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9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Advent Pro" panose="020B0604020202020204" charset="0"/>
      <p:regular r:id="rId40"/>
      <p:bold r:id="rId41"/>
    </p:embeddedFont>
    <p:embeddedFont>
      <p:font typeface="Bebas Neue" panose="020B0606020202050201" pitchFamily="34" charset="0"/>
      <p:regular r:id="rId42"/>
    </p:embeddedFont>
    <p:embeddedFont>
      <p:font typeface="Comfortaa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8" roundtripDataSignature="AMtx7mjo8Pxl35ItHCnGPMHaw0+IRZlt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1A2CF-523D-4B4E-BEE6-F3CC75FC23A4}" v="3" dt="2022-07-25T20:16:57.755"/>
  </p1510:revLst>
</p1510:revInfo>
</file>

<file path=ppt/tableStyles.xml><?xml version="1.0" encoding="utf-8"?>
<a:tblStyleLst xmlns:a="http://schemas.openxmlformats.org/drawingml/2006/main" def="{F54423E3-B4EC-4D82-8666-1F2E144829EB}">
  <a:tblStyle styleId="{F54423E3-B4EC-4D82-8666-1F2E144829E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11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11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11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108" Type="http://customschemas.google.com/relationships/presentationmetadata" Target="meta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364cb3077a_0_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6" name="Google Shape;956;g1364cb3077a_0_1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8" name="Google Shape;9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364cb3077a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6" name="Google Shape;996;g1364cb3077a_0_1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8" name="Google Shape;10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37aa93708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g137aa93708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37aa93708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g137aa93708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37aa93708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" name="Google Shape;1048;g137aa93708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9" name="Google Shape;1079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37aa93708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1" name="Google Shape;1061;g137aa93708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0" name="Google Shape;1090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37aa9371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g137aa9371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7aa9371d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9" name="Google Shape;1139;g137aa9371d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37aa9371d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0" name="Google Shape;1260;g137aa9371d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137aa9371db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6" name="Google Shape;1486;g137aa9371db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137aa9371db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0" name="Google Shape;1510;g137aa9371db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137aa9371d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9" name="Google Shape;1529;g137aa9371d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37aa9371db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1" name="Google Shape;1561;g137aa9371db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137aa9371db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9" name="Google Shape;1599;g137aa9371db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37aa9371db_1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3" name="Google Shape;1903;g137aa9371db_1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37aa9371db_1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3" name="Google Shape;1913;g137aa9371db_1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137aa9371db_1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5" name="Google Shape;1925;g137aa9371db_1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137aa9371db_1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6" name="Google Shape;1936;g137aa9371db_1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137aa9371db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5" name="Google Shape;2155;g137aa9371db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364cb307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1364cb307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364cb3077a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g1364cb3077a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7"/>
          <p:cNvGrpSpPr/>
          <p:nvPr/>
        </p:nvGrpSpPr>
        <p:grpSpPr>
          <a:xfrm>
            <a:off x="8505957" y="3987469"/>
            <a:ext cx="1078147" cy="1211930"/>
            <a:chOff x="8296737" y="3382796"/>
            <a:chExt cx="1566390" cy="1760758"/>
          </a:xfrm>
        </p:grpSpPr>
        <p:sp>
          <p:nvSpPr>
            <p:cNvPr id="10" name="Google Shape;10;p57"/>
            <p:cNvSpPr/>
            <p:nvPr/>
          </p:nvSpPr>
          <p:spPr>
            <a:xfrm rot="-9843276">
              <a:off x="8477850" y="3519591"/>
              <a:ext cx="1204165" cy="1487169"/>
            </a:xfrm>
            <a:custGeom>
              <a:avLst/>
              <a:gdLst/>
              <a:ahLst/>
              <a:cxnLst/>
              <a:rect l="l" t="t" r="r" b="b"/>
              <a:pathLst>
                <a:path w="260480" h="68867" extrusionOk="0">
                  <a:moveTo>
                    <a:pt x="77329" y="1"/>
                  </a:moveTo>
                  <a:lnTo>
                    <a:pt x="42877" y="121"/>
                  </a:lnTo>
                  <a:lnTo>
                    <a:pt x="25623" y="5887"/>
                  </a:lnTo>
                  <a:lnTo>
                    <a:pt x="24107" y="6480"/>
                  </a:lnTo>
                  <a:lnTo>
                    <a:pt x="22644" y="7068"/>
                  </a:lnTo>
                  <a:lnTo>
                    <a:pt x="21235" y="7646"/>
                  </a:lnTo>
                  <a:lnTo>
                    <a:pt x="19881" y="8218"/>
                  </a:lnTo>
                  <a:lnTo>
                    <a:pt x="18581" y="8785"/>
                  </a:lnTo>
                  <a:lnTo>
                    <a:pt x="17335" y="9342"/>
                  </a:lnTo>
                  <a:lnTo>
                    <a:pt x="16143" y="9889"/>
                  </a:lnTo>
                  <a:lnTo>
                    <a:pt x="14979" y="10430"/>
                  </a:lnTo>
                  <a:lnTo>
                    <a:pt x="13895" y="10961"/>
                  </a:lnTo>
                  <a:lnTo>
                    <a:pt x="12839" y="11486"/>
                  </a:lnTo>
                  <a:lnTo>
                    <a:pt x="11837" y="12007"/>
                  </a:lnTo>
                  <a:lnTo>
                    <a:pt x="10889" y="12517"/>
                  </a:lnTo>
                  <a:lnTo>
                    <a:pt x="9968" y="13016"/>
                  </a:lnTo>
                  <a:lnTo>
                    <a:pt x="9101" y="13511"/>
                  </a:lnTo>
                  <a:lnTo>
                    <a:pt x="8289" y="13995"/>
                  </a:lnTo>
                  <a:lnTo>
                    <a:pt x="7503" y="14473"/>
                  </a:lnTo>
                  <a:lnTo>
                    <a:pt x="6772" y="14947"/>
                  </a:lnTo>
                  <a:lnTo>
                    <a:pt x="6095" y="15405"/>
                  </a:lnTo>
                  <a:lnTo>
                    <a:pt x="5445" y="15863"/>
                  </a:lnTo>
                  <a:lnTo>
                    <a:pt x="4849" y="16305"/>
                  </a:lnTo>
                  <a:lnTo>
                    <a:pt x="4280" y="16747"/>
                  </a:lnTo>
                  <a:lnTo>
                    <a:pt x="3738" y="17174"/>
                  </a:lnTo>
                  <a:lnTo>
                    <a:pt x="3251" y="17601"/>
                  </a:lnTo>
                  <a:lnTo>
                    <a:pt x="2817" y="18012"/>
                  </a:lnTo>
                  <a:lnTo>
                    <a:pt x="2384" y="18418"/>
                  </a:lnTo>
                  <a:lnTo>
                    <a:pt x="2005" y="18819"/>
                  </a:lnTo>
                  <a:lnTo>
                    <a:pt x="1680" y="19209"/>
                  </a:lnTo>
                  <a:lnTo>
                    <a:pt x="1355" y="19589"/>
                  </a:lnTo>
                  <a:lnTo>
                    <a:pt x="1084" y="19964"/>
                  </a:lnTo>
                  <a:lnTo>
                    <a:pt x="840" y="20333"/>
                  </a:lnTo>
                  <a:lnTo>
                    <a:pt x="651" y="20692"/>
                  </a:lnTo>
                  <a:lnTo>
                    <a:pt x="461" y="21041"/>
                  </a:lnTo>
                  <a:lnTo>
                    <a:pt x="326" y="21384"/>
                  </a:lnTo>
                  <a:lnTo>
                    <a:pt x="190" y="21717"/>
                  </a:lnTo>
                  <a:lnTo>
                    <a:pt x="109" y="22040"/>
                  </a:lnTo>
                  <a:lnTo>
                    <a:pt x="55" y="22363"/>
                  </a:lnTo>
                  <a:lnTo>
                    <a:pt x="1" y="22670"/>
                  </a:lnTo>
                  <a:lnTo>
                    <a:pt x="1" y="22972"/>
                  </a:lnTo>
                  <a:lnTo>
                    <a:pt x="28" y="23263"/>
                  </a:lnTo>
                  <a:lnTo>
                    <a:pt x="55" y="23549"/>
                  </a:lnTo>
                  <a:lnTo>
                    <a:pt x="136" y="23825"/>
                  </a:lnTo>
                  <a:lnTo>
                    <a:pt x="217" y="24096"/>
                  </a:lnTo>
                  <a:lnTo>
                    <a:pt x="326" y="24356"/>
                  </a:lnTo>
                  <a:lnTo>
                    <a:pt x="461" y="24606"/>
                  </a:lnTo>
                  <a:lnTo>
                    <a:pt x="624" y="24850"/>
                  </a:lnTo>
                  <a:lnTo>
                    <a:pt x="786" y="25084"/>
                  </a:lnTo>
                  <a:lnTo>
                    <a:pt x="976" y="25313"/>
                  </a:lnTo>
                  <a:lnTo>
                    <a:pt x="1192" y="25532"/>
                  </a:lnTo>
                  <a:lnTo>
                    <a:pt x="1436" y="25745"/>
                  </a:lnTo>
                  <a:lnTo>
                    <a:pt x="1680" y="25948"/>
                  </a:lnTo>
                  <a:lnTo>
                    <a:pt x="1951" y="26141"/>
                  </a:lnTo>
                  <a:lnTo>
                    <a:pt x="2222" y="26328"/>
                  </a:lnTo>
                  <a:lnTo>
                    <a:pt x="2520" y="26505"/>
                  </a:lnTo>
                  <a:lnTo>
                    <a:pt x="2817" y="26672"/>
                  </a:lnTo>
                  <a:lnTo>
                    <a:pt x="3142" y="26833"/>
                  </a:lnTo>
                  <a:lnTo>
                    <a:pt x="3468" y="26984"/>
                  </a:lnTo>
                  <a:lnTo>
                    <a:pt x="3820" y="27130"/>
                  </a:lnTo>
                  <a:lnTo>
                    <a:pt x="4172" y="27265"/>
                  </a:lnTo>
                  <a:lnTo>
                    <a:pt x="4524" y="27390"/>
                  </a:lnTo>
                  <a:lnTo>
                    <a:pt x="4903" y="27509"/>
                  </a:lnTo>
                  <a:lnTo>
                    <a:pt x="5282" y="27619"/>
                  </a:lnTo>
                  <a:lnTo>
                    <a:pt x="5661" y="27723"/>
                  </a:lnTo>
                  <a:lnTo>
                    <a:pt x="6068" y="27817"/>
                  </a:lnTo>
                  <a:lnTo>
                    <a:pt x="6474" y="27900"/>
                  </a:lnTo>
                  <a:lnTo>
                    <a:pt x="6880" y="27978"/>
                  </a:lnTo>
                  <a:lnTo>
                    <a:pt x="7287" y="28051"/>
                  </a:lnTo>
                  <a:lnTo>
                    <a:pt x="7693" y="28118"/>
                  </a:lnTo>
                  <a:lnTo>
                    <a:pt x="8099" y="28181"/>
                  </a:lnTo>
                  <a:lnTo>
                    <a:pt x="8532" y="28238"/>
                  </a:lnTo>
                  <a:lnTo>
                    <a:pt x="8939" y="28290"/>
                  </a:lnTo>
                  <a:lnTo>
                    <a:pt x="9372" y="28337"/>
                  </a:lnTo>
                  <a:lnTo>
                    <a:pt x="9805" y="28384"/>
                  </a:lnTo>
                  <a:lnTo>
                    <a:pt x="10239" y="28420"/>
                  </a:lnTo>
                  <a:lnTo>
                    <a:pt x="10672" y="28451"/>
                  </a:lnTo>
                  <a:lnTo>
                    <a:pt x="11106" y="28483"/>
                  </a:lnTo>
                  <a:lnTo>
                    <a:pt x="11539" y="28509"/>
                  </a:lnTo>
                  <a:lnTo>
                    <a:pt x="11972" y="28529"/>
                  </a:lnTo>
                  <a:lnTo>
                    <a:pt x="12433" y="28545"/>
                  </a:lnTo>
                  <a:lnTo>
                    <a:pt x="12866" y="28556"/>
                  </a:lnTo>
                  <a:lnTo>
                    <a:pt x="13327" y="28566"/>
                  </a:lnTo>
                  <a:lnTo>
                    <a:pt x="13787" y="28571"/>
                  </a:lnTo>
                  <a:lnTo>
                    <a:pt x="14220" y="28571"/>
                  </a:lnTo>
                  <a:lnTo>
                    <a:pt x="14681" y="28566"/>
                  </a:lnTo>
                  <a:lnTo>
                    <a:pt x="15141" y="28561"/>
                  </a:lnTo>
                  <a:lnTo>
                    <a:pt x="15602" y="28550"/>
                  </a:lnTo>
                  <a:lnTo>
                    <a:pt x="16062" y="28535"/>
                  </a:lnTo>
                  <a:lnTo>
                    <a:pt x="16496" y="28519"/>
                  </a:lnTo>
                  <a:lnTo>
                    <a:pt x="16956" y="28498"/>
                  </a:lnTo>
                  <a:lnTo>
                    <a:pt x="17877" y="28446"/>
                  </a:lnTo>
                  <a:lnTo>
                    <a:pt x="18825" y="28384"/>
                  </a:lnTo>
                  <a:lnTo>
                    <a:pt x="19746" y="28306"/>
                  </a:lnTo>
                  <a:lnTo>
                    <a:pt x="20667" y="28217"/>
                  </a:lnTo>
                  <a:lnTo>
                    <a:pt x="21588" y="28118"/>
                  </a:lnTo>
                  <a:lnTo>
                    <a:pt x="22508" y="28014"/>
                  </a:lnTo>
                  <a:lnTo>
                    <a:pt x="23429" y="27895"/>
                  </a:lnTo>
                  <a:lnTo>
                    <a:pt x="24350" y="27770"/>
                  </a:lnTo>
                  <a:lnTo>
                    <a:pt x="25244" y="27640"/>
                  </a:lnTo>
                  <a:lnTo>
                    <a:pt x="26165" y="27499"/>
                  </a:lnTo>
                  <a:lnTo>
                    <a:pt x="27059" y="27348"/>
                  </a:lnTo>
                  <a:lnTo>
                    <a:pt x="27953" y="27197"/>
                  </a:lnTo>
                  <a:lnTo>
                    <a:pt x="28819" y="27041"/>
                  </a:lnTo>
                  <a:lnTo>
                    <a:pt x="29686" y="26875"/>
                  </a:lnTo>
                  <a:lnTo>
                    <a:pt x="30553" y="26708"/>
                  </a:lnTo>
                  <a:lnTo>
                    <a:pt x="31392" y="26542"/>
                  </a:lnTo>
                  <a:lnTo>
                    <a:pt x="32232" y="26365"/>
                  </a:lnTo>
                  <a:lnTo>
                    <a:pt x="33045" y="26193"/>
                  </a:lnTo>
                  <a:lnTo>
                    <a:pt x="34616" y="25839"/>
                  </a:lnTo>
                  <a:lnTo>
                    <a:pt x="36187" y="25480"/>
                  </a:lnTo>
                  <a:lnTo>
                    <a:pt x="37703" y="25116"/>
                  </a:lnTo>
                  <a:lnTo>
                    <a:pt x="39247" y="24746"/>
                  </a:lnTo>
                  <a:lnTo>
                    <a:pt x="40737" y="24371"/>
                  </a:lnTo>
                  <a:lnTo>
                    <a:pt x="43608" y="23658"/>
                  </a:lnTo>
                  <a:lnTo>
                    <a:pt x="44989" y="23320"/>
                  </a:lnTo>
                  <a:lnTo>
                    <a:pt x="46316" y="22998"/>
                  </a:lnTo>
                  <a:lnTo>
                    <a:pt x="47562" y="22706"/>
                  </a:lnTo>
                  <a:lnTo>
                    <a:pt x="48727" y="22441"/>
                  </a:lnTo>
                  <a:lnTo>
                    <a:pt x="49296" y="22321"/>
                  </a:lnTo>
                  <a:lnTo>
                    <a:pt x="49838" y="22212"/>
                  </a:lnTo>
                  <a:lnTo>
                    <a:pt x="50352" y="22113"/>
                  </a:lnTo>
                  <a:lnTo>
                    <a:pt x="50867" y="22024"/>
                  </a:lnTo>
                  <a:lnTo>
                    <a:pt x="51327" y="21941"/>
                  </a:lnTo>
                  <a:lnTo>
                    <a:pt x="51788" y="21873"/>
                  </a:lnTo>
                  <a:lnTo>
                    <a:pt x="52194" y="21821"/>
                  </a:lnTo>
                  <a:lnTo>
                    <a:pt x="52600" y="21780"/>
                  </a:lnTo>
                  <a:lnTo>
                    <a:pt x="52952" y="21749"/>
                  </a:lnTo>
                  <a:lnTo>
                    <a:pt x="53142" y="21738"/>
                  </a:lnTo>
                  <a:lnTo>
                    <a:pt x="53304" y="21733"/>
                  </a:lnTo>
                  <a:lnTo>
                    <a:pt x="53602" y="21733"/>
                  </a:lnTo>
                  <a:lnTo>
                    <a:pt x="53765" y="21738"/>
                  </a:lnTo>
                  <a:lnTo>
                    <a:pt x="53900" y="21749"/>
                  </a:lnTo>
                  <a:lnTo>
                    <a:pt x="54415" y="21795"/>
                  </a:lnTo>
                  <a:lnTo>
                    <a:pt x="54875" y="21847"/>
                  </a:lnTo>
                  <a:lnTo>
                    <a:pt x="55309" y="21910"/>
                  </a:lnTo>
                  <a:lnTo>
                    <a:pt x="55715" y="21972"/>
                  </a:lnTo>
                  <a:lnTo>
                    <a:pt x="56067" y="22050"/>
                  </a:lnTo>
                  <a:lnTo>
                    <a:pt x="56392" y="22134"/>
                  </a:lnTo>
                  <a:lnTo>
                    <a:pt x="56663" y="22222"/>
                  </a:lnTo>
                  <a:lnTo>
                    <a:pt x="56880" y="22326"/>
                  </a:lnTo>
                  <a:lnTo>
                    <a:pt x="57069" y="22436"/>
                  </a:lnTo>
                  <a:lnTo>
                    <a:pt x="57205" y="22560"/>
                  </a:lnTo>
                  <a:lnTo>
                    <a:pt x="57286" y="22696"/>
                  </a:lnTo>
                  <a:lnTo>
                    <a:pt x="57313" y="22841"/>
                  </a:lnTo>
                  <a:lnTo>
                    <a:pt x="57313" y="23003"/>
                  </a:lnTo>
                  <a:lnTo>
                    <a:pt x="57232" y="23180"/>
                  </a:lnTo>
                  <a:lnTo>
                    <a:pt x="57096" y="23367"/>
                  </a:lnTo>
                  <a:lnTo>
                    <a:pt x="56934" y="23570"/>
                  </a:lnTo>
                  <a:lnTo>
                    <a:pt x="56094" y="24387"/>
                  </a:lnTo>
                  <a:lnTo>
                    <a:pt x="55471" y="25058"/>
                  </a:lnTo>
                  <a:lnTo>
                    <a:pt x="55119" y="25443"/>
                  </a:lnTo>
                  <a:lnTo>
                    <a:pt x="54767" y="25865"/>
                  </a:lnTo>
                  <a:lnTo>
                    <a:pt x="54388" y="26318"/>
                  </a:lnTo>
                  <a:lnTo>
                    <a:pt x="54036" y="26797"/>
                  </a:lnTo>
                  <a:lnTo>
                    <a:pt x="53684" y="27296"/>
                  </a:lnTo>
                  <a:lnTo>
                    <a:pt x="53332" y="27811"/>
                  </a:lnTo>
                  <a:lnTo>
                    <a:pt x="53007" y="28347"/>
                  </a:lnTo>
                  <a:lnTo>
                    <a:pt x="52736" y="28899"/>
                  </a:lnTo>
                  <a:lnTo>
                    <a:pt x="52465" y="29461"/>
                  </a:lnTo>
                  <a:lnTo>
                    <a:pt x="52275" y="30028"/>
                  </a:lnTo>
                  <a:lnTo>
                    <a:pt x="52113" y="30601"/>
                  </a:lnTo>
                  <a:lnTo>
                    <a:pt x="52004" y="31178"/>
                  </a:lnTo>
                  <a:lnTo>
                    <a:pt x="51977" y="31465"/>
                  </a:lnTo>
                  <a:lnTo>
                    <a:pt x="51977" y="31751"/>
                  </a:lnTo>
                  <a:lnTo>
                    <a:pt x="51977" y="32037"/>
                  </a:lnTo>
                  <a:lnTo>
                    <a:pt x="52004" y="32318"/>
                  </a:lnTo>
                  <a:lnTo>
                    <a:pt x="52031" y="32604"/>
                  </a:lnTo>
                  <a:lnTo>
                    <a:pt x="52113" y="32880"/>
                  </a:lnTo>
                  <a:lnTo>
                    <a:pt x="52194" y="33156"/>
                  </a:lnTo>
                  <a:lnTo>
                    <a:pt x="52302" y="33432"/>
                  </a:lnTo>
                  <a:lnTo>
                    <a:pt x="52438" y="33702"/>
                  </a:lnTo>
                  <a:lnTo>
                    <a:pt x="52573" y="33968"/>
                  </a:lnTo>
                  <a:lnTo>
                    <a:pt x="52763" y="34233"/>
                  </a:lnTo>
                  <a:lnTo>
                    <a:pt x="52952" y="34488"/>
                  </a:lnTo>
                  <a:lnTo>
                    <a:pt x="53196" y="34743"/>
                  </a:lnTo>
                  <a:lnTo>
                    <a:pt x="53440" y="34988"/>
                  </a:lnTo>
                  <a:lnTo>
                    <a:pt x="53738" y="35232"/>
                  </a:lnTo>
                  <a:lnTo>
                    <a:pt x="54063" y="35467"/>
                  </a:lnTo>
                  <a:lnTo>
                    <a:pt x="54388" y="35695"/>
                  </a:lnTo>
                  <a:lnTo>
                    <a:pt x="54767" y="35919"/>
                  </a:lnTo>
                  <a:lnTo>
                    <a:pt x="55173" y="36133"/>
                  </a:lnTo>
                  <a:lnTo>
                    <a:pt x="55607" y="36341"/>
                  </a:lnTo>
                  <a:lnTo>
                    <a:pt x="56094" y="36544"/>
                  </a:lnTo>
                  <a:lnTo>
                    <a:pt x="56582" y="36731"/>
                  </a:lnTo>
                  <a:lnTo>
                    <a:pt x="57124" y="36913"/>
                  </a:lnTo>
                  <a:lnTo>
                    <a:pt x="57692" y="37090"/>
                  </a:lnTo>
                  <a:lnTo>
                    <a:pt x="58315" y="37252"/>
                  </a:lnTo>
                  <a:lnTo>
                    <a:pt x="58965" y="37408"/>
                  </a:lnTo>
                  <a:lnTo>
                    <a:pt x="59290" y="37480"/>
                  </a:lnTo>
                  <a:lnTo>
                    <a:pt x="59642" y="37548"/>
                  </a:lnTo>
                  <a:lnTo>
                    <a:pt x="59995" y="37616"/>
                  </a:lnTo>
                  <a:lnTo>
                    <a:pt x="60374" y="37683"/>
                  </a:lnTo>
                  <a:lnTo>
                    <a:pt x="60753" y="37746"/>
                  </a:lnTo>
                  <a:lnTo>
                    <a:pt x="61132" y="37803"/>
                  </a:lnTo>
                  <a:lnTo>
                    <a:pt x="61511" y="37855"/>
                  </a:lnTo>
                  <a:lnTo>
                    <a:pt x="61891" y="37907"/>
                  </a:lnTo>
                  <a:lnTo>
                    <a:pt x="62297" y="37959"/>
                  </a:lnTo>
                  <a:lnTo>
                    <a:pt x="62703" y="38001"/>
                  </a:lnTo>
                  <a:lnTo>
                    <a:pt x="63082" y="38043"/>
                  </a:lnTo>
                  <a:lnTo>
                    <a:pt x="63489" y="38084"/>
                  </a:lnTo>
                  <a:lnTo>
                    <a:pt x="64301" y="38152"/>
                  </a:lnTo>
                  <a:lnTo>
                    <a:pt x="65141" y="38209"/>
                  </a:lnTo>
                  <a:lnTo>
                    <a:pt x="65980" y="38251"/>
                  </a:lnTo>
                  <a:lnTo>
                    <a:pt x="66847" y="38282"/>
                  </a:lnTo>
                  <a:lnTo>
                    <a:pt x="67714" y="38303"/>
                  </a:lnTo>
                  <a:lnTo>
                    <a:pt x="68581" y="38318"/>
                  </a:lnTo>
                  <a:lnTo>
                    <a:pt x="69474" y="38318"/>
                  </a:lnTo>
                  <a:lnTo>
                    <a:pt x="70368" y="38308"/>
                  </a:lnTo>
                  <a:lnTo>
                    <a:pt x="71262" y="38287"/>
                  </a:lnTo>
                  <a:lnTo>
                    <a:pt x="72156" y="38261"/>
                  </a:lnTo>
                  <a:lnTo>
                    <a:pt x="73077" y="38219"/>
                  </a:lnTo>
                  <a:lnTo>
                    <a:pt x="73998" y="38173"/>
                  </a:lnTo>
                  <a:lnTo>
                    <a:pt x="74919" y="38121"/>
                  </a:lnTo>
                  <a:lnTo>
                    <a:pt x="75867" y="38058"/>
                  </a:lnTo>
                  <a:lnTo>
                    <a:pt x="76787" y="37990"/>
                  </a:lnTo>
                  <a:lnTo>
                    <a:pt x="77708" y="37912"/>
                  </a:lnTo>
                  <a:lnTo>
                    <a:pt x="78656" y="37829"/>
                  </a:lnTo>
                  <a:lnTo>
                    <a:pt x="79604" y="37735"/>
                  </a:lnTo>
                  <a:lnTo>
                    <a:pt x="80525" y="37642"/>
                  </a:lnTo>
                  <a:lnTo>
                    <a:pt x="81473" y="37538"/>
                  </a:lnTo>
                  <a:lnTo>
                    <a:pt x="82394" y="37428"/>
                  </a:lnTo>
                  <a:lnTo>
                    <a:pt x="83315" y="37319"/>
                  </a:lnTo>
                  <a:lnTo>
                    <a:pt x="84263" y="37199"/>
                  </a:lnTo>
                  <a:lnTo>
                    <a:pt x="85184" y="37080"/>
                  </a:lnTo>
                  <a:lnTo>
                    <a:pt x="86105" y="36955"/>
                  </a:lnTo>
                  <a:lnTo>
                    <a:pt x="86999" y="36825"/>
                  </a:lnTo>
                  <a:lnTo>
                    <a:pt x="87920" y="36689"/>
                  </a:lnTo>
                  <a:lnTo>
                    <a:pt x="88813" y="36554"/>
                  </a:lnTo>
                  <a:lnTo>
                    <a:pt x="90601" y="36278"/>
                  </a:lnTo>
                  <a:lnTo>
                    <a:pt x="92334" y="35992"/>
                  </a:lnTo>
                  <a:lnTo>
                    <a:pt x="94014" y="35701"/>
                  </a:lnTo>
                  <a:lnTo>
                    <a:pt x="95666" y="35409"/>
                  </a:lnTo>
                  <a:lnTo>
                    <a:pt x="97237" y="35123"/>
                  </a:lnTo>
                  <a:lnTo>
                    <a:pt x="98754" y="34837"/>
                  </a:lnTo>
                  <a:lnTo>
                    <a:pt x="100189" y="34556"/>
                  </a:lnTo>
                  <a:lnTo>
                    <a:pt x="101571" y="34285"/>
                  </a:lnTo>
                  <a:lnTo>
                    <a:pt x="104062" y="33791"/>
                  </a:lnTo>
                  <a:lnTo>
                    <a:pt x="106148" y="33364"/>
                  </a:lnTo>
                  <a:lnTo>
                    <a:pt x="107042" y="33187"/>
                  </a:lnTo>
                  <a:lnTo>
                    <a:pt x="107827" y="33036"/>
                  </a:lnTo>
                  <a:lnTo>
                    <a:pt x="108477" y="32917"/>
                  </a:lnTo>
                  <a:lnTo>
                    <a:pt x="109019" y="32828"/>
                  </a:lnTo>
                  <a:lnTo>
                    <a:pt x="109479" y="32760"/>
                  </a:lnTo>
                  <a:lnTo>
                    <a:pt x="109913" y="32708"/>
                  </a:lnTo>
                  <a:lnTo>
                    <a:pt x="110346" y="32662"/>
                  </a:lnTo>
                  <a:lnTo>
                    <a:pt x="110752" y="32625"/>
                  </a:lnTo>
                  <a:lnTo>
                    <a:pt x="111159" y="32594"/>
                  </a:lnTo>
                  <a:lnTo>
                    <a:pt x="111538" y="32578"/>
                  </a:lnTo>
                  <a:lnTo>
                    <a:pt x="111917" y="32568"/>
                  </a:lnTo>
                  <a:lnTo>
                    <a:pt x="112269" y="32563"/>
                  </a:lnTo>
                  <a:lnTo>
                    <a:pt x="112594" y="32568"/>
                  </a:lnTo>
                  <a:lnTo>
                    <a:pt x="112946" y="32578"/>
                  </a:lnTo>
                  <a:lnTo>
                    <a:pt x="113244" y="32594"/>
                  </a:lnTo>
                  <a:lnTo>
                    <a:pt x="113542" y="32620"/>
                  </a:lnTo>
                  <a:lnTo>
                    <a:pt x="113840" y="32651"/>
                  </a:lnTo>
                  <a:lnTo>
                    <a:pt x="114111" y="32688"/>
                  </a:lnTo>
                  <a:lnTo>
                    <a:pt x="114382" y="32724"/>
                  </a:lnTo>
                  <a:lnTo>
                    <a:pt x="114599" y="32771"/>
                  </a:lnTo>
                  <a:lnTo>
                    <a:pt x="114842" y="32823"/>
                  </a:lnTo>
                  <a:lnTo>
                    <a:pt x="115059" y="32875"/>
                  </a:lnTo>
                  <a:lnTo>
                    <a:pt x="115249" y="32932"/>
                  </a:lnTo>
                  <a:lnTo>
                    <a:pt x="115438" y="32989"/>
                  </a:lnTo>
                  <a:lnTo>
                    <a:pt x="115601" y="33057"/>
                  </a:lnTo>
                  <a:lnTo>
                    <a:pt x="115763" y="33119"/>
                  </a:lnTo>
                  <a:lnTo>
                    <a:pt x="115899" y="33187"/>
                  </a:lnTo>
                  <a:lnTo>
                    <a:pt x="116034" y="33260"/>
                  </a:lnTo>
                  <a:lnTo>
                    <a:pt x="116224" y="33400"/>
                  </a:lnTo>
                  <a:lnTo>
                    <a:pt x="116386" y="33546"/>
                  </a:lnTo>
                  <a:lnTo>
                    <a:pt x="116467" y="33687"/>
                  </a:lnTo>
                  <a:lnTo>
                    <a:pt x="116495" y="33827"/>
                  </a:lnTo>
                  <a:lnTo>
                    <a:pt x="116386" y="35581"/>
                  </a:lnTo>
                  <a:lnTo>
                    <a:pt x="116305" y="37153"/>
                  </a:lnTo>
                  <a:lnTo>
                    <a:pt x="116169" y="39005"/>
                  </a:lnTo>
                  <a:lnTo>
                    <a:pt x="115980" y="40998"/>
                  </a:lnTo>
                  <a:lnTo>
                    <a:pt x="115763" y="42986"/>
                  </a:lnTo>
                  <a:lnTo>
                    <a:pt x="115628" y="43939"/>
                  </a:lnTo>
                  <a:lnTo>
                    <a:pt x="115492" y="44839"/>
                  </a:lnTo>
                  <a:lnTo>
                    <a:pt x="115330" y="45666"/>
                  </a:lnTo>
                  <a:lnTo>
                    <a:pt x="115167" y="46411"/>
                  </a:lnTo>
                  <a:lnTo>
                    <a:pt x="115113" y="46754"/>
                  </a:lnTo>
                  <a:lnTo>
                    <a:pt x="115086" y="47087"/>
                  </a:lnTo>
                  <a:lnTo>
                    <a:pt x="115086" y="47415"/>
                  </a:lnTo>
                  <a:lnTo>
                    <a:pt x="115113" y="47738"/>
                  </a:lnTo>
                  <a:lnTo>
                    <a:pt x="115167" y="48050"/>
                  </a:lnTo>
                  <a:lnTo>
                    <a:pt x="115276" y="48357"/>
                  </a:lnTo>
                  <a:lnTo>
                    <a:pt x="115411" y="48654"/>
                  </a:lnTo>
                  <a:lnTo>
                    <a:pt x="115601" y="48940"/>
                  </a:lnTo>
                  <a:lnTo>
                    <a:pt x="115790" y="49221"/>
                  </a:lnTo>
                  <a:lnTo>
                    <a:pt x="116034" y="49497"/>
                  </a:lnTo>
                  <a:lnTo>
                    <a:pt x="116332" y="49757"/>
                  </a:lnTo>
                  <a:lnTo>
                    <a:pt x="116630" y="50012"/>
                  </a:lnTo>
                  <a:lnTo>
                    <a:pt x="116982" y="50262"/>
                  </a:lnTo>
                  <a:lnTo>
                    <a:pt x="117388" y="50496"/>
                  </a:lnTo>
                  <a:lnTo>
                    <a:pt x="117795" y="50725"/>
                  </a:lnTo>
                  <a:lnTo>
                    <a:pt x="118255" y="50943"/>
                  </a:lnTo>
                  <a:lnTo>
                    <a:pt x="118770" y="51152"/>
                  </a:lnTo>
                  <a:lnTo>
                    <a:pt x="119311" y="51355"/>
                  </a:lnTo>
                  <a:lnTo>
                    <a:pt x="119880" y="51542"/>
                  </a:lnTo>
                  <a:lnTo>
                    <a:pt x="120503" y="51724"/>
                  </a:lnTo>
                  <a:lnTo>
                    <a:pt x="121153" y="51896"/>
                  </a:lnTo>
                  <a:lnTo>
                    <a:pt x="121830" y="52057"/>
                  </a:lnTo>
                  <a:lnTo>
                    <a:pt x="122210" y="52130"/>
                  </a:lnTo>
                  <a:lnTo>
                    <a:pt x="122562" y="52203"/>
                  </a:lnTo>
                  <a:lnTo>
                    <a:pt x="122941" y="52276"/>
                  </a:lnTo>
                  <a:lnTo>
                    <a:pt x="123347" y="52343"/>
                  </a:lnTo>
                  <a:lnTo>
                    <a:pt x="123753" y="52411"/>
                  </a:lnTo>
                  <a:lnTo>
                    <a:pt x="124160" y="52473"/>
                  </a:lnTo>
                  <a:lnTo>
                    <a:pt x="124566" y="52536"/>
                  </a:lnTo>
                  <a:lnTo>
                    <a:pt x="124999" y="52593"/>
                  </a:lnTo>
                  <a:lnTo>
                    <a:pt x="125433" y="52650"/>
                  </a:lnTo>
                  <a:lnTo>
                    <a:pt x="125893" y="52702"/>
                  </a:lnTo>
                  <a:lnTo>
                    <a:pt x="126354" y="52749"/>
                  </a:lnTo>
                  <a:lnTo>
                    <a:pt x="126841" y="52796"/>
                  </a:lnTo>
                  <a:lnTo>
                    <a:pt x="127302" y="52843"/>
                  </a:lnTo>
                  <a:lnTo>
                    <a:pt x="127789" y="52885"/>
                  </a:lnTo>
                  <a:lnTo>
                    <a:pt x="128304" y="52921"/>
                  </a:lnTo>
                  <a:lnTo>
                    <a:pt x="128818" y="52957"/>
                  </a:lnTo>
                  <a:lnTo>
                    <a:pt x="129333" y="52989"/>
                  </a:lnTo>
                  <a:lnTo>
                    <a:pt x="129875" y="53020"/>
                  </a:lnTo>
                  <a:lnTo>
                    <a:pt x="130416" y="53051"/>
                  </a:lnTo>
                  <a:lnTo>
                    <a:pt x="130958" y="53072"/>
                  </a:lnTo>
                  <a:lnTo>
                    <a:pt x="131527" y="53093"/>
                  </a:lnTo>
                  <a:lnTo>
                    <a:pt x="132069" y="53108"/>
                  </a:lnTo>
                  <a:lnTo>
                    <a:pt x="132610" y="53113"/>
                  </a:lnTo>
                  <a:lnTo>
                    <a:pt x="133152" y="53119"/>
                  </a:lnTo>
                  <a:lnTo>
                    <a:pt x="133694" y="53119"/>
                  </a:lnTo>
                  <a:lnTo>
                    <a:pt x="134208" y="53108"/>
                  </a:lnTo>
                  <a:lnTo>
                    <a:pt x="134723" y="53098"/>
                  </a:lnTo>
                  <a:lnTo>
                    <a:pt x="135238" y="53077"/>
                  </a:lnTo>
                  <a:lnTo>
                    <a:pt x="135752" y="53056"/>
                  </a:lnTo>
                  <a:lnTo>
                    <a:pt x="136240" y="53030"/>
                  </a:lnTo>
                  <a:lnTo>
                    <a:pt x="136727" y="52999"/>
                  </a:lnTo>
                  <a:lnTo>
                    <a:pt x="137215" y="52963"/>
                  </a:lnTo>
                  <a:lnTo>
                    <a:pt x="137702" y="52921"/>
                  </a:lnTo>
                  <a:lnTo>
                    <a:pt x="138190" y="52874"/>
                  </a:lnTo>
                  <a:lnTo>
                    <a:pt x="138650" y="52827"/>
                  </a:lnTo>
                  <a:lnTo>
                    <a:pt x="139111" y="52775"/>
                  </a:lnTo>
                  <a:lnTo>
                    <a:pt x="139571" y="52718"/>
                  </a:lnTo>
                  <a:lnTo>
                    <a:pt x="140032" y="52661"/>
                  </a:lnTo>
                  <a:lnTo>
                    <a:pt x="140492" y="52598"/>
                  </a:lnTo>
                  <a:lnTo>
                    <a:pt x="140925" y="52531"/>
                  </a:lnTo>
                  <a:lnTo>
                    <a:pt x="141792" y="52390"/>
                  </a:lnTo>
                  <a:lnTo>
                    <a:pt x="142659" y="52239"/>
                  </a:lnTo>
                  <a:lnTo>
                    <a:pt x="143499" y="52078"/>
                  </a:lnTo>
                  <a:lnTo>
                    <a:pt x="144311" y="51911"/>
                  </a:lnTo>
                  <a:lnTo>
                    <a:pt x="145097" y="51729"/>
                  </a:lnTo>
                  <a:lnTo>
                    <a:pt x="145882" y="51547"/>
                  </a:lnTo>
                  <a:lnTo>
                    <a:pt x="146640" y="51360"/>
                  </a:lnTo>
                  <a:lnTo>
                    <a:pt x="147399" y="51162"/>
                  </a:lnTo>
                  <a:lnTo>
                    <a:pt x="148130" y="50969"/>
                  </a:lnTo>
                  <a:lnTo>
                    <a:pt x="148834" y="50772"/>
                  </a:lnTo>
                  <a:lnTo>
                    <a:pt x="150243" y="50371"/>
                  </a:lnTo>
                  <a:lnTo>
                    <a:pt x="151570" y="49981"/>
                  </a:lnTo>
                  <a:lnTo>
                    <a:pt x="152870" y="49606"/>
                  </a:lnTo>
                  <a:lnTo>
                    <a:pt x="154116" y="49257"/>
                  </a:lnTo>
                  <a:lnTo>
                    <a:pt x="154739" y="49096"/>
                  </a:lnTo>
                  <a:lnTo>
                    <a:pt x="155335" y="48945"/>
                  </a:lnTo>
                  <a:lnTo>
                    <a:pt x="155931" y="48805"/>
                  </a:lnTo>
                  <a:lnTo>
                    <a:pt x="156500" y="48674"/>
                  </a:lnTo>
                  <a:lnTo>
                    <a:pt x="156797" y="48617"/>
                  </a:lnTo>
                  <a:lnTo>
                    <a:pt x="157095" y="48560"/>
                  </a:lnTo>
                  <a:lnTo>
                    <a:pt x="157393" y="48513"/>
                  </a:lnTo>
                  <a:lnTo>
                    <a:pt x="157691" y="48466"/>
                  </a:lnTo>
                  <a:lnTo>
                    <a:pt x="157962" y="48425"/>
                  </a:lnTo>
                  <a:lnTo>
                    <a:pt x="158260" y="48388"/>
                  </a:lnTo>
                  <a:lnTo>
                    <a:pt x="158558" y="48352"/>
                  </a:lnTo>
                  <a:lnTo>
                    <a:pt x="158856" y="48321"/>
                  </a:lnTo>
                  <a:lnTo>
                    <a:pt x="159154" y="48295"/>
                  </a:lnTo>
                  <a:lnTo>
                    <a:pt x="159425" y="48269"/>
                  </a:lnTo>
                  <a:lnTo>
                    <a:pt x="160021" y="48232"/>
                  </a:lnTo>
                  <a:lnTo>
                    <a:pt x="160589" y="48211"/>
                  </a:lnTo>
                  <a:lnTo>
                    <a:pt x="161158" y="48201"/>
                  </a:lnTo>
                  <a:lnTo>
                    <a:pt x="161727" y="48196"/>
                  </a:lnTo>
                  <a:lnTo>
                    <a:pt x="162296" y="48206"/>
                  </a:lnTo>
                  <a:lnTo>
                    <a:pt x="162837" y="48227"/>
                  </a:lnTo>
                  <a:lnTo>
                    <a:pt x="163379" y="48253"/>
                  </a:lnTo>
                  <a:lnTo>
                    <a:pt x="163894" y="48284"/>
                  </a:lnTo>
                  <a:lnTo>
                    <a:pt x="164408" y="48326"/>
                  </a:lnTo>
                  <a:lnTo>
                    <a:pt x="164896" y="48373"/>
                  </a:lnTo>
                  <a:lnTo>
                    <a:pt x="165356" y="48419"/>
                  </a:lnTo>
                  <a:lnTo>
                    <a:pt x="165817" y="48477"/>
                  </a:lnTo>
                  <a:lnTo>
                    <a:pt x="166250" y="48534"/>
                  </a:lnTo>
                  <a:lnTo>
                    <a:pt x="166684" y="48591"/>
                  </a:lnTo>
                  <a:lnTo>
                    <a:pt x="167063" y="48654"/>
                  </a:lnTo>
                  <a:lnTo>
                    <a:pt x="167794" y="48773"/>
                  </a:lnTo>
                  <a:lnTo>
                    <a:pt x="168417" y="48888"/>
                  </a:lnTo>
                  <a:lnTo>
                    <a:pt x="168905" y="48992"/>
                  </a:lnTo>
                  <a:lnTo>
                    <a:pt x="169257" y="49070"/>
                  </a:lnTo>
                  <a:lnTo>
                    <a:pt x="169582" y="49148"/>
                  </a:lnTo>
                  <a:lnTo>
                    <a:pt x="170096" y="49377"/>
                  </a:lnTo>
                  <a:lnTo>
                    <a:pt x="170746" y="49663"/>
                  </a:lnTo>
                  <a:lnTo>
                    <a:pt x="171667" y="50059"/>
                  </a:lnTo>
                  <a:lnTo>
                    <a:pt x="172886" y="50563"/>
                  </a:lnTo>
                  <a:lnTo>
                    <a:pt x="174376" y="51178"/>
                  </a:lnTo>
                  <a:lnTo>
                    <a:pt x="176191" y="51891"/>
                  </a:lnTo>
                  <a:lnTo>
                    <a:pt x="178276" y="52713"/>
                  </a:lnTo>
                  <a:lnTo>
                    <a:pt x="180714" y="53629"/>
                  </a:lnTo>
                  <a:lnTo>
                    <a:pt x="183449" y="54643"/>
                  </a:lnTo>
                  <a:lnTo>
                    <a:pt x="186510" y="55757"/>
                  </a:lnTo>
                  <a:lnTo>
                    <a:pt x="188162" y="56350"/>
                  </a:lnTo>
                  <a:lnTo>
                    <a:pt x="189923" y="56964"/>
                  </a:lnTo>
                  <a:lnTo>
                    <a:pt x="191737" y="57599"/>
                  </a:lnTo>
                  <a:lnTo>
                    <a:pt x="193661" y="58260"/>
                  </a:lnTo>
                  <a:lnTo>
                    <a:pt x="195665" y="58942"/>
                  </a:lnTo>
                  <a:lnTo>
                    <a:pt x="197750" y="59650"/>
                  </a:lnTo>
                  <a:lnTo>
                    <a:pt x="199944" y="60373"/>
                  </a:lnTo>
                  <a:lnTo>
                    <a:pt x="202220" y="61123"/>
                  </a:lnTo>
                  <a:lnTo>
                    <a:pt x="204576" y="61893"/>
                  </a:lnTo>
                  <a:lnTo>
                    <a:pt x="207041" y="62684"/>
                  </a:lnTo>
                  <a:lnTo>
                    <a:pt x="208287" y="63074"/>
                  </a:lnTo>
                  <a:lnTo>
                    <a:pt x="209533" y="63449"/>
                  </a:lnTo>
                  <a:lnTo>
                    <a:pt x="210751" y="63813"/>
                  </a:lnTo>
                  <a:lnTo>
                    <a:pt x="211943" y="64157"/>
                  </a:lnTo>
                  <a:lnTo>
                    <a:pt x="213162" y="64484"/>
                  </a:lnTo>
                  <a:lnTo>
                    <a:pt x="214327" y="64797"/>
                  </a:lnTo>
                  <a:lnTo>
                    <a:pt x="215518" y="65098"/>
                  </a:lnTo>
                  <a:lnTo>
                    <a:pt x="216656" y="65385"/>
                  </a:lnTo>
                  <a:lnTo>
                    <a:pt x="217821" y="65655"/>
                  </a:lnTo>
                  <a:lnTo>
                    <a:pt x="218931" y="65910"/>
                  </a:lnTo>
                  <a:lnTo>
                    <a:pt x="220069" y="66155"/>
                  </a:lnTo>
                  <a:lnTo>
                    <a:pt x="221152" y="66384"/>
                  </a:lnTo>
                  <a:lnTo>
                    <a:pt x="222236" y="66602"/>
                  </a:lnTo>
                  <a:lnTo>
                    <a:pt x="223319" y="66811"/>
                  </a:lnTo>
                  <a:lnTo>
                    <a:pt x="224375" y="67003"/>
                  </a:lnTo>
                  <a:lnTo>
                    <a:pt x="225432" y="67185"/>
                  </a:lnTo>
                  <a:lnTo>
                    <a:pt x="226434" y="67357"/>
                  </a:lnTo>
                  <a:lnTo>
                    <a:pt x="227463" y="67513"/>
                  </a:lnTo>
                  <a:lnTo>
                    <a:pt x="228438" y="67664"/>
                  </a:lnTo>
                  <a:lnTo>
                    <a:pt x="229440" y="67799"/>
                  </a:lnTo>
                  <a:lnTo>
                    <a:pt x="230388" y="67929"/>
                  </a:lnTo>
                  <a:lnTo>
                    <a:pt x="231336" y="68049"/>
                  </a:lnTo>
                  <a:lnTo>
                    <a:pt x="232257" y="68158"/>
                  </a:lnTo>
                  <a:lnTo>
                    <a:pt x="233178" y="68257"/>
                  </a:lnTo>
                  <a:lnTo>
                    <a:pt x="234072" y="68346"/>
                  </a:lnTo>
                  <a:lnTo>
                    <a:pt x="234939" y="68429"/>
                  </a:lnTo>
                  <a:lnTo>
                    <a:pt x="235805" y="68502"/>
                  </a:lnTo>
                  <a:lnTo>
                    <a:pt x="236645" y="68570"/>
                  </a:lnTo>
                  <a:lnTo>
                    <a:pt x="237457" y="68627"/>
                  </a:lnTo>
                  <a:lnTo>
                    <a:pt x="238270" y="68679"/>
                  </a:lnTo>
                  <a:lnTo>
                    <a:pt x="239056" y="68720"/>
                  </a:lnTo>
                  <a:lnTo>
                    <a:pt x="239814" y="68762"/>
                  </a:lnTo>
                  <a:lnTo>
                    <a:pt x="240545" y="68793"/>
                  </a:lnTo>
                  <a:lnTo>
                    <a:pt x="241277" y="68819"/>
                  </a:lnTo>
                  <a:lnTo>
                    <a:pt x="241981" y="68835"/>
                  </a:lnTo>
                  <a:lnTo>
                    <a:pt x="242658" y="68851"/>
                  </a:lnTo>
                  <a:lnTo>
                    <a:pt x="243335" y="68861"/>
                  </a:lnTo>
                  <a:lnTo>
                    <a:pt x="243958" y="68866"/>
                  </a:lnTo>
                  <a:lnTo>
                    <a:pt x="245177" y="68866"/>
                  </a:lnTo>
                  <a:lnTo>
                    <a:pt x="245773" y="68856"/>
                  </a:lnTo>
                  <a:lnTo>
                    <a:pt x="246314" y="68845"/>
                  </a:lnTo>
                  <a:lnTo>
                    <a:pt x="246856" y="68835"/>
                  </a:lnTo>
                  <a:lnTo>
                    <a:pt x="247371" y="68819"/>
                  </a:lnTo>
                  <a:lnTo>
                    <a:pt x="248319" y="68778"/>
                  </a:lnTo>
                  <a:lnTo>
                    <a:pt x="249185" y="68736"/>
                  </a:lnTo>
                  <a:lnTo>
                    <a:pt x="249944" y="68684"/>
                  </a:lnTo>
                  <a:lnTo>
                    <a:pt x="250621" y="68632"/>
                  </a:lnTo>
                  <a:lnTo>
                    <a:pt x="251217" y="68580"/>
                  </a:lnTo>
                  <a:lnTo>
                    <a:pt x="251677" y="68533"/>
                  </a:lnTo>
                  <a:lnTo>
                    <a:pt x="252056" y="68491"/>
                  </a:lnTo>
                  <a:lnTo>
                    <a:pt x="252327" y="68460"/>
                  </a:lnTo>
                  <a:lnTo>
                    <a:pt x="252544" y="68429"/>
                  </a:lnTo>
                  <a:lnTo>
                    <a:pt x="252300" y="68497"/>
                  </a:lnTo>
                  <a:lnTo>
                    <a:pt x="252517" y="68476"/>
                  </a:lnTo>
                  <a:lnTo>
                    <a:pt x="252788" y="68445"/>
                  </a:lnTo>
                  <a:lnTo>
                    <a:pt x="253167" y="68403"/>
                  </a:lnTo>
                  <a:lnTo>
                    <a:pt x="253600" y="68346"/>
                  </a:lnTo>
                  <a:lnTo>
                    <a:pt x="254088" y="68278"/>
                  </a:lnTo>
                  <a:lnTo>
                    <a:pt x="254630" y="68190"/>
                  </a:lnTo>
                  <a:lnTo>
                    <a:pt x="255198" y="68086"/>
                  </a:lnTo>
                  <a:lnTo>
                    <a:pt x="255821" y="67961"/>
                  </a:lnTo>
                  <a:lnTo>
                    <a:pt x="256444" y="67820"/>
                  </a:lnTo>
                  <a:lnTo>
                    <a:pt x="256742" y="67742"/>
                  </a:lnTo>
                  <a:lnTo>
                    <a:pt x="257040" y="67659"/>
                  </a:lnTo>
                  <a:lnTo>
                    <a:pt x="257338" y="67576"/>
                  </a:lnTo>
                  <a:lnTo>
                    <a:pt x="257663" y="67482"/>
                  </a:lnTo>
                  <a:lnTo>
                    <a:pt x="257934" y="67383"/>
                  </a:lnTo>
                  <a:lnTo>
                    <a:pt x="258232" y="67279"/>
                  </a:lnTo>
                  <a:lnTo>
                    <a:pt x="258503" y="67170"/>
                  </a:lnTo>
                  <a:lnTo>
                    <a:pt x="258774" y="67050"/>
                  </a:lnTo>
                  <a:lnTo>
                    <a:pt x="259017" y="66930"/>
                  </a:lnTo>
                  <a:lnTo>
                    <a:pt x="259261" y="66805"/>
                  </a:lnTo>
                  <a:lnTo>
                    <a:pt x="259478" y="66670"/>
                  </a:lnTo>
                  <a:lnTo>
                    <a:pt x="259667" y="66530"/>
                  </a:lnTo>
                  <a:lnTo>
                    <a:pt x="259857" y="66384"/>
                  </a:lnTo>
                  <a:lnTo>
                    <a:pt x="260020" y="66233"/>
                  </a:lnTo>
                  <a:lnTo>
                    <a:pt x="260155" y="66072"/>
                  </a:lnTo>
                  <a:lnTo>
                    <a:pt x="260290" y="65905"/>
                  </a:lnTo>
                  <a:lnTo>
                    <a:pt x="260372" y="65733"/>
                  </a:lnTo>
                  <a:lnTo>
                    <a:pt x="260453" y="65556"/>
                  </a:lnTo>
                  <a:lnTo>
                    <a:pt x="260480" y="65369"/>
                  </a:lnTo>
                  <a:lnTo>
                    <a:pt x="260480" y="65176"/>
                  </a:lnTo>
                  <a:lnTo>
                    <a:pt x="260480" y="64974"/>
                  </a:lnTo>
                  <a:lnTo>
                    <a:pt x="260399" y="64765"/>
                  </a:lnTo>
                  <a:lnTo>
                    <a:pt x="260317" y="64552"/>
                  </a:lnTo>
                  <a:lnTo>
                    <a:pt x="260182" y="64328"/>
                  </a:lnTo>
                  <a:lnTo>
                    <a:pt x="260020" y="64099"/>
                  </a:lnTo>
                  <a:lnTo>
                    <a:pt x="259830" y="63860"/>
                  </a:lnTo>
                  <a:lnTo>
                    <a:pt x="259586" y="63610"/>
                  </a:lnTo>
                  <a:lnTo>
                    <a:pt x="259288" y="63355"/>
                  </a:lnTo>
                  <a:lnTo>
                    <a:pt x="258963" y="63095"/>
                  </a:lnTo>
                  <a:lnTo>
                    <a:pt x="258584" y="62824"/>
                  </a:lnTo>
                  <a:lnTo>
                    <a:pt x="258151" y="62543"/>
                  </a:lnTo>
                  <a:lnTo>
                    <a:pt x="257690" y="62252"/>
                  </a:lnTo>
                  <a:lnTo>
                    <a:pt x="257176" y="61955"/>
                  </a:lnTo>
                  <a:lnTo>
                    <a:pt x="256580" y="61653"/>
                  </a:lnTo>
                  <a:lnTo>
                    <a:pt x="255957" y="61336"/>
                  </a:lnTo>
                  <a:lnTo>
                    <a:pt x="255280" y="61013"/>
                  </a:lnTo>
                  <a:lnTo>
                    <a:pt x="254548" y="60680"/>
                  </a:lnTo>
                  <a:lnTo>
                    <a:pt x="253736" y="60337"/>
                  </a:lnTo>
                  <a:lnTo>
                    <a:pt x="252869" y="59988"/>
                  </a:lnTo>
                  <a:lnTo>
                    <a:pt x="251975" y="59624"/>
                  </a:lnTo>
                  <a:lnTo>
                    <a:pt x="250973" y="59254"/>
                  </a:lnTo>
                  <a:lnTo>
                    <a:pt x="249944" y="58874"/>
                  </a:lnTo>
                  <a:lnTo>
                    <a:pt x="248833" y="58484"/>
                  </a:lnTo>
                  <a:lnTo>
                    <a:pt x="247642" y="58089"/>
                  </a:lnTo>
                  <a:lnTo>
                    <a:pt x="245231" y="57287"/>
                  </a:lnTo>
                  <a:lnTo>
                    <a:pt x="242902" y="56517"/>
                  </a:lnTo>
                  <a:lnTo>
                    <a:pt x="240599" y="55773"/>
                  </a:lnTo>
                  <a:lnTo>
                    <a:pt x="238351" y="55055"/>
                  </a:lnTo>
                  <a:lnTo>
                    <a:pt x="236157" y="54362"/>
                  </a:lnTo>
                  <a:lnTo>
                    <a:pt x="234018" y="53691"/>
                  </a:lnTo>
                  <a:lnTo>
                    <a:pt x="231959" y="53051"/>
                  </a:lnTo>
                  <a:lnTo>
                    <a:pt x="229955" y="52432"/>
                  </a:lnTo>
                  <a:lnTo>
                    <a:pt x="228005" y="51838"/>
                  </a:lnTo>
                  <a:lnTo>
                    <a:pt x="226109" y="51276"/>
                  </a:lnTo>
                  <a:lnTo>
                    <a:pt x="222561" y="50220"/>
                  </a:lnTo>
                  <a:lnTo>
                    <a:pt x="219256" y="49268"/>
                  </a:lnTo>
                  <a:lnTo>
                    <a:pt x="216250" y="48414"/>
                  </a:lnTo>
                  <a:lnTo>
                    <a:pt x="213568" y="47665"/>
                  </a:lnTo>
                  <a:lnTo>
                    <a:pt x="211185" y="47014"/>
                  </a:lnTo>
                  <a:lnTo>
                    <a:pt x="209126" y="46463"/>
                  </a:lnTo>
                  <a:lnTo>
                    <a:pt x="207420" y="46015"/>
                  </a:lnTo>
                  <a:lnTo>
                    <a:pt x="206066" y="45666"/>
                  </a:lnTo>
                  <a:lnTo>
                    <a:pt x="205091" y="45417"/>
                  </a:lnTo>
                  <a:lnTo>
                    <a:pt x="204278" y="45219"/>
                  </a:lnTo>
                  <a:lnTo>
                    <a:pt x="204088" y="45130"/>
                  </a:lnTo>
                  <a:lnTo>
                    <a:pt x="203899" y="45032"/>
                  </a:lnTo>
                  <a:lnTo>
                    <a:pt x="203682" y="44901"/>
                  </a:lnTo>
                  <a:lnTo>
                    <a:pt x="203465" y="44745"/>
                  </a:lnTo>
                  <a:lnTo>
                    <a:pt x="203249" y="44568"/>
                  </a:lnTo>
                  <a:lnTo>
                    <a:pt x="203167" y="44470"/>
                  </a:lnTo>
                  <a:lnTo>
                    <a:pt x="203113" y="44376"/>
                  </a:lnTo>
                  <a:lnTo>
                    <a:pt x="203059" y="44272"/>
                  </a:lnTo>
                  <a:lnTo>
                    <a:pt x="203032" y="44173"/>
                  </a:lnTo>
                  <a:lnTo>
                    <a:pt x="203032" y="44069"/>
                  </a:lnTo>
                  <a:lnTo>
                    <a:pt x="203059" y="43960"/>
                  </a:lnTo>
                  <a:lnTo>
                    <a:pt x="203140" y="43855"/>
                  </a:lnTo>
                  <a:lnTo>
                    <a:pt x="203222" y="43751"/>
                  </a:lnTo>
                  <a:lnTo>
                    <a:pt x="203384" y="43652"/>
                  </a:lnTo>
                  <a:lnTo>
                    <a:pt x="203547" y="43548"/>
                  </a:lnTo>
                  <a:lnTo>
                    <a:pt x="203790" y="43455"/>
                  </a:lnTo>
                  <a:lnTo>
                    <a:pt x="204061" y="43356"/>
                  </a:lnTo>
                  <a:lnTo>
                    <a:pt x="204386" y="43267"/>
                  </a:lnTo>
                  <a:lnTo>
                    <a:pt x="204793" y="43179"/>
                  </a:lnTo>
                  <a:lnTo>
                    <a:pt x="205226" y="43101"/>
                  </a:lnTo>
                  <a:lnTo>
                    <a:pt x="205470" y="43059"/>
                  </a:lnTo>
                  <a:lnTo>
                    <a:pt x="205741" y="43023"/>
                  </a:lnTo>
                  <a:lnTo>
                    <a:pt x="206011" y="42986"/>
                  </a:lnTo>
                  <a:lnTo>
                    <a:pt x="206309" y="42955"/>
                  </a:lnTo>
                  <a:lnTo>
                    <a:pt x="206634" y="42924"/>
                  </a:lnTo>
                  <a:lnTo>
                    <a:pt x="206959" y="42893"/>
                  </a:lnTo>
                  <a:lnTo>
                    <a:pt x="207312" y="42867"/>
                  </a:lnTo>
                  <a:lnTo>
                    <a:pt x="207691" y="42841"/>
                  </a:lnTo>
                  <a:lnTo>
                    <a:pt x="208070" y="42815"/>
                  </a:lnTo>
                  <a:lnTo>
                    <a:pt x="208476" y="42794"/>
                  </a:lnTo>
                  <a:lnTo>
                    <a:pt x="209343" y="42757"/>
                  </a:lnTo>
                  <a:lnTo>
                    <a:pt x="210291" y="42721"/>
                  </a:lnTo>
                  <a:lnTo>
                    <a:pt x="211266" y="42690"/>
                  </a:lnTo>
                  <a:lnTo>
                    <a:pt x="212295" y="42664"/>
                  </a:lnTo>
                  <a:lnTo>
                    <a:pt x="214489" y="42617"/>
                  </a:lnTo>
                  <a:lnTo>
                    <a:pt x="216818" y="42575"/>
                  </a:lnTo>
                  <a:lnTo>
                    <a:pt x="219256" y="42534"/>
                  </a:lnTo>
                  <a:lnTo>
                    <a:pt x="221748" y="42487"/>
                  </a:lnTo>
                  <a:lnTo>
                    <a:pt x="222994" y="42461"/>
                  </a:lnTo>
                  <a:lnTo>
                    <a:pt x="224267" y="42435"/>
                  </a:lnTo>
                  <a:lnTo>
                    <a:pt x="225513" y="42398"/>
                  </a:lnTo>
                  <a:lnTo>
                    <a:pt x="226732" y="42362"/>
                  </a:lnTo>
                  <a:lnTo>
                    <a:pt x="227951" y="42320"/>
                  </a:lnTo>
                  <a:lnTo>
                    <a:pt x="229169" y="42268"/>
                  </a:lnTo>
                  <a:lnTo>
                    <a:pt x="230334" y="42216"/>
                  </a:lnTo>
                  <a:lnTo>
                    <a:pt x="231472" y="42154"/>
                  </a:lnTo>
                  <a:lnTo>
                    <a:pt x="232582" y="42086"/>
                  </a:lnTo>
                  <a:lnTo>
                    <a:pt x="233638" y="42008"/>
                  </a:lnTo>
                  <a:lnTo>
                    <a:pt x="234668" y="41920"/>
                  </a:lnTo>
                  <a:lnTo>
                    <a:pt x="235155" y="41873"/>
                  </a:lnTo>
                  <a:lnTo>
                    <a:pt x="235616" y="41826"/>
                  </a:lnTo>
                  <a:lnTo>
                    <a:pt x="236076" y="41774"/>
                  </a:lnTo>
                  <a:lnTo>
                    <a:pt x="236537" y="41717"/>
                  </a:lnTo>
                  <a:lnTo>
                    <a:pt x="236970" y="41665"/>
                  </a:lnTo>
                  <a:lnTo>
                    <a:pt x="237376" y="41602"/>
                  </a:lnTo>
                  <a:lnTo>
                    <a:pt x="237783" y="41540"/>
                  </a:lnTo>
                  <a:lnTo>
                    <a:pt x="238162" y="41477"/>
                  </a:lnTo>
                  <a:lnTo>
                    <a:pt x="238541" y="41404"/>
                  </a:lnTo>
                  <a:lnTo>
                    <a:pt x="238866" y="41337"/>
                  </a:lnTo>
                  <a:lnTo>
                    <a:pt x="239191" y="41259"/>
                  </a:lnTo>
                  <a:lnTo>
                    <a:pt x="239516" y="41181"/>
                  </a:lnTo>
                  <a:lnTo>
                    <a:pt x="239787" y="41103"/>
                  </a:lnTo>
                  <a:lnTo>
                    <a:pt x="240058" y="41014"/>
                  </a:lnTo>
                  <a:lnTo>
                    <a:pt x="240301" y="40926"/>
                  </a:lnTo>
                  <a:lnTo>
                    <a:pt x="240518" y="40837"/>
                  </a:lnTo>
                  <a:lnTo>
                    <a:pt x="240708" y="40743"/>
                  </a:lnTo>
                  <a:lnTo>
                    <a:pt x="240897" y="40645"/>
                  </a:lnTo>
                  <a:lnTo>
                    <a:pt x="241033" y="40540"/>
                  </a:lnTo>
                  <a:lnTo>
                    <a:pt x="241168" y="40442"/>
                  </a:lnTo>
                  <a:lnTo>
                    <a:pt x="241304" y="40338"/>
                  </a:lnTo>
                  <a:lnTo>
                    <a:pt x="241385" y="40239"/>
                  </a:lnTo>
                  <a:lnTo>
                    <a:pt x="241466" y="40140"/>
                  </a:lnTo>
                  <a:lnTo>
                    <a:pt x="241547" y="40041"/>
                  </a:lnTo>
                  <a:lnTo>
                    <a:pt x="241574" y="39937"/>
                  </a:lnTo>
                  <a:lnTo>
                    <a:pt x="241629" y="39838"/>
                  </a:lnTo>
                  <a:lnTo>
                    <a:pt x="241629" y="39739"/>
                  </a:lnTo>
                  <a:lnTo>
                    <a:pt x="241629" y="39640"/>
                  </a:lnTo>
                  <a:lnTo>
                    <a:pt x="241602" y="39541"/>
                  </a:lnTo>
                  <a:lnTo>
                    <a:pt x="241574" y="39442"/>
                  </a:lnTo>
                  <a:lnTo>
                    <a:pt x="241520" y="39344"/>
                  </a:lnTo>
                  <a:lnTo>
                    <a:pt x="241439" y="39245"/>
                  </a:lnTo>
                  <a:lnTo>
                    <a:pt x="241358" y="39146"/>
                  </a:lnTo>
                  <a:lnTo>
                    <a:pt x="241249" y="39047"/>
                  </a:lnTo>
                  <a:lnTo>
                    <a:pt x="241114" y="38948"/>
                  </a:lnTo>
                  <a:lnTo>
                    <a:pt x="240979" y="38849"/>
                  </a:lnTo>
                  <a:lnTo>
                    <a:pt x="240654" y="38657"/>
                  </a:lnTo>
                  <a:lnTo>
                    <a:pt x="240274" y="38464"/>
                  </a:lnTo>
                  <a:lnTo>
                    <a:pt x="239814" y="38271"/>
                  </a:lnTo>
                  <a:lnTo>
                    <a:pt x="239299" y="38079"/>
                  </a:lnTo>
                  <a:lnTo>
                    <a:pt x="238731" y="37886"/>
                  </a:lnTo>
                  <a:lnTo>
                    <a:pt x="238080" y="37699"/>
                  </a:lnTo>
                  <a:lnTo>
                    <a:pt x="237376" y="37512"/>
                  </a:lnTo>
                  <a:lnTo>
                    <a:pt x="236618" y="37324"/>
                  </a:lnTo>
                  <a:lnTo>
                    <a:pt x="235778" y="37142"/>
                  </a:lnTo>
                  <a:lnTo>
                    <a:pt x="234911" y="36960"/>
                  </a:lnTo>
                  <a:lnTo>
                    <a:pt x="233963" y="36778"/>
                  </a:lnTo>
                  <a:lnTo>
                    <a:pt x="232961" y="36596"/>
                  </a:lnTo>
                  <a:lnTo>
                    <a:pt x="231905" y="36419"/>
                  </a:lnTo>
                  <a:lnTo>
                    <a:pt x="230795" y="36242"/>
                  </a:lnTo>
                  <a:lnTo>
                    <a:pt x="229603" y="36070"/>
                  </a:lnTo>
                  <a:lnTo>
                    <a:pt x="228384" y="35898"/>
                  </a:lnTo>
                  <a:lnTo>
                    <a:pt x="227084" y="35727"/>
                  </a:lnTo>
                  <a:lnTo>
                    <a:pt x="225757" y="35560"/>
                  </a:lnTo>
                  <a:lnTo>
                    <a:pt x="224375" y="35394"/>
                  </a:lnTo>
                  <a:lnTo>
                    <a:pt x="222913" y="35232"/>
                  </a:lnTo>
                  <a:lnTo>
                    <a:pt x="221423" y="35071"/>
                  </a:lnTo>
                  <a:lnTo>
                    <a:pt x="219879" y="34910"/>
                  </a:lnTo>
                  <a:lnTo>
                    <a:pt x="218281" y="34754"/>
                  </a:lnTo>
                  <a:lnTo>
                    <a:pt x="214814" y="34420"/>
                  </a:lnTo>
                  <a:lnTo>
                    <a:pt x="210941" y="34041"/>
                  </a:lnTo>
                  <a:lnTo>
                    <a:pt x="206770" y="33624"/>
                  </a:lnTo>
                  <a:lnTo>
                    <a:pt x="202382" y="33182"/>
                  </a:lnTo>
                  <a:lnTo>
                    <a:pt x="193200" y="32250"/>
                  </a:lnTo>
                  <a:lnTo>
                    <a:pt x="184045" y="31314"/>
                  </a:lnTo>
                  <a:lnTo>
                    <a:pt x="175540" y="30439"/>
                  </a:lnTo>
                  <a:lnTo>
                    <a:pt x="168309" y="29690"/>
                  </a:lnTo>
                  <a:lnTo>
                    <a:pt x="160264" y="28847"/>
                  </a:lnTo>
                  <a:lnTo>
                    <a:pt x="159641" y="28774"/>
                  </a:lnTo>
                  <a:lnTo>
                    <a:pt x="159018" y="28691"/>
                  </a:lnTo>
                  <a:lnTo>
                    <a:pt x="158423" y="28592"/>
                  </a:lnTo>
                  <a:lnTo>
                    <a:pt x="157854" y="28488"/>
                  </a:lnTo>
                  <a:lnTo>
                    <a:pt x="157610" y="28436"/>
                  </a:lnTo>
                  <a:lnTo>
                    <a:pt x="157366" y="28379"/>
                  </a:lnTo>
                  <a:lnTo>
                    <a:pt x="157122" y="28321"/>
                  </a:lnTo>
                  <a:lnTo>
                    <a:pt x="156906" y="28264"/>
                  </a:lnTo>
                  <a:lnTo>
                    <a:pt x="156716" y="28202"/>
                  </a:lnTo>
                  <a:lnTo>
                    <a:pt x="156554" y="28144"/>
                  </a:lnTo>
                  <a:lnTo>
                    <a:pt x="156418" y="28082"/>
                  </a:lnTo>
                  <a:lnTo>
                    <a:pt x="156310" y="28019"/>
                  </a:lnTo>
                  <a:lnTo>
                    <a:pt x="156202" y="27957"/>
                  </a:lnTo>
                  <a:lnTo>
                    <a:pt x="156147" y="27895"/>
                  </a:lnTo>
                  <a:lnTo>
                    <a:pt x="156120" y="27832"/>
                  </a:lnTo>
                  <a:lnTo>
                    <a:pt x="156120" y="27770"/>
                  </a:lnTo>
                  <a:lnTo>
                    <a:pt x="156174" y="27707"/>
                  </a:lnTo>
                  <a:lnTo>
                    <a:pt x="156229" y="27650"/>
                  </a:lnTo>
                  <a:lnTo>
                    <a:pt x="156364" y="27588"/>
                  </a:lnTo>
                  <a:lnTo>
                    <a:pt x="156500" y="27530"/>
                  </a:lnTo>
                  <a:lnTo>
                    <a:pt x="156689" y="27468"/>
                  </a:lnTo>
                  <a:lnTo>
                    <a:pt x="156933" y="27416"/>
                  </a:lnTo>
                  <a:lnTo>
                    <a:pt x="157231" y="27359"/>
                  </a:lnTo>
                  <a:lnTo>
                    <a:pt x="157556" y="27307"/>
                  </a:lnTo>
                  <a:lnTo>
                    <a:pt x="157935" y="27254"/>
                  </a:lnTo>
                  <a:lnTo>
                    <a:pt x="158341" y="27202"/>
                  </a:lnTo>
                  <a:lnTo>
                    <a:pt x="158829" y="27156"/>
                  </a:lnTo>
                  <a:lnTo>
                    <a:pt x="159371" y="27114"/>
                  </a:lnTo>
                  <a:lnTo>
                    <a:pt x="160048" y="27067"/>
                  </a:lnTo>
                  <a:lnTo>
                    <a:pt x="160914" y="27015"/>
                  </a:lnTo>
                  <a:lnTo>
                    <a:pt x="161998" y="26958"/>
                  </a:lnTo>
                  <a:lnTo>
                    <a:pt x="163244" y="26895"/>
                  </a:lnTo>
                  <a:lnTo>
                    <a:pt x="166196" y="26750"/>
                  </a:lnTo>
                  <a:lnTo>
                    <a:pt x="169690" y="26573"/>
                  </a:lnTo>
                  <a:lnTo>
                    <a:pt x="171586" y="26474"/>
                  </a:lnTo>
                  <a:lnTo>
                    <a:pt x="173563" y="26365"/>
                  </a:lnTo>
                  <a:lnTo>
                    <a:pt x="175595" y="26250"/>
                  </a:lnTo>
                  <a:lnTo>
                    <a:pt x="177680" y="26125"/>
                  </a:lnTo>
                  <a:lnTo>
                    <a:pt x="179793" y="25995"/>
                  </a:lnTo>
                  <a:lnTo>
                    <a:pt x="181933" y="25849"/>
                  </a:lnTo>
                  <a:lnTo>
                    <a:pt x="184072" y="25698"/>
                  </a:lnTo>
                  <a:lnTo>
                    <a:pt x="186185" y="25537"/>
                  </a:lnTo>
                  <a:lnTo>
                    <a:pt x="187241" y="25449"/>
                  </a:lnTo>
                  <a:lnTo>
                    <a:pt x="188298" y="25365"/>
                  </a:lnTo>
                  <a:lnTo>
                    <a:pt x="189327" y="25272"/>
                  </a:lnTo>
                  <a:lnTo>
                    <a:pt x="190329" y="25178"/>
                  </a:lnTo>
                  <a:lnTo>
                    <a:pt x="191331" y="25084"/>
                  </a:lnTo>
                  <a:lnTo>
                    <a:pt x="192306" y="24986"/>
                  </a:lnTo>
                  <a:lnTo>
                    <a:pt x="193281" y="24881"/>
                  </a:lnTo>
                  <a:lnTo>
                    <a:pt x="194229" y="24777"/>
                  </a:lnTo>
                  <a:lnTo>
                    <a:pt x="195123" y="24673"/>
                  </a:lnTo>
                  <a:lnTo>
                    <a:pt x="196017" y="24559"/>
                  </a:lnTo>
                  <a:lnTo>
                    <a:pt x="196884" y="24450"/>
                  </a:lnTo>
                  <a:lnTo>
                    <a:pt x="197723" y="24330"/>
                  </a:lnTo>
                  <a:lnTo>
                    <a:pt x="198536" y="24210"/>
                  </a:lnTo>
                  <a:lnTo>
                    <a:pt x="199294" y="24090"/>
                  </a:lnTo>
                  <a:lnTo>
                    <a:pt x="200026" y="23960"/>
                  </a:lnTo>
                  <a:lnTo>
                    <a:pt x="200730" y="23835"/>
                  </a:lnTo>
                  <a:lnTo>
                    <a:pt x="201380" y="23700"/>
                  </a:lnTo>
                  <a:lnTo>
                    <a:pt x="202003" y="23565"/>
                  </a:lnTo>
                  <a:lnTo>
                    <a:pt x="202572" y="23424"/>
                  </a:lnTo>
                  <a:lnTo>
                    <a:pt x="203086" y="23284"/>
                  </a:lnTo>
                  <a:lnTo>
                    <a:pt x="203574" y="23138"/>
                  </a:lnTo>
                  <a:lnTo>
                    <a:pt x="204007" y="22987"/>
                  </a:lnTo>
                  <a:lnTo>
                    <a:pt x="204386" y="22836"/>
                  </a:lnTo>
                  <a:lnTo>
                    <a:pt x="204684" y="22680"/>
                  </a:lnTo>
                  <a:lnTo>
                    <a:pt x="204955" y="22519"/>
                  </a:lnTo>
                  <a:lnTo>
                    <a:pt x="205172" y="22357"/>
                  </a:lnTo>
                  <a:lnTo>
                    <a:pt x="205334" y="22191"/>
                  </a:lnTo>
                  <a:lnTo>
                    <a:pt x="205416" y="22019"/>
                  </a:lnTo>
                  <a:lnTo>
                    <a:pt x="205443" y="21931"/>
                  </a:lnTo>
                  <a:lnTo>
                    <a:pt x="205443" y="21842"/>
                  </a:lnTo>
                  <a:lnTo>
                    <a:pt x="205416" y="21754"/>
                  </a:lnTo>
                  <a:lnTo>
                    <a:pt x="205388" y="21665"/>
                  </a:lnTo>
                  <a:lnTo>
                    <a:pt x="205361" y="21577"/>
                  </a:lnTo>
                  <a:lnTo>
                    <a:pt x="205280" y="21483"/>
                  </a:lnTo>
                  <a:lnTo>
                    <a:pt x="205199" y="21390"/>
                  </a:lnTo>
                  <a:lnTo>
                    <a:pt x="205118" y="21296"/>
                  </a:lnTo>
                  <a:lnTo>
                    <a:pt x="204982" y="21202"/>
                  </a:lnTo>
                  <a:lnTo>
                    <a:pt x="204874" y="21109"/>
                  </a:lnTo>
                  <a:lnTo>
                    <a:pt x="204711" y="21015"/>
                  </a:lnTo>
                  <a:lnTo>
                    <a:pt x="204549" y="20926"/>
                  </a:lnTo>
                  <a:lnTo>
                    <a:pt x="204170" y="20739"/>
                  </a:lnTo>
                  <a:lnTo>
                    <a:pt x="203709" y="20557"/>
                  </a:lnTo>
                  <a:lnTo>
                    <a:pt x="203222" y="20375"/>
                  </a:lnTo>
                  <a:lnTo>
                    <a:pt x="202653" y="20193"/>
                  </a:lnTo>
                  <a:lnTo>
                    <a:pt x="202030" y="20016"/>
                  </a:lnTo>
                  <a:lnTo>
                    <a:pt x="201353" y="19839"/>
                  </a:lnTo>
                  <a:lnTo>
                    <a:pt x="200621" y="19667"/>
                  </a:lnTo>
                  <a:lnTo>
                    <a:pt x="199836" y="19490"/>
                  </a:lnTo>
                  <a:lnTo>
                    <a:pt x="199023" y="19318"/>
                  </a:lnTo>
                  <a:lnTo>
                    <a:pt x="198130" y="19152"/>
                  </a:lnTo>
                  <a:lnTo>
                    <a:pt x="197236" y="18980"/>
                  </a:lnTo>
                  <a:lnTo>
                    <a:pt x="196261" y="18819"/>
                  </a:lnTo>
                  <a:lnTo>
                    <a:pt x="195259" y="18652"/>
                  </a:lnTo>
                  <a:lnTo>
                    <a:pt x="194229" y="18491"/>
                  </a:lnTo>
                  <a:lnTo>
                    <a:pt x="193146" y="18330"/>
                  </a:lnTo>
                  <a:lnTo>
                    <a:pt x="192035" y="18173"/>
                  </a:lnTo>
                  <a:lnTo>
                    <a:pt x="190898" y="18017"/>
                  </a:lnTo>
                  <a:lnTo>
                    <a:pt x="189733" y="17861"/>
                  </a:lnTo>
                  <a:lnTo>
                    <a:pt x="188541" y="17710"/>
                  </a:lnTo>
                  <a:lnTo>
                    <a:pt x="187323" y="17565"/>
                  </a:lnTo>
                  <a:lnTo>
                    <a:pt x="186104" y="17414"/>
                  </a:lnTo>
                  <a:lnTo>
                    <a:pt x="184831" y="17268"/>
                  </a:lnTo>
                  <a:lnTo>
                    <a:pt x="183558" y="17127"/>
                  </a:lnTo>
                  <a:lnTo>
                    <a:pt x="182258" y="16987"/>
                  </a:lnTo>
                  <a:lnTo>
                    <a:pt x="180958" y="16852"/>
                  </a:lnTo>
                  <a:lnTo>
                    <a:pt x="179630" y="16716"/>
                  </a:lnTo>
                  <a:lnTo>
                    <a:pt x="176976" y="16451"/>
                  </a:lnTo>
                  <a:lnTo>
                    <a:pt x="174295" y="16201"/>
                  </a:lnTo>
                  <a:lnTo>
                    <a:pt x="171613" y="15956"/>
                  </a:lnTo>
                  <a:lnTo>
                    <a:pt x="168932" y="15728"/>
                  </a:lnTo>
                  <a:lnTo>
                    <a:pt x="166277" y="15509"/>
                  </a:lnTo>
                  <a:lnTo>
                    <a:pt x="163677" y="15301"/>
                  </a:lnTo>
                  <a:lnTo>
                    <a:pt x="161158" y="15108"/>
                  </a:lnTo>
                  <a:lnTo>
                    <a:pt x="158721" y="14921"/>
                  </a:lnTo>
                  <a:lnTo>
                    <a:pt x="156364" y="14754"/>
                  </a:lnTo>
                  <a:lnTo>
                    <a:pt x="154143" y="14593"/>
                  </a:lnTo>
                  <a:lnTo>
                    <a:pt x="152058" y="14453"/>
                  </a:lnTo>
                  <a:lnTo>
                    <a:pt x="150107" y="14317"/>
                  </a:lnTo>
                  <a:lnTo>
                    <a:pt x="146749" y="14099"/>
                  </a:lnTo>
                  <a:lnTo>
                    <a:pt x="142605" y="13838"/>
                  </a:lnTo>
                  <a:lnTo>
                    <a:pt x="141603" y="13771"/>
                  </a:lnTo>
                  <a:lnTo>
                    <a:pt x="140682" y="13698"/>
                  </a:lnTo>
                  <a:lnTo>
                    <a:pt x="139842" y="13630"/>
                  </a:lnTo>
                  <a:lnTo>
                    <a:pt x="139111" y="13552"/>
                  </a:lnTo>
                  <a:lnTo>
                    <a:pt x="138461" y="13474"/>
                  </a:lnTo>
                  <a:lnTo>
                    <a:pt x="137865" y="13396"/>
                  </a:lnTo>
                  <a:lnTo>
                    <a:pt x="137377" y="13318"/>
                  </a:lnTo>
                  <a:lnTo>
                    <a:pt x="136944" y="13235"/>
                  </a:lnTo>
                  <a:lnTo>
                    <a:pt x="136592" y="13146"/>
                  </a:lnTo>
                  <a:lnTo>
                    <a:pt x="136294" y="13058"/>
                  </a:lnTo>
                  <a:lnTo>
                    <a:pt x="136077" y="12964"/>
                  </a:lnTo>
                  <a:lnTo>
                    <a:pt x="135888" y="12870"/>
                  </a:lnTo>
                  <a:lnTo>
                    <a:pt x="135779" y="12772"/>
                  </a:lnTo>
                  <a:lnTo>
                    <a:pt x="135725" y="12668"/>
                  </a:lnTo>
                  <a:lnTo>
                    <a:pt x="135698" y="12563"/>
                  </a:lnTo>
                  <a:lnTo>
                    <a:pt x="135725" y="12454"/>
                  </a:lnTo>
                  <a:lnTo>
                    <a:pt x="135752" y="12428"/>
                  </a:lnTo>
                  <a:lnTo>
                    <a:pt x="135779" y="12402"/>
                  </a:lnTo>
                  <a:lnTo>
                    <a:pt x="135861" y="12376"/>
                  </a:lnTo>
                  <a:lnTo>
                    <a:pt x="135942" y="12350"/>
                  </a:lnTo>
                  <a:lnTo>
                    <a:pt x="136050" y="12324"/>
                  </a:lnTo>
                  <a:lnTo>
                    <a:pt x="136158" y="12298"/>
                  </a:lnTo>
                  <a:lnTo>
                    <a:pt x="136483" y="12251"/>
                  </a:lnTo>
                  <a:lnTo>
                    <a:pt x="136863" y="12204"/>
                  </a:lnTo>
                  <a:lnTo>
                    <a:pt x="137323" y="12163"/>
                  </a:lnTo>
                  <a:lnTo>
                    <a:pt x="137838" y="12121"/>
                  </a:lnTo>
                  <a:lnTo>
                    <a:pt x="138434" y="12079"/>
                  </a:lnTo>
                  <a:lnTo>
                    <a:pt x="139084" y="12038"/>
                  </a:lnTo>
                  <a:lnTo>
                    <a:pt x="139788" y="12001"/>
                  </a:lnTo>
                  <a:lnTo>
                    <a:pt x="140573" y="11965"/>
                  </a:lnTo>
                  <a:lnTo>
                    <a:pt x="141386" y="11929"/>
                  </a:lnTo>
                  <a:lnTo>
                    <a:pt x="143146" y="11856"/>
                  </a:lnTo>
                  <a:lnTo>
                    <a:pt x="145097" y="11788"/>
                  </a:lnTo>
                  <a:lnTo>
                    <a:pt x="147209" y="11720"/>
                  </a:lnTo>
                  <a:lnTo>
                    <a:pt x="149403" y="11653"/>
                  </a:lnTo>
                  <a:lnTo>
                    <a:pt x="154089" y="11517"/>
                  </a:lnTo>
                  <a:lnTo>
                    <a:pt x="156500" y="11445"/>
                  </a:lnTo>
                  <a:lnTo>
                    <a:pt x="158910" y="11372"/>
                  </a:lnTo>
                  <a:lnTo>
                    <a:pt x="161321" y="11288"/>
                  </a:lnTo>
                  <a:lnTo>
                    <a:pt x="163704" y="11205"/>
                  </a:lnTo>
                  <a:lnTo>
                    <a:pt x="166088" y="11106"/>
                  </a:lnTo>
                  <a:lnTo>
                    <a:pt x="167279" y="11054"/>
                  </a:lnTo>
                  <a:lnTo>
                    <a:pt x="168444" y="11002"/>
                  </a:lnTo>
                  <a:lnTo>
                    <a:pt x="169636" y="10940"/>
                  </a:lnTo>
                  <a:lnTo>
                    <a:pt x="170801" y="10877"/>
                  </a:lnTo>
                  <a:lnTo>
                    <a:pt x="171965" y="10810"/>
                  </a:lnTo>
                  <a:lnTo>
                    <a:pt x="173130" y="10742"/>
                  </a:lnTo>
                  <a:lnTo>
                    <a:pt x="174240" y="10664"/>
                  </a:lnTo>
                  <a:lnTo>
                    <a:pt x="175351" y="10586"/>
                  </a:lnTo>
                  <a:lnTo>
                    <a:pt x="176434" y="10503"/>
                  </a:lnTo>
                  <a:lnTo>
                    <a:pt x="177464" y="10414"/>
                  </a:lnTo>
                  <a:lnTo>
                    <a:pt x="178493" y="10320"/>
                  </a:lnTo>
                  <a:lnTo>
                    <a:pt x="179468" y="10222"/>
                  </a:lnTo>
                  <a:lnTo>
                    <a:pt x="180416" y="10123"/>
                  </a:lnTo>
                  <a:lnTo>
                    <a:pt x="181310" y="10013"/>
                  </a:lnTo>
                  <a:lnTo>
                    <a:pt x="182149" y="9899"/>
                  </a:lnTo>
                  <a:lnTo>
                    <a:pt x="182962" y="9779"/>
                  </a:lnTo>
                  <a:lnTo>
                    <a:pt x="183693" y="9660"/>
                  </a:lnTo>
                  <a:lnTo>
                    <a:pt x="184370" y="9529"/>
                  </a:lnTo>
                  <a:lnTo>
                    <a:pt x="184695" y="9462"/>
                  </a:lnTo>
                  <a:lnTo>
                    <a:pt x="184993" y="9394"/>
                  </a:lnTo>
                  <a:lnTo>
                    <a:pt x="185291" y="9321"/>
                  </a:lnTo>
                  <a:lnTo>
                    <a:pt x="185562" y="9254"/>
                  </a:lnTo>
                  <a:lnTo>
                    <a:pt x="185806" y="9176"/>
                  </a:lnTo>
                  <a:lnTo>
                    <a:pt x="186050" y="9103"/>
                  </a:lnTo>
                  <a:lnTo>
                    <a:pt x="186266" y="9030"/>
                  </a:lnTo>
                  <a:lnTo>
                    <a:pt x="186456" y="8952"/>
                  </a:lnTo>
                  <a:lnTo>
                    <a:pt x="186645" y="8869"/>
                  </a:lnTo>
                  <a:lnTo>
                    <a:pt x="186808" y="8790"/>
                  </a:lnTo>
                  <a:lnTo>
                    <a:pt x="186943" y="8707"/>
                  </a:lnTo>
                  <a:lnTo>
                    <a:pt x="187052" y="8624"/>
                  </a:lnTo>
                  <a:lnTo>
                    <a:pt x="187160" y="8535"/>
                  </a:lnTo>
                  <a:lnTo>
                    <a:pt x="187241" y="8447"/>
                  </a:lnTo>
                  <a:lnTo>
                    <a:pt x="187296" y="8359"/>
                  </a:lnTo>
                  <a:lnTo>
                    <a:pt x="187323" y="8270"/>
                  </a:lnTo>
                  <a:lnTo>
                    <a:pt x="187350" y="8176"/>
                  </a:lnTo>
                  <a:lnTo>
                    <a:pt x="187350" y="8083"/>
                  </a:lnTo>
                  <a:lnTo>
                    <a:pt x="187296" y="7984"/>
                  </a:lnTo>
                  <a:lnTo>
                    <a:pt x="187241" y="7885"/>
                  </a:lnTo>
                  <a:lnTo>
                    <a:pt x="187160" y="7786"/>
                  </a:lnTo>
                  <a:lnTo>
                    <a:pt x="187052" y="7687"/>
                  </a:lnTo>
                  <a:lnTo>
                    <a:pt x="186916" y="7583"/>
                  </a:lnTo>
                  <a:lnTo>
                    <a:pt x="186781" y="7474"/>
                  </a:lnTo>
                  <a:lnTo>
                    <a:pt x="186591" y="7370"/>
                  </a:lnTo>
                  <a:lnTo>
                    <a:pt x="186348" y="7255"/>
                  </a:lnTo>
                  <a:lnTo>
                    <a:pt x="186077" y="7141"/>
                  </a:lnTo>
                  <a:lnTo>
                    <a:pt x="185752" y="7026"/>
                  </a:lnTo>
                  <a:lnTo>
                    <a:pt x="185400" y="6907"/>
                  </a:lnTo>
                  <a:lnTo>
                    <a:pt x="184993" y="6782"/>
                  </a:lnTo>
                  <a:lnTo>
                    <a:pt x="184560" y="6657"/>
                  </a:lnTo>
                  <a:lnTo>
                    <a:pt x="184072" y="6532"/>
                  </a:lnTo>
                  <a:lnTo>
                    <a:pt x="183531" y="6402"/>
                  </a:lnTo>
                  <a:lnTo>
                    <a:pt x="182962" y="6267"/>
                  </a:lnTo>
                  <a:lnTo>
                    <a:pt x="182339" y="6136"/>
                  </a:lnTo>
                  <a:lnTo>
                    <a:pt x="181689" y="6001"/>
                  </a:lnTo>
                  <a:lnTo>
                    <a:pt x="180985" y="5861"/>
                  </a:lnTo>
                  <a:lnTo>
                    <a:pt x="180226" y="5725"/>
                  </a:lnTo>
                  <a:lnTo>
                    <a:pt x="179414" y="5585"/>
                  </a:lnTo>
                  <a:lnTo>
                    <a:pt x="178574" y="5444"/>
                  </a:lnTo>
                  <a:lnTo>
                    <a:pt x="177680" y="5299"/>
                  </a:lnTo>
                  <a:lnTo>
                    <a:pt x="176732" y="5158"/>
                  </a:lnTo>
                  <a:lnTo>
                    <a:pt x="175757" y="5012"/>
                  </a:lnTo>
                  <a:lnTo>
                    <a:pt x="174728" y="4867"/>
                  </a:lnTo>
                  <a:lnTo>
                    <a:pt x="173645" y="4721"/>
                  </a:lnTo>
                  <a:lnTo>
                    <a:pt x="172507" y="4580"/>
                  </a:lnTo>
                  <a:lnTo>
                    <a:pt x="171342" y="4435"/>
                  </a:lnTo>
                  <a:lnTo>
                    <a:pt x="170096" y="4289"/>
                  </a:lnTo>
                  <a:lnTo>
                    <a:pt x="168823" y="4138"/>
                  </a:lnTo>
                  <a:lnTo>
                    <a:pt x="167496" y="3998"/>
                  </a:lnTo>
                  <a:lnTo>
                    <a:pt x="166142" y="3852"/>
                  </a:lnTo>
                  <a:lnTo>
                    <a:pt x="164706" y="3706"/>
                  </a:lnTo>
                  <a:lnTo>
                    <a:pt x="163217" y="3560"/>
                  </a:lnTo>
                  <a:lnTo>
                    <a:pt x="161700" y="3420"/>
                  </a:lnTo>
                  <a:lnTo>
                    <a:pt x="160129" y="3274"/>
                  </a:lnTo>
                  <a:lnTo>
                    <a:pt x="158504" y="3134"/>
                  </a:lnTo>
                  <a:lnTo>
                    <a:pt x="156825" y="2993"/>
                  </a:lnTo>
                  <a:lnTo>
                    <a:pt x="155091" y="2853"/>
                  </a:lnTo>
                  <a:lnTo>
                    <a:pt x="153303" y="2717"/>
                  </a:lnTo>
                  <a:lnTo>
                    <a:pt x="151462" y="2582"/>
                  </a:lnTo>
                  <a:lnTo>
                    <a:pt x="149566" y="2447"/>
                  </a:lnTo>
                  <a:lnTo>
                    <a:pt x="147643" y="2317"/>
                  </a:lnTo>
                  <a:lnTo>
                    <a:pt x="145638" y="2187"/>
                  </a:lnTo>
                  <a:lnTo>
                    <a:pt x="143580" y="2056"/>
                  </a:lnTo>
                  <a:lnTo>
                    <a:pt x="141494" y="1932"/>
                  </a:lnTo>
                  <a:lnTo>
                    <a:pt x="139327" y="1807"/>
                  </a:lnTo>
                  <a:lnTo>
                    <a:pt x="137106" y="1687"/>
                  </a:lnTo>
                  <a:lnTo>
                    <a:pt x="134831" y="1567"/>
                  </a:lnTo>
                  <a:lnTo>
                    <a:pt x="132529" y="1453"/>
                  </a:lnTo>
                  <a:lnTo>
                    <a:pt x="130146" y="1343"/>
                  </a:lnTo>
                  <a:lnTo>
                    <a:pt x="127708" y="1234"/>
                  </a:lnTo>
                  <a:lnTo>
                    <a:pt x="125216" y="1125"/>
                  </a:lnTo>
                  <a:lnTo>
                    <a:pt x="122643" y="1026"/>
                  </a:lnTo>
                  <a:lnTo>
                    <a:pt x="120043" y="927"/>
                  </a:lnTo>
                  <a:lnTo>
                    <a:pt x="117388" y="833"/>
                  </a:lnTo>
                  <a:lnTo>
                    <a:pt x="114653" y="740"/>
                  </a:lnTo>
                  <a:lnTo>
                    <a:pt x="111863" y="651"/>
                  </a:lnTo>
                  <a:lnTo>
                    <a:pt x="109046" y="568"/>
                  </a:lnTo>
                  <a:lnTo>
                    <a:pt x="106121" y="490"/>
                  </a:lnTo>
                  <a:lnTo>
                    <a:pt x="103169" y="417"/>
                  </a:lnTo>
                  <a:lnTo>
                    <a:pt x="100162" y="350"/>
                  </a:lnTo>
                  <a:lnTo>
                    <a:pt x="97074" y="282"/>
                  </a:lnTo>
                  <a:lnTo>
                    <a:pt x="93932" y="225"/>
                  </a:lnTo>
                  <a:lnTo>
                    <a:pt x="90736" y="167"/>
                  </a:lnTo>
                  <a:lnTo>
                    <a:pt x="87486" y="115"/>
                  </a:lnTo>
                  <a:lnTo>
                    <a:pt x="84155" y="74"/>
                  </a:lnTo>
                  <a:lnTo>
                    <a:pt x="80769" y="32"/>
                  </a:lnTo>
                  <a:lnTo>
                    <a:pt x="773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57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extrusionOk="0">
                  <a:moveTo>
                    <a:pt x="651" y="0"/>
                  </a:moveTo>
                  <a:lnTo>
                    <a:pt x="1" y="104"/>
                  </a:lnTo>
                  <a:lnTo>
                    <a:pt x="3766" y="1343"/>
                  </a:lnTo>
                  <a:lnTo>
                    <a:pt x="7883" y="2691"/>
                  </a:lnTo>
                  <a:lnTo>
                    <a:pt x="16875" y="5668"/>
                  </a:lnTo>
                  <a:lnTo>
                    <a:pt x="26761" y="8962"/>
                  </a:lnTo>
                  <a:lnTo>
                    <a:pt x="37324" y="12485"/>
                  </a:lnTo>
                  <a:lnTo>
                    <a:pt x="59643" y="19932"/>
                  </a:lnTo>
                  <a:lnTo>
                    <a:pt x="70937" y="23694"/>
                  </a:lnTo>
                  <a:lnTo>
                    <a:pt x="82015" y="27379"/>
                  </a:lnTo>
                  <a:lnTo>
                    <a:pt x="92822" y="30954"/>
                  </a:lnTo>
                  <a:lnTo>
                    <a:pt x="103304" y="34425"/>
                  </a:lnTo>
                  <a:lnTo>
                    <a:pt x="113461" y="37777"/>
                  </a:lnTo>
                  <a:lnTo>
                    <a:pt x="123212" y="40982"/>
                  </a:lnTo>
                  <a:lnTo>
                    <a:pt x="132502" y="44037"/>
                  </a:lnTo>
                  <a:lnTo>
                    <a:pt x="141305" y="46910"/>
                  </a:lnTo>
                  <a:lnTo>
                    <a:pt x="149539" y="49595"/>
                  </a:lnTo>
                  <a:lnTo>
                    <a:pt x="157177" y="52062"/>
                  </a:lnTo>
                  <a:lnTo>
                    <a:pt x="164138" y="54305"/>
                  </a:lnTo>
                  <a:lnTo>
                    <a:pt x="170367" y="56303"/>
                  </a:lnTo>
                  <a:lnTo>
                    <a:pt x="175785" y="58036"/>
                  </a:lnTo>
                  <a:lnTo>
                    <a:pt x="180389" y="59493"/>
                  </a:lnTo>
                  <a:lnTo>
                    <a:pt x="186781" y="61481"/>
                  </a:lnTo>
                  <a:lnTo>
                    <a:pt x="187756" y="61783"/>
                  </a:lnTo>
                  <a:lnTo>
                    <a:pt x="188460" y="62007"/>
                  </a:lnTo>
                  <a:lnTo>
                    <a:pt x="188921" y="62132"/>
                  </a:lnTo>
                  <a:lnTo>
                    <a:pt x="189083" y="62178"/>
                  </a:lnTo>
                  <a:lnTo>
                    <a:pt x="188569" y="61991"/>
                  </a:lnTo>
                  <a:lnTo>
                    <a:pt x="186971" y="61460"/>
                  </a:lnTo>
                  <a:lnTo>
                    <a:pt x="180741" y="59425"/>
                  </a:lnTo>
                  <a:lnTo>
                    <a:pt x="170882" y="56215"/>
                  </a:lnTo>
                  <a:lnTo>
                    <a:pt x="157827" y="51963"/>
                  </a:lnTo>
                  <a:lnTo>
                    <a:pt x="150270" y="49486"/>
                  </a:lnTo>
                  <a:lnTo>
                    <a:pt x="142090" y="46800"/>
                  </a:lnTo>
                  <a:lnTo>
                    <a:pt x="124079" y="40863"/>
                  </a:lnTo>
                  <a:lnTo>
                    <a:pt x="104252" y="34300"/>
                  </a:lnTo>
                  <a:lnTo>
                    <a:pt x="82963" y="27249"/>
                  </a:lnTo>
                  <a:lnTo>
                    <a:pt x="71858" y="23559"/>
                  </a:lnTo>
                  <a:lnTo>
                    <a:pt x="60537" y="19802"/>
                  </a:lnTo>
                  <a:lnTo>
                    <a:pt x="38191" y="12360"/>
                  </a:lnTo>
                  <a:lnTo>
                    <a:pt x="27574" y="8842"/>
                  </a:lnTo>
                  <a:lnTo>
                    <a:pt x="17633" y="5553"/>
                  </a:lnTo>
                  <a:lnTo>
                    <a:pt x="12975" y="4023"/>
                  </a:lnTo>
                  <a:lnTo>
                    <a:pt x="8587" y="2582"/>
                  </a:lnTo>
                  <a:lnTo>
                    <a:pt x="4470" y="123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57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avLst/>
              <a:gdLst/>
              <a:ahLst/>
              <a:cxnLst/>
              <a:rect l="l" t="t" r="r" b="b"/>
              <a:pathLst>
                <a:path w="189084" h="62179" fill="none" extrusionOk="0">
                  <a:moveTo>
                    <a:pt x="651" y="0"/>
                  </a:moveTo>
                  <a:lnTo>
                    <a:pt x="651" y="0"/>
                  </a:lnTo>
                  <a:lnTo>
                    <a:pt x="4470" y="1239"/>
                  </a:lnTo>
                  <a:lnTo>
                    <a:pt x="8587" y="2582"/>
                  </a:lnTo>
                  <a:lnTo>
                    <a:pt x="12975" y="4023"/>
                  </a:lnTo>
                  <a:lnTo>
                    <a:pt x="17633" y="5553"/>
                  </a:lnTo>
                  <a:lnTo>
                    <a:pt x="27574" y="8842"/>
                  </a:lnTo>
                  <a:lnTo>
                    <a:pt x="38191" y="12360"/>
                  </a:lnTo>
                  <a:lnTo>
                    <a:pt x="60537" y="19802"/>
                  </a:lnTo>
                  <a:lnTo>
                    <a:pt x="71858" y="23559"/>
                  </a:lnTo>
                  <a:lnTo>
                    <a:pt x="82963" y="27249"/>
                  </a:lnTo>
                  <a:lnTo>
                    <a:pt x="82963" y="27249"/>
                  </a:lnTo>
                  <a:lnTo>
                    <a:pt x="104252" y="34300"/>
                  </a:lnTo>
                  <a:lnTo>
                    <a:pt x="124079" y="40863"/>
                  </a:lnTo>
                  <a:lnTo>
                    <a:pt x="142090" y="46800"/>
                  </a:lnTo>
                  <a:lnTo>
                    <a:pt x="150270" y="49486"/>
                  </a:lnTo>
                  <a:lnTo>
                    <a:pt x="157827" y="51963"/>
                  </a:lnTo>
                  <a:lnTo>
                    <a:pt x="157827" y="51963"/>
                  </a:lnTo>
                  <a:lnTo>
                    <a:pt x="170882" y="56215"/>
                  </a:lnTo>
                  <a:lnTo>
                    <a:pt x="180741" y="59425"/>
                  </a:lnTo>
                  <a:lnTo>
                    <a:pt x="186971" y="61460"/>
                  </a:lnTo>
                  <a:lnTo>
                    <a:pt x="188569" y="61991"/>
                  </a:lnTo>
                  <a:lnTo>
                    <a:pt x="189083" y="62178"/>
                  </a:lnTo>
                  <a:lnTo>
                    <a:pt x="189083" y="62178"/>
                  </a:lnTo>
                  <a:lnTo>
                    <a:pt x="188921" y="62132"/>
                  </a:lnTo>
                  <a:lnTo>
                    <a:pt x="188460" y="62007"/>
                  </a:lnTo>
                  <a:lnTo>
                    <a:pt x="188460" y="62007"/>
                  </a:lnTo>
                  <a:lnTo>
                    <a:pt x="187756" y="61783"/>
                  </a:lnTo>
                  <a:lnTo>
                    <a:pt x="186781" y="61481"/>
                  </a:lnTo>
                  <a:lnTo>
                    <a:pt x="180389" y="59493"/>
                  </a:lnTo>
                  <a:lnTo>
                    <a:pt x="180389" y="59493"/>
                  </a:lnTo>
                  <a:lnTo>
                    <a:pt x="175785" y="58036"/>
                  </a:lnTo>
                  <a:lnTo>
                    <a:pt x="170367" y="56303"/>
                  </a:lnTo>
                  <a:lnTo>
                    <a:pt x="164138" y="54305"/>
                  </a:lnTo>
                  <a:lnTo>
                    <a:pt x="157177" y="52062"/>
                  </a:lnTo>
                  <a:lnTo>
                    <a:pt x="157177" y="52062"/>
                  </a:lnTo>
                  <a:lnTo>
                    <a:pt x="149539" y="49595"/>
                  </a:lnTo>
                  <a:lnTo>
                    <a:pt x="141305" y="46910"/>
                  </a:lnTo>
                  <a:lnTo>
                    <a:pt x="132502" y="44037"/>
                  </a:lnTo>
                  <a:lnTo>
                    <a:pt x="123212" y="40982"/>
                  </a:lnTo>
                  <a:lnTo>
                    <a:pt x="113461" y="37777"/>
                  </a:lnTo>
                  <a:lnTo>
                    <a:pt x="103304" y="34425"/>
                  </a:lnTo>
                  <a:lnTo>
                    <a:pt x="92822" y="30954"/>
                  </a:lnTo>
                  <a:lnTo>
                    <a:pt x="82015" y="27379"/>
                  </a:lnTo>
                  <a:lnTo>
                    <a:pt x="82015" y="27379"/>
                  </a:lnTo>
                  <a:lnTo>
                    <a:pt x="70937" y="23694"/>
                  </a:lnTo>
                  <a:lnTo>
                    <a:pt x="59643" y="19932"/>
                  </a:lnTo>
                  <a:lnTo>
                    <a:pt x="37324" y="12485"/>
                  </a:lnTo>
                  <a:lnTo>
                    <a:pt x="26761" y="8962"/>
                  </a:lnTo>
                  <a:lnTo>
                    <a:pt x="16875" y="5668"/>
                  </a:lnTo>
                  <a:lnTo>
                    <a:pt x="7883" y="2691"/>
                  </a:lnTo>
                  <a:lnTo>
                    <a:pt x="3766" y="1343"/>
                  </a:lnTo>
                  <a:lnTo>
                    <a:pt x="1" y="1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57"/>
            <p:cNvSpPr/>
            <p:nvPr/>
          </p:nvSpPr>
          <p:spPr>
            <a:xfrm rot="-9843276">
              <a:off x="8726951" y="4082119"/>
              <a:ext cx="276596" cy="85537"/>
            </a:xfrm>
            <a:custGeom>
              <a:avLst/>
              <a:gdLst/>
              <a:ahLst/>
              <a:cxnLst/>
              <a:rect l="l" t="t" r="r" b="b"/>
              <a:pathLst>
                <a:path w="59832" h="3961" extrusionOk="0">
                  <a:moveTo>
                    <a:pt x="0" y="0"/>
                  </a:moveTo>
                  <a:lnTo>
                    <a:pt x="569" y="52"/>
                  </a:lnTo>
                  <a:lnTo>
                    <a:pt x="1138" y="99"/>
                  </a:lnTo>
                  <a:lnTo>
                    <a:pt x="1706" y="141"/>
                  </a:lnTo>
                  <a:lnTo>
                    <a:pt x="2302" y="177"/>
                  </a:lnTo>
                  <a:lnTo>
                    <a:pt x="8694" y="640"/>
                  </a:lnTo>
                  <a:lnTo>
                    <a:pt x="29713" y="2108"/>
                  </a:lnTo>
                  <a:lnTo>
                    <a:pt x="35726" y="2514"/>
                  </a:lnTo>
                  <a:lnTo>
                    <a:pt x="41332" y="2883"/>
                  </a:lnTo>
                  <a:lnTo>
                    <a:pt x="46451" y="3211"/>
                  </a:lnTo>
                  <a:lnTo>
                    <a:pt x="48754" y="3357"/>
                  </a:lnTo>
                  <a:lnTo>
                    <a:pt x="50920" y="3482"/>
                  </a:lnTo>
                  <a:lnTo>
                    <a:pt x="52843" y="3601"/>
                  </a:lnTo>
                  <a:lnTo>
                    <a:pt x="54604" y="3700"/>
                  </a:lnTo>
                  <a:lnTo>
                    <a:pt x="56121" y="3789"/>
                  </a:lnTo>
                  <a:lnTo>
                    <a:pt x="57421" y="3856"/>
                  </a:lnTo>
                  <a:lnTo>
                    <a:pt x="58017" y="3893"/>
                  </a:lnTo>
                  <a:lnTo>
                    <a:pt x="58613" y="3919"/>
                  </a:lnTo>
                  <a:lnTo>
                    <a:pt x="59208" y="3945"/>
                  </a:lnTo>
                  <a:lnTo>
                    <a:pt x="59831" y="3961"/>
                  </a:lnTo>
                  <a:lnTo>
                    <a:pt x="59290" y="3898"/>
                  </a:lnTo>
                  <a:lnTo>
                    <a:pt x="58721" y="3841"/>
                  </a:lnTo>
                  <a:lnTo>
                    <a:pt x="58125" y="3789"/>
                  </a:lnTo>
                  <a:lnTo>
                    <a:pt x="57529" y="3747"/>
                  </a:lnTo>
                  <a:lnTo>
                    <a:pt x="51137" y="3320"/>
                  </a:lnTo>
                  <a:lnTo>
                    <a:pt x="30092" y="1889"/>
                  </a:lnTo>
                  <a:lnTo>
                    <a:pt x="24079" y="1473"/>
                  </a:lnTo>
                  <a:lnTo>
                    <a:pt x="18472" y="1093"/>
                  </a:lnTo>
                  <a:lnTo>
                    <a:pt x="13380" y="760"/>
                  </a:lnTo>
                  <a:lnTo>
                    <a:pt x="11078" y="609"/>
                  </a:lnTo>
                  <a:lnTo>
                    <a:pt x="8938" y="479"/>
                  </a:lnTo>
                  <a:lnTo>
                    <a:pt x="5255" y="255"/>
                  </a:lnTo>
                  <a:lnTo>
                    <a:pt x="3738" y="167"/>
                  </a:lnTo>
                  <a:lnTo>
                    <a:pt x="2438" y="99"/>
                  </a:lnTo>
                  <a:lnTo>
                    <a:pt x="1842" y="63"/>
                  </a:lnTo>
                  <a:lnTo>
                    <a:pt x="1246" y="37"/>
                  </a:lnTo>
                  <a:lnTo>
                    <a:pt x="62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7"/>
            <p:cNvSpPr/>
            <p:nvPr/>
          </p:nvSpPr>
          <p:spPr>
            <a:xfrm rot="-9843276">
              <a:off x="9037031" y="3926766"/>
              <a:ext cx="98800" cy="289521"/>
            </a:xfrm>
            <a:custGeom>
              <a:avLst/>
              <a:gdLst/>
              <a:ahLst/>
              <a:cxnLst/>
              <a:rect l="l" t="t" r="r" b="b"/>
              <a:pathLst>
                <a:path w="21372" h="13407" extrusionOk="0">
                  <a:moveTo>
                    <a:pt x="21344" y="1"/>
                  </a:moveTo>
                  <a:lnTo>
                    <a:pt x="21317" y="11"/>
                  </a:lnTo>
                  <a:lnTo>
                    <a:pt x="21236" y="37"/>
                  </a:lnTo>
                  <a:lnTo>
                    <a:pt x="21019" y="136"/>
                  </a:lnTo>
                  <a:lnTo>
                    <a:pt x="20721" y="297"/>
                  </a:lnTo>
                  <a:lnTo>
                    <a:pt x="20315" y="516"/>
                  </a:lnTo>
                  <a:lnTo>
                    <a:pt x="19258" y="1130"/>
                  </a:lnTo>
                  <a:lnTo>
                    <a:pt x="17877" y="1942"/>
                  </a:lnTo>
                  <a:lnTo>
                    <a:pt x="16225" y="2930"/>
                  </a:lnTo>
                  <a:lnTo>
                    <a:pt x="14383" y="4065"/>
                  </a:lnTo>
                  <a:lnTo>
                    <a:pt x="12352" y="5319"/>
                  </a:lnTo>
                  <a:lnTo>
                    <a:pt x="10185" y="6672"/>
                  </a:lnTo>
                  <a:lnTo>
                    <a:pt x="8045" y="8025"/>
                  </a:lnTo>
                  <a:lnTo>
                    <a:pt x="6068" y="9285"/>
                  </a:lnTo>
                  <a:lnTo>
                    <a:pt x="4307" y="10424"/>
                  </a:lnTo>
                  <a:lnTo>
                    <a:pt x="2790" y="11424"/>
                  </a:lnTo>
                  <a:lnTo>
                    <a:pt x="1545" y="12246"/>
                  </a:lnTo>
                  <a:lnTo>
                    <a:pt x="651" y="12870"/>
                  </a:lnTo>
                  <a:lnTo>
                    <a:pt x="353" y="13099"/>
                  </a:lnTo>
                  <a:lnTo>
                    <a:pt x="136" y="13266"/>
                  </a:lnTo>
                  <a:lnTo>
                    <a:pt x="28" y="13370"/>
                  </a:lnTo>
                  <a:lnTo>
                    <a:pt x="1" y="13396"/>
                  </a:lnTo>
                  <a:lnTo>
                    <a:pt x="1" y="13406"/>
                  </a:lnTo>
                  <a:lnTo>
                    <a:pt x="55" y="13401"/>
                  </a:lnTo>
                  <a:lnTo>
                    <a:pt x="109" y="13375"/>
                  </a:lnTo>
                  <a:lnTo>
                    <a:pt x="326" y="13276"/>
                  </a:lnTo>
                  <a:lnTo>
                    <a:pt x="651" y="13115"/>
                  </a:lnTo>
                  <a:lnTo>
                    <a:pt x="1057" y="12891"/>
                  </a:lnTo>
                  <a:lnTo>
                    <a:pt x="2113" y="12277"/>
                  </a:lnTo>
                  <a:lnTo>
                    <a:pt x="3495" y="11460"/>
                  </a:lnTo>
                  <a:lnTo>
                    <a:pt x="5120" y="10471"/>
                  </a:lnTo>
                  <a:lnTo>
                    <a:pt x="6989" y="9337"/>
                  </a:lnTo>
                  <a:lnTo>
                    <a:pt x="9020" y="8077"/>
                  </a:lnTo>
                  <a:lnTo>
                    <a:pt x="11187" y="6729"/>
                  </a:lnTo>
                  <a:lnTo>
                    <a:pt x="13327" y="5382"/>
                  </a:lnTo>
                  <a:lnTo>
                    <a:pt x="15304" y="4122"/>
                  </a:lnTo>
                  <a:lnTo>
                    <a:pt x="17064" y="2977"/>
                  </a:lnTo>
                  <a:lnTo>
                    <a:pt x="18581" y="1983"/>
                  </a:lnTo>
                  <a:lnTo>
                    <a:pt x="19800" y="1156"/>
                  </a:lnTo>
                  <a:lnTo>
                    <a:pt x="20694" y="537"/>
                  </a:lnTo>
                  <a:lnTo>
                    <a:pt x="21236" y="141"/>
                  </a:lnTo>
                  <a:lnTo>
                    <a:pt x="21344" y="37"/>
                  </a:lnTo>
                  <a:lnTo>
                    <a:pt x="21371" y="11"/>
                  </a:lnTo>
                  <a:lnTo>
                    <a:pt x="213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7"/>
            <p:cNvSpPr/>
            <p:nvPr/>
          </p:nvSpPr>
          <p:spPr>
            <a:xfrm rot="-9843276">
              <a:off x="9120861" y="4361644"/>
              <a:ext cx="153761" cy="229617"/>
            </a:xfrm>
            <a:custGeom>
              <a:avLst/>
              <a:gdLst/>
              <a:ahLst/>
              <a:cxnLst/>
              <a:rect l="l" t="t" r="r" b="b"/>
              <a:pathLst>
                <a:path w="33261" h="10633" extrusionOk="0">
                  <a:moveTo>
                    <a:pt x="33261" y="1"/>
                  </a:moveTo>
                  <a:lnTo>
                    <a:pt x="32773" y="84"/>
                  </a:lnTo>
                  <a:lnTo>
                    <a:pt x="32313" y="178"/>
                  </a:lnTo>
                  <a:lnTo>
                    <a:pt x="31880" y="277"/>
                  </a:lnTo>
                  <a:lnTo>
                    <a:pt x="31473" y="375"/>
                  </a:lnTo>
                  <a:lnTo>
                    <a:pt x="30634" y="584"/>
                  </a:lnTo>
                  <a:lnTo>
                    <a:pt x="29686" y="833"/>
                  </a:lnTo>
                  <a:lnTo>
                    <a:pt x="27411" y="1447"/>
                  </a:lnTo>
                  <a:lnTo>
                    <a:pt x="26083" y="1812"/>
                  </a:lnTo>
                  <a:lnTo>
                    <a:pt x="24675" y="2207"/>
                  </a:lnTo>
                  <a:lnTo>
                    <a:pt x="23185" y="2629"/>
                  </a:lnTo>
                  <a:lnTo>
                    <a:pt x="21641" y="3082"/>
                  </a:lnTo>
                  <a:lnTo>
                    <a:pt x="20016" y="3560"/>
                  </a:lnTo>
                  <a:lnTo>
                    <a:pt x="18364" y="4065"/>
                  </a:lnTo>
                  <a:lnTo>
                    <a:pt x="16658" y="4585"/>
                  </a:lnTo>
                  <a:lnTo>
                    <a:pt x="14951" y="5132"/>
                  </a:lnTo>
                  <a:lnTo>
                    <a:pt x="13272" y="5678"/>
                  </a:lnTo>
                  <a:lnTo>
                    <a:pt x="11674" y="6214"/>
                  </a:lnTo>
                  <a:lnTo>
                    <a:pt x="10130" y="6735"/>
                  </a:lnTo>
                  <a:lnTo>
                    <a:pt x="8695" y="7234"/>
                  </a:lnTo>
                  <a:lnTo>
                    <a:pt x="7367" y="7713"/>
                  </a:lnTo>
                  <a:lnTo>
                    <a:pt x="6122" y="8166"/>
                  </a:lnTo>
                  <a:lnTo>
                    <a:pt x="4957" y="8587"/>
                  </a:lnTo>
                  <a:lnTo>
                    <a:pt x="3928" y="8978"/>
                  </a:lnTo>
                  <a:lnTo>
                    <a:pt x="3007" y="9337"/>
                  </a:lnTo>
                  <a:lnTo>
                    <a:pt x="2194" y="9659"/>
                  </a:lnTo>
                  <a:lnTo>
                    <a:pt x="921" y="10180"/>
                  </a:lnTo>
                  <a:lnTo>
                    <a:pt x="650" y="10289"/>
                  </a:lnTo>
                  <a:lnTo>
                    <a:pt x="407" y="10404"/>
                  </a:lnTo>
                  <a:lnTo>
                    <a:pt x="190" y="10518"/>
                  </a:lnTo>
                  <a:lnTo>
                    <a:pt x="0" y="10633"/>
                  </a:lnTo>
                  <a:lnTo>
                    <a:pt x="352" y="10534"/>
                  </a:lnTo>
                  <a:lnTo>
                    <a:pt x="704" y="10435"/>
                  </a:lnTo>
                  <a:lnTo>
                    <a:pt x="1029" y="10326"/>
                  </a:lnTo>
                  <a:lnTo>
                    <a:pt x="1300" y="10216"/>
                  </a:lnTo>
                  <a:lnTo>
                    <a:pt x="4740" y="9045"/>
                  </a:lnTo>
                  <a:lnTo>
                    <a:pt x="7042" y="8244"/>
                  </a:lnTo>
                  <a:lnTo>
                    <a:pt x="9724" y="7323"/>
                  </a:lnTo>
                  <a:lnTo>
                    <a:pt x="12730" y="6313"/>
                  </a:lnTo>
                  <a:lnTo>
                    <a:pt x="14355" y="5782"/>
                  </a:lnTo>
                  <a:lnTo>
                    <a:pt x="16035" y="5236"/>
                  </a:lnTo>
                  <a:lnTo>
                    <a:pt x="17714" y="4695"/>
                  </a:lnTo>
                  <a:lnTo>
                    <a:pt x="19393" y="4169"/>
                  </a:lnTo>
                  <a:lnTo>
                    <a:pt x="21018" y="3664"/>
                  </a:lnTo>
                  <a:lnTo>
                    <a:pt x="22589" y="3186"/>
                  </a:lnTo>
                  <a:lnTo>
                    <a:pt x="25542" y="2296"/>
                  </a:lnTo>
                  <a:lnTo>
                    <a:pt x="28169" y="1531"/>
                  </a:lnTo>
                  <a:lnTo>
                    <a:pt x="31961" y="422"/>
                  </a:lnTo>
                  <a:lnTo>
                    <a:pt x="32313" y="323"/>
                  </a:lnTo>
                  <a:lnTo>
                    <a:pt x="32638" y="214"/>
                  </a:lnTo>
                  <a:lnTo>
                    <a:pt x="32963" y="110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7"/>
            <p:cNvSpPr/>
            <p:nvPr/>
          </p:nvSpPr>
          <p:spPr>
            <a:xfrm rot="-9843276">
              <a:off x="8824757" y="4511086"/>
              <a:ext cx="275343" cy="14620"/>
            </a:xfrm>
            <a:custGeom>
              <a:avLst/>
              <a:gdLst/>
              <a:ahLst/>
              <a:cxnLst/>
              <a:rect l="l" t="t" r="r" b="b"/>
              <a:pathLst>
                <a:path w="59561" h="677" extrusionOk="0">
                  <a:moveTo>
                    <a:pt x="596" y="0"/>
                  </a:moveTo>
                  <a:lnTo>
                    <a:pt x="0" y="11"/>
                  </a:lnTo>
                  <a:lnTo>
                    <a:pt x="569" y="37"/>
                  </a:lnTo>
                  <a:lnTo>
                    <a:pt x="1165" y="57"/>
                  </a:lnTo>
                  <a:lnTo>
                    <a:pt x="1761" y="73"/>
                  </a:lnTo>
                  <a:lnTo>
                    <a:pt x="2357" y="78"/>
                  </a:lnTo>
                  <a:lnTo>
                    <a:pt x="8694" y="177"/>
                  </a:lnTo>
                  <a:lnTo>
                    <a:pt x="13109" y="234"/>
                  </a:lnTo>
                  <a:lnTo>
                    <a:pt x="18147" y="297"/>
                  </a:lnTo>
                  <a:lnTo>
                    <a:pt x="29740" y="427"/>
                  </a:lnTo>
                  <a:lnTo>
                    <a:pt x="35753" y="495"/>
                  </a:lnTo>
                  <a:lnTo>
                    <a:pt x="41359" y="557"/>
                  </a:lnTo>
                  <a:lnTo>
                    <a:pt x="43960" y="583"/>
                  </a:lnTo>
                  <a:lnTo>
                    <a:pt x="46424" y="604"/>
                  </a:lnTo>
                  <a:lnTo>
                    <a:pt x="48727" y="614"/>
                  </a:lnTo>
                  <a:lnTo>
                    <a:pt x="50839" y="619"/>
                  </a:lnTo>
                  <a:lnTo>
                    <a:pt x="57231" y="661"/>
                  </a:lnTo>
                  <a:lnTo>
                    <a:pt x="57800" y="672"/>
                  </a:lnTo>
                  <a:lnTo>
                    <a:pt x="58396" y="677"/>
                  </a:lnTo>
                  <a:lnTo>
                    <a:pt x="58992" y="672"/>
                  </a:lnTo>
                  <a:lnTo>
                    <a:pt x="59561" y="661"/>
                  </a:lnTo>
                  <a:lnTo>
                    <a:pt x="58992" y="635"/>
                  </a:lnTo>
                  <a:lnTo>
                    <a:pt x="58423" y="614"/>
                  </a:lnTo>
                  <a:lnTo>
                    <a:pt x="57827" y="599"/>
                  </a:lnTo>
                  <a:lnTo>
                    <a:pt x="57258" y="593"/>
                  </a:lnTo>
                  <a:lnTo>
                    <a:pt x="50893" y="495"/>
                  </a:lnTo>
                  <a:lnTo>
                    <a:pt x="46478" y="432"/>
                  </a:lnTo>
                  <a:lnTo>
                    <a:pt x="41414" y="364"/>
                  </a:lnTo>
                  <a:lnTo>
                    <a:pt x="35834" y="302"/>
                  </a:lnTo>
                  <a:lnTo>
                    <a:pt x="29821" y="234"/>
                  </a:lnTo>
                  <a:lnTo>
                    <a:pt x="23808" y="172"/>
                  </a:lnTo>
                  <a:lnTo>
                    <a:pt x="18229" y="120"/>
                  </a:lnTo>
                  <a:lnTo>
                    <a:pt x="13164" y="78"/>
                  </a:lnTo>
                  <a:lnTo>
                    <a:pt x="8749" y="42"/>
                  </a:lnTo>
                  <a:lnTo>
                    <a:pt x="2357" y="11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7"/>
            <p:cNvSpPr/>
            <p:nvPr/>
          </p:nvSpPr>
          <p:spPr>
            <a:xfrm rot="-9843276">
              <a:off x="8860710" y="4854203"/>
              <a:ext cx="353099" cy="15311"/>
            </a:xfrm>
            <a:custGeom>
              <a:avLst/>
              <a:gdLst/>
              <a:ahLst/>
              <a:cxnLst/>
              <a:rect l="l" t="t" r="r" b="b"/>
              <a:pathLst>
                <a:path w="76381" h="709" extrusionOk="0">
                  <a:moveTo>
                    <a:pt x="1490" y="0"/>
                  </a:moveTo>
                  <a:lnTo>
                    <a:pt x="759" y="6"/>
                  </a:lnTo>
                  <a:lnTo>
                    <a:pt x="0" y="16"/>
                  </a:lnTo>
                  <a:lnTo>
                    <a:pt x="732" y="42"/>
                  </a:lnTo>
                  <a:lnTo>
                    <a:pt x="1490" y="63"/>
                  </a:lnTo>
                  <a:lnTo>
                    <a:pt x="2221" y="73"/>
                  </a:lnTo>
                  <a:lnTo>
                    <a:pt x="2953" y="84"/>
                  </a:lnTo>
                  <a:lnTo>
                    <a:pt x="11159" y="183"/>
                  </a:lnTo>
                  <a:lnTo>
                    <a:pt x="16820" y="245"/>
                  </a:lnTo>
                  <a:lnTo>
                    <a:pt x="23294" y="313"/>
                  </a:lnTo>
                  <a:lnTo>
                    <a:pt x="30471" y="380"/>
                  </a:lnTo>
                  <a:lnTo>
                    <a:pt x="38163" y="448"/>
                  </a:lnTo>
                  <a:lnTo>
                    <a:pt x="45856" y="516"/>
                  </a:lnTo>
                  <a:lnTo>
                    <a:pt x="53033" y="573"/>
                  </a:lnTo>
                  <a:lnTo>
                    <a:pt x="59534" y="620"/>
                  </a:lnTo>
                  <a:lnTo>
                    <a:pt x="65195" y="656"/>
                  </a:lnTo>
                  <a:lnTo>
                    <a:pt x="73374" y="693"/>
                  </a:lnTo>
                  <a:lnTo>
                    <a:pt x="74133" y="703"/>
                  </a:lnTo>
                  <a:lnTo>
                    <a:pt x="74891" y="708"/>
                  </a:lnTo>
                  <a:lnTo>
                    <a:pt x="75622" y="703"/>
                  </a:lnTo>
                  <a:lnTo>
                    <a:pt x="76381" y="693"/>
                  </a:lnTo>
                  <a:lnTo>
                    <a:pt x="75650" y="672"/>
                  </a:lnTo>
                  <a:lnTo>
                    <a:pt x="74891" y="651"/>
                  </a:lnTo>
                  <a:lnTo>
                    <a:pt x="74133" y="640"/>
                  </a:lnTo>
                  <a:lnTo>
                    <a:pt x="73374" y="635"/>
                  </a:lnTo>
                  <a:lnTo>
                    <a:pt x="65222" y="526"/>
                  </a:lnTo>
                  <a:lnTo>
                    <a:pt x="53087" y="401"/>
                  </a:lnTo>
                  <a:lnTo>
                    <a:pt x="45937" y="333"/>
                  </a:lnTo>
                  <a:lnTo>
                    <a:pt x="38218" y="261"/>
                  </a:lnTo>
                  <a:lnTo>
                    <a:pt x="30525" y="198"/>
                  </a:lnTo>
                  <a:lnTo>
                    <a:pt x="23348" y="141"/>
                  </a:lnTo>
                  <a:lnTo>
                    <a:pt x="11214" y="58"/>
                  </a:lnTo>
                  <a:lnTo>
                    <a:pt x="3007" y="16"/>
                  </a:lnTo>
                  <a:lnTo>
                    <a:pt x="2248" y="6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7"/>
            <p:cNvSpPr/>
            <p:nvPr/>
          </p:nvSpPr>
          <p:spPr>
            <a:xfrm rot="-9843276">
              <a:off x="9234116" y="4647224"/>
              <a:ext cx="185067" cy="296475"/>
            </a:xfrm>
            <a:custGeom>
              <a:avLst/>
              <a:gdLst/>
              <a:ahLst/>
              <a:cxnLst/>
              <a:rect l="l" t="t" r="r" b="b"/>
              <a:pathLst>
                <a:path w="40033" h="13729" extrusionOk="0">
                  <a:moveTo>
                    <a:pt x="40033" y="0"/>
                  </a:moveTo>
                  <a:lnTo>
                    <a:pt x="39545" y="125"/>
                  </a:lnTo>
                  <a:lnTo>
                    <a:pt x="39085" y="250"/>
                  </a:lnTo>
                  <a:lnTo>
                    <a:pt x="38624" y="380"/>
                  </a:lnTo>
                  <a:lnTo>
                    <a:pt x="38218" y="516"/>
                  </a:lnTo>
                  <a:lnTo>
                    <a:pt x="37243" y="792"/>
                  </a:lnTo>
                  <a:lnTo>
                    <a:pt x="36105" y="1119"/>
                  </a:lnTo>
                  <a:lnTo>
                    <a:pt x="34805" y="1499"/>
                  </a:lnTo>
                  <a:lnTo>
                    <a:pt x="33370" y="1926"/>
                  </a:lnTo>
                  <a:lnTo>
                    <a:pt x="31799" y="2400"/>
                  </a:lnTo>
                  <a:lnTo>
                    <a:pt x="30146" y="2915"/>
                  </a:lnTo>
                  <a:lnTo>
                    <a:pt x="28359" y="3466"/>
                  </a:lnTo>
                  <a:lnTo>
                    <a:pt x="26517" y="4054"/>
                  </a:lnTo>
                  <a:lnTo>
                    <a:pt x="24567" y="4674"/>
                  </a:lnTo>
                  <a:lnTo>
                    <a:pt x="22590" y="5324"/>
                  </a:lnTo>
                  <a:lnTo>
                    <a:pt x="20558" y="6001"/>
                  </a:lnTo>
                  <a:lnTo>
                    <a:pt x="18473" y="6703"/>
                  </a:lnTo>
                  <a:lnTo>
                    <a:pt x="16441" y="7406"/>
                  </a:lnTo>
                  <a:lnTo>
                    <a:pt x="14491" y="8093"/>
                  </a:lnTo>
                  <a:lnTo>
                    <a:pt x="12622" y="8759"/>
                  </a:lnTo>
                  <a:lnTo>
                    <a:pt x="10862" y="9399"/>
                  </a:lnTo>
                  <a:lnTo>
                    <a:pt x="9237" y="10008"/>
                  </a:lnTo>
                  <a:lnTo>
                    <a:pt x="7693" y="10586"/>
                  </a:lnTo>
                  <a:lnTo>
                    <a:pt x="6284" y="11127"/>
                  </a:lnTo>
                  <a:lnTo>
                    <a:pt x="5011" y="11632"/>
                  </a:lnTo>
                  <a:lnTo>
                    <a:pt x="3819" y="12090"/>
                  </a:lnTo>
                  <a:lnTo>
                    <a:pt x="2817" y="12501"/>
                  </a:lnTo>
                  <a:lnTo>
                    <a:pt x="1951" y="12860"/>
                  </a:lnTo>
                  <a:lnTo>
                    <a:pt x="1246" y="13162"/>
                  </a:lnTo>
                  <a:lnTo>
                    <a:pt x="894" y="13297"/>
                  </a:lnTo>
                  <a:lnTo>
                    <a:pt x="569" y="13437"/>
                  </a:lnTo>
                  <a:lnTo>
                    <a:pt x="271" y="13583"/>
                  </a:lnTo>
                  <a:lnTo>
                    <a:pt x="0" y="13729"/>
                  </a:lnTo>
                  <a:lnTo>
                    <a:pt x="0" y="13729"/>
                  </a:lnTo>
                  <a:lnTo>
                    <a:pt x="461" y="13599"/>
                  </a:lnTo>
                  <a:lnTo>
                    <a:pt x="867" y="13469"/>
                  </a:lnTo>
                  <a:lnTo>
                    <a:pt x="1273" y="13333"/>
                  </a:lnTo>
                  <a:lnTo>
                    <a:pt x="1626" y="13193"/>
                  </a:lnTo>
                  <a:lnTo>
                    <a:pt x="3413" y="12527"/>
                  </a:lnTo>
                  <a:lnTo>
                    <a:pt x="5661" y="11694"/>
                  </a:lnTo>
                  <a:lnTo>
                    <a:pt x="8478" y="10664"/>
                  </a:lnTo>
                  <a:lnTo>
                    <a:pt x="11783" y="9488"/>
                  </a:lnTo>
                  <a:lnTo>
                    <a:pt x="15439" y="8186"/>
                  </a:lnTo>
                  <a:lnTo>
                    <a:pt x="17416" y="7505"/>
                  </a:lnTo>
                  <a:lnTo>
                    <a:pt x="19448" y="6802"/>
                  </a:lnTo>
                  <a:lnTo>
                    <a:pt x="21506" y="6100"/>
                  </a:lnTo>
                  <a:lnTo>
                    <a:pt x="23510" y="5423"/>
                  </a:lnTo>
                  <a:lnTo>
                    <a:pt x="25488" y="4773"/>
                  </a:lnTo>
                  <a:lnTo>
                    <a:pt x="27384" y="4153"/>
                  </a:lnTo>
                  <a:lnTo>
                    <a:pt x="30932" y="3003"/>
                  </a:lnTo>
                  <a:lnTo>
                    <a:pt x="34047" y="2009"/>
                  </a:lnTo>
                  <a:lnTo>
                    <a:pt x="36566" y="1203"/>
                  </a:lnTo>
                  <a:lnTo>
                    <a:pt x="38597" y="563"/>
                  </a:lnTo>
                  <a:lnTo>
                    <a:pt x="39003" y="427"/>
                  </a:lnTo>
                  <a:lnTo>
                    <a:pt x="39382" y="287"/>
                  </a:lnTo>
                  <a:lnTo>
                    <a:pt x="39707" y="146"/>
                  </a:lnTo>
                  <a:lnTo>
                    <a:pt x="40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57"/>
          <p:cNvSpPr/>
          <p:nvPr/>
        </p:nvSpPr>
        <p:spPr>
          <a:xfrm>
            <a:off x="-400049" y="4264015"/>
            <a:ext cx="1290077" cy="129001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7"/>
          <p:cNvSpPr/>
          <p:nvPr/>
        </p:nvSpPr>
        <p:spPr>
          <a:xfrm>
            <a:off x="7668050" y="4806009"/>
            <a:ext cx="929503" cy="929503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7"/>
          <p:cNvSpPr/>
          <p:nvPr/>
        </p:nvSpPr>
        <p:spPr>
          <a:xfrm>
            <a:off x="5813" y="35913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7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1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9422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81"/>
          <p:cNvSpPr txBox="1">
            <a:spLocks noGrp="1"/>
          </p:cNvSpPr>
          <p:nvPr>
            <p:ph type="subTitle" idx="1"/>
          </p:nvPr>
        </p:nvSpPr>
        <p:spPr>
          <a:xfrm>
            <a:off x="720000" y="1633675"/>
            <a:ext cx="4942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" name="Google Shape;111;p81"/>
          <p:cNvSpPr txBox="1"/>
          <p:nvPr/>
        </p:nvSpPr>
        <p:spPr>
          <a:xfrm>
            <a:off x="720000" y="3124375"/>
            <a:ext cx="38520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1200" b="1" i="0" u="sng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lang="en" sz="12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including icons by </a:t>
            </a:r>
            <a:r>
              <a:rPr lang="en" sz="1200" b="1" i="0" u="sng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sz="1200" b="1" i="0" u="sng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illustrations by </a:t>
            </a:r>
            <a:r>
              <a:rPr lang="en" sz="1200" b="1" i="0" u="sng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 i="0" u="none" strike="noStrike" cap="none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81"/>
          <p:cNvSpPr/>
          <p:nvPr/>
        </p:nvSpPr>
        <p:spPr>
          <a:xfrm rot="-1767966">
            <a:off x="4111417" y="-553570"/>
            <a:ext cx="6215800" cy="604303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81"/>
          <p:cNvSpPr/>
          <p:nvPr/>
        </p:nvSpPr>
        <p:spPr>
          <a:xfrm rot="10800000">
            <a:off x="8486807" y="2158700"/>
            <a:ext cx="601937" cy="873650"/>
          </a:xfrm>
          <a:custGeom>
            <a:avLst/>
            <a:gdLst/>
            <a:ahLst/>
            <a:cxnLst/>
            <a:rect l="l" t="t" r="r" b="b"/>
            <a:pathLst>
              <a:path w="112459" h="34946" extrusionOk="0">
                <a:moveTo>
                  <a:pt x="77085" y="0"/>
                </a:moveTo>
                <a:lnTo>
                  <a:pt x="76083" y="11"/>
                </a:lnTo>
                <a:lnTo>
                  <a:pt x="75081" y="26"/>
                </a:lnTo>
                <a:lnTo>
                  <a:pt x="74106" y="47"/>
                </a:lnTo>
                <a:lnTo>
                  <a:pt x="73104" y="73"/>
                </a:lnTo>
                <a:lnTo>
                  <a:pt x="72128" y="110"/>
                </a:lnTo>
                <a:lnTo>
                  <a:pt x="71126" y="146"/>
                </a:lnTo>
                <a:lnTo>
                  <a:pt x="70151" y="193"/>
                </a:lnTo>
                <a:lnTo>
                  <a:pt x="69176" y="245"/>
                </a:lnTo>
                <a:lnTo>
                  <a:pt x="68201" y="302"/>
                </a:lnTo>
                <a:lnTo>
                  <a:pt x="67199" y="365"/>
                </a:lnTo>
                <a:lnTo>
                  <a:pt x="66251" y="432"/>
                </a:lnTo>
                <a:lnTo>
                  <a:pt x="65276" y="510"/>
                </a:lnTo>
                <a:lnTo>
                  <a:pt x="64301" y="588"/>
                </a:lnTo>
                <a:lnTo>
                  <a:pt x="63326" y="672"/>
                </a:lnTo>
                <a:lnTo>
                  <a:pt x="62378" y="760"/>
                </a:lnTo>
                <a:lnTo>
                  <a:pt x="61403" y="854"/>
                </a:lnTo>
                <a:lnTo>
                  <a:pt x="60455" y="948"/>
                </a:lnTo>
                <a:lnTo>
                  <a:pt x="59507" y="1052"/>
                </a:lnTo>
                <a:lnTo>
                  <a:pt x="58559" y="1156"/>
                </a:lnTo>
                <a:lnTo>
                  <a:pt x="57611" y="1265"/>
                </a:lnTo>
                <a:lnTo>
                  <a:pt x="56663" y="1379"/>
                </a:lnTo>
                <a:lnTo>
                  <a:pt x="55742" y="1499"/>
                </a:lnTo>
                <a:lnTo>
                  <a:pt x="54794" y="1619"/>
                </a:lnTo>
                <a:lnTo>
                  <a:pt x="53873" y="1744"/>
                </a:lnTo>
                <a:lnTo>
                  <a:pt x="52031" y="2004"/>
                </a:lnTo>
                <a:lnTo>
                  <a:pt x="50189" y="2275"/>
                </a:lnTo>
                <a:lnTo>
                  <a:pt x="48375" y="2556"/>
                </a:lnTo>
                <a:lnTo>
                  <a:pt x="46587" y="2847"/>
                </a:lnTo>
                <a:lnTo>
                  <a:pt x="44826" y="3149"/>
                </a:lnTo>
                <a:lnTo>
                  <a:pt x="43066" y="3456"/>
                </a:lnTo>
                <a:lnTo>
                  <a:pt x="41332" y="3768"/>
                </a:lnTo>
                <a:lnTo>
                  <a:pt x="39626" y="4086"/>
                </a:lnTo>
                <a:lnTo>
                  <a:pt x="37947" y="4403"/>
                </a:lnTo>
                <a:lnTo>
                  <a:pt x="36295" y="4731"/>
                </a:lnTo>
                <a:lnTo>
                  <a:pt x="34642" y="5054"/>
                </a:lnTo>
                <a:lnTo>
                  <a:pt x="33044" y="5381"/>
                </a:lnTo>
                <a:lnTo>
                  <a:pt x="31446" y="5704"/>
                </a:lnTo>
                <a:lnTo>
                  <a:pt x="30661" y="5865"/>
                </a:lnTo>
                <a:lnTo>
                  <a:pt x="29902" y="6027"/>
                </a:lnTo>
                <a:lnTo>
                  <a:pt x="29144" y="6193"/>
                </a:lnTo>
                <a:lnTo>
                  <a:pt x="28413" y="6365"/>
                </a:lnTo>
                <a:lnTo>
                  <a:pt x="26977" y="6703"/>
                </a:lnTo>
                <a:lnTo>
                  <a:pt x="25596" y="7052"/>
                </a:lnTo>
                <a:lnTo>
                  <a:pt x="24269" y="7406"/>
                </a:lnTo>
                <a:lnTo>
                  <a:pt x="22969" y="7770"/>
                </a:lnTo>
                <a:lnTo>
                  <a:pt x="21750" y="8134"/>
                </a:lnTo>
                <a:lnTo>
                  <a:pt x="20558" y="8509"/>
                </a:lnTo>
                <a:lnTo>
                  <a:pt x="19393" y="8889"/>
                </a:lnTo>
                <a:lnTo>
                  <a:pt x="18310" y="9274"/>
                </a:lnTo>
                <a:lnTo>
                  <a:pt x="17254" y="9659"/>
                </a:lnTo>
                <a:lnTo>
                  <a:pt x="16224" y="10055"/>
                </a:lnTo>
                <a:lnTo>
                  <a:pt x="15249" y="10455"/>
                </a:lnTo>
                <a:lnTo>
                  <a:pt x="14328" y="10856"/>
                </a:lnTo>
                <a:lnTo>
                  <a:pt x="13435" y="11262"/>
                </a:lnTo>
                <a:lnTo>
                  <a:pt x="12568" y="11673"/>
                </a:lnTo>
                <a:lnTo>
                  <a:pt x="11755" y="12089"/>
                </a:lnTo>
                <a:lnTo>
                  <a:pt x="10970" y="12506"/>
                </a:lnTo>
                <a:lnTo>
                  <a:pt x="10211" y="12922"/>
                </a:lnTo>
                <a:lnTo>
                  <a:pt x="9507" y="13349"/>
                </a:lnTo>
                <a:lnTo>
                  <a:pt x="8803" y="13770"/>
                </a:lnTo>
                <a:lnTo>
                  <a:pt x="8153" y="14202"/>
                </a:lnTo>
                <a:lnTo>
                  <a:pt x="7530" y="14629"/>
                </a:lnTo>
                <a:lnTo>
                  <a:pt x="6907" y="15061"/>
                </a:lnTo>
                <a:lnTo>
                  <a:pt x="6338" y="15493"/>
                </a:lnTo>
                <a:lnTo>
                  <a:pt x="5797" y="15925"/>
                </a:lnTo>
                <a:lnTo>
                  <a:pt x="5282" y="16362"/>
                </a:lnTo>
                <a:lnTo>
                  <a:pt x="4767" y="16794"/>
                </a:lnTo>
                <a:lnTo>
                  <a:pt x="4307" y="17231"/>
                </a:lnTo>
                <a:lnTo>
                  <a:pt x="3846" y="17668"/>
                </a:lnTo>
                <a:lnTo>
                  <a:pt x="3413" y="18100"/>
                </a:lnTo>
                <a:lnTo>
                  <a:pt x="2980" y="18537"/>
                </a:lnTo>
                <a:lnTo>
                  <a:pt x="2411" y="19162"/>
                </a:lnTo>
                <a:lnTo>
                  <a:pt x="1896" y="19786"/>
                </a:lnTo>
                <a:lnTo>
                  <a:pt x="1409" y="20416"/>
                </a:lnTo>
                <a:lnTo>
                  <a:pt x="1002" y="21051"/>
                </a:lnTo>
                <a:lnTo>
                  <a:pt x="813" y="21363"/>
                </a:lnTo>
                <a:lnTo>
                  <a:pt x="650" y="21681"/>
                </a:lnTo>
                <a:lnTo>
                  <a:pt x="488" y="21998"/>
                </a:lnTo>
                <a:lnTo>
                  <a:pt x="352" y="22315"/>
                </a:lnTo>
                <a:lnTo>
                  <a:pt x="244" y="22633"/>
                </a:lnTo>
                <a:lnTo>
                  <a:pt x="136" y="22950"/>
                </a:lnTo>
                <a:lnTo>
                  <a:pt x="82" y="23263"/>
                </a:lnTo>
                <a:lnTo>
                  <a:pt x="27" y="23580"/>
                </a:lnTo>
                <a:lnTo>
                  <a:pt x="0" y="23897"/>
                </a:lnTo>
                <a:lnTo>
                  <a:pt x="0" y="24210"/>
                </a:lnTo>
                <a:lnTo>
                  <a:pt x="27" y="24527"/>
                </a:lnTo>
                <a:lnTo>
                  <a:pt x="109" y="24839"/>
                </a:lnTo>
                <a:lnTo>
                  <a:pt x="190" y="25157"/>
                </a:lnTo>
                <a:lnTo>
                  <a:pt x="298" y="25469"/>
                </a:lnTo>
                <a:lnTo>
                  <a:pt x="461" y="25781"/>
                </a:lnTo>
                <a:lnTo>
                  <a:pt x="623" y="26094"/>
                </a:lnTo>
                <a:lnTo>
                  <a:pt x="840" y="26401"/>
                </a:lnTo>
                <a:lnTo>
                  <a:pt x="1084" y="26713"/>
                </a:lnTo>
                <a:lnTo>
                  <a:pt x="1382" y="27020"/>
                </a:lnTo>
                <a:lnTo>
                  <a:pt x="1707" y="27327"/>
                </a:lnTo>
                <a:lnTo>
                  <a:pt x="2059" y="27634"/>
                </a:lnTo>
                <a:lnTo>
                  <a:pt x="2438" y="27941"/>
                </a:lnTo>
                <a:lnTo>
                  <a:pt x="2871" y="28243"/>
                </a:lnTo>
                <a:lnTo>
                  <a:pt x="3359" y="28545"/>
                </a:lnTo>
                <a:lnTo>
                  <a:pt x="3874" y="28847"/>
                </a:lnTo>
                <a:lnTo>
                  <a:pt x="4469" y="29143"/>
                </a:lnTo>
                <a:lnTo>
                  <a:pt x="5092" y="29440"/>
                </a:lnTo>
                <a:lnTo>
                  <a:pt x="5769" y="29731"/>
                </a:lnTo>
                <a:lnTo>
                  <a:pt x="6501" y="30017"/>
                </a:lnTo>
                <a:lnTo>
                  <a:pt x="7259" y="30304"/>
                </a:lnTo>
                <a:lnTo>
                  <a:pt x="8099" y="30585"/>
                </a:lnTo>
                <a:lnTo>
                  <a:pt x="8966" y="30860"/>
                </a:lnTo>
                <a:lnTo>
                  <a:pt x="9859" y="31131"/>
                </a:lnTo>
                <a:lnTo>
                  <a:pt x="10834" y="31391"/>
                </a:lnTo>
                <a:lnTo>
                  <a:pt x="11810" y="31652"/>
                </a:lnTo>
                <a:lnTo>
                  <a:pt x="12839" y="31901"/>
                </a:lnTo>
                <a:lnTo>
                  <a:pt x="13922" y="32151"/>
                </a:lnTo>
                <a:lnTo>
                  <a:pt x="15033" y="32385"/>
                </a:lnTo>
                <a:lnTo>
                  <a:pt x="16197" y="32614"/>
                </a:lnTo>
                <a:lnTo>
                  <a:pt x="17362" y="32838"/>
                </a:lnTo>
                <a:lnTo>
                  <a:pt x="18608" y="33051"/>
                </a:lnTo>
                <a:lnTo>
                  <a:pt x="19854" y="33254"/>
                </a:lnTo>
                <a:lnTo>
                  <a:pt x="21127" y="33452"/>
                </a:lnTo>
                <a:lnTo>
                  <a:pt x="22454" y="33634"/>
                </a:lnTo>
                <a:lnTo>
                  <a:pt x="23808" y="33811"/>
                </a:lnTo>
                <a:lnTo>
                  <a:pt x="25163" y="33973"/>
                </a:lnTo>
                <a:lnTo>
                  <a:pt x="26571" y="34123"/>
                </a:lnTo>
                <a:lnTo>
                  <a:pt x="27275" y="34196"/>
                </a:lnTo>
                <a:lnTo>
                  <a:pt x="28007" y="34264"/>
                </a:lnTo>
                <a:lnTo>
                  <a:pt x="28711" y="34332"/>
                </a:lnTo>
                <a:lnTo>
                  <a:pt x="29442" y="34394"/>
                </a:lnTo>
                <a:lnTo>
                  <a:pt x="30173" y="34451"/>
                </a:lnTo>
                <a:lnTo>
                  <a:pt x="30932" y="34509"/>
                </a:lnTo>
                <a:lnTo>
                  <a:pt x="31663" y="34566"/>
                </a:lnTo>
                <a:lnTo>
                  <a:pt x="32421" y="34613"/>
                </a:lnTo>
                <a:lnTo>
                  <a:pt x="33180" y="34659"/>
                </a:lnTo>
                <a:lnTo>
                  <a:pt x="33938" y="34701"/>
                </a:lnTo>
                <a:lnTo>
                  <a:pt x="34697" y="34743"/>
                </a:lnTo>
                <a:lnTo>
                  <a:pt x="35482" y="34779"/>
                </a:lnTo>
                <a:lnTo>
                  <a:pt x="36268" y="34810"/>
                </a:lnTo>
                <a:lnTo>
                  <a:pt x="37026" y="34842"/>
                </a:lnTo>
                <a:lnTo>
                  <a:pt x="37811" y="34868"/>
                </a:lnTo>
                <a:lnTo>
                  <a:pt x="38624" y="34888"/>
                </a:lnTo>
                <a:lnTo>
                  <a:pt x="39409" y="34909"/>
                </a:lnTo>
                <a:lnTo>
                  <a:pt x="40195" y="34920"/>
                </a:lnTo>
                <a:lnTo>
                  <a:pt x="41007" y="34930"/>
                </a:lnTo>
                <a:lnTo>
                  <a:pt x="41793" y="34940"/>
                </a:lnTo>
                <a:lnTo>
                  <a:pt x="42606" y="34946"/>
                </a:lnTo>
                <a:lnTo>
                  <a:pt x="43391" y="34946"/>
                </a:lnTo>
                <a:lnTo>
                  <a:pt x="44176" y="34940"/>
                </a:lnTo>
                <a:lnTo>
                  <a:pt x="44962" y="34935"/>
                </a:lnTo>
                <a:lnTo>
                  <a:pt x="45747" y="34925"/>
                </a:lnTo>
                <a:lnTo>
                  <a:pt x="46533" y="34914"/>
                </a:lnTo>
                <a:lnTo>
                  <a:pt x="47318" y="34899"/>
                </a:lnTo>
                <a:lnTo>
                  <a:pt x="48077" y="34878"/>
                </a:lnTo>
                <a:lnTo>
                  <a:pt x="49648" y="34831"/>
                </a:lnTo>
                <a:lnTo>
                  <a:pt x="51164" y="34769"/>
                </a:lnTo>
                <a:lnTo>
                  <a:pt x="52681" y="34701"/>
                </a:lnTo>
                <a:lnTo>
                  <a:pt x="54198" y="34618"/>
                </a:lnTo>
                <a:lnTo>
                  <a:pt x="55688" y="34529"/>
                </a:lnTo>
                <a:lnTo>
                  <a:pt x="57177" y="34425"/>
                </a:lnTo>
                <a:lnTo>
                  <a:pt x="58640" y="34311"/>
                </a:lnTo>
                <a:lnTo>
                  <a:pt x="60103" y="34191"/>
                </a:lnTo>
                <a:lnTo>
                  <a:pt x="61538" y="34056"/>
                </a:lnTo>
                <a:lnTo>
                  <a:pt x="62947" y="33920"/>
                </a:lnTo>
                <a:lnTo>
                  <a:pt x="64355" y="33770"/>
                </a:lnTo>
                <a:lnTo>
                  <a:pt x="65736" y="33613"/>
                </a:lnTo>
                <a:lnTo>
                  <a:pt x="67118" y="33447"/>
                </a:lnTo>
                <a:lnTo>
                  <a:pt x="68472" y="33275"/>
                </a:lnTo>
                <a:lnTo>
                  <a:pt x="69799" y="33098"/>
                </a:lnTo>
                <a:lnTo>
                  <a:pt x="71126" y="32911"/>
                </a:lnTo>
                <a:lnTo>
                  <a:pt x="72399" y="32724"/>
                </a:lnTo>
                <a:lnTo>
                  <a:pt x="73672" y="32526"/>
                </a:lnTo>
                <a:lnTo>
                  <a:pt x="74918" y="32323"/>
                </a:lnTo>
                <a:lnTo>
                  <a:pt x="76164" y="32115"/>
                </a:lnTo>
                <a:lnTo>
                  <a:pt x="77356" y="31901"/>
                </a:lnTo>
                <a:lnTo>
                  <a:pt x="78548" y="31683"/>
                </a:lnTo>
                <a:lnTo>
                  <a:pt x="79712" y="31464"/>
                </a:lnTo>
                <a:lnTo>
                  <a:pt x="80850" y="31240"/>
                </a:lnTo>
                <a:lnTo>
                  <a:pt x="81960" y="31011"/>
                </a:lnTo>
                <a:lnTo>
                  <a:pt x="83044" y="30782"/>
                </a:lnTo>
                <a:lnTo>
                  <a:pt x="84127" y="30553"/>
                </a:lnTo>
                <a:lnTo>
                  <a:pt x="85779" y="30174"/>
                </a:lnTo>
                <a:lnTo>
                  <a:pt x="87378" y="29783"/>
                </a:lnTo>
                <a:lnTo>
                  <a:pt x="88948" y="29393"/>
                </a:lnTo>
                <a:lnTo>
                  <a:pt x="90438" y="28992"/>
                </a:lnTo>
                <a:lnTo>
                  <a:pt x="91901" y="28586"/>
                </a:lnTo>
                <a:lnTo>
                  <a:pt x="93309" y="28170"/>
                </a:lnTo>
                <a:lnTo>
                  <a:pt x="94663" y="27754"/>
                </a:lnTo>
                <a:lnTo>
                  <a:pt x="95964" y="27327"/>
                </a:lnTo>
                <a:lnTo>
                  <a:pt x="97209" y="26900"/>
                </a:lnTo>
                <a:lnTo>
                  <a:pt x="98428" y="26463"/>
                </a:lnTo>
                <a:lnTo>
                  <a:pt x="99566" y="26021"/>
                </a:lnTo>
                <a:lnTo>
                  <a:pt x="100676" y="25578"/>
                </a:lnTo>
                <a:lnTo>
                  <a:pt x="101733" y="25126"/>
                </a:lnTo>
                <a:lnTo>
                  <a:pt x="102735" y="24673"/>
                </a:lnTo>
                <a:lnTo>
                  <a:pt x="103683" y="24210"/>
                </a:lnTo>
                <a:lnTo>
                  <a:pt x="104604" y="23747"/>
                </a:lnTo>
                <a:lnTo>
                  <a:pt x="105443" y="23278"/>
                </a:lnTo>
                <a:lnTo>
                  <a:pt x="106256" y="22810"/>
                </a:lnTo>
                <a:lnTo>
                  <a:pt x="107014" y="22336"/>
                </a:lnTo>
                <a:lnTo>
                  <a:pt x="107719" y="21857"/>
                </a:lnTo>
                <a:lnTo>
                  <a:pt x="108369" y="21373"/>
                </a:lnTo>
                <a:lnTo>
                  <a:pt x="108992" y="20890"/>
                </a:lnTo>
                <a:lnTo>
                  <a:pt x="109533" y="20406"/>
                </a:lnTo>
                <a:lnTo>
                  <a:pt x="110048" y="19916"/>
                </a:lnTo>
                <a:lnTo>
                  <a:pt x="110508" y="19422"/>
                </a:lnTo>
                <a:lnTo>
                  <a:pt x="110915" y="18928"/>
                </a:lnTo>
                <a:lnTo>
                  <a:pt x="111267" y="18433"/>
                </a:lnTo>
                <a:lnTo>
                  <a:pt x="111592" y="17934"/>
                </a:lnTo>
                <a:lnTo>
                  <a:pt x="111863" y="17439"/>
                </a:lnTo>
                <a:lnTo>
                  <a:pt x="112079" y="16934"/>
                </a:lnTo>
                <a:lnTo>
                  <a:pt x="112242" y="16435"/>
                </a:lnTo>
                <a:lnTo>
                  <a:pt x="112350" y="15935"/>
                </a:lnTo>
                <a:lnTo>
                  <a:pt x="112431" y="15430"/>
                </a:lnTo>
                <a:lnTo>
                  <a:pt x="112459" y="14931"/>
                </a:lnTo>
                <a:lnTo>
                  <a:pt x="112431" y="14426"/>
                </a:lnTo>
                <a:lnTo>
                  <a:pt x="112350" y="13921"/>
                </a:lnTo>
                <a:lnTo>
                  <a:pt x="112215" y="13422"/>
                </a:lnTo>
                <a:lnTo>
                  <a:pt x="112052" y="12917"/>
                </a:lnTo>
                <a:lnTo>
                  <a:pt x="111836" y="12417"/>
                </a:lnTo>
                <a:lnTo>
                  <a:pt x="111565" y="11913"/>
                </a:lnTo>
                <a:lnTo>
                  <a:pt x="111267" y="11413"/>
                </a:lnTo>
                <a:lnTo>
                  <a:pt x="110888" y="10913"/>
                </a:lnTo>
                <a:lnTo>
                  <a:pt x="110481" y="10419"/>
                </a:lnTo>
                <a:lnTo>
                  <a:pt x="110021" y="9925"/>
                </a:lnTo>
                <a:lnTo>
                  <a:pt x="109533" y="9430"/>
                </a:lnTo>
                <a:lnTo>
                  <a:pt x="108965" y="8936"/>
                </a:lnTo>
                <a:lnTo>
                  <a:pt x="108369" y="8447"/>
                </a:lnTo>
                <a:lnTo>
                  <a:pt x="107719" y="7963"/>
                </a:lnTo>
                <a:lnTo>
                  <a:pt x="107041" y="7473"/>
                </a:lnTo>
                <a:lnTo>
                  <a:pt x="106283" y="6995"/>
                </a:lnTo>
                <a:lnTo>
                  <a:pt x="105498" y="6516"/>
                </a:lnTo>
                <a:lnTo>
                  <a:pt x="104658" y="6042"/>
                </a:lnTo>
                <a:lnTo>
                  <a:pt x="103791" y="5569"/>
                </a:lnTo>
                <a:lnTo>
                  <a:pt x="102870" y="5100"/>
                </a:lnTo>
                <a:lnTo>
                  <a:pt x="101868" y="4637"/>
                </a:lnTo>
                <a:lnTo>
                  <a:pt x="100866" y="4179"/>
                </a:lnTo>
                <a:lnTo>
                  <a:pt x="99783" y="3721"/>
                </a:lnTo>
                <a:lnTo>
                  <a:pt x="98672" y="3274"/>
                </a:lnTo>
                <a:lnTo>
                  <a:pt x="97507" y="2826"/>
                </a:lnTo>
                <a:lnTo>
                  <a:pt x="96316" y="2384"/>
                </a:lnTo>
                <a:lnTo>
                  <a:pt x="95043" y="1952"/>
                </a:lnTo>
                <a:lnTo>
                  <a:pt x="93743" y="1520"/>
                </a:lnTo>
                <a:lnTo>
                  <a:pt x="92415" y="1093"/>
                </a:lnTo>
                <a:lnTo>
                  <a:pt x="91007" y="677"/>
                </a:lnTo>
                <a:lnTo>
                  <a:pt x="91142" y="677"/>
                </a:lnTo>
                <a:lnTo>
                  <a:pt x="90140" y="573"/>
                </a:lnTo>
                <a:lnTo>
                  <a:pt x="89138" y="484"/>
                </a:lnTo>
                <a:lnTo>
                  <a:pt x="88136" y="396"/>
                </a:lnTo>
                <a:lnTo>
                  <a:pt x="87107" y="323"/>
                </a:lnTo>
                <a:lnTo>
                  <a:pt x="86105" y="255"/>
                </a:lnTo>
                <a:lnTo>
                  <a:pt x="85102" y="198"/>
                </a:lnTo>
                <a:lnTo>
                  <a:pt x="84100" y="146"/>
                </a:lnTo>
                <a:lnTo>
                  <a:pt x="83098" y="104"/>
                </a:lnTo>
                <a:lnTo>
                  <a:pt x="82096" y="68"/>
                </a:lnTo>
                <a:lnTo>
                  <a:pt x="81094" y="37"/>
                </a:lnTo>
                <a:lnTo>
                  <a:pt x="80092" y="21"/>
                </a:lnTo>
                <a:lnTo>
                  <a:pt x="79089" y="6"/>
                </a:lnTo>
                <a:lnTo>
                  <a:pt x="78087" y="0"/>
                </a:lnTo>
                <a:close/>
              </a:path>
            </a:pathLst>
          </a:custGeom>
          <a:noFill/>
          <a:ln w="28575" cap="flat" cmpd="sng">
            <a:solidFill>
              <a:srgbClr val="FFDA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81"/>
          <p:cNvSpPr/>
          <p:nvPr/>
        </p:nvSpPr>
        <p:spPr>
          <a:xfrm rot="10800000">
            <a:off x="8646713" y="3659425"/>
            <a:ext cx="348523" cy="433525"/>
          </a:xfrm>
          <a:custGeom>
            <a:avLst/>
            <a:gdLst/>
            <a:ahLst/>
            <a:cxnLst/>
            <a:rect l="l" t="t" r="r" b="b"/>
            <a:pathLst>
              <a:path w="65114" h="17341" extrusionOk="0">
                <a:moveTo>
                  <a:pt x="49566" y="1"/>
                </a:moveTo>
                <a:lnTo>
                  <a:pt x="48456" y="6"/>
                </a:lnTo>
                <a:lnTo>
                  <a:pt x="47345" y="22"/>
                </a:lnTo>
                <a:lnTo>
                  <a:pt x="46208" y="53"/>
                </a:lnTo>
                <a:lnTo>
                  <a:pt x="45097" y="95"/>
                </a:lnTo>
                <a:lnTo>
                  <a:pt x="43960" y="141"/>
                </a:lnTo>
                <a:lnTo>
                  <a:pt x="42795" y="204"/>
                </a:lnTo>
                <a:lnTo>
                  <a:pt x="41658" y="272"/>
                </a:lnTo>
                <a:lnTo>
                  <a:pt x="40520" y="344"/>
                </a:lnTo>
                <a:lnTo>
                  <a:pt x="39382" y="433"/>
                </a:lnTo>
                <a:lnTo>
                  <a:pt x="38245" y="521"/>
                </a:lnTo>
                <a:lnTo>
                  <a:pt x="37107" y="620"/>
                </a:lnTo>
                <a:lnTo>
                  <a:pt x="35970" y="724"/>
                </a:lnTo>
                <a:lnTo>
                  <a:pt x="34859" y="834"/>
                </a:lnTo>
                <a:lnTo>
                  <a:pt x="33749" y="953"/>
                </a:lnTo>
                <a:lnTo>
                  <a:pt x="32665" y="1073"/>
                </a:lnTo>
                <a:lnTo>
                  <a:pt x="31555" y="1198"/>
                </a:lnTo>
                <a:lnTo>
                  <a:pt x="30498" y="1328"/>
                </a:lnTo>
                <a:lnTo>
                  <a:pt x="29442" y="1458"/>
                </a:lnTo>
                <a:lnTo>
                  <a:pt x="28386" y="1593"/>
                </a:lnTo>
                <a:lnTo>
                  <a:pt x="27384" y="1729"/>
                </a:lnTo>
                <a:lnTo>
                  <a:pt x="26381" y="1869"/>
                </a:lnTo>
                <a:lnTo>
                  <a:pt x="25379" y="2004"/>
                </a:lnTo>
                <a:lnTo>
                  <a:pt x="24431" y="2150"/>
                </a:lnTo>
                <a:lnTo>
                  <a:pt x="23510" y="2296"/>
                </a:lnTo>
                <a:lnTo>
                  <a:pt x="22589" y="2447"/>
                </a:lnTo>
                <a:lnTo>
                  <a:pt x="21723" y="2603"/>
                </a:lnTo>
                <a:lnTo>
                  <a:pt x="20856" y="2764"/>
                </a:lnTo>
                <a:lnTo>
                  <a:pt x="20016" y="2926"/>
                </a:lnTo>
                <a:lnTo>
                  <a:pt x="19204" y="3092"/>
                </a:lnTo>
                <a:lnTo>
                  <a:pt x="18418" y="3264"/>
                </a:lnTo>
                <a:lnTo>
                  <a:pt x="17660" y="3441"/>
                </a:lnTo>
                <a:lnTo>
                  <a:pt x="16902" y="3623"/>
                </a:lnTo>
                <a:lnTo>
                  <a:pt x="16170" y="3805"/>
                </a:lnTo>
                <a:lnTo>
                  <a:pt x="15466" y="3987"/>
                </a:lnTo>
                <a:lnTo>
                  <a:pt x="14789" y="4175"/>
                </a:lnTo>
                <a:lnTo>
                  <a:pt x="14112" y="4367"/>
                </a:lnTo>
                <a:lnTo>
                  <a:pt x="13462" y="4560"/>
                </a:lnTo>
                <a:lnTo>
                  <a:pt x="12839" y="4757"/>
                </a:lnTo>
                <a:lnTo>
                  <a:pt x="12216" y="4960"/>
                </a:lnTo>
                <a:lnTo>
                  <a:pt x="11620" y="5158"/>
                </a:lnTo>
                <a:lnTo>
                  <a:pt x="11051" y="5361"/>
                </a:lnTo>
                <a:lnTo>
                  <a:pt x="10482" y="5569"/>
                </a:lnTo>
                <a:lnTo>
                  <a:pt x="9941" y="5777"/>
                </a:lnTo>
                <a:lnTo>
                  <a:pt x="9399" y="5986"/>
                </a:lnTo>
                <a:lnTo>
                  <a:pt x="8370" y="6407"/>
                </a:lnTo>
                <a:lnTo>
                  <a:pt x="7395" y="6834"/>
                </a:lnTo>
                <a:lnTo>
                  <a:pt x="6447" y="7266"/>
                </a:lnTo>
                <a:lnTo>
                  <a:pt x="5553" y="7698"/>
                </a:lnTo>
                <a:lnTo>
                  <a:pt x="4713" y="8135"/>
                </a:lnTo>
                <a:lnTo>
                  <a:pt x="4036" y="8437"/>
                </a:lnTo>
                <a:lnTo>
                  <a:pt x="3440" y="8749"/>
                </a:lnTo>
                <a:lnTo>
                  <a:pt x="2871" y="9061"/>
                </a:lnTo>
                <a:lnTo>
                  <a:pt x="2357" y="9373"/>
                </a:lnTo>
                <a:lnTo>
                  <a:pt x="1896" y="9691"/>
                </a:lnTo>
                <a:lnTo>
                  <a:pt x="1490" y="10014"/>
                </a:lnTo>
                <a:lnTo>
                  <a:pt x="1111" y="10336"/>
                </a:lnTo>
                <a:lnTo>
                  <a:pt x="813" y="10659"/>
                </a:lnTo>
                <a:lnTo>
                  <a:pt x="542" y="10987"/>
                </a:lnTo>
                <a:lnTo>
                  <a:pt x="325" y="11309"/>
                </a:lnTo>
                <a:lnTo>
                  <a:pt x="190" y="11637"/>
                </a:lnTo>
                <a:lnTo>
                  <a:pt x="82" y="11970"/>
                </a:lnTo>
                <a:lnTo>
                  <a:pt x="27" y="12298"/>
                </a:lnTo>
                <a:lnTo>
                  <a:pt x="0" y="12631"/>
                </a:lnTo>
                <a:lnTo>
                  <a:pt x="55" y="12959"/>
                </a:lnTo>
                <a:lnTo>
                  <a:pt x="163" y="13292"/>
                </a:lnTo>
                <a:lnTo>
                  <a:pt x="298" y="13453"/>
                </a:lnTo>
                <a:lnTo>
                  <a:pt x="461" y="13620"/>
                </a:lnTo>
                <a:lnTo>
                  <a:pt x="623" y="13781"/>
                </a:lnTo>
                <a:lnTo>
                  <a:pt x="840" y="13943"/>
                </a:lnTo>
                <a:lnTo>
                  <a:pt x="1084" y="14104"/>
                </a:lnTo>
                <a:lnTo>
                  <a:pt x="1355" y="14265"/>
                </a:lnTo>
                <a:lnTo>
                  <a:pt x="1653" y="14421"/>
                </a:lnTo>
                <a:lnTo>
                  <a:pt x="1978" y="14583"/>
                </a:lnTo>
                <a:lnTo>
                  <a:pt x="2303" y="14734"/>
                </a:lnTo>
                <a:lnTo>
                  <a:pt x="2682" y="14890"/>
                </a:lnTo>
                <a:lnTo>
                  <a:pt x="3061" y="15035"/>
                </a:lnTo>
                <a:lnTo>
                  <a:pt x="3494" y="15186"/>
                </a:lnTo>
                <a:lnTo>
                  <a:pt x="3928" y="15332"/>
                </a:lnTo>
                <a:lnTo>
                  <a:pt x="4388" y="15473"/>
                </a:lnTo>
                <a:lnTo>
                  <a:pt x="4876" y="15608"/>
                </a:lnTo>
                <a:lnTo>
                  <a:pt x="5390" y="15743"/>
                </a:lnTo>
                <a:lnTo>
                  <a:pt x="5905" y="15873"/>
                </a:lnTo>
                <a:lnTo>
                  <a:pt x="6447" y="16003"/>
                </a:lnTo>
                <a:lnTo>
                  <a:pt x="7015" y="16123"/>
                </a:lnTo>
                <a:lnTo>
                  <a:pt x="7611" y="16243"/>
                </a:lnTo>
                <a:lnTo>
                  <a:pt x="8234" y="16357"/>
                </a:lnTo>
                <a:lnTo>
                  <a:pt x="8857" y="16461"/>
                </a:lnTo>
                <a:lnTo>
                  <a:pt x="9507" y="16565"/>
                </a:lnTo>
                <a:lnTo>
                  <a:pt x="10184" y="16664"/>
                </a:lnTo>
                <a:lnTo>
                  <a:pt x="10862" y="16758"/>
                </a:lnTo>
                <a:lnTo>
                  <a:pt x="11566" y="16841"/>
                </a:lnTo>
                <a:lnTo>
                  <a:pt x="12297" y="16919"/>
                </a:lnTo>
                <a:lnTo>
                  <a:pt x="13028" y="16992"/>
                </a:lnTo>
                <a:lnTo>
                  <a:pt x="13787" y="17060"/>
                </a:lnTo>
                <a:lnTo>
                  <a:pt x="14572" y="17122"/>
                </a:lnTo>
                <a:lnTo>
                  <a:pt x="15358" y="17174"/>
                </a:lnTo>
                <a:lnTo>
                  <a:pt x="16143" y="17221"/>
                </a:lnTo>
                <a:lnTo>
                  <a:pt x="16956" y="17258"/>
                </a:lnTo>
                <a:lnTo>
                  <a:pt x="17768" y="17289"/>
                </a:lnTo>
                <a:lnTo>
                  <a:pt x="18608" y="17310"/>
                </a:lnTo>
                <a:lnTo>
                  <a:pt x="19421" y="17325"/>
                </a:lnTo>
                <a:lnTo>
                  <a:pt x="20233" y="17336"/>
                </a:lnTo>
                <a:lnTo>
                  <a:pt x="21046" y="17341"/>
                </a:lnTo>
                <a:lnTo>
                  <a:pt x="21858" y="17336"/>
                </a:lnTo>
                <a:lnTo>
                  <a:pt x="22698" y="17325"/>
                </a:lnTo>
                <a:lnTo>
                  <a:pt x="23510" y="17310"/>
                </a:lnTo>
                <a:lnTo>
                  <a:pt x="24323" y="17289"/>
                </a:lnTo>
                <a:lnTo>
                  <a:pt x="25136" y="17263"/>
                </a:lnTo>
                <a:lnTo>
                  <a:pt x="25948" y="17226"/>
                </a:lnTo>
                <a:lnTo>
                  <a:pt x="26761" y="17190"/>
                </a:lnTo>
                <a:lnTo>
                  <a:pt x="27546" y="17148"/>
                </a:lnTo>
                <a:lnTo>
                  <a:pt x="28359" y="17101"/>
                </a:lnTo>
                <a:lnTo>
                  <a:pt x="29144" y="17049"/>
                </a:lnTo>
                <a:lnTo>
                  <a:pt x="29930" y="16992"/>
                </a:lnTo>
                <a:lnTo>
                  <a:pt x="30715" y="16930"/>
                </a:lnTo>
                <a:lnTo>
                  <a:pt x="31501" y="16862"/>
                </a:lnTo>
                <a:lnTo>
                  <a:pt x="32286" y="16794"/>
                </a:lnTo>
                <a:lnTo>
                  <a:pt x="33044" y="16722"/>
                </a:lnTo>
                <a:lnTo>
                  <a:pt x="33803" y="16643"/>
                </a:lnTo>
                <a:lnTo>
                  <a:pt x="34534" y="16565"/>
                </a:lnTo>
                <a:lnTo>
                  <a:pt x="35292" y="16482"/>
                </a:lnTo>
                <a:lnTo>
                  <a:pt x="36024" y="16394"/>
                </a:lnTo>
                <a:lnTo>
                  <a:pt x="36728" y="16305"/>
                </a:lnTo>
                <a:lnTo>
                  <a:pt x="37459" y="16217"/>
                </a:lnTo>
                <a:lnTo>
                  <a:pt x="38136" y="16123"/>
                </a:lnTo>
                <a:lnTo>
                  <a:pt x="39518" y="15931"/>
                </a:lnTo>
                <a:lnTo>
                  <a:pt x="40845" y="15728"/>
                </a:lnTo>
                <a:lnTo>
                  <a:pt x="41874" y="15556"/>
                </a:lnTo>
                <a:lnTo>
                  <a:pt x="42903" y="15374"/>
                </a:lnTo>
                <a:lnTo>
                  <a:pt x="43906" y="15192"/>
                </a:lnTo>
                <a:lnTo>
                  <a:pt x="44908" y="15009"/>
                </a:lnTo>
                <a:lnTo>
                  <a:pt x="45856" y="14822"/>
                </a:lnTo>
                <a:lnTo>
                  <a:pt x="46804" y="14630"/>
                </a:lnTo>
                <a:lnTo>
                  <a:pt x="47725" y="14432"/>
                </a:lnTo>
                <a:lnTo>
                  <a:pt x="48618" y="14234"/>
                </a:lnTo>
                <a:lnTo>
                  <a:pt x="49485" y="14036"/>
                </a:lnTo>
                <a:lnTo>
                  <a:pt x="50325" y="13833"/>
                </a:lnTo>
                <a:lnTo>
                  <a:pt x="51164" y="13625"/>
                </a:lnTo>
                <a:lnTo>
                  <a:pt x="51977" y="13417"/>
                </a:lnTo>
                <a:lnTo>
                  <a:pt x="52763" y="13209"/>
                </a:lnTo>
                <a:lnTo>
                  <a:pt x="53494" y="12995"/>
                </a:lnTo>
                <a:lnTo>
                  <a:pt x="54252" y="12777"/>
                </a:lnTo>
                <a:lnTo>
                  <a:pt x="54956" y="12558"/>
                </a:lnTo>
                <a:lnTo>
                  <a:pt x="55634" y="12340"/>
                </a:lnTo>
                <a:lnTo>
                  <a:pt x="56311" y="12116"/>
                </a:lnTo>
                <a:lnTo>
                  <a:pt x="56961" y="11892"/>
                </a:lnTo>
                <a:lnTo>
                  <a:pt x="57557" y="11663"/>
                </a:lnTo>
                <a:lnTo>
                  <a:pt x="58152" y="11434"/>
                </a:lnTo>
                <a:lnTo>
                  <a:pt x="58721" y="11200"/>
                </a:lnTo>
                <a:lnTo>
                  <a:pt x="59290" y="10966"/>
                </a:lnTo>
                <a:lnTo>
                  <a:pt x="59805" y="10732"/>
                </a:lnTo>
                <a:lnTo>
                  <a:pt x="60292" y="10497"/>
                </a:lnTo>
                <a:lnTo>
                  <a:pt x="60780" y="10258"/>
                </a:lnTo>
                <a:lnTo>
                  <a:pt x="61240" y="10019"/>
                </a:lnTo>
                <a:lnTo>
                  <a:pt x="61646" y="9774"/>
                </a:lnTo>
                <a:lnTo>
                  <a:pt x="62053" y="9535"/>
                </a:lnTo>
                <a:lnTo>
                  <a:pt x="62432" y="9290"/>
                </a:lnTo>
                <a:lnTo>
                  <a:pt x="62784" y="9040"/>
                </a:lnTo>
                <a:lnTo>
                  <a:pt x="63109" y="8796"/>
                </a:lnTo>
                <a:lnTo>
                  <a:pt x="63434" y="8546"/>
                </a:lnTo>
                <a:lnTo>
                  <a:pt x="63705" y="8296"/>
                </a:lnTo>
                <a:lnTo>
                  <a:pt x="63949" y="8046"/>
                </a:lnTo>
                <a:lnTo>
                  <a:pt x="64193" y="7797"/>
                </a:lnTo>
                <a:lnTo>
                  <a:pt x="64382" y="7547"/>
                </a:lnTo>
                <a:lnTo>
                  <a:pt x="64572" y="7292"/>
                </a:lnTo>
                <a:lnTo>
                  <a:pt x="64707" y="7037"/>
                </a:lnTo>
                <a:lnTo>
                  <a:pt x="64843" y="6782"/>
                </a:lnTo>
                <a:lnTo>
                  <a:pt x="64951" y="6527"/>
                </a:lnTo>
                <a:lnTo>
                  <a:pt x="65032" y="6272"/>
                </a:lnTo>
                <a:lnTo>
                  <a:pt x="65086" y="6017"/>
                </a:lnTo>
                <a:lnTo>
                  <a:pt x="65113" y="5762"/>
                </a:lnTo>
                <a:lnTo>
                  <a:pt x="65113" y="5507"/>
                </a:lnTo>
                <a:lnTo>
                  <a:pt x="65086" y="5247"/>
                </a:lnTo>
                <a:lnTo>
                  <a:pt x="65032" y="4992"/>
                </a:lnTo>
                <a:lnTo>
                  <a:pt x="64951" y="4737"/>
                </a:lnTo>
                <a:lnTo>
                  <a:pt x="64843" y="4476"/>
                </a:lnTo>
                <a:lnTo>
                  <a:pt x="64707" y="4221"/>
                </a:lnTo>
                <a:lnTo>
                  <a:pt x="64545" y="3961"/>
                </a:lnTo>
                <a:lnTo>
                  <a:pt x="64382" y="3706"/>
                </a:lnTo>
                <a:lnTo>
                  <a:pt x="64165" y="3451"/>
                </a:lnTo>
                <a:lnTo>
                  <a:pt x="63922" y="3196"/>
                </a:lnTo>
                <a:lnTo>
                  <a:pt x="63651" y="2936"/>
                </a:lnTo>
                <a:lnTo>
                  <a:pt x="63380" y="2681"/>
                </a:lnTo>
                <a:lnTo>
                  <a:pt x="63055" y="2431"/>
                </a:lnTo>
                <a:lnTo>
                  <a:pt x="62703" y="2176"/>
                </a:lnTo>
                <a:lnTo>
                  <a:pt x="62324" y="1921"/>
                </a:lnTo>
                <a:lnTo>
                  <a:pt x="61944" y="1671"/>
                </a:lnTo>
                <a:lnTo>
                  <a:pt x="61511" y="1416"/>
                </a:lnTo>
                <a:lnTo>
                  <a:pt x="61051" y="1167"/>
                </a:lnTo>
                <a:lnTo>
                  <a:pt x="60563" y="917"/>
                </a:lnTo>
                <a:lnTo>
                  <a:pt x="60076" y="667"/>
                </a:lnTo>
                <a:lnTo>
                  <a:pt x="59859" y="683"/>
                </a:lnTo>
                <a:lnTo>
                  <a:pt x="59398" y="610"/>
                </a:lnTo>
                <a:lnTo>
                  <a:pt x="58911" y="542"/>
                </a:lnTo>
                <a:lnTo>
                  <a:pt x="58450" y="480"/>
                </a:lnTo>
                <a:lnTo>
                  <a:pt x="57963" y="422"/>
                </a:lnTo>
                <a:lnTo>
                  <a:pt x="57475" y="370"/>
                </a:lnTo>
                <a:lnTo>
                  <a:pt x="56988" y="318"/>
                </a:lnTo>
                <a:lnTo>
                  <a:pt x="56473" y="272"/>
                </a:lnTo>
                <a:lnTo>
                  <a:pt x="55959" y="230"/>
                </a:lnTo>
                <a:lnTo>
                  <a:pt x="55471" y="193"/>
                </a:lnTo>
                <a:lnTo>
                  <a:pt x="54956" y="157"/>
                </a:lnTo>
                <a:lnTo>
                  <a:pt x="54415" y="126"/>
                </a:lnTo>
                <a:lnTo>
                  <a:pt x="53900" y="100"/>
                </a:lnTo>
                <a:lnTo>
                  <a:pt x="53385" y="74"/>
                </a:lnTo>
                <a:lnTo>
                  <a:pt x="52844" y="53"/>
                </a:lnTo>
                <a:lnTo>
                  <a:pt x="52302" y="37"/>
                </a:lnTo>
                <a:lnTo>
                  <a:pt x="51760" y="22"/>
                </a:lnTo>
                <a:lnTo>
                  <a:pt x="51219" y="11"/>
                </a:lnTo>
                <a:lnTo>
                  <a:pt x="50677" y="6"/>
                </a:lnTo>
                <a:lnTo>
                  <a:pt x="49566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1"/>
          <p:cNvSpPr/>
          <p:nvPr/>
        </p:nvSpPr>
        <p:spPr>
          <a:xfrm rot="10800000">
            <a:off x="7725259" y="3461400"/>
            <a:ext cx="567146" cy="579900"/>
          </a:xfrm>
          <a:custGeom>
            <a:avLst/>
            <a:gdLst/>
            <a:ahLst/>
            <a:cxnLst/>
            <a:rect l="l" t="t" r="r" b="b"/>
            <a:pathLst>
              <a:path w="105959" h="23196" extrusionOk="0">
                <a:moveTo>
                  <a:pt x="21073" y="1"/>
                </a:moveTo>
                <a:lnTo>
                  <a:pt x="20234" y="6"/>
                </a:lnTo>
                <a:lnTo>
                  <a:pt x="19421" y="17"/>
                </a:lnTo>
                <a:lnTo>
                  <a:pt x="18581" y="32"/>
                </a:lnTo>
                <a:lnTo>
                  <a:pt x="17769" y="48"/>
                </a:lnTo>
                <a:lnTo>
                  <a:pt x="16956" y="69"/>
                </a:lnTo>
                <a:lnTo>
                  <a:pt x="16144" y="95"/>
                </a:lnTo>
                <a:lnTo>
                  <a:pt x="15358" y="121"/>
                </a:lnTo>
                <a:lnTo>
                  <a:pt x="14573" y="152"/>
                </a:lnTo>
                <a:lnTo>
                  <a:pt x="13787" y="188"/>
                </a:lnTo>
                <a:lnTo>
                  <a:pt x="13002" y="230"/>
                </a:lnTo>
                <a:lnTo>
                  <a:pt x="12243" y="277"/>
                </a:lnTo>
                <a:lnTo>
                  <a:pt x="11512" y="329"/>
                </a:lnTo>
                <a:lnTo>
                  <a:pt x="10754" y="381"/>
                </a:lnTo>
                <a:lnTo>
                  <a:pt x="10022" y="443"/>
                </a:lnTo>
                <a:lnTo>
                  <a:pt x="9318" y="506"/>
                </a:lnTo>
                <a:lnTo>
                  <a:pt x="8587" y="573"/>
                </a:lnTo>
                <a:lnTo>
                  <a:pt x="7910" y="646"/>
                </a:lnTo>
                <a:lnTo>
                  <a:pt x="7206" y="724"/>
                </a:lnTo>
                <a:lnTo>
                  <a:pt x="6528" y="808"/>
                </a:lnTo>
                <a:lnTo>
                  <a:pt x="5878" y="896"/>
                </a:lnTo>
                <a:lnTo>
                  <a:pt x="5228" y="990"/>
                </a:lnTo>
                <a:lnTo>
                  <a:pt x="4578" y="1089"/>
                </a:lnTo>
                <a:lnTo>
                  <a:pt x="3955" y="1193"/>
                </a:lnTo>
                <a:lnTo>
                  <a:pt x="3359" y="1302"/>
                </a:lnTo>
                <a:lnTo>
                  <a:pt x="2764" y="1416"/>
                </a:lnTo>
                <a:lnTo>
                  <a:pt x="2195" y="1536"/>
                </a:lnTo>
                <a:lnTo>
                  <a:pt x="1626" y="1661"/>
                </a:lnTo>
                <a:lnTo>
                  <a:pt x="1599" y="1661"/>
                </a:lnTo>
                <a:lnTo>
                  <a:pt x="1247" y="2041"/>
                </a:lnTo>
                <a:lnTo>
                  <a:pt x="949" y="2426"/>
                </a:lnTo>
                <a:lnTo>
                  <a:pt x="705" y="2806"/>
                </a:lnTo>
                <a:lnTo>
                  <a:pt x="488" y="3186"/>
                </a:lnTo>
                <a:lnTo>
                  <a:pt x="299" y="3566"/>
                </a:lnTo>
                <a:lnTo>
                  <a:pt x="163" y="3946"/>
                </a:lnTo>
                <a:lnTo>
                  <a:pt x="82" y="4325"/>
                </a:lnTo>
                <a:lnTo>
                  <a:pt x="28" y="4705"/>
                </a:lnTo>
                <a:lnTo>
                  <a:pt x="1" y="5080"/>
                </a:lnTo>
                <a:lnTo>
                  <a:pt x="28" y="5460"/>
                </a:lnTo>
                <a:lnTo>
                  <a:pt x="82" y="5835"/>
                </a:lnTo>
                <a:lnTo>
                  <a:pt x="191" y="6209"/>
                </a:lnTo>
                <a:lnTo>
                  <a:pt x="326" y="6584"/>
                </a:lnTo>
                <a:lnTo>
                  <a:pt x="488" y="6959"/>
                </a:lnTo>
                <a:lnTo>
                  <a:pt x="705" y="7328"/>
                </a:lnTo>
                <a:lnTo>
                  <a:pt x="949" y="7698"/>
                </a:lnTo>
                <a:lnTo>
                  <a:pt x="1220" y="8067"/>
                </a:lnTo>
                <a:lnTo>
                  <a:pt x="1545" y="8437"/>
                </a:lnTo>
                <a:lnTo>
                  <a:pt x="1897" y="8801"/>
                </a:lnTo>
                <a:lnTo>
                  <a:pt x="2303" y="9165"/>
                </a:lnTo>
                <a:lnTo>
                  <a:pt x="2737" y="9524"/>
                </a:lnTo>
                <a:lnTo>
                  <a:pt x="3197" y="9883"/>
                </a:lnTo>
                <a:lnTo>
                  <a:pt x="3712" y="10243"/>
                </a:lnTo>
                <a:lnTo>
                  <a:pt x="4226" y="10596"/>
                </a:lnTo>
                <a:lnTo>
                  <a:pt x="4822" y="10950"/>
                </a:lnTo>
                <a:lnTo>
                  <a:pt x="5418" y="11299"/>
                </a:lnTo>
                <a:lnTo>
                  <a:pt x="6068" y="11648"/>
                </a:lnTo>
                <a:lnTo>
                  <a:pt x="6745" y="11996"/>
                </a:lnTo>
                <a:lnTo>
                  <a:pt x="7449" y="12340"/>
                </a:lnTo>
                <a:lnTo>
                  <a:pt x="8181" y="12678"/>
                </a:lnTo>
                <a:lnTo>
                  <a:pt x="8966" y="13016"/>
                </a:lnTo>
                <a:lnTo>
                  <a:pt x="9779" y="13349"/>
                </a:lnTo>
                <a:lnTo>
                  <a:pt x="10618" y="13682"/>
                </a:lnTo>
                <a:lnTo>
                  <a:pt x="11512" y="14010"/>
                </a:lnTo>
                <a:lnTo>
                  <a:pt x="12406" y="14333"/>
                </a:lnTo>
                <a:lnTo>
                  <a:pt x="13354" y="14656"/>
                </a:lnTo>
                <a:lnTo>
                  <a:pt x="14329" y="14973"/>
                </a:lnTo>
                <a:lnTo>
                  <a:pt x="15331" y="15290"/>
                </a:lnTo>
                <a:lnTo>
                  <a:pt x="16388" y="15603"/>
                </a:lnTo>
                <a:lnTo>
                  <a:pt x="17444" y="15910"/>
                </a:lnTo>
                <a:lnTo>
                  <a:pt x="18554" y="16212"/>
                </a:lnTo>
                <a:lnTo>
                  <a:pt x="19692" y="16508"/>
                </a:lnTo>
                <a:lnTo>
                  <a:pt x="20857" y="16805"/>
                </a:lnTo>
                <a:lnTo>
                  <a:pt x="22048" y="17096"/>
                </a:lnTo>
                <a:lnTo>
                  <a:pt x="23267" y="17382"/>
                </a:lnTo>
                <a:lnTo>
                  <a:pt x="24513" y="17669"/>
                </a:lnTo>
                <a:lnTo>
                  <a:pt x="25813" y="17945"/>
                </a:lnTo>
                <a:lnTo>
                  <a:pt x="27113" y="18220"/>
                </a:lnTo>
                <a:lnTo>
                  <a:pt x="28468" y="18491"/>
                </a:lnTo>
                <a:lnTo>
                  <a:pt x="29849" y="18756"/>
                </a:lnTo>
                <a:lnTo>
                  <a:pt x="31230" y="19017"/>
                </a:lnTo>
                <a:lnTo>
                  <a:pt x="32666" y="19272"/>
                </a:lnTo>
                <a:lnTo>
                  <a:pt x="34128" y="19521"/>
                </a:lnTo>
                <a:lnTo>
                  <a:pt x="35618" y="19766"/>
                </a:lnTo>
                <a:lnTo>
                  <a:pt x="37135" y="20005"/>
                </a:lnTo>
                <a:lnTo>
                  <a:pt x="38679" y="20240"/>
                </a:lnTo>
                <a:lnTo>
                  <a:pt x="40250" y="20468"/>
                </a:lnTo>
                <a:lnTo>
                  <a:pt x="41848" y="20692"/>
                </a:lnTo>
                <a:lnTo>
                  <a:pt x="43473" y="20911"/>
                </a:lnTo>
                <a:lnTo>
                  <a:pt x="45125" y="21124"/>
                </a:lnTo>
                <a:lnTo>
                  <a:pt x="46804" y="21327"/>
                </a:lnTo>
                <a:lnTo>
                  <a:pt x="48511" y="21530"/>
                </a:lnTo>
                <a:lnTo>
                  <a:pt x="50217" y="21728"/>
                </a:lnTo>
                <a:lnTo>
                  <a:pt x="51978" y="21915"/>
                </a:lnTo>
                <a:lnTo>
                  <a:pt x="53061" y="22019"/>
                </a:lnTo>
                <a:lnTo>
                  <a:pt x="54172" y="22123"/>
                </a:lnTo>
                <a:lnTo>
                  <a:pt x="55282" y="22222"/>
                </a:lnTo>
                <a:lnTo>
                  <a:pt x="56393" y="22321"/>
                </a:lnTo>
                <a:lnTo>
                  <a:pt x="57530" y="22415"/>
                </a:lnTo>
                <a:lnTo>
                  <a:pt x="58695" y="22503"/>
                </a:lnTo>
                <a:lnTo>
                  <a:pt x="59859" y="22587"/>
                </a:lnTo>
                <a:lnTo>
                  <a:pt x="61024" y="22670"/>
                </a:lnTo>
                <a:lnTo>
                  <a:pt x="62189" y="22743"/>
                </a:lnTo>
                <a:lnTo>
                  <a:pt x="63381" y="22816"/>
                </a:lnTo>
                <a:lnTo>
                  <a:pt x="64572" y="22878"/>
                </a:lnTo>
                <a:lnTo>
                  <a:pt x="65764" y="22940"/>
                </a:lnTo>
                <a:lnTo>
                  <a:pt x="66956" y="22992"/>
                </a:lnTo>
                <a:lnTo>
                  <a:pt x="68148" y="23044"/>
                </a:lnTo>
                <a:lnTo>
                  <a:pt x="69366" y="23086"/>
                </a:lnTo>
                <a:lnTo>
                  <a:pt x="70558" y="23123"/>
                </a:lnTo>
                <a:lnTo>
                  <a:pt x="71777" y="23149"/>
                </a:lnTo>
                <a:lnTo>
                  <a:pt x="72969" y="23175"/>
                </a:lnTo>
                <a:lnTo>
                  <a:pt x="74188" y="23190"/>
                </a:lnTo>
                <a:lnTo>
                  <a:pt x="75379" y="23195"/>
                </a:lnTo>
                <a:lnTo>
                  <a:pt x="76571" y="23195"/>
                </a:lnTo>
                <a:lnTo>
                  <a:pt x="77763" y="23190"/>
                </a:lnTo>
                <a:lnTo>
                  <a:pt x="78955" y="23175"/>
                </a:lnTo>
                <a:lnTo>
                  <a:pt x="80146" y="23149"/>
                </a:lnTo>
                <a:lnTo>
                  <a:pt x="81311" y="23117"/>
                </a:lnTo>
                <a:lnTo>
                  <a:pt x="82476" y="23076"/>
                </a:lnTo>
                <a:lnTo>
                  <a:pt x="83640" y="23024"/>
                </a:lnTo>
                <a:lnTo>
                  <a:pt x="84778" y="22966"/>
                </a:lnTo>
                <a:lnTo>
                  <a:pt x="85916" y="22899"/>
                </a:lnTo>
                <a:lnTo>
                  <a:pt x="87026" y="22816"/>
                </a:lnTo>
                <a:lnTo>
                  <a:pt x="88137" y="22727"/>
                </a:lnTo>
                <a:lnTo>
                  <a:pt x="89247" y="22628"/>
                </a:lnTo>
                <a:lnTo>
                  <a:pt x="90303" y="22519"/>
                </a:lnTo>
                <a:lnTo>
                  <a:pt x="91360" y="22399"/>
                </a:lnTo>
                <a:lnTo>
                  <a:pt x="92362" y="22274"/>
                </a:lnTo>
                <a:lnTo>
                  <a:pt x="93337" y="22139"/>
                </a:lnTo>
                <a:lnTo>
                  <a:pt x="94258" y="21993"/>
                </a:lnTo>
                <a:lnTo>
                  <a:pt x="95179" y="21837"/>
                </a:lnTo>
                <a:lnTo>
                  <a:pt x="96045" y="21676"/>
                </a:lnTo>
                <a:lnTo>
                  <a:pt x="96885" y="21509"/>
                </a:lnTo>
                <a:lnTo>
                  <a:pt x="97671" y="21332"/>
                </a:lnTo>
                <a:lnTo>
                  <a:pt x="98429" y="21150"/>
                </a:lnTo>
                <a:lnTo>
                  <a:pt x="99160" y="20958"/>
                </a:lnTo>
                <a:lnTo>
                  <a:pt x="99864" y="20765"/>
                </a:lnTo>
                <a:lnTo>
                  <a:pt x="100514" y="20562"/>
                </a:lnTo>
                <a:lnTo>
                  <a:pt x="101137" y="20359"/>
                </a:lnTo>
                <a:lnTo>
                  <a:pt x="101733" y="20146"/>
                </a:lnTo>
                <a:lnTo>
                  <a:pt x="102275" y="19932"/>
                </a:lnTo>
                <a:lnTo>
                  <a:pt x="102790" y="19709"/>
                </a:lnTo>
                <a:lnTo>
                  <a:pt x="103250" y="19490"/>
                </a:lnTo>
                <a:lnTo>
                  <a:pt x="103683" y="19261"/>
                </a:lnTo>
                <a:lnTo>
                  <a:pt x="104090" y="19032"/>
                </a:lnTo>
                <a:lnTo>
                  <a:pt x="104442" y="18798"/>
                </a:lnTo>
                <a:lnTo>
                  <a:pt x="104767" y="18564"/>
                </a:lnTo>
                <a:lnTo>
                  <a:pt x="105065" y="18324"/>
                </a:lnTo>
                <a:lnTo>
                  <a:pt x="105309" y="18085"/>
                </a:lnTo>
                <a:lnTo>
                  <a:pt x="105498" y="17846"/>
                </a:lnTo>
                <a:lnTo>
                  <a:pt x="105688" y="17606"/>
                </a:lnTo>
                <a:lnTo>
                  <a:pt x="105796" y="17362"/>
                </a:lnTo>
                <a:lnTo>
                  <a:pt x="105904" y="17122"/>
                </a:lnTo>
                <a:lnTo>
                  <a:pt x="105959" y="16878"/>
                </a:lnTo>
                <a:lnTo>
                  <a:pt x="105959" y="16638"/>
                </a:lnTo>
                <a:lnTo>
                  <a:pt x="105932" y="16399"/>
                </a:lnTo>
                <a:lnTo>
                  <a:pt x="105850" y="16160"/>
                </a:lnTo>
                <a:lnTo>
                  <a:pt x="105742" y="15920"/>
                </a:lnTo>
                <a:lnTo>
                  <a:pt x="105607" y="15686"/>
                </a:lnTo>
                <a:lnTo>
                  <a:pt x="105444" y="15447"/>
                </a:lnTo>
                <a:lnTo>
                  <a:pt x="105254" y="15212"/>
                </a:lnTo>
                <a:lnTo>
                  <a:pt x="105038" y="14983"/>
                </a:lnTo>
                <a:lnTo>
                  <a:pt x="104767" y="14749"/>
                </a:lnTo>
                <a:lnTo>
                  <a:pt x="104496" y="14520"/>
                </a:lnTo>
                <a:lnTo>
                  <a:pt x="104198" y="14286"/>
                </a:lnTo>
                <a:lnTo>
                  <a:pt x="103873" y="14057"/>
                </a:lnTo>
                <a:lnTo>
                  <a:pt x="103521" y="13833"/>
                </a:lnTo>
                <a:lnTo>
                  <a:pt x="103142" y="13604"/>
                </a:lnTo>
                <a:lnTo>
                  <a:pt x="102763" y="13381"/>
                </a:lnTo>
                <a:lnTo>
                  <a:pt x="102329" y="13157"/>
                </a:lnTo>
                <a:lnTo>
                  <a:pt x="101896" y="12933"/>
                </a:lnTo>
                <a:lnTo>
                  <a:pt x="101435" y="12709"/>
                </a:lnTo>
                <a:lnTo>
                  <a:pt x="100975" y="12485"/>
                </a:lnTo>
                <a:lnTo>
                  <a:pt x="100460" y="12267"/>
                </a:lnTo>
                <a:lnTo>
                  <a:pt x="99946" y="12048"/>
                </a:lnTo>
                <a:lnTo>
                  <a:pt x="99431" y="11830"/>
                </a:lnTo>
                <a:lnTo>
                  <a:pt x="98889" y="11616"/>
                </a:lnTo>
                <a:lnTo>
                  <a:pt x="97752" y="11184"/>
                </a:lnTo>
                <a:lnTo>
                  <a:pt x="96587" y="10758"/>
                </a:lnTo>
                <a:lnTo>
                  <a:pt x="95368" y="10336"/>
                </a:lnTo>
                <a:lnTo>
                  <a:pt x="94122" y="9920"/>
                </a:lnTo>
                <a:lnTo>
                  <a:pt x="92822" y="9509"/>
                </a:lnTo>
                <a:lnTo>
                  <a:pt x="91522" y="9098"/>
                </a:lnTo>
                <a:lnTo>
                  <a:pt x="89653" y="8536"/>
                </a:lnTo>
                <a:lnTo>
                  <a:pt x="87730" y="7974"/>
                </a:lnTo>
                <a:lnTo>
                  <a:pt x="86728" y="7693"/>
                </a:lnTo>
                <a:lnTo>
                  <a:pt x="85726" y="7417"/>
                </a:lnTo>
                <a:lnTo>
                  <a:pt x="84724" y="7141"/>
                </a:lnTo>
                <a:lnTo>
                  <a:pt x="83695" y="6865"/>
                </a:lnTo>
                <a:lnTo>
                  <a:pt x="82638" y="6594"/>
                </a:lnTo>
                <a:lnTo>
                  <a:pt x="81555" y="6329"/>
                </a:lnTo>
                <a:lnTo>
                  <a:pt x="80471" y="6064"/>
                </a:lnTo>
                <a:lnTo>
                  <a:pt x="79388" y="5803"/>
                </a:lnTo>
                <a:lnTo>
                  <a:pt x="78250" y="5543"/>
                </a:lnTo>
                <a:lnTo>
                  <a:pt x="77113" y="5288"/>
                </a:lnTo>
                <a:lnTo>
                  <a:pt x="75948" y="5038"/>
                </a:lnTo>
                <a:lnTo>
                  <a:pt x="74783" y="4794"/>
                </a:lnTo>
                <a:lnTo>
                  <a:pt x="73565" y="4549"/>
                </a:lnTo>
                <a:lnTo>
                  <a:pt x="72346" y="4310"/>
                </a:lnTo>
                <a:lnTo>
                  <a:pt x="71100" y="4081"/>
                </a:lnTo>
                <a:lnTo>
                  <a:pt x="69827" y="3852"/>
                </a:lnTo>
                <a:lnTo>
                  <a:pt x="68554" y="3628"/>
                </a:lnTo>
                <a:lnTo>
                  <a:pt x="67227" y="3415"/>
                </a:lnTo>
                <a:lnTo>
                  <a:pt x="65899" y="3201"/>
                </a:lnTo>
                <a:lnTo>
                  <a:pt x="64545" y="2998"/>
                </a:lnTo>
                <a:lnTo>
                  <a:pt x="63164" y="2795"/>
                </a:lnTo>
                <a:lnTo>
                  <a:pt x="61755" y="2608"/>
                </a:lnTo>
                <a:lnTo>
                  <a:pt x="60320" y="2421"/>
                </a:lnTo>
                <a:lnTo>
                  <a:pt x="58857" y="2244"/>
                </a:lnTo>
                <a:lnTo>
                  <a:pt x="57395" y="2072"/>
                </a:lnTo>
                <a:lnTo>
                  <a:pt x="55878" y="1906"/>
                </a:lnTo>
                <a:lnTo>
                  <a:pt x="54334" y="1749"/>
                </a:lnTo>
                <a:lnTo>
                  <a:pt x="52763" y="1604"/>
                </a:lnTo>
                <a:lnTo>
                  <a:pt x="51192" y="1458"/>
                </a:lnTo>
                <a:lnTo>
                  <a:pt x="49567" y="1318"/>
                </a:lnTo>
                <a:lnTo>
                  <a:pt x="47915" y="1182"/>
                </a:lnTo>
                <a:lnTo>
                  <a:pt x="46236" y="1052"/>
                </a:lnTo>
                <a:lnTo>
                  <a:pt x="44529" y="922"/>
                </a:lnTo>
                <a:lnTo>
                  <a:pt x="42823" y="802"/>
                </a:lnTo>
                <a:lnTo>
                  <a:pt x="41089" y="688"/>
                </a:lnTo>
                <a:lnTo>
                  <a:pt x="39356" y="579"/>
                </a:lnTo>
                <a:lnTo>
                  <a:pt x="37595" y="474"/>
                </a:lnTo>
                <a:lnTo>
                  <a:pt x="35835" y="381"/>
                </a:lnTo>
                <a:lnTo>
                  <a:pt x="34074" y="298"/>
                </a:lnTo>
                <a:lnTo>
                  <a:pt x="32314" y="219"/>
                </a:lnTo>
                <a:lnTo>
                  <a:pt x="30580" y="157"/>
                </a:lnTo>
                <a:lnTo>
                  <a:pt x="28820" y="100"/>
                </a:lnTo>
                <a:lnTo>
                  <a:pt x="27059" y="58"/>
                </a:lnTo>
                <a:lnTo>
                  <a:pt x="25326" y="27"/>
                </a:lnTo>
                <a:lnTo>
                  <a:pt x="24486" y="17"/>
                </a:lnTo>
                <a:lnTo>
                  <a:pt x="23619" y="6"/>
                </a:lnTo>
                <a:lnTo>
                  <a:pt x="22780" y="1"/>
                </a:lnTo>
                <a:close/>
              </a:path>
            </a:pathLst>
          </a:custGeom>
          <a:noFill/>
          <a:ln w="28575" cap="flat" cmpd="sng">
            <a:solidFill>
              <a:srgbClr val="FFDA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81"/>
          <p:cNvSpPr/>
          <p:nvPr/>
        </p:nvSpPr>
        <p:spPr>
          <a:xfrm rot="10800000">
            <a:off x="7684954" y="2791650"/>
            <a:ext cx="649344" cy="711925"/>
          </a:xfrm>
          <a:custGeom>
            <a:avLst/>
            <a:gdLst/>
            <a:ahLst/>
            <a:cxnLst/>
            <a:rect l="l" t="t" r="r" b="b"/>
            <a:pathLst>
              <a:path w="121316" h="28477" extrusionOk="0">
                <a:moveTo>
                  <a:pt x="23212" y="0"/>
                </a:moveTo>
                <a:lnTo>
                  <a:pt x="22183" y="11"/>
                </a:lnTo>
                <a:lnTo>
                  <a:pt x="21154" y="26"/>
                </a:lnTo>
                <a:lnTo>
                  <a:pt x="20125" y="47"/>
                </a:lnTo>
                <a:lnTo>
                  <a:pt x="19122" y="68"/>
                </a:lnTo>
                <a:lnTo>
                  <a:pt x="18120" y="99"/>
                </a:lnTo>
                <a:lnTo>
                  <a:pt x="17145" y="136"/>
                </a:lnTo>
                <a:lnTo>
                  <a:pt x="16170" y="177"/>
                </a:lnTo>
                <a:lnTo>
                  <a:pt x="15195" y="224"/>
                </a:lnTo>
                <a:lnTo>
                  <a:pt x="14247" y="276"/>
                </a:lnTo>
                <a:lnTo>
                  <a:pt x="13326" y="339"/>
                </a:lnTo>
                <a:lnTo>
                  <a:pt x="12405" y="401"/>
                </a:lnTo>
                <a:lnTo>
                  <a:pt x="11512" y="474"/>
                </a:lnTo>
                <a:lnTo>
                  <a:pt x="10618" y="552"/>
                </a:lnTo>
                <a:lnTo>
                  <a:pt x="9751" y="640"/>
                </a:lnTo>
                <a:lnTo>
                  <a:pt x="8884" y="729"/>
                </a:lnTo>
                <a:lnTo>
                  <a:pt x="8072" y="828"/>
                </a:lnTo>
                <a:lnTo>
                  <a:pt x="7232" y="932"/>
                </a:lnTo>
                <a:lnTo>
                  <a:pt x="6447" y="1046"/>
                </a:lnTo>
                <a:lnTo>
                  <a:pt x="5661" y="1166"/>
                </a:lnTo>
                <a:lnTo>
                  <a:pt x="4903" y="1291"/>
                </a:lnTo>
                <a:lnTo>
                  <a:pt x="4171" y="1426"/>
                </a:lnTo>
                <a:lnTo>
                  <a:pt x="3521" y="1848"/>
                </a:lnTo>
                <a:lnTo>
                  <a:pt x="2925" y="2269"/>
                </a:lnTo>
                <a:lnTo>
                  <a:pt x="2411" y="2696"/>
                </a:lnTo>
                <a:lnTo>
                  <a:pt x="1923" y="3128"/>
                </a:lnTo>
                <a:lnTo>
                  <a:pt x="1490" y="3560"/>
                </a:lnTo>
                <a:lnTo>
                  <a:pt x="1111" y="3992"/>
                </a:lnTo>
                <a:lnTo>
                  <a:pt x="813" y="4424"/>
                </a:lnTo>
                <a:lnTo>
                  <a:pt x="542" y="4861"/>
                </a:lnTo>
                <a:lnTo>
                  <a:pt x="325" y="5298"/>
                </a:lnTo>
                <a:lnTo>
                  <a:pt x="163" y="5740"/>
                </a:lnTo>
                <a:lnTo>
                  <a:pt x="54" y="6178"/>
                </a:lnTo>
                <a:lnTo>
                  <a:pt x="0" y="6620"/>
                </a:lnTo>
                <a:lnTo>
                  <a:pt x="0" y="7062"/>
                </a:lnTo>
                <a:lnTo>
                  <a:pt x="54" y="7505"/>
                </a:lnTo>
                <a:lnTo>
                  <a:pt x="163" y="7947"/>
                </a:lnTo>
                <a:lnTo>
                  <a:pt x="298" y="8389"/>
                </a:lnTo>
                <a:lnTo>
                  <a:pt x="488" y="8832"/>
                </a:lnTo>
                <a:lnTo>
                  <a:pt x="732" y="9274"/>
                </a:lnTo>
                <a:lnTo>
                  <a:pt x="1029" y="9716"/>
                </a:lnTo>
                <a:lnTo>
                  <a:pt x="1355" y="10153"/>
                </a:lnTo>
                <a:lnTo>
                  <a:pt x="1734" y="10596"/>
                </a:lnTo>
                <a:lnTo>
                  <a:pt x="2167" y="11038"/>
                </a:lnTo>
                <a:lnTo>
                  <a:pt x="2655" y="11475"/>
                </a:lnTo>
                <a:lnTo>
                  <a:pt x="3169" y="11912"/>
                </a:lnTo>
                <a:lnTo>
                  <a:pt x="3738" y="12350"/>
                </a:lnTo>
                <a:lnTo>
                  <a:pt x="4334" y="12781"/>
                </a:lnTo>
                <a:lnTo>
                  <a:pt x="4984" y="13219"/>
                </a:lnTo>
                <a:lnTo>
                  <a:pt x="5688" y="13645"/>
                </a:lnTo>
                <a:lnTo>
                  <a:pt x="6419" y="14077"/>
                </a:lnTo>
                <a:lnTo>
                  <a:pt x="7205" y="14504"/>
                </a:lnTo>
                <a:lnTo>
                  <a:pt x="8045" y="14926"/>
                </a:lnTo>
                <a:lnTo>
                  <a:pt x="8911" y="15347"/>
                </a:lnTo>
                <a:lnTo>
                  <a:pt x="9805" y="15769"/>
                </a:lnTo>
                <a:lnTo>
                  <a:pt x="10753" y="16180"/>
                </a:lnTo>
                <a:lnTo>
                  <a:pt x="11728" y="16596"/>
                </a:lnTo>
                <a:lnTo>
                  <a:pt x="12757" y="17002"/>
                </a:lnTo>
                <a:lnTo>
                  <a:pt x="13814" y="17408"/>
                </a:lnTo>
                <a:lnTo>
                  <a:pt x="14924" y="17809"/>
                </a:lnTo>
                <a:lnTo>
                  <a:pt x="16062" y="18209"/>
                </a:lnTo>
                <a:lnTo>
                  <a:pt x="17227" y="18605"/>
                </a:lnTo>
                <a:lnTo>
                  <a:pt x="18418" y="18995"/>
                </a:lnTo>
                <a:lnTo>
                  <a:pt x="19664" y="19380"/>
                </a:lnTo>
                <a:lnTo>
                  <a:pt x="20964" y="19760"/>
                </a:lnTo>
                <a:lnTo>
                  <a:pt x="22264" y="20135"/>
                </a:lnTo>
                <a:lnTo>
                  <a:pt x="23619" y="20510"/>
                </a:lnTo>
                <a:lnTo>
                  <a:pt x="25000" y="20874"/>
                </a:lnTo>
                <a:lnTo>
                  <a:pt x="26408" y="21233"/>
                </a:lnTo>
                <a:lnTo>
                  <a:pt x="27871" y="21592"/>
                </a:lnTo>
                <a:lnTo>
                  <a:pt x="29361" y="21941"/>
                </a:lnTo>
                <a:lnTo>
                  <a:pt x="30878" y="22284"/>
                </a:lnTo>
                <a:lnTo>
                  <a:pt x="32421" y="22622"/>
                </a:lnTo>
                <a:lnTo>
                  <a:pt x="33992" y="22955"/>
                </a:lnTo>
                <a:lnTo>
                  <a:pt x="35590" y="23278"/>
                </a:lnTo>
                <a:lnTo>
                  <a:pt x="37215" y="23601"/>
                </a:lnTo>
                <a:lnTo>
                  <a:pt x="38895" y="23913"/>
                </a:lnTo>
                <a:lnTo>
                  <a:pt x="40574" y="24220"/>
                </a:lnTo>
                <a:lnTo>
                  <a:pt x="42308" y="24517"/>
                </a:lnTo>
                <a:lnTo>
                  <a:pt x="44041" y="24808"/>
                </a:lnTo>
                <a:lnTo>
                  <a:pt x="45829" y="25094"/>
                </a:lnTo>
                <a:lnTo>
                  <a:pt x="47616" y="25370"/>
                </a:lnTo>
                <a:lnTo>
                  <a:pt x="49458" y="25641"/>
                </a:lnTo>
                <a:lnTo>
                  <a:pt x="51300" y="25901"/>
                </a:lnTo>
                <a:lnTo>
                  <a:pt x="53196" y="26156"/>
                </a:lnTo>
                <a:lnTo>
                  <a:pt x="55092" y="26401"/>
                </a:lnTo>
                <a:lnTo>
                  <a:pt x="56284" y="26546"/>
                </a:lnTo>
                <a:lnTo>
                  <a:pt x="57502" y="26692"/>
                </a:lnTo>
                <a:lnTo>
                  <a:pt x="58748" y="26832"/>
                </a:lnTo>
                <a:lnTo>
                  <a:pt x="59994" y="26973"/>
                </a:lnTo>
                <a:lnTo>
                  <a:pt x="61267" y="27108"/>
                </a:lnTo>
                <a:lnTo>
                  <a:pt x="62540" y="27233"/>
                </a:lnTo>
                <a:lnTo>
                  <a:pt x="63840" y="27358"/>
                </a:lnTo>
                <a:lnTo>
                  <a:pt x="65140" y="27478"/>
                </a:lnTo>
                <a:lnTo>
                  <a:pt x="66468" y="27592"/>
                </a:lnTo>
                <a:lnTo>
                  <a:pt x="67795" y="27702"/>
                </a:lnTo>
                <a:lnTo>
                  <a:pt x="69149" y="27806"/>
                </a:lnTo>
                <a:lnTo>
                  <a:pt x="70503" y="27904"/>
                </a:lnTo>
                <a:lnTo>
                  <a:pt x="71858" y="27993"/>
                </a:lnTo>
                <a:lnTo>
                  <a:pt x="73239" y="28076"/>
                </a:lnTo>
                <a:lnTo>
                  <a:pt x="74620" y="28154"/>
                </a:lnTo>
                <a:lnTo>
                  <a:pt x="76002" y="28222"/>
                </a:lnTo>
                <a:lnTo>
                  <a:pt x="77383" y="28284"/>
                </a:lnTo>
                <a:lnTo>
                  <a:pt x="78764" y="28336"/>
                </a:lnTo>
                <a:lnTo>
                  <a:pt x="80146" y="28383"/>
                </a:lnTo>
                <a:lnTo>
                  <a:pt x="81554" y="28420"/>
                </a:lnTo>
                <a:lnTo>
                  <a:pt x="82935" y="28446"/>
                </a:lnTo>
                <a:lnTo>
                  <a:pt x="84317" y="28467"/>
                </a:lnTo>
                <a:lnTo>
                  <a:pt x="85725" y="28477"/>
                </a:lnTo>
                <a:lnTo>
                  <a:pt x="87107" y="28472"/>
                </a:lnTo>
                <a:lnTo>
                  <a:pt x="88488" y="28461"/>
                </a:lnTo>
                <a:lnTo>
                  <a:pt x="89869" y="28440"/>
                </a:lnTo>
                <a:lnTo>
                  <a:pt x="91251" y="28409"/>
                </a:lnTo>
                <a:lnTo>
                  <a:pt x="92605" y="28362"/>
                </a:lnTo>
                <a:lnTo>
                  <a:pt x="93959" y="28310"/>
                </a:lnTo>
                <a:lnTo>
                  <a:pt x="95313" y="28243"/>
                </a:lnTo>
                <a:lnTo>
                  <a:pt x="96668" y="28165"/>
                </a:lnTo>
                <a:lnTo>
                  <a:pt x="97995" y="28076"/>
                </a:lnTo>
                <a:lnTo>
                  <a:pt x="98672" y="28024"/>
                </a:lnTo>
                <a:lnTo>
                  <a:pt x="99322" y="27972"/>
                </a:lnTo>
                <a:lnTo>
                  <a:pt x="99945" y="27915"/>
                </a:lnTo>
                <a:lnTo>
                  <a:pt x="100595" y="27858"/>
                </a:lnTo>
                <a:lnTo>
                  <a:pt x="101218" y="27795"/>
                </a:lnTo>
                <a:lnTo>
                  <a:pt x="101841" y="27733"/>
                </a:lnTo>
                <a:lnTo>
                  <a:pt x="102437" y="27665"/>
                </a:lnTo>
                <a:lnTo>
                  <a:pt x="103060" y="27592"/>
                </a:lnTo>
                <a:lnTo>
                  <a:pt x="104225" y="27447"/>
                </a:lnTo>
                <a:lnTo>
                  <a:pt x="105362" y="27285"/>
                </a:lnTo>
                <a:lnTo>
                  <a:pt x="106473" y="27119"/>
                </a:lnTo>
                <a:lnTo>
                  <a:pt x="107556" y="26942"/>
                </a:lnTo>
                <a:lnTo>
                  <a:pt x="108585" y="26754"/>
                </a:lnTo>
                <a:lnTo>
                  <a:pt x="109587" y="26557"/>
                </a:lnTo>
                <a:lnTo>
                  <a:pt x="110562" y="26354"/>
                </a:lnTo>
                <a:lnTo>
                  <a:pt x="111483" y="26146"/>
                </a:lnTo>
                <a:lnTo>
                  <a:pt x="112377" y="25927"/>
                </a:lnTo>
                <a:lnTo>
                  <a:pt x="113217" y="25698"/>
                </a:lnTo>
                <a:lnTo>
                  <a:pt x="114029" y="25469"/>
                </a:lnTo>
                <a:lnTo>
                  <a:pt x="114788" y="25230"/>
                </a:lnTo>
                <a:lnTo>
                  <a:pt x="115519" y="24985"/>
                </a:lnTo>
                <a:lnTo>
                  <a:pt x="116223" y="24735"/>
                </a:lnTo>
                <a:lnTo>
                  <a:pt x="116873" y="24480"/>
                </a:lnTo>
                <a:lnTo>
                  <a:pt x="117469" y="24225"/>
                </a:lnTo>
                <a:lnTo>
                  <a:pt x="118038" y="23960"/>
                </a:lnTo>
                <a:lnTo>
                  <a:pt x="118553" y="23694"/>
                </a:lnTo>
                <a:lnTo>
                  <a:pt x="119040" y="23424"/>
                </a:lnTo>
                <a:lnTo>
                  <a:pt x="119474" y="23153"/>
                </a:lnTo>
                <a:lnTo>
                  <a:pt x="119853" y="22877"/>
                </a:lnTo>
                <a:lnTo>
                  <a:pt x="120205" y="22602"/>
                </a:lnTo>
                <a:lnTo>
                  <a:pt x="120503" y="22321"/>
                </a:lnTo>
                <a:lnTo>
                  <a:pt x="120747" y="22045"/>
                </a:lnTo>
                <a:lnTo>
                  <a:pt x="120963" y="21764"/>
                </a:lnTo>
                <a:lnTo>
                  <a:pt x="121126" y="21483"/>
                </a:lnTo>
                <a:lnTo>
                  <a:pt x="121234" y="21202"/>
                </a:lnTo>
                <a:lnTo>
                  <a:pt x="121288" y="20921"/>
                </a:lnTo>
                <a:lnTo>
                  <a:pt x="121315" y="20645"/>
                </a:lnTo>
                <a:lnTo>
                  <a:pt x="121315" y="20364"/>
                </a:lnTo>
                <a:lnTo>
                  <a:pt x="121261" y="20088"/>
                </a:lnTo>
                <a:lnTo>
                  <a:pt x="121180" y="19812"/>
                </a:lnTo>
                <a:lnTo>
                  <a:pt x="121072" y="19531"/>
                </a:lnTo>
                <a:lnTo>
                  <a:pt x="120909" y="19255"/>
                </a:lnTo>
                <a:lnTo>
                  <a:pt x="120747" y="18985"/>
                </a:lnTo>
                <a:lnTo>
                  <a:pt x="120530" y="18709"/>
                </a:lnTo>
                <a:lnTo>
                  <a:pt x="120286" y="18433"/>
                </a:lnTo>
                <a:lnTo>
                  <a:pt x="120015" y="18162"/>
                </a:lnTo>
                <a:lnTo>
                  <a:pt x="119717" y="17892"/>
                </a:lnTo>
                <a:lnTo>
                  <a:pt x="119392" y="17621"/>
                </a:lnTo>
                <a:lnTo>
                  <a:pt x="119040" y="17351"/>
                </a:lnTo>
                <a:lnTo>
                  <a:pt x="118661" y="17080"/>
                </a:lnTo>
                <a:lnTo>
                  <a:pt x="118282" y="16809"/>
                </a:lnTo>
                <a:lnTo>
                  <a:pt x="117848" y="16544"/>
                </a:lnTo>
                <a:lnTo>
                  <a:pt x="117415" y="16279"/>
                </a:lnTo>
                <a:lnTo>
                  <a:pt x="116955" y="16008"/>
                </a:lnTo>
                <a:lnTo>
                  <a:pt x="116467" y="15748"/>
                </a:lnTo>
                <a:lnTo>
                  <a:pt x="115980" y="15482"/>
                </a:lnTo>
                <a:lnTo>
                  <a:pt x="115465" y="15217"/>
                </a:lnTo>
                <a:lnTo>
                  <a:pt x="114923" y="14957"/>
                </a:lnTo>
                <a:lnTo>
                  <a:pt x="113813" y="14436"/>
                </a:lnTo>
                <a:lnTo>
                  <a:pt x="112648" y="13916"/>
                </a:lnTo>
                <a:lnTo>
                  <a:pt x="111456" y="13406"/>
                </a:lnTo>
                <a:lnTo>
                  <a:pt x="110210" y="12896"/>
                </a:lnTo>
                <a:lnTo>
                  <a:pt x="108937" y="12391"/>
                </a:lnTo>
                <a:lnTo>
                  <a:pt x="107096" y="11689"/>
                </a:lnTo>
                <a:lnTo>
                  <a:pt x="106148" y="11340"/>
                </a:lnTo>
                <a:lnTo>
                  <a:pt x="105200" y="10991"/>
                </a:lnTo>
                <a:lnTo>
                  <a:pt x="104225" y="10643"/>
                </a:lnTo>
                <a:lnTo>
                  <a:pt x="103222" y="10299"/>
                </a:lnTo>
                <a:lnTo>
                  <a:pt x="102193" y="9956"/>
                </a:lnTo>
                <a:lnTo>
                  <a:pt x="101164" y="9612"/>
                </a:lnTo>
                <a:lnTo>
                  <a:pt x="100108" y="9274"/>
                </a:lnTo>
                <a:lnTo>
                  <a:pt x="99024" y="8936"/>
                </a:lnTo>
                <a:lnTo>
                  <a:pt x="97941" y="8603"/>
                </a:lnTo>
                <a:lnTo>
                  <a:pt x="96803" y="8275"/>
                </a:lnTo>
                <a:lnTo>
                  <a:pt x="95666" y="7947"/>
                </a:lnTo>
                <a:lnTo>
                  <a:pt x="94474" y="7624"/>
                </a:lnTo>
                <a:lnTo>
                  <a:pt x="93282" y="7307"/>
                </a:lnTo>
                <a:lnTo>
                  <a:pt x="92063" y="6995"/>
                </a:lnTo>
                <a:lnTo>
                  <a:pt x="90817" y="6682"/>
                </a:lnTo>
                <a:lnTo>
                  <a:pt x="89544" y="6380"/>
                </a:lnTo>
                <a:lnTo>
                  <a:pt x="88244" y="6079"/>
                </a:lnTo>
                <a:lnTo>
                  <a:pt x="86890" y="5787"/>
                </a:lnTo>
                <a:lnTo>
                  <a:pt x="85536" y="5501"/>
                </a:lnTo>
                <a:lnTo>
                  <a:pt x="84154" y="5220"/>
                </a:lnTo>
                <a:lnTo>
                  <a:pt x="82719" y="4944"/>
                </a:lnTo>
                <a:lnTo>
                  <a:pt x="81256" y="4674"/>
                </a:lnTo>
                <a:lnTo>
                  <a:pt x="79794" y="4413"/>
                </a:lnTo>
                <a:lnTo>
                  <a:pt x="78277" y="4158"/>
                </a:lnTo>
                <a:lnTo>
                  <a:pt x="76706" y="3909"/>
                </a:lnTo>
                <a:lnTo>
                  <a:pt x="75135" y="3669"/>
                </a:lnTo>
                <a:lnTo>
                  <a:pt x="73510" y="3440"/>
                </a:lnTo>
                <a:lnTo>
                  <a:pt x="71858" y="3216"/>
                </a:lnTo>
                <a:lnTo>
                  <a:pt x="70151" y="3003"/>
                </a:lnTo>
                <a:lnTo>
                  <a:pt x="68418" y="2795"/>
                </a:lnTo>
                <a:lnTo>
                  <a:pt x="66657" y="2597"/>
                </a:lnTo>
                <a:lnTo>
                  <a:pt x="64815" y="2394"/>
                </a:lnTo>
                <a:lnTo>
                  <a:pt x="62892" y="2196"/>
                </a:lnTo>
                <a:lnTo>
                  <a:pt x="60942" y="1999"/>
                </a:lnTo>
                <a:lnTo>
                  <a:pt x="58938" y="1811"/>
                </a:lnTo>
                <a:lnTo>
                  <a:pt x="56906" y="1624"/>
                </a:lnTo>
                <a:lnTo>
                  <a:pt x="54821" y="1442"/>
                </a:lnTo>
                <a:lnTo>
                  <a:pt x="52708" y="1265"/>
                </a:lnTo>
                <a:lnTo>
                  <a:pt x="50541" y="1098"/>
                </a:lnTo>
                <a:lnTo>
                  <a:pt x="48375" y="937"/>
                </a:lnTo>
                <a:lnTo>
                  <a:pt x="46181" y="786"/>
                </a:lnTo>
                <a:lnTo>
                  <a:pt x="43987" y="646"/>
                </a:lnTo>
                <a:lnTo>
                  <a:pt x="41766" y="515"/>
                </a:lnTo>
                <a:lnTo>
                  <a:pt x="39545" y="401"/>
                </a:lnTo>
                <a:lnTo>
                  <a:pt x="38434" y="344"/>
                </a:lnTo>
                <a:lnTo>
                  <a:pt x="37324" y="297"/>
                </a:lnTo>
                <a:lnTo>
                  <a:pt x="36213" y="250"/>
                </a:lnTo>
                <a:lnTo>
                  <a:pt x="35103" y="208"/>
                </a:lnTo>
                <a:lnTo>
                  <a:pt x="34019" y="167"/>
                </a:lnTo>
                <a:lnTo>
                  <a:pt x="32909" y="130"/>
                </a:lnTo>
                <a:lnTo>
                  <a:pt x="31798" y="99"/>
                </a:lnTo>
                <a:lnTo>
                  <a:pt x="30715" y="73"/>
                </a:lnTo>
                <a:lnTo>
                  <a:pt x="29632" y="47"/>
                </a:lnTo>
                <a:lnTo>
                  <a:pt x="28548" y="26"/>
                </a:lnTo>
                <a:lnTo>
                  <a:pt x="27465" y="16"/>
                </a:lnTo>
                <a:lnTo>
                  <a:pt x="26381" y="6"/>
                </a:lnTo>
                <a:lnTo>
                  <a:pt x="25325" y="0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1"/>
          <p:cNvSpPr/>
          <p:nvPr/>
        </p:nvSpPr>
        <p:spPr>
          <a:xfrm rot="10800000">
            <a:off x="7909813" y="3630025"/>
            <a:ext cx="557720" cy="933350"/>
          </a:xfrm>
          <a:custGeom>
            <a:avLst/>
            <a:gdLst/>
            <a:ahLst/>
            <a:cxnLst/>
            <a:rect l="l" t="t" r="r" b="b"/>
            <a:pathLst>
              <a:path w="104198" h="37334" extrusionOk="0">
                <a:moveTo>
                  <a:pt x="55" y="0"/>
                </a:moveTo>
                <a:lnTo>
                  <a:pt x="1" y="120"/>
                </a:lnTo>
                <a:lnTo>
                  <a:pt x="1" y="234"/>
                </a:lnTo>
                <a:lnTo>
                  <a:pt x="55" y="349"/>
                </a:lnTo>
                <a:lnTo>
                  <a:pt x="109" y="463"/>
                </a:lnTo>
                <a:lnTo>
                  <a:pt x="380" y="1030"/>
                </a:lnTo>
                <a:lnTo>
                  <a:pt x="732" y="1728"/>
                </a:lnTo>
                <a:lnTo>
                  <a:pt x="922" y="2160"/>
                </a:lnTo>
                <a:lnTo>
                  <a:pt x="1057" y="2394"/>
                </a:lnTo>
                <a:lnTo>
                  <a:pt x="1220" y="2638"/>
                </a:lnTo>
                <a:lnTo>
                  <a:pt x="2114" y="3716"/>
                </a:lnTo>
                <a:lnTo>
                  <a:pt x="2628" y="4314"/>
                </a:lnTo>
                <a:lnTo>
                  <a:pt x="3197" y="4949"/>
                </a:lnTo>
                <a:lnTo>
                  <a:pt x="3522" y="5282"/>
                </a:lnTo>
                <a:lnTo>
                  <a:pt x="3874" y="5620"/>
                </a:lnTo>
                <a:lnTo>
                  <a:pt x="4253" y="5969"/>
                </a:lnTo>
                <a:lnTo>
                  <a:pt x="4687" y="6328"/>
                </a:lnTo>
                <a:lnTo>
                  <a:pt x="5093" y="6692"/>
                </a:lnTo>
                <a:lnTo>
                  <a:pt x="5499" y="7067"/>
                </a:lnTo>
                <a:lnTo>
                  <a:pt x="5933" y="7452"/>
                </a:lnTo>
                <a:lnTo>
                  <a:pt x="6176" y="7645"/>
                </a:lnTo>
                <a:lnTo>
                  <a:pt x="6447" y="7837"/>
                </a:lnTo>
                <a:lnTo>
                  <a:pt x="7612" y="8628"/>
                </a:lnTo>
                <a:lnTo>
                  <a:pt x="8804" y="9445"/>
                </a:lnTo>
                <a:lnTo>
                  <a:pt x="9399" y="9867"/>
                </a:lnTo>
                <a:lnTo>
                  <a:pt x="10050" y="10299"/>
                </a:lnTo>
                <a:lnTo>
                  <a:pt x="10781" y="10731"/>
                </a:lnTo>
                <a:lnTo>
                  <a:pt x="11512" y="11163"/>
                </a:lnTo>
                <a:lnTo>
                  <a:pt x="13083" y="12053"/>
                </a:lnTo>
                <a:lnTo>
                  <a:pt x="13869" y="12511"/>
                </a:lnTo>
                <a:lnTo>
                  <a:pt x="14654" y="12969"/>
                </a:lnTo>
                <a:lnTo>
                  <a:pt x="15629" y="13463"/>
                </a:lnTo>
                <a:lnTo>
                  <a:pt x="16631" y="13963"/>
                </a:lnTo>
                <a:lnTo>
                  <a:pt x="17633" y="14452"/>
                </a:lnTo>
                <a:lnTo>
                  <a:pt x="18663" y="14946"/>
                </a:lnTo>
                <a:lnTo>
                  <a:pt x="19719" y="15435"/>
                </a:lnTo>
                <a:lnTo>
                  <a:pt x="20775" y="15924"/>
                </a:lnTo>
                <a:lnTo>
                  <a:pt x="21886" y="16408"/>
                </a:lnTo>
                <a:lnTo>
                  <a:pt x="22996" y="16892"/>
                </a:lnTo>
                <a:lnTo>
                  <a:pt x="24134" y="17376"/>
                </a:lnTo>
                <a:lnTo>
                  <a:pt x="25299" y="17855"/>
                </a:lnTo>
                <a:lnTo>
                  <a:pt x="26463" y="18334"/>
                </a:lnTo>
                <a:lnTo>
                  <a:pt x="27655" y="18813"/>
                </a:lnTo>
                <a:lnTo>
                  <a:pt x="28874" y="19291"/>
                </a:lnTo>
                <a:lnTo>
                  <a:pt x="30120" y="19765"/>
                </a:lnTo>
                <a:lnTo>
                  <a:pt x="31366" y="20233"/>
                </a:lnTo>
                <a:lnTo>
                  <a:pt x="32666" y="20702"/>
                </a:lnTo>
                <a:lnTo>
                  <a:pt x="33993" y="21170"/>
                </a:lnTo>
                <a:lnTo>
                  <a:pt x="35347" y="21628"/>
                </a:lnTo>
                <a:lnTo>
                  <a:pt x="36701" y="22091"/>
                </a:lnTo>
                <a:lnTo>
                  <a:pt x="38083" y="22549"/>
                </a:lnTo>
                <a:lnTo>
                  <a:pt x="39491" y="23002"/>
                </a:lnTo>
                <a:lnTo>
                  <a:pt x="40927" y="23455"/>
                </a:lnTo>
                <a:lnTo>
                  <a:pt x="42389" y="23907"/>
                </a:lnTo>
                <a:lnTo>
                  <a:pt x="43852" y="24355"/>
                </a:lnTo>
                <a:lnTo>
                  <a:pt x="45342" y="24803"/>
                </a:lnTo>
                <a:lnTo>
                  <a:pt x="46831" y="25245"/>
                </a:lnTo>
                <a:lnTo>
                  <a:pt x="48375" y="25687"/>
                </a:lnTo>
                <a:lnTo>
                  <a:pt x="49892" y="26124"/>
                </a:lnTo>
                <a:lnTo>
                  <a:pt x="51463" y="26562"/>
                </a:lnTo>
                <a:lnTo>
                  <a:pt x="53061" y="26993"/>
                </a:lnTo>
                <a:lnTo>
                  <a:pt x="54659" y="27425"/>
                </a:lnTo>
                <a:lnTo>
                  <a:pt x="56257" y="27857"/>
                </a:lnTo>
                <a:lnTo>
                  <a:pt x="57801" y="28237"/>
                </a:lnTo>
                <a:lnTo>
                  <a:pt x="59345" y="28617"/>
                </a:lnTo>
                <a:lnTo>
                  <a:pt x="62324" y="29361"/>
                </a:lnTo>
                <a:lnTo>
                  <a:pt x="63814" y="29720"/>
                </a:lnTo>
                <a:lnTo>
                  <a:pt x="65276" y="30074"/>
                </a:lnTo>
                <a:lnTo>
                  <a:pt x="66793" y="30413"/>
                </a:lnTo>
                <a:lnTo>
                  <a:pt x="68283" y="30746"/>
                </a:lnTo>
                <a:lnTo>
                  <a:pt x="73890" y="31989"/>
                </a:lnTo>
                <a:lnTo>
                  <a:pt x="79469" y="33108"/>
                </a:lnTo>
                <a:lnTo>
                  <a:pt x="80769" y="33374"/>
                </a:lnTo>
                <a:lnTo>
                  <a:pt x="82042" y="33629"/>
                </a:lnTo>
                <a:lnTo>
                  <a:pt x="83342" y="33873"/>
                </a:lnTo>
                <a:lnTo>
                  <a:pt x="84588" y="34107"/>
                </a:lnTo>
                <a:lnTo>
                  <a:pt x="87026" y="34550"/>
                </a:lnTo>
                <a:lnTo>
                  <a:pt x="89355" y="34961"/>
                </a:lnTo>
                <a:lnTo>
                  <a:pt x="93526" y="35705"/>
                </a:lnTo>
                <a:lnTo>
                  <a:pt x="97210" y="36283"/>
                </a:lnTo>
                <a:lnTo>
                  <a:pt x="102356" y="37074"/>
                </a:lnTo>
                <a:lnTo>
                  <a:pt x="102790" y="37147"/>
                </a:lnTo>
                <a:lnTo>
                  <a:pt x="103250" y="37214"/>
                </a:lnTo>
                <a:lnTo>
                  <a:pt x="103711" y="37277"/>
                </a:lnTo>
                <a:lnTo>
                  <a:pt x="104198" y="37334"/>
                </a:lnTo>
                <a:lnTo>
                  <a:pt x="103846" y="37245"/>
                </a:lnTo>
                <a:lnTo>
                  <a:pt x="103440" y="37167"/>
                </a:lnTo>
                <a:lnTo>
                  <a:pt x="103033" y="37089"/>
                </a:lnTo>
                <a:lnTo>
                  <a:pt x="102600" y="37017"/>
                </a:lnTo>
                <a:lnTo>
                  <a:pt x="97698" y="36173"/>
                </a:lnTo>
                <a:lnTo>
                  <a:pt x="94258" y="35565"/>
                </a:lnTo>
                <a:lnTo>
                  <a:pt x="90222" y="34810"/>
                </a:lnTo>
                <a:lnTo>
                  <a:pt x="89139" y="34597"/>
                </a:lnTo>
                <a:lnTo>
                  <a:pt x="88028" y="34378"/>
                </a:lnTo>
                <a:lnTo>
                  <a:pt x="85645" y="33930"/>
                </a:lnTo>
                <a:lnTo>
                  <a:pt x="84399" y="33691"/>
                </a:lnTo>
                <a:lnTo>
                  <a:pt x="83153" y="33447"/>
                </a:lnTo>
                <a:lnTo>
                  <a:pt x="81853" y="33192"/>
                </a:lnTo>
                <a:lnTo>
                  <a:pt x="80553" y="32921"/>
                </a:lnTo>
                <a:lnTo>
                  <a:pt x="77898" y="32369"/>
                </a:lnTo>
                <a:lnTo>
                  <a:pt x="75108" y="31797"/>
                </a:lnTo>
                <a:lnTo>
                  <a:pt x="69529" y="30517"/>
                </a:lnTo>
                <a:lnTo>
                  <a:pt x="68066" y="30189"/>
                </a:lnTo>
                <a:lnTo>
                  <a:pt x="66604" y="29851"/>
                </a:lnTo>
                <a:lnTo>
                  <a:pt x="65141" y="29497"/>
                </a:lnTo>
                <a:lnTo>
                  <a:pt x="63678" y="29132"/>
                </a:lnTo>
                <a:lnTo>
                  <a:pt x="60753" y="28393"/>
                </a:lnTo>
                <a:lnTo>
                  <a:pt x="59236" y="28013"/>
                </a:lnTo>
                <a:lnTo>
                  <a:pt x="57720" y="27634"/>
                </a:lnTo>
                <a:lnTo>
                  <a:pt x="56122" y="27202"/>
                </a:lnTo>
                <a:lnTo>
                  <a:pt x="54551" y="26770"/>
                </a:lnTo>
                <a:lnTo>
                  <a:pt x="52980" y="26338"/>
                </a:lnTo>
                <a:lnTo>
                  <a:pt x="51463" y="25901"/>
                </a:lnTo>
                <a:lnTo>
                  <a:pt x="49946" y="25463"/>
                </a:lnTo>
                <a:lnTo>
                  <a:pt x="48429" y="25021"/>
                </a:lnTo>
                <a:lnTo>
                  <a:pt x="46940" y="24579"/>
                </a:lnTo>
                <a:lnTo>
                  <a:pt x="45477" y="24136"/>
                </a:lnTo>
                <a:lnTo>
                  <a:pt x="44042" y="23689"/>
                </a:lnTo>
                <a:lnTo>
                  <a:pt x="42606" y="23241"/>
                </a:lnTo>
                <a:lnTo>
                  <a:pt x="41198" y="22789"/>
                </a:lnTo>
                <a:lnTo>
                  <a:pt x="39789" y="22336"/>
                </a:lnTo>
                <a:lnTo>
                  <a:pt x="38435" y="21878"/>
                </a:lnTo>
                <a:lnTo>
                  <a:pt x="37081" y="21420"/>
                </a:lnTo>
                <a:lnTo>
                  <a:pt x="35726" y="20962"/>
                </a:lnTo>
                <a:lnTo>
                  <a:pt x="34399" y="20499"/>
                </a:lnTo>
                <a:lnTo>
                  <a:pt x="33126" y="20030"/>
                </a:lnTo>
                <a:lnTo>
                  <a:pt x="31880" y="19562"/>
                </a:lnTo>
                <a:lnTo>
                  <a:pt x="30661" y="19094"/>
                </a:lnTo>
                <a:lnTo>
                  <a:pt x="29443" y="18625"/>
                </a:lnTo>
                <a:lnTo>
                  <a:pt x="28251" y="18152"/>
                </a:lnTo>
                <a:lnTo>
                  <a:pt x="27059" y="17673"/>
                </a:lnTo>
                <a:lnTo>
                  <a:pt x="25921" y="17199"/>
                </a:lnTo>
                <a:lnTo>
                  <a:pt x="24784" y="16721"/>
                </a:lnTo>
                <a:lnTo>
                  <a:pt x="23646" y="16237"/>
                </a:lnTo>
                <a:lnTo>
                  <a:pt x="22563" y="15758"/>
                </a:lnTo>
                <a:lnTo>
                  <a:pt x="21480" y="15274"/>
                </a:lnTo>
                <a:lnTo>
                  <a:pt x="20423" y="14785"/>
                </a:lnTo>
                <a:lnTo>
                  <a:pt x="19394" y="14301"/>
                </a:lnTo>
                <a:lnTo>
                  <a:pt x="18365" y="13812"/>
                </a:lnTo>
                <a:lnTo>
                  <a:pt x="17363" y="13322"/>
                </a:lnTo>
                <a:lnTo>
                  <a:pt x="16387" y="12828"/>
                </a:lnTo>
                <a:lnTo>
                  <a:pt x="15575" y="12375"/>
                </a:lnTo>
                <a:lnTo>
                  <a:pt x="14762" y="11923"/>
                </a:lnTo>
                <a:lnTo>
                  <a:pt x="13164" y="11043"/>
                </a:lnTo>
                <a:lnTo>
                  <a:pt x="12406" y="10611"/>
                </a:lnTo>
                <a:lnTo>
                  <a:pt x="11675" y="10184"/>
                </a:lnTo>
                <a:lnTo>
                  <a:pt x="10997" y="9758"/>
                </a:lnTo>
                <a:lnTo>
                  <a:pt x="10375" y="9341"/>
                </a:lnTo>
                <a:lnTo>
                  <a:pt x="9074" y="8524"/>
                </a:lnTo>
                <a:lnTo>
                  <a:pt x="8479" y="8129"/>
                </a:lnTo>
                <a:lnTo>
                  <a:pt x="8208" y="7931"/>
                </a:lnTo>
                <a:lnTo>
                  <a:pt x="7937" y="7738"/>
                </a:lnTo>
                <a:lnTo>
                  <a:pt x="6989" y="6979"/>
                </a:lnTo>
                <a:lnTo>
                  <a:pt x="6041" y="6245"/>
                </a:lnTo>
                <a:lnTo>
                  <a:pt x="5580" y="5896"/>
                </a:lnTo>
                <a:lnTo>
                  <a:pt x="5174" y="5553"/>
                </a:lnTo>
                <a:lnTo>
                  <a:pt x="4795" y="5214"/>
                </a:lnTo>
                <a:lnTo>
                  <a:pt x="4443" y="4887"/>
                </a:lnTo>
                <a:lnTo>
                  <a:pt x="3793" y="4252"/>
                </a:lnTo>
                <a:lnTo>
                  <a:pt x="3224" y="3658"/>
                </a:lnTo>
                <a:lnTo>
                  <a:pt x="2141" y="2592"/>
                </a:lnTo>
                <a:lnTo>
                  <a:pt x="1491" y="1691"/>
                </a:lnTo>
                <a:lnTo>
                  <a:pt x="949" y="994"/>
                </a:lnTo>
                <a:lnTo>
                  <a:pt x="543" y="437"/>
                </a:lnTo>
                <a:lnTo>
                  <a:pt x="461" y="328"/>
                </a:lnTo>
                <a:lnTo>
                  <a:pt x="353" y="219"/>
                </a:lnTo>
                <a:lnTo>
                  <a:pt x="218" y="109"/>
                </a:lnTo>
                <a:lnTo>
                  <a:pt x="55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1"/>
          <p:cNvSpPr/>
          <p:nvPr/>
        </p:nvSpPr>
        <p:spPr>
          <a:xfrm rot="10800000">
            <a:off x="7934456" y="3005400"/>
            <a:ext cx="551340" cy="1598200"/>
          </a:xfrm>
          <a:custGeom>
            <a:avLst/>
            <a:gdLst/>
            <a:ahLst/>
            <a:cxnLst/>
            <a:rect l="l" t="t" r="r" b="b"/>
            <a:pathLst>
              <a:path w="103006" h="63928" extrusionOk="0">
                <a:moveTo>
                  <a:pt x="4523" y="1"/>
                </a:moveTo>
                <a:lnTo>
                  <a:pt x="4334" y="84"/>
                </a:lnTo>
                <a:lnTo>
                  <a:pt x="4171" y="167"/>
                </a:lnTo>
                <a:lnTo>
                  <a:pt x="4090" y="277"/>
                </a:lnTo>
                <a:lnTo>
                  <a:pt x="3955" y="402"/>
                </a:lnTo>
                <a:lnTo>
                  <a:pt x="3846" y="537"/>
                </a:lnTo>
                <a:lnTo>
                  <a:pt x="3819" y="610"/>
                </a:lnTo>
                <a:lnTo>
                  <a:pt x="3792" y="683"/>
                </a:lnTo>
                <a:lnTo>
                  <a:pt x="3196" y="1547"/>
                </a:lnTo>
                <a:lnTo>
                  <a:pt x="2465" y="2671"/>
                </a:lnTo>
                <a:lnTo>
                  <a:pt x="2004" y="3352"/>
                </a:lnTo>
                <a:lnTo>
                  <a:pt x="1788" y="3722"/>
                </a:lnTo>
                <a:lnTo>
                  <a:pt x="1571" y="4107"/>
                </a:lnTo>
                <a:lnTo>
                  <a:pt x="1381" y="4513"/>
                </a:lnTo>
                <a:lnTo>
                  <a:pt x="1219" y="4934"/>
                </a:lnTo>
                <a:lnTo>
                  <a:pt x="948" y="5830"/>
                </a:lnTo>
                <a:lnTo>
                  <a:pt x="650" y="6787"/>
                </a:lnTo>
                <a:lnTo>
                  <a:pt x="352" y="7802"/>
                </a:lnTo>
                <a:lnTo>
                  <a:pt x="217" y="8338"/>
                </a:lnTo>
                <a:lnTo>
                  <a:pt x="108" y="8884"/>
                </a:lnTo>
                <a:lnTo>
                  <a:pt x="27" y="9446"/>
                </a:lnTo>
                <a:lnTo>
                  <a:pt x="0" y="10024"/>
                </a:lnTo>
                <a:lnTo>
                  <a:pt x="0" y="12465"/>
                </a:lnTo>
                <a:lnTo>
                  <a:pt x="27" y="12787"/>
                </a:lnTo>
                <a:lnTo>
                  <a:pt x="81" y="13110"/>
                </a:lnTo>
                <a:lnTo>
                  <a:pt x="136" y="13438"/>
                </a:lnTo>
                <a:lnTo>
                  <a:pt x="217" y="13766"/>
                </a:lnTo>
                <a:lnTo>
                  <a:pt x="406" y="14437"/>
                </a:lnTo>
                <a:lnTo>
                  <a:pt x="596" y="15114"/>
                </a:lnTo>
                <a:lnTo>
                  <a:pt x="650" y="15462"/>
                </a:lnTo>
                <a:lnTo>
                  <a:pt x="731" y="15811"/>
                </a:lnTo>
                <a:lnTo>
                  <a:pt x="840" y="16165"/>
                </a:lnTo>
                <a:lnTo>
                  <a:pt x="948" y="16513"/>
                </a:lnTo>
                <a:lnTo>
                  <a:pt x="1219" y="17226"/>
                </a:lnTo>
                <a:lnTo>
                  <a:pt x="1571" y="17950"/>
                </a:lnTo>
                <a:lnTo>
                  <a:pt x="1950" y="18684"/>
                </a:lnTo>
                <a:lnTo>
                  <a:pt x="2357" y="19423"/>
                </a:lnTo>
                <a:lnTo>
                  <a:pt x="3196" y="20937"/>
                </a:lnTo>
                <a:lnTo>
                  <a:pt x="3765" y="21764"/>
                </a:lnTo>
                <a:lnTo>
                  <a:pt x="4388" y="22592"/>
                </a:lnTo>
                <a:lnTo>
                  <a:pt x="5038" y="23419"/>
                </a:lnTo>
                <a:lnTo>
                  <a:pt x="5742" y="24247"/>
                </a:lnTo>
                <a:lnTo>
                  <a:pt x="6501" y="25074"/>
                </a:lnTo>
                <a:lnTo>
                  <a:pt x="7286" y="25896"/>
                </a:lnTo>
                <a:lnTo>
                  <a:pt x="8126" y="26719"/>
                </a:lnTo>
                <a:lnTo>
                  <a:pt x="8992" y="27536"/>
                </a:lnTo>
                <a:lnTo>
                  <a:pt x="9886" y="28358"/>
                </a:lnTo>
                <a:lnTo>
                  <a:pt x="10834" y="29175"/>
                </a:lnTo>
                <a:lnTo>
                  <a:pt x="11836" y="29987"/>
                </a:lnTo>
                <a:lnTo>
                  <a:pt x="12866" y="30804"/>
                </a:lnTo>
                <a:lnTo>
                  <a:pt x="13922" y="31610"/>
                </a:lnTo>
                <a:lnTo>
                  <a:pt x="15032" y="32422"/>
                </a:lnTo>
                <a:lnTo>
                  <a:pt x="16197" y="33229"/>
                </a:lnTo>
                <a:lnTo>
                  <a:pt x="17389" y="34036"/>
                </a:lnTo>
                <a:lnTo>
                  <a:pt x="18662" y="34837"/>
                </a:lnTo>
                <a:lnTo>
                  <a:pt x="19989" y="35633"/>
                </a:lnTo>
                <a:lnTo>
                  <a:pt x="21370" y="36429"/>
                </a:lnTo>
                <a:lnTo>
                  <a:pt x="22779" y="37220"/>
                </a:lnTo>
                <a:lnTo>
                  <a:pt x="24214" y="38011"/>
                </a:lnTo>
                <a:lnTo>
                  <a:pt x="25704" y="38797"/>
                </a:lnTo>
                <a:lnTo>
                  <a:pt x="27221" y="39583"/>
                </a:lnTo>
                <a:lnTo>
                  <a:pt x="28792" y="40364"/>
                </a:lnTo>
                <a:lnTo>
                  <a:pt x="30390" y="41144"/>
                </a:lnTo>
                <a:lnTo>
                  <a:pt x="32015" y="41920"/>
                </a:lnTo>
                <a:lnTo>
                  <a:pt x="33694" y="42695"/>
                </a:lnTo>
                <a:lnTo>
                  <a:pt x="35401" y="43465"/>
                </a:lnTo>
                <a:lnTo>
                  <a:pt x="37161" y="44230"/>
                </a:lnTo>
                <a:lnTo>
                  <a:pt x="38949" y="44995"/>
                </a:lnTo>
                <a:lnTo>
                  <a:pt x="40791" y="45755"/>
                </a:lnTo>
                <a:lnTo>
                  <a:pt x="42659" y="46515"/>
                </a:lnTo>
                <a:lnTo>
                  <a:pt x="46262" y="47873"/>
                </a:lnTo>
                <a:lnTo>
                  <a:pt x="48022" y="48539"/>
                </a:lnTo>
                <a:lnTo>
                  <a:pt x="49783" y="49195"/>
                </a:lnTo>
                <a:lnTo>
                  <a:pt x="51543" y="49835"/>
                </a:lnTo>
                <a:lnTo>
                  <a:pt x="53331" y="50460"/>
                </a:lnTo>
                <a:lnTo>
                  <a:pt x="54225" y="50767"/>
                </a:lnTo>
                <a:lnTo>
                  <a:pt x="55146" y="51068"/>
                </a:lnTo>
                <a:lnTo>
                  <a:pt x="56067" y="51370"/>
                </a:lnTo>
                <a:lnTo>
                  <a:pt x="56988" y="51667"/>
                </a:lnTo>
                <a:lnTo>
                  <a:pt x="58694" y="52255"/>
                </a:lnTo>
                <a:lnTo>
                  <a:pt x="60400" y="52833"/>
                </a:lnTo>
                <a:lnTo>
                  <a:pt x="61240" y="53114"/>
                </a:lnTo>
                <a:lnTo>
                  <a:pt x="62107" y="53395"/>
                </a:lnTo>
                <a:lnTo>
                  <a:pt x="63001" y="53670"/>
                </a:lnTo>
                <a:lnTo>
                  <a:pt x="63894" y="53941"/>
                </a:lnTo>
                <a:lnTo>
                  <a:pt x="70774" y="55981"/>
                </a:lnTo>
                <a:lnTo>
                  <a:pt x="71587" y="56226"/>
                </a:lnTo>
                <a:lnTo>
                  <a:pt x="72399" y="56465"/>
                </a:lnTo>
                <a:lnTo>
                  <a:pt x="74051" y="56933"/>
                </a:lnTo>
                <a:lnTo>
                  <a:pt x="75676" y="57381"/>
                </a:lnTo>
                <a:lnTo>
                  <a:pt x="77302" y="57813"/>
                </a:lnTo>
                <a:lnTo>
                  <a:pt x="78900" y="58229"/>
                </a:lnTo>
                <a:lnTo>
                  <a:pt x="80471" y="58630"/>
                </a:lnTo>
                <a:lnTo>
                  <a:pt x="81987" y="59020"/>
                </a:lnTo>
                <a:lnTo>
                  <a:pt x="83423" y="59400"/>
                </a:lnTo>
                <a:lnTo>
                  <a:pt x="84858" y="59770"/>
                </a:lnTo>
                <a:lnTo>
                  <a:pt x="86213" y="60123"/>
                </a:lnTo>
                <a:lnTo>
                  <a:pt x="87540" y="60457"/>
                </a:lnTo>
                <a:lnTo>
                  <a:pt x="88840" y="60779"/>
                </a:lnTo>
                <a:lnTo>
                  <a:pt x="93661" y="61888"/>
                </a:lnTo>
                <a:lnTo>
                  <a:pt x="100568" y="63412"/>
                </a:lnTo>
                <a:lnTo>
                  <a:pt x="102355" y="63803"/>
                </a:lnTo>
                <a:lnTo>
                  <a:pt x="102816" y="63902"/>
                </a:lnTo>
                <a:lnTo>
                  <a:pt x="102951" y="63928"/>
                </a:lnTo>
                <a:lnTo>
                  <a:pt x="103006" y="63928"/>
                </a:lnTo>
                <a:lnTo>
                  <a:pt x="103006" y="63917"/>
                </a:lnTo>
                <a:lnTo>
                  <a:pt x="102924" y="63891"/>
                </a:lnTo>
                <a:lnTo>
                  <a:pt x="102491" y="63777"/>
                </a:lnTo>
                <a:lnTo>
                  <a:pt x="101760" y="63595"/>
                </a:lnTo>
                <a:lnTo>
                  <a:pt x="100866" y="63366"/>
                </a:lnTo>
                <a:lnTo>
                  <a:pt x="94419" y="61799"/>
                </a:lnTo>
                <a:lnTo>
                  <a:pt x="89707" y="60665"/>
                </a:lnTo>
                <a:lnTo>
                  <a:pt x="89030" y="60509"/>
                </a:lnTo>
                <a:lnTo>
                  <a:pt x="88379" y="60342"/>
                </a:lnTo>
                <a:lnTo>
                  <a:pt x="87757" y="60176"/>
                </a:lnTo>
                <a:lnTo>
                  <a:pt x="87106" y="60004"/>
                </a:lnTo>
                <a:lnTo>
                  <a:pt x="85833" y="59645"/>
                </a:lnTo>
                <a:lnTo>
                  <a:pt x="84452" y="59275"/>
                </a:lnTo>
                <a:lnTo>
                  <a:pt x="83044" y="58890"/>
                </a:lnTo>
                <a:lnTo>
                  <a:pt x="81554" y="58500"/>
                </a:lnTo>
                <a:lnTo>
                  <a:pt x="78466" y="57672"/>
                </a:lnTo>
                <a:lnTo>
                  <a:pt x="76868" y="57240"/>
                </a:lnTo>
                <a:lnTo>
                  <a:pt x="75270" y="56793"/>
                </a:lnTo>
                <a:lnTo>
                  <a:pt x="73672" y="56325"/>
                </a:lnTo>
                <a:lnTo>
                  <a:pt x="72887" y="56085"/>
                </a:lnTo>
                <a:lnTo>
                  <a:pt x="72074" y="55835"/>
                </a:lnTo>
                <a:lnTo>
                  <a:pt x="65194" y="53785"/>
                </a:lnTo>
                <a:lnTo>
                  <a:pt x="64328" y="53514"/>
                </a:lnTo>
                <a:lnTo>
                  <a:pt x="63461" y="53239"/>
                </a:lnTo>
                <a:lnTo>
                  <a:pt x="61782" y="52676"/>
                </a:lnTo>
                <a:lnTo>
                  <a:pt x="60075" y="52094"/>
                </a:lnTo>
                <a:lnTo>
                  <a:pt x="58288" y="51506"/>
                </a:lnTo>
                <a:lnTo>
                  <a:pt x="57394" y="51209"/>
                </a:lnTo>
                <a:lnTo>
                  <a:pt x="56473" y="50912"/>
                </a:lnTo>
                <a:lnTo>
                  <a:pt x="55579" y="50605"/>
                </a:lnTo>
                <a:lnTo>
                  <a:pt x="54712" y="50298"/>
                </a:lnTo>
                <a:lnTo>
                  <a:pt x="52952" y="49674"/>
                </a:lnTo>
                <a:lnTo>
                  <a:pt x="51218" y="49034"/>
                </a:lnTo>
                <a:lnTo>
                  <a:pt x="49458" y="48378"/>
                </a:lnTo>
                <a:lnTo>
                  <a:pt x="47724" y="47717"/>
                </a:lnTo>
                <a:lnTo>
                  <a:pt x="44176" y="46359"/>
                </a:lnTo>
                <a:lnTo>
                  <a:pt x="42334" y="45604"/>
                </a:lnTo>
                <a:lnTo>
                  <a:pt x="40520" y="44844"/>
                </a:lnTo>
                <a:lnTo>
                  <a:pt x="38759" y="44085"/>
                </a:lnTo>
                <a:lnTo>
                  <a:pt x="37026" y="43320"/>
                </a:lnTo>
                <a:lnTo>
                  <a:pt x="35346" y="42555"/>
                </a:lnTo>
                <a:lnTo>
                  <a:pt x="33694" y="41779"/>
                </a:lnTo>
                <a:lnTo>
                  <a:pt x="32069" y="41009"/>
                </a:lnTo>
                <a:lnTo>
                  <a:pt x="30498" y="40234"/>
                </a:lnTo>
                <a:lnTo>
                  <a:pt x="28954" y="39453"/>
                </a:lnTo>
                <a:lnTo>
                  <a:pt x="27438" y="38672"/>
                </a:lnTo>
                <a:lnTo>
                  <a:pt x="25975" y="37887"/>
                </a:lnTo>
                <a:lnTo>
                  <a:pt x="24539" y="37101"/>
                </a:lnTo>
                <a:lnTo>
                  <a:pt x="23131" y="36310"/>
                </a:lnTo>
                <a:lnTo>
                  <a:pt x="21777" y="35519"/>
                </a:lnTo>
                <a:lnTo>
                  <a:pt x="20450" y="34728"/>
                </a:lnTo>
                <a:lnTo>
                  <a:pt x="19177" y="33931"/>
                </a:lnTo>
                <a:lnTo>
                  <a:pt x="18012" y="33130"/>
                </a:lnTo>
                <a:lnTo>
                  <a:pt x="16874" y="32323"/>
                </a:lnTo>
                <a:lnTo>
                  <a:pt x="15764" y="31522"/>
                </a:lnTo>
                <a:lnTo>
                  <a:pt x="14707" y="30715"/>
                </a:lnTo>
                <a:lnTo>
                  <a:pt x="13678" y="29903"/>
                </a:lnTo>
                <a:lnTo>
                  <a:pt x="12703" y="29097"/>
                </a:lnTo>
                <a:lnTo>
                  <a:pt x="11755" y="28285"/>
                </a:lnTo>
                <a:lnTo>
                  <a:pt x="10861" y="27468"/>
                </a:lnTo>
                <a:lnTo>
                  <a:pt x="9995" y="26656"/>
                </a:lnTo>
                <a:lnTo>
                  <a:pt x="9155" y="25839"/>
                </a:lnTo>
                <a:lnTo>
                  <a:pt x="8369" y="25017"/>
                </a:lnTo>
                <a:lnTo>
                  <a:pt x="7611" y="24200"/>
                </a:lnTo>
                <a:lnTo>
                  <a:pt x="6907" y="23378"/>
                </a:lnTo>
                <a:lnTo>
                  <a:pt x="6230" y="22555"/>
                </a:lnTo>
                <a:lnTo>
                  <a:pt x="5607" y="21733"/>
                </a:lnTo>
                <a:lnTo>
                  <a:pt x="5011" y="20911"/>
                </a:lnTo>
                <a:lnTo>
                  <a:pt x="4144" y="19402"/>
                </a:lnTo>
                <a:lnTo>
                  <a:pt x="3738" y="18658"/>
                </a:lnTo>
                <a:lnTo>
                  <a:pt x="3332" y="17929"/>
                </a:lnTo>
                <a:lnTo>
                  <a:pt x="2979" y="17211"/>
                </a:lnTo>
                <a:lnTo>
                  <a:pt x="2682" y="16503"/>
                </a:lnTo>
                <a:lnTo>
                  <a:pt x="2546" y="16149"/>
                </a:lnTo>
                <a:lnTo>
                  <a:pt x="2411" y="15800"/>
                </a:lnTo>
                <a:lnTo>
                  <a:pt x="2329" y="15457"/>
                </a:lnTo>
                <a:lnTo>
                  <a:pt x="2248" y="15114"/>
                </a:lnTo>
                <a:lnTo>
                  <a:pt x="2167" y="14770"/>
                </a:lnTo>
                <a:lnTo>
                  <a:pt x="2059" y="14427"/>
                </a:lnTo>
                <a:lnTo>
                  <a:pt x="1842" y="13760"/>
                </a:lnTo>
                <a:lnTo>
                  <a:pt x="1734" y="13433"/>
                </a:lnTo>
                <a:lnTo>
                  <a:pt x="1652" y="13105"/>
                </a:lnTo>
                <a:lnTo>
                  <a:pt x="1571" y="12782"/>
                </a:lnTo>
                <a:lnTo>
                  <a:pt x="1571" y="12465"/>
                </a:lnTo>
                <a:lnTo>
                  <a:pt x="1571" y="10029"/>
                </a:lnTo>
                <a:lnTo>
                  <a:pt x="1517" y="9743"/>
                </a:lnTo>
                <a:lnTo>
                  <a:pt x="1517" y="9462"/>
                </a:lnTo>
                <a:lnTo>
                  <a:pt x="1517" y="8905"/>
                </a:lnTo>
                <a:lnTo>
                  <a:pt x="1598" y="8359"/>
                </a:lnTo>
                <a:lnTo>
                  <a:pt x="1679" y="7828"/>
                </a:lnTo>
                <a:lnTo>
                  <a:pt x="1815" y="7307"/>
                </a:lnTo>
                <a:lnTo>
                  <a:pt x="1950" y="6808"/>
                </a:lnTo>
                <a:lnTo>
                  <a:pt x="2086" y="6319"/>
                </a:lnTo>
                <a:lnTo>
                  <a:pt x="2194" y="5850"/>
                </a:lnTo>
                <a:lnTo>
                  <a:pt x="2275" y="5392"/>
                </a:lnTo>
                <a:lnTo>
                  <a:pt x="2357" y="4950"/>
                </a:lnTo>
                <a:lnTo>
                  <a:pt x="2465" y="4528"/>
                </a:lnTo>
                <a:lnTo>
                  <a:pt x="2546" y="4326"/>
                </a:lnTo>
                <a:lnTo>
                  <a:pt x="2627" y="4128"/>
                </a:lnTo>
                <a:lnTo>
                  <a:pt x="3007" y="3378"/>
                </a:lnTo>
                <a:lnTo>
                  <a:pt x="3359" y="2691"/>
                </a:lnTo>
                <a:lnTo>
                  <a:pt x="4334" y="704"/>
                </a:lnTo>
                <a:lnTo>
                  <a:pt x="4442" y="553"/>
                </a:lnTo>
                <a:lnTo>
                  <a:pt x="4496" y="412"/>
                </a:lnTo>
                <a:lnTo>
                  <a:pt x="4523" y="292"/>
                </a:lnTo>
                <a:lnTo>
                  <a:pt x="4523" y="178"/>
                </a:lnTo>
                <a:lnTo>
                  <a:pt x="4550" y="136"/>
                </a:lnTo>
                <a:lnTo>
                  <a:pt x="4550" y="89"/>
                </a:lnTo>
                <a:lnTo>
                  <a:pt x="4550" y="48"/>
                </a:lnTo>
                <a:lnTo>
                  <a:pt x="452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1"/>
          <p:cNvSpPr/>
          <p:nvPr/>
        </p:nvSpPr>
        <p:spPr>
          <a:xfrm rot="10800000">
            <a:off x="8462164" y="2427225"/>
            <a:ext cx="420284" cy="1678475"/>
          </a:xfrm>
          <a:custGeom>
            <a:avLst/>
            <a:gdLst/>
            <a:ahLst/>
            <a:cxnLst/>
            <a:rect l="l" t="t" r="r" b="b"/>
            <a:pathLst>
              <a:path w="78521" h="67139" extrusionOk="0">
                <a:moveTo>
                  <a:pt x="77627" y="1"/>
                </a:moveTo>
                <a:lnTo>
                  <a:pt x="77600" y="43"/>
                </a:lnTo>
                <a:lnTo>
                  <a:pt x="77600" y="89"/>
                </a:lnTo>
                <a:lnTo>
                  <a:pt x="77600" y="136"/>
                </a:lnTo>
                <a:lnTo>
                  <a:pt x="77627" y="178"/>
                </a:lnTo>
                <a:lnTo>
                  <a:pt x="77654" y="89"/>
                </a:lnTo>
                <a:lnTo>
                  <a:pt x="77627" y="1"/>
                </a:lnTo>
                <a:close/>
                <a:moveTo>
                  <a:pt x="77627" y="703"/>
                </a:moveTo>
                <a:lnTo>
                  <a:pt x="77627" y="709"/>
                </a:lnTo>
                <a:lnTo>
                  <a:pt x="77627" y="2733"/>
                </a:lnTo>
                <a:lnTo>
                  <a:pt x="77627" y="5949"/>
                </a:lnTo>
                <a:lnTo>
                  <a:pt x="77600" y="6917"/>
                </a:lnTo>
                <a:lnTo>
                  <a:pt x="77573" y="7427"/>
                </a:lnTo>
                <a:lnTo>
                  <a:pt x="77519" y="7953"/>
                </a:lnTo>
                <a:lnTo>
                  <a:pt x="77465" y="8489"/>
                </a:lnTo>
                <a:lnTo>
                  <a:pt x="77383" y="9040"/>
                </a:lnTo>
                <a:lnTo>
                  <a:pt x="77248" y="9613"/>
                </a:lnTo>
                <a:lnTo>
                  <a:pt x="77113" y="10190"/>
                </a:lnTo>
                <a:lnTo>
                  <a:pt x="77031" y="10789"/>
                </a:lnTo>
                <a:lnTo>
                  <a:pt x="76896" y="11403"/>
                </a:lnTo>
                <a:lnTo>
                  <a:pt x="76788" y="12027"/>
                </a:lnTo>
                <a:lnTo>
                  <a:pt x="76625" y="12668"/>
                </a:lnTo>
                <a:lnTo>
                  <a:pt x="76435" y="13323"/>
                </a:lnTo>
                <a:lnTo>
                  <a:pt x="76246" y="13984"/>
                </a:lnTo>
                <a:lnTo>
                  <a:pt x="76029" y="14661"/>
                </a:lnTo>
                <a:lnTo>
                  <a:pt x="75758" y="15353"/>
                </a:lnTo>
                <a:lnTo>
                  <a:pt x="75487" y="16050"/>
                </a:lnTo>
                <a:lnTo>
                  <a:pt x="75190" y="16763"/>
                </a:lnTo>
                <a:lnTo>
                  <a:pt x="74864" y="17481"/>
                </a:lnTo>
                <a:lnTo>
                  <a:pt x="74512" y="18210"/>
                </a:lnTo>
                <a:lnTo>
                  <a:pt x="74133" y="18954"/>
                </a:lnTo>
                <a:lnTo>
                  <a:pt x="73727" y="19703"/>
                </a:lnTo>
                <a:lnTo>
                  <a:pt x="73294" y="20458"/>
                </a:lnTo>
                <a:lnTo>
                  <a:pt x="72833" y="21223"/>
                </a:lnTo>
                <a:lnTo>
                  <a:pt x="71858" y="22784"/>
                </a:lnTo>
                <a:lnTo>
                  <a:pt x="71316" y="23581"/>
                </a:lnTo>
                <a:lnTo>
                  <a:pt x="70775" y="24387"/>
                </a:lnTo>
                <a:lnTo>
                  <a:pt x="70206" y="25199"/>
                </a:lnTo>
                <a:lnTo>
                  <a:pt x="69610" y="26021"/>
                </a:lnTo>
                <a:lnTo>
                  <a:pt x="68960" y="26854"/>
                </a:lnTo>
                <a:lnTo>
                  <a:pt x="68310" y="27692"/>
                </a:lnTo>
                <a:lnTo>
                  <a:pt x="67633" y="28535"/>
                </a:lnTo>
                <a:lnTo>
                  <a:pt x="66901" y="29388"/>
                </a:lnTo>
                <a:lnTo>
                  <a:pt x="66170" y="30242"/>
                </a:lnTo>
                <a:lnTo>
                  <a:pt x="65385" y="31106"/>
                </a:lnTo>
                <a:lnTo>
                  <a:pt x="64545" y="31975"/>
                </a:lnTo>
                <a:lnTo>
                  <a:pt x="63678" y="32849"/>
                </a:lnTo>
                <a:lnTo>
                  <a:pt x="62784" y="33723"/>
                </a:lnTo>
                <a:lnTo>
                  <a:pt x="61836" y="34603"/>
                </a:lnTo>
                <a:lnTo>
                  <a:pt x="60861" y="35482"/>
                </a:lnTo>
                <a:lnTo>
                  <a:pt x="59886" y="36351"/>
                </a:lnTo>
                <a:lnTo>
                  <a:pt x="58857" y="37220"/>
                </a:lnTo>
                <a:lnTo>
                  <a:pt x="57828" y="38074"/>
                </a:lnTo>
                <a:lnTo>
                  <a:pt x="56772" y="38927"/>
                </a:lnTo>
                <a:lnTo>
                  <a:pt x="55715" y="39770"/>
                </a:lnTo>
                <a:lnTo>
                  <a:pt x="54632" y="40603"/>
                </a:lnTo>
                <a:lnTo>
                  <a:pt x="53521" y="41430"/>
                </a:lnTo>
                <a:lnTo>
                  <a:pt x="52411" y="42247"/>
                </a:lnTo>
                <a:lnTo>
                  <a:pt x="51273" y="43054"/>
                </a:lnTo>
                <a:lnTo>
                  <a:pt x="50136" y="43856"/>
                </a:lnTo>
                <a:lnTo>
                  <a:pt x="48971" y="44647"/>
                </a:lnTo>
                <a:lnTo>
                  <a:pt x="47806" y="45427"/>
                </a:lnTo>
                <a:lnTo>
                  <a:pt x="46642" y="46197"/>
                </a:lnTo>
                <a:lnTo>
                  <a:pt x="45450" y="46957"/>
                </a:lnTo>
                <a:lnTo>
                  <a:pt x="44258" y="47712"/>
                </a:lnTo>
                <a:lnTo>
                  <a:pt x="39193" y="50590"/>
                </a:lnTo>
                <a:lnTo>
                  <a:pt x="36783" y="51974"/>
                </a:lnTo>
                <a:lnTo>
                  <a:pt x="34128" y="53301"/>
                </a:lnTo>
                <a:lnTo>
                  <a:pt x="33532" y="53624"/>
                </a:lnTo>
                <a:lnTo>
                  <a:pt x="32936" y="53946"/>
                </a:lnTo>
                <a:lnTo>
                  <a:pt x="31691" y="54576"/>
                </a:lnTo>
                <a:lnTo>
                  <a:pt x="30418" y="55200"/>
                </a:lnTo>
                <a:lnTo>
                  <a:pt x="29144" y="55804"/>
                </a:lnTo>
                <a:lnTo>
                  <a:pt x="28494" y="56095"/>
                </a:lnTo>
                <a:lnTo>
                  <a:pt x="27844" y="56387"/>
                </a:lnTo>
                <a:lnTo>
                  <a:pt x="26544" y="56959"/>
                </a:lnTo>
                <a:lnTo>
                  <a:pt x="25271" y="57516"/>
                </a:lnTo>
                <a:lnTo>
                  <a:pt x="23998" y="58068"/>
                </a:lnTo>
                <a:lnTo>
                  <a:pt x="21615" y="59119"/>
                </a:lnTo>
                <a:lnTo>
                  <a:pt x="20450" y="59624"/>
                </a:lnTo>
                <a:lnTo>
                  <a:pt x="19285" y="60118"/>
                </a:lnTo>
                <a:lnTo>
                  <a:pt x="14627" y="61903"/>
                </a:lnTo>
                <a:lnTo>
                  <a:pt x="10591" y="63459"/>
                </a:lnTo>
                <a:lnTo>
                  <a:pt x="10104" y="63636"/>
                </a:lnTo>
                <a:lnTo>
                  <a:pt x="9616" y="63803"/>
                </a:lnTo>
                <a:lnTo>
                  <a:pt x="8668" y="64131"/>
                </a:lnTo>
                <a:lnTo>
                  <a:pt x="7747" y="64443"/>
                </a:lnTo>
                <a:lnTo>
                  <a:pt x="6880" y="64734"/>
                </a:lnTo>
                <a:lnTo>
                  <a:pt x="3955" y="65744"/>
                </a:lnTo>
                <a:lnTo>
                  <a:pt x="1707" y="66509"/>
                </a:lnTo>
                <a:lnTo>
                  <a:pt x="380" y="66977"/>
                </a:lnTo>
                <a:lnTo>
                  <a:pt x="163" y="67055"/>
                </a:lnTo>
                <a:lnTo>
                  <a:pt x="1" y="67139"/>
                </a:lnTo>
                <a:lnTo>
                  <a:pt x="28" y="67139"/>
                </a:lnTo>
                <a:lnTo>
                  <a:pt x="55" y="67133"/>
                </a:lnTo>
                <a:lnTo>
                  <a:pt x="136" y="67107"/>
                </a:lnTo>
                <a:lnTo>
                  <a:pt x="244" y="67066"/>
                </a:lnTo>
                <a:lnTo>
                  <a:pt x="326" y="67003"/>
                </a:lnTo>
                <a:lnTo>
                  <a:pt x="1815" y="66556"/>
                </a:lnTo>
                <a:lnTo>
                  <a:pt x="7287" y="64817"/>
                </a:lnTo>
                <a:lnTo>
                  <a:pt x="8208" y="64526"/>
                </a:lnTo>
                <a:lnTo>
                  <a:pt x="9183" y="64219"/>
                </a:lnTo>
                <a:lnTo>
                  <a:pt x="10185" y="63896"/>
                </a:lnTo>
                <a:lnTo>
                  <a:pt x="10699" y="63725"/>
                </a:lnTo>
                <a:lnTo>
                  <a:pt x="11187" y="63553"/>
                </a:lnTo>
                <a:lnTo>
                  <a:pt x="13191" y="62804"/>
                </a:lnTo>
                <a:lnTo>
                  <a:pt x="15385" y="62002"/>
                </a:lnTo>
                <a:lnTo>
                  <a:pt x="20179" y="60217"/>
                </a:lnTo>
                <a:lnTo>
                  <a:pt x="21290" y="59728"/>
                </a:lnTo>
                <a:lnTo>
                  <a:pt x="22509" y="59228"/>
                </a:lnTo>
                <a:lnTo>
                  <a:pt x="25082" y="58172"/>
                </a:lnTo>
                <a:lnTo>
                  <a:pt x="26382" y="57625"/>
                </a:lnTo>
                <a:lnTo>
                  <a:pt x="27709" y="57069"/>
                </a:lnTo>
                <a:lnTo>
                  <a:pt x="28982" y="56496"/>
                </a:lnTo>
                <a:lnTo>
                  <a:pt x="30282" y="55908"/>
                </a:lnTo>
                <a:lnTo>
                  <a:pt x="31528" y="55299"/>
                </a:lnTo>
                <a:lnTo>
                  <a:pt x="32828" y="54680"/>
                </a:lnTo>
                <a:lnTo>
                  <a:pt x="35401" y="53405"/>
                </a:lnTo>
                <a:lnTo>
                  <a:pt x="38137" y="52078"/>
                </a:lnTo>
                <a:lnTo>
                  <a:pt x="39356" y="51396"/>
                </a:lnTo>
                <a:lnTo>
                  <a:pt x="40602" y="50704"/>
                </a:lnTo>
                <a:lnTo>
                  <a:pt x="43148" y="49278"/>
                </a:lnTo>
                <a:lnTo>
                  <a:pt x="45748" y="47816"/>
                </a:lnTo>
                <a:lnTo>
                  <a:pt x="46967" y="47061"/>
                </a:lnTo>
                <a:lnTo>
                  <a:pt x="48185" y="46301"/>
                </a:lnTo>
                <a:lnTo>
                  <a:pt x="49377" y="45531"/>
                </a:lnTo>
                <a:lnTo>
                  <a:pt x="50569" y="44745"/>
                </a:lnTo>
                <a:lnTo>
                  <a:pt x="51761" y="43954"/>
                </a:lnTo>
                <a:lnTo>
                  <a:pt x="52925" y="43153"/>
                </a:lnTo>
                <a:lnTo>
                  <a:pt x="54090" y="42341"/>
                </a:lnTo>
                <a:lnTo>
                  <a:pt x="55228" y="41524"/>
                </a:lnTo>
                <a:lnTo>
                  <a:pt x="56338" y="40697"/>
                </a:lnTo>
                <a:lnTo>
                  <a:pt x="57449" y="39859"/>
                </a:lnTo>
                <a:lnTo>
                  <a:pt x="58532" y="39016"/>
                </a:lnTo>
                <a:lnTo>
                  <a:pt x="59588" y="38162"/>
                </a:lnTo>
                <a:lnTo>
                  <a:pt x="60618" y="37298"/>
                </a:lnTo>
                <a:lnTo>
                  <a:pt x="61620" y="36435"/>
                </a:lnTo>
                <a:lnTo>
                  <a:pt x="62595" y="35560"/>
                </a:lnTo>
                <a:lnTo>
                  <a:pt x="63543" y="34676"/>
                </a:lnTo>
                <a:lnTo>
                  <a:pt x="64464" y="33791"/>
                </a:lnTo>
                <a:lnTo>
                  <a:pt x="65330" y="32917"/>
                </a:lnTo>
                <a:lnTo>
                  <a:pt x="66197" y="32042"/>
                </a:lnTo>
                <a:lnTo>
                  <a:pt x="67037" y="31173"/>
                </a:lnTo>
                <a:lnTo>
                  <a:pt x="67849" y="30309"/>
                </a:lnTo>
                <a:lnTo>
                  <a:pt x="68608" y="29451"/>
                </a:lnTo>
                <a:lnTo>
                  <a:pt x="69339" y="28602"/>
                </a:lnTo>
                <a:lnTo>
                  <a:pt x="70043" y="27759"/>
                </a:lnTo>
                <a:lnTo>
                  <a:pt x="70720" y="26922"/>
                </a:lnTo>
                <a:lnTo>
                  <a:pt x="71370" y="26089"/>
                </a:lnTo>
                <a:lnTo>
                  <a:pt x="71966" y="25267"/>
                </a:lnTo>
                <a:lnTo>
                  <a:pt x="72535" y="24450"/>
                </a:lnTo>
                <a:lnTo>
                  <a:pt x="73077" y="23638"/>
                </a:lnTo>
                <a:lnTo>
                  <a:pt x="73564" y="22842"/>
                </a:lnTo>
                <a:lnTo>
                  <a:pt x="74025" y="22051"/>
                </a:lnTo>
                <a:lnTo>
                  <a:pt x="74431" y="21265"/>
                </a:lnTo>
                <a:lnTo>
                  <a:pt x="75190" y="19729"/>
                </a:lnTo>
                <a:lnTo>
                  <a:pt x="75867" y="18231"/>
                </a:lnTo>
                <a:lnTo>
                  <a:pt x="76490" y="16774"/>
                </a:lnTo>
                <a:lnTo>
                  <a:pt x="76788" y="16061"/>
                </a:lnTo>
                <a:lnTo>
                  <a:pt x="77031" y="15358"/>
                </a:lnTo>
                <a:lnTo>
                  <a:pt x="77275" y="14671"/>
                </a:lnTo>
                <a:lnTo>
                  <a:pt x="77492" y="13995"/>
                </a:lnTo>
                <a:lnTo>
                  <a:pt x="77681" y="13329"/>
                </a:lnTo>
                <a:lnTo>
                  <a:pt x="77871" y="12678"/>
                </a:lnTo>
                <a:lnTo>
                  <a:pt x="78006" y="12043"/>
                </a:lnTo>
                <a:lnTo>
                  <a:pt x="78142" y="11413"/>
                </a:lnTo>
                <a:lnTo>
                  <a:pt x="78223" y="10805"/>
                </a:lnTo>
                <a:lnTo>
                  <a:pt x="78277" y="10206"/>
                </a:lnTo>
                <a:lnTo>
                  <a:pt x="78359" y="9618"/>
                </a:lnTo>
                <a:lnTo>
                  <a:pt x="78440" y="9046"/>
                </a:lnTo>
                <a:lnTo>
                  <a:pt x="78494" y="7942"/>
                </a:lnTo>
                <a:lnTo>
                  <a:pt x="78521" y="6907"/>
                </a:lnTo>
                <a:lnTo>
                  <a:pt x="78521" y="5949"/>
                </a:lnTo>
                <a:lnTo>
                  <a:pt x="78494" y="5049"/>
                </a:lnTo>
                <a:lnTo>
                  <a:pt x="78413" y="4206"/>
                </a:lnTo>
                <a:lnTo>
                  <a:pt x="78304" y="3425"/>
                </a:lnTo>
                <a:lnTo>
                  <a:pt x="78142" y="2733"/>
                </a:lnTo>
                <a:lnTo>
                  <a:pt x="77979" y="2124"/>
                </a:lnTo>
                <a:lnTo>
                  <a:pt x="77817" y="1583"/>
                </a:lnTo>
                <a:lnTo>
                  <a:pt x="77681" y="1109"/>
                </a:lnTo>
                <a:lnTo>
                  <a:pt x="77654" y="896"/>
                </a:lnTo>
                <a:lnTo>
                  <a:pt x="77627" y="703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81"/>
          <p:cNvSpPr/>
          <p:nvPr/>
        </p:nvSpPr>
        <p:spPr>
          <a:xfrm rot="10800000">
            <a:off x="8569300" y="3788475"/>
            <a:ext cx="258055" cy="745775"/>
          </a:xfrm>
          <a:custGeom>
            <a:avLst/>
            <a:gdLst/>
            <a:ahLst/>
            <a:cxnLst/>
            <a:rect l="l" t="t" r="r" b="b"/>
            <a:pathLst>
              <a:path w="48212" h="29831" extrusionOk="0">
                <a:moveTo>
                  <a:pt x="47941" y="1"/>
                </a:moveTo>
                <a:lnTo>
                  <a:pt x="47697" y="313"/>
                </a:lnTo>
                <a:lnTo>
                  <a:pt x="47562" y="625"/>
                </a:lnTo>
                <a:lnTo>
                  <a:pt x="47454" y="932"/>
                </a:lnTo>
                <a:lnTo>
                  <a:pt x="47426" y="1250"/>
                </a:lnTo>
                <a:lnTo>
                  <a:pt x="47345" y="1562"/>
                </a:lnTo>
                <a:lnTo>
                  <a:pt x="47237" y="1911"/>
                </a:lnTo>
                <a:lnTo>
                  <a:pt x="46939" y="2702"/>
                </a:lnTo>
                <a:lnTo>
                  <a:pt x="46560" y="3607"/>
                </a:lnTo>
                <a:lnTo>
                  <a:pt x="46072" y="4627"/>
                </a:lnTo>
                <a:lnTo>
                  <a:pt x="45774" y="5168"/>
                </a:lnTo>
                <a:lnTo>
                  <a:pt x="45449" y="5741"/>
                </a:lnTo>
                <a:lnTo>
                  <a:pt x="45070" y="6329"/>
                </a:lnTo>
                <a:lnTo>
                  <a:pt x="44637" y="6943"/>
                </a:lnTo>
                <a:lnTo>
                  <a:pt x="44149" y="7578"/>
                </a:lnTo>
                <a:lnTo>
                  <a:pt x="43580" y="8228"/>
                </a:lnTo>
                <a:lnTo>
                  <a:pt x="42957" y="8900"/>
                </a:lnTo>
                <a:lnTo>
                  <a:pt x="42280" y="9587"/>
                </a:lnTo>
                <a:lnTo>
                  <a:pt x="41549" y="10289"/>
                </a:lnTo>
                <a:lnTo>
                  <a:pt x="40736" y="11007"/>
                </a:lnTo>
                <a:lnTo>
                  <a:pt x="39897" y="11736"/>
                </a:lnTo>
                <a:lnTo>
                  <a:pt x="38976" y="12480"/>
                </a:lnTo>
                <a:lnTo>
                  <a:pt x="37974" y="13229"/>
                </a:lnTo>
                <a:lnTo>
                  <a:pt x="37459" y="13615"/>
                </a:lnTo>
                <a:lnTo>
                  <a:pt x="36917" y="13994"/>
                </a:lnTo>
                <a:lnTo>
                  <a:pt x="36349" y="14380"/>
                </a:lnTo>
                <a:lnTo>
                  <a:pt x="35780" y="14765"/>
                </a:lnTo>
                <a:lnTo>
                  <a:pt x="35157" y="15155"/>
                </a:lnTo>
                <a:lnTo>
                  <a:pt x="34534" y="15545"/>
                </a:lnTo>
                <a:lnTo>
                  <a:pt x="33315" y="16279"/>
                </a:lnTo>
                <a:lnTo>
                  <a:pt x="32042" y="17002"/>
                </a:lnTo>
                <a:lnTo>
                  <a:pt x="30715" y="17731"/>
                </a:lnTo>
                <a:lnTo>
                  <a:pt x="29361" y="18449"/>
                </a:lnTo>
                <a:lnTo>
                  <a:pt x="27952" y="19167"/>
                </a:lnTo>
                <a:lnTo>
                  <a:pt x="26490" y="19880"/>
                </a:lnTo>
                <a:lnTo>
                  <a:pt x="24973" y="20593"/>
                </a:lnTo>
                <a:lnTo>
                  <a:pt x="23429" y="21301"/>
                </a:lnTo>
                <a:lnTo>
                  <a:pt x="21939" y="21941"/>
                </a:lnTo>
                <a:lnTo>
                  <a:pt x="20477" y="22560"/>
                </a:lnTo>
                <a:lnTo>
                  <a:pt x="19014" y="23154"/>
                </a:lnTo>
                <a:lnTo>
                  <a:pt x="17551" y="23731"/>
                </a:lnTo>
                <a:lnTo>
                  <a:pt x="16116" y="24288"/>
                </a:lnTo>
                <a:lnTo>
                  <a:pt x="14707" y="24819"/>
                </a:lnTo>
                <a:lnTo>
                  <a:pt x="13326" y="25329"/>
                </a:lnTo>
                <a:lnTo>
                  <a:pt x="11972" y="25813"/>
                </a:lnTo>
                <a:lnTo>
                  <a:pt x="9426" y="26708"/>
                </a:lnTo>
                <a:lnTo>
                  <a:pt x="8234" y="27119"/>
                </a:lnTo>
                <a:lnTo>
                  <a:pt x="7096" y="27499"/>
                </a:lnTo>
                <a:lnTo>
                  <a:pt x="6013" y="27858"/>
                </a:lnTo>
                <a:lnTo>
                  <a:pt x="5011" y="28186"/>
                </a:lnTo>
                <a:lnTo>
                  <a:pt x="4063" y="28483"/>
                </a:lnTo>
                <a:lnTo>
                  <a:pt x="3196" y="28743"/>
                </a:lnTo>
                <a:lnTo>
                  <a:pt x="2302" y="29008"/>
                </a:lnTo>
                <a:lnTo>
                  <a:pt x="1490" y="29279"/>
                </a:lnTo>
                <a:lnTo>
                  <a:pt x="704" y="29549"/>
                </a:lnTo>
                <a:lnTo>
                  <a:pt x="0" y="29830"/>
                </a:lnTo>
                <a:lnTo>
                  <a:pt x="1029" y="29596"/>
                </a:lnTo>
                <a:lnTo>
                  <a:pt x="2004" y="29352"/>
                </a:lnTo>
                <a:lnTo>
                  <a:pt x="2952" y="29102"/>
                </a:lnTo>
                <a:lnTo>
                  <a:pt x="3846" y="28842"/>
                </a:lnTo>
                <a:lnTo>
                  <a:pt x="4821" y="28581"/>
                </a:lnTo>
                <a:lnTo>
                  <a:pt x="5823" y="28290"/>
                </a:lnTo>
                <a:lnTo>
                  <a:pt x="6907" y="27973"/>
                </a:lnTo>
                <a:lnTo>
                  <a:pt x="8072" y="27624"/>
                </a:lnTo>
                <a:lnTo>
                  <a:pt x="9263" y="27244"/>
                </a:lnTo>
                <a:lnTo>
                  <a:pt x="10536" y="26843"/>
                </a:lnTo>
                <a:lnTo>
                  <a:pt x="13218" y="25959"/>
                </a:lnTo>
                <a:lnTo>
                  <a:pt x="14653" y="25475"/>
                </a:lnTo>
                <a:lnTo>
                  <a:pt x="16089" y="24970"/>
                </a:lnTo>
                <a:lnTo>
                  <a:pt x="17551" y="24444"/>
                </a:lnTo>
                <a:lnTo>
                  <a:pt x="19041" y="23887"/>
                </a:lnTo>
                <a:lnTo>
                  <a:pt x="20531" y="23315"/>
                </a:lnTo>
                <a:lnTo>
                  <a:pt x="22048" y="22716"/>
                </a:lnTo>
                <a:lnTo>
                  <a:pt x="23564" y="22097"/>
                </a:lnTo>
                <a:lnTo>
                  <a:pt x="25081" y="21462"/>
                </a:lnTo>
                <a:lnTo>
                  <a:pt x="26679" y="20749"/>
                </a:lnTo>
                <a:lnTo>
                  <a:pt x="28223" y="20036"/>
                </a:lnTo>
                <a:lnTo>
                  <a:pt x="29740" y="19318"/>
                </a:lnTo>
                <a:lnTo>
                  <a:pt x="31175" y="18595"/>
                </a:lnTo>
                <a:lnTo>
                  <a:pt x="32557" y="17871"/>
                </a:lnTo>
                <a:lnTo>
                  <a:pt x="33911" y="17143"/>
                </a:lnTo>
                <a:lnTo>
                  <a:pt x="35184" y="16409"/>
                </a:lnTo>
                <a:lnTo>
                  <a:pt x="36430" y="15670"/>
                </a:lnTo>
                <a:lnTo>
                  <a:pt x="37567" y="14926"/>
                </a:lnTo>
                <a:lnTo>
                  <a:pt x="38651" y="14182"/>
                </a:lnTo>
                <a:lnTo>
                  <a:pt x="39680" y="13432"/>
                </a:lnTo>
                <a:lnTo>
                  <a:pt x="40655" y="12683"/>
                </a:lnTo>
                <a:lnTo>
                  <a:pt x="41576" y="11928"/>
                </a:lnTo>
                <a:lnTo>
                  <a:pt x="42443" y="11174"/>
                </a:lnTo>
                <a:lnTo>
                  <a:pt x="43255" y="10414"/>
                </a:lnTo>
                <a:lnTo>
                  <a:pt x="44014" y="9649"/>
                </a:lnTo>
                <a:lnTo>
                  <a:pt x="44637" y="8957"/>
                </a:lnTo>
                <a:lnTo>
                  <a:pt x="45178" y="8275"/>
                </a:lnTo>
                <a:lnTo>
                  <a:pt x="45666" y="7614"/>
                </a:lnTo>
                <a:lnTo>
                  <a:pt x="46126" y="6974"/>
                </a:lnTo>
                <a:lnTo>
                  <a:pt x="46506" y="6350"/>
                </a:lnTo>
                <a:lnTo>
                  <a:pt x="46858" y="5756"/>
                </a:lnTo>
                <a:lnTo>
                  <a:pt x="47156" y="5184"/>
                </a:lnTo>
                <a:lnTo>
                  <a:pt x="47454" y="4643"/>
                </a:lnTo>
                <a:lnTo>
                  <a:pt x="47697" y="4128"/>
                </a:lnTo>
                <a:lnTo>
                  <a:pt x="47860" y="3633"/>
                </a:lnTo>
                <a:lnTo>
                  <a:pt x="47995" y="3165"/>
                </a:lnTo>
                <a:lnTo>
                  <a:pt x="48077" y="2722"/>
                </a:lnTo>
                <a:lnTo>
                  <a:pt x="48131" y="2311"/>
                </a:lnTo>
                <a:lnTo>
                  <a:pt x="48158" y="1926"/>
                </a:lnTo>
                <a:lnTo>
                  <a:pt x="48185" y="1255"/>
                </a:lnTo>
                <a:lnTo>
                  <a:pt x="48212" y="1099"/>
                </a:lnTo>
                <a:lnTo>
                  <a:pt x="48212" y="943"/>
                </a:lnTo>
                <a:lnTo>
                  <a:pt x="48212" y="781"/>
                </a:lnTo>
                <a:lnTo>
                  <a:pt x="48212" y="625"/>
                </a:lnTo>
                <a:lnTo>
                  <a:pt x="48158" y="469"/>
                </a:lnTo>
                <a:lnTo>
                  <a:pt x="48104" y="313"/>
                </a:lnTo>
                <a:lnTo>
                  <a:pt x="48022" y="157"/>
                </a:lnTo>
                <a:lnTo>
                  <a:pt x="4794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1"/>
          <p:cNvSpPr/>
          <p:nvPr/>
        </p:nvSpPr>
        <p:spPr>
          <a:xfrm rot="10800000">
            <a:off x="7889222" y="3060950"/>
            <a:ext cx="368964" cy="316825"/>
          </a:xfrm>
          <a:custGeom>
            <a:avLst/>
            <a:gdLst/>
            <a:ahLst/>
            <a:cxnLst/>
            <a:rect l="l" t="t" r="r" b="b"/>
            <a:pathLst>
              <a:path w="68933" h="12673" extrusionOk="0">
                <a:moveTo>
                  <a:pt x="51137" y="1"/>
                </a:moveTo>
                <a:lnTo>
                  <a:pt x="42091" y="11"/>
                </a:lnTo>
                <a:lnTo>
                  <a:pt x="31717" y="32"/>
                </a:lnTo>
                <a:lnTo>
                  <a:pt x="20179" y="58"/>
                </a:lnTo>
                <a:lnTo>
                  <a:pt x="7665" y="94"/>
                </a:lnTo>
                <a:lnTo>
                  <a:pt x="6880" y="94"/>
                </a:lnTo>
                <a:lnTo>
                  <a:pt x="6880" y="209"/>
                </a:lnTo>
                <a:lnTo>
                  <a:pt x="6663" y="578"/>
                </a:lnTo>
                <a:lnTo>
                  <a:pt x="5200" y="3014"/>
                </a:lnTo>
                <a:lnTo>
                  <a:pt x="3846" y="5283"/>
                </a:lnTo>
                <a:lnTo>
                  <a:pt x="2654" y="7338"/>
                </a:lnTo>
                <a:lnTo>
                  <a:pt x="1652" y="9129"/>
                </a:lnTo>
                <a:lnTo>
                  <a:pt x="298" y="11720"/>
                </a:lnTo>
                <a:lnTo>
                  <a:pt x="190" y="11824"/>
                </a:lnTo>
                <a:lnTo>
                  <a:pt x="108" y="11928"/>
                </a:lnTo>
                <a:lnTo>
                  <a:pt x="54" y="12027"/>
                </a:lnTo>
                <a:lnTo>
                  <a:pt x="27" y="12121"/>
                </a:lnTo>
                <a:lnTo>
                  <a:pt x="0" y="12287"/>
                </a:lnTo>
                <a:lnTo>
                  <a:pt x="0" y="12428"/>
                </a:lnTo>
                <a:lnTo>
                  <a:pt x="0" y="12673"/>
                </a:lnTo>
                <a:lnTo>
                  <a:pt x="135" y="12600"/>
                </a:lnTo>
                <a:lnTo>
                  <a:pt x="271" y="12522"/>
                </a:lnTo>
                <a:lnTo>
                  <a:pt x="352" y="12444"/>
                </a:lnTo>
                <a:lnTo>
                  <a:pt x="406" y="12365"/>
                </a:lnTo>
                <a:lnTo>
                  <a:pt x="650" y="12048"/>
                </a:lnTo>
                <a:lnTo>
                  <a:pt x="948" y="11663"/>
                </a:lnTo>
                <a:lnTo>
                  <a:pt x="1734" y="10528"/>
                </a:lnTo>
                <a:lnTo>
                  <a:pt x="2736" y="9082"/>
                </a:lnTo>
                <a:lnTo>
                  <a:pt x="3900" y="7292"/>
                </a:lnTo>
                <a:lnTo>
                  <a:pt x="5200" y="5236"/>
                </a:lnTo>
                <a:lnTo>
                  <a:pt x="6636" y="2967"/>
                </a:lnTo>
                <a:lnTo>
                  <a:pt x="8126" y="547"/>
                </a:lnTo>
                <a:lnTo>
                  <a:pt x="8296" y="285"/>
                </a:lnTo>
                <a:lnTo>
                  <a:pt x="8296" y="285"/>
                </a:lnTo>
                <a:lnTo>
                  <a:pt x="20124" y="245"/>
                </a:lnTo>
                <a:lnTo>
                  <a:pt x="31663" y="204"/>
                </a:lnTo>
                <a:lnTo>
                  <a:pt x="42091" y="162"/>
                </a:lnTo>
                <a:lnTo>
                  <a:pt x="51137" y="115"/>
                </a:lnTo>
                <a:lnTo>
                  <a:pt x="64246" y="37"/>
                </a:lnTo>
                <a:lnTo>
                  <a:pt x="67686" y="37"/>
                </a:lnTo>
                <a:lnTo>
                  <a:pt x="68228" y="16"/>
                </a:lnTo>
                <a:lnTo>
                  <a:pt x="68607" y="6"/>
                </a:lnTo>
                <a:lnTo>
                  <a:pt x="6893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81"/>
          <p:cNvSpPr/>
          <p:nvPr/>
        </p:nvSpPr>
        <p:spPr>
          <a:xfrm rot="10800000">
            <a:off x="7750919" y="2866325"/>
            <a:ext cx="345916" cy="326975"/>
          </a:xfrm>
          <a:custGeom>
            <a:avLst/>
            <a:gdLst/>
            <a:ahLst/>
            <a:cxnLst/>
            <a:rect l="l" t="t" r="r" b="b"/>
            <a:pathLst>
              <a:path w="64627" h="13079" extrusionOk="0">
                <a:moveTo>
                  <a:pt x="922" y="1"/>
                </a:moveTo>
                <a:lnTo>
                  <a:pt x="922" y="141"/>
                </a:lnTo>
                <a:lnTo>
                  <a:pt x="922" y="553"/>
                </a:lnTo>
                <a:lnTo>
                  <a:pt x="624" y="3077"/>
                </a:lnTo>
                <a:lnTo>
                  <a:pt x="326" y="5424"/>
                </a:lnTo>
                <a:lnTo>
                  <a:pt x="191" y="6522"/>
                </a:lnTo>
                <a:lnTo>
                  <a:pt x="82" y="7552"/>
                </a:lnTo>
                <a:lnTo>
                  <a:pt x="28" y="8515"/>
                </a:lnTo>
                <a:lnTo>
                  <a:pt x="1" y="9405"/>
                </a:lnTo>
                <a:lnTo>
                  <a:pt x="1" y="12095"/>
                </a:lnTo>
                <a:lnTo>
                  <a:pt x="1" y="12824"/>
                </a:lnTo>
                <a:lnTo>
                  <a:pt x="1" y="13079"/>
                </a:lnTo>
                <a:lnTo>
                  <a:pt x="109" y="13006"/>
                </a:lnTo>
                <a:lnTo>
                  <a:pt x="191" y="12928"/>
                </a:lnTo>
                <a:lnTo>
                  <a:pt x="245" y="12850"/>
                </a:lnTo>
                <a:lnTo>
                  <a:pt x="272" y="12772"/>
                </a:lnTo>
                <a:lnTo>
                  <a:pt x="353" y="12694"/>
                </a:lnTo>
                <a:lnTo>
                  <a:pt x="407" y="12616"/>
                </a:lnTo>
                <a:lnTo>
                  <a:pt x="461" y="12532"/>
                </a:lnTo>
                <a:lnTo>
                  <a:pt x="489" y="12444"/>
                </a:lnTo>
                <a:lnTo>
                  <a:pt x="516" y="12251"/>
                </a:lnTo>
                <a:lnTo>
                  <a:pt x="516" y="12043"/>
                </a:lnTo>
                <a:lnTo>
                  <a:pt x="759" y="10883"/>
                </a:lnTo>
                <a:lnTo>
                  <a:pt x="1084" y="9394"/>
                </a:lnTo>
                <a:lnTo>
                  <a:pt x="1382" y="7542"/>
                </a:lnTo>
                <a:lnTo>
                  <a:pt x="1707" y="5413"/>
                </a:lnTo>
                <a:lnTo>
                  <a:pt x="2032" y="3061"/>
                </a:lnTo>
                <a:lnTo>
                  <a:pt x="2384" y="537"/>
                </a:lnTo>
                <a:lnTo>
                  <a:pt x="2384" y="262"/>
                </a:lnTo>
                <a:lnTo>
                  <a:pt x="2384" y="262"/>
                </a:lnTo>
                <a:lnTo>
                  <a:pt x="4443" y="292"/>
                </a:lnTo>
                <a:lnTo>
                  <a:pt x="7260" y="329"/>
                </a:lnTo>
                <a:lnTo>
                  <a:pt x="10050" y="360"/>
                </a:lnTo>
                <a:lnTo>
                  <a:pt x="12839" y="386"/>
                </a:lnTo>
                <a:lnTo>
                  <a:pt x="15656" y="407"/>
                </a:lnTo>
                <a:lnTo>
                  <a:pt x="18446" y="423"/>
                </a:lnTo>
                <a:lnTo>
                  <a:pt x="21263" y="438"/>
                </a:lnTo>
                <a:lnTo>
                  <a:pt x="24053" y="449"/>
                </a:lnTo>
                <a:lnTo>
                  <a:pt x="26843" y="454"/>
                </a:lnTo>
                <a:lnTo>
                  <a:pt x="29659" y="454"/>
                </a:lnTo>
                <a:lnTo>
                  <a:pt x="32449" y="449"/>
                </a:lnTo>
                <a:lnTo>
                  <a:pt x="35266" y="438"/>
                </a:lnTo>
                <a:lnTo>
                  <a:pt x="38056" y="428"/>
                </a:lnTo>
                <a:lnTo>
                  <a:pt x="40873" y="412"/>
                </a:lnTo>
                <a:lnTo>
                  <a:pt x="43663" y="391"/>
                </a:lnTo>
                <a:lnTo>
                  <a:pt x="46479" y="365"/>
                </a:lnTo>
                <a:lnTo>
                  <a:pt x="50515" y="324"/>
                </a:lnTo>
                <a:lnTo>
                  <a:pt x="54145" y="277"/>
                </a:lnTo>
                <a:lnTo>
                  <a:pt x="57259" y="225"/>
                </a:lnTo>
                <a:lnTo>
                  <a:pt x="59914" y="173"/>
                </a:lnTo>
                <a:lnTo>
                  <a:pt x="60916" y="152"/>
                </a:lnTo>
                <a:lnTo>
                  <a:pt x="61864" y="126"/>
                </a:lnTo>
                <a:lnTo>
                  <a:pt x="62676" y="105"/>
                </a:lnTo>
                <a:lnTo>
                  <a:pt x="63029" y="95"/>
                </a:lnTo>
                <a:lnTo>
                  <a:pt x="63354" y="95"/>
                </a:lnTo>
                <a:lnTo>
                  <a:pt x="63679" y="89"/>
                </a:lnTo>
                <a:lnTo>
                  <a:pt x="64004" y="79"/>
                </a:lnTo>
                <a:lnTo>
                  <a:pt x="64329" y="63"/>
                </a:lnTo>
                <a:lnTo>
                  <a:pt x="64627" y="48"/>
                </a:lnTo>
                <a:lnTo>
                  <a:pt x="63354" y="48"/>
                </a:lnTo>
                <a:lnTo>
                  <a:pt x="59697" y="79"/>
                </a:lnTo>
                <a:lnTo>
                  <a:pt x="57097" y="105"/>
                </a:lnTo>
                <a:lnTo>
                  <a:pt x="53955" y="136"/>
                </a:lnTo>
                <a:lnTo>
                  <a:pt x="50325" y="168"/>
                </a:lnTo>
                <a:lnTo>
                  <a:pt x="46263" y="194"/>
                </a:lnTo>
                <a:lnTo>
                  <a:pt x="43473" y="209"/>
                </a:lnTo>
                <a:lnTo>
                  <a:pt x="40683" y="220"/>
                </a:lnTo>
                <a:lnTo>
                  <a:pt x="37893" y="230"/>
                </a:lnTo>
                <a:lnTo>
                  <a:pt x="35104" y="230"/>
                </a:lnTo>
                <a:lnTo>
                  <a:pt x="32314" y="235"/>
                </a:lnTo>
                <a:lnTo>
                  <a:pt x="29524" y="230"/>
                </a:lnTo>
                <a:lnTo>
                  <a:pt x="26734" y="225"/>
                </a:lnTo>
                <a:lnTo>
                  <a:pt x="23944" y="214"/>
                </a:lnTo>
                <a:lnTo>
                  <a:pt x="21155" y="199"/>
                </a:lnTo>
                <a:lnTo>
                  <a:pt x="18365" y="183"/>
                </a:lnTo>
                <a:lnTo>
                  <a:pt x="15575" y="162"/>
                </a:lnTo>
                <a:lnTo>
                  <a:pt x="12785" y="136"/>
                </a:lnTo>
                <a:lnTo>
                  <a:pt x="9995" y="110"/>
                </a:lnTo>
                <a:lnTo>
                  <a:pt x="7233" y="74"/>
                </a:lnTo>
                <a:lnTo>
                  <a:pt x="4443" y="43"/>
                </a:lnTo>
                <a:lnTo>
                  <a:pt x="165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1"/>
          <p:cNvSpPr/>
          <p:nvPr/>
        </p:nvSpPr>
        <p:spPr>
          <a:xfrm rot="10800000">
            <a:off x="7682059" y="2800100"/>
            <a:ext cx="286905" cy="244875"/>
          </a:xfrm>
          <a:custGeom>
            <a:avLst/>
            <a:gdLst/>
            <a:ahLst/>
            <a:cxnLst/>
            <a:rect l="l" t="t" r="r" b="b"/>
            <a:pathLst>
              <a:path w="53602" h="9795" extrusionOk="0">
                <a:moveTo>
                  <a:pt x="0" y="1"/>
                </a:moveTo>
                <a:lnTo>
                  <a:pt x="407" y="282"/>
                </a:lnTo>
                <a:lnTo>
                  <a:pt x="1111" y="766"/>
                </a:lnTo>
                <a:lnTo>
                  <a:pt x="1788" y="1250"/>
                </a:lnTo>
                <a:lnTo>
                  <a:pt x="3061" y="2186"/>
                </a:lnTo>
                <a:lnTo>
                  <a:pt x="4226" y="3097"/>
                </a:lnTo>
                <a:lnTo>
                  <a:pt x="5282" y="3971"/>
                </a:lnTo>
                <a:lnTo>
                  <a:pt x="6257" y="4804"/>
                </a:lnTo>
                <a:lnTo>
                  <a:pt x="7151" y="5590"/>
                </a:lnTo>
                <a:lnTo>
                  <a:pt x="7936" y="6324"/>
                </a:lnTo>
                <a:lnTo>
                  <a:pt x="8613" y="7000"/>
                </a:lnTo>
                <a:lnTo>
                  <a:pt x="9697" y="8140"/>
                </a:lnTo>
                <a:lnTo>
                  <a:pt x="10591" y="9050"/>
                </a:lnTo>
                <a:lnTo>
                  <a:pt x="10726" y="9238"/>
                </a:lnTo>
                <a:lnTo>
                  <a:pt x="10916" y="9425"/>
                </a:lnTo>
                <a:lnTo>
                  <a:pt x="11132" y="9613"/>
                </a:lnTo>
                <a:lnTo>
                  <a:pt x="11403" y="9795"/>
                </a:lnTo>
                <a:lnTo>
                  <a:pt x="11376" y="9597"/>
                </a:lnTo>
                <a:lnTo>
                  <a:pt x="11322" y="9399"/>
                </a:lnTo>
                <a:lnTo>
                  <a:pt x="11214" y="9201"/>
                </a:lnTo>
                <a:lnTo>
                  <a:pt x="11051" y="9004"/>
                </a:lnTo>
                <a:lnTo>
                  <a:pt x="10807" y="8598"/>
                </a:lnTo>
                <a:lnTo>
                  <a:pt x="10482" y="8114"/>
                </a:lnTo>
                <a:lnTo>
                  <a:pt x="10049" y="7557"/>
                </a:lnTo>
                <a:lnTo>
                  <a:pt x="9507" y="6938"/>
                </a:lnTo>
                <a:lnTo>
                  <a:pt x="8749" y="6084"/>
                </a:lnTo>
                <a:lnTo>
                  <a:pt x="7909" y="5231"/>
                </a:lnTo>
                <a:lnTo>
                  <a:pt x="7015" y="4382"/>
                </a:lnTo>
                <a:lnTo>
                  <a:pt x="6067" y="3534"/>
                </a:lnTo>
                <a:lnTo>
                  <a:pt x="5065" y="2691"/>
                </a:lnTo>
                <a:lnTo>
                  <a:pt x="3982" y="1848"/>
                </a:lnTo>
                <a:lnTo>
                  <a:pt x="2871" y="1010"/>
                </a:lnTo>
                <a:lnTo>
                  <a:pt x="2069" y="446"/>
                </a:lnTo>
                <a:lnTo>
                  <a:pt x="2069" y="446"/>
                </a:lnTo>
                <a:lnTo>
                  <a:pt x="2384" y="474"/>
                </a:lnTo>
                <a:lnTo>
                  <a:pt x="4496" y="662"/>
                </a:lnTo>
                <a:lnTo>
                  <a:pt x="6636" y="838"/>
                </a:lnTo>
                <a:lnTo>
                  <a:pt x="8803" y="1010"/>
                </a:lnTo>
                <a:lnTo>
                  <a:pt x="10970" y="1172"/>
                </a:lnTo>
                <a:lnTo>
                  <a:pt x="13164" y="1322"/>
                </a:lnTo>
                <a:lnTo>
                  <a:pt x="15385" y="1468"/>
                </a:lnTo>
                <a:lnTo>
                  <a:pt x="17606" y="1598"/>
                </a:lnTo>
                <a:lnTo>
                  <a:pt x="19827" y="1723"/>
                </a:lnTo>
                <a:lnTo>
                  <a:pt x="22075" y="1838"/>
                </a:lnTo>
                <a:lnTo>
                  <a:pt x="24350" y="1942"/>
                </a:lnTo>
                <a:lnTo>
                  <a:pt x="26625" y="2041"/>
                </a:lnTo>
                <a:lnTo>
                  <a:pt x="28900" y="2124"/>
                </a:lnTo>
                <a:lnTo>
                  <a:pt x="31203" y="2202"/>
                </a:lnTo>
                <a:lnTo>
                  <a:pt x="33505" y="2270"/>
                </a:lnTo>
                <a:lnTo>
                  <a:pt x="35834" y="2327"/>
                </a:lnTo>
                <a:lnTo>
                  <a:pt x="38163" y="2374"/>
                </a:lnTo>
                <a:lnTo>
                  <a:pt x="39572" y="2400"/>
                </a:lnTo>
                <a:lnTo>
                  <a:pt x="40980" y="2421"/>
                </a:lnTo>
                <a:lnTo>
                  <a:pt x="42389" y="2436"/>
                </a:lnTo>
                <a:lnTo>
                  <a:pt x="43797" y="2447"/>
                </a:lnTo>
                <a:lnTo>
                  <a:pt x="45206" y="2457"/>
                </a:lnTo>
                <a:lnTo>
                  <a:pt x="46641" y="2462"/>
                </a:lnTo>
                <a:lnTo>
                  <a:pt x="48050" y="2462"/>
                </a:lnTo>
                <a:lnTo>
                  <a:pt x="49458" y="2457"/>
                </a:lnTo>
                <a:lnTo>
                  <a:pt x="52519" y="2457"/>
                </a:lnTo>
                <a:lnTo>
                  <a:pt x="52789" y="2467"/>
                </a:lnTo>
                <a:lnTo>
                  <a:pt x="53331" y="2467"/>
                </a:lnTo>
                <a:lnTo>
                  <a:pt x="53602" y="2457"/>
                </a:lnTo>
                <a:lnTo>
                  <a:pt x="52573" y="2441"/>
                </a:lnTo>
                <a:lnTo>
                  <a:pt x="51544" y="2431"/>
                </a:lnTo>
                <a:lnTo>
                  <a:pt x="49485" y="2431"/>
                </a:lnTo>
                <a:lnTo>
                  <a:pt x="47291" y="2415"/>
                </a:lnTo>
                <a:lnTo>
                  <a:pt x="44664" y="2379"/>
                </a:lnTo>
                <a:lnTo>
                  <a:pt x="43201" y="2358"/>
                </a:lnTo>
                <a:lnTo>
                  <a:pt x="41657" y="2332"/>
                </a:lnTo>
                <a:lnTo>
                  <a:pt x="40032" y="2301"/>
                </a:lnTo>
                <a:lnTo>
                  <a:pt x="38299" y="2259"/>
                </a:lnTo>
                <a:lnTo>
                  <a:pt x="35997" y="2202"/>
                </a:lnTo>
                <a:lnTo>
                  <a:pt x="33721" y="2134"/>
                </a:lnTo>
                <a:lnTo>
                  <a:pt x="31419" y="2056"/>
                </a:lnTo>
                <a:lnTo>
                  <a:pt x="29171" y="1973"/>
                </a:lnTo>
                <a:lnTo>
                  <a:pt x="26896" y="1879"/>
                </a:lnTo>
                <a:lnTo>
                  <a:pt x="24648" y="1775"/>
                </a:lnTo>
                <a:lnTo>
                  <a:pt x="22427" y="1666"/>
                </a:lnTo>
                <a:lnTo>
                  <a:pt x="20179" y="1546"/>
                </a:lnTo>
                <a:lnTo>
                  <a:pt x="17985" y="1416"/>
                </a:lnTo>
                <a:lnTo>
                  <a:pt x="15791" y="1276"/>
                </a:lnTo>
                <a:lnTo>
                  <a:pt x="13597" y="1130"/>
                </a:lnTo>
                <a:lnTo>
                  <a:pt x="11430" y="979"/>
                </a:lnTo>
                <a:lnTo>
                  <a:pt x="9290" y="812"/>
                </a:lnTo>
                <a:lnTo>
                  <a:pt x="7151" y="641"/>
                </a:lnTo>
                <a:lnTo>
                  <a:pt x="5038" y="464"/>
                </a:lnTo>
                <a:lnTo>
                  <a:pt x="2925" y="271"/>
                </a:lnTo>
                <a:lnTo>
                  <a:pt x="1354" y="126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81"/>
          <p:cNvSpPr/>
          <p:nvPr/>
        </p:nvSpPr>
        <p:spPr>
          <a:xfrm rot="10800000">
            <a:off x="8670633" y="3852100"/>
            <a:ext cx="239937" cy="139225"/>
          </a:xfrm>
          <a:custGeom>
            <a:avLst/>
            <a:gdLst/>
            <a:ahLst/>
            <a:cxnLst/>
            <a:rect l="l" t="t" r="r" b="b"/>
            <a:pathLst>
              <a:path w="44827" h="5569" extrusionOk="0">
                <a:moveTo>
                  <a:pt x="39707" y="0"/>
                </a:moveTo>
                <a:lnTo>
                  <a:pt x="34155" y="136"/>
                </a:lnTo>
                <a:lnTo>
                  <a:pt x="31148" y="188"/>
                </a:lnTo>
                <a:lnTo>
                  <a:pt x="28142" y="234"/>
                </a:lnTo>
                <a:lnTo>
                  <a:pt x="25108" y="266"/>
                </a:lnTo>
                <a:lnTo>
                  <a:pt x="22102" y="292"/>
                </a:lnTo>
                <a:lnTo>
                  <a:pt x="19068" y="302"/>
                </a:lnTo>
                <a:lnTo>
                  <a:pt x="16062" y="307"/>
                </a:lnTo>
                <a:lnTo>
                  <a:pt x="13028" y="297"/>
                </a:lnTo>
                <a:lnTo>
                  <a:pt x="10022" y="281"/>
                </a:lnTo>
                <a:lnTo>
                  <a:pt x="7828" y="260"/>
                </a:lnTo>
                <a:lnTo>
                  <a:pt x="5851" y="240"/>
                </a:lnTo>
                <a:lnTo>
                  <a:pt x="2682" y="208"/>
                </a:lnTo>
                <a:lnTo>
                  <a:pt x="1544" y="193"/>
                </a:lnTo>
                <a:lnTo>
                  <a:pt x="677" y="188"/>
                </a:lnTo>
                <a:lnTo>
                  <a:pt x="163" y="188"/>
                </a:lnTo>
                <a:lnTo>
                  <a:pt x="27" y="193"/>
                </a:lnTo>
                <a:lnTo>
                  <a:pt x="0" y="198"/>
                </a:lnTo>
                <a:lnTo>
                  <a:pt x="650" y="240"/>
                </a:lnTo>
                <a:lnTo>
                  <a:pt x="1327" y="276"/>
                </a:lnTo>
                <a:lnTo>
                  <a:pt x="2032" y="307"/>
                </a:lnTo>
                <a:lnTo>
                  <a:pt x="2709" y="328"/>
                </a:lnTo>
                <a:lnTo>
                  <a:pt x="4144" y="365"/>
                </a:lnTo>
                <a:lnTo>
                  <a:pt x="5878" y="406"/>
                </a:lnTo>
                <a:lnTo>
                  <a:pt x="7855" y="448"/>
                </a:lnTo>
                <a:lnTo>
                  <a:pt x="10049" y="484"/>
                </a:lnTo>
                <a:lnTo>
                  <a:pt x="11566" y="505"/>
                </a:lnTo>
                <a:lnTo>
                  <a:pt x="13082" y="521"/>
                </a:lnTo>
                <a:lnTo>
                  <a:pt x="14572" y="531"/>
                </a:lnTo>
                <a:lnTo>
                  <a:pt x="16089" y="541"/>
                </a:lnTo>
                <a:lnTo>
                  <a:pt x="17606" y="552"/>
                </a:lnTo>
                <a:lnTo>
                  <a:pt x="22129" y="552"/>
                </a:lnTo>
                <a:lnTo>
                  <a:pt x="23646" y="541"/>
                </a:lnTo>
                <a:lnTo>
                  <a:pt x="25135" y="531"/>
                </a:lnTo>
                <a:lnTo>
                  <a:pt x="26652" y="521"/>
                </a:lnTo>
                <a:lnTo>
                  <a:pt x="28169" y="505"/>
                </a:lnTo>
                <a:lnTo>
                  <a:pt x="29659" y="484"/>
                </a:lnTo>
                <a:lnTo>
                  <a:pt x="31175" y="458"/>
                </a:lnTo>
                <a:lnTo>
                  <a:pt x="32692" y="432"/>
                </a:lnTo>
                <a:lnTo>
                  <a:pt x="34182" y="406"/>
                </a:lnTo>
                <a:lnTo>
                  <a:pt x="39149" y="286"/>
                </a:lnTo>
                <a:lnTo>
                  <a:pt x="40141" y="1286"/>
                </a:lnTo>
                <a:lnTo>
                  <a:pt x="41170" y="2311"/>
                </a:lnTo>
                <a:lnTo>
                  <a:pt x="42091" y="3232"/>
                </a:lnTo>
                <a:lnTo>
                  <a:pt x="42930" y="4028"/>
                </a:lnTo>
                <a:lnTo>
                  <a:pt x="43120" y="4221"/>
                </a:lnTo>
                <a:lnTo>
                  <a:pt x="43310" y="4419"/>
                </a:lnTo>
                <a:lnTo>
                  <a:pt x="43499" y="4611"/>
                </a:lnTo>
                <a:lnTo>
                  <a:pt x="43743" y="4804"/>
                </a:lnTo>
                <a:lnTo>
                  <a:pt x="43987" y="4996"/>
                </a:lnTo>
                <a:lnTo>
                  <a:pt x="44258" y="5189"/>
                </a:lnTo>
                <a:lnTo>
                  <a:pt x="44528" y="5381"/>
                </a:lnTo>
                <a:lnTo>
                  <a:pt x="44826" y="5569"/>
                </a:lnTo>
                <a:lnTo>
                  <a:pt x="44772" y="5371"/>
                </a:lnTo>
                <a:lnTo>
                  <a:pt x="44691" y="5173"/>
                </a:lnTo>
                <a:lnTo>
                  <a:pt x="44583" y="4975"/>
                </a:lnTo>
                <a:lnTo>
                  <a:pt x="44474" y="4778"/>
                </a:lnTo>
                <a:lnTo>
                  <a:pt x="44339" y="4580"/>
                </a:lnTo>
                <a:lnTo>
                  <a:pt x="44176" y="4387"/>
                </a:lnTo>
                <a:lnTo>
                  <a:pt x="43987" y="4190"/>
                </a:lnTo>
                <a:lnTo>
                  <a:pt x="43797" y="3997"/>
                </a:lnTo>
                <a:lnTo>
                  <a:pt x="43120" y="3196"/>
                </a:lnTo>
                <a:lnTo>
                  <a:pt x="42307" y="2269"/>
                </a:lnTo>
                <a:lnTo>
                  <a:pt x="41387" y="1239"/>
                </a:lnTo>
                <a:lnTo>
                  <a:pt x="40357" y="120"/>
                </a:lnTo>
                <a:lnTo>
                  <a:pt x="403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1"/>
          <p:cNvSpPr/>
          <p:nvPr/>
        </p:nvSpPr>
        <p:spPr>
          <a:xfrm rot="10800000">
            <a:off x="8760951" y="3718225"/>
            <a:ext cx="216600" cy="148725"/>
          </a:xfrm>
          <a:custGeom>
            <a:avLst/>
            <a:gdLst/>
            <a:ahLst/>
            <a:cxnLst/>
            <a:rect l="l" t="t" r="r" b="b"/>
            <a:pathLst>
              <a:path w="40467" h="5949" extrusionOk="0">
                <a:moveTo>
                  <a:pt x="28" y="0"/>
                </a:moveTo>
                <a:lnTo>
                  <a:pt x="1" y="6"/>
                </a:lnTo>
                <a:lnTo>
                  <a:pt x="624" y="68"/>
                </a:lnTo>
                <a:lnTo>
                  <a:pt x="1274" y="115"/>
                </a:lnTo>
                <a:lnTo>
                  <a:pt x="1924" y="156"/>
                </a:lnTo>
                <a:lnTo>
                  <a:pt x="2601" y="182"/>
                </a:lnTo>
                <a:lnTo>
                  <a:pt x="3901" y="250"/>
                </a:lnTo>
                <a:lnTo>
                  <a:pt x="5499" y="318"/>
                </a:lnTo>
                <a:lnTo>
                  <a:pt x="7368" y="396"/>
                </a:lnTo>
                <a:lnTo>
                  <a:pt x="9508" y="469"/>
                </a:lnTo>
                <a:lnTo>
                  <a:pt x="10997" y="510"/>
                </a:lnTo>
                <a:lnTo>
                  <a:pt x="12460" y="547"/>
                </a:lnTo>
                <a:lnTo>
                  <a:pt x="13950" y="583"/>
                </a:lnTo>
                <a:lnTo>
                  <a:pt x="15439" y="609"/>
                </a:lnTo>
                <a:lnTo>
                  <a:pt x="16929" y="635"/>
                </a:lnTo>
                <a:lnTo>
                  <a:pt x="18419" y="651"/>
                </a:lnTo>
                <a:lnTo>
                  <a:pt x="19908" y="666"/>
                </a:lnTo>
                <a:lnTo>
                  <a:pt x="21398" y="677"/>
                </a:lnTo>
                <a:lnTo>
                  <a:pt x="22888" y="682"/>
                </a:lnTo>
                <a:lnTo>
                  <a:pt x="24378" y="682"/>
                </a:lnTo>
                <a:lnTo>
                  <a:pt x="25867" y="677"/>
                </a:lnTo>
                <a:lnTo>
                  <a:pt x="27357" y="672"/>
                </a:lnTo>
                <a:lnTo>
                  <a:pt x="28847" y="656"/>
                </a:lnTo>
                <a:lnTo>
                  <a:pt x="30336" y="640"/>
                </a:lnTo>
                <a:lnTo>
                  <a:pt x="31826" y="614"/>
                </a:lnTo>
                <a:lnTo>
                  <a:pt x="33316" y="588"/>
                </a:lnTo>
                <a:lnTo>
                  <a:pt x="34399" y="568"/>
                </a:lnTo>
                <a:lnTo>
                  <a:pt x="35455" y="542"/>
                </a:lnTo>
                <a:lnTo>
                  <a:pt x="36855" y="503"/>
                </a:lnTo>
                <a:lnTo>
                  <a:pt x="36855" y="503"/>
                </a:lnTo>
                <a:lnTo>
                  <a:pt x="37406" y="1510"/>
                </a:lnTo>
                <a:lnTo>
                  <a:pt x="38029" y="2566"/>
                </a:lnTo>
                <a:lnTo>
                  <a:pt x="38624" y="3518"/>
                </a:lnTo>
                <a:lnTo>
                  <a:pt x="39139" y="4346"/>
                </a:lnTo>
                <a:lnTo>
                  <a:pt x="39247" y="4549"/>
                </a:lnTo>
                <a:lnTo>
                  <a:pt x="39356" y="4746"/>
                </a:lnTo>
                <a:lnTo>
                  <a:pt x="39491" y="4949"/>
                </a:lnTo>
                <a:lnTo>
                  <a:pt x="39654" y="5152"/>
                </a:lnTo>
                <a:lnTo>
                  <a:pt x="39816" y="5350"/>
                </a:lnTo>
                <a:lnTo>
                  <a:pt x="40006" y="5548"/>
                </a:lnTo>
                <a:lnTo>
                  <a:pt x="40222" y="5751"/>
                </a:lnTo>
                <a:lnTo>
                  <a:pt x="40466" y="5949"/>
                </a:lnTo>
                <a:lnTo>
                  <a:pt x="40466" y="5746"/>
                </a:lnTo>
                <a:lnTo>
                  <a:pt x="40466" y="5543"/>
                </a:lnTo>
                <a:lnTo>
                  <a:pt x="40439" y="5335"/>
                </a:lnTo>
                <a:lnTo>
                  <a:pt x="40412" y="5132"/>
                </a:lnTo>
                <a:lnTo>
                  <a:pt x="40358" y="4929"/>
                </a:lnTo>
                <a:lnTo>
                  <a:pt x="40277" y="4731"/>
                </a:lnTo>
                <a:lnTo>
                  <a:pt x="40168" y="4528"/>
                </a:lnTo>
                <a:lnTo>
                  <a:pt x="40033" y="4325"/>
                </a:lnTo>
                <a:lnTo>
                  <a:pt x="39681" y="3513"/>
                </a:lnTo>
                <a:lnTo>
                  <a:pt x="39220" y="2566"/>
                </a:lnTo>
                <a:lnTo>
                  <a:pt x="38679" y="1504"/>
                </a:lnTo>
                <a:lnTo>
                  <a:pt x="38083" y="349"/>
                </a:lnTo>
                <a:lnTo>
                  <a:pt x="38083" y="219"/>
                </a:lnTo>
                <a:lnTo>
                  <a:pt x="37378" y="219"/>
                </a:lnTo>
                <a:lnTo>
                  <a:pt x="36403" y="250"/>
                </a:lnTo>
                <a:lnTo>
                  <a:pt x="35374" y="281"/>
                </a:lnTo>
                <a:lnTo>
                  <a:pt x="34832" y="297"/>
                </a:lnTo>
                <a:lnTo>
                  <a:pt x="34318" y="307"/>
                </a:lnTo>
                <a:lnTo>
                  <a:pt x="33776" y="313"/>
                </a:lnTo>
                <a:lnTo>
                  <a:pt x="33262" y="318"/>
                </a:lnTo>
                <a:lnTo>
                  <a:pt x="31772" y="344"/>
                </a:lnTo>
                <a:lnTo>
                  <a:pt x="30309" y="370"/>
                </a:lnTo>
                <a:lnTo>
                  <a:pt x="28847" y="385"/>
                </a:lnTo>
                <a:lnTo>
                  <a:pt x="27384" y="401"/>
                </a:lnTo>
                <a:lnTo>
                  <a:pt x="25894" y="411"/>
                </a:lnTo>
                <a:lnTo>
                  <a:pt x="24432" y="422"/>
                </a:lnTo>
                <a:lnTo>
                  <a:pt x="21479" y="422"/>
                </a:lnTo>
                <a:lnTo>
                  <a:pt x="19990" y="417"/>
                </a:lnTo>
                <a:lnTo>
                  <a:pt x="18527" y="406"/>
                </a:lnTo>
                <a:lnTo>
                  <a:pt x="17064" y="396"/>
                </a:lnTo>
                <a:lnTo>
                  <a:pt x="15575" y="380"/>
                </a:lnTo>
                <a:lnTo>
                  <a:pt x="14112" y="359"/>
                </a:lnTo>
                <a:lnTo>
                  <a:pt x="12650" y="333"/>
                </a:lnTo>
                <a:lnTo>
                  <a:pt x="11187" y="302"/>
                </a:lnTo>
                <a:lnTo>
                  <a:pt x="9724" y="271"/>
                </a:lnTo>
                <a:lnTo>
                  <a:pt x="7585" y="219"/>
                </a:lnTo>
                <a:lnTo>
                  <a:pt x="5662" y="167"/>
                </a:lnTo>
                <a:lnTo>
                  <a:pt x="4009" y="115"/>
                </a:lnTo>
                <a:lnTo>
                  <a:pt x="2601" y="73"/>
                </a:lnTo>
                <a:lnTo>
                  <a:pt x="678" y="11"/>
                </a:lnTo>
                <a:lnTo>
                  <a:pt x="163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1"/>
          <p:cNvSpPr/>
          <p:nvPr/>
        </p:nvSpPr>
        <p:spPr>
          <a:xfrm rot="10800000">
            <a:off x="8498695" y="2564475"/>
            <a:ext cx="526986" cy="311225"/>
          </a:xfrm>
          <a:custGeom>
            <a:avLst/>
            <a:gdLst/>
            <a:ahLst/>
            <a:cxnLst/>
            <a:rect l="l" t="t" r="r" b="b"/>
            <a:pathLst>
              <a:path w="98456" h="12449" extrusionOk="0">
                <a:moveTo>
                  <a:pt x="70233" y="0"/>
                </a:moveTo>
                <a:lnTo>
                  <a:pt x="69610" y="47"/>
                </a:lnTo>
                <a:lnTo>
                  <a:pt x="67064" y="250"/>
                </a:lnTo>
                <a:lnTo>
                  <a:pt x="19529" y="4033"/>
                </a:lnTo>
                <a:lnTo>
                  <a:pt x="5201" y="5204"/>
                </a:lnTo>
                <a:lnTo>
                  <a:pt x="1301" y="5537"/>
                </a:lnTo>
                <a:lnTo>
                  <a:pt x="623" y="5594"/>
                </a:lnTo>
                <a:lnTo>
                  <a:pt x="0" y="5667"/>
                </a:lnTo>
                <a:lnTo>
                  <a:pt x="353" y="5657"/>
                </a:lnTo>
                <a:lnTo>
                  <a:pt x="705" y="5641"/>
                </a:lnTo>
                <a:lnTo>
                  <a:pt x="1057" y="5620"/>
                </a:lnTo>
                <a:lnTo>
                  <a:pt x="1409" y="5594"/>
                </a:lnTo>
                <a:lnTo>
                  <a:pt x="5390" y="5313"/>
                </a:lnTo>
                <a:lnTo>
                  <a:pt x="19881" y="4210"/>
                </a:lnTo>
                <a:lnTo>
                  <a:pt x="67551" y="505"/>
                </a:lnTo>
                <a:lnTo>
                  <a:pt x="69538" y="348"/>
                </a:lnTo>
                <a:lnTo>
                  <a:pt x="89707" y="8915"/>
                </a:lnTo>
                <a:lnTo>
                  <a:pt x="95991" y="11517"/>
                </a:lnTo>
                <a:lnTo>
                  <a:pt x="97778" y="12219"/>
                </a:lnTo>
                <a:lnTo>
                  <a:pt x="97914" y="12282"/>
                </a:lnTo>
                <a:lnTo>
                  <a:pt x="98076" y="12339"/>
                </a:lnTo>
                <a:lnTo>
                  <a:pt x="98266" y="12396"/>
                </a:lnTo>
                <a:lnTo>
                  <a:pt x="98456" y="12448"/>
                </a:lnTo>
                <a:lnTo>
                  <a:pt x="98374" y="12386"/>
                </a:lnTo>
                <a:lnTo>
                  <a:pt x="98293" y="12318"/>
                </a:lnTo>
                <a:lnTo>
                  <a:pt x="98158" y="12256"/>
                </a:lnTo>
                <a:lnTo>
                  <a:pt x="98022" y="12193"/>
                </a:lnTo>
                <a:lnTo>
                  <a:pt x="96478" y="11475"/>
                </a:lnTo>
                <a:lnTo>
                  <a:pt x="90574" y="8826"/>
                </a:lnTo>
                <a:lnTo>
                  <a:pt x="70476" y="120"/>
                </a:lnTo>
                <a:lnTo>
                  <a:pt x="70233" y="0"/>
                </a:lnTo>
                <a:close/>
                <a:moveTo>
                  <a:pt x="98456" y="12448"/>
                </a:moveTo>
                <a:lnTo>
                  <a:pt x="98456" y="12448"/>
                </a:lnTo>
                <a:lnTo>
                  <a:pt x="98456" y="1244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1"/>
          <p:cNvSpPr/>
          <p:nvPr/>
        </p:nvSpPr>
        <p:spPr>
          <a:xfrm rot="10800000">
            <a:off x="8618008" y="2294900"/>
            <a:ext cx="469869" cy="346100"/>
          </a:xfrm>
          <a:custGeom>
            <a:avLst/>
            <a:gdLst/>
            <a:ahLst/>
            <a:cxnLst/>
            <a:rect l="l" t="t" r="r" b="b"/>
            <a:pathLst>
              <a:path w="87785" h="13844" extrusionOk="0">
                <a:moveTo>
                  <a:pt x="61457" y="0"/>
                </a:moveTo>
                <a:lnTo>
                  <a:pt x="60753" y="83"/>
                </a:lnTo>
                <a:lnTo>
                  <a:pt x="17579" y="5142"/>
                </a:lnTo>
                <a:lnTo>
                  <a:pt x="4605" y="6693"/>
                </a:lnTo>
                <a:lnTo>
                  <a:pt x="1165" y="7119"/>
                </a:lnTo>
                <a:lnTo>
                  <a:pt x="868" y="7161"/>
                </a:lnTo>
                <a:lnTo>
                  <a:pt x="570" y="7197"/>
                </a:lnTo>
                <a:lnTo>
                  <a:pt x="272" y="7244"/>
                </a:lnTo>
                <a:lnTo>
                  <a:pt x="1" y="7286"/>
                </a:lnTo>
                <a:lnTo>
                  <a:pt x="28" y="7291"/>
                </a:lnTo>
                <a:lnTo>
                  <a:pt x="82" y="7286"/>
                </a:lnTo>
                <a:lnTo>
                  <a:pt x="353" y="7265"/>
                </a:lnTo>
                <a:lnTo>
                  <a:pt x="1301" y="7166"/>
                </a:lnTo>
                <a:lnTo>
                  <a:pt x="4741" y="6776"/>
                </a:lnTo>
                <a:lnTo>
                  <a:pt x="17904" y="5293"/>
                </a:lnTo>
                <a:lnTo>
                  <a:pt x="60785" y="382"/>
                </a:lnTo>
                <a:lnTo>
                  <a:pt x="61268" y="640"/>
                </a:lnTo>
                <a:lnTo>
                  <a:pt x="71425" y="5772"/>
                </a:lnTo>
                <a:lnTo>
                  <a:pt x="79740" y="9997"/>
                </a:lnTo>
                <a:lnTo>
                  <a:pt x="81419" y="10830"/>
                </a:lnTo>
                <a:lnTo>
                  <a:pt x="82963" y="11584"/>
                </a:lnTo>
                <a:lnTo>
                  <a:pt x="84344" y="12251"/>
                </a:lnTo>
                <a:lnTo>
                  <a:pt x="85509" y="12823"/>
                </a:lnTo>
                <a:lnTo>
                  <a:pt x="87134" y="13588"/>
                </a:lnTo>
                <a:lnTo>
                  <a:pt x="87270" y="13656"/>
                </a:lnTo>
                <a:lnTo>
                  <a:pt x="87405" y="13718"/>
                </a:lnTo>
                <a:lnTo>
                  <a:pt x="87595" y="13781"/>
                </a:lnTo>
                <a:lnTo>
                  <a:pt x="87784" y="13843"/>
                </a:lnTo>
                <a:lnTo>
                  <a:pt x="87622" y="13703"/>
                </a:lnTo>
                <a:lnTo>
                  <a:pt x="87405" y="13567"/>
                </a:lnTo>
                <a:lnTo>
                  <a:pt x="86782" y="13219"/>
                </a:lnTo>
                <a:lnTo>
                  <a:pt x="85997" y="12792"/>
                </a:lnTo>
                <a:lnTo>
                  <a:pt x="83667" y="11538"/>
                </a:lnTo>
                <a:lnTo>
                  <a:pt x="80661" y="9935"/>
                </a:lnTo>
                <a:lnTo>
                  <a:pt x="72481" y="5688"/>
                </a:lnTo>
                <a:lnTo>
                  <a:pt x="67687" y="3201"/>
                </a:lnTo>
                <a:lnTo>
                  <a:pt x="62514" y="547"/>
                </a:lnTo>
                <a:lnTo>
                  <a:pt x="61728" y="146"/>
                </a:lnTo>
                <a:lnTo>
                  <a:pt x="614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1"/>
          <p:cNvSpPr/>
          <p:nvPr/>
        </p:nvSpPr>
        <p:spPr>
          <a:xfrm rot="10800000">
            <a:off x="7950840" y="3740475"/>
            <a:ext cx="306479" cy="226275"/>
          </a:xfrm>
          <a:custGeom>
            <a:avLst/>
            <a:gdLst/>
            <a:ahLst/>
            <a:cxnLst/>
            <a:rect l="l" t="t" r="r" b="b"/>
            <a:pathLst>
              <a:path w="57259" h="9051" extrusionOk="0">
                <a:moveTo>
                  <a:pt x="55363" y="1"/>
                </a:moveTo>
                <a:lnTo>
                  <a:pt x="54442" y="6"/>
                </a:lnTo>
                <a:lnTo>
                  <a:pt x="53494" y="16"/>
                </a:lnTo>
                <a:lnTo>
                  <a:pt x="43147" y="89"/>
                </a:lnTo>
                <a:lnTo>
                  <a:pt x="36105" y="157"/>
                </a:lnTo>
                <a:lnTo>
                  <a:pt x="28007" y="240"/>
                </a:lnTo>
                <a:lnTo>
                  <a:pt x="19069" y="339"/>
                </a:lnTo>
                <a:lnTo>
                  <a:pt x="9480" y="448"/>
                </a:lnTo>
                <a:lnTo>
                  <a:pt x="5905" y="448"/>
                </a:lnTo>
                <a:lnTo>
                  <a:pt x="5905" y="568"/>
                </a:lnTo>
                <a:lnTo>
                  <a:pt x="5797" y="948"/>
                </a:lnTo>
                <a:lnTo>
                  <a:pt x="5688" y="1328"/>
                </a:lnTo>
                <a:lnTo>
                  <a:pt x="5580" y="1708"/>
                </a:lnTo>
                <a:lnTo>
                  <a:pt x="5445" y="2082"/>
                </a:lnTo>
                <a:lnTo>
                  <a:pt x="5282" y="2462"/>
                </a:lnTo>
                <a:lnTo>
                  <a:pt x="5120" y="2842"/>
                </a:lnTo>
                <a:lnTo>
                  <a:pt x="4903" y="3217"/>
                </a:lnTo>
                <a:lnTo>
                  <a:pt x="4713" y="3597"/>
                </a:lnTo>
                <a:lnTo>
                  <a:pt x="4497" y="3972"/>
                </a:lnTo>
                <a:lnTo>
                  <a:pt x="4253" y="4351"/>
                </a:lnTo>
                <a:lnTo>
                  <a:pt x="3982" y="4726"/>
                </a:lnTo>
                <a:lnTo>
                  <a:pt x="3711" y="5101"/>
                </a:lnTo>
                <a:lnTo>
                  <a:pt x="3413" y="5476"/>
                </a:lnTo>
                <a:lnTo>
                  <a:pt x="3115" y="5850"/>
                </a:lnTo>
                <a:lnTo>
                  <a:pt x="2790" y="6225"/>
                </a:lnTo>
                <a:lnTo>
                  <a:pt x="2438" y="6600"/>
                </a:lnTo>
                <a:lnTo>
                  <a:pt x="1924" y="7141"/>
                </a:lnTo>
                <a:lnTo>
                  <a:pt x="1436" y="7625"/>
                </a:lnTo>
                <a:lnTo>
                  <a:pt x="976" y="8041"/>
                </a:lnTo>
                <a:lnTo>
                  <a:pt x="596" y="8390"/>
                </a:lnTo>
                <a:lnTo>
                  <a:pt x="380" y="8551"/>
                </a:lnTo>
                <a:lnTo>
                  <a:pt x="217" y="8718"/>
                </a:lnTo>
                <a:lnTo>
                  <a:pt x="82" y="8884"/>
                </a:lnTo>
                <a:lnTo>
                  <a:pt x="1" y="9051"/>
                </a:lnTo>
                <a:lnTo>
                  <a:pt x="271" y="8905"/>
                </a:lnTo>
                <a:lnTo>
                  <a:pt x="542" y="8754"/>
                </a:lnTo>
                <a:lnTo>
                  <a:pt x="759" y="8603"/>
                </a:lnTo>
                <a:lnTo>
                  <a:pt x="921" y="8447"/>
                </a:lnTo>
                <a:lnTo>
                  <a:pt x="1409" y="8104"/>
                </a:lnTo>
                <a:lnTo>
                  <a:pt x="1951" y="7687"/>
                </a:lnTo>
                <a:lnTo>
                  <a:pt x="2547" y="7208"/>
                </a:lnTo>
                <a:lnTo>
                  <a:pt x="3170" y="6667"/>
                </a:lnTo>
                <a:lnTo>
                  <a:pt x="3576" y="6293"/>
                </a:lnTo>
                <a:lnTo>
                  <a:pt x="3955" y="5918"/>
                </a:lnTo>
                <a:lnTo>
                  <a:pt x="4307" y="5543"/>
                </a:lnTo>
                <a:lnTo>
                  <a:pt x="4659" y="5163"/>
                </a:lnTo>
                <a:lnTo>
                  <a:pt x="4984" y="4789"/>
                </a:lnTo>
                <a:lnTo>
                  <a:pt x="5282" y="4409"/>
                </a:lnTo>
                <a:lnTo>
                  <a:pt x="5553" y="4034"/>
                </a:lnTo>
                <a:lnTo>
                  <a:pt x="5824" y="3654"/>
                </a:lnTo>
                <a:lnTo>
                  <a:pt x="6068" y="3274"/>
                </a:lnTo>
                <a:lnTo>
                  <a:pt x="6284" y="2894"/>
                </a:lnTo>
                <a:lnTo>
                  <a:pt x="6474" y="2514"/>
                </a:lnTo>
                <a:lnTo>
                  <a:pt x="6664" y="2135"/>
                </a:lnTo>
                <a:lnTo>
                  <a:pt x="6826" y="1755"/>
                </a:lnTo>
                <a:lnTo>
                  <a:pt x="6961" y="1370"/>
                </a:lnTo>
                <a:lnTo>
                  <a:pt x="7070" y="990"/>
                </a:lnTo>
                <a:lnTo>
                  <a:pt x="7145" y="727"/>
                </a:lnTo>
                <a:lnTo>
                  <a:pt x="7145" y="727"/>
                </a:lnTo>
                <a:lnTo>
                  <a:pt x="9507" y="698"/>
                </a:lnTo>
                <a:lnTo>
                  <a:pt x="19123" y="589"/>
                </a:lnTo>
                <a:lnTo>
                  <a:pt x="28061" y="474"/>
                </a:lnTo>
                <a:lnTo>
                  <a:pt x="36132" y="370"/>
                </a:lnTo>
                <a:lnTo>
                  <a:pt x="43175" y="271"/>
                </a:lnTo>
                <a:lnTo>
                  <a:pt x="53521" y="110"/>
                </a:lnTo>
                <a:lnTo>
                  <a:pt x="54469" y="95"/>
                </a:lnTo>
                <a:lnTo>
                  <a:pt x="55390" y="79"/>
                </a:lnTo>
                <a:lnTo>
                  <a:pt x="56338" y="53"/>
                </a:lnTo>
                <a:lnTo>
                  <a:pt x="57259" y="16"/>
                </a:lnTo>
                <a:lnTo>
                  <a:pt x="56311" y="6"/>
                </a:lnTo>
                <a:lnTo>
                  <a:pt x="5536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81"/>
          <p:cNvSpPr/>
          <p:nvPr/>
        </p:nvSpPr>
        <p:spPr>
          <a:xfrm rot="10800000">
            <a:off x="7803111" y="3560925"/>
            <a:ext cx="314888" cy="242275"/>
          </a:xfrm>
          <a:custGeom>
            <a:avLst/>
            <a:gdLst/>
            <a:ahLst/>
            <a:cxnLst/>
            <a:rect l="l" t="t" r="r" b="b"/>
            <a:pathLst>
              <a:path w="58830" h="9691" extrusionOk="0">
                <a:moveTo>
                  <a:pt x="58830" y="0"/>
                </a:moveTo>
                <a:lnTo>
                  <a:pt x="57882" y="6"/>
                </a:lnTo>
                <a:lnTo>
                  <a:pt x="56907" y="21"/>
                </a:lnTo>
                <a:lnTo>
                  <a:pt x="55959" y="42"/>
                </a:lnTo>
                <a:lnTo>
                  <a:pt x="55011" y="73"/>
                </a:lnTo>
                <a:lnTo>
                  <a:pt x="44664" y="344"/>
                </a:lnTo>
                <a:lnTo>
                  <a:pt x="41197" y="427"/>
                </a:lnTo>
                <a:lnTo>
                  <a:pt x="37460" y="516"/>
                </a:lnTo>
                <a:lnTo>
                  <a:pt x="33424" y="604"/>
                </a:lnTo>
                <a:lnTo>
                  <a:pt x="29171" y="687"/>
                </a:lnTo>
                <a:lnTo>
                  <a:pt x="24702" y="776"/>
                </a:lnTo>
                <a:lnTo>
                  <a:pt x="20017" y="859"/>
                </a:lnTo>
                <a:lnTo>
                  <a:pt x="15195" y="937"/>
                </a:lnTo>
                <a:lnTo>
                  <a:pt x="10185" y="1005"/>
                </a:lnTo>
                <a:lnTo>
                  <a:pt x="5932" y="1057"/>
                </a:lnTo>
                <a:lnTo>
                  <a:pt x="5363" y="1057"/>
                </a:lnTo>
                <a:lnTo>
                  <a:pt x="5363" y="1166"/>
                </a:lnTo>
                <a:lnTo>
                  <a:pt x="4172" y="2899"/>
                </a:lnTo>
                <a:lnTo>
                  <a:pt x="3088" y="4507"/>
                </a:lnTo>
                <a:lnTo>
                  <a:pt x="2113" y="5959"/>
                </a:lnTo>
                <a:lnTo>
                  <a:pt x="1301" y="7213"/>
                </a:lnTo>
                <a:lnTo>
                  <a:pt x="705" y="8218"/>
                </a:lnTo>
                <a:lnTo>
                  <a:pt x="244" y="9024"/>
                </a:lnTo>
                <a:lnTo>
                  <a:pt x="109" y="9191"/>
                </a:lnTo>
                <a:lnTo>
                  <a:pt x="55" y="9357"/>
                </a:lnTo>
                <a:lnTo>
                  <a:pt x="1" y="9524"/>
                </a:lnTo>
                <a:lnTo>
                  <a:pt x="28" y="9690"/>
                </a:lnTo>
                <a:lnTo>
                  <a:pt x="244" y="9529"/>
                </a:lnTo>
                <a:lnTo>
                  <a:pt x="434" y="9368"/>
                </a:lnTo>
                <a:lnTo>
                  <a:pt x="569" y="9206"/>
                </a:lnTo>
                <a:lnTo>
                  <a:pt x="678" y="9045"/>
                </a:lnTo>
                <a:lnTo>
                  <a:pt x="2140" y="7244"/>
                </a:lnTo>
                <a:lnTo>
                  <a:pt x="2547" y="6646"/>
                </a:lnTo>
                <a:lnTo>
                  <a:pt x="3034" y="5990"/>
                </a:lnTo>
                <a:lnTo>
                  <a:pt x="4145" y="4543"/>
                </a:lnTo>
                <a:lnTo>
                  <a:pt x="5363" y="2941"/>
                </a:lnTo>
                <a:lnTo>
                  <a:pt x="6557" y="1310"/>
                </a:lnTo>
                <a:lnTo>
                  <a:pt x="6557" y="1310"/>
                </a:lnTo>
                <a:lnTo>
                  <a:pt x="10293" y="1265"/>
                </a:lnTo>
                <a:lnTo>
                  <a:pt x="12812" y="1229"/>
                </a:lnTo>
                <a:lnTo>
                  <a:pt x="15304" y="1192"/>
                </a:lnTo>
                <a:lnTo>
                  <a:pt x="20179" y="1109"/>
                </a:lnTo>
                <a:lnTo>
                  <a:pt x="24838" y="1020"/>
                </a:lnTo>
                <a:lnTo>
                  <a:pt x="29334" y="927"/>
                </a:lnTo>
                <a:lnTo>
                  <a:pt x="33586" y="828"/>
                </a:lnTo>
                <a:lnTo>
                  <a:pt x="37595" y="724"/>
                </a:lnTo>
                <a:lnTo>
                  <a:pt x="41333" y="625"/>
                </a:lnTo>
                <a:lnTo>
                  <a:pt x="44773" y="521"/>
                </a:lnTo>
                <a:lnTo>
                  <a:pt x="47887" y="427"/>
                </a:lnTo>
                <a:lnTo>
                  <a:pt x="50650" y="333"/>
                </a:lnTo>
                <a:lnTo>
                  <a:pt x="53088" y="245"/>
                </a:lnTo>
                <a:lnTo>
                  <a:pt x="55119" y="172"/>
                </a:lnTo>
                <a:lnTo>
                  <a:pt x="56067" y="141"/>
                </a:lnTo>
                <a:lnTo>
                  <a:pt x="56988" y="104"/>
                </a:lnTo>
                <a:lnTo>
                  <a:pt x="57909" y="58"/>
                </a:lnTo>
                <a:lnTo>
                  <a:pt x="58830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1"/>
          <p:cNvSpPr/>
          <p:nvPr/>
        </p:nvSpPr>
        <p:spPr>
          <a:xfrm rot="10800000">
            <a:off x="7728160" y="3483650"/>
            <a:ext cx="225726" cy="162125"/>
          </a:xfrm>
          <a:custGeom>
            <a:avLst/>
            <a:gdLst/>
            <a:ahLst/>
            <a:cxnLst/>
            <a:rect l="l" t="t" r="r" b="b"/>
            <a:pathLst>
              <a:path w="42172" h="6485" extrusionOk="0">
                <a:moveTo>
                  <a:pt x="3738" y="0"/>
                </a:moveTo>
                <a:lnTo>
                  <a:pt x="3738" y="136"/>
                </a:lnTo>
                <a:lnTo>
                  <a:pt x="3657" y="698"/>
                </a:lnTo>
                <a:lnTo>
                  <a:pt x="3521" y="1265"/>
                </a:lnTo>
                <a:lnTo>
                  <a:pt x="3332" y="1832"/>
                </a:lnTo>
                <a:lnTo>
                  <a:pt x="3088" y="2394"/>
                </a:lnTo>
                <a:lnTo>
                  <a:pt x="2790" y="2961"/>
                </a:lnTo>
                <a:lnTo>
                  <a:pt x="2438" y="3523"/>
                </a:lnTo>
                <a:lnTo>
                  <a:pt x="2032" y="4085"/>
                </a:lnTo>
                <a:lnTo>
                  <a:pt x="1598" y="4642"/>
                </a:lnTo>
                <a:lnTo>
                  <a:pt x="1246" y="5048"/>
                </a:lnTo>
                <a:lnTo>
                  <a:pt x="921" y="5412"/>
                </a:lnTo>
                <a:lnTo>
                  <a:pt x="379" y="5990"/>
                </a:lnTo>
                <a:lnTo>
                  <a:pt x="190" y="6203"/>
                </a:lnTo>
                <a:lnTo>
                  <a:pt x="54" y="6354"/>
                </a:lnTo>
                <a:lnTo>
                  <a:pt x="0" y="6453"/>
                </a:lnTo>
                <a:lnTo>
                  <a:pt x="27" y="6474"/>
                </a:lnTo>
                <a:lnTo>
                  <a:pt x="27" y="6485"/>
                </a:lnTo>
                <a:lnTo>
                  <a:pt x="54" y="6485"/>
                </a:lnTo>
                <a:lnTo>
                  <a:pt x="298" y="6365"/>
                </a:lnTo>
                <a:lnTo>
                  <a:pt x="515" y="6245"/>
                </a:lnTo>
                <a:lnTo>
                  <a:pt x="704" y="6120"/>
                </a:lnTo>
                <a:lnTo>
                  <a:pt x="840" y="5995"/>
                </a:lnTo>
                <a:lnTo>
                  <a:pt x="1219" y="5740"/>
                </a:lnTo>
                <a:lnTo>
                  <a:pt x="1598" y="5433"/>
                </a:lnTo>
                <a:lnTo>
                  <a:pt x="2032" y="5074"/>
                </a:lnTo>
                <a:lnTo>
                  <a:pt x="2492" y="4668"/>
                </a:lnTo>
                <a:lnTo>
                  <a:pt x="3034" y="4106"/>
                </a:lnTo>
                <a:lnTo>
                  <a:pt x="3494" y="3544"/>
                </a:lnTo>
                <a:lnTo>
                  <a:pt x="3927" y="2977"/>
                </a:lnTo>
                <a:lnTo>
                  <a:pt x="4280" y="2410"/>
                </a:lnTo>
                <a:lnTo>
                  <a:pt x="4550" y="1842"/>
                </a:lnTo>
                <a:lnTo>
                  <a:pt x="4794" y="1275"/>
                </a:lnTo>
                <a:lnTo>
                  <a:pt x="4930" y="703"/>
                </a:lnTo>
                <a:lnTo>
                  <a:pt x="5011" y="277"/>
                </a:lnTo>
                <a:lnTo>
                  <a:pt x="5011" y="277"/>
                </a:lnTo>
                <a:lnTo>
                  <a:pt x="6528" y="313"/>
                </a:lnTo>
                <a:lnTo>
                  <a:pt x="9670" y="380"/>
                </a:lnTo>
                <a:lnTo>
                  <a:pt x="12811" y="437"/>
                </a:lnTo>
                <a:lnTo>
                  <a:pt x="15953" y="484"/>
                </a:lnTo>
                <a:lnTo>
                  <a:pt x="19122" y="515"/>
                </a:lnTo>
                <a:lnTo>
                  <a:pt x="22264" y="536"/>
                </a:lnTo>
                <a:lnTo>
                  <a:pt x="25433" y="547"/>
                </a:lnTo>
                <a:lnTo>
                  <a:pt x="28602" y="541"/>
                </a:lnTo>
                <a:lnTo>
                  <a:pt x="31744" y="526"/>
                </a:lnTo>
                <a:lnTo>
                  <a:pt x="32936" y="515"/>
                </a:lnTo>
                <a:lnTo>
                  <a:pt x="34073" y="500"/>
                </a:lnTo>
                <a:lnTo>
                  <a:pt x="36105" y="469"/>
                </a:lnTo>
                <a:lnTo>
                  <a:pt x="37892" y="443"/>
                </a:lnTo>
                <a:lnTo>
                  <a:pt x="38678" y="432"/>
                </a:lnTo>
                <a:lnTo>
                  <a:pt x="39409" y="432"/>
                </a:lnTo>
                <a:lnTo>
                  <a:pt x="40113" y="422"/>
                </a:lnTo>
                <a:lnTo>
                  <a:pt x="40791" y="406"/>
                </a:lnTo>
                <a:lnTo>
                  <a:pt x="41495" y="375"/>
                </a:lnTo>
                <a:lnTo>
                  <a:pt x="42172" y="339"/>
                </a:lnTo>
                <a:lnTo>
                  <a:pt x="41468" y="328"/>
                </a:lnTo>
                <a:lnTo>
                  <a:pt x="40763" y="323"/>
                </a:lnTo>
                <a:lnTo>
                  <a:pt x="40059" y="328"/>
                </a:lnTo>
                <a:lnTo>
                  <a:pt x="39382" y="339"/>
                </a:lnTo>
                <a:lnTo>
                  <a:pt x="31744" y="339"/>
                </a:lnTo>
                <a:lnTo>
                  <a:pt x="28602" y="333"/>
                </a:lnTo>
                <a:lnTo>
                  <a:pt x="25487" y="323"/>
                </a:lnTo>
                <a:lnTo>
                  <a:pt x="22345" y="302"/>
                </a:lnTo>
                <a:lnTo>
                  <a:pt x="19204" y="271"/>
                </a:lnTo>
                <a:lnTo>
                  <a:pt x="16062" y="229"/>
                </a:lnTo>
                <a:lnTo>
                  <a:pt x="12947" y="177"/>
                </a:lnTo>
                <a:lnTo>
                  <a:pt x="9805" y="120"/>
                </a:lnTo>
                <a:lnTo>
                  <a:pt x="6690" y="52"/>
                </a:lnTo>
                <a:lnTo>
                  <a:pt x="4442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1"/>
          <p:cNvSpPr/>
          <p:nvPr/>
        </p:nvSpPr>
        <p:spPr>
          <a:xfrm rot="10800000">
            <a:off x="8823148" y="3663200"/>
            <a:ext cx="65825" cy="128950"/>
          </a:xfrm>
          <a:custGeom>
            <a:avLst/>
            <a:gdLst/>
            <a:ahLst/>
            <a:cxnLst/>
            <a:rect l="l" t="t" r="r" b="b"/>
            <a:pathLst>
              <a:path w="12298" h="5158" extrusionOk="0">
                <a:moveTo>
                  <a:pt x="12298" y="1"/>
                </a:moveTo>
                <a:lnTo>
                  <a:pt x="11404" y="308"/>
                </a:lnTo>
                <a:lnTo>
                  <a:pt x="10537" y="620"/>
                </a:lnTo>
                <a:lnTo>
                  <a:pt x="9697" y="937"/>
                </a:lnTo>
                <a:lnTo>
                  <a:pt x="8885" y="1255"/>
                </a:lnTo>
                <a:lnTo>
                  <a:pt x="8099" y="1572"/>
                </a:lnTo>
                <a:lnTo>
                  <a:pt x="7341" y="1895"/>
                </a:lnTo>
                <a:lnTo>
                  <a:pt x="6610" y="2218"/>
                </a:lnTo>
                <a:lnTo>
                  <a:pt x="5905" y="2545"/>
                </a:lnTo>
                <a:lnTo>
                  <a:pt x="5093" y="2863"/>
                </a:lnTo>
                <a:lnTo>
                  <a:pt x="4280" y="3186"/>
                </a:lnTo>
                <a:lnTo>
                  <a:pt x="3495" y="3508"/>
                </a:lnTo>
                <a:lnTo>
                  <a:pt x="2736" y="3836"/>
                </a:lnTo>
                <a:lnTo>
                  <a:pt x="2005" y="4164"/>
                </a:lnTo>
                <a:lnTo>
                  <a:pt x="1301" y="4492"/>
                </a:lnTo>
                <a:lnTo>
                  <a:pt x="624" y="4825"/>
                </a:lnTo>
                <a:lnTo>
                  <a:pt x="114" y="5098"/>
                </a:lnTo>
                <a:lnTo>
                  <a:pt x="976" y="4835"/>
                </a:lnTo>
                <a:lnTo>
                  <a:pt x="1951" y="4533"/>
                </a:lnTo>
                <a:lnTo>
                  <a:pt x="2899" y="4226"/>
                </a:lnTo>
                <a:lnTo>
                  <a:pt x="3793" y="3919"/>
                </a:lnTo>
                <a:lnTo>
                  <a:pt x="4687" y="3607"/>
                </a:lnTo>
                <a:lnTo>
                  <a:pt x="5526" y="3295"/>
                </a:lnTo>
                <a:lnTo>
                  <a:pt x="6339" y="2977"/>
                </a:lnTo>
                <a:lnTo>
                  <a:pt x="7124" y="2655"/>
                </a:lnTo>
                <a:lnTo>
                  <a:pt x="7883" y="2332"/>
                </a:lnTo>
                <a:lnTo>
                  <a:pt x="8614" y="2004"/>
                </a:lnTo>
                <a:lnTo>
                  <a:pt x="9291" y="1676"/>
                </a:lnTo>
                <a:lnTo>
                  <a:pt x="9968" y="1349"/>
                </a:lnTo>
                <a:lnTo>
                  <a:pt x="10591" y="1015"/>
                </a:lnTo>
                <a:lnTo>
                  <a:pt x="11187" y="677"/>
                </a:lnTo>
                <a:lnTo>
                  <a:pt x="11756" y="339"/>
                </a:lnTo>
                <a:lnTo>
                  <a:pt x="12298" y="1"/>
                </a:lnTo>
                <a:close/>
                <a:moveTo>
                  <a:pt x="114" y="5098"/>
                </a:moveTo>
                <a:lnTo>
                  <a:pt x="1" y="5132"/>
                </a:lnTo>
                <a:lnTo>
                  <a:pt x="1" y="5158"/>
                </a:lnTo>
                <a:lnTo>
                  <a:pt x="114" y="509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1"/>
          <p:cNvSpPr/>
          <p:nvPr/>
        </p:nvSpPr>
        <p:spPr>
          <a:xfrm rot="10800000">
            <a:off x="8821697" y="3746975"/>
            <a:ext cx="156577" cy="44650"/>
          </a:xfrm>
          <a:custGeom>
            <a:avLst/>
            <a:gdLst/>
            <a:ahLst/>
            <a:cxnLst/>
            <a:rect l="l" t="t" r="r" b="b"/>
            <a:pathLst>
              <a:path w="29253" h="1786" extrusionOk="0">
                <a:moveTo>
                  <a:pt x="29252" y="1"/>
                </a:moveTo>
                <a:lnTo>
                  <a:pt x="27519" y="162"/>
                </a:lnTo>
                <a:lnTo>
                  <a:pt x="25786" y="318"/>
                </a:lnTo>
                <a:lnTo>
                  <a:pt x="24025" y="469"/>
                </a:lnTo>
                <a:lnTo>
                  <a:pt x="22264" y="620"/>
                </a:lnTo>
                <a:lnTo>
                  <a:pt x="20477" y="760"/>
                </a:lnTo>
                <a:lnTo>
                  <a:pt x="18689" y="901"/>
                </a:lnTo>
                <a:lnTo>
                  <a:pt x="16902" y="1031"/>
                </a:lnTo>
                <a:lnTo>
                  <a:pt x="15087" y="1161"/>
                </a:lnTo>
                <a:lnTo>
                  <a:pt x="13218" y="1249"/>
                </a:lnTo>
                <a:lnTo>
                  <a:pt x="11349" y="1338"/>
                </a:lnTo>
                <a:lnTo>
                  <a:pt x="9480" y="1416"/>
                </a:lnTo>
                <a:lnTo>
                  <a:pt x="7584" y="1494"/>
                </a:lnTo>
                <a:lnTo>
                  <a:pt x="5688" y="1562"/>
                </a:lnTo>
                <a:lnTo>
                  <a:pt x="3792" y="1629"/>
                </a:lnTo>
                <a:lnTo>
                  <a:pt x="1896" y="1687"/>
                </a:lnTo>
                <a:lnTo>
                  <a:pt x="0" y="1744"/>
                </a:lnTo>
                <a:lnTo>
                  <a:pt x="975" y="1759"/>
                </a:lnTo>
                <a:lnTo>
                  <a:pt x="1950" y="1775"/>
                </a:lnTo>
                <a:lnTo>
                  <a:pt x="2926" y="1785"/>
                </a:lnTo>
                <a:lnTo>
                  <a:pt x="4903" y="1785"/>
                </a:lnTo>
                <a:lnTo>
                  <a:pt x="5878" y="1775"/>
                </a:lnTo>
                <a:lnTo>
                  <a:pt x="6853" y="1765"/>
                </a:lnTo>
                <a:lnTo>
                  <a:pt x="7828" y="1744"/>
                </a:lnTo>
                <a:lnTo>
                  <a:pt x="8803" y="1723"/>
                </a:lnTo>
                <a:lnTo>
                  <a:pt x="9778" y="1692"/>
                </a:lnTo>
                <a:lnTo>
                  <a:pt x="10726" y="1655"/>
                </a:lnTo>
                <a:lnTo>
                  <a:pt x="11701" y="1619"/>
                </a:lnTo>
                <a:lnTo>
                  <a:pt x="12649" y="1572"/>
                </a:lnTo>
                <a:lnTo>
                  <a:pt x="13597" y="1520"/>
                </a:lnTo>
                <a:lnTo>
                  <a:pt x="14545" y="1463"/>
                </a:lnTo>
                <a:lnTo>
                  <a:pt x="15466" y="1406"/>
                </a:lnTo>
                <a:lnTo>
                  <a:pt x="16414" y="1354"/>
                </a:lnTo>
                <a:lnTo>
                  <a:pt x="17362" y="1296"/>
                </a:lnTo>
                <a:lnTo>
                  <a:pt x="18283" y="1234"/>
                </a:lnTo>
                <a:lnTo>
                  <a:pt x="19204" y="1166"/>
                </a:lnTo>
                <a:lnTo>
                  <a:pt x="20125" y="1099"/>
                </a:lnTo>
                <a:lnTo>
                  <a:pt x="21019" y="1020"/>
                </a:lnTo>
                <a:lnTo>
                  <a:pt x="21912" y="937"/>
                </a:lnTo>
                <a:lnTo>
                  <a:pt x="22779" y="854"/>
                </a:lnTo>
                <a:lnTo>
                  <a:pt x="23646" y="766"/>
                </a:lnTo>
                <a:lnTo>
                  <a:pt x="24485" y="667"/>
                </a:lnTo>
                <a:lnTo>
                  <a:pt x="25325" y="568"/>
                </a:lnTo>
                <a:lnTo>
                  <a:pt x="26138" y="464"/>
                </a:lnTo>
                <a:lnTo>
                  <a:pt x="26950" y="354"/>
                </a:lnTo>
                <a:lnTo>
                  <a:pt x="27736" y="240"/>
                </a:lnTo>
                <a:lnTo>
                  <a:pt x="28494" y="120"/>
                </a:lnTo>
                <a:lnTo>
                  <a:pt x="2925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1"/>
          <p:cNvSpPr/>
          <p:nvPr/>
        </p:nvSpPr>
        <p:spPr>
          <a:xfrm>
            <a:off x="7864900" y="714830"/>
            <a:ext cx="478350" cy="47835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1"/>
          <p:cNvSpPr/>
          <p:nvPr/>
        </p:nvSpPr>
        <p:spPr>
          <a:xfrm>
            <a:off x="-466299" y="4405940"/>
            <a:ext cx="1290077" cy="129001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4"/>
          <p:cNvSpPr txBox="1">
            <a:spLocks noGrp="1"/>
          </p:cNvSpPr>
          <p:nvPr>
            <p:ph type="title"/>
          </p:nvPr>
        </p:nvSpPr>
        <p:spPr>
          <a:xfrm>
            <a:off x="2290025" y="3249025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64"/>
          <p:cNvSpPr txBox="1">
            <a:spLocks noGrp="1"/>
          </p:cNvSpPr>
          <p:nvPr>
            <p:ph type="subTitle" idx="1"/>
          </p:nvPr>
        </p:nvSpPr>
        <p:spPr>
          <a:xfrm>
            <a:off x="1904350" y="1833250"/>
            <a:ext cx="5335200" cy="1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4"/>
          <p:cNvSpPr/>
          <p:nvPr/>
        </p:nvSpPr>
        <p:spPr>
          <a:xfrm>
            <a:off x="-647700" y="4382143"/>
            <a:ext cx="1447796" cy="144779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4"/>
          <p:cNvSpPr/>
          <p:nvPr/>
        </p:nvSpPr>
        <p:spPr>
          <a:xfrm>
            <a:off x="7704732" y="416631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4"/>
          <p:cNvSpPr/>
          <p:nvPr/>
        </p:nvSpPr>
        <p:spPr>
          <a:xfrm rot="10800000" flipH="1">
            <a:off x="6976217" y="-1203999"/>
            <a:ext cx="3421033" cy="332594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4"/>
          <p:cNvSpPr/>
          <p:nvPr/>
        </p:nvSpPr>
        <p:spPr>
          <a:xfrm>
            <a:off x="7704732" y="398739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3"/>
          <p:cNvSpPr/>
          <p:nvPr/>
        </p:nvSpPr>
        <p:spPr>
          <a:xfrm rot="9450036" flipH="1">
            <a:off x="432840" y="5190724"/>
            <a:ext cx="354091" cy="18806"/>
          </a:xfrm>
          <a:custGeom>
            <a:avLst/>
            <a:gdLst/>
            <a:ahLst/>
            <a:cxnLst/>
            <a:rect l="l" t="t" r="r" b="b"/>
            <a:pathLst>
              <a:path w="59561" h="677" extrusionOk="0">
                <a:moveTo>
                  <a:pt x="596" y="0"/>
                </a:moveTo>
                <a:lnTo>
                  <a:pt x="0" y="11"/>
                </a:lnTo>
                <a:lnTo>
                  <a:pt x="569" y="37"/>
                </a:lnTo>
                <a:lnTo>
                  <a:pt x="1165" y="57"/>
                </a:lnTo>
                <a:lnTo>
                  <a:pt x="1761" y="73"/>
                </a:lnTo>
                <a:lnTo>
                  <a:pt x="2357" y="78"/>
                </a:lnTo>
                <a:lnTo>
                  <a:pt x="8694" y="177"/>
                </a:lnTo>
                <a:lnTo>
                  <a:pt x="13109" y="234"/>
                </a:lnTo>
                <a:lnTo>
                  <a:pt x="18147" y="297"/>
                </a:lnTo>
                <a:lnTo>
                  <a:pt x="29740" y="427"/>
                </a:lnTo>
                <a:lnTo>
                  <a:pt x="35753" y="495"/>
                </a:lnTo>
                <a:lnTo>
                  <a:pt x="41359" y="557"/>
                </a:lnTo>
                <a:lnTo>
                  <a:pt x="43960" y="583"/>
                </a:lnTo>
                <a:lnTo>
                  <a:pt x="46424" y="604"/>
                </a:lnTo>
                <a:lnTo>
                  <a:pt x="48727" y="614"/>
                </a:lnTo>
                <a:lnTo>
                  <a:pt x="50839" y="619"/>
                </a:lnTo>
                <a:lnTo>
                  <a:pt x="57231" y="661"/>
                </a:lnTo>
                <a:lnTo>
                  <a:pt x="57800" y="672"/>
                </a:lnTo>
                <a:lnTo>
                  <a:pt x="58396" y="677"/>
                </a:lnTo>
                <a:lnTo>
                  <a:pt x="58992" y="672"/>
                </a:lnTo>
                <a:lnTo>
                  <a:pt x="59561" y="661"/>
                </a:lnTo>
                <a:lnTo>
                  <a:pt x="58992" y="635"/>
                </a:lnTo>
                <a:lnTo>
                  <a:pt x="58423" y="614"/>
                </a:lnTo>
                <a:lnTo>
                  <a:pt x="57827" y="599"/>
                </a:lnTo>
                <a:lnTo>
                  <a:pt x="57258" y="593"/>
                </a:lnTo>
                <a:lnTo>
                  <a:pt x="50893" y="495"/>
                </a:lnTo>
                <a:lnTo>
                  <a:pt x="46478" y="432"/>
                </a:lnTo>
                <a:lnTo>
                  <a:pt x="41414" y="364"/>
                </a:lnTo>
                <a:lnTo>
                  <a:pt x="35834" y="302"/>
                </a:lnTo>
                <a:lnTo>
                  <a:pt x="29821" y="234"/>
                </a:lnTo>
                <a:lnTo>
                  <a:pt x="23808" y="172"/>
                </a:lnTo>
                <a:lnTo>
                  <a:pt x="18229" y="120"/>
                </a:lnTo>
                <a:lnTo>
                  <a:pt x="13164" y="78"/>
                </a:lnTo>
                <a:lnTo>
                  <a:pt x="8749" y="42"/>
                </a:lnTo>
                <a:lnTo>
                  <a:pt x="2357" y="11"/>
                </a:lnTo>
                <a:lnTo>
                  <a:pt x="1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3"/>
          <p:cNvSpPr/>
          <p:nvPr/>
        </p:nvSpPr>
        <p:spPr>
          <a:xfrm rot="9450036" flipH="1">
            <a:off x="337707" y="5640230"/>
            <a:ext cx="454086" cy="19695"/>
          </a:xfrm>
          <a:custGeom>
            <a:avLst/>
            <a:gdLst/>
            <a:ahLst/>
            <a:cxnLst/>
            <a:rect l="l" t="t" r="r" b="b"/>
            <a:pathLst>
              <a:path w="76381" h="709" extrusionOk="0">
                <a:moveTo>
                  <a:pt x="1490" y="0"/>
                </a:moveTo>
                <a:lnTo>
                  <a:pt x="759" y="6"/>
                </a:lnTo>
                <a:lnTo>
                  <a:pt x="0" y="16"/>
                </a:lnTo>
                <a:lnTo>
                  <a:pt x="732" y="42"/>
                </a:lnTo>
                <a:lnTo>
                  <a:pt x="1490" y="63"/>
                </a:lnTo>
                <a:lnTo>
                  <a:pt x="2221" y="73"/>
                </a:lnTo>
                <a:lnTo>
                  <a:pt x="2953" y="84"/>
                </a:lnTo>
                <a:lnTo>
                  <a:pt x="11159" y="183"/>
                </a:lnTo>
                <a:lnTo>
                  <a:pt x="16820" y="245"/>
                </a:lnTo>
                <a:lnTo>
                  <a:pt x="23294" y="313"/>
                </a:lnTo>
                <a:lnTo>
                  <a:pt x="30471" y="380"/>
                </a:lnTo>
                <a:lnTo>
                  <a:pt x="38163" y="448"/>
                </a:lnTo>
                <a:lnTo>
                  <a:pt x="45856" y="516"/>
                </a:lnTo>
                <a:lnTo>
                  <a:pt x="53033" y="573"/>
                </a:lnTo>
                <a:lnTo>
                  <a:pt x="59534" y="620"/>
                </a:lnTo>
                <a:lnTo>
                  <a:pt x="65195" y="656"/>
                </a:lnTo>
                <a:lnTo>
                  <a:pt x="73374" y="693"/>
                </a:lnTo>
                <a:lnTo>
                  <a:pt x="74133" y="703"/>
                </a:lnTo>
                <a:lnTo>
                  <a:pt x="74891" y="708"/>
                </a:lnTo>
                <a:lnTo>
                  <a:pt x="75622" y="703"/>
                </a:lnTo>
                <a:lnTo>
                  <a:pt x="76381" y="693"/>
                </a:lnTo>
                <a:lnTo>
                  <a:pt x="75650" y="672"/>
                </a:lnTo>
                <a:lnTo>
                  <a:pt x="74891" y="651"/>
                </a:lnTo>
                <a:lnTo>
                  <a:pt x="74133" y="640"/>
                </a:lnTo>
                <a:lnTo>
                  <a:pt x="73374" y="635"/>
                </a:lnTo>
                <a:lnTo>
                  <a:pt x="65222" y="526"/>
                </a:lnTo>
                <a:lnTo>
                  <a:pt x="53087" y="401"/>
                </a:lnTo>
                <a:lnTo>
                  <a:pt x="45937" y="333"/>
                </a:lnTo>
                <a:lnTo>
                  <a:pt x="38218" y="261"/>
                </a:lnTo>
                <a:lnTo>
                  <a:pt x="30525" y="198"/>
                </a:lnTo>
                <a:lnTo>
                  <a:pt x="23348" y="141"/>
                </a:lnTo>
                <a:lnTo>
                  <a:pt x="11214" y="58"/>
                </a:lnTo>
                <a:lnTo>
                  <a:pt x="3007" y="16"/>
                </a:lnTo>
                <a:lnTo>
                  <a:pt x="2248" y="6"/>
                </a:lnTo>
                <a:lnTo>
                  <a:pt x="1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3"/>
          <p:cNvSpPr/>
          <p:nvPr/>
        </p:nvSpPr>
        <p:spPr>
          <a:xfrm rot="9450036" flipH="1">
            <a:off x="66188" y="5417068"/>
            <a:ext cx="237997" cy="381371"/>
          </a:xfrm>
          <a:custGeom>
            <a:avLst/>
            <a:gdLst/>
            <a:ahLst/>
            <a:cxnLst/>
            <a:rect l="l" t="t" r="r" b="b"/>
            <a:pathLst>
              <a:path w="40033" h="13729" extrusionOk="0">
                <a:moveTo>
                  <a:pt x="40033" y="0"/>
                </a:moveTo>
                <a:lnTo>
                  <a:pt x="39545" y="125"/>
                </a:lnTo>
                <a:lnTo>
                  <a:pt x="39085" y="250"/>
                </a:lnTo>
                <a:lnTo>
                  <a:pt x="38624" y="380"/>
                </a:lnTo>
                <a:lnTo>
                  <a:pt x="38218" y="516"/>
                </a:lnTo>
                <a:lnTo>
                  <a:pt x="37243" y="792"/>
                </a:lnTo>
                <a:lnTo>
                  <a:pt x="36105" y="1119"/>
                </a:lnTo>
                <a:lnTo>
                  <a:pt x="34805" y="1499"/>
                </a:lnTo>
                <a:lnTo>
                  <a:pt x="33370" y="1926"/>
                </a:lnTo>
                <a:lnTo>
                  <a:pt x="31799" y="2400"/>
                </a:lnTo>
                <a:lnTo>
                  <a:pt x="30146" y="2915"/>
                </a:lnTo>
                <a:lnTo>
                  <a:pt x="28359" y="3466"/>
                </a:lnTo>
                <a:lnTo>
                  <a:pt x="26517" y="4054"/>
                </a:lnTo>
                <a:lnTo>
                  <a:pt x="24567" y="4674"/>
                </a:lnTo>
                <a:lnTo>
                  <a:pt x="22590" y="5324"/>
                </a:lnTo>
                <a:lnTo>
                  <a:pt x="20558" y="6001"/>
                </a:lnTo>
                <a:lnTo>
                  <a:pt x="18473" y="6703"/>
                </a:lnTo>
                <a:lnTo>
                  <a:pt x="16441" y="7406"/>
                </a:lnTo>
                <a:lnTo>
                  <a:pt x="14491" y="8093"/>
                </a:lnTo>
                <a:lnTo>
                  <a:pt x="12622" y="8759"/>
                </a:lnTo>
                <a:lnTo>
                  <a:pt x="10862" y="9399"/>
                </a:lnTo>
                <a:lnTo>
                  <a:pt x="9237" y="10008"/>
                </a:lnTo>
                <a:lnTo>
                  <a:pt x="7693" y="10586"/>
                </a:lnTo>
                <a:lnTo>
                  <a:pt x="6284" y="11127"/>
                </a:lnTo>
                <a:lnTo>
                  <a:pt x="5011" y="11632"/>
                </a:lnTo>
                <a:lnTo>
                  <a:pt x="3819" y="12090"/>
                </a:lnTo>
                <a:lnTo>
                  <a:pt x="2817" y="12501"/>
                </a:lnTo>
                <a:lnTo>
                  <a:pt x="1951" y="12860"/>
                </a:lnTo>
                <a:lnTo>
                  <a:pt x="1246" y="13162"/>
                </a:lnTo>
                <a:lnTo>
                  <a:pt x="894" y="13297"/>
                </a:lnTo>
                <a:lnTo>
                  <a:pt x="569" y="13437"/>
                </a:lnTo>
                <a:lnTo>
                  <a:pt x="271" y="13583"/>
                </a:lnTo>
                <a:lnTo>
                  <a:pt x="0" y="13729"/>
                </a:lnTo>
                <a:lnTo>
                  <a:pt x="0" y="13729"/>
                </a:lnTo>
                <a:lnTo>
                  <a:pt x="461" y="13599"/>
                </a:lnTo>
                <a:lnTo>
                  <a:pt x="867" y="13469"/>
                </a:lnTo>
                <a:lnTo>
                  <a:pt x="1273" y="13333"/>
                </a:lnTo>
                <a:lnTo>
                  <a:pt x="1626" y="13193"/>
                </a:lnTo>
                <a:lnTo>
                  <a:pt x="3413" y="12527"/>
                </a:lnTo>
                <a:lnTo>
                  <a:pt x="5661" y="11694"/>
                </a:lnTo>
                <a:lnTo>
                  <a:pt x="8478" y="10664"/>
                </a:lnTo>
                <a:lnTo>
                  <a:pt x="11783" y="9488"/>
                </a:lnTo>
                <a:lnTo>
                  <a:pt x="15439" y="8186"/>
                </a:lnTo>
                <a:lnTo>
                  <a:pt x="17416" y="7505"/>
                </a:lnTo>
                <a:lnTo>
                  <a:pt x="19448" y="6802"/>
                </a:lnTo>
                <a:lnTo>
                  <a:pt x="21506" y="6100"/>
                </a:lnTo>
                <a:lnTo>
                  <a:pt x="23510" y="5423"/>
                </a:lnTo>
                <a:lnTo>
                  <a:pt x="25488" y="4773"/>
                </a:lnTo>
                <a:lnTo>
                  <a:pt x="27384" y="4153"/>
                </a:lnTo>
                <a:lnTo>
                  <a:pt x="30932" y="3003"/>
                </a:lnTo>
                <a:lnTo>
                  <a:pt x="34047" y="2009"/>
                </a:lnTo>
                <a:lnTo>
                  <a:pt x="36566" y="1203"/>
                </a:lnTo>
                <a:lnTo>
                  <a:pt x="38597" y="563"/>
                </a:lnTo>
                <a:lnTo>
                  <a:pt x="39003" y="427"/>
                </a:lnTo>
                <a:lnTo>
                  <a:pt x="39382" y="287"/>
                </a:lnTo>
                <a:lnTo>
                  <a:pt x="39707" y="146"/>
                </a:lnTo>
                <a:lnTo>
                  <a:pt x="40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3"/>
          <p:cNvSpPr/>
          <p:nvPr/>
        </p:nvSpPr>
        <p:spPr>
          <a:xfrm>
            <a:off x="-66900" y="-40850"/>
            <a:ext cx="8557654" cy="5225129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3"/>
          <p:cNvSpPr txBox="1">
            <a:spLocks noGrp="1"/>
          </p:cNvSpPr>
          <p:nvPr>
            <p:ph type="subTitle" idx="1"/>
          </p:nvPr>
        </p:nvSpPr>
        <p:spPr>
          <a:xfrm>
            <a:off x="1091750" y="2685350"/>
            <a:ext cx="31086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3"/>
          <p:cNvSpPr/>
          <p:nvPr/>
        </p:nvSpPr>
        <p:spPr>
          <a:xfrm>
            <a:off x="7704732" y="398739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3"/>
          <p:cNvSpPr/>
          <p:nvPr/>
        </p:nvSpPr>
        <p:spPr>
          <a:xfrm>
            <a:off x="4571997" y="1249300"/>
            <a:ext cx="758897" cy="758867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3"/>
          <p:cNvSpPr/>
          <p:nvPr/>
        </p:nvSpPr>
        <p:spPr>
          <a:xfrm>
            <a:off x="-911614" y="4086811"/>
            <a:ext cx="2085404" cy="2085312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3"/>
          <p:cNvSpPr/>
          <p:nvPr/>
        </p:nvSpPr>
        <p:spPr>
          <a:xfrm>
            <a:off x="8350381" y="1200503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3"/>
          <p:cNvSpPr/>
          <p:nvPr/>
        </p:nvSpPr>
        <p:spPr>
          <a:xfrm>
            <a:off x="7704732" y="416631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3"/>
          <p:cNvSpPr txBox="1">
            <a:spLocks noGrp="1"/>
          </p:cNvSpPr>
          <p:nvPr>
            <p:ph type="title"/>
          </p:nvPr>
        </p:nvSpPr>
        <p:spPr>
          <a:xfrm>
            <a:off x="1091675" y="830375"/>
            <a:ext cx="3108600" cy="17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2">
  <p:cSld name="CUSTOM_6"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6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0" name="Google Shape;280;p86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86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2" name="Google Shape;282;p86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86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4" name="Google Shape;284;p86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86"/>
          <p:cNvSpPr txBox="1">
            <a:spLocks noGrp="1"/>
          </p:cNvSpPr>
          <p:nvPr>
            <p:ph type="title" idx="6"/>
          </p:nvPr>
        </p:nvSpPr>
        <p:spPr>
          <a:xfrm>
            <a:off x="720000" y="405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7"/>
          <p:cNvSpPr/>
          <p:nvPr/>
        </p:nvSpPr>
        <p:spPr>
          <a:xfrm rot="-6545385">
            <a:off x="5884704" y="-3110292"/>
            <a:ext cx="6215951" cy="6043185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7"/>
          <p:cNvSpPr/>
          <p:nvPr/>
        </p:nvSpPr>
        <p:spPr>
          <a:xfrm>
            <a:off x="8160513" y="43400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87"/>
          <p:cNvSpPr/>
          <p:nvPr/>
        </p:nvSpPr>
        <p:spPr>
          <a:xfrm>
            <a:off x="-762688" y="4023872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8"/>
          <p:cNvSpPr/>
          <p:nvPr/>
        </p:nvSpPr>
        <p:spPr>
          <a:xfrm rot="-899980" flipH="1">
            <a:off x="-2715468" y="2166453"/>
            <a:ext cx="6215842" cy="604307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88"/>
          <p:cNvSpPr/>
          <p:nvPr/>
        </p:nvSpPr>
        <p:spPr>
          <a:xfrm flipH="1">
            <a:off x="7765015" y="2765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88"/>
          <p:cNvSpPr/>
          <p:nvPr/>
        </p:nvSpPr>
        <p:spPr>
          <a:xfrm flipH="1">
            <a:off x="1604119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88"/>
          <p:cNvSpPr/>
          <p:nvPr/>
        </p:nvSpPr>
        <p:spPr>
          <a:xfrm flipH="1">
            <a:off x="849865" y="804301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88"/>
          <p:cNvSpPr/>
          <p:nvPr/>
        </p:nvSpPr>
        <p:spPr>
          <a:xfrm flipH="1">
            <a:off x="8082775" y="4074925"/>
            <a:ext cx="1449274" cy="144919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8"/>
          <p:cNvSpPr/>
          <p:nvPr/>
        </p:nvSpPr>
        <p:spPr>
          <a:xfrm rot="6084613">
            <a:off x="-3425968" y="-449828"/>
            <a:ext cx="6215915" cy="6043150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8"/>
          <p:cNvSpPr txBox="1">
            <a:spLocks noGrp="1"/>
          </p:cNvSpPr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58"/>
          <p:cNvSpPr txBox="1">
            <a:spLocks noGrp="1"/>
          </p:cNvSpPr>
          <p:nvPr>
            <p:ph type="title" idx="2"/>
          </p:nvPr>
        </p:nvSpPr>
        <p:spPr>
          <a:xfrm>
            <a:off x="890650" y="660093"/>
            <a:ext cx="697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subTitle" idx="1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title" idx="3"/>
          </p:nvPr>
        </p:nvSpPr>
        <p:spPr>
          <a:xfrm>
            <a:off x="4622700" y="679628"/>
            <a:ext cx="18573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title" idx="4"/>
          </p:nvPr>
        </p:nvSpPr>
        <p:spPr>
          <a:xfrm>
            <a:off x="3924875" y="660093"/>
            <a:ext cx="697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" name="Google Shape;41;p58"/>
          <p:cNvSpPr txBox="1">
            <a:spLocks noGrp="1"/>
          </p:cNvSpPr>
          <p:nvPr>
            <p:ph type="subTitle" idx="5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8"/>
          <p:cNvSpPr txBox="1">
            <a:spLocks noGrp="1"/>
          </p:cNvSpPr>
          <p:nvPr>
            <p:ph type="title" idx="6"/>
          </p:nvPr>
        </p:nvSpPr>
        <p:spPr>
          <a:xfrm>
            <a:off x="3178050" y="2697629"/>
            <a:ext cx="20547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58"/>
          <p:cNvSpPr txBox="1">
            <a:spLocks noGrp="1"/>
          </p:cNvSpPr>
          <p:nvPr>
            <p:ph type="title" idx="7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" name="Google Shape;44;p58"/>
          <p:cNvSpPr txBox="1">
            <a:spLocks noGrp="1"/>
          </p:cNvSpPr>
          <p:nvPr>
            <p:ph type="subTitle" idx="8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8"/>
          <p:cNvSpPr txBox="1">
            <a:spLocks noGrp="1"/>
          </p:cNvSpPr>
          <p:nvPr>
            <p:ph type="title" idx="9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58"/>
          <p:cNvSpPr txBox="1">
            <a:spLocks noGrp="1"/>
          </p:cNvSpPr>
          <p:nvPr>
            <p:ph type="title" idx="13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58"/>
          <p:cNvSpPr txBox="1">
            <a:spLocks noGrp="1"/>
          </p:cNvSpPr>
          <p:nvPr>
            <p:ph type="subTitle" idx="14"/>
          </p:nvPr>
        </p:nvSpPr>
        <p:spPr>
          <a:xfrm>
            <a:off x="6212275" y="3509100"/>
            <a:ext cx="22116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8"/>
          <p:cNvSpPr/>
          <p:nvPr/>
        </p:nvSpPr>
        <p:spPr>
          <a:xfrm>
            <a:off x="256755" y="3543954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8"/>
          <p:cNvSpPr/>
          <p:nvPr/>
        </p:nvSpPr>
        <p:spPr>
          <a:xfrm>
            <a:off x="0" y="3040926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2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9"/>
          <p:cNvSpPr/>
          <p:nvPr/>
        </p:nvSpPr>
        <p:spPr>
          <a:xfrm rot="10800000" flipH="1">
            <a:off x="-52325" y="0"/>
            <a:ext cx="8423935" cy="5143438"/>
          </a:xfrm>
          <a:custGeom>
            <a:avLst/>
            <a:gdLst/>
            <a:ahLst/>
            <a:cxnLst/>
            <a:rect l="l" t="t" r="r" b="b"/>
            <a:pathLst>
              <a:path w="80554" h="69822" extrusionOk="0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9"/>
          <p:cNvSpPr/>
          <p:nvPr/>
        </p:nvSpPr>
        <p:spPr>
          <a:xfrm flipH="1">
            <a:off x="239085" y="4352824"/>
            <a:ext cx="961838" cy="961808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69"/>
          <p:cNvSpPr/>
          <p:nvPr/>
        </p:nvSpPr>
        <p:spPr>
          <a:xfrm flipH="1">
            <a:off x="8357657" y="440613"/>
            <a:ext cx="503028" cy="503028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rgbClr val="4861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9"/>
          <p:cNvSpPr/>
          <p:nvPr/>
        </p:nvSpPr>
        <p:spPr>
          <a:xfrm flipH="1">
            <a:off x="358531" y="1102178"/>
            <a:ext cx="361397" cy="36139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9"/>
          <p:cNvSpPr txBox="1">
            <a:spLocks noGrp="1"/>
          </p:cNvSpPr>
          <p:nvPr>
            <p:ph type="subTitle" idx="1"/>
          </p:nvPr>
        </p:nvSpPr>
        <p:spPr>
          <a:xfrm>
            <a:off x="720000" y="2353350"/>
            <a:ext cx="38520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9"/>
          <p:cNvSpPr txBox="1">
            <a:spLocks noGrp="1"/>
          </p:cNvSpPr>
          <p:nvPr>
            <p:ph type="title"/>
          </p:nvPr>
        </p:nvSpPr>
        <p:spPr>
          <a:xfrm>
            <a:off x="720000" y="1389325"/>
            <a:ext cx="3852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3">
  <p:cSld name="CUSTOM_8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5"/>
          <p:cNvSpPr txBox="1">
            <a:spLocks noGrp="1"/>
          </p:cNvSpPr>
          <p:nvPr>
            <p:ph type="subTitle" idx="1"/>
          </p:nvPr>
        </p:nvSpPr>
        <p:spPr>
          <a:xfrm>
            <a:off x="720000" y="3200700"/>
            <a:ext cx="2276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75"/>
          <p:cNvSpPr txBox="1">
            <a:spLocks noGrp="1"/>
          </p:cNvSpPr>
          <p:nvPr>
            <p:ph type="subTitle" idx="2"/>
          </p:nvPr>
        </p:nvSpPr>
        <p:spPr>
          <a:xfrm>
            <a:off x="3433950" y="2746500"/>
            <a:ext cx="2276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75"/>
          <p:cNvSpPr txBox="1">
            <a:spLocks noGrp="1"/>
          </p:cNvSpPr>
          <p:nvPr>
            <p:ph type="subTitle" idx="3"/>
          </p:nvPr>
        </p:nvSpPr>
        <p:spPr>
          <a:xfrm>
            <a:off x="720000" y="3890100"/>
            <a:ext cx="2276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5"/>
          <p:cNvSpPr txBox="1">
            <a:spLocks noGrp="1"/>
          </p:cNvSpPr>
          <p:nvPr>
            <p:ph type="subTitle" idx="4"/>
          </p:nvPr>
        </p:nvSpPr>
        <p:spPr>
          <a:xfrm>
            <a:off x="3433950" y="3435900"/>
            <a:ext cx="2276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5"/>
          <p:cNvSpPr/>
          <p:nvPr/>
        </p:nvSpPr>
        <p:spPr>
          <a:xfrm>
            <a:off x="482457" y="1142159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5"/>
          <p:cNvSpPr/>
          <p:nvPr/>
        </p:nvSpPr>
        <p:spPr>
          <a:xfrm>
            <a:off x="482457" y="1321079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5"/>
          <p:cNvSpPr/>
          <p:nvPr/>
        </p:nvSpPr>
        <p:spPr>
          <a:xfrm rot="-4958421" flipH="1">
            <a:off x="5874701" y="1817089"/>
            <a:ext cx="6215988" cy="6043221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5"/>
          <p:cNvSpPr/>
          <p:nvPr/>
        </p:nvSpPr>
        <p:spPr>
          <a:xfrm flipH="1">
            <a:off x="8193323" y="315392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5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5"/>
          <p:cNvSpPr txBox="1">
            <a:spLocks noGrp="1"/>
          </p:cNvSpPr>
          <p:nvPr>
            <p:ph type="subTitle" idx="5"/>
          </p:nvPr>
        </p:nvSpPr>
        <p:spPr>
          <a:xfrm>
            <a:off x="6147900" y="2213100"/>
            <a:ext cx="2276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400" b="1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75"/>
          <p:cNvSpPr txBox="1">
            <a:spLocks noGrp="1"/>
          </p:cNvSpPr>
          <p:nvPr>
            <p:ph type="subTitle" idx="6"/>
          </p:nvPr>
        </p:nvSpPr>
        <p:spPr>
          <a:xfrm>
            <a:off x="6147900" y="2902500"/>
            <a:ext cx="2276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9"/>
          <p:cNvSpPr/>
          <p:nvPr/>
        </p:nvSpPr>
        <p:spPr>
          <a:xfrm>
            <a:off x="598695" y="595831"/>
            <a:ext cx="636241" cy="604657"/>
          </a:xfrm>
          <a:custGeom>
            <a:avLst/>
            <a:gdLst/>
            <a:ahLst/>
            <a:cxnLst/>
            <a:rect l="l" t="t" r="r" b="b"/>
            <a:pathLst>
              <a:path w="14665" h="13937" fill="none" extrusionOk="0">
                <a:moveTo>
                  <a:pt x="4340" y="837"/>
                </a:moveTo>
                <a:lnTo>
                  <a:pt x="4340" y="837"/>
                </a:lnTo>
                <a:lnTo>
                  <a:pt x="3963" y="1025"/>
                </a:lnTo>
                <a:lnTo>
                  <a:pt x="3586" y="1241"/>
                </a:lnTo>
                <a:lnTo>
                  <a:pt x="3235" y="1484"/>
                </a:lnTo>
                <a:lnTo>
                  <a:pt x="2858" y="1780"/>
                </a:lnTo>
                <a:lnTo>
                  <a:pt x="2508" y="2103"/>
                </a:lnTo>
                <a:lnTo>
                  <a:pt x="2157" y="2454"/>
                </a:lnTo>
                <a:lnTo>
                  <a:pt x="1807" y="2831"/>
                </a:lnTo>
                <a:lnTo>
                  <a:pt x="1483" y="3209"/>
                </a:lnTo>
                <a:lnTo>
                  <a:pt x="1187" y="3640"/>
                </a:lnTo>
                <a:lnTo>
                  <a:pt x="917" y="4044"/>
                </a:lnTo>
                <a:lnTo>
                  <a:pt x="675" y="4476"/>
                </a:lnTo>
                <a:lnTo>
                  <a:pt x="459" y="4907"/>
                </a:lnTo>
                <a:lnTo>
                  <a:pt x="297" y="5365"/>
                </a:lnTo>
                <a:lnTo>
                  <a:pt x="162" y="5796"/>
                </a:lnTo>
                <a:lnTo>
                  <a:pt x="55" y="6228"/>
                </a:lnTo>
                <a:lnTo>
                  <a:pt x="1" y="6632"/>
                </a:lnTo>
                <a:lnTo>
                  <a:pt x="1" y="6632"/>
                </a:lnTo>
                <a:lnTo>
                  <a:pt x="1" y="7063"/>
                </a:lnTo>
                <a:lnTo>
                  <a:pt x="1" y="7468"/>
                </a:lnTo>
                <a:lnTo>
                  <a:pt x="55" y="7872"/>
                </a:lnTo>
                <a:lnTo>
                  <a:pt x="135" y="8276"/>
                </a:lnTo>
                <a:lnTo>
                  <a:pt x="216" y="8681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3"/>
                </a:lnTo>
                <a:lnTo>
                  <a:pt x="863" y="10190"/>
                </a:lnTo>
                <a:lnTo>
                  <a:pt x="1079" y="10540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511"/>
                </a:lnTo>
                <a:lnTo>
                  <a:pt x="2130" y="11807"/>
                </a:lnTo>
                <a:lnTo>
                  <a:pt x="2454" y="12077"/>
                </a:lnTo>
                <a:lnTo>
                  <a:pt x="2777" y="12320"/>
                </a:lnTo>
                <a:lnTo>
                  <a:pt x="2777" y="12320"/>
                </a:lnTo>
                <a:lnTo>
                  <a:pt x="3128" y="12562"/>
                </a:lnTo>
                <a:lnTo>
                  <a:pt x="3478" y="12778"/>
                </a:lnTo>
                <a:lnTo>
                  <a:pt x="3828" y="12966"/>
                </a:lnTo>
                <a:lnTo>
                  <a:pt x="4206" y="13155"/>
                </a:lnTo>
                <a:lnTo>
                  <a:pt x="4583" y="13317"/>
                </a:lnTo>
                <a:lnTo>
                  <a:pt x="4987" y="13452"/>
                </a:lnTo>
                <a:lnTo>
                  <a:pt x="5365" y="13586"/>
                </a:lnTo>
                <a:lnTo>
                  <a:pt x="5769" y="13694"/>
                </a:lnTo>
                <a:lnTo>
                  <a:pt x="6173" y="13775"/>
                </a:lnTo>
                <a:lnTo>
                  <a:pt x="6578" y="13856"/>
                </a:lnTo>
                <a:lnTo>
                  <a:pt x="6982" y="13910"/>
                </a:lnTo>
                <a:lnTo>
                  <a:pt x="7386" y="13937"/>
                </a:lnTo>
                <a:lnTo>
                  <a:pt x="7791" y="13937"/>
                </a:lnTo>
                <a:lnTo>
                  <a:pt x="8222" y="13937"/>
                </a:lnTo>
                <a:lnTo>
                  <a:pt x="8626" y="13910"/>
                </a:lnTo>
                <a:lnTo>
                  <a:pt x="9031" y="13883"/>
                </a:lnTo>
                <a:lnTo>
                  <a:pt x="9031" y="13883"/>
                </a:lnTo>
                <a:lnTo>
                  <a:pt x="9624" y="13802"/>
                </a:lnTo>
                <a:lnTo>
                  <a:pt x="10217" y="13667"/>
                </a:lnTo>
                <a:lnTo>
                  <a:pt x="10783" y="13506"/>
                </a:lnTo>
                <a:lnTo>
                  <a:pt x="11349" y="13317"/>
                </a:lnTo>
                <a:lnTo>
                  <a:pt x="11861" y="13047"/>
                </a:lnTo>
                <a:lnTo>
                  <a:pt x="12373" y="12751"/>
                </a:lnTo>
                <a:lnTo>
                  <a:pt x="12616" y="12562"/>
                </a:lnTo>
                <a:lnTo>
                  <a:pt x="12831" y="12400"/>
                </a:lnTo>
                <a:lnTo>
                  <a:pt x="13047" y="12185"/>
                </a:lnTo>
                <a:lnTo>
                  <a:pt x="13263" y="11969"/>
                </a:lnTo>
                <a:lnTo>
                  <a:pt x="13263" y="11969"/>
                </a:lnTo>
                <a:lnTo>
                  <a:pt x="13478" y="11726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918"/>
                </a:lnTo>
                <a:lnTo>
                  <a:pt x="14125" y="10621"/>
                </a:lnTo>
                <a:lnTo>
                  <a:pt x="14260" y="10325"/>
                </a:lnTo>
                <a:lnTo>
                  <a:pt x="14368" y="10028"/>
                </a:lnTo>
                <a:lnTo>
                  <a:pt x="14449" y="9705"/>
                </a:lnTo>
                <a:lnTo>
                  <a:pt x="14583" y="9058"/>
                </a:lnTo>
                <a:lnTo>
                  <a:pt x="14637" y="8411"/>
                </a:lnTo>
                <a:lnTo>
                  <a:pt x="14664" y="7764"/>
                </a:lnTo>
                <a:lnTo>
                  <a:pt x="14637" y="7117"/>
                </a:lnTo>
                <a:lnTo>
                  <a:pt x="14637" y="7117"/>
                </a:lnTo>
                <a:lnTo>
                  <a:pt x="14583" y="6659"/>
                </a:lnTo>
                <a:lnTo>
                  <a:pt x="14503" y="6201"/>
                </a:lnTo>
                <a:lnTo>
                  <a:pt x="14395" y="5769"/>
                </a:lnTo>
                <a:lnTo>
                  <a:pt x="14260" y="5338"/>
                </a:lnTo>
                <a:lnTo>
                  <a:pt x="14125" y="4907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721"/>
                </a:lnTo>
                <a:lnTo>
                  <a:pt x="13317" y="3343"/>
                </a:lnTo>
                <a:lnTo>
                  <a:pt x="13074" y="2966"/>
                </a:lnTo>
                <a:lnTo>
                  <a:pt x="12804" y="2616"/>
                </a:lnTo>
                <a:lnTo>
                  <a:pt x="12508" y="2292"/>
                </a:lnTo>
                <a:lnTo>
                  <a:pt x="12184" y="1969"/>
                </a:lnTo>
                <a:lnTo>
                  <a:pt x="11861" y="1645"/>
                </a:lnTo>
                <a:lnTo>
                  <a:pt x="11511" y="1376"/>
                </a:lnTo>
                <a:lnTo>
                  <a:pt x="11133" y="1106"/>
                </a:lnTo>
                <a:lnTo>
                  <a:pt x="11133" y="1106"/>
                </a:lnTo>
                <a:lnTo>
                  <a:pt x="10756" y="864"/>
                </a:lnTo>
                <a:lnTo>
                  <a:pt x="10352" y="675"/>
                </a:lnTo>
                <a:lnTo>
                  <a:pt x="9947" y="486"/>
                </a:lnTo>
                <a:lnTo>
                  <a:pt x="9516" y="324"/>
                </a:lnTo>
                <a:lnTo>
                  <a:pt x="9085" y="217"/>
                </a:lnTo>
                <a:lnTo>
                  <a:pt x="8653" y="109"/>
                </a:lnTo>
                <a:lnTo>
                  <a:pt x="8195" y="55"/>
                </a:lnTo>
                <a:lnTo>
                  <a:pt x="7764" y="28"/>
                </a:lnTo>
                <a:lnTo>
                  <a:pt x="7306" y="1"/>
                </a:lnTo>
                <a:lnTo>
                  <a:pt x="6874" y="28"/>
                </a:lnTo>
                <a:lnTo>
                  <a:pt x="6416" y="82"/>
                </a:lnTo>
                <a:lnTo>
                  <a:pt x="5985" y="163"/>
                </a:lnTo>
                <a:lnTo>
                  <a:pt x="5553" y="297"/>
                </a:lnTo>
                <a:lnTo>
                  <a:pt x="5149" y="432"/>
                </a:lnTo>
                <a:lnTo>
                  <a:pt x="4745" y="621"/>
                </a:lnTo>
                <a:lnTo>
                  <a:pt x="4340" y="83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9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5675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59"/>
          <p:cNvSpPr txBox="1">
            <a:spLocks noGrp="1"/>
          </p:cNvSpPr>
          <p:nvPr>
            <p:ph type="subTitle" idx="1"/>
          </p:nvPr>
        </p:nvSpPr>
        <p:spPr>
          <a:xfrm>
            <a:off x="720000" y="2592600"/>
            <a:ext cx="298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59"/>
          <p:cNvSpPr/>
          <p:nvPr/>
        </p:nvSpPr>
        <p:spPr>
          <a:xfrm rot="-1412214">
            <a:off x="3129932" y="-567491"/>
            <a:ext cx="7692570" cy="7478764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9"/>
          <p:cNvSpPr/>
          <p:nvPr/>
        </p:nvSpPr>
        <p:spPr>
          <a:xfrm>
            <a:off x="4832505" y="484012"/>
            <a:ext cx="532160" cy="532160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9"/>
          <p:cNvSpPr/>
          <p:nvPr/>
        </p:nvSpPr>
        <p:spPr>
          <a:xfrm>
            <a:off x="5663763" y="3157875"/>
            <a:ext cx="105295" cy="105295"/>
          </a:xfrm>
          <a:custGeom>
            <a:avLst/>
            <a:gdLst/>
            <a:ahLst/>
            <a:cxnLst/>
            <a:rect l="l" t="t" r="r" b="b"/>
            <a:pathLst>
              <a:path w="2427" h="2427" extrusionOk="0">
                <a:moveTo>
                  <a:pt x="1214" y="0"/>
                </a:moveTo>
                <a:lnTo>
                  <a:pt x="971" y="27"/>
                </a:lnTo>
                <a:lnTo>
                  <a:pt x="728" y="81"/>
                </a:lnTo>
                <a:lnTo>
                  <a:pt x="513" y="189"/>
                </a:lnTo>
                <a:lnTo>
                  <a:pt x="351" y="351"/>
                </a:lnTo>
                <a:lnTo>
                  <a:pt x="189" y="540"/>
                </a:lnTo>
                <a:lnTo>
                  <a:pt x="82" y="728"/>
                </a:lnTo>
                <a:lnTo>
                  <a:pt x="28" y="971"/>
                </a:lnTo>
                <a:lnTo>
                  <a:pt x="1" y="1213"/>
                </a:lnTo>
                <a:lnTo>
                  <a:pt x="28" y="1456"/>
                </a:lnTo>
                <a:lnTo>
                  <a:pt x="82" y="1672"/>
                </a:lnTo>
                <a:lnTo>
                  <a:pt x="189" y="1887"/>
                </a:lnTo>
                <a:lnTo>
                  <a:pt x="351" y="2076"/>
                </a:lnTo>
                <a:lnTo>
                  <a:pt x="513" y="2211"/>
                </a:lnTo>
                <a:lnTo>
                  <a:pt x="728" y="2319"/>
                </a:lnTo>
                <a:lnTo>
                  <a:pt x="971" y="2399"/>
                </a:lnTo>
                <a:lnTo>
                  <a:pt x="1214" y="2426"/>
                </a:lnTo>
                <a:lnTo>
                  <a:pt x="1456" y="2399"/>
                </a:lnTo>
                <a:lnTo>
                  <a:pt x="1672" y="2319"/>
                </a:lnTo>
                <a:lnTo>
                  <a:pt x="1888" y="2211"/>
                </a:lnTo>
                <a:lnTo>
                  <a:pt x="2049" y="2076"/>
                </a:lnTo>
                <a:lnTo>
                  <a:pt x="2211" y="1887"/>
                </a:lnTo>
                <a:lnTo>
                  <a:pt x="2319" y="1672"/>
                </a:lnTo>
                <a:lnTo>
                  <a:pt x="2400" y="1456"/>
                </a:lnTo>
                <a:lnTo>
                  <a:pt x="2427" y="1213"/>
                </a:lnTo>
                <a:lnTo>
                  <a:pt x="2400" y="971"/>
                </a:lnTo>
                <a:lnTo>
                  <a:pt x="2319" y="728"/>
                </a:lnTo>
                <a:lnTo>
                  <a:pt x="2211" y="540"/>
                </a:lnTo>
                <a:lnTo>
                  <a:pt x="2049" y="351"/>
                </a:lnTo>
                <a:lnTo>
                  <a:pt x="1888" y="189"/>
                </a:lnTo>
                <a:lnTo>
                  <a:pt x="1672" y="81"/>
                </a:lnTo>
                <a:lnTo>
                  <a:pt x="1456" y="27"/>
                </a:lnTo>
                <a:lnTo>
                  <a:pt x="1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9"/>
          <p:cNvSpPr/>
          <p:nvPr/>
        </p:nvSpPr>
        <p:spPr>
          <a:xfrm>
            <a:off x="3353098" y="3695156"/>
            <a:ext cx="532193" cy="505739"/>
          </a:xfrm>
          <a:custGeom>
            <a:avLst/>
            <a:gdLst/>
            <a:ahLst/>
            <a:cxnLst/>
            <a:rect l="l" t="t" r="r" b="b"/>
            <a:pathLst>
              <a:path w="14665" h="13937" extrusionOk="0">
                <a:moveTo>
                  <a:pt x="7306" y="1"/>
                </a:moveTo>
                <a:lnTo>
                  <a:pt x="6874" y="28"/>
                </a:lnTo>
                <a:lnTo>
                  <a:pt x="6416" y="81"/>
                </a:lnTo>
                <a:lnTo>
                  <a:pt x="5985" y="162"/>
                </a:lnTo>
                <a:lnTo>
                  <a:pt x="5554" y="270"/>
                </a:lnTo>
                <a:lnTo>
                  <a:pt x="5149" y="432"/>
                </a:lnTo>
                <a:lnTo>
                  <a:pt x="4745" y="594"/>
                </a:lnTo>
                <a:lnTo>
                  <a:pt x="4341" y="809"/>
                </a:lnTo>
                <a:lnTo>
                  <a:pt x="4341" y="836"/>
                </a:lnTo>
                <a:lnTo>
                  <a:pt x="3963" y="998"/>
                </a:lnTo>
                <a:lnTo>
                  <a:pt x="3613" y="1214"/>
                </a:lnTo>
                <a:lnTo>
                  <a:pt x="3235" y="1483"/>
                </a:lnTo>
                <a:lnTo>
                  <a:pt x="2858" y="1753"/>
                </a:lnTo>
                <a:lnTo>
                  <a:pt x="2508" y="2076"/>
                </a:lnTo>
                <a:lnTo>
                  <a:pt x="2157" y="2427"/>
                </a:lnTo>
                <a:lnTo>
                  <a:pt x="1807" y="2804"/>
                </a:lnTo>
                <a:lnTo>
                  <a:pt x="1483" y="3208"/>
                </a:lnTo>
                <a:lnTo>
                  <a:pt x="1187" y="3613"/>
                </a:lnTo>
                <a:lnTo>
                  <a:pt x="917" y="4044"/>
                </a:lnTo>
                <a:lnTo>
                  <a:pt x="675" y="4475"/>
                </a:lnTo>
                <a:lnTo>
                  <a:pt x="459" y="4906"/>
                </a:lnTo>
                <a:lnTo>
                  <a:pt x="297" y="5338"/>
                </a:lnTo>
                <a:lnTo>
                  <a:pt x="162" y="5769"/>
                </a:lnTo>
                <a:lnTo>
                  <a:pt x="55" y="6200"/>
                </a:lnTo>
                <a:lnTo>
                  <a:pt x="1" y="6632"/>
                </a:lnTo>
                <a:lnTo>
                  <a:pt x="1" y="7036"/>
                </a:lnTo>
                <a:lnTo>
                  <a:pt x="1" y="7440"/>
                </a:lnTo>
                <a:lnTo>
                  <a:pt x="55" y="7845"/>
                </a:lnTo>
                <a:lnTo>
                  <a:pt x="136" y="8249"/>
                </a:lnTo>
                <a:lnTo>
                  <a:pt x="216" y="8653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2"/>
                </a:lnTo>
                <a:lnTo>
                  <a:pt x="863" y="10163"/>
                </a:lnTo>
                <a:lnTo>
                  <a:pt x="1079" y="10513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484"/>
                </a:lnTo>
                <a:lnTo>
                  <a:pt x="2130" y="11780"/>
                </a:lnTo>
                <a:lnTo>
                  <a:pt x="2454" y="12050"/>
                </a:lnTo>
                <a:lnTo>
                  <a:pt x="2777" y="12319"/>
                </a:lnTo>
                <a:lnTo>
                  <a:pt x="3128" y="12535"/>
                </a:lnTo>
                <a:lnTo>
                  <a:pt x="3478" y="12750"/>
                </a:lnTo>
                <a:lnTo>
                  <a:pt x="3855" y="12966"/>
                </a:lnTo>
                <a:lnTo>
                  <a:pt x="4206" y="13128"/>
                </a:lnTo>
                <a:lnTo>
                  <a:pt x="4583" y="13290"/>
                </a:lnTo>
                <a:lnTo>
                  <a:pt x="4987" y="13424"/>
                </a:lnTo>
                <a:lnTo>
                  <a:pt x="5365" y="13559"/>
                </a:lnTo>
                <a:lnTo>
                  <a:pt x="5769" y="13667"/>
                </a:lnTo>
                <a:lnTo>
                  <a:pt x="6173" y="13748"/>
                </a:lnTo>
                <a:lnTo>
                  <a:pt x="6578" y="13829"/>
                </a:lnTo>
                <a:lnTo>
                  <a:pt x="6982" y="13883"/>
                </a:lnTo>
                <a:lnTo>
                  <a:pt x="7386" y="13910"/>
                </a:lnTo>
                <a:lnTo>
                  <a:pt x="7791" y="13936"/>
                </a:lnTo>
                <a:lnTo>
                  <a:pt x="8222" y="13936"/>
                </a:lnTo>
                <a:lnTo>
                  <a:pt x="8626" y="13910"/>
                </a:lnTo>
                <a:lnTo>
                  <a:pt x="9058" y="13856"/>
                </a:lnTo>
                <a:lnTo>
                  <a:pt x="9624" y="13775"/>
                </a:lnTo>
                <a:lnTo>
                  <a:pt x="10217" y="13667"/>
                </a:lnTo>
                <a:lnTo>
                  <a:pt x="10783" y="13505"/>
                </a:lnTo>
                <a:lnTo>
                  <a:pt x="11349" y="13290"/>
                </a:lnTo>
                <a:lnTo>
                  <a:pt x="11861" y="13047"/>
                </a:lnTo>
                <a:lnTo>
                  <a:pt x="12373" y="12723"/>
                </a:lnTo>
                <a:lnTo>
                  <a:pt x="12616" y="12562"/>
                </a:lnTo>
                <a:lnTo>
                  <a:pt x="12831" y="12373"/>
                </a:lnTo>
                <a:lnTo>
                  <a:pt x="13047" y="12184"/>
                </a:lnTo>
                <a:lnTo>
                  <a:pt x="13263" y="11969"/>
                </a:lnTo>
                <a:lnTo>
                  <a:pt x="13478" y="11699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891"/>
                </a:lnTo>
                <a:lnTo>
                  <a:pt x="14125" y="10621"/>
                </a:lnTo>
                <a:lnTo>
                  <a:pt x="14260" y="10298"/>
                </a:lnTo>
                <a:lnTo>
                  <a:pt x="14368" y="10001"/>
                </a:lnTo>
                <a:lnTo>
                  <a:pt x="14449" y="9678"/>
                </a:lnTo>
                <a:lnTo>
                  <a:pt x="14584" y="9058"/>
                </a:lnTo>
                <a:lnTo>
                  <a:pt x="14637" y="8411"/>
                </a:lnTo>
                <a:lnTo>
                  <a:pt x="14664" y="7737"/>
                </a:lnTo>
                <a:lnTo>
                  <a:pt x="14637" y="7090"/>
                </a:lnTo>
                <a:lnTo>
                  <a:pt x="14584" y="6632"/>
                </a:lnTo>
                <a:lnTo>
                  <a:pt x="14503" y="6200"/>
                </a:lnTo>
                <a:lnTo>
                  <a:pt x="14395" y="5742"/>
                </a:lnTo>
                <a:lnTo>
                  <a:pt x="14287" y="5311"/>
                </a:lnTo>
                <a:lnTo>
                  <a:pt x="14125" y="4906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693"/>
                </a:lnTo>
                <a:lnTo>
                  <a:pt x="13317" y="3316"/>
                </a:lnTo>
                <a:lnTo>
                  <a:pt x="13074" y="2966"/>
                </a:lnTo>
                <a:lnTo>
                  <a:pt x="12804" y="2615"/>
                </a:lnTo>
                <a:lnTo>
                  <a:pt x="12508" y="2265"/>
                </a:lnTo>
                <a:lnTo>
                  <a:pt x="12184" y="1941"/>
                </a:lnTo>
                <a:lnTo>
                  <a:pt x="11861" y="1645"/>
                </a:lnTo>
                <a:lnTo>
                  <a:pt x="11511" y="1348"/>
                </a:lnTo>
                <a:lnTo>
                  <a:pt x="11133" y="1079"/>
                </a:lnTo>
                <a:lnTo>
                  <a:pt x="10756" y="863"/>
                </a:lnTo>
                <a:lnTo>
                  <a:pt x="10352" y="648"/>
                </a:lnTo>
                <a:lnTo>
                  <a:pt x="9947" y="459"/>
                </a:lnTo>
                <a:lnTo>
                  <a:pt x="9516" y="324"/>
                </a:lnTo>
                <a:lnTo>
                  <a:pt x="9085" y="189"/>
                </a:lnTo>
                <a:lnTo>
                  <a:pt x="8653" y="108"/>
                </a:lnTo>
                <a:lnTo>
                  <a:pt x="8195" y="28"/>
                </a:lnTo>
                <a:lnTo>
                  <a:pt x="77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9"/>
          <p:cNvSpPr/>
          <p:nvPr/>
        </p:nvSpPr>
        <p:spPr>
          <a:xfrm>
            <a:off x="8597740" y="1551963"/>
            <a:ext cx="203519" cy="204690"/>
          </a:xfrm>
          <a:custGeom>
            <a:avLst/>
            <a:gdLst/>
            <a:ahLst/>
            <a:cxnLst/>
            <a:rect l="l" t="t" r="r" b="b"/>
            <a:pathLst>
              <a:path w="4691" h="4718" extrusionOk="0">
                <a:moveTo>
                  <a:pt x="4691" y="2345"/>
                </a:moveTo>
                <a:lnTo>
                  <a:pt x="4691" y="2345"/>
                </a:lnTo>
                <a:lnTo>
                  <a:pt x="4691" y="2588"/>
                </a:lnTo>
                <a:lnTo>
                  <a:pt x="4664" y="2831"/>
                </a:lnTo>
                <a:lnTo>
                  <a:pt x="4583" y="3046"/>
                </a:lnTo>
                <a:lnTo>
                  <a:pt x="4529" y="3262"/>
                </a:lnTo>
                <a:lnTo>
                  <a:pt x="4421" y="3478"/>
                </a:lnTo>
                <a:lnTo>
                  <a:pt x="4286" y="3666"/>
                </a:lnTo>
                <a:lnTo>
                  <a:pt x="4152" y="3855"/>
                </a:lnTo>
                <a:lnTo>
                  <a:pt x="4017" y="4017"/>
                </a:lnTo>
                <a:lnTo>
                  <a:pt x="3855" y="4178"/>
                </a:lnTo>
                <a:lnTo>
                  <a:pt x="3666" y="4313"/>
                </a:lnTo>
                <a:lnTo>
                  <a:pt x="3478" y="4421"/>
                </a:lnTo>
                <a:lnTo>
                  <a:pt x="3262" y="4529"/>
                </a:lnTo>
                <a:lnTo>
                  <a:pt x="3046" y="4610"/>
                </a:lnTo>
                <a:lnTo>
                  <a:pt x="2831" y="4664"/>
                </a:lnTo>
                <a:lnTo>
                  <a:pt x="2588" y="4691"/>
                </a:lnTo>
                <a:lnTo>
                  <a:pt x="2346" y="4717"/>
                </a:lnTo>
                <a:lnTo>
                  <a:pt x="2346" y="4717"/>
                </a:lnTo>
                <a:lnTo>
                  <a:pt x="2103" y="4691"/>
                </a:lnTo>
                <a:lnTo>
                  <a:pt x="1860" y="4664"/>
                </a:lnTo>
                <a:lnTo>
                  <a:pt x="1645" y="4610"/>
                </a:lnTo>
                <a:lnTo>
                  <a:pt x="1429" y="4529"/>
                </a:lnTo>
                <a:lnTo>
                  <a:pt x="1214" y="4421"/>
                </a:lnTo>
                <a:lnTo>
                  <a:pt x="1025" y="4313"/>
                </a:lnTo>
                <a:lnTo>
                  <a:pt x="836" y="4178"/>
                </a:lnTo>
                <a:lnTo>
                  <a:pt x="674" y="4017"/>
                </a:lnTo>
                <a:lnTo>
                  <a:pt x="540" y="3855"/>
                </a:lnTo>
                <a:lnTo>
                  <a:pt x="405" y="3666"/>
                </a:lnTo>
                <a:lnTo>
                  <a:pt x="270" y="3478"/>
                </a:lnTo>
                <a:lnTo>
                  <a:pt x="162" y="3262"/>
                </a:lnTo>
                <a:lnTo>
                  <a:pt x="108" y="3046"/>
                </a:lnTo>
                <a:lnTo>
                  <a:pt x="27" y="2831"/>
                </a:lnTo>
                <a:lnTo>
                  <a:pt x="1" y="2588"/>
                </a:lnTo>
                <a:lnTo>
                  <a:pt x="1" y="2345"/>
                </a:lnTo>
                <a:lnTo>
                  <a:pt x="1" y="2345"/>
                </a:lnTo>
                <a:lnTo>
                  <a:pt x="1" y="2103"/>
                </a:lnTo>
                <a:lnTo>
                  <a:pt x="27" y="1887"/>
                </a:lnTo>
                <a:lnTo>
                  <a:pt x="108" y="1645"/>
                </a:lnTo>
                <a:lnTo>
                  <a:pt x="162" y="1429"/>
                </a:lnTo>
                <a:lnTo>
                  <a:pt x="270" y="1240"/>
                </a:lnTo>
                <a:lnTo>
                  <a:pt x="405" y="1025"/>
                </a:lnTo>
                <a:lnTo>
                  <a:pt x="540" y="863"/>
                </a:lnTo>
                <a:lnTo>
                  <a:pt x="674" y="701"/>
                </a:lnTo>
                <a:lnTo>
                  <a:pt x="836" y="539"/>
                </a:lnTo>
                <a:lnTo>
                  <a:pt x="1025" y="405"/>
                </a:lnTo>
                <a:lnTo>
                  <a:pt x="1214" y="270"/>
                </a:lnTo>
                <a:lnTo>
                  <a:pt x="1429" y="189"/>
                </a:lnTo>
                <a:lnTo>
                  <a:pt x="1645" y="108"/>
                </a:lnTo>
                <a:lnTo>
                  <a:pt x="1860" y="54"/>
                </a:lnTo>
                <a:lnTo>
                  <a:pt x="2103" y="0"/>
                </a:lnTo>
                <a:lnTo>
                  <a:pt x="2346" y="0"/>
                </a:lnTo>
                <a:lnTo>
                  <a:pt x="2346" y="0"/>
                </a:lnTo>
                <a:lnTo>
                  <a:pt x="2588" y="0"/>
                </a:lnTo>
                <a:lnTo>
                  <a:pt x="2831" y="54"/>
                </a:lnTo>
                <a:lnTo>
                  <a:pt x="3046" y="108"/>
                </a:lnTo>
                <a:lnTo>
                  <a:pt x="3262" y="189"/>
                </a:lnTo>
                <a:lnTo>
                  <a:pt x="3478" y="270"/>
                </a:lnTo>
                <a:lnTo>
                  <a:pt x="3666" y="405"/>
                </a:lnTo>
                <a:lnTo>
                  <a:pt x="3855" y="539"/>
                </a:lnTo>
                <a:lnTo>
                  <a:pt x="4017" y="701"/>
                </a:lnTo>
                <a:lnTo>
                  <a:pt x="4152" y="863"/>
                </a:lnTo>
                <a:lnTo>
                  <a:pt x="4286" y="1025"/>
                </a:lnTo>
                <a:lnTo>
                  <a:pt x="4421" y="1240"/>
                </a:lnTo>
                <a:lnTo>
                  <a:pt x="4529" y="1429"/>
                </a:lnTo>
                <a:lnTo>
                  <a:pt x="4583" y="1645"/>
                </a:lnTo>
                <a:lnTo>
                  <a:pt x="4664" y="1887"/>
                </a:lnTo>
                <a:lnTo>
                  <a:pt x="4691" y="2103"/>
                </a:lnTo>
                <a:lnTo>
                  <a:pt x="4691" y="2345"/>
                </a:lnTo>
                <a:lnTo>
                  <a:pt x="4691" y="2345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9"/>
          <p:cNvSpPr/>
          <p:nvPr/>
        </p:nvSpPr>
        <p:spPr>
          <a:xfrm>
            <a:off x="7349582" y="3695146"/>
            <a:ext cx="719280" cy="99438"/>
          </a:xfrm>
          <a:custGeom>
            <a:avLst/>
            <a:gdLst/>
            <a:ahLst/>
            <a:cxnLst/>
            <a:rect l="l" t="t" r="r" b="b"/>
            <a:pathLst>
              <a:path w="16579" h="2292" extrusionOk="0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9"/>
          <p:cNvSpPr/>
          <p:nvPr/>
        </p:nvSpPr>
        <p:spPr>
          <a:xfrm>
            <a:off x="7349582" y="3874066"/>
            <a:ext cx="311114" cy="98310"/>
          </a:xfrm>
          <a:custGeom>
            <a:avLst/>
            <a:gdLst/>
            <a:ahLst/>
            <a:cxnLst/>
            <a:rect l="l" t="t" r="r" b="b"/>
            <a:pathLst>
              <a:path w="7171" h="2266" extrusionOk="0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0"/>
          <p:cNvSpPr txBox="1">
            <a:spLocks noGrp="1"/>
          </p:cNvSpPr>
          <p:nvPr>
            <p:ph type="title"/>
          </p:nvPr>
        </p:nvSpPr>
        <p:spPr>
          <a:xfrm>
            <a:off x="1195863" y="12767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70"/>
          <p:cNvSpPr txBox="1">
            <a:spLocks noGrp="1"/>
          </p:cNvSpPr>
          <p:nvPr>
            <p:ph type="subTitle" idx="1"/>
          </p:nvPr>
        </p:nvSpPr>
        <p:spPr>
          <a:xfrm>
            <a:off x="1195875" y="1710875"/>
            <a:ext cx="28671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0"/>
          <p:cNvSpPr txBox="1">
            <a:spLocks noGrp="1"/>
          </p:cNvSpPr>
          <p:nvPr>
            <p:ph type="title" idx="2"/>
          </p:nvPr>
        </p:nvSpPr>
        <p:spPr>
          <a:xfrm>
            <a:off x="5081043" y="1276750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70"/>
          <p:cNvSpPr txBox="1">
            <a:spLocks noGrp="1"/>
          </p:cNvSpPr>
          <p:nvPr>
            <p:ph type="subTitle" idx="3"/>
          </p:nvPr>
        </p:nvSpPr>
        <p:spPr>
          <a:xfrm>
            <a:off x="5081052" y="1710875"/>
            <a:ext cx="28671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0"/>
          <p:cNvSpPr txBox="1">
            <a:spLocks noGrp="1"/>
          </p:cNvSpPr>
          <p:nvPr>
            <p:ph type="title" idx="4"/>
          </p:nvPr>
        </p:nvSpPr>
        <p:spPr>
          <a:xfrm>
            <a:off x="1195863" y="3086275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70"/>
          <p:cNvSpPr txBox="1">
            <a:spLocks noGrp="1"/>
          </p:cNvSpPr>
          <p:nvPr>
            <p:ph type="subTitle" idx="5"/>
          </p:nvPr>
        </p:nvSpPr>
        <p:spPr>
          <a:xfrm>
            <a:off x="1195875" y="3520400"/>
            <a:ext cx="28671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0"/>
          <p:cNvSpPr txBox="1">
            <a:spLocks noGrp="1"/>
          </p:cNvSpPr>
          <p:nvPr>
            <p:ph type="title" idx="6"/>
          </p:nvPr>
        </p:nvSpPr>
        <p:spPr>
          <a:xfrm>
            <a:off x="5081043" y="3086275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70"/>
          <p:cNvSpPr txBox="1">
            <a:spLocks noGrp="1"/>
          </p:cNvSpPr>
          <p:nvPr>
            <p:ph type="subTitle" idx="7"/>
          </p:nvPr>
        </p:nvSpPr>
        <p:spPr>
          <a:xfrm>
            <a:off x="5081052" y="3520400"/>
            <a:ext cx="28671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0"/>
          <p:cNvSpPr/>
          <p:nvPr/>
        </p:nvSpPr>
        <p:spPr>
          <a:xfrm rot="4958421">
            <a:off x="-2940524" y="2567314"/>
            <a:ext cx="6215988" cy="6043221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70"/>
          <p:cNvSpPr/>
          <p:nvPr/>
        </p:nvSpPr>
        <p:spPr>
          <a:xfrm>
            <a:off x="8332980" y="4222867"/>
            <a:ext cx="1375387" cy="1375325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0"/>
          <p:cNvSpPr txBox="1">
            <a:spLocks noGrp="1"/>
          </p:cNvSpPr>
          <p:nvPr>
            <p:ph type="title" idx="8"/>
          </p:nvPr>
        </p:nvSpPr>
        <p:spPr>
          <a:xfrm>
            <a:off x="720000" y="3493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4"/>
          <p:cNvSpPr/>
          <p:nvPr/>
        </p:nvSpPr>
        <p:spPr>
          <a:xfrm rot="-899980" flipH="1">
            <a:off x="-2715468" y="2166453"/>
            <a:ext cx="6215842" cy="6043079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4"/>
          <p:cNvSpPr/>
          <p:nvPr/>
        </p:nvSpPr>
        <p:spPr>
          <a:xfrm flipH="1">
            <a:off x="7765015" y="276526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4"/>
          <p:cNvSpPr/>
          <p:nvPr/>
        </p:nvSpPr>
        <p:spPr>
          <a:xfrm flipH="1">
            <a:off x="1604119" y="4603492"/>
            <a:ext cx="392072" cy="39205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4"/>
          <p:cNvSpPr/>
          <p:nvPr/>
        </p:nvSpPr>
        <p:spPr>
          <a:xfrm flipH="1">
            <a:off x="849865" y="804301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4"/>
          <p:cNvSpPr/>
          <p:nvPr/>
        </p:nvSpPr>
        <p:spPr>
          <a:xfrm flipH="1">
            <a:off x="8082775" y="4074925"/>
            <a:ext cx="1449274" cy="1449191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4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7"/>
          <p:cNvSpPr/>
          <p:nvPr/>
        </p:nvSpPr>
        <p:spPr>
          <a:xfrm rot="-1979271">
            <a:off x="1002530" y="-2805231"/>
            <a:ext cx="9494158" cy="9875002"/>
          </a:xfrm>
          <a:custGeom>
            <a:avLst/>
            <a:gdLst/>
            <a:ahLst/>
            <a:cxnLst/>
            <a:rect l="l" t="t" r="r" b="b"/>
            <a:pathLst>
              <a:path w="84371" h="82026" extrusionOk="0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7"/>
          <p:cNvSpPr txBox="1">
            <a:spLocks noGrp="1"/>
          </p:cNvSpPr>
          <p:nvPr>
            <p:ph type="subTitle" idx="1"/>
          </p:nvPr>
        </p:nvSpPr>
        <p:spPr>
          <a:xfrm>
            <a:off x="4572000" y="2353350"/>
            <a:ext cx="38520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7"/>
          <p:cNvSpPr txBox="1">
            <a:spLocks noGrp="1"/>
          </p:cNvSpPr>
          <p:nvPr>
            <p:ph type="title"/>
          </p:nvPr>
        </p:nvSpPr>
        <p:spPr>
          <a:xfrm>
            <a:off x="4572000" y="1389325"/>
            <a:ext cx="3852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7"/>
          <p:cNvSpPr/>
          <p:nvPr/>
        </p:nvSpPr>
        <p:spPr>
          <a:xfrm>
            <a:off x="7624752" y="4165033"/>
            <a:ext cx="1035526" cy="1035496"/>
          </a:xfrm>
          <a:custGeom>
            <a:avLst/>
            <a:gdLst/>
            <a:ahLst/>
            <a:cxnLst/>
            <a:rect l="l" t="t" r="r" b="b"/>
            <a:pathLst>
              <a:path w="12266" h="12266" extrusionOk="0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sz="28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75" r:id="rId13"/>
    <p:sldLayoutId id="2147483676" r:id="rId14"/>
    <p:sldLayoutId id="2147483677" r:id="rId15"/>
    <p:sldLayoutId id="214748367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"/>
          <p:cNvSpPr/>
          <p:nvPr/>
        </p:nvSpPr>
        <p:spPr>
          <a:xfrm>
            <a:off x="140742" y="1552925"/>
            <a:ext cx="557183" cy="557183"/>
          </a:xfrm>
          <a:custGeom>
            <a:avLst/>
            <a:gdLst/>
            <a:ahLst/>
            <a:cxnLst/>
            <a:rect l="l" t="t" r="r" b="b"/>
            <a:pathLst>
              <a:path w="28052" h="28052" extrusionOk="0">
                <a:moveTo>
                  <a:pt x="2736" y="11211"/>
                </a:moveTo>
                <a:lnTo>
                  <a:pt x="2736" y="11211"/>
                </a:lnTo>
                <a:lnTo>
                  <a:pt x="2950" y="10460"/>
                </a:lnTo>
                <a:lnTo>
                  <a:pt x="3219" y="9762"/>
                </a:lnTo>
                <a:lnTo>
                  <a:pt x="3487" y="9065"/>
                </a:lnTo>
                <a:lnTo>
                  <a:pt x="3862" y="8368"/>
                </a:lnTo>
                <a:lnTo>
                  <a:pt x="2307" y="5954"/>
                </a:lnTo>
                <a:lnTo>
                  <a:pt x="5578" y="2575"/>
                </a:lnTo>
                <a:lnTo>
                  <a:pt x="7992" y="4077"/>
                </a:lnTo>
                <a:lnTo>
                  <a:pt x="7992" y="4077"/>
                </a:lnTo>
                <a:lnTo>
                  <a:pt x="8689" y="3702"/>
                </a:lnTo>
                <a:lnTo>
                  <a:pt x="9386" y="3380"/>
                </a:lnTo>
                <a:lnTo>
                  <a:pt x="10084" y="3058"/>
                </a:lnTo>
                <a:lnTo>
                  <a:pt x="10835" y="2844"/>
                </a:lnTo>
                <a:lnTo>
                  <a:pt x="11425" y="55"/>
                </a:lnTo>
                <a:lnTo>
                  <a:pt x="16144" y="1"/>
                </a:lnTo>
                <a:lnTo>
                  <a:pt x="16788" y="2736"/>
                </a:lnTo>
                <a:lnTo>
                  <a:pt x="16788" y="2736"/>
                </a:lnTo>
                <a:lnTo>
                  <a:pt x="17539" y="2951"/>
                </a:lnTo>
                <a:lnTo>
                  <a:pt x="18290" y="3219"/>
                </a:lnTo>
                <a:lnTo>
                  <a:pt x="18987" y="3541"/>
                </a:lnTo>
                <a:lnTo>
                  <a:pt x="19684" y="3863"/>
                </a:lnTo>
                <a:lnTo>
                  <a:pt x="22044" y="2307"/>
                </a:lnTo>
                <a:lnTo>
                  <a:pt x="25423" y="5579"/>
                </a:lnTo>
                <a:lnTo>
                  <a:pt x="23975" y="8046"/>
                </a:lnTo>
                <a:lnTo>
                  <a:pt x="23975" y="8046"/>
                </a:lnTo>
                <a:lnTo>
                  <a:pt x="24350" y="8690"/>
                </a:lnTo>
                <a:lnTo>
                  <a:pt x="24672" y="9387"/>
                </a:lnTo>
                <a:lnTo>
                  <a:pt x="24940" y="10138"/>
                </a:lnTo>
                <a:lnTo>
                  <a:pt x="25209" y="10835"/>
                </a:lnTo>
                <a:lnTo>
                  <a:pt x="27944" y="11425"/>
                </a:lnTo>
                <a:lnTo>
                  <a:pt x="28051" y="16145"/>
                </a:lnTo>
                <a:lnTo>
                  <a:pt x="25262" y="16842"/>
                </a:lnTo>
                <a:lnTo>
                  <a:pt x="25262" y="16842"/>
                </a:lnTo>
                <a:lnTo>
                  <a:pt x="25048" y="17539"/>
                </a:lnTo>
                <a:lnTo>
                  <a:pt x="24833" y="18290"/>
                </a:lnTo>
                <a:lnTo>
                  <a:pt x="24511" y="18988"/>
                </a:lnTo>
                <a:lnTo>
                  <a:pt x="24136" y="19685"/>
                </a:lnTo>
                <a:lnTo>
                  <a:pt x="25691" y="22045"/>
                </a:lnTo>
                <a:lnTo>
                  <a:pt x="22420" y="25424"/>
                </a:lnTo>
                <a:lnTo>
                  <a:pt x="20006" y="23976"/>
                </a:lnTo>
                <a:lnTo>
                  <a:pt x="20006" y="23976"/>
                </a:lnTo>
                <a:lnTo>
                  <a:pt x="19309" y="24351"/>
                </a:lnTo>
                <a:lnTo>
                  <a:pt x="18612" y="24673"/>
                </a:lnTo>
                <a:lnTo>
                  <a:pt x="17914" y="24941"/>
                </a:lnTo>
                <a:lnTo>
                  <a:pt x="17163" y="25209"/>
                </a:lnTo>
                <a:lnTo>
                  <a:pt x="16573" y="27998"/>
                </a:lnTo>
                <a:lnTo>
                  <a:pt x="11854" y="28052"/>
                </a:lnTo>
                <a:lnTo>
                  <a:pt x="11210" y="25263"/>
                </a:lnTo>
                <a:lnTo>
                  <a:pt x="11210" y="25263"/>
                </a:lnTo>
                <a:lnTo>
                  <a:pt x="10459" y="25102"/>
                </a:lnTo>
                <a:lnTo>
                  <a:pt x="9762" y="24834"/>
                </a:lnTo>
                <a:lnTo>
                  <a:pt x="9011" y="24512"/>
                </a:lnTo>
                <a:lnTo>
                  <a:pt x="8367" y="24137"/>
                </a:lnTo>
                <a:lnTo>
                  <a:pt x="5954" y="25692"/>
                </a:lnTo>
                <a:lnTo>
                  <a:pt x="2575" y="22420"/>
                </a:lnTo>
                <a:lnTo>
                  <a:pt x="4077" y="20007"/>
                </a:lnTo>
                <a:lnTo>
                  <a:pt x="4077" y="20007"/>
                </a:lnTo>
                <a:lnTo>
                  <a:pt x="3701" y="19309"/>
                </a:lnTo>
                <a:lnTo>
                  <a:pt x="3379" y="18612"/>
                </a:lnTo>
                <a:lnTo>
                  <a:pt x="3058" y="17915"/>
                </a:lnTo>
                <a:lnTo>
                  <a:pt x="2843" y="17164"/>
                </a:lnTo>
                <a:lnTo>
                  <a:pt x="54" y="16574"/>
                </a:lnTo>
                <a:lnTo>
                  <a:pt x="0" y="11908"/>
                </a:lnTo>
                <a:lnTo>
                  <a:pt x="2736" y="11211"/>
                </a:lnTo>
                <a:lnTo>
                  <a:pt x="2736" y="11211"/>
                </a:lnTo>
                <a:close/>
                <a:moveTo>
                  <a:pt x="8904" y="13892"/>
                </a:moveTo>
                <a:lnTo>
                  <a:pt x="8904" y="13892"/>
                </a:lnTo>
                <a:lnTo>
                  <a:pt x="8957" y="14429"/>
                </a:lnTo>
                <a:lnTo>
                  <a:pt x="9011" y="14911"/>
                </a:lnTo>
                <a:lnTo>
                  <a:pt x="9172" y="15394"/>
                </a:lnTo>
                <a:lnTo>
                  <a:pt x="9333" y="15823"/>
                </a:lnTo>
                <a:lnTo>
                  <a:pt x="9547" y="16306"/>
                </a:lnTo>
                <a:lnTo>
                  <a:pt x="9816" y="16681"/>
                </a:lnTo>
                <a:lnTo>
                  <a:pt x="10137" y="17110"/>
                </a:lnTo>
                <a:lnTo>
                  <a:pt x="10459" y="17432"/>
                </a:lnTo>
                <a:lnTo>
                  <a:pt x="10835" y="17754"/>
                </a:lnTo>
                <a:lnTo>
                  <a:pt x="11210" y="18022"/>
                </a:lnTo>
                <a:lnTo>
                  <a:pt x="11639" y="18290"/>
                </a:lnTo>
                <a:lnTo>
                  <a:pt x="12068" y="18505"/>
                </a:lnTo>
                <a:lnTo>
                  <a:pt x="12551" y="18666"/>
                </a:lnTo>
                <a:lnTo>
                  <a:pt x="13034" y="18773"/>
                </a:lnTo>
                <a:lnTo>
                  <a:pt x="13516" y="18827"/>
                </a:lnTo>
                <a:lnTo>
                  <a:pt x="14053" y="18880"/>
                </a:lnTo>
                <a:lnTo>
                  <a:pt x="14053" y="18880"/>
                </a:lnTo>
                <a:lnTo>
                  <a:pt x="14589" y="18827"/>
                </a:lnTo>
                <a:lnTo>
                  <a:pt x="15072" y="18719"/>
                </a:lnTo>
                <a:lnTo>
                  <a:pt x="15554" y="18612"/>
                </a:lnTo>
                <a:lnTo>
                  <a:pt x="16037" y="18451"/>
                </a:lnTo>
                <a:lnTo>
                  <a:pt x="16466" y="18237"/>
                </a:lnTo>
                <a:lnTo>
                  <a:pt x="16842" y="17969"/>
                </a:lnTo>
                <a:lnTo>
                  <a:pt x="17271" y="17647"/>
                </a:lnTo>
                <a:lnTo>
                  <a:pt x="17593" y="17325"/>
                </a:lnTo>
                <a:lnTo>
                  <a:pt x="17914" y="16949"/>
                </a:lnTo>
                <a:lnTo>
                  <a:pt x="18236" y="16574"/>
                </a:lnTo>
                <a:lnTo>
                  <a:pt x="18451" y="16145"/>
                </a:lnTo>
                <a:lnTo>
                  <a:pt x="18665" y="15716"/>
                </a:lnTo>
                <a:lnTo>
                  <a:pt x="18826" y="15233"/>
                </a:lnTo>
                <a:lnTo>
                  <a:pt x="18933" y="14750"/>
                </a:lnTo>
                <a:lnTo>
                  <a:pt x="18987" y="14214"/>
                </a:lnTo>
                <a:lnTo>
                  <a:pt x="19041" y="13731"/>
                </a:lnTo>
                <a:lnTo>
                  <a:pt x="19041" y="13731"/>
                </a:lnTo>
                <a:lnTo>
                  <a:pt x="18987" y="13195"/>
                </a:lnTo>
                <a:lnTo>
                  <a:pt x="18933" y="12712"/>
                </a:lnTo>
                <a:lnTo>
                  <a:pt x="18772" y="12230"/>
                </a:lnTo>
                <a:lnTo>
                  <a:pt x="18612" y="11747"/>
                </a:lnTo>
                <a:lnTo>
                  <a:pt x="18397" y="11318"/>
                </a:lnTo>
                <a:lnTo>
                  <a:pt x="18129" y="10889"/>
                </a:lnTo>
                <a:lnTo>
                  <a:pt x="17807" y="10513"/>
                </a:lnTo>
                <a:lnTo>
                  <a:pt x="17485" y="10192"/>
                </a:lnTo>
                <a:lnTo>
                  <a:pt x="17110" y="9870"/>
                </a:lnTo>
                <a:lnTo>
                  <a:pt x="16734" y="9548"/>
                </a:lnTo>
                <a:lnTo>
                  <a:pt x="16305" y="9333"/>
                </a:lnTo>
                <a:lnTo>
                  <a:pt x="15876" y="9119"/>
                </a:lnTo>
                <a:lnTo>
                  <a:pt x="15394" y="8958"/>
                </a:lnTo>
                <a:lnTo>
                  <a:pt x="14911" y="8851"/>
                </a:lnTo>
                <a:lnTo>
                  <a:pt x="14428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355" y="8797"/>
                </a:lnTo>
                <a:lnTo>
                  <a:pt x="12873" y="8851"/>
                </a:lnTo>
                <a:lnTo>
                  <a:pt x="12390" y="9012"/>
                </a:lnTo>
                <a:lnTo>
                  <a:pt x="11961" y="9172"/>
                </a:lnTo>
                <a:lnTo>
                  <a:pt x="11478" y="9387"/>
                </a:lnTo>
                <a:lnTo>
                  <a:pt x="11103" y="9655"/>
                </a:lnTo>
                <a:lnTo>
                  <a:pt x="10727" y="9977"/>
                </a:lnTo>
                <a:lnTo>
                  <a:pt x="10352" y="10299"/>
                </a:lnTo>
                <a:lnTo>
                  <a:pt x="10030" y="10674"/>
                </a:lnTo>
                <a:lnTo>
                  <a:pt x="9762" y="11050"/>
                </a:lnTo>
                <a:lnTo>
                  <a:pt x="9494" y="11479"/>
                </a:lnTo>
                <a:lnTo>
                  <a:pt x="9279" y="11908"/>
                </a:lnTo>
                <a:lnTo>
                  <a:pt x="9118" y="12391"/>
                </a:lnTo>
                <a:lnTo>
                  <a:pt x="9011" y="12873"/>
                </a:lnTo>
                <a:lnTo>
                  <a:pt x="8957" y="13356"/>
                </a:lnTo>
                <a:lnTo>
                  <a:pt x="8957" y="13892"/>
                </a:lnTo>
                <a:lnTo>
                  <a:pt x="8904" y="138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"/>
          <p:cNvSpPr/>
          <p:nvPr/>
        </p:nvSpPr>
        <p:spPr>
          <a:xfrm rot="10800000" flipH="1">
            <a:off x="271307" y="3913100"/>
            <a:ext cx="641513" cy="1230400"/>
          </a:xfrm>
          <a:custGeom>
            <a:avLst/>
            <a:gdLst/>
            <a:ahLst/>
            <a:cxnLst/>
            <a:rect l="l" t="t" r="r" b="b"/>
            <a:pathLst>
              <a:path w="119853" h="49216" extrusionOk="0">
                <a:moveTo>
                  <a:pt x="1" y="0"/>
                </a:moveTo>
                <a:lnTo>
                  <a:pt x="19881" y="12776"/>
                </a:lnTo>
                <a:lnTo>
                  <a:pt x="19692" y="12948"/>
                </a:lnTo>
                <a:lnTo>
                  <a:pt x="19529" y="13115"/>
                </a:lnTo>
                <a:lnTo>
                  <a:pt x="19421" y="13286"/>
                </a:lnTo>
                <a:lnTo>
                  <a:pt x="19367" y="13458"/>
                </a:lnTo>
                <a:lnTo>
                  <a:pt x="19367" y="13625"/>
                </a:lnTo>
                <a:lnTo>
                  <a:pt x="19394" y="13796"/>
                </a:lnTo>
                <a:lnTo>
                  <a:pt x="19475" y="13963"/>
                </a:lnTo>
                <a:lnTo>
                  <a:pt x="19583" y="14129"/>
                </a:lnTo>
                <a:lnTo>
                  <a:pt x="19719" y="14296"/>
                </a:lnTo>
                <a:lnTo>
                  <a:pt x="19935" y="14463"/>
                </a:lnTo>
                <a:lnTo>
                  <a:pt x="20152" y="14629"/>
                </a:lnTo>
                <a:lnTo>
                  <a:pt x="20423" y="14796"/>
                </a:lnTo>
                <a:lnTo>
                  <a:pt x="20721" y="14957"/>
                </a:lnTo>
                <a:lnTo>
                  <a:pt x="21046" y="15118"/>
                </a:lnTo>
                <a:lnTo>
                  <a:pt x="21398" y="15280"/>
                </a:lnTo>
                <a:lnTo>
                  <a:pt x="21777" y="15441"/>
                </a:lnTo>
                <a:lnTo>
                  <a:pt x="22210" y="15597"/>
                </a:lnTo>
                <a:lnTo>
                  <a:pt x="22644" y="15753"/>
                </a:lnTo>
                <a:lnTo>
                  <a:pt x="23104" y="15909"/>
                </a:lnTo>
                <a:lnTo>
                  <a:pt x="23592" y="16060"/>
                </a:lnTo>
                <a:lnTo>
                  <a:pt x="24106" y="16211"/>
                </a:lnTo>
                <a:lnTo>
                  <a:pt x="24648" y="16362"/>
                </a:lnTo>
                <a:lnTo>
                  <a:pt x="25190" y="16508"/>
                </a:lnTo>
                <a:lnTo>
                  <a:pt x="25759" y="16653"/>
                </a:lnTo>
                <a:lnTo>
                  <a:pt x="26327" y="16794"/>
                </a:lnTo>
                <a:lnTo>
                  <a:pt x="26923" y="16934"/>
                </a:lnTo>
                <a:lnTo>
                  <a:pt x="27546" y="17075"/>
                </a:lnTo>
                <a:lnTo>
                  <a:pt x="28169" y="17210"/>
                </a:lnTo>
                <a:lnTo>
                  <a:pt x="29442" y="17470"/>
                </a:lnTo>
                <a:lnTo>
                  <a:pt x="30742" y="17725"/>
                </a:lnTo>
                <a:lnTo>
                  <a:pt x="32070" y="17970"/>
                </a:lnTo>
                <a:lnTo>
                  <a:pt x="33424" y="18209"/>
                </a:lnTo>
                <a:lnTo>
                  <a:pt x="36132" y="18693"/>
                </a:lnTo>
                <a:lnTo>
                  <a:pt x="37514" y="18933"/>
                </a:lnTo>
                <a:lnTo>
                  <a:pt x="38868" y="19177"/>
                </a:lnTo>
                <a:lnTo>
                  <a:pt x="40195" y="19427"/>
                </a:lnTo>
                <a:lnTo>
                  <a:pt x="41495" y="19677"/>
                </a:lnTo>
                <a:lnTo>
                  <a:pt x="42741" y="19932"/>
                </a:lnTo>
                <a:lnTo>
                  <a:pt x="43960" y="20192"/>
                </a:lnTo>
                <a:lnTo>
                  <a:pt x="44556" y="20327"/>
                </a:lnTo>
                <a:lnTo>
                  <a:pt x="45125" y="20463"/>
                </a:lnTo>
                <a:lnTo>
                  <a:pt x="45666" y="20598"/>
                </a:lnTo>
                <a:lnTo>
                  <a:pt x="46208" y="20739"/>
                </a:lnTo>
                <a:lnTo>
                  <a:pt x="46723" y="20879"/>
                </a:lnTo>
                <a:lnTo>
                  <a:pt x="47210" y="21025"/>
                </a:lnTo>
                <a:lnTo>
                  <a:pt x="47698" y="21171"/>
                </a:lnTo>
                <a:lnTo>
                  <a:pt x="48158" y="21321"/>
                </a:lnTo>
                <a:lnTo>
                  <a:pt x="48592" y="21472"/>
                </a:lnTo>
                <a:lnTo>
                  <a:pt x="48998" y="21628"/>
                </a:lnTo>
                <a:lnTo>
                  <a:pt x="49377" y="21790"/>
                </a:lnTo>
                <a:lnTo>
                  <a:pt x="49729" y="21951"/>
                </a:lnTo>
                <a:lnTo>
                  <a:pt x="50000" y="22081"/>
                </a:lnTo>
                <a:lnTo>
                  <a:pt x="50244" y="22217"/>
                </a:lnTo>
                <a:lnTo>
                  <a:pt x="50488" y="22352"/>
                </a:lnTo>
                <a:lnTo>
                  <a:pt x="50704" y="22487"/>
                </a:lnTo>
                <a:lnTo>
                  <a:pt x="50894" y="22622"/>
                </a:lnTo>
                <a:lnTo>
                  <a:pt x="51083" y="22763"/>
                </a:lnTo>
                <a:lnTo>
                  <a:pt x="51381" y="23039"/>
                </a:lnTo>
                <a:lnTo>
                  <a:pt x="51652" y="23325"/>
                </a:lnTo>
                <a:lnTo>
                  <a:pt x="51842" y="23606"/>
                </a:lnTo>
                <a:lnTo>
                  <a:pt x="52004" y="23897"/>
                </a:lnTo>
                <a:lnTo>
                  <a:pt x="52113" y="24189"/>
                </a:lnTo>
                <a:lnTo>
                  <a:pt x="52194" y="24480"/>
                </a:lnTo>
                <a:lnTo>
                  <a:pt x="52248" y="24772"/>
                </a:lnTo>
                <a:lnTo>
                  <a:pt x="52302" y="25068"/>
                </a:lnTo>
                <a:lnTo>
                  <a:pt x="52302" y="25360"/>
                </a:lnTo>
                <a:lnTo>
                  <a:pt x="52302" y="25953"/>
                </a:lnTo>
                <a:lnTo>
                  <a:pt x="52329" y="26541"/>
                </a:lnTo>
                <a:lnTo>
                  <a:pt x="52329" y="26833"/>
                </a:lnTo>
                <a:lnTo>
                  <a:pt x="52383" y="27124"/>
                </a:lnTo>
                <a:lnTo>
                  <a:pt x="52438" y="27410"/>
                </a:lnTo>
                <a:lnTo>
                  <a:pt x="52519" y="27696"/>
                </a:lnTo>
                <a:lnTo>
                  <a:pt x="52654" y="27977"/>
                </a:lnTo>
                <a:lnTo>
                  <a:pt x="52817" y="28258"/>
                </a:lnTo>
                <a:lnTo>
                  <a:pt x="53034" y="28534"/>
                </a:lnTo>
                <a:lnTo>
                  <a:pt x="53277" y="28805"/>
                </a:lnTo>
                <a:lnTo>
                  <a:pt x="53440" y="28940"/>
                </a:lnTo>
                <a:lnTo>
                  <a:pt x="53602" y="29070"/>
                </a:lnTo>
                <a:lnTo>
                  <a:pt x="53792" y="29206"/>
                </a:lnTo>
                <a:lnTo>
                  <a:pt x="54009" y="29336"/>
                </a:lnTo>
                <a:lnTo>
                  <a:pt x="54225" y="29461"/>
                </a:lnTo>
                <a:lnTo>
                  <a:pt x="54469" y="29591"/>
                </a:lnTo>
                <a:lnTo>
                  <a:pt x="54713" y="29716"/>
                </a:lnTo>
                <a:lnTo>
                  <a:pt x="54984" y="29841"/>
                </a:lnTo>
                <a:lnTo>
                  <a:pt x="55282" y="29965"/>
                </a:lnTo>
                <a:lnTo>
                  <a:pt x="55607" y="30085"/>
                </a:lnTo>
                <a:lnTo>
                  <a:pt x="55959" y="30205"/>
                </a:lnTo>
                <a:lnTo>
                  <a:pt x="56311" y="30324"/>
                </a:lnTo>
                <a:lnTo>
                  <a:pt x="56690" y="30439"/>
                </a:lnTo>
                <a:lnTo>
                  <a:pt x="57096" y="30553"/>
                </a:lnTo>
                <a:lnTo>
                  <a:pt x="57557" y="30668"/>
                </a:lnTo>
                <a:lnTo>
                  <a:pt x="58017" y="30777"/>
                </a:lnTo>
                <a:lnTo>
                  <a:pt x="58559" y="30902"/>
                </a:lnTo>
                <a:lnTo>
                  <a:pt x="59155" y="31027"/>
                </a:lnTo>
                <a:lnTo>
                  <a:pt x="59778" y="31142"/>
                </a:lnTo>
                <a:lnTo>
                  <a:pt x="60428" y="31256"/>
                </a:lnTo>
                <a:lnTo>
                  <a:pt x="61078" y="31365"/>
                </a:lnTo>
                <a:lnTo>
                  <a:pt x="61755" y="31469"/>
                </a:lnTo>
                <a:lnTo>
                  <a:pt x="62432" y="31568"/>
                </a:lnTo>
                <a:lnTo>
                  <a:pt x="63136" y="31667"/>
                </a:lnTo>
                <a:lnTo>
                  <a:pt x="63868" y="31766"/>
                </a:lnTo>
                <a:lnTo>
                  <a:pt x="64599" y="31860"/>
                </a:lnTo>
                <a:lnTo>
                  <a:pt x="66089" y="32042"/>
                </a:lnTo>
                <a:lnTo>
                  <a:pt x="67605" y="32219"/>
                </a:lnTo>
                <a:lnTo>
                  <a:pt x="69122" y="32396"/>
                </a:lnTo>
                <a:lnTo>
                  <a:pt x="70612" y="32573"/>
                </a:lnTo>
                <a:lnTo>
                  <a:pt x="72102" y="32755"/>
                </a:lnTo>
                <a:lnTo>
                  <a:pt x="73564" y="32942"/>
                </a:lnTo>
                <a:lnTo>
                  <a:pt x="74268" y="33041"/>
                </a:lnTo>
                <a:lnTo>
                  <a:pt x="74973" y="33140"/>
                </a:lnTo>
                <a:lnTo>
                  <a:pt x="75623" y="33244"/>
                </a:lnTo>
                <a:lnTo>
                  <a:pt x="76300" y="33353"/>
                </a:lnTo>
                <a:lnTo>
                  <a:pt x="76923" y="33463"/>
                </a:lnTo>
                <a:lnTo>
                  <a:pt x="77546" y="33577"/>
                </a:lnTo>
                <a:lnTo>
                  <a:pt x="78142" y="33697"/>
                </a:lnTo>
                <a:lnTo>
                  <a:pt x="78710" y="33822"/>
                </a:lnTo>
                <a:lnTo>
                  <a:pt x="79252" y="33952"/>
                </a:lnTo>
                <a:lnTo>
                  <a:pt x="79767" y="34087"/>
                </a:lnTo>
                <a:lnTo>
                  <a:pt x="80200" y="34243"/>
                </a:lnTo>
                <a:lnTo>
                  <a:pt x="80633" y="34399"/>
                </a:lnTo>
                <a:lnTo>
                  <a:pt x="81040" y="34555"/>
                </a:lnTo>
                <a:lnTo>
                  <a:pt x="81419" y="34717"/>
                </a:lnTo>
                <a:lnTo>
                  <a:pt x="81798" y="34878"/>
                </a:lnTo>
                <a:lnTo>
                  <a:pt x="82123" y="35039"/>
                </a:lnTo>
                <a:lnTo>
                  <a:pt x="82475" y="35206"/>
                </a:lnTo>
                <a:lnTo>
                  <a:pt x="82773" y="35372"/>
                </a:lnTo>
                <a:lnTo>
                  <a:pt x="83071" y="35539"/>
                </a:lnTo>
                <a:lnTo>
                  <a:pt x="83342" y="35705"/>
                </a:lnTo>
                <a:lnTo>
                  <a:pt x="83586" y="35877"/>
                </a:lnTo>
                <a:lnTo>
                  <a:pt x="83802" y="36044"/>
                </a:lnTo>
                <a:lnTo>
                  <a:pt x="84019" y="36215"/>
                </a:lnTo>
                <a:lnTo>
                  <a:pt x="84209" y="36392"/>
                </a:lnTo>
                <a:lnTo>
                  <a:pt x="84371" y="36564"/>
                </a:lnTo>
                <a:lnTo>
                  <a:pt x="84507" y="36736"/>
                </a:lnTo>
                <a:lnTo>
                  <a:pt x="85075" y="37178"/>
                </a:lnTo>
                <a:lnTo>
                  <a:pt x="85644" y="37610"/>
                </a:lnTo>
                <a:lnTo>
                  <a:pt x="86294" y="38047"/>
                </a:lnTo>
                <a:lnTo>
                  <a:pt x="86944" y="38479"/>
                </a:lnTo>
                <a:lnTo>
                  <a:pt x="87649" y="38906"/>
                </a:lnTo>
                <a:lnTo>
                  <a:pt x="88380" y="39333"/>
                </a:lnTo>
                <a:lnTo>
                  <a:pt x="89165" y="39754"/>
                </a:lnTo>
                <a:lnTo>
                  <a:pt x="89978" y="40176"/>
                </a:lnTo>
                <a:lnTo>
                  <a:pt x="90818" y="40592"/>
                </a:lnTo>
                <a:lnTo>
                  <a:pt x="91711" y="41008"/>
                </a:lnTo>
                <a:lnTo>
                  <a:pt x="92632" y="41420"/>
                </a:lnTo>
                <a:lnTo>
                  <a:pt x="93580" y="41831"/>
                </a:lnTo>
                <a:lnTo>
                  <a:pt x="94582" y="42237"/>
                </a:lnTo>
                <a:lnTo>
                  <a:pt x="95585" y="42637"/>
                </a:lnTo>
                <a:lnTo>
                  <a:pt x="96668" y="43033"/>
                </a:lnTo>
                <a:lnTo>
                  <a:pt x="97751" y="43428"/>
                </a:lnTo>
                <a:lnTo>
                  <a:pt x="98862" y="43824"/>
                </a:lnTo>
                <a:lnTo>
                  <a:pt x="100027" y="44209"/>
                </a:lnTo>
                <a:lnTo>
                  <a:pt x="101218" y="44594"/>
                </a:lnTo>
                <a:lnTo>
                  <a:pt x="102464" y="44974"/>
                </a:lnTo>
                <a:lnTo>
                  <a:pt x="103710" y="45354"/>
                </a:lnTo>
                <a:lnTo>
                  <a:pt x="105010" y="45723"/>
                </a:lnTo>
                <a:lnTo>
                  <a:pt x="106337" y="46093"/>
                </a:lnTo>
                <a:lnTo>
                  <a:pt x="107692" y="46457"/>
                </a:lnTo>
                <a:lnTo>
                  <a:pt x="109073" y="46816"/>
                </a:lnTo>
                <a:lnTo>
                  <a:pt x="110509" y="47175"/>
                </a:lnTo>
                <a:lnTo>
                  <a:pt x="111971" y="47524"/>
                </a:lnTo>
                <a:lnTo>
                  <a:pt x="113461" y="47873"/>
                </a:lnTo>
                <a:lnTo>
                  <a:pt x="114978" y="48216"/>
                </a:lnTo>
                <a:lnTo>
                  <a:pt x="116522" y="48554"/>
                </a:lnTo>
                <a:lnTo>
                  <a:pt x="118092" y="48887"/>
                </a:lnTo>
                <a:lnTo>
                  <a:pt x="119690" y="49215"/>
                </a:lnTo>
                <a:lnTo>
                  <a:pt x="119772" y="48825"/>
                </a:lnTo>
                <a:lnTo>
                  <a:pt x="119826" y="48429"/>
                </a:lnTo>
                <a:lnTo>
                  <a:pt x="119853" y="48039"/>
                </a:lnTo>
                <a:lnTo>
                  <a:pt x="119826" y="47649"/>
                </a:lnTo>
                <a:lnTo>
                  <a:pt x="119772" y="47259"/>
                </a:lnTo>
                <a:lnTo>
                  <a:pt x="119663" y="46868"/>
                </a:lnTo>
                <a:lnTo>
                  <a:pt x="119555" y="46478"/>
                </a:lnTo>
                <a:lnTo>
                  <a:pt x="119393" y="46088"/>
                </a:lnTo>
                <a:lnTo>
                  <a:pt x="119203" y="45697"/>
                </a:lnTo>
                <a:lnTo>
                  <a:pt x="118959" y="45312"/>
                </a:lnTo>
                <a:lnTo>
                  <a:pt x="118715" y="44927"/>
                </a:lnTo>
                <a:lnTo>
                  <a:pt x="118417" y="44542"/>
                </a:lnTo>
                <a:lnTo>
                  <a:pt x="118092" y="44157"/>
                </a:lnTo>
                <a:lnTo>
                  <a:pt x="117740" y="43772"/>
                </a:lnTo>
                <a:lnTo>
                  <a:pt x="117334" y="43392"/>
                </a:lnTo>
                <a:lnTo>
                  <a:pt x="116928" y="43012"/>
                </a:lnTo>
                <a:lnTo>
                  <a:pt x="116467" y="42632"/>
                </a:lnTo>
                <a:lnTo>
                  <a:pt x="115953" y="42252"/>
                </a:lnTo>
                <a:lnTo>
                  <a:pt x="115438" y="41878"/>
                </a:lnTo>
                <a:lnTo>
                  <a:pt x="114896" y="41503"/>
                </a:lnTo>
                <a:lnTo>
                  <a:pt x="114301" y="41128"/>
                </a:lnTo>
                <a:lnTo>
                  <a:pt x="113678" y="40759"/>
                </a:lnTo>
                <a:lnTo>
                  <a:pt x="113027" y="40389"/>
                </a:lnTo>
                <a:lnTo>
                  <a:pt x="112323" y="40025"/>
                </a:lnTo>
                <a:lnTo>
                  <a:pt x="111619" y="39661"/>
                </a:lnTo>
                <a:lnTo>
                  <a:pt x="110861" y="39296"/>
                </a:lnTo>
                <a:lnTo>
                  <a:pt x="110075" y="38937"/>
                </a:lnTo>
                <a:lnTo>
                  <a:pt x="109263" y="38578"/>
                </a:lnTo>
                <a:lnTo>
                  <a:pt x="108396" y="38219"/>
                </a:lnTo>
                <a:lnTo>
                  <a:pt x="107529" y="37865"/>
                </a:lnTo>
                <a:lnTo>
                  <a:pt x="106608" y="37516"/>
                </a:lnTo>
                <a:lnTo>
                  <a:pt x="105687" y="37168"/>
                </a:lnTo>
                <a:lnTo>
                  <a:pt x="104116" y="36616"/>
                </a:lnTo>
                <a:lnTo>
                  <a:pt x="102491" y="36065"/>
                </a:lnTo>
                <a:lnTo>
                  <a:pt x="100920" y="35508"/>
                </a:lnTo>
                <a:lnTo>
                  <a:pt x="100162" y="35232"/>
                </a:lnTo>
                <a:lnTo>
                  <a:pt x="99431" y="34951"/>
                </a:lnTo>
                <a:lnTo>
                  <a:pt x="98726" y="34670"/>
                </a:lnTo>
                <a:lnTo>
                  <a:pt x="98076" y="34384"/>
                </a:lnTo>
                <a:lnTo>
                  <a:pt x="97453" y="34092"/>
                </a:lnTo>
                <a:lnTo>
                  <a:pt x="96885" y="33806"/>
                </a:lnTo>
                <a:lnTo>
                  <a:pt x="96641" y="33655"/>
                </a:lnTo>
                <a:lnTo>
                  <a:pt x="96397" y="33509"/>
                </a:lnTo>
                <a:lnTo>
                  <a:pt x="96180" y="33358"/>
                </a:lnTo>
                <a:lnTo>
                  <a:pt x="95964" y="33208"/>
                </a:lnTo>
                <a:lnTo>
                  <a:pt x="95774" y="33057"/>
                </a:lnTo>
                <a:lnTo>
                  <a:pt x="95612" y="32906"/>
                </a:lnTo>
                <a:lnTo>
                  <a:pt x="95449" y="32755"/>
                </a:lnTo>
                <a:lnTo>
                  <a:pt x="95341" y="32599"/>
                </a:lnTo>
                <a:lnTo>
                  <a:pt x="95151" y="32349"/>
                </a:lnTo>
                <a:lnTo>
                  <a:pt x="95016" y="32094"/>
                </a:lnTo>
                <a:lnTo>
                  <a:pt x="94935" y="31844"/>
                </a:lnTo>
                <a:lnTo>
                  <a:pt x="94907" y="31589"/>
                </a:lnTo>
                <a:lnTo>
                  <a:pt x="94907" y="31334"/>
                </a:lnTo>
                <a:lnTo>
                  <a:pt x="94962" y="31079"/>
                </a:lnTo>
                <a:lnTo>
                  <a:pt x="95043" y="30829"/>
                </a:lnTo>
                <a:lnTo>
                  <a:pt x="95178" y="30574"/>
                </a:lnTo>
                <a:lnTo>
                  <a:pt x="95314" y="30319"/>
                </a:lnTo>
                <a:lnTo>
                  <a:pt x="95476" y="30064"/>
                </a:lnTo>
                <a:lnTo>
                  <a:pt x="95666" y="29809"/>
                </a:lnTo>
                <a:lnTo>
                  <a:pt x="95882" y="29554"/>
                </a:lnTo>
                <a:lnTo>
                  <a:pt x="96316" y="29044"/>
                </a:lnTo>
                <a:lnTo>
                  <a:pt x="96776" y="28534"/>
                </a:lnTo>
                <a:lnTo>
                  <a:pt x="97210" y="28024"/>
                </a:lnTo>
                <a:lnTo>
                  <a:pt x="97589" y="27519"/>
                </a:lnTo>
                <a:lnTo>
                  <a:pt x="97778" y="27264"/>
                </a:lnTo>
                <a:lnTo>
                  <a:pt x="97914" y="27015"/>
                </a:lnTo>
                <a:lnTo>
                  <a:pt x="98049" y="26760"/>
                </a:lnTo>
                <a:lnTo>
                  <a:pt x="98131" y="26510"/>
                </a:lnTo>
                <a:lnTo>
                  <a:pt x="98185" y="26255"/>
                </a:lnTo>
                <a:lnTo>
                  <a:pt x="98185" y="26005"/>
                </a:lnTo>
                <a:lnTo>
                  <a:pt x="98158" y="25755"/>
                </a:lnTo>
                <a:lnTo>
                  <a:pt x="98103" y="25506"/>
                </a:lnTo>
                <a:lnTo>
                  <a:pt x="97968" y="25256"/>
                </a:lnTo>
                <a:lnTo>
                  <a:pt x="97806" y="25006"/>
                </a:lnTo>
                <a:lnTo>
                  <a:pt x="97562" y="24761"/>
                </a:lnTo>
                <a:lnTo>
                  <a:pt x="97264" y="24512"/>
                </a:lnTo>
                <a:lnTo>
                  <a:pt x="97074" y="24371"/>
                </a:lnTo>
                <a:lnTo>
                  <a:pt x="96858" y="24231"/>
                </a:lnTo>
                <a:lnTo>
                  <a:pt x="96614" y="24095"/>
                </a:lnTo>
                <a:lnTo>
                  <a:pt x="96370" y="23960"/>
                </a:lnTo>
                <a:lnTo>
                  <a:pt x="96099" y="23825"/>
                </a:lnTo>
                <a:lnTo>
                  <a:pt x="95801" y="23689"/>
                </a:lnTo>
                <a:lnTo>
                  <a:pt x="95503" y="23559"/>
                </a:lnTo>
                <a:lnTo>
                  <a:pt x="95178" y="23424"/>
                </a:lnTo>
                <a:lnTo>
                  <a:pt x="94501" y="23164"/>
                </a:lnTo>
                <a:lnTo>
                  <a:pt x="93770" y="22909"/>
                </a:lnTo>
                <a:lnTo>
                  <a:pt x="92984" y="22659"/>
                </a:lnTo>
                <a:lnTo>
                  <a:pt x="92172" y="22409"/>
                </a:lnTo>
                <a:lnTo>
                  <a:pt x="91305" y="22165"/>
                </a:lnTo>
                <a:lnTo>
                  <a:pt x="90438" y="21920"/>
                </a:lnTo>
                <a:lnTo>
                  <a:pt x="89517" y="21681"/>
                </a:lnTo>
                <a:lnTo>
                  <a:pt x="88597" y="21436"/>
                </a:lnTo>
                <a:lnTo>
                  <a:pt x="86701" y="20962"/>
                </a:lnTo>
                <a:lnTo>
                  <a:pt x="84778" y="20489"/>
                </a:lnTo>
                <a:lnTo>
                  <a:pt x="82936" y="20015"/>
                </a:lnTo>
                <a:lnTo>
                  <a:pt x="82015" y="19776"/>
                </a:lnTo>
                <a:lnTo>
                  <a:pt x="81148" y="19536"/>
                </a:lnTo>
                <a:lnTo>
                  <a:pt x="80281" y="19292"/>
                </a:lnTo>
                <a:lnTo>
                  <a:pt x="79469" y="19047"/>
                </a:lnTo>
                <a:lnTo>
                  <a:pt x="78710" y="18803"/>
                </a:lnTo>
                <a:lnTo>
                  <a:pt x="77979" y="18553"/>
                </a:lnTo>
                <a:lnTo>
                  <a:pt x="77329" y="18298"/>
                </a:lnTo>
                <a:lnTo>
                  <a:pt x="77004" y="18168"/>
                </a:lnTo>
                <a:lnTo>
                  <a:pt x="76706" y="18043"/>
                </a:lnTo>
                <a:lnTo>
                  <a:pt x="76435" y="17913"/>
                </a:lnTo>
                <a:lnTo>
                  <a:pt x="76164" y="17777"/>
                </a:lnTo>
                <a:lnTo>
                  <a:pt x="75921" y="17647"/>
                </a:lnTo>
                <a:lnTo>
                  <a:pt x="75704" y="17512"/>
                </a:lnTo>
                <a:lnTo>
                  <a:pt x="75487" y="17382"/>
                </a:lnTo>
                <a:lnTo>
                  <a:pt x="75298" y="17241"/>
                </a:lnTo>
                <a:lnTo>
                  <a:pt x="75135" y="17106"/>
                </a:lnTo>
                <a:lnTo>
                  <a:pt x="74973" y="16971"/>
                </a:lnTo>
                <a:lnTo>
                  <a:pt x="74864" y="16830"/>
                </a:lnTo>
                <a:lnTo>
                  <a:pt x="74756" y="16685"/>
                </a:lnTo>
                <a:lnTo>
                  <a:pt x="74675" y="16544"/>
                </a:lnTo>
                <a:lnTo>
                  <a:pt x="74621" y="16398"/>
                </a:lnTo>
                <a:lnTo>
                  <a:pt x="74593" y="16274"/>
                </a:lnTo>
                <a:lnTo>
                  <a:pt x="74593" y="16154"/>
                </a:lnTo>
                <a:lnTo>
                  <a:pt x="74593" y="16029"/>
                </a:lnTo>
                <a:lnTo>
                  <a:pt x="74621" y="15909"/>
                </a:lnTo>
                <a:lnTo>
                  <a:pt x="74729" y="15665"/>
                </a:lnTo>
                <a:lnTo>
                  <a:pt x="74864" y="15420"/>
                </a:lnTo>
                <a:lnTo>
                  <a:pt x="75081" y="15181"/>
                </a:lnTo>
                <a:lnTo>
                  <a:pt x="75352" y="14941"/>
                </a:lnTo>
                <a:lnTo>
                  <a:pt x="75650" y="14707"/>
                </a:lnTo>
                <a:lnTo>
                  <a:pt x="76002" y="14468"/>
                </a:lnTo>
                <a:lnTo>
                  <a:pt x="76408" y="14234"/>
                </a:lnTo>
                <a:lnTo>
                  <a:pt x="76814" y="13999"/>
                </a:lnTo>
                <a:lnTo>
                  <a:pt x="77275" y="13765"/>
                </a:lnTo>
                <a:lnTo>
                  <a:pt x="77735" y="13536"/>
                </a:lnTo>
                <a:lnTo>
                  <a:pt x="78710" y="13068"/>
                </a:lnTo>
                <a:lnTo>
                  <a:pt x="79740" y="12610"/>
                </a:lnTo>
                <a:lnTo>
                  <a:pt x="80769" y="12147"/>
                </a:lnTo>
                <a:lnTo>
                  <a:pt x="81744" y="11684"/>
                </a:lnTo>
                <a:lnTo>
                  <a:pt x="82204" y="11449"/>
                </a:lnTo>
                <a:lnTo>
                  <a:pt x="82638" y="11220"/>
                </a:lnTo>
                <a:lnTo>
                  <a:pt x="83071" y="10986"/>
                </a:lnTo>
                <a:lnTo>
                  <a:pt x="83450" y="10752"/>
                </a:lnTo>
                <a:lnTo>
                  <a:pt x="83775" y="10518"/>
                </a:lnTo>
                <a:lnTo>
                  <a:pt x="84073" y="10284"/>
                </a:lnTo>
                <a:lnTo>
                  <a:pt x="84317" y="10044"/>
                </a:lnTo>
                <a:lnTo>
                  <a:pt x="84534" y="9805"/>
                </a:lnTo>
                <a:lnTo>
                  <a:pt x="84669" y="9565"/>
                </a:lnTo>
                <a:lnTo>
                  <a:pt x="84750" y="9326"/>
                </a:lnTo>
                <a:lnTo>
                  <a:pt x="84778" y="9201"/>
                </a:lnTo>
                <a:lnTo>
                  <a:pt x="84778" y="9082"/>
                </a:lnTo>
                <a:lnTo>
                  <a:pt x="84750" y="8957"/>
                </a:lnTo>
                <a:lnTo>
                  <a:pt x="84723" y="8837"/>
                </a:lnTo>
                <a:lnTo>
                  <a:pt x="84561" y="8629"/>
                </a:lnTo>
                <a:lnTo>
                  <a:pt x="84371" y="8421"/>
                </a:lnTo>
                <a:lnTo>
                  <a:pt x="84155" y="8218"/>
                </a:lnTo>
                <a:lnTo>
                  <a:pt x="83911" y="8009"/>
                </a:lnTo>
                <a:lnTo>
                  <a:pt x="83613" y="7807"/>
                </a:lnTo>
                <a:lnTo>
                  <a:pt x="83315" y="7609"/>
                </a:lnTo>
                <a:lnTo>
                  <a:pt x="82963" y="7411"/>
                </a:lnTo>
                <a:lnTo>
                  <a:pt x="82611" y="7213"/>
                </a:lnTo>
                <a:lnTo>
                  <a:pt x="82204" y="7021"/>
                </a:lnTo>
                <a:lnTo>
                  <a:pt x="81771" y="6828"/>
                </a:lnTo>
                <a:lnTo>
                  <a:pt x="81311" y="6636"/>
                </a:lnTo>
                <a:lnTo>
                  <a:pt x="80796" y="6448"/>
                </a:lnTo>
                <a:lnTo>
                  <a:pt x="80281" y="6266"/>
                </a:lnTo>
                <a:lnTo>
                  <a:pt x="79740" y="6084"/>
                </a:lnTo>
                <a:lnTo>
                  <a:pt x="79144" y="5907"/>
                </a:lnTo>
                <a:lnTo>
                  <a:pt x="78548" y="5730"/>
                </a:lnTo>
                <a:lnTo>
                  <a:pt x="77546" y="5418"/>
                </a:lnTo>
                <a:lnTo>
                  <a:pt x="76489" y="5111"/>
                </a:lnTo>
                <a:lnTo>
                  <a:pt x="75433" y="4814"/>
                </a:lnTo>
                <a:lnTo>
                  <a:pt x="74323" y="4523"/>
                </a:lnTo>
                <a:lnTo>
                  <a:pt x="73185" y="4237"/>
                </a:lnTo>
                <a:lnTo>
                  <a:pt x="72020" y="3961"/>
                </a:lnTo>
                <a:lnTo>
                  <a:pt x="70829" y="3690"/>
                </a:lnTo>
                <a:lnTo>
                  <a:pt x="69583" y="3425"/>
                </a:lnTo>
                <a:lnTo>
                  <a:pt x="68337" y="3175"/>
                </a:lnTo>
                <a:lnTo>
                  <a:pt x="67037" y="2930"/>
                </a:lnTo>
                <a:lnTo>
                  <a:pt x="65682" y="2691"/>
                </a:lnTo>
                <a:lnTo>
                  <a:pt x="64328" y="2462"/>
                </a:lnTo>
                <a:lnTo>
                  <a:pt x="62920" y="2243"/>
                </a:lnTo>
                <a:lnTo>
                  <a:pt x="61484" y="2035"/>
                </a:lnTo>
                <a:lnTo>
                  <a:pt x="60022" y="1837"/>
                </a:lnTo>
                <a:lnTo>
                  <a:pt x="58505" y="1645"/>
                </a:lnTo>
                <a:lnTo>
                  <a:pt x="57719" y="1556"/>
                </a:lnTo>
                <a:lnTo>
                  <a:pt x="56934" y="1468"/>
                </a:lnTo>
                <a:lnTo>
                  <a:pt x="56148" y="1379"/>
                </a:lnTo>
                <a:lnTo>
                  <a:pt x="55363" y="1296"/>
                </a:lnTo>
                <a:lnTo>
                  <a:pt x="54550" y="1218"/>
                </a:lnTo>
                <a:lnTo>
                  <a:pt x="53738" y="1140"/>
                </a:lnTo>
                <a:lnTo>
                  <a:pt x="52898" y="1067"/>
                </a:lnTo>
                <a:lnTo>
                  <a:pt x="52058" y="994"/>
                </a:lnTo>
                <a:lnTo>
                  <a:pt x="51219" y="922"/>
                </a:lnTo>
                <a:lnTo>
                  <a:pt x="50352" y="854"/>
                </a:lnTo>
                <a:lnTo>
                  <a:pt x="49485" y="791"/>
                </a:lnTo>
                <a:lnTo>
                  <a:pt x="48619" y="729"/>
                </a:lnTo>
                <a:lnTo>
                  <a:pt x="47725" y="672"/>
                </a:lnTo>
                <a:lnTo>
                  <a:pt x="46804" y="620"/>
                </a:lnTo>
                <a:lnTo>
                  <a:pt x="45910" y="568"/>
                </a:lnTo>
                <a:lnTo>
                  <a:pt x="44989" y="516"/>
                </a:lnTo>
                <a:lnTo>
                  <a:pt x="44068" y="469"/>
                </a:lnTo>
                <a:lnTo>
                  <a:pt x="43120" y="427"/>
                </a:lnTo>
                <a:lnTo>
                  <a:pt x="42172" y="386"/>
                </a:lnTo>
                <a:lnTo>
                  <a:pt x="41197" y="349"/>
                </a:lnTo>
                <a:lnTo>
                  <a:pt x="40222" y="318"/>
                </a:lnTo>
                <a:lnTo>
                  <a:pt x="39247" y="287"/>
                </a:lnTo>
                <a:lnTo>
                  <a:pt x="38245" y="255"/>
                </a:lnTo>
                <a:lnTo>
                  <a:pt x="37243" y="235"/>
                </a:lnTo>
                <a:lnTo>
                  <a:pt x="36214" y="214"/>
                </a:lnTo>
                <a:lnTo>
                  <a:pt x="35184" y="193"/>
                </a:lnTo>
                <a:lnTo>
                  <a:pt x="34155" y="183"/>
                </a:lnTo>
                <a:lnTo>
                  <a:pt x="33099" y="172"/>
                </a:lnTo>
                <a:lnTo>
                  <a:pt x="32042" y="162"/>
                </a:lnTo>
                <a:lnTo>
                  <a:pt x="30959" y="157"/>
                </a:lnTo>
                <a:lnTo>
                  <a:pt x="29876" y="157"/>
                </a:lnTo>
                <a:lnTo>
                  <a:pt x="28765" y="162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"/>
          <p:cNvSpPr/>
          <p:nvPr/>
        </p:nvSpPr>
        <p:spPr>
          <a:xfrm>
            <a:off x="8381199" y="1204546"/>
            <a:ext cx="762804" cy="762804"/>
          </a:xfrm>
          <a:custGeom>
            <a:avLst/>
            <a:gdLst/>
            <a:ahLst/>
            <a:cxnLst/>
            <a:rect l="l" t="t" r="r" b="b"/>
            <a:pathLst>
              <a:path w="28052" h="28052" extrusionOk="0">
                <a:moveTo>
                  <a:pt x="2736" y="11211"/>
                </a:moveTo>
                <a:lnTo>
                  <a:pt x="2736" y="11211"/>
                </a:lnTo>
                <a:lnTo>
                  <a:pt x="2950" y="10460"/>
                </a:lnTo>
                <a:lnTo>
                  <a:pt x="3219" y="9762"/>
                </a:lnTo>
                <a:lnTo>
                  <a:pt x="3487" y="9065"/>
                </a:lnTo>
                <a:lnTo>
                  <a:pt x="3862" y="8368"/>
                </a:lnTo>
                <a:lnTo>
                  <a:pt x="2307" y="5954"/>
                </a:lnTo>
                <a:lnTo>
                  <a:pt x="5578" y="2575"/>
                </a:lnTo>
                <a:lnTo>
                  <a:pt x="7992" y="4077"/>
                </a:lnTo>
                <a:lnTo>
                  <a:pt x="7992" y="4077"/>
                </a:lnTo>
                <a:lnTo>
                  <a:pt x="8689" y="3702"/>
                </a:lnTo>
                <a:lnTo>
                  <a:pt x="9386" y="3380"/>
                </a:lnTo>
                <a:lnTo>
                  <a:pt x="10084" y="3058"/>
                </a:lnTo>
                <a:lnTo>
                  <a:pt x="10835" y="2844"/>
                </a:lnTo>
                <a:lnTo>
                  <a:pt x="11425" y="55"/>
                </a:lnTo>
                <a:lnTo>
                  <a:pt x="16144" y="1"/>
                </a:lnTo>
                <a:lnTo>
                  <a:pt x="16788" y="2736"/>
                </a:lnTo>
                <a:lnTo>
                  <a:pt x="16788" y="2736"/>
                </a:lnTo>
                <a:lnTo>
                  <a:pt x="17539" y="2951"/>
                </a:lnTo>
                <a:lnTo>
                  <a:pt x="18290" y="3219"/>
                </a:lnTo>
                <a:lnTo>
                  <a:pt x="18987" y="3541"/>
                </a:lnTo>
                <a:lnTo>
                  <a:pt x="19684" y="3863"/>
                </a:lnTo>
                <a:lnTo>
                  <a:pt x="22044" y="2307"/>
                </a:lnTo>
                <a:lnTo>
                  <a:pt x="25423" y="5579"/>
                </a:lnTo>
                <a:lnTo>
                  <a:pt x="23975" y="8046"/>
                </a:lnTo>
                <a:lnTo>
                  <a:pt x="23975" y="8046"/>
                </a:lnTo>
                <a:lnTo>
                  <a:pt x="24350" y="8690"/>
                </a:lnTo>
                <a:lnTo>
                  <a:pt x="24672" y="9387"/>
                </a:lnTo>
                <a:lnTo>
                  <a:pt x="24940" y="10138"/>
                </a:lnTo>
                <a:lnTo>
                  <a:pt x="25209" y="10835"/>
                </a:lnTo>
                <a:lnTo>
                  <a:pt x="27944" y="11425"/>
                </a:lnTo>
                <a:lnTo>
                  <a:pt x="28051" y="16145"/>
                </a:lnTo>
                <a:lnTo>
                  <a:pt x="25262" y="16842"/>
                </a:lnTo>
                <a:lnTo>
                  <a:pt x="25262" y="16842"/>
                </a:lnTo>
                <a:lnTo>
                  <a:pt x="25048" y="17539"/>
                </a:lnTo>
                <a:lnTo>
                  <a:pt x="24833" y="18290"/>
                </a:lnTo>
                <a:lnTo>
                  <a:pt x="24511" y="18988"/>
                </a:lnTo>
                <a:lnTo>
                  <a:pt x="24136" y="19685"/>
                </a:lnTo>
                <a:lnTo>
                  <a:pt x="25691" y="22045"/>
                </a:lnTo>
                <a:lnTo>
                  <a:pt x="22420" y="25424"/>
                </a:lnTo>
                <a:lnTo>
                  <a:pt x="20006" y="23976"/>
                </a:lnTo>
                <a:lnTo>
                  <a:pt x="20006" y="23976"/>
                </a:lnTo>
                <a:lnTo>
                  <a:pt x="19309" y="24351"/>
                </a:lnTo>
                <a:lnTo>
                  <a:pt x="18612" y="24673"/>
                </a:lnTo>
                <a:lnTo>
                  <a:pt x="17914" y="24941"/>
                </a:lnTo>
                <a:lnTo>
                  <a:pt x="17163" y="25209"/>
                </a:lnTo>
                <a:lnTo>
                  <a:pt x="16573" y="27998"/>
                </a:lnTo>
                <a:lnTo>
                  <a:pt x="11854" y="28052"/>
                </a:lnTo>
                <a:lnTo>
                  <a:pt x="11210" y="25263"/>
                </a:lnTo>
                <a:lnTo>
                  <a:pt x="11210" y="25263"/>
                </a:lnTo>
                <a:lnTo>
                  <a:pt x="10459" y="25102"/>
                </a:lnTo>
                <a:lnTo>
                  <a:pt x="9762" y="24834"/>
                </a:lnTo>
                <a:lnTo>
                  <a:pt x="9011" y="24512"/>
                </a:lnTo>
                <a:lnTo>
                  <a:pt x="8367" y="24137"/>
                </a:lnTo>
                <a:lnTo>
                  <a:pt x="5954" y="25692"/>
                </a:lnTo>
                <a:lnTo>
                  <a:pt x="2575" y="22420"/>
                </a:lnTo>
                <a:lnTo>
                  <a:pt x="4077" y="20007"/>
                </a:lnTo>
                <a:lnTo>
                  <a:pt x="4077" y="20007"/>
                </a:lnTo>
                <a:lnTo>
                  <a:pt x="3701" y="19309"/>
                </a:lnTo>
                <a:lnTo>
                  <a:pt x="3379" y="18612"/>
                </a:lnTo>
                <a:lnTo>
                  <a:pt x="3058" y="17915"/>
                </a:lnTo>
                <a:lnTo>
                  <a:pt x="2843" y="17164"/>
                </a:lnTo>
                <a:lnTo>
                  <a:pt x="54" y="16574"/>
                </a:lnTo>
                <a:lnTo>
                  <a:pt x="0" y="11908"/>
                </a:lnTo>
                <a:lnTo>
                  <a:pt x="2736" y="11211"/>
                </a:lnTo>
                <a:lnTo>
                  <a:pt x="2736" y="11211"/>
                </a:lnTo>
                <a:close/>
                <a:moveTo>
                  <a:pt x="8904" y="13892"/>
                </a:moveTo>
                <a:lnTo>
                  <a:pt x="8904" y="13892"/>
                </a:lnTo>
                <a:lnTo>
                  <a:pt x="8957" y="14429"/>
                </a:lnTo>
                <a:lnTo>
                  <a:pt x="9011" y="14911"/>
                </a:lnTo>
                <a:lnTo>
                  <a:pt x="9172" y="15394"/>
                </a:lnTo>
                <a:lnTo>
                  <a:pt x="9333" y="15823"/>
                </a:lnTo>
                <a:lnTo>
                  <a:pt x="9547" y="16306"/>
                </a:lnTo>
                <a:lnTo>
                  <a:pt x="9816" y="16681"/>
                </a:lnTo>
                <a:lnTo>
                  <a:pt x="10137" y="17110"/>
                </a:lnTo>
                <a:lnTo>
                  <a:pt x="10459" y="17432"/>
                </a:lnTo>
                <a:lnTo>
                  <a:pt x="10835" y="17754"/>
                </a:lnTo>
                <a:lnTo>
                  <a:pt x="11210" y="18022"/>
                </a:lnTo>
                <a:lnTo>
                  <a:pt x="11639" y="18290"/>
                </a:lnTo>
                <a:lnTo>
                  <a:pt x="12068" y="18505"/>
                </a:lnTo>
                <a:lnTo>
                  <a:pt x="12551" y="18666"/>
                </a:lnTo>
                <a:lnTo>
                  <a:pt x="13034" y="18773"/>
                </a:lnTo>
                <a:lnTo>
                  <a:pt x="13516" y="18827"/>
                </a:lnTo>
                <a:lnTo>
                  <a:pt x="14053" y="18880"/>
                </a:lnTo>
                <a:lnTo>
                  <a:pt x="14053" y="18880"/>
                </a:lnTo>
                <a:lnTo>
                  <a:pt x="14589" y="18827"/>
                </a:lnTo>
                <a:lnTo>
                  <a:pt x="15072" y="18719"/>
                </a:lnTo>
                <a:lnTo>
                  <a:pt x="15554" y="18612"/>
                </a:lnTo>
                <a:lnTo>
                  <a:pt x="16037" y="18451"/>
                </a:lnTo>
                <a:lnTo>
                  <a:pt x="16466" y="18237"/>
                </a:lnTo>
                <a:lnTo>
                  <a:pt x="16842" y="17969"/>
                </a:lnTo>
                <a:lnTo>
                  <a:pt x="17271" y="17647"/>
                </a:lnTo>
                <a:lnTo>
                  <a:pt x="17593" y="17325"/>
                </a:lnTo>
                <a:lnTo>
                  <a:pt x="17914" y="16949"/>
                </a:lnTo>
                <a:lnTo>
                  <a:pt x="18236" y="16574"/>
                </a:lnTo>
                <a:lnTo>
                  <a:pt x="18451" y="16145"/>
                </a:lnTo>
                <a:lnTo>
                  <a:pt x="18665" y="15716"/>
                </a:lnTo>
                <a:lnTo>
                  <a:pt x="18826" y="15233"/>
                </a:lnTo>
                <a:lnTo>
                  <a:pt x="18933" y="14750"/>
                </a:lnTo>
                <a:lnTo>
                  <a:pt x="18987" y="14214"/>
                </a:lnTo>
                <a:lnTo>
                  <a:pt x="19041" y="13731"/>
                </a:lnTo>
                <a:lnTo>
                  <a:pt x="19041" y="13731"/>
                </a:lnTo>
                <a:lnTo>
                  <a:pt x="18987" y="13195"/>
                </a:lnTo>
                <a:lnTo>
                  <a:pt x="18933" y="12712"/>
                </a:lnTo>
                <a:lnTo>
                  <a:pt x="18772" y="12230"/>
                </a:lnTo>
                <a:lnTo>
                  <a:pt x="18612" y="11747"/>
                </a:lnTo>
                <a:lnTo>
                  <a:pt x="18397" y="11318"/>
                </a:lnTo>
                <a:lnTo>
                  <a:pt x="18129" y="10889"/>
                </a:lnTo>
                <a:lnTo>
                  <a:pt x="17807" y="10513"/>
                </a:lnTo>
                <a:lnTo>
                  <a:pt x="17485" y="10192"/>
                </a:lnTo>
                <a:lnTo>
                  <a:pt x="17110" y="9870"/>
                </a:lnTo>
                <a:lnTo>
                  <a:pt x="16734" y="9548"/>
                </a:lnTo>
                <a:lnTo>
                  <a:pt x="16305" y="9333"/>
                </a:lnTo>
                <a:lnTo>
                  <a:pt x="15876" y="9119"/>
                </a:lnTo>
                <a:lnTo>
                  <a:pt x="15394" y="8958"/>
                </a:lnTo>
                <a:lnTo>
                  <a:pt x="14911" y="8851"/>
                </a:lnTo>
                <a:lnTo>
                  <a:pt x="14428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355" y="8797"/>
                </a:lnTo>
                <a:lnTo>
                  <a:pt x="12873" y="8851"/>
                </a:lnTo>
                <a:lnTo>
                  <a:pt x="12390" y="9012"/>
                </a:lnTo>
                <a:lnTo>
                  <a:pt x="11961" y="9172"/>
                </a:lnTo>
                <a:lnTo>
                  <a:pt x="11478" y="9387"/>
                </a:lnTo>
                <a:lnTo>
                  <a:pt x="11103" y="9655"/>
                </a:lnTo>
                <a:lnTo>
                  <a:pt x="10727" y="9977"/>
                </a:lnTo>
                <a:lnTo>
                  <a:pt x="10352" y="10299"/>
                </a:lnTo>
                <a:lnTo>
                  <a:pt x="10030" y="10674"/>
                </a:lnTo>
                <a:lnTo>
                  <a:pt x="9762" y="11050"/>
                </a:lnTo>
                <a:lnTo>
                  <a:pt x="9494" y="11479"/>
                </a:lnTo>
                <a:lnTo>
                  <a:pt x="9279" y="11908"/>
                </a:lnTo>
                <a:lnTo>
                  <a:pt x="9118" y="12391"/>
                </a:lnTo>
                <a:lnTo>
                  <a:pt x="9011" y="12873"/>
                </a:lnTo>
                <a:lnTo>
                  <a:pt x="8957" y="13356"/>
                </a:lnTo>
                <a:lnTo>
                  <a:pt x="8957" y="13892"/>
                </a:lnTo>
                <a:lnTo>
                  <a:pt x="8904" y="13892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"/>
          <p:cNvSpPr txBox="1"/>
          <p:nvPr/>
        </p:nvSpPr>
        <p:spPr>
          <a:xfrm>
            <a:off x="1777097" y="94033"/>
            <a:ext cx="5580674" cy="12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dvent Pro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Università degli Studi di Salerno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dvent Pro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Dipartimento di Informatica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"/>
          <p:cNvSpPr txBox="1"/>
          <p:nvPr/>
        </p:nvSpPr>
        <p:spPr>
          <a:xfrm>
            <a:off x="1298947" y="1253935"/>
            <a:ext cx="6536972" cy="170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dvent Pro"/>
              <a:buNone/>
            </a:pPr>
            <a:r>
              <a:rPr lang="en" sz="5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Head Pose Estimation </a:t>
            </a:r>
            <a:r>
              <a:rPr lang="en" sz="28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usando Fractal Image Compression e QuadTree Decomposition</a:t>
            </a:r>
            <a:endParaRPr sz="2400" b="1" i="0" u="none" strike="noStrike" cap="none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309" name="Google Shape;30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306" y="262699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" descr="Potrebbe essere un'immagine raffigurante test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3562" y="258714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"/>
          <p:cNvSpPr txBox="1"/>
          <p:nvPr/>
        </p:nvSpPr>
        <p:spPr>
          <a:xfrm>
            <a:off x="1496735" y="3360696"/>
            <a:ext cx="2172390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sng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Prof</a:t>
            </a:r>
            <a:r>
              <a:rPr lang="en" sz="1200" b="1" i="0" u="none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: Michele Nappi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endParaRPr sz="1200" b="1" i="0" u="none" strike="noStrike" cap="none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sng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Tutor</a:t>
            </a:r>
            <a:r>
              <a:rPr lang="en" sz="1200" b="1" i="0" u="none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Dott.ssa Carmen Bisogni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Dott.ssa Chiara Pero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"/>
          <p:cNvSpPr txBox="1"/>
          <p:nvPr/>
        </p:nvSpPr>
        <p:spPr>
          <a:xfrm>
            <a:off x="1763327" y="4801660"/>
            <a:ext cx="56082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Esame di Fondamenti di Visione Artificiale e Biometria | a.a. 2021/2022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"/>
          <p:cNvSpPr txBox="1"/>
          <p:nvPr/>
        </p:nvSpPr>
        <p:spPr>
          <a:xfrm>
            <a:off x="6112812" y="3360696"/>
            <a:ext cx="17508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sng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Candidati</a:t>
            </a:r>
            <a:r>
              <a:rPr lang="en" sz="12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Mafalda Ingenito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Ciro Maione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Viviana Pentangelo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Simranjit Singh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364cb3077a_0_1564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59" name="Google Shape;959;g1364cb3077a_0_1564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Sviluppo del progetto</a:t>
            </a:r>
            <a:endParaRPr/>
          </a:p>
        </p:txBody>
      </p:sp>
      <p:grpSp>
        <p:nvGrpSpPr>
          <p:cNvPr id="960" name="Google Shape;960;g1364cb3077a_0_1564"/>
          <p:cNvGrpSpPr/>
          <p:nvPr/>
        </p:nvGrpSpPr>
        <p:grpSpPr>
          <a:xfrm>
            <a:off x="7457527" y="3398196"/>
            <a:ext cx="1123622" cy="1955129"/>
            <a:chOff x="7457527" y="3398196"/>
            <a:chExt cx="1123622" cy="1955129"/>
          </a:xfrm>
        </p:grpSpPr>
        <p:sp>
          <p:nvSpPr>
            <p:cNvPr id="961" name="Google Shape;961;g1364cb3077a_0_1564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1364cb3077a_0_1564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1364cb3077a_0_1564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1364cb3077a_0_1564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1364cb3077a_0_1564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1364cb3077a_0_1564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1364cb3077a_0_1564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1364cb3077a_0_1564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1364cb3077a_0_1564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1364cb3077a_0_1564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1364cb3077a_0_1564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1364cb3077a_0_1564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1364cb3077a_0_1564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1364cb3077a_0_1564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1364cb3077a_0_1564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1364cb3077a_0_1564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1364cb3077a_0_1564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1364cb3077a_0_1564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1364cb3077a_0_1564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1364cb3077a_0_1564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1364cb3077a_0_1564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2" name="Google Shape;982;g1364cb3077a_0_1564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g1364cb3077a_0_1564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1364cb3077a_0_1564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1364cb3077a_0_1564"/>
          <p:cNvSpPr txBox="1">
            <a:spLocks noGrp="1"/>
          </p:cNvSpPr>
          <p:nvPr>
            <p:ph type="subTitle" idx="1"/>
          </p:nvPr>
        </p:nvSpPr>
        <p:spPr>
          <a:xfrm>
            <a:off x="2039250" y="3124775"/>
            <a:ext cx="50655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Face Detection, Codifica Frattale, PCA e Regressione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0"/>
          <p:cNvSpPr txBox="1">
            <a:spLocks noGrp="1"/>
          </p:cNvSpPr>
          <p:nvPr>
            <p:ph type="title"/>
          </p:nvPr>
        </p:nvSpPr>
        <p:spPr>
          <a:xfrm>
            <a:off x="720000" y="2427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100">
                <a:solidFill>
                  <a:schemeClr val="dk2"/>
                </a:solidFill>
              </a:rPr>
              <a:t> FACE DETECTION</a:t>
            </a:r>
            <a:r>
              <a:rPr lang="en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991" name="Google Shape;991;p20"/>
          <p:cNvSpPr txBox="1"/>
          <p:nvPr/>
        </p:nvSpPr>
        <p:spPr>
          <a:xfrm>
            <a:off x="5051000" y="1101348"/>
            <a:ext cx="3776700" cy="3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Utilizzo del </a:t>
            </a: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modello di face detection preaddestrato</a:t>
            </a: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appartenente alla libreria Mediapipe con il parametro model_selection=1 (full range, per individuare facce fino a 5 metri di distanza) 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La </a:t>
            </a: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face detection non è riuscita a rilevare un volto in 2524 immagini che sono quindi andate perse.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92" name="Google Shape;99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000" y="1465892"/>
            <a:ext cx="37052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20" descr="Home - mediapip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077" y="4113842"/>
            <a:ext cx="2292724" cy="622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364cb3077a_0_1615"/>
          <p:cNvSpPr txBox="1">
            <a:spLocks noGrp="1"/>
          </p:cNvSpPr>
          <p:nvPr>
            <p:ph type="subTitle" idx="1"/>
          </p:nvPr>
        </p:nvSpPr>
        <p:spPr>
          <a:xfrm>
            <a:off x="4621025" y="638825"/>
            <a:ext cx="40782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L’output dell’algoritmo di face detection consiste in</a:t>
            </a:r>
            <a:endParaRPr/>
          </a:p>
          <a:p>
            <a:pPr marL="457200" lvl="0" indent="-3429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Coordinate di un punto (x, y), che rappresenta il vertice in alto a sinistra del rettangolo di face detection (tali coordinate sono rappresentate normalizzate tra 0 e 1)</a:t>
            </a:r>
            <a:endParaRPr/>
          </a:p>
          <a:p>
            <a:pPr marL="45720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valori height e width che rappresentano base e altezza del rettangolo. 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A partire da questi valori le immagini vengono ritagliate e ridimensionate fissando un valore comune per l’altezza, ovvero 128 px</a:t>
            </a:r>
            <a:endParaRPr/>
          </a:p>
        </p:txBody>
      </p:sp>
      <p:pic>
        <p:nvPicPr>
          <p:cNvPr id="999" name="Google Shape;999;g1364cb3077a_0_1615" descr="Immagine che contiene persona, parete, interni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 l="26393" t="28827" r="19912"/>
          <a:stretch/>
        </p:blipFill>
        <p:spPr>
          <a:xfrm>
            <a:off x="887505" y="894229"/>
            <a:ext cx="3476406" cy="34558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g1364cb3077a_0_1615"/>
          <p:cNvSpPr/>
          <p:nvPr/>
        </p:nvSpPr>
        <p:spPr>
          <a:xfrm>
            <a:off x="2138083" y="1749074"/>
            <a:ext cx="72000" cy="720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1364cb3077a_0_1615"/>
          <p:cNvSpPr txBox="1"/>
          <p:nvPr/>
        </p:nvSpPr>
        <p:spPr>
          <a:xfrm>
            <a:off x="1716907" y="1559464"/>
            <a:ext cx="4571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(x,y)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2" name="Google Shape;1002;g1364cb3077a_0_1615"/>
          <p:cNvCxnSpPr/>
          <p:nvPr/>
        </p:nvCxnSpPr>
        <p:spPr>
          <a:xfrm>
            <a:off x="2210083" y="1653988"/>
            <a:ext cx="848326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03" name="Google Shape;1003;g1364cb3077a_0_1615"/>
          <p:cNvSpPr txBox="1"/>
          <p:nvPr/>
        </p:nvSpPr>
        <p:spPr>
          <a:xfrm>
            <a:off x="2368265" y="1428659"/>
            <a:ext cx="51488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4" name="Google Shape;1004;g1364cb3077a_0_1615"/>
          <p:cNvCxnSpPr/>
          <p:nvPr/>
        </p:nvCxnSpPr>
        <p:spPr>
          <a:xfrm>
            <a:off x="3207124" y="1785074"/>
            <a:ext cx="0" cy="93123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05" name="Google Shape;1005;g1364cb3077a_0_1615"/>
          <p:cNvSpPr txBox="1"/>
          <p:nvPr/>
        </p:nvSpPr>
        <p:spPr>
          <a:xfrm>
            <a:off x="3159401" y="2051844"/>
            <a:ext cx="56938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23"/>
          <p:cNvSpPr txBox="1">
            <a:spLocks noGrp="1"/>
          </p:cNvSpPr>
          <p:nvPr>
            <p:ph type="title"/>
          </p:nvPr>
        </p:nvSpPr>
        <p:spPr>
          <a:xfrm>
            <a:off x="1119878" y="3671347"/>
            <a:ext cx="1514436" cy="76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Original</a:t>
            </a:r>
            <a:endParaRPr/>
          </a:p>
        </p:txBody>
      </p:sp>
      <p:pic>
        <p:nvPicPr>
          <p:cNvPr id="1011" name="Google Shape;1011;p23" descr="Immagine che contiene persona, interni, sorridente, posand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5253" y="1750234"/>
            <a:ext cx="604217" cy="610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23" descr="Immagine che contiene persona, parete, interni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561" y="265664"/>
            <a:ext cx="4249439" cy="318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23" descr="Immagine che contiene persona, interni, sorridente, posand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9427" y="1630719"/>
            <a:ext cx="849888" cy="849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23"/>
          <p:cNvSpPr/>
          <p:nvPr/>
        </p:nvSpPr>
        <p:spPr>
          <a:xfrm>
            <a:off x="4822055" y="1887201"/>
            <a:ext cx="653143" cy="3368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23"/>
          <p:cNvSpPr/>
          <p:nvPr/>
        </p:nvSpPr>
        <p:spPr>
          <a:xfrm>
            <a:off x="6647877" y="1887220"/>
            <a:ext cx="653143" cy="3368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23"/>
          <p:cNvSpPr/>
          <p:nvPr/>
        </p:nvSpPr>
        <p:spPr>
          <a:xfrm>
            <a:off x="3003610" y="3884861"/>
            <a:ext cx="653143" cy="3368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23"/>
          <p:cNvSpPr txBox="1"/>
          <p:nvPr/>
        </p:nvSpPr>
        <p:spPr>
          <a:xfrm>
            <a:off x="4026049" y="3692547"/>
            <a:ext cx="1575767" cy="76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</a:pPr>
            <a:r>
              <a:rPr lang="en"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Cropped</a:t>
            </a:r>
            <a:endParaRPr sz="3200" b="1" i="0" u="none" strike="noStrike" cap="none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18" name="Google Shape;1018;p23"/>
          <p:cNvSpPr txBox="1"/>
          <p:nvPr/>
        </p:nvSpPr>
        <p:spPr>
          <a:xfrm>
            <a:off x="6993551" y="3671347"/>
            <a:ext cx="1475764" cy="76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</a:pPr>
            <a:r>
              <a:rPr lang="en" sz="32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Resized</a:t>
            </a:r>
            <a:endParaRPr sz="3200" b="1" i="0" u="none" strike="noStrike" cap="none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19" name="Google Shape;1019;p23"/>
          <p:cNvSpPr/>
          <p:nvPr/>
        </p:nvSpPr>
        <p:spPr>
          <a:xfrm>
            <a:off x="5971112" y="3906061"/>
            <a:ext cx="653143" cy="3368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89"/>
          <p:cNvSpPr txBox="1">
            <a:spLocks noGrp="1"/>
          </p:cNvSpPr>
          <p:nvPr>
            <p:ph type="title"/>
          </p:nvPr>
        </p:nvSpPr>
        <p:spPr>
          <a:xfrm>
            <a:off x="720000" y="242742"/>
            <a:ext cx="7704000" cy="70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100">
                <a:solidFill>
                  <a:schemeClr val="dk2"/>
                </a:solidFill>
              </a:rPr>
              <a:t>FRACTAL CODE TREE</a:t>
            </a:r>
            <a:endParaRPr/>
          </a:p>
        </p:txBody>
      </p:sp>
      <p:sp>
        <p:nvSpPr>
          <p:cNvPr id="1025" name="Google Shape;1025;p89"/>
          <p:cNvSpPr txBox="1"/>
          <p:nvPr/>
        </p:nvSpPr>
        <p:spPr>
          <a:xfrm>
            <a:off x="1030050" y="1019375"/>
            <a:ext cx="7083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Si basa sul concetto di ricostruire un immagine a partire utilizzando le autosomiglianze nell'immagine stessa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6" name="Google Shape;1026;p89"/>
          <p:cNvSpPr txBox="1"/>
          <p:nvPr/>
        </p:nvSpPr>
        <p:spPr>
          <a:xfrm>
            <a:off x="455550" y="1343450"/>
            <a:ext cx="8232900" cy="1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L'algoritmo suddivide l'immagine originale in regioni di dominio non sovrapposte (domain blocks). Dopodiché è applicata una nuova partizione in blocchi più piccoli (range blocks)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Per ciascun blocco di intervallo, si ricerca il blocco (di dominio) con la migliore corrispondenza tra tutti i blocchi di dominio, eseguendo una serie di trasformazioni sui blocchi.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La compressione si ottiene memorizzando solo la descrizione di queste trasformazioni.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37aa937084_0_74"/>
          <p:cNvSpPr txBox="1">
            <a:spLocks noGrp="1"/>
          </p:cNvSpPr>
          <p:nvPr>
            <p:ph type="title"/>
          </p:nvPr>
        </p:nvSpPr>
        <p:spPr>
          <a:xfrm>
            <a:off x="720000" y="242742"/>
            <a:ext cx="7704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100">
                <a:solidFill>
                  <a:schemeClr val="dk2"/>
                </a:solidFill>
              </a:rPr>
              <a:t>FRACTAL CODE TREE</a:t>
            </a:r>
            <a:endParaRPr/>
          </a:p>
        </p:txBody>
      </p:sp>
      <p:sp>
        <p:nvSpPr>
          <p:cNvPr id="1032" name="Google Shape;1032;g137aa937084_0_74"/>
          <p:cNvSpPr txBox="1"/>
          <p:nvPr/>
        </p:nvSpPr>
        <p:spPr>
          <a:xfrm>
            <a:off x="1030050" y="1019375"/>
            <a:ext cx="7083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L’ associazione dei blocchi di Range e Domain può essere ottimizzata mediante la suddivisione adattiva con </a:t>
            </a:r>
            <a:r>
              <a:rPr lang="en" sz="1400" b="1" i="0" u="none" strike="noStrike" cap="none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quadtree</a:t>
            </a: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3" name="Google Shape;1033;g137aa937084_0_74"/>
          <p:cNvSpPr txBox="1"/>
          <p:nvPr/>
        </p:nvSpPr>
        <p:spPr>
          <a:xfrm>
            <a:off x="547675" y="1957625"/>
            <a:ext cx="8232900" cy="1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Divide un’immagine quadrata in quattro blocchi quadrati di uguali dimensioni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Per ogni blocco, se esso contiene informazione, viene diviso ulteriormente in quattro blocchi quadrati di uguali dimensioni. 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Viene ripetuto il passaggio precedente finchè non si raggiunge la dimensione minima possibile impostata.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34" name="Google Shape;1034;g137aa937084_0_74"/>
          <p:cNvPicPr preferRelativeResize="0"/>
          <p:nvPr/>
        </p:nvPicPr>
        <p:blipFill rotWithShape="1">
          <a:blip r:embed="rId3">
            <a:alphaModFix/>
          </a:blip>
          <a:srcRect l="1559" t="3647" r="1607" b="4919"/>
          <a:stretch/>
        </p:blipFill>
        <p:spPr>
          <a:xfrm>
            <a:off x="2963688" y="3991875"/>
            <a:ext cx="3216625" cy="8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37aa937084_0_8"/>
          <p:cNvSpPr txBox="1">
            <a:spLocks noGrp="1"/>
          </p:cNvSpPr>
          <p:nvPr>
            <p:ph type="title"/>
          </p:nvPr>
        </p:nvSpPr>
        <p:spPr>
          <a:xfrm>
            <a:off x="720000" y="242742"/>
            <a:ext cx="7704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100">
                <a:solidFill>
                  <a:schemeClr val="dk2"/>
                </a:solidFill>
              </a:rPr>
              <a:t>FRACTAL CODE TREE</a:t>
            </a:r>
            <a:endParaRPr/>
          </a:p>
        </p:txBody>
      </p:sp>
      <p:sp>
        <p:nvSpPr>
          <p:cNvPr id="1040" name="Google Shape;1040;g137aa937084_0_8"/>
          <p:cNvSpPr txBox="1">
            <a:spLocks noGrp="1"/>
          </p:cNvSpPr>
          <p:nvPr>
            <p:ph type="title"/>
          </p:nvPr>
        </p:nvSpPr>
        <p:spPr>
          <a:xfrm>
            <a:off x="476512" y="1970088"/>
            <a:ext cx="2043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>
                <a:solidFill>
                  <a:schemeClr val="lt2"/>
                </a:solidFill>
              </a:rPr>
              <a:t>Input</a:t>
            </a:r>
            <a:endParaRPr sz="2300">
              <a:solidFill>
                <a:schemeClr val="lt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Immagini resized</a:t>
            </a:r>
            <a:endParaRPr sz="2300"/>
          </a:p>
        </p:txBody>
      </p:sp>
      <p:sp>
        <p:nvSpPr>
          <p:cNvPr id="1041" name="Google Shape;1041;g137aa937084_0_8"/>
          <p:cNvSpPr/>
          <p:nvPr/>
        </p:nvSpPr>
        <p:spPr>
          <a:xfrm>
            <a:off x="2260423" y="2429274"/>
            <a:ext cx="653100" cy="33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g137aa937084_0_8"/>
          <p:cNvSpPr txBox="1">
            <a:spLocks noGrp="1"/>
          </p:cNvSpPr>
          <p:nvPr>
            <p:ph type="title"/>
          </p:nvPr>
        </p:nvSpPr>
        <p:spPr>
          <a:xfrm>
            <a:off x="3016437" y="2341363"/>
            <a:ext cx="20430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>
                <a:solidFill>
                  <a:schemeClr val="dk2"/>
                </a:solidFill>
              </a:rPr>
              <a:t>Codifica Frattale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1043" name="Google Shape;1043;g137aa937084_0_8"/>
          <p:cNvSpPr/>
          <p:nvPr/>
        </p:nvSpPr>
        <p:spPr>
          <a:xfrm>
            <a:off x="5205323" y="2429274"/>
            <a:ext cx="653100" cy="336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137aa937084_0_8"/>
          <p:cNvSpPr txBox="1">
            <a:spLocks noGrp="1"/>
          </p:cNvSpPr>
          <p:nvPr>
            <p:ph type="title"/>
          </p:nvPr>
        </p:nvSpPr>
        <p:spPr>
          <a:xfrm>
            <a:off x="5824988" y="1970088"/>
            <a:ext cx="28425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>
                <a:solidFill>
                  <a:schemeClr val="dk2"/>
                </a:solidFill>
              </a:rPr>
              <a:t>Output</a:t>
            </a:r>
            <a:endParaRPr sz="23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300"/>
              <a:t>Matrice rappresentante la codifica frattale</a:t>
            </a:r>
            <a:endParaRPr sz="2300"/>
          </a:p>
        </p:txBody>
      </p:sp>
      <p:sp>
        <p:nvSpPr>
          <p:cNvPr id="1045" name="Google Shape;1045;g137aa937084_0_8"/>
          <p:cNvSpPr/>
          <p:nvPr/>
        </p:nvSpPr>
        <p:spPr>
          <a:xfrm>
            <a:off x="2978625" y="2060413"/>
            <a:ext cx="2043000" cy="111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37aa937084_0_34"/>
          <p:cNvSpPr txBox="1">
            <a:spLocks noGrp="1"/>
          </p:cNvSpPr>
          <p:nvPr>
            <p:ph type="title"/>
          </p:nvPr>
        </p:nvSpPr>
        <p:spPr>
          <a:xfrm>
            <a:off x="720000" y="242742"/>
            <a:ext cx="7704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100">
                <a:solidFill>
                  <a:schemeClr val="dk2"/>
                </a:solidFill>
              </a:rPr>
              <a:t>FRACTAL CODE TREE</a:t>
            </a:r>
            <a:endParaRPr/>
          </a:p>
        </p:txBody>
      </p:sp>
      <p:sp>
        <p:nvSpPr>
          <p:cNvPr id="1051" name="Google Shape;1051;g137aa937084_0_34"/>
          <p:cNvSpPr txBox="1">
            <a:spLocks noGrp="1"/>
          </p:cNvSpPr>
          <p:nvPr>
            <p:ph type="title"/>
          </p:nvPr>
        </p:nvSpPr>
        <p:spPr>
          <a:xfrm>
            <a:off x="-393450" y="2193850"/>
            <a:ext cx="28899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>
                <a:solidFill>
                  <a:schemeClr val="lt2"/>
                </a:solidFill>
              </a:rPr>
              <a:t>Matrici </a:t>
            </a:r>
            <a:r>
              <a:rPr lang="en" sz="1800"/>
              <a:t>nulle = 266</a:t>
            </a:r>
            <a:endParaRPr sz="2000"/>
          </a:p>
        </p:txBody>
      </p:sp>
      <p:sp>
        <p:nvSpPr>
          <p:cNvPr id="1052" name="Google Shape;1052;g137aa937084_0_34"/>
          <p:cNvSpPr/>
          <p:nvPr/>
        </p:nvSpPr>
        <p:spPr>
          <a:xfrm>
            <a:off x="2402850" y="2250850"/>
            <a:ext cx="462300" cy="29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g137aa937084_0_34"/>
          <p:cNvSpPr txBox="1">
            <a:spLocks noGrp="1"/>
          </p:cNvSpPr>
          <p:nvPr>
            <p:ph type="title"/>
          </p:nvPr>
        </p:nvSpPr>
        <p:spPr>
          <a:xfrm>
            <a:off x="2955575" y="1686250"/>
            <a:ext cx="28425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700">
                <a:solidFill>
                  <a:schemeClr val="lt2"/>
                </a:solidFill>
              </a:rPr>
              <a:t>Analisi</a:t>
            </a:r>
            <a:endParaRPr sz="1700">
              <a:solidFill>
                <a:schemeClr val="lt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700"/>
              <a:t>Percentuale immagini perse molto bassa e mai consecutive per lo stesso soggetto</a:t>
            </a:r>
            <a:endParaRPr sz="1900"/>
          </a:p>
        </p:txBody>
      </p:sp>
      <p:sp>
        <p:nvSpPr>
          <p:cNvPr id="1054" name="Google Shape;1054;g137aa937084_0_34"/>
          <p:cNvSpPr txBox="1">
            <a:spLocks noGrp="1"/>
          </p:cNvSpPr>
          <p:nvPr>
            <p:ph type="title"/>
          </p:nvPr>
        </p:nvSpPr>
        <p:spPr>
          <a:xfrm>
            <a:off x="-489750" y="3265600"/>
            <a:ext cx="33549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>
                <a:solidFill>
                  <a:schemeClr val="lt2"/>
                </a:solidFill>
              </a:rPr>
              <a:t>Matrici </a:t>
            </a:r>
            <a:r>
              <a:rPr lang="en" sz="1800"/>
              <a:t>non nulle = 12.912</a:t>
            </a:r>
            <a:endParaRPr sz="2000"/>
          </a:p>
        </p:txBody>
      </p:sp>
      <p:sp>
        <p:nvSpPr>
          <p:cNvPr id="1055" name="Google Shape;1055;g137aa937084_0_34"/>
          <p:cNvSpPr txBox="1">
            <a:spLocks noGrp="1"/>
          </p:cNvSpPr>
          <p:nvPr>
            <p:ph type="title"/>
          </p:nvPr>
        </p:nvSpPr>
        <p:spPr>
          <a:xfrm>
            <a:off x="6257200" y="2079250"/>
            <a:ext cx="2781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700"/>
              <a:t>Rimozione delle immagini i associate a matrici nulle</a:t>
            </a:r>
            <a:endParaRPr sz="1800"/>
          </a:p>
        </p:txBody>
      </p:sp>
      <p:sp>
        <p:nvSpPr>
          <p:cNvPr id="1056" name="Google Shape;1056;g137aa937084_0_34"/>
          <p:cNvSpPr/>
          <p:nvPr/>
        </p:nvSpPr>
        <p:spPr>
          <a:xfrm>
            <a:off x="5798075" y="2250850"/>
            <a:ext cx="512400" cy="29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g137aa937084_0_34"/>
          <p:cNvSpPr/>
          <p:nvPr/>
        </p:nvSpPr>
        <p:spPr>
          <a:xfrm>
            <a:off x="3201250" y="3322600"/>
            <a:ext cx="2241600" cy="29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g137aa937084_0_34"/>
          <p:cNvSpPr txBox="1">
            <a:spLocks noGrp="1"/>
          </p:cNvSpPr>
          <p:nvPr>
            <p:ph type="title"/>
          </p:nvPr>
        </p:nvSpPr>
        <p:spPr>
          <a:xfrm>
            <a:off x="6166775" y="3151000"/>
            <a:ext cx="27819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700"/>
              <a:t>Matrici trasformate in arrays monodimensionali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1"/>
          <p:cNvSpPr txBox="1"/>
          <p:nvPr/>
        </p:nvSpPr>
        <p:spPr>
          <a:xfrm>
            <a:off x="127747" y="242741"/>
            <a:ext cx="6192371" cy="139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</a:pPr>
            <a:r>
              <a:rPr lang="en" sz="4000" b="1" i="0" u="none" strike="noStrike" cap="none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rPr>
              <a:t>RIDUZIONE DELLE CARATTERISTICHE</a:t>
            </a:r>
            <a:endParaRPr sz="2800" b="1" i="0" u="none" strike="noStrike" cap="none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082" name="Google Shape;1082;p91"/>
          <p:cNvSpPr/>
          <p:nvPr/>
        </p:nvSpPr>
        <p:spPr>
          <a:xfrm>
            <a:off x="416859" y="2571750"/>
            <a:ext cx="4047565" cy="1892674"/>
          </a:xfrm>
          <a:prstGeom prst="rect">
            <a:avLst/>
          </a:prstGeom>
          <a:solidFill>
            <a:srgbClr val="526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91"/>
          <p:cNvSpPr txBox="1"/>
          <p:nvPr/>
        </p:nvSpPr>
        <p:spPr>
          <a:xfrm>
            <a:off x="59052" y="1640525"/>
            <a:ext cx="5273097" cy="305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Dopo aver eseguito la codifica frattale i dati ottenuti hanno una dimensione troppo alta per essere trattati.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Si tratta di dati che si distribuiscono in un intervallo molto ampio, con l’array di lunghezza minima pari a 12 e lunghezza massima pari a 6144.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91"/>
          <p:cNvSpPr/>
          <p:nvPr/>
        </p:nvSpPr>
        <p:spPr>
          <a:xfrm rot="418575">
            <a:off x="7476565" y="1519518"/>
            <a:ext cx="1675619" cy="308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Google Shape;1085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1225" y="3168239"/>
            <a:ext cx="2513020" cy="172221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6" name="Google Shape;1086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1225" y="638935"/>
            <a:ext cx="3080157" cy="2003179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87" name="Google Shape;1087;p91"/>
          <p:cNvSpPr txBox="1"/>
          <p:nvPr/>
        </p:nvSpPr>
        <p:spPr>
          <a:xfrm>
            <a:off x="59052" y="3385735"/>
            <a:ext cx="4876019" cy="150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Dal boxplot si evince che le dimensioni degli array sono maggiormente distribuite nella parte superiore dell’intervallo.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37aa937084_0_87"/>
          <p:cNvSpPr txBox="1">
            <a:spLocks noGrp="1"/>
          </p:cNvSpPr>
          <p:nvPr>
            <p:ph type="title"/>
          </p:nvPr>
        </p:nvSpPr>
        <p:spPr>
          <a:xfrm>
            <a:off x="720000" y="242742"/>
            <a:ext cx="7704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000">
                <a:solidFill>
                  <a:schemeClr val="dk2"/>
                </a:solidFill>
              </a:rPr>
              <a:t>RIDUZIONE DELLE CARATTERISTICHE</a:t>
            </a:r>
            <a:endParaRPr/>
          </a:p>
        </p:txBody>
      </p:sp>
      <p:sp>
        <p:nvSpPr>
          <p:cNvPr id="1064" name="Google Shape;1064;g137aa937084_0_87"/>
          <p:cNvSpPr txBox="1">
            <a:spLocks noGrp="1"/>
          </p:cNvSpPr>
          <p:nvPr>
            <p:ph type="title"/>
          </p:nvPr>
        </p:nvSpPr>
        <p:spPr>
          <a:xfrm>
            <a:off x="3045387" y="968275"/>
            <a:ext cx="28899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800">
                <a:solidFill>
                  <a:schemeClr val="lt2"/>
                </a:solidFill>
              </a:rPr>
              <a:t>Problema</a:t>
            </a:r>
            <a:endParaRPr sz="2000"/>
          </a:p>
        </p:txBody>
      </p:sp>
      <p:sp>
        <p:nvSpPr>
          <p:cNvPr id="1065" name="Google Shape;1065;g137aa937084_0_87"/>
          <p:cNvSpPr txBox="1">
            <a:spLocks noGrp="1"/>
          </p:cNvSpPr>
          <p:nvPr>
            <p:ph type="title"/>
          </p:nvPr>
        </p:nvSpPr>
        <p:spPr>
          <a:xfrm>
            <a:off x="743188" y="1374475"/>
            <a:ext cx="7494300" cy="10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0"/>
              <a:t>La codifica frattale generata mediante quadtree ha sempre dimensione diversa.</a:t>
            </a:r>
            <a:endParaRPr sz="1800" b="0"/>
          </a:p>
        </p:txBody>
      </p:sp>
      <p:sp>
        <p:nvSpPr>
          <p:cNvPr id="1066" name="Google Shape;1066;g137aa937084_0_87"/>
          <p:cNvSpPr txBox="1">
            <a:spLocks noGrp="1"/>
          </p:cNvSpPr>
          <p:nvPr>
            <p:ph type="title"/>
          </p:nvPr>
        </p:nvSpPr>
        <p:spPr>
          <a:xfrm>
            <a:off x="743163" y="1852325"/>
            <a:ext cx="7494300" cy="10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0"/>
              <a:t>Quando due codifiche vanno confrontate per ottenere la stima della posa, è richiesto che abbiano la stessa dimensione per fare un confronto elemento ad elemento</a:t>
            </a:r>
            <a:endParaRPr sz="1800" b="0"/>
          </a:p>
        </p:txBody>
      </p:sp>
      <p:sp>
        <p:nvSpPr>
          <p:cNvPr id="1067" name="Google Shape;1067;g137aa937084_0_87"/>
          <p:cNvSpPr txBox="1">
            <a:spLocks noGrp="1"/>
          </p:cNvSpPr>
          <p:nvPr>
            <p:ph type="title"/>
          </p:nvPr>
        </p:nvSpPr>
        <p:spPr>
          <a:xfrm>
            <a:off x="719988" y="2886425"/>
            <a:ext cx="7494300" cy="10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0"/>
              <a:t>Per risolvere questo problema, tutte le codifiche vanno portate alla stessa dimensione. Nel nostro caso dopo aver trasformato le matrici in array monodimensionali, si è andati ad aggiungere tali valori.</a:t>
            </a:r>
            <a:endParaRPr sz="1800" b="0"/>
          </a:p>
        </p:txBody>
      </p:sp>
      <p:sp>
        <p:nvSpPr>
          <p:cNvPr id="1068" name="Google Shape;1068;g137aa937084_0_87"/>
          <p:cNvSpPr txBox="1">
            <a:spLocks noGrp="1"/>
          </p:cNvSpPr>
          <p:nvPr>
            <p:ph type="title"/>
          </p:nvPr>
        </p:nvSpPr>
        <p:spPr>
          <a:xfrm>
            <a:off x="720000" y="3920525"/>
            <a:ext cx="7494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0"/>
              <a:t>La scelta dei valori con i quali riempire gli array non è casuale ma sono valori “neutri” tali da non influenzare i passi successivi.</a:t>
            </a:r>
            <a:endParaRPr sz="1800"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6DFF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"/>
          <p:cNvSpPr txBox="1">
            <a:spLocks noGrp="1"/>
          </p:cNvSpPr>
          <p:nvPr>
            <p:ph type="title"/>
          </p:nvPr>
        </p:nvSpPr>
        <p:spPr>
          <a:xfrm>
            <a:off x="1470075" y="642603"/>
            <a:ext cx="26103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INTRODUZIONE</a:t>
            </a:r>
            <a:endParaRPr/>
          </a:p>
        </p:txBody>
      </p:sp>
      <p:sp>
        <p:nvSpPr>
          <p:cNvPr id="336" name="Google Shape;336;p2"/>
          <p:cNvSpPr txBox="1">
            <a:spLocks noGrp="1"/>
          </p:cNvSpPr>
          <p:nvPr>
            <p:ph type="title" idx="2"/>
          </p:nvPr>
        </p:nvSpPr>
        <p:spPr>
          <a:xfrm>
            <a:off x="772250" y="623068"/>
            <a:ext cx="697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7" name="Google Shape;337;p2"/>
          <p:cNvSpPr txBox="1">
            <a:spLocks noGrp="1"/>
          </p:cNvSpPr>
          <p:nvPr>
            <p:ph type="subTitle" idx="1"/>
          </p:nvPr>
        </p:nvSpPr>
        <p:spPr>
          <a:xfrm>
            <a:off x="1470050" y="1149815"/>
            <a:ext cx="21840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Cos’è il problema della Head Pose Estimation</a:t>
            </a:r>
            <a:endParaRPr/>
          </a:p>
        </p:txBody>
      </p:sp>
      <p:sp>
        <p:nvSpPr>
          <p:cNvPr id="338" name="Google Shape;338;p2"/>
          <p:cNvSpPr txBox="1">
            <a:spLocks noGrp="1"/>
          </p:cNvSpPr>
          <p:nvPr>
            <p:ph type="title" idx="3"/>
          </p:nvPr>
        </p:nvSpPr>
        <p:spPr>
          <a:xfrm>
            <a:off x="3986200" y="1663925"/>
            <a:ext cx="19863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SVILUPPO DEL PROGETTO</a:t>
            </a:r>
            <a:endParaRPr/>
          </a:p>
        </p:txBody>
      </p:sp>
      <p:sp>
        <p:nvSpPr>
          <p:cNvPr id="339" name="Google Shape;339;p2"/>
          <p:cNvSpPr txBox="1">
            <a:spLocks noGrp="1"/>
          </p:cNvSpPr>
          <p:nvPr>
            <p:ph type="title" idx="4"/>
          </p:nvPr>
        </p:nvSpPr>
        <p:spPr>
          <a:xfrm>
            <a:off x="3288375" y="1644393"/>
            <a:ext cx="697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0" name="Google Shape;340;p2"/>
          <p:cNvSpPr txBox="1">
            <a:spLocks noGrp="1"/>
          </p:cNvSpPr>
          <p:nvPr>
            <p:ph type="subTitle" idx="5"/>
          </p:nvPr>
        </p:nvSpPr>
        <p:spPr>
          <a:xfrm>
            <a:off x="3986200" y="2475400"/>
            <a:ext cx="22116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Le metodologie e gli strumenti utilizzati</a:t>
            </a:r>
            <a:endParaRPr/>
          </a:p>
        </p:txBody>
      </p:sp>
      <p:sp>
        <p:nvSpPr>
          <p:cNvPr id="341" name="Google Shape;341;p2"/>
          <p:cNvSpPr txBox="1">
            <a:spLocks noGrp="1"/>
          </p:cNvSpPr>
          <p:nvPr>
            <p:ph type="title" idx="6"/>
          </p:nvPr>
        </p:nvSpPr>
        <p:spPr>
          <a:xfrm>
            <a:off x="6622675" y="3017229"/>
            <a:ext cx="20547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RISULTATI E CONCLUSIONI</a:t>
            </a:r>
            <a:endParaRPr/>
          </a:p>
        </p:txBody>
      </p:sp>
      <p:sp>
        <p:nvSpPr>
          <p:cNvPr id="342" name="Google Shape;342;p2"/>
          <p:cNvSpPr txBox="1">
            <a:spLocks noGrp="1"/>
          </p:cNvSpPr>
          <p:nvPr>
            <p:ph type="title" idx="7"/>
          </p:nvPr>
        </p:nvSpPr>
        <p:spPr>
          <a:xfrm>
            <a:off x="5924850" y="2997693"/>
            <a:ext cx="6978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" name="Google Shape;343;p2"/>
          <p:cNvSpPr txBox="1">
            <a:spLocks noGrp="1"/>
          </p:cNvSpPr>
          <p:nvPr>
            <p:ph type="subTitle" idx="8"/>
          </p:nvPr>
        </p:nvSpPr>
        <p:spPr>
          <a:xfrm>
            <a:off x="6622675" y="3828700"/>
            <a:ext cx="22116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Considerazioni sui risultati e sugli sviluppi futuri</a:t>
            </a:r>
            <a:endParaRPr/>
          </a:p>
        </p:txBody>
      </p:sp>
      <p:sp>
        <p:nvSpPr>
          <p:cNvPr id="344" name="Google Shape;344;p2"/>
          <p:cNvSpPr/>
          <p:nvPr/>
        </p:nvSpPr>
        <p:spPr>
          <a:xfrm>
            <a:off x="8157926" y="197622"/>
            <a:ext cx="781500" cy="781500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92"/>
          <p:cNvSpPr txBox="1">
            <a:spLocks noGrp="1"/>
          </p:cNvSpPr>
          <p:nvPr>
            <p:ph type="title"/>
          </p:nvPr>
        </p:nvSpPr>
        <p:spPr>
          <a:xfrm>
            <a:off x="720000" y="242742"/>
            <a:ext cx="7704000" cy="70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000">
                <a:solidFill>
                  <a:schemeClr val="dk2"/>
                </a:solidFill>
              </a:rPr>
              <a:t>Exploratory Factor Analysis</a:t>
            </a:r>
            <a:endParaRPr sz="2800"/>
          </a:p>
        </p:txBody>
      </p:sp>
      <p:grpSp>
        <p:nvGrpSpPr>
          <p:cNvPr id="1093" name="Google Shape;1093;p92"/>
          <p:cNvGrpSpPr/>
          <p:nvPr/>
        </p:nvGrpSpPr>
        <p:grpSpPr>
          <a:xfrm>
            <a:off x="1521526" y="3859482"/>
            <a:ext cx="6100947" cy="963307"/>
            <a:chOff x="5371" y="261296"/>
            <a:chExt cx="6100947" cy="963307"/>
          </a:xfrm>
        </p:grpSpPr>
        <p:sp>
          <p:nvSpPr>
            <p:cNvPr id="1094" name="Google Shape;1094;p92"/>
            <p:cNvSpPr/>
            <p:nvPr/>
          </p:nvSpPr>
          <p:spPr>
            <a:xfrm>
              <a:off x="5371" y="261296"/>
              <a:ext cx="1605512" cy="963307"/>
            </a:xfrm>
            <a:prstGeom prst="roundRect">
              <a:avLst>
                <a:gd name="adj" fmla="val 1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92"/>
            <p:cNvSpPr txBox="1"/>
            <p:nvPr/>
          </p:nvSpPr>
          <p:spPr>
            <a:xfrm>
              <a:off x="33585" y="289510"/>
              <a:ext cx="1549084" cy="90687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 di Bartlett</a:t>
              </a:r>
              <a:endPara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92"/>
            <p:cNvSpPr/>
            <p:nvPr/>
          </p:nvSpPr>
          <p:spPr>
            <a:xfrm>
              <a:off x="1771435" y="543866"/>
              <a:ext cx="340368" cy="39816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92"/>
            <p:cNvSpPr txBox="1"/>
            <p:nvPr/>
          </p:nvSpPr>
          <p:spPr>
            <a:xfrm>
              <a:off x="1771435" y="623499"/>
              <a:ext cx="238258" cy="23890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92"/>
            <p:cNvSpPr/>
            <p:nvPr/>
          </p:nvSpPr>
          <p:spPr>
            <a:xfrm>
              <a:off x="2253088" y="261296"/>
              <a:ext cx="1605512" cy="963307"/>
            </a:xfrm>
            <a:prstGeom prst="roundRect">
              <a:avLst>
                <a:gd name="adj" fmla="val 1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92"/>
            <p:cNvSpPr txBox="1"/>
            <p:nvPr/>
          </p:nvSpPr>
          <p:spPr>
            <a:xfrm>
              <a:off x="2281302" y="289510"/>
              <a:ext cx="1549200" cy="90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" sz="17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 di Kaiser-Meyer-Olkin</a:t>
              </a:r>
              <a:endPara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92"/>
            <p:cNvSpPr/>
            <p:nvPr/>
          </p:nvSpPr>
          <p:spPr>
            <a:xfrm>
              <a:off x="4019152" y="543866"/>
              <a:ext cx="340368" cy="398167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92"/>
            <p:cNvSpPr txBox="1"/>
            <p:nvPr/>
          </p:nvSpPr>
          <p:spPr>
            <a:xfrm>
              <a:off x="4019152" y="623499"/>
              <a:ext cx="238200" cy="23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92"/>
            <p:cNvSpPr/>
            <p:nvPr/>
          </p:nvSpPr>
          <p:spPr>
            <a:xfrm>
              <a:off x="4500806" y="261296"/>
              <a:ext cx="1605512" cy="963307"/>
            </a:xfrm>
            <a:prstGeom prst="roundRect">
              <a:avLst>
                <a:gd name="adj" fmla="val 1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92"/>
            <p:cNvSpPr txBox="1"/>
            <p:nvPr/>
          </p:nvSpPr>
          <p:spPr>
            <a:xfrm>
              <a:off x="4529020" y="289510"/>
              <a:ext cx="1549200" cy="906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" sz="1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Criterio di Kaiser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4" name="Google Shape;1104;p92"/>
          <p:cNvSpPr txBox="1"/>
          <p:nvPr/>
        </p:nvSpPr>
        <p:spPr>
          <a:xfrm>
            <a:off x="860612" y="1216304"/>
            <a:ext cx="3528516" cy="285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Serve ad ottenere una quantificazione delle caratteristiche più importanti per poter ridurre la dimensione dei dati.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5" name="Google Shape;1105;p92"/>
          <p:cNvSpPr txBox="1"/>
          <p:nvPr/>
        </p:nvSpPr>
        <p:spPr>
          <a:xfrm>
            <a:off x="4754871" y="1216304"/>
            <a:ext cx="3528516" cy="285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Test di Bartlett</a:t>
            </a: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: restituisce zero se ha esito positivo.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Test di Kaiser-Meyer-Olkin</a:t>
            </a: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: restituisce una percentuale di quanto il dataset è adatto all’EFA.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Criterio di Kaiser</a:t>
            </a: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: restituisce il numero di fattori che hanno autovalore maggiore di 1.</a:t>
            </a:r>
            <a:endParaRPr sz="1400" b="1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06" name="Google Shape;1106;p92" descr="Segno di spunta con riempimento a tinta uni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9170" y="3673048"/>
            <a:ext cx="508295" cy="50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92" descr="Segno di spunta con riempimento a tinta unit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4671" y="3666323"/>
            <a:ext cx="508295" cy="50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92" descr="Chiudi con riempimento a tinta uni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966" y="3666323"/>
            <a:ext cx="510988" cy="51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3"/>
          <p:cNvSpPr/>
          <p:nvPr/>
        </p:nvSpPr>
        <p:spPr>
          <a:xfrm>
            <a:off x="468470" y="239104"/>
            <a:ext cx="686809" cy="68676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93"/>
          <p:cNvSpPr txBox="1">
            <a:spLocks noGrp="1"/>
          </p:cNvSpPr>
          <p:nvPr>
            <p:ph type="title"/>
          </p:nvPr>
        </p:nvSpPr>
        <p:spPr>
          <a:xfrm>
            <a:off x="720000" y="253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</a:pPr>
            <a:r>
              <a:rPr lang="en" sz="3200">
                <a:solidFill>
                  <a:schemeClr val="lt1"/>
                </a:solidFill>
              </a:rPr>
              <a:t>Principal Component Analysis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115" name="Google Shape;1115;p93"/>
          <p:cNvSpPr txBox="1"/>
          <p:nvPr/>
        </p:nvSpPr>
        <p:spPr>
          <a:xfrm>
            <a:off x="860612" y="1216304"/>
            <a:ext cx="3528516" cy="334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Ha lo scopo di ridurre il numero più o meno elevato di variabili che descrivono un insieme di dati a un numero minore di variabili latenti, limitando il più possibile la perdita di informazioni.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L’idea originale era usare il risultato dell’EFA come input per la PCA, poiché l’algoritmo di Kaiser non convergeva si è utilizzata la varianza.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116" name="Google Shape;1116;p93"/>
          <p:cNvGrpSpPr/>
          <p:nvPr/>
        </p:nvGrpSpPr>
        <p:grpSpPr>
          <a:xfrm>
            <a:off x="5232771" y="1027968"/>
            <a:ext cx="2237193" cy="2505878"/>
            <a:chOff x="5321395" y="1216304"/>
            <a:chExt cx="3147511" cy="3348821"/>
          </a:xfrm>
        </p:grpSpPr>
        <p:sp>
          <p:nvSpPr>
            <p:cNvPr id="1117" name="Google Shape;1117;p93"/>
            <p:cNvSpPr/>
            <p:nvPr/>
          </p:nvSpPr>
          <p:spPr>
            <a:xfrm>
              <a:off x="5321396" y="1216304"/>
              <a:ext cx="3147510" cy="859397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Allineamento degli array con valore outlier negli spazi vuoti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93"/>
            <p:cNvSpPr/>
            <p:nvPr/>
          </p:nvSpPr>
          <p:spPr>
            <a:xfrm>
              <a:off x="5321396" y="2461016"/>
              <a:ext cx="3147510" cy="859397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Normalizzazione dei dati con StandardScaler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93"/>
            <p:cNvSpPr/>
            <p:nvPr/>
          </p:nvSpPr>
          <p:spPr>
            <a:xfrm>
              <a:off x="5321395" y="3705728"/>
              <a:ext cx="3147509" cy="859397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PCA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0" name="Google Shape;1120;p93"/>
            <p:cNvCxnSpPr>
              <a:stCxn id="1117" idx="2"/>
              <a:endCxn id="1118" idx="0"/>
            </p:cNvCxnSpPr>
            <p:nvPr/>
          </p:nvCxnSpPr>
          <p:spPr>
            <a:xfrm>
              <a:off x="6895151" y="2075701"/>
              <a:ext cx="0" cy="38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21" name="Google Shape;1121;p93"/>
            <p:cNvCxnSpPr>
              <a:stCxn id="1118" idx="2"/>
              <a:endCxn id="1119" idx="0"/>
            </p:cNvCxnSpPr>
            <p:nvPr/>
          </p:nvCxnSpPr>
          <p:spPr>
            <a:xfrm>
              <a:off x="6895151" y="3320413"/>
              <a:ext cx="0" cy="38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1122" name="Google Shape;1122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4207" y="3829965"/>
            <a:ext cx="1974319" cy="886163"/>
          </a:xfrm>
          <a:prstGeom prst="roundRect">
            <a:avLst>
              <a:gd name="adj" fmla="val 446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37aa9371db_0_0"/>
          <p:cNvSpPr/>
          <p:nvPr/>
        </p:nvSpPr>
        <p:spPr>
          <a:xfrm>
            <a:off x="468470" y="239104"/>
            <a:ext cx="686809" cy="68676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g137aa9371db_0_0"/>
          <p:cNvSpPr txBox="1">
            <a:spLocks noGrp="1"/>
          </p:cNvSpPr>
          <p:nvPr>
            <p:ph type="title"/>
          </p:nvPr>
        </p:nvSpPr>
        <p:spPr>
          <a:xfrm>
            <a:off x="720000" y="253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</a:pPr>
            <a:r>
              <a:rPr lang="en" sz="3200">
                <a:solidFill>
                  <a:schemeClr val="lt1"/>
                </a:solidFill>
              </a:rPr>
              <a:t>Principal Component Analysis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129" name="Google Shape;1129;g137aa9371db_0_0"/>
          <p:cNvSpPr txBox="1"/>
          <p:nvPr/>
        </p:nvSpPr>
        <p:spPr>
          <a:xfrm>
            <a:off x="860612" y="1216304"/>
            <a:ext cx="35286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Tra le tre percentuali di varianza testate, non si è verificata una grossa dispersione delle componenti.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Per questo motivo, tutte e tre le percentuali mostrate sono state tenute in considerazione nella fase successiva.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130" name="Google Shape;1130;g137aa9371db_0_0"/>
          <p:cNvGrpSpPr/>
          <p:nvPr/>
        </p:nvGrpSpPr>
        <p:grpSpPr>
          <a:xfrm>
            <a:off x="5232869" y="1027984"/>
            <a:ext cx="2237315" cy="2506000"/>
            <a:chOff x="5321395" y="1216304"/>
            <a:chExt cx="3147601" cy="3348924"/>
          </a:xfrm>
        </p:grpSpPr>
        <p:sp>
          <p:nvSpPr>
            <p:cNvPr id="1131" name="Google Shape;1131;g137aa9371db_0_0"/>
            <p:cNvSpPr/>
            <p:nvPr/>
          </p:nvSpPr>
          <p:spPr>
            <a:xfrm>
              <a:off x="5321396" y="1216304"/>
              <a:ext cx="3147600" cy="8595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Allineamento degli array con valore outlier negli spazi vuoti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137aa9371db_0_0"/>
            <p:cNvSpPr/>
            <p:nvPr/>
          </p:nvSpPr>
          <p:spPr>
            <a:xfrm>
              <a:off x="5321396" y="2461016"/>
              <a:ext cx="3147600" cy="8595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Normalizzazione dei dati con StandardScaler</a:t>
              </a:r>
              <a:endPara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137aa9371db_0_0"/>
            <p:cNvSpPr/>
            <p:nvPr/>
          </p:nvSpPr>
          <p:spPr>
            <a:xfrm>
              <a:off x="5321395" y="3705728"/>
              <a:ext cx="3147600" cy="8595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PCA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4" name="Google Shape;1134;g137aa9371db_0_0"/>
            <p:cNvCxnSpPr>
              <a:stCxn id="1131" idx="2"/>
              <a:endCxn id="1132" idx="0"/>
            </p:cNvCxnSpPr>
            <p:nvPr/>
          </p:nvCxnSpPr>
          <p:spPr>
            <a:xfrm>
              <a:off x="6895196" y="2075804"/>
              <a:ext cx="0" cy="38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35" name="Google Shape;1135;g137aa9371db_0_0"/>
            <p:cNvCxnSpPr>
              <a:stCxn id="1132" idx="2"/>
              <a:endCxn id="1133" idx="0"/>
            </p:cNvCxnSpPr>
            <p:nvPr/>
          </p:nvCxnSpPr>
          <p:spPr>
            <a:xfrm>
              <a:off x="6895196" y="3320516"/>
              <a:ext cx="0" cy="385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1136" name="Google Shape;1136;g137aa9371d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4207" y="3829965"/>
            <a:ext cx="1974300" cy="886200"/>
          </a:xfrm>
          <a:prstGeom prst="roundRect">
            <a:avLst>
              <a:gd name="adj" fmla="val 446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37aa9371db_0_13"/>
          <p:cNvSpPr txBox="1">
            <a:spLocks noGrp="1"/>
          </p:cNvSpPr>
          <p:nvPr>
            <p:ph type="title"/>
          </p:nvPr>
        </p:nvSpPr>
        <p:spPr>
          <a:xfrm>
            <a:off x="720000" y="264942"/>
            <a:ext cx="7704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000" b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MODELLI DI REGRESSIONE</a:t>
            </a:r>
            <a:endParaRPr sz="2800" b="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42" name="Google Shape;1142;g137aa9371db_0_13"/>
          <p:cNvGrpSpPr/>
          <p:nvPr/>
        </p:nvGrpSpPr>
        <p:grpSpPr>
          <a:xfrm>
            <a:off x="549845" y="1180055"/>
            <a:ext cx="571918" cy="566529"/>
            <a:chOff x="-7787650" y="-8740150"/>
            <a:chExt cx="8978300" cy="8978275"/>
          </a:xfrm>
        </p:grpSpPr>
        <p:sp>
          <p:nvSpPr>
            <p:cNvPr id="1143" name="Google Shape;1143;g137aa9371db_0_13"/>
            <p:cNvSpPr/>
            <p:nvPr/>
          </p:nvSpPr>
          <p:spPr>
            <a:xfrm>
              <a:off x="-7655975" y="-8606950"/>
              <a:ext cx="8715150" cy="8715350"/>
            </a:xfrm>
            <a:custGeom>
              <a:avLst/>
              <a:gdLst/>
              <a:ahLst/>
              <a:cxnLst/>
              <a:rect l="l" t="t" r="r" b="b"/>
              <a:pathLst>
                <a:path w="348606" h="348614" extrusionOk="0">
                  <a:moveTo>
                    <a:pt x="129016" y="0"/>
                  </a:moveTo>
                  <a:lnTo>
                    <a:pt x="128426" y="9"/>
                  </a:lnTo>
                  <a:lnTo>
                    <a:pt x="127870" y="18"/>
                  </a:lnTo>
                  <a:lnTo>
                    <a:pt x="127306" y="35"/>
                  </a:lnTo>
                  <a:lnTo>
                    <a:pt x="126751" y="52"/>
                  </a:lnTo>
                  <a:lnTo>
                    <a:pt x="126187" y="78"/>
                  </a:lnTo>
                  <a:lnTo>
                    <a:pt x="125632" y="113"/>
                  </a:lnTo>
                  <a:lnTo>
                    <a:pt x="125085" y="156"/>
                  </a:lnTo>
                  <a:lnTo>
                    <a:pt x="124530" y="209"/>
                  </a:lnTo>
                  <a:lnTo>
                    <a:pt x="123983" y="261"/>
                  </a:lnTo>
                  <a:lnTo>
                    <a:pt x="123428" y="313"/>
                  </a:lnTo>
                  <a:lnTo>
                    <a:pt x="122881" y="382"/>
                  </a:lnTo>
                  <a:lnTo>
                    <a:pt x="122334" y="452"/>
                  </a:lnTo>
                  <a:lnTo>
                    <a:pt x="121796" y="530"/>
                  </a:lnTo>
                  <a:lnTo>
                    <a:pt x="121250" y="608"/>
                  </a:lnTo>
                  <a:lnTo>
                    <a:pt x="120712" y="703"/>
                  </a:lnTo>
                  <a:lnTo>
                    <a:pt x="120174" y="790"/>
                  </a:lnTo>
                  <a:lnTo>
                    <a:pt x="119644" y="894"/>
                  </a:lnTo>
                  <a:lnTo>
                    <a:pt x="119106" y="998"/>
                  </a:lnTo>
                  <a:lnTo>
                    <a:pt x="118577" y="1111"/>
                  </a:lnTo>
                  <a:lnTo>
                    <a:pt x="118048" y="1224"/>
                  </a:lnTo>
                  <a:lnTo>
                    <a:pt x="117518" y="1345"/>
                  </a:lnTo>
                  <a:lnTo>
                    <a:pt x="116998" y="1475"/>
                  </a:lnTo>
                  <a:lnTo>
                    <a:pt x="116477" y="1606"/>
                  </a:lnTo>
                  <a:lnTo>
                    <a:pt x="115956" y="1744"/>
                  </a:lnTo>
                  <a:lnTo>
                    <a:pt x="115444" y="1892"/>
                  </a:lnTo>
                  <a:lnTo>
                    <a:pt x="114924" y="2039"/>
                  </a:lnTo>
                  <a:lnTo>
                    <a:pt x="114412" y="2196"/>
                  </a:lnTo>
                  <a:lnTo>
                    <a:pt x="113908" y="2361"/>
                  </a:lnTo>
                  <a:lnTo>
                    <a:pt x="113397" y="2525"/>
                  </a:lnTo>
                  <a:lnTo>
                    <a:pt x="112893" y="2690"/>
                  </a:lnTo>
                  <a:lnTo>
                    <a:pt x="112390" y="2872"/>
                  </a:lnTo>
                  <a:lnTo>
                    <a:pt x="111895" y="3046"/>
                  </a:lnTo>
                  <a:lnTo>
                    <a:pt x="111401" y="3237"/>
                  </a:lnTo>
                  <a:lnTo>
                    <a:pt x="110906" y="3428"/>
                  </a:lnTo>
                  <a:lnTo>
                    <a:pt x="110411" y="3619"/>
                  </a:lnTo>
                  <a:lnTo>
                    <a:pt x="109926" y="3827"/>
                  </a:lnTo>
                  <a:lnTo>
                    <a:pt x="109448" y="4027"/>
                  </a:lnTo>
                  <a:lnTo>
                    <a:pt x="108962" y="4244"/>
                  </a:lnTo>
                  <a:lnTo>
                    <a:pt x="108485" y="4452"/>
                  </a:lnTo>
                  <a:lnTo>
                    <a:pt x="108008" y="4677"/>
                  </a:lnTo>
                  <a:lnTo>
                    <a:pt x="107539" y="4903"/>
                  </a:lnTo>
                  <a:lnTo>
                    <a:pt x="107071" y="5129"/>
                  </a:lnTo>
                  <a:lnTo>
                    <a:pt x="106602" y="5363"/>
                  </a:lnTo>
                  <a:lnTo>
                    <a:pt x="106142" y="5606"/>
                  </a:lnTo>
                  <a:lnTo>
                    <a:pt x="105682" y="5849"/>
                  </a:lnTo>
                  <a:lnTo>
                    <a:pt x="105231" y="6100"/>
                  </a:lnTo>
                  <a:lnTo>
                    <a:pt x="104780" y="6352"/>
                  </a:lnTo>
                  <a:lnTo>
                    <a:pt x="104329" y="6604"/>
                  </a:lnTo>
                  <a:lnTo>
                    <a:pt x="103886" y="6873"/>
                  </a:lnTo>
                  <a:lnTo>
                    <a:pt x="103444" y="7133"/>
                  </a:lnTo>
                  <a:lnTo>
                    <a:pt x="103010" y="7411"/>
                  </a:lnTo>
                  <a:lnTo>
                    <a:pt x="102576" y="7680"/>
                  </a:lnTo>
                  <a:lnTo>
                    <a:pt x="102142" y="7957"/>
                  </a:lnTo>
                  <a:lnTo>
                    <a:pt x="101717" y="8244"/>
                  </a:lnTo>
                  <a:lnTo>
                    <a:pt x="101300" y="8530"/>
                  </a:lnTo>
                  <a:lnTo>
                    <a:pt x="100875" y="8825"/>
                  </a:lnTo>
                  <a:lnTo>
                    <a:pt x="100467" y="9120"/>
                  </a:lnTo>
                  <a:lnTo>
                    <a:pt x="100051" y="9424"/>
                  </a:lnTo>
                  <a:lnTo>
                    <a:pt x="99643" y="9728"/>
                  </a:lnTo>
                  <a:lnTo>
                    <a:pt x="99244" y="10031"/>
                  </a:lnTo>
                  <a:lnTo>
                    <a:pt x="98845" y="10344"/>
                  </a:lnTo>
                  <a:lnTo>
                    <a:pt x="98454" y="10665"/>
                  </a:lnTo>
                  <a:lnTo>
                    <a:pt x="98064" y="10986"/>
                  </a:lnTo>
                  <a:lnTo>
                    <a:pt x="97673" y="11307"/>
                  </a:lnTo>
                  <a:lnTo>
                    <a:pt x="97291" y="11637"/>
                  </a:lnTo>
                  <a:lnTo>
                    <a:pt x="96918" y="11966"/>
                  </a:lnTo>
                  <a:lnTo>
                    <a:pt x="96545" y="12296"/>
                  </a:lnTo>
                  <a:lnTo>
                    <a:pt x="96172" y="12643"/>
                  </a:lnTo>
                  <a:lnTo>
                    <a:pt x="95807" y="12982"/>
                  </a:lnTo>
                  <a:lnTo>
                    <a:pt x="95452" y="13329"/>
                  </a:lnTo>
                  <a:lnTo>
                    <a:pt x="95096" y="13676"/>
                  </a:lnTo>
                  <a:lnTo>
                    <a:pt x="94749" y="14032"/>
                  </a:lnTo>
                  <a:lnTo>
                    <a:pt x="94402" y="14387"/>
                  </a:lnTo>
                  <a:lnTo>
                    <a:pt x="94063" y="14752"/>
                  </a:lnTo>
                  <a:lnTo>
                    <a:pt x="93725" y="15108"/>
                  </a:lnTo>
                  <a:lnTo>
                    <a:pt x="93395" y="15481"/>
                  </a:lnTo>
                  <a:lnTo>
                    <a:pt x="93065" y="15845"/>
                  </a:lnTo>
                  <a:lnTo>
                    <a:pt x="92744" y="16227"/>
                  </a:lnTo>
                  <a:lnTo>
                    <a:pt x="92432" y="16600"/>
                  </a:lnTo>
                  <a:lnTo>
                    <a:pt x="92120" y="16982"/>
                  </a:lnTo>
                  <a:lnTo>
                    <a:pt x="91807" y="17364"/>
                  </a:lnTo>
                  <a:lnTo>
                    <a:pt x="91512" y="17754"/>
                  </a:lnTo>
                  <a:lnTo>
                    <a:pt x="91208" y="18136"/>
                  </a:lnTo>
                  <a:lnTo>
                    <a:pt x="90922" y="18535"/>
                  </a:lnTo>
                  <a:lnTo>
                    <a:pt x="90636" y="18926"/>
                  </a:lnTo>
                  <a:lnTo>
                    <a:pt x="90349" y="19325"/>
                  </a:lnTo>
                  <a:lnTo>
                    <a:pt x="90080" y="19733"/>
                  </a:lnTo>
                  <a:lnTo>
                    <a:pt x="89803" y="20132"/>
                  </a:lnTo>
                  <a:lnTo>
                    <a:pt x="89542" y="20540"/>
                  </a:lnTo>
                  <a:lnTo>
                    <a:pt x="89282" y="20947"/>
                  </a:lnTo>
                  <a:lnTo>
                    <a:pt x="89030" y="21364"/>
                  </a:lnTo>
                  <a:lnTo>
                    <a:pt x="88779" y="21781"/>
                  </a:lnTo>
                  <a:lnTo>
                    <a:pt x="88536" y="22197"/>
                  </a:lnTo>
                  <a:lnTo>
                    <a:pt x="88302" y="22622"/>
                  </a:lnTo>
                  <a:lnTo>
                    <a:pt x="88067" y="23039"/>
                  </a:lnTo>
                  <a:lnTo>
                    <a:pt x="87842" y="23473"/>
                  </a:lnTo>
                  <a:lnTo>
                    <a:pt x="87625" y="23898"/>
                  </a:lnTo>
                  <a:lnTo>
                    <a:pt x="87408" y="24332"/>
                  </a:lnTo>
                  <a:lnTo>
                    <a:pt x="87200" y="24766"/>
                  </a:lnTo>
                  <a:lnTo>
                    <a:pt x="87000" y="25199"/>
                  </a:lnTo>
                  <a:lnTo>
                    <a:pt x="86800" y="25642"/>
                  </a:lnTo>
                  <a:lnTo>
                    <a:pt x="86609" y="26076"/>
                  </a:lnTo>
                  <a:lnTo>
                    <a:pt x="86427" y="26518"/>
                  </a:lnTo>
                  <a:lnTo>
                    <a:pt x="86245" y="26970"/>
                  </a:lnTo>
                  <a:lnTo>
                    <a:pt x="86071" y="27412"/>
                  </a:lnTo>
                  <a:lnTo>
                    <a:pt x="85907" y="27863"/>
                  </a:lnTo>
                  <a:lnTo>
                    <a:pt x="85742" y="28315"/>
                  </a:lnTo>
                  <a:lnTo>
                    <a:pt x="85594" y="28774"/>
                  </a:lnTo>
                  <a:lnTo>
                    <a:pt x="85447" y="29226"/>
                  </a:lnTo>
                  <a:lnTo>
                    <a:pt x="85299" y="29686"/>
                  </a:lnTo>
                  <a:lnTo>
                    <a:pt x="85169" y="30145"/>
                  </a:lnTo>
                  <a:lnTo>
                    <a:pt x="85039" y="30605"/>
                  </a:lnTo>
                  <a:lnTo>
                    <a:pt x="84917" y="31074"/>
                  </a:lnTo>
                  <a:lnTo>
                    <a:pt x="84805" y="31543"/>
                  </a:lnTo>
                  <a:lnTo>
                    <a:pt x="84692" y="32011"/>
                  </a:lnTo>
                  <a:lnTo>
                    <a:pt x="84588" y="32480"/>
                  </a:lnTo>
                  <a:lnTo>
                    <a:pt x="84492" y="32948"/>
                  </a:lnTo>
                  <a:lnTo>
                    <a:pt x="84405" y="33426"/>
                  </a:lnTo>
                  <a:lnTo>
                    <a:pt x="84327" y="33894"/>
                  </a:lnTo>
                  <a:lnTo>
                    <a:pt x="84249" y="34371"/>
                  </a:lnTo>
                  <a:lnTo>
                    <a:pt x="84180" y="34849"/>
                  </a:lnTo>
                  <a:lnTo>
                    <a:pt x="84119" y="35335"/>
                  </a:lnTo>
                  <a:lnTo>
                    <a:pt x="84067" y="35812"/>
                  </a:lnTo>
                  <a:lnTo>
                    <a:pt x="84015" y="36298"/>
                  </a:lnTo>
                  <a:lnTo>
                    <a:pt x="83980" y="36775"/>
                  </a:lnTo>
                  <a:lnTo>
                    <a:pt x="83945" y="37261"/>
                  </a:lnTo>
                  <a:lnTo>
                    <a:pt x="83919" y="37747"/>
                  </a:lnTo>
                  <a:lnTo>
                    <a:pt x="83902" y="38241"/>
                  </a:lnTo>
                  <a:lnTo>
                    <a:pt x="83885" y="38727"/>
                  </a:lnTo>
                  <a:lnTo>
                    <a:pt x="83893" y="38884"/>
                  </a:lnTo>
                  <a:lnTo>
                    <a:pt x="83902" y="39031"/>
                  </a:lnTo>
                  <a:lnTo>
                    <a:pt x="83919" y="39317"/>
                  </a:lnTo>
                  <a:lnTo>
                    <a:pt x="83945" y="39586"/>
                  </a:lnTo>
                  <a:lnTo>
                    <a:pt x="83954" y="39717"/>
                  </a:lnTo>
                  <a:lnTo>
                    <a:pt x="83954" y="39847"/>
                  </a:lnTo>
                  <a:lnTo>
                    <a:pt x="83173" y="39743"/>
                  </a:lnTo>
                  <a:lnTo>
                    <a:pt x="82366" y="39656"/>
                  </a:lnTo>
                  <a:lnTo>
                    <a:pt x="81542" y="39569"/>
                  </a:lnTo>
                  <a:lnTo>
                    <a:pt x="80700" y="39500"/>
                  </a:lnTo>
                  <a:lnTo>
                    <a:pt x="79858" y="39439"/>
                  </a:lnTo>
                  <a:lnTo>
                    <a:pt x="79025" y="39396"/>
                  </a:lnTo>
                  <a:lnTo>
                    <a:pt x="78218" y="39361"/>
                  </a:lnTo>
                  <a:lnTo>
                    <a:pt x="77437" y="39352"/>
                  </a:lnTo>
                  <a:lnTo>
                    <a:pt x="76934" y="39361"/>
                  </a:lnTo>
                  <a:lnTo>
                    <a:pt x="76440" y="39370"/>
                  </a:lnTo>
                  <a:lnTo>
                    <a:pt x="75936" y="39378"/>
                  </a:lnTo>
                  <a:lnTo>
                    <a:pt x="75442" y="39396"/>
                  </a:lnTo>
                  <a:lnTo>
                    <a:pt x="74947" y="39422"/>
                  </a:lnTo>
                  <a:lnTo>
                    <a:pt x="74452" y="39456"/>
                  </a:lnTo>
                  <a:lnTo>
                    <a:pt x="73967" y="39491"/>
                  </a:lnTo>
                  <a:lnTo>
                    <a:pt x="73472" y="39526"/>
                  </a:lnTo>
                  <a:lnTo>
                    <a:pt x="72986" y="39578"/>
                  </a:lnTo>
                  <a:lnTo>
                    <a:pt x="72500" y="39630"/>
                  </a:lnTo>
                  <a:lnTo>
                    <a:pt x="72023" y="39682"/>
                  </a:lnTo>
                  <a:lnTo>
                    <a:pt x="71537" y="39743"/>
                  </a:lnTo>
                  <a:lnTo>
                    <a:pt x="71060" y="39812"/>
                  </a:lnTo>
                  <a:lnTo>
                    <a:pt x="70582" y="39882"/>
                  </a:lnTo>
                  <a:lnTo>
                    <a:pt x="70105" y="39960"/>
                  </a:lnTo>
                  <a:lnTo>
                    <a:pt x="69628" y="40038"/>
                  </a:lnTo>
                  <a:lnTo>
                    <a:pt x="69159" y="40124"/>
                  </a:lnTo>
                  <a:lnTo>
                    <a:pt x="68691" y="40220"/>
                  </a:lnTo>
                  <a:lnTo>
                    <a:pt x="68222" y="40315"/>
                  </a:lnTo>
                  <a:lnTo>
                    <a:pt x="67754" y="40420"/>
                  </a:lnTo>
                  <a:lnTo>
                    <a:pt x="67294" y="40524"/>
                  </a:lnTo>
                  <a:lnTo>
                    <a:pt x="66834" y="40636"/>
                  </a:lnTo>
                  <a:lnTo>
                    <a:pt x="66374" y="40749"/>
                  </a:lnTo>
                  <a:lnTo>
                    <a:pt x="65923" y="40871"/>
                  </a:lnTo>
                  <a:lnTo>
                    <a:pt x="65011" y="41122"/>
                  </a:lnTo>
                  <a:lnTo>
                    <a:pt x="64118" y="41400"/>
                  </a:lnTo>
                  <a:lnTo>
                    <a:pt x="63233" y="41695"/>
                  </a:lnTo>
                  <a:lnTo>
                    <a:pt x="62356" y="42007"/>
                  </a:lnTo>
                  <a:lnTo>
                    <a:pt x="61497" y="42329"/>
                  </a:lnTo>
                  <a:lnTo>
                    <a:pt x="60647" y="42676"/>
                  </a:lnTo>
                  <a:lnTo>
                    <a:pt x="59805" y="43040"/>
                  </a:lnTo>
                  <a:lnTo>
                    <a:pt x="58972" y="43422"/>
                  </a:lnTo>
                  <a:lnTo>
                    <a:pt x="58156" y="43821"/>
                  </a:lnTo>
                  <a:lnTo>
                    <a:pt x="57358" y="44238"/>
                  </a:lnTo>
                  <a:lnTo>
                    <a:pt x="56560" y="44663"/>
                  </a:lnTo>
                  <a:lnTo>
                    <a:pt x="55779" y="45114"/>
                  </a:lnTo>
                  <a:lnTo>
                    <a:pt x="55015" y="45574"/>
                  </a:lnTo>
                  <a:lnTo>
                    <a:pt x="54269" y="46051"/>
                  </a:lnTo>
                  <a:lnTo>
                    <a:pt x="53523" y="46546"/>
                  </a:lnTo>
                  <a:lnTo>
                    <a:pt x="52802" y="47049"/>
                  </a:lnTo>
                  <a:lnTo>
                    <a:pt x="52091" y="47578"/>
                  </a:lnTo>
                  <a:lnTo>
                    <a:pt x="51397" y="48108"/>
                  </a:lnTo>
                  <a:lnTo>
                    <a:pt x="50720" y="48663"/>
                  </a:lnTo>
                  <a:lnTo>
                    <a:pt x="50052" y="49227"/>
                  </a:lnTo>
                  <a:lnTo>
                    <a:pt x="49401" y="49808"/>
                  </a:lnTo>
                  <a:lnTo>
                    <a:pt x="48767" y="50398"/>
                  </a:lnTo>
                  <a:lnTo>
                    <a:pt x="48151" y="51006"/>
                  </a:lnTo>
                  <a:lnTo>
                    <a:pt x="47856" y="51310"/>
                  </a:lnTo>
                  <a:lnTo>
                    <a:pt x="47553" y="51622"/>
                  </a:lnTo>
                  <a:lnTo>
                    <a:pt x="47258" y="51934"/>
                  </a:lnTo>
                  <a:lnTo>
                    <a:pt x="46971" y="52255"/>
                  </a:lnTo>
                  <a:lnTo>
                    <a:pt x="46685" y="52577"/>
                  </a:lnTo>
                  <a:lnTo>
                    <a:pt x="46407" y="52898"/>
                  </a:lnTo>
                  <a:lnTo>
                    <a:pt x="46129" y="53227"/>
                  </a:lnTo>
                  <a:lnTo>
                    <a:pt x="45860" y="53557"/>
                  </a:lnTo>
                  <a:lnTo>
                    <a:pt x="45591" y="53887"/>
                  </a:lnTo>
                  <a:lnTo>
                    <a:pt x="45322" y="54217"/>
                  </a:lnTo>
                  <a:lnTo>
                    <a:pt x="45071" y="54555"/>
                  </a:lnTo>
                  <a:lnTo>
                    <a:pt x="44811" y="54902"/>
                  </a:lnTo>
                  <a:lnTo>
                    <a:pt x="44568" y="55240"/>
                  </a:lnTo>
                  <a:lnTo>
                    <a:pt x="44316" y="55588"/>
                  </a:lnTo>
                  <a:lnTo>
                    <a:pt x="44082" y="55935"/>
                  </a:lnTo>
                  <a:lnTo>
                    <a:pt x="43839" y="56290"/>
                  </a:lnTo>
                  <a:lnTo>
                    <a:pt x="43613" y="56646"/>
                  </a:lnTo>
                  <a:lnTo>
                    <a:pt x="43387" y="57002"/>
                  </a:lnTo>
                  <a:lnTo>
                    <a:pt x="43162" y="57366"/>
                  </a:lnTo>
                  <a:lnTo>
                    <a:pt x="42945" y="57722"/>
                  </a:lnTo>
                  <a:lnTo>
                    <a:pt x="42737" y="58087"/>
                  </a:lnTo>
                  <a:lnTo>
                    <a:pt x="42528" y="58460"/>
                  </a:lnTo>
                  <a:lnTo>
                    <a:pt x="42329" y="58824"/>
                  </a:lnTo>
                  <a:lnTo>
                    <a:pt x="42138" y="59197"/>
                  </a:lnTo>
                  <a:lnTo>
                    <a:pt x="41938" y="59579"/>
                  </a:lnTo>
                  <a:lnTo>
                    <a:pt x="41756" y="59952"/>
                  </a:lnTo>
                  <a:lnTo>
                    <a:pt x="41574" y="60334"/>
                  </a:lnTo>
                  <a:lnTo>
                    <a:pt x="41400" y="60716"/>
                  </a:lnTo>
                  <a:lnTo>
                    <a:pt x="41227" y="61098"/>
                  </a:lnTo>
                  <a:lnTo>
                    <a:pt x="41062" y="61488"/>
                  </a:lnTo>
                  <a:lnTo>
                    <a:pt x="40906" y="61870"/>
                  </a:lnTo>
                  <a:lnTo>
                    <a:pt x="40750" y="62269"/>
                  </a:lnTo>
                  <a:lnTo>
                    <a:pt x="40602" y="62660"/>
                  </a:lnTo>
                  <a:lnTo>
                    <a:pt x="40454" y="63050"/>
                  </a:lnTo>
                  <a:lnTo>
                    <a:pt x="40316" y="63449"/>
                  </a:lnTo>
                  <a:lnTo>
                    <a:pt x="40185" y="63848"/>
                  </a:lnTo>
                  <a:lnTo>
                    <a:pt x="40055" y="64256"/>
                  </a:lnTo>
                  <a:lnTo>
                    <a:pt x="39934" y="64655"/>
                  </a:lnTo>
                  <a:lnTo>
                    <a:pt x="39812" y="65063"/>
                  </a:lnTo>
                  <a:lnTo>
                    <a:pt x="39708" y="65471"/>
                  </a:lnTo>
                  <a:lnTo>
                    <a:pt x="39604" y="65879"/>
                  </a:lnTo>
                  <a:lnTo>
                    <a:pt x="39500" y="66287"/>
                  </a:lnTo>
                  <a:lnTo>
                    <a:pt x="39405" y="66703"/>
                  </a:lnTo>
                  <a:lnTo>
                    <a:pt x="39318" y="67120"/>
                  </a:lnTo>
                  <a:lnTo>
                    <a:pt x="39240" y="67536"/>
                  </a:lnTo>
                  <a:lnTo>
                    <a:pt x="39162" y="67953"/>
                  </a:lnTo>
                  <a:lnTo>
                    <a:pt x="39092" y="68369"/>
                  </a:lnTo>
                  <a:lnTo>
                    <a:pt x="39023" y="68795"/>
                  </a:lnTo>
                  <a:lnTo>
                    <a:pt x="38971" y="69220"/>
                  </a:lnTo>
                  <a:lnTo>
                    <a:pt x="38919" y="69645"/>
                  </a:lnTo>
                  <a:lnTo>
                    <a:pt x="38867" y="70070"/>
                  </a:lnTo>
                  <a:lnTo>
                    <a:pt x="38823" y="70495"/>
                  </a:lnTo>
                  <a:lnTo>
                    <a:pt x="38797" y="70929"/>
                  </a:lnTo>
                  <a:lnTo>
                    <a:pt x="38762" y="71363"/>
                  </a:lnTo>
                  <a:lnTo>
                    <a:pt x="38745" y="71788"/>
                  </a:lnTo>
                  <a:lnTo>
                    <a:pt x="38728" y="72222"/>
                  </a:lnTo>
                  <a:lnTo>
                    <a:pt x="38719" y="72665"/>
                  </a:lnTo>
                  <a:lnTo>
                    <a:pt x="38710" y="73099"/>
                  </a:lnTo>
                  <a:lnTo>
                    <a:pt x="38719" y="73671"/>
                  </a:lnTo>
                  <a:lnTo>
                    <a:pt x="38736" y="74253"/>
                  </a:lnTo>
                  <a:lnTo>
                    <a:pt x="38762" y="74825"/>
                  </a:lnTo>
                  <a:lnTo>
                    <a:pt x="38806" y="75389"/>
                  </a:lnTo>
                  <a:lnTo>
                    <a:pt x="38858" y="75962"/>
                  </a:lnTo>
                  <a:lnTo>
                    <a:pt x="38919" y="76526"/>
                  </a:lnTo>
                  <a:lnTo>
                    <a:pt x="38988" y="77081"/>
                  </a:lnTo>
                  <a:lnTo>
                    <a:pt x="39075" y="77645"/>
                  </a:lnTo>
                  <a:lnTo>
                    <a:pt x="39170" y="78201"/>
                  </a:lnTo>
                  <a:lnTo>
                    <a:pt x="39274" y="78747"/>
                  </a:lnTo>
                  <a:lnTo>
                    <a:pt x="39387" y="79294"/>
                  </a:lnTo>
                  <a:lnTo>
                    <a:pt x="39509" y="79841"/>
                  </a:lnTo>
                  <a:lnTo>
                    <a:pt x="39647" y="80388"/>
                  </a:lnTo>
                  <a:lnTo>
                    <a:pt x="39786" y="80926"/>
                  </a:lnTo>
                  <a:lnTo>
                    <a:pt x="39943" y="81464"/>
                  </a:lnTo>
                  <a:lnTo>
                    <a:pt x="40107" y="81993"/>
                  </a:lnTo>
                  <a:lnTo>
                    <a:pt x="40281" y="82522"/>
                  </a:lnTo>
                  <a:lnTo>
                    <a:pt x="40463" y="83051"/>
                  </a:lnTo>
                  <a:lnTo>
                    <a:pt x="40663" y="83572"/>
                  </a:lnTo>
                  <a:lnTo>
                    <a:pt x="40862" y="84093"/>
                  </a:lnTo>
                  <a:lnTo>
                    <a:pt x="41071" y="84605"/>
                  </a:lnTo>
                  <a:lnTo>
                    <a:pt x="41296" y="85117"/>
                  </a:lnTo>
                  <a:lnTo>
                    <a:pt x="41522" y="85620"/>
                  </a:lnTo>
                  <a:lnTo>
                    <a:pt x="41765" y="86123"/>
                  </a:lnTo>
                  <a:lnTo>
                    <a:pt x="42008" y="86627"/>
                  </a:lnTo>
                  <a:lnTo>
                    <a:pt x="42268" y="87121"/>
                  </a:lnTo>
                  <a:lnTo>
                    <a:pt x="42528" y="87616"/>
                  </a:lnTo>
                  <a:lnTo>
                    <a:pt x="42806" y="88102"/>
                  </a:lnTo>
                  <a:lnTo>
                    <a:pt x="43084" y="88579"/>
                  </a:lnTo>
                  <a:lnTo>
                    <a:pt x="43370" y="89056"/>
                  </a:lnTo>
                  <a:lnTo>
                    <a:pt x="43674" y="89533"/>
                  </a:lnTo>
                  <a:lnTo>
                    <a:pt x="43977" y="90002"/>
                  </a:lnTo>
                  <a:lnTo>
                    <a:pt x="43492" y="90019"/>
                  </a:lnTo>
                  <a:lnTo>
                    <a:pt x="43006" y="90037"/>
                  </a:lnTo>
                  <a:lnTo>
                    <a:pt x="42520" y="90063"/>
                  </a:lnTo>
                  <a:lnTo>
                    <a:pt x="42034" y="90097"/>
                  </a:lnTo>
                  <a:lnTo>
                    <a:pt x="41071" y="90176"/>
                  </a:lnTo>
                  <a:lnTo>
                    <a:pt x="40125" y="90271"/>
                  </a:lnTo>
                  <a:lnTo>
                    <a:pt x="39179" y="90384"/>
                  </a:lnTo>
                  <a:lnTo>
                    <a:pt x="38233" y="90523"/>
                  </a:lnTo>
                  <a:lnTo>
                    <a:pt x="37305" y="90679"/>
                  </a:lnTo>
                  <a:lnTo>
                    <a:pt x="36385" y="90861"/>
                  </a:lnTo>
                  <a:lnTo>
                    <a:pt x="35465" y="91052"/>
                  </a:lnTo>
                  <a:lnTo>
                    <a:pt x="34563" y="91269"/>
                  </a:lnTo>
                  <a:lnTo>
                    <a:pt x="33669" y="91495"/>
                  </a:lnTo>
                  <a:lnTo>
                    <a:pt x="32775" y="91746"/>
                  </a:lnTo>
                  <a:lnTo>
                    <a:pt x="31899" y="92015"/>
                  </a:lnTo>
                  <a:lnTo>
                    <a:pt x="31031" y="92302"/>
                  </a:lnTo>
                  <a:lnTo>
                    <a:pt x="30172" y="92605"/>
                  </a:lnTo>
                  <a:lnTo>
                    <a:pt x="29321" y="92926"/>
                  </a:lnTo>
                  <a:lnTo>
                    <a:pt x="28488" y="93256"/>
                  </a:lnTo>
                  <a:lnTo>
                    <a:pt x="27664" y="93612"/>
                  </a:lnTo>
                  <a:lnTo>
                    <a:pt x="26848" y="93985"/>
                  </a:lnTo>
                  <a:lnTo>
                    <a:pt x="26041" y="94367"/>
                  </a:lnTo>
                  <a:lnTo>
                    <a:pt x="25252" y="94775"/>
                  </a:lnTo>
                  <a:lnTo>
                    <a:pt x="24471" y="95191"/>
                  </a:lnTo>
                  <a:lnTo>
                    <a:pt x="23698" y="95625"/>
                  </a:lnTo>
                  <a:lnTo>
                    <a:pt x="22944" y="96076"/>
                  </a:lnTo>
                  <a:lnTo>
                    <a:pt x="22206" y="96536"/>
                  </a:lnTo>
                  <a:lnTo>
                    <a:pt x="21477" y="97013"/>
                  </a:lnTo>
                  <a:lnTo>
                    <a:pt x="20766" y="97508"/>
                  </a:lnTo>
                  <a:lnTo>
                    <a:pt x="20063" y="98011"/>
                  </a:lnTo>
                  <a:lnTo>
                    <a:pt x="19377" y="98532"/>
                  </a:lnTo>
                  <a:lnTo>
                    <a:pt x="18700" y="99070"/>
                  </a:lnTo>
                  <a:lnTo>
                    <a:pt x="18041" y="99617"/>
                  </a:lnTo>
                  <a:lnTo>
                    <a:pt x="17399" y="100181"/>
                  </a:lnTo>
                  <a:lnTo>
                    <a:pt x="16774" y="100753"/>
                  </a:lnTo>
                  <a:lnTo>
                    <a:pt x="16158" y="101343"/>
                  </a:lnTo>
                  <a:lnTo>
                    <a:pt x="15568" y="101942"/>
                  </a:lnTo>
                  <a:lnTo>
                    <a:pt x="14986" y="102550"/>
                  </a:lnTo>
                  <a:lnTo>
                    <a:pt x="14422" y="103174"/>
                  </a:lnTo>
                  <a:lnTo>
                    <a:pt x="13876" y="103816"/>
                  </a:lnTo>
                  <a:lnTo>
                    <a:pt x="13346" y="104459"/>
                  </a:lnTo>
                  <a:lnTo>
                    <a:pt x="12834" y="105118"/>
                  </a:lnTo>
                  <a:lnTo>
                    <a:pt x="12331" y="105786"/>
                  </a:lnTo>
                  <a:lnTo>
                    <a:pt x="12097" y="106125"/>
                  </a:lnTo>
                  <a:lnTo>
                    <a:pt x="11854" y="106472"/>
                  </a:lnTo>
                  <a:lnTo>
                    <a:pt x="11628" y="106810"/>
                  </a:lnTo>
                  <a:lnTo>
                    <a:pt x="11394" y="107157"/>
                  </a:lnTo>
                  <a:lnTo>
                    <a:pt x="11177" y="107513"/>
                  </a:lnTo>
                  <a:lnTo>
                    <a:pt x="10960" y="107860"/>
                  </a:lnTo>
                  <a:lnTo>
                    <a:pt x="10743" y="108216"/>
                  </a:lnTo>
                  <a:lnTo>
                    <a:pt x="10535" y="108572"/>
                  </a:lnTo>
                  <a:lnTo>
                    <a:pt x="10327" y="108936"/>
                  </a:lnTo>
                  <a:lnTo>
                    <a:pt x="10136" y="109292"/>
                  </a:lnTo>
                  <a:lnTo>
                    <a:pt x="9936" y="109656"/>
                  </a:lnTo>
                  <a:lnTo>
                    <a:pt x="9745" y="110021"/>
                  </a:lnTo>
                  <a:lnTo>
                    <a:pt x="9563" y="110394"/>
                  </a:lnTo>
                  <a:lnTo>
                    <a:pt x="9381" y="110767"/>
                  </a:lnTo>
                  <a:lnTo>
                    <a:pt x="9207" y="111140"/>
                  </a:lnTo>
                  <a:lnTo>
                    <a:pt x="9042" y="111513"/>
                  </a:lnTo>
                  <a:lnTo>
                    <a:pt x="8878" y="111895"/>
                  </a:lnTo>
                  <a:lnTo>
                    <a:pt x="8713" y="112268"/>
                  </a:lnTo>
                  <a:lnTo>
                    <a:pt x="8556" y="112650"/>
                  </a:lnTo>
                  <a:lnTo>
                    <a:pt x="8409" y="113040"/>
                  </a:lnTo>
                  <a:lnTo>
                    <a:pt x="8270" y="113422"/>
                  </a:lnTo>
                  <a:lnTo>
                    <a:pt x="8131" y="113813"/>
                  </a:lnTo>
                  <a:lnTo>
                    <a:pt x="7992" y="114203"/>
                  </a:lnTo>
                  <a:lnTo>
                    <a:pt x="7862" y="114594"/>
                  </a:lnTo>
                  <a:lnTo>
                    <a:pt x="7741" y="114993"/>
                  </a:lnTo>
                  <a:lnTo>
                    <a:pt x="7628" y="115383"/>
                  </a:lnTo>
                  <a:lnTo>
                    <a:pt x="7515" y="115783"/>
                  </a:lnTo>
                  <a:lnTo>
                    <a:pt x="7402" y="116182"/>
                  </a:lnTo>
                  <a:lnTo>
                    <a:pt x="7307" y="116590"/>
                  </a:lnTo>
                  <a:lnTo>
                    <a:pt x="7203" y="116989"/>
                  </a:lnTo>
                  <a:lnTo>
                    <a:pt x="7116" y="117397"/>
                  </a:lnTo>
                  <a:lnTo>
                    <a:pt x="7029" y="117804"/>
                  </a:lnTo>
                  <a:lnTo>
                    <a:pt x="6951" y="118212"/>
                  </a:lnTo>
                  <a:lnTo>
                    <a:pt x="6882" y="118620"/>
                  </a:lnTo>
                  <a:lnTo>
                    <a:pt x="6812" y="119037"/>
                  </a:lnTo>
                  <a:lnTo>
                    <a:pt x="6752" y="119444"/>
                  </a:lnTo>
                  <a:lnTo>
                    <a:pt x="6691" y="119861"/>
                  </a:lnTo>
                  <a:lnTo>
                    <a:pt x="6639" y="120277"/>
                  </a:lnTo>
                  <a:lnTo>
                    <a:pt x="6595" y="120703"/>
                  </a:lnTo>
                  <a:lnTo>
                    <a:pt x="6561" y="121119"/>
                  </a:lnTo>
                  <a:lnTo>
                    <a:pt x="6526" y="121544"/>
                  </a:lnTo>
                  <a:lnTo>
                    <a:pt x="6500" y="121961"/>
                  </a:lnTo>
                  <a:lnTo>
                    <a:pt x="6474" y="122386"/>
                  </a:lnTo>
                  <a:lnTo>
                    <a:pt x="6465" y="122811"/>
                  </a:lnTo>
                  <a:lnTo>
                    <a:pt x="6448" y="123245"/>
                  </a:lnTo>
                  <a:lnTo>
                    <a:pt x="6448" y="123670"/>
                  </a:lnTo>
                  <a:lnTo>
                    <a:pt x="6448" y="124069"/>
                  </a:lnTo>
                  <a:lnTo>
                    <a:pt x="6457" y="124477"/>
                  </a:lnTo>
                  <a:lnTo>
                    <a:pt x="6474" y="124876"/>
                  </a:lnTo>
                  <a:lnTo>
                    <a:pt x="6491" y="125276"/>
                  </a:lnTo>
                  <a:lnTo>
                    <a:pt x="6517" y="125675"/>
                  </a:lnTo>
                  <a:lnTo>
                    <a:pt x="6552" y="126074"/>
                  </a:lnTo>
                  <a:lnTo>
                    <a:pt x="6587" y="126473"/>
                  </a:lnTo>
                  <a:lnTo>
                    <a:pt x="6621" y="126872"/>
                  </a:lnTo>
                  <a:lnTo>
                    <a:pt x="6673" y="127263"/>
                  </a:lnTo>
                  <a:lnTo>
                    <a:pt x="6717" y="127653"/>
                  </a:lnTo>
                  <a:lnTo>
                    <a:pt x="6778" y="128052"/>
                  </a:lnTo>
                  <a:lnTo>
                    <a:pt x="6838" y="128443"/>
                  </a:lnTo>
                  <a:lnTo>
                    <a:pt x="6908" y="128825"/>
                  </a:lnTo>
                  <a:lnTo>
                    <a:pt x="6977" y="129215"/>
                  </a:lnTo>
                  <a:lnTo>
                    <a:pt x="7055" y="129606"/>
                  </a:lnTo>
                  <a:lnTo>
                    <a:pt x="7133" y="129987"/>
                  </a:lnTo>
                  <a:lnTo>
                    <a:pt x="7229" y="130369"/>
                  </a:lnTo>
                  <a:lnTo>
                    <a:pt x="7316" y="130751"/>
                  </a:lnTo>
                  <a:lnTo>
                    <a:pt x="7515" y="131515"/>
                  </a:lnTo>
                  <a:lnTo>
                    <a:pt x="7732" y="132270"/>
                  </a:lnTo>
                  <a:lnTo>
                    <a:pt x="7975" y="133016"/>
                  </a:lnTo>
                  <a:lnTo>
                    <a:pt x="8227" y="133753"/>
                  </a:lnTo>
                  <a:lnTo>
                    <a:pt x="8504" y="134482"/>
                  </a:lnTo>
                  <a:lnTo>
                    <a:pt x="8799" y="135211"/>
                  </a:lnTo>
                  <a:lnTo>
                    <a:pt x="9112" y="135923"/>
                  </a:lnTo>
                  <a:lnTo>
                    <a:pt x="9450" y="136634"/>
                  </a:lnTo>
                  <a:lnTo>
                    <a:pt x="9797" y="137337"/>
                  </a:lnTo>
                  <a:lnTo>
                    <a:pt x="10162" y="138031"/>
                  </a:lnTo>
                  <a:lnTo>
                    <a:pt x="10544" y="138717"/>
                  </a:lnTo>
                  <a:lnTo>
                    <a:pt x="10951" y="139394"/>
                  </a:lnTo>
                  <a:lnTo>
                    <a:pt x="11368" y="140062"/>
                  </a:lnTo>
                  <a:lnTo>
                    <a:pt x="11802" y="140713"/>
                  </a:lnTo>
                  <a:lnTo>
                    <a:pt x="12253" y="141363"/>
                  </a:lnTo>
                  <a:lnTo>
                    <a:pt x="12713" y="142006"/>
                  </a:lnTo>
                  <a:lnTo>
                    <a:pt x="13199" y="142630"/>
                  </a:lnTo>
                  <a:lnTo>
                    <a:pt x="13693" y="143246"/>
                  </a:lnTo>
                  <a:lnTo>
                    <a:pt x="14214" y="143863"/>
                  </a:lnTo>
                  <a:lnTo>
                    <a:pt x="14743" y="144453"/>
                  </a:lnTo>
                  <a:lnTo>
                    <a:pt x="15281" y="145043"/>
                  </a:lnTo>
                  <a:lnTo>
                    <a:pt x="15837" y="145624"/>
                  </a:lnTo>
                  <a:lnTo>
                    <a:pt x="16409" y="146188"/>
                  </a:lnTo>
                  <a:lnTo>
                    <a:pt x="15897" y="146631"/>
                  </a:lnTo>
                  <a:lnTo>
                    <a:pt x="15386" y="147082"/>
                  </a:lnTo>
                  <a:lnTo>
                    <a:pt x="14891" y="147533"/>
                  </a:lnTo>
                  <a:lnTo>
                    <a:pt x="14405" y="147993"/>
                  </a:lnTo>
                  <a:lnTo>
                    <a:pt x="13919" y="148453"/>
                  </a:lnTo>
                  <a:lnTo>
                    <a:pt x="13442" y="148921"/>
                  </a:lnTo>
                  <a:lnTo>
                    <a:pt x="12982" y="149390"/>
                  </a:lnTo>
                  <a:lnTo>
                    <a:pt x="12522" y="149859"/>
                  </a:lnTo>
                  <a:lnTo>
                    <a:pt x="12079" y="150336"/>
                  </a:lnTo>
                  <a:lnTo>
                    <a:pt x="11637" y="150813"/>
                  </a:lnTo>
                  <a:lnTo>
                    <a:pt x="11203" y="151290"/>
                  </a:lnTo>
                  <a:lnTo>
                    <a:pt x="10778" y="151776"/>
                  </a:lnTo>
                  <a:lnTo>
                    <a:pt x="10370" y="152271"/>
                  </a:lnTo>
                  <a:lnTo>
                    <a:pt x="9962" y="152757"/>
                  </a:lnTo>
                  <a:lnTo>
                    <a:pt x="9563" y="153251"/>
                  </a:lnTo>
                  <a:lnTo>
                    <a:pt x="9173" y="153755"/>
                  </a:lnTo>
                  <a:lnTo>
                    <a:pt x="8791" y="154258"/>
                  </a:lnTo>
                  <a:lnTo>
                    <a:pt x="8418" y="154761"/>
                  </a:lnTo>
                  <a:lnTo>
                    <a:pt x="8053" y="155265"/>
                  </a:lnTo>
                  <a:lnTo>
                    <a:pt x="7697" y="155777"/>
                  </a:lnTo>
                  <a:lnTo>
                    <a:pt x="7342" y="156289"/>
                  </a:lnTo>
                  <a:lnTo>
                    <a:pt x="7003" y="156800"/>
                  </a:lnTo>
                  <a:lnTo>
                    <a:pt x="6673" y="157321"/>
                  </a:lnTo>
                  <a:lnTo>
                    <a:pt x="6344" y="157833"/>
                  </a:lnTo>
                  <a:lnTo>
                    <a:pt x="6031" y="158362"/>
                  </a:lnTo>
                  <a:lnTo>
                    <a:pt x="5728" y="158883"/>
                  </a:lnTo>
                  <a:lnTo>
                    <a:pt x="5424" y="159412"/>
                  </a:lnTo>
                  <a:lnTo>
                    <a:pt x="5129" y="159933"/>
                  </a:lnTo>
                  <a:lnTo>
                    <a:pt x="4851" y="160471"/>
                  </a:lnTo>
                  <a:lnTo>
                    <a:pt x="4574" y="161000"/>
                  </a:lnTo>
                  <a:lnTo>
                    <a:pt x="4305" y="161538"/>
                  </a:lnTo>
                  <a:lnTo>
                    <a:pt x="4044" y="162076"/>
                  </a:lnTo>
                  <a:lnTo>
                    <a:pt x="3801" y="162614"/>
                  </a:lnTo>
                  <a:lnTo>
                    <a:pt x="3558" y="163152"/>
                  </a:lnTo>
                  <a:lnTo>
                    <a:pt x="3324" y="163690"/>
                  </a:lnTo>
                  <a:lnTo>
                    <a:pt x="3090" y="164237"/>
                  </a:lnTo>
                  <a:lnTo>
                    <a:pt x="2873" y="164784"/>
                  </a:lnTo>
                  <a:lnTo>
                    <a:pt x="2664" y="165330"/>
                  </a:lnTo>
                  <a:lnTo>
                    <a:pt x="2465" y="165877"/>
                  </a:lnTo>
                  <a:lnTo>
                    <a:pt x="2265" y="166424"/>
                  </a:lnTo>
                  <a:lnTo>
                    <a:pt x="2083" y="166979"/>
                  </a:lnTo>
                  <a:lnTo>
                    <a:pt x="1901" y="167526"/>
                  </a:lnTo>
                  <a:lnTo>
                    <a:pt x="1736" y="168081"/>
                  </a:lnTo>
                  <a:lnTo>
                    <a:pt x="1571" y="168636"/>
                  </a:lnTo>
                  <a:lnTo>
                    <a:pt x="1415" y="169192"/>
                  </a:lnTo>
                  <a:lnTo>
                    <a:pt x="1276" y="169747"/>
                  </a:lnTo>
                  <a:lnTo>
                    <a:pt x="1137" y="170302"/>
                  </a:lnTo>
                  <a:lnTo>
                    <a:pt x="1007" y="170867"/>
                  </a:lnTo>
                  <a:lnTo>
                    <a:pt x="886" y="171422"/>
                  </a:lnTo>
                  <a:lnTo>
                    <a:pt x="764" y="171986"/>
                  </a:lnTo>
                  <a:lnTo>
                    <a:pt x="660" y="172541"/>
                  </a:lnTo>
                  <a:lnTo>
                    <a:pt x="565" y="173105"/>
                  </a:lnTo>
                  <a:lnTo>
                    <a:pt x="469" y="173661"/>
                  </a:lnTo>
                  <a:lnTo>
                    <a:pt x="391" y="174225"/>
                  </a:lnTo>
                  <a:lnTo>
                    <a:pt x="313" y="174789"/>
                  </a:lnTo>
                  <a:lnTo>
                    <a:pt x="252" y="175353"/>
                  </a:lnTo>
                  <a:lnTo>
                    <a:pt x="191" y="175917"/>
                  </a:lnTo>
                  <a:lnTo>
                    <a:pt x="139" y="176481"/>
                  </a:lnTo>
                  <a:lnTo>
                    <a:pt x="96" y="177036"/>
                  </a:lnTo>
                  <a:lnTo>
                    <a:pt x="61" y="177600"/>
                  </a:lnTo>
                  <a:lnTo>
                    <a:pt x="35" y="178164"/>
                  </a:lnTo>
                  <a:lnTo>
                    <a:pt x="9" y="178728"/>
                  </a:lnTo>
                  <a:lnTo>
                    <a:pt x="1" y="179292"/>
                  </a:lnTo>
                  <a:lnTo>
                    <a:pt x="1" y="179856"/>
                  </a:lnTo>
                  <a:lnTo>
                    <a:pt x="1" y="180342"/>
                  </a:lnTo>
                  <a:lnTo>
                    <a:pt x="9" y="180828"/>
                  </a:lnTo>
                  <a:lnTo>
                    <a:pt x="27" y="181314"/>
                  </a:lnTo>
                  <a:lnTo>
                    <a:pt x="44" y="181791"/>
                  </a:lnTo>
                  <a:lnTo>
                    <a:pt x="70" y="182277"/>
                  </a:lnTo>
                  <a:lnTo>
                    <a:pt x="105" y="182763"/>
                  </a:lnTo>
                  <a:lnTo>
                    <a:pt x="139" y="183240"/>
                  </a:lnTo>
                  <a:lnTo>
                    <a:pt x="183" y="183718"/>
                  </a:lnTo>
                  <a:lnTo>
                    <a:pt x="235" y="184195"/>
                  </a:lnTo>
                  <a:lnTo>
                    <a:pt x="287" y="184672"/>
                  </a:lnTo>
                  <a:lnTo>
                    <a:pt x="348" y="185141"/>
                  </a:lnTo>
                  <a:lnTo>
                    <a:pt x="417" y="185618"/>
                  </a:lnTo>
                  <a:lnTo>
                    <a:pt x="486" y="186087"/>
                  </a:lnTo>
                  <a:lnTo>
                    <a:pt x="565" y="186555"/>
                  </a:lnTo>
                  <a:lnTo>
                    <a:pt x="651" y="187024"/>
                  </a:lnTo>
                  <a:lnTo>
                    <a:pt x="738" y="187492"/>
                  </a:lnTo>
                  <a:lnTo>
                    <a:pt x="834" y="187952"/>
                  </a:lnTo>
                  <a:lnTo>
                    <a:pt x="938" y="188412"/>
                  </a:lnTo>
                  <a:lnTo>
                    <a:pt x="1042" y="188881"/>
                  </a:lnTo>
                  <a:lnTo>
                    <a:pt x="1146" y="189341"/>
                  </a:lnTo>
                  <a:lnTo>
                    <a:pt x="1267" y="189792"/>
                  </a:lnTo>
                  <a:lnTo>
                    <a:pt x="1389" y="190252"/>
                  </a:lnTo>
                  <a:lnTo>
                    <a:pt x="1510" y="190703"/>
                  </a:lnTo>
                  <a:lnTo>
                    <a:pt x="1649" y="191154"/>
                  </a:lnTo>
                  <a:lnTo>
                    <a:pt x="1779" y="191605"/>
                  </a:lnTo>
                  <a:lnTo>
                    <a:pt x="1927" y="192057"/>
                  </a:lnTo>
                  <a:lnTo>
                    <a:pt x="2074" y="192499"/>
                  </a:lnTo>
                  <a:lnTo>
                    <a:pt x="2222" y="192942"/>
                  </a:lnTo>
                  <a:lnTo>
                    <a:pt x="2387" y="193393"/>
                  </a:lnTo>
                  <a:lnTo>
                    <a:pt x="2543" y="193827"/>
                  </a:lnTo>
                  <a:lnTo>
                    <a:pt x="2717" y="194269"/>
                  </a:lnTo>
                  <a:lnTo>
                    <a:pt x="2890" y="194703"/>
                  </a:lnTo>
                  <a:lnTo>
                    <a:pt x="3064" y="195137"/>
                  </a:lnTo>
                  <a:lnTo>
                    <a:pt x="3246" y="195571"/>
                  </a:lnTo>
                  <a:lnTo>
                    <a:pt x="3437" y="196005"/>
                  </a:lnTo>
                  <a:lnTo>
                    <a:pt x="3628" y="196430"/>
                  </a:lnTo>
                  <a:lnTo>
                    <a:pt x="3827" y="196855"/>
                  </a:lnTo>
                  <a:lnTo>
                    <a:pt x="4027" y="197280"/>
                  </a:lnTo>
                  <a:lnTo>
                    <a:pt x="4235" y="197706"/>
                  </a:lnTo>
                  <a:lnTo>
                    <a:pt x="4452" y="198122"/>
                  </a:lnTo>
                  <a:lnTo>
                    <a:pt x="4669" y="198539"/>
                  </a:lnTo>
                  <a:lnTo>
                    <a:pt x="4886" y="198955"/>
                  </a:lnTo>
                  <a:lnTo>
                    <a:pt x="5112" y="199363"/>
                  </a:lnTo>
                  <a:lnTo>
                    <a:pt x="5346" y="199780"/>
                  </a:lnTo>
                  <a:lnTo>
                    <a:pt x="5823" y="200587"/>
                  </a:lnTo>
                  <a:lnTo>
                    <a:pt x="6318" y="201394"/>
                  </a:lnTo>
                  <a:lnTo>
                    <a:pt x="6830" y="202192"/>
                  </a:lnTo>
                  <a:lnTo>
                    <a:pt x="7359" y="202973"/>
                  </a:lnTo>
                  <a:lnTo>
                    <a:pt x="7906" y="203745"/>
                  </a:lnTo>
                  <a:lnTo>
                    <a:pt x="8470" y="204509"/>
                  </a:lnTo>
                  <a:lnTo>
                    <a:pt x="9051" y="205264"/>
                  </a:lnTo>
                  <a:lnTo>
                    <a:pt x="9658" y="206001"/>
                  </a:lnTo>
                  <a:lnTo>
                    <a:pt x="10275" y="206730"/>
                  </a:lnTo>
                  <a:lnTo>
                    <a:pt x="10908" y="207450"/>
                  </a:lnTo>
                  <a:lnTo>
                    <a:pt x="11550" y="208162"/>
                  </a:lnTo>
                  <a:lnTo>
                    <a:pt x="12218" y="208856"/>
                  </a:lnTo>
                  <a:lnTo>
                    <a:pt x="12904" y="209542"/>
                  </a:lnTo>
                  <a:lnTo>
                    <a:pt x="13598" y="210210"/>
                  </a:lnTo>
                  <a:lnTo>
                    <a:pt x="14310" y="210869"/>
                  </a:lnTo>
                  <a:lnTo>
                    <a:pt x="15038" y="211520"/>
                  </a:lnTo>
                  <a:lnTo>
                    <a:pt x="15776" y="212153"/>
                  </a:lnTo>
                  <a:lnTo>
                    <a:pt x="16531" y="212778"/>
                  </a:lnTo>
                  <a:lnTo>
                    <a:pt x="17303" y="213386"/>
                  </a:lnTo>
                  <a:lnTo>
                    <a:pt x="18084" y="213976"/>
                  </a:lnTo>
                  <a:lnTo>
                    <a:pt x="18883" y="214557"/>
                  </a:lnTo>
                  <a:lnTo>
                    <a:pt x="19698" y="215130"/>
                  </a:lnTo>
                  <a:lnTo>
                    <a:pt x="20523" y="215685"/>
                  </a:lnTo>
                  <a:lnTo>
                    <a:pt x="21364" y="216223"/>
                  </a:lnTo>
                  <a:lnTo>
                    <a:pt x="22215" y="216744"/>
                  </a:lnTo>
                  <a:lnTo>
                    <a:pt x="23082" y="217256"/>
                  </a:lnTo>
                  <a:lnTo>
                    <a:pt x="23959" y="217750"/>
                  </a:lnTo>
                  <a:lnTo>
                    <a:pt x="24844" y="218236"/>
                  </a:lnTo>
                  <a:lnTo>
                    <a:pt x="25746" y="218696"/>
                  </a:lnTo>
                  <a:lnTo>
                    <a:pt x="26657" y="219147"/>
                  </a:lnTo>
                  <a:lnTo>
                    <a:pt x="27586" y="219581"/>
                  </a:lnTo>
                  <a:lnTo>
                    <a:pt x="28514" y="219998"/>
                  </a:lnTo>
                  <a:lnTo>
                    <a:pt x="29460" y="220406"/>
                  </a:lnTo>
                  <a:lnTo>
                    <a:pt x="30423" y="220787"/>
                  </a:lnTo>
                  <a:lnTo>
                    <a:pt x="31387" y="221161"/>
                  </a:lnTo>
                  <a:lnTo>
                    <a:pt x="32367" y="221516"/>
                  </a:lnTo>
                  <a:lnTo>
                    <a:pt x="33356" y="221846"/>
                  </a:lnTo>
                  <a:lnTo>
                    <a:pt x="34354" y="222167"/>
                  </a:lnTo>
                  <a:lnTo>
                    <a:pt x="35361" y="222471"/>
                  </a:lnTo>
                  <a:lnTo>
                    <a:pt x="36376" y="222757"/>
                  </a:lnTo>
                  <a:lnTo>
                    <a:pt x="37400" y="223026"/>
                  </a:lnTo>
                  <a:lnTo>
                    <a:pt x="38441" y="223269"/>
                  </a:lnTo>
                  <a:lnTo>
                    <a:pt x="38060" y="223660"/>
                  </a:lnTo>
                  <a:lnTo>
                    <a:pt x="37686" y="224050"/>
                  </a:lnTo>
                  <a:lnTo>
                    <a:pt x="37322" y="224441"/>
                  </a:lnTo>
                  <a:lnTo>
                    <a:pt x="36957" y="224840"/>
                  </a:lnTo>
                  <a:lnTo>
                    <a:pt x="36602" y="225239"/>
                  </a:lnTo>
                  <a:lnTo>
                    <a:pt x="36246" y="225647"/>
                  </a:lnTo>
                  <a:lnTo>
                    <a:pt x="35908" y="226055"/>
                  </a:lnTo>
                  <a:lnTo>
                    <a:pt x="35560" y="226471"/>
                  </a:lnTo>
                  <a:lnTo>
                    <a:pt x="35231" y="226888"/>
                  </a:lnTo>
                  <a:lnTo>
                    <a:pt x="34901" y="227304"/>
                  </a:lnTo>
                  <a:lnTo>
                    <a:pt x="34580" y="227721"/>
                  </a:lnTo>
                  <a:lnTo>
                    <a:pt x="34259" y="228146"/>
                  </a:lnTo>
                  <a:lnTo>
                    <a:pt x="33955" y="228580"/>
                  </a:lnTo>
                  <a:lnTo>
                    <a:pt x="33643" y="229014"/>
                  </a:lnTo>
                  <a:lnTo>
                    <a:pt x="33348" y="229448"/>
                  </a:lnTo>
                  <a:lnTo>
                    <a:pt x="33053" y="229881"/>
                  </a:lnTo>
                  <a:lnTo>
                    <a:pt x="32766" y="230324"/>
                  </a:lnTo>
                  <a:lnTo>
                    <a:pt x="32480" y="230766"/>
                  </a:lnTo>
                  <a:lnTo>
                    <a:pt x="32202" y="231209"/>
                  </a:lnTo>
                  <a:lnTo>
                    <a:pt x="31933" y="231660"/>
                  </a:lnTo>
                  <a:lnTo>
                    <a:pt x="31673" y="232111"/>
                  </a:lnTo>
                  <a:lnTo>
                    <a:pt x="31413" y="232563"/>
                  </a:lnTo>
                  <a:lnTo>
                    <a:pt x="31161" y="233014"/>
                  </a:lnTo>
                  <a:lnTo>
                    <a:pt x="30909" y="233474"/>
                  </a:lnTo>
                  <a:lnTo>
                    <a:pt x="30666" y="233934"/>
                  </a:lnTo>
                  <a:lnTo>
                    <a:pt x="30432" y="234402"/>
                  </a:lnTo>
                  <a:lnTo>
                    <a:pt x="30198" y="234862"/>
                  </a:lnTo>
                  <a:lnTo>
                    <a:pt x="29981" y="235331"/>
                  </a:lnTo>
                  <a:lnTo>
                    <a:pt x="29764" y="235799"/>
                  </a:lnTo>
                  <a:lnTo>
                    <a:pt x="29547" y="236277"/>
                  </a:lnTo>
                  <a:lnTo>
                    <a:pt x="29339" y="236745"/>
                  </a:lnTo>
                  <a:lnTo>
                    <a:pt x="29139" y="237222"/>
                  </a:lnTo>
                  <a:lnTo>
                    <a:pt x="28948" y="237700"/>
                  </a:lnTo>
                  <a:lnTo>
                    <a:pt x="28757" y="238177"/>
                  </a:lnTo>
                  <a:lnTo>
                    <a:pt x="28575" y="238654"/>
                  </a:lnTo>
                  <a:lnTo>
                    <a:pt x="28402" y="239140"/>
                  </a:lnTo>
                  <a:lnTo>
                    <a:pt x="28228" y="239617"/>
                  </a:lnTo>
                  <a:lnTo>
                    <a:pt x="28063" y="240103"/>
                  </a:lnTo>
                  <a:lnTo>
                    <a:pt x="27907" y="240589"/>
                  </a:lnTo>
                  <a:lnTo>
                    <a:pt x="27751" y="241084"/>
                  </a:lnTo>
                  <a:lnTo>
                    <a:pt x="27612" y="241570"/>
                  </a:lnTo>
                  <a:lnTo>
                    <a:pt x="27473" y="242056"/>
                  </a:lnTo>
                  <a:lnTo>
                    <a:pt x="27334" y="242550"/>
                  </a:lnTo>
                  <a:lnTo>
                    <a:pt x="27204" y="243045"/>
                  </a:lnTo>
                  <a:lnTo>
                    <a:pt x="27083" y="243540"/>
                  </a:lnTo>
                  <a:lnTo>
                    <a:pt x="26970" y="244034"/>
                  </a:lnTo>
                  <a:lnTo>
                    <a:pt x="26857" y="244529"/>
                  </a:lnTo>
                  <a:lnTo>
                    <a:pt x="26753" y="245023"/>
                  </a:lnTo>
                  <a:lnTo>
                    <a:pt x="26657" y="245518"/>
                  </a:lnTo>
                  <a:lnTo>
                    <a:pt x="26571" y="246013"/>
                  </a:lnTo>
                  <a:lnTo>
                    <a:pt x="26484" y="246516"/>
                  </a:lnTo>
                  <a:lnTo>
                    <a:pt x="26406" y="247011"/>
                  </a:lnTo>
                  <a:lnTo>
                    <a:pt x="26336" y="247514"/>
                  </a:lnTo>
                  <a:lnTo>
                    <a:pt x="26267" y="248008"/>
                  </a:lnTo>
                  <a:lnTo>
                    <a:pt x="26206" y="248512"/>
                  </a:lnTo>
                  <a:lnTo>
                    <a:pt x="26154" y="249006"/>
                  </a:lnTo>
                  <a:lnTo>
                    <a:pt x="26102" y="249510"/>
                  </a:lnTo>
                  <a:lnTo>
                    <a:pt x="26067" y="250013"/>
                  </a:lnTo>
                  <a:lnTo>
                    <a:pt x="26033" y="250508"/>
                  </a:lnTo>
                  <a:lnTo>
                    <a:pt x="25998" y="251011"/>
                  </a:lnTo>
                  <a:lnTo>
                    <a:pt x="25981" y="251514"/>
                  </a:lnTo>
                  <a:lnTo>
                    <a:pt x="25963" y="252017"/>
                  </a:lnTo>
                  <a:lnTo>
                    <a:pt x="25955" y="252512"/>
                  </a:lnTo>
                  <a:lnTo>
                    <a:pt x="25955" y="253015"/>
                  </a:lnTo>
                  <a:lnTo>
                    <a:pt x="25955" y="253553"/>
                  </a:lnTo>
                  <a:lnTo>
                    <a:pt x="25963" y="254091"/>
                  </a:lnTo>
                  <a:lnTo>
                    <a:pt x="25981" y="254629"/>
                  </a:lnTo>
                  <a:lnTo>
                    <a:pt x="26007" y="255167"/>
                  </a:lnTo>
                  <a:lnTo>
                    <a:pt x="26041" y="255697"/>
                  </a:lnTo>
                  <a:lnTo>
                    <a:pt x="26076" y="256235"/>
                  </a:lnTo>
                  <a:lnTo>
                    <a:pt x="26128" y="256764"/>
                  </a:lnTo>
                  <a:lnTo>
                    <a:pt x="26180" y="257293"/>
                  </a:lnTo>
                  <a:lnTo>
                    <a:pt x="26241" y="257814"/>
                  </a:lnTo>
                  <a:lnTo>
                    <a:pt x="26310" y="258343"/>
                  </a:lnTo>
                  <a:lnTo>
                    <a:pt x="26380" y="258864"/>
                  </a:lnTo>
                  <a:lnTo>
                    <a:pt x="26467" y="259384"/>
                  </a:lnTo>
                  <a:lnTo>
                    <a:pt x="26553" y="259905"/>
                  </a:lnTo>
                  <a:lnTo>
                    <a:pt x="26649" y="260426"/>
                  </a:lnTo>
                  <a:lnTo>
                    <a:pt x="26744" y="260938"/>
                  </a:lnTo>
                  <a:lnTo>
                    <a:pt x="26857" y="261450"/>
                  </a:lnTo>
                  <a:lnTo>
                    <a:pt x="26970" y="261962"/>
                  </a:lnTo>
                  <a:lnTo>
                    <a:pt x="27091" y="262474"/>
                  </a:lnTo>
                  <a:lnTo>
                    <a:pt x="27221" y="262977"/>
                  </a:lnTo>
                  <a:lnTo>
                    <a:pt x="27352" y="263489"/>
                  </a:lnTo>
                  <a:lnTo>
                    <a:pt x="27499" y="263983"/>
                  </a:lnTo>
                  <a:lnTo>
                    <a:pt x="27647" y="264487"/>
                  </a:lnTo>
                  <a:lnTo>
                    <a:pt x="27794" y="264990"/>
                  </a:lnTo>
                  <a:lnTo>
                    <a:pt x="27959" y="265485"/>
                  </a:lnTo>
                  <a:lnTo>
                    <a:pt x="28124" y="265979"/>
                  </a:lnTo>
                  <a:lnTo>
                    <a:pt x="28297" y="266465"/>
                  </a:lnTo>
                  <a:lnTo>
                    <a:pt x="28480" y="266960"/>
                  </a:lnTo>
                  <a:lnTo>
                    <a:pt x="28662" y="267446"/>
                  </a:lnTo>
                  <a:lnTo>
                    <a:pt x="28853" y="267923"/>
                  </a:lnTo>
                  <a:lnTo>
                    <a:pt x="29052" y="268409"/>
                  </a:lnTo>
                  <a:lnTo>
                    <a:pt x="29252" y="268886"/>
                  </a:lnTo>
                  <a:lnTo>
                    <a:pt x="29469" y="269363"/>
                  </a:lnTo>
                  <a:lnTo>
                    <a:pt x="29677" y="269841"/>
                  </a:lnTo>
                  <a:lnTo>
                    <a:pt x="29903" y="270309"/>
                  </a:lnTo>
                  <a:lnTo>
                    <a:pt x="30128" y="270778"/>
                  </a:lnTo>
                  <a:lnTo>
                    <a:pt x="30363" y="271246"/>
                  </a:lnTo>
                  <a:lnTo>
                    <a:pt x="30606" y="271706"/>
                  </a:lnTo>
                  <a:lnTo>
                    <a:pt x="30849" y="272166"/>
                  </a:lnTo>
                  <a:lnTo>
                    <a:pt x="31100" y="272626"/>
                  </a:lnTo>
                  <a:lnTo>
                    <a:pt x="31361" y="273077"/>
                  </a:lnTo>
                  <a:lnTo>
                    <a:pt x="31621" y="273529"/>
                  </a:lnTo>
                  <a:lnTo>
                    <a:pt x="31890" y="273980"/>
                  </a:lnTo>
                  <a:lnTo>
                    <a:pt x="32159" y="274422"/>
                  </a:lnTo>
                  <a:lnTo>
                    <a:pt x="32437" y="274865"/>
                  </a:lnTo>
                  <a:lnTo>
                    <a:pt x="32723" y="275307"/>
                  </a:lnTo>
                  <a:lnTo>
                    <a:pt x="33018" y="275741"/>
                  </a:lnTo>
                  <a:lnTo>
                    <a:pt x="33313" y="276175"/>
                  </a:lnTo>
                  <a:lnTo>
                    <a:pt x="33608" y="276609"/>
                  </a:lnTo>
                  <a:lnTo>
                    <a:pt x="33920" y="277034"/>
                  </a:lnTo>
                  <a:lnTo>
                    <a:pt x="34233" y="277459"/>
                  </a:lnTo>
                  <a:lnTo>
                    <a:pt x="34545" y="277876"/>
                  </a:lnTo>
                  <a:lnTo>
                    <a:pt x="34866" y="278292"/>
                  </a:lnTo>
                  <a:lnTo>
                    <a:pt x="35196" y="278709"/>
                  </a:lnTo>
                  <a:lnTo>
                    <a:pt x="35526" y="279117"/>
                  </a:lnTo>
                  <a:lnTo>
                    <a:pt x="35864" y="279525"/>
                  </a:lnTo>
                  <a:lnTo>
                    <a:pt x="36211" y="279932"/>
                  </a:lnTo>
                  <a:lnTo>
                    <a:pt x="36558" y="280332"/>
                  </a:lnTo>
                  <a:lnTo>
                    <a:pt x="36905" y="280731"/>
                  </a:lnTo>
                  <a:lnTo>
                    <a:pt x="37270" y="281121"/>
                  </a:lnTo>
                  <a:lnTo>
                    <a:pt x="37626" y="281512"/>
                  </a:lnTo>
                  <a:lnTo>
                    <a:pt x="37999" y="281894"/>
                  </a:lnTo>
                  <a:lnTo>
                    <a:pt x="38372" y="282275"/>
                  </a:lnTo>
                  <a:lnTo>
                    <a:pt x="38745" y="282657"/>
                  </a:lnTo>
                  <a:lnTo>
                    <a:pt x="39127" y="283030"/>
                  </a:lnTo>
                  <a:lnTo>
                    <a:pt x="39517" y="283403"/>
                  </a:lnTo>
                  <a:lnTo>
                    <a:pt x="39908" y="283768"/>
                  </a:lnTo>
                  <a:lnTo>
                    <a:pt x="40298" y="284132"/>
                  </a:lnTo>
                  <a:lnTo>
                    <a:pt x="40706" y="284497"/>
                  </a:lnTo>
                  <a:lnTo>
                    <a:pt x="41105" y="284853"/>
                  </a:lnTo>
                  <a:lnTo>
                    <a:pt x="41522" y="285200"/>
                  </a:lnTo>
                  <a:lnTo>
                    <a:pt x="41930" y="285555"/>
                  </a:lnTo>
                  <a:lnTo>
                    <a:pt x="42346" y="285894"/>
                  </a:lnTo>
                  <a:lnTo>
                    <a:pt x="42771" y="286232"/>
                  </a:lnTo>
                  <a:lnTo>
                    <a:pt x="43197" y="286571"/>
                  </a:lnTo>
                  <a:lnTo>
                    <a:pt x="43630" y="286900"/>
                  </a:lnTo>
                  <a:lnTo>
                    <a:pt x="44064" y="287230"/>
                  </a:lnTo>
                  <a:lnTo>
                    <a:pt x="44507" y="287551"/>
                  </a:lnTo>
                  <a:lnTo>
                    <a:pt x="44949" y="287872"/>
                  </a:lnTo>
                  <a:lnTo>
                    <a:pt x="45401" y="288193"/>
                  </a:lnTo>
                  <a:lnTo>
                    <a:pt x="45852" y="288497"/>
                  </a:lnTo>
                  <a:lnTo>
                    <a:pt x="46312" y="288809"/>
                  </a:lnTo>
                  <a:lnTo>
                    <a:pt x="46772" y="289104"/>
                  </a:lnTo>
                  <a:lnTo>
                    <a:pt x="47232" y="289408"/>
                  </a:lnTo>
                  <a:lnTo>
                    <a:pt x="47700" y="289703"/>
                  </a:lnTo>
                  <a:lnTo>
                    <a:pt x="48177" y="289990"/>
                  </a:lnTo>
                  <a:lnTo>
                    <a:pt x="48655" y="290276"/>
                  </a:lnTo>
                  <a:lnTo>
                    <a:pt x="49132" y="290554"/>
                  </a:lnTo>
                  <a:lnTo>
                    <a:pt x="49618" y="290831"/>
                  </a:lnTo>
                  <a:lnTo>
                    <a:pt x="50104" y="291100"/>
                  </a:lnTo>
                  <a:lnTo>
                    <a:pt x="50598" y="291369"/>
                  </a:lnTo>
                  <a:lnTo>
                    <a:pt x="51093" y="291630"/>
                  </a:lnTo>
                  <a:lnTo>
                    <a:pt x="51588" y="291881"/>
                  </a:lnTo>
                  <a:lnTo>
                    <a:pt x="52091" y="292133"/>
                  </a:lnTo>
                  <a:lnTo>
                    <a:pt x="52594" y="292385"/>
                  </a:lnTo>
                  <a:lnTo>
                    <a:pt x="53106" y="292628"/>
                  </a:lnTo>
                  <a:lnTo>
                    <a:pt x="53618" y="292862"/>
                  </a:lnTo>
                  <a:lnTo>
                    <a:pt x="54139" y="293096"/>
                  </a:lnTo>
                  <a:lnTo>
                    <a:pt x="54651" y="293322"/>
                  </a:lnTo>
                  <a:lnTo>
                    <a:pt x="55180" y="293547"/>
                  </a:lnTo>
                  <a:lnTo>
                    <a:pt x="55701" y="293764"/>
                  </a:lnTo>
                  <a:lnTo>
                    <a:pt x="56230" y="293972"/>
                  </a:lnTo>
                  <a:lnTo>
                    <a:pt x="56768" y="294181"/>
                  </a:lnTo>
                  <a:lnTo>
                    <a:pt x="57297" y="294389"/>
                  </a:lnTo>
                  <a:lnTo>
                    <a:pt x="57844" y="294580"/>
                  </a:lnTo>
                  <a:lnTo>
                    <a:pt x="58382" y="294779"/>
                  </a:lnTo>
                  <a:lnTo>
                    <a:pt x="58929" y="294962"/>
                  </a:lnTo>
                  <a:lnTo>
                    <a:pt x="59475" y="295144"/>
                  </a:lnTo>
                  <a:lnTo>
                    <a:pt x="60031" y="295317"/>
                  </a:lnTo>
                  <a:lnTo>
                    <a:pt x="60577" y="295491"/>
                  </a:lnTo>
                  <a:lnTo>
                    <a:pt x="61141" y="295656"/>
                  </a:lnTo>
                  <a:lnTo>
                    <a:pt x="61697" y="295821"/>
                  </a:lnTo>
                  <a:lnTo>
                    <a:pt x="62261" y="295977"/>
                  </a:lnTo>
                  <a:lnTo>
                    <a:pt x="62825" y="296124"/>
                  </a:lnTo>
                  <a:lnTo>
                    <a:pt x="63397" y="296272"/>
                  </a:lnTo>
                  <a:lnTo>
                    <a:pt x="63961" y="296411"/>
                  </a:lnTo>
                  <a:lnTo>
                    <a:pt x="64534" y="296541"/>
                  </a:lnTo>
                  <a:lnTo>
                    <a:pt x="65116" y="296671"/>
                  </a:lnTo>
                  <a:lnTo>
                    <a:pt x="65697" y="296793"/>
                  </a:lnTo>
                  <a:lnTo>
                    <a:pt x="66270" y="296905"/>
                  </a:lnTo>
                  <a:lnTo>
                    <a:pt x="66860" y="297018"/>
                  </a:lnTo>
                  <a:lnTo>
                    <a:pt x="67441" y="297122"/>
                  </a:lnTo>
                  <a:lnTo>
                    <a:pt x="68031" y="297218"/>
                  </a:lnTo>
                  <a:lnTo>
                    <a:pt x="68621" y="297313"/>
                  </a:lnTo>
                  <a:lnTo>
                    <a:pt x="69220" y="297400"/>
                  </a:lnTo>
                  <a:lnTo>
                    <a:pt x="69810" y="297487"/>
                  </a:lnTo>
                  <a:lnTo>
                    <a:pt x="70409" y="297556"/>
                  </a:lnTo>
                  <a:lnTo>
                    <a:pt x="71008" y="297626"/>
                  </a:lnTo>
                  <a:lnTo>
                    <a:pt x="71615" y="297695"/>
                  </a:lnTo>
                  <a:lnTo>
                    <a:pt x="71511" y="298433"/>
                  </a:lnTo>
                  <a:lnTo>
                    <a:pt x="71415" y="299170"/>
                  </a:lnTo>
                  <a:lnTo>
                    <a:pt x="71337" y="299908"/>
                  </a:lnTo>
                  <a:lnTo>
                    <a:pt x="71259" y="300645"/>
                  </a:lnTo>
                  <a:lnTo>
                    <a:pt x="71207" y="301392"/>
                  </a:lnTo>
                  <a:lnTo>
                    <a:pt x="71164" y="302138"/>
                  </a:lnTo>
                  <a:lnTo>
                    <a:pt x="71129" y="302893"/>
                  </a:lnTo>
                  <a:lnTo>
                    <a:pt x="71120" y="303656"/>
                  </a:lnTo>
                  <a:lnTo>
                    <a:pt x="71129" y="304238"/>
                  </a:lnTo>
                  <a:lnTo>
                    <a:pt x="71138" y="304819"/>
                  </a:lnTo>
                  <a:lnTo>
                    <a:pt x="71164" y="305392"/>
                  </a:lnTo>
                  <a:lnTo>
                    <a:pt x="71190" y="305965"/>
                  </a:lnTo>
                  <a:lnTo>
                    <a:pt x="71224" y="306546"/>
                  </a:lnTo>
                  <a:lnTo>
                    <a:pt x="71277" y="307110"/>
                  </a:lnTo>
                  <a:lnTo>
                    <a:pt x="71329" y="307683"/>
                  </a:lnTo>
                  <a:lnTo>
                    <a:pt x="71389" y="308255"/>
                  </a:lnTo>
                  <a:lnTo>
                    <a:pt x="71459" y="308819"/>
                  </a:lnTo>
                  <a:lnTo>
                    <a:pt x="71537" y="309384"/>
                  </a:lnTo>
                  <a:lnTo>
                    <a:pt x="71624" y="309939"/>
                  </a:lnTo>
                  <a:lnTo>
                    <a:pt x="71719" y="310503"/>
                  </a:lnTo>
                  <a:lnTo>
                    <a:pt x="71823" y="311058"/>
                  </a:lnTo>
                  <a:lnTo>
                    <a:pt x="71927" y="311614"/>
                  </a:lnTo>
                  <a:lnTo>
                    <a:pt x="72049" y="312169"/>
                  </a:lnTo>
                  <a:lnTo>
                    <a:pt x="72170" y="312716"/>
                  </a:lnTo>
                  <a:lnTo>
                    <a:pt x="72300" y="313262"/>
                  </a:lnTo>
                  <a:lnTo>
                    <a:pt x="72439" y="313809"/>
                  </a:lnTo>
                  <a:lnTo>
                    <a:pt x="72587" y="314347"/>
                  </a:lnTo>
                  <a:lnTo>
                    <a:pt x="72743" y="314894"/>
                  </a:lnTo>
                  <a:lnTo>
                    <a:pt x="72908" y="315432"/>
                  </a:lnTo>
                  <a:lnTo>
                    <a:pt x="73081" y="315961"/>
                  </a:lnTo>
                  <a:lnTo>
                    <a:pt x="73255" y="316499"/>
                  </a:lnTo>
                  <a:lnTo>
                    <a:pt x="73437" y="317028"/>
                  </a:lnTo>
                  <a:lnTo>
                    <a:pt x="73637" y="317549"/>
                  </a:lnTo>
                  <a:lnTo>
                    <a:pt x="73836" y="318078"/>
                  </a:lnTo>
                  <a:lnTo>
                    <a:pt x="74036" y="318599"/>
                  </a:lnTo>
                  <a:lnTo>
                    <a:pt x="74253" y="319111"/>
                  </a:lnTo>
                  <a:lnTo>
                    <a:pt x="74470" y="319632"/>
                  </a:lnTo>
                  <a:lnTo>
                    <a:pt x="74695" y="320143"/>
                  </a:lnTo>
                  <a:lnTo>
                    <a:pt x="74930" y="320647"/>
                  </a:lnTo>
                  <a:lnTo>
                    <a:pt x="75173" y="321159"/>
                  </a:lnTo>
                  <a:lnTo>
                    <a:pt x="75424" y="321662"/>
                  </a:lnTo>
                  <a:lnTo>
                    <a:pt x="75676" y="322157"/>
                  </a:lnTo>
                  <a:lnTo>
                    <a:pt x="75936" y="322651"/>
                  </a:lnTo>
                  <a:lnTo>
                    <a:pt x="76205" y="323146"/>
                  </a:lnTo>
                  <a:lnTo>
                    <a:pt x="76483" y="323640"/>
                  </a:lnTo>
                  <a:lnTo>
                    <a:pt x="76761" y="324126"/>
                  </a:lnTo>
                  <a:lnTo>
                    <a:pt x="77056" y="324604"/>
                  </a:lnTo>
                  <a:lnTo>
                    <a:pt x="77351" y="325090"/>
                  </a:lnTo>
                  <a:lnTo>
                    <a:pt x="77646" y="325558"/>
                  </a:lnTo>
                  <a:lnTo>
                    <a:pt x="77958" y="326035"/>
                  </a:lnTo>
                  <a:lnTo>
                    <a:pt x="78270" y="326504"/>
                  </a:lnTo>
                  <a:lnTo>
                    <a:pt x="78592" y="326973"/>
                  </a:lnTo>
                  <a:lnTo>
                    <a:pt x="78913" y="327432"/>
                  </a:lnTo>
                  <a:lnTo>
                    <a:pt x="79251" y="327892"/>
                  </a:lnTo>
                  <a:lnTo>
                    <a:pt x="79589" y="328344"/>
                  </a:lnTo>
                  <a:lnTo>
                    <a:pt x="79928" y="328795"/>
                  </a:lnTo>
                  <a:lnTo>
                    <a:pt x="80284" y="329237"/>
                  </a:lnTo>
                  <a:lnTo>
                    <a:pt x="80639" y="329680"/>
                  </a:lnTo>
                  <a:lnTo>
                    <a:pt x="81004" y="330122"/>
                  </a:lnTo>
                  <a:lnTo>
                    <a:pt x="81368" y="330556"/>
                  </a:lnTo>
                  <a:lnTo>
                    <a:pt x="81741" y="330990"/>
                  </a:lnTo>
                  <a:lnTo>
                    <a:pt x="82123" y="331415"/>
                  </a:lnTo>
                  <a:lnTo>
                    <a:pt x="82505" y="331832"/>
                  </a:lnTo>
                  <a:lnTo>
                    <a:pt x="82904" y="332257"/>
                  </a:lnTo>
                  <a:lnTo>
                    <a:pt x="83295" y="332665"/>
                  </a:lnTo>
                  <a:lnTo>
                    <a:pt x="83703" y="333081"/>
                  </a:lnTo>
                  <a:lnTo>
                    <a:pt x="84110" y="333481"/>
                  </a:lnTo>
                  <a:lnTo>
                    <a:pt x="84518" y="333888"/>
                  </a:lnTo>
                  <a:lnTo>
                    <a:pt x="84943" y="334279"/>
                  </a:lnTo>
                  <a:lnTo>
                    <a:pt x="85369" y="334678"/>
                  </a:lnTo>
                  <a:lnTo>
                    <a:pt x="85794" y="335060"/>
                  </a:lnTo>
                  <a:lnTo>
                    <a:pt x="86228" y="335450"/>
                  </a:lnTo>
                  <a:lnTo>
                    <a:pt x="86670" y="335823"/>
                  </a:lnTo>
                  <a:lnTo>
                    <a:pt x="87113" y="336197"/>
                  </a:lnTo>
                  <a:lnTo>
                    <a:pt x="87564" y="336570"/>
                  </a:lnTo>
                  <a:lnTo>
                    <a:pt x="88024" y="336934"/>
                  </a:lnTo>
                  <a:lnTo>
                    <a:pt x="88484" y="337299"/>
                  </a:lnTo>
                  <a:lnTo>
                    <a:pt x="88952" y="337654"/>
                  </a:lnTo>
                  <a:lnTo>
                    <a:pt x="89421" y="338002"/>
                  </a:lnTo>
                  <a:lnTo>
                    <a:pt x="89898" y="338349"/>
                  </a:lnTo>
                  <a:lnTo>
                    <a:pt x="90375" y="338687"/>
                  </a:lnTo>
                  <a:lnTo>
                    <a:pt x="90861" y="339025"/>
                  </a:lnTo>
                  <a:lnTo>
                    <a:pt x="91347" y="339355"/>
                  </a:lnTo>
                  <a:lnTo>
                    <a:pt x="91842" y="339685"/>
                  </a:lnTo>
                  <a:lnTo>
                    <a:pt x="92345" y="340006"/>
                  </a:lnTo>
                  <a:lnTo>
                    <a:pt x="92848" y="340318"/>
                  </a:lnTo>
                  <a:lnTo>
                    <a:pt x="93352" y="340631"/>
                  </a:lnTo>
                  <a:lnTo>
                    <a:pt x="93872" y="340934"/>
                  </a:lnTo>
                  <a:lnTo>
                    <a:pt x="94384" y="341238"/>
                  </a:lnTo>
                  <a:lnTo>
                    <a:pt x="94905" y="341533"/>
                  </a:lnTo>
                  <a:lnTo>
                    <a:pt x="95434" y="341820"/>
                  </a:lnTo>
                  <a:lnTo>
                    <a:pt x="95964" y="342106"/>
                  </a:lnTo>
                  <a:lnTo>
                    <a:pt x="96493" y="342384"/>
                  </a:lnTo>
                  <a:lnTo>
                    <a:pt x="97040" y="342661"/>
                  </a:lnTo>
                  <a:lnTo>
                    <a:pt x="97578" y="342930"/>
                  </a:lnTo>
                  <a:lnTo>
                    <a:pt x="98124" y="343191"/>
                  </a:lnTo>
                  <a:lnTo>
                    <a:pt x="98680" y="343442"/>
                  </a:lnTo>
                  <a:lnTo>
                    <a:pt x="99226" y="343694"/>
                  </a:lnTo>
                  <a:lnTo>
                    <a:pt x="99790" y="343946"/>
                  </a:lnTo>
                  <a:lnTo>
                    <a:pt x="100354" y="344180"/>
                  </a:lnTo>
                  <a:lnTo>
                    <a:pt x="100918" y="344414"/>
                  </a:lnTo>
                  <a:lnTo>
                    <a:pt x="101491" y="344640"/>
                  </a:lnTo>
                  <a:lnTo>
                    <a:pt x="102064" y="344865"/>
                  </a:lnTo>
                  <a:lnTo>
                    <a:pt x="102637" y="345082"/>
                  </a:lnTo>
                  <a:lnTo>
                    <a:pt x="103218" y="345291"/>
                  </a:lnTo>
                  <a:lnTo>
                    <a:pt x="103799" y="345499"/>
                  </a:lnTo>
                  <a:lnTo>
                    <a:pt x="104389" y="345698"/>
                  </a:lnTo>
                  <a:lnTo>
                    <a:pt x="104979" y="345889"/>
                  </a:lnTo>
                  <a:lnTo>
                    <a:pt x="105578" y="346071"/>
                  </a:lnTo>
                  <a:lnTo>
                    <a:pt x="106177" y="346254"/>
                  </a:lnTo>
                  <a:lnTo>
                    <a:pt x="106776" y="346427"/>
                  </a:lnTo>
                  <a:lnTo>
                    <a:pt x="107383" y="346592"/>
                  </a:lnTo>
                  <a:lnTo>
                    <a:pt x="107991" y="346757"/>
                  </a:lnTo>
                  <a:lnTo>
                    <a:pt x="108598" y="346913"/>
                  </a:lnTo>
                  <a:lnTo>
                    <a:pt x="109214" y="347061"/>
                  </a:lnTo>
                  <a:lnTo>
                    <a:pt x="109830" y="347200"/>
                  </a:lnTo>
                  <a:lnTo>
                    <a:pt x="110455" y="347338"/>
                  </a:lnTo>
                  <a:lnTo>
                    <a:pt x="111080" y="347460"/>
                  </a:lnTo>
                  <a:lnTo>
                    <a:pt x="111704" y="347590"/>
                  </a:lnTo>
                  <a:lnTo>
                    <a:pt x="112329" y="347703"/>
                  </a:lnTo>
                  <a:lnTo>
                    <a:pt x="112963" y="347807"/>
                  </a:lnTo>
                  <a:lnTo>
                    <a:pt x="113596" y="347911"/>
                  </a:lnTo>
                  <a:lnTo>
                    <a:pt x="114238" y="348007"/>
                  </a:lnTo>
                  <a:lnTo>
                    <a:pt x="114880" y="348093"/>
                  </a:lnTo>
                  <a:lnTo>
                    <a:pt x="115522" y="348180"/>
                  </a:lnTo>
                  <a:lnTo>
                    <a:pt x="116165" y="348258"/>
                  </a:lnTo>
                  <a:lnTo>
                    <a:pt x="116815" y="348319"/>
                  </a:lnTo>
                  <a:lnTo>
                    <a:pt x="117466" y="348380"/>
                  </a:lnTo>
                  <a:lnTo>
                    <a:pt x="118117" y="348440"/>
                  </a:lnTo>
                  <a:lnTo>
                    <a:pt x="118768" y="348484"/>
                  </a:lnTo>
                  <a:lnTo>
                    <a:pt x="119427" y="348527"/>
                  </a:lnTo>
                  <a:lnTo>
                    <a:pt x="120087" y="348553"/>
                  </a:lnTo>
                  <a:lnTo>
                    <a:pt x="120746" y="348579"/>
                  </a:lnTo>
                  <a:lnTo>
                    <a:pt x="121414" y="348597"/>
                  </a:lnTo>
                  <a:lnTo>
                    <a:pt x="122083" y="348614"/>
                  </a:lnTo>
                  <a:lnTo>
                    <a:pt x="123436" y="348614"/>
                  </a:lnTo>
                  <a:lnTo>
                    <a:pt x="124122" y="348597"/>
                  </a:lnTo>
                  <a:lnTo>
                    <a:pt x="124807" y="348579"/>
                  </a:lnTo>
                  <a:lnTo>
                    <a:pt x="125493" y="348553"/>
                  </a:lnTo>
                  <a:lnTo>
                    <a:pt x="126170" y="348518"/>
                  </a:lnTo>
                  <a:lnTo>
                    <a:pt x="126855" y="348475"/>
                  </a:lnTo>
                  <a:lnTo>
                    <a:pt x="127523" y="348423"/>
                  </a:lnTo>
                  <a:lnTo>
                    <a:pt x="128200" y="348362"/>
                  </a:lnTo>
                  <a:lnTo>
                    <a:pt x="128868" y="348302"/>
                  </a:lnTo>
                  <a:lnTo>
                    <a:pt x="129536" y="348232"/>
                  </a:lnTo>
                  <a:lnTo>
                    <a:pt x="130205" y="348145"/>
                  </a:lnTo>
                  <a:lnTo>
                    <a:pt x="130864" y="348059"/>
                  </a:lnTo>
                  <a:lnTo>
                    <a:pt x="131532" y="347963"/>
                  </a:lnTo>
                  <a:lnTo>
                    <a:pt x="132183" y="347859"/>
                  </a:lnTo>
                  <a:lnTo>
                    <a:pt x="132843" y="347755"/>
                  </a:lnTo>
                  <a:lnTo>
                    <a:pt x="133493" y="347633"/>
                  </a:lnTo>
                  <a:lnTo>
                    <a:pt x="134144" y="347512"/>
                  </a:lnTo>
                  <a:lnTo>
                    <a:pt x="134786" y="347382"/>
                  </a:lnTo>
                  <a:lnTo>
                    <a:pt x="135428" y="347243"/>
                  </a:lnTo>
                  <a:lnTo>
                    <a:pt x="136070" y="347095"/>
                  </a:lnTo>
                  <a:lnTo>
                    <a:pt x="136704" y="346948"/>
                  </a:lnTo>
                  <a:lnTo>
                    <a:pt x="137337" y="346792"/>
                  </a:lnTo>
                  <a:lnTo>
                    <a:pt x="137971" y="346627"/>
                  </a:lnTo>
                  <a:lnTo>
                    <a:pt x="138596" y="346453"/>
                  </a:lnTo>
                  <a:lnTo>
                    <a:pt x="139220" y="346271"/>
                  </a:lnTo>
                  <a:lnTo>
                    <a:pt x="139836" y="346089"/>
                  </a:lnTo>
                  <a:lnTo>
                    <a:pt x="140453" y="345898"/>
                  </a:lnTo>
                  <a:lnTo>
                    <a:pt x="141060" y="345698"/>
                  </a:lnTo>
                  <a:lnTo>
                    <a:pt x="141676" y="345490"/>
                  </a:lnTo>
                  <a:lnTo>
                    <a:pt x="142275" y="345282"/>
                  </a:lnTo>
                  <a:lnTo>
                    <a:pt x="142874" y="345065"/>
                  </a:lnTo>
                  <a:lnTo>
                    <a:pt x="143472" y="344839"/>
                  </a:lnTo>
                  <a:lnTo>
                    <a:pt x="144071" y="344605"/>
                  </a:lnTo>
                  <a:lnTo>
                    <a:pt x="144661" y="344371"/>
                  </a:lnTo>
                  <a:lnTo>
                    <a:pt x="145242" y="344128"/>
                  </a:lnTo>
                  <a:lnTo>
                    <a:pt x="145824" y="343876"/>
                  </a:lnTo>
                  <a:lnTo>
                    <a:pt x="146397" y="343624"/>
                  </a:lnTo>
                  <a:lnTo>
                    <a:pt x="146969" y="343355"/>
                  </a:lnTo>
                  <a:lnTo>
                    <a:pt x="147542" y="343095"/>
                  </a:lnTo>
                  <a:lnTo>
                    <a:pt x="148106" y="342817"/>
                  </a:lnTo>
                  <a:lnTo>
                    <a:pt x="148661" y="342540"/>
                  </a:lnTo>
                  <a:lnTo>
                    <a:pt x="149225" y="342253"/>
                  </a:lnTo>
                  <a:lnTo>
                    <a:pt x="149772" y="341958"/>
                  </a:lnTo>
                  <a:lnTo>
                    <a:pt x="150319" y="341663"/>
                  </a:lnTo>
                  <a:lnTo>
                    <a:pt x="150857" y="341360"/>
                  </a:lnTo>
                  <a:lnTo>
                    <a:pt x="151395" y="341056"/>
                  </a:lnTo>
                  <a:lnTo>
                    <a:pt x="151933" y="340735"/>
                  </a:lnTo>
                  <a:lnTo>
                    <a:pt x="152453" y="340422"/>
                  </a:lnTo>
                  <a:lnTo>
                    <a:pt x="152983" y="340093"/>
                  </a:lnTo>
                  <a:lnTo>
                    <a:pt x="153495" y="339763"/>
                  </a:lnTo>
                  <a:lnTo>
                    <a:pt x="154015" y="339425"/>
                  </a:lnTo>
                  <a:lnTo>
                    <a:pt x="154519" y="339086"/>
                  </a:lnTo>
                  <a:lnTo>
                    <a:pt x="155022" y="338739"/>
                  </a:lnTo>
                  <a:lnTo>
                    <a:pt x="155517" y="338383"/>
                  </a:lnTo>
                  <a:lnTo>
                    <a:pt x="156011" y="338028"/>
                  </a:lnTo>
                  <a:lnTo>
                    <a:pt x="156497" y="337663"/>
                  </a:lnTo>
                  <a:lnTo>
                    <a:pt x="156983" y="337299"/>
                  </a:lnTo>
                  <a:lnTo>
                    <a:pt x="157460" y="336926"/>
                  </a:lnTo>
                  <a:lnTo>
                    <a:pt x="157929" y="336552"/>
                  </a:lnTo>
                  <a:lnTo>
                    <a:pt x="158397" y="336171"/>
                  </a:lnTo>
                  <a:lnTo>
                    <a:pt x="158857" y="335780"/>
                  </a:lnTo>
                  <a:lnTo>
                    <a:pt x="159309" y="335390"/>
                  </a:lnTo>
                  <a:lnTo>
                    <a:pt x="159760" y="334990"/>
                  </a:lnTo>
                  <a:lnTo>
                    <a:pt x="160202" y="334583"/>
                  </a:lnTo>
                  <a:lnTo>
                    <a:pt x="160593" y="334227"/>
                  </a:lnTo>
                  <a:lnTo>
                    <a:pt x="160975" y="333871"/>
                  </a:lnTo>
                  <a:lnTo>
                    <a:pt x="161348" y="333507"/>
                  </a:lnTo>
                  <a:lnTo>
                    <a:pt x="161721" y="333134"/>
                  </a:lnTo>
                  <a:lnTo>
                    <a:pt x="162094" y="332760"/>
                  </a:lnTo>
                  <a:lnTo>
                    <a:pt x="162458" y="332387"/>
                  </a:lnTo>
                  <a:lnTo>
                    <a:pt x="162814" y="332005"/>
                  </a:lnTo>
                  <a:lnTo>
                    <a:pt x="163170" y="331624"/>
                  </a:lnTo>
                  <a:lnTo>
                    <a:pt x="163526" y="331233"/>
                  </a:lnTo>
                  <a:lnTo>
                    <a:pt x="163864" y="330843"/>
                  </a:lnTo>
                  <a:lnTo>
                    <a:pt x="164211" y="330444"/>
                  </a:lnTo>
                  <a:lnTo>
                    <a:pt x="164550" y="330044"/>
                  </a:lnTo>
                  <a:lnTo>
                    <a:pt x="164879" y="329645"/>
                  </a:lnTo>
                  <a:lnTo>
                    <a:pt x="165200" y="329246"/>
                  </a:lnTo>
                  <a:lnTo>
                    <a:pt x="165522" y="328838"/>
                  </a:lnTo>
                  <a:lnTo>
                    <a:pt x="165843" y="328422"/>
                  </a:lnTo>
                  <a:lnTo>
                    <a:pt x="166155" y="328014"/>
                  </a:lnTo>
                  <a:lnTo>
                    <a:pt x="166459" y="327589"/>
                  </a:lnTo>
                  <a:lnTo>
                    <a:pt x="166762" y="327172"/>
                  </a:lnTo>
                  <a:lnTo>
                    <a:pt x="167057" y="326747"/>
                  </a:lnTo>
                  <a:lnTo>
                    <a:pt x="167344" y="326322"/>
                  </a:lnTo>
                  <a:lnTo>
                    <a:pt x="167630" y="325897"/>
                  </a:lnTo>
                  <a:lnTo>
                    <a:pt x="167908" y="325463"/>
                  </a:lnTo>
                  <a:lnTo>
                    <a:pt x="168185" y="325029"/>
                  </a:lnTo>
                  <a:lnTo>
                    <a:pt x="168454" y="324595"/>
                  </a:lnTo>
                  <a:lnTo>
                    <a:pt x="168715" y="324152"/>
                  </a:lnTo>
                  <a:lnTo>
                    <a:pt x="168966" y="323710"/>
                  </a:lnTo>
                  <a:lnTo>
                    <a:pt x="169218" y="323267"/>
                  </a:lnTo>
                  <a:lnTo>
                    <a:pt x="169461" y="322825"/>
                  </a:lnTo>
                  <a:lnTo>
                    <a:pt x="169704" y="322374"/>
                  </a:lnTo>
                  <a:lnTo>
                    <a:pt x="169938" y="321922"/>
                  </a:lnTo>
                  <a:lnTo>
                    <a:pt x="170164" y="321471"/>
                  </a:lnTo>
                  <a:lnTo>
                    <a:pt x="170242" y="321324"/>
                  </a:lnTo>
                  <a:lnTo>
                    <a:pt x="170320" y="321176"/>
                  </a:lnTo>
                  <a:lnTo>
                    <a:pt x="170407" y="321037"/>
                  </a:lnTo>
                  <a:lnTo>
                    <a:pt x="170494" y="320907"/>
                  </a:lnTo>
                  <a:lnTo>
                    <a:pt x="170589" y="320768"/>
                  </a:lnTo>
                  <a:lnTo>
                    <a:pt x="170693" y="320647"/>
                  </a:lnTo>
                  <a:lnTo>
                    <a:pt x="170797" y="320525"/>
                  </a:lnTo>
                  <a:lnTo>
                    <a:pt x="170910" y="320404"/>
                  </a:lnTo>
                  <a:lnTo>
                    <a:pt x="171023" y="320291"/>
                  </a:lnTo>
                  <a:lnTo>
                    <a:pt x="171144" y="320187"/>
                  </a:lnTo>
                  <a:lnTo>
                    <a:pt x="171266" y="320083"/>
                  </a:lnTo>
                  <a:lnTo>
                    <a:pt x="171387" y="319987"/>
                  </a:lnTo>
                  <a:lnTo>
                    <a:pt x="171518" y="319892"/>
                  </a:lnTo>
                  <a:lnTo>
                    <a:pt x="171648" y="319805"/>
                  </a:lnTo>
                  <a:lnTo>
                    <a:pt x="171787" y="319718"/>
                  </a:lnTo>
                  <a:lnTo>
                    <a:pt x="171925" y="319640"/>
                  </a:lnTo>
                  <a:lnTo>
                    <a:pt x="172064" y="319562"/>
                  </a:lnTo>
                  <a:lnTo>
                    <a:pt x="172212" y="319493"/>
                  </a:lnTo>
                  <a:lnTo>
                    <a:pt x="172351" y="319432"/>
                  </a:lnTo>
                  <a:lnTo>
                    <a:pt x="172507" y="319371"/>
                  </a:lnTo>
                  <a:lnTo>
                    <a:pt x="172802" y="319258"/>
                  </a:lnTo>
                  <a:lnTo>
                    <a:pt x="173114" y="319172"/>
                  </a:lnTo>
                  <a:lnTo>
                    <a:pt x="173427" y="319102"/>
                  </a:lnTo>
                  <a:lnTo>
                    <a:pt x="173739" y="319059"/>
                  </a:lnTo>
                  <a:lnTo>
                    <a:pt x="174051" y="319024"/>
                  </a:lnTo>
                  <a:lnTo>
                    <a:pt x="174372" y="319015"/>
                  </a:lnTo>
                  <a:lnTo>
                    <a:pt x="174685" y="319024"/>
                  </a:lnTo>
                  <a:lnTo>
                    <a:pt x="174997" y="319059"/>
                  </a:lnTo>
                  <a:lnTo>
                    <a:pt x="175310" y="319102"/>
                  </a:lnTo>
                  <a:lnTo>
                    <a:pt x="175622" y="319172"/>
                  </a:lnTo>
                  <a:lnTo>
                    <a:pt x="175926" y="319258"/>
                  </a:lnTo>
                  <a:lnTo>
                    <a:pt x="176221" y="319371"/>
                  </a:lnTo>
                  <a:lnTo>
                    <a:pt x="176516" y="319493"/>
                  </a:lnTo>
                  <a:lnTo>
                    <a:pt x="176655" y="319562"/>
                  </a:lnTo>
                  <a:lnTo>
                    <a:pt x="176793" y="319640"/>
                  </a:lnTo>
                  <a:lnTo>
                    <a:pt x="176932" y="319718"/>
                  </a:lnTo>
                  <a:lnTo>
                    <a:pt x="177062" y="319805"/>
                  </a:lnTo>
                  <a:lnTo>
                    <a:pt x="177193" y="319892"/>
                  </a:lnTo>
                  <a:lnTo>
                    <a:pt x="177323" y="319987"/>
                  </a:lnTo>
                  <a:lnTo>
                    <a:pt x="177453" y="320083"/>
                  </a:lnTo>
                  <a:lnTo>
                    <a:pt x="177574" y="320187"/>
                  </a:lnTo>
                  <a:lnTo>
                    <a:pt x="177687" y="320291"/>
                  </a:lnTo>
                  <a:lnTo>
                    <a:pt x="177809" y="320404"/>
                  </a:lnTo>
                  <a:lnTo>
                    <a:pt x="177913" y="320525"/>
                  </a:lnTo>
                  <a:lnTo>
                    <a:pt x="178026" y="320647"/>
                  </a:lnTo>
                  <a:lnTo>
                    <a:pt x="178130" y="320768"/>
                  </a:lnTo>
                  <a:lnTo>
                    <a:pt x="178225" y="320907"/>
                  </a:lnTo>
                  <a:lnTo>
                    <a:pt x="178321" y="321037"/>
                  </a:lnTo>
                  <a:lnTo>
                    <a:pt x="178416" y="321176"/>
                  </a:lnTo>
                  <a:lnTo>
                    <a:pt x="178503" y="321324"/>
                  </a:lnTo>
                  <a:lnTo>
                    <a:pt x="178581" y="321471"/>
                  </a:lnTo>
                  <a:lnTo>
                    <a:pt x="178963" y="322217"/>
                  </a:lnTo>
                  <a:lnTo>
                    <a:pt x="179353" y="322955"/>
                  </a:lnTo>
                  <a:lnTo>
                    <a:pt x="179761" y="323684"/>
                  </a:lnTo>
                  <a:lnTo>
                    <a:pt x="180186" y="324413"/>
                  </a:lnTo>
                  <a:lnTo>
                    <a:pt x="180620" y="325124"/>
                  </a:lnTo>
                  <a:lnTo>
                    <a:pt x="181071" y="325836"/>
                  </a:lnTo>
                  <a:lnTo>
                    <a:pt x="181540" y="326539"/>
                  </a:lnTo>
                  <a:lnTo>
                    <a:pt x="182026" y="327233"/>
                  </a:lnTo>
                  <a:lnTo>
                    <a:pt x="182512" y="327910"/>
                  </a:lnTo>
                  <a:lnTo>
                    <a:pt x="183024" y="328587"/>
                  </a:lnTo>
                  <a:lnTo>
                    <a:pt x="183544" y="329255"/>
                  </a:lnTo>
                  <a:lnTo>
                    <a:pt x="184082" y="329914"/>
                  </a:lnTo>
                  <a:lnTo>
                    <a:pt x="184629" y="330565"/>
                  </a:lnTo>
                  <a:lnTo>
                    <a:pt x="185184" y="331207"/>
                  </a:lnTo>
                  <a:lnTo>
                    <a:pt x="185757" y="331841"/>
                  </a:lnTo>
                  <a:lnTo>
                    <a:pt x="186347" y="332457"/>
                  </a:lnTo>
                  <a:lnTo>
                    <a:pt x="186946" y="333073"/>
                  </a:lnTo>
                  <a:lnTo>
                    <a:pt x="187553" y="333671"/>
                  </a:lnTo>
                  <a:lnTo>
                    <a:pt x="188178" y="334270"/>
                  </a:lnTo>
                  <a:lnTo>
                    <a:pt x="188812" y="334852"/>
                  </a:lnTo>
                  <a:lnTo>
                    <a:pt x="189454" y="335424"/>
                  </a:lnTo>
                  <a:lnTo>
                    <a:pt x="190113" y="335988"/>
                  </a:lnTo>
                  <a:lnTo>
                    <a:pt x="190781" y="336544"/>
                  </a:lnTo>
                  <a:lnTo>
                    <a:pt x="191467" y="337090"/>
                  </a:lnTo>
                  <a:lnTo>
                    <a:pt x="192152" y="337620"/>
                  </a:lnTo>
                  <a:lnTo>
                    <a:pt x="192855" y="338140"/>
                  </a:lnTo>
                  <a:lnTo>
                    <a:pt x="193567" y="338652"/>
                  </a:lnTo>
                  <a:lnTo>
                    <a:pt x="194296" y="339156"/>
                  </a:lnTo>
                  <a:lnTo>
                    <a:pt x="195025" y="339642"/>
                  </a:lnTo>
                  <a:lnTo>
                    <a:pt x="195771" y="340119"/>
                  </a:lnTo>
                  <a:lnTo>
                    <a:pt x="196526" y="340587"/>
                  </a:lnTo>
                  <a:lnTo>
                    <a:pt x="197289" y="341039"/>
                  </a:lnTo>
                  <a:lnTo>
                    <a:pt x="198070" y="341481"/>
                  </a:lnTo>
                  <a:lnTo>
                    <a:pt x="198851" y="341915"/>
                  </a:lnTo>
                  <a:lnTo>
                    <a:pt x="199641" y="342332"/>
                  </a:lnTo>
                  <a:lnTo>
                    <a:pt x="200448" y="342739"/>
                  </a:lnTo>
                  <a:lnTo>
                    <a:pt x="201255" y="343139"/>
                  </a:lnTo>
                  <a:lnTo>
                    <a:pt x="202079" y="343520"/>
                  </a:lnTo>
                  <a:lnTo>
                    <a:pt x="202904" y="343885"/>
                  </a:lnTo>
                  <a:lnTo>
                    <a:pt x="203745" y="344241"/>
                  </a:lnTo>
                  <a:lnTo>
                    <a:pt x="204587" y="344588"/>
                  </a:lnTo>
                  <a:lnTo>
                    <a:pt x="205446" y="344917"/>
                  </a:lnTo>
                  <a:lnTo>
                    <a:pt x="206305" y="345238"/>
                  </a:lnTo>
                  <a:lnTo>
                    <a:pt x="207182" y="345542"/>
                  </a:lnTo>
                  <a:lnTo>
                    <a:pt x="208058" y="345829"/>
                  </a:lnTo>
                  <a:lnTo>
                    <a:pt x="208943" y="346106"/>
                  </a:lnTo>
                  <a:lnTo>
                    <a:pt x="209837" y="346375"/>
                  </a:lnTo>
                  <a:lnTo>
                    <a:pt x="210739" y="346627"/>
                  </a:lnTo>
                  <a:lnTo>
                    <a:pt x="211642" y="346861"/>
                  </a:lnTo>
                  <a:lnTo>
                    <a:pt x="212562" y="347078"/>
                  </a:lnTo>
                  <a:lnTo>
                    <a:pt x="213481" y="347286"/>
                  </a:lnTo>
                  <a:lnTo>
                    <a:pt x="214410" y="347477"/>
                  </a:lnTo>
                  <a:lnTo>
                    <a:pt x="215338" y="347659"/>
                  </a:lnTo>
                  <a:lnTo>
                    <a:pt x="216284" y="347824"/>
                  </a:lnTo>
                  <a:lnTo>
                    <a:pt x="217230" y="347972"/>
                  </a:lnTo>
                  <a:lnTo>
                    <a:pt x="218185" y="348102"/>
                  </a:lnTo>
                  <a:lnTo>
                    <a:pt x="219139" y="348223"/>
                  </a:lnTo>
                  <a:lnTo>
                    <a:pt x="220102" y="348328"/>
                  </a:lnTo>
                  <a:lnTo>
                    <a:pt x="221074" y="348414"/>
                  </a:lnTo>
                  <a:lnTo>
                    <a:pt x="222046" y="348484"/>
                  </a:lnTo>
                  <a:lnTo>
                    <a:pt x="223027" y="348545"/>
                  </a:lnTo>
                  <a:lnTo>
                    <a:pt x="224016" y="348579"/>
                  </a:lnTo>
                  <a:lnTo>
                    <a:pt x="225005" y="348605"/>
                  </a:lnTo>
                  <a:lnTo>
                    <a:pt x="225994" y="348614"/>
                  </a:lnTo>
                  <a:lnTo>
                    <a:pt x="226662" y="348614"/>
                  </a:lnTo>
                  <a:lnTo>
                    <a:pt x="227330" y="348597"/>
                  </a:lnTo>
                  <a:lnTo>
                    <a:pt x="227990" y="348579"/>
                  </a:lnTo>
                  <a:lnTo>
                    <a:pt x="228649" y="348553"/>
                  </a:lnTo>
                  <a:lnTo>
                    <a:pt x="229309" y="348527"/>
                  </a:lnTo>
                  <a:lnTo>
                    <a:pt x="229960" y="348484"/>
                  </a:lnTo>
                  <a:lnTo>
                    <a:pt x="230619" y="348440"/>
                  </a:lnTo>
                  <a:lnTo>
                    <a:pt x="231270" y="348380"/>
                  </a:lnTo>
                  <a:lnTo>
                    <a:pt x="231921" y="348319"/>
                  </a:lnTo>
                  <a:lnTo>
                    <a:pt x="232563" y="348258"/>
                  </a:lnTo>
                  <a:lnTo>
                    <a:pt x="233205" y="348180"/>
                  </a:lnTo>
                  <a:lnTo>
                    <a:pt x="233847" y="348093"/>
                  </a:lnTo>
                  <a:lnTo>
                    <a:pt x="234489" y="348007"/>
                  </a:lnTo>
                  <a:lnTo>
                    <a:pt x="235123" y="347911"/>
                  </a:lnTo>
                  <a:lnTo>
                    <a:pt x="235756" y="347807"/>
                  </a:lnTo>
                  <a:lnTo>
                    <a:pt x="236390" y="347703"/>
                  </a:lnTo>
                  <a:lnTo>
                    <a:pt x="237023" y="347590"/>
                  </a:lnTo>
                  <a:lnTo>
                    <a:pt x="237648" y="347460"/>
                  </a:lnTo>
                  <a:lnTo>
                    <a:pt x="238264" y="347338"/>
                  </a:lnTo>
                  <a:lnTo>
                    <a:pt x="238889" y="347200"/>
                  </a:lnTo>
                  <a:lnTo>
                    <a:pt x="239505" y="347061"/>
                  </a:lnTo>
                  <a:lnTo>
                    <a:pt x="240121" y="346913"/>
                  </a:lnTo>
                  <a:lnTo>
                    <a:pt x="240728" y="346757"/>
                  </a:lnTo>
                  <a:lnTo>
                    <a:pt x="241336" y="346592"/>
                  </a:lnTo>
                  <a:lnTo>
                    <a:pt x="241943" y="346427"/>
                  </a:lnTo>
                  <a:lnTo>
                    <a:pt x="242542" y="346254"/>
                  </a:lnTo>
                  <a:lnTo>
                    <a:pt x="243141" y="346071"/>
                  </a:lnTo>
                  <a:lnTo>
                    <a:pt x="243731" y="345889"/>
                  </a:lnTo>
                  <a:lnTo>
                    <a:pt x="244329" y="345698"/>
                  </a:lnTo>
                  <a:lnTo>
                    <a:pt x="244911" y="345499"/>
                  </a:lnTo>
                  <a:lnTo>
                    <a:pt x="245501" y="345291"/>
                  </a:lnTo>
                  <a:lnTo>
                    <a:pt x="246082" y="345082"/>
                  </a:lnTo>
                  <a:lnTo>
                    <a:pt x="246655" y="344865"/>
                  </a:lnTo>
                  <a:lnTo>
                    <a:pt x="247228" y="344640"/>
                  </a:lnTo>
                  <a:lnTo>
                    <a:pt x="247800" y="344414"/>
                  </a:lnTo>
                  <a:lnTo>
                    <a:pt x="248364" y="344180"/>
                  </a:lnTo>
                  <a:lnTo>
                    <a:pt x="248928" y="343946"/>
                  </a:lnTo>
                  <a:lnTo>
                    <a:pt x="249484" y="343694"/>
                  </a:lnTo>
                  <a:lnTo>
                    <a:pt x="250039" y="343442"/>
                  </a:lnTo>
                  <a:lnTo>
                    <a:pt x="250595" y="343191"/>
                  </a:lnTo>
                  <a:lnTo>
                    <a:pt x="251141" y="342930"/>
                  </a:lnTo>
                  <a:lnTo>
                    <a:pt x="251679" y="342661"/>
                  </a:lnTo>
                  <a:lnTo>
                    <a:pt x="252217" y="342384"/>
                  </a:lnTo>
                  <a:lnTo>
                    <a:pt x="252755" y="342106"/>
                  </a:lnTo>
                  <a:lnTo>
                    <a:pt x="253285" y="341820"/>
                  </a:lnTo>
                  <a:lnTo>
                    <a:pt x="253805" y="341533"/>
                  </a:lnTo>
                  <a:lnTo>
                    <a:pt x="254334" y="341238"/>
                  </a:lnTo>
                  <a:lnTo>
                    <a:pt x="254846" y="340934"/>
                  </a:lnTo>
                  <a:lnTo>
                    <a:pt x="255358" y="340631"/>
                  </a:lnTo>
                  <a:lnTo>
                    <a:pt x="255870" y="340318"/>
                  </a:lnTo>
                  <a:lnTo>
                    <a:pt x="256374" y="340006"/>
                  </a:lnTo>
                  <a:lnTo>
                    <a:pt x="256868" y="339685"/>
                  </a:lnTo>
                  <a:lnTo>
                    <a:pt x="257363" y="339355"/>
                  </a:lnTo>
                  <a:lnTo>
                    <a:pt x="257858" y="339025"/>
                  </a:lnTo>
                  <a:lnTo>
                    <a:pt x="258343" y="338687"/>
                  </a:lnTo>
                  <a:lnTo>
                    <a:pt x="258821" y="338349"/>
                  </a:lnTo>
                  <a:lnTo>
                    <a:pt x="259298" y="338002"/>
                  </a:lnTo>
                  <a:lnTo>
                    <a:pt x="259767" y="337654"/>
                  </a:lnTo>
                  <a:lnTo>
                    <a:pt x="260235" y="337299"/>
                  </a:lnTo>
                  <a:lnTo>
                    <a:pt x="260695" y="336934"/>
                  </a:lnTo>
                  <a:lnTo>
                    <a:pt x="261155" y="336570"/>
                  </a:lnTo>
                  <a:lnTo>
                    <a:pt x="261606" y="336197"/>
                  </a:lnTo>
                  <a:lnTo>
                    <a:pt x="262049" y="335823"/>
                  </a:lnTo>
                  <a:lnTo>
                    <a:pt x="262491" y="335450"/>
                  </a:lnTo>
                  <a:lnTo>
                    <a:pt x="262925" y="335060"/>
                  </a:lnTo>
                  <a:lnTo>
                    <a:pt x="263359" y="334678"/>
                  </a:lnTo>
                  <a:lnTo>
                    <a:pt x="263784" y="334279"/>
                  </a:lnTo>
                  <a:lnTo>
                    <a:pt x="264201" y="333888"/>
                  </a:lnTo>
                  <a:lnTo>
                    <a:pt x="264617" y="333481"/>
                  </a:lnTo>
                  <a:lnTo>
                    <a:pt x="265025" y="333081"/>
                  </a:lnTo>
                  <a:lnTo>
                    <a:pt x="265424" y="332665"/>
                  </a:lnTo>
                  <a:lnTo>
                    <a:pt x="265823" y="332257"/>
                  </a:lnTo>
                  <a:lnTo>
                    <a:pt x="266214" y="331832"/>
                  </a:lnTo>
                  <a:lnTo>
                    <a:pt x="266604" y="331415"/>
                  </a:lnTo>
                  <a:lnTo>
                    <a:pt x="266986" y="330990"/>
                  </a:lnTo>
                  <a:lnTo>
                    <a:pt x="267359" y="330556"/>
                  </a:lnTo>
                  <a:lnTo>
                    <a:pt x="267724" y="330122"/>
                  </a:lnTo>
                  <a:lnTo>
                    <a:pt x="268088" y="329680"/>
                  </a:lnTo>
                  <a:lnTo>
                    <a:pt x="268444" y="329237"/>
                  </a:lnTo>
                  <a:lnTo>
                    <a:pt x="268800" y="328795"/>
                  </a:lnTo>
                  <a:lnTo>
                    <a:pt x="269147" y="328344"/>
                  </a:lnTo>
                  <a:lnTo>
                    <a:pt x="269485" y="327892"/>
                  </a:lnTo>
                  <a:lnTo>
                    <a:pt x="269815" y="327432"/>
                  </a:lnTo>
                  <a:lnTo>
                    <a:pt x="270145" y="326973"/>
                  </a:lnTo>
                  <a:lnTo>
                    <a:pt x="270466" y="326504"/>
                  </a:lnTo>
                  <a:lnTo>
                    <a:pt x="270778" y="326035"/>
                  </a:lnTo>
                  <a:lnTo>
                    <a:pt x="271082" y="325558"/>
                  </a:lnTo>
                  <a:lnTo>
                    <a:pt x="271386" y="325090"/>
                  </a:lnTo>
                  <a:lnTo>
                    <a:pt x="271681" y="324604"/>
                  </a:lnTo>
                  <a:lnTo>
                    <a:pt x="271967" y="324126"/>
                  </a:lnTo>
                  <a:lnTo>
                    <a:pt x="272253" y="323640"/>
                  </a:lnTo>
                  <a:lnTo>
                    <a:pt x="272531" y="323146"/>
                  </a:lnTo>
                  <a:lnTo>
                    <a:pt x="272800" y="322651"/>
                  </a:lnTo>
                  <a:lnTo>
                    <a:pt x="273060" y="322157"/>
                  </a:lnTo>
                  <a:lnTo>
                    <a:pt x="273312" y="321662"/>
                  </a:lnTo>
                  <a:lnTo>
                    <a:pt x="273564" y="321159"/>
                  </a:lnTo>
                  <a:lnTo>
                    <a:pt x="273807" y="320647"/>
                  </a:lnTo>
                  <a:lnTo>
                    <a:pt x="274041" y="320143"/>
                  </a:lnTo>
                  <a:lnTo>
                    <a:pt x="274266" y="319632"/>
                  </a:lnTo>
                  <a:lnTo>
                    <a:pt x="274492" y="319111"/>
                  </a:lnTo>
                  <a:lnTo>
                    <a:pt x="274700" y="318599"/>
                  </a:lnTo>
                  <a:lnTo>
                    <a:pt x="274909" y="318078"/>
                  </a:lnTo>
                  <a:lnTo>
                    <a:pt x="275108" y="317549"/>
                  </a:lnTo>
                  <a:lnTo>
                    <a:pt x="275299" y="317028"/>
                  </a:lnTo>
                  <a:lnTo>
                    <a:pt x="275481" y="316499"/>
                  </a:lnTo>
                  <a:lnTo>
                    <a:pt x="275663" y="315961"/>
                  </a:lnTo>
                  <a:lnTo>
                    <a:pt x="275837" y="315432"/>
                  </a:lnTo>
                  <a:lnTo>
                    <a:pt x="275993" y="314894"/>
                  </a:lnTo>
                  <a:lnTo>
                    <a:pt x="276149" y="314347"/>
                  </a:lnTo>
                  <a:lnTo>
                    <a:pt x="276297" y="313809"/>
                  </a:lnTo>
                  <a:lnTo>
                    <a:pt x="276444" y="313262"/>
                  </a:lnTo>
                  <a:lnTo>
                    <a:pt x="276575" y="312716"/>
                  </a:lnTo>
                  <a:lnTo>
                    <a:pt x="276696" y="312169"/>
                  </a:lnTo>
                  <a:lnTo>
                    <a:pt x="276818" y="311614"/>
                  </a:lnTo>
                  <a:lnTo>
                    <a:pt x="276930" y="311058"/>
                  </a:lnTo>
                  <a:lnTo>
                    <a:pt x="277026" y="310503"/>
                  </a:lnTo>
                  <a:lnTo>
                    <a:pt x="277121" y="309939"/>
                  </a:lnTo>
                  <a:lnTo>
                    <a:pt x="277208" y="309384"/>
                  </a:lnTo>
                  <a:lnTo>
                    <a:pt x="277286" y="308819"/>
                  </a:lnTo>
                  <a:lnTo>
                    <a:pt x="277356" y="308255"/>
                  </a:lnTo>
                  <a:lnTo>
                    <a:pt x="277416" y="307683"/>
                  </a:lnTo>
                  <a:lnTo>
                    <a:pt x="277477" y="307110"/>
                  </a:lnTo>
                  <a:lnTo>
                    <a:pt x="277520" y="306546"/>
                  </a:lnTo>
                  <a:lnTo>
                    <a:pt x="277555" y="305965"/>
                  </a:lnTo>
                  <a:lnTo>
                    <a:pt x="277590" y="305392"/>
                  </a:lnTo>
                  <a:lnTo>
                    <a:pt x="277607" y="304819"/>
                  </a:lnTo>
                  <a:lnTo>
                    <a:pt x="277616" y="304238"/>
                  </a:lnTo>
                  <a:lnTo>
                    <a:pt x="277625" y="303656"/>
                  </a:lnTo>
                  <a:lnTo>
                    <a:pt x="277616" y="302893"/>
                  </a:lnTo>
                  <a:lnTo>
                    <a:pt x="277590" y="302138"/>
                  </a:lnTo>
                  <a:lnTo>
                    <a:pt x="277546" y="301392"/>
                  </a:lnTo>
                  <a:lnTo>
                    <a:pt x="277486" y="300645"/>
                  </a:lnTo>
                  <a:lnTo>
                    <a:pt x="277408" y="299908"/>
                  </a:lnTo>
                  <a:lnTo>
                    <a:pt x="277330" y="299170"/>
                  </a:lnTo>
                  <a:lnTo>
                    <a:pt x="277234" y="298433"/>
                  </a:lnTo>
                  <a:lnTo>
                    <a:pt x="277130" y="297695"/>
                  </a:lnTo>
                  <a:lnTo>
                    <a:pt x="277729" y="297626"/>
                  </a:lnTo>
                  <a:lnTo>
                    <a:pt x="278327" y="297556"/>
                  </a:lnTo>
                  <a:lnTo>
                    <a:pt x="278926" y="297487"/>
                  </a:lnTo>
                  <a:lnTo>
                    <a:pt x="279516" y="297400"/>
                  </a:lnTo>
                  <a:lnTo>
                    <a:pt x="280115" y="297313"/>
                  </a:lnTo>
                  <a:lnTo>
                    <a:pt x="280705" y="297218"/>
                  </a:lnTo>
                  <a:lnTo>
                    <a:pt x="281286" y="297122"/>
                  </a:lnTo>
                  <a:lnTo>
                    <a:pt x="281876" y="297018"/>
                  </a:lnTo>
                  <a:lnTo>
                    <a:pt x="282458" y="296905"/>
                  </a:lnTo>
                  <a:lnTo>
                    <a:pt x="283039" y="296793"/>
                  </a:lnTo>
                  <a:lnTo>
                    <a:pt x="283612" y="296671"/>
                  </a:lnTo>
                  <a:lnTo>
                    <a:pt x="284185" y="296541"/>
                  </a:lnTo>
                  <a:lnTo>
                    <a:pt x="284757" y="296411"/>
                  </a:lnTo>
                  <a:lnTo>
                    <a:pt x="285330" y="296272"/>
                  </a:lnTo>
                  <a:lnTo>
                    <a:pt x="285903" y="296124"/>
                  </a:lnTo>
                  <a:lnTo>
                    <a:pt x="286467" y="295977"/>
                  </a:lnTo>
                  <a:lnTo>
                    <a:pt x="287022" y="295821"/>
                  </a:lnTo>
                  <a:lnTo>
                    <a:pt x="287586" y="295656"/>
                  </a:lnTo>
                  <a:lnTo>
                    <a:pt x="288142" y="295491"/>
                  </a:lnTo>
                  <a:lnTo>
                    <a:pt x="288697" y="295317"/>
                  </a:lnTo>
                  <a:lnTo>
                    <a:pt x="289244" y="295144"/>
                  </a:lnTo>
                  <a:lnTo>
                    <a:pt x="289790" y="294962"/>
                  </a:lnTo>
                  <a:lnTo>
                    <a:pt x="290337" y="294779"/>
                  </a:lnTo>
                  <a:lnTo>
                    <a:pt x="290875" y="294580"/>
                  </a:lnTo>
                  <a:lnTo>
                    <a:pt x="291413" y="294389"/>
                  </a:lnTo>
                  <a:lnTo>
                    <a:pt x="291951" y="294181"/>
                  </a:lnTo>
                  <a:lnTo>
                    <a:pt x="292480" y="293972"/>
                  </a:lnTo>
                  <a:lnTo>
                    <a:pt x="293010" y="293764"/>
                  </a:lnTo>
                  <a:lnTo>
                    <a:pt x="293539" y="293547"/>
                  </a:lnTo>
                  <a:lnTo>
                    <a:pt x="294060" y="293322"/>
                  </a:lnTo>
                  <a:lnTo>
                    <a:pt x="294580" y="293096"/>
                  </a:lnTo>
                  <a:lnTo>
                    <a:pt x="295092" y="292862"/>
                  </a:lnTo>
                  <a:lnTo>
                    <a:pt x="295604" y="292628"/>
                  </a:lnTo>
                  <a:lnTo>
                    <a:pt x="296116" y="292385"/>
                  </a:lnTo>
                  <a:lnTo>
                    <a:pt x="296619" y="292133"/>
                  </a:lnTo>
                  <a:lnTo>
                    <a:pt x="297123" y="291881"/>
                  </a:lnTo>
                  <a:lnTo>
                    <a:pt x="297626" y="291630"/>
                  </a:lnTo>
                  <a:lnTo>
                    <a:pt x="298121" y="291369"/>
                  </a:lnTo>
                  <a:lnTo>
                    <a:pt x="298606" y="291100"/>
                  </a:lnTo>
                  <a:lnTo>
                    <a:pt x="299092" y="290831"/>
                  </a:lnTo>
                  <a:lnTo>
                    <a:pt x="299578" y="290554"/>
                  </a:lnTo>
                  <a:lnTo>
                    <a:pt x="300064" y="290276"/>
                  </a:lnTo>
                  <a:lnTo>
                    <a:pt x="300533" y="289990"/>
                  </a:lnTo>
                  <a:lnTo>
                    <a:pt x="301010" y="289703"/>
                  </a:lnTo>
                  <a:lnTo>
                    <a:pt x="301479" y="289408"/>
                  </a:lnTo>
                  <a:lnTo>
                    <a:pt x="301939" y="289104"/>
                  </a:lnTo>
                  <a:lnTo>
                    <a:pt x="302407" y="288809"/>
                  </a:lnTo>
                  <a:lnTo>
                    <a:pt x="302858" y="288497"/>
                  </a:lnTo>
                  <a:lnTo>
                    <a:pt x="303310" y="288193"/>
                  </a:lnTo>
                  <a:lnTo>
                    <a:pt x="303761" y="287872"/>
                  </a:lnTo>
                  <a:lnTo>
                    <a:pt x="304203" y="287551"/>
                  </a:lnTo>
                  <a:lnTo>
                    <a:pt x="304646" y="287230"/>
                  </a:lnTo>
                  <a:lnTo>
                    <a:pt x="305080" y="286900"/>
                  </a:lnTo>
                  <a:lnTo>
                    <a:pt x="305514" y="286571"/>
                  </a:lnTo>
                  <a:lnTo>
                    <a:pt x="305939" y="286232"/>
                  </a:lnTo>
                  <a:lnTo>
                    <a:pt x="306364" y="285894"/>
                  </a:lnTo>
                  <a:lnTo>
                    <a:pt x="306781" y="285555"/>
                  </a:lnTo>
                  <a:lnTo>
                    <a:pt x="307197" y="285200"/>
                  </a:lnTo>
                  <a:lnTo>
                    <a:pt x="307605" y="284853"/>
                  </a:lnTo>
                  <a:lnTo>
                    <a:pt x="308013" y="284497"/>
                  </a:lnTo>
                  <a:lnTo>
                    <a:pt x="308412" y="284132"/>
                  </a:lnTo>
                  <a:lnTo>
                    <a:pt x="308811" y="283768"/>
                  </a:lnTo>
                  <a:lnTo>
                    <a:pt x="309202" y="283403"/>
                  </a:lnTo>
                  <a:lnTo>
                    <a:pt x="309592" y="283030"/>
                  </a:lnTo>
                  <a:lnTo>
                    <a:pt x="309974" y="282657"/>
                  </a:lnTo>
                  <a:lnTo>
                    <a:pt x="310347" y="282275"/>
                  </a:lnTo>
                  <a:lnTo>
                    <a:pt x="310720" y="281894"/>
                  </a:lnTo>
                  <a:lnTo>
                    <a:pt x="311093" y="281512"/>
                  </a:lnTo>
                  <a:lnTo>
                    <a:pt x="311449" y="281121"/>
                  </a:lnTo>
                  <a:lnTo>
                    <a:pt x="311813" y="280731"/>
                  </a:lnTo>
                  <a:lnTo>
                    <a:pt x="312161" y="280332"/>
                  </a:lnTo>
                  <a:lnTo>
                    <a:pt x="312508" y="279932"/>
                  </a:lnTo>
                  <a:lnTo>
                    <a:pt x="312855" y="279525"/>
                  </a:lnTo>
                  <a:lnTo>
                    <a:pt x="313193" y="279117"/>
                  </a:lnTo>
                  <a:lnTo>
                    <a:pt x="313523" y="278709"/>
                  </a:lnTo>
                  <a:lnTo>
                    <a:pt x="313853" y="278292"/>
                  </a:lnTo>
                  <a:lnTo>
                    <a:pt x="314174" y="277876"/>
                  </a:lnTo>
                  <a:lnTo>
                    <a:pt x="314495" y="277459"/>
                  </a:lnTo>
                  <a:lnTo>
                    <a:pt x="314807" y="277034"/>
                  </a:lnTo>
                  <a:lnTo>
                    <a:pt x="315111" y="276609"/>
                  </a:lnTo>
                  <a:lnTo>
                    <a:pt x="315415" y="276175"/>
                  </a:lnTo>
                  <a:lnTo>
                    <a:pt x="315710" y="275741"/>
                  </a:lnTo>
                  <a:lnTo>
                    <a:pt x="316005" y="275307"/>
                  </a:lnTo>
                  <a:lnTo>
                    <a:pt x="316291" y="274865"/>
                  </a:lnTo>
                  <a:lnTo>
                    <a:pt x="316569" y="274422"/>
                  </a:lnTo>
                  <a:lnTo>
                    <a:pt x="316838" y="273980"/>
                  </a:lnTo>
                  <a:lnTo>
                    <a:pt x="317107" y="273529"/>
                  </a:lnTo>
                  <a:lnTo>
                    <a:pt x="317376" y="273077"/>
                  </a:lnTo>
                  <a:lnTo>
                    <a:pt x="317627" y="272626"/>
                  </a:lnTo>
                  <a:lnTo>
                    <a:pt x="317879" y="272166"/>
                  </a:lnTo>
                  <a:lnTo>
                    <a:pt x="318131" y="271706"/>
                  </a:lnTo>
                  <a:lnTo>
                    <a:pt x="318365" y="271246"/>
                  </a:lnTo>
                  <a:lnTo>
                    <a:pt x="318599" y="270778"/>
                  </a:lnTo>
                  <a:lnTo>
                    <a:pt x="318833" y="270309"/>
                  </a:lnTo>
                  <a:lnTo>
                    <a:pt x="319050" y="269841"/>
                  </a:lnTo>
                  <a:lnTo>
                    <a:pt x="319267" y="269363"/>
                  </a:lnTo>
                  <a:lnTo>
                    <a:pt x="319476" y="268886"/>
                  </a:lnTo>
                  <a:lnTo>
                    <a:pt x="319684" y="268409"/>
                  </a:lnTo>
                  <a:lnTo>
                    <a:pt x="319883" y="267923"/>
                  </a:lnTo>
                  <a:lnTo>
                    <a:pt x="320074" y="267446"/>
                  </a:lnTo>
                  <a:lnTo>
                    <a:pt x="320257" y="266960"/>
                  </a:lnTo>
                  <a:lnTo>
                    <a:pt x="320439" y="266465"/>
                  </a:lnTo>
                  <a:lnTo>
                    <a:pt x="320612" y="265979"/>
                  </a:lnTo>
                  <a:lnTo>
                    <a:pt x="320777" y="265485"/>
                  </a:lnTo>
                  <a:lnTo>
                    <a:pt x="320942" y="264990"/>
                  </a:lnTo>
                  <a:lnTo>
                    <a:pt x="321090" y="264487"/>
                  </a:lnTo>
                  <a:lnTo>
                    <a:pt x="321237" y="263983"/>
                  </a:lnTo>
                  <a:lnTo>
                    <a:pt x="321385" y="263489"/>
                  </a:lnTo>
                  <a:lnTo>
                    <a:pt x="321515" y="262977"/>
                  </a:lnTo>
                  <a:lnTo>
                    <a:pt x="321645" y="262474"/>
                  </a:lnTo>
                  <a:lnTo>
                    <a:pt x="321766" y="261962"/>
                  </a:lnTo>
                  <a:lnTo>
                    <a:pt x="321879" y="261450"/>
                  </a:lnTo>
                  <a:lnTo>
                    <a:pt x="321992" y="260938"/>
                  </a:lnTo>
                  <a:lnTo>
                    <a:pt x="322096" y="260426"/>
                  </a:lnTo>
                  <a:lnTo>
                    <a:pt x="322192" y="259905"/>
                  </a:lnTo>
                  <a:lnTo>
                    <a:pt x="322278" y="259384"/>
                  </a:lnTo>
                  <a:lnTo>
                    <a:pt x="322356" y="258864"/>
                  </a:lnTo>
                  <a:lnTo>
                    <a:pt x="322435" y="258343"/>
                  </a:lnTo>
                  <a:lnTo>
                    <a:pt x="322504" y="257814"/>
                  </a:lnTo>
                  <a:lnTo>
                    <a:pt x="322565" y="257293"/>
                  </a:lnTo>
                  <a:lnTo>
                    <a:pt x="322617" y="256764"/>
                  </a:lnTo>
                  <a:lnTo>
                    <a:pt x="322660" y="256235"/>
                  </a:lnTo>
                  <a:lnTo>
                    <a:pt x="322704" y="255697"/>
                  </a:lnTo>
                  <a:lnTo>
                    <a:pt x="322738" y="255167"/>
                  </a:lnTo>
                  <a:lnTo>
                    <a:pt x="322756" y="254629"/>
                  </a:lnTo>
                  <a:lnTo>
                    <a:pt x="322782" y="254091"/>
                  </a:lnTo>
                  <a:lnTo>
                    <a:pt x="322790" y="253553"/>
                  </a:lnTo>
                  <a:lnTo>
                    <a:pt x="322790" y="253015"/>
                  </a:lnTo>
                  <a:lnTo>
                    <a:pt x="322790" y="252512"/>
                  </a:lnTo>
                  <a:lnTo>
                    <a:pt x="322782" y="252017"/>
                  </a:lnTo>
                  <a:lnTo>
                    <a:pt x="322764" y="251514"/>
                  </a:lnTo>
                  <a:lnTo>
                    <a:pt x="322738" y="251011"/>
                  </a:lnTo>
                  <a:lnTo>
                    <a:pt x="322712" y="250508"/>
                  </a:lnTo>
                  <a:lnTo>
                    <a:pt x="322678" y="250013"/>
                  </a:lnTo>
                  <a:lnTo>
                    <a:pt x="322634" y="249510"/>
                  </a:lnTo>
                  <a:lnTo>
                    <a:pt x="322591" y="249006"/>
                  </a:lnTo>
                  <a:lnTo>
                    <a:pt x="322539" y="248512"/>
                  </a:lnTo>
                  <a:lnTo>
                    <a:pt x="322478" y="248008"/>
                  </a:lnTo>
                  <a:lnTo>
                    <a:pt x="322409" y="247514"/>
                  </a:lnTo>
                  <a:lnTo>
                    <a:pt x="322339" y="247011"/>
                  </a:lnTo>
                  <a:lnTo>
                    <a:pt x="322261" y="246516"/>
                  </a:lnTo>
                  <a:lnTo>
                    <a:pt x="322174" y="246013"/>
                  </a:lnTo>
                  <a:lnTo>
                    <a:pt x="322087" y="245518"/>
                  </a:lnTo>
                  <a:lnTo>
                    <a:pt x="321983" y="245023"/>
                  </a:lnTo>
                  <a:lnTo>
                    <a:pt x="321879" y="244529"/>
                  </a:lnTo>
                  <a:lnTo>
                    <a:pt x="321775" y="244034"/>
                  </a:lnTo>
                  <a:lnTo>
                    <a:pt x="321654" y="243540"/>
                  </a:lnTo>
                  <a:lnTo>
                    <a:pt x="321532" y="243045"/>
                  </a:lnTo>
                  <a:lnTo>
                    <a:pt x="321411" y="242550"/>
                  </a:lnTo>
                  <a:lnTo>
                    <a:pt x="321272" y="242056"/>
                  </a:lnTo>
                  <a:lnTo>
                    <a:pt x="321133" y="241570"/>
                  </a:lnTo>
                  <a:lnTo>
                    <a:pt x="320985" y="241084"/>
                  </a:lnTo>
                  <a:lnTo>
                    <a:pt x="320838" y="240589"/>
                  </a:lnTo>
                  <a:lnTo>
                    <a:pt x="320682" y="240103"/>
                  </a:lnTo>
                  <a:lnTo>
                    <a:pt x="320517" y="239617"/>
                  </a:lnTo>
                  <a:lnTo>
                    <a:pt x="320343" y="239140"/>
                  </a:lnTo>
                  <a:lnTo>
                    <a:pt x="320170" y="238654"/>
                  </a:lnTo>
                  <a:lnTo>
                    <a:pt x="319988" y="238177"/>
                  </a:lnTo>
                  <a:lnTo>
                    <a:pt x="319797" y="237700"/>
                  </a:lnTo>
                  <a:lnTo>
                    <a:pt x="319606" y="237222"/>
                  </a:lnTo>
                  <a:lnTo>
                    <a:pt x="319397" y="236745"/>
                  </a:lnTo>
                  <a:lnTo>
                    <a:pt x="319198" y="236277"/>
                  </a:lnTo>
                  <a:lnTo>
                    <a:pt x="318981" y="235799"/>
                  </a:lnTo>
                  <a:lnTo>
                    <a:pt x="318764" y="235331"/>
                  </a:lnTo>
                  <a:lnTo>
                    <a:pt x="318538" y="234862"/>
                  </a:lnTo>
                  <a:lnTo>
                    <a:pt x="318313" y="234402"/>
                  </a:lnTo>
                  <a:lnTo>
                    <a:pt x="318079" y="233934"/>
                  </a:lnTo>
                  <a:lnTo>
                    <a:pt x="317836" y="233474"/>
                  </a:lnTo>
                  <a:lnTo>
                    <a:pt x="317584" y="233014"/>
                  </a:lnTo>
                  <a:lnTo>
                    <a:pt x="317332" y="232563"/>
                  </a:lnTo>
                  <a:lnTo>
                    <a:pt x="317072" y="232111"/>
                  </a:lnTo>
                  <a:lnTo>
                    <a:pt x="316812" y="231660"/>
                  </a:lnTo>
                  <a:lnTo>
                    <a:pt x="316543" y="231209"/>
                  </a:lnTo>
                  <a:lnTo>
                    <a:pt x="316265" y="230766"/>
                  </a:lnTo>
                  <a:lnTo>
                    <a:pt x="315979" y="230324"/>
                  </a:lnTo>
                  <a:lnTo>
                    <a:pt x="315692" y="229881"/>
                  </a:lnTo>
                  <a:lnTo>
                    <a:pt x="315397" y="229448"/>
                  </a:lnTo>
                  <a:lnTo>
                    <a:pt x="315102" y="229014"/>
                  </a:lnTo>
                  <a:lnTo>
                    <a:pt x="314790" y="228580"/>
                  </a:lnTo>
                  <a:lnTo>
                    <a:pt x="314486" y="228146"/>
                  </a:lnTo>
                  <a:lnTo>
                    <a:pt x="314165" y="227721"/>
                  </a:lnTo>
                  <a:lnTo>
                    <a:pt x="313844" y="227304"/>
                  </a:lnTo>
                  <a:lnTo>
                    <a:pt x="313514" y="226888"/>
                  </a:lnTo>
                  <a:lnTo>
                    <a:pt x="313184" y="226471"/>
                  </a:lnTo>
                  <a:lnTo>
                    <a:pt x="312846" y="226055"/>
                  </a:lnTo>
                  <a:lnTo>
                    <a:pt x="312499" y="225647"/>
                  </a:lnTo>
                  <a:lnTo>
                    <a:pt x="312143" y="225239"/>
                  </a:lnTo>
                  <a:lnTo>
                    <a:pt x="311787" y="224840"/>
                  </a:lnTo>
                  <a:lnTo>
                    <a:pt x="311432" y="224441"/>
                  </a:lnTo>
                  <a:lnTo>
                    <a:pt x="311059" y="224050"/>
                  </a:lnTo>
                  <a:lnTo>
                    <a:pt x="310685" y="223660"/>
                  </a:lnTo>
                  <a:lnTo>
                    <a:pt x="310312" y="223269"/>
                  </a:lnTo>
                  <a:lnTo>
                    <a:pt x="311336" y="223026"/>
                  </a:lnTo>
                  <a:lnTo>
                    <a:pt x="312360" y="222757"/>
                  </a:lnTo>
                  <a:lnTo>
                    <a:pt x="313367" y="222471"/>
                  </a:lnTo>
                  <a:lnTo>
                    <a:pt x="314373" y="222167"/>
                  </a:lnTo>
                  <a:lnTo>
                    <a:pt x="315362" y="221846"/>
                  </a:lnTo>
                  <a:lnTo>
                    <a:pt x="316343" y="221516"/>
                  </a:lnTo>
                  <a:lnTo>
                    <a:pt x="317315" y="221161"/>
                  </a:lnTo>
                  <a:lnTo>
                    <a:pt x="318278" y="220787"/>
                  </a:lnTo>
                  <a:lnTo>
                    <a:pt x="319233" y="220406"/>
                  </a:lnTo>
                  <a:lnTo>
                    <a:pt x="320170" y="219998"/>
                  </a:lnTo>
                  <a:lnTo>
                    <a:pt x="321107" y="219581"/>
                  </a:lnTo>
                  <a:lnTo>
                    <a:pt x="322027" y="219147"/>
                  </a:lnTo>
                  <a:lnTo>
                    <a:pt x="322929" y="218696"/>
                  </a:lnTo>
                  <a:lnTo>
                    <a:pt x="323832" y="218236"/>
                  </a:lnTo>
                  <a:lnTo>
                    <a:pt x="324717" y="217750"/>
                  </a:lnTo>
                  <a:lnTo>
                    <a:pt x="325584" y="217256"/>
                  </a:lnTo>
                  <a:lnTo>
                    <a:pt x="326444" y="216744"/>
                  </a:lnTo>
                  <a:lnTo>
                    <a:pt x="327294" y="216223"/>
                  </a:lnTo>
                  <a:lnTo>
                    <a:pt x="328127" y="215685"/>
                  </a:lnTo>
                  <a:lnTo>
                    <a:pt x="328951" y="215130"/>
                  </a:lnTo>
                  <a:lnTo>
                    <a:pt x="329758" y="214557"/>
                  </a:lnTo>
                  <a:lnTo>
                    <a:pt x="330557" y="213976"/>
                  </a:lnTo>
                  <a:lnTo>
                    <a:pt x="331338" y="213386"/>
                  </a:lnTo>
                  <a:lnTo>
                    <a:pt x="332110" y="212778"/>
                  </a:lnTo>
                  <a:lnTo>
                    <a:pt x="332856" y="212153"/>
                  </a:lnTo>
                  <a:lnTo>
                    <a:pt x="333602" y="211520"/>
                  </a:lnTo>
                  <a:lnTo>
                    <a:pt x="334323" y="210869"/>
                  </a:lnTo>
                  <a:lnTo>
                    <a:pt x="335034" y="210210"/>
                  </a:lnTo>
                  <a:lnTo>
                    <a:pt x="335728" y="209542"/>
                  </a:lnTo>
                  <a:lnTo>
                    <a:pt x="336405" y="208856"/>
                  </a:lnTo>
                  <a:lnTo>
                    <a:pt x="337073" y="208162"/>
                  </a:lnTo>
                  <a:lnTo>
                    <a:pt x="337715" y="207450"/>
                  </a:lnTo>
                  <a:lnTo>
                    <a:pt x="338349" y="206730"/>
                  </a:lnTo>
                  <a:lnTo>
                    <a:pt x="338965" y="206001"/>
                  </a:lnTo>
                  <a:lnTo>
                    <a:pt x="339564" y="205264"/>
                  </a:lnTo>
                  <a:lnTo>
                    <a:pt x="340145" y="204509"/>
                  </a:lnTo>
                  <a:lnTo>
                    <a:pt x="340709" y="203745"/>
                  </a:lnTo>
                  <a:lnTo>
                    <a:pt x="341256" y="202973"/>
                  </a:lnTo>
                  <a:lnTo>
                    <a:pt x="341785" y="202192"/>
                  </a:lnTo>
                  <a:lnTo>
                    <a:pt x="342297" y="201394"/>
                  </a:lnTo>
                  <a:lnTo>
                    <a:pt x="342792" y="200587"/>
                  </a:lnTo>
                  <a:lnTo>
                    <a:pt x="343269" y="199780"/>
                  </a:lnTo>
                  <a:lnTo>
                    <a:pt x="343495" y="199363"/>
                  </a:lnTo>
                  <a:lnTo>
                    <a:pt x="343720" y="198955"/>
                  </a:lnTo>
                  <a:lnTo>
                    <a:pt x="343946" y="198539"/>
                  </a:lnTo>
                  <a:lnTo>
                    <a:pt x="344163" y="198122"/>
                  </a:lnTo>
                  <a:lnTo>
                    <a:pt x="344371" y="197706"/>
                  </a:lnTo>
                  <a:lnTo>
                    <a:pt x="344579" y="197280"/>
                  </a:lnTo>
                  <a:lnTo>
                    <a:pt x="344779" y="196855"/>
                  </a:lnTo>
                  <a:lnTo>
                    <a:pt x="344978" y="196430"/>
                  </a:lnTo>
                  <a:lnTo>
                    <a:pt x="345169" y="196005"/>
                  </a:lnTo>
                  <a:lnTo>
                    <a:pt x="345360" y="195571"/>
                  </a:lnTo>
                  <a:lnTo>
                    <a:pt x="345542" y="195137"/>
                  </a:lnTo>
                  <a:lnTo>
                    <a:pt x="345716" y="194703"/>
                  </a:lnTo>
                  <a:lnTo>
                    <a:pt x="345890" y="194269"/>
                  </a:lnTo>
                  <a:lnTo>
                    <a:pt x="346063" y="193827"/>
                  </a:lnTo>
                  <a:lnTo>
                    <a:pt x="346219" y="193393"/>
                  </a:lnTo>
                  <a:lnTo>
                    <a:pt x="346384" y="192942"/>
                  </a:lnTo>
                  <a:lnTo>
                    <a:pt x="346532" y="192499"/>
                  </a:lnTo>
                  <a:lnTo>
                    <a:pt x="346679" y="192057"/>
                  </a:lnTo>
                  <a:lnTo>
                    <a:pt x="346827" y="191605"/>
                  </a:lnTo>
                  <a:lnTo>
                    <a:pt x="346957" y="191154"/>
                  </a:lnTo>
                  <a:lnTo>
                    <a:pt x="347096" y="190703"/>
                  </a:lnTo>
                  <a:lnTo>
                    <a:pt x="347217" y="190252"/>
                  </a:lnTo>
                  <a:lnTo>
                    <a:pt x="347339" y="189792"/>
                  </a:lnTo>
                  <a:lnTo>
                    <a:pt x="347451" y="189341"/>
                  </a:lnTo>
                  <a:lnTo>
                    <a:pt x="347564" y="188881"/>
                  </a:lnTo>
                  <a:lnTo>
                    <a:pt x="347668" y="188412"/>
                  </a:lnTo>
                  <a:lnTo>
                    <a:pt x="347772" y="187952"/>
                  </a:lnTo>
                  <a:lnTo>
                    <a:pt x="347868" y="187492"/>
                  </a:lnTo>
                  <a:lnTo>
                    <a:pt x="347955" y="187024"/>
                  </a:lnTo>
                  <a:lnTo>
                    <a:pt x="348033" y="186555"/>
                  </a:lnTo>
                  <a:lnTo>
                    <a:pt x="348111" y="186087"/>
                  </a:lnTo>
                  <a:lnTo>
                    <a:pt x="348189" y="185618"/>
                  </a:lnTo>
                  <a:lnTo>
                    <a:pt x="348250" y="185141"/>
                  </a:lnTo>
                  <a:lnTo>
                    <a:pt x="348310" y="184672"/>
                  </a:lnTo>
                  <a:lnTo>
                    <a:pt x="348371" y="184195"/>
                  </a:lnTo>
                  <a:lnTo>
                    <a:pt x="348415" y="183718"/>
                  </a:lnTo>
                  <a:lnTo>
                    <a:pt x="348467" y="183240"/>
                  </a:lnTo>
                  <a:lnTo>
                    <a:pt x="348501" y="182763"/>
                  </a:lnTo>
                  <a:lnTo>
                    <a:pt x="348536" y="182277"/>
                  </a:lnTo>
                  <a:lnTo>
                    <a:pt x="348562" y="181791"/>
                  </a:lnTo>
                  <a:lnTo>
                    <a:pt x="348579" y="181314"/>
                  </a:lnTo>
                  <a:lnTo>
                    <a:pt x="348597" y="180828"/>
                  </a:lnTo>
                  <a:lnTo>
                    <a:pt x="348606" y="180342"/>
                  </a:lnTo>
                  <a:lnTo>
                    <a:pt x="348606" y="179856"/>
                  </a:lnTo>
                  <a:lnTo>
                    <a:pt x="348606" y="179292"/>
                  </a:lnTo>
                  <a:lnTo>
                    <a:pt x="348588" y="178728"/>
                  </a:lnTo>
                  <a:lnTo>
                    <a:pt x="348571" y="178164"/>
                  </a:lnTo>
                  <a:lnTo>
                    <a:pt x="348545" y="177600"/>
                  </a:lnTo>
                  <a:lnTo>
                    <a:pt x="348510" y="177036"/>
                  </a:lnTo>
                  <a:lnTo>
                    <a:pt x="348467" y="176481"/>
                  </a:lnTo>
                  <a:lnTo>
                    <a:pt x="348415" y="175917"/>
                  </a:lnTo>
                  <a:lnTo>
                    <a:pt x="348354" y="175353"/>
                  </a:lnTo>
                  <a:lnTo>
                    <a:pt x="348293" y="174789"/>
                  </a:lnTo>
                  <a:lnTo>
                    <a:pt x="348215" y="174225"/>
                  </a:lnTo>
                  <a:lnTo>
                    <a:pt x="348128" y="173661"/>
                  </a:lnTo>
                  <a:lnTo>
                    <a:pt x="348041" y="173105"/>
                  </a:lnTo>
                  <a:lnTo>
                    <a:pt x="347946" y="172541"/>
                  </a:lnTo>
                  <a:lnTo>
                    <a:pt x="347833" y="171986"/>
                  </a:lnTo>
                  <a:lnTo>
                    <a:pt x="347720" y="171422"/>
                  </a:lnTo>
                  <a:lnTo>
                    <a:pt x="347599" y="170867"/>
                  </a:lnTo>
                  <a:lnTo>
                    <a:pt x="347469" y="170302"/>
                  </a:lnTo>
                  <a:lnTo>
                    <a:pt x="347330" y="169747"/>
                  </a:lnTo>
                  <a:lnTo>
                    <a:pt x="347182" y="169192"/>
                  </a:lnTo>
                  <a:lnTo>
                    <a:pt x="347035" y="168636"/>
                  </a:lnTo>
                  <a:lnTo>
                    <a:pt x="346870" y="168081"/>
                  </a:lnTo>
                  <a:lnTo>
                    <a:pt x="346697" y="167526"/>
                  </a:lnTo>
                  <a:lnTo>
                    <a:pt x="346523" y="166979"/>
                  </a:lnTo>
                  <a:lnTo>
                    <a:pt x="346332" y="166424"/>
                  </a:lnTo>
                  <a:lnTo>
                    <a:pt x="346141" y="165877"/>
                  </a:lnTo>
                  <a:lnTo>
                    <a:pt x="345942" y="165330"/>
                  </a:lnTo>
                  <a:lnTo>
                    <a:pt x="345733" y="164784"/>
                  </a:lnTo>
                  <a:lnTo>
                    <a:pt x="345508" y="164237"/>
                  </a:lnTo>
                  <a:lnTo>
                    <a:pt x="345282" y="163690"/>
                  </a:lnTo>
                  <a:lnTo>
                    <a:pt x="345048" y="163152"/>
                  </a:lnTo>
                  <a:lnTo>
                    <a:pt x="344805" y="162614"/>
                  </a:lnTo>
                  <a:lnTo>
                    <a:pt x="344553" y="162076"/>
                  </a:lnTo>
                  <a:lnTo>
                    <a:pt x="344302" y="161538"/>
                  </a:lnTo>
                  <a:lnTo>
                    <a:pt x="344033" y="161000"/>
                  </a:lnTo>
                  <a:lnTo>
                    <a:pt x="343755" y="160471"/>
                  </a:lnTo>
                  <a:lnTo>
                    <a:pt x="343469" y="159933"/>
                  </a:lnTo>
                  <a:lnTo>
                    <a:pt x="343182" y="159412"/>
                  </a:lnTo>
                  <a:lnTo>
                    <a:pt x="342878" y="158883"/>
                  </a:lnTo>
                  <a:lnTo>
                    <a:pt x="342575" y="158362"/>
                  </a:lnTo>
                  <a:lnTo>
                    <a:pt x="342254" y="157833"/>
                  </a:lnTo>
                  <a:lnTo>
                    <a:pt x="341933" y="157321"/>
                  </a:lnTo>
                  <a:lnTo>
                    <a:pt x="341603" y="156800"/>
                  </a:lnTo>
                  <a:lnTo>
                    <a:pt x="341256" y="156289"/>
                  </a:lnTo>
                  <a:lnTo>
                    <a:pt x="340909" y="155777"/>
                  </a:lnTo>
                  <a:lnTo>
                    <a:pt x="340553" y="155265"/>
                  </a:lnTo>
                  <a:lnTo>
                    <a:pt x="340188" y="154761"/>
                  </a:lnTo>
                  <a:lnTo>
                    <a:pt x="339815" y="154258"/>
                  </a:lnTo>
                  <a:lnTo>
                    <a:pt x="339434" y="153755"/>
                  </a:lnTo>
                  <a:lnTo>
                    <a:pt x="339043" y="153251"/>
                  </a:lnTo>
                  <a:lnTo>
                    <a:pt x="338644" y="152757"/>
                  </a:lnTo>
                  <a:lnTo>
                    <a:pt x="338236" y="152271"/>
                  </a:lnTo>
                  <a:lnTo>
                    <a:pt x="337820" y="151776"/>
                  </a:lnTo>
                  <a:lnTo>
                    <a:pt x="337403" y="151290"/>
                  </a:lnTo>
                  <a:lnTo>
                    <a:pt x="336969" y="150813"/>
                  </a:lnTo>
                  <a:lnTo>
                    <a:pt x="336527" y="150336"/>
                  </a:lnTo>
                  <a:lnTo>
                    <a:pt x="336084" y="149859"/>
                  </a:lnTo>
                  <a:lnTo>
                    <a:pt x="335624" y="149390"/>
                  </a:lnTo>
                  <a:lnTo>
                    <a:pt x="335156" y="148921"/>
                  </a:lnTo>
                  <a:lnTo>
                    <a:pt x="334687" y="148453"/>
                  </a:lnTo>
                  <a:lnTo>
                    <a:pt x="334201" y="147993"/>
                  </a:lnTo>
                  <a:lnTo>
                    <a:pt x="333715" y="147533"/>
                  </a:lnTo>
                  <a:lnTo>
                    <a:pt x="333212" y="147082"/>
                  </a:lnTo>
                  <a:lnTo>
                    <a:pt x="332709" y="146631"/>
                  </a:lnTo>
                  <a:lnTo>
                    <a:pt x="332197" y="146188"/>
                  </a:lnTo>
                  <a:lnTo>
                    <a:pt x="332761" y="145624"/>
                  </a:lnTo>
                  <a:lnTo>
                    <a:pt x="333325" y="145043"/>
                  </a:lnTo>
                  <a:lnTo>
                    <a:pt x="333863" y="144461"/>
                  </a:lnTo>
                  <a:lnTo>
                    <a:pt x="334392" y="143863"/>
                  </a:lnTo>
                  <a:lnTo>
                    <a:pt x="334904" y="143255"/>
                  </a:lnTo>
                  <a:lnTo>
                    <a:pt x="335407" y="142639"/>
                  </a:lnTo>
                  <a:lnTo>
                    <a:pt x="335884" y="142014"/>
                  </a:lnTo>
                  <a:lnTo>
                    <a:pt x="336353" y="141372"/>
                  </a:lnTo>
                  <a:lnTo>
                    <a:pt x="336804" y="140730"/>
                  </a:lnTo>
                  <a:lnTo>
                    <a:pt x="337238" y="140071"/>
                  </a:lnTo>
                  <a:lnTo>
                    <a:pt x="337655" y="139411"/>
                  </a:lnTo>
                  <a:lnTo>
                    <a:pt x="338063" y="138734"/>
                  </a:lnTo>
                  <a:lnTo>
                    <a:pt x="338444" y="138049"/>
                  </a:lnTo>
                  <a:lnTo>
                    <a:pt x="338809" y="137363"/>
                  </a:lnTo>
                  <a:lnTo>
                    <a:pt x="339156" y="136660"/>
                  </a:lnTo>
                  <a:lnTo>
                    <a:pt x="339486" y="135957"/>
                  </a:lnTo>
                  <a:lnTo>
                    <a:pt x="339807" y="135237"/>
                  </a:lnTo>
                  <a:lnTo>
                    <a:pt x="340102" y="134517"/>
                  </a:lnTo>
                  <a:lnTo>
                    <a:pt x="340371" y="133779"/>
                  </a:lnTo>
                  <a:lnTo>
                    <a:pt x="340631" y="133042"/>
                  </a:lnTo>
                  <a:lnTo>
                    <a:pt x="340865" y="132296"/>
                  </a:lnTo>
                  <a:lnTo>
                    <a:pt x="341091" y="131549"/>
                  </a:lnTo>
                  <a:lnTo>
                    <a:pt x="341186" y="131168"/>
                  </a:lnTo>
                  <a:lnTo>
                    <a:pt x="341290" y="130786"/>
                  </a:lnTo>
                  <a:lnTo>
                    <a:pt x="341377" y="130404"/>
                  </a:lnTo>
                  <a:lnTo>
                    <a:pt x="341464" y="130022"/>
                  </a:lnTo>
                  <a:lnTo>
                    <a:pt x="341551" y="129632"/>
                  </a:lnTo>
                  <a:lnTo>
                    <a:pt x="341629" y="129250"/>
                  </a:lnTo>
                  <a:lnTo>
                    <a:pt x="341698" y="128859"/>
                  </a:lnTo>
                  <a:lnTo>
                    <a:pt x="341768" y="128469"/>
                  </a:lnTo>
                  <a:lnTo>
                    <a:pt x="341828" y="128078"/>
                  </a:lnTo>
                  <a:lnTo>
                    <a:pt x="341881" y="127679"/>
                  </a:lnTo>
                  <a:lnTo>
                    <a:pt x="341933" y="127289"/>
                  </a:lnTo>
                  <a:lnTo>
                    <a:pt x="341985" y="126890"/>
                  </a:lnTo>
                  <a:lnTo>
                    <a:pt x="342019" y="126490"/>
                  </a:lnTo>
                  <a:lnTo>
                    <a:pt x="342054" y="126091"/>
                  </a:lnTo>
                  <a:lnTo>
                    <a:pt x="342089" y="125692"/>
                  </a:lnTo>
                  <a:lnTo>
                    <a:pt x="342115" y="125293"/>
                  </a:lnTo>
                  <a:lnTo>
                    <a:pt x="342132" y="124885"/>
                  </a:lnTo>
                  <a:lnTo>
                    <a:pt x="342141" y="124486"/>
                  </a:lnTo>
                  <a:lnTo>
                    <a:pt x="342150" y="124078"/>
                  </a:lnTo>
                  <a:lnTo>
                    <a:pt x="342158" y="123670"/>
                  </a:lnTo>
                  <a:lnTo>
                    <a:pt x="342150" y="123245"/>
                  </a:lnTo>
                  <a:lnTo>
                    <a:pt x="342141" y="122820"/>
                  </a:lnTo>
                  <a:lnTo>
                    <a:pt x="342132" y="122395"/>
                  </a:lnTo>
                  <a:lnTo>
                    <a:pt x="342106" y="121970"/>
                  </a:lnTo>
                  <a:lnTo>
                    <a:pt x="342080" y="121544"/>
                  </a:lnTo>
                  <a:lnTo>
                    <a:pt x="342045" y="121128"/>
                  </a:lnTo>
                  <a:lnTo>
                    <a:pt x="342011" y="120711"/>
                  </a:lnTo>
                  <a:lnTo>
                    <a:pt x="341959" y="120295"/>
                  </a:lnTo>
                  <a:lnTo>
                    <a:pt x="341915" y="119878"/>
                  </a:lnTo>
                  <a:lnTo>
                    <a:pt x="341855" y="119462"/>
                  </a:lnTo>
                  <a:lnTo>
                    <a:pt x="341794" y="119045"/>
                  </a:lnTo>
                  <a:lnTo>
                    <a:pt x="341724" y="118637"/>
                  </a:lnTo>
                  <a:lnTo>
                    <a:pt x="341655" y="118230"/>
                  </a:lnTo>
                  <a:lnTo>
                    <a:pt x="341577" y="117822"/>
                  </a:lnTo>
                  <a:lnTo>
                    <a:pt x="341490" y="117414"/>
                  </a:lnTo>
                  <a:lnTo>
                    <a:pt x="341395" y="117006"/>
                  </a:lnTo>
                  <a:lnTo>
                    <a:pt x="341299" y="116607"/>
                  </a:lnTo>
                  <a:lnTo>
                    <a:pt x="341204" y="116208"/>
                  </a:lnTo>
                  <a:lnTo>
                    <a:pt x="341091" y="115809"/>
                  </a:lnTo>
                  <a:lnTo>
                    <a:pt x="340978" y="115409"/>
                  </a:lnTo>
                  <a:lnTo>
                    <a:pt x="340865" y="115010"/>
                  </a:lnTo>
                  <a:lnTo>
                    <a:pt x="340744" y="114620"/>
                  </a:lnTo>
                  <a:lnTo>
                    <a:pt x="340614" y="114229"/>
                  </a:lnTo>
                  <a:lnTo>
                    <a:pt x="340475" y="113839"/>
                  </a:lnTo>
                  <a:lnTo>
                    <a:pt x="340336" y="113448"/>
                  </a:lnTo>
                  <a:lnTo>
                    <a:pt x="340197" y="113067"/>
                  </a:lnTo>
                  <a:lnTo>
                    <a:pt x="340041" y="112685"/>
                  </a:lnTo>
                  <a:lnTo>
                    <a:pt x="339893" y="112303"/>
                  </a:lnTo>
                  <a:lnTo>
                    <a:pt x="339729" y="111921"/>
                  </a:lnTo>
                  <a:lnTo>
                    <a:pt x="339564" y="111539"/>
                  </a:lnTo>
                  <a:lnTo>
                    <a:pt x="339399" y="111166"/>
                  </a:lnTo>
                  <a:lnTo>
                    <a:pt x="339225" y="110793"/>
                  </a:lnTo>
                  <a:lnTo>
                    <a:pt x="339043" y="110420"/>
                  </a:lnTo>
                  <a:lnTo>
                    <a:pt x="338861" y="110055"/>
                  </a:lnTo>
                  <a:lnTo>
                    <a:pt x="338670" y="109691"/>
                  </a:lnTo>
                  <a:lnTo>
                    <a:pt x="338470" y="109327"/>
                  </a:lnTo>
                  <a:lnTo>
                    <a:pt x="338271" y="108962"/>
                  </a:lnTo>
                  <a:lnTo>
                    <a:pt x="338071" y="108606"/>
                  </a:lnTo>
                  <a:lnTo>
                    <a:pt x="337863" y="108251"/>
                  </a:lnTo>
                  <a:lnTo>
                    <a:pt x="337646" y="107895"/>
                  </a:lnTo>
                  <a:lnTo>
                    <a:pt x="337429" y="107539"/>
                  </a:lnTo>
                  <a:lnTo>
                    <a:pt x="337203" y="107192"/>
                  </a:lnTo>
                  <a:lnTo>
                    <a:pt x="336978" y="106845"/>
                  </a:lnTo>
                  <a:lnTo>
                    <a:pt x="336744" y="106498"/>
                  </a:lnTo>
                  <a:lnTo>
                    <a:pt x="336266" y="105821"/>
                  </a:lnTo>
                  <a:lnTo>
                    <a:pt x="335772" y="105153"/>
                  </a:lnTo>
                  <a:lnTo>
                    <a:pt x="335260" y="104493"/>
                  </a:lnTo>
                  <a:lnTo>
                    <a:pt x="334730" y="103842"/>
                  </a:lnTo>
                  <a:lnTo>
                    <a:pt x="334184" y="103209"/>
                  </a:lnTo>
                  <a:lnTo>
                    <a:pt x="333620" y="102584"/>
                  </a:lnTo>
                  <a:lnTo>
                    <a:pt x="333038" y="101968"/>
                  </a:lnTo>
                  <a:lnTo>
                    <a:pt x="332440" y="101369"/>
                  </a:lnTo>
                  <a:lnTo>
                    <a:pt x="331832" y="100779"/>
                  </a:lnTo>
                  <a:lnTo>
                    <a:pt x="331207" y="100207"/>
                  </a:lnTo>
                  <a:lnTo>
                    <a:pt x="330557" y="99643"/>
                  </a:lnTo>
                  <a:lnTo>
                    <a:pt x="329906" y="99096"/>
                  </a:lnTo>
                  <a:lnTo>
                    <a:pt x="329229" y="98558"/>
                  </a:lnTo>
                  <a:lnTo>
                    <a:pt x="328543" y="98037"/>
                  </a:lnTo>
                  <a:lnTo>
                    <a:pt x="327841" y="97525"/>
                  </a:lnTo>
                  <a:lnTo>
                    <a:pt x="327129" y="97031"/>
                  </a:lnTo>
                  <a:lnTo>
                    <a:pt x="326400" y="96553"/>
                  </a:lnTo>
                  <a:lnTo>
                    <a:pt x="325654" y="96094"/>
                  </a:lnTo>
                  <a:lnTo>
                    <a:pt x="324899" y="95642"/>
                  </a:lnTo>
                  <a:lnTo>
                    <a:pt x="324135" y="95208"/>
                  </a:lnTo>
                  <a:lnTo>
                    <a:pt x="323354" y="94783"/>
                  </a:lnTo>
                  <a:lnTo>
                    <a:pt x="322565" y="94384"/>
                  </a:lnTo>
                  <a:lnTo>
                    <a:pt x="321758" y="93994"/>
                  </a:lnTo>
                  <a:lnTo>
                    <a:pt x="320942" y="93629"/>
                  </a:lnTo>
                  <a:lnTo>
                    <a:pt x="320118" y="93273"/>
                  </a:lnTo>
                  <a:lnTo>
                    <a:pt x="319285" y="92935"/>
                  </a:lnTo>
                  <a:lnTo>
                    <a:pt x="318434" y="92614"/>
                  </a:lnTo>
                  <a:lnTo>
                    <a:pt x="317575" y="92310"/>
                  </a:lnTo>
                  <a:lnTo>
                    <a:pt x="316707" y="92024"/>
                  </a:lnTo>
                  <a:lnTo>
                    <a:pt x="315831" y="91755"/>
                  </a:lnTo>
                  <a:lnTo>
                    <a:pt x="314937" y="91503"/>
                  </a:lnTo>
                  <a:lnTo>
                    <a:pt x="314044" y="91269"/>
                  </a:lnTo>
                  <a:lnTo>
                    <a:pt x="313141" y="91052"/>
                  </a:lnTo>
                  <a:lnTo>
                    <a:pt x="312221" y="90861"/>
                  </a:lnTo>
                  <a:lnTo>
                    <a:pt x="311301" y="90688"/>
                  </a:lnTo>
                  <a:lnTo>
                    <a:pt x="310364" y="90523"/>
                  </a:lnTo>
                  <a:lnTo>
                    <a:pt x="309427" y="90393"/>
                  </a:lnTo>
                  <a:lnTo>
                    <a:pt x="308481" y="90271"/>
                  </a:lnTo>
                  <a:lnTo>
                    <a:pt x="307527" y="90176"/>
                  </a:lnTo>
                  <a:lnTo>
                    <a:pt x="307050" y="90132"/>
                  </a:lnTo>
                  <a:lnTo>
                    <a:pt x="306572" y="90097"/>
                  </a:lnTo>
                  <a:lnTo>
                    <a:pt x="306086" y="90063"/>
                  </a:lnTo>
                  <a:lnTo>
                    <a:pt x="305600" y="90037"/>
                  </a:lnTo>
                  <a:lnTo>
                    <a:pt x="305115" y="90019"/>
                  </a:lnTo>
                  <a:lnTo>
                    <a:pt x="304629" y="90002"/>
                  </a:lnTo>
                  <a:lnTo>
                    <a:pt x="304932" y="89533"/>
                  </a:lnTo>
                  <a:lnTo>
                    <a:pt x="305227" y="89056"/>
                  </a:lnTo>
                  <a:lnTo>
                    <a:pt x="305522" y="88579"/>
                  </a:lnTo>
                  <a:lnTo>
                    <a:pt x="305800" y="88102"/>
                  </a:lnTo>
                  <a:lnTo>
                    <a:pt x="306078" y="87616"/>
                  </a:lnTo>
                  <a:lnTo>
                    <a:pt x="306338" y="87121"/>
                  </a:lnTo>
                  <a:lnTo>
                    <a:pt x="306590" y="86627"/>
                  </a:lnTo>
                  <a:lnTo>
                    <a:pt x="306841" y="86123"/>
                  </a:lnTo>
                  <a:lnTo>
                    <a:pt x="307076" y="85620"/>
                  </a:lnTo>
                  <a:lnTo>
                    <a:pt x="307310" y="85117"/>
                  </a:lnTo>
                  <a:lnTo>
                    <a:pt x="307527" y="84605"/>
                  </a:lnTo>
                  <a:lnTo>
                    <a:pt x="307744" y="84093"/>
                  </a:lnTo>
                  <a:lnTo>
                    <a:pt x="307943" y="83572"/>
                  </a:lnTo>
                  <a:lnTo>
                    <a:pt x="308134" y="83051"/>
                  </a:lnTo>
                  <a:lnTo>
                    <a:pt x="308325" y="82522"/>
                  </a:lnTo>
                  <a:lnTo>
                    <a:pt x="308499" y="81993"/>
                  </a:lnTo>
                  <a:lnTo>
                    <a:pt x="308664" y="81464"/>
                  </a:lnTo>
                  <a:lnTo>
                    <a:pt x="308811" y="80926"/>
                  </a:lnTo>
                  <a:lnTo>
                    <a:pt x="308959" y="80388"/>
                  </a:lnTo>
                  <a:lnTo>
                    <a:pt x="309097" y="79841"/>
                  </a:lnTo>
                  <a:lnTo>
                    <a:pt x="309219" y="79294"/>
                  </a:lnTo>
                  <a:lnTo>
                    <a:pt x="309332" y="78747"/>
                  </a:lnTo>
                  <a:lnTo>
                    <a:pt x="309436" y="78201"/>
                  </a:lnTo>
                  <a:lnTo>
                    <a:pt x="309531" y="77645"/>
                  </a:lnTo>
                  <a:lnTo>
                    <a:pt x="309618" y="77081"/>
                  </a:lnTo>
                  <a:lnTo>
                    <a:pt x="309687" y="76526"/>
                  </a:lnTo>
                  <a:lnTo>
                    <a:pt x="309748" y="75962"/>
                  </a:lnTo>
                  <a:lnTo>
                    <a:pt x="309800" y="75389"/>
                  </a:lnTo>
                  <a:lnTo>
                    <a:pt x="309835" y="74825"/>
                  </a:lnTo>
                  <a:lnTo>
                    <a:pt x="309870" y="74253"/>
                  </a:lnTo>
                  <a:lnTo>
                    <a:pt x="309887" y="73671"/>
                  </a:lnTo>
                  <a:lnTo>
                    <a:pt x="309887" y="73099"/>
                  </a:lnTo>
                  <a:lnTo>
                    <a:pt x="309887" y="72665"/>
                  </a:lnTo>
                  <a:lnTo>
                    <a:pt x="309878" y="72222"/>
                  </a:lnTo>
                  <a:lnTo>
                    <a:pt x="309861" y="71788"/>
                  </a:lnTo>
                  <a:lnTo>
                    <a:pt x="309844" y="71363"/>
                  </a:lnTo>
                  <a:lnTo>
                    <a:pt x="309809" y="70929"/>
                  </a:lnTo>
                  <a:lnTo>
                    <a:pt x="309774" y="70495"/>
                  </a:lnTo>
                  <a:lnTo>
                    <a:pt x="309740" y="70070"/>
                  </a:lnTo>
                  <a:lnTo>
                    <a:pt x="309687" y="69645"/>
                  </a:lnTo>
                  <a:lnTo>
                    <a:pt x="309635" y="69220"/>
                  </a:lnTo>
                  <a:lnTo>
                    <a:pt x="309575" y="68795"/>
                  </a:lnTo>
                  <a:lnTo>
                    <a:pt x="309514" y="68369"/>
                  </a:lnTo>
                  <a:lnTo>
                    <a:pt x="309445" y="67953"/>
                  </a:lnTo>
                  <a:lnTo>
                    <a:pt x="309366" y="67536"/>
                  </a:lnTo>
                  <a:lnTo>
                    <a:pt x="309288" y="67120"/>
                  </a:lnTo>
                  <a:lnTo>
                    <a:pt x="309202" y="66703"/>
                  </a:lnTo>
                  <a:lnTo>
                    <a:pt x="309106" y="66287"/>
                  </a:lnTo>
                  <a:lnTo>
                    <a:pt x="309002" y="65879"/>
                  </a:lnTo>
                  <a:lnTo>
                    <a:pt x="308898" y="65471"/>
                  </a:lnTo>
                  <a:lnTo>
                    <a:pt x="308785" y="65063"/>
                  </a:lnTo>
                  <a:lnTo>
                    <a:pt x="308672" y="64655"/>
                  </a:lnTo>
                  <a:lnTo>
                    <a:pt x="308551" y="64256"/>
                  </a:lnTo>
                  <a:lnTo>
                    <a:pt x="308421" y="63848"/>
                  </a:lnTo>
                  <a:lnTo>
                    <a:pt x="308290" y="63449"/>
                  </a:lnTo>
                  <a:lnTo>
                    <a:pt x="308152" y="63050"/>
                  </a:lnTo>
                  <a:lnTo>
                    <a:pt x="308004" y="62660"/>
                  </a:lnTo>
                  <a:lnTo>
                    <a:pt x="307857" y="62269"/>
                  </a:lnTo>
                  <a:lnTo>
                    <a:pt x="307700" y="61870"/>
                  </a:lnTo>
                  <a:lnTo>
                    <a:pt x="307544" y="61488"/>
                  </a:lnTo>
                  <a:lnTo>
                    <a:pt x="307379" y="61098"/>
                  </a:lnTo>
                  <a:lnTo>
                    <a:pt x="307206" y="60716"/>
                  </a:lnTo>
                  <a:lnTo>
                    <a:pt x="307032" y="60334"/>
                  </a:lnTo>
                  <a:lnTo>
                    <a:pt x="306850" y="59952"/>
                  </a:lnTo>
                  <a:lnTo>
                    <a:pt x="306659" y="59579"/>
                  </a:lnTo>
                  <a:lnTo>
                    <a:pt x="306468" y="59197"/>
                  </a:lnTo>
                  <a:lnTo>
                    <a:pt x="306277" y="58824"/>
                  </a:lnTo>
                  <a:lnTo>
                    <a:pt x="306069" y="58460"/>
                  </a:lnTo>
                  <a:lnTo>
                    <a:pt x="305869" y="58087"/>
                  </a:lnTo>
                  <a:lnTo>
                    <a:pt x="305653" y="57722"/>
                  </a:lnTo>
                  <a:lnTo>
                    <a:pt x="305436" y="57366"/>
                  </a:lnTo>
                  <a:lnTo>
                    <a:pt x="305219" y="57002"/>
                  </a:lnTo>
                  <a:lnTo>
                    <a:pt x="304993" y="56646"/>
                  </a:lnTo>
                  <a:lnTo>
                    <a:pt x="304759" y="56290"/>
                  </a:lnTo>
                  <a:lnTo>
                    <a:pt x="304524" y="55935"/>
                  </a:lnTo>
                  <a:lnTo>
                    <a:pt x="304290" y="55588"/>
                  </a:lnTo>
                  <a:lnTo>
                    <a:pt x="304039" y="55240"/>
                  </a:lnTo>
                  <a:lnTo>
                    <a:pt x="303796" y="54902"/>
                  </a:lnTo>
                  <a:lnTo>
                    <a:pt x="303535" y="54555"/>
                  </a:lnTo>
                  <a:lnTo>
                    <a:pt x="303275" y="54217"/>
                  </a:lnTo>
                  <a:lnTo>
                    <a:pt x="303015" y="53887"/>
                  </a:lnTo>
                  <a:lnTo>
                    <a:pt x="302746" y="53557"/>
                  </a:lnTo>
                  <a:lnTo>
                    <a:pt x="302477" y="53227"/>
                  </a:lnTo>
                  <a:lnTo>
                    <a:pt x="302199" y="52898"/>
                  </a:lnTo>
                  <a:lnTo>
                    <a:pt x="301921" y="52577"/>
                  </a:lnTo>
                  <a:lnTo>
                    <a:pt x="301635" y="52255"/>
                  </a:lnTo>
                  <a:lnTo>
                    <a:pt x="301340" y="51934"/>
                  </a:lnTo>
                  <a:lnTo>
                    <a:pt x="301053" y="51622"/>
                  </a:lnTo>
                  <a:lnTo>
                    <a:pt x="300750" y="51310"/>
                  </a:lnTo>
                  <a:lnTo>
                    <a:pt x="300446" y="51006"/>
                  </a:lnTo>
                  <a:lnTo>
                    <a:pt x="299830" y="50398"/>
                  </a:lnTo>
                  <a:lnTo>
                    <a:pt x="299197" y="49808"/>
                  </a:lnTo>
                  <a:lnTo>
                    <a:pt x="298554" y="49227"/>
                  </a:lnTo>
                  <a:lnTo>
                    <a:pt x="297886" y="48663"/>
                  </a:lnTo>
                  <a:lnTo>
                    <a:pt x="297209" y="48108"/>
                  </a:lnTo>
                  <a:lnTo>
                    <a:pt x="296515" y="47578"/>
                  </a:lnTo>
                  <a:lnTo>
                    <a:pt x="295804" y="47049"/>
                  </a:lnTo>
                  <a:lnTo>
                    <a:pt x="295075" y="46546"/>
                  </a:lnTo>
                  <a:lnTo>
                    <a:pt x="294337" y="46051"/>
                  </a:lnTo>
                  <a:lnTo>
                    <a:pt x="293591" y="45574"/>
                  </a:lnTo>
                  <a:lnTo>
                    <a:pt x="292819" y="45114"/>
                  </a:lnTo>
                  <a:lnTo>
                    <a:pt x="292046" y="44663"/>
                  </a:lnTo>
                  <a:lnTo>
                    <a:pt x="291248" y="44238"/>
                  </a:lnTo>
                  <a:lnTo>
                    <a:pt x="290450" y="43821"/>
                  </a:lnTo>
                  <a:lnTo>
                    <a:pt x="289625" y="43422"/>
                  </a:lnTo>
                  <a:lnTo>
                    <a:pt x="288801" y="43040"/>
                  </a:lnTo>
                  <a:lnTo>
                    <a:pt x="287959" y="42676"/>
                  </a:lnTo>
                  <a:lnTo>
                    <a:pt x="287109" y="42329"/>
                  </a:lnTo>
                  <a:lnTo>
                    <a:pt x="286241" y="42007"/>
                  </a:lnTo>
                  <a:lnTo>
                    <a:pt x="285373" y="41695"/>
                  </a:lnTo>
                  <a:lnTo>
                    <a:pt x="284488" y="41400"/>
                  </a:lnTo>
                  <a:lnTo>
                    <a:pt x="283595" y="41122"/>
                  </a:lnTo>
                  <a:lnTo>
                    <a:pt x="282683" y="40871"/>
                  </a:lnTo>
                  <a:lnTo>
                    <a:pt x="282232" y="40749"/>
                  </a:lnTo>
                  <a:lnTo>
                    <a:pt x="281772" y="40636"/>
                  </a:lnTo>
                  <a:lnTo>
                    <a:pt x="281312" y="40524"/>
                  </a:lnTo>
                  <a:lnTo>
                    <a:pt x="280844" y="40420"/>
                  </a:lnTo>
                  <a:lnTo>
                    <a:pt x="280384" y="40315"/>
                  </a:lnTo>
                  <a:lnTo>
                    <a:pt x="279915" y="40220"/>
                  </a:lnTo>
                  <a:lnTo>
                    <a:pt x="279447" y="40124"/>
                  </a:lnTo>
                  <a:lnTo>
                    <a:pt x="278978" y="40038"/>
                  </a:lnTo>
                  <a:lnTo>
                    <a:pt x="278501" y="39960"/>
                  </a:lnTo>
                  <a:lnTo>
                    <a:pt x="278024" y="39882"/>
                  </a:lnTo>
                  <a:lnTo>
                    <a:pt x="277546" y="39812"/>
                  </a:lnTo>
                  <a:lnTo>
                    <a:pt x="277069" y="39743"/>
                  </a:lnTo>
                  <a:lnTo>
                    <a:pt x="276583" y="39682"/>
                  </a:lnTo>
                  <a:lnTo>
                    <a:pt x="276106" y="39630"/>
                  </a:lnTo>
                  <a:lnTo>
                    <a:pt x="275620" y="39578"/>
                  </a:lnTo>
                  <a:lnTo>
                    <a:pt x="275125" y="39526"/>
                  </a:lnTo>
                  <a:lnTo>
                    <a:pt x="274640" y="39491"/>
                  </a:lnTo>
                  <a:lnTo>
                    <a:pt x="274145" y="39456"/>
                  </a:lnTo>
                  <a:lnTo>
                    <a:pt x="273659" y="39422"/>
                  </a:lnTo>
                  <a:lnTo>
                    <a:pt x="273164" y="39396"/>
                  </a:lnTo>
                  <a:lnTo>
                    <a:pt x="272670" y="39378"/>
                  </a:lnTo>
                  <a:lnTo>
                    <a:pt x="272167" y="39370"/>
                  </a:lnTo>
                  <a:lnTo>
                    <a:pt x="271672" y="39361"/>
                  </a:lnTo>
                  <a:lnTo>
                    <a:pt x="271169" y="39352"/>
                  </a:lnTo>
                  <a:lnTo>
                    <a:pt x="270405" y="39361"/>
                  </a:lnTo>
                  <a:lnTo>
                    <a:pt x="269607" y="39396"/>
                  </a:lnTo>
                  <a:lnTo>
                    <a:pt x="268782" y="39439"/>
                  </a:lnTo>
                  <a:lnTo>
                    <a:pt x="267932" y="39500"/>
                  </a:lnTo>
                  <a:lnTo>
                    <a:pt x="267090" y="39569"/>
                  </a:lnTo>
                  <a:lnTo>
                    <a:pt x="266249" y="39656"/>
                  </a:lnTo>
                  <a:lnTo>
                    <a:pt x="265433" y="39743"/>
                  </a:lnTo>
                  <a:lnTo>
                    <a:pt x="264652" y="39847"/>
                  </a:lnTo>
                  <a:lnTo>
                    <a:pt x="264652" y="39691"/>
                  </a:lnTo>
                  <a:lnTo>
                    <a:pt x="264661" y="39543"/>
                  </a:lnTo>
                  <a:lnTo>
                    <a:pt x="264687" y="39265"/>
                  </a:lnTo>
                  <a:lnTo>
                    <a:pt x="264704" y="38988"/>
                  </a:lnTo>
                  <a:lnTo>
                    <a:pt x="264713" y="38858"/>
                  </a:lnTo>
                  <a:lnTo>
                    <a:pt x="264721" y="38727"/>
                  </a:lnTo>
                  <a:lnTo>
                    <a:pt x="264704" y="38241"/>
                  </a:lnTo>
                  <a:lnTo>
                    <a:pt x="264687" y="37756"/>
                  </a:lnTo>
                  <a:lnTo>
                    <a:pt x="264661" y="37270"/>
                  </a:lnTo>
                  <a:lnTo>
                    <a:pt x="264626" y="36784"/>
                  </a:lnTo>
                  <a:lnTo>
                    <a:pt x="264582" y="36298"/>
                  </a:lnTo>
                  <a:lnTo>
                    <a:pt x="264539" y="35821"/>
                  </a:lnTo>
                  <a:lnTo>
                    <a:pt x="264487" y="35343"/>
                  </a:lnTo>
                  <a:lnTo>
                    <a:pt x="264426" y="34866"/>
                  </a:lnTo>
                  <a:lnTo>
                    <a:pt x="264357" y="34389"/>
                  </a:lnTo>
                  <a:lnTo>
                    <a:pt x="264279" y="33911"/>
                  </a:lnTo>
                  <a:lnTo>
                    <a:pt x="264201" y="33434"/>
                  </a:lnTo>
                  <a:lnTo>
                    <a:pt x="264105" y="32966"/>
                  </a:lnTo>
                  <a:lnTo>
                    <a:pt x="264010" y="32497"/>
                  </a:lnTo>
                  <a:lnTo>
                    <a:pt x="263914" y="32028"/>
                  </a:lnTo>
                  <a:lnTo>
                    <a:pt x="263802" y="31560"/>
                  </a:lnTo>
                  <a:lnTo>
                    <a:pt x="263689" y="31091"/>
                  </a:lnTo>
                  <a:lnTo>
                    <a:pt x="263567" y="30631"/>
                  </a:lnTo>
                  <a:lnTo>
                    <a:pt x="263437" y="30172"/>
                  </a:lnTo>
                  <a:lnTo>
                    <a:pt x="263298" y="29712"/>
                  </a:lnTo>
                  <a:lnTo>
                    <a:pt x="263159" y="29252"/>
                  </a:lnTo>
                  <a:lnTo>
                    <a:pt x="263012" y="28792"/>
                  </a:lnTo>
                  <a:lnTo>
                    <a:pt x="262856" y="28341"/>
                  </a:lnTo>
                  <a:lnTo>
                    <a:pt x="262699" y="27889"/>
                  </a:lnTo>
                  <a:lnTo>
                    <a:pt x="262535" y="27438"/>
                  </a:lnTo>
                  <a:lnTo>
                    <a:pt x="262361" y="26996"/>
                  </a:lnTo>
                  <a:lnTo>
                    <a:pt x="262179" y="26553"/>
                  </a:lnTo>
                  <a:lnTo>
                    <a:pt x="261997" y="26111"/>
                  </a:lnTo>
                  <a:lnTo>
                    <a:pt x="261806" y="25668"/>
                  </a:lnTo>
                  <a:lnTo>
                    <a:pt x="261606" y="25225"/>
                  </a:lnTo>
                  <a:lnTo>
                    <a:pt x="261407" y="24792"/>
                  </a:lnTo>
                  <a:lnTo>
                    <a:pt x="261198" y="24358"/>
                  </a:lnTo>
                  <a:lnTo>
                    <a:pt x="260981" y="23924"/>
                  </a:lnTo>
                  <a:lnTo>
                    <a:pt x="260764" y="23499"/>
                  </a:lnTo>
                  <a:lnTo>
                    <a:pt x="260539" y="23073"/>
                  </a:lnTo>
                  <a:lnTo>
                    <a:pt x="260305" y="22648"/>
                  </a:lnTo>
                  <a:lnTo>
                    <a:pt x="260070" y="22232"/>
                  </a:lnTo>
                  <a:lnTo>
                    <a:pt x="259827" y="21807"/>
                  </a:lnTo>
                  <a:lnTo>
                    <a:pt x="259576" y="21390"/>
                  </a:lnTo>
                  <a:lnTo>
                    <a:pt x="259324" y="20982"/>
                  </a:lnTo>
                  <a:lnTo>
                    <a:pt x="259064" y="20574"/>
                  </a:lnTo>
                  <a:lnTo>
                    <a:pt x="258795" y="20167"/>
                  </a:lnTo>
                  <a:lnTo>
                    <a:pt x="258526" y="19759"/>
                  </a:lnTo>
                  <a:lnTo>
                    <a:pt x="258248" y="19360"/>
                  </a:lnTo>
                  <a:lnTo>
                    <a:pt x="257970" y="18960"/>
                  </a:lnTo>
                  <a:lnTo>
                    <a:pt x="257684" y="18561"/>
                  </a:lnTo>
                  <a:lnTo>
                    <a:pt x="257389" y="18171"/>
                  </a:lnTo>
                  <a:lnTo>
                    <a:pt x="257094" y="17780"/>
                  </a:lnTo>
                  <a:lnTo>
                    <a:pt x="256799" y="17398"/>
                  </a:lnTo>
                  <a:lnTo>
                    <a:pt x="256486" y="17008"/>
                  </a:lnTo>
                  <a:lnTo>
                    <a:pt x="256174" y="16626"/>
                  </a:lnTo>
                  <a:lnTo>
                    <a:pt x="255862" y="16253"/>
                  </a:lnTo>
                  <a:lnTo>
                    <a:pt x="255541" y="15880"/>
                  </a:lnTo>
                  <a:lnTo>
                    <a:pt x="255211" y="15507"/>
                  </a:lnTo>
                  <a:lnTo>
                    <a:pt x="254881" y="15142"/>
                  </a:lnTo>
                  <a:lnTo>
                    <a:pt x="254543" y="14778"/>
                  </a:lnTo>
                  <a:lnTo>
                    <a:pt x="254204" y="14413"/>
                  </a:lnTo>
                  <a:lnTo>
                    <a:pt x="253857" y="14058"/>
                  </a:lnTo>
                  <a:lnTo>
                    <a:pt x="253510" y="13702"/>
                  </a:lnTo>
                  <a:lnTo>
                    <a:pt x="253154" y="13355"/>
                  </a:lnTo>
                  <a:lnTo>
                    <a:pt x="252790" y="13008"/>
                  </a:lnTo>
                  <a:lnTo>
                    <a:pt x="252425" y="12669"/>
                  </a:lnTo>
                  <a:lnTo>
                    <a:pt x="252061" y="12331"/>
                  </a:lnTo>
                  <a:lnTo>
                    <a:pt x="251688" y="11992"/>
                  </a:lnTo>
                  <a:lnTo>
                    <a:pt x="251306" y="11663"/>
                  </a:lnTo>
                  <a:lnTo>
                    <a:pt x="250933" y="11333"/>
                  </a:lnTo>
                  <a:lnTo>
                    <a:pt x="250542" y="11003"/>
                  </a:lnTo>
                  <a:lnTo>
                    <a:pt x="250152" y="10682"/>
                  </a:lnTo>
                  <a:lnTo>
                    <a:pt x="249762" y="10370"/>
                  </a:lnTo>
                  <a:lnTo>
                    <a:pt x="249362" y="10057"/>
                  </a:lnTo>
                  <a:lnTo>
                    <a:pt x="248955" y="9745"/>
                  </a:lnTo>
                  <a:lnTo>
                    <a:pt x="248555" y="9441"/>
                  </a:lnTo>
                  <a:lnTo>
                    <a:pt x="248139" y="9146"/>
                  </a:lnTo>
                  <a:lnTo>
                    <a:pt x="247722" y="8843"/>
                  </a:lnTo>
                  <a:lnTo>
                    <a:pt x="247306" y="8556"/>
                  </a:lnTo>
                  <a:lnTo>
                    <a:pt x="246889" y="8270"/>
                  </a:lnTo>
                  <a:lnTo>
                    <a:pt x="246455" y="7983"/>
                  </a:lnTo>
                  <a:lnTo>
                    <a:pt x="246030" y="7706"/>
                  </a:lnTo>
                  <a:lnTo>
                    <a:pt x="245596" y="7428"/>
                  </a:lnTo>
                  <a:lnTo>
                    <a:pt x="245162" y="7159"/>
                  </a:lnTo>
                  <a:lnTo>
                    <a:pt x="244720" y="6890"/>
                  </a:lnTo>
                  <a:lnTo>
                    <a:pt x="244277" y="6630"/>
                  </a:lnTo>
                  <a:lnTo>
                    <a:pt x="243826" y="6369"/>
                  </a:lnTo>
                  <a:lnTo>
                    <a:pt x="243375" y="6118"/>
                  </a:lnTo>
                  <a:lnTo>
                    <a:pt x="242915" y="5866"/>
                  </a:lnTo>
                  <a:lnTo>
                    <a:pt x="242464" y="5623"/>
                  </a:lnTo>
                  <a:lnTo>
                    <a:pt x="241995" y="5380"/>
                  </a:lnTo>
                  <a:lnTo>
                    <a:pt x="241535" y="5146"/>
                  </a:lnTo>
                  <a:lnTo>
                    <a:pt x="241067" y="4912"/>
                  </a:lnTo>
                  <a:lnTo>
                    <a:pt x="240590" y="4686"/>
                  </a:lnTo>
                  <a:lnTo>
                    <a:pt x="240121" y="4469"/>
                  </a:lnTo>
                  <a:lnTo>
                    <a:pt x="239644" y="4252"/>
                  </a:lnTo>
                  <a:lnTo>
                    <a:pt x="239158" y="4044"/>
                  </a:lnTo>
                  <a:lnTo>
                    <a:pt x="238672" y="3836"/>
                  </a:lnTo>
                  <a:lnTo>
                    <a:pt x="238186" y="3636"/>
                  </a:lnTo>
                  <a:lnTo>
                    <a:pt x="237700" y="3437"/>
                  </a:lnTo>
                  <a:lnTo>
                    <a:pt x="237205" y="3246"/>
                  </a:lnTo>
                  <a:lnTo>
                    <a:pt x="236711" y="3055"/>
                  </a:lnTo>
                  <a:lnTo>
                    <a:pt x="236216" y="2881"/>
                  </a:lnTo>
                  <a:lnTo>
                    <a:pt x="235713" y="2699"/>
                  </a:lnTo>
                  <a:lnTo>
                    <a:pt x="235210" y="2534"/>
                  </a:lnTo>
                  <a:lnTo>
                    <a:pt x="234698" y="2361"/>
                  </a:lnTo>
                  <a:lnTo>
                    <a:pt x="234194" y="2204"/>
                  </a:lnTo>
                  <a:lnTo>
                    <a:pt x="233682" y="2048"/>
                  </a:lnTo>
                  <a:lnTo>
                    <a:pt x="233162" y="1901"/>
                  </a:lnTo>
                  <a:lnTo>
                    <a:pt x="232650" y="1753"/>
                  </a:lnTo>
                  <a:lnTo>
                    <a:pt x="232129" y="1614"/>
                  </a:lnTo>
                  <a:lnTo>
                    <a:pt x="231608" y="1484"/>
                  </a:lnTo>
                  <a:lnTo>
                    <a:pt x="231079" y="1354"/>
                  </a:lnTo>
                  <a:lnTo>
                    <a:pt x="230558" y="1232"/>
                  </a:lnTo>
                  <a:lnTo>
                    <a:pt x="230029" y="1111"/>
                  </a:lnTo>
                  <a:lnTo>
                    <a:pt x="229500" y="998"/>
                  </a:lnTo>
                  <a:lnTo>
                    <a:pt x="228962" y="894"/>
                  </a:lnTo>
                  <a:lnTo>
                    <a:pt x="228424" y="799"/>
                  </a:lnTo>
                  <a:lnTo>
                    <a:pt x="227895" y="703"/>
                  </a:lnTo>
                  <a:lnTo>
                    <a:pt x="227348" y="616"/>
                  </a:lnTo>
                  <a:lnTo>
                    <a:pt x="226810" y="530"/>
                  </a:lnTo>
                  <a:lnTo>
                    <a:pt x="226263" y="452"/>
                  </a:lnTo>
                  <a:lnTo>
                    <a:pt x="225725" y="382"/>
                  </a:lnTo>
                  <a:lnTo>
                    <a:pt x="225178" y="321"/>
                  </a:lnTo>
                  <a:lnTo>
                    <a:pt x="224623" y="261"/>
                  </a:lnTo>
                  <a:lnTo>
                    <a:pt x="224076" y="209"/>
                  </a:lnTo>
                  <a:lnTo>
                    <a:pt x="223521" y="156"/>
                  </a:lnTo>
                  <a:lnTo>
                    <a:pt x="222966" y="122"/>
                  </a:lnTo>
                  <a:lnTo>
                    <a:pt x="222410" y="87"/>
                  </a:lnTo>
                  <a:lnTo>
                    <a:pt x="221855" y="52"/>
                  </a:lnTo>
                  <a:lnTo>
                    <a:pt x="221300" y="35"/>
                  </a:lnTo>
                  <a:lnTo>
                    <a:pt x="220736" y="18"/>
                  </a:lnTo>
                  <a:lnTo>
                    <a:pt x="220180" y="9"/>
                  </a:lnTo>
                  <a:lnTo>
                    <a:pt x="219313" y="0"/>
                  </a:lnTo>
                  <a:lnTo>
                    <a:pt x="218454" y="18"/>
                  </a:lnTo>
                  <a:lnTo>
                    <a:pt x="217603" y="44"/>
                  </a:lnTo>
                  <a:lnTo>
                    <a:pt x="216744" y="78"/>
                  </a:lnTo>
                  <a:lnTo>
                    <a:pt x="215902" y="130"/>
                  </a:lnTo>
                  <a:lnTo>
                    <a:pt x="215061" y="200"/>
                  </a:lnTo>
                  <a:lnTo>
                    <a:pt x="214219" y="278"/>
                  </a:lnTo>
                  <a:lnTo>
                    <a:pt x="213386" y="365"/>
                  </a:lnTo>
                  <a:lnTo>
                    <a:pt x="212562" y="478"/>
                  </a:lnTo>
                  <a:lnTo>
                    <a:pt x="211737" y="590"/>
                  </a:lnTo>
                  <a:lnTo>
                    <a:pt x="210922" y="721"/>
                  </a:lnTo>
                  <a:lnTo>
                    <a:pt x="210106" y="868"/>
                  </a:lnTo>
                  <a:lnTo>
                    <a:pt x="209299" y="1024"/>
                  </a:lnTo>
                  <a:lnTo>
                    <a:pt x="208492" y="1189"/>
                  </a:lnTo>
                  <a:lnTo>
                    <a:pt x="207702" y="1371"/>
                  </a:lnTo>
                  <a:lnTo>
                    <a:pt x="206913" y="1571"/>
                  </a:lnTo>
                  <a:lnTo>
                    <a:pt x="206123" y="1770"/>
                  </a:lnTo>
                  <a:lnTo>
                    <a:pt x="205342" y="1987"/>
                  </a:lnTo>
                  <a:lnTo>
                    <a:pt x="204570" y="2222"/>
                  </a:lnTo>
                  <a:lnTo>
                    <a:pt x="203806" y="2465"/>
                  </a:lnTo>
                  <a:lnTo>
                    <a:pt x="203051" y="2716"/>
                  </a:lnTo>
                  <a:lnTo>
                    <a:pt x="202296" y="2977"/>
                  </a:lnTo>
                  <a:lnTo>
                    <a:pt x="201550" y="3254"/>
                  </a:lnTo>
                  <a:lnTo>
                    <a:pt x="200812" y="3541"/>
                  </a:lnTo>
                  <a:lnTo>
                    <a:pt x="200075" y="3836"/>
                  </a:lnTo>
                  <a:lnTo>
                    <a:pt x="199355" y="4148"/>
                  </a:lnTo>
                  <a:lnTo>
                    <a:pt x="198634" y="4469"/>
                  </a:lnTo>
                  <a:lnTo>
                    <a:pt x="197923" y="4799"/>
                  </a:lnTo>
                  <a:lnTo>
                    <a:pt x="197220" y="5137"/>
                  </a:lnTo>
                  <a:lnTo>
                    <a:pt x="196526" y="5493"/>
                  </a:lnTo>
                  <a:lnTo>
                    <a:pt x="195840" y="5849"/>
                  </a:lnTo>
                  <a:lnTo>
                    <a:pt x="195163" y="6222"/>
                  </a:lnTo>
                  <a:lnTo>
                    <a:pt x="194487" y="6604"/>
                  </a:lnTo>
                  <a:lnTo>
                    <a:pt x="193827" y="6994"/>
                  </a:lnTo>
                  <a:lnTo>
                    <a:pt x="193176" y="7402"/>
                  </a:lnTo>
                  <a:lnTo>
                    <a:pt x="192526" y="7810"/>
                  </a:lnTo>
                  <a:lnTo>
                    <a:pt x="191892" y="8235"/>
                  </a:lnTo>
                  <a:lnTo>
                    <a:pt x="191267" y="8660"/>
                  </a:lnTo>
                  <a:lnTo>
                    <a:pt x="190643" y="9103"/>
                  </a:lnTo>
                  <a:lnTo>
                    <a:pt x="190035" y="9554"/>
                  </a:lnTo>
                  <a:lnTo>
                    <a:pt x="189436" y="10014"/>
                  </a:lnTo>
                  <a:lnTo>
                    <a:pt x="188846" y="10483"/>
                  </a:lnTo>
                  <a:lnTo>
                    <a:pt x="188265" y="10960"/>
                  </a:lnTo>
                  <a:lnTo>
                    <a:pt x="187692" y="11446"/>
                  </a:lnTo>
                  <a:lnTo>
                    <a:pt x="187128" y="11940"/>
                  </a:lnTo>
                  <a:lnTo>
                    <a:pt x="186582" y="12444"/>
                  </a:lnTo>
                  <a:lnTo>
                    <a:pt x="186035" y="12947"/>
                  </a:lnTo>
                  <a:lnTo>
                    <a:pt x="185506" y="13468"/>
                  </a:lnTo>
                  <a:lnTo>
                    <a:pt x="184985" y="13997"/>
                  </a:lnTo>
                  <a:lnTo>
                    <a:pt x="184473" y="14535"/>
                  </a:lnTo>
                  <a:lnTo>
                    <a:pt x="183970" y="15073"/>
                  </a:lnTo>
                  <a:lnTo>
                    <a:pt x="183484" y="15628"/>
                  </a:lnTo>
                  <a:lnTo>
                    <a:pt x="183006" y="16184"/>
                  </a:lnTo>
                  <a:lnTo>
                    <a:pt x="182538" y="16756"/>
                  </a:lnTo>
                  <a:lnTo>
                    <a:pt x="182087" y="17329"/>
                  </a:lnTo>
                  <a:lnTo>
                    <a:pt x="181635" y="17910"/>
                  </a:lnTo>
                  <a:lnTo>
                    <a:pt x="181210" y="18492"/>
                  </a:lnTo>
                  <a:lnTo>
                    <a:pt x="180785" y="19091"/>
                  </a:lnTo>
                  <a:lnTo>
                    <a:pt x="180377" y="19689"/>
                  </a:lnTo>
                  <a:lnTo>
                    <a:pt x="179978" y="20305"/>
                  </a:lnTo>
                  <a:lnTo>
                    <a:pt x="179596" y="20921"/>
                  </a:lnTo>
                  <a:lnTo>
                    <a:pt x="179223" y="21538"/>
                  </a:lnTo>
                  <a:lnTo>
                    <a:pt x="178859" y="22171"/>
                  </a:lnTo>
                  <a:lnTo>
                    <a:pt x="178512" y="22804"/>
                  </a:lnTo>
                  <a:lnTo>
                    <a:pt x="178433" y="22952"/>
                  </a:lnTo>
                  <a:lnTo>
                    <a:pt x="178347" y="23099"/>
                  </a:lnTo>
                  <a:lnTo>
                    <a:pt x="178251" y="23238"/>
                  </a:lnTo>
                  <a:lnTo>
                    <a:pt x="178156" y="23368"/>
                  </a:lnTo>
                  <a:lnTo>
                    <a:pt x="178060" y="23499"/>
                  </a:lnTo>
                  <a:lnTo>
                    <a:pt x="177956" y="23620"/>
                  </a:lnTo>
                  <a:lnTo>
                    <a:pt x="177843" y="23742"/>
                  </a:lnTo>
                  <a:lnTo>
                    <a:pt x="177739" y="23854"/>
                  </a:lnTo>
                  <a:lnTo>
                    <a:pt x="177618" y="23967"/>
                  </a:lnTo>
                  <a:lnTo>
                    <a:pt x="177505" y="24071"/>
                  </a:lnTo>
                  <a:lnTo>
                    <a:pt x="177383" y="24175"/>
                  </a:lnTo>
                  <a:lnTo>
                    <a:pt x="177253" y="24271"/>
                  </a:lnTo>
                  <a:lnTo>
                    <a:pt x="177123" y="24358"/>
                  </a:lnTo>
                  <a:lnTo>
                    <a:pt x="176993" y="24444"/>
                  </a:lnTo>
                  <a:lnTo>
                    <a:pt x="176863" y="24523"/>
                  </a:lnTo>
                  <a:lnTo>
                    <a:pt x="176724" y="24601"/>
                  </a:lnTo>
                  <a:lnTo>
                    <a:pt x="176585" y="24670"/>
                  </a:lnTo>
                  <a:lnTo>
                    <a:pt x="176446" y="24739"/>
                  </a:lnTo>
                  <a:lnTo>
                    <a:pt x="176151" y="24861"/>
                  </a:lnTo>
                  <a:lnTo>
                    <a:pt x="175856" y="24956"/>
                  </a:lnTo>
                  <a:lnTo>
                    <a:pt x="175553" y="25043"/>
                  </a:lnTo>
                  <a:lnTo>
                    <a:pt x="175240" y="25104"/>
                  </a:lnTo>
                  <a:lnTo>
                    <a:pt x="174936" y="25156"/>
                  </a:lnTo>
                  <a:lnTo>
                    <a:pt x="174615" y="25182"/>
                  </a:lnTo>
                  <a:lnTo>
                    <a:pt x="174303" y="25191"/>
                  </a:lnTo>
                  <a:lnTo>
                    <a:pt x="173991" y="25182"/>
                  </a:lnTo>
                  <a:lnTo>
                    <a:pt x="173670" y="25147"/>
                  </a:lnTo>
                  <a:lnTo>
                    <a:pt x="173357" y="25104"/>
                  </a:lnTo>
                  <a:lnTo>
                    <a:pt x="173053" y="25035"/>
                  </a:lnTo>
                  <a:lnTo>
                    <a:pt x="172750" y="24948"/>
                  </a:lnTo>
                  <a:lnTo>
                    <a:pt x="172455" y="24844"/>
                  </a:lnTo>
                  <a:lnTo>
                    <a:pt x="172160" y="24713"/>
                  </a:lnTo>
                  <a:lnTo>
                    <a:pt x="171882" y="24575"/>
                  </a:lnTo>
                  <a:lnTo>
                    <a:pt x="171743" y="24497"/>
                  </a:lnTo>
                  <a:lnTo>
                    <a:pt x="171613" y="24418"/>
                  </a:lnTo>
                  <a:lnTo>
                    <a:pt x="171483" y="24332"/>
                  </a:lnTo>
                  <a:lnTo>
                    <a:pt x="171353" y="24236"/>
                  </a:lnTo>
                  <a:lnTo>
                    <a:pt x="171223" y="24141"/>
                  </a:lnTo>
                  <a:lnTo>
                    <a:pt x="171101" y="24037"/>
                  </a:lnTo>
                  <a:lnTo>
                    <a:pt x="170980" y="23932"/>
                  </a:lnTo>
                  <a:lnTo>
                    <a:pt x="170867" y="23828"/>
                  </a:lnTo>
                  <a:lnTo>
                    <a:pt x="170754" y="23716"/>
                  </a:lnTo>
                  <a:lnTo>
                    <a:pt x="170650" y="23594"/>
                  </a:lnTo>
                  <a:lnTo>
                    <a:pt x="170546" y="23473"/>
                  </a:lnTo>
                  <a:lnTo>
                    <a:pt x="170450" y="23351"/>
                  </a:lnTo>
                  <a:lnTo>
                    <a:pt x="170355" y="23221"/>
                  </a:lnTo>
                  <a:lnTo>
                    <a:pt x="170259" y="23082"/>
                  </a:lnTo>
                  <a:lnTo>
                    <a:pt x="170173" y="22943"/>
                  </a:lnTo>
                  <a:lnTo>
                    <a:pt x="170094" y="22804"/>
                  </a:lnTo>
                  <a:lnTo>
                    <a:pt x="169878" y="22397"/>
                  </a:lnTo>
                  <a:lnTo>
                    <a:pt x="169652" y="21997"/>
                  </a:lnTo>
                  <a:lnTo>
                    <a:pt x="169418" y="21590"/>
                  </a:lnTo>
                  <a:lnTo>
                    <a:pt x="169183" y="21199"/>
                  </a:lnTo>
                  <a:lnTo>
                    <a:pt x="168949" y="20800"/>
                  </a:lnTo>
                  <a:lnTo>
                    <a:pt x="168706" y="20409"/>
                  </a:lnTo>
                  <a:lnTo>
                    <a:pt x="168454" y="20019"/>
                  </a:lnTo>
                  <a:lnTo>
                    <a:pt x="168203" y="19637"/>
                  </a:lnTo>
                  <a:lnTo>
                    <a:pt x="167943" y="19255"/>
                  </a:lnTo>
                  <a:lnTo>
                    <a:pt x="167682" y="18874"/>
                  </a:lnTo>
                  <a:lnTo>
                    <a:pt x="167413" y="18492"/>
                  </a:lnTo>
                  <a:lnTo>
                    <a:pt x="167144" y="18119"/>
                  </a:lnTo>
                  <a:lnTo>
                    <a:pt x="166867" y="17754"/>
                  </a:lnTo>
                  <a:lnTo>
                    <a:pt x="166580" y="17381"/>
                  </a:lnTo>
                  <a:lnTo>
                    <a:pt x="166294" y="17017"/>
                  </a:lnTo>
                  <a:lnTo>
                    <a:pt x="166007" y="16661"/>
                  </a:lnTo>
                  <a:lnTo>
                    <a:pt x="165712" y="16296"/>
                  </a:lnTo>
                  <a:lnTo>
                    <a:pt x="165409" y="15941"/>
                  </a:lnTo>
                  <a:lnTo>
                    <a:pt x="165105" y="15594"/>
                  </a:lnTo>
                  <a:lnTo>
                    <a:pt x="164801" y="15238"/>
                  </a:lnTo>
                  <a:lnTo>
                    <a:pt x="164489" y="14899"/>
                  </a:lnTo>
                  <a:lnTo>
                    <a:pt x="164168" y="14552"/>
                  </a:lnTo>
                  <a:lnTo>
                    <a:pt x="163847" y="14214"/>
                  </a:lnTo>
                  <a:lnTo>
                    <a:pt x="163526" y="13875"/>
                  </a:lnTo>
                  <a:lnTo>
                    <a:pt x="163196" y="13546"/>
                  </a:lnTo>
                  <a:lnTo>
                    <a:pt x="162858" y="13216"/>
                  </a:lnTo>
                  <a:lnTo>
                    <a:pt x="162519" y="12886"/>
                  </a:lnTo>
                  <a:lnTo>
                    <a:pt x="162172" y="12565"/>
                  </a:lnTo>
                  <a:lnTo>
                    <a:pt x="161825" y="12244"/>
                  </a:lnTo>
                  <a:lnTo>
                    <a:pt x="161478" y="11923"/>
                  </a:lnTo>
                  <a:lnTo>
                    <a:pt x="160766" y="11298"/>
                  </a:lnTo>
                  <a:lnTo>
                    <a:pt x="160376" y="10968"/>
                  </a:lnTo>
                  <a:lnTo>
                    <a:pt x="159977" y="10639"/>
                  </a:lnTo>
                  <a:lnTo>
                    <a:pt x="159578" y="10318"/>
                  </a:lnTo>
                  <a:lnTo>
                    <a:pt x="159178" y="10005"/>
                  </a:lnTo>
                  <a:lnTo>
                    <a:pt x="158771" y="9693"/>
                  </a:lnTo>
                  <a:lnTo>
                    <a:pt x="158354" y="9381"/>
                  </a:lnTo>
                  <a:lnTo>
                    <a:pt x="157937" y="9077"/>
                  </a:lnTo>
                  <a:lnTo>
                    <a:pt x="157512" y="8773"/>
                  </a:lnTo>
                  <a:lnTo>
                    <a:pt x="157087" y="8478"/>
                  </a:lnTo>
                  <a:lnTo>
                    <a:pt x="156662" y="8183"/>
                  </a:lnTo>
                  <a:lnTo>
                    <a:pt x="156228" y="7897"/>
                  </a:lnTo>
                  <a:lnTo>
                    <a:pt x="155786" y="7610"/>
                  </a:lnTo>
                  <a:lnTo>
                    <a:pt x="155343" y="7333"/>
                  </a:lnTo>
                  <a:lnTo>
                    <a:pt x="154900" y="7064"/>
                  </a:lnTo>
                  <a:lnTo>
                    <a:pt x="154449" y="6795"/>
                  </a:lnTo>
                  <a:lnTo>
                    <a:pt x="153998" y="6526"/>
                  </a:lnTo>
                  <a:lnTo>
                    <a:pt x="153538" y="6265"/>
                  </a:lnTo>
                  <a:lnTo>
                    <a:pt x="153078" y="6014"/>
                  </a:lnTo>
                  <a:lnTo>
                    <a:pt x="152610" y="5762"/>
                  </a:lnTo>
                  <a:lnTo>
                    <a:pt x="152141" y="5510"/>
                  </a:lnTo>
                  <a:lnTo>
                    <a:pt x="151664" y="5267"/>
                  </a:lnTo>
                  <a:lnTo>
                    <a:pt x="151186" y="5033"/>
                  </a:lnTo>
                  <a:lnTo>
                    <a:pt x="150709" y="4799"/>
                  </a:lnTo>
                  <a:lnTo>
                    <a:pt x="150223" y="4573"/>
                  </a:lnTo>
                  <a:lnTo>
                    <a:pt x="149737" y="4356"/>
                  </a:lnTo>
                  <a:lnTo>
                    <a:pt x="149243" y="4139"/>
                  </a:lnTo>
                  <a:lnTo>
                    <a:pt x="148748" y="3922"/>
                  </a:lnTo>
                  <a:lnTo>
                    <a:pt x="148254" y="3723"/>
                  </a:lnTo>
                  <a:lnTo>
                    <a:pt x="147750" y="3515"/>
                  </a:lnTo>
                  <a:lnTo>
                    <a:pt x="147247" y="3324"/>
                  </a:lnTo>
                  <a:lnTo>
                    <a:pt x="146735" y="3133"/>
                  </a:lnTo>
                  <a:lnTo>
                    <a:pt x="146223" y="2942"/>
                  </a:lnTo>
                  <a:lnTo>
                    <a:pt x="145711" y="2760"/>
                  </a:lnTo>
                  <a:lnTo>
                    <a:pt x="145199" y="2586"/>
                  </a:lnTo>
                  <a:lnTo>
                    <a:pt x="144678" y="2421"/>
                  </a:lnTo>
                  <a:lnTo>
                    <a:pt x="144149" y="2256"/>
                  </a:lnTo>
                  <a:lnTo>
                    <a:pt x="143620" y="2092"/>
                  </a:lnTo>
                  <a:lnTo>
                    <a:pt x="143090" y="1944"/>
                  </a:lnTo>
                  <a:lnTo>
                    <a:pt x="142561" y="1797"/>
                  </a:lnTo>
                  <a:lnTo>
                    <a:pt x="142023" y="1649"/>
                  </a:lnTo>
                  <a:lnTo>
                    <a:pt x="141485" y="1510"/>
                  </a:lnTo>
                  <a:lnTo>
                    <a:pt x="140947" y="1380"/>
                  </a:lnTo>
                  <a:lnTo>
                    <a:pt x="140401" y="1259"/>
                  </a:lnTo>
                  <a:lnTo>
                    <a:pt x="139854" y="1137"/>
                  </a:lnTo>
                  <a:lnTo>
                    <a:pt x="139307" y="1024"/>
                  </a:lnTo>
                  <a:lnTo>
                    <a:pt x="138752" y="911"/>
                  </a:lnTo>
                  <a:lnTo>
                    <a:pt x="138196" y="816"/>
                  </a:lnTo>
                  <a:lnTo>
                    <a:pt x="137641" y="712"/>
                  </a:lnTo>
                  <a:lnTo>
                    <a:pt x="137086" y="625"/>
                  </a:lnTo>
                  <a:lnTo>
                    <a:pt x="136522" y="538"/>
                  </a:lnTo>
                  <a:lnTo>
                    <a:pt x="135958" y="460"/>
                  </a:lnTo>
                  <a:lnTo>
                    <a:pt x="135394" y="391"/>
                  </a:lnTo>
                  <a:lnTo>
                    <a:pt x="134821" y="321"/>
                  </a:lnTo>
                  <a:lnTo>
                    <a:pt x="134248" y="261"/>
                  </a:lnTo>
                  <a:lnTo>
                    <a:pt x="133676" y="209"/>
                  </a:lnTo>
                  <a:lnTo>
                    <a:pt x="133103" y="165"/>
                  </a:lnTo>
                  <a:lnTo>
                    <a:pt x="132521" y="122"/>
                  </a:lnTo>
                  <a:lnTo>
                    <a:pt x="131949" y="87"/>
                  </a:lnTo>
                  <a:lnTo>
                    <a:pt x="131367" y="52"/>
                  </a:lnTo>
                  <a:lnTo>
                    <a:pt x="130777" y="35"/>
                  </a:lnTo>
                  <a:lnTo>
                    <a:pt x="130196" y="18"/>
                  </a:lnTo>
                  <a:lnTo>
                    <a:pt x="129606" y="9"/>
                  </a:lnTo>
                  <a:lnTo>
                    <a:pt x="1290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137aa9371db_0_13"/>
            <p:cNvSpPr/>
            <p:nvPr/>
          </p:nvSpPr>
          <p:spPr>
            <a:xfrm>
              <a:off x="-7655975" y="-8606950"/>
              <a:ext cx="8715150" cy="8715350"/>
            </a:xfrm>
            <a:custGeom>
              <a:avLst/>
              <a:gdLst/>
              <a:ahLst/>
              <a:cxnLst/>
              <a:rect l="l" t="t" r="r" b="b"/>
              <a:pathLst>
                <a:path w="348606" h="348614" fill="none" extrusionOk="0">
                  <a:moveTo>
                    <a:pt x="310312" y="223269"/>
                  </a:moveTo>
                  <a:lnTo>
                    <a:pt x="310312" y="223269"/>
                  </a:lnTo>
                  <a:lnTo>
                    <a:pt x="310685" y="223660"/>
                  </a:lnTo>
                  <a:lnTo>
                    <a:pt x="311059" y="224050"/>
                  </a:lnTo>
                  <a:lnTo>
                    <a:pt x="311432" y="224441"/>
                  </a:lnTo>
                  <a:lnTo>
                    <a:pt x="311787" y="224840"/>
                  </a:lnTo>
                  <a:lnTo>
                    <a:pt x="312143" y="225239"/>
                  </a:lnTo>
                  <a:lnTo>
                    <a:pt x="312499" y="225647"/>
                  </a:lnTo>
                  <a:lnTo>
                    <a:pt x="312846" y="226055"/>
                  </a:lnTo>
                  <a:lnTo>
                    <a:pt x="313184" y="226471"/>
                  </a:lnTo>
                  <a:lnTo>
                    <a:pt x="313514" y="226888"/>
                  </a:lnTo>
                  <a:lnTo>
                    <a:pt x="313844" y="227304"/>
                  </a:lnTo>
                  <a:lnTo>
                    <a:pt x="314165" y="227721"/>
                  </a:lnTo>
                  <a:lnTo>
                    <a:pt x="314486" y="228146"/>
                  </a:lnTo>
                  <a:lnTo>
                    <a:pt x="314790" y="228580"/>
                  </a:lnTo>
                  <a:lnTo>
                    <a:pt x="315102" y="229014"/>
                  </a:lnTo>
                  <a:lnTo>
                    <a:pt x="315397" y="229448"/>
                  </a:lnTo>
                  <a:lnTo>
                    <a:pt x="315692" y="229881"/>
                  </a:lnTo>
                  <a:lnTo>
                    <a:pt x="315979" y="230324"/>
                  </a:lnTo>
                  <a:lnTo>
                    <a:pt x="316265" y="230766"/>
                  </a:lnTo>
                  <a:lnTo>
                    <a:pt x="316543" y="231209"/>
                  </a:lnTo>
                  <a:lnTo>
                    <a:pt x="316812" y="231660"/>
                  </a:lnTo>
                  <a:lnTo>
                    <a:pt x="317072" y="232111"/>
                  </a:lnTo>
                  <a:lnTo>
                    <a:pt x="317332" y="232563"/>
                  </a:lnTo>
                  <a:lnTo>
                    <a:pt x="317584" y="233014"/>
                  </a:lnTo>
                  <a:lnTo>
                    <a:pt x="317836" y="233474"/>
                  </a:lnTo>
                  <a:lnTo>
                    <a:pt x="318079" y="233934"/>
                  </a:lnTo>
                  <a:lnTo>
                    <a:pt x="318313" y="234402"/>
                  </a:lnTo>
                  <a:lnTo>
                    <a:pt x="318538" y="234862"/>
                  </a:lnTo>
                  <a:lnTo>
                    <a:pt x="318764" y="235331"/>
                  </a:lnTo>
                  <a:lnTo>
                    <a:pt x="318981" y="235799"/>
                  </a:lnTo>
                  <a:lnTo>
                    <a:pt x="319198" y="236277"/>
                  </a:lnTo>
                  <a:lnTo>
                    <a:pt x="319397" y="236745"/>
                  </a:lnTo>
                  <a:lnTo>
                    <a:pt x="319606" y="237222"/>
                  </a:lnTo>
                  <a:lnTo>
                    <a:pt x="319797" y="237700"/>
                  </a:lnTo>
                  <a:lnTo>
                    <a:pt x="319988" y="238177"/>
                  </a:lnTo>
                  <a:lnTo>
                    <a:pt x="320170" y="238654"/>
                  </a:lnTo>
                  <a:lnTo>
                    <a:pt x="320343" y="239140"/>
                  </a:lnTo>
                  <a:lnTo>
                    <a:pt x="320517" y="239617"/>
                  </a:lnTo>
                  <a:lnTo>
                    <a:pt x="320682" y="240103"/>
                  </a:lnTo>
                  <a:lnTo>
                    <a:pt x="320838" y="240589"/>
                  </a:lnTo>
                  <a:lnTo>
                    <a:pt x="320985" y="241084"/>
                  </a:lnTo>
                  <a:lnTo>
                    <a:pt x="321133" y="241570"/>
                  </a:lnTo>
                  <a:lnTo>
                    <a:pt x="321272" y="242056"/>
                  </a:lnTo>
                  <a:lnTo>
                    <a:pt x="321411" y="242550"/>
                  </a:lnTo>
                  <a:lnTo>
                    <a:pt x="321532" y="243045"/>
                  </a:lnTo>
                  <a:lnTo>
                    <a:pt x="321654" y="243540"/>
                  </a:lnTo>
                  <a:lnTo>
                    <a:pt x="321775" y="244034"/>
                  </a:lnTo>
                  <a:lnTo>
                    <a:pt x="321879" y="244529"/>
                  </a:lnTo>
                  <a:lnTo>
                    <a:pt x="321983" y="245023"/>
                  </a:lnTo>
                  <a:lnTo>
                    <a:pt x="322087" y="245518"/>
                  </a:lnTo>
                  <a:lnTo>
                    <a:pt x="322174" y="246013"/>
                  </a:lnTo>
                  <a:lnTo>
                    <a:pt x="322261" y="246516"/>
                  </a:lnTo>
                  <a:lnTo>
                    <a:pt x="322339" y="247011"/>
                  </a:lnTo>
                  <a:lnTo>
                    <a:pt x="322409" y="247514"/>
                  </a:lnTo>
                  <a:lnTo>
                    <a:pt x="322478" y="248008"/>
                  </a:lnTo>
                  <a:lnTo>
                    <a:pt x="322539" y="248512"/>
                  </a:lnTo>
                  <a:lnTo>
                    <a:pt x="322591" y="249006"/>
                  </a:lnTo>
                  <a:lnTo>
                    <a:pt x="322634" y="249510"/>
                  </a:lnTo>
                  <a:lnTo>
                    <a:pt x="322678" y="250013"/>
                  </a:lnTo>
                  <a:lnTo>
                    <a:pt x="322712" y="250508"/>
                  </a:lnTo>
                  <a:lnTo>
                    <a:pt x="322738" y="251011"/>
                  </a:lnTo>
                  <a:lnTo>
                    <a:pt x="322764" y="251514"/>
                  </a:lnTo>
                  <a:lnTo>
                    <a:pt x="322782" y="252017"/>
                  </a:lnTo>
                  <a:lnTo>
                    <a:pt x="322790" y="252512"/>
                  </a:lnTo>
                  <a:lnTo>
                    <a:pt x="322790" y="253015"/>
                  </a:lnTo>
                  <a:lnTo>
                    <a:pt x="322790" y="253015"/>
                  </a:lnTo>
                  <a:lnTo>
                    <a:pt x="322790" y="253553"/>
                  </a:lnTo>
                  <a:lnTo>
                    <a:pt x="322782" y="254091"/>
                  </a:lnTo>
                  <a:lnTo>
                    <a:pt x="322756" y="254629"/>
                  </a:lnTo>
                  <a:lnTo>
                    <a:pt x="322738" y="255167"/>
                  </a:lnTo>
                  <a:lnTo>
                    <a:pt x="322704" y="255697"/>
                  </a:lnTo>
                  <a:lnTo>
                    <a:pt x="322660" y="256235"/>
                  </a:lnTo>
                  <a:lnTo>
                    <a:pt x="322617" y="256764"/>
                  </a:lnTo>
                  <a:lnTo>
                    <a:pt x="322565" y="257293"/>
                  </a:lnTo>
                  <a:lnTo>
                    <a:pt x="322504" y="257814"/>
                  </a:lnTo>
                  <a:lnTo>
                    <a:pt x="322435" y="258343"/>
                  </a:lnTo>
                  <a:lnTo>
                    <a:pt x="322356" y="258864"/>
                  </a:lnTo>
                  <a:lnTo>
                    <a:pt x="322278" y="259384"/>
                  </a:lnTo>
                  <a:lnTo>
                    <a:pt x="322192" y="259905"/>
                  </a:lnTo>
                  <a:lnTo>
                    <a:pt x="322096" y="260426"/>
                  </a:lnTo>
                  <a:lnTo>
                    <a:pt x="321992" y="260938"/>
                  </a:lnTo>
                  <a:lnTo>
                    <a:pt x="321879" y="261450"/>
                  </a:lnTo>
                  <a:lnTo>
                    <a:pt x="321766" y="261962"/>
                  </a:lnTo>
                  <a:lnTo>
                    <a:pt x="321645" y="262474"/>
                  </a:lnTo>
                  <a:lnTo>
                    <a:pt x="321515" y="262977"/>
                  </a:lnTo>
                  <a:lnTo>
                    <a:pt x="321385" y="263489"/>
                  </a:lnTo>
                  <a:lnTo>
                    <a:pt x="321237" y="263983"/>
                  </a:lnTo>
                  <a:lnTo>
                    <a:pt x="321090" y="264487"/>
                  </a:lnTo>
                  <a:lnTo>
                    <a:pt x="320942" y="264990"/>
                  </a:lnTo>
                  <a:lnTo>
                    <a:pt x="320777" y="265485"/>
                  </a:lnTo>
                  <a:lnTo>
                    <a:pt x="320612" y="265979"/>
                  </a:lnTo>
                  <a:lnTo>
                    <a:pt x="320439" y="266465"/>
                  </a:lnTo>
                  <a:lnTo>
                    <a:pt x="320257" y="266960"/>
                  </a:lnTo>
                  <a:lnTo>
                    <a:pt x="320074" y="267446"/>
                  </a:lnTo>
                  <a:lnTo>
                    <a:pt x="319883" y="267923"/>
                  </a:lnTo>
                  <a:lnTo>
                    <a:pt x="319684" y="268409"/>
                  </a:lnTo>
                  <a:lnTo>
                    <a:pt x="319476" y="268886"/>
                  </a:lnTo>
                  <a:lnTo>
                    <a:pt x="319267" y="269363"/>
                  </a:lnTo>
                  <a:lnTo>
                    <a:pt x="319050" y="269841"/>
                  </a:lnTo>
                  <a:lnTo>
                    <a:pt x="318833" y="270309"/>
                  </a:lnTo>
                  <a:lnTo>
                    <a:pt x="318599" y="270778"/>
                  </a:lnTo>
                  <a:lnTo>
                    <a:pt x="318365" y="271246"/>
                  </a:lnTo>
                  <a:lnTo>
                    <a:pt x="318131" y="271706"/>
                  </a:lnTo>
                  <a:lnTo>
                    <a:pt x="317879" y="272166"/>
                  </a:lnTo>
                  <a:lnTo>
                    <a:pt x="317627" y="272626"/>
                  </a:lnTo>
                  <a:lnTo>
                    <a:pt x="317376" y="273077"/>
                  </a:lnTo>
                  <a:lnTo>
                    <a:pt x="317107" y="273529"/>
                  </a:lnTo>
                  <a:lnTo>
                    <a:pt x="316838" y="273980"/>
                  </a:lnTo>
                  <a:lnTo>
                    <a:pt x="316569" y="274422"/>
                  </a:lnTo>
                  <a:lnTo>
                    <a:pt x="316291" y="274865"/>
                  </a:lnTo>
                  <a:lnTo>
                    <a:pt x="316005" y="275307"/>
                  </a:lnTo>
                  <a:lnTo>
                    <a:pt x="315710" y="275741"/>
                  </a:lnTo>
                  <a:lnTo>
                    <a:pt x="315415" y="276175"/>
                  </a:lnTo>
                  <a:lnTo>
                    <a:pt x="315111" y="276609"/>
                  </a:lnTo>
                  <a:lnTo>
                    <a:pt x="314807" y="277034"/>
                  </a:lnTo>
                  <a:lnTo>
                    <a:pt x="314495" y="277459"/>
                  </a:lnTo>
                  <a:lnTo>
                    <a:pt x="314174" y="277876"/>
                  </a:lnTo>
                  <a:lnTo>
                    <a:pt x="313853" y="278292"/>
                  </a:lnTo>
                  <a:lnTo>
                    <a:pt x="313523" y="278709"/>
                  </a:lnTo>
                  <a:lnTo>
                    <a:pt x="313193" y="279117"/>
                  </a:lnTo>
                  <a:lnTo>
                    <a:pt x="312855" y="279525"/>
                  </a:lnTo>
                  <a:lnTo>
                    <a:pt x="312508" y="279932"/>
                  </a:lnTo>
                  <a:lnTo>
                    <a:pt x="312161" y="280332"/>
                  </a:lnTo>
                  <a:lnTo>
                    <a:pt x="311813" y="280731"/>
                  </a:lnTo>
                  <a:lnTo>
                    <a:pt x="311449" y="281121"/>
                  </a:lnTo>
                  <a:lnTo>
                    <a:pt x="311093" y="281512"/>
                  </a:lnTo>
                  <a:lnTo>
                    <a:pt x="310720" y="281894"/>
                  </a:lnTo>
                  <a:lnTo>
                    <a:pt x="310347" y="282275"/>
                  </a:lnTo>
                  <a:lnTo>
                    <a:pt x="309974" y="282657"/>
                  </a:lnTo>
                  <a:lnTo>
                    <a:pt x="309592" y="283030"/>
                  </a:lnTo>
                  <a:lnTo>
                    <a:pt x="309202" y="283403"/>
                  </a:lnTo>
                  <a:lnTo>
                    <a:pt x="308811" y="283768"/>
                  </a:lnTo>
                  <a:lnTo>
                    <a:pt x="308412" y="284132"/>
                  </a:lnTo>
                  <a:lnTo>
                    <a:pt x="308013" y="284497"/>
                  </a:lnTo>
                  <a:lnTo>
                    <a:pt x="307605" y="284853"/>
                  </a:lnTo>
                  <a:lnTo>
                    <a:pt x="307197" y="285200"/>
                  </a:lnTo>
                  <a:lnTo>
                    <a:pt x="306781" y="285555"/>
                  </a:lnTo>
                  <a:lnTo>
                    <a:pt x="306364" y="285894"/>
                  </a:lnTo>
                  <a:lnTo>
                    <a:pt x="305939" y="286232"/>
                  </a:lnTo>
                  <a:lnTo>
                    <a:pt x="305514" y="286571"/>
                  </a:lnTo>
                  <a:lnTo>
                    <a:pt x="305080" y="286900"/>
                  </a:lnTo>
                  <a:lnTo>
                    <a:pt x="304646" y="287230"/>
                  </a:lnTo>
                  <a:lnTo>
                    <a:pt x="304203" y="287551"/>
                  </a:lnTo>
                  <a:lnTo>
                    <a:pt x="303761" y="287872"/>
                  </a:lnTo>
                  <a:lnTo>
                    <a:pt x="303310" y="288193"/>
                  </a:lnTo>
                  <a:lnTo>
                    <a:pt x="302858" y="288497"/>
                  </a:lnTo>
                  <a:lnTo>
                    <a:pt x="302407" y="288809"/>
                  </a:lnTo>
                  <a:lnTo>
                    <a:pt x="301939" y="289104"/>
                  </a:lnTo>
                  <a:lnTo>
                    <a:pt x="301479" y="289408"/>
                  </a:lnTo>
                  <a:lnTo>
                    <a:pt x="301010" y="289703"/>
                  </a:lnTo>
                  <a:lnTo>
                    <a:pt x="300533" y="289990"/>
                  </a:lnTo>
                  <a:lnTo>
                    <a:pt x="300064" y="290276"/>
                  </a:lnTo>
                  <a:lnTo>
                    <a:pt x="299578" y="290554"/>
                  </a:lnTo>
                  <a:lnTo>
                    <a:pt x="299092" y="290831"/>
                  </a:lnTo>
                  <a:lnTo>
                    <a:pt x="298606" y="291100"/>
                  </a:lnTo>
                  <a:lnTo>
                    <a:pt x="298121" y="291369"/>
                  </a:lnTo>
                  <a:lnTo>
                    <a:pt x="297626" y="291630"/>
                  </a:lnTo>
                  <a:lnTo>
                    <a:pt x="297123" y="291881"/>
                  </a:lnTo>
                  <a:lnTo>
                    <a:pt x="296619" y="292133"/>
                  </a:lnTo>
                  <a:lnTo>
                    <a:pt x="296116" y="292385"/>
                  </a:lnTo>
                  <a:lnTo>
                    <a:pt x="295604" y="292628"/>
                  </a:lnTo>
                  <a:lnTo>
                    <a:pt x="295092" y="292862"/>
                  </a:lnTo>
                  <a:lnTo>
                    <a:pt x="294580" y="293096"/>
                  </a:lnTo>
                  <a:lnTo>
                    <a:pt x="294060" y="293322"/>
                  </a:lnTo>
                  <a:lnTo>
                    <a:pt x="293539" y="293547"/>
                  </a:lnTo>
                  <a:lnTo>
                    <a:pt x="293010" y="293764"/>
                  </a:lnTo>
                  <a:lnTo>
                    <a:pt x="292480" y="293972"/>
                  </a:lnTo>
                  <a:lnTo>
                    <a:pt x="291951" y="294181"/>
                  </a:lnTo>
                  <a:lnTo>
                    <a:pt x="291413" y="294389"/>
                  </a:lnTo>
                  <a:lnTo>
                    <a:pt x="290875" y="294580"/>
                  </a:lnTo>
                  <a:lnTo>
                    <a:pt x="290337" y="294779"/>
                  </a:lnTo>
                  <a:lnTo>
                    <a:pt x="289790" y="294962"/>
                  </a:lnTo>
                  <a:lnTo>
                    <a:pt x="289244" y="295144"/>
                  </a:lnTo>
                  <a:lnTo>
                    <a:pt x="288697" y="295317"/>
                  </a:lnTo>
                  <a:lnTo>
                    <a:pt x="288142" y="295491"/>
                  </a:lnTo>
                  <a:lnTo>
                    <a:pt x="287586" y="295656"/>
                  </a:lnTo>
                  <a:lnTo>
                    <a:pt x="287022" y="295821"/>
                  </a:lnTo>
                  <a:lnTo>
                    <a:pt x="286467" y="295977"/>
                  </a:lnTo>
                  <a:lnTo>
                    <a:pt x="285903" y="296124"/>
                  </a:lnTo>
                  <a:lnTo>
                    <a:pt x="285330" y="296272"/>
                  </a:lnTo>
                  <a:lnTo>
                    <a:pt x="284757" y="296411"/>
                  </a:lnTo>
                  <a:lnTo>
                    <a:pt x="284185" y="296541"/>
                  </a:lnTo>
                  <a:lnTo>
                    <a:pt x="283612" y="296671"/>
                  </a:lnTo>
                  <a:lnTo>
                    <a:pt x="283039" y="296793"/>
                  </a:lnTo>
                  <a:lnTo>
                    <a:pt x="282458" y="296905"/>
                  </a:lnTo>
                  <a:lnTo>
                    <a:pt x="281876" y="297018"/>
                  </a:lnTo>
                  <a:lnTo>
                    <a:pt x="281286" y="297122"/>
                  </a:lnTo>
                  <a:lnTo>
                    <a:pt x="280705" y="297218"/>
                  </a:lnTo>
                  <a:lnTo>
                    <a:pt x="280115" y="297313"/>
                  </a:lnTo>
                  <a:lnTo>
                    <a:pt x="279516" y="297400"/>
                  </a:lnTo>
                  <a:lnTo>
                    <a:pt x="278926" y="297487"/>
                  </a:lnTo>
                  <a:lnTo>
                    <a:pt x="278327" y="297556"/>
                  </a:lnTo>
                  <a:lnTo>
                    <a:pt x="277729" y="297626"/>
                  </a:lnTo>
                  <a:lnTo>
                    <a:pt x="277130" y="297695"/>
                  </a:lnTo>
                  <a:lnTo>
                    <a:pt x="277130" y="297695"/>
                  </a:lnTo>
                  <a:lnTo>
                    <a:pt x="277234" y="298433"/>
                  </a:lnTo>
                  <a:lnTo>
                    <a:pt x="277330" y="299170"/>
                  </a:lnTo>
                  <a:lnTo>
                    <a:pt x="277408" y="299908"/>
                  </a:lnTo>
                  <a:lnTo>
                    <a:pt x="277486" y="300645"/>
                  </a:lnTo>
                  <a:lnTo>
                    <a:pt x="277546" y="301392"/>
                  </a:lnTo>
                  <a:lnTo>
                    <a:pt x="277590" y="302138"/>
                  </a:lnTo>
                  <a:lnTo>
                    <a:pt x="277616" y="302893"/>
                  </a:lnTo>
                  <a:lnTo>
                    <a:pt x="277625" y="303656"/>
                  </a:lnTo>
                  <a:lnTo>
                    <a:pt x="277625" y="303656"/>
                  </a:lnTo>
                  <a:lnTo>
                    <a:pt x="277616" y="304238"/>
                  </a:lnTo>
                  <a:lnTo>
                    <a:pt x="277607" y="304819"/>
                  </a:lnTo>
                  <a:lnTo>
                    <a:pt x="277590" y="305392"/>
                  </a:lnTo>
                  <a:lnTo>
                    <a:pt x="277555" y="305965"/>
                  </a:lnTo>
                  <a:lnTo>
                    <a:pt x="277520" y="306546"/>
                  </a:lnTo>
                  <a:lnTo>
                    <a:pt x="277477" y="307110"/>
                  </a:lnTo>
                  <a:lnTo>
                    <a:pt x="277416" y="307683"/>
                  </a:lnTo>
                  <a:lnTo>
                    <a:pt x="277356" y="308255"/>
                  </a:lnTo>
                  <a:lnTo>
                    <a:pt x="277286" y="308819"/>
                  </a:lnTo>
                  <a:lnTo>
                    <a:pt x="277208" y="309384"/>
                  </a:lnTo>
                  <a:lnTo>
                    <a:pt x="277121" y="309939"/>
                  </a:lnTo>
                  <a:lnTo>
                    <a:pt x="277026" y="310503"/>
                  </a:lnTo>
                  <a:lnTo>
                    <a:pt x="276930" y="311058"/>
                  </a:lnTo>
                  <a:lnTo>
                    <a:pt x="276818" y="311614"/>
                  </a:lnTo>
                  <a:lnTo>
                    <a:pt x="276696" y="312169"/>
                  </a:lnTo>
                  <a:lnTo>
                    <a:pt x="276575" y="312716"/>
                  </a:lnTo>
                  <a:lnTo>
                    <a:pt x="276444" y="313262"/>
                  </a:lnTo>
                  <a:lnTo>
                    <a:pt x="276297" y="313809"/>
                  </a:lnTo>
                  <a:lnTo>
                    <a:pt x="276149" y="314347"/>
                  </a:lnTo>
                  <a:lnTo>
                    <a:pt x="275993" y="314894"/>
                  </a:lnTo>
                  <a:lnTo>
                    <a:pt x="275837" y="315432"/>
                  </a:lnTo>
                  <a:lnTo>
                    <a:pt x="275663" y="315961"/>
                  </a:lnTo>
                  <a:lnTo>
                    <a:pt x="275481" y="316499"/>
                  </a:lnTo>
                  <a:lnTo>
                    <a:pt x="275299" y="317028"/>
                  </a:lnTo>
                  <a:lnTo>
                    <a:pt x="275108" y="317549"/>
                  </a:lnTo>
                  <a:lnTo>
                    <a:pt x="274909" y="318078"/>
                  </a:lnTo>
                  <a:lnTo>
                    <a:pt x="274700" y="318599"/>
                  </a:lnTo>
                  <a:lnTo>
                    <a:pt x="274492" y="319111"/>
                  </a:lnTo>
                  <a:lnTo>
                    <a:pt x="274266" y="319632"/>
                  </a:lnTo>
                  <a:lnTo>
                    <a:pt x="274041" y="320143"/>
                  </a:lnTo>
                  <a:lnTo>
                    <a:pt x="273807" y="320647"/>
                  </a:lnTo>
                  <a:lnTo>
                    <a:pt x="273564" y="321159"/>
                  </a:lnTo>
                  <a:lnTo>
                    <a:pt x="273312" y="321662"/>
                  </a:lnTo>
                  <a:lnTo>
                    <a:pt x="273060" y="322157"/>
                  </a:lnTo>
                  <a:lnTo>
                    <a:pt x="272800" y="322651"/>
                  </a:lnTo>
                  <a:lnTo>
                    <a:pt x="272531" y="323146"/>
                  </a:lnTo>
                  <a:lnTo>
                    <a:pt x="272253" y="323640"/>
                  </a:lnTo>
                  <a:lnTo>
                    <a:pt x="271967" y="324126"/>
                  </a:lnTo>
                  <a:lnTo>
                    <a:pt x="271681" y="324604"/>
                  </a:lnTo>
                  <a:lnTo>
                    <a:pt x="271386" y="325090"/>
                  </a:lnTo>
                  <a:lnTo>
                    <a:pt x="271082" y="325558"/>
                  </a:lnTo>
                  <a:lnTo>
                    <a:pt x="270778" y="326035"/>
                  </a:lnTo>
                  <a:lnTo>
                    <a:pt x="270466" y="326504"/>
                  </a:lnTo>
                  <a:lnTo>
                    <a:pt x="270145" y="326973"/>
                  </a:lnTo>
                  <a:lnTo>
                    <a:pt x="269815" y="327432"/>
                  </a:lnTo>
                  <a:lnTo>
                    <a:pt x="269485" y="327892"/>
                  </a:lnTo>
                  <a:lnTo>
                    <a:pt x="269147" y="328344"/>
                  </a:lnTo>
                  <a:lnTo>
                    <a:pt x="268800" y="328795"/>
                  </a:lnTo>
                  <a:lnTo>
                    <a:pt x="268444" y="329237"/>
                  </a:lnTo>
                  <a:lnTo>
                    <a:pt x="268088" y="329680"/>
                  </a:lnTo>
                  <a:lnTo>
                    <a:pt x="267724" y="330122"/>
                  </a:lnTo>
                  <a:lnTo>
                    <a:pt x="267359" y="330556"/>
                  </a:lnTo>
                  <a:lnTo>
                    <a:pt x="266986" y="330990"/>
                  </a:lnTo>
                  <a:lnTo>
                    <a:pt x="266604" y="331415"/>
                  </a:lnTo>
                  <a:lnTo>
                    <a:pt x="266214" y="331832"/>
                  </a:lnTo>
                  <a:lnTo>
                    <a:pt x="265823" y="332257"/>
                  </a:lnTo>
                  <a:lnTo>
                    <a:pt x="265424" y="332665"/>
                  </a:lnTo>
                  <a:lnTo>
                    <a:pt x="265025" y="333081"/>
                  </a:lnTo>
                  <a:lnTo>
                    <a:pt x="264617" y="333481"/>
                  </a:lnTo>
                  <a:lnTo>
                    <a:pt x="264201" y="333888"/>
                  </a:lnTo>
                  <a:lnTo>
                    <a:pt x="263784" y="334279"/>
                  </a:lnTo>
                  <a:lnTo>
                    <a:pt x="263359" y="334678"/>
                  </a:lnTo>
                  <a:lnTo>
                    <a:pt x="262925" y="335060"/>
                  </a:lnTo>
                  <a:lnTo>
                    <a:pt x="262491" y="335450"/>
                  </a:lnTo>
                  <a:lnTo>
                    <a:pt x="262049" y="335823"/>
                  </a:lnTo>
                  <a:lnTo>
                    <a:pt x="261606" y="336197"/>
                  </a:lnTo>
                  <a:lnTo>
                    <a:pt x="261155" y="336570"/>
                  </a:lnTo>
                  <a:lnTo>
                    <a:pt x="260695" y="336934"/>
                  </a:lnTo>
                  <a:lnTo>
                    <a:pt x="260235" y="337299"/>
                  </a:lnTo>
                  <a:lnTo>
                    <a:pt x="259767" y="337654"/>
                  </a:lnTo>
                  <a:lnTo>
                    <a:pt x="259298" y="338002"/>
                  </a:lnTo>
                  <a:lnTo>
                    <a:pt x="258821" y="338349"/>
                  </a:lnTo>
                  <a:lnTo>
                    <a:pt x="258343" y="338687"/>
                  </a:lnTo>
                  <a:lnTo>
                    <a:pt x="257858" y="339025"/>
                  </a:lnTo>
                  <a:lnTo>
                    <a:pt x="257363" y="339355"/>
                  </a:lnTo>
                  <a:lnTo>
                    <a:pt x="256868" y="339685"/>
                  </a:lnTo>
                  <a:lnTo>
                    <a:pt x="256374" y="340006"/>
                  </a:lnTo>
                  <a:lnTo>
                    <a:pt x="255870" y="340318"/>
                  </a:lnTo>
                  <a:lnTo>
                    <a:pt x="255358" y="340631"/>
                  </a:lnTo>
                  <a:lnTo>
                    <a:pt x="254846" y="340934"/>
                  </a:lnTo>
                  <a:lnTo>
                    <a:pt x="254334" y="341238"/>
                  </a:lnTo>
                  <a:lnTo>
                    <a:pt x="253805" y="341533"/>
                  </a:lnTo>
                  <a:lnTo>
                    <a:pt x="253285" y="341820"/>
                  </a:lnTo>
                  <a:lnTo>
                    <a:pt x="252755" y="342106"/>
                  </a:lnTo>
                  <a:lnTo>
                    <a:pt x="252217" y="342384"/>
                  </a:lnTo>
                  <a:lnTo>
                    <a:pt x="251679" y="342661"/>
                  </a:lnTo>
                  <a:lnTo>
                    <a:pt x="251141" y="342930"/>
                  </a:lnTo>
                  <a:lnTo>
                    <a:pt x="250595" y="343191"/>
                  </a:lnTo>
                  <a:lnTo>
                    <a:pt x="250039" y="343442"/>
                  </a:lnTo>
                  <a:lnTo>
                    <a:pt x="249484" y="343694"/>
                  </a:lnTo>
                  <a:lnTo>
                    <a:pt x="248928" y="343946"/>
                  </a:lnTo>
                  <a:lnTo>
                    <a:pt x="248364" y="344180"/>
                  </a:lnTo>
                  <a:lnTo>
                    <a:pt x="247800" y="344414"/>
                  </a:lnTo>
                  <a:lnTo>
                    <a:pt x="247228" y="344640"/>
                  </a:lnTo>
                  <a:lnTo>
                    <a:pt x="246655" y="344865"/>
                  </a:lnTo>
                  <a:lnTo>
                    <a:pt x="246082" y="345082"/>
                  </a:lnTo>
                  <a:lnTo>
                    <a:pt x="245501" y="345291"/>
                  </a:lnTo>
                  <a:lnTo>
                    <a:pt x="244911" y="345499"/>
                  </a:lnTo>
                  <a:lnTo>
                    <a:pt x="244329" y="345698"/>
                  </a:lnTo>
                  <a:lnTo>
                    <a:pt x="243731" y="345889"/>
                  </a:lnTo>
                  <a:lnTo>
                    <a:pt x="243141" y="346071"/>
                  </a:lnTo>
                  <a:lnTo>
                    <a:pt x="242542" y="346254"/>
                  </a:lnTo>
                  <a:lnTo>
                    <a:pt x="241943" y="346427"/>
                  </a:lnTo>
                  <a:lnTo>
                    <a:pt x="241336" y="346592"/>
                  </a:lnTo>
                  <a:lnTo>
                    <a:pt x="240728" y="346757"/>
                  </a:lnTo>
                  <a:lnTo>
                    <a:pt x="240121" y="346913"/>
                  </a:lnTo>
                  <a:lnTo>
                    <a:pt x="239505" y="347061"/>
                  </a:lnTo>
                  <a:lnTo>
                    <a:pt x="238889" y="347200"/>
                  </a:lnTo>
                  <a:lnTo>
                    <a:pt x="238264" y="347338"/>
                  </a:lnTo>
                  <a:lnTo>
                    <a:pt x="237648" y="347460"/>
                  </a:lnTo>
                  <a:lnTo>
                    <a:pt x="237023" y="347590"/>
                  </a:lnTo>
                  <a:lnTo>
                    <a:pt x="236390" y="347703"/>
                  </a:lnTo>
                  <a:lnTo>
                    <a:pt x="235756" y="347807"/>
                  </a:lnTo>
                  <a:lnTo>
                    <a:pt x="235123" y="347911"/>
                  </a:lnTo>
                  <a:lnTo>
                    <a:pt x="234489" y="348007"/>
                  </a:lnTo>
                  <a:lnTo>
                    <a:pt x="233847" y="348093"/>
                  </a:lnTo>
                  <a:lnTo>
                    <a:pt x="233205" y="348180"/>
                  </a:lnTo>
                  <a:lnTo>
                    <a:pt x="232563" y="348258"/>
                  </a:lnTo>
                  <a:lnTo>
                    <a:pt x="231921" y="348319"/>
                  </a:lnTo>
                  <a:lnTo>
                    <a:pt x="231270" y="348380"/>
                  </a:lnTo>
                  <a:lnTo>
                    <a:pt x="230619" y="348440"/>
                  </a:lnTo>
                  <a:lnTo>
                    <a:pt x="229960" y="348484"/>
                  </a:lnTo>
                  <a:lnTo>
                    <a:pt x="229309" y="348527"/>
                  </a:lnTo>
                  <a:lnTo>
                    <a:pt x="228649" y="348553"/>
                  </a:lnTo>
                  <a:lnTo>
                    <a:pt x="227990" y="348579"/>
                  </a:lnTo>
                  <a:lnTo>
                    <a:pt x="227330" y="348597"/>
                  </a:lnTo>
                  <a:lnTo>
                    <a:pt x="226662" y="348614"/>
                  </a:lnTo>
                  <a:lnTo>
                    <a:pt x="225994" y="348614"/>
                  </a:lnTo>
                  <a:lnTo>
                    <a:pt x="225994" y="348614"/>
                  </a:lnTo>
                  <a:lnTo>
                    <a:pt x="225005" y="348605"/>
                  </a:lnTo>
                  <a:lnTo>
                    <a:pt x="224016" y="348579"/>
                  </a:lnTo>
                  <a:lnTo>
                    <a:pt x="223027" y="348545"/>
                  </a:lnTo>
                  <a:lnTo>
                    <a:pt x="222046" y="348484"/>
                  </a:lnTo>
                  <a:lnTo>
                    <a:pt x="221074" y="348414"/>
                  </a:lnTo>
                  <a:lnTo>
                    <a:pt x="220102" y="348328"/>
                  </a:lnTo>
                  <a:lnTo>
                    <a:pt x="219139" y="348223"/>
                  </a:lnTo>
                  <a:lnTo>
                    <a:pt x="218185" y="348102"/>
                  </a:lnTo>
                  <a:lnTo>
                    <a:pt x="217230" y="347972"/>
                  </a:lnTo>
                  <a:lnTo>
                    <a:pt x="216284" y="347824"/>
                  </a:lnTo>
                  <a:lnTo>
                    <a:pt x="215338" y="347659"/>
                  </a:lnTo>
                  <a:lnTo>
                    <a:pt x="214410" y="347477"/>
                  </a:lnTo>
                  <a:lnTo>
                    <a:pt x="213481" y="347286"/>
                  </a:lnTo>
                  <a:lnTo>
                    <a:pt x="212562" y="347078"/>
                  </a:lnTo>
                  <a:lnTo>
                    <a:pt x="211642" y="346861"/>
                  </a:lnTo>
                  <a:lnTo>
                    <a:pt x="210739" y="346627"/>
                  </a:lnTo>
                  <a:lnTo>
                    <a:pt x="209837" y="346375"/>
                  </a:lnTo>
                  <a:lnTo>
                    <a:pt x="208943" y="346106"/>
                  </a:lnTo>
                  <a:lnTo>
                    <a:pt x="208058" y="345829"/>
                  </a:lnTo>
                  <a:lnTo>
                    <a:pt x="207182" y="345542"/>
                  </a:lnTo>
                  <a:lnTo>
                    <a:pt x="206305" y="345238"/>
                  </a:lnTo>
                  <a:lnTo>
                    <a:pt x="205446" y="344917"/>
                  </a:lnTo>
                  <a:lnTo>
                    <a:pt x="204587" y="344588"/>
                  </a:lnTo>
                  <a:lnTo>
                    <a:pt x="203745" y="344241"/>
                  </a:lnTo>
                  <a:lnTo>
                    <a:pt x="202904" y="343885"/>
                  </a:lnTo>
                  <a:lnTo>
                    <a:pt x="202079" y="343520"/>
                  </a:lnTo>
                  <a:lnTo>
                    <a:pt x="201255" y="343139"/>
                  </a:lnTo>
                  <a:lnTo>
                    <a:pt x="200448" y="342739"/>
                  </a:lnTo>
                  <a:lnTo>
                    <a:pt x="199641" y="342332"/>
                  </a:lnTo>
                  <a:lnTo>
                    <a:pt x="198851" y="341915"/>
                  </a:lnTo>
                  <a:lnTo>
                    <a:pt x="198070" y="341481"/>
                  </a:lnTo>
                  <a:lnTo>
                    <a:pt x="197289" y="341039"/>
                  </a:lnTo>
                  <a:lnTo>
                    <a:pt x="196526" y="340587"/>
                  </a:lnTo>
                  <a:lnTo>
                    <a:pt x="195771" y="340119"/>
                  </a:lnTo>
                  <a:lnTo>
                    <a:pt x="195025" y="339642"/>
                  </a:lnTo>
                  <a:lnTo>
                    <a:pt x="194296" y="339156"/>
                  </a:lnTo>
                  <a:lnTo>
                    <a:pt x="193567" y="338652"/>
                  </a:lnTo>
                  <a:lnTo>
                    <a:pt x="192855" y="338140"/>
                  </a:lnTo>
                  <a:lnTo>
                    <a:pt x="192152" y="337620"/>
                  </a:lnTo>
                  <a:lnTo>
                    <a:pt x="191467" y="337090"/>
                  </a:lnTo>
                  <a:lnTo>
                    <a:pt x="190781" y="336544"/>
                  </a:lnTo>
                  <a:lnTo>
                    <a:pt x="190113" y="335988"/>
                  </a:lnTo>
                  <a:lnTo>
                    <a:pt x="189454" y="335424"/>
                  </a:lnTo>
                  <a:lnTo>
                    <a:pt x="188812" y="334852"/>
                  </a:lnTo>
                  <a:lnTo>
                    <a:pt x="188178" y="334270"/>
                  </a:lnTo>
                  <a:lnTo>
                    <a:pt x="187553" y="333671"/>
                  </a:lnTo>
                  <a:lnTo>
                    <a:pt x="186946" y="333073"/>
                  </a:lnTo>
                  <a:lnTo>
                    <a:pt x="186347" y="332457"/>
                  </a:lnTo>
                  <a:lnTo>
                    <a:pt x="185757" y="331841"/>
                  </a:lnTo>
                  <a:lnTo>
                    <a:pt x="185184" y="331207"/>
                  </a:lnTo>
                  <a:lnTo>
                    <a:pt x="184629" y="330565"/>
                  </a:lnTo>
                  <a:lnTo>
                    <a:pt x="184082" y="329914"/>
                  </a:lnTo>
                  <a:lnTo>
                    <a:pt x="183544" y="329255"/>
                  </a:lnTo>
                  <a:lnTo>
                    <a:pt x="183024" y="328587"/>
                  </a:lnTo>
                  <a:lnTo>
                    <a:pt x="182512" y="327910"/>
                  </a:lnTo>
                  <a:lnTo>
                    <a:pt x="182026" y="327233"/>
                  </a:lnTo>
                  <a:lnTo>
                    <a:pt x="181540" y="326539"/>
                  </a:lnTo>
                  <a:lnTo>
                    <a:pt x="181071" y="325836"/>
                  </a:lnTo>
                  <a:lnTo>
                    <a:pt x="180620" y="325124"/>
                  </a:lnTo>
                  <a:lnTo>
                    <a:pt x="180186" y="324413"/>
                  </a:lnTo>
                  <a:lnTo>
                    <a:pt x="179761" y="323684"/>
                  </a:lnTo>
                  <a:lnTo>
                    <a:pt x="179353" y="322955"/>
                  </a:lnTo>
                  <a:lnTo>
                    <a:pt x="178963" y="322217"/>
                  </a:lnTo>
                  <a:lnTo>
                    <a:pt x="178581" y="321471"/>
                  </a:lnTo>
                  <a:lnTo>
                    <a:pt x="178581" y="321471"/>
                  </a:lnTo>
                  <a:lnTo>
                    <a:pt x="178503" y="321324"/>
                  </a:lnTo>
                  <a:lnTo>
                    <a:pt x="178416" y="321176"/>
                  </a:lnTo>
                  <a:lnTo>
                    <a:pt x="178321" y="321037"/>
                  </a:lnTo>
                  <a:lnTo>
                    <a:pt x="178225" y="320907"/>
                  </a:lnTo>
                  <a:lnTo>
                    <a:pt x="178130" y="320768"/>
                  </a:lnTo>
                  <a:lnTo>
                    <a:pt x="178026" y="320647"/>
                  </a:lnTo>
                  <a:lnTo>
                    <a:pt x="177913" y="320525"/>
                  </a:lnTo>
                  <a:lnTo>
                    <a:pt x="177809" y="320404"/>
                  </a:lnTo>
                  <a:lnTo>
                    <a:pt x="177687" y="320291"/>
                  </a:lnTo>
                  <a:lnTo>
                    <a:pt x="177574" y="320187"/>
                  </a:lnTo>
                  <a:lnTo>
                    <a:pt x="177453" y="320083"/>
                  </a:lnTo>
                  <a:lnTo>
                    <a:pt x="177323" y="319987"/>
                  </a:lnTo>
                  <a:lnTo>
                    <a:pt x="177193" y="319892"/>
                  </a:lnTo>
                  <a:lnTo>
                    <a:pt x="177062" y="319805"/>
                  </a:lnTo>
                  <a:lnTo>
                    <a:pt x="176932" y="319718"/>
                  </a:lnTo>
                  <a:lnTo>
                    <a:pt x="176793" y="319640"/>
                  </a:lnTo>
                  <a:lnTo>
                    <a:pt x="176655" y="319562"/>
                  </a:lnTo>
                  <a:lnTo>
                    <a:pt x="176516" y="319493"/>
                  </a:lnTo>
                  <a:lnTo>
                    <a:pt x="176221" y="319371"/>
                  </a:lnTo>
                  <a:lnTo>
                    <a:pt x="175926" y="319258"/>
                  </a:lnTo>
                  <a:lnTo>
                    <a:pt x="175622" y="319172"/>
                  </a:lnTo>
                  <a:lnTo>
                    <a:pt x="175310" y="319102"/>
                  </a:lnTo>
                  <a:lnTo>
                    <a:pt x="174997" y="319059"/>
                  </a:lnTo>
                  <a:lnTo>
                    <a:pt x="174685" y="319024"/>
                  </a:lnTo>
                  <a:lnTo>
                    <a:pt x="174372" y="319015"/>
                  </a:lnTo>
                  <a:lnTo>
                    <a:pt x="174372" y="319015"/>
                  </a:lnTo>
                  <a:lnTo>
                    <a:pt x="174051" y="319024"/>
                  </a:lnTo>
                  <a:lnTo>
                    <a:pt x="173739" y="319059"/>
                  </a:lnTo>
                  <a:lnTo>
                    <a:pt x="173427" y="319102"/>
                  </a:lnTo>
                  <a:lnTo>
                    <a:pt x="173114" y="319172"/>
                  </a:lnTo>
                  <a:lnTo>
                    <a:pt x="172802" y="319258"/>
                  </a:lnTo>
                  <a:lnTo>
                    <a:pt x="172507" y="319371"/>
                  </a:lnTo>
                  <a:lnTo>
                    <a:pt x="172351" y="319432"/>
                  </a:lnTo>
                  <a:lnTo>
                    <a:pt x="172212" y="319493"/>
                  </a:lnTo>
                  <a:lnTo>
                    <a:pt x="172064" y="319562"/>
                  </a:lnTo>
                  <a:lnTo>
                    <a:pt x="171925" y="319640"/>
                  </a:lnTo>
                  <a:lnTo>
                    <a:pt x="171787" y="319718"/>
                  </a:lnTo>
                  <a:lnTo>
                    <a:pt x="171648" y="319805"/>
                  </a:lnTo>
                  <a:lnTo>
                    <a:pt x="171518" y="319892"/>
                  </a:lnTo>
                  <a:lnTo>
                    <a:pt x="171387" y="319987"/>
                  </a:lnTo>
                  <a:lnTo>
                    <a:pt x="171266" y="320083"/>
                  </a:lnTo>
                  <a:lnTo>
                    <a:pt x="171144" y="320187"/>
                  </a:lnTo>
                  <a:lnTo>
                    <a:pt x="171023" y="320291"/>
                  </a:lnTo>
                  <a:lnTo>
                    <a:pt x="170910" y="320404"/>
                  </a:lnTo>
                  <a:lnTo>
                    <a:pt x="170797" y="320525"/>
                  </a:lnTo>
                  <a:lnTo>
                    <a:pt x="170693" y="320647"/>
                  </a:lnTo>
                  <a:lnTo>
                    <a:pt x="170589" y="320768"/>
                  </a:lnTo>
                  <a:lnTo>
                    <a:pt x="170494" y="320907"/>
                  </a:lnTo>
                  <a:lnTo>
                    <a:pt x="170407" y="321037"/>
                  </a:lnTo>
                  <a:lnTo>
                    <a:pt x="170320" y="321176"/>
                  </a:lnTo>
                  <a:lnTo>
                    <a:pt x="170242" y="321324"/>
                  </a:lnTo>
                  <a:lnTo>
                    <a:pt x="170164" y="321471"/>
                  </a:lnTo>
                  <a:lnTo>
                    <a:pt x="170164" y="321471"/>
                  </a:lnTo>
                  <a:lnTo>
                    <a:pt x="169938" y="321922"/>
                  </a:lnTo>
                  <a:lnTo>
                    <a:pt x="169704" y="322374"/>
                  </a:lnTo>
                  <a:lnTo>
                    <a:pt x="169461" y="322825"/>
                  </a:lnTo>
                  <a:lnTo>
                    <a:pt x="169218" y="323267"/>
                  </a:lnTo>
                  <a:lnTo>
                    <a:pt x="168966" y="323710"/>
                  </a:lnTo>
                  <a:lnTo>
                    <a:pt x="168715" y="324152"/>
                  </a:lnTo>
                  <a:lnTo>
                    <a:pt x="168454" y="324595"/>
                  </a:lnTo>
                  <a:lnTo>
                    <a:pt x="168185" y="325029"/>
                  </a:lnTo>
                  <a:lnTo>
                    <a:pt x="167908" y="325463"/>
                  </a:lnTo>
                  <a:lnTo>
                    <a:pt x="167630" y="325897"/>
                  </a:lnTo>
                  <a:lnTo>
                    <a:pt x="167344" y="326322"/>
                  </a:lnTo>
                  <a:lnTo>
                    <a:pt x="167057" y="326747"/>
                  </a:lnTo>
                  <a:lnTo>
                    <a:pt x="166762" y="327172"/>
                  </a:lnTo>
                  <a:lnTo>
                    <a:pt x="166459" y="327589"/>
                  </a:lnTo>
                  <a:lnTo>
                    <a:pt x="166155" y="328014"/>
                  </a:lnTo>
                  <a:lnTo>
                    <a:pt x="165843" y="328422"/>
                  </a:lnTo>
                  <a:lnTo>
                    <a:pt x="165522" y="328838"/>
                  </a:lnTo>
                  <a:lnTo>
                    <a:pt x="165200" y="329246"/>
                  </a:lnTo>
                  <a:lnTo>
                    <a:pt x="164879" y="329645"/>
                  </a:lnTo>
                  <a:lnTo>
                    <a:pt x="164550" y="330044"/>
                  </a:lnTo>
                  <a:lnTo>
                    <a:pt x="164211" y="330444"/>
                  </a:lnTo>
                  <a:lnTo>
                    <a:pt x="163864" y="330843"/>
                  </a:lnTo>
                  <a:lnTo>
                    <a:pt x="163526" y="331233"/>
                  </a:lnTo>
                  <a:lnTo>
                    <a:pt x="163170" y="331624"/>
                  </a:lnTo>
                  <a:lnTo>
                    <a:pt x="162814" y="332005"/>
                  </a:lnTo>
                  <a:lnTo>
                    <a:pt x="162458" y="332387"/>
                  </a:lnTo>
                  <a:lnTo>
                    <a:pt x="162094" y="332760"/>
                  </a:lnTo>
                  <a:lnTo>
                    <a:pt x="161721" y="333134"/>
                  </a:lnTo>
                  <a:lnTo>
                    <a:pt x="161348" y="333507"/>
                  </a:lnTo>
                  <a:lnTo>
                    <a:pt x="160975" y="333871"/>
                  </a:lnTo>
                  <a:lnTo>
                    <a:pt x="160593" y="334227"/>
                  </a:lnTo>
                  <a:lnTo>
                    <a:pt x="160202" y="334583"/>
                  </a:lnTo>
                  <a:lnTo>
                    <a:pt x="160202" y="334583"/>
                  </a:lnTo>
                  <a:lnTo>
                    <a:pt x="159760" y="334990"/>
                  </a:lnTo>
                  <a:lnTo>
                    <a:pt x="159309" y="335390"/>
                  </a:lnTo>
                  <a:lnTo>
                    <a:pt x="158857" y="335780"/>
                  </a:lnTo>
                  <a:lnTo>
                    <a:pt x="158397" y="336171"/>
                  </a:lnTo>
                  <a:lnTo>
                    <a:pt x="157929" y="336552"/>
                  </a:lnTo>
                  <a:lnTo>
                    <a:pt x="157460" y="336926"/>
                  </a:lnTo>
                  <a:lnTo>
                    <a:pt x="156983" y="337299"/>
                  </a:lnTo>
                  <a:lnTo>
                    <a:pt x="156497" y="337663"/>
                  </a:lnTo>
                  <a:lnTo>
                    <a:pt x="156011" y="338028"/>
                  </a:lnTo>
                  <a:lnTo>
                    <a:pt x="155517" y="338383"/>
                  </a:lnTo>
                  <a:lnTo>
                    <a:pt x="155022" y="338739"/>
                  </a:lnTo>
                  <a:lnTo>
                    <a:pt x="154519" y="339086"/>
                  </a:lnTo>
                  <a:lnTo>
                    <a:pt x="154015" y="339425"/>
                  </a:lnTo>
                  <a:lnTo>
                    <a:pt x="153495" y="339763"/>
                  </a:lnTo>
                  <a:lnTo>
                    <a:pt x="152983" y="340093"/>
                  </a:lnTo>
                  <a:lnTo>
                    <a:pt x="152453" y="340422"/>
                  </a:lnTo>
                  <a:lnTo>
                    <a:pt x="151933" y="340735"/>
                  </a:lnTo>
                  <a:lnTo>
                    <a:pt x="151395" y="341056"/>
                  </a:lnTo>
                  <a:lnTo>
                    <a:pt x="150857" y="341360"/>
                  </a:lnTo>
                  <a:lnTo>
                    <a:pt x="150319" y="341663"/>
                  </a:lnTo>
                  <a:lnTo>
                    <a:pt x="149772" y="341958"/>
                  </a:lnTo>
                  <a:lnTo>
                    <a:pt x="149225" y="342253"/>
                  </a:lnTo>
                  <a:lnTo>
                    <a:pt x="148661" y="342540"/>
                  </a:lnTo>
                  <a:lnTo>
                    <a:pt x="148106" y="342817"/>
                  </a:lnTo>
                  <a:lnTo>
                    <a:pt x="147542" y="343095"/>
                  </a:lnTo>
                  <a:lnTo>
                    <a:pt x="146969" y="343355"/>
                  </a:lnTo>
                  <a:lnTo>
                    <a:pt x="146397" y="343624"/>
                  </a:lnTo>
                  <a:lnTo>
                    <a:pt x="145824" y="343876"/>
                  </a:lnTo>
                  <a:lnTo>
                    <a:pt x="145242" y="344128"/>
                  </a:lnTo>
                  <a:lnTo>
                    <a:pt x="144661" y="344371"/>
                  </a:lnTo>
                  <a:lnTo>
                    <a:pt x="144071" y="344605"/>
                  </a:lnTo>
                  <a:lnTo>
                    <a:pt x="143472" y="344839"/>
                  </a:lnTo>
                  <a:lnTo>
                    <a:pt x="142874" y="345065"/>
                  </a:lnTo>
                  <a:lnTo>
                    <a:pt x="142275" y="345282"/>
                  </a:lnTo>
                  <a:lnTo>
                    <a:pt x="141676" y="345490"/>
                  </a:lnTo>
                  <a:lnTo>
                    <a:pt x="141060" y="345698"/>
                  </a:lnTo>
                  <a:lnTo>
                    <a:pt x="140453" y="345898"/>
                  </a:lnTo>
                  <a:lnTo>
                    <a:pt x="139836" y="346089"/>
                  </a:lnTo>
                  <a:lnTo>
                    <a:pt x="139220" y="346271"/>
                  </a:lnTo>
                  <a:lnTo>
                    <a:pt x="138596" y="346453"/>
                  </a:lnTo>
                  <a:lnTo>
                    <a:pt x="137971" y="346627"/>
                  </a:lnTo>
                  <a:lnTo>
                    <a:pt x="137337" y="346792"/>
                  </a:lnTo>
                  <a:lnTo>
                    <a:pt x="136704" y="346948"/>
                  </a:lnTo>
                  <a:lnTo>
                    <a:pt x="136070" y="347095"/>
                  </a:lnTo>
                  <a:lnTo>
                    <a:pt x="135428" y="347243"/>
                  </a:lnTo>
                  <a:lnTo>
                    <a:pt x="134786" y="347382"/>
                  </a:lnTo>
                  <a:lnTo>
                    <a:pt x="134144" y="347512"/>
                  </a:lnTo>
                  <a:lnTo>
                    <a:pt x="133493" y="347633"/>
                  </a:lnTo>
                  <a:lnTo>
                    <a:pt x="132843" y="347755"/>
                  </a:lnTo>
                  <a:lnTo>
                    <a:pt x="132183" y="347859"/>
                  </a:lnTo>
                  <a:lnTo>
                    <a:pt x="131532" y="347963"/>
                  </a:lnTo>
                  <a:lnTo>
                    <a:pt x="130864" y="348059"/>
                  </a:lnTo>
                  <a:lnTo>
                    <a:pt x="130205" y="348145"/>
                  </a:lnTo>
                  <a:lnTo>
                    <a:pt x="129536" y="348232"/>
                  </a:lnTo>
                  <a:lnTo>
                    <a:pt x="128868" y="348302"/>
                  </a:lnTo>
                  <a:lnTo>
                    <a:pt x="128200" y="348362"/>
                  </a:lnTo>
                  <a:lnTo>
                    <a:pt x="127523" y="348423"/>
                  </a:lnTo>
                  <a:lnTo>
                    <a:pt x="126855" y="348475"/>
                  </a:lnTo>
                  <a:lnTo>
                    <a:pt x="126170" y="348518"/>
                  </a:lnTo>
                  <a:lnTo>
                    <a:pt x="125493" y="348553"/>
                  </a:lnTo>
                  <a:lnTo>
                    <a:pt x="124807" y="348579"/>
                  </a:lnTo>
                  <a:lnTo>
                    <a:pt x="124122" y="348597"/>
                  </a:lnTo>
                  <a:lnTo>
                    <a:pt x="123436" y="348614"/>
                  </a:lnTo>
                  <a:lnTo>
                    <a:pt x="122751" y="348614"/>
                  </a:lnTo>
                  <a:lnTo>
                    <a:pt x="122751" y="348614"/>
                  </a:lnTo>
                  <a:lnTo>
                    <a:pt x="122083" y="348614"/>
                  </a:lnTo>
                  <a:lnTo>
                    <a:pt x="121414" y="348597"/>
                  </a:lnTo>
                  <a:lnTo>
                    <a:pt x="120746" y="348579"/>
                  </a:lnTo>
                  <a:lnTo>
                    <a:pt x="120087" y="348553"/>
                  </a:lnTo>
                  <a:lnTo>
                    <a:pt x="119427" y="348527"/>
                  </a:lnTo>
                  <a:lnTo>
                    <a:pt x="118768" y="348484"/>
                  </a:lnTo>
                  <a:lnTo>
                    <a:pt x="118117" y="348440"/>
                  </a:lnTo>
                  <a:lnTo>
                    <a:pt x="117466" y="348380"/>
                  </a:lnTo>
                  <a:lnTo>
                    <a:pt x="116815" y="348319"/>
                  </a:lnTo>
                  <a:lnTo>
                    <a:pt x="116165" y="348258"/>
                  </a:lnTo>
                  <a:lnTo>
                    <a:pt x="115522" y="348180"/>
                  </a:lnTo>
                  <a:lnTo>
                    <a:pt x="114880" y="348093"/>
                  </a:lnTo>
                  <a:lnTo>
                    <a:pt x="114238" y="348007"/>
                  </a:lnTo>
                  <a:lnTo>
                    <a:pt x="113596" y="347911"/>
                  </a:lnTo>
                  <a:lnTo>
                    <a:pt x="112963" y="347807"/>
                  </a:lnTo>
                  <a:lnTo>
                    <a:pt x="112329" y="347703"/>
                  </a:lnTo>
                  <a:lnTo>
                    <a:pt x="111704" y="347590"/>
                  </a:lnTo>
                  <a:lnTo>
                    <a:pt x="111080" y="347460"/>
                  </a:lnTo>
                  <a:lnTo>
                    <a:pt x="110455" y="347338"/>
                  </a:lnTo>
                  <a:lnTo>
                    <a:pt x="109830" y="347200"/>
                  </a:lnTo>
                  <a:lnTo>
                    <a:pt x="109214" y="347061"/>
                  </a:lnTo>
                  <a:lnTo>
                    <a:pt x="108598" y="346913"/>
                  </a:lnTo>
                  <a:lnTo>
                    <a:pt x="107991" y="346757"/>
                  </a:lnTo>
                  <a:lnTo>
                    <a:pt x="107383" y="346592"/>
                  </a:lnTo>
                  <a:lnTo>
                    <a:pt x="106776" y="346427"/>
                  </a:lnTo>
                  <a:lnTo>
                    <a:pt x="106177" y="346254"/>
                  </a:lnTo>
                  <a:lnTo>
                    <a:pt x="105578" y="346071"/>
                  </a:lnTo>
                  <a:lnTo>
                    <a:pt x="104979" y="345889"/>
                  </a:lnTo>
                  <a:lnTo>
                    <a:pt x="104389" y="345698"/>
                  </a:lnTo>
                  <a:lnTo>
                    <a:pt x="103799" y="345499"/>
                  </a:lnTo>
                  <a:lnTo>
                    <a:pt x="103218" y="345291"/>
                  </a:lnTo>
                  <a:lnTo>
                    <a:pt x="102637" y="345082"/>
                  </a:lnTo>
                  <a:lnTo>
                    <a:pt x="102064" y="344865"/>
                  </a:lnTo>
                  <a:lnTo>
                    <a:pt x="101491" y="344640"/>
                  </a:lnTo>
                  <a:lnTo>
                    <a:pt x="100918" y="344414"/>
                  </a:lnTo>
                  <a:lnTo>
                    <a:pt x="100354" y="344180"/>
                  </a:lnTo>
                  <a:lnTo>
                    <a:pt x="99790" y="343946"/>
                  </a:lnTo>
                  <a:lnTo>
                    <a:pt x="99226" y="343694"/>
                  </a:lnTo>
                  <a:lnTo>
                    <a:pt x="98680" y="343442"/>
                  </a:lnTo>
                  <a:lnTo>
                    <a:pt x="98124" y="343191"/>
                  </a:lnTo>
                  <a:lnTo>
                    <a:pt x="97578" y="342930"/>
                  </a:lnTo>
                  <a:lnTo>
                    <a:pt x="97040" y="342661"/>
                  </a:lnTo>
                  <a:lnTo>
                    <a:pt x="96493" y="342384"/>
                  </a:lnTo>
                  <a:lnTo>
                    <a:pt x="95964" y="342106"/>
                  </a:lnTo>
                  <a:lnTo>
                    <a:pt x="95434" y="341820"/>
                  </a:lnTo>
                  <a:lnTo>
                    <a:pt x="94905" y="341533"/>
                  </a:lnTo>
                  <a:lnTo>
                    <a:pt x="94384" y="341238"/>
                  </a:lnTo>
                  <a:lnTo>
                    <a:pt x="93872" y="340934"/>
                  </a:lnTo>
                  <a:lnTo>
                    <a:pt x="93352" y="340631"/>
                  </a:lnTo>
                  <a:lnTo>
                    <a:pt x="92848" y="340318"/>
                  </a:lnTo>
                  <a:lnTo>
                    <a:pt x="92345" y="340006"/>
                  </a:lnTo>
                  <a:lnTo>
                    <a:pt x="91842" y="339685"/>
                  </a:lnTo>
                  <a:lnTo>
                    <a:pt x="91347" y="339355"/>
                  </a:lnTo>
                  <a:lnTo>
                    <a:pt x="90861" y="339025"/>
                  </a:lnTo>
                  <a:lnTo>
                    <a:pt x="90375" y="338687"/>
                  </a:lnTo>
                  <a:lnTo>
                    <a:pt x="89898" y="338349"/>
                  </a:lnTo>
                  <a:lnTo>
                    <a:pt x="89421" y="338002"/>
                  </a:lnTo>
                  <a:lnTo>
                    <a:pt x="88952" y="337654"/>
                  </a:lnTo>
                  <a:lnTo>
                    <a:pt x="88484" y="337299"/>
                  </a:lnTo>
                  <a:lnTo>
                    <a:pt x="88024" y="336934"/>
                  </a:lnTo>
                  <a:lnTo>
                    <a:pt x="87564" y="336570"/>
                  </a:lnTo>
                  <a:lnTo>
                    <a:pt x="87113" y="336197"/>
                  </a:lnTo>
                  <a:lnTo>
                    <a:pt x="86670" y="335823"/>
                  </a:lnTo>
                  <a:lnTo>
                    <a:pt x="86228" y="335450"/>
                  </a:lnTo>
                  <a:lnTo>
                    <a:pt x="85794" y="335060"/>
                  </a:lnTo>
                  <a:lnTo>
                    <a:pt x="85369" y="334678"/>
                  </a:lnTo>
                  <a:lnTo>
                    <a:pt x="84943" y="334279"/>
                  </a:lnTo>
                  <a:lnTo>
                    <a:pt x="84518" y="333888"/>
                  </a:lnTo>
                  <a:lnTo>
                    <a:pt x="84110" y="333481"/>
                  </a:lnTo>
                  <a:lnTo>
                    <a:pt x="83703" y="333081"/>
                  </a:lnTo>
                  <a:lnTo>
                    <a:pt x="83295" y="332665"/>
                  </a:lnTo>
                  <a:lnTo>
                    <a:pt x="82904" y="332257"/>
                  </a:lnTo>
                  <a:lnTo>
                    <a:pt x="82505" y="331832"/>
                  </a:lnTo>
                  <a:lnTo>
                    <a:pt x="82123" y="331415"/>
                  </a:lnTo>
                  <a:lnTo>
                    <a:pt x="81741" y="330990"/>
                  </a:lnTo>
                  <a:lnTo>
                    <a:pt x="81368" y="330556"/>
                  </a:lnTo>
                  <a:lnTo>
                    <a:pt x="81004" y="330122"/>
                  </a:lnTo>
                  <a:lnTo>
                    <a:pt x="80639" y="329680"/>
                  </a:lnTo>
                  <a:lnTo>
                    <a:pt x="80284" y="329237"/>
                  </a:lnTo>
                  <a:lnTo>
                    <a:pt x="79928" y="328795"/>
                  </a:lnTo>
                  <a:lnTo>
                    <a:pt x="79589" y="328344"/>
                  </a:lnTo>
                  <a:lnTo>
                    <a:pt x="79251" y="327892"/>
                  </a:lnTo>
                  <a:lnTo>
                    <a:pt x="78913" y="327432"/>
                  </a:lnTo>
                  <a:lnTo>
                    <a:pt x="78592" y="326973"/>
                  </a:lnTo>
                  <a:lnTo>
                    <a:pt x="78270" y="326504"/>
                  </a:lnTo>
                  <a:lnTo>
                    <a:pt x="77958" y="326035"/>
                  </a:lnTo>
                  <a:lnTo>
                    <a:pt x="77646" y="325558"/>
                  </a:lnTo>
                  <a:lnTo>
                    <a:pt x="77351" y="325090"/>
                  </a:lnTo>
                  <a:lnTo>
                    <a:pt x="77056" y="324604"/>
                  </a:lnTo>
                  <a:lnTo>
                    <a:pt x="76761" y="324126"/>
                  </a:lnTo>
                  <a:lnTo>
                    <a:pt x="76483" y="323640"/>
                  </a:lnTo>
                  <a:lnTo>
                    <a:pt x="76205" y="323146"/>
                  </a:lnTo>
                  <a:lnTo>
                    <a:pt x="75936" y="322651"/>
                  </a:lnTo>
                  <a:lnTo>
                    <a:pt x="75676" y="322157"/>
                  </a:lnTo>
                  <a:lnTo>
                    <a:pt x="75424" y="321662"/>
                  </a:lnTo>
                  <a:lnTo>
                    <a:pt x="75173" y="321159"/>
                  </a:lnTo>
                  <a:lnTo>
                    <a:pt x="74930" y="320647"/>
                  </a:lnTo>
                  <a:lnTo>
                    <a:pt x="74695" y="320143"/>
                  </a:lnTo>
                  <a:lnTo>
                    <a:pt x="74470" y="319632"/>
                  </a:lnTo>
                  <a:lnTo>
                    <a:pt x="74253" y="319111"/>
                  </a:lnTo>
                  <a:lnTo>
                    <a:pt x="74036" y="318599"/>
                  </a:lnTo>
                  <a:lnTo>
                    <a:pt x="73836" y="318078"/>
                  </a:lnTo>
                  <a:lnTo>
                    <a:pt x="73637" y="317549"/>
                  </a:lnTo>
                  <a:lnTo>
                    <a:pt x="73437" y="317028"/>
                  </a:lnTo>
                  <a:lnTo>
                    <a:pt x="73255" y="316499"/>
                  </a:lnTo>
                  <a:lnTo>
                    <a:pt x="73081" y="315961"/>
                  </a:lnTo>
                  <a:lnTo>
                    <a:pt x="72908" y="315432"/>
                  </a:lnTo>
                  <a:lnTo>
                    <a:pt x="72743" y="314894"/>
                  </a:lnTo>
                  <a:lnTo>
                    <a:pt x="72587" y="314347"/>
                  </a:lnTo>
                  <a:lnTo>
                    <a:pt x="72439" y="313809"/>
                  </a:lnTo>
                  <a:lnTo>
                    <a:pt x="72300" y="313262"/>
                  </a:lnTo>
                  <a:lnTo>
                    <a:pt x="72170" y="312716"/>
                  </a:lnTo>
                  <a:lnTo>
                    <a:pt x="72049" y="312169"/>
                  </a:lnTo>
                  <a:lnTo>
                    <a:pt x="71927" y="311614"/>
                  </a:lnTo>
                  <a:lnTo>
                    <a:pt x="71823" y="311058"/>
                  </a:lnTo>
                  <a:lnTo>
                    <a:pt x="71719" y="310503"/>
                  </a:lnTo>
                  <a:lnTo>
                    <a:pt x="71624" y="309939"/>
                  </a:lnTo>
                  <a:lnTo>
                    <a:pt x="71537" y="309384"/>
                  </a:lnTo>
                  <a:lnTo>
                    <a:pt x="71459" y="308819"/>
                  </a:lnTo>
                  <a:lnTo>
                    <a:pt x="71389" y="308255"/>
                  </a:lnTo>
                  <a:lnTo>
                    <a:pt x="71329" y="307683"/>
                  </a:lnTo>
                  <a:lnTo>
                    <a:pt x="71277" y="307110"/>
                  </a:lnTo>
                  <a:lnTo>
                    <a:pt x="71224" y="306546"/>
                  </a:lnTo>
                  <a:lnTo>
                    <a:pt x="71190" y="305965"/>
                  </a:lnTo>
                  <a:lnTo>
                    <a:pt x="71164" y="305392"/>
                  </a:lnTo>
                  <a:lnTo>
                    <a:pt x="71138" y="304819"/>
                  </a:lnTo>
                  <a:lnTo>
                    <a:pt x="71129" y="304238"/>
                  </a:lnTo>
                  <a:lnTo>
                    <a:pt x="71120" y="303656"/>
                  </a:lnTo>
                  <a:lnTo>
                    <a:pt x="71120" y="303656"/>
                  </a:lnTo>
                  <a:lnTo>
                    <a:pt x="71129" y="302893"/>
                  </a:lnTo>
                  <a:lnTo>
                    <a:pt x="71164" y="302138"/>
                  </a:lnTo>
                  <a:lnTo>
                    <a:pt x="71207" y="301392"/>
                  </a:lnTo>
                  <a:lnTo>
                    <a:pt x="71259" y="300645"/>
                  </a:lnTo>
                  <a:lnTo>
                    <a:pt x="71337" y="299908"/>
                  </a:lnTo>
                  <a:lnTo>
                    <a:pt x="71415" y="299170"/>
                  </a:lnTo>
                  <a:lnTo>
                    <a:pt x="71511" y="298433"/>
                  </a:lnTo>
                  <a:lnTo>
                    <a:pt x="71615" y="297695"/>
                  </a:lnTo>
                  <a:lnTo>
                    <a:pt x="71615" y="297695"/>
                  </a:lnTo>
                  <a:lnTo>
                    <a:pt x="71008" y="297626"/>
                  </a:lnTo>
                  <a:lnTo>
                    <a:pt x="70409" y="297556"/>
                  </a:lnTo>
                  <a:lnTo>
                    <a:pt x="69810" y="297487"/>
                  </a:lnTo>
                  <a:lnTo>
                    <a:pt x="69220" y="297400"/>
                  </a:lnTo>
                  <a:lnTo>
                    <a:pt x="68621" y="297313"/>
                  </a:lnTo>
                  <a:lnTo>
                    <a:pt x="68031" y="297218"/>
                  </a:lnTo>
                  <a:lnTo>
                    <a:pt x="67441" y="297122"/>
                  </a:lnTo>
                  <a:lnTo>
                    <a:pt x="66860" y="297018"/>
                  </a:lnTo>
                  <a:lnTo>
                    <a:pt x="66270" y="296905"/>
                  </a:lnTo>
                  <a:lnTo>
                    <a:pt x="65697" y="296793"/>
                  </a:lnTo>
                  <a:lnTo>
                    <a:pt x="65116" y="296671"/>
                  </a:lnTo>
                  <a:lnTo>
                    <a:pt x="64534" y="296541"/>
                  </a:lnTo>
                  <a:lnTo>
                    <a:pt x="63961" y="296411"/>
                  </a:lnTo>
                  <a:lnTo>
                    <a:pt x="63397" y="296272"/>
                  </a:lnTo>
                  <a:lnTo>
                    <a:pt x="62825" y="296124"/>
                  </a:lnTo>
                  <a:lnTo>
                    <a:pt x="62261" y="295977"/>
                  </a:lnTo>
                  <a:lnTo>
                    <a:pt x="61697" y="295821"/>
                  </a:lnTo>
                  <a:lnTo>
                    <a:pt x="61141" y="295656"/>
                  </a:lnTo>
                  <a:lnTo>
                    <a:pt x="60577" y="295491"/>
                  </a:lnTo>
                  <a:lnTo>
                    <a:pt x="60031" y="295317"/>
                  </a:lnTo>
                  <a:lnTo>
                    <a:pt x="59475" y="295144"/>
                  </a:lnTo>
                  <a:lnTo>
                    <a:pt x="58929" y="294962"/>
                  </a:lnTo>
                  <a:lnTo>
                    <a:pt x="58382" y="294779"/>
                  </a:lnTo>
                  <a:lnTo>
                    <a:pt x="57844" y="294580"/>
                  </a:lnTo>
                  <a:lnTo>
                    <a:pt x="57297" y="294389"/>
                  </a:lnTo>
                  <a:lnTo>
                    <a:pt x="56768" y="294181"/>
                  </a:lnTo>
                  <a:lnTo>
                    <a:pt x="56230" y="293972"/>
                  </a:lnTo>
                  <a:lnTo>
                    <a:pt x="55701" y="293764"/>
                  </a:lnTo>
                  <a:lnTo>
                    <a:pt x="55180" y="293547"/>
                  </a:lnTo>
                  <a:lnTo>
                    <a:pt x="54651" y="293322"/>
                  </a:lnTo>
                  <a:lnTo>
                    <a:pt x="54139" y="293096"/>
                  </a:lnTo>
                  <a:lnTo>
                    <a:pt x="53618" y="292862"/>
                  </a:lnTo>
                  <a:lnTo>
                    <a:pt x="53106" y="292628"/>
                  </a:lnTo>
                  <a:lnTo>
                    <a:pt x="52594" y="292385"/>
                  </a:lnTo>
                  <a:lnTo>
                    <a:pt x="52091" y="292133"/>
                  </a:lnTo>
                  <a:lnTo>
                    <a:pt x="51588" y="291881"/>
                  </a:lnTo>
                  <a:lnTo>
                    <a:pt x="51093" y="291630"/>
                  </a:lnTo>
                  <a:lnTo>
                    <a:pt x="50598" y="291369"/>
                  </a:lnTo>
                  <a:lnTo>
                    <a:pt x="50104" y="291100"/>
                  </a:lnTo>
                  <a:lnTo>
                    <a:pt x="49618" y="290831"/>
                  </a:lnTo>
                  <a:lnTo>
                    <a:pt x="49132" y="290554"/>
                  </a:lnTo>
                  <a:lnTo>
                    <a:pt x="48655" y="290276"/>
                  </a:lnTo>
                  <a:lnTo>
                    <a:pt x="48177" y="289990"/>
                  </a:lnTo>
                  <a:lnTo>
                    <a:pt x="47700" y="289703"/>
                  </a:lnTo>
                  <a:lnTo>
                    <a:pt x="47232" y="289408"/>
                  </a:lnTo>
                  <a:lnTo>
                    <a:pt x="46772" y="289104"/>
                  </a:lnTo>
                  <a:lnTo>
                    <a:pt x="46312" y="288809"/>
                  </a:lnTo>
                  <a:lnTo>
                    <a:pt x="45852" y="288497"/>
                  </a:lnTo>
                  <a:lnTo>
                    <a:pt x="45401" y="288193"/>
                  </a:lnTo>
                  <a:lnTo>
                    <a:pt x="44949" y="287872"/>
                  </a:lnTo>
                  <a:lnTo>
                    <a:pt x="44507" y="287551"/>
                  </a:lnTo>
                  <a:lnTo>
                    <a:pt x="44064" y="287230"/>
                  </a:lnTo>
                  <a:lnTo>
                    <a:pt x="43630" y="286900"/>
                  </a:lnTo>
                  <a:lnTo>
                    <a:pt x="43197" y="286571"/>
                  </a:lnTo>
                  <a:lnTo>
                    <a:pt x="42771" y="286232"/>
                  </a:lnTo>
                  <a:lnTo>
                    <a:pt x="42346" y="285894"/>
                  </a:lnTo>
                  <a:lnTo>
                    <a:pt x="41930" y="285555"/>
                  </a:lnTo>
                  <a:lnTo>
                    <a:pt x="41522" y="285200"/>
                  </a:lnTo>
                  <a:lnTo>
                    <a:pt x="41105" y="284853"/>
                  </a:lnTo>
                  <a:lnTo>
                    <a:pt x="40706" y="284497"/>
                  </a:lnTo>
                  <a:lnTo>
                    <a:pt x="40298" y="284132"/>
                  </a:lnTo>
                  <a:lnTo>
                    <a:pt x="39908" y="283768"/>
                  </a:lnTo>
                  <a:lnTo>
                    <a:pt x="39517" y="283403"/>
                  </a:lnTo>
                  <a:lnTo>
                    <a:pt x="39127" y="283030"/>
                  </a:lnTo>
                  <a:lnTo>
                    <a:pt x="38745" y="282657"/>
                  </a:lnTo>
                  <a:lnTo>
                    <a:pt x="38372" y="282275"/>
                  </a:lnTo>
                  <a:lnTo>
                    <a:pt x="37999" y="281894"/>
                  </a:lnTo>
                  <a:lnTo>
                    <a:pt x="37626" y="281512"/>
                  </a:lnTo>
                  <a:lnTo>
                    <a:pt x="37270" y="281121"/>
                  </a:lnTo>
                  <a:lnTo>
                    <a:pt x="36905" y="280731"/>
                  </a:lnTo>
                  <a:lnTo>
                    <a:pt x="36558" y="280332"/>
                  </a:lnTo>
                  <a:lnTo>
                    <a:pt x="36211" y="279932"/>
                  </a:lnTo>
                  <a:lnTo>
                    <a:pt x="35864" y="279525"/>
                  </a:lnTo>
                  <a:lnTo>
                    <a:pt x="35526" y="279117"/>
                  </a:lnTo>
                  <a:lnTo>
                    <a:pt x="35196" y="278709"/>
                  </a:lnTo>
                  <a:lnTo>
                    <a:pt x="34866" y="278292"/>
                  </a:lnTo>
                  <a:lnTo>
                    <a:pt x="34545" y="277876"/>
                  </a:lnTo>
                  <a:lnTo>
                    <a:pt x="34233" y="277459"/>
                  </a:lnTo>
                  <a:lnTo>
                    <a:pt x="33920" y="277034"/>
                  </a:lnTo>
                  <a:lnTo>
                    <a:pt x="33608" y="276609"/>
                  </a:lnTo>
                  <a:lnTo>
                    <a:pt x="33313" y="276175"/>
                  </a:lnTo>
                  <a:lnTo>
                    <a:pt x="33018" y="275741"/>
                  </a:lnTo>
                  <a:lnTo>
                    <a:pt x="32723" y="275307"/>
                  </a:lnTo>
                  <a:lnTo>
                    <a:pt x="32437" y="274865"/>
                  </a:lnTo>
                  <a:lnTo>
                    <a:pt x="32159" y="274422"/>
                  </a:lnTo>
                  <a:lnTo>
                    <a:pt x="31890" y="273980"/>
                  </a:lnTo>
                  <a:lnTo>
                    <a:pt x="31621" y="273529"/>
                  </a:lnTo>
                  <a:lnTo>
                    <a:pt x="31361" y="273077"/>
                  </a:lnTo>
                  <a:lnTo>
                    <a:pt x="31100" y="272626"/>
                  </a:lnTo>
                  <a:lnTo>
                    <a:pt x="30849" y="272166"/>
                  </a:lnTo>
                  <a:lnTo>
                    <a:pt x="30606" y="271706"/>
                  </a:lnTo>
                  <a:lnTo>
                    <a:pt x="30363" y="271246"/>
                  </a:lnTo>
                  <a:lnTo>
                    <a:pt x="30128" y="270778"/>
                  </a:lnTo>
                  <a:lnTo>
                    <a:pt x="29903" y="270309"/>
                  </a:lnTo>
                  <a:lnTo>
                    <a:pt x="29677" y="269841"/>
                  </a:lnTo>
                  <a:lnTo>
                    <a:pt x="29469" y="269363"/>
                  </a:lnTo>
                  <a:lnTo>
                    <a:pt x="29252" y="268886"/>
                  </a:lnTo>
                  <a:lnTo>
                    <a:pt x="29052" y="268409"/>
                  </a:lnTo>
                  <a:lnTo>
                    <a:pt x="28853" y="267923"/>
                  </a:lnTo>
                  <a:lnTo>
                    <a:pt x="28662" y="267446"/>
                  </a:lnTo>
                  <a:lnTo>
                    <a:pt x="28480" y="266960"/>
                  </a:lnTo>
                  <a:lnTo>
                    <a:pt x="28297" y="266465"/>
                  </a:lnTo>
                  <a:lnTo>
                    <a:pt x="28124" y="265979"/>
                  </a:lnTo>
                  <a:lnTo>
                    <a:pt x="27959" y="265485"/>
                  </a:lnTo>
                  <a:lnTo>
                    <a:pt x="27794" y="264990"/>
                  </a:lnTo>
                  <a:lnTo>
                    <a:pt x="27647" y="264487"/>
                  </a:lnTo>
                  <a:lnTo>
                    <a:pt x="27499" y="263983"/>
                  </a:lnTo>
                  <a:lnTo>
                    <a:pt x="27352" y="263489"/>
                  </a:lnTo>
                  <a:lnTo>
                    <a:pt x="27221" y="262977"/>
                  </a:lnTo>
                  <a:lnTo>
                    <a:pt x="27091" y="262474"/>
                  </a:lnTo>
                  <a:lnTo>
                    <a:pt x="26970" y="261962"/>
                  </a:lnTo>
                  <a:lnTo>
                    <a:pt x="26857" y="261450"/>
                  </a:lnTo>
                  <a:lnTo>
                    <a:pt x="26744" y="260938"/>
                  </a:lnTo>
                  <a:lnTo>
                    <a:pt x="26649" y="260426"/>
                  </a:lnTo>
                  <a:lnTo>
                    <a:pt x="26553" y="259905"/>
                  </a:lnTo>
                  <a:lnTo>
                    <a:pt x="26467" y="259384"/>
                  </a:lnTo>
                  <a:lnTo>
                    <a:pt x="26380" y="258864"/>
                  </a:lnTo>
                  <a:lnTo>
                    <a:pt x="26310" y="258343"/>
                  </a:lnTo>
                  <a:lnTo>
                    <a:pt x="26241" y="257814"/>
                  </a:lnTo>
                  <a:lnTo>
                    <a:pt x="26180" y="257293"/>
                  </a:lnTo>
                  <a:lnTo>
                    <a:pt x="26128" y="256764"/>
                  </a:lnTo>
                  <a:lnTo>
                    <a:pt x="26076" y="256235"/>
                  </a:lnTo>
                  <a:lnTo>
                    <a:pt x="26041" y="255697"/>
                  </a:lnTo>
                  <a:lnTo>
                    <a:pt x="26007" y="255167"/>
                  </a:lnTo>
                  <a:lnTo>
                    <a:pt x="25981" y="254629"/>
                  </a:lnTo>
                  <a:lnTo>
                    <a:pt x="25963" y="254091"/>
                  </a:lnTo>
                  <a:lnTo>
                    <a:pt x="25955" y="253553"/>
                  </a:lnTo>
                  <a:lnTo>
                    <a:pt x="25955" y="253015"/>
                  </a:lnTo>
                  <a:lnTo>
                    <a:pt x="25955" y="253015"/>
                  </a:lnTo>
                  <a:lnTo>
                    <a:pt x="25955" y="252512"/>
                  </a:lnTo>
                  <a:lnTo>
                    <a:pt x="25963" y="252017"/>
                  </a:lnTo>
                  <a:lnTo>
                    <a:pt x="25981" y="251514"/>
                  </a:lnTo>
                  <a:lnTo>
                    <a:pt x="25998" y="251011"/>
                  </a:lnTo>
                  <a:lnTo>
                    <a:pt x="26033" y="250508"/>
                  </a:lnTo>
                  <a:lnTo>
                    <a:pt x="26067" y="250013"/>
                  </a:lnTo>
                  <a:lnTo>
                    <a:pt x="26102" y="249510"/>
                  </a:lnTo>
                  <a:lnTo>
                    <a:pt x="26154" y="249006"/>
                  </a:lnTo>
                  <a:lnTo>
                    <a:pt x="26206" y="248512"/>
                  </a:lnTo>
                  <a:lnTo>
                    <a:pt x="26267" y="248008"/>
                  </a:lnTo>
                  <a:lnTo>
                    <a:pt x="26336" y="247514"/>
                  </a:lnTo>
                  <a:lnTo>
                    <a:pt x="26406" y="247011"/>
                  </a:lnTo>
                  <a:lnTo>
                    <a:pt x="26484" y="246516"/>
                  </a:lnTo>
                  <a:lnTo>
                    <a:pt x="26571" y="246013"/>
                  </a:lnTo>
                  <a:lnTo>
                    <a:pt x="26657" y="245518"/>
                  </a:lnTo>
                  <a:lnTo>
                    <a:pt x="26753" y="245023"/>
                  </a:lnTo>
                  <a:lnTo>
                    <a:pt x="26857" y="244529"/>
                  </a:lnTo>
                  <a:lnTo>
                    <a:pt x="26970" y="244034"/>
                  </a:lnTo>
                  <a:lnTo>
                    <a:pt x="27083" y="243540"/>
                  </a:lnTo>
                  <a:lnTo>
                    <a:pt x="27204" y="243045"/>
                  </a:lnTo>
                  <a:lnTo>
                    <a:pt x="27334" y="242550"/>
                  </a:lnTo>
                  <a:lnTo>
                    <a:pt x="27473" y="242056"/>
                  </a:lnTo>
                  <a:lnTo>
                    <a:pt x="27612" y="241570"/>
                  </a:lnTo>
                  <a:lnTo>
                    <a:pt x="27751" y="241084"/>
                  </a:lnTo>
                  <a:lnTo>
                    <a:pt x="27907" y="240589"/>
                  </a:lnTo>
                  <a:lnTo>
                    <a:pt x="28063" y="240103"/>
                  </a:lnTo>
                  <a:lnTo>
                    <a:pt x="28228" y="239617"/>
                  </a:lnTo>
                  <a:lnTo>
                    <a:pt x="28402" y="239140"/>
                  </a:lnTo>
                  <a:lnTo>
                    <a:pt x="28575" y="238654"/>
                  </a:lnTo>
                  <a:lnTo>
                    <a:pt x="28757" y="238177"/>
                  </a:lnTo>
                  <a:lnTo>
                    <a:pt x="28948" y="237700"/>
                  </a:lnTo>
                  <a:lnTo>
                    <a:pt x="29139" y="237222"/>
                  </a:lnTo>
                  <a:lnTo>
                    <a:pt x="29339" y="236745"/>
                  </a:lnTo>
                  <a:lnTo>
                    <a:pt x="29547" y="236277"/>
                  </a:lnTo>
                  <a:lnTo>
                    <a:pt x="29764" y="235799"/>
                  </a:lnTo>
                  <a:lnTo>
                    <a:pt x="29981" y="235331"/>
                  </a:lnTo>
                  <a:lnTo>
                    <a:pt x="30198" y="234862"/>
                  </a:lnTo>
                  <a:lnTo>
                    <a:pt x="30432" y="234402"/>
                  </a:lnTo>
                  <a:lnTo>
                    <a:pt x="30666" y="233934"/>
                  </a:lnTo>
                  <a:lnTo>
                    <a:pt x="30909" y="233474"/>
                  </a:lnTo>
                  <a:lnTo>
                    <a:pt x="31161" y="233014"/>
                  </a:lnTo>
                  <a:lnTo>
                    <a:pt x="31413" y="232563"/>
                  </a:lnTo>
                  <a:lnTo>
                    <a:pt x="31673" y="232111"/>
                  </a:lnTo>
                  <a:lnTo>
                    <a:pt x="31933" y="231660"/>
                  </a:lnTo>
                  <a:lnTo>
                    <a:pt x="32202" y="231209"/>
                  </a:lnTo>
                  <a:lnTo>
                    <a:pt x="32480" y="230766"/>
                  </a:lnTo>
                  <a:lnTo>
                    <a:pt x="32766" y="230324"/>
                  </a:lnTo>
                  <a:lnTo>
                    <a:pt x="33053" y="229881"/>
                  </a:lnTo>
                  <a:lnTo>
                    <a:pt x="33348" y="229448"/>
                  </a:lnTo>
                  <a:lnTo>
                    <a:pt x="33643" y="229014"/>
                  </a:lnTo>
                  <a:lnTo>
                    <a:pt x="33955" y="228580"/>
                  </a:lnTo>
                  <a:lnTo>
                    <a:pt x="34259" y="228146"/>
                  </a:lnTo>
                  <a:lnTo>
                    <a:pt x="34580" y="227721"/>
                  </a:lnTo>
                  <a:lnTo>
                    <a:pt x="34901" y="227304"/>
                  </a:lnTo>
                  <a:lnTo>
                    <a:pt x="35231" y="226888"/>
                  </a:lnTo>
                  <a:lnTo>
                    <a:pt x="35560" y="226471"/>
                  </a:lnTo>
                  <a:lnTo>
                    <a:pt x="35908" y="226055"/>
                  </a:lnTo>
                  <a:lnTo>
                    <a:pt x="36246" y="225647"/>
                  </a:lnTo>
                  <a:lnTo>
                    <a:pt x="36602" y="225239"/>
                  </a:lnTo>
                  <a:lnTo>
                    <a:pt x="36957" y="224840"/>
                  </a:lnTo>
                  <a:lnTo>
                    <a:pt x="37322" y="224441"/>
                  </a:lnTo>
                  <a:lnTo>
                    <a:pt x="37686" y="224050"/>
                  </a:lnTo>
                  <a:lnTo>
                    <a:pt x="38060" y="223660"/>
                  </a:lnTo>
                  <a:lnTo>
                    <a:pt x="38441" y="223269"/>
                  </a:lnTo>
                  <a:lnTo>
                    <a:pt x="38441" y="223269"/>
                  </a:lnTo>
                  <a:lnTo>
                    <a:pt x="37400" y="223026"/>
                  </a:lnTo>
                  <a:lnTo>
                    <a:pt x="36376" y="222757"/>
                  </a:lnTo>
                  <a:lnTo>
                    <a:pt x="35361" y="222471"/>
                  </a:lnTo>
                  <a:lnTo>
                    <a:pt x="34354" y="222167"/>
                  </a:lnTo>
                  <a:lnTo>
                    <a:pt x="33356" y="221846"/>
                  </a:lnTo>
                  <a:lnTo>
                    <a:pt x="32367" y="221516"/>
                  </a:lnTo>
                  <a:lnTo>
                    <a:pt x="31387" y="221161"/>
                  </a:lnTo>
                  <a:lnTo>
                    <a:pt x="30423" y="220787"/>
                  </a:lnTo>
                  <a:lnTo>
                    <a:pt x="29460" y="220406"/>
                  </a:lnTo>
                  <a:lnTo>
                    <a:pt x="28514" y="219998"/>
                  </a:lnTo>
                  <a:lnTo>
                    <a:pt x="27586" y="219581"/>
                  </a:lnTo>
                  <a:lnTo>
                    <a:pt x="26657" y="219147"/>
                  </a:lnTo>
                  <a:lnTo>
                    <a:pt x="25746" y="218696"/>
                  </a:lnTo>
                  <a:lnTo>
                    <a:pt x="24844" y="218236"/>
                  </a:lnTo>
                  <a:lnTo>
                    <a:pt x="23959" y="217750"/>
                  </a:lnTo>
                  <a:lnTo>
                    <a:pt x="23082" y="217256"/>
                  </a:lnTo>
                  <a:lnTo>
                    <a:pt x="22215" y="216744"/>
                  </a:lnTo>
                  <a:lnTo>
                    <a:pt x="21364" y="216223"/>
                  </a:lnTo>
                  <a:lnTo>
                    <a:pt x="20523" y="215685"/>
                  </a:lnTo>
                  <a:lnTo>
                    <a:pt x="19698" y="215130"/>
                  </a:lnTo>
                  <a:lnTo>
                    <a:pt x="18883" y="214557"/>
                  </a:lnTo>
                  <a:lnTo>
                    <a:pt x="18084" y="213976"/>
                  </a:lnTo>
                  <a:lnTo>
                    <a:pt x="17303" y="213386"/>
                  </a:lnTo>
                  <a:lnTo>
                    <a:pt x="16531" y="212778"/>
                  </a:lnTo>
                  <a:lnTo>
                    <a:pt x="15776" y="212153"/>
                  </a:lnTo>
                  <a:lnTo>
                    <a:pt x="15038" y="211520"/>
                  </a:lnTo>
                  <a:lnTo>
                    <a:pt x="14310" y="210869"/>
                  </a:lnTo>
                  <a:lnTo>
                    <a:pt x="13598" y="210210"/>
                  </a:lnTo>
                  <a:lnTo>
                    <a:pt x="12904" y="209542"/>
                  </a:lnTo>
                  <a:lnTo>
                    <a:pt x="12218" y="208856"/>
                  </a:lnTo>
                  <a:lnTo>
                    <a:pt x="11550" y="208162"/>
                  </a:lnTo>
                  <a:lnTo>
                    <a:pt x="10908" y="207450"/>
                  </a:lnTo>
                  <a:lnTo>
                    <a:pt x="10275" y="206730"/>
                  </a:lnTo>
                  <a:lnTo>
                    <a:pt x="9658" y="206001"/>
                  </a:lnTo>
                  <a:lnTo>
                    <a:pt x="9051" y="205264"/>
                  </a:lnTo>
                  <a:lnTo>
                    <a:pt x="8470" y="204509"/>
                  </a:lnTo>
                  <a:lnTo>
                    <a:pt x="7906" y="203745"/>
                  </a:lnTo>
                  <a:lnTo>
                    <a:pt x="7359" y="202973"/>
                  </a:lnTo>
                  <a:lnTo>
                    <a:pt x="6830" y="202192"/>
                  </a:lnTo>
                  <a:lnTo>
                    <a:pt x="6318" y="201394"/>
                  </a:lnTo>
                  <a:lnTo>
                    <a:pt x="5823" y="200587"/>
                  </a:lnTo>
                  <a:lnTo>
                    <a:pt x="5346" y="199780"/>
                  </a:lnTo>
                  <a:lnTo>
                    <a:pt x="5112" y="199363"/>
                  </a:lnTo>
                  <a:lnTo>
                    <a:pt x="4886" y="198955"/>
                  </a:lnTo>
                  <a:lnTo>
                    <a:pt x="4669" y="198539"/>
                  </a:lnTo>
                  <a:lnTo>
                    <a:pt x="4452" y="198122"/>
                  </a:lnTo>
                  <a:lnTo>
                    <a:pt x="4235" y="197706"/>
                  </a:lnTo>
                  <a:lnTo>
                    <a:pt x="4027" y="197280"/>
                  </a:lnTo>
                  <a:lnTo>
                    <a:pt x="3827" y="196855"/>
                  </a:lnTo>
                  <a:lnTo>
                    <a:pt x="3628" y="196430"/>
                  </a:lnTo>
                  <a:lnTo>
                    <a:pt x="3437" y="196005"/>
                  </a:lnTo>
                  <a:lnTo>
                    <a:pt x="3246" y="195571"/>
                  </a:lnTo>
                  <a:lnTo>
                    <a:pt x="3064" y="195137"/>
                  </a:lnTo>
                  <a:lnTo>
                    <a:pt x="2890" y="194703"/>
                  </a:lnTo>
                  <a:lnTo>
                    <a:pt x="2717" y="194269"/>
                  </a:lnTo>
                  <a:lnTo>
                    <a:pt x="2543" y="193827"/>
                  </a:lnTo>
                  <a:lnTo>
                    <a:pt x="2387" y="193393"/>
                  </a:lnTo>
                  <a:lnTo>
                    <a:pt x="2222" y="192942"/>
                  </a:lnTo>
                  <a:lnTo>
                    <a:pt x="2074" y="192499"/>
                  </a:lnTo>
                  <a:lnTo>
                    <a:pt x="1927" y="192057"/>
                  </a:lnTo>
                  <a:lnTo>
                    <a:pt x="1779" y="191605"/>
                  </a:lnTo>
                  <a:lnTo>
                    <a:pt x="1649" y="191154"/>
                  </a:lnTo>
                  <a:lnTo>
                    <a:pt x="1510" y="190703"/>
                  </a:lnTo>
                  <a:lnTo>
                    <a:pt x="1389" y="190252"/>
                  </a:lnTo>
                  <a:lnTo>
                    <a:pt x="1267" y="189792"/>
                  </a:lnTo>
                  <a:lnTo>
                    <a:pt x="1146" y="189341"/>
                  </a:lnTo>
                  <a:lnTo>
                    <a:pt x="1042" y="188881"/>
                  </a:lnTo>
                  <a:lnTo>
                    <a:pt x="938" y="188412"/>
                  </a:lnTo>
                  <a:lnTo>
                    <a:pt x="834" y="187952"/>
                  </a:lnTo>
                  <a:lnTo>
                    <a:pt x="738" y="187492"/>
                  </a:lnTo>
                  <a:lnTo>
                    <a:pt x="651" y="187024"/>
                  </a:lnTo>
                  <a:lnTo>
                    <a:pt x="565" y="186555"/>
                  </a:lnTo>
                  <a:lnTo>
                    <a:pt x="486" y="186087"/>
                  </a:lnTo>
                  <a:lnTo>
                    <a:pt x="417" y="185618"/>
                  </a:lnTo>
                  <a:lnTo>
                    <a:pt x="348" y="185141"/>
                  </a:lnTo>
                  <a:lnTo>
                    <a:pt x="287" y="184672"/>
                  </a:lnTo>
                  <a:lnTo>
                    <a:pt x="235" y="184195"/>
                  </a:lnTo>
                  <a:lnTo>
                    <a:pt x="183" y="183718"/>
                  </a:lnTo>
                  <a:lnTo>
                    <a:pt x="139" y="183240"/>
                  </a:lnTo>
                  <a:lnTo>
                    <a:pt x="105" y="182763"/>
                  </a:lnTo>
                  <a:lnTo>
                    <a:pt x="70" y="182277"/>
                  </a:lnTo>
                  <a:lnTo>
                    <a:pt x="44" y="181791"/>
                  </a:lnTo>
                  <a:lnTo>
                    <a:pt x="27" y="181314"/>
                  </a:lnTo>
                  <a:lnTo>
                    <a:pt x="9" y="180828"/>
                  </a:lnTo>
                  <a:lnTo>
                    <a:pt x="1" y="180342"/>
                  </a:lnTo>
                  <a:lnTo>
                    <a:pt x="1" y="179856"/>
                  </a:lnTo>
                  <a:lnTo>
                    <a:pt x="1" y="179856"/>
                  </a:lnTo>
                  <a:lnTo>
                    <a:pt x="1" y="179292"/>
                  </a:lnTo>
                  <a:lnTo>
                    <a:pt x="9" y="178728"/>
                  </a:lnTo>
                  <a:lnTo>
                    <a:pt x="35" y="178164"/>
                  </a:lnTo>
                  <a:lnTo>
                    <a:pt x="61" y="177600"/>
                  </a:lnTo>
                  <a:lnTo>
                    <a:pt x="96" y="177036"/>
                  </a:lnTo>
                  <a:lnTo>
                    <a:pt x="139" y="176481"/>
                  </a:lnTo>
                  <a:lnTo>
                    <a:pt x="191" y="175917"/>
                  </a:lnTo>
                  <a:lnTo>
                    <a:pt x="252" y="175353"/>
                  </a:lnTo>
                  <a:lnTo>
                    <a:pt x="313" y="174789"/>
                  </a:lnTo>
                  <a:lnTo>
                    <a:pt x="391" y="174225"/>
                  </a:lnTo>
                  <a:lnTo>
                    <a:pt x="469" y="173661"/>
                  </a:lnTo>
                  <a:lnTo>
                    <a:pt x="565" y="173105"/>
                  </a:lnTo>
                  <a:lnTo>
                    <a:pt x="660" y="172541"/>
                  </a:lnTo>
                  <a:lnTo>
                    <a:pt x="764" y="171986"/>
                  </a:lnTo>
                  <a:lnTo>
                    <a:pt x="886" y="171422"/>
                  </a:lnTo>
                  <a:lnTo>
                    <a:pt x="1007" y="170867"/>
                  </a:lnTo>
                  <a:lnTo>
                    <a:pt x="1137" y="170302"/>
                  </a:lnTo>
                  <a:lnTo>
                    <a:pt x="1276" y="169747"/>
                  </a:lnTo>
                  <a:lnTo>
                    <a:pt x="1415" y="169192"/>
                  </a:lnTo>
                  <a:lnTo>
                    <a:pt x="1571" y="168636"/>
                  </a:lnTo>
                  <a:lnTo>
                    <a:pt x="1736" y="168081"/>
                  </a:lnTo>
                  <a:lnTo>
                    <a:pt x="1901" y="167526"/>
                  </a:lnTo>
                  <a:lnTo>
                    <a:pt x="2083" y="166979"/>
                  </a:lnTo>
                  <a:lnTo>
                    <a:pt x="2265" y="166424"/>
                  </a:lnTo>
                  <a:lnTo>
                    <a:pt x="2465" y="165877"/>
                  </a:lnTo>
                  <a:lnTo>
                    <a:pt x="2664" y="165330"/>
                  </a:lnTo>
                  <a:lnTo>
                    <a:pt x="2873" y="164784"/>
                  </a:lnTo>
                  <a:lnTo>
                    <a:pt x="3090" y="164237"/>
                  </a:lnTo>
                  <a:lnTo>
                    <a:pt x="3324" y="163690"/>
                  </a:lnTo>
                  <a:lnTo>
                    <a:pt x="3558" y="163152"/>
                  </a:lnTo>
                  <a:lnTo>
                    <a:pt x="3801" y="162614"/>
                  </a:lnTo>
                  <a:lnTo>
                    <a:pt x="4044" y="162076"/>
                  </a:lnTo>
                  <a:lnTo>
                    <a:pt x="4305" y="161538"/>
                  </a:lnTo>
                  <a:lnTo>
                    <a:pt x="4574" y="161000"/>
                  </a:lnTo>
                  <a:lnTo>
                    <a:pt x="4851" y="160471"/>
                  </a:lnTo>
                  <a:lnTo>
                    <a:pt x="5129" y="159933"/>
                  </a:lnTo>
                  <a:lnTo>
                    <a:pt x="5424" y="159412"/>
                  </a:lnTo>
                  <a:lnTo>
                    <a:pt x="5728" y="158883"/>
                  </a:lnTo>
                  <a:lnTo>
                    <a:pt x="6031" y="158362"/>
                  </a:lnTo>
                  <a:lnTo>
                    <a:pt x="6344" y="157833"/>
                  </a:lnTo>
                  <a:lnTo>
                    <a:pt x="6673" y="157321"/>
                  </a:lnTo>
                  <a:lnTo>
                    <a:pt x="7003" y="156800"/>
                  </a:lnTo>
                  <a:lnTo>
                    <a:pt x="7342" y="156289"/>
                  </a:lnTo>
                  <a:lnTo>
                    <a:pt x="7697" y="155777"/>
                  </a:lnTo>
                  <a:lnTo>
                    <a:pt x="8053" y="155265"/>
                  </a:lnTo>
                  <a:lnTo>
                    <a:pt x="8418" y="154761"/>
                  </a:lnTo>
                  <a:lnTo>
                    <a:pt x="8791" y="154258"/>
                  </a:lnTo>
                  <a:lnTo>
                    <a:pt x="9173" y="153755"/>
                  </a:lnTo>
                  <a:lnTo>
                    <a:pt x="9563" y="153251"/>
                  </a:lnTo>
                  <a:lnTo>
                    <a:pt x="9962" y="152757"/>
                  </a:lnTo>
                  <a:lnTo>
                    <a:pt x="10370" y="152271"/>
                  </a:lnTo>
                  <a:lnTo>
                    <a:pt x="10778" y="151776"/>
                  </a:lnTo>
                  <a:lnTo>
                    <a:pt x="11203" y="151290"/>
                  </a:lnTo>
                  <a:lnTo>
                    <a:pt x="11637" y="150813"/>
                  </a:lnTo>
                  <a:lnTo>
                    <a:pt x="12079" y="150336"/>
                  </a:lnTo>
                  <a:lnTo>
                    <a:pt x="12522" y="149859"/>
                  </a:lnTo>
                  <a:lnTo>
                    <a:pt x="12982" y="149390"/>
                  </a:lnTo>
                  <a:lnTo>
                    <a:pt x="13442" y="148921"/>
                  </a:lnTo>
                  <a:lnTo>
                    <a:pt x="13919" y="148453"/>
                  </a:lnTo>
                  <a:lnTo>
                    <a:pt x="14405" y="147993"/>
                  </a:lnTo>
                  <a:lnTo>
                    <a:pt x="14891" y="147533"/>
                  </a:lnTo>
                  <a:lnTo>
                    <a:pt x="15386" y="147082"/>
                  </a:lnTo>
                  <a:lnTo>
                    <a:pt x="15897" y="146631"/>
                  </a:lnTo>
                  <a:lnTo>
                    <a:pt x="16409" y="146188"/>
                  </a:lnTo>
                  <a:lnTo>
                    <a:pt x="16409" y="146188"/>
                  </a:lnTo>
                  <a:lnTo>
                    <a:pt x="15837" y="145624"/>
                  </a:lnTo>
                  <a:lnTo>
                    <a:pt x="15281" y="145043"/>
                  </a:lnTo>
                  <a:lnTo>
                    <a:pt x="14743" y="144453"/>
                  </a:lnTo>
                  <a:lnTo>
                    <a:pt x="14214" y="143863"/>
                  </a:lnTo>
                  <a:lnTo>
                    <a:pt x="13693" y="143246"/>
                  </a:lnTo>
                  <a:lnTo>
                    <a:pt x="13199" y="142630"/>
                  </a:lnTo>
                  <a:lnTo>
                    <a:pt x="12713" y="142006"/>
                  </a:lnTo>
                  <a:lnTo>
                    <a:pt x="12253" y="141363"/>
                  </a:lnTo>
                  <a:lnTo>
                    <a:pt x="11802" y="140713"/>
                  </a:lnTo>
                  <a:lnTo>
                    <a:pt x="11368" y="140062"/>
                  </a:lnTo>
                  <a:lnTo>
                    <a:pt x="10951" y="139394"/>
                  </a:lnTo>
                  <a:lnTo>
                    <a:pt x="10544" y="138717"/>
                  </a:lnTo>
                  <a:lnTo>
                    <a:pt x="10162" y="138031"/>
                  </a:lnTo>
                  <a:lnTo>
                    <a:pt x="9797" y="137337"/>
                  </a:lnTo>
                  <a:lnTo>
                    <a:pt x="9450" y="136634"/>
                  </a:lnTo>
                  <a:lnTo>
                    <a:pt x="9112" y="135923"/>
                  </a:lnTo>
                  <a:lnTo>
                    <a:pt x="8799" y="135211"/>
                  </a:lnTo>
                  <a:lnTo>
                    <a:pt x="8504" y="134482"/>
                  </a:lnTo>
                  <a:lnTo>
                    <a:pt x="8227" y="133753"/>
                  </a:lnTo>
                  <a:lnTo>
                    <a:pt x="7975" y="133016"/>
                  </a:lnTo>
                  <a:lnTo>
                    <a:pt x="7732" y="132270"/>
                  </a:lnTo>
                  <a:lnTo>
                    <a:pt x="7515" y="131515"/>
                  </a:lnTo>
                  <a:lnTo>
                    <a:pt x="7316" y="130751"/>
                  </a:lnTo>
                  <a:lnTo>
                    <a:pt x="7229" y="130369"/>
                  </a:lnTo>
                  <a:lnTo>
                    <a:pt x="7133" y="129987"/>
                  </a:lnTo>
                  <a:lnTo>
                    <a:pt x="7055" y="129606"/>
                  </a:lnTo>
                  <a:lnTo>
                    <a:pt x="6977" y="129215"/>
                  </a:lnTo>
                  <a:lnTo>
                    <a:pt x="6908" y="128825"/>
                  </a:lnTo>
                  <a:lnTo>
                    <a:pt x="6838" y="128443"/>
                  </a:lnTo>
                  <a:lnTo>
                    <a:pt x="6778" y="128052"/>
                  </a:lnTo>
                  <a:lnTo>
                    <a:pt x="6717" y="127653"/>
                  </a:lnTo>
                  <a:lnTo>
                    <a:pt x="6673" y="127263"/>
                  </a:lnTo>
                  <a:lnTo>
                    <a:pt x="6621" y="126872"/>
                  </a:lnTo>
                  <a:lnTo>
                    <a:pt x="6587" y="126473"/>
                  </a:lnTo>
                  <a:lnTo>
                    <a:pt x="6552" y="126074"/>
                  </a:lnTo>
                  <a:lnTo>
                    <a:pt x="6517" y="125675"/>
                  </a:lnTo>
                  <a:lnTo>
                    <a:pt x="6491" y="125276"/>
                  </a:lnTo>
                  <a:lnTo>
                    <a:pt x="6474" y="124876"/>
                  </a:lnTo>
                  <a:lnTo>
                    <a:pt x="6457" y="124477"/>
                  </a:lnTo>
                  <a:lnTo>
                    <a:pt x="6448" y="124069"/>
                  </a:lnTo>
                  <a:lnTo>
                    <a:pt x="6448" y="123670"/>
                  </a:lnTo>
                  <a:lnTo>
                    <a:pt x="6448" y="123670"/>
                  </a:lnTo>
                  <a:lnTo>
                    <a:pt x="6448" y="123245"/>
                  </a:lnTo>
                  <a:lnTo>
                    <a:pt x="6465" y="122811"/>
                  </a:lnTo>
                  <a:lnTo>
                    <a:pt x="6474" y="122386"/>
                  </a:lnTo>
                  <a:lnTo>
                    <a:pt x="6500" y="121961"/>
                  </a:lnTo>
                  <a:lnTo>
                    <a:pt x="6526" y="121544"/>
                  </a:lnTo>
                  <a:lnTo>
                    <a:pt x="6561" y="121119"/>
                  </a:lnTo>
                  <a:lnTo>
                    <a:pt x="6595" y="120703"/>
                  </a:lnTo>
                  <a:lnTo>
                    <a:pt x="6639" y="120277"/>
                  </a:lnTo>
                  <a:lnTo>
                    <a:pt x="6691" y="119861"/>
                  </a:lnTo>
                  <a:lnTo>
                    <a:pt x="6752" y="119444"/>
                  </a:lnTo>
                  <a:lnTo>
                    <a:pt x="6812" y="119037"/>
                  </a:lnTo>
                  <a:lnTo>
                    <a:pt x="6882" y="118620"/>
                  </a:lnTo>
                  <a:lnTo>
                    <a:pt x="6951" y="118212"/>
                  </a:lnTo>
                  <a:lnTo>
                    <a:pt x="7029" y="117804"/>
                  </a:lnTo>
                  <a:lnTo>
                    <a:pt x="7116" y="117397"/>
                  </a:lnTo>
                  <a:lnTo>
                    <a:pt x="7203" y="116989"/>
                  </a:lnTo>
                  <a:lnTo>
                    <a:pt x="7307" y="116590"/>
                  </a:lnTo>
                  <a:lnTo>
                    <a:pt x="7402" y="116182"/>
                  </a:lnTo>
                  <a:lnTo>
                    <a:pt x="7515" y="115783"/>
                  </a:lnTo>
                  <a:lnTo>
                    <a:pt x="7628" y="115383"/>
                  </a:lnTo>
                  <a:lnTo>
                    <a:pt x="7741" y="114993"/>
                  </a:lnTo>
                  <a:lnTo>
                    <a:pt x="7862" y="114594"/>
                  </a:lnTo>
                  <a:lnTo>
                    <a:pt x="7992" y="114203"/>
                  </a:lnTo>
                  <a:lnTo>
                    <a:pt x="8131" y="113813"/>
                  </a:lnTo>
                  <a:lnTo>
                    <a:pt x="8270" y="113422"/>
                  </a:lnTo>
                  <a:lnTo>
                    <a:pt x="8409" y="113040"/>
                  </a:lnTo>
                  <a:lnTo>
                    <a:pt x="8556" y="112650"/>
                  </a:lnTo>
                  <a:lnTo>
                    <a:pt x="8713" y="112268"/>
                  </a:lnTo>
                  <a:lnTo>
                    <a:pt x="8878" y="111895"/>
                  </a:lnTo>
                  <a:lnTo>
                    <a:pt x="9042" y="111513"/>
                  </a:lnTo>
                  <a:lnTo>
                    <a:pt x="9207" y="111140"/>
                  </a:lnTo>
                  <a:lnTo>
                    <a:pt x="9381" y="110767"/>
                  </a:lnTo>
                  <a:lnTo>
                    <a:pt x="9563" y="110394"/>
                  </a:lnTo>
                  <a:lnTo>
                    <a:pt x="9745" y="110021"/>
                  </a:lnTo>
                  <a:lnTo>
                    <a:pt x="9936" y="109656"/>
                  </a:lnTo>
                  <a:lnTo>
                    <a:pt x="10136" y="109292"/>
                  </a:lnTo>
                  <a:lnTo>
                    <a:pt x="10327" y="108936"/>
                  </a:lnTo>
                  <a:lnTo>
                    <a:pt x="10535" y="108572"/>
                  </a:lnTo>
                  <a:lnTo>
                    <a:pt x="10743" y="108216"/>
                  </a:lnTo>
                  <a:lnTo>
                    <a:pt x="10960" y="107860"/>
                  </a:lnTo>
                  <a:lnTo>
                    <a:pt x="11177" y="107513"/>
                  </a:lnTo>
                  <a:lnTo>
                    <a:pt x="11394" y="107157"/>
                  </a:lnTo>
                  <a:lnTo>
                    <a:pt x="11628" y="106810"/>
                  </a:lnTo>
                  <a:lnTo>
                    <a:pt x="11854" y="106472"/>
                  </a:lnTo>
                  <a:lnTo>
                    <a:pt x="12097" y="106125"/>
                  </a:lnTo>
                  <a:lnTo>
                    <a:pt x="12331" y="105786"/>
                  </a:lnTo>
                  <a:lnTo>
                    <a:pt x="12834" y="105118"/>
                  </a:lnTo>
                  <a:lnTo>
                    <a:pt x="13346" y="104459"/>
                  </a:lnTo>
                  <a:lnTo>
                    <a:pt x="13876" y="103816"/>
                  </a:lnTo>
                  <a:lnTo>
                    <a:pt x="14422" y="103174"/>
                  </a:lnTo>
                  <a:lnTo>
                    <a:pt x="14986" y="102550"/>
                  </a:lnTo>
                  <a:lnTo>
                    <a:pt x="15568" y="101942"/>
                  </a:lnTo>
                  <a:lnTo>
                    <a:pt x="16158" y="101343"/>
                  </a:lnTo>
                  <a:lnTo>
                    <a:pt x="16774" y="100753"/>
                  </a:lnTo>
                  <a:lnTo>
                    <a:pt x="17399" y="100181"/>
                  </a:lnTo>
                  <a:lnTo>
                    <a:pt x="18041" y="99617"/>
                  </a:lnTo>
                  <a:lnTo>
                    <a:pt x="18700" y="99070"/>
                  </a:lnTo>
                  <a:lnTo>
                    <a:pt x="19377" y="98532"/>
                  </a:lnTo>
                  <a:lnTo>
                    <a:pt x="20063" y="98011"/>
                  </a:lnTo>
                  <a:lnTo>
                    <a:pt x="20766" y="97508"/>
                  </a:lnTo>
                  <a:lnTo>
                    <a:pt x="21477" y="97013"/>
                  </a:lnTo>
                  <a:lnTo>
                    <a:pt x="22206" y="96536"/>
                  </a:lnTo>
                  <a:lnTo>
                    <a:pt x="22944" y="96076"/>
                  </a:lnTo>
                  <a:lnTo>
                    <a:pt x="23698" y="95625"/>
                  </a:lnTo>
                  <a:lnTo>
                    <a:pt x="24471" y="95191"/>
                  </a:lnTo>
                  <a:lnTo>
                    <a:pt x="25252" y="94775"/>
                  </a:lnTo>
                  <a:lnTo>
                    <a:pt x="26041" y="94367"/>
                  </a:lnTo>
                  <a:lnTo>
                    <a:pt x="26848" y="93985"/>
                  </a:lnTo>
                  <a:lnTo>
                    <a:pt x="27664" y="93612"/>
                  </a:lnTo>
                  <a:lnTo>
                    <a:pt x="28488" y="93256"/>
                  </a:lnTo>
                  <a:lnTo>
                    <a:pt x="29321" y="92926"/>
                  </a:lnTo>
                  <a:lnTo>
                    <a:pt x="30172" y="92605"/>
                  </a:lnTo>
                  <a:lnTo>
                    <a:pt x="31031" y="92302"/>
                  </a:lnTo>
                  <a:lnTo>
                    <a:pt x="31899" y="92015"/>
                  </a:lnTo>
                  <a:lnTo>
                    <a:pt x="32775" y="91746"/>
                  </a:lnTo>
                  <a:lnTo>
                    <a:pt x="33669" y="91495"/>
                  </a:lnTo>
                  <a:lnTo>
                    <a:pt x="34563" y="91269"/>
                  </a:lnTo>
                  <a:lnTo>
                    <a:pt x="35465" y="91052"/>
                  </a:lnTo>
                  <a:lnTo>
                    <a:pt x="36385" y="90861"/>
                  </a:lnTo>
                  <a:lnTo>
                    <a:pt x="37305" y="90679"/>
                  </a:lnTo>
                  <a:lnTo>
                    <a:pt x="38233" y="90523"/>
                  </a:lnTo>
                  <a:lnTo>
                    <a:pt x="39179" y="90384"/>
                  </a:lnTo>
                  <a:lnTo>
                    <a:pt x="40125" y="90271"/>
                  </a:lnTo>
                  <a:lnTo>
                    <a:pt x="41071" y="90176"/>
                  </a:lnTo>
                  <a:lnTo>
                    <a:pt x="42034" y="90097"/>
                  </a:lnTo>
                  <a:lnTo>
                    <a:pt x="42520" y="90063"/>
                  </a:lnTo>
                  <a:lnTo>
                    <a:pt x="43006" y="90037"/>
                  </a:lnTo>
                  <a:lnTo>
                    <a:pt x="43492" y="90019"/>
                  </a:lnTo>
                  <a:lnTo>
                    <a:pt x="43977" y="90002"/>
                  </a:lnTo>
                  <a:lnTo>
                    <a:pt x="43977" y="90002"/>
                  </a:lnTo>
                  <a:lnTo>
                    <a:pt x="43674" y="89533"/>
                  </a:lnTo>
                  <a:lnTo>
                    <a:pt x="43370" y="89056"/>
                  </a:lnTo>
                  <a:lnTo>
                    <a:pt x="43084" y="88579"/>
                  </a:lnTo>
                  <a:lnTo>
                    <a:pt x="42806" y="88102"/>
                  </a:lnTo>
                  <a:lnTo>
                    <a:pt x="42528" y="87616"/>
                  </a:lnTo>
                  <a:lnTo>
                    <a:pt x="42268" y="87121"/>
                  </a:lnTo>
                  <a:lnTo>
                    <a:pt x="42008" y="86627"/>
                  </a:lnTo>
                  <a:lnTo>
                    <a:pt x="41765" y="86123"/>
                  </a:lnTo>
                  <a:lnTo>
                    <a:pt x="41522" y="85620"/>
                  </a:lnTo>
                  <a:lnTo>
                    <a:pt x="41296" y="85117"/>
                  </a:lnTo>
                  <a:lnTo>
                    <a:pt x="41071" y="84605"/>
                  </a:lnTo>
                  <a:lnTo>
                    <a:pt x="40862" y="84093"/>
                  </a:lnTo>
                  <a:lnTo>
                    <a:pt x="40663" y="83572"/>
                  </a:lnTo>
                  <a:lnTo>
                    <a:pt x="40463" y="83051"/>
                  </a:lnTo>
                  <a:lnTo>
                    <a:pt x="40281" y="82522"/>
                  </a:lnTo>
                  <a:lnTo>
                    <a:pt x="40107" y="81993"/>
                  </a:lnTo>
                  <a:lnTo>
                    <a:pt x="39943" y="81464"/>
                  </a:lnTo>
                  <a:lnTo>
                    <a:pt x="39786" y="80926"/>
                  </a:lnTo>
                  <a:lnTo>
                    <a:pt x="39647" y="80388"/>
                  </a:lnTo>
                  <a:lnTo>
                    <a:pt x="39509" y="79841"/>
                  </a:lnTo>
                  <a:lnTo>
                    <a:pt x="39387" y="79294"/>
                  </a:lnTo>
                  <a:lnTo>
                    <a:pt x="39274" y="78747"/>
                  </a:lnTo>
                  <a:lnTo>
                    <a:pt x="39170" y="78201"/>
                  </a:lnTo>
                  <a:lnTo>
                    <a:pt x="39075" y="77645"/>
                  </a:lnTo>
                  <a:lnTo>
                    <a:pt x="38988" y="77081"/>
                  </a:lnTo>
                  <a:lnTo>
                    <a:pt x="38919" y="76526"/>
                  </a:lnTo>
                  <a:lnTo>
                    <a:pt x="38858" y="75962"/>
                  </a:lnTo>
                  <a:lnTo>
                    <a:pt x="38806" y="75389"/>
                  </a:lnTo>
                  <a:lnTo>
                    <a:pt x="38762" y="74825"/>
                  </a:lnTo>
                  <a:lnTo>
                    <a:pt x="38736" y="74253"/>
                  </a:lnTo>
                  <a:lnTo>
                    <a:pt x="38719" y="73671"/>
                  </a:lnTo>
                  <a:lnTo>
                    <a:pt x="38710" y="73099"/>
                  </a:lnTo>
                  <a:lnTo>
                    <a:pt x="38710" y="73099"/>
                  </a:lnTo>
                  <a:lnTo>
                    <a:pt x="38719" y="72665"/>
                  </a:lnTo>
                  <a:lnTo>
                    <a:pt x="38728" y="72222"/>
                  </a:lnTo>
                  <a:lnTo>
                    <a:pt x="38745" y="71788"/>
                  </a:lnTo>
                  <a:lnTo>
                    <a:pt x="38762" y="71363"/>
                  </a:lnTo>
                  <a:lnTo>
                    <a:pt x="38797" y="70929"/>
                  </a:lnTo>
                  <a:lnTo>
                    <a:pt x="38823" y="70495"/>
                  </a:lnTo>
                  <a:lnTo>
                    <a:pt x="38867" y="70070"/>
                  </a:lnTo>
                  <a:lnTo>
                    <a:pt x="38919" y="69645"/>
                  </a:lnTo>
                  <a:lnTo>
                    <a:pt x="38971" y="69220"/>
                  </a:lnTo>
                  <a:lnTo>
                    <a:pt x="39023" y="68795"/>
                  </a:lnTo>
                  <a:lnTo>
                    <a:pt x="39092" y="68369"/>
                  </a:lnTo>
                  <a:lnTo>
                    <a:pt x="39162" y="67953"/>
                  </a:lnTo>
                  <a:lnTo>
                    <a:pt x="39240" y="67536"/>
                  </a:lnTo>
                  <a:lnTo>
                    <a:pt x="39318" y="67120"/>
                  </a:lnTo>
                  <a:lnTo>
                    <a:pt x="39405" y="66703"/>
                  </a:lnTo>
                  <a:lnTo>
                    <a:pt x="39500" y="66287"/>
                  </a:lnTo>
                  <a:lnTo>
                    <a:pt x="39604" y="65879"/>
                  </a:lnTo>
                  <a:lnTo>
                    <a:pt x="39708" y="65471"/>
                  </a:lnTo>
                  <a:lnTo>
                    <a:pt x="39812" y="65063"/>
                  </a:lnTo>
                  <a:lnTo>
                    <a:pt x="39934" y="64655"/>
                  </a:lnTo>
                  <a:lnTo>
                    <a:pt x="40055" y="64256"/>
                  </a:lnTo>
                  <a:lnTo>
                    <a:pt x="40185" y="63848"/>
                  </a:lnTo>
                  <a:lnTo>
                    <a:pt x="40316" y="63449"/>
                  </a:lnTo>
                  <a:lnTo>
                    <a:pt x="40454" y="63050"/>
                  </a:lnTo>
                  <a:lnTo>
                    <a:pt x="40602" y="62660"/>
                  </a:lnTo>
                  <a:lnTo>
                    <a:pt x="40750" y="62269"/>
                  </a:lnTo>
                  <a:lnTo>
                    <a:pt x="40906" y="61870"/>
                  </a:lnTo>
                  <a:lnTo>
                    <a:pt x="41062" y="61488"/>
                  </a:lnTo>
                  <a:lnTo>
                    <a:pt x="41227" y="61098"/>
                  </a:lnTo>
                  <a:lnTo>
                    <a:pt x="41400" y="60716"/>
                  </a:lnTo>
                  <a:lnTo>
                    <a:pt x="41574" y="60334"/>
                  </a:lnTo>
                  <a:lnTo>
                    <a:pt x="41756" y="59952"/>
                  </a:lnTo>
                  <a:lnTo>
                    <a:pt x="41938" y="59579"/>
                  </a:lnTo>
                  <a:lnTo>
                    <a:pt x="42138" y="59197"/>
                  </a:lnTo>
                  <a:lnTo>
                    <a:pt x="42329" y="58824"/>
                  </a:lnTo>
                  <a:lnTo>
                    <a:pt x="42528" y="58460"/>
                  </a:lnTo>
                  <a:lnTo>
                    <a:pt x="42737" y="58087"/>
                  </a:lnTo>
                  <a:lnTo>
                    <a:pt x="42945" y="57722"/>
                  </a:lnTo>
                  <a:lnTo>
                    <a:pt x="43162" y="57366"/>
                  </a:lnTo>
                  <a:lnTo>
                    <a:pt x="43387" y="57002"/>
                  </a:lnTo>
                  <a:lnTo>
                    <a:pt x="43613" y="56646"/>
                  </a:lnTo>
                  <a:lnTo>
                    <a:pt x="43839" y="56290"/>
                  </a:lnTo>
                  <a:lnTo>
                    <a:pt x="44082" y="55935"/>
                  </a:lnTo>
                  <a:lnTo>
                    <a:pt x="44316" y="55588"/>
                  </a:lnTo>
                  <a:lnTo>
                    <a:pt x="44568" y="55240"/>
                  </a:lnTo>
                  <a:lnTo>
                    <a:pt x="44811" y="54902"/>
                  </a:lnTo>
                  <a:lnTo>
                    <a:pt x="45071" y="54555"/>
                  </a:lnTo>
                  <a:lnTo>
                    <a:pt x="45322" y="54217"/>
                  </a:lnTo>
                  <a:lnTo>
                    <a:pt x="45591" y="53887"/>
                  </a:lnTo>
                  <a:lnTo>
                    <a:pt x="45860" y="53557"/>
                  </a:lnTo>
                  <a:lnTo>
                    <a:pt x="46129" y="53227"/>
                  </a:lnTo>
                  <a:lnTo>
                    <a:pt x="46407" y="52898"/>
                  </a:lnTo>
                  <a:lnTo>
                    <a:pt x="46685" y="52577"/>
                  </a:lnTo>
                  <a:lnTo>
                    <a:pt x="46971" y="52255"/>
                  </a:lnTo>
                  <a:lnTo>
                    <a:pt x="47258" y="51934"/>
                  </a:lnTo>
                  <a:lnTo>
                    <a:pt x="47553" y="51622"/>
                  </a:lnTo>
                  <a:lnTo>
                    <a:pt x="47856" y="51310"/>
                  </a:lnTo>
                  <a:lnTo>
                    <a:pt x="48151" y="51006"/>
                  </a:lnTo>
                  <a:lnTo>
                    <a:pt x="48767" y="50398"/>
                  </a:lnTo>
                  <a:lnTo>
                    <a:pt x="49401" y="49808"/>
                  </a:lnTo>
                  <a:lnTo>
                    <a:pt x="50052" y="49227"/>
                  </a:lnTo>
                  <a:lnTo>
                    <a:pt x="50720" y="48663"/>
                  </a:lnTo>
                  <a:lnTo>
                    <a:pt x="51397" y="48108"/>
                  </a:lnTo>
                  <a:lnTo>
                    <a:pt x="52091" y="47578"/>
                  </a:lnTo>
                  <a:lnTo>
                    <a:pt x="52802" y="47049"/>
                  </a:lnTo>
                  <a:lnTo>
                    <a:pt x="53523" y="46546"/>
                  </a:lnTo>
                  <a:lnTo>
                    <a:pt x="54269" y="46051"/>
                  </a:lnTo>
                  <a:lnTo>
                    <a:pt x="55015" y="45574"/>
                  </a:lnTo>
                  <a:lnTo>
                    <a:pt x="55779" y="45114"/>
                  </a:lnTo>
                  <a:lnTo>
                    <a:pt x="56560" y="44663"/>
                  </a:lnTo>
                  <a:lnTo>
                    <a:pt x="57358" y="44238"/>
                  </a:lnTo>
                  <a:lnTo>
                    <a:pt x="58156" y="43821"/>
                  </a:lnTo>
                  <a:lnTo>
                    <a:pt x="58972" y="43422"/>
                  </a:lnTo>
                  <a:lnTo>
                    <a:pt x="59805" y="43040"/>
                  </a:lnTo>
                  <a:lnTo>
                    <a:pt x="60647" y="42676"/>
                  </a:lnTo>
                  <a:lnTo>
                    <a:pt x="61497" y="42329"/>
                  </a:lnTo>
                  <a:lnTo>
                    <a:pt x="62356" y="42007"/>
                  </a:lnTo>
                  <a:lnTo>
                    <a:pt x="63233" y="41695"/>
                  </a:lnTo>
                  <a:lnTo>
                    <a:pt x="64118" y="41400"/>
                  </a:lnTo>
                  <a:lnTo>
                    <a:pt x="65011" y="41122"/>
                  </a:lnTo>
                  <a:lnTo>
                    <a:pt x="65923" y="40871"/>
                  </a:lnTo>
                  <a:lnTo>
                    <a:pt x="66374" y="40749"/>
                  </a:lnTo>
                  <a:lnTo>
                    <a:pt x="66834" y="40636"/>
                  </a:lnTo>
                  <a:lnTo>
                    <a:pt x="67294" y="40524"/>
                  </a:lnTo>
                  <a:lnTo>
                    <a:pt x="67754" y="40420"/>
                  </a:lnTo>
                  <a:lnTo>
                    <a:pt x="68222" y="40315"/>
                  </a:lnTo>
                  <a:lnTo>
                    <a:pt x="68691" y="40220"/>
                  </a:lnTo>
                  <a:lnTo>
                    <a:pt x="69159" y="40124"/>
                  </a:lnTo>
                  <a:lnTo>
                    <a:pt x="69628" y="40038"/>
                  </a:lnTo>
                  <a:lnTo>
                    <a:pt x="70105" y="39960"/>
                  </a:lnTo>
                  <a:lnTo>
                    <a:pt x="70582" y="39882"/>
                  </a:lnTo>
                  <a:lnTo>
                    <a:pt x="71060" y="39812"/>
                  </a:lnTo>
                  <a:lnTo>
                    <a:pt x="71537" y="39743"/>
                  </a:lnTo>
                  <a:lnTo>
                    <a:pt x="72023" y="39682"/>
                  </a:lnTo>
                  <a:lnTo>
                    <a:pt x="72500" y="39630"/>
                  </a:lnTo>
                  <a:lnTo>
                    <a:pt x="72986" y="39578"/>
                  </a:lnTo>
                  <a:lnTo>
                    <a:pt x="73472" y="39526"/>
                  </a:lnTo>
                  <a:lnTo>
                    <a:pt x="73967" y="39491"/>
                  </a:lnTo>
                  <a:lnTo>
                    <a:pt x="74452" y="39456"/>
                  </a:lnTo>
                  <a:lnTo>
                    <a:pt x="74947" y="39422"/>
                  </a:lnTo>
                  <a:lnTo>
                    <a:pt x="75442" y="39396"/>
                  </a:lnTo>
                  <a:lnTo>
                    <a:pt x="75936" y="39378"/>
                  </a:lnTo>
                  <a:lnTo>
                    <a:pt x="76440" y="39370"/>
                  </a:lnTo>
                  <a:lnTo>
                    <a:pt x="76934" y="39361"/>
                  </a:lnTo>
                  <a:lnTo>
                    <a:pt x="77437" y="39352"/>
                  </a:lnTo>
                  <a:lnTo>
                    <a:pt x="77437" y="39352"/>
                  </a:lnTo>
                  <a:lnTo>
                    <a:pt x="78218" y="39361"/>
                  </a:lnTo>
                  <a:lnTo>
                    <a:pt x="79025" y="39396"/>
                  </a:lnTo>
                  <a:lnTo>
                    <a:pt x="79858" y="39439"/>
                  </a:lnTo>
                  <a:lnTo>
                    <a:pt x="80700" y="39500"/>
                  </a:lnTo>
                  <a:lnTo>
                    <a:pt x="81542" y="39569"/>
                  </a:lnTo>
                  <a:lnTo>
                    <a:pt x="82366" y="39656"/>
                  </a:lnTo>
                  <a:lnTo>
                    <a:pt x="83173" y="39743"/>
                  </a:lnTo>
                  <a:lnTo>
                    <a:pt x="83954" y="39847"/>
                  </a:lnTo>
                  <a:lnTo>
                    <a:pt x="83954" y="39847"/>
                  </a:lnTo>
                  <a:lnTo>
                    <a:pt x="83954" y="39717"/>
                  </a:lnTo>
                  <a:lnTo>
                    <a:pt x="83945" y="39586"/>
                  </a:lnTo>
                  <a:lnTo>
                    <a:pt x="83919" y="39317"/>
                  </a:lnTo>
                  <a:lnTo>
                    <a:pt x="83902" y="39031"/>
                  </a:lnTo>
                  <a:lnTo>
                    <a:pt x="83893" y="38884"/>
                  </a:lnTo>
                  <a:lnTo>
                    <a:pt x="83885" y="38727"/>
                  </a:lnTo>
                  <a:lnTo>
                    <a:pt x="83885" y="38727"/>
                  </a:lnTo>
                  <a:lnTo>
                    <a:pt x="83902" y="38241"/>
                  </a:lnTo>
                  <a:lnTo>
                    <a:pt x="83919" y="37747"/>
                  </a:lnTo>
                  <a:lnTo>
                    <a:pt x="83945" y="37261"/>
                  </a:lnTo>
                  <a:lnTo>
                    <a:pt x="83980" y="36775"/>
                  </a:lnTo>
                  <a:lnTo>
                    <a:pt x="84015" y="36298"/>
                  </a:lnTo>
                  <a:lnTo>
                    <a:pt x="84067" y="35812"/>
                  </a:lnTo>
                  <a:lnTo>
                    <a:pt x="84119" y="35335"/>
                  </a:lnTo>
                  <a:lnTo>
                    <a:pt x="84180" y="34849"/>
                  </a:lnTo>
                  <a:lnTo>
                    <a:pt x="84249" y="34371"/>
                  </a:lnTo>
                  <a:lnTo>
                    <a:pt x="84327" y="33894"/>
                  </a:lnTo>
                  <a:lnTo>
                    <a:pt x="84405" y="33426"/>
                  </a:lnTo>
                  <a:lnTo>
                    <a:pt x="84492" y="32948"/>
                  </a:lnTo>
                  <a:lnTo>
                    <a:pt x="84588" y="32480"/>
                  </a:lnTo>
                  <a:lnTo>
                    <a:pt x="84692" y="32011"/>
                  </a:lnTo>
                  <a:lnTo>
                    <a:pt x="84805" y="31543"/>
                  </a:lnTo>
                  <a:lnTo>
                    <a:pt x="84917" y="31074"/>
                  </a:lnTo>
                  <a:lnTo>
                    <a:pt x="85039" y="30605"/>
                  </a:lnTo>
                  <a:lnTo>
                    <a:pt x="85169" y="30145"/>
                  </a:lnTo>
                  <a:lnTo>
                    <a:pt x="85299" y="29686"/>
                  </a:lnTo>
                  <a:lnTo>
                    <a:pt x="85447" y="29226"/>
                  </a:lnTo>
                  <a:lnTo>
                    <a:pt x="85594" y="28774"/>
                  </a:lnTo>
                  <a:lnTo>
                    <a:pt x="85742" y="28315"/>
                  </a:lnTo>
                  <a:lnTo>
                    <a:pt x="85907" y="27863"/>
                  </a:lnTo>
                  <a:lnTo>
                    <a:pt x="86071" y="27412"/>
                  </a:lnTo>
                  <a:lnTo>
                    <a:pt x="86245" y="26970"/>
                  </a:lnTo>
                  <a:lnTo>
                    <a:pt x="86427" y="26518"/>
                  </a:lnTo>
                  <a:lnTo>
                    <a:pt x="86609" y="26076"/>
                  </a:lnTo>
                  <a:lnTo>
                    <a:pt x="86800" y="25642"/>
                  </a:lnTo>
                  <a:lnTo>
                    <a:pt x="87000" y="25199"/>
                  </a:lnTo>
                  <a:lnTo>
                    <a:pt x="87200" y="24766"/>
                  </a:lnTo>
                  <a:lnTo>
                    <a:pt x="87408" y="24332"/>
                  </a:lnTo>
                  <a:lnTo>
                    <a:pt x="87625" y="23898"/>
                  </a:lnTo>
                  <a:lnTo>
                    <a:pt x="87842" y="23473"/>
                  </a:lnTo>
                  <a:lnTo>
                    <a:pt x="88067" y="23039"/>
                  </a:lnTo>
                  <a:lnTo>
                    <a:pt x="88302" y="22622"/>
                  </a:lnTo>
                  <a:lnTo>
                    <a:pt x="88536" y="22197"/>
                  </a:lnTo>
                  <a:lnTo>
                    <a:pt x="88779" y="21781"/>
                  </a:lnTo>
                  <a:lnTo>
                    <a:pt x="89030" y="21364"/>
                  </a:lnTo>
                  <a:lnTo>
                    <a:pt x="89282" y="20947"/>
                  </a:lnTo>
                  <a:lnTo>
                    <a:pt x="89542" y="20540"/>
                  </a:lnTo>
                  <a:lnTo>
                    <a:pt x="89803" y="20132"/>
                  </a:lnTo>
                  <a:lnTo>
                    <a:pt x="90080" y="19733"/>
                  </a:lnTo>
                  <a:lnTo>
                    <a:pt x="90349" y="19325"/>
                  </a:lnTo>
                  <a:lnTo>
                    <a:pt x="90636" y="18926"/>
                  </a:lnTo>
                  <a:lnTo>
                    <a:pt x="90922" y="18535"/>
                  </a:lnTo>
                  <a:lnTo>
                    <a:pt x="91208" y="18136"/>
                  </a:lnTo>
                  <a:lnTo>
                    <a:pt x="91512" y="17754"/>
                  </a:lnTo>
                  <a:lnTo>
                    <a:pt x="91807" y="17364"/>
                  </a:lnTo>
                  <a:lnTo>
                    <a:pt x="92120" y="16982"/>
                  </a:lnTo>
                  <a:lnTo>
                    <a:pt x="92432" y="16600"/>
                  </a:lnTo>
                  <a:lnTo>
                    <a:pt x="92744" y="16227"/>
                  </a:lnTo>
                  <a:lnTo>
                    <a:pt x="93065" y="15845"/>
                  </a:lnTo>
                  <a:lnTo>
                    <a:pt x="93395" y="15481"/>
                  </a:lnTo>
                  <a:lnTo>
                    <a:pt x="93725" y="15108"/>
                  </a:lnTo>
                  <a:lnTo>
                    <a:pt x="94063" y="14752"/>
                  </a:lnTo>
                  <a:lnTo>
                    <a:pt x="94402" y="14387"/>
                  </a:lnTo>
                  <a:lnTo>
                    <a:pt x="94749" y="14032"/>
                  </a:lnTo>
                  <a:lnTo>
                    <a:pt x="95096" y="13676"/>
                  </a:lnTo>
                  <a:lnTo>
                    <a:pt x="95452" y="13329"/>
                  </a:lnTo>
                  <a:lnTo>
                    <a:pt x="95807" y="12982"/>
                  </a:lnTo>
                  <a:lnTo>
                    <a:pt x="96172" y="12643"/>
                  </a:lnTo>
                  <a:lnTo>
                    <a:pt x="96545" y="12296"/>
                  </a:lnTo>
                  <a:lnTo>
                    <a:pt x="96918" y="11966"/>
                  </a:lnTo>
                  <a:lnTo>
                    <a:pt x="97291" y="11637"/>
                  </a:lnTo>
                  <a:lnTo>
                    <a:pt x="97673" y="11307"/>
                  </a:lnTo>
                  <a:lnTo>
                    <a:pt x="98064" y="10986"/>
                  </a:lnTo>
                  <a:lnTo>
                    <a:pt x="98454" y="10665"/>
                  </a:lnTo>
                  <a:lnTo>
                    <a:pt x="98845" y="10344"/>
                  </a:lnTo>
                  <a:lnTo>
                    <a:pt x="99244" y="10031"/>
                  </a:lnTo>
                  <a:lnTo>
                    <a:pt x="99643" y="9728"/>
                  </a:lnTo>
                  <a:lnTo>
                    <a:pt x="100051" y="9424"/>
                  </a:lnTo>
                  <a:lnTo>
                    <a:pt x="100467" y="9120"/>
                  </a:lnTo>
                  <a:lnTo>
                    <a:pt x="100875" y="8825"/>
                  </a:lnTo>
                  <a:lnTo>
                    <a:pt x="101300" y="8530"/>
                  </a:lnTo>
                  <a:lnTo>
                    <a:pt x="101717" y="8244"/>
                  </a:lnTo>
                  <a:lnTo>
                    <a:pt x="102142" y="7957"/>
                  </a:lnTo>
                  <a:lnTo>
                    <a:pt x="102576" y="7680"/>
                  </a:lnTo>
                  <a:lnTo>
                    <a:pt x="103010" y="7411"/>
                  </a:lnTo>
                  <a:lnTo>
                    <a:pt x="103444" y="7133"/>
                  </a:lnTo>
                  <a:lnTo>
                    <a:pt x="103886" y="6873"/>
                  </a:lnTo>
                  <a:lnTo>
                    <a:pt x="104329" y="6604"/>
                  </a:lnTo>
                  <a:lnTo>
                    <a:pt x="104780" y="6352"/>
                  </a:lnTo>
                  <a:lnTo>
                    <a:pt x="105231" y="6100"/>
                  </a:lnTo>
                  <a:lnTo>
                    <a:pt x="105682" y="5849"/>
                  </a:lnTo>
                  <a:lnTo>
                    <a:pt x="106142" y="5606"/>
                  </a:lnTo>
                  <a:lnTo>
                    <a:pt x="106602" y="5363"/>
                  </a:lnTo>
                  <a:lnTo>
                    <a:pt x="107071" y="5129"/>
                  </a:lnTo>
                  <a:lnTo>
                    <a:pt x="107539" y="4903"/>
                  </a:lnTo>
                  <a:lnTo>
                    <a:pt x="108008" y="4677"/>
                  </a:lnTo>
                  <a:lnTo>
                    <a:pt x="108485" y="4452"/>
                  </a:lnTo>
                  <a:lnTo>
                    <a:pt x="108962" y="4244"/>
                  </a:lnTo>
                  <a:lnTo>
                    <a:pt x="109448" y="4027"/>
                  </a:lnTo>
                  <a:lnTo>
                    <a:pt x="109926" y="3827"/>
                  </a:lnTo>
                  <a:lnTo>
                    <a:pt x="110411" y="3619"/>
                  </a:lnTo>
                  <a:lnTo>
                    <a:pt x="110906" y="3428"/>
                  </a:lnTo>
                  <a:lnTo>
                    <a:pt x="111401" y="3237"/>
                  </a:lnTo>
                  <a:lnTo>
                    <a:pt x="111895" y="3046"/>
                  </a:lnTo>
                  <a:lnTo>
                    <a:pt x="112390" y="2872"/>
                  </a:lnTo>
                  <a:lnTo>
                    <a:pt x="112893" y="2690"/>
                  </a:lnTo>
                  <a:lnTo>
                    <a:pt x="113397" y="2525"/>
                  </a:lnTo>
                  <a:lnTo>
                    <a:pt x="113908" y="2361"/>
                  </a:lnTo>
                  <a:lnTo>
                    <a:pt x="114412" y="2196"/>
                  </a:lnTo>
                  <a:lnTo>
                    <a:pt x="114924" y="2039"/>
                  </a:lnTo>
                  <a:lnTo>
                    <a:pt x="115444" y="1892"/>
                  </a:lnTo>
                  <a:lnTo>
                    <a:pt x="115956" y="1744"/>
                  </a:lnTo>
                  <a:lnTo>
                    <a:pt x="116477" y="1606"/>
                  </a:lnTo>
                  <a:lnTo>
                    <a:pt x="116998" y="1475"/>
                  </a:lnTo>
                  <a:lnTo>
                    <a:pt x="117518" y="1345"/>
                  </a:lnTo>
                  <a:lnTo>
                    <a:pt x="118048" y="1224"/>
                  </a:lnTo>
                  <a:lnTo>
                    <a:pt x="118577" y="1111"/>
                  </a:lnTo>
                  <a:lnTo>
                    <a:pt x="119106" y="998"/>
                  </a:lnTo>
                  <a:lnTo>
                    <a:pt x="119644" y="894"/>
                  </a:lnTo>
                  <a:lnTo>
                    <a:pt x="120174" y="790"/>
                  </a:lnTo>
                  <a:lnTo>
                    <a:pt x="120712" y="703"/>
                  </a:lnTo>
                  <a:lnTo>
                    <a:pt x="121250" y="608"/>
                  </a:lnTo>
                  <a:lnTo>
                    <a:pt x="121796" y="530"/>
                  </a:lnTo>
                  <a:lnTo>
                    <a:pt x="122334" y="452"/>
                  </a:lnTo>
                  <a:lnTo>
                    <a:pt x="122881" y="382"/>
                  </a:lnTo>
                  <a:lnTo>
                    <a:pt x="123428" y="313"/>
                  </a:lnTo>
                  <a:lnTo>
                    <a:pt x="123983" y="261"/>
                  </a:lnTo>
                  <a:lnTo>
                    <a:pt x="124530" y="209"/>
                  </a:lnTo>
                  <a:lnTo>
                    <a:pt x="125085" y="156"/>
                  </a:lnTo>
                  <a:lnTo>
                    <a:pt x="125632" y="113"/>
                  </a:lnTo>
                  <a:lnTo>
                    <a:pt x="126187" y="78"/>
                  </a:lnTo>
                  <a:lnTo>
                    <a:pt x="126751" y="52"/>
                  </a:lnTo>
                  <a:lnTo>
                    <a:pt x="127306" y="35"/>
                  </a:lnTo>
                  <a:lnTo>
                    <a:pt x="127870" y="18"/>
                  </a:lnTo>
                  <a:lnTo>
                    <a:pt x="128426" y="9"/>
                  </a:lnTo>
                  <a:lnTo>
                    <a:pt x="128426" y="9"/>
                  </a:lnTo>
                  <a:lnTo>
                    <a:pt x="129016" y="0"/>
                  </a:lnTo>
                  <a:lnTo>
                    <a:pt x="129606" y="9"/>
                  </a:lnTo>
                  <a:lnTo>
                    <a:pt x="130196" y="18"/>
                  </a:lnTo>
                  <a:lnTo>
                    <a:pt x="130777" y="35"/>
                  </a:lnTo>
                  <a:lnTo>
                    <a:pt x="131367" y="52"/>
                  </a:lnTo>
                  <a:lnTo>
                    <a:pt x="131949" y="87"/>
                  </a:lnTo>
                  <a:lnTo>
                    <a:pt x="132521" y="122"/>
                  </a:lnTo>
                  <a:lnTo>
                    <a:pt x="133103" y="165"/>
                  </a:lnTo>
                  <a:lnTo>
                    <a:pt x="133676" y="209"/>
                  </a:lnTo>
                  <a:lnTo>
                    <a:pt x="134248" y="261"/>
                  </a:lnTo>
                  <a:lnTo>
                    <a:pt x="134821" y="321"/>
                  </a:lnTo>
                  <a:lnTo>
                    <a:pt x="135394" y="391"/>
                  </a:lnTo>
                  <a:lnTo>
                    <a:pt x="135958" y="460"/>
                  </a:lnTo>
                  <a:lnTo>
                    <a:pt x="136522" y="538"/>
                  </a:lnTo>
                  <a:lnTo>
                    <a:pt x="137086" y="625"/>
                  </a:lnTo>
                  <a:lnTo>
                    <a:pt x="137641" y="712"/>
                  </a:lnTo>
                  <a:lnTo>
                    <a:pt x="138196" y="816"/>
                  </a:lnTo>
                  <a:lnTo>
                    <a:pt x="138752" y="911"/>
                  </a:lnTo>
                  <a:lnTo>
                    <a:pt x="139307" y="1024"/>
                  </a:lnTo>
                  <a:lnTo>
                    <a:pt x="139854" y="1137"/>
                  </a:lnTo>
                  <a:lnTo>
                    <a:pt x="140401" y="1259"/>
                  </a:lnTo>
                  <a:lnTo>
                    <a:pt x="140947" y="1380"/>
                  </a:lnTo>
                  <a:lnTo>
                    <a:pt x="141485" y="1510"/>
                  </a:lnTo>
                  <a:lnTo>
                    <a:pt x="142023" y="1649"/>
                  </a:lnTo>
                  <a:lnTo>
                    <a:pt x="142561" y="1797"/>
                  </a:lnTo>
                  <a:lnTo>
                    <a:pt x="143090" y="1944"/>
                  </a:lnTo>
                  <a:lnTo>
                    <a:pt x="143620" y="2092"/>
                  </a:lnTo>
                  <a:lnTo>
                    <a:pt x="144149" y="2256"/>
                  </a:lnTo>
                  <a:lnTo>
                    <a:pt x="144678" y="2421"/>
                  </a:lnTo>
                  <a:lnTo>
                    <a:pt x="145199" y="2586"/>
                  </a:lnTo>
                  <a:lnTo>
                    <a:pt x="145711" y="2760"/>
                  </a:lnTo>
                  <a:lnTo>
                    <a:pt x="146223" y="2942"/>
                  </a:lnTo>
                  <a:lnTo>
                    <a:pt x="146735" y="3133"/>
                  </a:lnTo>
                  <a:lnTo>
                    <a:pt x="147247" y="3324"/>
                  </a:lnTo>
                  <a:lnTo>
                    <a:pt x="147750" y="3515"/>
                  </a:lnTo>
                  <a:lnTo>
                    <a:pt x="148254" y="3723"/>
                  </a:lnTo>
                  <a:lnTo>
                    <a:pt x="148748" y="3922"/>
                  </a:lnTo>
                  <a:lnTo>
                    <a:pt x="149243" y="4139"/>
                  </a:lnTo>
                  <a:lnTo>
                    <a:pt x="149737" y="4356"/>
                  </a:lnTo>
                  <a:lnTo>
                    <a:pt x="150223" y="4573"/>
                  </a:lnTo>
                  <a:lnTo>
                    <a:pt x="150709" y="4799"/>
                  </a:lnTo>
                  <a:lnTo>
                    <a:pt x="151186" y="5033"/>
                  </a:lnTo>
                  <a:lnTo>
                    <a:pt x="151664" y="5267"/>
                  </a:lnTo>
                  <a:lnTo>
                    <a:pt x="152141" y="5510"/>
                  </a:lnTo>
                  <a:lnTo>
                    <a:pt x="152610" y="5762"/>
                  </a:lnTo>
                  <a:lnTo>
                    <a:pt x="153078" y="6014"/>
                  </a:lnTo>
                  <a:lnTo>
                    <a:pt x="153538" y="6265"/>
                  </a:lnTo>
                  <a:lnTo>
                    <a:pt x="153998" y="6526"/>
                  </a:lnTo>
                  <a:lnTo>
                    <a:pt x="154449" y="6795"/>
                  </a:lnTo>
                  <a:lnTo>
                    <a:pt x="154900" y="7064"/>
                  </a:lnTo>
                  <a:lnTo>
                    <a:pt x="155343" y="7333"/>
                  </a:lnTo>
                  <a:lnTo>
                    <a:pt x="155786" y="7610"/>
                  </a:lnTo>
                  <a:lnTo>
                    <a:pt x="156228" y="7897"/>
                  </a:lnTo>
                  <a:lnTo>
                    <a:pt x="156662" y="8183"/>
                  </a:lnTo>
                  <a:lnTo>
                    <a:pt x="157087" y="8478"/>
                  </a:lnTo>
                  <a:lnTo>
                    <a:pt x="157512" y="8773"/>
                  </a:lnTo>
                  <a:lnTo>
                    <a:pt x="157937" y="9077"/>
                  </a:lnTo>
                  <a:lnTo>
                    <a:pt x="158354" y="9381"/>
                  </a:lnTo>
                  <a:lnTo>
                    <a:pt x="158771" y="9693"/>
                  </a:lnTo>
                  <a:lnTo>
                    <a:pt x="159178" y="10005"/>
                  </a:lnTo>
                  <a:lnTo>
                    <a:pt x="159578" y="10318"/>
                  </a:lnTo>
                  <a:lnTo>
                    <a:pt x="159977" y="10639"/>
                  </a:lnTo>
                  <a:lnTo>
                    <a:pt x="160376" y="10968"/>
                  </a:lnTo>
                  <a:lnTo>
                    <a:pt x="160766" y="11298"/>
                  </a:lnTo>
                  <a:lnTo>
                    <a:pt x="160766" y="11298"/>
                  </a:lnTo>
                  <a:lnTo>
                    <a:pt x="161478" y="11923"/>
                  </a:lnTo>
                  <a:lnTo>
                    <a:pt x="161825" y="12244"/>
                  </a:lnTo>
                  <a:lnTo>
                    <a:pt x="162172" y="12565"/>
                  </a:lnTo>
                  <a:lnTo>
                    <a:pt x="162519" y="12886"/>
                  </a:lnTo>
                  <a:lnTo>
                    <a:pt x="162858" y="13216"/>
                  </a:lnTo>
                  <a:lnTo>
                    <a:pt x="163196" y="13546"/>
                  </a:lnTo>
                  <a:lnTo>
                    <a:pt x="163526" y="13875"/>
                  </a:lnTo>
                  <a:lnTo>
                    <a:pt x="163847" y="14214"/>
                  </a:lnTo>
                  <a:lnTo>
                    <a:pt x="164168" y="14552"/>
                  </a:lnTo>
                  <a:lnTo>
                    <a:pt x="164489" y="14899"/>
                  </a:lnTo>
                  <a:lnTo>
                    <a:pt x="164801" y="15238"/>
                  </a:lnTo>
                  <a:lnTo>
                    <a:pt x="165105" y="15594"/>
                  </a:lnTo>
                  <a:lnTo>
                    <a:pt x="165409" y="15941"/>
                  </a:lnTo>
                  <a:lnTo>
                    <a:pt x="165712" y="16296"/>
                  </a:lnTo>
                  <a:lnTo>
                    <a:pt x="166007" y="16661"/>
                  </a:lnTo>
                  <a:lnTo>
                    <a:pt x="166294" y="17017"/>
                  </a:lnTo>
                  <a:lnTo>
                    <a:pt x="166580" y="17381"/>
                  </a:lnTo>
                  <a:lnTo>
                    <a:pt x="166867" y="17754"/>
                  </a:lnTo>
                  <a:lnTo>
                    <a:pt x="167144" y="18119"/>
                  </a:lnTo>
                  <a:lnTo>
                    <a:pt x="167413" y="18492"/>
                  </a:lnTo>
                  <a:lnTo>
                    <a:pt x="167682" y="18874"/>
                  </a:lnTo>
                  <a:lnTo>
                    <a:pt x="167943" y="19255"/>
                  </a:lnTo>
                  <a:lnTo>
                    <a:pt x="168203" y="19637"/>
                  </a:lnTo>
                  <a:lnTo>
                    <a:pt x="168454" y="20019"/>
                  </a:lnTo>
                  <a:lnTo>
                    <a:pt x="168706" y="20409"/>
                  </a:lnTo>
                  <a:lnTo>
                    <a:pt x="168949" y="20800"/>
                  </a:lnTo>
                  <a:lnTo>
                    <a:pt x="169183" y="21199"/>
                  </a:lnTo>
                  <a:lnTo>
                    <a:pt x="169418" y="21590"/>
                  </a:lnTo>
                  <a:lnTo>
                    <a:pt x="169652" y="21997"/>
                  </a:lnTo>
                  <a:lnTo>
                    <a:pt x="169878" y="22397"/>
                  </a:lnTo>
                  <a:lnTo>
                    <a:pt x="170094" y="22804"/>
                  </a:lnTo>
                  <a:lnTo>
                    <a:pt x="170094" y="22804"/>
                  </a:lnTo>
                  <a:lnTo>
                    <a:pt x="170173" y="22943"/>
                  </a:lnTo>
                  <a:lnTo>
                    <a:pt x="170259" y="23082"/>
                  </a:lnTo>
                  <a:lnTo>
                    <a:pt x="170355" y="23221"/>
                  </a:lnTo>
                  <a:lnTo>
                    <a:pt x="170450" y="23351"/>
                  </a:lnTo>
                  <a:lnTo>
                    <a:pt x="170546" y="23473"/>
                  </a:lnTo>
                  <a:lnTo>
                    <a:pt x="170650" y="23594"/>
                  </a:lnTo>
                  <a:lnTo>
                    <a:pt x="170754" y="23716"/>
                  </a:lnTo>
                  <a:lnTo>
                    <a:pt x="170867" y="23828"/>
                  </a:lnTo>
                  <a:lnTo>
                    <a:pt x="170980" y="23932"/>
                  </a:lnTo>
                  <a:lnTo>
                    <a:pt x="171101" y="24037"/>
                  </a:lnTo>
                  <a:lnTo>
                    <a:pt x="171223" y="24141"/>
                  </a:lnTo>
                  <a:lnTo>
                    <a:pt x="171353" y="24236"/>
                  </a:lnTo>
                  <a:lnTo>
                    <a:pt x="171483" y="24332"/>
                  </a:lnTo>
                  <a:lnTo>
                    <a:pt x="171613" y="24418"/>
                  </a:lnTo>
                  <a:lnTo>
                    <a:pt x="171743" y="24497"/>
                  </a:lnTo>
                  <a:lnTo>
                    <a:pt x="171882" y="24575"/>
                  </a:lnTo>
                  <a:lnTo>
                    <a:pt x="172160" y="24713"/>
                  </a:lnTo>
                  <a:lnTo>
                    <a:pt x="172455" y="24844"/>
                  </a:lnTo>
                  <a:lnTo>
                    <a:pt x="172750" y="24948"/>
                  </a:lnTo>
                  <a:lnTo>
                    <a:pt x="173053" y="25035"/>
                  </a:lnTo>
                  <a:lnTo>
                    <a:pt x="173357" y="25104"/>
                  </a:lnTo>
                  <a:lnTo>
                    <a:pt x="173670" y="25147"/>
                  </a:lnTo>
                  <a:lnTo>
                    <a:pt x="173991" y="25182"/>
                  </a:lnTo>
                  <a:lnTo>
                    <a:pt x="174303" y="25191"/>
                  </a:lnTo>
                  <a:lnTo>
                    <a:pt x="174303" y="25191"/>
                  </a:lnTo>
                  <a:lnTo>
                    <a:pt x="174615" y="25182"/>
                  </a:lnTo>
                  <a:lnTo>
                    <a:pt x="174936" y="25156"/>
                  </a:lnTo>
                  <a:lnTo>
                    <a:pt x="175240" y="25104"/>
                  </a:lnTo>
                  <a:lnTo>
                    <a:pt x="175553" y="25043"/>
                  </a:lnTo>
                  <a:lnTo>
                    <a:pt x="175856" y="24956"/>
                  </a:lnTo>
                  <a:lnTo>
                    <a:pt x="176151" y="24861"/>
                  </a:lnTo>
                  <a:lnTo>
                    <a:pt x="176446" y="24739"/>
                  </a:lnTo>
                  <a:lnTo>
                    <a:pt x="176585" y="24670"/>
                  </a:lnTo>
                  <a:lnTo>
                    <a:pt x="176724" y="24601"/>
                  </a:lnTo>
                  <a:lnTo>
                    <a:pt x="176863" y="24523"/>
                  </a:lnTo>
                  <a:lnTo>
                    <a:pt x="176993" y="24444"/>
                  </a:lnTo>
                  <a:lnTo>
                    <a:pt x="177123" y="24358"/>
                  </a:lnTo>
                  <a:lnTo>
                    <a:pt x="177253" y="24271"/>
                  </a:lnTo>
                  <a:lnTo>
                    <a:pt x="177383" y="24175"/>
                  </a:lnTo>
                  <a:lnTo>
                    <a:pt x="177505" y="24071"/>
                  </a:lnTo>
                  <a:lnTo>
                    <a:pt x="177618" y="23967"/>
                  </a:lnTo>
                  <a:lnTo>
                    <a:pt x="177739" y="23854"/>
                  </a:lnTo>
                  <a:lnTo>
                    <a:pt x="177843" y="23742"/>
                  </a:lnTo>
                  <a:lnTo>
                    <a:pt x="177956" y="23620"/>
                  </a:lnTo>
                  <a:lnTo>
                    <a:pt x="178060" y="23499"/>
                  </a:lnTo>
                  <a:lnTo>
                    <a:pt x="178156" y="23368"/>
                  </a:lnTo>
                  <a:lnTo>
                    <a:pt x="178251" y="23238"/>
                  </a:lnTo>
                  <a:lnTo>
                    <a:pt x="178347" y="23099"/>
                  </a:lnTo>
                  <a:lnTo>
                    <a:pt x="178433" y="22952"/>
                  </a:lnTo>
                  <a:lnTo>
                    <a:pt x="178512" y="22804"/>
                  </a:lnTo>
                  <a:lnTo>
                    <a:pt x="178512" y="22804"/>
                  </a:lnTo>
                  <a:lnTo>
                    <a:pt x="178859" y="22171"/>
                  </a:lnTo>
                  <a:lnTo>
                    <a:pt x="179223" y="21538"/>
                  </a:lnTo>
                  <a:lnTo>
                    <a:pt x="179596" y="20921"/>
                  </a:lnTo>
                  <a:lnTo>
                    <a:pt x="179978" y="20305"/>
                  </a:lnTo>
                  <a:lnTo>
                    <a:pt x="180377" y="19689"/>
                  </a:lnTo>
                  <a:lnTo>
                    <a:pt x="180785" y="19091"/>
                  </a:lnTo>
                  <a:lnTo>
                    <a:pt x="181210" y="18492"/>
                  </a:lnTo>
                  <a:lnTo>
                    <a:pt x="181635" y="17910"/>
                  </a:lnTo>
                  <a:lnTo>
                    <a:pt x="182087" y="17329"/>
                  </a:lnTo>
                  <a:lnTo>
                    <a:pt x="182538" y="16756"/>
                  </a:lnTo>
                  <a:lnTo>
                    <a:pt x="183006" y="16184"/>
                  </a:lnTo>
                  <a:lnTo>
                    <a:pt x="183484" y="15628"/>
                  </a:lnTo>
                  <a:lnTo>
                    <a:pt x="183970" y="15073"/>
                  </a:lnTo>
                  <a:lnTo>
                    <a:pt x="184473" y="14535"/>
                  </a:lnTo>
                  <a:lnTo>
                    <a:pt x="184985" y="13997"/>
                  </a:lnTo>
                  <a:lnTo>
                    <a:pt x="185506" y="13468"/>
                  </a:lnTo>
                  <a:lnTo>
                    <a:pt x="186035" y="12947"/>
                  </a:lnTo>
                  <a:lnTo>
                    <a:pt x="186582" y="12444"/>
                  </a:lnTo>
                  <a:lnTo>
                    <a:pt x="187128" y="11940"/>
                  </a:lnTo>
                  <a:lnTo>
                    <a:pt x="187692" y="11446"/>
                  </a:lnTo>
                  <a:lnTo>
                    <a:pt x="188265" y="10960"/>
                  </a:lnTo>
                  <a:lnTo>
                    <a:pt x="188846" y="10483"/>
                  </a:lnTo>
                  <a:lnTo>
                    <a:pt x="189436" y="10014"/>
                  </a:lnTo>
                  <a:lnTo>
                    <a:pt x="190035" y="9554"/>
                  </a:lnTo>
                  <a:lnTo>
                    <a:pt x="190643" y="9103"/>
                  </a:lnTo>
                  <a:lnTo>
                    <a:pt x="191267" y="8660"/>
                  </a:lnTo>
                  <a:lnTo>
                    <a:pt x="191892" y="8235"/>
                  </a:lnTo>
                  <a:lnTo>
                    <a:pt x="192526" y="7810"/>
                  </a:lnTo>
                  <a:lnTo>
                    <a:pt x="193176" y="7402"/>
                  </a:lnTo>
                  <a:lnTo>
                    <a:pt x="193827" y="6994"/>
                  </a:lnTo>
                  <a:lnTo>
                    <a:pt x="194487" y="6604"/>
                  </a:lnTo>
                  <a:lnTo>
                    <a:pt x="195163" y="6222"/>
                  </a:lnTo>
                  <a:lnTo>
                    <a:pt x="195840" y="5849"/>
                  </a:lnTo>
                  <a:lnTo>
                    <a:pt x="196526" y="5493"/>
                  </a:lnTo>
                  <a:lnTo>
                    <a:pt x="197220" y="5137"/>
                  </a:lnTo>
                  <a:lnTo>
                    <a:pt x="197923" y="4799"/>
                  </a:lnTo>
                  <a:lnTo>
                    <a:pt x="198634" y="4469"/>
                  </a:lnTo>
                  <a:lnTo>
                    <a:pt x="199355" y="4148"/>
                  </a:lnTo>
                  <a:lnTo>
                    <a:pt x="200075" y="3836"/>
                  </a:lnTo>
                  <a:lnTo>
                    <a:pt x="200812" y="3541"/>
                  </a:lnTo>
                  <a:lnTo>
                    <a:pt x="201550" y="3254"/>
                  </a:lnTo>
                  <a:lnTo>
                    <a:pt x="202296" y="2977"/>
                  </a:lnTo>
                  <a:lnTo>
                    <a:pt x="203051" y="2716"/>
                  </a:lnTo>
                  <a:lnTo>
                    <a:pt x="203806" y="2465"/>
                  </a:lnTo>
                  <a:lnTo>
                    <a:pt x="204570" y="2222"/>
                  </a:lnTo>
                  <a:lnTo>
                    <a:pt x="205342" y="1987"/>
                  </a:lnTo>
                  <a:lnTo>
                    <a:pt x="206123" y="1770"/>
                  </a:lnTo>
                  <a:lnTo>
                    <a:pt x="206913" y="1571"/>
                  </a:lnTo>
                  <a:lnTo>
                    <a:pt x="207702" y="1371"/>
                  </a:lnTo>
                  <a:lnTo>
                    <a:pt x="208492" y="1189"/>
                  </a:lnTo>
                  <a:lnTo>
                    <a:pt x="209299" y="1024"/>
                  </a:lnTo>
                  <a:lnTo>
                    <a:pt x="210106" y="868"/>
                  </a:lnTo>
                  <a:lnTo>
                    <a:pt x="210922" y="721"/>
                  </a:lnTo>
                  <a:lnTo>
                    <a:pt x="211737" y="590"/>
                  </a:lnTo>
                  <a:lnTo>
                    <a:pt x="212562" y="478"/>
                  </a:lnTo>
                  <a:lnTo>
                    <a:pt x="213386" y="365"/>
                  </a:lnTo>
                  <a:lnTo>
                    <a:pt x="214219" y="278"/>
                  </a:lnTo>
                  <a:lnTo>
                    <a:pt x="215061" y="200"/>
                  </a:lnTo>
                  <a:lnTo>
                    <a:pt x="215902" y="130"/>
                  </a:lnTo>
                  <a:lnTo>
                    <a:pt x="216744" y="78"/>
                  </a:lnTo>
                  <a:lnTo>
                    <a:pt x="217603" y="44"/>
                  </a:lnTo>
                  <a:lnTo>
                    <a:pt x="218454" y="18"/>
                  </a:lnTo>
                  <a:lnTo>
                    <a:pt x="219313" y="0"/>
                  </a:lnTo>
                  <a:lnTo>
                    <a:pt x="220180" y="9"/>
                  </a:lnTo>
                  <a:lnTo>
                    <a:pt x="220180" y="9"/>
                  </a:lnTo>
                  <a:lnTo>
                    <a:pt x="220736" y="18"/>
                  </a:lnTo>
                  <a:lnTo>
                    <a:pt x="221300" y="35"/>
                  </a:lnTo>
                  <a:lnTo>
                    <a:pt x="221855" y="52"/>
                  </a:lnTo>
                  <a:lnTo>
                    <a:pt x="222410" y="87"/>
                  </a:lnTo>
                  <a:lnTo>
                    <a:pt x="222966" y="122"/>
                  </a:lnTo>
                  <a:lnTo>
                    <a:pt x="223521" y="156"/>
                  </a:lnTo>
                  <a:lnTo>
                    <a:pt x="224076" y="209"/>
                  </a:lnTo>
                  <a:lnTo>
                    <a:pt x="224623" y="261"/>
                  </a:lnTo>
                  <a:lnTo>
                    <a:pt x="225178" y="321"/>
                  </a:lnTo>
                  <a:lnTo>
                    <a:pt x="225725" y="382"/>
                  </a:lnTo>
                  <a:lnTo>
                    <a:pt x="226263" y="452"/>
                  </a:lnTo>
                  <a:lnTo>
                    <a:pt x="226810" y="530"/>
                  </a:lnTo>
                  <a:lnTo>
                    <a:pt x="227348" y="616"/>
                  </a:lnTo>
                  <a:lnTo>
                    <a:pt x="227895" y="703"/>
                  </a:lnTo>
                  <a:lnTo>
                    <a:pt x="228424" y="799"/>
                  </a:lnTo>
                  <a:lnTo>
                    <a:pt x="228962" y="894"/>
                  </a:lnTo>
                  <a:lnTo>
                    <a:pt x="229500" y="998"/>
                  </a:lnTo>
                  <a:lnTo>
                    <a:pt x="230029" y="1111"/>
                  </a:lnTo>
                  <a:lnTo>
                    <a:pt x="230558" y="1232"/>
                  </a:lnTo>
                  <a:lnTo>
                    <a:pt x="231079" y="1354"/>
                  </a:lnTo>
                  <a:lnTo>
                    <a:pt x="231608" y="1484"/>
                  </a:lnTo>
                  <a:lnTo>
                    <a:pt x="232129" y="1614"/>
                  </a:lnTo>
                  <a:lnTo>
                    <a:pt x="232650" y="1753"/>
                  </a:lnTo>
                  <a:lnTo>
                    <a:pt x="233162" y="1901"/>
                  </a:lnTo>
                  <a:lnTo>
                    <a:pt x="233682" y="2048"/>
                  </a:lnTo>
                  <a:lnTo>
                    <a:pt x="234194" y="2204"/>
                  </a:lnTo>
                  <a:lnTo>
                    <a:pt x="234698" y="2361"/>
                  </a:lnTo>
                  <a:lnTo>
                    <a:pt x="235210" y="2534"/>
                  </a:lnTo>
                  <a:lnTo>
                    <a:pt x="235713" y="2699"/>
                  </a:lnTo>
                  <a:lnTo>
                    <a:pt x="236216" y="2881"/>
                  </a:lnTo>
                  <a:lnTo>
                    <a:pt x="236711" y="3055"/>
                  </a:lnTo>
                  <a:lnTo>
                    <a:pt x="237205" y="3246"/>
                  </a:lnTo>
                  <a:lnTo>
                    <a:pt x="237700" y="3437"/>
                  </a:lnTo>
                  <a:lnTo>
                    <a:pt x="238186" y="3636"/>
                  </a:lnTo>
                  <a:lnTo>
                    <a:pt x="238672" y="3836"/>
                  </a:lnTo>
                  <a:lnTo>
                    <a:pt x="239158" y="4044"/>
                  </a:lnTo>
                  <a:lnTo>
                    <a:pt x="239644" y="4252"/>
                  </a:lnTo>
                  <a:lnTo>
                    <a:pt x="240121" y="4469"/>
                  </a:lnTo>
                  <a:lnTo>
                    <a:pt x="240590" y="4686"/>
                  </a:lnTo>
                  <a:lnTo>
                    <a:pt x="241067" y="4912"/>
                  </a:lnTo>
                  <a:lnTo>
                    <a:pt x="241535" y="5146"/>
                  </a:lnTo>
                  <a:lnTo>
                    <a:pt x="241995" y="5380"/>
                  </a:lnTo>
                  <a:lnTo>
                    <a:pt x="242464" y="5623"/>
                  </a:lnTo>
                  <a:lnTo>
                    <a:pt x="242915" y="5866"/>
                  </a:lnTo>
                  <a:lnTo>
                    <a:pt x="243375" y="6118"/>
                  </a:lnTo>
                  <a:lnTo>
                    <a:pt x="243826" y="6369"/>
                  </a:lnTo>
                  <a:lnTo>
                    <a:pt x="244277" y="6630"/>
                  </a:lnTo>
                  <a:lnTo>
                    <a:pt x="244720" y="6890"/>
                  </a:lnTo>
                  <a:lnTo>
                    <a:pt x="245162" y="7159"/>
                  </a:lnTo>
                  <a:lnTo>
                    <a:pt x="245596" y="7428"/>
                  </a:lnTo>
                  <a:lnTo>
                    <a:pt x="246030" y="7706"/>
                  </a:lnTo>
                  <a:lnTo>
                    <a:pt x="246455" y="7983"/>
                  </a:lnTo>
                  <a:lnTo>
                    <a:pt x="246889" y="8270"/>
                  </a:lnTo>
                  <a:lnTo>
                    <a:pt x="247306" y="8556"/>
                  </a:lnTo>
                  <a:lnTo>
                    <a:pt x="247722" y="8843"/>
                  </a:lnTo>
                  <a:lnTo>
                    <a:pt x="248139" y="9146"/>
                  </a:lnTo>
                  <a:lnTo>
                    <a:pt x="248555" y="9441"/>
                  </a:lnTo>
                  <a:lnTo>
                    <a:pt x="248955" y="9745"/>
                  </a:lnTo>
                  <a:lnTo>
                    <a:pt x="249362" y="10057"/>
                  </a:lnTo>
                  <a:lnTo>
                    <a:pt x="249762" y="10370"/>
                  </a:lnTo>
                  <a:lnTo>
                    <a:pt x="250152" y="10682"/>
                  </a:lnTo>
                  <a:lnTo>
                    <a:pt x="250542" y="11003"/>
                  </a:lnTo>
                  <a:lnTo>
                    <a:pt x="250933" y="11333"/>
                  </a:lnTo>
                  <a:lnTo>
                    <a:pt x="251306" y="11663"/>
                  </a:lnTo>
                  <a:lnTo>
                    <a:pt x="251688" y="11992"/>
                  </a:lnTo>
                  <a:lnTo>
                    <a:pt x="252061" y="12331"/>
                  </a:lnTo>
                  <a:lnTo>
                    <a:pt x="252425" y="12669"/>
                  </a:lnTo>
                  <a:lnTo>
                    <a:pt x="252790" y="13008"/>
                  </a:lnTo>
                  <a:lnTo>
                    <a:pt x="253154" y="13355"/>
                  </a:lnTo>
                  <a:lnTo>
                    <a:pt x="253510" y="13702"/>
                  </a:lnTo>
                  <a:lnTo>
                    <a:pt x="253857" y="14058"/>
                  </a:lnTo>
                  <a:lnTo>
                    <a:pt x="254204" y="14413"/>
                  </a:lnTo>
                  <a:lnTo>
                    <a:pt x="254543" y="14778"/>
                  </a:lnTo>
                  <a:lnTo>
                    <a:pt x="254881" y="15142"/>
                  </a:lnTo>
                  <a:lnTo>
                    <a:pt x="255211" y="15507"/>
                  </a:lnTo>
                  <a:lnTo>
                    <a:pt x="255541" y="15880"/>
                  </a:lnTo>
                  <a:lnTo>
                    <a:pt x="255862" y="16253"/>
                  </a:lnTo>
                  <a:lnTo>
                    <a:pt x="256174" y="16626"/>
                  </a:lnTo>
                  <a:lnTo>
                    <a:pt x="256486" y="17008"/>
                  </a:lnTo>
                  <a:lnTo>
                    <a:pt x="256799" y="17398"/>
                  </a:lnTo>
                  <a:lnTo>
                    <a:pt x="257094" y="17780"/>
                  </a:lnTo>
                  <a:lnTo>
                    <a:pt x="257389" y="18171"/>
                  </a:lnTo>
                  <a:lnTo>
                    <a:pt x="257684" y="18561"/>
                  </a:lnTo>
                  <a:lnTo>
                    <a:pt x="257970" y="18960"/>
                  </a:lnTo>
                  <a:lnTo>
                    <a:pt x="258248" y="19360"/>
                  </a:lnTo>
                  <a:lnTo>
                    <a:pt x="258526" y="19759"/>
                  </a:lnTo>
                  <a:lnTo>
                    <a:pt x="258795" y="20167"/>
                  </a:lnTo>
                  <a:lnTo>
                    <a:pt x="259064" y="20574"/>
                  </a:lnTo>
                  <a:lnTo>
                    <a:pt x="259324" y="20982"/>
                  </a:lnTo>
                  <a:lnTo>
                    <a:pt x="259576" y="21390"/>
                  </a:lnTo>
                  <a:lnTo>
                    <a:pt x="259827" y="21807"/>
                  </a:lnTo>
                  <a:lnTo>
                    <a:pt x="260070" y="22232"/>
                  </a:lnTo>
                  <a:lnTo>
                    <a:pt x="260305" y="22648"/>
                  </a:lnTo>
                  <a:lnTo>
                    <a:pt x="260539" y="23073"/>
                  </a:lnTo>
                  <a:lnTo>
                    <a:pt x="260764" y="23499"/>
                  </a:lnTo>
                  <a:lnTo>
                    <a:pt x="260981" y="23924"/>
                  </a:lnTo>
                  <a:lnTo>
                    <a:pt x="261198" y="24358"/>
                  </a:lnTo>
                  <a:lnTo>
                    <a:pt x="261407" y="24792"/>
                  </a:lnTo>
                  <a:lnTo>
                    <a:pt x="261606" y="25225"/>
                  </a:lnTo>
                  <a:lnTo>
                    <a:pt x="261806" y="25668"/>
                  </a:lnTo>
                  <a:lnTo>
                    <a:pt x="261997" y="26111"/>
                  </a:lnTo>
                  <a:lnTo>
                    <a:pt x="262179" y="26553"/>
                  </a:lnTo>
                  <a:lnTo>
                    <a:pt x="262361" y="26996"/>
                  </a:lnTo>
                  <a:lnTo>
                    <a:pt x="262535" y="27438"/>
                  </a:lnTo>
                  <a:lnTo>
                    <a:pt x="262699" y="27889"/>
                  </a:lnTo>
                  <a:lnTo>
                    <a:pt x="262856" y="28341"/>
                  </a:lnTo>
                  <a:lnTo>
                    <a:pt x="263012" y="28792"/>
                  </a:lnTo>
                  <a:lnTo>
                    <a:pt x="263159" y="29252"/>
                  </a:lnTo>
                  <a:lnTo>
                    <a:pt x="263298" y="29712"/>
                  </a:lnTo>
                  <a:lnTo>
                    <a:pt x="263437" y="30172"/>
                  </a:lnTo>
                  <a:lnTo>
                    <a:pt x="263567" y="30631"/>
                  </a:lnTo>
                  <a:lnTo>
                    <a:pt x="263689" y="31091"/>
                  </a:lnTo>
                  <a:lnTo>
                    <a:pt x="263802" y="31560"/>
                  </a:lnTo>
                  <a:lnTo>
                    <a:pt x="263914" y="32028"/>
                  </a:lnTo>
                  <a:lnTo>
                    <a:pt x="264010" y="32497"/>
                  </a:lnTo>
                  <a:lnTo>
                    <a:pt x="264105" y="32966"/>
                  </a:lnTo>
                  <a:lnTo>
                    <a:pt x="264201" y="33434"/>
                  </a:lnTo>
                  <a:lnTo>
                    <a:pt x="264279" y="33911"/>
                  </a:lnTo>
                  <a:lnTo>
                    <a:pt x="264357" y="34389"/>
                  </a:lnTo>
                  <a:lnTo>
                    <a:pt x="264426" y="34866"/>
                  </a:lnTo>
                  <a:lnTo>
                    <a:pt x="264487" y="35343"/>
                  </a:lnTo>
                  <a:lnTo>
                    <a:pt x="264539" y="35821"/>
                  </a:lnTo>
                  <a:lnTo>
                    <a:pt x="264582" y="36298"/>
                  </a:lnTo>
                  <a:lnTo>
                    <a:pt x="264626" y="36784"/>
                  </a:lnTo>
                  <a:lnTo>
                    <a:pt x="264661" y="37270"/>
                  </a:lnTo>
                  <a:lnTo>
                    <a:pt x="264687" y="37756"/>
                  </a:lnTo>
                  <a:lnTo>
                    <a:pt x="264704" y="38241"/>
                  </a:lnTo>
                  <a:lnTo>
                    <a:pt x="264721" y="38727"/>
                  </a:lnTo>
                  <a:lnTo>
                    <a:pt x="264721" y="38727"/>
                  </a:lnTo>
                  <a:lnTo>
                    <a:pt x="264713" y="38858"/>
                  </a:lnTo>
                  <a:lnTo>
                    <a:pt x="264704" y="38988"/>
                  </a:lnTo>
                  <a:lnTo>
                    <a:pt x="264687" y="39265"/>
                  </a:lnTo>
                  <a:lnTo>
                    <a:pt x="264661" y="39543"/>
                  </a:lnTo>
                  <a:lnTo>
                    <a:pt x="264652" y="39691"/>
                  </a:lnTo>
                  <a:lnTo>
                    <a:pt x="264652" y="39847"/>
                  </a:lnTo>
                  <a:lnTo>
                    <a:pt x="264652" y="39847"/>
                  </a:lnTo>
                  <a:lnTo>
                    <a:pt x="265433" y="39743"/>
                  </a:lnTo>
                  <a:lnTo>
                    <a:pt x="266249" y="39656"/>
                  </a:lnTo>
                  <a:lnTo>
                    <a:pt x="267090" y="39569"/>
                  </a:lnTo>
                  <a:lnTo>
                    <a:pt x="267932" y="39500"/>
                  </a:lnTo>
                  <a:lnTo>
                    <a:pt x="268782" y="39439"/>
                  </a:lnTo>
                  <a:lnTo>
                    <a:pt x="269607" y="39396"/>
                  </a:lnTo>
                  <a:lnTo>
                    <a:pt x="270405" y="39361"/>
                  </a:lnTo>
                  <a:lnTo>
                    <a:pt x="271169" y="39352"/>
                  </a:lnTo>
                  <a:lnTo>
                    <a:pt x="271169" y="39352"/>
                  </a:lnTo>
                  <a:lnTo>
                    <a:pt x="271672" y="39361"/>
                  </a:lnTo>
                  <a:lnTo>
                    <a:pt x="272167" y="39370"/>
                  </a:lnTo>
                  <a:lnTo>
                    <a:pt x="272670" y="39378"/>
                  </a:lnTo>
                  <a:lnTo>
                    <a:pt x="273164" y="39396"/>
                  </a:lnTo>
                  <a:lnTo>
                    <a:pt x="273659" y="39422"/>
                  </a:lnTo>
                  <a:lnTo>
                    <a:pt x="274145" y="39456"/>
                  </a:lnTo>
                  <a:lnTo>
                    <a:pt x="274640" y="39491"/>
                  </a:lnTo>
                  <a:lnTo>
                    <a:pt x="275125" y="39526"/>
                  </a:lnTo>
                  <a:lnTo>
                    <a:pt x="275620" y="39578"/>
                  </a:lnTo>
                  <a:lnTo>
                    <a:pt x="276106" y="39630"/>
                  </a:lnTo>
                  <a:lnTo>
                    <a:pt x="276583" y="39682"/>
                  </a:lnTo>
                  <a:lnTo>
                    <a:pt x="277069" y="39743"/>
                  </a:lnTo>
                  <a:lnTo>
                    <a:pt x="277546" y="39812"/>
                  </a:lnTo>
                  <a:lnTo>
                    <a:pt x="278024" y="39882"/>
                  </a:lnTo>
                  <a:lnTo>
                    <a:pt x="278501" y="39960"/>
                  </a:lnTo>
                  <a:lnTo>
                    <a:pt x="278978" y="40038"/>
                  </a:lnTo>
                  <a:lnTo>
                    <a:pt x="279447" y="40124"/>
                  </a:lnTo>
                  <a:lnTo>
                    <a:pt x="279915" y="40220"/>
                  </a:lnTo>
                  <a:lnTo>
                    <a:pt x="280384" y="40315"/>
                  </a:lnTo>
                  <a:lnTo>
                    <a:pt x="280844" y="40420"/>
                  </a:lnTo>
                  <a:lnTo>
                    <a:pt x="281312" y="40524"/>
                  </a:lnTo>
                  <a:lnTo>
                    <a:pt x="281772" y="40636"/>
                  </a:lnTo>
                  <a:lnTo>
                    <a:pt x="282232" y="40749"/>
                  </a:lnTo>
                  <a:lnTo>
                    <a:pt x="282683" y="40871"/>
                  </a:lnTo>
                  <a:lnTo>
                    <a:pt x="283595" y="41122"/>
                  </a:lnTo>
                  <a:lnTo>
                    <a:pt x="284488" y="41400"/>
                  </a:lnTo>
                  <a:lnTo>
                    <a:pt x="285373" y="41695"/>
                  </a:lnTo>
                  <a:lnTo>
                    <a:pt x="286241" y="42007"/>
                  </a:lnTo>
                  <a:lnTo>
                    <a:pt x="287109" y="42329"/>
                  </a:lnTo>
                  <a:lnTo>
                    <a:pt x="287959" y="42676"/>
                  </a:lnTo>
                  <a:lnTo>
                    <a:pt x="288801" y="43040"/>
                  </a:lnTo>
                  <a:lnTo>
                    <a:pt x="289625" y="43422"/>
                  </a:lnTo>
                  <a:lnTo>
                    <a:pt x="290450" y="43821"/>
                  </a:lnTo>
                  <a:lnTo>
                    <a:pt x="291248" y="44238"/>
                  </a:lnTo>
                  <a:lnTo>
                    <a:pt x="292046" y="44663"/>
                  </a:lnTo>
                  <a:lnTo>
                    <a:pt x="292819" y="45114"/>
                  </a:lnTo>
                  <a:lnTo>
                    <a:pt x="293591" y="45574"/>
                  </a:lnTo>
                  <a:lnTo>
                    <a:pt x="294337" y="46051"/>
                  </a:lnTo>
                  <a:lnTo>
                    <a:pt x="295075" y="46546"/>
                  </a:lnTo>
                  <a:lnTo>
                    <a:pt x="295804" y="47049"/>
                  </a:lnTo>
                  <a:lnTo>
                    <a:pt x="296515" y="47578"/>
                  </a:lnTo>
                  <a:lnTo>
                    <a:pt x="297209" y="48108"/>
                  </a:lnTo>
                  <a:lnTo>
                    <a:pt x="297886" y="48663"/>
                  </a:lnTo>
                  <a:lnTo>
                    <a:pt x="298554" y="49227"/>
                  </a:lnTo>
                  <a:lnTo>
                    <a:pt x="299197" y="49808"/>
                  </a:lnTo>
                  <a:lnTo>
                    <a:pt x="299830" y="50398"/>
                  </a:lnTo>
                  <a:lnTo>
                    <a:pt x="300446" y="51006"/>
                  </a:lnTo>
                  <a:lnTo>
                    <a:pt x="300750" y="51310"/>
                  </a:lnTo>
                  <a:lnTo>
                    <a:pt x="301053" y="51622"/>
                  </a:lnTo>
                  <a:lnTo>
                    <a:pt x="301340" y="51934"/>
                  </a:lnTo>
                  <a:lnTo>
                    <a:pt x="301635" y="52255"/>
                  </a:lnTo>
                  <a:lnTo>
                    <a:pt x="301921" y="52577"/>
                  </a:lnTo>
                  <a:lnTo>
                    <a:pt x="302199" y="52898"/>
                  </a:lnTo>
                  <a:lnTo>
                    <a:pt x="302477" y="53227"/>
                  </a:lnTo>
                  <a:lnTo>
                    <a:pt x="302746" y="53557"/>
                  </a:lnTo>
                  <a:lnTo>
                    <a:pt x="303015" y="53887"/>
                  </a:lnTo>
                  <a:lnTo>
                    <a:pt x="303275" y="54217"/>
                  </a:lnTo>
                  <a:lnTo>
                    <a:pt x="303535" y="54555"/>
                  </a:lnTo>
                  <a:lnTo>
                    <a:pt x="303796" y="54902"/>
                  </a:lnTo>
                  <a:lnTo>
                    <a:pt x="304039" y="55240"/>
                  </a:lnTo>
                  <a:lnTo>
                    <a:pt x="304290" y="55588"/>
                  </a:lnTo>
                  <a:lnTo>
                    <a:pt x="304524" y="55935"/>
                  </a:lnTo>
                  <a:lnTo>
                    <a:pt x="304759" y="56290"/>
                  </a:lnTo>
                  <a:lnTo>
                    <a:pt x="304993" y="56646"/>
                  </a:lnTo>
                  <a:lnTo>
                    <a:pt x="305219" y="57002"/>
                  </a:lnTo>
                  <a:lnTo>
                    <a:pt x="305436" y="57366"/>
                  </a:lnTo>
                  <a:lnTo>
                    <a:pt x="305653" y="57722"/>
                  </a:lnTo>
                  <a:lnTo>
                    <a:pt x="305869" y="58087"/>
                  </a:lnTo>
                  <a:lnTo>
                    <a:pt x="306069" y="58460"/>
                  </a:lnTo>
                  <a:lnTo>
                    <a:pt x="306277" y="58824"/>
                  </a:lnTo>
                  <a:lnTo>
                    <a:pt x="306468" y="59197"/>
                  </a:lnTo>
                  <a:lnTo>
                    <a:pt x="306659" y="59579"/>
                  </a:lnTo>
                  <a:lnTo>
                    <a:pt x="306850" y="59952"/>
                  </a:lnTo>
                  <a:lnTo>
                    <a:pt x="307032" y="60334"/>
                  </a:lnTo>
                  <a:lnTo>
                    <a:pt x="307206" y="60716"/>
                  </a:lnTo>
                  <a:lnTo>
                    <a:pt x="307379" y="61098"/>
                  </a:lnTo>
                  <a:lnTo>
                    <a:pt x="307544" y="61488"/>
                  </a:lnTo>
                  <a:lnTo>
                    <a:pt x="307700" y="61870"/>
                  </a:lnTo>
                  <a:lnTo>
                    <a:pt x="307857" y="62269"/>
                  </a:lnTo>
                  <a:lnTo>
                    <a:pt x="308004" y="62660"/>
                  </a:lnTo>
                  <a:lnTo>
                    <a:pt x="308152" y="63050"/>
                  </a:lnTo>
                  <a:lnTo>
                    <a:pt x="308290" y="63449"/>
                  </a:lnTo>
                  <a:lnTo>
                    <a:pt x="308421" y="63848"/>
                  </a:lnTo>
                  <a:lnTo>
                    <a:pt x="308551" y="64256"/>
                  </a:lnTo>
                  <a:lnTo>
                    <a:pt x="308672" y="64655"/>
                  </a:lnTo>
                  <a:lnTo>
                    <a:pt x="308785" y="65063"/>
                  </a:lnTo>
                  <a:lnTo>
                    <a:pt x="308898" y="65471"/>
                  </a:lnTo>
                  <a:lnTo>
                    <a:pt x="309002" y="65879"/>
                  </a:lnTo>
                  <a:lnTo>
                    <a:pt x="309106" y="66287"/>
                  </a:lnTo>
                  <a:lnTo>
                    <a:pt x="309202" y="66703"/>
                  </a:lnTo>
                  <a:lnTo>
                    <a:pt x="309288" y="67120"/>
                  </a:lnTo>
                  <a:lnTo>
                    <a:pt x="309366" y="67536"/>
                  </a:lnTo>
                  <a:lnTo>
                    <a:pt x="309445" y="67953"/>
                  </a:lnTo>
                  <a:lnTo>
                    <a:pt x="309514" y="68369"/>
                  </a:lnTo>
                  <a:lnTo>
                    <a:pt x="309575" y="68795"/>
                  </a:lnTo>
                  <a:lnTo>
                    <a:pt x="309635" y="69220"/>
                  </a:lnTo>
                  <a:lnTo>
                    <a:pt x="309687" y="69645"/>
                  </a:lnTo>
                  <a:lnTo>
                    <a:pt x="309740" y="70070"/>
                  </a:lnTo>
                  <a:lnTo>
                    <a:pt x="309774" y="70495"/>
                  </a:lnTo>
                  <a:lnTo>
                    <a:pt x="309809" y="70929"/>
                  </a:lnTo>
                  <a:lnTo>
                    <a:pt x="309844" y="71363"/>
                  </a:lnTo>
                  <a:lnTo>
                    <a:pt x="309861" y="71788"/>
                  </a:lnTo>
                  <a:lnTo>
                    <a:pt x="309878" y="72222"/>
                  </a:lnTo>
                  <a:lnTo>
                    <a:pt x="309887" y="72665"/>
                  </a:lnTo>
                  <a:lnTo>
                    <a:pt x="309887" y="73099"/>
                  </a:lnTo>
                  <a:lnTo>
                    <a:pt x="309887" y="73099"/>
                  </a:lnTo>
                  <a:lnTo>
                    <a:pt x="309887" y="73671"/>
                  </a:lnTo>
                  <a:lnTo>
                    <a:pt x="309870" y="74253"/>
                  </a:lnTo>
                  <a:lnTo>
                    <a:pt x="309835" y="74825"/>
                  </a:lnTo>
                  <a:lnTo>
                    <a:pt x="309800" y="75389"/>
                  </a:lnTo>
                  <a:lnTo>
                    <a:pt x="309748" y="75962"/>
                  </a:lnTo>
                  <a:lnTo>
                    <a:pt x="309687" y="76526"/>
                  </a:lnTo>
                  <a:lnTo>
                    <a:pt x="309618" y="77081"/>
                  </a:lnTo>
                  <a:lnTo>
                    <a:pt x="309531" y="77645"/>
                  </a:lnTo>
                  <a:lnTo>
                    <a:pt x="309436" y="78201"/>
                  </a:lnTo>
                  <a:lnTo>
                    <a:pt x="309332" y="78747"/>
                  </a:lnTo>
                  <a:lnTo>
                    <a:pt x="309219" y="79294"/>
                  </a:lnTo>
                  <a:lnTo>
                    <a:pt x="309097" y="79841"/>
                  </a:lnTo>
                  <a:lnTo>
                    <a:pt x="308959" y="80388"/>
                  </a:lnTo>
                  <a:lnTo>
                    <a:pt x="308811" y="80926"/>
                  </a:lnTo>
                  <a:lnTo>
                    <a:pt x="308664" y="81464"/>
                  </a:lnTo>
                  <a:lnTo>
                    <a:pt x="308499" y="81993"/>
                  </a:lnTo>
                  <a:lnTo>
                    <a:pt x="308325" y="82522"/>
                  </a:lnTo>
                  <a:lnTo>
                    <a:pt x="308134" y="83051"/>
                  </a:lnTo>
                  <a:lnTo>
                    <a:pt x="307943" y="83572"/>
                  </a:lnTo>
                  <a:lnTo>
                    <a:pt x="307744" y="84093"/>
                  </a:lnTo>
                  <a:lnTo>
                    <a:pt x="307527" y="84605"/>
                  </a:lnTo>
                  <a:lnTo>
                    <a:pt x="307310" y="85117"/>
                  </a:lnTo>
                  <a:lnTo>
                    <a:pt x="307076" y="85620"/>
                  </a:lnTo>
                  <a:lnTo>
                    <a:pt x="306841" y="86123"/>
                  </a:lnTo>
                  <a:lnTo>
                    <a:pt x="306590" y="86627"/>
                  </a:lnTo>
                  <a:lnTo>
                    <a:pt x="306338" y="87121"/>
                  </a:lnTo>
                  <a:lnTo>
                    <a:pt x="306078" y="87616"/>
                  </a:lnTo>
                  <a:lnTo>
                    <a:pt x="305800" y="88102"/>
                  </a:lnTo>
                  <a:lnTo>
                    <a:pt x="305522" y="88579"/>
                  </a:lnTo>
                  <a:lnTo>
                    <a:pt x="305227" y="89056"/>
                  </a:lnTo>
                  <a:lnTo>
                    <a:pt x="304932" y="89533"/>
                  </a:lnTo>
                  <a:lnTo>
                    <a:pt x="304629" y="90002"/>
                  </a:lnTo>
                  <a:lnTo>
                    <a:pt x="304629" y="90002"/>
                  </a:lnTo>
                  <a:lnTo>
                    <a:pt x="305115" y="90019"/>
                  </a:lnTo>
                  <a:lnTo>
                    <a:pt x="305600" y="90037"/>
                  </a:lnTo>
                  <a:lnTo>
                    <a:pt x="306086" y="90063"/>
                  </a:lnTo>
                  <a:lnTo>
                    <a:pt x="306572" y="90097"/>
                  </a:lnTo>
                  <a:lnTo>
                    <a:pt x="307050" y="90132"/>
                  </a:lnTo>
                  <a:lnTo>
                    <a:pt x="307527" y="90176"/>
                  </a:lnTo>
                  <a:lnTo>
                    <a:pt x="308481" y="90271"/>
                  </a:lnTo>
                  <a:lnTo>
                    <a:pt x="309427" y="90393"/>
                  </a:lnTo>
                  <a:lnTo>
                    <a:pt x="310364" y="90523"/>
                  </a:lnTo>
                  <a:lnTo>
                    <a:pt x="311301" y="90688"/>
                  </a:lnTo>
                  <a:lnTo>
                    <a:pt x="312221" y="90861"/>
                  </a:lnTo>
                  <a:lnTo>
                    <a:pt x="313141" y="91052"/>
                  </a:lnTo>
                  <a:lnTo>
                    <a:pt x="314044" y="91269"/>
                  </a:lnTo>
                  <a:lnTo>
                    <a:pt x="314937" y="91503"/>
                  </a:lnTo>
                  <a:lnTo>
                    <a:pt x="315831" y="91755"/>
                  </a:lnTo>
                  <a:lnTo>
                    <a:pt x="316707" y="92024"/>
                  </a:lnTo>
                  <a:lnTo>
                    <a:pt x="317575" y="92310"/>
                  </a:lnTo>
                  <a:lnTo>
                    <a:pt x="318434" y="92614"/>
                  </a:lnTo>
                  <a:lnTo>
                    <a:pt x="319285" y="92935"/>
                  </a:lnTo>
                  <a:lnTo>
                    <a:pt x="320118" y="93273"/>
                  </a:lnTo>
                  <a:lnTo>
                    <a:pt x="320942" y="93629"/>
                  </a:lnTo>
                  <a:lnTo>
                    <a:pt x="321758" y="93994"/>
                  </a:lnTo>
                  <a:lnTo>
                    <a:pt x="322565" y="94384"/>
                  </a:lnTo>
                  <a:lnTo>
                    <a:pt x="323354" y="94783"/>
                  </a:lnTo>
                  <a:lnTo>
                    <a:pt x="324135" y="95208"/>
                  </a:lnTo>
                  <a:lnTo>
                    <a:pt x="324899" y="95642"/>
                  </a:lnTo>
                  <a:lnTo>
                    <a:pt x="325654" y="96094"/>
                  </a:lnTo>
                  <a:lnTo>
                    <a:pt x="326400" y="96553"/>
                  </a:lnTo>
                  <a:lnTo>
                    <a:pt x="327129" y="97031"/>
                  </a:lnTo>
                  <a:lnTo>
                    <a:pt x="327841" y="97525"/>
                  </a:lnTo>
                  <a:lnTo>
                    <a:pt x="328543" y="98037"/>
                  </a:lnTo>
                  <a:lnTo>
                    <a:pt x="329229" y="98558"/>
                  </a:lnTo>
                  <a:lnTo>
                    <a:pt x="329906" y="99096"/>
                  </a:lnTo>
                  <a:lnTo>
                    <a:pt x="330557" y="99643"/>
                  </a:lnTo>
                  <a:lnTo>
                    <a:pt x="331207" y="100207"/>
                  </a:lnTo>
                  <a:lnTo>
                    <a:pt x="331832" y="100779"/>
                  </a:lnTo>
                  <a:lnTo>
                    <a:pt x="332440" y="101369"/>
                  </a:lnTo>
                  <a:lnTo>
                    <a:pt x="333038" y="101968"/>
                  </a:lnTo>
                  <a:lnTo>
                    <a:pt x="333620" y="102584"/>
                  </a:lnTo>
                  <a:lnTo>
                    <a:pt x="334184" y="103209"/>
                  </a:lnTo>
                  <a:lnTo>
                    <a:pt x="334730" y="103842"/>
                  </a:lnTo>
                  <a:lnTo>
                    <a:pt x="335260" y="104493"/>
                  </a:lnTo>
                  <a:lnTo>
                    <a:pt x="335772" y="105153"/>
                  </a:lnTo>
                  <a:lnTo>
                    <a:pt x="336266" y="105821"/>
                  </a:lnTo>
                  <a:lnTo>
                    <a:pt x="336744" y="106498"/>
                  </a:lnTo>
                  <a:lnTo>
                    <a:pt x="336978" y="106845"/>
                  </a:lnTo>
                  <a:lnTo>
                    <a:pt x="337203" y="107192"/>
                  </a:lnTo>
                  <a:lnTo>
                    <a:pt x="337429" y="107539"/>
                  </a:lnTo>
                  <a:lnTo>
                    <a:pt x="337646" y="107895"/>
                  </a:lnTo>
                  <a:lnTo>
                    <a:pt x="337863" y="108251"/>
                  </a:lnTo>
                  <a:lnTo>
                    <a:pt x="338071" y="108606"/>
                  </a:lnTo>
                  <a:lnTo>
                    <a:pt x="338271" y="108962"/>
                  </a:lnTo>
                  <a:lnTo>
                    <a:pt x="338470" y="109327"/>
                  </a:lnTo>
                  <a:lnTo>
                    <a:pt x="338670" y="109691"/>
                  </a:lnTo>
                  <a:lnTo>
                    <a:pt x="338861" y="110055"/>
                  </a:lnTo>
                  <a:lnTo>
                    <a:pt x="339043" y="110420"/>
                  </a:lnTo>
                  <a:lnTo>
                    <a:pt x="339225" y="110793"/>
                  </a:lnTo>
                  <a:lnTo>
                    <a:pt x="339399" y="111166"/>
                  </a:lnTo>
                  <a:lnTo>
                    <a:pt x="339564" y="111539"/>
                  </a:lnTo>
                  <a:lnTo>
                    <a:pt x="339729" y="111921"/>
                  </a:lnTo>
                  <a:lnTo>
                    <a:pt x="339893" y="112303"/>
                  </a:lnTo>
                  <a:lnTo>
                    <a:pt x="340041" y="112685"/>
                  </a:lnTo>
                  <a:lnTo>
                    <a:pt x="340197" y="113067"/>
                  </a:lnTo>
                  <a:lnTo>
                    <a:pt x="340336" y="113448"/>
                  </a:lnTo>
                  <a:lnTo>
                    <a:pt x="340475" y="113839"/>
                  </a:lnTo>
                  <a:lnTo>
                    <a:pt x="340614" y="114229"/>
                  </a:lnTo>
                  <a:lnTo>
                    <a:pt x="340744" y="114620"/>
                  </a:lnTo>
                  <a:lnTo>
                    <a:pt x="340865" y="115010"/>
                  </a:lnTo>
                  <a:lnTo>
                    <a:pt x="340978" y="115409"/>
                  </a:lnTo>
                  <a:lnTo>
                    <a:pt x="341091" y="115809"/>
                  </a:lnTo>
                  <a:lnTo>
                    <a:pt x="341204" y="116208"/>
                  </a:lnTo>
                  <a:lnTo>
                    <a:pt x="341299" y="116607"/>
                  </a:lnTo>
                  <a:lnTo>
                    <a:pt x="341395" y="117006"/>
                  </a:lnTo>
                  <a:lnTo>
                    <a:pt x="341490" y="117414"/>
                  </a:lnTo>
                  <a:lnTo>
                    <a:pt x="341577" y="117822"/>
                  </a:lnTo>
                  <a:lnTo>
                    <a:pt x="341655" y="118230"/>
                  </a:lnTo>
                  <a:lnTo>
                    <a:pt x="341724" y="118637"/>
                  </a:lnTo>
                  <a:lnTo>
                    <a:pt x="341794" y="119045"/>
                  </a:lnTo>
                  <a:lnTo>
                    <a:pt x="341855" y="119462"/>
                  </a:lnTo>
                  <a:lnTo>
                    <a:pt x="341915" y="119878"/>
                  </a:lnTo>
                  <a:lnTo>
                    <a:pt x="341959" y="120295"/>
                  </a:lnTo>
                  <a:lnTo>
                    <a:pt x="342011" y="120711"/>
                  </a:lnTo>
                  <a:lnTo>
                    <a:pt x="342045" y="121128"/>
                  </a:lnTo>
                  <a:lnTo>
                    <a:pt x="342080" y="121544"/>
                  </a:lnTo>
                  <a:lnTo>
                    <a:pt x="342106" y="121970"/>
                  </a:lnTo>
                  <a:lnTo>
                    <a:pt x="342132" y="122395"/>
                  </a:lnTo>
                  <a:lnTo>
                    <a:pt x="342141" y="122820"/>
                  </a:lnTo>
                  <a:lnTo>
                    <a:pt x="342150" y="123245"/>
                  </a:lnTo>
                  <a:lnTo>
                    <a:pt x="342158" y="123670"/>
                  </a:lnTo>
                  <a:lnTo>
                    <a:pt x="342158" y="123670"/>
                  </a:lnTo>
                  <a:lnTo>
                    <a:pt x="342150" y="124078"/>
                  </a:lnTo>
                  <a:lnTo>
                    <a:pt x="342141" y="124486"/>
                  </a:lnTo>
                  <a:lnTo>
                    <a:pt x="342132" y="124885"/>
                  </a:lnTo>
                  <a:lnTo>
                    <a:pt x="342115" y="125293"/>
                  </a:lnTo>
                  <a:lnTo>
                    <a:pt x="342089" y="125692"/>
                  </a:lnTo>
                  <a:lnTo>
                    <a:pt x="342054" y="126091"/>
                  </a:lnTo>
                  <a:lnTo>
                    <a:pt x="342019" y="126490"/>
                  </a:lnTo>
                  <a:lnTo>
                    <a:pt x="341985" y="126890"/>
                  </a:lnTo>
                  <a:lnTo>
                    <a:pt x="341933" y="127289"/>
                  </a:lnTo>
                  <a:lnTo>
                    <a:pt x="341881" y="127679"/>
                  </a:lnTo>
                  <a:lnTo>
                    <a:pt x="341828" y="128078"/>
                  </a:lnTo>
                  <a:lnTo>
                    <a:pt x="341768" y="128469"/>
                  </a:lnTo>
                  <a:lnTo>
                    <a:pt x="341698" y="128859"/>
                  </a:lnTo>
                  <a:lnTo>
                    <a:pt x="341629" y="129250"/>
                  </a:lnTo>
                  <a:lnTo>
                    <a:pt x="341551" y="129632"/>
                  </a:lnTo>
                  <a:lnTo>
                    <a:pt x="341464" y="130022"/>
                  </a:lnTo>
                  <a:lnTo>
                    <a:pt x="341377" y="130404"/>
                  </a:lnTo>
                  <a:lnTo>
                    <a:pt x="341290" y="130786"/>
                  </a:lnTo>
                  <a:lnTo>
                    <a:pt x="341186" y="131168"/>
                  </a:lnTo>
                  <a:lnTo>
                    <a:pt x="341091" y="131549"/>
                  </a:lnTo>
                  <a:lnTo>
                    <a:pt x="340865" y="132296"/>
                  </a:lnTo>
                  <a:lnTo>
                    <a:pt x="340631" y="133042"/>
                  </a:lnTo>
                  <a:lnTo>
                    <a:pt x="340371" y="133779"/>
                  </a:lnTo>
                  <a:lnTo>
                    <a:pt x="340102" y="134517"/>
                  </a:lnTo>
                  <a:lnTo>
                    <a:pt x="339807" y="135237"/>
                  </a:lnTo>
                  <a:lnTo>
                    <a:pt x="339486" y="135957"/>
                  </a:lnTo>
                  <a:lnTo>
                    <a:pt x="339156" y="136660"/>
                  </a:lnTo>
                  <a:lnTo>
                    <a:pt x="338809" y="137363"/>
                  </a:lnTo>
                  <a:lnTo>
                    <a:pt x="338444" y="138049"/>
                  </a:lnTo>
                  <a:lnTo>
                    <a:pt x="338063" y="138734"/>
                  </a:lnTo>
                  <a:lnTo>
                    <a:pt x="337655" y="139411"/>
                  </a:lnTo>
                  <a:lnTo>
                    <a:pt x="337238" y="140071"/>
                  </a:lnTo>
                  <a:lnTo>
                    <a:pt x="336804" y="140730"/>
                  </a:lnTo>
                  <a:lnTo>
                    <a:pt x="336353" y="141372"/>
                  </a:lnTo>
                  <a:lnTo>
                    <a:pt x="335884" y="142014"/>
                  </a:lnTo>
                  <a:lnTo>
                    <a:pt x="335407" y="142639"/>
                  </a:lnTo>
                  <a:lnTo>
                    <a:pt x="334904" y="143255"/>
                  </a:lnTo>
                  <a:lnTo>
                    <a:pt x="334392" y="143863"/>
                  </a:lnTo>
                  <a:lnTo>
                    <a:pt x="333863" y="144461"/>
                  </a:lnTo>
                  <a:lnTo>
                    <a:pt x="333325" y="145043"/>
                  </a:lnTo>
                  <a:lnTo>
                    <a:pt x="332761" y="145624"/>
                  </a:lnTo>
                  <a:lnTo>
                    <a:pt x="332197" y="146188"/>
                  </a:lnTo>
                  <a:lnTo>
                    <a:pt x="332197" y="146188"/>
                  </a:lnTo>
                  <a:lnTo>
                    <a:pt x="332709" y="146631"/>
                  </a:lnTo>
                  <a:lnTo>
                    <a:pt x="333212" y="147082"/>
                  </a:lnTo>
                  <a:lnTo>
                    <a:pt x="333715" y="147533"/>
                  </a:lnTo>
                  <a:lnTo>
                    <a:pt x="334201" y="147993"/>
                  </a:lnTo>
                  <a:lnTo>
                    <a:pt x="334687" y="148453"/>
                  </a:lnTo>
                  <a:lnTo>
                    <a:pt x="335156" y="148921"/>
                  </a:lnTo>
                  <a:lnTo>
                    <a:pt x="335624" y="149390"/>
                  </a:lnTo>
                  <a:lnTo>
                    <a:pt x="336084" y="149859"/>
                  </a:lnTo>
                  <a:lnTo>
                    <a:pt x="336527" y="150336"/>
                  </a:lnTo>
                  <a:lnTo>
                    <a:pt x="336969" y="150813"/>
                  </a:lnTo>
                  <a:lnTo>
                    <a:pt x="337403" y="151290"/>
                  </a:lnTo>
                  <a:lnTo>
                    <a:pt x="337820" y="151776"/>
                  </a:lnTo>
                  <a:lnTo>
                    <a:pt x="338236" y="152271"/>
                  </a:lnTo>
                  <a:lnTo>
                    <a:pt x="338644" y="152757"/>
                  </a:lnTo>
                  <a:lnTo>
                    <a:pt x="339043" y="153251"/>
                  </a:lnTo>
                  <a:lnTo>
                    <a:pt x="339434" y="153755"/>
                  </a:lnTo>
                  <a:lnTo>
                    <a:pt x="339815" y="154258"/>
                  </a:lnTo>
                  <a:lnTo>
                    <a:pt x="340188" y="154761"/>
                  </a:lnTo>
                  <a:lnTo>
                    <a:pt x="340553" y="155265"/>
                  </a:lnTo>
                  <a:lnTo>
                    <a:pt x="340909" y="155777"/>
                  </a:lnTo>
                  <a:lnTo>
                    <a:pt x="341256" y="156289"/>
                  </a:lnTo>
                  <a:lnTo>
                    <a:pt x="341603" y="156800"/>
                  </a:lnTo>
                  <a:lnTo>
                    <a:pt x="341933" y="157321"/>
                  </a:lnTo>
                  <a:lnTo>
                    <a:pt x="342254" y="157833"/>
                  </a:lnTo>
                  <a:lnTo>
                    <a:pt x="342575" y="158362"/>
                  </a:lnTo>
                  <a:lnTo>
                    <a:pt x="342878" y="158883"/>
                  </a:lnTo>
                  <a:lnTo>
                    <a:pt x="343182" y="159412"/>
                  </a:lnTo>
                  <a:lnTo>
                    <a:pt x="343469" y="159933"/>
                  </a:lnTo>
                  <a:lnTo>
                    <a:pt x="343755" y="160471"/>
                  </a:lnTo>
                  <a:lnTo>
                    <a:pt x="344033" y="161000"/>
                  </a:lnTo>
                  <a:lnTo>
                    <a:pt x="344302" y="161538"/>
                  </a:lnTo>
                  <a:lnTo>
                    <a:pt x="344553" y="162076"/>
                  </a:lnTo>
                  <a:lnTo>
                    <a:pt x="344805" y="162614"/>
                  </a:lnTo>
                  <a:lnTo>
                    <a:pt x="345048" y="163152"/>
                  </a:lnTo>
                  <a:lnTo>
                    <a:pt x="345282" y="163690"/>
                  </a:lnTo>
                  <a:lnTo>
                    <a:pt x="345508" y="164237"/>
                  </a:lnTo>
                  <a:lnTo>
                    <a:pt x="345733" y="164784"/>
                  </a:lnTo>
                  <a:lnTo>
                    <a:pt x="345942" y="165330"/>
                  </a:lnTo>
                  <a:lnTo>
                    <a:pt x="346141" y="165877"/>
                  </a:lnTo>
                  <a:lnTo>
                    <a:pt x="346332" y="166424"/>
                  </a:lnTo>
                  <a:lnTo>
                    <a:pt x="346523" y="166979"/>
                  </a:lnTo>
                  <a:lnTo>
                    <a:pt x="346697" y="167526"/>
                  </a:lnTo>
                  <a:lnTo>
                    <a:pt x="346870" y="168081"/>
                  </a:lnTo>
                  <a:lnTo>
                    <a:pt x="347035" y="168636"/>
                  </a:lnTo>
                  <a:lnTo>
                    <a:pt x="347182" y="169192"/>
                  </a:lnTo>
                  <a:lnTo>
                    <a:pt x="347330" y="169747"/>
                  </a:lnTo>
                  <a:lnTo>
                    <a:pt x="347469" y="170302"/>
                  </a:lnTo>
                  <a:lnTo>
                    <a:pt x="347599" y="170867"/>
                  </a:lnTo>
                  <a:lnTo>
                    <a:pt x="347720" y="171422"/>
                  </a:lnTo>
                  <a:lnTo>
                    <a:pt x="347833" y="171986"/>
                  </a:lnTo>
                  <a:lnTo>
                    <a:pt x="347946" y="172541"/>
                  </a:lnTo>
                  <a:lnTo>
                    <a:pt x="348041" y="173105"/>
                  </a:lnTo>
                  <a:lnTo>
                    <a:pt x="348128" y="173661"/>
                  </a:lnTo>
                  <a:lnTo>
                    <a:pt x="348215" y="174225"/>
                  </a:lnTo>
                  <a:lnTo>
                    <a:pt x="348293" y="174789"/>
                  </a:lnTo>
                  <a:lnTo>
                    <a:pt x="348354" y="175353"/>
                  </a:lnTo>
                  <a:lnTo>
                    <a:pt x="348415" y="175917"/>
                  </a:lnTo>
                  <a:lnTo>
                    <a:pt x="348467" y="176481"/>
                  </a:lnTo>
                  <a:lnTo>
                    <a:pt x="348510" y="177036"/>
                  </a:lnTo>
                  <a:lnTo>
                    <a:pt x="348545" y="177600"/>
                  </a:lnTo>
                  <a:lnTo>
                    <a:pt x="348571" y="178164"/>
                  </a:lnTo>
                  <a:lnTo>
                    <a:pt x="348588" y="178728"/>
                  </a:lnTo>
                  <a:lnTo>
                    <a:pt x="348606" y="179292"/>
                  </a:lnTo>
                  <a:lnTo>
                    <a:pt x="348606" y="179856"/>
                  </a:lnTo>
                  <a:lnTo>
                    <a:pt x="348606" y="179856"/>
                  </a:lnTo>
                  <a:lnTo>
                    <a:pt x="348606" y="180342"/>
                  </a:lnTo>
                  <a:lnTo>
                    <a:pt x="348597" y="180828"/>
                  </a:lnTo>
                  <a:lnTo>
                    <a:pt x="348579" y="181314"/>
                  </a:lnTo>
                  <a:lnTo>
                    <a:pt x="348562" y="181791"/>
                  </a:lnTo>
                  <a:lnTo>
                    <a:pt x="348536" y="182277"/>
                  </a:lnTo>
                  <a:lnTo>
                    <a:pt x="348501" y="182763"/>
                  </a:lnTo>
                  <a:lnTo>
                    <a:pt x="348467" y="183240"/>
                  </a:lnTo>
                  <a:lnTo>
                    <a:pt x="348415" y="183718"/>
                  </a:lnTo>
                  <a:lnTo>
                    <a:pt x="348371" y="184195"/>
                  </a:lnTo>
                  <a:lnTo>
                    <a:pt x="348310" y="184672"/>
                  </a:lnTo>
                  <a:lnTo>
                    <a:pt x="348250" y="185141"/>
                  </a:lnTo>
                  <a:lnTo>
                    <a:pt x="348189" y="185618"/>
                  </a:lnTo>
                  <a:lnTo>
                    <a:pt x="348111" y="186087"/>
                  </a:lnTo>
                  <a:lnTo>
                    <a:pt x="348033" y="186555"/>
                  </a:lnTo>
                  <a:lnTo>
                    <a:pt x="347955" y="187024"/>
                  </a:lnTo>
                  <a:lnTo>
                    <a:pt x="347868" y="187492"/>
                  </a:lnTo>
                  <a:lnTo>
                    <a:pt x="347772" y="187952"/>
                  </a:lnTo>
                  <a:lnTo>
                    <a:pt x="347668" y="188412"/>
                  </a:lnTo>
                  <a:lnTo>
                    <a:pt x="347564" y="188881"/>
                  </a:lnTo>
                  <a:lnTo>
                    <a:pt x="347451" y="189341"/>
                  </a:lnTo>
                  <a:lnTo>
                    <a:pt x="347339" y="189792"/>
                  </a:lnTo>
                  <a:lnTo>
                    <a:pt x="347217" y="190252"/>
                  </a:lnTo>
                  <a:lnTo>
                    <a:pt x="347096" y="190703"/>
                  </a:lnTo>
                  <a:lnTo>
                    <a:pt x="346957" y="191154"/>
                  </a:lnTo>
                  <a:lnTo>
                    <a:pt x="346827" y="191605"/>
                  </a:lnTo>
                  <a:lnTo>
                    <a:pt x="346679" y="192057"/>
                  </a:lnTo>
                  <a:lnTo>
                    <a:pt x="346532" y="192499"/>
                  </a:lnTo>
                  <a:lnTo>
                    <a:pt x="346384" y="192942"/>
                  </a:lnTo>
                  <a:lnTo>
                    <a:pt x="346219" y="193393"/>
                  </a:lnTo>
                  <a:lnTo>
                    <a:pt x="346063" y="193827"/>
                  </a:lnTo>
                  <a:lnTo>
                    <a:pt x="345890" y="194269"/>
                  </a:lnTo>
                  <a:lnTo>
                    <a:pt x="345716" y="194703"/>
                  </a:lnTo>
                  <a:lnTo>
                    <a:pt x="345542" y="195137"/>
                  </a:lnTo>
                  <a:lnTo>
                    <a:pt x="345360" y="195571"/>
                  </a:lnTo>
                  <a:lnTo>
                    <a:pt x="345169" y="196005"/>
                  </a:lnTo>
                  <a:lnTo>
                    <a:pt x="344978" y="196430"/>
                  </a:lnTo>
                  <a:lnTo>
                    <a:pt x="344779" y="196855"/>
                  </a:lnTo>
                  <a:lnTo>
                    <a:pt x="344579" y="197280"/>
                  </a:lnTo>
                  <a:lnTo>
                    <a:pt x="344371" y="197706"/>
                  </a:lnTo>
                  <a:lnTo>
                    <a:pt x="344163" y="198122"/>
                  </a:lnTo>
                  <a:lnTo>
                    <a:pt x="343946" y="198539"/>
                  </a:lnTo>
                  <a:lnTo>
                    <a:pt x="343720" y="198955"/>
                  </a:lnTo>
                  <a:lnTo>
                    <a:pt x="343495" y="199363"/>
                  </a:lnTo>
                  <a:lnTo>
                    <a:pt x="343269" y="199780"/>
                  </a:lnTo>
                  <a:lnTo>
                    <a:pt x="342792" y="200587"/>
                  </a:lnTo>
                  <a:lnTo>
                    <a:pt x="342297" y="201394"/>
                  </a:lnTo>
                  <a:lnTo>
                    <a:pt x="341785" y="202192"/>
                  </a:lnTo>
                  <a:lnTo>
                    <a:pt x="341256" y="202973"/>
                  </a:lnTo>
                  <a:lnTo>
                    <a:pt x="340709" y="203745"/>
                  </a:lnTo>
                  <a:lnTo>
                    <a:pt x="340145" y="204509"/>
                  </a:lnTo>
                  <a:lnTo>
                    <a:pt x="339564" y="205264"/>
                  </a:lnTo>
                  <a:lnTo>
                    <a:pt x="338965" y="206001"/>
                  </a:lnTo>
                  <a:lnTo>
                    <a:pt x="338349" y="206730"/>
                  </a:lnTo>
                  <a:lnTo>
                    <a:pt x="337715" y="207450"/>
                  </a:lnTo>
                  <a:lnTo>
                    <a:pt x="337073" y="208162"/>
                  </a:lnTo>
                  <a:lnTo>
                    <a:pt x="336405" y="208856"/>
                  </a:lnTo>
                  <a:lnTo>
                    <a:pt x="335728" y="209542"/>
                  </a:lnTo>
                  <a:lnTo>
                    <a:pt x="335034" y="210210"/>
                  </a:lnTo>
                  <a:lnTo>
                    <a:pt x="334323" y="210869"/>
                  </a:lnTo>
                  <a:lnTo>
                    <a:pt x="333602" y="211520"/>
                  </a:lnTo>
                  <a:lnTo>
                    <a:pt x="332856" y="212153"/>
                  </a:lnTo>
                  <a:lnTo>
                    <a:pt x="332110" y="212778"/>
                  </a:lnTo>
                  <a:lnTo>
                    <a:pt x="331338" y="213386"/>
                  </a:lnTo>
                  <a:lnTo>
                    <a:pt x="330557" y="213976"/>
                  </a:lnTo>
                  <a:lnTo>
                    <a:pt x="329758" y="214557"/>
                  </a:lnTo>
                  <a:lnTo>
                    <a:pt x="328951" y="215130"/>
                  </a:lnTo>
                  <a:lnTo>
                    <a:pt x="328127" y="215685"/>
                  </a:lnTo>
                  <a:lnTo>
                    <a:pt x="327294" y="216223"/>
                  </a:lnTo>
                  <a:lnTo>
                    <a:pt x="326444" y="216744"/>
                  </a:lnTo>
                  <a:lnTo>
                    <a:pt x="325584" y="217256"/>
                  </a:lnTo>
                  <a:lnTo>
                    <a:pt x="324717" y="217750"/>
                  </a:lnTo>
                  <a:lnTo>
                    <a:pt x="323832" y="218236"/>
                  </a:lnTo>
                  <a:lnTo>
                    <a:pt x="322929" y="218696"/>
                  </a:lnTo>
                  <a:lnTo>
                    <a:pt x="322027" y="219147"/>
                  </a:lnTo>
                  <a:lnTo>
                    <a:pt x="321107" y="219581"/>
                  </a:lnTo>
                  <a:lnTo>
                    <a:pt x="320170" y="219998"/>
                  </a:lnTo>
                  <a:lnTo>
                    <a:pt x="319233" y="220406"/>
                  </a:lnTo>
                  <a:lnTo>
                    <a:pt x="318278" y="220787"/>
                  </a:lnTo>
                  <a:lnTo>
                    <a:pt x="317315" y="221161"/>
                  </a:lnTo>
                  <a:lnTo>
                    <a:pt x="316343" y="221516"/>
                  </a:lnTo>
                  <a:lnTo>
                    <a:pt x="315362" y="221846"/>
                  </a:lnTo>
                  <a:lnTo>
                    <a:pt x="314373" y="222167"/>
                  </a:lnTo>
                  <a:lnTo>
                    <a:pt x="313367" y="222471"/>
                  </a:lnTo>
                  <a:lnTo>
                    <a:pt x="312360" y="222757"/>
                  </a:lnTo>
                  <a:lnTo>
                    <a:pt x="311336" y="223026"/>
                  </a:lnTo>
                  <a:lnTo>
                    <a:pt x="310312" y="223269"/>
                  </a:lnTo>
                  <a:lnTo>
                    <a:pt x="310312" y="223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137aa9371db_0_13"/>
            <p:cNvSpPr/>
            <p:nvPr/>
          </p:nvSpPr>
          <p:spPr>
            <a:xfrm>
              <a:off x="101825" y="-302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137aa9371db_0_13"/>
            <p:cNvSpPr/>
            <p:nvPr/>
          </p:nvSpPr>
          <p:spPr>
            <a:xfrm>
              <a:off x="-3296675" y="-8608700"/>
              <a:ext cx="4357575" cy="8717100"/>
            </a:xfrm>
            <a:custGeom>
              <a:avLst/>
              <a:gdLst/>
              <a:ahLst/>
              <a:cxnLst/>
              <a:rect l="l" t="t" r="r" b="b"/>
              <a:pathLst>
                <a:path w="174303" h="348684" extrusionOk="0">
                  <a:moveTo>
                    <a:pt x="45010" y="1"/>
                  </a:moveTo>
                  <a:lnTo>
                    <a:pt x="44151" y="18"/>
                  </a:lnTo>
                  <a:lnTo>
                    <a:pt x="43301" y="36"/>
                  </a:lnTo>
                  <a:lnTo>
                    <a:pt x="42441" y="79"/>
                  </a:lnTo>
                  <a:lnTo>
                    <a:pt x="41600" y="131"/>
                  </a:lnTo>
                  <a:lnTo>
                    <a:pt x="40758" y="200"/>
                  </a:lnTo>
                  <a:lnTo>
                    <a:pt x="39916" y="279"/>
                  </a:lnTo>
                  <a:lnTo>
                    <a:pt x="39083" y="365"/>
                  </a:lnTo>
                  <a:lnTo>
                    <a:pt x="38259" y="469"/>
                  </a:lnTo>
                  <a:lnTo>
                    <a:pt x="37435" y="591"/>
                  </a:lnTo>
                  <a:lnTo>
                    <a:pt x="36619" y="721"/>
                  </a:lnTo>
                  <a:lnTo>
                    <a:pt x="35803" y="869"/>
                  </a:lnTo>
                  <a:lnTo>
                    <a:pt x="34996" y="1025"/>
                  </a:lnTo>
                  <a:lnTo>
                    <a:pt x="34189" y="1190"/>
                  </a:lnTo>
                  <a:lnTo>
                    <a:pt x="33400" y="1372"/>
                  </a:lnTo>
                  <a:lnTo>
                    <a:pt x="32610" y="1563"/>
                  </a:lnTo>
                  <a:lnTo>
                    <a:pt x="31820" y="1771"/>
                  </a:lnTo>
                  <a:lnTo>
                    <a:pt x="31039" y="1988"/>
                  </a:lnTo>
                  <a:lnTo>
                    <a:pt x="30267" y="2222"/>
                  </a:lnTo>
                  <a:lnTo>
                    <a:pt x="29504" y="2457"/>
                  </a:lnTo>
                  <a:lnTo>
                    <a:pt x="28749" y="2708"/>
                  </a:lnTo>
                  <a:lnTo>
                    <a:pt x="27994" y="2977"/>
                  </a:lnTo>
                  <a:lnTo>
                    <a:pt x="27247" y="3255"/>
                  </a:lnTo>
                  <a:lnTo>
                    <a:pt x="26510" y="3541"/>
                  </a:lnTo>
                  <a:lnTo>
                    <a:pt x="25772" y="3836"/>
                  </a:lnTo>
                  <a:lnTo>
                    <a:pt x="25052" y="4149"/>
                  </a:lnTo>
                  <a:lnTo>
                    <a:pt x="24332" y="4461"/>
                  </a:lnTo>
                  <a:lnTo>
                    <a:pt x="23620" y="4799"/>
                  </a:lnTo>
                  <a:lnTo>
                    <a:pt x="22917" y="5138"/>
                  </a:lnTo>
                  <a:lnTo>
                    <a:pt x="22223" y="5485"/>
                  </a:lnTo>
                  <a:lnTo>
                    <a:pt x="21538" y="5849"/>
                  </a:lnTo>
                  <a:lnTo>
                    <a:pt x="20861" y="6223"/>
                  </a:lnTo>
                  <a:lnTo>
                    <a:pt x="20184" y="6604"/>
                  </a:lnTo>
                  <a:lnTo>
                    <a:pt x="19525" y="6995"/>
                  </a:lnTo>
                  <a:lnTo>
                    <a:pt x="18874" y="7403"/>
                  </a:lnTo>
                  <a:lnTo>
                    <a:pt x="18223" y="7811"/>
                  </a:lnTo>
                  <a:lnTo>
                    <a:pt x="17589" y="8236"/>
                  </a:lnTo>
                  <a:lnTo>
                    <a:pt x="16965" y="8661"/>
                  </a:lnTo>
                  <a:lnTo>
                    <a:pt x="16340" y="9103"/>
                  </a:lnTo>
                  <a:lnTo>
                    <a:pt x="15733" y="9555"/>
                  </a:lnTo>
                  <a:lnTo>
                    <a:pt x="15134" y="10015"/>
                  </a:lnTo>
                  <a:lnTo>
                    <a:pt x="14544" y="10483"/>
                  </a:lnTo>
                  <a:lnTo>
                    <a:pt x="13962" y="10960"/>
                  </a:lnTo>
                  <a:lnTo>
                    <a:pt x="13390" y="11446"/>
                  </a:lnTo>
                  <a:lnTo>
                    <a:pt x="12826" y="11941"/>
                  </a:lnTo>
                  <a:lnTo>
                    <a:pt x="12279" y="12444"/>
                  </a:lnTo>
                  <a:lnTo>
                    <a:pt x="11732" y="12948"/>
                  </a:lnTo>
                  <a:lnTo>
                    <a:pt x="11203" y="13468"/>
                  </a:lnTo>
                  <a:lnTo>
                    <a:pt x="10682" y="13997"/>
                  </a:lnTo>
                  <a:lnTo>
                    <a:pt x="10170" y="14535"/>
                  </a:lnTo>
                  <a:lnTo>
                    <a:pt x="9667" y="15073"/>
                  </a:lnTo>
                  <a:lnTo>
                    <a:pt x="9181" y="15629"/>
                  </a:lnTo>
                  <a:lnTo>
                    <a:pt x="8704" y="16184"/>
                  </a:lnTo>
                  <a:lnTo>
                    <a:pt x="8235" y="16757"/>
                  </a:lnTo>
                  <a:lnTo>
                    <a:pt x="7784" y="17330"/>
                  </a:lnTo>
                  <a:lnTo>
                    <a:pt x="7333" y="17911"/>
                  </a:lnTo>
                  <a:lnTo>
                    <a:pt x="6908" y="18492"/>
                  </a:lnTo>
                  <a:lnTo>
                    <a:pt x="6482" y="19091"/>
                  </a:lnTo>
                  <a:lnTo>
                    <a:pt x="6075" y="19690"/>
                  </a:lnTo>
                  <a:lnTo>
                    <a:pt x="5675" y="20306"/>
                  </a:lnTo>
                  <a:lnTo>
                    <a:pt x="5294" y="20922"/>
                  </a:lnTo>
                  <a:lnTo>
                    <a:pt x="4921" y="21538"/>
                  </a:lnTo>
                  <a:lnTo>
                    <a:pt x="4556" y="22172"/>
                  </a:lnTo>
                  <a:lnTo>
                    <a:pt x="4209" y="22805"/>
                  </a:lnTo>
                  <a:lnTo>
                    <a:pt x="4131" y="22953"/>
                  </a:lnTo>
                  <a:lnTo>
                    <a:pt x="4044" y="23100"/>
                  </a:lnTo>
                  <a:lnTo>
                    <a:pt x="3949" y="23239"/>
                  </a:lnTo>
                  <a:lnTo>
                    <a:pt x="3853" y="23369"/>
                  </a:lnTo>
                  <a:lnTo>
                    <a:pt x="3758" y="23499"/>
                  </a:lnTo>
                  <a:lnTo>
                    <a:pt x="3654" y="23621"/>
                  </a:lnTo>
                  <a:lnTo>
                    <a:pt x="3541" y="23742"/>
                  </a:lnTo>
                  <a:lnTo>
                    <a:pt x="3437" y="23855"/>
                  </a:lnTo>
                  <a:lnTo>
                    <a:pt x="3315" y="23968"/>
                  </a:lnTo>
                  <a:lnTo>
                    <a:pt x="3202" y="24072"/>
                  </a:lnTo>
                  <a:lnTo>
                    <a:pt x="3081" y="24176"/>
                  </a:lnTo>
                  <a:lnTo>
                    <a:pt x="2951" y="24271"/>
                  </a:lnTo>
                  <a:lnTo>
                    <a:pt x="2821" y="24358"/>
                  </a:lnTo>
                  <a:lnTo>
                    <a:pt x="2690" y="24445"/>
                  </a:lnTo>
                  <a:lnTo>
                    <a:pt x="2560" y="24523"/>
                  </a:lnTo>
                  <a:lnTo>
                    <a:pt x="2421" y="24601"/>
                  </a:lnTo>
                  <a:lnTo>
                    <a:pt x="2283" y="24671"/>
                  </a:lnTo>
                  <a:lnTo>
                    <a:pt x="2144" y="24740"/>
                  </a:lnTo>
                  <a:lnTo>
                    <a:pt x="1849" y="24862"/>
                  </a:lnTo>
                  <a:lnTo>
                    <a:pt x="1554" y="24957"/>
                  </a:lnTo>
                  <a:lnTo>
                    <a:pt x="1250" y="25044"/>
                  </a:lnTo>
                  <a:lnTo>
                    <a:pt x="938" y="25105"/>
                  </a:lnTo>
                  <a:lnTo>
                    <a:pt x="625" y="25157"/>
                  </a:lnTo>
                  <a:lnTo>
                    <a:pt x="313" y="25183"/>
                  </a:lnTo>
                  <a:lnTo>
                    <a:pt x="0" y="25191"/>
                  </a:lnTo>
                  <a:lnTo>
                    <a:pt x="0" y="319085"/>
                  </a:lnTo>
                  <a:lnTo>
                    <a:pt x="313" y="319094"/>
                  </a:lnTo>
                  <a:lnTo>
                    <a:pt x="625" y="319129"/>
                  </a:lnTo>
                  <a:lnTo>
                    <a:pt x="938" y="319172"/>
                  </a:lnTo>
                  <a:lnTo>
                    <a:pt x="1250" y="319242"/>
                  </a:lnTo>
                  <a:lnTo>
                    <a:pt x="1554" y="319328"/>
                  </a:lnTo>
                  <a:lnTo>
                    <a:pt x="1849" y="319441"/>
                  </a:lnTo>
                  <a:lnTo>
                    <a:pt x="2144" y="319563"/>
                  </a:lnTo>
                  <a:lnTo>
                    <a:pt x="2283" y="319632"/>
                  </a:lnTo>
                  <a:lnTo>
                    <a:pt x="2421" y="319710"/>
                  </a:lnTo>
                  <a:lnTo>
                    <a:pt x="2560" y="319788"/>
                  </a:lnTo>
                  <a:lnTo>
                    <a:pt x="2690" y="319875"/>
                  </a:lnTo>
                  <a:lnTo>
                    <a:pt x="2821" y="319962"/>
                  </a:lnTo>
                  <a:lnTo>
                    <a:pt x="2951" y="320057"/>
                  </a:lnTo>
                  <a:lnTo>
                    <a:pt x="3081" y="320153"/>
                  </a:lnTo>
                  <a:lnTo>
                    <a:pt x="3202" y="320257"/>
                  </a:lnTo>
                  <a:lnTo>
                    <a:pt x="3315" y="320361"/>
                  </a:lnTo>
                  <a:lnTo>
                    <a:pt x="3437" y="320474"/>
                  </a:lnTo>
                  <a:lnTo>
                    <a:pt x="3541" y="320595"/>
                  </a:lnTo>
                  <a:lnTo>
                    <a:pt x="3654" y="320717"/>
                  </a:lnTo>
                  <a:lnTo>
                    <a:pt x="3758" y="320838"/>
                  </a:lnTo>
                  <a:lnTo>
                    <a:pt x="3853" y="320977"/>
                  </a:lnTo>
                  <a:lnTo>
                    <a:pt x="3949" y="321107"/>
                  </a:lnTo>
                  <a:lnTo>
                    <a:pt x="4044" y="321246"/>
                  </a:lnTo>
                  <a:lnTo>
                    <a:pt x="4131" y="321394"/>
                  </a:lnTo>
                  <a:lnTo>
                    <a:pt x="4209" y="321541"/>
                  </a:lnTo>
                  <a:lnTo>
                    <a:pt x="4591" y="322287"/>
                  </a:lnTo>
                  <a:lnTo>
                    <a:pt x="4981" y="323025"/>
                  </a:lnTo>
                  <a:lnTo>
                    <a:pt x="5389" y="323754"/>
                  </a:lnTo>
                  <a:lnTo>
                    <a:pt x="5814" y="324483"/>
                  </a:lnTo>
                  <a:lnTo>
                    <a:pt x="6248" y="325194"/>
                  </a:lnTo>
                  <a:lnTo>
                    <a:pt x="6699" y="325906"/>
                  </a:lnTo>
                  <a:lnTo>
                    <a:pt x="7168" y="326609"/>
                  </a:lnTo>
                  <a:lnTo>
                    <a:pt x="7654" y="327303"/>
                  </a:lnTo>
                  <a:lnTo>
                    <a:pt x="8140" y="327980"/>
                  </a:lnTo>
                  <a:lnTo>
                    <a:pt x="8652" y="328657"/>
                  </a:lnTo>
                  <a:lnTo>
                    <a:pt x="9172" y="329325"/>
                  </a:lnTo>
                  <a:lnTo>
                    <a:pt x="9710" y="329984"/>
                  </a:lnTo>
                  <a:lnTo>
                    <a:pt x="10257" y="330635"/>
                  </a:lnTo>
                  <a:lnTo>
                    <a:pt x="10812" y="331277"/>
                  </a:lnTo>
                  <a:lnTo>
                    <a:pt x="11385" y="331911"/>
                  </a:lnTo>
                  <a:lnTo>
                    <a:pt x="11975" y="332527"/>
                  </a:lnTo>
                  <a:lnTo>
                    <a:pt x="12574" y="333143"/>
                  </a:lnTo>
                  <a:lnTo>
                    <a:pt x="13181" y="333741"/>
                  </a:lnTo>
                  <a:lnTo>
                    <a:pt x="13806" y="334340"/>
                  </a:lnTo>
                  <a:lnTo>
                    <a:pt x="14440" y="334922"/>
                  </a:lnTo>
                  <a:lnTo>
                    <a:pt x="15082" y="335494"/>
                  </a:lnTo>
                  <a:lnTo>
                    <a:pt x="15741" y="336058"/>
                  </a:lnTo>
                  <a:lnTo>
                    <a:pt x="16409" y="336614"/>
                  </a:lnTo>
                  <a:lnTo>
                    <a:pt x="17095" y="337160"/>
                  </a:lnTo>
                  <a:lnTo>
                    <a:pt x="17780" y="337690"/>
                  </a:lnTo>
                  <a:lnTo>
                    <a:pt x="18483" y="338210"/>
                  </a:lnTo>
                  <a:lnTo>
                    <a:pt x="19195" y="338722"/>
                  </a:lnTo>
                  <a:lnTo>
                    <a:pt x="19924" y="339226"/>
                  </a:lnTo>
                  <a:lnTo>
                    <a:pt x="20653" y="339712"/>
                  </a:lnTo>
                  <a:lnTo>
                    <a:pt x="21399" y="340189"/>
                  </a:lnTo>
                  <a:lnTo>
                    <a:pt x="22154" y="340657"/>
                  </a:lnTo>
                  <a:lnTo>
                    <a:pt x="22917" y="341109"/>
                  </a:lnTo>
                  <a:lnTo>
                    <a:pt x="23698" y="341551"/>
                  </a:lnTo>
                  <a:lnTo>
                    <a:pt x="24479" y="341985"/>
                  </a:lnTo>
                  <a:lnTo>
                    <a:pt x="25269" y="342402"/>
                  </a:lnTo>
                  <a:lnTo>
                    <a:pt x="26076" y="342809"/>
                  </a:lnTo>
                  <a:lnTo>
                    <a:pt x="26883" y="343209"/>
                  </a:lnTo>
                  <a:lnTo>
                    <a:pt x="27707" y="343590"/>
                  </a:lnTo>
                  <a:lnTo>
                    <a:pt x="28532" y="343955"/>
                  </a:lnTo>
                  <a:lnTo>
                    <a:pt x="29373" y="344311"/>
                  </a:lnTo>
                  <a:lnTo>
                    <a:pt x="30215" y="344658"/>
                  </a:lnTo>
                  <a:lnTo>
                    <a:pt x="31074" y="344987"/>
                  </a:lnTo>
                  <a:lnTo>
                    <a:pt x="31933" y="345308"/>
                  </a:lnTo>
                  <a:lnTo>
                    <a:pt x="32810" y="345612"/>
                  </a:lnTo>
                  <a:lnTo>
                    <a:pt x="33686" y="345899"/>
                  </a:lnTo>
                  <a:lnTo>
                    <a:pt x="34571" y="346176"/>
                  </a:lnTo>
                  <a:lnTo>
                    <a:pt x="35465" y="346445"/>
                  </a:lnTo>
                  <a:lnTo>
                    <a:pt x="36367" y="346697"/>
                  </a:lnTo>
                  <a:lnTo>
                    <a:pt x="37270" y="346931"/>
                  </a:lnTo>
                  <a:lnTo>
                    <a:pt x="38190" y="347148"/>
                  </a:lnTo>
                  <a:lnTo>
                    <a:pt x="39109" y="347356"/>
                  </a:lnTo>
                  <a:lnTo>
                    <a:pt x="40038" y="347547"/>
                  </a:lnTo>
                  <a:lnTo>
                    <a:pt x="40966" y="347729"/>
                  </a:lnTo>
                  <a:lnTo>
                    <a:pt x="41912" y="347894"/>
                  </a:lnTo>
                  <a:lnTo>
                    <a:pt x="42858" y="348042"/>
                  </a:lnTo>
                  <a:lnTo>
                    <a:pt x="43813" y="348172"/>
                  </a:lnTo>
                  <a:lnTo>
                    <a:pt x="44767" y="348293"/>
                  </a:lnTo>
                  <a:lnTo>
                    <a:pt x="45730" y="348398"/>
                  </a:lnTo>
                  <a:lnTo>
                    <a:pt x="46702" y="348484"/>
                  </a:lnTo>
                  <a:lnTo>
                    <a:pt x="47674" y="348554"/>
                  </a:lnTo>
                  <a:lnTo>
                    <a:pt x="48654" y="348615"/>
                  </a:lnTo>
                  <a:lnTo>
                    <a:pt x="49644" y="348649"/>
                  </a:lnTo>
                  <a:lnTo>
                    <a:pt x="50633" y="348675"/>
                  </a:lnTo>
                  <a:lnTo>
                    <a:pt x="51622" y="348684"/>
                  </a:lnTo>
                  <a:lnTo>
                    <a:pt x="52290" y="348684"/>
                  </a:lnTo>
                  <a:lnTo>
                    <a:pt x="52958" y="348667"/>
                  </a:lnTo>
                  <a:lnTo>
                    <a:pt x="53618" y="348649"/>
                  </a:lnTo>
                  <a:lnTo>
                    <a:pt x="54277" y="348623"/>
                  </a:lnTo>
                  <a:lnTo>
                    <a:pt x="54937" y="348597"/>
                  </a:lnTo>
                  <a:lnTo>
                    <a:pt x="55588" y="348554"/>
                  </a:lnTo>
                  <a:lnTo>
                    <a:pt x="56247" y="348510"/>
                  </a:lnTo>
                  <a:lnTo>
                    <a:pt x="56898" y="348450"/>
                  </a:lnTo>
                  <a:lnTo>
                    <a:pt x="57549" y="348389"/>
                  </a:lnTo>
                  <a:lnTo>
                    <a:pt x="58191" y="348328"/>
                  </a:lnTo>
                  <a:lnTo>
                    <a:pt x="58833" y="348250"/>
                  </a:lnTo>
                  <a:lnTo>
                    <a:pt x="59475" y="348163"/>
                  </a:lnTo>
                  <a:lnTo>
                    <a:pt x="60117" y="348077"/>
                  </a:lnTo>
                  <a:lnTo>
                    <a:pt x="60751" y="347981"/>
                  </a:lnTo>
                  <a:lnTo>
                    <a:pt x="61384" y="347877"/>
                  </a:lnTo>
                  <a:lnTo>
                    <a:pt x="62018" y="347773"/>
                  </a:lnTo>
                  <a:lnTo>
                    <a:pt x="62651" y="347660"/>
                  </a:lnTo>
                  <a:lnTo>
                    <a:pt x="63276" y="347530"/>
                  </a:lnTo>
                  <a:lnTo>
                    <a:pt x="63892" y="347408"/>
                  </a:lnTo>
                  <a:lnTo>
                    <a:pt x="64517" y="347270"/>
                  </a:lnTo>
                  <a:lnTo>
                    <a:pt x="65133" y="347131"/>
                  </a:lnTo>
                  <a:lnTo>
                    <a:pt x="65749" y="346983"/>
                  </a:lnTo>
                  <a:lnTo>
                    <a:pt x="66356" y="346827"/>
                  </a:lnTo>
                  <a:lnTo>
                    <a:pt x="66964" y="346662"/>
                  </a:lnTo>
                  <a:lnTo>
                    <a:pt x="67571" y="346497"/>
                  </a:lnTo>
                  <a:lnTo>
                    <a:pt x="68170" y="346324"/>
                  </a:lnTo>
                  <a:lnTo>
                    <a:pt x="68769" y="346141"/>
                  </a:lnTo>
                  <a:lnTo>
                    <a:pt x="69359" y="345959"/>
                  </a:lnTo>
                  <a:lnTo>
                    <a:pt x="69957" y="345768"/>
                  </a:lnTo>
                  <a:lnTo>
                    <a:pt x="70539" y="345569"/>
                  </a:lnTo>
                  <a:lnTo>
                    <a:pt x="71129" y="345361"/>
                  </a:lnTo>
                  <a:lnTo>
                    <a:pt x="71710" y="345152"/>
                  </a:lnTo>
                  <a:lnTo>
                    <a:pt x="72283" y="344935"/>
                  </a:lnTo>
                  <a:lnTo>
                    <a:pt x="72856" y="344710"/>
                  </a:lnTo>
                  <a:lnTo>
                    <a:pt x="73428" y="344484"/>
                  </a:lnTo>
                  <a:lnTo>
                    <a:pt x="73992" y="344250"/>
                  </a:lnTo>
                  <a:lnTo>
                    <a:pt x="74556" y="344016"/>
                  </a:lnTo>
                  <a:lnTo>
                    <a:pt x="75112" y="343764"/>
                  </a:lnTo>
                  <a:lnTo>
                    <a:pt x="75667" y="343512"/>
                  </a:lnTo>
                  <a:lnTo>
                    <a:pt x="76223" y="343261"/>
                  </a:lnTo>
                  <a:lnTo>
                    <a:pt x="76769" y="343000"/>
                  </a:lnTo>
                  <a:lnTo>
                    <a:pt x="77307" y="342731"/>
                  </a:lnTo>
                  <a:lnTo>
                    <a:pt x="77845" y="342454"/>
                  </a:lnTo>
                  <a:lnTo>
                    <a:pt x="78383" y="342176"/>
                  </a:lnTo>
                  <a:lnTo>
                    <a:pt x="78913" y="341890"/>
                  </a:lnTo>
                  <a:lnTo>
                    <a:pt x="79433" y="341603"/>
                  </a:lnTo>
                  <a:lnTo>
                    <a:pt x="79962" y="341308"/>
                  </a:lnTo>
                  <a:lnTo>
                    <a:pt x="80474" y="341004"/>
                  </a:lnTo>
                  <a:lnTo>
                    <a:pt x="80986" y="340701"/>
                  </a:lnTo>
                  <a:lnTo>
                    <a:pt x="81498" y="340388"/>
                  </a:lnTo>
                  <a:lnTo>
                    <a:pt x="82002" y="340076"/>
                  </a:lnTo>
                  <a:lnTo>
                    <a:pt x="82496" y="339755"/>
                  </a:lnTo>
                  <a:lnTo>
                    <a:pt x="82991" y="339425"/>
                  </a:lnTo>
                  <a:lnTo>
                    <a:pt x="83485" y="339095"/>
                  </a:lnTo>
                  <a:lnTo>
                    <a:pt x="83971" y="338757"/>
                  </a:lnTo>
                  <a:lnTo>
                    <a:pt x="84449" y="338419"/>
                  </a:lnTo>
                  <a:lnTo>
                    <a:pt x="84926" y="338072"/>
                  </a:lnTo>
                  <a:lnTo>
                    <a:pt x="85395" y="337724"/>
                  </a:lnTo>
                  <a:lnTo>
                    <a:pt x="85863" y="337369"/>
                  </a:lnTo>
                  <a:lnTo>
                    <a:pt x="86323" y="337004"/>
                  </a:lnTo>
                  <a:lnTo>
                    <a:pt x="86783" y="336640"/>
                  </a:lnTo>
                  <a:lnTo>
                    <a:pt x="87234" y="336267"/>
                  </a:lnTo>
                  <a:lnTo>
                    <a:pt x="87677" y="335893"/>
                  </a:lnTo>
                  <a:lnTo>
                    <a:pt x="88119" y="335520"/>
                  </a:lnTo>
                  <a:lnTo>
                    <a:pt x="88553" y="335130"/>
                  </a:lnTo>
                  <a:lnTo>
                    <a:pt x="88987" y="334748"/>
                  </a:lnTo>
                  <a:lnTo>
                    <a:pt x="89412" y="334349"/>
                  </a:lnTo>
                  <a:lnTo>
                    <a:pt x="89829" y="333958"/>
                  </a:lnTo>
                  <a:lnTo>
                    <a:pt x="90245" y="333551"/>
                  </a:lnTo>
                  <a:lnTo>
                    <a:pt x="90653" y="333151"/>
                  </a:lnTo>
                  <a:lnTo>
                    <a:pt x="91052" y="332735"/>
                  </a:lnTo>
                  <a:lnTo>
                    <a:pt x="91451" y="332327"/>
                  </a:lnTo>
                  <a:lnTo>
                    <a:pt x="91842" y="331902"/>
                  </a:lnTo>
                  <a:lnTo>
                    <a:pt x="92232" y="331485"/>
                  </a:lnTo>
                  <a:lnTo>
                    <a:pt x="92614" y="331060"/>
                  </a:lnTo>
                  <a:lnTo>
                    <a:pt x="92987" y="330626"/>
                  </a:lnTo>
                  <a:lnTo>
                    <a:pt x="93352" y="330192"/>
                  </a:lnTo>
                  <a:lnTo>
                    <a:pt x="93716" y="329750"/>
                  </a:lnTo>
                  <a:lnTo>
                    <a:pt x="94072" y="329307"/>
                  </a:lnTo>
                  <a:lnTo>
                    <a:pt x="94428" y="328865"/>
                  </a:lnTo>
                  <a:lnTo>
                    <a:pt x="94775" y="328414"/>
                  </a:lnTo>
                  <a:lnTo>
                    <a:pt x="95113" y="327962"/>
                  </a:lnTo>
                  <a:lnTo>
                    <a:pt x="95443" y="327502"/>
                  </a:lnTo>
                  <a:lnTo>
                    <a:pt x="95773" y="327043"/>
                  </a:lnTo>
                  <a:lnTo>
                    <a:pt x="96094" y="326574"/>
                  </a:lnTo>
                  <a:lnTo>
                    <a:pt x="96406" y="326105"/>
                  </a:lnTo>
                  <a:lnTo>
                    <a:pt x="96710" y="325628"/>
                  </a:lnTo>
                  <a:lnTo>
                    <a:pt x="97014" y="325160"/>
                  </a:lnTo>
                  <a:lnTo>
                    <a:pt x="97309" y="324674"/>
                  </a:lnTo>
                  <a:lnTo>
                    <a:pt x="97595" y="324196"/>
                  </a:lnTo>
                  <a:lnTo>
                    <a:pt x="97881" y="323710"/>
                  </a:lnTo>
                  <a:lnTo>
                    <a:pt x="98159" y="323216"/>
                  </a:lnTo>
                  <a:lnTo>
                    <a:pt x="98428" y="322721"/>
                  </a:lnTo>
                  <a:lnTo>
                    <a:pt x="98688" y="322227"/>
                  </a:lnTo>
                  <a:lnTo>
                    <a:pt x="98940" y="321732"/>
                  </a:lnTo>
                  <a:lnTo>
                    <a:pt x="99192" y="321229"/>
                  </a:lnTo>
                  <a:lnTo>
                    <a:pt x="99435" y="320717"/>
                  </a:lnTo>
                  <a:lnTo>
                    <a:pt x="99669" y="320213"/>
                  </a:lnTo>
                  <a:lnTo>
                    <a:pt x="99894" y="319702"/>
                  </a:lnTo>
                  <a:lnTo>
                    <a:pt x="100120" y="319181"/>
                  </a:lnTo>
                  <a:lnTo>
                    <a:pt x="100328" y="318669"/>
                  </a:lnTo>
                  <a:lnTo>
                    <a:pt x="100537" y="318148"/>
                  </a:lnTo>
                  <a:lnTo>
                    <a:pt x="100736" y="317619"/>
                  </a:lnTo>
                  <a:lnTo>
                    <a:pt x="100927" y="317098"/>
                  </a:lnTo>
                  <a:lnTo>
                    <a:pt x="101109" y="316569"/>
                  </a:lnTo>
                  <a:lnTo>
                    <a:pt x="101291" y="316031"/>
                  </a:lnTo>
                  <a:lnTo>
                    <a:pt x="101465" y="315502"/>
                  </a:lnTo>
                  <a:lnTo>
                    <a:pt x="101621" y="314964"/>
                  </a:lnTo>
                  <a:lnTo>
                    <a:pt x="101777" y="314417"/>
                  </a:lnTo>
                  <a:lnTo>
                    <a:pt x="101925" y="313879"/>
                  </a:lnTo>
                  <a:lnTo>
                    <a:pt x="102072" y="313332"/>
                  </a:lnTo>
                  <a:lnTo>
                    <a:pt x="102203" y="312786"/>
                  </a:lnTo>
                  <a:lnTo>
                    <a:pt x="102324" y="312239"/>
                  </a:lnTo>
                  <a:lnTo>
                    <a:pt x="102446" y="311684"/>
                  </a:lnTo>
                  <a:lnTo>
                    <a:pt x="102558" y="311128"/>
                  </a:lnTo>
                  <a:lnTo>
                    <a:pt x="102654" y="310573"/>
                  </a:lnTo>
                  <a:lnTo>
                    <a:pt x="102749" y="310009"/>
                  </a:lnTo>
                  <a:lnTo>
                    <a:pt x="102836" y="309454"/>
                  </a:lnTo>
                  <a:lnTo>
                    <a:pt x="102914" y="308889"/>
                  </a:lnTo>
                  <a:lnTo>
                    <a:pt x="102984" y="308325"/>
                  </a:lnTo>
                  <a:lnTo>
                    <a:pt x="103044" y="307753"/>
                  </a:lnTo>
                  <a:lnTo>
                    <a:pt x="103105" y="307180"/>
                  </a:lnTo>
                  <a:lnTo>
                    <a:pt x="103148" y="306616"/>
                  </a:lnTo>
                  <a:lnTo>
                    <a:pt x="103183" y="306035"/>
                  </a:lnTo>
                  <a:lnTo>
                    <a:pt x="103218" y="305462"/>
                  </a:lnTo>
                  <a:lnTo>
                    <a:pt x="103235" y="304889"/>
                  </a:lnTo>
                  <a:lnTo>
                    <a:pt x="103244" y="304308"/>
                  </a:lnTo>
                  <a:lnTo>
                    <a:pt x="103253" y="303726"/>
                  </a:lnTo>
                  <a:lnTo>
                    <a:pt x="103244" y="302963"/>
                  </a:lnTo>
                  <a:lnTo>
                    <a:pt x="103218" y="302208"/>
                  </a:lnTo>
                  <a:lnTo>
                    <a:pt x="103174" y="301462"/>
                  </a:lnTo>
                  <a:lnTo>
                    <a:pt x="103114" y="300715"/>
                  </a:lnTo>
                  <a:lnTo>
                    <a:pt x="103036" y="299978"/>
                  </a:lnTo>
                  <a:lnTo>
                    <a:pt x="102958" y="299240"/>
                  </a:lnTo>
                  <a:lnTo>
                    <a:pt x="102862" y="298503"/>
                  </a:lnTo>
                  <a:lnTo>
                    <a:pt x="102758" y="297765"/>
                  </a:lnTo>
                  <a:lnTo>
                    <a:pt x="103357" y="297696"/>
                  </a:lnTo>
                  <a:lnTo>
                    <a:pt x="103955" y="297626"/>
                  </a:lnTo>
                  <a:lnTo>
                    <a:pt x="104554" y="297557"/>
                  </a:lnTo>
                  <a:lnTo>
                    <a:pt x="105144" y="297470"/>
                  </a:lnTo>
                  <a:lnTo>
                    <a:pt x="105743" y="297383"/>
                  </a:lnTo>
                  <a:lnTo>
                    <a:pt x="106333" y="297288"/>
                  </a:lnTo>
                  <a:lnTo>
                    <a:pt x="106914" y="297192"/>
                  </a:lnTo>
                  <a:lnTo>
                    <a:pt x="107504" y="297088"/>
                  </a:lnTo>
                  <a:lnTo>
                    <a:pt x="108086" y="296975"/>
                  </a:lnTo>
                  <a:lnTo>
                    <a:pt x="108667" y="296863"/>
                  </a:lnTo>
                  <a:lnTo>
                    <a:pt x="109240" y="296741"/>
                  </a:lnTo>
                  <a:lnTo>
                    <a:pt x="109813" y="296611"/>
                  </a:lnTo>
                  <a:lnTo>
                    <a:pt x="110385" y="296481"/>
                  </a:lnTo>
                  <a:lnTo>
                    <a:pt x="110958" y="296342"/>
                  </a:lnTo>
                  <a:lnTo>
                    <a:pt x="111531" y="296194"/>
                  </a:lnTo>
                  <a:lnTo>
                    <a:pt x="112095" y="296047"/>
                  </a:lnTo>
                  <a:lnTo>
                    <a:pt x="112650" y="295891"/>
                  </a:lnTo>
                  <a:lnTo>
                    <a:pt x="113214" y="295726"/>
                  </a:lnTo>
                  <a:lnTo>
                    <a:pt x="113770" y="295561"/>
                  </a:lnTo>
                  <a:lnTo>
                    <a:pt x="114325" y="295387"/>
                  </a:lnTo>
                  <a:lnTo>
                    <a:pt x="114872" y="295214"/>
                  </a:lnTo>
                  <a:lnTo>
                    <a:pt x="115418" y="295032"/>
                  </a:lnTo>
                  <a:lnTo>
                    <a:pt x="115965" y="294849"/>
                  </a:lnTo>
                  <a:lnTo>
                    <a:pt x="116503" y="294650"/>
                  </a:lnTo>
                  <a:lnTo>
                    <a:pt x="117041" y="294459"/>
                  </a:lnTo>
                  <a:lnTo>
                    <a:pt x="117579" y="294251"/>
                  </a:lnTo>
                  <a:lnTo>
                    <a:pt x="118108" y="294042"/>
                  </a:lnTo>
                  <a:lnTo>
                    <a:pt x="118638" y="293834"/>
                  </a:lnTo>
                  <a:lnTo>
                    <a:pt x="119167" y="293617"/>
                  </a:lnTo>
                  <a:lnTo>
                    <a:pt x="119688" y="293392"/>
                  </a:lnTo>
                  <a:lnTo>
                    <a:pt x="120208" y="293166"/>
                  </a:lnTo>
                  <a:lnTo>
                    <a:pt x="120720" y="292932"/>
                  </a:lnTo>
                  <a:lnTo>
                    <a:pt x="121232" y="292698"/>
                  </a:lnTo>
                  <a:lnTo>
                    <a:pt x="121744" y="292455"/>
                  </a:lnTo>
                  <a:lnTo>
                    <a:pt x="122247" y="292203"/>
                  </a:lnTo>
                  <a:lnTo>
                    <a:pt x="122751" y="291951"/>
                  </a:lnTo>
                  <a:lnTo>
                    <a:pt x="123254" y="291700"/>
                  </a:lnTo>
                  <a:lnTo>
                    <a:pt x="123749" y="291439"/>
                  </a:lnTo>
                  <a:lnTo>
                    <a:pt x="124234" y="291170"/>
                  </a:lnTo>
                  <a:lnTo>
                    <a:pt x="124720" y="290901"/>
                  </a:lnTo>
                  <a:lnTo>
                    <a:pt x="125206" y="290624"/>
                  </a:lnTo>
                  <a:lnTo>
                    <a:pt x="125692" y="290346"/>
                  </a:lnTo>
                  <a:lnTo>
                    <a:pt x="126161" y="290060"/>
                  </a:lnTo>
                  <a:lnTo>
                    <a:pt x="126638" y="289773"/>
                  </a:lnTo>
                  <a:lnTo>
                    <a:pt x="127107" y="289478"/>
                  </a:lnTo>
                  <a:lnTo>
                    <a:pt x="127567" y="289174"/>
                  </a:lnTo>
                  <a:lnTo>
                    <a:pt x="128035" y="288879"/>
                  </a:lnTo>
                  <a:lnTo>
                    <a:pt x="128486" y="288567"/>
                  </a:lnTo>
                  <a:lnTo>
                    <a:pt x="128938" y="288263"/>
                  </a:lnTo>
                  <a:lnTo>
                    <a:pt x="129389" y="287942"/>
                  </a:lnTo>
                  <a:lnTo>
                    <a:pt x="129831" y="287621"/>
                  </a:lnTo>
                  <a:lnTo>
                    <a:pt x="130274" y="287300"/>
                  </a:lnTo>
                  <a:lnTo>
                    <a:pt x="130708" y="286970"/>
                  </a:lnTo>
                  <a:lnTo>
                    <a:pt x="131142" y="286641"/>
                  </a:lnTo>
                  <a:lnTo>
                    <a:pt x="131567" y="286302"/>
                  </a:lnTo>
                  <a:lnTo>
                    <a:pt x="131992" y="285964"/>
                  </a:lnTo>
                  <a:lnTo>
                    <a:pt x="132409" y="285625"/>
                  </a:lnTo>
                  <a:lnTo>
                    <a:pt x="132825" y="285270"/>
                  </a:lnTo>
                  <a:lnTo>
                    <a:pt x="133233" y="284923"/>
                  </a:lnTo>
                  <a:lnTo>
                    <a:pt x="133641" y="284567"/>
                  </a:lnTo>
                  <a:lnTo>
                    <a:pt x="134040" y="284202"/>
                  </a:lnTo>
                  <a:lnTo>
                    <a:pt x="134439" y="283838"/>
                  </a:lnTo>
                  <a:lnTo>
                    <a:pt x="134830" y="283473"/>
                  </a:lnTo>
                  <a:lnTo>
                    <a:pt x="135220" y="283100"/>
                  </a:lnTo>
                  <a:lnTo>
                    <a:pt x="135602" y="282727"/>
                  </a:lnTo>
                  <a:lnTo>
                    <a:pt x="135975" y="282345"/>
                  </a:lnTo>
                  <a:lnTo>
                    <a:pt x="136348" y="281964"/>
                  </a:lnTo>
                  <a:lnTo>
                    <a:pt x="136721" y="281582"/>
                  </a:lnTo>
                  <a:lnTo>
                    <a:pt x="137077" y="281191"/>
                  </a:lnTo>
                  <a:lnTo>
                    <a:pt x="137441" y="280801"/>
                  </a:lnTo>
                  <a:lnTo>
                    <a:pt x="137789" y="280402"/>
                  </a:lnTo>
                  <a:lnTo>
                    <a:pt x="138136" y="280002"/>
                  </a:lnTo>
                  <a:lnTo>
                    <a:pt x="138483" y="279595"/>
                  </a:lnTo>
                  <a:lnTo>
                    <a:pt x="138821" y="279187"/>
                  </a:lnTo>
                  <a:lnTo>
                    <a:pt x="139151" y="278779"/>
                  </a:lnTo>
                  <a:lnTo>
                    <a:pt x="139481" y="278362"/>
                  </a:lnTo>
                  <a:lnTo>
                    <a:pt x="139802" y="277946"/>
                  </a:lnTo>
                  <a:lnTo>
                    <a:pt x="140123" y="277529"/>
                  </a:lnTo>
                  <a:lnTo>
                    <a:pt x="140435" y="277104"/>
                  </a:lnTo>
                  <a:lnTo>
                    <a:pt x="140739" y="276679"/>
                  </a:lnTo>
                  <a:lnTo>
                    <a:pt x="141043" y="276245"/>
                  </a:lnTo>
                  <a:lnTo>
                    <a:pt x="141338" y="275811"/>
                  </a:lnTo>
                  <a:lnTo>
                    <a:pt x="141633" y="275377"/>
                  </a:lnTo>
                  <a:lnTo>
                    <a:pt x="141919" y="274935"/>
                  </a:lnTo>
                  <a:lnTo>
                    <a:pt x="142197" y="274492"/>
                  </a:lnTo>
                  <a:lnTo>
                    <a:pt x="142466" y="274050"/>
                  </a:lnTo>
                  <a:lnTo>
                    <a:pt x="142735" y="273599"/>
                  </a:lnTo>
                  <a:lnTo>
                    <a:pt x="143004" y="273147"/>
                  </a:lnTo>
                  <a:lnTo>
                    <a:pt x="143255" y="272696"/>
                  </a:lnTo>
                  <a:lnTo>
                    <a:pt x="143507" y="272236"/>
                  </a:lnTo>
                  <a:lnTo>
                    <a:pt x="143759" y="271776"/>
                  </a:lnTo>
                  <a:lnTo>
                    <a:pt x="143993" y="271316"/>
                  </a:lnTo>
                  <a:lnTo>
                    <a:pt x="144227" y="270848"/>
                  </a:lnTo>
                  <a:lnTo>
                    <a:pt x="144461" y="270379"/>
                  </a:lnTo>
                  <a:lnTo>
                    <a:pt x="144678" y="269911"/>
                  </a:lnTo>
                  <a:lnTo>
                    <a:pt x="144895" y="269433"/>
                  </a:lnTo>
                  <a:lnTo>
                    <a:pt x="145104" y="268956"/>
                  </a:lnTo>
                  <a:lnTo>
                    <a:pt x="145312" y="268479"/>
                  </a:lnTo>
                  <a:lnTo>
                    <a:pt x="145511" y="267993"/>
                  </a:lnTo>
                  <a:lnTo>
                    <a:pt x="145702" y="267516"/>
                  </a:lnTo>
                  <a:lnTo>
                    <a:pt x="145885" y="267030"/>
                  </a:lnTo>
                  <a:lnTo>
                    <a:pt x="146067" y="266535"/>
                  </a:lnTo>
                  <a:lnTo>
                    <a:pt x="146240" y="266049"/>
                  </a:lnTo>
                  <a:lnTo>
                    <a:pt x="146405" y="265555"/>
                  </a:lnTo>
                  <a:lnTo>
                    <a:pt x="146570" y="265060"/>
                  </a:lnTo>
                  <a:lnTo>
                    <a:pt x="146718" y="264557"/>
                  </a:lnTo>
                  <a:lnTo>
                    <a:pt x="146865" y="264053"/>
                  </a:lnTo>
                  <a:lnTo>
                    <a:pt x="147013" y="263559"/>
                  </a:lnTo>
                  <a:lnTo>
                    <a:pt x="147143" y="263047"/>
                  </a:lnTo>
                  <a:lnTo>
                    <a:pt x="147273" y="262544"/>
                  </a:lnTo>
                  <a:lnTo>
                    <a:pt x="147394" y="262032"/>
                  </a:lnTo>
                  <a:lnTo>
                    <a:pt x="147507" y="261520"/>
                  </a:lnTo>
                  <a:lnTo>
                    <a:pt x="147620" y="261008"/>
                  </a:lnTo>
                  <a:lnTo>
                    <a:pt x="147724" y="260496"/>
                  </a:lnTo>
                  <a:lnTo>
                    <a:pt x="147820" y="259975"/>
                  </a:lnTo>
                  <a:lnTo>
                    <a:pt x="147906" y="259454"/>
                  </a:lnTo>
                  <a:lnTo>
                    <a:pt x="147984" y="258934"/>
                  </a:lnTo>
                  <a:lnTo>
                    <a:pt x="148063" y="258413"/>
                  </a:lnTo>
                  <a:lnTo>
                    <a:pt x="148132" y="257884"/>
                  </a:lnTo>
                  <a:lnTo>
                    <a:pt x="148193" y="257363"/>
                  </a:lnTo>
                  <a:lnTo>
                    <a:pt x="148245" y="256834"/>
                  </a:lnTo>
                  <a:lnTo>
                    <a:pt x="148288" y="256305"/>
                  </a:lnTo>
                  <a:lnTo>
                    <a:pt x="148332" y="255767"/>
                  </a:lnTo>
                  <a:lnTo>
                    <a:pt x="148366" y="255237"/>
                  </a:lnTo>
                  <a:lnTo>
                    <a:pt x="148384" y="254699"/>
                  </a:lnTo>
                  <a:lnTo>
                    <a:pt x="148410" y="254161"/>
                  </a:lnTo>
                  <a:lnTo>
                    <a:pt x="148418" y="253623"/>
                  </a:lnTo>
                  <a:lnTo>
                    <a:pt x="148418" y="253085"/>
                  </a:lnTo>
                  <a:lnTo>
                    <a:pt x="148418" y="252582"/>
                  </a:lnTo>
                  <a:lnTo>
                    <a:pt x="148410" y="252087"/>
                  </a:lnTo>
                  <a:lnTo>
                    <a:pt x="148392" y="251584"/>
                  </a:lnTo>
                  <a:lnTo>
                    <a:pt x="148366" y="251081"/>
                  </a:lnTo>
                  <a:lnTo>
                    <a:pt x="148340" y="250578"/>
                  </a:lnTo>
                  <a:lnTo>
                    <a:pt x="148306" y="250083"/>
                  </a:lnTo>
                  <a:lnTo>
                    <a:pt x="148262" y="249580"/>
                  </a:lnTo>
                  <a:lnTo>
                    <a:pt x="148219" y="249076"/>
                  </a:lnTo>
                  <a:lnTo>
                    <a:pt x="148167" y="248582"/>
                  </a:lnTo>
                  <a:lnTo>
                    <a:pt x="148106" y="248078"/>
                  </a:lnTo>
                  <a:lnTo>
                    <a:pt x="148037" y="247584"/>
                  </a:lnTo>
                  <a:lnTo>
                    <a:pt x="147967" y="247081"/>
                  </a:lnTo>
                  <a:lnTo>
                    <a:pt x="147889" y="246586"/>
                  </a:lnTo>
                  <a:lnTo>
                    <a:pt x="147802" y="246083"/>
                  </a:lnTo>
                  <a:lnTo>
                    <a:pt x="147715" y="245588"/>
                  </a:lnTo>
                  <a:lnTo>
                    <a:pt x="147611" y="245093"/>
                  </a:lnTo>
                  <a:lnTo>
                    <a:pt x="147507" y="244599"/>
                  </a:lnTo>
                  <a:lnTo>
                    <a:pt x="147403" y="244104"/>
                  </a:lnTo>
                  <a:lnTo>
                    <a:pt x="147282" y="243610"/>
                  </a:lnTo>
                  <a:lnTo>
                    <a:pt x="147160" y="243115"/>
                  </a:lnTo>
                  <a:lnTo>
                    <a:pt x="147039" y="242620"/>
                  </a:lnTo>
                  <a:lnTo>
                    <a:pt x="146900" y="242126"/>
                  </a:lnTo>
                  <a:lnTo>
                    <a:pt x="146761" y="241640"/>
                  </a:lnTo>
                  <a:lnTo>
                    <a:pt x="146613" y="241154"/>
                  </a:lnTo>
                  <a:lnTo>
                    <a:pt x="146466" y="240659"/>
                  </a:lnTo>
                  <a:lnTo>
                    <a:pt x="146310" y="240173"/>
                  </a:lnTo>
                  <a:lnTo>
                    <a:pt x="146145" y="239687"/>
                  </a:lnTo>
                  <a:lnTo>
                    <a:pt x="145971" y="239210"/>
                  </a:lnTo>
                  <a:lnTo>
                    <a:pt x="145798" y="238724"/>
                  </a:lnTo>
                  <a:lnTo>
                    <a:pt x="145616" y="238247"/>
                  </a:lnTo>
                  <a:lnTo>
                    <a:pt x="145425" y="237770"/>
                  </a:lnTo>
                  <a:lnTo>
                    <a:pt x="145234" y="237292"/>
                  </a:lnTo>
                  <a:lnTo>
                    <a:pt x="145025" y="236815"/>
                  </a:lnTo>
                  <a:lnTo>
                    <a:pt x="144826" y="236347"/>
                  </a:lnTo>
                  <a:lnTo>
                    <a:pt x="144609" y="235869"/>
                  </a:lnTo>
                  <a:lnTo>
                    <a:pt x="144392" y="235401"/>
                  </a:lnTo>
                  <a:lnTo>
                    <a:pt x="144166" y="234932"/>
                  </a:lnTo>
                  <a:lnTo>
                    <a:pt x="143941" y="234472"/>
                  </a:lnTo>
                  <a:lnTo>
                    <a:pt x="143707" y="234004"/>
                  </a:lnTo>
                  <a:lnTo>
                    <a:pt x="143464" y="233544"/>
                  </a:lnTo>
                  <a:lnTo>
                    <a:pt x="143212" y="233084"/>
                  </a:lnTo>
                  <a:lnTo>
                    <a:pt x="142960" y="232633"/>
                  </a:lnTo>
                  <a:lnTo>
                    <a:pt x="142700" y="232181"/>
                  </a:lnTo>
                  <a:lnTo>
                    <a:pt x="142440" y="231730"/>
                  </a:lnTo>
                  <a:lnTo>
                    <a:pt x="142171" y="231279"/>
                  </a:lnTo>
                  <a:lnTo>
                    <a:pt x="141893" y="230836"/>
                  </a:lnTo>
                  <a:lnTo>
                    <a:pt x="141607" y="230394"/>
                  </a:lnTo>
                  <a:lnTo>
                    <a:pt x="141320" y="229951"/>
                  </a:lnTo>
                  <a:lnTo>
                    <a:pt x="141025" y="229518"/>
                  </a:lnTo>
                  <a:lnTo>
                    <a:pt x="140730" y="229084"/>
                  </a:lnTo>
                  <a:lnTo>
                    <a:pt x="140418" y="228650"/>
                  </a:lnTo>
                  <a:lnTo>
                    <a:pt x="140114" y="228216"/>
                  </a:lnTo>
                  <a:lnTo>
                    <a:pt x="139793" y="227791"/>
                  </a:lnTo>
                  <a:lnTo>
                    <a:pt x="139472" y="227374"/>
                  </a:lnTo>
                  <a:lnTo>
                    <a:pt x="139142" y="226958"/>
                  </a:lnTo>
                  <a:lnTo>
                    <a:pt x="138812" y="226541"/>
                  </a:lnTo>
                  <a:lnTo>
                    <a:pt x="138474" y="226125"/>
                  </a:lnTo>
                  <a:lnTo>
                    <a:pt x="138127" y="225717"/>
                  </a:lnTo>
                  <a:lnTo>
                    <a:pt x="137771" y="225309"/>
                  </a:lnTo>
                  <a:lnTo>
                    <a:pt x="137415" y="224910"/>
                  </a:lnTo>
                  <a:lnTo>
                    <a:pt x="137060" y="224511"/>
                  </a:lnTo>
                  <a:lnTo>
                    <a:pt x="136687" y="224120"/>
                  </a:lnTo>
                  <a:lnTo>
                    <a:pt x="136313" y="223730"/>
                  </a:lnTo>
                  <a:lnTo>
                    <a:pt x="135940" y="223339"/>
                  </a:lnTo>
                  <a:lnTo>
                    <a:pt x="136964" y="223096"/>
                  </a:lnTo>
                  <a:lnTo>
                    <a:pt x="137988" y="222827"/>
                  </a:lnTo>
                  <a:lnTo>
                    <a:pt x="138995" y="222541"/>
                  </a:lnTo>
                  <a:lnTo>
                    <a:pt x="140001" y="222237"/>
                  </a:lnTo>
                  <a:lnTo>
                    <a:pt x="140990" y="221916"/>
                  </a:lnTo>
                  <a:lnTo>
                    <a:pt x="141971" y="221586"/>
                  </a:lnTo>
                  <a:lnTo>
                    <a:pt x="142943" y="221231"/>
                  </a:lnTo>
                  <a:lnTo>
                    <a:pt x="143906" y="220857"/>
                  </a:lnTo>
                  <a:lnTo>
                    <a:pt x="144861" y="220476"/>
                  </a:lnTo>
                  <a:lnTo>
                    <a:pt x="145798" y="220068"/>
                  </a:lnTo>
                  <a:lnTo>
                    <a:pt x="146735" y="219651"/>
                  </a:lnTo>
                  <a:lnTo>
                    <a:pt x="147655" y="219217"/>
                  </a:lnTo>
                  <a:lnTo>
                    <a:pt x="148557" y="218766"/>
                  </a:lnTo>
                  <a:lnTo>
                    <a:pt x="149460" y="218298"/>
                  </a:lnTo>
                  <a:lnTo>
                    <a:pt x="150345" y="217820"/>
                  </a:lnTo>
                  <a:lnTo>
                    <a:pt x="151212" y="217326"/>
                  </a:lnTo>
                  <a:lnTo>
                    <a:pt x="152071" y="216814"/>
                  </a:lnTo>
                  <a:lnTo>
                    <a:pt x="152922" y="216293"/>
                  </a:lnTo>
                  <a:lnTo>
                    <a:pt x="153764" y="215747"/>
                  </a:lnTo>
                  <a:lnTo>
                    <a:pt x="154579" y="215200"/>
                  </a:lnTo>
                  <a:lnTo>
                    <a:pt x="155395" y="214627"/>
                  </a:lnTo>
                  <a:lnTo>
                    <a:pt x="156185" y="214046"/>
                  </a:lnTo>
                  <a:lnTo>
                    <a:pt x="156966" y="213447"/>
                  </a:lnTo>
                  <a:lnTo>
                    <a:pt x="157738" y="212840"/>
                  </a:lnTo>
                  <a:lnTo>
                    <a:pt x="158493" y="212223"/>
                  </a:lnTo>
                  <a:lnTo>
                    <a:pt x="159230" y="211581"/>
                  </a:lnTo>
                  <a:lnTo>
                    <a:pt x="159959" y="210939"/>
                  </a:lnTo>
                  <a:lnTo>
                    <a:pt x="160671" y="210280"/>
                  </a:lnTo>
                  <a:lnTo>
                    <a:pt x="161365" y="209603"/>
                  </a:lnTo>
                  <a:lnTo>
                    <a:pt x="162042" y="208917"/>
                  </a:lnTo>
                  <a:lnTo>
                    <a:pt x="162710" y="208223"/>
                  </a:lnTo>
                  <a:lnTo>
                    <a:pt x="163352" y="207512"/>
                  </a:lnTo>
                  <a:lnTo>
                    <a:pt x="163986" y="206791"/>
                  </a:lnTo>
                  <a:lnTo>
                    <a:pt x="164602" y="206063"/>
                  </a:lnTo>
                  <a:lnTo>
                    <a:pt x="165200" y="205316"/>
                  </a:lnTo>
                  <a:lnTo>
                    <a:pt x="165782" y="204570"/>
                  </a:lnTo>
                  <a:lnTo>
                    <a:pt x="166346" y="203806"/>
                  </a:lnTo>
                  <a:lnTo>
                    <a:pt x="166901" y="203025"/>
                  </a:lnTo>
                  <a:lnTo>
                    <a:pt x="167430" y="202245"/>
                  </a:lnTo>
                  <a:lnTo>
                    <a:pt x="167942" y="201446"/>
                  </a:lnTo>
                  <a:lnTo>
                    <a:pt x="168437" y="200639"/>
                  </a:lnTo>
                  <a:lnTo>
                    <a:pt x="168914" y="199824"/>
                  </a:lnTo>
                  <a:lnTo>
                    <a:pt x="169149" y="199416"/>
                  </a:lnTo>
                  <a:lnTo>
                    <a:pt x="169374" y="198999"/>
                  </a:lnTo>
                  <a:lnTo>
                    <a:pt x="169591" y="198591"/>
                  </a:lnTo>
                  <a:lnTo>
                    <a:pt x="169808" y="198166"/>
                  </a:lnTo>
                  <a:lnTo>
                    <a:pt x="170025" y="197750"/>
                  </a:lnTo>
                  <a:lnTo>
                    <a:pt x="170233" y="197324"/>
                  </a:lnTo>
                  <a:lnTo>
                    <a:pt x="170433" y="196899"/>
                  </a:lnTo>
                  <a:lnTo>
                    <a:pt x="170632" y="196474"/>
                  </a:lnTo>
                  <a:lnTo>
                    <a:pt x="170823" y="196049"/>
                  </a:lnTo>
                  <a:lnTo>
                    <a:pt x="171014" y="195615"/>
                  </a:lnTo>
                  <a:lnTo>
                    <a:pt x="171196" y="195181"/>
                  </a:lnTo>
                  <a:lnTo>
                    <a:pt x="171379" y="194747"/>
                  </a:lnTo>
                  <a:lnTo>
                    <a:pt x="171552" y="194305"/>
                  </a:lnTo>
                  <a:lnTo>
                    <a:pt x="171717" y="193871"/>
                  </a:lnTo>
                  <a:lnTo>
                    <a:pt x="171882" y="193428"/>
                  </a:lnTo>
                  <a:lnTo>
                    <a:pt x="172038" y="192986"/>
                  </a:lnTo>
                  <a:lnTo>
                    <a:pt x="172194" y="192535"/>
                  </a:lnTo>
                  <a:lnTo>
                    <a:pt x="172342" y="192092"/>
                  </a:lnTo>
                  <a:lnTo>
                    <a:pt x="172489" y="191641"/>
                  </a:lnTo>
                  <a:lnTo>
                    <a:pt x="172628" y="191190"/>
                  </a:lnTo>
                  <a:lnTo>
                    <a:pt x="172758" y="190738"/>
                  </a:lnTo>
                  <a:lnTo>
                    <a:pt x="172889" y="190278"/>
                  </a:lnTo>
                  <a:lnTo>
                    <a:pt x="173010" y="189827"/>
                  </a:lnTo>
                  <a:lnTo>
                    <a:pt x="173123" y="189367"/>
                  </a:lnTo>
                  <a:lnTo>
                    <a:pt x="173236" y="188907"/>
                  </a:lnTo>
                  <a:lnTo>
                    <a:pt x="173340" y="188439"/>
                  </a:lnTo>
                  <a:lnTo>
                    <a:pt x="173444" y="187979"/>
                  </a:lnTo>
                  <a:lnTo>
                    <a:pt x="173539" y="187510"/>
                  </a:lnTo>
                  <a:lnTo>
                    <a:pt x="173626" y="187042"/>
                  </a:lnTo>
                  <a:lnTo>
                    <a:pt x="173713" y="186573"/>
                  </a:lnTo>
                  <a:lnTo>
                    <a:pt x="173791" y="186105"/>
                  </a:lnTo>
                  <a:lnTo>
                    <a:pt x="173869" y="185636"/>
                  </a:lnTo>
                  <a:lnTo>
                    <a:pt x="173930" y="185159"/>
                  </a:lnTo>
                  <a:lnTo>
                    <a:pt x="173999" y="184681"/>
                  </a:lnTo>
                  <a:lnTo>
                    <a:pt x="174051" y="184204"/>
                  </a:lnTo>
                  <a:lnTo>
                    <a:pt x="174103" y="183727"/>
                  </a:lnTo>
                  <a:lnTo>
                    <a:pt x="174147" y="183250"/>
                  </a:lnTo>
                  <a:lnTo>
                    <a:pt x="174190" y="182772"/>
                  </a:lnTo>
                  <a:lnTo>
                    <a:pt x="174225" y="182287"/>
                  </a:lnTo>
                  <a:lnTo>
                    <a:pt x="174251" y="181801"/>
                  </a:lnTo>
                  <a:lnTo>
                    <a:pt x="174277" y="181315"/>
                  </a:lnTo>
                  <a:lnTo>
                    <a:pt x="174286" y="180829"/>
                  </a:lnTo>
                  <a:lnTo>
                    <a:pt x="174303" y="180343"/>
                  </a:lnTo>
                  <a:lnTo>
                    <a:pt x="174303" y="179857"/>
                  </a:lnTo>
                  <a:lnTo>
                    <a:pt x="174303" y="179293"/>
                  </a:lnTo>
                  <a:lnTo>
                    <a:pt x="174286" y="178729"/>
                  </a:lnTo>
                  <a:lnTo>
                    <a:pt x="174268" y="178165"/>
                  </a:lnTo>
                  <a:lnTo>
                    <a:pt x="174242" y="177601"/>
                  </a:lnTo>
                  <a:lnTo>
                    <a:pt x="174207" y="177037"/>
                  </a:lnTo>
                  <a:lnTo>
                    <a:pt x="174164" y="176481"/>
                  </a:lnTo>
                  <a:lnTo>
                    <a:pt x="174112" y="175917"/>
                  </a:lnTo>
                  <a:lnTo>
                    <a:pt x="174051" y="175353"/>
                  </a:lnTo>
                  <a:lnTo>
                    <a:pt x="173991" y="174789"/>
                  </a:lnTo>
                  <a:lnTo>
                    <a:pt x="173912" y="174225"/>
                  </a:lnTo>
                  <a:lnTo>
                    <a:pt x="173826" y="173670"/>
                  </a:lnTo>
                  <a:lnTo>
                    <a:pt x="173739" y="173106"/>
                  </a:lnTo>
                  <a:lnTo>
                    <a:pt x="173643" y="172542"/>
                  </a:lnTo>
                  <a:lnTo>
                    <a:pt x="173531" y="171986"/>
                  </a:lnTo>
                  <a:lnTo>
                    <a:pt x="173418" y="171422"/>
                  </a:lnTo>
                  <a:lnTo>
                    <a:pt x="173296" y="170867"/>
                  </a:lnTo>
                  <a:lnTo>
                    <a:pt x="173166" y="170303"/>
                  </a:lnTo>
                  <a:lnTo>
                    <a:pt x="173027" y="169748"/>
                  </a:lnTo>
                  <a:lnTo>
                    <a:pt x="172880" y="169192"/>
                  </a:lnTo>
                  <a:lnTo>
                    <a:pt x="172732" y="168637"/>
                  </a:lnTo>
                  <a:lnTo>
                    <a:pt x="172567" y="168082"/>
                  </a:lnTo>
                  <a:lnTo>
                    <a:pt x="172394" y="167526"/>
                  </a:lnTo>
                  <a:lnTo>
                    <a:pt x="172220" y="166980"/>
                  </a:lnTo>
                  <a:lnTo>
                    <a:pt x="172029" y="166424"/>
                  </a:lnTo>
                  <a:lnTo>
                    <a:pt x="171839" y="165878"/>
                  </a:lnTo>
                  <a:lnTo>
                    <a:pt x="171639" y="165331"/>
                  </a:lnTo>
                  <a:lnTo>
                    <a:pt x="171422" y="164784"/>
                  </a:lnTo>
                  <a:lnTo>
                    <a:pt x="171205" y="164238"/>
                  </a:lnTo>
                  <a:lnTo>
                    <a:pt x="170980" y="163691"/>
                  </a:lnTo>
                  <a:lnTo>
                    <a:pt x="170745" y="163153"/>
                  </a:lnTo>
                  <a:lnTo>
                    <a:pt x="170502" y="162615"/>
                  </a:lnTo>
                  <a:lnTo>
                    <a:pt x="170251" y="162077"/>
                  </a:lnTo>
                  <a:lnTo>
                    <a:pt x="169999" y="161539"/>
                  </a:lnTo>
                  <a:lnTo>
                    <a:pt x="169730" y="161001"/>
                  </a:lnTo>
                  <a:lnTo>
                    <a:pt x="169452" y="160472"/>
                  </a:lnTo>
                  <a:lnTo>
                    <a:pt x="169166" y="159942"/>
                  </a:lnTo>
                  <a:lnTo>
                    <a:pt x="168880" y="159413"/>
                  </a:lnTo>
                  <a:lnTo>
                    <a:pt x="168576" y="158884"/>
                  </a:lnTo>
                  <a:lnTo>
                    <a:pt x="168272" y="158363"/>
                  </a:lnTo>
                  <a:lnTo>
                    <a:pt x="167951" y="157834"/>
                  </a:lnTo>
                  <a:lnTo>
                    <a:pt x="167630" y="157322"/>
                  </a:lnTo>
                  <a:lnTo>
                    <a:pt x="167300" y="156801"/>
                  </a:lnTo>
                  <a:lnTo>
                    <a:pt x="166953" y="156289"/>
                  </a:lnTo>
                  <a:lnTo>
                    <a:pt x="166606" y="155777"/>
                  </a:lnTo>
                  <a:lnTo>
                    <a:pt x="166250" y="155265"/>
                  </a:lnTo>
                  <a:lnTo>
                    <a:pt x="165886" y="154762"/>
                  </a:lnTo>
                  <a:lnTo>
                    <a:pt x="165513" y="154259"/>
                  </a:lnTo>
                  <a:lnTo>
                    <a:pt x="165131" y="153755"/>
                  </a:lnTo>
                  <a:lnTo>
                    <a:pt x="164740" y="153252"/>
                  </a:lnTo>
                  <a:lnTo>
                    <a:pt x="164341" y="152757"/>
                  </a:lnTo>
                  <a:lnTo>
                    <a:pt x="163933" y="152271"/>
                  </a:lnTo>
                  <a:lnTo>
                    <a:pt x="163517" y="151777"/>
                  </a:lnTo>
                  <a:lnTo>
                    <a:pt x="163100" y="151300"/>
                  </a:lnTo>
                  <a:lnTo>
                    <a:pt x="162667" y="150814"/>
                  </a:lnTo>
                  <a:lnTo>
                    <a:pt x="162224" y="150336"/>
                  </a:lnTo>
                  <a:lnTo>
                    <a:pt x="161781" y="149859"/>
                  </a:lnTo>
                  <a:lnTo>
                    <a:pt x="161322" y="149391"/>
                  </a:lnTo>
                  <a:lnTo>
                    <a:pt x="160853" y="148922"/>
                  </a:lnTo>
                  <a:lnTo>
                    <a:pt x="160384" y="148453"/>
                  </a:lnTo>
                  <a:lnTo>
                    <a:pt x="159898" y="147994"/>
                  </a:lnTo>
                  <a:lnTo>
                    <a:pt x="159413" y="147534"/>
                  </a:lnTo>
                  <a:lnTo>
                    <a:pt x="158909" y="147082"/>
                  </a:lnTo>
                  <a:lnTo>
                    <a:pt x="158406" y="146631"/>
                  </a:lnTo>
                  <a:lnTo>
                    <a:pt x="157894" y="146189"/>
                  </a:lnTo>
                  <a:lnTo>
                    <a:pt x="158458" y="145625"/>
                  </a:lnTo>
                  <a:lnTo>
                    <a:pt x="159022" y="145043"/>
                  </a:lnTo>
                  <a:lnTo>
                    <a:pt x="159560" y="144462"/>
                  </a:lnTo>
                  <a:lnTo>
                    <a:pt x="160089" y="143863"/>
                  </a:lnTo>
                  <a:lnTo>
                    <a:pt x="160601" y="143256"/>
                  </a:lnTo>
                  <a:lnTo>
                    <a:pt x="161105" y="142640"/>
                  </a:lnTo>
                  <a:lnTo>
                    <a:pt x="161582" y="142015"/>
                  </a:lnTo>
                  <a:lnTo>
                    <a:pt x="162050" y="141373"/>
                  </a:lnTo>
                  <a:lnTo>
                    <a:pt x="162502" y="140731"/>
                  </a:lnTo>
                  <a:lnTo>
                    <a:pt x="162936" y="140071"/>
                  </a:lnTo>
                  <a:lnTo>
                    <a:pt x="163352" y="139412"/>
                  </a:lnTo>
                  <a:lnTo>
                    <a:pt x="163751" y="138735"/>
                  </a:lnTo>
                  <a:lnTo>
                    <a:pt x="164142" y="138049"/>
                  </a:lnTo>
                  <a:lnTo>
                    <a:pt x="164506" y="137364"/>
                  </a:lnTo>
                  <a:lnTo>
                    <a:pt x="164853" y="136661"/>
                  </a:lnTo>
                  <a:lnTo>
                    <a:pt x="165183" y="135949"/>
                  </a:lnTo>
                  <a:lnTo>
                    <a:pt x="165504" y="135238"/>
                  </a:lnTo>
                  <a:lnTo>
                    <a:pt x="165790" y="134509"/>
                  </a:lnTo>
                  <a:lnTo>
                    <a:pt x="166068" y="133780"/>
                  </a:lnTo>
                  <a:lnTo>
                    <a:pt x="166328" y="133042"/>
                  </a:lnTo>
                  <a:lnTo>
                    <a:pt x="166563" y="132296"/>
                  </a:lnTo>
                  <a:lnTo>
                    <a:pt x="166788" y="131541"/>
                  </a:lnTo>
                  <a:lnTo>
                    <a:pt x="166884" y="131168"/>
                  </a:lnTo>
                  <a:lnTo>
                    <a:pt x="166988" y="130786"/>
                  </a:lnTo>
                  <a:lnTo>
                    <a:pt x="167075" y="130404"/>
                  </a:lnTo>
                  <a:lnTo>
                    <a:pt x="167161" y="130014"/>
                  </a:lnTo>
                  <a:lnTo>
                    <a:pt x="167248" y="129632"/>
                  </a:lnTo>
                  <a:lnTo>
                    <a:pt x="167326" y="129242"/>
                  </a:lnTo>
                  <a:lnTo>
                    <a:pt x="167396" y="128860"/>
                  </a:lnTo>
                  <a:lnTo>
                    <a:pt x="167465" y="128469"/>
                  </a:lnTo>
                  <a:lnTo>
                    <a:pt x="167526" y="128070"/>
                  </a:lnTo>
                  <a:lnTo>
                    <a:pt x="167578" y="127680"/>
                  </a:lnTo>
                  <a:lnTo>
                    <a:pt x="167630" y="127289"/>
                  </a:lnTo>
                  <a:lnTo>
                    <a:pt x="167682" y="126890"/>
                  </a:lnTo>
                  <a:lnTo>
                    <a:pt x="167717" y="126491"/>
                  </a:lnTo>
                  <a:lnTo>
                    <a:pt x="167752" y="126092"/>
                  </a:lnTo>
                  <a:lnTo>
                    <a:pt x="167786" y="125693"/>
                  </a:lnTo>
                  <a:lnTo>
                    <a:pt x="167812" y="125294"/>
                  </a:lnTo>
                  <a:lnTo>
                    <a:pt x="167830" y="124886"/>
                  </a:lnTo>
                  <a:lnTo>
                    <a:pt x="167838" y="124487"/>
                  </a:lnTo>
                  <a:lnTo>
                    <a:pt x="167847" y="124079"/>
                  </a:lnTo>
                  <a:lnTo>
                    <a:pt x="167856" y="123671"/>
                  </a:lnTo>
                  <a:lnTo>
                    <a:pt x="167847" y="123246"/>
                  </a:lnTo>
                  <a:lnTo>
                    <a:pt x="167838" y="122820"/>
                  </a:lnTo>
                  <a:lnTo>
                    <a:pt x="167830" y="122395"/>
                  </a:lnTo>
                  <a:lnTo>
                    <a:pt x="167804" y="121970"/>
                  </a:lnTo>
                  <a:lnTo>
                    <a:pt x="167778" y="121554"/>
                  </a:lnTo>
                  <a:lnTo>
                    <a:pt x="167743" y="121128"/>
                  </a:lnTo>
                  <a:lnTo>
                    <a:pt x="167708" y="120712"/>
                  </a:lnTo>
                  <a:lnTo>
                    <a:pt x="167656" y="120295"/>
                  </a:lnTo>
                  <a:lnTo>
                    <a:pt x="167613" y="119879"/>
                  </a:lnTo>
                  <a:lnTo>
                    <a:pt x="167552" y="119462"/>
                  </a:lnTo>
                  <a:lnTo>
                    <a:pt x="167491" y="119046"/>
                  </a:lnTo>
                  <a:lnTo>
                    <a:pt x="167422" y="118638"/>
                  </a:lnTo>
                  <a:lnTo>
                    <a:pt x="167352" y="118230"/>
                  </a:lnTo>
                  <a:lnTo>
                    <a:pt x="167274" y="117822"/>
                  </a:lnTo>
                  <a:lnTo>
                    <a:pt x="167187" y="117414"/>
                  </a:lnTo>
                  <a:lnTo>
                    <a:pt x="167092" y="117007"/>
                  </a:lnTo>
                  <a:lnTo>
                    <a:pt x="166997" y="116607"/>
                  </a:lnTo>
                  <a:lnTo>
                    <a:pt x="166901" y="116208"/>
                  </a:lnTo>
                  <a:lnTo>
                    <a:pt x="166788" y="115809"/>
                  </a:lnTo>
                  <a:lnTo>
                    <a:pt x="166676" y="115410"/>
                  </a:lnTo>
                  <a:lnTo>
                    <a:pt x="166563" y="115011"/>
                  </a:lnTo>
                  <a:lnTo>
                    <a:pt x="166433" y="114620"/>
                  </a:lnTo>
                  <a:lnTo>
                    <a:pt x="166311" y="114230"/>
                  </a:lnTo>
                  <a:lnTo>
                    <a:pt x="166172" y="113839"/>
                  </a:lnTo>
                  <a:lnTo>
                    <a:pt x="166033" y="113449"/>
                  </a:lnTo>
                  <a:lnTo>
                    <a:pt x="165895" y="113067"/>
                  </a:lnTo>
                  <a:lnTo>
                    <a:pt x="165738" y="112685"/>
                  </a:lnTo>
                  <a:lnTo>
                    <a:pt x="165591" y="112303"/>
                  </a:lnTo>
                  <a:lnTo>
                    <a:pt x="165426" y="111922"/>
                  </a:lnTo>
                  <a:lnTo>
                    <a:pt x="165261" y="111540"/>
                  </a:lnTo>
                  <a:lnTo>
                    <a:pt x="165096" y="111167"/>
                  </a:lnTo>
                  <a:lnTo>
                    <a:pt x="164923" y="110794"/>
                  </a:lnTo>
                  <a:lnTo>
                    <a:pt x="164740" y="110420"/>
                  </a:lnTo>
                  <a:lnTo>
                    <a:pt x="164558" y="110056"/>
                  </a:lnTo>
                  <a:lnTo>
                    <a:pt x="164367" y="109692"/>
                  </a:lnTo>
                  <a:lnTo>
                    <a:pt x="164168" y="109327"/>
                  </a:lnTo>
                  <a:lnTo>
                    <a:pt x="163968" y="108963"/>
                  </a:lnTo>
                  <a:lnTo>
                    <a:pt x="163769" y="108607"/>
                  </a:lnTo>
                  <a:lnTo>
                    <a:pt x="163560" y="108251"/>
                  </a:lnTo>
                  <a:lnTo>
                    <a:pt x="163343" y="107895"/>
                  </a:lnTo>
                  <a:lnTo>
                    <a:pt x="163126" y="107540"/>
                  </a:lnTo>
                  <a:lnTo>
                    <a:pt x="162901" y="107193"/>
                  </a:lnTo>
                  <a:lnTo>
                    <a:pt x="162675" y="106845"/>
                  </a:lnTo>
                  <a:lnTo>
                    <a:pt x="162441" y="106498"/>
                  </a:lnTo>
                  <a:lnTo>
                    <a:pt x="161964" y="105821"/>
                  </a:lnTo>
                  <a:lnTo>
                    <a:pt x="161469" y="105153"/>
                  </a:lnTo>
                  <a:lnTo>
                    <a:pt x="160957" y="104494"/>
                  </a:lnTo>
                  <a:lnTo>
                    <a:pt x="160428" y="103843"/>
                  </a:lnTo>
                  <a:lnTo>
                    <a:pt x="159881" y="103210"/>
                  </a:lnTo>
                  <a:lnTo>
                    <a:pt x="159317" y="102585"/>
                  </a:lnTo>
                  <a:lnTo>
                    <a:pt x="158736" y="101969"/>
                  </a:lnTo>
                  <a:lnTo>
                    <a:pt x="158137" y="101370"/>
                  </a:lnTo>
                  <a:lnTo>
                    <a:pt x="157530" y="100780"/>
                  </a:lnTo>
                  <a:lnTo>
                    <a:pt x="156905" y="100207"/>
                  </a:lnTo>
                  <a:lnTo>
                    <a:pt x="156254" y="99643"/>
                  </a:lnTo>
                  <a:lnTo>
                    <a:pt x="155603" y="99097"/>
                  </a:lnTo>
                  <a:lnTo>
                    <a:pt x="154926" y="98559"/>
                  </a:lnTo>
                  <a:lnTo>
                    <a:pt x="154241" y="98038"/>
                  </a:lnTo>
                  <a:lnTo>
                    <a:pt x="153538" y="97526"/>
                  </a:lnTo>
                  <a:lnTo>
                    <a:pt x="152826" y="97031"/>
                  </a:lnTo>
                  <a:lnTo>
                    <a:pt x="152098" y="96554"/>
                  </a:lnTo>
                  <a:lnTo>
                    <a:pt x="151351" y="96094"/>
                  </a:lnTo>
                  <a:lnTo>
                    <a:pt x="150596" y="95643"/>
                  </a:lnTo>
                  <a:lnTo>
                    <a:pt x="149833" y="95209"/>
                  </a:lnTo>
                  <a:lnTo>
                    <a:pt x="149052" y="94793"/>
                  </a:lnTo>
                  <a:lnTo>
                    <a:pt x="148262" y="94385"/>
                  </a:lnTo>
                  <a:lnTo>
                    <a:pt x="147455" y="93994"/>
                  </a:lnTo>
                  <a:lnTo>
                    <a:pt x="146639" y="93630"/>
                  </a:lnTo>
                  <a:lnTo>
                    <a:pt x="145815" y="93274"/>
                  </a:lnTo>
                  <a:lnTo>
                    <a:pt x="144982" y="92936"/>
                  </a:lnTo>
                  <a:lnTo>
                    <a:pt x="144132" y="92615"/>
                  </a:lnTo>
                  <a:lnTo>
                    <a:pt x="143273" y="92311"/>
                  </a:lnTo>
                  <a:lnTo>
                    <a:pt x="142405" y="92024"/>
                  </a:lnTo>
                  <a:lnTo>
                    <a:pt x="141528" y="91755"/>
                  </a:lnTo>
                  <a:lnTo>
                    <a:pt x="140635" y="91504"/>
                  </a:lnTo>
                  <a:lnTo>
                    <a:pt x="139741" y="91270"/>
                  </a:lnTo>
                  <a:lnTo>
                    <a:pt x="138830" y="91053"/>
                  </a:lnTo>
                  <a:lnTo>
                    <a:pt x="137919" y="90862"/>
                  </a:lnTo>
                  <a:lnTo>
                    <a:pt x="136999" y="90688"/>
                  </a:lnTo>
                  <a:lnTo>
                    <a:pt x="136062" y="90523"/>
                  </a:lnTo>
                  <a:lnTo>
                    <a:pt x="135125" y="90393"/>
                  </a:lnTo>
                  <a:lnTo>
                    <a:pt x="134179" y="90272"/>
                  </a:lnTo>
                  <a:lnTo>
                    <a:pt x="133224" y="90176"/>
                  </a:lnTo>
                  <a:lnTo>
                    <a:pt x="132747" y="90133"/>
                  </a:lnTo>
                  <a:lnTo>
                    <a:pt x="132270" y="90098"/>
                  </a:lnTo>
                  <a:lnTo>
                    <a:pt x="131784" y="90063"/>
                  </a:lnTo>
                  <a:lnTo>
                    <a:pt x="131298" y="90037"/>
                  </a:lnTo>
                  <a:lnTo>
                    <a:pt x="130812" y="90020"/>
                  </a:lnTo>
                  <a:lnTo>
                    <a:pt x="130326" y="90003"/>
                  </a:lnTo>
                  <a:lnTo>
                    <a:pt x="130630" y="89534"/>
                  </a:lnTo>
                  <a:lnTo>
                    <a:pt x="130925" y="89057"/>
                  </a:lnTo>
                  <a:lnTo>
                    <a:pt x="131220" y="88580"/>
                  </a:lnTo>
                  <a:lnTo>
                    <a:pt x="131497" y="88094"/>
                  </a:lnTo>
                  <a:lnTo>
                    <a:pt x="131775" y="87608"/>
                  </a:lnTo>
                  <a:lnTo>
                    <a:pt x="132035" y="87122"/>
                  </a:lnTo>
                  <a:lnTo>
                    <a:pt x="132287" y="86627"/>
                  </a:lnTo>
                  <a:lnTo>
                    <a:pt x="132539" y="86124"/>
                  </a:lnTo>
                  <a:lnTo>
                    <a:pt x="132773" y="85621"/>
                  </a:lnTo>
                  <a:lnTo>
                    <a:pt x="133007" y="85117"/>
                  </a:lnTo>
                  <a:lnTo>
                    <a:pt x="133224" y="84605"/>
                  </a:lnTo>
                  <a:lnTo>
                    <a:pt x="133441" y="84093"/>
                  </a:lnTo>
                  <a:lnTo>
                    <a:pt x="133641" y="83573"/>
                  </a:lnTo>
                  <a:lnTo>
                    <a:pt x="133832" y="83052"/>
                  </a:lnTo>
                  <a:lnTo>
                    <a:pt x="134014" y="82523"/>
                  </a:lnTo>
                  <a:lnTo>
                    <a:pt x="134196" y="81993"/>
                  </a:lnTo>
                  <a:lnTo>
                    <a:pt x="134361" y="81464"/>
                  </a:lnTo>
                  <a:lnTo>
                    <a:pt x="134508" y="80926"/>
                  </a:lnTo>
                  <a:lnTo>
                    <a:pt x="134656" y="80388"/>
                  </a:lnTo>
                  <a:lnTo>
                    <a:pt x="134795" y="79841"/>
                  </a:lnTo>
                  <a:lnTo>
                    <a:pt x="134916" y="79295"/>
                  </a:lnTo>
                  <a:lnTo>
                    <a:pt x="135029" y="78748"/>
                  </a:lnTo>
                  <a:lnTo>
                    <a:pt x="135133" y="78193"/>
                  </a:lnTo>
                  <a:lnTo>
                    <a:pt x="135229" y="77637"/>
                  </a:lnTo>
                  <a:lnTo>
                    <a:pt x="135315" y="77082"/>
                  </a:lnTo>
                  <a:lnTo>
                    <a:pt x="135385" y="76518"/>
                  </a:lnTo>
                  <a:lnTo>
                    <a:pt x="135446" y="75954"/>
                  </a:lnTo>
                  <a:lnTo>
                    <a:pt x="135498" y="75390"/>
                  </a:lnTo>
                  <a:lnTo>
                    <a:pt x="135532" y="74817"/>
                  </a:lnTo>
                  <a:lnTo>
                    <a:pt x="135567" y="74245"/>
                  </a:lnTo>
                  <a:lnTo>
                    <a:pt x="135584" y="73672"/>
                  </a:lnTo>
                  <a:lnTo>
                    <a:pt x="135584" y="73090"/>
                  </a:lnTo>
                  <a:lnTo>
                    <a:pt x="135584" y="72657"/>
                  </a:lnTo>
                  <a:lnTo>
                    <a:pt x="135576" y="72223"/>
                  </a:lnTo>
                  <a:lnTo>
                    <a:pt x="135558" y="71789"/>
                  </a:lnTo>
                  <a:lnTo>
                    <a:pt x="135541" y="71355"/>
                  </a:lnTo>
                  <a:lnTo>
                    <a:pt x="135506" y="70921"/>
                  </a:lnTo>
                  <a:lnTo>
                    <a:pt x="135472" y="70496"/>
                  </a:lnTo>
                  <a:lnTo>
                    <a:pt x="135437" y="70071"/>
                  </a:lnTo>
                  <a:lnTo>
                    <a:pt x="135385" y="69637"/>
                  </a:lnTo>
                  <a:lnTo>
                    <a:pt x="135333" y="69212"/>
                  </a:lnTo>
                  <a:lnTo>
                    <a:pt x="135272" y="68795"/>
                  </a:lnTo>
                  <a:lnTo>
                    <a:pt x="135211" y="68370"/>
                  </a:lnTo>
                  <a:lnTo>
                    <a:pt x="135142" y="67953"/>
                  </a:lnTo>
                  <a:lnTo>
                    <a:pt x="135064" y="67528"/>
                  </a:lnTo>
                  <a:lnTo>
                    <a:pt x="134986" y="67112"/>
                  </a:lnTo>
                  <a:lnTo>
                    <a:pt x="134890" y="66704"/>
                  </a:lnTo>
                  <a:lnTo>
                    <a:pt x="134804" y="66287"/>
                  </a:lnTo>
                  <a:lnTo>
                    <a:pt x="134699" y="65880"/>
                  </a:lnTo>
                  <a:lnTo>
                    <a:pt x="134595" y="65463"/>
                  </a:lnTo>
                  <a:lnTo>
                    <a:pt x="134482" y="65064"/>
                  </a:lnTo>
                  <a:lnTo>
                    <a:pt x="134370" y="64656"/>
                  </a:lnTo>
                  <a:lnTo>
                    <a:pt x="134248" y="64248"/>
                  </a:lnTo>
                  <a:lnTo>
                    <a:pt x="134118" y="63849"/>
                  </a:lnTo>
                  <a:lnTo>
                    <a:pt x="133988" y="63450"/>
                  </a:lnTo>
                  <a:lnTo>
                    <a:pt x="133849" y="63051"/>
                  </a:lnTo>
                  <a:lnTo>
                    <a:pt x="133701" y="62660"/>
                  </a:lnTo>
                  <a:lnTo>
                    <a:pt x="133554" y="62261"/>
                  </a:lnTo>
                  <a:lnTo>
                    <a:pt x="133398" y="61871"/>
                  </a:lnTo>
                  <a:lnTo>
                    <a:pt x="133242" y="61480"/>
                  </a:lnTo>
                  <a:lnTo>
                    <a:pt x="133077" y="61098"/>
                  </a:lnTo>
                  <a:lnTo>
                    <a:pt x="132903" y="60716"/>
                  </a:lnTo>
                  <a:lnTo>
                    <a:pt x="132730" y="60335"/>
                  </a:lnTo>
                  <a:lnTo>
                    <a:pt x="132547" y="59953"/>
                  </a:lnTo>
                  <a:lnTo>
                    <a:pt x="132356" y="59571"/>
                  </a:lnTo>
                  <a:lnTo>
                    <a:pt x="132166" y="59198"/>
                  </a:lnTo>
                  <a:lnTo>
                    <a:pt x="131975" y="58825"/>
                  </a:lnTo>
                  <a:lnTo>
                    <a:pt x="131766" y="58460"/>
                  </a:lnTo>
                  <a:lnTo>
                    <a:pt x="131567" y="58087"/>
                  </a:lnTo>
                  <a:lnTo>
                    <a:pt x="131350" y="57723"/>
                  </a:lnTo>
                  <a:lnTo>
                    <a:pt x="131133" y="57358"/>
                  </a:lnTo>
                  <a:lnTo>
                    <a:pt x="130916" y="57003"/>
                  </a:lnTo>
                  <a:lnTo>
                    <a:pt x="130690" y="56647"/>
                  </a:lnTo>
                  <a:lnTo>
                    <a:pt x="130456" y="56291"/>
                  </a:lnTo>
                  <a:lnTo>
                    <a:pt x="130222" y="55935"/>
                  </a:lnTo>
                  <a:lnTo>
                    <a:pt x="129979" y="55588"/>
                  </a:lnTo>
                  <a:lnTo>
                    <a:pt x="129736" y="55241"/>
                  </a:lnTo>
                  <a:lnTo>
                    <a:pt x="129493" y="54903"/>
                  </a:lnTo>
                  <a:lnTo>
                    <a:pt x="129233" y="54556"/>
                  </a:lnTo>
                  <a:lnTo>
                    <a:pt x="128972" y="54217"/>
                  </a:lnTo>
                  <a:lnTo>
                    <a:pt x="128712" y="53887"/>
                  </a:lnTo>
                  <a:lnTo>
                    <a:pt x="128443" y="53549"/>
                  </a:lnTo>
                  <a:lnTo>
                    <a:pt x="128174" y="53228"/>
                  </a:lnTo>
                  <a:lnTo>
                    <a:pt x="127896" y="52898"/>
                  </a:lnTo>
                  <a:lnTo>
                    <a:pt x="127619" y="52577"/>
                  </a:lnTo>
                  <a:lnTo>
                    <a:pt x="127332" y="52256"/>
                  </a:lnTo>
                  <a:lnTo>
                    <a:pt x="127037" y="51935"/>
                  </a:lnTo>
                  <a:lnTo>
                    <a:pt x="126751" y="51623"/>
                  </a:lnTo>
                  <a:lnTo>
                    <a:pt x="126447" y="51310"/>
                  </a:lnTo>
                  <a:lnTo>
                    <a:pt x="126143" y="51006"/>
                  </a:lnTo>
                  <a:lnTo>
                    <a:pt x="125527" y="50399"/>
                  </a:lnTo>
                  <a:lnTo>
                    <a:pt x="124894" y="49809"/>
                  </a:lnTo>
                  <a:lnTo>
                    <a:pt x="124252" y="49228"/>
                  </a:lnTo>
                  <a:lnTo>
                    <a:pt x="123584" y="48664"/>
                  </a:lnTo>
                  <a:lnTo>
                    <a:pt x="122907" y="48108"/>
                  </a:lnTo>
                  <a:lnTo>
                    <a:pt x="122213" y="47579"/>
                  </a:lnTo>
                  <a:lnTo>
                    <a:pt x="121501" y="47050"/>
                  </a:lnTo>
                  <a:lnTo>
                    <a:pt x="120772" y="46546"/>
                  </a:lnTo>
                  <a:lnTo>
                    <a:pt x="120035" y="46052"/>
                  </a:lnTo>
                  <a:lnTo>
                    <a:pt x="119288" y="45574"/>
                  </a:lnTo>
                  <a:lnTo>
                    <a:pt x="118516" y="45115"/>
                  </a:lnTo>
                  <a:lnTo>
                    <a:pt x="117744" y="44663"/>
                  </a:lnTo>
                  <a:lnTo>
                    <a:pt x="116945" y="44238"/>
                  </a:lnTo>
                  <a:lnTo>
                    <a:pt x="116147" y="43822"/>
                  </a:lnTo>
                  <a:lnTo>
                    <a:pt x="115323" y="43422"/>
                  </a:lnTo>
                  <a:lnTo>
                    <a:pt x="114498" y="43041"/>
                  </a:lnTo>
                  <a:lnTo>
                    <a:pt x="113657" y="42676"/>
                  </a:lnTo>
                  <a:lnTo>
                    <a:pt x="112806" y="42329"/>
                  </a:lnTo>
                  <a:lnTo>
                    <a:pt x="111939" y="42008"/>
                  </a:lnTo>
                  <a:lnTo>
                    <a:pt x="111071" y="41696"/>
                  </a:lnTo>
                  <a:lnTo>
                    <a:pt x="110186" y="41401"/>
                  </a:lnTo>
                  <a:lnTo>
                    <a:pt x="109292" y="41123"/>
                  </a:lnTo>
                  <a:lnTo>
                    <a:pt x="108381" y="40871"/>
                  </a:lnTo>
                  <a:lnTo>
                    <a:pt x="107930" y="40750"/>
                  </a:lnTo>
                  <a:lnTo>
                    <a:pt x="107470" y="40637"/>
                  </a:lnTo>
                  <a:lnTo>
                    <a:pt x="107010" y="40524"/>
                  </a:lnTo>
                  <a:lnTo>
                    <a:pt x="106541" y="40420"/>
                  </a:lnTo>
                  <a:lnTo>
                    <a:pt x="106081" y="40316"/>
                  </a:lnTo>
                  <a:lnTo>
                    <a:pt x="105613" y="40221"/>
                  </a:lnTo>
                  <a:lnTo>
                    <a:pt x="105144" y="40125"/>
                  </a:lnTo>
                  <a:lnTo>
                    <a:pt x="104676" y="40038"/>
                  </a:lnTo>
                  <a:lnTo>
                    <a:pt x="104198" y="39960"/>
                  </a:lnTo>
                  <a:lnTo>
                    <a:pt x="103721" y="39882"/>
                  </a:lnTo>
                  <a:lnTo>
                    <a:pt x="103244" y="39813"/>
                  </a:lnTo>
                  <a:lnTo>
                    <a:pt x="102767" y="39743"/>
                  </a:lnTo>
                  <a:lnTo>
                    <a:pt x="102281" y="39683"/>
                  </a:lnTo>
                  <a:lnTo>
                    <a:pt x="101795" y="39630"/>
                  </a:lnTo>
                  <a:lnTo>
                    <a:pt x="101318" y="39578"/>
                  </a:lnTo>
                  <a:lnTo>
                    <a:pt x="100823" y="39526"/>
                  </a:lnTo>
                  <a:lnTo>
                    <a:pt x="100337" y="39492"/>
                  </a:lnTo>
                  <a:lnTo>
                    <a:pt x="99842" y="39457"/>
                  </a:lnTo>
                  <a:lnTo>
                    <a:pt x="99356" y="39422"/>
                  </a:lnTo>
                  <a:lnTo>
                    <a:pt x="98862" y="39396"/>
                  </a:lnTo>
                  <a:lnTo>
                    <a:pt x="98367" y="39379"/>
                  </a:lnTo>
                  <a:lnTo>
                    <a:pt x="97864" y="39370"/>
                  </a:lnTo>
                  <a:lnTo>
                    <a:pt x="97369" y="39361"/>
                  </a:lnTo>
                  <a:lnTo>
                    <a:pt x="96866" y="39353"/>
                  </a:lnTo>
                  <a:lnTo>
                    <a:pt x="96102" y="39361"/>
                  </a:lnTo>
                  <a:lnTo>
                    <a:pt x="95304" y="39396"/>
                  </a:lnTo>
                  <a:lnTo>
                    <a:pt x="94480" y="39440"/>
                  </a:lnTo>
                  <a:lnTo>
                    <a:pt x="93629" y="39500"/>
                  </a:lnTo>
                  <a:lnTo>
                    <a:pt x="92788" y="39570"/>
                  </a:lnTo>
                  <a:lnTo>
                    <a:pt x="91946" y="39656"/>
                  </a:lnTo>
                  <a:lnTo>
                    <a:pt x="91130" y="39752"/>
                  </a:lnTo>
                  <a:lnTo>
                    <a:pt x="90349" y="39847"/>
                  </a:lnTo>
                  <a:lnTo>
                    <a:pt x="90349" y="39691"/>
                  </a:lnTo>
                  <a:lnTo>
                    <a:pt x="90358" y="39544"/>
                  </a:lnTo>
                  <a:lnTo>
                    <a:pt x="90384" y="39257"/>
                  </a:lnTo>
                  <a:lnTo>
                    <a:pt x="90401" y="38988"/>
                  </a:lnTo>
                  <a:lnTo>
                    <a:pt x="90410" y="38858"/>
                  </a:lnTo>
                  <a:lnTo>
                    <a:pt x="90410" y="38728"/>
                  </a:lnTo>
                  <a:lnTo>
                    <a:pt x="90401" y="38233"/>
                  </a:lnTo>
                  <a:lnTo>
                    <a:pt x="90384" y="37747"/>
                  </a:lnTo>
                  <a:lnTo>
                    <a:pt x="90358" y="37262"/>
                  </a:lnTo>
                  <a:lnTo>
                    <a:pt x="90323" y="36784"/>
                  </a:lnTo>
                  <a:lnTo>
                    <a:pt x="90280" y="36298"/>
                  </a:lnTo>
                  <a:lnTo>
                    <a:pt x="90236" y="35821"/>
                  </a:lnTo>
                  <a:lnTo>
                    <a:pt x="90184" y="35335"/>
                  </a:lnTo>
                  <a:lnTo>
                    <a:pt x="90124" y="34858"/>
                  </a:lnTo>
                  <a:lnTo>
                    <a:pt x="90054" y="34381"/>
                  </a:lnTo>
                  <a:lnTo>
                    <a:pt x="89976" y="33903"/>
                  </a:lnTo>
                  <a:lnTo>
                    <a:pt x="89898" y="33435"/>
                  </a:lnTo>
                  <a:lnTo>
                    <a:pt x="89803" y="32966"/>
                  </a:lnTo>
                  <a:lnTo>
                    <a:pt x="89707" y="32489"/>
                  </a:lnTo>
                  <a:lnTo>
                    <a:pt x="89612" y="32020"/>
                  </a:lnTo>
                  <a:lnTo>
                    <a:pt x="89499" y="31560"/>
                  </a:lnTo>
                  <a:lnTo>
                    <a:pt x="89386" y="31092"/>
                  </a:lnTo>
                  <a:lnTo>
                    <a:pt x="89265" y="30632"/>
                  </a:lnTo>
                  <a:lnTo>
                    <a:pt x="89134" y="30163"/>
                  </a:lnTo>
                  <a:lnTo>
                    <a:pt x="88996" y="29704"/>
                  </a:lnTo>
                  <a:lnTo>
                    <a:pt x="88857" y="29252"/>
                  </a:lnTo>
                  <a:lnTo>
                    <a:pt x="88709" y="28792"/>
                  </a:lnTo>
                  <a:lnTo>
                    <a:pt x="88553" y="28341"/>
                  </a:lnTo>
                  <a:lnTo>
                    <a:pt x="88397" y="27890"/>
                  </a:lnTo>
                  <a:lnTo>
                    <a:pt x="88232" y="27439"/>
                  </a:lnTo>
                  <a:lnTo>
                    <a:pt x="88058" y="26996"/>
                  </a:lnTo>
                  <a:lnTo>
                    <a:pt x="87876" y="26545"/>
                  </a:lnTo>
                  <a:lnTo>
                    <a:pt x="87694" y="26102"/>
                  </a:lnTo>
                  <a:lnTo>
                    <a:pt x="87503" y="25669"/>
                  </a:lnTo>
                  <a:lnTo>
                    <a:pt x="87304" y="25226"/>
                  </a:lnTo>
                  <a:lnTo>
                    <a:pt x="87104" y="24792"/>
                  </a:lnTo>
                  <a:lnTo>
                    <a:pt x="86896" y="24358"/>
                  </a:lnTo>
                  <a:lnTo>
                    <a:pt x="86679" y="23924"/>
                  </a:lnTo>
                  <a:lnTo>
                    <a:pt x="86462" y="23499"/>
                  </a:lnTo>
                  <a:lnTo>
                    <a:pt x="86236" y="23074"/>
                  </a:lnTo>
                  <a:lnTo>
                    <a:pt x="86002" y="22649"/>
                  </a:lnTo>
                  <a:lnTo>
                    <a:pt x="85768" y="22224"/>
                  </a:lnTo>
                  <a:lnTo>
                    <a:pt x="85525" y="21807"/>
                  </a:lnTo>
                  <a:lnTo>
                    <a:pt x="85273" y="21391"/>
                  </a:lnTo>
                  <a:lnTo>
                    <a:pt x="85021" y="20983"/>
                  </a:lnTo>
                  <a:lnTo>
                    <a:pt x="84761" y="20566"/>
                  </a:lnTo>
                  <a:lnTo>
                    <a:pt x="84492" y="20167"/>
                  </a:lnTo>
                  <a:lnTo>
                    <a:pt x="84223" y="19759"/>
                  </a:lnTo>
                  <a:lnTo>
                    <a:pt x="83945" y="19360"/>
                  </a:lnTo>
                  <a:lnTo>
                    <a:pt x="83668" y="18961"/>
                  </a:lnTo>
                  <a:lnTo>
                    <a:pt x="83381" y="18562"/>
                  </a:lnTo>
                  <a:lnTo>
                    <a:pt x="83086" y="18171"/>
                  </a:lnTo>
                  <a:lnTo>
                    <a:pt x="82791" y="17781"/>
                  </a:lnTo>
                  <a:lnTo>
                    <a:pt x="82488" y="17390"/>
                  </a:lnTo>
                  <a:lnTo>
                    <a:pt x="82184" y="17009"/>
                  </a:lnTo>
                  <a:lnTo>
                    <a:pt x="81872" y="16627"/>
                  </a:lnTo>
                  <a:lnTo>
                    <a:pt x="81559" y="16254"/>
                  </a:lnTo>
                  <a:lnTo>
                    <a:pt x="81238" y="15880"/>
                  </a:lnTo>
                  <a:lnTo>
                    <a:pt x="80908" y="15507"/>
                  </a:lnTo>
                  <a:lnTo>
                    <a:pt x="80579" y="15143"/>
                  </a:lnTo>
                  <a:lnTo>
                    <a:pt x="80240" y="14778"/>
                  </a:lnTo>
                  <a:lnTo>
                    <a:pt x="79902" y="14414"/>
                  </a:lnTo>
                  <a:lnTo>
                    <a:pt x="79555" y="14058"/>
                  </a:lnTo>
                  <a:lnTo>
                    <a:pt x="79208" y="13702"/>
                  </a:lnTo>
                  <a:lnTo>
                    <a:pt x="78852" y="13355"/>
                  </a:lnTo>
                  <a:lnTo>
                    <a:pt x="78487" y="13008"/>
                  </a:lnTo>
                  <a:lnTo>
                    <a:pt x="78123" y="12670"/>
                  </a:lnTo>
                  <a:lnTo>
                    <a:pt x="77758" y="12323"/>
                  </a:lnTo>
                  <a:lnTo>
                    <a:pt x="77385" y="11993"/>
                  </a:lnTo>
                  <a:lnTo>
                    <a:pt x="77003" y="11663"/>
                  </a:lnTo>
                  <a:lnTo>
                    <a:pt x="76630" y="11334"/>
                  </a:lnTo>
                  <a:lnTo>
                    <a:pt x="76240" y="11004"/>
                  </a:lnTo>
                  <a:lnTo>
                    <a:pt x="75849" y="10683"/>
                  </a:lnTo>
                  <a:lnTo>
                    <a:pt x="75459" y="10370"/>
                  </a:lnTo>
                  <a:lnTo>
                    <a:pt x="75060" y="10058"/>
                  </a:lnTo>
                  <a:lnTo>
                    <a:pt x="74652" y="9746"/>
                  </a:lnTo>
                  <a:lnTo>
                    <a:pt x="74253" y="9442"/>
                  </a:lnTo>
                  <a:lnTo>
                    <a:pt x="73836" y="9147"/>
                  </a:lnTo>
                  <a:lnTo>
                    <a:pt x="73420" y="8843"/>
                  </a:lnTo>
                  <a:lnTo>
                    <a:pt x="73003" y="8557"/>
                  </a:lnTo>
                  <a:lnTo>
                    <a:pt x="72587" y="8262"/>
                  </a:lnTo>
                  <a:lnTo>
                    <a:pt x="72153" y="7984"/>
                  </a:lnTo>
                  <a:lnTo>
                    <a:pt x="71728" y="7706"/>
                  </a:lnTo>
                  <a:lnTo>
                    <a:pt x="71294" y="7429"/>
                  </a:lnTo>
                  <a:lnTo>
                    <a:pt x="70860" y="7151"/>
                  </a:lnTo>
                  <a:lnTo>
                    <a:pt x="70417" y="6891"/>
                  </a:lnTo>
                  <a:lnTo>
                    <a:pt x="69975" y="6630"/>
                  </a:lnTo>
                  <a:lnTo>
                    <a:pt x="69524" y="6370"/>
                  </a:lnTo>
                  <a:lnTo>
                    <a:pt x="69072" y="6118"/>
                  </a:lnTo>
                  <a:lnTo>
                    <a:pt x="68612" y="5867"/>
                  </a:lnTo>
                  <a:lnTo>
                    <a:pt x="68161" y="5624"/>
                  </a:lnTo>
                  <a:lnTo>
                    <a:pt x="67693" y="5381"/>
                  </a:lnTo>
                  <a:lnTo>
                    <a:pt x="67233" y="5147"/>
                  </a:lnTo>
                  <a:lnTo>
                    <a:pt x="66764" y="4912"/>
                  </a:lnTo>
                  <a:lnTo>
                    <a:pt x="66287" y="4687"/>
                  </a:lnTo>
                  <a:lnTo>
                    <a:pt x="65818" y="4470"/>
                  </a:lnTo>
                  <a:lnTo>
                    <a:pt x="65341" y="4253"/>
                  </a:lnTo>
                  <a:lnTo>
                    <a:pt x="64855" y="4045"/>
                  </a:lnTo>
                  <a:lnTo>
                    <a:pt x="64369" y="3836"/>
                  </a:lnTo>
                  <a:lnTo>
                    <a:pt x="63883" y="3637"/>
                  </a:lnTo>
                  <a:lnTo>
                    <a:pt x="63397" y="3437"/>
                  </a:lnTo>
                  <a:lnTo>
                    <a:pt x="62903" y="3246"/>
                  </a:lnTo>
                  <a:lnTo>
                    <a:pt x="62408" y="3055"/>
                  </a:lnTo>
                  <a:lnTo>
                    <a:pt x="61905" y="2882"/>
                  </a:lnTo>
                  <a:lnTo>
                    <a:pt x="61410" y="2700"/>
                  </a:lnTo>
                  <a:lnTo>
                    <a:pt x="60907" y="2535"/>
                  </a:lnTo>
                  <a:lnTo>
                    <a:pt x="60395" y="2361"/>
                  </a:lnTo>
                  <a:lnTo>
                    <a:pt x="59892" y="2205"/>
                  </a:lnTo>
                  <a:lnTo>
                    <a:pt x="59380" y="2049"/>
                  </a:lnTo>
                  <a:lnTo>
                    <a:pt x="58859" y="1901"/>
                  </a:lnTo>
                  <a:lnTo>
                    <a:pt x="58347" y="1754"/>
                  </a:lnTo>
                  <a:lnTo>
                    <a:pt x="57826" y="1615"/>
                  </a:lnTo>
                  <a:lnTo>
                    <a:pt x="57306" y="1485"/>
                  </a:lnTo>
                  <a:lnTo>
                    <a:pt x="56777" y="1355"/>
                  </a:lnTo>
                  <a:lnTo>
                    <a:pt x="56256" y="1233"/>
                  </a:lnTo>
                  <a:lnTo>
                    <a:pt x="55727" y="1112"/>
                  </a:lnTo>
                  <a:lnTo>
                    <a:pt x="55197" y="999"/>
                  </a:lnTo>
                  <a:lnTo>
                    <a:pt x="54659" y="895"/>
                  </a:lnTo>
                  <a:lnTo>
                    <a:pt x="54121" y="799"/>
                  </a:lnTo>
                  <a:lnTo>
                    <a:pt x="53583" y="704"/>
                  </a:lnTo>
                  <a:lnTo>
                    <a:pt x="53045" y="617"/>
                  </a:lnTo>
                  <a:lnTo>
                    <a:pt x="52507" y="530"/>
                  </a:lnTo>
                  <a:lnTo>
                    <a:pt x="51961" y="452"/>
                  </a:lnTo>
                  <a:lnTo>
                    <a:pt x="51423" y="383"/>
                  </a:lnTo>
                  <a:lnTo>
                    <a:pt x="50876" y="322"/>
                  </a:lnTo>
                  <a:lnTo>
                    <a:pt x="50321" y="261"/>
                  </a:lnTo>
                  <a:lnTo>
                    <a:pt x="49774" y="209"/>
                  </a:lnTo>
                  <a:lnTo>
                    <a:pt x="49219" y="157"/>
                  </a:lnTo>
                  <a:lnTo>
                    <a:pt x="48663" y="122"/>
                  </a:lnTo>
                  <a:lnTo>
                    <a:pt x="48108" y="88"/>
                  </a:lnTo>
                  <a:lnTo>
                    <a:pt x="47552" y="53"/>
                  </a:lnTo>
                  <a:lnTo>
                    <a:pt x="46997" y="36"/>
                  </a:lnTo>
                  <a:lnTo>
                    <a:pt x="46433" y="18"/>
                  </a:lnTo>
                  <a:lnTo>
                    <a:pt x="45878" y="10"/>
                  </a:lnTo>
                  <a:lnTo>
                    <a:pt x="450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137aa9371db_0_13"/>
            <p:cNvSpPr/>
            <p:nvPr/>
          </p:nvSpPr>
          <p:spPr>
            <a:xfrm>
              <a:off x="-3296675" y="-8608700"/>
              <a:ext cx="4357575" cy="8717100"/>
            </a:xfrm>
            <a:custGeom>
              <a:avLst/>
              <a:gdLst/>
              <a:ahLst/>
              <a:cxnLst/>
              <a:rect l="l" t="t" r="r" b="b"/>
              <a:pathLst>
                <a:path w="174303" h="348684" fill="none" extrusionOk="0">
                  <a:moveTo>
                    <a:pt x="135940" y="223339"/>
                  </a:moveTo>
                  <a:lnTo>
                    <a:pt x="135940" y="223339"/>
                  </a:lnTo>
                  <a:lnTo>
                    <a:pt x="136313" y="223730"/>
                  </a:lnTo>
                  <a:lnTo>
                    <a:pt x="136687" y="224120"/>
                  </a:lnTo>
                  <a:lnTo>
                    <a:pt x="137060" y="224511"/>
                  </a:lnTo>
                  <a:lnTo>
                    <a:pt x="137415" y="224910"/>
                  </a:lnTo>
                  <a:lnTo>
                    <a:pt x="137771" y="225309"/>
                  </a:lnTo>
                  <a:lnTo>
                    <a:pt x="138127" y="225717"/>
                  </a:lnTo>
                  <a:lnTo>
                    <a:pt x="138474" y="226125"/>
                  </a:lnTo>
                  <a:lnTo>
                    <a:pt x="138812" y="226541"/>
                  </a:lnTo>
                  <a:lnTo>
                    <a:pt x="139142" y="226958"/>
                  </a:lnTo>
                  <a:lnTo>
                    <a:pt x="139472" y="227374"/>
                  </a:lnTo>
                  <a:lnTo>
                    <a:pt x="139793" y="227791"/>
                  </a:lnTo>
                  <a:lnTo>
                    <a:pt x="140114" y="228216"/>
                  </a:lnTo>
                  <a:lnTo>
                    <a:pt x="140418" y="228650"/>
                  </a:lnTo>
                  <a:lnTo>
                    <a:pt x="140730" y="229084"/>
                  </a:lnTo>
                  <a:lnTo>
                    <a:pt x="141025" y="229518"/>
                  </a:lnTo>
                  <a:lnTo>
                    <a:pt x="141320" y="229951"/>
                  </a:lnTo>
                  <a:lnTo>
                    <a:pt x="141607" y="230394"/>
                  </a:lnTo>
                  <a:lnTo>
                    <a:pt x="141893" y="230836"/>
                  </a:lnTo>
                  <a:lnTo>
                    <a:pt x="142171" y="231279"/>
                  </a:lnTo>
                  <a:lnTo>
                    <a:pt x="142440" y="231730"/>
                  </a:lnTo>
                  <a:lnTo>
                    <a:pt x="142700" y="232181"/>
                  </a:lnTo>
                  <a:lnTo>
                    <a:pt x="142960" y="232633"/>
                  </a:lnTo>
                  <a:lnTo>
                    <a:pt x="143212" y="233084"/>
                  </a:lnTo>
                  <a:lnTo>
                    <a:pt x="143464" y="233544"/>
                  </a:lnTo>
                  <a:lnTo>
                    <a:pt x="143707" y="234004"/>
                  </a:lnTo>
                  <a:lnTo>
                    <a:pt x="143941" y="234472"/>
                  </a:lnTo>
                  <a:lnTo>
                    <a:pt x="144166" y="234932"/>
                  </a:lnTo>
                  <a:lnTo>
                    <a:pt x="144392" y="235401"/>
                  </a:lnTo>
                  <a:lnTo>
                    <a:pt x="144609" y="235869"/>
                  </a:lnTo>
                  <a:lnTo>
                    <a:pt x="144826" y="236347"/>
                  </a:lnTo>
                  <a:lnTo>
                    <a:pt x="145025" y="236815"/>
                  </a:lnTo>
                  <a:lnTo>
                    <a:pt x="145234" y="237292"/>
                  </a:lnTo>
                  <a:lnTo>
                    <a:pt x="145425" y="237770"/>
                  </a:lnTo>
                  <a:lnTo>
                    <a:pt x="145616" y="238247"/>
                  </a:lnTo>
                  <a:lnTo>
                    <a:pt x="145798" y="238724"/>
                  </a:lnTo>
                  <a:lnTo>
                    <a:pt x="145971" y="239210"/>
                  </a:lnTo>
                  <a:lnTo>
                    <a:pt x="146145" y="239687"/>
                  </a:lnTo>
                  <a:lnTo>
                    <a:pt x="146310" y="240173"/>
                  </a:lnTo>
                  <a:lnTo>
                    <a:pt x="146466" y="240659"/>
                  </a:lnTo>
                  <a:lnTo>
                    <a:pt x="146613" y="241154"/>
                  </a:lnTo>
                  <a:lnTo>
                    <a:pt x="146761" y="241640"/>
                  </a:lnTo>
                  <a:lnTo>
                    <a:pt x="146900" y="242126"/>
                  </a:lnTo>
                  <a:lnTo>
                    <a:pt x="147039" y="242620"/>
                  </a:lnTo>
                  <a:lnTo>
                    <a:pt x="147160" y="243115"/>
                  </a:lnTo>
                  <a:lnTo>
                    <a:pt x="147282" y="243610"/>
                  </a:lnTo>
                  <a:lnTo>
                    <a:pt x="147403" y="244104"/>
                  </a:lnTo>
                  <a:lnTo>
                    <a:pt x="147507" y="244599"/>
                  </a:lnTo>
                  <a:lnTo>
                    <a:pt x="147611" y="245093"/>
                  </a:lnTo>
                  <a:lnTo>
                    <a:pt x="147715" y="245588"/>
                  </a:lnTo>
                  <a:lnTo>
                    <a:pt x="147802" y="246083"/>
                  </a:lnTo>
                  <a:lnTo>
                    <a:pt x="147889" y="246586"/>
                  </a:lnTo>
                  <a:lnTo>
                    <a:pt x="147967" y="247081"/>
                  </a:lnTo>
                  <a:lnTo>
                    <a:pt x="148037" y="247584"/>
                  </a:lnTo>
                  <a:lnTo>
                    <a:pt x="148106" y="248078"/>
                  </a:lnTo>
                  <a:lnTo>
                    <a:pt x="148167" y="248582"/>
                  </a:lnTo>
                  <a:lnTo>
                    <a:pt x="148219" y="249076"/>
                  </a:lnTo>
                  <a:lnTo>
                    <a:pt x="148262" y="249580"/>
                  </a:lnTo>
                  <a:lnTo>
                    <a:pt x="148306" y="250083"/>
                  </a:lnTo>
                  <a:lnTo>
                    <a:pt x="148340" y="250578"/>
                  </a:lnTo>
                  <a:lnTo>
                    <a:pt x="148366" y="251081"/>
                  </a:lnTo>
                  <a:lnTo>
                    <a:pt x="148392" y="251584"/>
                  </a:lnTo>
                  <a:lnTo>
                    <a:pt x="148410" y="252087"/>
                  </a:lnTo>
                  <a:lnTo>
                    <a:pt x="148418" y="252582"/>
                  </a:lnTo>
                  <a:lnTo>
                    <a:pt x="148418" y="253085"/>
                  </a:lnTo>
                  <a:lnTo>
                    <a:pt x="148418" y="253085"/>
                  </a:lnTo>
                  <a:lnTo>
                    <a:pt x="148418" y="253623"/>
                  </a:lnTo>
                  <a:lnTo>
                    <a:pt x="148410" y="254161"/>
                  </a:lnTo>
                  <a:lnTo>
                    <a:pt x="148384" y="254699"/>
                  </a:lnTo>
                  <a:lnTo>
                    <a:pt x="148366" y="255237"/>
                  </a:lnTo>
                  <a:lnTo>
                    <a:pt x="148332" y="255767"/>
                  </a:lnTo>
                  <a:lnTo>
                    <a:pt x="148288" y="256305"/>
                  </a:lnTo>
                  <a:lnTo>
                    <a:pt x="148245" y="256834"/>
                  </a:lnTo>
                  <a:lnTo>
                    <a:pt x="148193" y="257363"/>
                  </a:lnTo>
                  <a:lnTo>
                    <a:pt x="148132" y="257884"/>
                  </a:lnTo>
                  <a:lnTo>
                    <a:pt x="148063" y="258413"/>
                  </a:lnTo>
                  <a:lnTo>
                    <a:pt x="147984" y="258934"/>
                  </a:lnTo>
                  <a:lnTo>
                    <a:pt x="147906" y="259454"/>
                  </a:lnTo>
                  <a:lnTo>
                    <a:pt x="147820" y="259975"/>
                  </a:lnTo>
                  <a:lnTo>
                    <a:pt x="147724" y="260496"/>
                  </a:lnTo>
                  <a:lnTo>
                    <a:pt x="147620" y="261008"/>
                  </a:lnTo>
                  <a:lnTo>
                    <a:pt x="147507" y="261520"/>
                  </a:lnTo>
                  <a:lnTo>
                    <a:pt x="147394" y="262032"/>
                  </a:lnTo>
                  <a:lnTo>
                    <a:pt x="147273" y="262544"/>
                  </a:lnTo>
                  <a:lnTo>
                    <a:pt x="147143" y="263047"/>
                  </a:lnTo>
                  <a:lnTo>
                    <a:pt x="147013" y="263559"/>
                  </a:lnTo>
                  <a:lnTo>
                    <a:pt x="146865" y="264053"/>
                  </a:lnTo>
                  <a:lnTo>
                    <a:pt x="146718" y="264557"/>
                  </a:lnTo>
                  <a:lnTo>
                    <a:pt x="146570" y="265060"/>
                  </a:lnTo>
                  <a:lnTo>
                    <a:pt x="146405" y="265555"/>
                  </a:lnTo>
                  <a:lnTo>
                    <a:pt x="146240" y="266049"/>
                  </a:lnTo>
                  <a:lnTo>
                    <a:pt x="146067" y="266535"/>
                  </a:lnTo>
                  <a:lnTo>
                    <a:pt x="145885" y="267030"/>
                  </a:lnTo>
                  <a:lnTo>
                    <a:pt x="145702" y="267516"/>
                  </a:lnTo>
                  <a:lnTo>
                    <a:pt x="145511" y="267993"/>
                  </a:lnTo>
                  <a:lnTo>
                    <a:pt x="145312" y="268479"/>
                  </a:lnTo>
                  <a:lnTo>
                    <a:pt x="145104" y="268956"/>
                  </a:lnTo>
                  <a:lnTo>
                    <a:pt x="144895" y="269433"/>
                  </a:lnTo>
                  <a:lnTo>
                    <a:pt x="144678" y="269911"/>
                  </a:lnTo>
                  <a:lnTo>
                    <a:pt x="144461" y="270379"/>
                  </a:lnTo>
                  <a:lnTo>
                    <a:pt x="144227" y="270848"/>
                  </a:lnTo>
                  <a:lnTo>
                    <a:pt x="143993" y="271316"/>
                  </a:lnTo>
                  <a:lnTo>
                    <a:pt x="143759" y="271776"/>
                  </a:lnTo>
                  <a:lnTo>
                    <a:pt x="143507" y="272236"/>
                  </a:lnTo>
                  <a:lnTo>
                    <a:pt x="143255" y="272696"/>
                  </a:lnTo>
                  <a:lnTo>
                    <a:pt x="143004" y="273147"/>
                  </a:lnTo>
                  <a:lnTo>
                    <a:pt x="142735" y="273599"/>
                  </a:lnTo>
                  <a:lnTo>
                    <a:pt x="142466" y="274050"/>
                  </a:lnTo>
                  <a:lnTo>
                    <a:pt x="142197" y="274492"/>
                  </a:lnTo>
                  <a:lnTo>
                    <a:pt x="141919" y="274935"/>
                  </a:lnTo>
                  <a:lnTo>
                    <a:pt x="141633" y="275377"/>
                  </a:lnTo>
                  <a:lnTo>
                    <a:pt x="141338" y="275811"/>
                  </a:lnTo>
                  <a:lnTo>
                    <a:pt x="141043" y="276245"/>
                  </a:lnTo>
                  <a:lnTo>
                    <a:pt x="140739" y="276679"/>
                  </a:lnTo>
                  <a:lnTo>
                    <a:pt x="140435" y="277104"/>
                  </a:lnTo>
                  <a:lnTo>
                    <a:pt x="140123" y="277529"/>
                  </a:lnTo>
                  <a:lnTo>
                    <a:pt x="139802" y="277946"/>
                  </a:lnTo>
                  <a:lnTo>
                    <a:pt x="139481" y="278362"/>
                  </a:lnTo>
                  <a:lnTo>
                    <a:pt x="139151" y="278779"/>
                  </a:lnTo>
                  <a:lnTo>
                    <a:pt x="138821" y="279187"/>
                  </a:lnTo>
                  <a:lnTo>
                    <a:pt x="138483" y="279595"/>
                  </a:lnTo>
                  <a:lnTo>
                    <a:pt x="138136" y="280002"/>
                  </a:lnTo>
                  <a:lnTo>
                    <a:pt x="137789" y="280402"/>
                  </a:lnTo>
                  <a:lnTo>
                    <a:pt x="137441" y="280801"/>
                  </a:lnTo>
                  <a:lnTo>
                    <a:pt x="137077" y="281191"/>
                  </a:lnTo>
                  <a:lnTo>
                    <a:pt x="136721" y="281582"/>
                  </a:lnTo>
                  <a:lnTo>
                    <a:pt x="136348" y="281964"/>
                  </a:lnTo>
                  <a:lnTo>
                    <a:pt x="135975" y="282345"/>
                  </a:lnTo>
                  <a:lnTo>
                    <a:pt x="135602" y="282727"/>
                  </a:lnTo>
                  <a:lnTo>
                    <a:pt x="135220" y="283100"/>
                  </a:lnTo>
                  <a:lnTo>
                    <a:pt x="134830" y="283473"/>
                  </a:lnTo>
                  <a:lnTo>
                    <a:pt x="134439" y="283838"/>
                  </a:lnTo>
                  <a:lnTo>
                    <a:pt x="134040" y="284202"/>
                  </a:lnTo>
                  <a:lnTo>
                    <a:pt x="133641" y="284567"/>
                  </a:lnTo>
                  <a:lnTo>
                    <a:pt x="133233" y="284923"/>
                  </a:lnTo>
                  <a:lnTo>
                    <a:pt x="132825" y="285270"/>
                  </a:lnTo>
                  <a:lnTo>
                    <a:pt x="132409" y="285625"/>
                  </a:lnTo>
                  <a:lnTo>
                    <a:pt x="131992" y="285964"/>
                  </a:lnTo>
                  <a:lnTo>
                    <a:pt x="131567" y="286302"/>
                  </a:lnTo>
                  <a:lnTo>
                    <a:pt x="131142" y="286641"/>
                  </a:lnTo>
                  <a:lnTo>
                    <a:pt x="130708" y="286970"/>
                  </a:lnTo>
                  <a:lnTo>
                    <a:pt x="130274" y="287300"/>
                  </a:lnTo>
                  <a:lnTo>
                    <a:pt x="129831" y="287621"/>
                  </a:lnTo>
                  <a:lnTo>
                    <a:pt x="129389" y="287942"/>
                  </a:lnTo>
                  <a:lnTo>
                    <a:pt x="128938" y="288263"/>
                  </a:lnTo>
                  <a:lnTo>
                    <a:pt x="128486" y="288567"/>
                  </a:lnTo>
                  <a:lnTo>
                    <a:pt x="128035" y="288879"/>
                  </a:lnTo>
                  <a:lnTo>
                    <a:pt x="127567" y="289174"/>
                  </a:lnTo>
                  <a:lnTo>
                    <a:pt x="127107" y="289478"/>
                  </a:lnTo>
                  <a:lnTo>
                    <a:pt x="126638" y="289773"/>
                  </a:lnTo>
                  <a:lnTo>
                    <a:pt x="126161" y="290060"/>
                  </a:lnTo>
                  <a:lnTo>
                    <a:pt x="125692" y="290346"/>
                  </a:lnTo>
                  <a:lnTo>
                    <a:pt x="125206" y="290624"/>
                  </a:lnTo>
                  <a:lnTo>
                    <a:pt x="124720" y="290901"/>
                  </a:lnTo>
                  <a:lnTo>
                    <a:pt x="124234" y="291170"/>
                  </a:lnTo>
                  <a:lnTo>
                    <a:pt x="123749" y="291439"/>
                  </a:lnTo>
                  <a:lnTo>
                    <a:pt x="123254" y="291700"/>
                  </a:lnTo>
                  <a:lnTo>
                    <a:pt x="122751" y="291951"/>
                  </a:lnTo>
                  <a:lnTo>
                    <a:pt x="122247" y="292203"/>
                  </a:lnTo>
                  <a:lnTo>
                    <a:pt x="121744" y="292455"/>
                  </a:lnTo>
                  <a:lnTo>
                    <a:pt x="121232" y="292698"/>
                  </a:lnTo>
                  <a:lnTo>
                    <a:pt x="120720" y="292932"/>
                  </a:lnTo>
                  <a:lnTo>
                    <a:pt x="120208" y="293166"/>
                  </a:lnTo>
                  <a:lnTo>
                    <a:pt x="119688" y="293392"/>
                  </a:lnTo>
                  <a:lnTo>
                    <a:pt x="119167" y="293617"/>
                  </a:lnTo>
                  <a:lnTo>
                    <a:pt x="118638" y="293834"/>
                  </a:lnTo>
                  <a:lnTo>
                    <a:pt x="118108" y="294042"/>
                  </a:lnTo>
                  <a:lnTo>
                    <a:pt x="117579" y="294251"/>
                  </a:lnTo>
                  <a:lnTo>
                    <a:pt x="117041" y="294459"/>
                  </a:lnTo>
                  <a:lnTo>
                    <a:pt x="116503" y="294650"/>
                  </a:lnTo>
                  <a:lnTo>
                    <a:pt x="115965" y="294849"/>
                  </a:lnTo>
                  <a:lnTo>
                    <a:pt x="115418" y="295032"/>
                  </a:lnTo>
                  <a:lnTo>
                    <a:pt x="114872" y="295214"/>
                  </a:lnTo>
                  <a:lnTo>
                    <a:pt x="114325" y="295387"/>
                  </a:lnTo>
                  <a:lnTo>
                    <a:pt x="113770" y="295561"/>
                  </a:lnTo>
                  <a:lnTo>
                    <a:pt x="113214" y="295726"/>
                  </a:lnTo>
                  <a:lnTo>
                    <a:pt x="112650" y="295891"/>
                  </a:lnTo>
                  <a:lnTo>
                    <a:pt x="112095" y="296047"/>
                  </a:lnTo>
                  <a:lnTo>
                    <a:pt x="111531" y="296194"/>
                  </a:lnTo>
                  <a:lnTo>
                    <a:pt x="110958" y="296342"/>
                  </a:lnTo>
                  <a:lnTo>
                    <a:pt x="110385" y="296481"/>
                  </a:lnTo>
                  <a:lnTo>
                    <a:pt x="109813" y="296611"/>
                  </a:lnTo>
                  <a:lnTo>
                    <a:pt x="109240" y="296741"/>
                  </a:lnTo>
                  <a:lnTo>
                    <a:pt x="108667" y="296863"/>
                  </a:lnTo>
                  <a:lnTo>
                    <a:pt x="108086" y="296975"/>
                  </a:lnTo>
                  <a:lnTo>
                    <a:pt x="107504" y="297088"/>
                  </a:lnTo>
                  <a:lnTo>
                    <a:pt x="106914" y="297192"/>
                  </a:lnTo>
                  <a:lnTo>
                    <a:pt x="106333" y="297288"/>
                  </a:lnTo>
                  <a:lnTo>
                    <a:pt x="105743" y="297383"/>
                  </a:lnTo>
                  <a:lnTo>
                    <a:pt x="105144" y="297470"/>
                  </a:lnTo>
                  <a:lnTo>
                    <a:pt x="104554" y="297557"/>
                  </a:lnTo>
                  <a:lnTo>
                    <a:pt x="103955" y="297626"/>
                  </a:lnTo>
                  <a:lnTo>
                    <a:pt x="103357" y="297696"/>
                  </a:lnTo>
                  <a:lnTo>
                    <a:pt x="102758" y="297765"/>
                  </a:lnTo>
                  <a:lnTo>
                    <a:pt x="102758" y="297765"/>
                  </a:lnTo>
                  <a:lnTo>
                    <a:pt x="102862" y="298503"/>
                  </a:lnTo>
                  <a:lnTo>
                    <a:pt x="102958" y="299240"/>
                  </a:lnTo>
                  <a:lnTo>
                    <a:pt x="103036" y="299978"/>
                  </a:lnTo>
                  <a:lnTo>
                    <a:pt x="103114" y="300715"/>
                  </a:lnTo>
                  <a:lnTo>
                    <a:pt x="103174" y="301462"/>
                  </a:lnTo>
                  <a:lnTo>
                    <a:pt x="103218" y="302208"/>
                  </a:lnTo>
                  <a:lnTo>
                    <a:pt x="103244" y="302963"/>
                  </a:lnTo>
                  <a:lnTo>
                    <a:pt x="103253" y="303726"/>
                  </a:lnTo>
                  <a:lnTo>
                    <a:pt x="103253" y="303726"/>
                  </a:lnTo>
                  <a:lnTo>
                    <a:pt x="103244" y="304308"/>
                  </a:lnTo>
                  <a:lnTo>
                    <a:pt x="103235" y="304889"/>
                  </a:lnTo>
                  <a:lnTo>
                    <a:pt x="103218" y="305462"/>
                  </a:lnTo>
                  <a:lnTo>
                    <a:pt x="103183" y="306035"/>
                  </a:lnTo>
                  <a:lnTo>
                    <a:pt x="103148" y="306616"/>
                  </a:lnTo>
                  <a:lnTo>
                    <a:pt x="103105" y="307180"/>
                  </a:lnTo>
                  <a:lnTo>
                    <a:pt x="103044" y="307753"/>
                  </a:lnTo>
                  <a:lnTo>
                    <a:pt x="102984" y="308325"/>
                  </a:lnTo>
                  <a:lnTo>
                    <a:pt x="102914" y="308889"/>
                  </a:lnTo>
                  <a:lnTo>
                    <a:pt x="102836" y="309454"/>
                  </a:lnTo>
                  <a:lnTo>
                    <a:pt x="102749" y="310009"/>
                  </a:lnTo>
                  <a:lnTo>
                    <a:pt x="102654" y="310573"/>
                  </a:lnTo>
                  <a:lnTo>
                    <a:pt x="102558" y="311128"/>
                  </a:lnTo>
                  <a:lnTo>
                    <a:pt x="102446" y="311684"/>
                  </a:lnTo>
                  <a:lnTo>
                    <a:pt x="102324" y="312239"/>
                  </a:lnTo>
                  <a:lnTo>
                    <a:pt x="102203" y="312786"/>
                  </a:lnTo>
                  <a:lnTo>
                    <a:pt x="102072" y="313332"/>
                  </a:lnTo>
                  <a:lnTo>
                    <a:pt x="101925" y="313879"/>
                  </a:lnTo>
                  <a:lnTo>
                    <a:pt x="101777" y="314417"/>
                  </a:lnTo>
                  <a:lnTo>
                    <a:pt x="101621" y="314964"/>
                  </a:lnTo>
                  <a:lnTo>
                    <a:pt x="101465" y="315502"/>
                  </a:lnTo>
                  <a:lnTo>
                    <a:pt x="101291" y="316031"/>
                  </a:lnTo>
                  <a:lnTo>
                    <a:pt x="101109" y="316569"/>
                  </a:lnTo>
                  <a:lnTo>
                    <a:pt x="100927" y="317098"/>
                  </a:lnTo>
                  <a:lnTo>
                    <a:pt x="100736" y="317619"/>
                  </a:lnTo>
                  <a:lnTo>
                    <a:pt x="100537" y="318148"/>
                  </a:lnTo>
                  <a:lnTo>
                    <a:pt x="100328" y="318669"/>
                  </a:lnTo>
                  <a:lnTo>
                    <a:pt x="100120" y="319181"/>
                  </a:lnTo>
                  <a:lnTo>
                    <a:pt x="99894" y="319702"/>
                  </a:lnTo>
                  <a:lnTo>
                    <a:pt x="99669" y="320213"/>
                  </a:lnTo>
                  <a:lnTo>
                    <a:pt x="99435" y="320717"/>
                  </a:lnTo>
                  <a:lnTo>
                    <a:pt x="99192" y="321229"/>
                  </a:lnTo>
                  <a:lnTo>
                    <a:pt x="98940" y="321732"/>
                  </a:lnTo>
                  <a:lnTo>
                    <a:pt x="98688" y="322227"/>
                  </a:lnTo>
                  <a:lnTo>
                    <a:pt x="98428" y="322721"/>
                  </a:lnTo>
                  <a:lnTo>
                    <a:pt x="98159" y="323216"/>
                  </a:lnTo>
                  <a:lnTo>
                    <a:pt x="97881" y="323710"/>
                  </a:lnTo>
                  <a:lnTo>
                    <a:pt x="97595" y="324196"/>
                  </a:lnTo>
                  <a:lnTo>
                    <a:pt x="97309" y="324674"/>
                  </a:lnTo>
                  <a:lnTo>
                    <a:pt x="97014" y="325160"/>
                  </a:lnTo>
                  <a:lnTo>
                    <a:pt x="96710" y="325628"/>
                  </a:lnTo>
                  <a:lnTo>
                    <a:pt x="96406" y="326105"/>
                  </a:lnTo>
                  <a:lnTo>
                    <a:pt x="96094" y="326574"/>
                  </a:lnTo>
                  <a:lnTo>
                    <a:pt x="95773" y="327043"/>
                  </a:lnTo>
                  <a:lnTo>
                    <a:pt x="95443" y="327502"/>
                  </a:lnTo>
                  <a:lnTo>
                    <a:pt x="95113" y="327962"/>
                  </a:lnTo>
                  <a:lnTo>
                    <a:pt x="94775" y="328414"/>
                  </a:lnTo>
                  <a:lnTo>
                    <a:pt x="94428" y="328865"/>
                  </a:lnTo>
                  <a:lnTo>
                    <a:pt x="94072" y="329307"/>
                  </a:lnTo>
                  <a:lnTo>
                    <a:pt x="93716" y="329750"/>
                  </a:lnTo>
                  <a:lnTo>
                    <a:pt x="93352" y="330192"/>
                  </a:lnTo>
                  <a:lnTo>
                    <a:pt x="92987" y="330626"/>
                  </a:lnTo>
                  <a:lnTo>
                    <a:pt x="92614" y="331060"/>
                  </a:lnTo>
                  <a:lnTo>
                    <a:pt x="92232" y="331485"/>
                  </a:lnTo>
                  <a:lnTo>
                    <a:pt x="91842" y="331902"/>
                  </a:lnTo>
                  <a:lnTo>
                    <a:pt x="91451" y="332327"/>
                  </a:lnTo>
                  <a:lnTo>
                    <a:pt x="91052" y="332735"/>
                  </a:lnTo>
                  <a:lnTo>
                    <a:pt x="90653" y="333151"/>
                  </a:lnTo>
                  <a:lnTo>
                    <a:pt x="90245" y="333551"/>
                  </a:lnTo>
                  <a:lnTo>
                    <a:pt x="89829" y="333958"/>
                  </a:lnTo>
                  <a:lnTo>
                    <a:pt x="89412" y="334349"/>
                  </a:lnTo>
                  <a:lnTo>
                    <a:pt x="88987" y="334748"/>
                  </a:lnTo>
                  <a:lnTo>
                    <a:pt x="88553" y="335130"/>
                  </a:lnTo>
                  <a:lnTo>
                    <a:pt x="88119" y="335520"/>
                  </a:lnTo>
                  <a:lnTo>
                    <a:pt x="87677" y="335893"/>
                  </a:lnTo>
                  <a:lnTo>
                    <a:pt x="87234" y="336267"/>
                  </a:lnTo>
                  <a:lnTo>
                    <a:pt x="86783" y="336640"/>
                  </a:lnTo>
                  <a:lnTo>
                    <a:pt x="86323" y="337004"/>
                  </a:lnTo>
                  <a:lnTo>
                    <a:pt x="85863" y="337369"/>
                  </a:lnTo>
                  <a:lnTo>
                    <a:pt x="85395" y="337724"/>
                  </a:lnTo>
                  <a:lnTo>
                    <a:pt x="84926" y="338072"/>
                  </a:lnTo>
                  <a:lnTo>
                    <a:pt x="84449" y="338419"/>
                  </a:lnTo>
                  <a:lnTo>
                    <a:pt x="83971" y="338757"/>
                  </a:lnTo>
                  <a:lnTo>
                    <a:pt x="83485" y="339095"/>
                  </a:lnTo>
                  <a:lnTo>
                    <a:pt x="82991" y="339425"/>
                  </a:lnTo>
                  <a:lnTo>
                    <a:pt x="82496" y="339755"/>
                  </a:lnTo>
                  <a:lnTo>
                    <a:pt x="82002" y="340076"/>
                  </a:lnTo>
                  <a:lnTo>
                    <a:pt x="81498" y="340388"/>
                  </a:lnTo>
                  <a:lnTo>
                    <a:pt x="80986" y="340701"/>
                  </a:lnTo>
                  <a:lnTo>
                    <a:pt x="80474" y="341004"/>
                  </a:lnTo>
                  <a:lnTo>
                    <a:pt x="79962" y="341308"/>
                  </a:lnTo>
                  <a:lnTo>
                    <a:pt x="79433" y="341603"/>
                  </a:lnTo>
                  <a:lnTo>
                    <a:pt x="78913" y="341890"/>
                  </a:lnTo>
                  <a:lnTo>
                    <a:pt x="78383" y="342176"/>
                  </a:lnTo>
                  <a:lnTo>
                    <a:pt x="77845" y="342454"/>
                  </a:lnTo>
                  <a:lnTo>
                    <a:pt x="77307" y="342731"/>
                  </a:lnTo>
                  <a:lnTo>
                    <a:pt x="76769" y="343000"/>
                  </a:lnTo>
                  <a:lnTo>
                    <a:pt x="76223" y="343261"/>
                  </a:lnTo>
                  <a:lnTo>
                    <a:pt x="75667" y="343512"/>
                  </a:lnTo>
                  <a:lnTo>
                    <a:pt x="75112" y="343764"/>
                  </a:lnTo>
                  <a:lnTo>
                    <a:pt x="74556" y="344016"/>
                  </a:lnTo>
                  <a:lnTo>
                    <a:pt x="73992" y="344250"/>
                  </a:lnTo>
                  <a:lnTo>
                    <a:pt x="73428" y="344484"/>
                  </a:lnTo>
                  <a:lnTo>
                    <a:pt x="72856" y="344710"/>
                  </a:lnTo>
                  <a:lnTo>
                    <a:pt x="72283" y="344935"/>
                  </a:lnTo>
                  <a:lnTo>
                    <a:pt x="71710" y="345152"/>
                  </a:lnTo>
                  <a:lnTo>
                    <a:pt x="71129" y="345361"/>
                  </a:lnTo>
                  <a:lnTo>
                    <a:pt x="70539" y="345569"/>
                  </a:lnTo>
                  <a:lnTo>
                    <a:pt x="69957" y="345768"/>
                  </a:lnTo>
                  <a:lnTo>
                    <a:pt x="69359" y="345959"/>
                  </a:lnTo>
                  <a:lnTo>
                    <a:pt x="68769" y="346141"/>
                  </a:lnTo>
                  <a:lnTo>
                    <a:pt x="68170" y="346324"/>
                  </a:lnTo>
                  <a:lnTo>
                    <a:pt x="67571" y="346497"/>
                  </a:lnTo>
                  <a:lnTo>
                    <a:pt x="66964" y="346662"/>
                  </a:lnTo>
                  <a:lnTo>
                    <a:pt x="66356" y="346827"/>
                  </a:lnTo>
                  <a:lnTo>
                    <a:pt x="65749" y="346983"/>
                  </a:lnTo>
                  <a:lnTo>
                    <a:pt x="65133" y="347131"/>
                  </a:lnTo>
                  <a:lnTo>
                    <a:pt x="64517" y="347270"/>
                  </a:lnTo>
                  <a:lnTo>
                    <a:pt x="63892" y="347408"/>
                  </a:lnTo>
                  <a:lnTo>
                    <a:pt x="63276" y="347530"/>
                  </a:lnTo>
                  <a:lnTo>
                    <a:pt x="62651" y="347660"/>
                  </a:lnTo>
                  <a:lnTo>
                    <a:pt x="62018" y="347773"/>
                  </a:lnTo>
                  <a:lnTo>
                    <a:pt x="61384" y="347877"/>
                  </a:lnTo>
                  <a:lnTo>
                    <a:pt x="60751" y="347981"/>
                  </a:lnTo>
                  <a:lnTo>
                    <a:pt x="60117" y="348077"/>
                  </a:lnTo>
                  <a:lnTo>
                    <a:pt x="59475" y="348163"/>
                  </a:lnTo>
                  <a:lnTo>
                    <a:pt x="58833" y="348250"/>
                  </a:lnTo>
                  <a:lnTo>
                    <a:pt x="58191" y="348328"/>
                  </a:lnTo>
                  <a:lnTo>
                    <a:pt x="57549" y="348389"/>
                  </a:lnTo>
                  <a:lnTo>
                    <a:pt x="56898" y="348450"/>
                  </a:lnTo>
                  <a:lnTo>
                    <a:pt x="56247" y="348510"/>
                  </a:lnTo>
                  <a:lnTo>
                    <a:pt x="55588" y="348554"/>
                  </a:lnTo>
                  <a:lnTo>
                    <a:pt x="54937" y="348597"/>
                  </a:lnTo>
                  <a:lnTo>
                    <a:pt x="54277" y="348623"/>
                  </a:lnTo>
                  <a:lnTo>
                    <a:pt x="53618" y="348649"/>
                  </a:lnTo>
                  <a:lnTo>
                    <a:pt x="52958" y="348667"/>
                  </a:lnTo>
                  <a:lnTo>
                    <a:pt x="52290" y="348684"/>
                  </a:lnTo>
                  <a:lnTo>
                    <a:pt x="51622" y="348684"/>
                  </a:lnTo>
                  <a:lnTo>
                    <a:pt x="51622" y="348684"/>
                  </a:lnTo>
                  <a:lnTo>
                    <a:pt x="50633" y="348675"/>
                  </a:lnTo>
                  <a:lnTo>
                    <a:pt x="49644" y="348649"/>
                  </a:lnTo>
                  <a:lnTo>
                    <a:pt x="48654" y="348615"/>
                  </a:lnTo>
                  <a:lnTo>
                    <a:pt x="47674" y="348554"/>
                  </a:lnTo>
                  <a:lnTo>
                    <a:pt x="46702" y="348484"/>
                  </a:lnTo>
                  <a:lnTo>
                    <a:pt x="45730" y="348398"/>
                  </a:lnTo>
                  <a:lnTo>
                    <a:pt x="44767" y="348293"/>
                  </a:lnTo>
                  <a:lnTo>
                    <a:pt x="43813" y="348172"/>
                  </a:lnTo>
                  <a:lnTo>
                    <a:pt x="42858" y="348042"/>
                  </a:lnTo>
                  <a:lnTo>
                    <a:pt x="41912" y="347894"/>
                  </a:lnTo>
                  <a:lnTo>
                    <a:pt x="40966" y="347729"/>
                  </a:lnTo>
                  <a:lnTo>
                    <a:pt x="40038" y="347547"/>
                  </a:lnTo>
                  <a:lnTo>
                    <a:pt x="39109" y="347356"/>
                  </a:lnTo>
                  <a:lnTo>
                    <a:pt x="38190" y="347148"/>
                  </a:lnTo>
                  <a:lnTo>
                    <a:pt x="37270" y="346931"/>
                  </a:lnTo>
                  <a:lnTo>
                    <a:pt x="36367" y="346697"/>
                  </a:lnTo>
                  <a:lnTo>
                    <a:pt x="35465" y="346445"/>
                  </a:lnTo>
                  <a:lnTo>
                    <a:pt x="34571" y="346176"/>
                  </a:lnTo>
                  <a:lnTo>
                    <a:pt x="33686" y="345899"/>
                  </a:lnTo>
                  <a:lnTo>
                    <a:pt x="32810" y="345612"/>
                  </a:lnTo>
                  <a:lnTo>
                    <a:pt x="31933" y="345308"/>
                  </a:lnTo>
                  <a:lnTo>
                    <a:pt x="31074" y="344987"/>
                  </a:lnTo>
                  <a:lnTo>
                    <a:pt x="30215" y="344658"/>
                  </a:lnTo>
                  <a:lnTo>
                    <a:pt x="29373" y="344311"/>
                  </a:lnTo>
                  <a:lnTo>
                    <a:pt x="28532" y="343955"/>
                  </a:lnTo>
                  <a:lnTo>
                    <a:pt x="27707" y="343590"/>
                  </a:lnTo>
                  <a:lnTo>
                    <a:pt x="26883" y="343209"/>
                  </a:lnTo>
                  <a:lnTo>
                    <a:pt x="26076" y="342809"/>
                  </a:lnTo>
                  <a:lnTo>
                    <a:pt x="25269" y="342402"/>
                  </a:lnTo>
                  <a:lnTo>
                    <a:pt x="24479" y="341985"/>
                  </a:lnTo>
                  <a:lnTo>
                    <a:pt x="23698" y="341551"/>
                  </a:lnTo>
                  <a:lnTo>
                    <a:pt x="22917" y="341109"/>
                  </a:lnTo>
                  <a:lnTo>
                    <a:pt x="22154" y="340657"/>
                  </a:lnTo>
                  <a:lnTo>
                    <a:pt x="21399" y="340189"/>
                  </a:lnTo>
                  <a:lnTo>
                    <a:pt x="20653" y="339712"/>
                  </a:lnTo>
                  <a:lnTo>
                    <a:pt x="19924" y="339226"/>
                  </a:lnTo>
                  <a:lnTo>
                    <a:pt x="19195" y="338722"/>
                  </a:lnTo>
                  <a:lnTo>
                    <a:pt x="18483" y="338210"/>
                  </a:lnTo>
                  <a:lnTo>
                    <a:pt x="17780" y="337690"/>
                  </a:lnTo>
                  <a:lnTo>
                    <a:pt x="17095" y="337160"/>
                  </a:lnTo>
                  <a:lnTo>
                    <a:pt x="16409" y="336614"/>
                  </a:lnTo>
                  <a:lnTo>
                    <a:pt x="15741" y="336058"/>
                  </a:lnTo>
                  <a:lnTo>
                    <a:pt x="15082" y="335494"/>
                  </a:lnTo>
                  <a:lnTo>
                    <a:pt x="14440" y="334922"/>
                  </a:lnTo>
                  <a:lnTo>
                    <a:pt x="13806" y="334340"/>
                  </a:lnTo>
                  <a:lnTo>
                    <a:pt x="13181" y="333741"/>
                  </a:lnTo>
                  <a:lnTo>
                    <a:pt x="12574" y="333143"/>
                  </a:lnTo>
                  <a:lnTo>
                    <a:pt x="11975" y="332527"/>
                  </a:lnTo>
                  <a:lnTo>
                    <a:pt x="11385" y="331911"/>
                  </a:lnTo>
                  <a:lnTo>
                    <a:pt x="10812" y="331277"/>
                  </a:lnTo>
                  <a:lnTo>
                    <a:pt x="10257" y="330635"/>
                  </a:lnTo>
                  <a:lnTo>
                    <a:pt x="9710" y="329984"/>
                  </a:lnTo>
                  <a:lnTo>
                    <a:pt x="9172" y="329325"/>
                  </a:lnTo>
                  <a:lnTo>
                    <a:pt x="8652" y="328657"/>
                  </a:lnTo>
                  <a:lnTo>
                    <a:pt x="8140" y="327980"/>
                  </a:lnTo>
                  <a:lnTo>
                    <a:pt x="7654" y="327303"/>
                  </a:lnTo>
                  <a:lnTo>
                    <a:pt x="7168" y="326609"/>
                  </a:lnTo>
                  <a:lnTo>
                    <a:pt x="6699" y="325906"/>
                  </a:lnTo>
                  <a:lnTo>
                    <a:pt x="6248" y="325194"/>
                  </a:lnTo>
                  <a:lnTo>
                    <a:pt x="5814" y="324483"/>
                  </a:lnTo>
                  <a:lnTo>
                    <a:pt x="5389" y="323754"/>
                  </a:lnTo>
                  <a:lnTo>
                    <a:pt x="4981" y="323025"/>
                  </a:lnTo>
                  <a:lnTo>
                    <a:pt x="4591" y="322287"/>
                  </a:lnTo>
                  <a:lnTo>
                    <a:pt x="4209" y="321541"/>
                  </a:lnTo>
                  <a:lnTo>
                    <a:pt x="4209" y="321541"/>
                  </a:lnTo>
                  <a:lnTo>
                    <a:pt x="4131" y="321394"/>
                  </a:lnTo>
                  <a:lnTo>
                    <a:pt x="4044" y="321246"/>
                  </a:lnTo>
                  <a:lnTo>
                    <a:pt x="3949" y="321107"/>
                  </a:lnTo>
                  <a:lnTo>
                    <a:pt x="3853" y="320977"/>
                  </a:lnTo>
                  <a:lnTo>
                    <a:pt x="3758" y="320838"/>
                  </a:lnTo>
                  <a:lnTo>
                    <a:pt x="3654" y="320717"/>
                  </a:lnTo>
                  <a:lnTo>
                    <a:pt x="3541" y="320595"/>
                  </a:lnTo>
                  <a:lnTo>
                    <a:pt x="3437" y="320474"/>
                  </a:lnTo>
                  <a:lnTo>
                    <a:pt x="3315" y="320361"/>
                  </a:lnTo>
                  <a:lnTo>
                    <a:pt x="3202" y="320257"/>
                  </a:lnTo>
                  <a:lnTo>
                    <a:pt x="3081" y="320153"/>
                  </a:lnTo>
                  <a:lnTo>
                    <a:pt x="2951" y="320057"/>
                  </a:lnTo>
                  <a:lnTo>
                    <a:pt x="2821" y="319962"/>
                  </a:lnTo>
                  <a:lnTo>
                    <a:pt x="2690" y="319875"/>
                  </a:lnTo>
                  <a:lnTo>
                    <a:pt x="2560" y="319788"/>
                  </a:lnTo>
                  <a:lnTo>
                    <a:pt x="2421" y="319710"/>
                  </a:lnTo>
                  <a:lnTo>
                    <a:pt x="2283" y="319632"/>
                  </a:lnTo>
                  <a:lnTo>
                    <a:pt x="2144" y="319563"/>
                  </a:lnTo>
                  <a:lnTo>
                    <a:pt x="1849" y="319441"/>
                  </a:lnTo>
                  <a:lnTo>
                    <a:pt x="1554" y="319328"/>
                  </a:lnTo>
                  <a:lnTo>
                    <a:pt x="1250" y="319242"/>
                  </a:lnTo>
                  <a:lnTo>
                    <a:pt x="938" y="319172"/>
                  </a:lnTo>
                  <a:lnTo>
                    <a:pt x="625" y="319129"/>
                  </a:lnTo>
                  <a:lnTo>
                    <a:pt x="313" y="319094"/>
                  </a:lnTo>
                  <a:lnTo>
                    <a:pt x="0" y="319085"/>
                  </a:lnTo>
                  <a:lnTo>
                    <a:pt x="0" y="25191"/>
                  </a:lnTo>
                  <a:lnTo>
                    <a:pt x="0" y="25191"/>
                  </a:lnTo>
                  <a:lnTo>
                    <a:pt x="313" y="25183"/>
                  </a:lnTo>
                  <a:lnTo>
                    <a:pt x="625" y="25157"/>
                  </a:lnTo>
                  <a:lnTo>
                    <a:pt x="938" y="25105"/>
                  </a:lnTo>
                  <a:lnTo>
                    <a:pt x="1250" y="25044"/>
                  </a:lnTo>
                  <a:lnTo>
                    <a:pt x="1554" y="24957"/>
                  </a:lnTo>
                  <a:lnTo>
                    <a:pt x="1849" y="24862"/>
                  </a:lnTo>
                  <a:lnTo>
                    <a:pt x="2144" y="24740"/>
                  </a:lnTo>
                  <a:lnTo>
                    <a:pt x="2283" y="24671"/>
                  </a:lnTo>
                  <a:lnTo>
                    <a:pt x="2421" y="24601"/>
                  </a:lnTo>
                  <a:lnTo>
                    <a:pt x="2560" y="24523"/>
                  </a:lnTo>
                  <a:lnTo>
                    <a:pt x="2690" y="24445"/>
                  </a:lnTo>
                  <a:lnTo>
                    <a:pt x="2821" y="24358"/>
                  </a:lnTo>
                  <a:lnTo>
                    <a:pt x="2951" y="24271"/>
                  </a:lnTo>
                  <a:lnTo>
                    <a:pt x="3081" y="24176"/>
                  </a:lnTo>
                  <a:lnTo>
                    <a:pt x="3202" y="24072"/>
                  </a:lnTo>
                  <a:lnTo>
                    <a:pt x="3315" y="23968"/>
                  </a:lnTo>
                  <a:lnTo>
                    <a:pt x="3437" y="23855"/>
                  </a:lnTo>
                  <a:lnTo>
                    <a:pt x="3541" y="23742"/>
                  </a:lnTo>
                  <a:lnTo>
                    <a:pt x="3654" y="23621"/>
                  </a:lnTo>
                  <a:lnTo>
                    <a:pt x="3758" y="23499"/>
                  </a:lnTo>
                  <a:lnTo>
                    <a:pt x="3853" y="23369"/>
                  </a:lnTo>
                  <a:lnTo>
                    <a:pt x="3949" y="23239"/>
                  </a:lnTo>
                  <a:lnTo>
                    <a:pt x="4044" y="23100"/>
                  </a:lnTo>
                  <a:lnTo>
                    <a:pt x="4131" y="22953"/>
                  </a:lnTo>
                  <a:lnTo>
                    <a:pt x="4209" y="22805"/>
                  </a:lnTo>
                  <a:lnTo>
                    <a:pt x="4209" y="22805"/>
                  </a:lnTo>
                  <a:lnTo>
                    <a:pt x="4556" y="22172"/>
                  </a:lnTo>
                  <a:lnTo>
                    <a:pt x="4921" y="21538"/>
                  </a:lnTo>
                  <a:lnTo>
                    <a:pt x="5294" y="20922"/>
                  </a:lnTo>
                  <a:lnTo>
                    <a:pt x="5675" y="20306"/>
                  </a:lnTo>
                  <a:lnTo>
                    <a:pt x="6075" y="19690"/>
                  </a:lnTo>
                  <a:lnTo>
                    <a:pt x="6482" y="19091"/>
                  </a:lnTo>
                  <a:lnTo>
                    <a:pt x="6908" y="18492"/>
                  </a:lnTo>
                  <a:lnTo>
                    <a:pt x="7333" y="17911"/>
                  </a:lnTo>
                  <a:lnTo>
                    <a:pt x="7784" y="17330"/>
                  </a:lnTo>
                  <a:lnTo>
                    <a:pt x="8235" y="16757"/>
                  </a:lnTo>
                  <a:lnTo>
                    <a:pt x="8704" y="16184"/>
                  </a:lnTo>
                  <a:lnTo>
                    <a:pt x="9181" y="15629"/>
                  </a:lnTo>
                  <a:lnTo>
                    <a:pt x="9667" y="15073"/>
                  </a:lnTo>
                  <a:lnTo>
                    <a:pt x="10170" y="14535"/>
                  </a:lnTo>
                  <a:lnTo>
                    <a:pt x="10682" y="13997"/>
                  </a:lnTo>
                  <a:lnTo>
                    <a:pt x="11203" y="13468"/>
                  </a:lnTo>
                  <a:lnTo>
                    <a:pt x="11732" y="12948"/>
                  </a:lnTo>
                  <a:lnTo>
                    <a:pt x="12279" y="12444"/>
                  </a:lnTo>
                  <a:lnTo>
                    <a:pt x="12826" y="11941"/>
                  </a:lnTo>
                  <a:lnTo>
                    <a:pt x="13390" y="11446"/>
                  </a:lnTo>
                  <a:lnTo>
                    <a:pt x="13962" y="10960"/>
                  </a:lnTo>
                  <a:lnTo>
                    <a:pt x="14544" y="10483"/>
                  </a:lnTo>
                  <a:lnTo>
                    <a:pt x="15134" y="10015"/>
                  </a:lnTo>
                  <a:lnTo>
                    <a:pt x="15733" y="9555"/>
                  </a:lnTo>
                  <a:lnTo>
                    <a:pt x="16340" y="9103"/>
                  </a:lnTo>
                  <a:lnTo>
                    <a:pt x="16965" y="8661"/>
                  </a:lnTo>
                  <a:lnTo>
                    <a:pt x="17589" y="8236"/>
                  </a:lnTo>
                  <a:lnTo>
                    <a:pt x="18223" y="7811"/>
                  </a:lnTo>
                  <a:lnTo>
                    <a:pt x="18874" y="7403"/>
                  </a:lnTo>
                  <a:lnTo>
                    <a:pt x="19525" y="6995"/>
                  </a:lnTo>
                  <a:lnTo>
                    <a:pt x="20184" y="6604"/>
                  </a:lnTo>
                  <a:lnTo>
                    <a:pt x="20861" y="6223"/>
                  </a:lnTo>
                  <a:lnTo>
                    <a:pt x="21538" y="5849"/>
                  </a:lnTo>
                  <a:lnTo>
                    <a:pt x="22223" y="5485"/>
                  </a:lnTo>
                  <a:lnTo>
                    <a:pt x="22917" y="5138"/>
                  </a:lnTo>
                  <a:lnTo>
                    <a:pt x="23620" y="4799"/>
                  </a:lnTo>
                  <a:lnTo>
                    <a:pt x="24332" y="4461"/>
                  </a:lnTo>
                  <a:lnTo>
                    <a:pt x="25052" y="4149"/>
                  </a:lnTo>
                  <a:lnTo>
                    <a:pt x="25772" y="3836"/>
                  </a:lnTo>
                  <a:lnTo>
                    <a:pt x="26510" y="3541"/>
                  </a:lnTo>
                  <a:lnTo>
                    <a:pt x="27247" y="3255"/>
                  </a:lnTo>
                  <a:lnTo>
                    <a:pt x="27994" y="2977"/>
                  </a:lnTo>
                  <a:lnTo>
                    <a:pt x="28749" y="2708"/>
                  </a:lnTo>
                  <a:lnTo>
                    <a:pt x="29504" y="2457"/>
                  </a:lnTo>
                  <a:lnTo>
                    <a:pt x="30267" y="2222"/>
                  </a:lnTo>
                  <a:lnTo>
                    <a:pt x="31039" y="1988"/>
                  </a:lnTo>
                  <a:lnTo>
                    <a:pt x="31820" y="1771"/>
                  </a:lnTo>
                  <a:lnTo>
                    <a:pt x="32610" y="1563"/>
                  </a:lnTo>
                  <a:lnTo>
                    <a:pt x="33400" y="1372"/>
                  </a:lnTo>
                  <a:lnTo>
                    <a:pt x="34189" y="1190"/>
                  </a:lnTo>
                  <a:lnTo>
                    <a:pt x="34996" y="1025"/>
                  </a:lnTo>
                  <a:lnTo>
                    <a:pt x="35803" y="869"/>
                  </a:lnTo>
                  <a:lnTo>
                    <a:pt x="36619" y="721"/>
                  </a:lnTo>
                  <a:lnTo>
                    <a:pt x="37435" y="591"/>
                  </a:lnTo>
                  <a:lnTo>
                    <a:pt x="38259" y="469"/>
                  </a:lnTo>
                  <a:lnTo>
                    <a:pt x="39083" y="365"/>
                  </a:lnTo>
                  <a:lnTo>
                    <a:pt x="39916" y="279"/>
                  </a:lnTo>
                  <a:lnTo>
                    <a:pt x="40758" y="200"/>
                  </a:lnTo>
                  <a:lnTo>
                    <a:pt x="41600" y="131"/>
                  </a:lnTo>
                  <a:lnTo>
                    <a:pt x="42441" y="79"/>
                  </a:lnTo>
                  <a:lnTo>
                    <a:pt x="43301" y="36"/>
                  </a:lnTo>
                  <a:lnTo>
                    <a:pt x="44151" y="18"/>
                  </a:lnTo>
                  <a:lnTo>
                    <a:pt x="45010" y="1"/>
                  </a:lnTo>
                  <a:lnTo>
                    <a:pt x="45878" y="10"/>
                  </a:lnTo>
                  <a:lnTo>
                    <a:pt x="45878" y="10"/>
                  </a:lnTo>
                  <a:lnTo>
                    <a:pt x="46433" y="18"/>
                  </a:lnTo>
                  <a:lnTo>
                    <a:pt x="46997" y="36"/>
                  </a:lnTo>
                  <a:lnTo>
                    <a:pt x="47552" y="53"/>
                  </a:lnTo>
                  <a:lnTo>
                    <a:pt x="48108" y="88"/>
                  </a:lnTo>
                  <a:lnTo>
                    <a:pt x="48663" y="122"/>
                  </a:lnTo>
                  <a:lnTo>
                    <a:pt x="49219" y="157"/>
                  </a:lnTo>
                  <a:lnTo>
                    <a:pt x="49774" y="209"/>
                  </a:lnTo>
                  <a:lnTo>
                    <a:pt x="50321" y="261"/>
                  </a:lnTo>
                  <a:lnTo>
                    <a:pt x="50876" y="322"/>
                  </a:lnTo>
                  <a:lnTo>
                    <a:pt x="51423" y="383"/>
                  </a:lnTo>
                  <a:lnTo>
                    <a:pt x="51961" y="452"/>
                  </a:lnTo>
                  <a:lnTo>
                    <a:pt x="52507" y="530"/>
                  </a:lnTo>
                  <a:lnTo>
                    <a:pt x="53045" y="617"/>
                  </a:lnTo>
                  <a:lnTo>
                    <a:pt x="53583" y="704"/>
                  </a:lnTo>
                  <a:lnTo>
                    <a:pt x="54121" y="799"/>
                  </a:lnTo>
                  <a:lnTo>
                    <a:pt x="54659" y="895"/>
                  </a:lnTo>
                  <a:lnTo>
                    <a:pt x="55197" y="999"/>
                  </a:lnTo>
                  <a:lnTo>
                    <a:pt x="55727" y="1112"/>
                  </a:lnTo>
                  <a:lnTo>
                    <a:pt x="56256" y="1233"/>
                  </a:lnTo>
                  <a:lnTo>
                    <a:pt x="56777" y="1355"/>
                  </a:lnTo>
                  <a:lnTo>
                    <a:pt x="57306" y="1485"/>
                  </a:lnTo>
                  <a:lnTo>
                    <a:pt x="57826" y="1615"/>
                  </a:lnTo>
                  <a:lnTo>
                    <a:pt x="58347" y="1754"/>
                  </a:lnTo>
                  <a:lnTo>
                    <a:pt x="58859" y="1901"/>
                  </a:lnTo>
                  <a:lnTo>
                    <a:pt x="59380" y="2049"/>
                  </a:lnTo>
                  <a:lnTo>
                    <a:pt x="59892" y="2205"/>
                  </a:lnTo>
                  <a:lnTo>
                    <a:pt x="60395" y="2361"/>
                  </a:lnTo>
                  <a:lnTo>
                    <a:pt x="60907" y="2535"/>
                  </a:lnTo>
                  <a:lnTo>
                    <a:pt x="61410" y="2700"/>
                  </a:lnTo>
                  <a:lnTo>
                    <a:pt x="61905" y="2882"/>
                  </a:lnTo>
                  <a:lnTo>
                    <a:pt x="62408" y="3055"/>
                  </a:lnTo>
                  <a:lnTo>
                    <a:pt x="62903" y="3246"/>
                  </a:lnTo>
                  <a:lnTo>
                    <a:pt x="63397" y="3437"/>
                  </a:lnTo>
                  <a:lnTo>
                    <a:pt x="63883" y="3637"/>
                  </a:lnTo>
                  <a:lnTo>
                    <a:pt x="64369" y="3836"/>
                  </a:lnTo>
                  <a:lnTo>
                    <a:pt x="64855" y="4045"/>
                  </a:lnTo>
                  <a:lnTo>
                    <a:pt x="65341" y="4253"/>
                  </a:lnTo>
                  <a:lnTo>
                    <a:pt x="65818" y="4470"/>
                  </a:lnTo>
                  <a:lnTo>
                    <a:pt x="66287" y="4687"/>
                  </a:lnTo>
                  <a:lnTo>
                    <a:pt x="66764" y="4912"/>
                  </a:lnTo>
                  <a:lnTo>
                    <a:pt x="67233" y="5147"/>
                  </a:lnTo>
                  <a:lnTo>
                    <a:pt x="67693" y="5381"/>
                  </a:lnTo>
                  <a:lnTo>
                    <a:pt x="68161" y="5624"/>
                  </a:lnTo>
                  <a:lnTo>
                    <a:pt x="68612" y="5867"/>
                  </a:lnTo>
                  <a:lnTo>
                    <a:pt x="69072" y="6118"/>
                  </a:lnTo>
                  <a:lnTo>
                    <a:pt x="69524" y="6370"/>
                  </a:lnTo>
                  <a:lnTo>
                    <a:pt x="69975" y="6630"/>
                  </a:lnTo>
                  <a:lnTo>
                    <a:pt x="70417" y="6891"/>
                  </a:lnTo>
                  <a:lnTo>
                    <a:pt x="70860" y="7151"/>
                  </a:lnTo>
                  <a:lnTo>
                    <a:pt x="71294" y="7429"/>
                  </a:lnTo>
                  <a:lnTo>
                    <a:pt x="71728" y="7706"/>
                  </a:lnTo>
                  <a:lnTo>
                    <a:pt x="72153" y="7984"/>
                  </a:lnTo>
                  <a:lnTo>
                    <a:pt x="72587" y="8262"/>
                  </a:lnTo>
                  <a:lnTo>
                    <a:pt x="73003" y="8557"/>
                  </a:lnTo>
                  <a:lnTo>
                    <a:pt x="73420" y="8843"/>
                  </a:lnTo>
                  <a:lnTo>
                    <a:pt x="73836" y="9147"/>
                  </a:lnTo>
                  <a:lnTo>
                    <a:pt x="74253" y="9442"/>
                  </a:lnTo>
                  <a:lnTo>
                    <a:pt x="74652" y="9746"/>
                  </a:lnTo>
                  <a:lnTo>
                    <a:pt x="75060" y="10058"/>
                  </a:lnTo>
                  <a:lnTo>
                    <a:pt x="75459" y="10370"/>
                  </a:lnTo>
                  <a:lnTo>
                    <a:pt x="75849" y="10683"/>
                  </a:lnTo>
                  <a:lnTo>
                    <a:pt x="76240" y="11004"/>
                  </a:lnTo>
                  <a:lnTo>
                    <a:pt x="76630" y="11334"/>
                  </a:lnTo>
                  <a:lnTo>
                    <a:pt x="77003" y="11663"/>
                  </a:lnTo>
                  <a:lnTo>
                    <a:pt x="77385" y="11993"/>
                  </a:lnTo>
                  <a:lnTo>
                    <a:pt x="77758" y="12323"/>
                  </a:lnTo>
                  <a:lnTo>
                    <a:pt x="78123" y="12670"/>
                  </a:lnTo>
                  <a:lnTo>
                    <a:pt x="78487" y="13008"/>
                  </a:lnTo>
                  <a:lnTo>
                    <a:pt x="78852" y="13355"/>
                  </a:lnTo>
                  <a:lnTo>
                    <a:pt x="79208" y="13702"/>
                  </a:lnTo>
                  <a:lnTo>
                    <a:pt x="79555" y="14058"/>
                  </a:lnTo>
                  <a:lnTo>
                    <a:pt x="79902" y="14414"/>
                  </a:lnTo>
                  <a:lnTo>
                    <a:pt x="80240" y="14778"/>
                  </a:lnTo>
                  <a:lnTo>
                    <a:pt x="80579" y="15143"/>
                  </a:lnTo>
                  <a:lnTo>
                    <a:pt x="80908" y="15507"/>
                  </a:lnTo>
                  <a:lnTo>
                    <a:pt x="81238" y="15880"/>
                  </a:lnTo>
                  <a:lnTo>
                    <a:pt x="81559" y="16254"/>
                  </a:lnTo>
                  <a:lnTo>
                    <a:pt x="81872" y="16627"/>
                  </a:lnTo>
                  <a:lnTo>
                    <a:pt x="82184" y="17009"/>
                  </a:lnTo>
                  <a:lnTo>
                    <a:pt x="82488" y="17390"/>
                  </a:lnTo>
                  <a:lnTo>
                    <a:pt x="82791" y="17781"/>
                  </a:lnTo>
                  <a:lnTo>
                    <a:pt x="83086" y="18171"/>
                  </a:lnTo>
                  <a:lnTo>
                    <a:pt x="83381" y="18562"/>
                  </a:lnTo>
                  <a:lnTo>
                    <a:pt x="83668" y="18961"/>
                  </a:lnTo>
                  <a:lnTo>
                    <a:pt x="83945" y="19360"/>
                  </a:lnTo>
                  <a:lnTo>
                    <a:pt x="84223" y="19759"/>
                  </a:lnTo>
                  <a:lnTo>
                    <a:pt x="84492" y="20167"/>
                  </a:lnTo>
                  <a:lnTo>
                    <a:pt x="84761" y="20566"/>
                  </a:lnTo>
                  <a:lnTo>
                    <a:pt x="85021" y="20983"/>
                  </a:lnTo>
                  <a:lnTo>
                    <a:pt x="85273" y="21391"/>
                  </a:lnTo>
                  <a:lnTo>
                    <a:pt x="85525" y="21807"/>
                  </a:lnTo>
                  <a:lnTo>
                    <a:pt x="85768" y="22224"/>
                  </a:lnTo>
                  <a:lnTo>
                    <a:pt x="86002" y="22649"/>
                  </a:lnTo>
                  <a:lnTo>
                    <a:pt x="86236" y="23074"/>
                  </a:lnTo>
                  <a:lnTo>
                    <a:pt x="86462" y="23499"/>
                  </a:lnTo>
                  <a:lnTo>
                    <a:pt x="86679" y="23924"/>
                  </a:lnTo>
                  <a:lnTo>
                    <a:pt x="86896" y="24358"/>
                  </a:lnTo>
                  <a:lnTo>
                    <a:pt x="87104" y="24792"/>
                  </a:lnTo>
                  <a:lnTo>
                    <a:pt x="87304" y="25226"/>
                  </a:lnTo>
                  <a:lnTo>
                    <a:pt x="87503" y="25669"/>
                  </a:lnTo>
                  <a:lnTo>
                    <a:pt x="87694" y="26102"/>
                  </a:lnTo>
                  <a:lnTo>
                    <a:pt x="87876" y="26545"/>
                  </a:lnTo>
                  <a:lnTo>
                    <a:pt x="88058" y="26996"/>
                  </a:lnTo>
                  <a:lnTo>
                    <a:pt x="88232" y="27439"/>
                  </a:lnTo>
                  <a:lnTo>
                    <a:pt x="88397" y="27890"/>
                  </a:lnTo>
                  <a:lnTo>
                    <a:pt x="88553" y="28341"/>
                  </a:lnTo>
                  <a:lnTo>
                    <a:pt x="88709" y="28792"/>
                  </a:lnTo>
                  <a:lnTo>
                    <a:pt x="88857" y="29252"/>
                  </a:lnTo>
                  <a:lnTo>
                    <a:pt x="88996" y="29704"/>
                  </a:lnTo>
                  <a:lnTo>
                    <a:pt x="89134" y="30163"/>
                  </a:lnTo>
                  <a:lnTo>
                    <a:pt x="89265" y="30632"/>
                  </a:lnTo>
                  <a:lnTo>
                    <a:pt x="89386" y="31092"/>
                  </a:lnTo>
                  <a:lnTo>
                    <a:pt x="89499" y="31560"/>
                  </a:lnTo>
                  <a:lnTo>
                    <a:pt x="89612" y="32020"/>
                  </a:lnTo>
                  <a:lnTo>
                    <a:pt x="89707" y="32489"/>
                  </a:lnTo>
                  <a:lnTo>
                    <a:pt x="89803" y="32966"/>
                  </a:lnTo>
                  <a:lnTo>
                    <a:pt x="89898" y="33435"/>
                  </a:lnTo>
                  <a:lnTo>
                    <a:pt x="89976" y="33903"/>
                  </a:lnTo>
                  <a:lnTo>
                    <a:pt x="90054" y="34381"/>
                  </a:lnTo>
                  <a:lnTo>
                    <a:pt x="90124" y="34858"/>
                  </a:lnTo>
                  <a:lnTo>
                    <a:pt x="90184" y="35335"/>
                  </a:lnTo>
                  <a:lnTo>
                    <a:pt x="90236" y="35821"/>
                  </a:lnTo>
                  <a:lnTo>
                    <a:pt x="90280" y="36298"/>
                  </a:lnTo>
                  <a:lnTo>
                    <a:pt x="90323" y="36784"/>
                  </a:lnTo>
                  <a:lnTo>
                    <a:pt x="90358" y="37262"/>
                  </a:lnTo>
                  <a:lnTo>
                    <a:pt x="90384" y="37747"/>
                  </a:lnTo>
                  <a:lnTo>
                    <a:pt x="90401" y="38233"/>
                  </a:lnTo>
                  <a:lnTo>
                    <a:pt x="90410" y="38728"/>
                  </a:lnTo>
                  <a:lnTo>
                    <a:pt x="90410" y="38728"/>
                  </a:lnTo>
                  <a:lnTo>
                    <a:pt x="90410" y="38858"/>
                  </a:lnTo>
                  <a:lnTo>
                    <a:pt x="90401" y="38988"/>
                  </a:lnTo>
                  <a:lnTo>
                    <a:pt x="90384" y="39257"/>
                  </a:lnTo>
                  <a:lnTo>
                    <a:pt x="90358" y="39544"/>
                  </a:lnTo>
                  <a:lnTo>
                    <a:pt x="90349" y="39691"/>
                  </a:lnTo>
                  <a:lnTo>
                    <a:pt x="90349" y="39847"/>
                  </a:lnTo>
                  <a:lnTo>
                    <a:pt x="90349" y="39847"/>
                  </a:lnTo>
                  <a:lnTo>
                    <a:pt x="91130" y="39752"/>
                  </a:lnTo>
                  <a:lnTo>
                    <a:pt x="91946" y="39656"/>
                  </a:lnTo>
                  <a:lnTo>
                    <a:pt x="92788" y="39570"/>
                  </a:lnTo>
                  <a:lnTo>
                    <a:pt x="93629" y="39500"/>
                  </a:lnTo>
                  <a:lnTo>
                    <a:pt x="94480" y="39440"/>
                  </a:lnTo>
                  <a:lnTo>
                    <a:pt x="95304" y="39396"/>
                  </a:lnTo>
                  <a:lnTo>
                    <a:pt x="96102" y="39361"/>
                  </a:lnTo>
                  <a:lnTo>
                    <a:pt x="96866" y="39353"/>
                  </a:lnTo>
                  <a:lnTo>
                    <a:pt x="96866" y="39353"/>
                  </a:lnTo>
                  <a:lnTo>
                    <a:pt x="97369" y="39361"/>
                  </a:lnTo>
                  <a:lnTo>
                    <a:pt x="97864" y="39370"/>
                  </a:lnTo>
                  <a:lnTo>
                    <a:pt x="98367" y="39379"/>
                  </a:lnTo>
                  <a:lnTo>
                    <a:pt x="98862" y="39396"/>
                  </a:lnTo>
                  <a:lnTo>
                    <a:pt x="99356" y="39422"/>
                  </a:lnTo>
                  <a:lnTo>
                    <a:pt x="99842" y="39457"/>
                  </a:lnTo>
                  <a:lnTo>
                    <a:pt x="100337" y="39492"/>
                  </a:lnTo>
                  <a:lnTo>
                    <a:pt x="100823" y="39526"/>
                  </a:lnTo>
                  <a:lnTo>
                    <a:pt x="101318" y="39578"/>
                  </a:lnTo>
                  <a:lnTo>
                    <a:pt x="101795" y="39630"/>
                  </a:lnTo>
                  <a:lnTo>
                    <a:pt x="102281" y="39683"/>
                  </a:lnTo>
                  <a:lnTo>
                    <a:pt x="102767" y="39743"/>
                  </a:lnTo>
                  <a:lnTo>
                    <a:pt x="103244" y="39813"/>
                  </a:lnTo>
                  <a:lnTo>
                    <a:pt x="103721" y="39882"/>
                  </a:lnTo>
                  <a:lnTo>
                    <a:pt x="104198" y="39960"/>
                  </a:lnTo>
                  <a:lnTo>
                    <a:pt x="104676" y="40038"/>
                  </a:lnTo>
                  <a:lnTo>
                    <a:pt x="105144" y="40125"/>
                  </a:lnTo>
                  <a:lnTo>
                    <a:pt x="105613" y="40221"/>
                  </a:lnTo>
                  <a:lnTo>
                    <a:pt x="106081" y="40316"/>
                  </a:lnTo>
                  <a:lnTo>
                    <a:pt x="106541" y="40420"/>
                  </a:lnTo>
                  <a:lnTo>
                    <a:pt x="107010" y="40524"/>
                  </a:lnTo>
                  <a:lnTo>
                    <a:pt x="107470" y="40637"/>
                  </a:lnTo>
                  <a:lnTo>
                    <a:pt x="107930" y="40750"/>
                  </a:lnTo>
                  <a:lnTo>
                    <a:pt x="108381" y="40871"/>
                  </a:lnTo>
                  <a:lnTo>
                    <a:pt x="109292" y="41123"/>
                  </a:lnTo>
                  <a:lnTo>
                    <a:pt x="110186" y="41401"/>
                  </a:lnTo>
                  <a:lnTo>
                    <a:pt x="111071" y="41696"/>
                  </a:lnTo>
                  <a:lnTo>
                    <a:pt x="111939" y="42008"/>
                  </a:lnTo>
                  <a:lnTo>
                    <a:pt x="112806" y="42329"/>
                  </a:lnTo>
                  <a:lnTo>
                    <a:pt x="113657" y="42676"/>
                  </a:lnTo>
                  <a:lnTo>
                    <a:pt x="114498" y="43041"/>
                  </a:lnTo>
                  <a:lnTo>
                    <a:pt x="115323" y="43422"/>
                  </a:lnTo>
                  <a:lnTo>
                    <a:pt x="116147" y="43822"/>
                  </a:lnTo>
                  <a:lnTo>
                    <a:pt x="116945" y="44238"/>
                  </a:lnTo>
                  <a:lnTo>
                    <a:pt x="117744" y="44663"/>
                  </a:lnTo>
                  <a:lnTo>
                    <a:pt x="118516" y="45115"/>
                  </a:lnTo>
                  <a:lnTo>
                    <a:pt x="119288" y="45574"/>
                  </a:lnTo>
                  <a:lnTo>
                    <a:pt x="120035" y="46052"/>
                  </a:lnTo>
                  <a:lnTo>
                    <a:pt x="120772" y="46546"/>
                  </a:lnTo>
                  <a:lnTo>
                    <a:pt x="121501" y="47050"/>
                  </a:lnTo>
                  <a:lnTo>
                    <a:pt x="122213" y="47579"/>
                  </a:lnTo>
                  <a:lnTo>
                    <a:pt x="122907" y="48108"/>
                  </a:lnTo>
                  <a:lnTo>
                    <a:pt x="123584" y="48664"/>
                  </a:lnTo>
                  <a:lnTo>
                    <a:pt x="124252" y="49228"/>
                  </a:lnTo>
                  <a:lnTo>
                    <a:pt x="124894" y="49809"/>
                  </a:lnTo>
                  <a:lnTo>
                    <a:pt x="125527" y="50399"/>
                  </a:lnTo>
                  <a:lnTo>
                    <a:pt x="126143" y="51006"/>
                  </a:lnTo>
                  <a:lnTo>
                    <a:pt x="126447" y="51310"/>
                  </a:lnTo>
                  <a:lnTo>
                    <a:pt x="126751" y="51623"/>
                  </a:lnTo>
                  <a:lnTo>
                    <a:pt x="127037" y="51935"/>
                  </a:lnTo>
                  <a:lnTo>
                    <a:pt x="127332" y="52256"/>
                  </a:lnTo>
                  <a:lnTo>
                    <a:pt x="127619" y="52577"/>
                  </a:lnTo>
                  <a:lnTo>
                    <a:pt x="127896" y="52898"/>
                  </a:lnTo>
                  <a:lnTo>
                    <a:pt x="128174" y="53228"/>
                  </a:lnTo>
                  <a:lnTo>
                    <a:pt x="128443" y="53549"/>
                  </a:lnTo>
                  <a:lnTo>
                    <a:pt x="128712" y="53887"/>
                  </a:lnTo>
                  <a:lnTo>
                    <a:pt x="128972" y="54217"/>
                  </a:lnTo>
                  <a:lnTo>
                    <a:pt x="129233" y="54556"/>
                  </a:lnTo>
                  <a:lnTo>
                    <a:pt x="129493" y="54903"/>
                  </a:lnTo>
                  <a:lnTo>
                    <a:pt x="129736" y="55241"/>
                  </a:lnTo>
                  <a:lnTo>
                    <a:pt x="129979" y="55588"/>
                  </a:lnTo>
                  <a:lnTo>
                    <a:pt x="130222" y="55935"/>
                  </a:lnTo>
                  <a:lnTo>
                    <a:pt x="130456" y="56291"/>
                  </a:lnTo>
                  <a:lnTo>
                    <a:pt x="130690" y="56647"/>
                  </a:lnTo>
                  <a:lnTo>
                    <a:pt x="130916" y="57003"/>
                  </a:lnTo>
                  <a:lnTo>
                    <a:pt x="131133" y="57358"/>
                  </a:lnTo>
                  <a:lnTo>
                    <a:pt x="131350" y="57723"/>
                  </a:lnTo>
                  <a:lnTo>
                    <a:pt x="131567" y="58087"/>
                  </a:lnTo>
                  <a:lnTo>
                    <a:pt x="131766" y="58460"/>
                  </a:lnTo>
                  <a:lnTo>
                    <a:pt x="131975" y="58825"/>
                  </a:lnTo>
                  <a:lnTo>
                    <a:pt x="132166" y="59198"/>
                  </a:lnTo>
                  <a:lnTo>
                    <a:pt x="132356" y="59571"/>
                  </a:lnTo>
                  <a:lnTo>
                    <a:pt x="132547" y="59953"/>
                  </a:lnTo>
                  <a:lnTo>
                    <a:pt x="132730" y="60335"/>
                  </a:lnTo>
                  <a:lnTo>
                    <a:pt x="132903" y="60716"/>
                  </a:lnTo>
                  <a:lnTo>
                    <a:pt x="133077" y="61098"/>
                  </a:lnTo>
                  <a:lnTo>
                    <a:pt x="133242" y="61480"/>
                  </a:lnTo>
                  <a:lnTo>
                    <a:pt x="133398" y="61871"/>
                  </a:lnTo>
                  <a:lnTo>
                    <a:pt x="133554" y="62261"/>
                  </a:lnTo>
                  <a:lnTo>
                    <a:pt x="133701" y="62660"/>
                  </a:lnTo>
                  <a:lnTo>
                    <a:pt x="133849" y="63051"/>
                  </a:lnTo>
                  <a:lnTo>
                    <a:pt x="133988" y="63450"/>
                  </a:lnTo>
                  <a:lnTo>
                    <a:pt x="134118" y="63849"/>
                  </a:lnTo>
                  <a:lnTo>
                    <a:pt x="134248" y="64248"/>
                  </a:lnTo>
                  <a:lnTo>
                    <a:pt x="134370" y="64656"/>
                  </a:lnTo>
                  <a:lnTo>
                    <a:pt x="134482" y="65064"/>
                  </a:lnTo>
                  <a:lnTo>
                    <a:pt x="134595" y="65463"/>
                  </a:lnTo>
                  <a:lnTo>
                    <a:pt x="134699" y="65880"/>
                  </a:lnTo>
                  <a:lnTo>
                    <a:pt x="134804" y="66287"/>
                  </a:lnTo>
                  <a:lnTo>
                    <a:pt x="134890" y="66704"/>
                  </a:lnTo>
                  <a:lnTo>
                    <a:pt x="134986" y="67112"/>
                  </a:lnTo>
                  <a:lnTo>
                    <a:pt x="135064" y="67528"/>
                  </a:lnTo>
                  <a:lnTo>
                    <a:pt x="135142" y="67953"/>
                  </a:lnTo>
                  <a:lnTo>
                    <a:pt x="135211" y="68370"/>
                  </a:lnTo>
                  <a:lnTo>
                    <a:pt x="135272" y="68795"/>
                  </a:lnTo>
                  <a:lnTo>
                    <a:pt x="135333" y="69212"/>
                  </a:lnTo>
                  <a:lnTo>
                    <a:pt x="135385" y="69637"/>
                  </a:lnTo>
                  <a:lnTo>
                    <a:pt x="135437" y="70071"/>
                  </a:lnTo>
                  <a:lnTo>
                    <a:pt x="135472" y="70496"/>
                  </a:lnTo>
                  <a:lnTo>
                    <a:pt x="135506" y="70921"/>
                  </a:lnTo>
                  <a:lnTo>
                    <a:pt x="135541" y="71355"/>
                  </a:lnTo>
                  <a:lnTo>
                    <a:pt x="135558" y="71789"/>
                  </a:lnTo>
                  <a:lnTo>
                    <a:pt x="135576" y="72223"/>
                  </a:lnTo>
                  <a:lnTo>
                    <a:pt x="135584" y="72657"/>
                  </a:lnTo>
                  <a:lnTo>
                    <a:pt x="135584" y="73090"/>
                  </a:lnTo>
                  <a:lnTo>
                    <a:pt x="135584" y="73090"/>
                  </a:lnTo>
                  <a:lnTo>
                    <a:pt x="135584" y="73672"/>
                  </a:lnTo>
                  <a:lnTo>
                    <a:pt x="135567" y="74245"/>
                  </a:lnTo>
                  <a:lnTo>
                    <a:pt x="135532" y="74817"/>
                  </a:lnTo>
                  <a:lnTo>
                    <a:pt x="135498" y="75390"/>
                  </a:lnTo>
                  <a:lnTo>
                    <a:pt x="135446" y="75954"/>
                  </a:lnTo>
                  <a:lnTo>
                    <a:pt x="135385" y="76518"/>
                  </a:lnTo>
                  <a:lnTo>
                    <a:pt x="135315" y="77082"/>
                  </a:lnTo>
                  <a:lnTo>
                    <a:pt x="135229" y="77637"/>
                  </a:lnTo>
                  <a:lnTo>
                    <a:pt x="135133" y="78193"/>
                  </a:lnTo>
                  <a:lnTo>
                    <a:pt x="135029" y="78748"/>
                  </a:lnTo>
                  <a:lnTo>
                    <a:pt x="134916" y="79295"/>
                  </a:lnTo>
                  <a:lnTo>
                    <a:pt x="134795" y="79841"/>
                  </a:lnTo>
                  <a:lnTo>
                    <a:pt x="134656" y="80388"/>
                  </a:lnTo>
                  <a:lnTo>
                    <a:pt x="134508" y="80926"/>
                  </a:lnTo>
                  <a:lnTo>
                    <a:pt x="134361" y="81464"/>
                  </a:lnTo>
                  <a:lnTo>
                    <a:pt x="134196" y="81993"/>
                  </a:lnTo>
                  <a:lnTo>
                    <a:pt x="134014" y="82523"/>
                  </a:lnTo>
                  <a:lnTo>
                    <a:pt x="133832" y="83052"/>
                  </a:lnTo>
                  <a:lnTo>
                    <a:pt x="133641" y="83573"/>
                  </a:lnTo>
                  <a:lnTo>
                    <a:pt x="133441" y="84093"/>
                  </a:lnTo>
                  <a:lnTo>
                    <a:pt x="133224" y="84605"/>
                  </a:lnTo>
                  <a:lnTo>
                    <a:pt x="133007" y="85117"/>
                  </a:lnTo>
                  <a:lnTo>
                    <a:pt x="132773" y="85621"/>
                  </a:lnTo>
                  <a:lnTo>
                    <a:pt x="132539" y="86124"/>
                  </a:lnTo>
                  <a:lnTo>
                    <a:pt x="132287" y="86627"/>
                  </a:lnTo>
                  <a:lnTo>
                    <a:pt x="132035" y="87122"/>
                  </a:lnTo>
                  <a:lnTo>
                    <a:pt x="131775" y="87608"/>
                  </a:lnTo>
                  <a:lnTo>
                    <a:pt x="131497" y="88094"/>
                  </a:lnTo>
                  <a:lnTo>
                    <a:pt x="131220" y="88580"/>
                  </a:lnTo>
                  <a:lnTo>
                    <a:pt x="130925" y="89057"/>
                  </a:lnTo>
                  <a:lnTo>
                    <a:pt x="130630" y="89534"/>
                  </a:lnTo>
                  <a:lnTo>
                    <a:pt x="130326" y="90003"/>
                  </a:lnTo>
                  <a:lnTo>
                    <a:pt x="130326" y="90003"/>
                  </a:lnTo>
                  <a:lnTo>
                    <a:pt x="130812" y="90020"/>
                  </a:lnTo>
                  <a:lnTo>
                    <a:pt x="131298" y="90037"/>
                  </a:lnTo>
                  <a:lnTo>
                    <a:pt x="131784" y="90063"/>
                  </a:lnTo>
                  <a:lnTo>
                    <a:pt x="132270" y="90098"/>
                  </a:lnTo>
                  <a:lnTo>
                    <a:pt x="132747" y="90133"/>
                  </a:lnTo>
                  <a:lnTo>
                    <a:pt x="133224" y="90176"/>
                  </a:lnTo>
                  <a:lnTo>
                    <a:pt x="134179" y="90272"/>
                  </a:lnTo>
                  <a:lnTo>
                    <a:pt x="135125" y="90393"/>
                  </a:lnTo>
                  <a:lnTo>
                    <a:pt x="136062" y="90523"/>
                  </a:lnTo>
                  <a:lnTo>
                    <a:pt x="136999" y="90688"/>
                  </a:lnTo>
                  <a:lnTo>
                    <a:pt x="137919" y="90862"/>
                  </a:lnTo>
                  <a:lnTo>
                    <a:pt x="138830" y="91053"/>
                  </a:lnTo>
                  <a:lnTo>
                    <a:pt x="139741" y="91270"/>
                  </a:lnTo>
                  <a:lnTo>
                    <a:pt x="140635" y="91504"/>
                  </a:lnTo>
                  <a:lnTo>
                    <a:pt x="141528" y="91755"/>
                  </a:lnTo>
                  <a:lnTo>
                    <a:pt x="142405" y="92024"/>
                  </a:lnTo>
                  <a:lnTo>
                    <a:pt x="143273" y="92311"/>
                  </a:lnTo>
                  <a:lnTo>
                    <a:pt x="144132" y="92615"/>
                  </a:lnTo>
                  <a:lnTo>
                    <a:pt x="144982" y="92936"/>
                  </a:lnTo>
                  <a:lnTo>
                    <a:pt x="145815" y="93274"/>
                  </a:lnTo>
                  <a:lnTo>
                    <a:pt x="146639" y="93630"/>
                  </a:lnTo>
                  <a:lnTo>
                    <a:pt x="147455" y="93994"/>
                  </a:lnTo>
                  <a:lnTo>
                    <a:pt x="148262" y="94385"/>
                  </a:lnTo>
                  <a:lnTo>
                    <a:pt x="149052" y="94793"/>
                  </a:lnTo>
                  <a:lnTo>
                    <a:pt x="149833" y="95209"/>
                  </a:lnTo>
                  <a:lnTo>
                    <a:pt x="150596" y="95643"/>
                  </a:lnTo>
                  <a:lnTo>
                    <a:pt x="151351" y="96094"/>
                  </a:lnTo>
                  <a:lnTo>
                    <a:pt x="152098" y="96554"/>
                  </a:lnTo>
                  <a:lnTo>
                    <a:pt x="152826" y="97031"/>
                  </a:lnTo>
                  <a:lnTo>
                    <a:pt x="153538" y="97526"/>
                  </a:lnTo>
                  <a:lnTo>
                    <a:pt x="154241" y="98038"/>
                  </a:lnTo>
                  <a:lnTo>
                    <a:pt x="154926" y="98559"/>
                  </a:lnTo>
                  <a:lnTo>
                    <a:pt x="155603" y="99097"/>
                  </a:lnTo>
                  <a:lnTo>
                    <a:pt x="156254" y="99643"/>
                  </a:lnTo>
                  <a:lnTo>
                    <a:pt x="156905" y="100207"/>
                  </a:lnTo>
                  <a:lnTo>
                    <a:pt x="157530" y="100780"/>
                  </a:lnTo>
                  <a:lnTo>
                    <a:pt x="158137" y="101370"/>
                  </a:lnTo>
                  <a:lnTo>
                    <a:pt x="158736" y="101969"/>
                  </a:lnTo>
                  <a:lnTo>
                    <a:pt x="159317" y="102585"/>
                  </a:lnTo>
                  <a:lnTo>
                    <a:pt x="159881" y="103210"/>
                  </a:lnTo>
                  <a:lnTo>
                    <a:pt x="160428" y="103843"/>
                  </a:lnTo>
                  <a:lnTo>
                    <a:pt x="160957" y="104494"/>
                  </a:lnTo>
                  <a:lnTo>
                    <a:pt x="161469" y="105153"/>
                  </a:lnTo>
                  <a:lnTo>
                    <a:pt x="161964" y="105821"/>
                  </a:lnTo>
                  <a:lnTo>
                    <a:pt x="162441" y="106498"/>
                  </a:lnTo>
                  <a:lnTo>
                    <a:pt x="162675" y="106845"/>
                  </a:lnTo>
                  <a:lnTo>
                    <a:pt x="162901" y="107193"/>
                  </a:lnTo>
                  <a:lnTo>
                    <a:pt x="163126" y="107540"/>
                  </a:lnTo>
                  <a:lnTo>
                    <a:pt x="163343" y="107895"/>
                  </a:lnTo>
                  <a:lnTo>
                    <a:pt x="163560" y="108251"/>
                  </a:lnTo>
                  <a:lnTo>
                    <a:pt x="163769" y="108607"/>
                  </a:lnTo>
                  <a:lnTo>
                    <a:pt x="163968" y="108963"/>
                  </a:lnTo>
                  <a:lnTo>
                    <a:pt x="164168" y="109327"/>
                  </a:lnTo>
                  <a:lnTo>
                    <a:pt x="164367" y="109692"/>
                  </a:lnTo>
                  <a:lnTo>
                    <a:pt x="164558" y="110056"/>
                  </a:lnTo>
                  <a:lnTo>
                    <a:pt x="164740" y="110420"/>
                  </a:lnTo>
                  <a:lnTo>
                    <a:pt x="164923" y="110794"/>
                  </a:lnTo>
                  <a:lnTo>
                    <a:pt x="165096" y="111167"/>
                  </a:lnTo>
                  <a:lnTo>
                    <a:pt x="165261" y="111540"/>
                  </a:lnTo>
                  <a:lnTo>
                    <a:pt x="165426" y="111922"/>
                  </a:lnTo>
                  <a:lnTo>
                    <a:pt x="165591" y="112303"/>
                  </a:lnTo>
                  <a:lnTo>
                    <a:pt x="165738" y="112685"/>
                  </a:lnTo>
                  <a:lnTo>
                    <a:pt x="165895" y="113067"/>
                  </a:lnTo>
                  <a:lnTo>
                    <a:pt x="166033" y="113449"/>
                  </a:lnTo>
                  <a:lnTo>
                    <a:pt x="166172" y="113839"/>
                  </a:lnTo>
                  <a:lnTo>
                    <a:pt x="166311" y="114230"/>
                  </a:lnTo>
                  <a:lnTo>
                    <a:pt x="166433" y="114620"/>
                  </a:lnTo>
                  <a:lnTo>
                    <a:pt x="166563" y="115011"/>
                  </a:lnTo>
                  <a:lnTo>
                    <a:pt x="166676" y="115410"/>
                  </a:lnTo>
                  <a:lnTo>
                    <a:pt x="166788" y="115809"/>
                  </a:lnTo>
                  <a:lnTo>
                    <a:pt x="166901" y="116208"/>
                  </a:lnTo>
                  <a:lnTo>
                    <a:pt x="166997" y="116607"/>
                  </a:lnTo>
                  <a:lnTo>
                    <a:pt x="167092" y="117007"/>
                  </a:lnTo>
                  <a:lnTo>
                    <a:pt x="167187" y="117414"/>
                  </a:lnTo>
                  <a:lnTo>
                    <a:pt x="167274" y="117822"/>
                  </a:lnTo>
                  <a:lnTo>
                    <a:pt x="167352" y="118230"/>
                  </a:lnTo>
                  <a:lnTo>
                    <a:pt x="167422" y="118638"/>
                  </a:lnTo>
                  <a:lnTo>
                    <a:pt x="167491" y="119046"/>
                  </a:lnTo>
                  <a:lnTo>
                    <a:pt x="167552" y="119462"/>
                  </a:lnTo>
                  <a:lnTo>
                    <a:pt x="167613" y="119879"/>
                  </a:lnTo>
                  <a:lnTo>
                    <a:pt x="167656" y="120295"/>
                  </a:lnTo>
                  <a:lnTo>
                    <a:pt x="167708" y="120712"/>
                  </a:lnTo>
                  <a:lnTo>
                    <a:pt x="167743" y="121128"/>
                  </a:lnTo>
                  <a:lnTo>
                    <a:pt x="167778" y="121554"/>
                  </a:lnTo>
                  <a:lnTo>
                    <a:pt x="167804" y="121970"/>
                  </a:lnTo>
                  <a:lnTo>
                    <a:pt x="167830" y="122395"/>
                  </a:lnTo>
                  <a:lnTo>
                    <a:pt x="167838" y="122820"/>
                  </a:lnTo>
                  <a:lnTo>
                    <a:pt x="167847" y="123246"/>
                  </a:lnTo>
                  <a:lnTo>
                    <a:pt x="167856" y="123671"/>
                  </a:lnTo>
                  <a:lnTo>
                    <a:pt x="167856" y="123671"/>
                  </a:lnTo>
                  <a:lnTo>
                    <a:pt x="167847" y="124079"/>
                  </a:lnTo>
                  <a:lnTo>
                    <a:pt x="167838" y="124487"/>
                  </a:lnTo>
                  <a:lnTo>
                    <a:pt x="167830" y="124886"/>
                  </a:lnTo>
                  <a:lnTo>
                    <a:pt x="167812" y="125294"/>
                  </a:lnTo>
                  <a:lnTo>
                    <a:pt x="167786" y="125693"/>
                  </a:lnTo>
                  <a:lnTo>
                    <a:pt x="167752" y="126092"/>
                  </a:lnTo>
                  <a:lnTo>
                    <a:pt x="167717" y="126491"/>
                  </a:lnTo>
                  <a:lnTo>
                    <a:pt x="167682" y="126890"/>
                  </a:lnTo>
                  <a:lnTo>
                    <a:pt x="167630" y="127289"/>
                  </a:lnTo>
                  <a:lnTo>
                    <a:pt x="167578" y="127680"/>
                  </a:lnTo>
                  <a:lnTo>
                    <a:pt x="167526" y="128070"/>
                  </a:lnTo>
                  <a:lnTo>
                    <a:pt x="167465" y="128469"/>
                  </a:lnTo>
                  <a:lnTo>
                    <a:pt x="167396" y="128860"/>
                  </a:lnTo>
                  <a:lnTo>
                    <a:pt x="167326" y="129242"/>
                  </a:lnTo>
                  <a:lnTo>
                    <a:pt x="167248" y="129632"/>
                  </a:lnTo>
                  <a:lnTo>
                    <a:pt x="167161" y="130014"/>
                  </a:lnTo>
                  <a:lnTo>
                    <a:pt x="167075" y="130404"/>
                  </a:lnTo>
                  <a:lnTo>
                    <a:pt x="166988" y="130786"/>
                  </a:lnTo>
                  <a:lnTo>
                    <a:pt x="166884" y="131168"/>
                  </a:lnTo>
                  <a:lnTo>
                    <a:pt x="166788" y="131541"/>
                  </a:lnTo>
                  <a:lnTo>
                    <a:pt x="166563" y="132296"/>
                  </a:lnTo>
                  <a:lnTo>
                    <a:pt x="166328" y="133042"/>
                  </a:lnTo>
                  <a:lnTo>
                    <a:pt x="166068" y="133780"/>
                  </a:lnTo>
                  <a:lnTo>
                    <a:pt x="165790" y="134509"/>
                  </a:lnTo>
                  <a:lnTo>
                    <a:pt x="165504" y="135238"/>
                  </a:lnTo>
                  <a:lnTo>
                    <a:pt x="165183" y="135949"/>
                  </a:lnTo>
                  <a:lnTo>
                    <a:pt x="164853" y="136661"/>
                  </a:lnTo>
                  <a:lnTo>
                    <a:pt x="164506" y="137364"/>
                  </a:lnTo>
                  <a:lnTo>
                    <a:pt x="164142" y="138049"/>
                  </a:lnTo>
                  <a:lnTo>
                    <a:pt x="163751" y="138735"/>
                  </a:lnTo>
                  <a:lnTo>
                    <a:pt x="163352" y="139412"/>
                  </a:lnTo>
                  <a:lnTo>
                    <a:pt x="162936" y="140071"/>
                  </a:lnTo>
                  <a:lnTo>
                    <a:pt x="162502" y="140731"/>
                  </a:lnTo>
                  <a:lnTo>
                    <a:pt x="162050" y="141373"/>
                  </a:lnTo>
                  <a:lnTo>
                    <a:pt x="161582" y="142015"/>
                  </a:lnTo>
                  <a:lnTo>
                    <a:pt x="161105" y="142640"/>
                  </a:lnTo>
                  <a:lnTo>
                    <a:pt x="160601" y="143256"/>
                  </a:lnTo>
                  <a:lnTo>
                    <a:pt x="160089" y="143863"/>
                  </a:lnTo>
                  <a:lnTo>
                    <a:pt x="159560" y="144462"/>
                  </a:lnTo>
                  <a:lnTo>
                    <a:pt x="159022" y="145043"/>
                  </a:lnTo>
                  <a:lnTo>
                    <a:pt x="158458" y="145625"/>
                  </a:lnTo>
                  <a:lnTo>
                    <a:pt x="157894" y="146189"/>
                  </a:lnTo>
                  <a:lnTo>
                    <a:pt x="157894" y="146189"/>
                  </a:lnTo>
                  <a:lnTo>
                    <a:pt x="158406" y="146631"/>
                  </a:lnTo>
                  <a:lnTo>
                    <a:pt x="158909" y="147082"/>
                  </a:lnTo>
                  <a:lnTo>
                    <a:pt x="159413" y="147534"/>
                  </a:lnTo>
                  <a:lnTo>
                    <a:pt x="159898" y="147994"/>
                  </a:lnTo>
                  <a:lnTo>
                    <a:pt x="160384" y="148453"/>
                  </a:lnTo>
                  <a:lnTo>
                    <a:pt x="160853" y="148922"/>
                  </a:lnTo>
                  <a:lnTo>
                    <a:pt x="161322" y="149391"/>
                  </a:lnTo>
                  <a:lnTo>
                    <a:pt x="161781" y="149859"/>
                  </a:lnTo>
                  <a:lnTo>
                    <a:pt x="162224" y="150336"/>
                  </a:lnTo>
                  <a:lnTo>
                    <a:pt x="162667" y="150814"/>
                  </a:lnTo>
                  <a:lnTo>
                    <a:pt x="163100" y="151300"/>
                  </a:lnTo>
                  <a:lnTo>
                    <a:pt x="163517" y="151777"/>
                  </a:lnTo>
                  <a:lnTo>
                    <a:pt x="163933" y="152271"/>
                  </a:lnTo>
                  <a:lnTo>
                    <a:pt x="164341" y="152757"/>
                  </a:lnTo>
                  <a:lnTo>
                    <a:pt x="164740" y="153252"/>
                  </a:lnTo>
                  <a:lnTo>
                    <a:pt x="165131" y="153755"/>
                  </a:lnTo>
                  <a:lnTo>
                    <a:pt x="165513" y="154259"/>
                  </a:lnTo>
                  <a:lnTo>
                    <a:pt x="165886" y="154762"/>
                  </a:lnTo>
                  <a:lnTo>
                    <a:pt x="166250" y="155265"/>
                  </a:lnTo>
                  <a:lnTo>
                    <a:pt x="166606" y="155777"/>
                  </a:lnTo>
                  <a:lnTo>
                    <a:pt x="166953" y="156289"/>
                  </a:lnTo>
                  <a:lnTo>
                    <a:pt x="167300" y="156801"/>
                  </a:lnTo>
                  <a:lnTo>
                    <a:pt x="167630" y="157322"/>
                  </a:lnTo>
                  <a:lnTo>
                    <a:pt x="167951" y="157834"/>
                  </a:lnTo>
                  <a:lnTo>
                    <a:pt x="168272" y="158363"/>
                  </a:lnTo>
                  <a:lnTo>
                    <a:pt x="168576" y="158884"/>
                  </a:lnTo>
                  <a:lnTo>
                    <a:pt x="168880" y="159413"/>
                  </a:lnTo>
                  <a:lnTo>
                    <a:pt x="169166" y="159942"/>
                  </a:lnTo>
                  <a:lnTo>
                    <a:pt x="169452" y="160472"/>
                  </a:lnTo>
                  <a:lnTo>
                    <a:pt x="169730" y="161001"/>
                  </a:lnTo>
                  <a:lnTo>
                    <a:pt x="169999" y="161539"/>
                  </a:lnTo>
                  <a:lnTo>
                    <a:pt x="170251" y="162077"/>
                  </a:lnTo>
                  <a:lnTo>
                    <a:pt x="170502" y="162615"/>
                  </a:lnTo>
                  <a:lnTo>
                    <a:pt x="170745" y="163153"/>
                  </a:lnTo>
                  <a:lnTo>
                    <a:pt x="170980" y="163691"/>
                  </a:lnTo>
                  <a:lnTo>
                    <a:pt x="171205" y="164238"/>
                  </a:lnTo>
                  <a:lnTo>
                    <a:pt x="171422" y="164784"/>
                  </a:lnTo>
                  <a:lnTo>
                    <a:pt x="171639" y="165331"/>
                  </a:lnTo>
                  <a:lnTo>
                    <a:pt x="171839" y="165878"/>
                  </a:lnTo>
                  <a:lnTo>
                    <a:pt x="172029" y="166424"/>
                  </a:lnTo>
                  <a:lnTo>
                    <a:pt x="172220" y="166980"/>
                  </a:lnTo>
                  <a:lnTo>
                    <a:pt x="172394" y="167526"/>
                  </a:lnTo>
                  <a:lnTo>
                    <a:pt x="172567" y="168082"/>
                  </a:lnTo>
                  <a:lnTo>
                    <a:pt x="172732" y="168637"/>
                  </a:lnTo>
                  <a:lnTo>
                    <a:pt x="172880" y="169192"/>
                  </a:lnTo>
                  <a:lnTo>
                    <a:pt x="173027" y="169748"/>
                  </a:lnTo>
                  <a:lnTo>
                    <a:pt x="173166" y="170303"/>
                  </a:lnTo>
                  <a:lnTo>
                    <a:pt x="173296" y="170867"/>
                  </a:lnTo>
                  <a:lnTo>
                    <a:pt x="173418" y="171422"/>
                  </a:lnTo>
                  <a:lnTo>
                    <a:pt x="173531" y="171986"/>
                  </a:lnTo>
                  <a:lnTo>
                    <a:pt x="173643" y="172542"/>
                  </a:lnTo>
                  <a:lnTo>
                    <a:pt x="173739" y="173106"/>
                  </a:lnTo>
                  <a:lnTo>
                    <a:pt x="173826" y="173670"/>
                  </a:lnTo>
                  <a:lnTo>
                    <a:pt x="173912" y="174225"/>
                  </a:lnTo>
                  <a:lnTo>
                    <a:pt x="173991" y="174789"/>
                  </a:lnTo>
                  <a:lnTo>
                    <a:pt x="174051" y="175353"/>
                  </a:lnTo>
                  <a:lnTo>
                    <a:pt x="174112" y="175917"/>
                  </a:lnTo>
                  <a:lnTo>
                    <a:pt x="174164" y="176481"/>
                  </a:lnTo>
                  <a:lnTo>
                    <a:pt x="174207" y="177037"/>
                  </a:lnTo>
                  <a:lnTo>
                    <a:pt x="174242" y="177601"/>
                  </a:lnTo>
                  <a:lnTo>
                    <a:pt x="174268" y="178165"/>
                  </a:lnTo>
                  <a:lnTo>
                    <a:pt x="174286" y="178729"/>
                  </a:lnTo>
                  <a:lnTo>
                    <a:pt x="174303" y="179293"/>
                  </a:lnTo>
                  <a:lnTo>
                    <a:pt x="174303" y="179857"/>
                  </a:lnTo>
                  <a:lnTo>
                    <a:pt x="174303" y="179857"/>
                  </a:lnTo>
                  <a:lnTo>
                    <a:pt x="174303" y="180343"/>
                  </a:lnTo>
                  <a:lnTo>
                    <a:pt x="174286" y="180829"/>
                  </a:lnTo>
                  <a:lnTo>
                    <a:pt x="174277" y="181315"/>
                  </a:lnTo>
                  <a:lnTo>
                    <a:pt x="174251" y="181801"/>
                  </a:lnTo>
                  <a:lnTo>
                    <a:pt x="174225" y="182287"/>
                  </a:lnTo>
                  <a:lnTo>
                    <a:pt x="174190" y="182772"/>
                  </a:lnTo>
                  <a:lnTo>
                    <a:pt x="174147" y="183250"/>
                  </a:lnTo>
                  <a:lnTo>
                    <a:pt x="174103" y="183727"/>
                  </a:lnTo>
                  <a:lnTo>
                    <a:pt x="174051" y="184204"/>
                  </a:lnTo>
                  <a:lnTo>
                    <a:pt x="173999" y="184681"/>
                  </a:lnTo>
                  <a:lnTo>
                    <a:pt x="173930" y="185159"/>
                  </a:lnTo>
                  <a:lnTo>
                    <a:pt x="173869" y="185636"/>
                  </a:lnTo>
                  <a:lnTo>
                    <a:pt x="173791" y="186105"/>
                  </a:lnTo>
                  <a:lnTo>
                    <a:pt x="173713" y="186573"/>
                  </a:lnTo>
                  <a:lnTo>
                    <a:pt x="173626" y="187042"/>
                  </a:lnTo>
                  <a:lnTo>
                    <a:pt x="173539" y="187510"/>
                  </a:lnTo>
                  <a:lnTo>
                    <a:pt x="173444" y="187979"/>
                  </a:lnTo>
                  <a:lnTo>
                    <a:pt x="173340" y="188439"/>
                  </a:lnTo>
                  <a:lnTo>
                    <a:pt x="173236" y="188907"/>
                  </a:lnTo>
                  <a:lnTo>
                    <a:pt x="173123" y="189367"/>
                  </a:lnTo>
                  <a:lnTo>
                    <a:pt x="173010" y="189827"/>
                  </a:lnTo>
                  <a:lnTo>
                    <a:pt x="172889" y="190278"/>
                  </a:lnTo>
                  <a:lnTo>
                    <a:pt x="172758" y="190738"/>
                  </a:lnTo>
                  <a:lnTo>
                    <a:pt x="172628" y="191190"/>
                  </a:lnTo>
                  <a:lnTo>
                    <a:pt x="172489" y="191641"/>
                  </a:lnTo>
                  <a:lnTo>
                    <a:pt x="172342" y="192092"/>
                  </a:lnTo>
                  <a:lnTo>
                    <a:pt x="172194" y="192535"/>
                  </a:lnTo>
                  <a:lnTo>
                    <a:pt x="172038" y="192986"/>
                  </a:lnTo>
                  <a:lnTo>
                    <a:pt x="171882" y="193428"/>
                  </a:lnTo>
                  <a:lnTo>
                    <a:pt x="171717" y="193871"/>
                  </a:lnTo>
                  <a:lnTo>
                    <a:pt x="171552" y="194305"/>
                  </a:lnTo>
                  <a:lnTo>
                    <a:pt x="171379" y="194747"/>
                  </a:lnTo>
                  <a:lnTo>
                    <a:pt x="171196" y="195181"/>
                  </a:lnTo>
                  <a:lnTo>
                    <a:pt x="171014" y="195615"/>
                  </a:lnTo>
                  <a:lnTo>
                    <a:pt x="170823" y="196049"/>
                  </a:lnTo>
                  <a:lnTo>
                    <a:pt x="170632" y="196474"/>
                  </a:lnTo>
                  <a:lnTo>
                    <a:pt x="170433" y="196899"/>
                  </a:lnTo>
                  <a:lnTo>
                    <a:pt x="170233" y="197324"/>
                  </a:lnTo>
                  <a:lnTo>
                    <a:pt x="170025" y="197750"/>
                  </a:lnTo>
                  <a:lnTo>
                    <a:pt x="169808" y="198166"/>
                  </a:lnTo>
                  <a:lnTo>
                    <a:pt x="169591" y="198591"/>
                  </a:lnTo>
                  <a:lnTo>
                    <a:pt x="169374" y="198999"/>
                  </a:lnTo>
                  <a:lnTo>
                    <a:pt x="169149" y="199416"/>
                  </a:lnTo>
                  <a:lnTo>
                    <a:pt x="168914" y="199824"/>
                  </a:lnTo>
                  <a:lnTo>
                    <a:pt x="168437" y="200639"/>
                  </a:lnTo>
                  <a:lnTo>
                    <a:pt x="167942" y="201446"/>
                  </a:lnTo>
                  <a:lnTo>
                    <a:pt x="167430" y="202245"/>
                  </a:lnTo>
                  <a:lnTo>
                    <a:pt x="166901" y="203025"/>
                  </a:lnTo>
                  <a:lnTo>
                    <a:pt x="166346" y="203806"/>
                  </a:lnTo>
                  <a:lnTo>
                    <a:pt x="165782" y="204570"/>
                  </a:lnTo>
                  <a:lnTo>
                    <a:pt x="165200" y="205316"/>
                  </a:lnTo>
                  <a:lnTo>
                    <a:pt x="164602" y="206063"/>
                  </a:lnTo>
                  <a:lnTo>
                    <a:pt x="163986" y="206791"/>
                  </a:lnTo>
                  <a:lnTo>
                    <a:pt x="163352" y="207512"/>
                  </a:lnTo>
                  <a:lnTo>
                    <a:pt x="162710" y="208223"/>
                  </a:lnTo>
                  <a:lnTo>
                    <a:pt x="162042" y="208917"/>
                  </a:lnTo>
                  <a:lnTo>
                    <a:pt x="161365" y="209603"/>
                  </a:lnTo>
                  <a:lnTo>
                    <a:pt x="160671" y="210280"/>
                  </a:lnTo>
                  <a:lnTo>
                    <a:pt x="159959" y="210939"/>
                  </a:lnTo>
                  <a:lnTo>
                    <a:pt x="159230" y="211581"/>
                  </a:lnTo>
                  <a:lnTo>
                    <a:pt x="158493" y="212223"/>
                  </a:lnTo>
                  <a:lnTo>
                    <a:pt x="157738" y="212840"/>
                  </a:lnTo>
                  <a:lnTo>
                    <a:pt x="156966" y="213447"/>
                  </a:lnTo>
                  <a:lnTo>
                    <a:pt x="156185" y="214046"/>
                  </a:lnTo>
                  <a:lnTo>
                    <a:pt x="155395" y="214627"/>
                  </a:lnTo>
                  <a:lnTo>
                    <a:pt x="154579" y="215200"/>
                  </a:lnTo>
                  <a:lnTo>
                    <a:pt x="153764" y="215747"/>
                  </a:lnTo>
                  <a:lnTo>
                    <a:pt x="152922" y="216293"/>
                  </a:lnTo>
                  <a:lnTo>
                    <a:pt x="152071" y="216814"/>
                  </a:lnTo>
                  <a:lnTo>
                    <a:pt x="151212" y="217326"/>
                  </a:lnTo>
                  <a:lnTo>
                    <a:pt x="150345" y="217820"/>
                  </a:lnTo>
                  <a:lnTo>
                    <a:pt x="149460" y="218298"/>
                  </a:lnTo>
                  <a:lnTo>
                    <a:pt x="148557" y="218766"/>
                  </a:lnTo>
                  <a:lnTo>
                    <a:pt x="147655" y="219217"/>
                  </a:lnTo>
                  <a:lnTo>
                    <a:pt x="146735" y="219651"/>
                  </a:lnTo>
                  <a:lnTo>
                    <a:pt x="145798" y="220068"/>
                  </a:lnTo>
                  <a:lnTo>
                    <a:pt x="144861" y="220476"/>
                  </a:lnTo>
                  <a:lnTo>
                    <a:pt x="143906" y="220857"/>
                  </a:lnTo>
                  <a:lnTo>
                    <a:pt x="142943" y="221231"/>
                  </a:lnTo>
                  <a:lnTo>
                    <a:pt x="141971" y="221586"/>
                  </a:lnTo>
                  <a:lnTo>
                    <a:pt x="140990" y="221916"/>
                  </a:lnTo>
                  <a:lnTo>
                    <a:pt x="140001" y="222237"/>
                  </a:lnTo>
                  <a:lnTo>
                    <a:pt x="138995" y="222541"/>
                  </a:lnTo>
                  <a:lnTo>
                    <a:pt x="137988" y="222827"/>
                  </a:lnTo>
                  <a:lnTo>
                    <a:pt x="136964" y="223096"/>
                  </a:lnTo>
                  <a:lnTo>
                    <a:pt x="135940" y="223339"/>
                  </a:lnTo>
                  <a:lnTo>
                    <a:pt x="135940" y="223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137aa9371db_0_13"/>
            <p:cNvSpPr/>
            <p:nvPr/>
          </p:nvSpPr>
          <p:spPr>
            <a:xfrm>
              <a:off x="101825" y="-302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137aa9371db_0_13"/>
            <p:cNvSpPr/>
            <p:nvPr/>
          </p:nvSpPr>
          <p:spPr>
            <a:xfrm>
              <a:off x="-3721875" y="-8326250"/>
              <a:ext cx="421750" cy="803125"/>
            </a:xfrm>
            <a:custGeom>
              <a:avLst/>
              <a:gdLst/>
              <a:ahLst/>
              <a:cxnLst/>
              <a:rect l="l" t="t" r="r" b="b"/>
              <a:pathLst>
                <a:path w="16870" h="32125" extrusionOk="0">
                  <a:moveTo>
                    <a:pt x="3402" y="1"/>
                  </a:moveTo>
                  <a:lnTo>
                    <a:pt x="3290" y="209"/>
                  </a:lnTo>
                  <a:lnTo>
                    <a:pt x="3177" y="409"/>
                  </a:lnTo>
                  <a:lnTo>
                    <a:pt x="2942" y="808"/>
                  </a:lnTo>
                  <a:lnTo>
                    <a:pt x="2708" y="1207"/>
                  </a:lnTo>
                  <a:lnTo>
                    <a:pt x="2595" y="1407"/>
                  </a:lnTo>
                  <a:lnTo>
                    <a:pt x="2491" y="1615"/>
                  </a:lnTo>
                  <a:lnTo>
                    <a:pt x="2240" y="2101"/>
                  </a:lnTo>
                  <a:lnTo>
                    <a:pt x="2005" y="2587"/>
                  </a:lnTo>
                  <a:lnTo>
                    <a:pt x="1780" y="3073"/>
                  </a:lnTo>
                  <a:lnTo>
                    <a:pt x="1571" y="3567"/>
                  </a:lnTo>
                  <a:lnTo>
                    <a:pt x="1380" y="4062"/>
                  </a:lnTo>
                  <a:lnTo>
                    <a:pt x="1198" y="4556"/>
                  </a:lnTo>
                  <a:lnTo>
                    <a:pt x="1025" y="5051"/>
                  </a:lnTo>
                  <a:lnTo>
                    <a:pt x="869" y="5554"/>
                  </a:lnTo>
                  <a:lnTo>
                    <a:pt x="730" y="6058"/>
                  </a:lnTo>
                  <a:lnTo>
                    <a:pt x="600" y="6561"/>
                  </a:lnTo>
                  <a:lnTo>
                    <a:pt x="478" y="7073"/>
                  </a:lnTo>
                  <a:lnTo>
                    <a:pt x="374" y="7576"/>
                  </a:lnTo>
                  <a:lnTo>
                    <a:pt x="287" y="8088"/>
                  </a:lnTo>
                  <a:lnTo>
                    <a:pt x="209" y="8591"/>
                  </a:lnTo>
                  <a:lnTo>
                    <a:pt x="140" y="9103"/>
                  </a:lnTo>
                  <a:lnTo>
                    <a:pt x="88" y="9615"/>
                  </a:lnTo>
                  <a:lnTo>
                    <a:pt x="53" y="10127"/>
                  </a:lnTo>
                  <a:lnTo>
                    <a:pt x="18" y="10639"/>
                  </a:lnTo>
                  <a:lnTo>
                    <a:pt x="9" y="11143"/>
                  </a:lnTo>
                  <a:lnTo>
                    <a:pt x="1" y="11655"/>
                  </a:lnTo>
                  <a:lnTo>
                    <a:pt x="18" y="12166"/>
                  </a:lnTo>
                  <a:lnTo>
                    <a:pt x="35" y="12670"/>
                  </a:lnTo>
                  <a:lnTo>
                    <a:pt x="70" y="13182"/>
                  </a:lnTo>
                  <a:lnTo>
                    <a:pt x="114" y="13685"/>
                  </a:lnTo>
                  <a:lnTo>
                    <a:pt x="174" y="14188"/>
                  </a:lnTo>
                  <a:lnTo>
                    <a:pt x="244" y="14692"/>
                  </a:lnTo>
                  <a:lnTo>
                    <a:pt x="331" y="15186"/>
                  </a:lnTo>
                  <a:lnTo>
                    <a:pt x="426" y="15681"/>
                  </a:lnTo>
                  <a:lnTo>
                    <a:pt x="530" y="16175"/>
                  </a:lnTo>
                  <a:lnTo>
                    <a:pt x="652" y="16670"/>
                  </a:lnTo>
                  <a:lnTo>
                    <a:pt x="782" y="17156"/>
                  </a:lnTo>
                  <a:lnTo>
                    <a:pt x="921" y="17642"/>
                  </a:lnTo>
                  <a:lnTo>
                    <a:pt x="1068" y="18128"/>
                  </a:lnTo>
                  <a:lnTo>
                    <a:pt x="1233" y="18605"/>
                  </a:lnTo>
                  <a:lnTo>
                    <a:pt x="1415" y="19074"/>
                  </a:lnTo>
                  <a:lnTo>
                    <a:pt x="1597" y="19542"/>
                  </a:lnTo>
                  <a:lnTo>
                    <a:pt x="1797" y="20011"/>
                  </a:lnTo>
                  <a:lnTo>
                    <a:pt x="2005" y="20471"/>
                  </a:lnTo>
                  <a:lnTo>
                    <a:pt x="2231" y="20931"/>
                  </a:lnTo>
                  <a:lnTo>
                    <a:pt x="2456" y="21382"/>
                  </a:lnTo>
                  <a:lnTo>
                    <a:pt x="2699" y="21824"/>
                  </a:lnTo>
                  <a:lnTo>
                    <a:pt x="2960" y="22267"/>
                  </a:lnTo>
                  <a:lnTo>
                    <a:pt x="3220" y="22701"/>
                  </a:lnTo>
                  <a:lnTo>
                    <a:pt x="3498" y="23126"/>
                  </a:lnTo>
                  <a:lnTo>
                    <a:pt x="3784" y="23551"/>
                  </a:lnTo>
                  <a:lnTo>
                    <a:pt x="4079" y="23968"/>
                  </a:lnTo>
                  <a:lnTo>
                    <a:pt x="4392" y="24376"/>
                  </a:lnTo>
                  <a:lnTo>
                    <a:pt x="4713" y="24775"/>
                  </a:lnTo>
                  <a:lnTo>
                    <a:pt x="5034" y="25174"/>
                  </a:lnTo>
                  <a:lnTo>
                    <a:pt x="5381" y="25556"/>
                  </a:lnTo>
                  <a:lnTo>
                    <a:pt x="5728" y="25937"/>
                  </a:lnTo>
                  <a:lnTo>
                    <a:pt x="6084" y="26311"/>
                  </a:lnTo>
                  <a:lnTo>
                    <a:pt x="6457" y="26675"/>
                  </a:lnTo>
                  <a:lnTo>
                    <a:pt x="6839" y="27031"/>
                  </a:lnTo>
                  <a:lnTo>
                    <a:pt x="7229" y="27378"/>
                  </a:lnTo>
                  <a:lnTo>
                    <a:pt x="7628" y="27716"/>
                  </a:lnTo>
                  <a:lnTo>
                    <a:pt x="8036" y="28046"/>
                  </a:lnTo>
                  <a:lnTo>
                    <a:pt x="8461" y="28367"/>
                  </a:lnTo>
                  <a:lnTo>
                    <a:pt x="8886" y="28680"/>
                  </a:lnTo>
                  <a:lnTo>
                    <a:pt x="9329" y="28983"/>
                  </a:lnTo>
                  <a:lnTo>
                    <a:pt x="9780" y="29278"/>
                  </a:lnTo>
                  <a:lnTo>
                    <a:pt x="10240" y="29556"/>
                  </a:lnTo>
                  <a:lnTo>
                    <a:pt x="10709" y="29834"/>
                  </a:lnTo>
                  <a:lnTo>
                    <a:pt x="11186" y="30094"/>
                  </a:lnTo>
                  <a:lnTo>
                    <a:pt x="11533" y="30276"/>
                  </a:lnTo>
                  <a:lnTo>
                    <a:pt x="11880" y="30450"/>
                  </a:lnTo>
                  <a:lnTo>
                    <a:pt x="12227" y="30615"/>
                  </a:lnTo>
                  <a:lnTo>
                    <a:pt x="12574" y="30779"/>
                  </a:lnTo>
                  <a:lnTo>
                    <a:pt x="12930" y="30927"/>
                  </a:lnTo>
                  <a:lnTo>
                    <a:pt x="13286" y="31075"/>
                  </a:lnTo>
                  <a:lnTo>
                    <a:pt x="13642" y="31213"/>
                  </a:lnTo>
                  <a:lnTo>
                    <a:pt x="13997" y="31344"/>
                  </a:lnTo>
                  <a:lnTo>
                    <a:pt x="14362" y="31474"/>
                  </a:lnTo>
                  <a:lnTo>
                    <a:pt x="14718" y="31586"/>
                  </a:lnTo>
                  <a:lnTo>
                    <a:pt x="15082" y="31699"/>
                  </a:lnTo>
                  <a:lnTo>
                    <a:pt x="15438" y="31803"/>
                  </a:lnTo>
                  <a:lnTo>
                    <a:pt x="15794" y="31890"/>
                  </a:lnTo>
                  <a:lnTo>
                    <a:pt x="16158" y="31977"/>
                  </a:lnTo>
                  <a:lnTo>
                    <a:pt x="16514" y="32055"/>
                  </a:lnTo>
                  <a:lnTo>
                    <a:pt x="16870" y="32124"/>
                  </a:lnTo>
                  <a:lnTo>
                    <a:pt x="16870" y="13893"/>
                  </a:lnTo>
                  <a:lnTo>
                    <a:pt x="16566" y="13885"/>
                  </a:lnTo>
                  <a:lnTo>
                    <a:pt x="16262" y="13850"/>
                  </a:lnTo>
                  <a:lnTo>
                    <a:pt x="15958" y="13807"/>
                  </a:lnTo>
                  <a:lnTo>
                    <a:pt x="15655" y="13737"/>
                  </a:lnTo>
                  <a:lnTo>
                    <a:pt x="15360" y="13650"/>
                  </a:lnTo>
                  <a:lnTo>
                    <a:pt x="15073" y="13546"/>
                  </a:lnTo>
                  <a:lnTo>
                    <a:pt x="14787" y="13416"/>
                  </a:lnTo>
                  <a:lnTo>
                    <a:pt x="14509" y="13277"/>
                  </a:lnTo>
                  <a:lnTo>
                    <a:pt x="14240" y="13112"/>
                  </a:lnTo>
                  <a:lnTo>
                    <a:pt x="14110" y="13026"/>
                  </a:lnTo>
                  <a:lnTo>
                    <a:pt x="13980" y="12939"/>
                  </a:lnTo>
                  <a:lnTo>
                    <a:pt x="13859" y="12843"/>
                  </a:lnTo>
                  <a:lnTo>
                    <a:pt x="13737" y="12739"/>
                  </a:lnTo>
                  <a:lnTo>
                    <a:pt x="13616" y="12635"/>
                  </a:lnTo>
                  <a:lnTo>
                    <a:pt x="13503" y="12531"/>
                  </a:lnTo>
                  <a:lnTo>
                    <a:pt x="13390" y="12418"/>
                  </a:lnTo>
                  <a:lnTo>
                    <a:pt x="13286" y="12297"/>
                  </a:lnTo>
                  <a:lnTo>
                    <a:pt x="13182" y="12175"/>
                  </a:lnTo>
                  <a:lnTo>
                    <a:pt x="13086" y="12054"/>
                  </a:lnTo>
                  <a:lnTo>
                    <a:pt x="12991" y="11924"/>
                  </a:lnTo>
                  <a:lnTo>
                    <a:pt x="12895" y="11785"/>
                  </a:lnTo>
                  <a:lnTo>
                    <a:pt x="12809" y="11646"/>
                  </a:lnTo>
                  <a:lnTo>
                    <a:pt x="12730" y="11507"/>
                  </a:lnTo>
                  <a:lnTo>
                    <a:pt x="12514" y="11099"/>
                  </a:lnTo>
                  <a:lnTo>
                    <a:pt x="12288" y="10700"/>
                  </a:lnTo>
                  <a:lnTo>
                    <a:pt x="12054" y="10292"/>
                  </a:lnTo>
                  <a:lnTo>
                    <a:pt x="11819" y="9902"/>
                  </a:lnTo>
                  <a:lnTo>
                    <a:pt x="11585" y="9503"/>
                  </a:lnTo>
                  <a:lnTo>
                    <a:pt x="11342" y="9112"/>
                  </a:lnTo>
                  <a:lnTo>
                    <a:pt x="11090" y="8722"/>
                  </a:lnTo>
                  <a:lnTo>
                    <a:pt x="10839" y="8340"/>
                  </a:lnTo>
                  <a:lnTo>
                    <a:pt x="10579" y="7958"/>
                  </a:lnTo>
                  <a:lnTo>
                    <a:pt x="10318" y="7576"/>
                  </a:lnTo>
                  <a:lnTo>
                    <a:pt x="10049" y="7194"/>
                  </a:lnTo>
                  <a:lnTo>
                    <a:pt x="9780" y="6821"/>
                  </a:lnTo>
                  <a:lnTo>
                    <a:pt x="9503" y="6457"/>
                  </a:lnTo>
                  <a:lnTo>
                    <a:pt x="9216" y="6084"/>
                  </a:lnTo>
                  <a:lnTo>
                    <a:pt x="8930" y="5719"/>
                  </a:lnTo>
                  <a:lnTo>
                    <a:pt x="8643" y="5363"/>
                  </a:lnTo>
                  <a:lnTo>
                    <a:pt x="8348" y="4999"/>
                  </a:lnTo>
                  <a:lnTo>
                    <a:pt x="8045" y="4643"/>
                  </a:lnTo>
                  <a:lnTo>
                    <a:pt x="7741" y="4296"/>
                  </a:lnTo>
                  <a:lnTo>
                    <a:pt x="7437" y="3949"/>
                  </a:lnTo>
                  <a:lnTo>
                    <a:pt x="7125" y="3602"/>
                  </a:lnTo>
                  <a:lnTo>
                    <a:pt x="6804" y="3255"/>
                  </a:lnTo>
                  <a:lnTo>
                    <a:pt x="6483" y="2916"/>
                  </a:lnTo>
                  <a:lnTo>
                    <a:pt x="6162" y="2578"/>
                  </a:lnTo>
                  <a:lnTo>
                    <a:pt x="5832" y="2248"/>
                  </a:lnTo>
                  <a:lnTo>
                    <a:pt x="5494" y="1919"/>
                  </a:lnTo>
                  <a:lnTo>
                    <a:pt x="5155" y="1589"/>
                  </a:lnTo>
                  <a:lnTo>
                    <a:pt x="4808" y="1268"/>
                  </a:lnTo>
                  <a:lnTo>
                    <a:pt x="4461" y="947"/>
                  </a:lnTo>
                  <a:lnTo>
                    <a:pt x="4114" y="626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137aa9371db_0_13"/>
            <p:cNvSpPr/>
            <p:nvPr/>
          </p:nvSpPr>
          <p:spPr>
            <a:xfrm>
              <a:off x="-3403625" y="-803857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h="120000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137aa9371db_0_13"/>
            <p:cNvSpPr/>
            <p:nvPr/>
          </p:nvSpPr>
          <p:spPr>
            <a:xfrm>
              <a:off x="-3824475" y="-1159375"/>
              <a:ext cx="526100" cy="915475"/>
            </a:xfrm>
            <a:custGeom>
              <a:avLst/>
              <a:gdLst/>
              <a:ahLst/>
              <a:cxnLst/>
              <a:rect l="l" t="t" r="r" b="b"/>
              <a:pathLst>
                <a:path w="21044" h="36619" extrusionOk="0">
                  <a:moveTo>
                    <a:pt x="21043" y="0"/>
                  </a:moveTo>
                  <a:lnTo>
                    <a:pt x="20496" y="9"/>
                  </a:lnTo>
                  <a:lnTo>
                    <a:pt x="19958" y="26"/>
                  </a:lnTo>
                  <a:lnTo>
                    <a:pt x="19420" y="61"/>
                  </a:lnTo>
                  <a:lnTo>
                    <a:pt x="18891" y="113"/>
                  </a:lnTo>
                  <a:lnTo>
                    <a:pt x="18362" y="174"/>
                  </a:lnTo>
                  <a:lnTo>
                    <a:pt x="17832" y="243"/>
                  </a:lnTo>
                  <a:lnTo>
                    <a:pt x="17312" y="330"/>
                  </a:lnTo>
                  <a:lnTo>
                    <a:pt x="16791" y="434"/>
                  </a:lnTo>
                  <a:lnTo>
                    <a:pt x="16279" y="547"/>
                  </a:lnTo>
                  <a:lnTo>
                    <a:pt x="15776" y="668"/>
                  </a:lnTo>
                  <a:lnTo>
                    <a:pt x="15273" y="807"/>
                  </a:lnTo>
                  <a:lnTo>
                    <a:pt x="14778" y="955"/>
                  </a:lnTo>
                  <a:lnTo>
                    <a:pt x="14283" y="1111"/>
                  </a:lnTo>
                  <a:lnTo>
                    <a:pt x="13797" y="1285"/>
                  </a:lnTo>
                  <a:lnTo>
                    <a:pt x="13320" y="1467"/>
                  </a:lnTo>
                  <a:lnTo>
                    <a:pt x="12843" y="1666"/>
                  </a:lnTo>
                  <a:lnTo>
                    <a:pt x="12374" y="1866"/>
                  </a:lnTo>
                  <a:lnTo>
                    <a:pt x="11906" y="2083"/>
                  </a:lnTo>
                  <a:lnTo>
                    <a:pt x="11455" y="2317"/>
                  </a:lnTo>
                  <a:lnTo>
                    <a:pt x="11003" y="2551"/>
                  </a:lnTo>
                  <a:lnTo>
                    <a:pt x="10561" y="2803"/>
                  </a:lnTo>
                  <a:lnTo>
                    <a:pt x="10118" y="3063"/>
                  </a:lnTo>
                  <a:lnTo>
                    <a:pt x="9693" y="3332"/>
                  </a:lnTo>
                  <a:lnTo>
                    <a:pt x="9268" y="3610"/>
                  </a:lnTo>
                  <a:lnTo>
                    <a:pt x="8851" y="3896"/>
                  </a:lnTo>
                  <a:lnTo>
                    <a:pt x="8443" y="4200"/>
                  </a:lnTo>
                  <a:lnTo>
                    <a:pt x="8044" y="4504"/>
                  </a:lnTo>
                  <a:lnTo>
                    <a:pt x="7645" y="4825"/>
                  </a:lnTo>
                  <a:lnTo>
                    <a:pt x="7263" y="5146"/>
                  </a:lnTo>
                  <a:lnTo>
                    <a:pt x="6882" y="5484"/>
                  </a:lnTo>
                  <a:lnTo>
                    <a:pt x="6517" y="5832"/>
                  </a:lnTo>
                  <a:lnTo>
                    <a:pt x="6153" y="6187"/>
                  </a:lnTo>
                  <a:lnTo>
                    <a:pt x="5806" y="6543"/>
                  </a:lnTo>
                  <a:lnTo>
                    <a:pt x="5458" y="6916"/>
                  </a:lnTo>
                  <a:lnTo>
                    <a:pt x="5120" y="7289"/>
                  </a:lnTo>
                  <a:lnTo>
                    <a:pt x="4799" y="7680"/>
                  </a:lnTo>
                  <a:lnTo>
                    <a:pt x="4478" y="8070"/>
                  </a:lnTo>
                  <a:lnTo>
                    <a:pt x="4174" y="8478"/>
                  </a:lnTo>
                  <a:lnTo>
                    <a:pt x="3879" y="8886"/>
                  </a:lnTo>
                  <a:lnTo>
                    <a:pt x="3584" y="9302"/>
                  </a:lnTo>
                  <a:lnTo>
                    <a:pt x="3306" y="9728"/>
                  </a:lnTo>
                  <a:lnTo>
                    <a:pt x="3037" y="10153"/>
                  </a:lnTo>
                  <a:lnTo>
                    <a:pt x="2786" y="10595"/>
                  </a:lnTo>
                  <a:lnTo>
                    <a:pt x="2534" y="11038"/>
                  </a:lnTo>
                  <a:lnTo>
                    <a:pt x="2300" y="11489"/>
                  </a:lnTo>
                  <a:lnTo>
                    <a:pt x="2074" y="11940"/>
                  </a:lnTo>
                  <a:lnTo>
                    <a:pt x="1857" y="12409"/>
                  </a:lnTo>
                  <a:lnTo>
                    <a:pt x="1649" y="12878"/>
                  </a:lnTo>
                  <a:lnTo>
                    <a:pt x="1458" y="13346"/>
                  </a:lnTo>
                  <a:lnTo>
                    <a:pt x="1276" y="13832"/>
                  </a:lnTo>
                  <a:lnTo>
                    <a:pt x="1102" y="14318"/>
                  </a:lnTo>
                  <a:lnTo>
                    <a:pt x="946" y="14804"/>
                  </a:lnTo>
                  <a:lnTo>
                    <a:pt x="799" y="15299"/>
                  </a:lnTo>
                  <a:lnTo>
                    <a:pt x="660" y="15802"/>
                  </a:lnTo>
                  <a:lnTo>
                    <a:pt x="538" y="16305"/>
                  </a:lnTo>
                  <a:lnTo>
                    <a:pt x="426" y="16817"/>
                  </a:lnTo>
                  <a:lnTo>
                    <a:pt x="330" y="17329"/>
                  </a:lnTo>
                  <a:lnTo>
                    <a:pt x="243" y="17850"/>
                  </a:lnTo>
                  <a:lnTo>
                    <a:pt x="165" y="18370"/>
                  </a:lnTo>
                  <a:lnTo>
                    <a:pt x="105" y="18900"/>
                  </a:lnTo>
                  <a:lnTo>
                    <a:pt x="61" y="19429"/>
                  </a:lnTo>
                  <a:lnTo>
                    <a:pt x="26" y="19967"/>
                  </a:lnTo>
                  <a:lnTo>
                    <a:pt x="9" y="20505"/>
                  </a:lnTo>
                  <a:lnTo>
                    <a:pt x="0" y="21043"/>
                  </a:lnTo>
                  <a:lnTo>
                    <a:pt x="9" y="21624"/>
                  </a:lnTo>
                  <a:lnTo>
                    <a:pt x="26" y="22197"/>
                  </a:lnTo>
                  <a:lnTo>
                    <a:pt x="70" y="22761"/>
                  </a:lnTo>
                  <a:lnTo>
                    <a:pt x="122" y="23325"/>
                  </a:lnTo>
                  <a:lnTo>
                    <a:pt x="191" y="23889"/>
                  </a:lnTo>
                  <a:lnTo>
                    <a:pt x="269" y="24445"/>
                  </a:lnTo>
                  <a:lnTo>
                    <a:pt x="374" y="24991"/>
                  </a:lnTo>
                  <a:lnTo>
                    <a:pt x="478" y="25538"/>
                  </a:lnTo>
                  <a:lnTo>
                    <a:pt x="608" y="26076"/>
                  </a:lnTo>
                  <a:lnTo>
                    <a:pt x="747" y="26614"/>
                  </a:lnTo>
                  <a:lnTo>
                    <a:pt x="903" y="27143"/>
                  </a:lnTo>
                  <a:lnTo>
                    <a:pt x="1068" y="27664"/>
                  </a:lnTo>
                  <a:lnTo>
                    <a:pt x="1241" y="28184"/>
                  </a:lnTo>
                  <a:lnTo>
                    <a:pt x="1441" y="28696"/>
                  </a:lnTo>
                  <a:lnTo>
                    <a:pt x="1640" y="29200"/>
                  </a:lnTo>
                  <a:lnTo>
                    <a:pt x="1857" y="29694"/>
                  </a:lnTo>
                  <a:lnTo>
                    <a:pt x="2092" y="30189"/>
                  </a:lnTo>
                  <a:lnTo>
                    <a:pt x="2335" y="30675"/>
                  </a:lnTo>
                  <a:lnTo>
                    <a:pt x="2586" y="31152"/>
                  </a:lnTo>
                  <a:lnTo>
                    <a:pt x="2847" y="31621"/>
                  </a:lnTo>
                  <a:lnTo>
                    <a:pt x="3124" y="32081"/>
                  </a:lnTo>
                  <a:lnTo>
                    <a:pt x="3419" y="32541"/>
                  </a:lnTo>
                  <a:lnTo>
                    <a:pt x="3714" y="32983"/>
                  </a:lnTo>
                  <a:lnTo>
                    <a:pt x="4027" y="33426"/>
                  </a:lnTo>
                  <a:lnTo>
                    <a:pt x="4348" y="33851"/>
                  </a:lnTo>
                  <a:lnTo>
                    <a:pt x="4677" y="34276"/>
                  </a:lnTo>
                  <a:lnTo>
                    <a:pt x="5016" y="34684"/>
                  </a:lnTo>
                  <a:lnTo>
                    <a:pt x="5372" y="35092"/>
                  </a:lnTo>
                  <a:lnTo>
                    <a:pt x="5736" y="35482"/>
                  </a:lnTo>
                  <a:lnTo>
                    <a:pt x="6101" y="35873"/>
                  </a:lnTo>
                  <a:lnTo>
                    <a:pt x="6482" y="36246"/>
                  </a:lnTo>
                  <a:lnTo>
                    <a:pt x="6873" y="36619"/>
                  </a:lnTo>
                  <a:lnTo>
                    <a:pt x="7263" y="36254"/>
                  </a:lnTo>
                  <a:lnTo>
                    <a:pt x="7645" y="35899"/>
                  </a:lnTo>
                  <a:lnTo>
                    <a:pt x="8018" y="35534"/>
                  </a:lnTo>
                  <a:lnTo>
                    <a:pt x="8391" y="35161"/>
                  </a:lnTo>
                  <a:lnTo>
                    <a:pt x="8756" y="34797"/>
                  </a:lnTo>
                  <a:lnTo>
                    <a:pt x="9120" y="34415"/>
                  </a:lnTo>
                  <a:lnTo>
                    <a:pt x="9476" y="34042"/>
                  </a:lnTo>
                  <a:lnTo>
                    <a:pt x="9832" y="33660"/>
                  </a:lnTo>
                  <a:lnTo>
                    <a:pt x="10179" y="33269"/>
                  </a:lnTo>
                  <a:lnTo>
                    <a:pt x="10526" y="32879"/>
                  </a:lnTo>
                  <a:lnTo>
                    <a:pt x="10864" y="32488"/>
                  </a:lnTo>
                  <a:lnTo>
                    <a:pt x="11194" y="32098"/>
                  </a:lnTo>
                  <a:lnTo>
                    <a:pt x="11524" y="31699"/>
                  </a:lnTo>
                  <a:lnTo>
                    <a:pt x="11854" y="31291"/>
                  </a:lnTo>
                  <a:lnTo>
                    <a:pt x="12166" y="30883"/>
                  </a:lnTo>
                  <a:lnTo>
                    <a:pt x="12487" y="30475"/>
                  </a:lnTo>
                  <a:lnTo>
                    <a:pt x="12791" y="30067"/>
                  </a:lnTo>
                  <a:lnTo>
                    <a:pt x="13103" y="29651"/>
                  </a:lnTo>
                  <a:lnTo>
                    <a:pt x="13398" y="29234"/>
                  </a:lnTo>
                  <a:lnTo>
                    <a:pt x="13693" y="28809"/>
                  </a:lnTo>
                  <a:lnTo>
                    <a:pt x="13988" y="28384"/>
                  </a:lnTo>
                  <a:lnTo>
                    <a:pt x="14266" y="27950"/>
                  </a:lnTo>
                  <a:lnTo>
                    <a:pt x="14552" y="27525"/>
                  </a:lnTo>
                  <a:lnTo>
                    <a:pt x="14821" y="27091"/>
                  </a:lnTo>
                  <a:lnTo>
                    <a:pt x="15090" y="26649"/>
                  </a:lnTo>
                  <a:lnTo>
                    <a:pt x="15359" y="26206"/>
                  </a:lnTo>
                  <a:lnTo>
                    <a:pt x="15620" y="25763"/>
                  </a:lnTo>
                  <a:lnTo>
                    <a:pt x="15871" y="25321"/>
                  </a:lnTo>
                  <a:lnTo>
                    <a:pt x="16123" y="24870"/>
                  </a:lnTo>
                  <a:lnTo>
                    <a:pt x="16366" y="24418"/>
                  </a:lnTo>
                  <a:lnTo>
                    <a:pt x="16600" y="23959"/>
                  </a:lnTo>
                  <a:lnTo>
                    <a:pt x="16834" y="23499"/>
                  </a:lnTo>
                  <a:lnTo>
                    <a:pt x="16913" y="23351"/>
                  </a:lnTo>
                  <a:lnTo>
                    <a:pt x="16999" y="23204"/>
                  </a:lnTo>
                  <a:lnTo>
                    <a:pt x="17095" y="23065"/>
                  </a:lnTo>
                  <a:lnTo>
                    <a:pt x="17190" y="22935"/>
                  </a:lnTo>
                  <a:lnTo>
                    <a:pt x="17286" y="22796"/>
                  </a:lnTo>
                  <a:lnTo>
                    <a:pt x="17390" y="22674"/>
                  </a:lnTo>
                  <a:lnTo>
                    <a:pt x="17494" y="22553"/>
                  </a:lnTo>
                  <a:lnTo>
                    <a:pt x="17607" y="22431"/>
                  </a:lnTo>
                  <a:lnTo>
                    <a:pt x="17720" y="22319"/>
                  </a:lnTo>
                  <a:lnTo>
                    <a:pt x="17841" y="22214"/>
                  </a:lnTo>
                  <a:lnTo>
                    <a:pt x="17963" y="22110"/>
                  </a:lnTo>
                  <a:lnTo>
                    <a:pt x="18093" y="22015"/>
                  </a:lnTo>
                  <a:lnTo>
                    <a:pt x="18223" y="21919"/>
                  </a:lnTo>
                  <a:lnTo>
                    <a:pt x="18353" y="21833"/>
                  </a:lnTo>
                  <a:lnTo>
                    <a:pt x="18483" y="21746"/>
                  </a:lnTo>
                  <a:lnTo>
                    <a:pt x="18622" y="21668"/>
                  </a:lnTo>
                  <a:lnTo>
                    <a:pt x="18761" y="21590"/>
                  </a:lnTo>
                  <a:lnTo>
                    <a:pt x="18900" y="21520"/>
                  </a:lnTo>
                  <a:lnTo>
                    <a:pt x="19195" y="21399"/>
                  </a:lnTo>
                  <a:lnTo>
                    <a:pt x="19490" y="21286"/>
                  </a:lnTo>
                  <a:lnTo>
                    <a:pt x="19793" y="21199"/>
                  </a:lnTo>
                  <a:lnTo>
                    <a:pt x="20097" y="21130"/>
                  </a:lnTo>
                  <a:lnTo>
                    <a:pt x="20410" y="21086"/>
                  </a:lnTo>
                  <a:lnTo>
                    <a:pt x="20731" y="21052"/>
                  </a:lnTo>
                  <a:lnTo>
                    <a:pt x="21043" y="21043"/>
                  </a:lnTo>
                  <a:lnTo>
                    <a:pt x="210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137aa9371db_0_13"/>
            <p:cNvSpPr/>
            <p:nvPr/>
          </p:nvSpPr>
          <p:spPr>
            <a:xfrm>
              <a:off x="-3824475" y="-1159375"/>
              <a:ext cx="526100" cy="915475"/>
            </a:xfrm>
            <a:custGeom>
              <a:avLst/>
              <a:gdLst/>
              <a:ahLst/>
              <a:cxnLst/>
              <a:rect l="l" t="t" r="r" b="b"/>
              <a:pathLst>
                <a:path w="21044" h="36619" fill="none" extrusionOk="0">
                  <a:moveTo>
                    <a:pt x="0" y="21043"/>
                  </a:moveTo>
                  <a:lnTo>
                    <a:pt x="0" y="21043"/>
                  </a:lnTo>
                  <a:lnTo>
                    <a:pt x="9" y="21624"/>
                  </a:lnTo>
                  <a:lnTo>
                    <a:pt x="26" y="22197"/>
                  </a:lnTo>
                  <a:lnTo>
                    <a:pt x="70" y="22761"/>
                  </a:lnTo>
                  <a:lnTo>
                    <a:pt x="122" y="23325"/>
                  </a:lnTo>
                  <a:lnTo>
                    <a:pt x="191" y="23889"/>
                  </a:lnTo>
                  <a:lnTo>
                    <a:pt x="269" y="24445"/>
                  </a:lnTo>
                  <a:lnTo>
                    <a:pt x="374" y="24991"/>
                  </a:lnTo>
                  <a:lnTo>
                    <a:pt x="478" y="25538"/>
                  </a:lnTo>
                  <a:lnTo>
                    <a:pt x="608" y="26076"/>
                  </a:lnTo>
                  <a:lnTo>
                    <a:pt x="747" y="26614"/>
                  </a:lnTo>
                  <a:lnTo>
                    <a:pt x="903" y="27143"/>
                  </a:lnTo>
                  <a:lnTo>
                    <a:pt x="1068" y="27664"/>
                  </a:lnTo>
                  <a:lnTo>
                    <a:pt x="1241" y="28184"/>
                  </a:lnTo>
                  <a:lnTo>
                    <a:pt x="1441" y="28696"/>
                  </a:lnTo>
                  <a:lnTo>
                    <a:pt x="1640" y="29200"/>
                  </a:lnTo>
                  <a:lnTo>
                    <a:pt x="1857" y="29694"/>
                  </a:lnTo>
                  <a:lnTo>
                    <a:pt x="2092" y="30189"/>
                  </a:lnTo>
                  <a:lnTo>
                    <a:pt x="2335" y="30675"/>
                  </a:lnTo>
                  <a:lnTo>
                    <a:pt x="2586" y="31152"/>
                  </a:lnTo>
                  <a:lnTo>
                    <a:pt x="2847" y="31621"/>
                  </a:lnTo>
                  <a:lnTo>
                    <a:pt x="3124" y="32081"/>
                  </a:lnTo>
                  <a:lnTo>
                    <a:pt x="3419" y="32541"/>
                  </a:lnTo>
                  <a:lnTo>
                    <a:pt x="3714" y="32983"/>
                  </a:lnTo>
                  <a:lnTo>
                    <a:pt x="4027" y="33426"/>
                  </a:lnTo>
                  <a:lnTo>
                    <a:pt x="4348" y="33851"/>
                  </a:lnTo>
                  <a:lnTo>
                    <a:pt x="4677" y="34276"/>
                  </a:lnTo>
                  <a:lnTo>
                    <a:pt x="5016" y="34684"/>
                  </a:lnTo>
                  <a:lnTo>
                    <a:pt x="5372" y="35092"/>
                  </a:lnTo>
                  <a:lnTo>
                    <a:pt x="5736" y="35482"/>
                  </a:lnTo>
                  <a:lnTo>
                    <a:pt x="6101" y="35873"/>
                  </a:lnTo>
                  <a:lnTo>
                    <a:pt x="6482" y="36246"/>
                  </a:lnTo>
                  <a:lnTo>
                    <a:pt x="6873" y="36619"/>
                  </a:lnTo>
                  <a:lnTo>
                    <a:pt x="6873" y="36619"/>
                  </a:lnTo>
                  <a:lnTo>
                    <a:pt x="7263" y="36254"/>
                  </a:lnTo>
                  <a:lnTo>
                    <a:pt x="7645" y="35899"/>
                  </a:lnTo>
                  <a:lnTo>
                    <a:pt x="8018" y="35534"/>
                  </a:lnTo>
                  <a:lnTo>
                    <a:pt x="8391" y="35161"/>
                  </a:lnTo>
                  <a:lnTo>
                    <a:pt x="8756" y="34797"/>
                  </a:lnTo>
                  <a:lnTo>
                    <a:pt x="9120" y="34415"/>
                  </a:lnTo>
                  <a:lnTo>
                    <a:pt x="9476" y="34042"/>
                  </a:lnTo>
                  <a:lnTo>
                    <a:pt x="9832" y="33660"/>
                  </a:lnTo>
                  <a:lnTo>
                    <a:pt x="10179" y="33269"/>
                  </a:lnTo>
                  <a:lnTo>
                    <a:pt x="10526" y="32879"/>
                  </a:lnTo>
                  <a:lnTo>
                    <a:pt x="10864" y="32488"/>
                  </a:lnTo>
                  <a:lnTo>
                    <a:pt x="11194" y="32098"/>
                  </a:lnTo>
                  <a:lnTo>
                    <a:pt x="11524" y="31699"/>
                  </a:lnTo>
                  <a:lnTo>
                    <a:pt x="11854" y="31291"/>
                  </a:lnTo>
                  <a:lnTo>
                    <a:pt x="12166" y="30883"/>
                  </a:lnTo>
                  <a:lnTo>
                    <a:pt x="12487" y="30475"/>
                  </a:lnTo>
                  <a:lnTo>
                    <a:pt x="12791" y="30067"/>
                  </a:lnTo>
                  <a:lnTo>
                    <a:pt x="13103" y="29651"/>
                  </a:lnTo>
                  <a:lnTo>
                    <a:pt x="13398" y="29234"/>
                  </a:lnTo>
                  <a:lnTo>
                    <a:pt x="13693" y="28809"/>
                  </a:lnTo>
                  <a:lnTo>
                    <a:pt x="13988" y="28384"/>
                  </a:lnTo>
                  <a:lnTo>
                    <a:pt x="14266" y="27950"/>
                  </a:lnTo>
                  <a:lnTo>
                    <a:pt x="14552" y="27525"/>
                  </a:lnTo>
                  <a:lnTo>
                    <a:pt x="14821" y="27091"/>
                  </a:lnTo>
                  <a:lnTo>
                    <a:pt x="15090" y="26649"/>
                  </a:lnTo>
                  <a:lnTo>
                    <a:pt x="15359" y="26206"/>
                  </a:lnTo>
                  <a:lnTo>
                    <a:pt x="15620" y="25763"/>
                  </a:lnTo>
                  <a:lnTo>
                    <a:pt x="15871" y="25321"/>
                  </a:lnTo>
                  <a:lnTo>
                    <a:pt x="16123" y="24870"/>
                  </a:lnTo>
                  <a:lnTo>
                    <a:pt x="16366" y="24418"/>
                  </a:lnTo>
                  <a:lnTo>
                    <a:pt x="16600" y="23959"/>
                  </a:lnTo>
                  <a:lnTo>
                    <a:pt x="16834" y="23499"/>
                  </a:lnTo>
                  <a:lnTo>
                    <a:pt x="16834" y="23499"/>
                  </a:lnTo>
                  <a:lnTo>
                    <a:pt x="16913" y="23351"/>
                  </a:lnTo>
                  <a:lnTo>
                    <a:pt x="16999" y="23204"/>
                  </a:lnTo>
                  <a:lnTo>
                    <a:pt x="17095" y="23065"/>
                  </a:lnTo>
                  <a:lnTo>
                    <a:pt x="17190" y="22935"/>
                  </a:lnTo>
                  <a:lnTo>
                    <a:pt x="17286" y="22796"/>
                  </a:lnTo>
                  <a:lnTo>
                    <a:pt x="17390" y="22674"/>
                  </a:lnTo>
                  <a:lnTo>
                    <a:pt x="17494" y="22553"/>
                  </a:lnTo>
                  <a:lnTo>
                    <a:pt x="17607" y="22431"/>
                  </a:lnTo>
                  <a:lnTo>
                    <a:pt x="17720" y="22319"/>
                  </a:lnTo>
                  <a:lnTo>
                    <a:pt x="17841" y="22214"/>
                  </a:lnTo>
                  <a:lnTo>
                    <a:pt x="17963" y="22110"/>
                  </a:lnTo>
                  <a:lnTo>
                    <a:pt x="18093" y="22015"/>
                  </a:lnTo>
                  <a:lnTo>
                    <a:pt x="18223" y="21919"/>
                  </a:lnTo>
                  <a:lnTo>
                    <a:pt x="18353" y="21833"/>
                  </a:lnTo>
                  <a:lnTo>
                    <a:pt x="18483" y="21746"/>
                  </a:lnTo>
                  <a:lnTo>
                    <a:pt x="18622" y="21668"/>
                  </a:lnTo>
                  <a:lnTo>
                    <a:pt x="18761" y="21590"/>
                  </a:lnTo>
                  <a:lnTo>
                    <a:pt x="18900" y="21520"/>
                  </a:lnTo>
                  <a:lnTo>
                    <a:pt x="19195" y="21399"/>
                  </a:lnTo>
                  <a:lnTo>
                    <a:pt x="19490" y="21286"/>
                  </a:lnTo>
                  <a:lnTo>
                    <a:pt x="19793" y="21199"/>
                  </a:lnTo>
                  <a:lnTo>
                    <a:pt x="20097" y="21130"/>
                  </a:lnTo>
                  <a:lnTo>
                    <a:pt x="20410" y="21086"/>
                  </a:lnTo>
                  <a:lnTo>
                    <a:pt x="20731" y="21052"/>
                  </a:lnTo>
                  <a:lnTo>
                    <a:pt x="21043" y="21043"/>
                  </a:lnTo>
                  <a:lnTo>
                    <a:pt x="21043" y="0"/>
                  </a:lnTo>
                  <a:lnTo>
                    <a:pt x="21043" y="0"/>
                  </a:lnTo>
                  <a:lnTo>
                    <a:pt x="20496" y="9"/>
                  </a:lnTo>
                  <a:lnTo>
                    <a:pt x="19958" y="26"/>
                  </a:lnTo>
                  <a:lnTo>
                    <a:pt x="19420" y="61"/>
                  </a:lnTo>
                  <a:lnTo>
                    <a:pt x="18891" y="113"/>
                  </a:lnTo>
                  <a:lnTo>
                    <a:pt x="18362" y="174"/>
                  </a:lnTo>
                  <a:lnTo>
                    <a:pt x="17832" y="243"/>
                  </a:lnTo>
                  <a:lnTo>
                    <a:pt x="17312" y="330"/>
                  </a:lnTo>
                  <a:lnTo>
                    <a:pt x="16791" y="434"/>
                  </a:lnTo>
                  <a:lnTo>
                    <a:pt x="16279" y="547"/>
                  </a:lnTo>
                  <a:lnTo>
                    <a:pt x="15776" y="668"/>
                  </a:lnTo>
                  <a:lnTo>
                    <a:pt x="15273" y="807"/>
                  </a:lnTo>
                  <a:lnTo>
                    <a:pt x="14778" y="955"/>
                  </a:lnTo>
                  <a:lnTo>
                    <a:pt x="14283" y="1111"/>
                  </a:lnTo>
                  <a:lnTo>
                    <a:pt x="13797" y="1285"/>
                  </a:lnTo>
                  <a:lnTo>
                    <a:pt x="13320" y="1467"/>
                  </a:lnTo>
                  <a:lnTo>
                    <a:pt x="12843" y="1666"/>
                  </a:lnTo>
                  <a:lnTo>
                    <a:pt x="12374" y="1866"/>
                  </a:lnTo>
                  <a:lnTo>
                    <a:pt x="11906" y="2083"/>
                  </a:lnTo>
                  <a:lnTo>
                    <a:pt x="11455" y="2317"/>
                  </a:lnTo>
                  <a:lnTo>
                    <a:pt x="11003" y="2551"/>
                  </a:lnTo>
                  <a:lnTo>
                    <a:pt x="10561" y="2803"/>
                  </a:lnTo>
                  <a:lnTo>
                    <a:pt x="10118" y="3063"/>
                  </a:lnTo>
                  <a:lnTo>
                    <a:pt x="9693" y="3332"/>
                  </a:lnTo>
                  <a:lnTo>
                    <a:pt x="9268" y="3610"/>
                  </a:lnTo>
                  <a:lnTo>
                    <a:pt x="8851" y="3896"/>
                  </a:lnTo>
                  <a:lnTo>
                    <a:pt x="8443" y="4200"/>
                  </a:lnTo>
                  <a:lnTo>
                    <a:pt x="8044" y="4504"/>
                  </a:lnTo>
                  <a:lnTo>
                    <a:pt x="7645" y="4825"/>
                  </a:lnTo>
                  <a:lnTo>
                    <a:pt x="7263" y="5146"/>
                  </a:lnTo>
                  <a:lnTo>
                    <a:pt x="6882" y="5484"/>
                  </a:lnTo>
                  <a:lnTo>
                    <a:pt x="6517" y="5832"/>
                  </a:lnTo>
                  <a:lnTo>
                    <a:pt x="6153" y="6187"/>
                  </a:lnTo>
                  <a:lnTo>
                    <a:pt x="5806" y="6543"/>
                  </a:lnTo>
                  <a:lnTo>
                    <a:pt x="5458" y="6916"/>
                  </a:lnTo>
                  <a:lnTo>
                    <a:pt x="5120" y="7289"/>
                  </a:lnTo>
                  <a:lnTo>
                    <a:pt x="4799" y="7680"/>
                  </a:lnTo>
                  <a:lnTo>
                    <a:pt x="4478" y="8070"/>
                  </a:lnTo>
                  <a:lnTo>
                    <a:pt x="4174" y="8478"/>
                  </a:lnTo>
                  <a:lnTo>
                    <a:pt x="3879" y="8886"/>
                  </a:lnTo>
                  <a:lnTo>
                    <a:pt x="3584" y="9302"/>
                  </a:lnTo>
                  <a:lnTo>
                    <a:pt x="3306" y="9728"/>
                  </a:lnTo>
                  <a:lnTo>
                    <a:pt x="3037" y="10153"/>
                  </a:lnTo>
                  <a:lnTo>
                    <a:pt x="2786" y="10595"/>
                  </a:lnTo>
                  <a:lnTo>
                    <a:pt x="2534" y="11038"/>
                  </a:lnTo>
                  <a:lnTo>
                    <a:pt x="2300" y="11489"/>
                  </a:lnTo>
                  <a:lnTo>
                    <a:pt x="2074" y="11940"/>
                  </a:lnTo>
                  <a:lnTo>
                    <a:pt x="1857" y="12409"/>
                  </a:lnTo>
                  <a:lnTo>
                    <a:pt x="1649" y="12878"/>
                  </a:lnTo>
                  <a:lnTo>
                    <a:pt x="1458" y="13346"/>
                  </a:lnTo>
                  <a:lnTo>
                    <a:pt x="1276" y="13832"/>
                  </a:lnTo>
                  <a:lnTo>
                    <a:pt x="1102" y="14318"/>
                  </a:lnTo>
                  <a:lnTo>
                    <a:pt x="946" y="14804"/>
                  </a:lnTo>
                  <a:lnTo>
                    <a:pt x="799" y="15299"/>
                  </a:lnTo>
                  <a:lnTo>
                    <a:pt x="660" y="15802"/>
                  </a:lnTo>
                  <a:lnTo>
                    <a:pt x="538" y="16305"/>
                  </a:lnTo>
                  <a:lnTo>
                    <a:pt x="426" y="16817"/>
                  </a:lnTo>
                  <a:lnTo>
                    <a:pt x="330" y="17329"/>
                  </a:lnTo>
                  <a:lnTo>
                    <a:pt x="243" y="17850"/>
                  </a:lnTo>
                  <a:lnTo>
                    <a:pt x="165" y="18370"/>
                  </a:lnTo>
                  <a:lnTo>
                    <a:pt x="105" y="18900"/>
                  </a:lnTo>
                  <a:lnTo>
                    <a:pt x="61" y="19429"/>
                  </a:lnTo>
                  <a:lnTo>
                    <a:pt x="26" y="19967"/>
                  </a:lnTo>
                  <a:lnTo>
                    <a:pt x="9" y="20505"/>
                  </a:lnTo>
                  <a:lnTo>
                    <a:pt x="0" y="21043"/>
                  </a:lnTo>
                  <a:lnTo>
                    <a:pt x="0" y="2104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137aa9371db_0_13"/>
            <p:cNvSpPr/>
            <p:nvPr/>
          </p:nvSpPr>
          <p:spPr>
            <a:xfrm>
              <a:off x="-3824475" y="-63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137aa9371db_0_13"/>
            <p:cNvSpPr/>
            <p:nvPr/>
          </p:nvSpPr>
          <p:spPr>
            <a:xfrm>
              <a:off x="-3298400" y="-8608700"/>
              <a:ext cx="4357575" cy="8717100"/>
            </a:xfrm>
            <a:custGeom>
              <a:avLst/>
              <a:gdLst/>
              <a:ahLst/>
              <a:cxnLst/>
              <a:rect l="l" t="t" r="r" b="b"/>
              <a:pathLst>
                <a:path w="174303" h="348684" extrusionOk="0">
                  <a:moveTo>
                    <a:pt x="45010" y="1"/>
                  </a:moveTo>
                  <a:lnTo>
                    <a:pt x="44151" y="18"/>
                  </a:lnTo>
                  <a:lnTo>
                    <a:pt x="43300" y="36"/>
                  </a:lnTo>
                  <a:lnTo>
                    <a:pt x="42441" y="79"/>
                  </a:lnTo>
                  <a:lnTo>
                    <a:pt x="41599" y="131"/>
                  </a:lnTo>
                  <a:lnTo>
                    <a:pt x="40758" y="200"/>
                  </a:lnTo>
                  <a:lnTo>
                    <a:pt x="39916" y="279"/>
                  </a:lnTo>
                  <a:lnTo>
                    <a:pt x="39083" y="365"/>
                  </a:lnTo>
                  <a:lnTo>
                    <a:pt x="38259" y="469"/>
                  </a:lnTo>
                  <a:lnTo>
                    <a:pt x="37434" y="591"/>
                  </a:lnTo>
                  <a:lnTo>
                    <a:pt x="36619" y="721"/>
                  </a:lnTo>
                  <a:lnTo>
                    <a:pt x="35803" y="869"/>
                  </a:lnTo>
                  <a:lnTo>
                    <a:pt x="34996" y="1025"/>
                  </a:lnTo>
                  <a:lnTo>
                    <a:pt x="34189" y="1190"/>
                  </a:lnTo>
                  <a:lnTo>
                    <a:pt x="33399" y="1372"/>
                  </a:lnTo>
                  <a:lnTo>
                    <a:pt x="32610" y="1563"/>
                  </a:lnTo>
                  <a:lnTo>
                    <a:pt x="31820" y="1771"/>
                  </a:lnTo>
                  <a:lnTo>
                    <a:pt x="31039" y="1988"/>
                  </a:lnTo>
                  <a:lnTo>
                    <a:pt x="30267" y="2222"/>
                  </a:lnTo>
                  <a:lnTo>
                    <a:pt x="29503" y="2457"/>
                  </a:lnTo>
                  <a:lnTo>
                    <a:pt x="28748" y="2708"/>
                  </a:lnTo>
                  <a:lnTo>
                    <a:pt x="27993" y="2977"/>
                  </a:lnTo>
                  <a:lnTo>
                    <a:pt x="27247" y="3255"/>
                  </a:lnTo>
                  <a:lnTo>
                    <a:pt x="26509" y="3541"/>
                  </a:lnTo>
                  <a:lnTo>
                    <a:pt x="25772" y="3836"/>
                  </a:lnTo>
                  <a:lnTo>
                    <a:pt x="25052" y="4149"/>
                  </a:lnTo>
                  <a:lnTo>
                    <a:pt x="24331" y="4461"/>
                  </a:lnTo>
                  <a:lnTo>
                    <a:pt x="23620" y="4799"/>
                  </a:lnTo>
                  <a:lnTo>
                    <a:pt x="22917" y="5138"/>
                  </a:lnTo>
                  <a:lnTo>
                    <a:pt x="22223" y="5485"/>
                  </a:lnTo>
                  <a:lnTo>
                    <a:pt x="21537" y="5849"/>
                  </a:lnTo>
                  <a:lnTo>
                    <a:pt x="20860" y="6223"/>
                  </a:lnTo>
                  <a:lnTo>
                    <a:pt x="20184" y="6604"/>
                  </a:lnTo>
                  <a:lnTo>
                    <a:pt x="19524" y="6995"/>
                  </a:lnTo>
                  <a:lnTo>
                    <a:pt x="18873" y="7403"/>
                  </a:lnTo>
                  <a:lnTo>
                    <a:pt x="18223" y="7811"/>
                  </a:lnTo>
                  <a:lnTo>
                    <a:pt x="17589" y="8236"/>
                  </a:lnTo>
                  <a:lnTo>
                    <a:pt x="16964" y="8661"/>
                  </a:lnTo>
                  <a:lnTo>
                    <a:pt x="16340" y="9103"/>
                  </a:lnTo>
                  <a:lnTo>
                    <a:pt x="15732" y="9555"/>
                  </a:lnTo>
                  <a:lnTo>
                    <a:pt x="15133" y="10015"/>
                  </a:lnTo>
                  <a:lnTo>
                    <a:pt x="14543" y="10483"/>
                  </a:lnTo>
                  <a:lnTo>
                    <a:pt x="13962" y="10960"/>
                  </a:lnTo>
                  <a:lnTo>
                    <a:pt x="13389" y="11446"/>
                  </a:lnTo>
                  <a:lnTo>
                    <a:pt x="12825" y="11941"/>
                  </a:lnTo>
                  <a:lnTo>
                    <a:pt x="12279" y="12444"/>
                  </a:lnTo>
                  <a:lnTo>
                    <a:pt x="11732" y="12948"/>
                  </a:lnTo>
                  <a:lnTo>
                    <a:pt x="11203" y="13468"/>
                  </a:lnTo>
                  <a:lnTo>
                    <a:pt x="10682" y="13997"/>
                  </a:lnTo>
                  <a:lnTo>
                    <a:pt x="10170" y="14535"/>
                  </a:lnTo>
                  <a:lnTo>
                    <a:pt x="9667" y="15073"/>
                  </a:lnTo>
                  <a:lnTo>
                    <a:pt x="9181" y="15629"/>
                  </a:lnTo>
                  <a:lnTo>
                    <a:pt x="8703" y="16184"/>
                  </a:lnTo>
                  <a:lnTo>
                    <a:pt x="8235" y="16757"/>
                  </a:lnTo>
                  <a:lnTo>
                    <a:pt x="7784" y="17330"/>
                  </a:lnTo>
                  <a:lnTo>
                    <a:pt x="7332" y="17911"/>
                  </a:lnTo>
                  <a:lnTo>
                    <a:pt x="6907" y="18492"/>
                  </a:lnTo>
                  <a:lnTo>
                    <a:pt x="6482" y="19091"/>
                  </a:lnTo>
                  <a:lnTo>
                    <a:pt x="6074" y="19690"/>
                  </a:lnTo>
                  <a:lnTo>
                    <a:pt x="5675" y="20306"/>
                  </a:lnTo>
                  <a:lnTo>
                    <a:pt x="5293" y="20922"/>
                  </a:lnTo>
                  <a:lnTo>
                    <a:pt x="4920" y="21538"/>
                  </a:lnTo>
                  <a:lnTo>
                    <a:pt x="4556" y="22172"/>
                  </a:lnTo>
                  <a:lnTo>
                    <a:pt x="4209" y="22805"/>
                  </a:lnTo>
                  <a:lnTo>
                    <a:pt x="4130" y="22953"/>
                  </a:lnTo>
                  <a:lnTo>
                    <a:pt x="4044" y="23100"/>
                  </a:lnTo>
                  <a:lnTo>
                    <a:pt x="3948" y="23239"/>
                  </a:lnTo>
                  <a:lnTo>
                    <a:pt x="3853" y="23369"/>
                  </a:lnTo>
                  <a:lnTo>
                    <a:pt x="3757" y="23499"/>
                  </a:lnTo>
                  <a:lnTo>
                    <a:pt x="3653" y="23621"/>
                  </a:lnTo>
                  <a:lnTo>
                    <a:pt x="3540" y="23742"/>
                  </a:lnTo>
                  <a:lnTo>
                    <a:pt x="3436" y="23855"/>
                  </a:lnTo>
                  <a:lnTo>
                    <a:pt x="3315" y="23968"/>
                  </a:lnTo>
                  <a:lnTo>
                    <a:pt x="3202" y="24072"/>
                  </a:lnTo>
                  <a:lnTo>
                    <a:pt x="3080" y="24176"/>
                  </a:lnTo>
                  <a:lnTo>
                    <a:pt x="2950" y="24271"/>
                  </a:lnTo>
                  <a:lnTo>
                    <a:pt x="2820" y="24358"/>
                  </a:lnTo>
                  <a:lnTo>
                    <a:pt x="2690" y="24445"/>
                  </a:lnTo>
                  <a:lnTo>
                    <a:pt x="2560" y="24523"/>
                  </a:lnTo>
                  <a:lnTo>
                    <a:pt x="2421" y="24601"/>
                  </a:lnTo>
                  <a:lnTo>
                    <a:pt x="2282" y="24671"/>
                  </a:lnTo>
                  <a:lnTo>
                    <a:pt x="2143" y="24740"/>
                  </a:lnTo>
                  <a:lnTo>
                    <a:pt x="1848" y="24862"/>
                  </a:lnTo>
                  <a:lnTo>
                    <a:pt x="1553" y="24957"/>
                  </a:lnTo>
                  <a:lnTo>
                    <a:pt x="1250" y="25044"/>
                  </a:lnTo>
                  <a:lnTo>
                    <a:pt x="937" y="25105"/>
                  </a:lnTo>
                  <a:lnTo>
                    <a:pt x="633" y="25157"/>
                  </a:lnTo>
                  <a:lnTo>
                    <a:pt x="312" y="25183"/>
                  </a:lnTo>
                  <a:lnTo>
                    <a:pt x="0" y="25191"/>
                  </a:lnTo>
                  <a:lnTo>
                    <a:pt x="0" y="43422"/>
                  </a:lnTo>
                  <a:lnTo>
                    <a:pt x="417" y="43509"/>
                  </a:lnTo>
                  <a:lnTo>
                    <a:pt x="833" y="43579"/>
                  </a:lnTo>
                  <a:lnTo>
                    <a:pt x="1258" y="43639"/>
                  </a:lnTo>
                  <a:lnTo>
                    <a:pt x="1675" y="43700"/>
                  </a:lnTo>
                  <a:lnTo>
                    <a:pt x="2091" y="43744"/>
                  </a:lnTo>
                  <a:lnTo>
                    <a:pt x="2508" y="43787"/>
                  </a:lnTo>
                  <a:lnTo>
                    <a:pt x="2933" y="43813"/>
                  </a:lnTo>
                  <a:lnTo>
                    <a:pt x="3349" y="43830"/>
                  </a:lnTo>
                  <a:lnTo>
                    <a:pt x="3766" y="43848"/>
                  </a:lnTo>
                  <a:lnTo>
                    <a:pt x="4599" y="43848"/>
                  </a:lnTo>
                  <a:lnTo>
                    <a:pt x="5016" y="43830"/>
                  </a:lnTo>
                  <a:lnTo>
                    <a:pt x="5432" y="43813"/>
                  </a:lnTo>
                  <a:lnTo>
                    <a:pt x="5849" y="43787"/>
                  </a:lnTo>
                  <a:lnTo>
                    <a:pt x="6265" y="43744"/>
                  </a:lnTo>
                  <a:lnTo>
                    <a:pt x="6673" y="43700"/>
                  </a:lnTo>
                  <a:lnTo>
                    <a:pt x="7089" y="43648"/>
                  </a:lnTo>
                  <a:lnTo>
                    <a:pt x="7497" y="43587"/>
                  </a:lnTo>
                  <a:lnTo>
                    <a:pt x="7905" y="43518"/>
                  </a:lnTo>
                  <a:lnTo>
                    <a:pt x="8313" y="43440"/>
                  </a:lnTo>
                  <a:lnTo>
                    <a:pt x="8721" y="43353"/>
                  </a:lnTo>
                  <a:lnTo>
                    <a:pt x="9120" y="43258"/>
                  </a:lnTo>
                  <a:lnTo>
                    <a:pt x="9519" y="43153"/>
                  </a:lnTo>
                  <a:lnTo>
                    <a:pt x="9918" y="43049"/>
                  </a:lnTo>
                  <a:lnTo>
                    <a:pt x="10317" y="42928"/>
                  </a:lnTo>
                  <a:lnTo>
                    <a:pt x="10708" y="42806"/>
                  </a:lnTo>
                  <a:lnTo>
                    <a:pt x="11098" y="42668"/>
                  </a:lnTo>
                  <a:lnTo>
                    <a:pt x="11489" y="42529"/>
                  </a:lnTo>
                  <a:lnTo>
                    <a:pt x="11879" y="42381"/>
                  </a:lnTo>
                  <a:lnTo>
                    <a:pt x="12261" y="42225"/>
                  </a:lnTo>
                  <a:lnTo>
                    <a:pt x="12643" y="42060"/>
                  </a:lnTo>
                  <a:lnTo>
                    <a:pt x="13016" y="41887"/>
                  </a:lnTo>
                  <a:lnTo>
                    <a:pt x="13389" y="41713"/>
                  </a:lnTo>
                  <a:lnTo>
                    <a:pt x="13762" y="41522"/>
                  </a:lnTo>
                  <a:lnTo>
                    <a:pt x="14127" y="41331"/>
                  </a:lnTo>
                  <a:lnTo>
                    <a:pt x="14491" y="41132"/>
                  </a:lnTo>
                  <a:lnTo>
                    <a:pt x="14856" y="40923"/>
                  </a:lnTo>
                  <a:lnTo>
                    <a:pt x="15211" y="40706"/>
                  </a:lnTo>
                  <a:lnTo>
                    <a:pt x="15559" y="40481"/>
                  </a:lnTo>
                  <a:lnTo>
                    <a:pt x="15914" y="40255"/>
                  </a:lnTo>
                  <a:lnTo>
                    <a:pt x="16253" y="40012"/>
                  </a:lnTo>
                  <a:lnTo>
                    <a:pt x="16591" y="39769"/>
                  </a:lnTo>
                  <a:lnTo>
                    <a:pt x="16930" y="39518"/>
                  </a:lnTo>
                  <a:lnTo>
                    <a:pt x="17259" y="39257"/>
                  </a:lnTo>
                  <a:lnTo>
                    <a:pt x="17589" y="38988"/>
                  </a:lnTo>
                  <a:lnTo>
                    <a:pt x="17910" y="38719"/>
                  </a:lnTo>
                  <a:lnTo>
                    <a:pt x="18223" y="38433"/>
                  </a:lnTo>
                  <a:lnTo>
                    <a:pt x="18535" y="38147"/>
                  </a:lnTo>
                  <a:lnTo>
                    <a:pt x="18839" y="37852"/>
                  </a:lnTo>
                  <a:lnTo>
                    <a:pt x="19142" y="37548"/>
                  </a:lnTo>
                  <a:lnTo>
                    <a:pt x="19437" y="37244"/>
                  </a:lnTo>
                  <a:lnTo>
                    <a:pt x="19724" y="36932"/>
                  </a:lnTo>
                  <a:lnTo>
                    <a:pt x="20010" y="36602"/>
                  </a:lnTo>
                  <a:lnTo>
                    <a:pt x="20288" y="36281"/>
                  </a:lnTo>
                  <a:lnTo>
                    <a:pt x="20557" y="35943"/>
                  </a:lnTo>
                  <a:lnTo>
                    <a:pt x="20826" y="35595"/>
                  </a:lnTo>
                  <a:lnTo>
                    <a:pt x="21086" y="35248"/>
                  </a:lnTo>
                  <a:lnTo>
                    <a:pt x="21338" y="34893"/>
                  </a:lnTo>
                  <a:lnTo>
                    <a:pt x="21589" y="34528"/>
                  </a:lnTo>
                  <a:lnTo>
                    <a:pt x="21832" y="34164"/>
                  </a:lnTo>
                  <a:lnTo>
                    <a:pt x="22067" y="33791"/>
                  </a:lnTo>
                  <a:lnTo>
                    <a:pt x="22292" y="33409"/>
                  </a:lnTo>
                  <a:lnTo>
                    <a:pt x="22509" y="33018"/>
                  </a:lnTo>
                  <a:lnTo>
                    <a:pt x="22726" y="32619"/>
                  </a:lnTo>
                  <a:lnTo>
                    <a:pt x="22908" y="32298"/>
                  </a:lnTo>
                  <a:lnTo>
                    <a:pt x="23091" y="31977"/>
                  </a:lnTo>
                  <a:lnTo>
                    <a:pt x="23281" y="31656"/>
                  </a:lnTo>
                  <a:lnTo>
                    <a:pt x="23481" y="31335"/>
                  </a:lnTo>
                  <a:lnTo>
                    <a:pt x="23689" y="31022"/>
                  </a:lnTo>
                  <a:lnTo>
                    <a:pt x="23906" y="30719"/>
                  </a:lnTo>
                  <a:lnTo>
                    <a:pt x="24132" y="30406"/>
                  </a:lnTo>
                  <a:lnTo>
                    <a:pt x="24357" y="30111"/>
                  </a:lnTo>
                  <a:lnTo>
                    <a:pt x="24592" y="29808"/>
                  </a:lnTo>
                  <a:lnTo>
                    <a:pt x="24835" y="29521"/>
                  </a:lnTo>
                  <a:lnTo>
                    <a:pt x="25086" y="29226"/>
                  </a:lnTo>
                  <a:lnTo>
                    <a:pt x="25338" y="28940"/>
                  </a:lnTo>
                  <a:lnTo>
                    <a:pt x="25607" y="28662"/>
                  </a:lnTo>
                  <a:lnTo>
                    <a:pt x="25876" y="28385"/>
                  </a:lnTo>
                  <a:lnTo>
                    <a:pt x="26145" y="28116"/>
                  </a:lnTo>
                  <a:lnTo>
                    <a:pt x="26431" y="27847"/>
                  </a:lnTo>
                  <a:lnTo>
                    <a:pt x="26718" y="27578"/>
                  </a:lnTo>
                  <a:lnTo>
                    <a:pt x="27013" y="27317"/>
                  </a:lnTo>
                  <a:lnTo>
                    <a:pt x="27308" y="27066"/>
                  </a:lnTo>
                  <a:lnTo>
                    <a:pt x="27611" y="26814"/>
                  </a:lnTo>
                  <a:lnTo>
                    <a:pt x="27924" y="26571"/>
                  </a:lnTo>
                  <a:lnTo>
                    <a:pt x="28245" y="26328"/>
                  </a:lnTo>
                  <a:lnTo>
                    <a:pt x="28566" y="26094"/>
                  </a:lnTo>
                  <a:lnTo>
                    <a:pt x="28887" y="25859"/>
                  </a:lnTo>
                  <a:lnTo>
                    <a:pt x="29225" y="25625"/>
                  </a:lnTo>
                  <a:lnTo>
                    <a:pt x="29555" y="25408"/>
                  </a:lnTo>
                  <a:lnTo>
                    <a:pt x="29902" y="25191"/>
                  </a:lnTo>
                  <a:lnTo>
                    <a:pt x="30249" y="24974"/>
                  </a:lnTo>
                  <a:lnTo>
                    <a:pt x="30605" y="24766"/>
                  </a:lnTo>
                  <a:lnTo>
                    <a:pt x="30961" y="24567"/>
                  </a:lnTo>
                  <a:lnTo>
                    <a:pt x="31317" y="24367"/>
                  </a:lnTo>
                  <a:lnTo>
                    <a:pt x="31690" y="24167"/>
                  </a:lnTo>
                  <a:lnTo>
                    <a:pt x="32054" y="23985"/>
                  </a:lnTo>
                  <a:lnTo>
                    <a:pt x="32427" y="23803"/>
                  </a:lnTo>
                  <a:lnTo>
                    <a:pt x="32809" y="23621"/>
                  </a:lnTo>
                  <a:lnTo>
                    <a:pt x="33191" y="23447"/>
                  </a:lnTo>
                  <a:lnTo>
                    <a:pt x="33581" y="23282"/>
                  </a:lnTo>
                  <a:lnTo>
                    <a:pt x="33972" y="23126"/>
                  </a:lnTo>
                  <a:lnTo>
                    <a:pt x="34362" y="22970"/>
                  </a:lnTo>
                  <a:lnTo>
                    <a:pt x="34762" y="22814"/>
                  </a:lnTo>
                  <a:lnTo>
                    <a:pt x="35169" y="22666"/>
                  </a:lnTo>
                  <a:lnTo>
                    <a:pt x="35569" y="22527"/>
                  </a:lnTo>
                  <a:lnTo>
                    <a:pt x="35985" y="22397"/>
                  </a:lnTo>
                  <a:lnTo>
                    <a:pt x="36393" y="22267"/>
                  </a:lnTo>
                  <a:lnTo>
                    <a:pt x="36809" y="22146"/>
                  </a:lnTo>
                  <a:lnTo>
                    <a:pt x="37226" y="22033"/>
                  </a:lnTo>
                  <a:lnTo>
                    <a:pt x="37651" y="21920"/>
                  </a:lnTo>
                  <a:lnTo>
                    <a:pt x="38076" y="21816"/>
                  </a:lnTo>
                  <a:lnTo>
                    <a:pt x="38502" y="21712"/>
                  </a:lnTo>
                  <a:lnTo>
                    <a:pt x="38927" y="21625"/>
                  </a:lnTo>
                  <a:lnTo>
                    <a:pt x="39361" y="21538"/>
                  </a:lnTo>
                  <a:lnTo>
                    <a:pt x="39794" y="21451"/>
                  </a:lnTo>
                  <a:lnTo>
                    <a:pt x="40237" y="21382"/>
                  </a:lnTo>
                  <a:lnTo>
                    <a:pt x="40671" y="21313"/>
                  </a:lnTo>
                  <a:lnTo>
                    <a:pt x="41113" y="21252"/>
                  </a:lnTo>
                  <a:lnTo>
                    <a:pt x="41565" y="21191"/>
                  </a:lnTo>
                  <a:lnTo>
                    <a:pt x="42007" y="21148"/>
                  </a:lnTo>
                  <a:lnTo>
                    <a:pt x="42450" y="21104"/>
                  </a:lnTo>
                  <a:lnTo>
                    <a:pt x="42901" y="21061"/>
                  </a:lnTo>
                  <a:lnTo>
                    <a:pt x="43352" y="21035"/>
                  </a:lnTo>
                  <a:lnTo>
                    <a:pt x="43803" y="21009"/>
                  </a:lnTo>
                  <a:lnTo>
                    <a:pt x="44263" y="20991"/>
                  </a:lnTo>
                  <a:lnTo>
                    <a:pt x="44715" y="20983"/>
                  </a:lnTo>
                  <a:lnTo>
                    <a:pt x="45522" y="20983"/>
                  </a:lnTo>
                  <a:lnTo>
                    <a:pt x="46034" y="20991"/>
                  </a:lnTo>
                  <a:lnTo>
                    <a:pt x="46537" y="21017"/>
                  </a:lnTo>
                  <a:lnTo>
                    <a:pt x="47049" y="21044"/>
                  </a:lnTo>
                  <a:lnTo>
                    <a:pt x="47561" y="21087"/>
                  </a:lnTo>
                  <a:lnTo>
                    <a:pt x="48073" y="21148"/>
                  </a:lnTo>
                  <a:lnTo>
                    <a:pt x="48585" y="21208"/>
                  </a:lnTo>
                  <a:lnTo>
                    <a:pt x="49097" y="21278"/>
                  </a:lnTo>
                  <a:lnTo>
                    <a:pt x="49617" y="21365"/>
                  </a:lnTo>
                  <a:lnTo>
                    <a:pt x="50129" y="21460"/>
                  </a:lnTo>
                  <a:lnTo>
                    <a:pt x="50641" y="21564"/>
                  </a:lnTo>
                  <a:lnTo>
                    <a:pt x="51153" y="21677"/>
                  </a:lnTo>
                  <a:lnTo>
                    <a:pt x="51665" y="21798"/>
                  </a:lnTo>
                  <a:lnTo>
                    <a:pt x="52168" y="21929"/>
                  </a:lnTo>
                  <a:lnTo>
                    <a:pt x="52680" y="22067"/>
                  </a:lnTo>
                  <a:lnTo>
                    <a:pt x="53184" y="22215"/>
                  </a:lnTo>
                  <a:lnTo>
                    <a:pt x="53687" y="22380"/>
                  </a:lnTo>
                  <a:lnTo>
                    <a:pt x="54182" y="22545"/>
                  </a:lnTo>
                  <a:lnTo>
                    <a:pt x="54685" y="22718"/>
                  </a:lnTo>
                  <a:lnTo>
                    <a:pt x="55179" y="22900"/>
                  </a:lnTo>
                  <a:lnTo>
                    <a:pt x="55665" y="23100"/>
                  </a:lnTo>
                  <a:lnTo>
                    <a:pt x="56151" y="23300"/>
                  </a:lnTo>
                  <a:lnTo>
                    <a:pt x="56637" y="23508"/>
                  </a:lnTo>
                  <a:lnTo>
                    <a:pt x="57115" y="23725"/>
                  </a:lnTo>
                  <a:lnTo>
                    <a:pt x="57583" y="23959"/>
                  </a:lnTo>
                  <a:lnTo>
                    <a:pt x="58052" y="24193"/>
                  </a:lnTo>
                  <a:lnTo>
                    <a:pt x="58520" y="24436"/>
                  </a:lnTo>
                  <a:lnTo>
                    <a:pt x="58971" y="24679"/>
                  </a:lnTo>
                  <a:lnTo>
                    <a:pt x="59423" y="24940"/>
                  </a:lnTo>
                  <a:lnTo>
                    <a:pt x="59865" y="25209"/>
                  </a:lnTo>
                  <a:lnTo>
                    <a:pt x="60308" y="25478"/>
                  </a:lnTo>
                  <a:lnTo>
                    <a:pt x="60742" y="25755"/>
                  </a:lnTo>
                  <a:lnTo>
                    <a:pt x="61167" y="26050"/>
                  </a:lnTo>
                  <a:lnTo>
                    <a:pt x="61583" y="26337"/>
                  </a:lnTo>
                  <a:lnTo>
                    <a:pt x="61991" y="26640"/>
                  </a:lnTo>
                  <a:lnTo>
                    <a:pt x="62390" y="26953"/>
                  </a:lnTo>
                  <a:lnTo>
                    <a:pt x="62781" y="27265"/>
                  </a:lnTo>
                  <a:lnTo>
                    <a:pt x="63171" y="27586"/>
                  </a:lnTo>
                  <a:lnTo>
                    <a:pt x="63544" y="27916"/>
                  </a:lnTo>
                  <a:lnTo>
                    <a:pt x="63909" y="28254"/>
                  </a:lnTo>
                  <a:lnTo>
                    <a:pt x="64265" y="28593"/>
                  </a:lnTo>
                  <a:lnTo>
                    <a:pt x="64612" y="28940"/>
                  </a:lnTo>
                  <a:lnTo>
                    <a:pt x="64950" y="29296"/>
                  </a:lnTo>
                  <a:lnTo>
                    <a:pt x="65280" y="29651"/>
                  </a:lnTo>
                  <a:lnTo>
                    <a:pt x="65592" y="30016"/>
                  </a:lnTo>
                  <a:lnTo>
                    <a:pt x="65905" y="30389"/>
                  </a:lnTo>
                  <a:lnTo>
                    <a:pt x="66191" y="30762"/>
                  </a:lnTo>
                  <a:lnTo>
                    <a:pt x="66477" y="31144"/>
                  </a:lnTo>
                  <a:lnTo>
                    <a:pt x="66746" y="31534"/>
                  </a:lnTo>
                  <a:lnTo>
                    <a:pt x="67007" y="31925"/>
                  </a:lnTo>
                  <a:lnTo>
                    <a:pt x="67250" y="32324"/>
                  </a:lnTo>
                  <a:lnTo>
                    <a:pt x="67484" y="32723"/>
                  </a:lnTo>
                  <a:lnTo>
                    <a:pt x="67710" y="33131"/>
                  </a:lnTo>
                  <a:lnTo>
                    <a:pt x="67909" y="33548"/>
                  </a:lnTo>
                  <a:lnTo>
                    <a:pt x="68109" y="33964"/>
                  </a:lnTo>
                  <a:lnTo>
                    <a:pt x="68282" y="34389"/>
                  </a:lnTo>
                  <a:lnTo>
                    <a:pt x="68447" y="34815"/>
                  </a:lnTo>
                  <a:lnTo>
                    <a:pt x="68603" y="35240"/>
                  </a:lnTo>
                  <a:lnTo>
                    <a:pt x="68742" y="35682"/>
                  </a:lnTo>
                  <a:lnTo>
                    <a:pt x="68864" y="36116"/>
                  </a:lnTo>
                  <a:lnTo>
                    <a:pt x="68968" y="36559"/>
                  </a:lnTo>
                  <a:lnTo>
                    <a:pt x="69055" y="37010"/>
                  </a:lnTo>
                  <a:lnTo>
                    <a:pt x="69133" y="37461"/>
                  </a:lnTo>
                  <a:lnTo>
                    <a:pt x="69185" y="37912"/>
                  </a:lnTo>
                  <a:lnTo>
                    <a:pt x="69228" y="38372"/>
                  </a:lnTo>
                  <a:lnTo>
                    <a:pt x="69193" y="38962"/>
                  </a:lnTo>
                  <a:lnTo>
                    <a:pt x="69185" y="39544"/>
                  </a:lnTo>
                  <a:lnTo>
                    <a:pt x="69185" y="40125"/>
                  </a:lnTo>
                  <a:lnTo>
                    <a:pt x="69202" y="40706"/>
                  </a:lnTo>
                  <a:lnTo>
                    <a:pt x="69237" y="41279"/>
                  </a:lnTo>
                  <a:lnTo>
                    <a:pt x="69280" y="41861"/>
                  </a:lnTo>
                  <a:lnTo>
                    <a:pt x="69350" y="42433"/>
                  </a:lnTo>
                  <a:lnTo>
                    <a:pt x="69428" y="43006"/>
                  </a:lnTo>
                  <a:lnTo>
                    <a:pt x="69523" y="43570"/>
                  </a:lnTo>
                  <a:lnTo>
                    <a:pt x="69636" y="44134"/>
                  </a:lnTo>
                  <a:lnTo>
                    <a:pt x="69766" y="44698"/>
                  </a:lnTo>
                  <a:lnTo>
                    <a:pt x="69905" y="45253"/>
                  </a:lnTo>
                  <a:lnTo>
                    <a:pt x="70061" y="45800"/>
                  </a:lnTo>
                  <a:lnTo>
                    <a:pt x="70235" y="46347"/>
                  </a:lnTo>
                  <a:lnTo>
                    <a:pt x="70426" y="46885"/>
                  </a:lnTo>
                  <a:lnTo>
                    <a:pt x="70625" y="47423"/>
                  </a:lnTo>
                  <a:lnTo>
                    <a:pt x="70842" y="47952"/>
                  </a:lnTo>
                  <a:lnTo>
                    <a:pt x="71068" y="48481"/>
                  </a:lnTo>
                  <a:lnTo>
                    <a:pt x="71319" y="48993"/>
                  </a:lnTo>
                  <a:lnTo>
                    <a:pt x="71571" y="49505"/>
                  </a:lnTo>
                  <a:lnTo>
                    <a:pt x="71849" y="50009"/>
                  </a:lnTo>
                  <a:lnTo>
                    <a:pt x="72135" y="50503"/>
                  </a:lnTo>
                  <a:lnTo>
                    <a:pt x="72439" y="50998"/>
                  </a:lnTo>
                  <a:lnTo>
                    <a:pt x="72751" y="51475"/>
                  </a:lnTo>
                  <a:lnTo>
                    <a:pt x="73081" y="51944"/>
                  </a:lnTo>
                  <a:lnTo>
                    <a:pt x="73419" y="52412"/>
                  </a:lnTo>
                  <a:lnTo>
                    <a:pt x="73775" y="52863"/>
                  </a:lnTo>
                  <a:lnTo>
                    <a:pt x="74148" y="53315"/>
                  </a:lnTo>
                  <a:lnTo>
                    <a:pt x="74530" y="53749"/>
                  </a:lnTo>
                  <a:lnTo>
                    <a:pt x="74921" y="54174"/>
                  </a:lnTo>
                  <a:lnTo>
                    <a:pt x="75328" y="54590"/>
                  </a:lnTo>
                  <a:lnTo>
                    <a:pt x="75754" y="54998"/>
                  </a:lnTo>
                  <a:lnTo>
                    <a:pt x="76196" y="55397"/>
                  </a:lnTo>
                  <a:lnTo>
                    <a:pt x="76639" y="55788"/>
                  </a:lnTo>
                  <a:lnTo>
                    <a:pt x="77099" y="56161"/>
                  </a:lnTo>
                  <a:lnTo>
                    <a:pt x="77567" y="56525"/>
                  </a:lnTo>
                  <a:lnTo>
                    <a:pt x="78036" y="56872"/>
                  </a:lnTo>
                  <a:lnTo>
                    <a:pt x="78522" y="57202"/>
                  </a:lnTo>
                  <a:lnTo>
                    <a:pt x="79016" y="57523"/>
                  </a:lnTo>
                  <a:lnTo>
                    <a:pt x="79511" y="57827"/>
                  </a:lnTo>
                  <a:lnTo>
                    <a:pt x="80023" y="58122"/>
                  </a:lnTo>
                  <a:lnTo>
                    <a:pt x="80535" y="58400"/>
                  </a:lnTo>
                  <a:lnTo>
                    <a:pt x="81055" y="58660"/>
                  </a:lnTo>
                  <a:lnTo>
                    <a:pt x="81585" y="58903"/>
                  </a:lnTo>
                  <a:lnTo>
                    <a:pt x="82114" y="59137"/>
                  </a:lnTo>
                  <a:lnTo>
                    <a:pt x="82652" y="59363"/>
                  </a:lnTo>
                  <a:lnTo>
                    <a:pt x="83199" y="59562"/>
                  </a:lnTo>
                  <a:lnTo>
                    <a:pt x="83745" y="59753"/>
                  </a:lnTo>
                  <a:lnTo>
                    <a:pt x="84301" y="59927"/>
                  </a:lnTo>
                  <a:lnTo>
                    <a:pt x="84865" y="60083"/>
                  </a:lnTo>
                  <a:lnTo>
                    <a:pt x="85429" y="60222"/>
                  </a:lnTo>
                  <a:lnTo>
                    <a:pt x="85993" y="60352"/>
                  </a:lnTo>
                  <a:lnTo>
                    <a:pt x="86566" y="60465"/>
                  </a:lnTo>
                  <a:lnTo>
                    <a:pt x="87138" y="60560"/>
                  </a:lnTo>
                  <a:lnTo>
                    <a:pt x="87720" y="60638"/>
                  </a:lnTo>
                  <a:lnTo>
                    <a:pt x="88301" y="60699"/>
                  </a:lnTo>
                  <a:lnTo>
                    <a:pt x="88882" y="60751"/>
                  </a:lnTo>
                  <a:lnTo>
                    <a:pt x="89464" y="60777"/>
                  </a:lnTo>
                  <a:lnTo>
                    <a:pt x="90054" y="60795"/>
                  </a:lnTo>
                  <a:lnTo>
                    <a:pt x="90644" y="60786"/>
                  </a:lnTo>
                  <a:lnTo>
                    <a:pt x="91234" y="60769"/>
                  </a:lnTo>
                  <a:lnTo>
                    <a:pt x="91824" y="60734"/>
                  </a:lnTo>
                  <a:lnTo>
                    <a:pt x="92414" y="60682"/>
                  </a:lnTo>
                  <a:lnTo>
                    <a:pt x="93004" y="60612"/>
                  </a:lnTo>
                  <a:lnTo>
                    <a:pt x="94115" y="60508"/>
                  </a:lnTo>
                  <a:lnTo>
                    <a:pt x="95165" y="60413"/>
                  </a:lnTo>
                  <a:lnTo>
                    <a:pt x="95651" y="60378"/>
                  </a:lnTo>
                  <a:lnTo>
                    <a:pt x="96085" y="60352"/>
                  </a:lnTo>
                  <a:lnTo>
                    <a:pt x="96475" y="60335"/>
                  </a:lnTo>
                  <a:lnTo>
                    <a:pt x="96796" y="60326"/>
                  </a:lnTo>
                  <a:lnTo>
                    <a:pt x="97247" y="60335"/>
                  </a:lnTo>
                  <a:lnTo>
                    <a:pt x="97690" y="60343"/>
                  </a:lnTo>
                  <a:lnTo>
                    <a:pt x="98132" y="60369"/>
                  </a:lnTo>
                  <a:lnTo>
                    <a:pt x="98575" y="60395"/>
                  </a:lnTo>
                  <a:lnTo>
                    <a:pt x="99018" y="60430"/>
                  </a:lnTo>
                  <a:lnTo>
                    <a:pt x="99451" y="60482"/>
                  </a:lnTo>
                  <a:lnTo>
                    <a:pt x="99885" y="60534"/>
                  </a:lnTo>
                  <a:lnTo>
                    <a:pt x="100311" y="60595"/>
                  </a:lnTo>
                  <a:lnTo>
                    <a:pt x="100736" y="60664"/>
                  </a:lnTo>
                  <a:lnTo>
                    <a:pt x="101161" y="60734"/>
                  </a:lnTo>
                  <a:lnTo>
                    <a:pt x="101577" y="60821"/>
                  </a:lnTo>
                  <a:lnTo>
                    <a:pt x="101994" y="60916"/>
                  </a:lnTo>
                  <a:lnTo>
                    <a:pt x="102402" y="61012"/>
                  </a:lnTo>
                  <a:lnTo>
                    <a:pt x="102810" y="61116"/>
                  </a:lnTo>
                  <a:lnTo>
                    <a:pt x="103217" y="61228"/>
                  </a:lnTo>
                  <a:lnTo>
                    <a:pt x="103608" y="61350"/>
                  </a:lnTo>
                  <a:lnTo>
                    <a:pt x="104007" y="61471"/>
                  </a:lnTo>
                  <a:lnTo>
                    <a:pt x="104389" y="61602"/>
                  </a:lnTo>
                  <a:lnTo>
                    <a:pt x="104771" y="61740"/>
                  </a:lnTo>
                  <a:lnTo>
                    <a:pt x="105152" y="61888"/>
                  </a:lnTo>
                  <a:lnTo>
                    <a:pt x="105526" y="62044"/>
                  </a:lnTo>
                  <a:lnTo>
                    <a:pt x="105890" y="62200"/>
                  </a:lnTo>
                  <a:lnTo>
                    <a:pt x="106255" y="62365"/>
                  </a:lnTo>
                  <a:lnTo>
                    <a:pt x="106610" y="62539"/>
                  </a:lnTo>
                  <a:lnTo>
                    <a:pt x="106957" y="62712"/>
                  </a:lnTo>
                  <a:lnTo>
                    <a:pt x="107304" y="62895"/>
                  </a:lnTo>
                  <a:lnTo>
                    <a:pt x="107643" y="63077"/>
                  </a:lnTo>
                  <a:lnTo>
                    <a:pt x="107973" y="63276"/>
                  </a:lnTo>
                  <a:lnTo>
                    <a:pt x="108302" y="63476"/>
                  </a:lnTo>
                  <a:lnTo>
                    <a:pt x="108615" y="63675"/>
                  </a:lnTo>
                  <a:lnTo>
                    <a:pt x="108927" y="63884"/>
                  </a:lnTo>
                  <a:lnTo>
                    <a:pt x="109240" y="64101"/>
                  </a:lnTo>
                  <a:lnTo>
                    <a:pt x="109535" y="64318"/>
                  </a:lnTo>
                  <a:lnTo>
                    <a:pt x="109821" y="64543"/>
                  </a:lnTo>
                  <a:lnTo>
                    <a:pt x="110107" y="64777"/>
                  </a:lnTo>
                  <a:lnTo>
                    <a:pt x="110385" y="65012"/>
                  </a:lnTo>
                  <a:lnTo>
                    <a:pt x="110654" y="65246"/>
                  </a:lnTo>
                  <a:lnTo>
                    <a:pt x="110914" y="65489"/>
                  </a:lnTo>
                  <a:lnTo>
                    <a:pt x="111166" y="65741"/>
                  </a:lnTo>
                  <a:lnTo>
                    <a:pt x="111409" y="65992"/>
                  </a:lnTo>
                  <a:lnTo>
                    <a:pt x="111652" y="66244"/>
                  </a:lnTo>
                  <a:lnTo>
                    <a:pt x="111877" y="66504"/>
                  </a:lnTo>
                  <a:lnTo>
                    <a:pt x="112094" y="66765"/>
                  </a:lnTo>
                  <a:lnTo>
                    <a:pt x="112303" y="67034"/>
                  </a:lnTo>
                  <a:lnTo>
                    <a:pt x="112511" y="67303"/>
                  </a:lnTo>
                  <a:lnTo>
                    <a:pt x="112702" y="67580"/>
                  </a:lnTo>
                  <a:lnTo>
                    <a:pt x="112884" y="67858"/>
                  </a:lnTo>
                  <a:lnTo>
                    <a:pt x="113058" y="68144"/>
                  </a:lnTo>
                  <a:lnTo>
                    <a:pt x="113222" y="68431"/>
                  </a:lnTo>
                  <a:lnTo>
                    <a:pt x="113379" y="68717"/>
                  </a:lnTo>
                  <a:lnTo>
                    <a:pt x="113526" y="69003"/>
                  </a:lnTo>
                  <a:lnTo>
                    <a:pt x="113665" y="69298"/>
                  </a:lnTo>
                  <a:lnTo>
                    <a:pt x="113786" y="69602"/>
                  </a:lnTo>
                  <a:lnTo>
                    <a:pt x="113908" y="69897"/>
                  </a:lnTo>
                  <a:lnTo>
                    <a:pt x="114012" y="70201"/>
                  </a:lnTo>
                  <a:lnTo>
                    <a:pt x="114108" y="70505"/>
                  </a:lnTo>
                  <a:lnTo>
                    <a:pt x="114186" y="70817"/>
                  </a:lnTo>
                  <a:lnTo>
                    <a:pt x="114264" y="71121"/>
                  </a:lnTo>
                  <a:lnTo>
                    <a:pt x="114324" y="71433"/>
                  </a:lnTo>
                  <a:lnTo>
                    <a:pt x="114377" y="71745"/>
                  </a:lnTo>
                  <a:lnTo>
                    <a:pt x="114420" y="72066"/>
                  </a:lnTo>
                  <a:lnTo>
                    <a:pt x="114446" y="72388"/>
                  </a:lnTo>
                  <a:lnTo>
                    <a:pt x="114463" y="72700"/>
                  </a:lnTo>
                  <a:lnTo>
                    <a:pt x="114472" y="73021"/>
                  </a:lnTo>
                  <a:lnTo>
                    <a:pt x="114463" y="73368"/>
                  </a:lnTo>
                  <a:lnTo>
                    <a:pt x="114437" y="73707"/>
                  </a:lnTo>
                  <a:lnTo>
                    <a:pt x="114403" y="74045"/>
                  </a:lnTo>
                  <a:lnTo>
                    <a:pt x="114351" y="74375"/>
                  </a:lnTo>
                  <a:lnTo>
                    <a:pt x="114290" y="74713"/>
                  </a:lnTo>
                  <a:lnTo>
                    <a:pt x="114212" y="75043"/>
                  </a:lnTo>
                  <a:lnTo>
                    <a:pt x="114125" y="75381"/>
                  </a:lnTo>
                  <a:lnTo>
                    <a:pt x="114012" y="75711"/>
                  </a:lnTo>
                  <a:lnTo>
                    <a:pt x="113899" y="76032"/>
                  </a:lnTo>
                  <a:lnTo>
                    <a:pt x="113769" y="76362"/>
                  </a:lnTo>
                  <a:lnTo>
                    <a:pt x="113622" y="76683"/>
                  </a:lnTo>
                  <a:lnTo>
                    <a:pt x="113465" y="77013"/>
                  </a:lnTo>
                  <a:lnTo>
                    <a:pt x="113301" y="77334"/>
                  </a:lnTo>
                  <a:lnTo>
                    <a:pt x="113118" y="77646"/>
                  </a:lnTo>
                  <a:lnTo>
                    <a:pt x="112919" y="77967"/>
                  </a:lnTo>
                  <a:lnTo>
                    <a:pt x="112719" y="78288"/>
                  </a:lnTo>
                  <a:lnTo>
                    <a:pt x="112520" y="78583"/>
                  </a:lnTo>
                  <a:lnTo>
                    <a:pt x="112329" y="78887"/>
                  </a:lnTo>
                  <a:lnTo>
                    <a:pt x="112138" y="79191"/>
                  </a:lnTo>
                  <a:lnTo>
                    <a:pt x="111956" y="79503"/>
                  </a:lnTo>
                  <a:lnTo>
                    <a:pt x="111782" y="79815"/>
                  </a:lnTo>
                  <a:lnTo>
                    <a:pt x="111617" y="80128"/>
                  </a:lnTo>
                  <a:lnTo>
                    <a:pt x="111452" y="80440"/>
                  </a:lnTo>
                  <a:lnTo>
                    <a:pt x="111296" y="80761"/>
                  </a:lnTo>
                  <a:lnTo>
                    <a:pt x="111140" y="81074"/>
                  </a:lnTo>
                  <a:lnTo>
                    <a:pt x="110992" y="81395"/>
                  </a:lnTo>
                  <a:lnTo>
                    <a:pt x="110854" y="81724"/>
                  </a:lnTo>
                  <a:lnTo>
                    <a:pt x="110715" y="82045"/>
                  </a:lnTo>
                  <a:lnTo>
                    <a:pt x="110585" y="82375"/>
                  </a:lnTo>
                  <a:lnTo>
                    <a:pt x="110463" y="82705"/>
                  </a:lnTo>
                  <a:lnTo>
                    <a:pt x="110342" y="83035"/>
                  </a:lnTo>
                  <a:lnTo>
                    <a:pt x="110229" y="83364"/>
                  </a:lnTo>
                  <a:lnTo>
                    <a:pt x="110125" y="83694"/>
                  </a:lnTo>
                  <a:lnTo>
                    <a:pt x="110020" y="84033"/>
                  </a:lnTo>
                  <a:lnTo>
                    <a:pt x="109925" y="84371"/>
                  </a:lnTo>
                  <a:lnTo>
                    <a:pt x="109838" y="84701"/>
                  </a:lnTo>
                  <a:lnTo>
                    <a:pt x="109751" y="85048"/>
                  </a:lnTo>
                  <a:lnTo>
                    <a:pt x="109673" y="85386"/>
                  </a:lnTo>
                  <a:lnTo>
                    <a:pt x="109604" y="85725"/>
                  </a:lnTo>
                  <a:lnTo>
                    <a:pt x="109535" y="86063"/>
                  </a:lnTo>
                  <a:lnTo>
                    <a:pt x="109474" y="86410"/>
                  </a:lnTo>
                  <a:lnTo>
                    <a:pt x="109422" y="86749"/>
                  </a:lnTo>
                  <a:lnTo>
                    <a:pt x="109370" y="87096"/>
                  </a:lnTo>
                  <a:lnTo>
                    <a:pt x="109326" y="87443"/>
                  </a:lnTo>
                  <a:lnTo>
                    <a:pt x="109283" y="87781"/>
                  </a:lnTo>
                  <a:lnTo>
                    <a:pt x="109248" y="88128"/>
                  </a:lnTo>
                  <a:lnTo>
                    <a:pt x="109222" y="88475"/>
                  </a:lnTo>
                  <a:lnTo>
                    <a:pt x="109205" y="88822"/>
                  </a:lnTo>
                  <a:lnTo>
                    <a:pt x="109187" y="89170"/>
                  </a:lnTo>
                  <a:lnTo>
                    <a:pt x="109179" y="89517"/>
                  </a:lnTo>
                  <a:lnTo>
                    <a:pt x="109170" y="89864"/>
                  </a:lnTo>
                  <a:lnTo>
                    <a:pt x="109170" y="90211"/>
                  </a:lnTo>
                  <a:lnTo>
                    <a:pt x="109179" y="90558"/>
                  </a:lnTo>
                  <a:lnTo>
                    <a:pt x="109187" y="90905"/>
                  </a:lnTo>
                  <a:lnTo>
                    <a:pt x="109214" y="91252"/>
                  </a:lnTo>
                  <a:lnTo>
                    <a:pt x="109231" y="91599"/>
                  </a:lnTo>
                  <a:lnTo>
                    <a:pt x="109266" y="91946"/>
                  </a:lnTo>
                  <a:lnTo>
                    <a:pt x="109300" y="92293"/>
                  </a:lnTo>
                  <a:lnTo>
                    <a:pt x="109344" y="92641"/>
                  </a:lnTo>
                  <a:lnTo>
                    <a:pt x="109387" y="92988"/>
                  </a:lnTo>
                  <a:lnTo>
                    <a:pt x="109439" y="93335"/>
                  </a:lnTo>
                  <a:lnTo>
                    <a:pt x="109500" y="93682"/>
                  </a:lnTo>
                  <a:lnTo>
                    <a:pt x="109561" y="94020"/>
                  </a:lnTo>
                  <a:lnTo>
                    <a:pt x="109630" y="94367"/>
                  </a:lnTo>
                  <a:lnTo>
                    <a:pt x="109708" y="94706"/>
                  </a:lnTo>
                  <a:lnTo>
                    <a:pt x="109786" y="95044"/>
                  </a:lnTo>
                  <a:lnTo>
                    <a:pt x="109873" y="95383"/>
                  </a:lnTo>
                  <a:lnTo>
                    <a:pt x="109968" y="95730"/>
                  </a:lnTo>
                  <a:lnTo>
                    <a:pt x="110064" y="96059"/>
                  </a:lnTo>
                  <a:lnTo>
                    <a:pt x="110168" y="96398"/>
                  </a:lnTo>
                  <a:lnTo>
                    <a:pt x="110281" y="96736"/>
                  </a:lnTo>
                  <a:lnTo>
                    <a:pt x="110394" y="97066"/>
                  </a:lnTo>
                  <a:lnTo>
                    <a:pt x="110515" y="97404"/>
                  </a:lnTo>
                  <a:lnTo>
                    <a:pt x="110645" y="97734"/>
                  </a:lnTo>
                  <a:lnTo>
                    <a:pt x="110775" y="98064"/>
                  </a:lnTo>
                  <a:lnTo>
                    <a:pt x="110914" y="98385"/>
                  </a:lnTo>
                  <a:lnTo>
                    <a:pt x="111062" y="98715"/>
                  </a:lnTo>
                  <a:lnTo>
                    <a:pt x="111209" y="99036"/>
                  </a:lnTo>
                  <a:lnTo>
                    <a:pt x="111365" y="99357"/>
                  </a:lnTo>
                  <a:lnTo>
                    <a:pt x="111530" y="99678"/>
                  </a:lnTo>
                  <a:lnTo>
                    <a:pt x="111695" y="99999"/>
                  </a:lnTo>
                  <a:lnTo>
                    <a:pt x="111869" y="100311"/>
                  </a:lnTo>
                  <a:lnTo>
                    <a:pt x="112042" y="100624"/>
                  </a:lnTo>
                  <a:lnTo>
                    <a:pt x="112225" y="100927"/>
                  </a:lnTo>
                  <a:lnTo>
                    <a:pt x="112407" y="101231"/>
                  </a:lnTo>
                  <a:lnTo>
                    <a:pt x="112598" y="101526"/>
                  </a:lnTo>
                  <a:lnTo>
                    <a:pt x="112797" y="101821"/>
                  </a:lnTo>
                  <a:lnTo>
                    <a:pt x="112997" y="102116"/>
                  </a:lnTo>
                  <a:lnTo>
                    <a:pt x="113205" y="102403"/>
                  </a:lnTo>
                  <a:lnTo>
                    <a:pt x="113413" y="102680"/>
                  </a:lnTo>
                  <a:lnTo>
                    <a:pt x="113622" y="102958"/>
                  </a:lnTo>
                  <a:lnTo>
                    <a:pt x="113847" y="103236"/>
                  </a:lnTo>
                  <a:lnTo>
                    <a:pt x="114064" y="103505"/>
                  </a:lnTo>
                  <a:lnTo>
                    <a:pt x="114290" y="103774"/>
                  </a:lnTo>
                  <a:lnTo>
                    <a:pt x="114524" y="104034"/>
                  </a:lnTo>
                  <a:lnTo>
                    <a:pt x="114758" y="104294"/>
                  </a:lnTo>
                  <a:lnTo>
                    <a:pt x="115001" y="104555"/>
                  </a:lnTo>
                  <a:lnTo>
                    <a:pt x="115244" y="104798"/>
                  </a:lnTo>
                  <a:lnTo>
                    <a:pt x="115487" y="105049"/>
                  </a:lnTo>
                  <a:lnTo>
                    <a:pt x="115739" y="105292"/>
                  </a:lnTo>
                  <a:lnTo>
                    <a:pt x="115991" y="105526"/>
                  </a:lnTo>
                  <a:lnTo>
                    <a:pt x="116251" y="105761"/>
                  </a:lnTo>
                  <a:lnTo>
                    <a:pt x="116511" y="105986"/>
                  </a:lnTo>
                  <a:lnTo>
                    <a:pt x="116780" y="106212"/>
                  </a:lnTo>
                  <a:lnTo>
                    <a:pt x="117049" y="106429"/>
                  </a:lnTo>
                  <a:lnTo>
                    <a:pt x="117318" y="106646"/>
                  </a:lnTo>
                  <a:lnTo>
                    <a:pt x="117596" y="106854"/>
                  </a:lnTo>
                  <a:lnTo>
                    <a:pt x="117874" y="107062"/>
                  </a:lnTo>
                  <a:lnTo>
                    <a:pt x="118160" y="107262"/>
                  </a:lnTo>
                  <a:lnTo>
                    <a:pt x="118446" y="107453"/>
                  </a:lnTo>
                  <a:lnTo>
                    <a:pt x="118733" y="107644"/>
                  </a:lnTo>
                  <a:lnTo>
                    <a:pt x="119019" y="107835"/>
                  </a:lnTo>
                  <a:lnTo>
                    <a:pt x="119314" y="108017"/>
                  </a:lnTo>
                  <a:lnTo>
                    <a:pt x="119618" y="108190"/>
                  </a:lnTo>
                  <a:lnTo>
                    <a:pt x="119913" y="108364"/>
                  </a:lnTo>
                  <a:lnTo>
                    <a:pt x="120216" y="108529"/>
                  </a:lnTo>
                  <a:lnTo>
                    <a:pt x="120529" y="108694"/>
                  </a:lnTo>
                  <a:lnTo>
                    <a:pt x="120833" y="108850"/>
                  </a:lnTo>
                  <a:lnTo>
                    <a:pt x="121145" y="109006"/>
                  </a:lnTo>
                  <a:lnTo>
                    <a:pt x="121466" y="109154"/>
                  </a:lnTo>
                  <a:lnTo>
                    <a:pt x="121778" y="109292"/>
                  </a:lnTo>
                  <a:lnTo>
                    <a:pt x="122099" y="109431"/>
                  </a:lnTo>
                  <a:lnTo>
                    <a:pt x="122420" y="109561"/>
                  </a:lnTo>
                  <a:lnTo>
                    <a:pt x="122742" y="109683"/>
                  </a:lnTo>
                  <a:lnTo>
                    <a:pt x="123071" y="109804"/>
                  </a:lnTo>
                  <a:lnTo>
                    <a:pt x="123401" y="109926"/>
                  </a:lnTo>
                  <a:lnTo>
                    <a:pt x="123731" y="110030"/>
                  </a:lnTo>
                  <a:lnTo>
                    <a:pt x="124060" y="110134"/>
                  </a:lnTo>
                  <a:lnTo>
                    <a:pt x="124399" y="110238"/>
                  </a:lnTo>
                  <a:lnTo>
                    <a:pt x="124737" y="110325"/>
                  </a:lnTo>
                  <a:lnTo>
                    <a:pt x="125076" y="110420"/>
                  </a:lnTo>
                  <a:lnTo>
                    <a:pt x="125414" y="110499"/>
                  </a:lnTo>
                  <a:lnTo>
                    <a:pt x="125761" y="110577"/>
                  </a:lnTo>
                  <a:lnTo>
                    <a:pt x="126100" y="110646"/>
                  </a:lnTo>
                  <a:lnTo>
                    <a:pt x="126447" y="110716"/>
                  </a:lnTo>
                  <a:lnTo>
                    <a:pt x="126794" y="110776"/>
                  </a:lnTo>
                  <a:lnTo>
                    <a:pt x="127141" y="110828"/>
                  </a:lnTo>
                  <a:lnTo>
                    <a:pt x="127497" y="110880"/>
                  </a:lnTo>
                  <a:lnTo>
                    <a:pt x="127844" y="110924"/>
                  </a:lnTo>
                  <a:lnTo>
                    <a:pt x="128200" y="110958"/>
                  </a:lnTo>
                  <a:lnTo>
                    <a:pt x="128555" y="110985"/>
                  </a:lnTo>
                  <a:lnTo>
                    <a:pt x="128911" y="111011"/>
                  </a:lnTo>
                  <a:lnTo>
                    <a:pt x="129267" y="111028"/>
                  </a:lnTo>
                  <a:lnTo>
                    <a:pt x="129623" y="111045"/>
                  </a:lnTo>
                  <a:lnTo>
                    <a:pt x="130057" y="111063"/>
                  </a:lnTo>
                  <a:lnTo>
                    <a:pt x="130490" y="111080"/>
                  </a:lnTo>
                  <a:lnTo>
                    <a:pt x="130916" y="111115"/>
                  </a:lnTo>
                  <a:lnTo>
                    <a:pt x="131341" y="111149"/>
                  </a:lnTo>
                  <a:lnTo>
                    <a:pt x="131766" y="111193"/>
                  </a:lnTo>
                  <a:lnTo>
                    <a:pt x="132183" y="111245"/>
                  </a:lnTo>
                  <a:lnTo>
                    <a:pt x="132599" y="111306"/>
                  </a:lnTo>
                  <a:lnTo>
                    <a:pt x="133016" y="111375"/>
                  </a:lnTo>
                  <a:lnTo>
                    <a:pt x="133423" y="111453"/>
                  </a:lnTo>
                  <a:lnTo>
                    <a:pt x="133831" y="111531"/>
                  </a:lnTo>
                  <a:lnTo>
                    <a:pt x="134239" y="111627"/>
                  </a:lnTo>
                  <a:lnTo>
                    <a:pt x="134638" y="111722"/>
                  </a:lnTo>
                  <a:lnTo>
                    <a:pt x="135029" y="111826"/>
                  </a:lnTo>
                  <a:lnTo>
                    <a:pt x="135419" y="111939"/>
                  </a:lnTo>
                  <a:lnTo>
                    <a:pt x="135810" y="112052"/>
                  </a:lnTo>
                  <a:lnTo>
                    <a:pt x="136191" y="112182"/>
                  </a:lnTo>
                  <a:lnTo>
                    <a:pt x="136573" y="112312"/>
                  </a:lnTo>
                  <a:lnTo>
                    <a:pt x="136946" y="112442"/>
                  </a:lnTo>
                  <a:lnTo>
                    <a:pt x="137311" y="112590"/>
                  </a:lnTo>
                  <a:lnTo>
                    <a:pt x="137675" y="112737"/>
                  </a:lnTo>
                  <a:lnTo>
                    <a:pt x="138040" y="112894"/>
                  </a:lnTo>
                  <a:lnTo>
                    <a:pt x="138396" y="113050"/>
                  </a:lnTo>
                  <a:lnTo>
                    <a:pt x="138743" y="113223"/>
                  </a:lnTo>
                  <a:lnTo>
                    <a:pt x="139081" y="113388"/>
                  </a:lnTo>
                  <a:lnTo>
                    <a:pt x="139419" y="113570"/>
                  </a:lnTo>
                  <a:lnTo>
                    <a:pt x="139758" y="113753"/>
                  </a:lnTo>
                  <a:lnTo>
                    <a:pt x="140079" y="113944"/>
                  </a:lnTo>
                  <a:lnTo>
                    <a:pt x="140400" y="114134"/>
                  </a:lnTo>
                  <a:lnTo>
                    <a:pt x="140712" y="114334"/>
                  </a:lnTo>
                  <a:lnTo>
                    <a:pt x="141025" y="114542"/>
                  </a:lnTo>
                  <a:lnTo>
                    <a:pt x="141320" y="114751"/>
                  </a:lnTo>
                  <a:lnTo>
                    <a:pt x="141615" y="114959"/>
                  </a:lnTo>
                  <a:lnTo>
                    <a:pt x="141901" y="115184"/>
                  </a:lnTo>
                  <a:lnTo>
                    <a:pt x="142188" y="115401"/>
                  </a:lnTo>
                  <a:lnTo>
                    <a:pt x="142457" y="115636"/>
                  </a:lnTo>
                  <a:lnTo>
                    <a:pt x="142726" y="115861"/>
                  </a:lnTo>
                  <a:lnTo>
                    <a:pt x="142986" y="116095"/>
                  </a:lnTo>
                  <a:lnTo>
                    <a:pt x="143238" y="116338"/>
                  </a:lnTo>
                  <a:lnTo>
                    <a:pt x="143480" y="116581"/>
                  </a:lnTo>
                  <a:lnTo>
                    <a:pt x="143715" y="116833"/>
                  </a:lnTo>
                  <a:lnTo>
                    <a:pt x="143940" y="117085"/>
                  </a:lnTo>
                  <a:lnTo>
                    <a:pt x="144166" y="117336"/>
                  </a:lnTo>
                  <a:lnTo>
                    <a:pt x="144374" y="117597"/>
                  </a:lnTo>
                  <a:lnTo>
                    <a:pt x="144582" y="117866"/>
                  </a:lnTo>
                  <a:lnTo>
                    <a:pt x="144773" y="118126"/>
                  </a:lnTo>
                  <a:lnTo>
                    <a:pt x="144956" y="118395"/>
                  </a:lnTo>
                  <a:lnTo>
                    <a:pt x="145138" y="118673"/>
                  </a:lnTo>
                  <a:lnTo>
                    <a:pt x="145303" y="118942"/>
                  </a:lnTo>
                  <a:lnTo>
                    <a:pt x="145468" y="119219"/>
                  </a:lnTo>
                  <a:lnTo>
                    <a:pt x="145615" y="119506"/>
                  </a:lnTo>
                  <a:lnTo>
                    <a:pt x="145754" y="119792"/>
                  </a:lnTo>
                  <a:lnTo>
                    <a:pt x="145884" y="120078"/>
                  </a:lnTo>
                  <a:lnTo>
                    <a:pt x="146006" y="120365"/>
                  </a:lnTo>
                  <a:lnTo>
                    <a:pt x="146118" y="120651"/>
                  </a:lnTo>
                  <a:lnTo>
                    <a:pt x="146223" y="120946"/>
                  </a:lnTo>
                  <a:lnTo>
                    <a:pt x="146318" y="121241"/>
                  </a:lnTo>
                  <a:lnTo>
                    <a:pt x="146396" y="121545"/>
                  </a:lnTo>
                  <a:lnTo>
                    <a:pt x="146465" y="121840"/>
                  </a:lnTo>
                  <a:lnTo>
                    <a:pt x="146526" y="122144"/>
                  </a:lnTo>
                  <a:lnTo>
                    <a:pt x="146578" y="122447"/>
                  </a:lnTo>
                  <a:lnTo>
                    <a:pt x="146613" y="122751"/>
                  </a:lnTo>
                  <a:lnTo>
                    <a:pt x="146648" y="123055"/>
                  </a:lnTo>
                  <a:lnTo>
                    <a:pt x="146665" y="123358"/>
                  </a:lnTo>
                  <a:lnTo>
                    <a:pt x="146665" y="123671"/>
                  </a:lnTo>
                  <a:lnTo>
                    <a:pt x="146665" y="123975"/>
                  </a:lnTo>
                  <a:lnTo>
                    <a:pt x="146648" y="124278"/>
                  </a:lnTo>
                  <a:lnTo>
                    <a:pt x="146622" y="124582"/>
                  </a:lnTo>
                  <a:lnTo>
                    <a:pt x="146578" y="124868"/>
                  </a:lnTo>
                  <a:lnTo>
                    <a:pt x="146535" y="125163"/>
                  </a:lnTo>
                  <a:lnTo>
                    <a:pt x="146483" y="125450"/>
                  </a:lnTo>
                  <a:lnTo>
                    <a:pt x="146422" y="125727"/>
                  </a:lnTo>
                  <a:lnTo>
                    <a:pt x="146344" y="126005"/>
                  </a:lnTo>
                  <a:lnTo>
                    <a:pt x="146266" y="126274"/>
                  </a:lnTo>
                  <a:lnTo>
                    <a:pt x="146179" y="126543"/>
                  </a:lnTo>
                  <a:lnTo>
                    <a:pt x="146084" y="126803"/>
                  </a:lnTo>
                  <a:lnTo>
                    <a:pt x="145980" y="127064"/>
                  </a:lnTo>
                  <a:lnTo>
                    <a:pt x="145875" y="127315"/>
                  </a:lnTo>
                  <a:lnTo>
                    <a:pt x="145763" y="127567"/>
                  </a:lnTo>
                  <a:lnTo>
                    <a:pt x="145641" y="127810"/>
                  </a:lnTo>
                  <a:lnTo>
                    <a:pt x="145520" y="128044"/>
                  </a:lnTo>
                  <a:lnTo>
                    <a:pt x="145389" y="128279"/>
                  </a:lnTo>
                  <a:lnTo>
                    <a:pt x="145259" y="128504"/>
                  </a:lnTo>
                  <a:lnTo>
                    <a:pt x="145120" y="128721"/>
                  </a:lnTo>
                  <a:lnTo>
                    <a:pt x="144982" y="128938"/>
                  </a:lnTo>
                  <a:lnTo>
                    <a:pt x="144834" y="129155"/>
                  </a:lnTo>
                  <a:lnTo>
                    <a:pt x="144687" y="129363"/>
                  </a:lnTo>
                  <a:lnTo>
                    <a:pt x="144392" y="129754"/>
                  </a:lnTo>
                  <a:lnTo>
                    <a:pt x="144079" y="130127"/>
                  </a:lnTo>
                  <a:lnTo>
                    <a:pt x="143776" y="130474"/>
                  </a:lnTo>
                  <a:lnTo>
                    <a:pt x="143463" y="130804"/>
                  </a:lnTo>
                  <a:lnTo>
                    <a:pt x="143159" y="131107"/>
                  </a:lnTo>
                  <a:lnTo>
                    <a:pt x="142760" y="131498"/>
                  </a:lnTo>
                  <a:lnTo>
                    <a:pt x="142378" y="131897"/>
                  </a:lnTo>
                  <a:lnTo>
                    <a:pt x="142005" y="132314"/>
                  </a:lnTo>
                  <a:lnTo>
                    <a:pt x="141650" y="132730"/>
                  </a:lnTo>
                  <a:lnTo>
                    <a:pt x="141302" y="133155"/>
                  </a:lnTo>
                  <a:lnTo>
                    <a:pt x="140964" y="133589"/>
                  </a:lnTo>
                  <a:lnTo>
                    <a:pt x="140643" y="134040"/>
                  </a:lnTo>
                  <a:lnTo>
                    <a:pt x="140331" y="134492"/>
                  </a:lnTo>
                  <a:lnTo>
                    <a:pt x="140027" y="134943"/>
                  </a:lnTo>
                  <a:lnTo>
                    <a:pt x="139741" y="135411"/>
                  </a:lnTo>
                  <a:lnTo>
                    <a:pt x="139463" y="135889"/>
                  </a:lnTo>
                  <a:lnTo>
                    <a:pt x="139203" y="136366"/>
                  </a:lnTo>
                  <a:lnTo>
                    <a:pt x="138951" y="136852"/>
                  </a:lnTo>
                  <a:lnTo>
                    <a:pt x="138717" y="137338"/>
                  </a:lnTo>
                  <a:lnTo>
                    <a:pt x="138491" y="137832"/>
                  </a:lnTo>
                  <a:lnTo>
                    <a:pt x="138283" y="138336"/>
                  </a:lnTo>
                  <a:lnTo>
                    <a:pt x="138083" y="138848"/>
                  </a:lnTo>
                  <a:lnTo>
                    <a:pt x="137901" y="139360"/>
                  </a:lnTo>
                  <a:lnTo>
                    <a:pt x="137736" y="139872"/>
                  </a:lnTo>
                  <a:lnTo>
                    <a:pt x="137580" y="140392"/>
                  </a:lnTo>
                  <a:lnTo>
                    <a:pt x="137432" y="140921"/>
                  </a:lnTo>
                  <a:lnTo>
                    <a:pt x="137302" y="141451"/>
                  </a:lnTo>
                  <a:lnTo>
                    <a:pt x="137189" y="141980"/>
                  </a:lnTo>
                  <a:lnTo>
                    <a:pt x="137085" y="142518"/>
                  </a:lnTo>
                  <a:lnTo>
                    <a:pt x="136998" y="143056"/>
                  </a:lnTo>
                  <a:lnTo>
                    <a:pt x="136920" y="143594"/>
                  </a:lnTo>
                  <a:lnTo>
                    <a:pt x="136860" y="144141"/>
                  </a:lnTo>
                  <a:lnTo>
                    <a:pt x="136816" y="144687"/>
                  </a:lnTo>
                  <a:lnTo>
                    <a:pt x="136782" y="145234"/>
                  </a:lnTo>
                  <a:lnTo>
                    <a:pt x="136764" y="145781"/>
                  </a:lnTo>
                  <a:lnTo>
                    <a:pt x="136764" y="146336"/>
                  </a:lnTo>
                  <a:lnTo>
                    <a:pt x="136782" y="146883"/>
                  </a:lnTo>
                  <a:lnTo>
                    <a:pt x="136808" y="147447"/>
                  </a:lnTo>
                  <a:lnTo>
                    <a:pt x="136842" y="148002"/>
                  </a:lnTo>
                  <a:lnTo>
                    <a:pt x="136903" y="148549"/>
                  </a:lnTo>
                  <a:lnTo>
                    <a:pt x="136972" y="149104"/>
                  </a:lnTo>
                  <a:lnTo>
                    <a:pt x="137051" y="149642"/>
                  </a:lnTo>
                  <a:lnTo>
                    <a:pt x="137155" y="150189"/>
                  </a:lnTo>
                  <a:lnTo>
                    <a:pt x="137259" y="150727"/>
                  </a:lnTo>
                  <a:lnTo>
                    <a:pt x="137389" y="151256"/>
                  </a:lnTo>
                  <a:lnTo>
                    <a:pt x="137528" y="151786"/>
                  </a:lnTo>
                  <a:lnTo>
                    <a:pt x="137675" y="152315"/>
                  </a:lnTo>
                  <a:lnTo>
                    <a:pt x="137840" y="152836"/>
                  </a:lnTo>
                  <a:lnTo>
                    <a:pt x="138014" y="153347"/>
                  </a:lnTo>
                  <a:lnTo>
                    <a:pt x="138205" y="153859"/>
                  </a:lnTo>
                  <a:lnTo>
                    <a:pt x="138413" y="154363"/>
                  </a:lnTo>
                  <a:lnTo>
                    <a:pt x="138630" y="154866"/>
                  </a:lnTo>
                  <a:lnTo>
                    <a:pt x="138855" y="155361"/>
                  </a:lnTo>
                  <a:lnTo>
                    <a:pt x="139098" y="155847"/>
                  </a:lnTo>
                  <a:lnTo>
                    <a:pt x="139350" y="156324"/>
                  </a:lnTo>
                  <a:lnTo>
                    <a:pt x="139619" y="156801"/>
                  </a:lnTo>
                  <a:lnTo>
                    <a:pt x="139897" y="157261"/>
                  </a:lnTo>
                  <a:lnTo>
                    <a:pt x="140183" y="157721"/>
                  </a:lnTo>
                  <a:lnTo>
                    <a:pt x="140487" y="158181"/>
                  </a:lnTo>
                  <a:lnTo>
                    <a:pt x="140799" y="158623"/>
                  </a:lnTo>
                  <a:lnTo>
                    <a:pt x="141129" y="159057"/>
                  </a:lnTo>
                  <a:lnTo>
                    <a:pt x="141467" y="159491"/>
                  </a:lnTo>
                  <a:lnTo>
                    <a:pt x="141814" y="159908"/>
                  </a:lnTo>
                  <a:lnTo>
                    <a:pt x="142170" y="160324"/>
                  </a:lnTo>
                  <a:lnTo>
                    <a:pt x="142543" y="160723"/>
                  </a:lnTo>
                  <a:lnTo>
                    <a:pt x="142925" y="161122"/>
                  </a:lnTo>
                  <a:lnTo>
                    <a:pt x="143324" y="161504"/>
                  </a:lnTo>
                  <a:lnTo>
                    <a:pt x="143723" y="161886"/>
                  </a:lnTo>
                  <a:lnTo>
                    <a:pt x="144140" y="162250"/>
                  </a:lnTo>
                  <a:lnTo>
                    <a:pt x="144678" y="162728"/>
                  </a:lnTo>
                  <a:lnTo>
                    <a:pt x="145207" y="163205"/>
                  </a:lnTo>
                  <a:lnTo>
                    <a:pt x="145711" y="163700"/>
                  </a:lnTo>
                  <a:lnTo>
                    <a:pt x="146205" y="164194"/>
                  </a:lnTo>
                  <a:lnTo>
                    <a:pt x="146682" y="164697"/>
                  </a:lnTo>
                  <a:lnTo>
                    <a:pt x="147142" y="165209"/>
                  </a:lnTo>
                  <a:lnTo>
                    <a:pt x="147585" y="165721"/>
                  </a:lnTo>
                  <a:lnTo>
                    <a:pt x="148010" y="166242"/>
                  </a:lnTo>
                  <a:lnTo>
                    <a:pt x="148427" y="166771"/>
                  </a:lnTo>
                  <a:lnTo>
                    <a:pt x="148826" y="167301"/>
                  </a:lnTo>
                  <a:lnTo>
                    <a:pt x="149199" y="167839"/>
                  </a:lnTo>
                  <a:lnTo>
                    <a:pt x="149563" y="168377"/>
                  </a:lnTo>
                  <a:lnTo>
                    <a:pt x="149910" y="168923"/>
                  </a:lnTo>
                  <a:lnTo>
                    <a:pt x="150240" y="169479"/>
                  </a:lnTo>
                  <a:lnTo>
                    <a:pt x="150553" y="170034"/>
                  </a:lnTo>
                  <a:lnTo>
                    <a:pt x="150848" y="170598"/>
                  </a:lnTo>
                  <a:lnTo>
                    <a:pt x="151134" y="171162"/>
                  </a:lnTo>
                  <a:lnTo>
                    <a:pt x="151394" y="171726"/>
                  </a:lnTo>
                  <a:lnTo>
                    <a:pt x="151637" y="172299"/>
                  </a:lnTo>
                  <a:lnTo>
                    <a:pt x="151863" y="172872"/>
                  </a:lnTo>
                  <a:lnTo>
                    <a:pt x="152071" y="173453"/>
                  </a:lnTo>
                  <a:lnTo>
                    <a:pt x="152262" y="174034"/>
                  </a:lnTo>
                  <a:lnTo>
                    <a:pt x="152444" y="174624"/>
                  </a:lnTo>
                  <a:lnTo>
                    <a:pt x="152600" y="175206"/>
                  </a:lnTo>
                  <a:lnTo>
                    <a:pt x="152739" y="175796"/>
                  </a:lnTo>
                  <a:lnTo>
                    <a:pt x="152852" y="176395"/>
                  </a:lnTo>
                  <a:lnTo>
                    <a:pt x="152956" y="176985"/>
                  </a:lnTo>
                  <a:lnTo>
                    <a:pt x="153043" y="177583"/>
                  </a:lnTo>
                  <a:lnTo>
                    <a:pt x="153104" y="178182"/>
                  </a:lnTo>
                  <a:lnTo>
                    <a:pt x="153156" y="178781"/>
                  </a:lnTo>
                  <a:lnTo>
                    <a:pt x="153182" y="179388"/>
                  </a:lnTo>
                  <a:lnTo>
                    <a:pt x="153190" y="179996"/>
                  </a:lnTo>
                  <a:lnTo>
                    <a:pt x="153182" y="180482"/>
                  </a:lnTo>
                  <a:lnTo>
                    <a:pt x="153164" y="180968"/>
                  </a:lnTo>
                  <a:lnTo>
                    <a:pt x="153130" y="181454"/>
                  </a:lnTo>
                  <a:lnTo>
                    <a:pt x="153086" y="181939"/>
                  </a:lnTo>
                  <a:lnTo>
                    <a:pt x="153026" y="182417"/>
                  </a:lnTo>
                  <a:lnTo>
                    <a:pt x="152956" y="182903"/>
                  </a:lnTo>
                  <a:lnTo>
                    <a:pt x="152869" y="183380"/>
                  </a:lnTo>
                  <a:lnTo>
                    <a:pt x="152774" y="183848"/>
                  </a:lnTo>
                  <a:lnTo>
                    <a:pt x="152670" y="184326"/>
                  </a:lnTo>
                  <a:lnTo>
                    <a:pt x="152548" y="184794"/>
                  </a:lnTo>
                  <a:lnTo>
                    <a:pt x="152418" y="185263"/>
                  </a:lnTo>
                  <a:lnTo>
                    <a:pt x="152271" y="185723"/>
                  </a:lnTo>
                  <a:lnTo>
                    <a:pt x="152114" y="186183"/>
                  </a:lnTo>
                  <a:lnTo>
                    <a:pt x="151950" y="186643"/>
                  </a:lnTo>
                  <a:lnTo>
                    <a:pt x="151767" y="187102"/>
                  </a:lnTo>
                  <a:lnTo>
                    <a:pt x="151576" y="187554"/>
                  </a:lnTo>
                  <a:lnTo>
                    <a:pt x="151368" y="187996"/>
                  </a:lnTo>
                  <a:lnTo>
                    <a:pt x="151160" y="188439"/>
                  </a:lnTo>
                  <a:lnTo>
                    <a:pt x="150934" y="188881"/>
                  </a:lnTo>
                  <a:lnTo>
                    <a:pt x="150700" y="189324"/>
                  </a:lnTo>
                  <a:lnTo>
                    <a:pt x="150448" y="189749"/>
                  </a:lnTo>
                  <a:lnTo>
                    <a:pt x="150188" y="190183"/>
                  </a:lnTo>
                  <a:lnTo>
                    <a:pt x="149919" y="190608"/>
                  </a:lnTo>
                  <a:lnTo>
                    <a:pt x="149641" y="191025"/>
                  </a:lnTo>
                  <a:lnTo>
                    <a:pt x="149355" y="191441"/>
                  </a:lnTo>
                  <a:lnTo>
                    <a:pt x="149051" y="191849"/>
                  </a:lnTo>
                  <a:lnTo>
                    <a:pt x="148748" y="192257"/>
                  </a:lnTo>
                  <a:lnTo>
                    <a:pt x="148427" y="192656"/>
                  </a:lnTo>
                  <a:lnTo>
                    <a:pt x="148097" y="193055"/>
                  </a:lnTo>
                  <a:lnTo>
                    <a:pt x="147758" y="193446"/>
                  </a:lnTo>
                  <a:lnTo>
                    <a:pt x="147403" y="193836"/>
                  </a:lnTo>
                  <a:lnTo>
                    <a:pt x="147047" y="194218"/>
                  </a:lnTo>
                  <a:lnTo>
                    <a:pt x="146674" y="194591"/>
                  </a:lnTo>
                  <a:lnTo>
                    <a:pt x="146301" y="194956"/>
                  </a:lnTo>
                  <a:lnTo>
                    <a:pt x="145910" y="195320"/>
                  </a:lnTo>
                  <a:lnTo>
                    <a:pt x="145511" y="195684"/>
                  </a:lnTo>
                  <a:lnTo>
                    <a:pt x="145112" y="196032"/>
                  </a:lnTo>
                  <a:lnTo>
                    <a:pt x="144695" y="196379"/>
                  </a:lnTo>
                  <a:lnTo>
                    <a:pt x="144270" y="196717"/>
                  </a:lnTo>
                  <a:lnTo>
                    <a:pt x="143836" y="197055"/>
                  </a:lnTo>
                  <a:lnTo>
                    <a:pt x="143394" y="197385"/>
                  </a:lnTo>
                  <a:lnTo>
                    <a:pt x="142951" y="197706"/>
                  </a:lnTo>
                  <a:lnTo>
                    <a:pt x="142491" y="198019"/>
                  </a:lnTo>
                  <a:lnTo>
                    <a:pt x="142023" y="198322"/>
                  </a:lnTo>
                  <a:lnTo>
                    <a:pt x="141554" y="198626"/>
                  </a:lnTo>
                  <a:lnTo>
                    <a:pt x="141068" y="198921"/>
                  </a:lnTo>
                  <a:lnTo>
                    <a:pt x="140582" y="199207"/>
                  </a:lnTo>
                  <a:lnTo>
                    <a:pt x="140079" y="199485"/>
                  </a:lnTo>
                  <a:lnTo>
                    <a:pt x="139576" y="199754"/>
                  </a:lnTo>
                  <a:lnTo>
                    <a:pt x="139064" y="200023"/>
                  </a:lnTo>
                  <a:lnTo>
                    <a:pt x="138543" y="200275"/>
                  </a:lnTo>
                  <a:lnTo>
                    <a:pt x="138014" y="200526"/>
                  </a:lnTo>
                  <a:lnTo>
                    <a:pt x="137484" y="200769"/>
                  </a:lnTo>
                  <a:lnTo>
                    <a:pt x="136938" y="200995"/>
                  </a:lnTo>
                  <a:lnTo>
                    <a:pt x="136391" y="201221"/>
                  </a:lnTo>
                  <a:lnTo>
                    <a:pt x="135836" y="201438"/>
                  </a:lnTo>
                  <a:lnTo>
                    <a:pt x="135280" y="201646"/>
                  </a:lnTo>
                  <a:lnTo>
                    <a:pt x="134708" y="201845"/>
                  </a:lnTo>
                  <a:lnTo>
                    <a:pt x="134135" y="202036"/>
                  </a:lnTo>
                  <a:lnTo>
                    <a:pt x="133554" y="202218"/>
                  </a:lnTo>
                  <a:lnTo>
                    <a:pt x="132963" y="202392"/>
                  </a:lnTo>
                  <a:lnTo>
                    <a:pt x="132373" y="202557"/>
                  </a:lnTo>
                  <a:lnTo>
                    <a:pt x="131775" y="202713"/>
                  </a:lnTo>
                  <a:lnTo>
                    <a:pt x="131167" y="202861"/>
                  </a:lnTo>
                  <a:lnTo>
                    <a:pt x="130820" y="202939"/>
                  </a:lnTo>
                  <a:lnTo>
                    <a:pt x="130473" y="203025"/>
                  </a:lnTo>
                  <a:lnTo>
                    <a:pt x="130135" y="203121"/>
                  </a:lnTo>
                  <a:lnTo>
                    <a:pt x="129788" y="203216"/>
                  </a:lnTo>
                  <a:lnTo>
                    <a:pt x="129449" y="203321"/>
                  </a:lnTo>
                  <a:lnTo>
                    <a:pt x="129119" y="203433"/>
                  </a:lnTo>
                  <a:lnTo>
                    <a:pt x="128781" y="203555"/>
                  </a:lnTo>
                  <a:lnTo>
                    <a:pt x="128451" y="203676"/>
                  </a:lnTo>
                  <a:lnTo>
                    <a:pt x="128130" y="203798"/>
                  </a:lnTo>
                  <a:lnTo>
                    <a:pt x="127800" y="203928"/>
                  </a:lnTo>
                  <a:lnTo>
                    <a:pt x="127479" y="204067"/>
                  </a:lnTo>
                  <a:lnTo>
                    <a:pt x="127158" y="204214"/>
                  </a:lnTo>
                  <a:lnTo>
                    <a:pt x="126846" y="204362"/>
                  </a:lnTo>
                  <a:lnTo>
                    <a:pt x="126534" y="204509"/>
                  </a:lnTo>
                  <a:lnTo>
                    <a:pt x="126221" y="204674"/>
                  </a:lnTo>
                  <a:lnTo>
                    <a:pt x="125917" y="204830"/>
                  </a:lnTo>
                  <a:lnTo>
                    <a:pt x="125614" y="205004"/>
                  </a:lnTo>
                  <a:lnTo>
                    <a:pt x="125310" y="205177"/>
                  </a:lnTo>
                  <a:lnTo>
                    <a:pt x="125015" y="205351"/>
                  </a:lnTo>
                  <a:lnTo>
                    <a:pt x="124720" y="205533"/>
                  </a:lnTo>
                  <a:lnTo>
                    <a:pt x="124425" y="205724"/>
                  </a:lnTo>
                  <a:lnTo>
                    <a:pt x="124139" y="205915"/>
                  </a:lnTo>
                  <a:lnTo>
                    <a:pt x="123852" y="206115"/>
                  </a:lnTo>
                  <a:lnTo>
                    <a:pt x="123575" y="206314"/>
                  </a:lnTo>
                  <a:lnTo>
                    <a:pt x="123297" y="206522"/>
                  </a:lnTo>
                  <a:lnTo>
                    <a:pt x="123019" y="206731"/>
                  </a:lnTo>
                  <a:lnTo>
                    <a:pt x="122750" y="206948"/>
                  </a:lnTo>
                  <a:lnTo>
                    <a:pt x="122481" y="207165"/>
                  </a:lnTo>
                  <a:lnTo>
                    <a:pt x="122221" y="207390"/>
                  </a:lnTo>
                  <a:lnTo>
                    <a:pt x="121961" y="207616"/>
                  </a:lnTo>
                  <a:lnTo>
                    <a:pt x="121700" y="207850"/>
                  </a:lnTo>
                  <a:lnTo>
                    <a:pt x="121449" y="208084"/>
                  </a:lnTo>
                  <a:lnTo>
                    <a:pt x="121206" y="208327"/>
                  </a:lnTo>
                  <a:lnTo>
                    <a:pt x="120963" y="208570"/>
                  </a:lnTo>
                  <a:lnTo>
                    <a:pt x="120720" y="208813"/>
                  </a:lnTo>
                  <a:lnTo>
                    <a:pt x="120485" y="209074"/>
                  </a:lnTo>
                  <a:lnTo>
                    <a:pt x="120251" y="209325"/>
                  </a:lnTo>
                  <a:lnTo>
                    <a:pt x="120026" y="209586"/>
                  </a:lnTo>
                  <a:lnTo>
                    <a:pt x="119800" y="209846"/>
                  </a:lnTo>
                  <a:lnTo>
                    <a:pt x="119583" y="210115"/>
                  </a:lnTo>
                  <a:lnTo>
                    <a:pt x="119366" y="210393"/>
                  </a:lnTo>
                  <a:lnTo>
                    <a:pt x="119158" y="210662"/>
                  </a:lnTo>
                  <a:lnTo>
                    <a:pt x="118950" y="210939"/>
                  </a:lnTo>
                  <a:lnTo>
                    <a:pt x="118750" y="211226"/>
                  </a:lnTo>
                  <a:lnTo>
                    <a:pt x="118550" y="211512"/>
                  </a:lnTo>
                  <a:lnTo>
                    <a:pt x="118359" y="211798"/>
                  </a:lnTo>
                  <a:lnTo>
                    <a:pt x="118169" y="212093"/>
                  </a:lnTo>
                  <a:lnTo>
                    <a:pt x="117986" y="212388"/>
                  </a:lnTo>
                  <a:lnTo>
                    <a:pt x="117813" y="212683"/>
                  </a:lnTo>
                  <a:lnTo>
                    <a:pt x="117639" y="212987"/>
                  </a:lnTo>
                  <a:lnTo>
                    <a:pt x="117466" y="213291"/>
                  </a:lnTo>
                  <a:lnTo>
                    <a:pt x="117301" y="213603"/>
                  </a:lnTo>
                  <a:lnTo>
                    <a:pt x="117145" y="213916"/>
                  </a:lnTo>
                  <a:lnTo>
                    <a:pt x="116988" y="214228"/>
                  </a:lnTo>
                  <a:lnTo>
                    <a:pt x="116841" y="214540"/>
                  </a:lnTo>
                  <a:lnTo>
                    <a:pt x="116693" y="214861"/>
                  </a:lnTo>
                  <a:lnTo>
                    <a:pt x="116555" y="215182"/>
                  </a:lnTo>
                  <a:lnTo>
                    <a:pt x="116424" y="215512"/>
                  </a:lnTo>
                  <a:lnTo>
                    <a:pt x="116294" y="215842"/>
                  </a:lnTo>
                  <a:lnTo>
                    <a:pt x="116173" y="216172"/>
                  </a:lnTo>
                  <a:lnTo>
                    <a:pt x="116051" y="216501"/>
                  </a:lnTo>
                  <a:lnTo>
                    <a:pt x="115947" y="216840"/>
                  </a:lnTo>
                  <a:lnTo>
                    <a:pt x="115834" y="217178"/>
                  </a:lnTo>
                  <a:lnTo>
                    <a:pt x="115739" y="217517"/>
                  </a:lnTo>
                  <a:lnTo>
                    <a:pt x="115635" y="217864"/>
                  </a:lnTo>
                  <a:lnTo>
                    <a:pt x="115548" y="218202"/>
                  </a:lnTo>
                  <a:lnTo>
                    <a:pt x="115470" y="218549"/>
                  </a:lnTo>
                  <a:lnTo>
                    <a:pt x="115392" y="218896"/>
                  </a:lnTo>
                  <a:lnTo>
                    <a:pt x="115314" y="219235"/>
                  </a:lnTo>
                  <a:lnTo>
                    <a:pt x="115253" y="219582"/>
                  </a:lnTo>
                  <a:lnTo>
                    <a:pt x="115192" y="219929"/>
                  </a:lnTo>
                  <a:lnTo>
                    <a:pt x="115140" y="220276"/>
                  </a:lnTo>
                  <a:lnTo>
                    <a:pt x="115088" y="220623"/>
                  </a:lnTo>
                  <a:lnTo>
                    <a:pt x="115045" y="220970"/>
                  </a:lnTo>
                  <a:lnTo>
                    <a:pt x="115010" y="221317"/>
                  </a:lnTo>
                  <a:lnTo>
                    <a:pt x="114984" y="221664"/>
                  </a:lnTo>
                  <a:lnTo>
                    <a:pt x="114958" y="222020"/>
                  </a:lnTo>
                  <a:lnTo>
                    <a:pt x="114941" y="222367"/>
                  </a:lnTo>
                  <a:lnTo>
                    <a:pt x="114923" y="222714"/>
                  </a:lnTo>
                  <a:lnTo>
                    <a:pt x="114923" y="223062"/>
                  </a:lnTo>
                  <a:lnTo>
                    <a:pt x="114923" y="223409"/>
                  </a:lnTo>
                  <a:lnTo>
                    <a:pt x="114923" y="223756"/>
                  </a:lnTo>
                  <a:lnTo>
                    <a:pt x="114932" y="224103"/>
                  </a:lnTo>
                  <a:lnTo>
                    <a:pt x="114949" y="224450"/>
                  </a:lnTo>
                  <a:lnTo>
                    <a:pt x="114975" y="224797"/>
                  </a:lnTo>
                  <a:lnTo>
                    <a:pt x="115001" y="225135"/>
                  </a:lnTo>
                  <a:lnTo>
                    <a:pt x="115036" y="225483"/>
                  </a:lnTo>
                  <a:lnTo>
                    <a:pt x="115071" y="225830"/>
                  </a:lnTo>
                  <a:lnTo>
                    <a:pt x="115114" y="226168"/>
                  </a:lnTo>
                  <a:lnTo>
                    <a:pt x="115166" y="226515"/>
                  </a:lnTo>
                  <a:lnTo>
                    <a:pt x="115227" y="226854"/>
                  </a:lnTo>
                  <a:lnTo>
                    <a:pt x="115288" y="227192"/>
                  </a:lnTo>
                  <a:lnTo>
                    <a:pt x="115348" y="227530"/>
                  </a:lnTo>
                  <a:lnTo>
                    <a:pt x="115427" y="227869"/>
                  </a:lnTo>
                  <a:lnTo>
                    <a:pt x="115505" y="228207"/>
                  </a:lnTo>
                  <a:lnTo>
                    <a:pt x="115583" y="228537"/>
                  </a:lnTo>
                  <a:lnTo>
                    <a:pt x="115678" y="228875"/>
                  </a:lnTo>
                  <a:lnTo>
                    <a:pt x="115774" y="229205"/>
                  </a:lnTo>
                  <a:lnTo>
                    <a:pt x="115869" y="229535"/>
                  </a:lnTo>
                  <a:lnTo>
                    <a:pt x="115973" y="229865"/>
                  </a:lnTo>
                  <a:lnTo>
                    <a:pt x="116086" y="230194"/>
                  </a:lnTo>
                  <a:lnTo>
                    <a:pt x="116199" y="230524"/>
                  </a:lnTo>
                  <a:lnTo>
                    <a:pt x="116320" y="230845"/>
                  </a:lnTo>
                  <a:lnTo>
                    <a:pt x="116450" y="231166"/>
                  </a:lnTo>
                  <a:lnTo>
                    <a:pt x="116581" y="231487"/>
                  </a:lnTo>
                  <a:lnTo>
                    <a:pt x="116719" y="231808"/>
                  </a:lnTo>
                  <a:lnTo>
                    <a:pt x="116867" y="232121"/>
                  </a:lnTo>
                  <a:lnTo>
                    <a:pt x="117014" y="232433"/>
                  </a:lnTo>
                  <a:lnTo>
                    <a:pt x="117162" y="232745"/>
                  </a:lnTo>
                  <a:lnTo>
                    <a:pt x="117327" y="233058"/>
                  </a:lnTo>
                  <a:lnTo>
                    <a:pt x="117492" y="233362"/>
                  </a:lnTo>
                  <a:lnTo>
                    <a:pt x="117657" y="233665"/>
                  </a:lnTo>
                  <a:lnTo>
                    <a:pt x="117830" y="233969"/>
                  </a:lnTo>
                  <a:lnTo>
                    <a:pt x="118012" y="234264"/>
                  </a:lnTo>
                  <a:lnTo>
                    <a:pt x="118195" y="234568"/>
                  </a:lnTo>
                  <a:lnTo>
                    <a:pt x="118385" y="234863"/>
                  </a:lnTo>
                  <a:lnTo>
                    <a:pt x="118585" y="235149"/>
                  </a:lnTo>
                  <a:lnTo>
                    <a:pt x="118785" y="235435"/>
                  </a:lnTo>
                  <a:lnTo>
                    <a:pt x="118984" y="235722"/>
                  </a:lnTo>
                  <a:lnTo>
                    <a:pt x="119201" y="236008"/>
                  </a:lnTo>
                  <a:lnTo>
                    <a:pt x="119418" y="236286"/>
                  </a:lnTo>
                  <a:lnTo>
                    <a:pt x="119635" y="236555"/>
                  </a:lnTo>
                  <a:lnTo>
                    <a:pt x="119861" y="236833"/>
                  </a:lnTo>
                  <a:lnTo>
                    <a:pt x="120095" y="237102"/>
                  </a:lnTo>
                  <a:lnTo>
                    <a:pt x="120329" y="237362"/>
                  </a:lnTo>
                  <a:lnTo>
                    <a:pt x="120572" y="237631"/>
                  </a:lnTo>
                  <a:lnTo>
                    <a:pt x="120815" y="237883"/>
                  </a:lnTo>
                  <a:lnTo>
                    <a:pt x="121067" y="238143"/>
                  </a:lnTo>
                  <a:lnTo>
                    <a:pt x="121440" y="238525"/>
                  </a:lnTo>
                  <a:lnTo>
                    <a:pt x="121804" y="238924"/>
                  </a:lnTo>
                  <a:lnTo>
                    <a:pt x="122160" y="239323"/>
                  </a:lnTo>
                  <a:lnTo>
                    <a:pt x="122507" y="239731"/>
                  </a:lnTo>
                  <a:lnTo>
                    <a:pt x="122846" y="240139"/>
                  </a:lnTo>
                  <a:lnTo>
                    <a:pt x="123167" y="240564"/>
                  </a:lnTo>
                  <a:lnTo>
                    <a:pt x="123479" y="240989"/>
                  </a:lnTo>
                  <a:lnTo>
                    <a:pt x="123783" y="241423"/>
                  </a:lnTo>
                  <a:lnTo>
                    <a:pt x="124069" y="241865"/>
                  </a:lnTo>
                  <a:lnTo>
                    <a:pt x="124347" y="242308"/>
                  </a:lnTo>
                  <a:lnTo>
                    <a:pt x="124616" y="242759"/>
                  </a:lnTo>
                  <a:lnTo>
                    <a:pt x="124876" y="243210"/>
                  </a:lnTo>
                  <a:lnTo>
                    <a:pt x="125119" y="243670"/>
                  </a:lnTo>
                  <a:lnTo>
                    <a:pt x="125353" y="244139"/>
                  </a:lnTo>
                  <a:lnTo>
                    <a:pt x="125570" y="244607"/>
                  </a:lnTo>
                  <a:lnTo>
                    <a:pt x="125779" y="245076"/>
                  </a:lnTo>
                  <a:lnTo>
                    <a:pt x="125978" y="245553"/>
                  </a:lnTo>
                  <a:lnTo>
                    <a:pt x="126169" y="246031"/>
                  </a:lnTo>
                  <a:lnTo>
                    <a:pt x="126343" y="246516"/>
                  </a:lnTo>
                  <a:lnTo>
                    <a:pt x="126499" y="247002"/>
                  </a:lnTo>
                  <a:lnTo>
                    <a:pt x="126646" y="247497"/>
                  </a:lnTo>
                  <a:lnTo>
                    <a:pt x="126785" y="247992"/>
                  </a:lnTo>
                  <a:lnTo>
                    <a:pt x="126907" y="248486"/>
                  </a:lnTo>
                  <a:lnTo>
                    <a:pt x="127019" y="248981"/>
                  </a:lnTo>
                  <a:lnTo>
                    <a:pt x="127124" y="249484"/>
                  </a:lnTo>
                  <a:lnTo>
                    <a:pt x="127210" y="249979"/>
                  </a:lnTo>
                  <a:lnTo>
                    <a:pt x="127280" y="250482"/>
                  </a:lnTo>
                  <a:lnTo>
                    <a:pt x="127341" y="250985"/>
                  </a:lnTo>
                  <a:lnTo>
                    <a:pt x="127384" y="251489"/>
                  </a:lnTo>
                  <a:lnTo>
                    <a:pt x="127419" y="252001"/>
                  </a:lnTo>
                  <a:lnTo>
                    <a:pt x="127436" y="252504"/>
                  </a:lnTo>
                  <a:lnTo>
                    <a:pt x="127445" y="253007"/>
                  </a:lnTo>
                  <a:lnTo>
                    <a:pt x="127436" y="253563"/>
                  </a:lnTo>
                  <a:lnTo>
                    <a:pt x="127410" y="254109"/>
                  </a:lnTo>
                  <a:lnTo>
                    <a:pt x="127367" y="254656"/>
                  </a:lnTo>
                  <a:lnTo>
                    <a:pt x="127315" y="255203"/>
                  </a:lnTo>
                  <a:lnTo>
                    <a:pt x="127236" y="255741"/>
                  </a:lnTo>
                  <a:lnTo>
                    <a:pt x="127141" y="256287"/>
                  </a:lnTo>
                  <a:lnTo>
                    <a:pt x="127037" y="256817"/>
                  </a:lnTo>
                  <a:lnTo>
                    <a:pt x="126915" y="257355"/>
                  </a:lnTo>
                  <a:lnTo>
                    <a:pt x="126777" y="257884"/>
                  </a:lnTo>
                  <a:lnTo>
                    <a:pt x="126620" y="258404"/>
                  </a:lnTo>
                  <a:lnTo>
                    <a:pt x="126455" y="258934"/>
                  </a:lnTo>
                  <a:lnTo>
                    <a:pt x="126265" y="259446"/>
                  </a:lnTo>
                  <a:lnTo>
                    <a:pt x="126065" y="259966"/>
                  </a:lnTo>
                  <a:lnTo>
                    <a:pt x="125857" y="260470"/>
                  </a:lnTo>
                  <a:lnTo>
                    <a:pt x="125622" y="260982"/>
                  </a:lnTo>
                  <a:lnTo>
                    <a:pt x="125379" y="261476"/>
                  </a:lnTo>
                  <a:lnTo>
                    <a:pt x="125128" y="261980"/>
                  </a:lnTo>
                  <a:lnTo>
                    <a:pt x="124859" y="262466"/>
                  </a:lnTo>
                  <a:lnTo>
                    <a:pt x="124572" y="262951"/>
                  </a:lnTo>
                  <a:lnTo>
                    <a:pt x="124269" y="263437"/>
                  </a:lnTo>
                  <a:lnTo>
                    <a:pt x="123965" y="263915"/>
                  </a:lnTo>
                  <a:lnTo>
                    <a:pt x="123635" y="264383"/>
                  </a:lnTo>
                  <a:lnTo>
                    <a:pt x="123297" y="264843"/>
                  </a:lnTo>
                  <a:lnTo>
                    <a:pt x="122950" y="265303"/>
                  </a:lnTo>
                  <a:lnTo>
                    <a:pt x="122585" y="265754"/>
                  </a:lnTo>
                  <a:lnTo>
                    <a:pt x="122212" y="266197"/>
                  </a:lnTo>
                  <a:lnTo>
                    <a:pt x="121822" y="266639"/>
                  </a:lnTo>
                  <a:lnTo>
                    <a:pt x="121423" y="267073"/>
                  </a:lnTo>
                  <a:lnTo>
                    <a:pt x="121015" y="267498"/>
                  </a:lnTo>
                  <a:lnTo>
                    <a:pt x="120590" y="267915"/>
                  </a:lnTo>
                  <a:lnTo>
                    <a:pt x="120156" y="268331"/>
                  </a:lnTo>
                  <a:lnTo>
                    <a:pt x="119713" y="268731"/>
                  </a:lnTo>
                  <a:lnTo>
                    <a:pt x="119262" y="269130"/>
                  </a:lnTo>
                  <a:lnTo>
                    <a:pt x="118793" y="269520"/>
                  </a:lnTo>
                  <a:lnTo>
                    <a:pt x="118316" y="269902"/>
                  </a:lnTo>
                  <a:lnTo>
                    <a:pt x="117830" y="270275"/>
                  </a:lnTo>
                  <a:lnTo>
                    <a:pt x="117327" y="270640"/>
                  </a:lnTo>
                  <a:lnTo>
                    <a:pt x="116824" y="270995"/>
                  </a:lnTo>
                  <a:lnTo>
                    <a:pt x="116303" y="271342"/>
                  </a:lnTo>
                  <a:lnTo>
                    <a:pt x="115774" y="271681"/>
                  </a:lnTo>
                  <a:lnTo>
                    <a:pt x="115236" y="272011"/>
                  </a:lnTo>
                  <a:lnTo>
                    <a:pt x="114689" y="272332"/>
                  </a:lnTo>
                  <a:lnTo>
                    <a:pt x="114134" y="272644"/>
                  </a:lnTo>
                  <a:lnTo>
                    <a:pt x="113570" y="272939"/>
                  </a:lnTo>
                  <a:lnTo>
                    <a:pt x="112997" y="273234"/>
                  </a:lnTo>
                  <a:lnTo>
                    <a:pt x="112415" y="273520"/>
                  </a:lnTo>
                  <a:lnTo>
                    <a:pt x="111825" y="273789"/>
                  </a:lnTo>
                  <a:lnTo>
                    <a:pt x="111235" y="274050"/>
                  </a:lnTo>
                  <a:lnTo>
                    <a:pt x="110628" y="274301"/>
                  </a:lnTo>
                  <a:lnTo>
                    <a:pt x="110012" y="274544"/>
                  </a:lnTo>
                  <a:lnTo>
                    <a:pt x="109396" y="274779"/>
                  </a:lnTo>
                  <a:lnTo>
                    <a:pt x="108762" y="274996"/>
                  </a:lnTo>
                  <a:lnTo>
                    <a:pt x="108129" y="275204"/>
                  </a:lnTo>
                  <a:lnTo>
                    <a:pt x="107487" y="275403"/>
                  </a:lnTo>
                  <a:lnTo>
                    <a:pt x="106836" y="275586"/>
                  </a:lnTo>
                  <a:lnTo>
                    <a:pt x="106185" y="275759"/>
                  </a:lnTo>
                  <a:lnTo>
                    <a:pt x="105517" y="275924"/>
                  </a:lnTo>
                  <a:lnTo>
                    <a:pt x="104849" y="276072"/>
                  </a:lnTo>
                  <a:lnTo>
                    <a:pt x="104181" y="276210"/>
                  </a:lnTo>
                  <a:lnTo>
                    <a:pt x="103495" y="276341"/>
                  </a:lnTo>
                  <a:lnTo>
                    <a:pt x="102810" y="276453"/>
                  </a:lnTo>
                  <a:lnTo>
                    <a:pt x="102124" y="276558"/>
                  </a:lnTo>
                  <a:lnTo>
                    <a:pt x="101421" y="276644"/>
                  </a:lnTo>
                  <a:lnTo>
                    <a:pt x="100727" y="276722"/>
                  </a:lnTo>
                  <a:lnTo>
                    <a:pt x="100189" y="276783"/>
                  </a:lnTo>
                  <a:lnTo>
                    <a:pt x="99651" y="276861"/>
                  </a:lnTo>
                  <a:lnTo>
                    <a:pt x="99122" y="276957"/>
                  </a:lnTo>
                  <a:lnTo>
                    <a:pt x="98592" y="277061"/>
                  </a:lnTo>
                  <a:lnTo>
                    <a:pt x="98072" y="277182"/>
                  </a:lnTo>
                  <a:lnTo>
                    <a:pt x="97551" y="277313"/>
                  </a:lnTo>
                  <a:lnTo>
                    <a:pt x="97030" y="277451"/>
                  </a:lnTo>
                  <a:lnTo>
                    <a:pt x="96518" y="277608"/>
                  </a:lnTo>
                  <a:lnTo>
                    <a:pt x="96015" y="277772"/>
                  </a:lnTo>
                  <a:lnTo>
                    <a:pt x="95512" y="277955"/>
                  </a:lnTo>
                  <a:lnTo>
                    <a:pt x="95017" y="278146"/>
                  </a:lnTo>
                  <a:lnTo>
                    <a:pt x="94531" y="278345"/>
                  </a:lnTo>
                  <a:lnTo>
                    <a:pt x="94045" y="278562"/>
                  </a:lnTo>
                  <a:lnTo>
                    <a:pt x="93560" y="278788"/>
                  </a:lnTo>
                  <a:lnTo>
                    <a:pt x="93091" y="279031"/>
                  </a:lnTo>
                  <a:lnTo>
                    <a:pt x="92622" y="279282"/>
                  </a:lnTo>
                  <a:lnTo>
                    <a:pt x="92162" y="279543"/>
                  </a:lnTo>
                  <a:lnTo>
                    <a:pt x="91711" y="279820"/>
                  </a:lnTo>
                  <a:lnTo>
                    <a:pt x="91260" y="280098"/>
                  </a:lnTo>
                  <a:lnTo>
                    <a:pt x="90826" y="280393"/>
                  </a:lnTo>
                  <a:lnTo>
                    <a:pt x="90392" y="280705"/>
                  </a:lnTo>
                  <a:lnTo>
                    <a:pt x="89967" y="281026"/>
                  </a:lnTo>
                  <a:lnTo>
                    <a:pt x="89551" y="281347"/>
                  </a:lnTo>
                  <a:lnTo>
                    <a:pt x="89143" y="281695"/>
                  </a:lnTo>
                  <a:lnTo>
                    <a:pt x="88744" y="282042"/>
                  </a:lnTo>
                  <a:lnTo>
                    <a:pt x="88353" y="282406"/>
                  </a:lnTo>
                  <a:lnTo>
                    <a:pt x="87971" y="282771"/>
                  </a:lnTo>
                  <a:lnTo>
                    <a:pt x="87598" y="283152"/>
                  </a:lnTo>
                  <a:lnTo>
                    <a:pt x="87234" y="283552"/>
                  </a:lnTo>
                  <a:lnTo>
                    <a:pt x="86887" y="283951"/>
                  </a:lnTo>
                  <a:lnTo>
                    <a:pt x="86540" y="284367"/>
                  </a:lnTo>
                  <a:lnTo>
                    <a:pt x="86210" y="284784"/>
                  </a:lnTo>
                  <a:lnTo>
                    <a:pt x="85880" y="285218"/>
                  </a:lnTo>
                  <a:lnTo>
                    <a:pt x="85559" y="285651"/>
                  </a:lnTo>
                  <a:lnTo>
                    <a:pt x="85255" y="286103"/>
                  </a:lnTo>
                  <a:lnTo>
                    <a:pt x="84960" y="286554"/>
                  </a:lnTo>
                  <a:lnTo>
                    <a:pt x="84683" y="287014"/>
                  </a:lnTo>
                  <a:lnTo>
                    <a:pt x="84414" y="287474"/>
                  </a:lnTo>
                  <a:lnTo>
                    <a:pt x="84162" y="287942"/>
                  </a:lnTo>
                  <a:lnTo>
                    <a:pt x="83919" y="288420"/>
                  </a:lnTo>
                  <a:lnTo>
                    <a:pt x="83693" y="288905"/>
                  </a:lnTo>
                  <a:lnTo>
                    <a:pt x="83476" y="289391"/>
                  </a:lnTo>
                  <a:lnTo>
                    <a:pt x="83268" y="289877"/>
                  </a:lnTo>
                  <a:lnTo>
                    <a:pt x="83077" y="290372"/>
                  </a:lnTo>
                  <a:lnTo>
                    <a:pt x="82904" y="290875"/>
                  </a:lnTo>
                  <a:lnTo>
                    <a:pt x="82739" y="291379"/>
                  </a:lnTo>
                  <a:lnTo>
                    <a:pt x="82583" y="291891"/>
                  </a:lnTo>
                  <a:lnTo>
                    <a:pt x="82444" y="292394"/>
                  </a:lnTo>
                  <a:lnTo>
                    <a:pt x="82314" y="292914"/>
                  </a:lnTo>
                  <a:lnTo>
                    <a:pt x="82201" y="293426"/>
                  </a:lnTo>
                  <a:lnTo>
                    <a:pt x="82105" y="293947"/>
                  </a:lnTo>
                  <a:lnTo>
                    <a:pt x="82019" y="294476"/>
                  </a:lnTo>
                  <a:lnTo>
                    <a:pt x="81941" y="294997"/>
                  </a:lnTo>
                  <a:lnTo>
                    <a:pt x="81880" y="295526"/>
                  </a:lnTo>
                  <a:lnTo>
                    <a:pt x="81828" y="296056"/>
                  </a:lnTo>
                  <a:lnTo>
                    <a:pt x="81793" y="296585"/>
                  </a:lnTo>
                  <a:lnTo>
                    <a:pt x="81776" y="297114"/>
                  </a:lnTo>
                  <a:lnTo>
                    <a:pt x="81767" y="297652"/>
                  </a:lnTo>
                  <a:lnTo>
                    <a:pt x="81767" y="298182"/>
                  </a:lnTo>
                  <a:lnTo>
                    <a:pt x="81793" y="298720"/>
                  </a:lnTo>
                  <a:lnTo>
                    <a:pt x="81819" y="299249"/>
                  </a:lnTo>
                  <a:lnTo>
                    <a:pt x="81862" y="299787"/>
                  </a:lnTo>
                  <a:lnTo>
                    <a:pt x="81923" y="300316"/>
                  </a:lnTo>
                  <a:lnTo>
                    <a:pt x="82001" y="300846"/>
                  </a:lnTo>
                  <a:lnTo>
                    <a:pt x="82071" y="301279"/>
                  </a:lnTo>
                  <a:lnTo>
                    <a:pt x="82131" y="301696"/>
                  </a:lnTo>
                  <a:lnTo>
                    <a:pt x="82175" y="302078"/>
                  </a:lnTo>
                  <a:lnTo>
                    <a:pt x="82218" y="302434"/>
                  </a:lnTo>
                  <a:lnTo>
                    <a:pt x="82244" y="302772"/>
                  </a:lnTo>
                  <a:lnTo>
                    <a:pt x="82262" y="303093"/>
                  </a:lnTo>
                  <a:lnTo>
                    <a:pt x="82279" y="303379"/>
                  </a:lnTo>
                  <a:lnTo>
                    <a:pt x="82279" y="303657"/>
                  </a:lnTo>
                  <a:lnTo>
                    <a:pt x="82270" y="304264"/>
                  </a:lnTo>
                  <a:lnTo>
                    <a:pt x="82236" y="304863"/>
                  </a:lnTo>
                  <a:lnTo>
                    <a:pt x="82183" y="305462"/>
                  </a:lnTo>
                  <a:lnTo>
                    <a:pt x="82114" y="306061"/>
                  </a:lnTo>
                  <a:lnTo>
                    <a:pt x="82027" y="306659"/>
                  </a:lnTo>
                  <a:lnTo>
                    <a:pt x="81914" y="307241"/>
                  </a:lnTo>
                  <a:lnTo>
                    <a:pt x="81793" y="307831"/>
                  </a:lnTo>
                  <a:lnTo>
                    <a:pt x="81645" y="308412"/>
                  </a:lnTo>
                  <a:lnTo>
                    <a:pt x="81481" y="308985"/>
                  </a:lnTo>
                  <a:lnTo>
                    <a:pt x="81298" y="309558"/>
                  </a:lnTo>
                  <a:lnTo>
                    <a:pt x="81090" y="310122"/>
                  </a:lnTo>
                  <a:lnTo>
                    <a:pt x="80873" y="310686"/>
                  </a:lnTo>
                  <a:lnTo>
                    <a:pt x="80639" y="311232"/>
                  </a:lnTo>
                  <a:lnTo>
                    <a:pt x="80387" y="311788"/>
                  </a:lnTo>
                  <a:lnTo>
                    <a:pt x="80118" y="312326"/>
                  </a:lnTo>
                  <a:lnTo>
                    <a:pt x="79832" y="312864"/>
                  </a:lnTo>
                  <a:lnTo>
                    <a:pt x="79528" y="313402"/>
                  </a:lnTo>
                  <a:lnTo>
                    <a:pt x="79207" y="313922"/>
                  </a:lnTo>
                  <a:lnTo>
                    <a:pt x="78869" y="314443"/>
                  </a:lnTo>
                  <a:lnTo>
                    <a:pt x="78522" y="314955"/>
                  </a:lnTo>
                  <a:lnTo>
                    <a:pt x="78157" y="315458"/>
                  </a:lnTo>
                  <a:lnTo>
                    <a:pt x="77775" y="315953"/>
                  </a:lnTo>
                  <a:lnTo>
                    <a:pt x="77376" y="316447"/>
                  </a:lnTo>
                  <a:lnTo>
                    <a:pt x="76968" y="316925"/>
                  </a:lnTo>
                  <a:lnTo>
                    <a:pt x="76543" y="317402"/>
                  </a:lnTo>
                  <a:lnTo>
                    <a:pt x="76101" y="317862"/>
                  </a:lnTo>
                  <a:lnTo>
                    <a:pt x="75649" y="318322"/>
                  </a:lnTo>
                  <a:lnTo>
                    <a:pt x="75190" y="318773"/>
                  </a:lnTo>
                  <a:lnTo>
                    <a:pt x="74704" y="319216"/>
                  </a:lnTo>
                  <a:lnTo>
                    <a:pt x="74218" y="319641"/>
                  </a:lnTo>
                  <a:lnTo>
                    <a:pt x="73714" y="320066"/>
                  </a:lnTo>
                  <a:lnTo>
                    <a:pt x="73194" y="320482"/>
                  </a:lnTo>
                  <a:lnTo>
                    <a:pt x="72664" y="320882"/>
                  </a:lnTo>
                  <a:lnTo>
                    <a:pt x="72126" y="321281"/>
                  </a:lnTo>
                  <a:lnTo>
                    <a:pt x="71571" y="321663"/>
                  </a:lnTo>
                  <a:lnTo>
                    <a:pt x="71007" y="322036"/>
                  </a:lnTo>
                  <a:lnTo>
                    <a:pt x="70434" y="322400"/>
                  </a:lnTo>
                  <a:lnTo>
                    <a:pt x="69853" y="322756"/>
                  </a:lnTo>
                  <a:lnTo>
                    <a:pt x="69254" y="323094"/>
                  </a:lnTo>
                  <a:lnTo>
                    <a:pt x="68647" y="323424"/>
                  </a:lnTo>
                  <a:lnTo>
                    <a:pt x="68031" y="323745"/>
                  </a:lnTo>
                  <a:lnTo>
                    <a:pt x="67406" y="324058"/>
                  </a:lnTo>
                  <a:lnTo>
                    <a:pt x="66772" y="324353"/>
                  </a:lnTo>
                  <a:lnTo>
                    <a:pt x="66122" y="324639"/>
                  </a:lnTo>
                  <a:lnTo>
                    <a:pt x="65471" y="324917"/>
                  </a:lnTo>
                  <a:lnTo>
                    <a:pt x="64803" y="325177"/>
                  </a:lnTo>
                  <a:lnTo>
                    <a:pt x="64135" y="325429"/>
                  </a:lnTo>
                  <a:lnTo>
                    <a:pt x="63458" y="325663"/>
                  </a:lnTo>
                  <a:lnTo>
                    <a:pt x="62772" y="325888"/>
                  </a:lnTo>
                  <a:lnTo>
                    <a:pt x="62078" y="326097"/>
                  </a:lnTo>
                  <a:lnTo>
                    <a:pt x="61375" y="326296"/>
                  </a:lnTo>
                  <a:lnTo>
                    <a:pt x="60664" y="326479"/>
                  </a:lnTo>
                  <a:lnTo>
                    <a:pt x="59943" y="326652"/>
                  </a:lnTo>
                  <a:lnTo>
                    <a:pt x="59223" y="326808"/>
                  </a:lnTo>
                  <a:lnTo>
                    <a:pt x="58494" y="326947"/>
                  </a:lnTo>
                  <a:lnTo>
                    <a:pt x="57757" y="327077"/>
                  </a:lnTo>
                  <a:lnTo>
                    <a:pt x="57019" y="327190"/>
                  </a:lnTo>
                  <a:lnTo>
                    <a:pt x="56273" y="327294"/>
                  </a:lnTo>
                  <a:lnTo>
                    <a:pt x="55518" y="327381"/>
                  </a:lnTo>
                  <a:lnTo>
                    <a:pt x="54763" y="327450"/>
                  </a:lnTo>
                  <a:lnTo>
                    <a:pt x="53999" y="327502"/>
                  </a:lnTo>
                  <a:lnTo>
                    <a:pt x="53236" y="327546"/>
                  </a:lnTo>
                  <a:lnTo>
                    <a:pt x="52463" y="327563"/>
                  </a:lnTo>
                  <a:lnTo>
                    <a:pt x="51691" y="327572"/>
                  </a:lnTo>
                  <a:lnTo>
                    <a:pt x="51110" y="327572"/>
                  </a:lnTo>
                  <a:lnTo>
                    <a:pt x="50528" y="327555"/>
                  </a:lnTo>
                  <a:lnTo>
                    <a:pt x="49947" y="327537"/>
                  </a:lnTo>
                  <a:lnTo>
                    <a:pt x="49366" y="327502"/>
                  </a:lnTo>
                  <a:lnTo>
                    <a:pt x="48784" y="327459"/>
                  </a:lnTo>
                  <a:lnTo>
                    <a:pt x="48212" y="327416"/>
                  </a:lnTo>
                  <a:lnTo>
                    <a:pt x="47639" y="327355"/>
                  </a:lnTo>
                  <a:lnTo>
                    <a:pt x="47066" y="327294"/>
                  </a:lnTo>
                  <a:lnTo>
                    <a:pt x="46502" y="327216"/>
                  </a:lnTo>
                  <a:lnTo>
                    <a:pt x="45938" y="327129"/>
                  </a:lnTo>
                  <a:lnTo>
                    <a:pt x="45374" y="327043"/>
                  </a:lnTo>
                  <a:lnTo>
                    <a:pt x="44810" y="326938"/>
                  </a:lnTo>
                  <a:lnTo>
                    <a:pt x="44255" y="326834"/>
                  </a:lnTo>
                  <a:lnTo>
                    <a:pt x="43708" y="326722"/>
                  </a:lnTo>
                  <a:lnTo>
                    <a:pt x="43153" y="326591"/>
                  </a:lnTo>
                  <a:lnTo>
                    <a:pt x="42606" y="326461"/>
                  </a:lnTo>
                  <a:lnTo>
                    <a:pt x="42068" y="326322"/>
                  </a:lnTo>
                  <a:lnTo>
                    <a:pt x="41521" y="326175"/>
                  </a:lnTo>
                  <a:lnTo>
                    <a:pt x="40992" y="326019"/>
                  </a:lnTo>
                  <a:lnTo>
                    <a:pt x="40463" y="325862"/>
                  </a:lnTo>
                  <a:lnTo>
                    <a:pt x="39933" y="325689"/>
                  </a:lnTo>
                  <a:lnTo>
                    <a:pt x="39413" y="325507"/>
                  </a:lnTo>
                  <a:lnTo>
                    <a:pt x="38892" y="325324"/>
                  </a:lnTo>
                  <a:lnTo>
                    <a:pt x="38380" y="325134"/>
                  </a:lnTo>
                  <a:lnTo>
                    <a:pt x="37868" y="324934"/>
                  </a:lnTo>
                  <a:lnTo>
                    <a:pt x="37365" y="324726"/>
                  </a:lnTo>
                  <a:lnTo>
                    <a:pt x="36862" y="324509"/>
                  </a:lnTo>
                  <a:lnTo>
                    <a:pt x="36367" y="324283"/>
                  </a:lnTo>
                  <a:lnTo>
                    <a:pt x="35881" y="324058"/>
                  </a:lnTo>
                  <a:lnTo>
                    <a:pt x="35395" y="323823"/>
                  </a:lnTo>
                  <a:lnTo>
                    <a:pt x="34918" y="323580"/>
                  </a:lnTo>
                  <a:lnTo>
                    <a:pt x="34449" y="323329"/>
                  </a:lnTo>
                  <a:lnTo>
                    <a:pt x="33981" y="323068"/>
                  </a:lnTo>
                  <a:lnTo>
                    <a:pt x="33521" y="322808"/>
                  </a:lnTo>
                  <a:lnTo>
                    <a:pt x="33070" y="322539"/>
                  </a:lnTo>
                  <a:lnTo>
                    <a:pt x="32618" y="322261"/>
                  </a:lnTo>
                  <a:lnTo>
                    <a:pt x="32176" y="321984"/>
                  </a:lnTo>
                  <a:lnTo>
                    <a:pt x="31742" y="321689"/>
                  </a:lnTo>
                  <a:lnTo>
                    <a:pt x="31317" y="321394"/>
                  </a:lnTo>
                  <a:lnTo>
                    <a:pt x="30891" y="321090"/>
                  </a:lnTo>
                  <a:lnTo>
                    <a:pt x="30475" y="320786"/>
                  </a:lnTo>
                  <a:lnTo>
                    <a:pt x="30067" y="320474"/>
                  </a:lnTo>
                  <a:lnTo>
                    <a:pt x="29668" y="320153"/>
                  </a:lnTo>
                  <a:lnTo>
                    <a:pt x="29277" y="319823"/>
                  </a:lnTo>
                  <a:lnTo>
                    <a:pt x="28887" y="319493"/>
                  </a:lnTo>
                  <a:lnTo>
                    <a:pt x="28505" y="319155"/>
                  </a:lnTo>
                  <a:lnTo>
                    <a:pt x="28141" y="318808"/>
                  </a:lnTo>
                  <a:lnTo>
                    <a:pt x="27776" y="318461"/>
                  </a:lnTo>
                  <a:lnTo>
                    <a:pt x="27421" y="318105"/>
                  </a:lnTo>
                  <a:lnTo>
                    <a:pt x="27073" y="317740"/>
                  </a:lnTo>
                  <a:lnTo>
                    <a:pt x="26735" y="317376"/>
                  </a:lnTo>
                  <a:lnTo>
                    <a:pt x="26405" y="317003"/>
                  </a:lnTo>
                  <a:lnTo>
                    <a:pt x="26084" y="316630"/>
                  </a:lnTo>
                  <a:lnTo>
                    <a:pt x="25772" y="316239"/>
                  </a:lnTo>
                  <a:lnTo>
                    <a:pt x="25468" y="315857"/>
                  </a:lnTo>
                  <a:lnTo>
                    <a:pt x="25173" y="315467"/>
                  </a:lnTo>
                  <a:lnTo>
                    <a:pt x="24887" y="315068"/>
                  </a:lnTo>
                  <a:lnTo>
                    <a:pt x="24609" y="314660"/>
                  </a:lnTo>
                  <a:lnTo>
                    <a:pt x="24340" y="314252"/>
                  </a:lnTo>
                  <a:lnTo>
                    <a:pt x="24080" y="313844"/>
                  </a:lnTo>
                  <a:lnTo>
                    <a:pt x="23837" y="313419"/>
                  </a:lnTo>
                  <a:lnTo>
                    <a:pt x="23594" y="313003"/>
                  </a:lnTo>
                  <a:lnTo>
                    <a:pt x="23368" y="312577"/>
                  </a:lnTo>
                  <a:lnTo>
                    <a:pt x="23143" y="312144"/>
                  </a:lnTo>
                  <a:lnTo>
                    <a:pt x="22943" y="311736"/>
                  </a:lnTo>
                  <a:lnTo>
                    <a:pt x="22726" y="311337"/>
                  </a:lnTo>
                  <a:lnTo>
                    <a:pt x="22509" y="310937"/>
                  </a:lnTo>
                  <a:lnTo>
                    <a:pt x="22284" y="310547"/>
                  </a:lnTo>
                  <a:lnTo>
                    <a:pt x="22049" y="310165"/>
                  </a:lnTo>
                  <a:lnTo>
                    <a:pt x="21806" y="309783"/>
                  </a:lnTo>
                  <a:lnTo>
                    <a:pt x="21563" y="309410"/>
                  </a:lnTo>
                  <a:lnTo>
                    <a:pt x="21312" y="309037"/>
                  </a:lnTo>
                  <a:lnTo>
                    <a:pt x="21051" y="308673"/>
                  </a:lnTo>
                  <a:lnTo>
                    <a:pt x="20791" y="308317"/>
                  </a:lnTo>
                  <a:lnTo>
                    <a:pt x="20522" y="307961"/>
                  </a:lnTo>
                  <a:lnTo>
                    <a:pt x="20253" y="307614"/>
                  </a:lnTo>
                  <a:lnTo>
                    <a:pt x="19967" y="307267"/>
                  </a:lnTo>
                  <a:lnTo>
                    <a:pt x="19680" y="306928"/>
                  </a:lnTo>
                  <a:lnTo>
                    <a:pt x="19394" y="306599"/>
                  </a:lnTo>
                  <a:lnTo>
                    <a:pt x="19099" y="306269"/>
                  </a:lnTo>
                  <a:lnTo>
                    <a:pt x="18795" y="305948"/>
                  </a:lnTo>
                  <a:lnTo>
                    <a:pt x="18492" y="305635"/>
                  </a:lnTo>
                  <a:lnTo>
                    <a:pt x="18179" y="305323"/>
                  </a:lnTo>
                  <a:lnTo>
                    <a:pt x="17858" y="305019"/>
                  </a:lnTo>
                  <a:lnTo>
                    <a:pt x="17537" y="304716"/>
                  </a:lnTo>
                  <a:lnTo>
                    <a:pt x="17207" y="304429"/>
                  </a:lnTo>
                  <a:lnTo>
                    <a:pt x="16878" y="304143"/>
                  </a:lnTo>
                  <a:lnTo>
                    <a:pt x="16539" y="303857"/>
                  </a:lnTo>
                  <a:lnTo>
                    <a:pt x="16201" y="303588"/>
                  </a:lnTo>
                  <a:lnTo>
                    <a:pt x="15854" y="303319"/>
                  </a:lnTo>
                  <a:lnTo>
                    <a:pt x="15506" y="303050"/>
                  </a:lnTo>
                  <a:lnTo>
                    <a:pt x="15151" y="302798"/>
                  </a:lnTo>
                  <a:lnTo>
                    <a:pt x="14786" y="302546"/>
                  </a:lnTo>
                  <a:lnTo>
                    <a:pt x="14422" y="302303"/>
                  </a:lnTo>
                  <a:lnTo>
                    <a:pt x="14057" y="302060"/>
                  </a:lnTo>
                  <a:lnTo>
                    <a:pt x="13684" y="301835"/>
                  </a:lnTo>
                  <a:lnTo>
                    <a:pt x="13311" y="301609"/>
                  </a:lnTo>
                  <a:lnTo>
                    <a:pt x="12929" y="301384"/>
                  </a:lnTo>
                  <a:lnTo>
                    <a:pt x="12548" y="301175"/>
                  </a:lnTo>
                  <a:lnTo>
                    <a:pt x="12157" y="300967"/>
                  </a:lnTo>
                  <a:lnTo>
                    <a:pt x="11767" y="300767"/>
                  </a:lnTo>
                  <a:lnTo>
                    <a:pt x="11367" y="300577"/>
                  </a:lnTo>
                  <a:lnTo>
                    <a:pt x="10968" y="300394"/>
                  </a:lnTo>
                  <a:lnTo>
                    <a:pt x="10569" y="300212"/>
                  </a:lnTo>
                  <a:lnTo>
                    <a:pt x="10161" y="300039"/>
                  </a:lnTo>
                  <a:lnTo>
                    <a:pt x="9753" y="299874"/>
                  </a:lnTo>
                  <a:lnTo>
                    <a:pt x="9346" y="299718"/>
                  </a:lnTo>
                  <a:lnTo>
                    <a:pt x="8929" y="299561"/>
                  </a:lnTo>
                  <a:lnTo>
                    <a:pt x="8513" y="299414"/>
                  </a:lnTo>
                  <a:lnTo>
                    <a:pt x="8087" y="299275"/>
                  </a:lnTo>
                  <a:lnTo>
                    <a:pt x="7662" y="299145"/>
                  </a:lnTo>
                  <a:lnTo>
                    <a:pt x="7237" y="299023"/>
                  </a:lnTo>
                  <a:lnTo>
                    <a:pt x="6803" y="298911"/>
                  </a:lnTo>
                  <a:lnTo>
                    <a:pt x="6369" y="298798"/>
                  </a:lnTo>
                  <a:lnTo>
                    <a:pt x="5935" y="298694"/>
                  </a:lnTo>
                  <a:lnTo>
                    <a:pt x="5501" y="298598"/>
                  </a:lnTo>
                  <a:lnTo>
                    <a:pt x="5059" y="298511"/>
                  </a:lnTo>
                  <a:lnTo>
                    <a:pt x="4616" y="298433"/>
                  </a:lnTo>
                  <a:lnTo>
                    <a:pt x="4165" y="298355"/>
                  </a:lnTo>
                  <a:lnTo>
                    <a:pt x="3723" y="298294"/>
                  </a:lnTo>
                  <a:lnTo>
                    <a:pt x="3271" y="298234"/>
                  </a:lnTo>
                  <a:lnTo>
                    <a:pt x="2820" y="298182"/>
                  </a:lnTo>
                  <a:lnTo>
                    <a:pt x="2369" y="298138"/>
                  </a:lnTo>
                  <a:lnTo>
                    <a:pt x="1909" y="298104"/>
                  </a:lnTo>
                  <a:lnTo>
                    <a:pt x="1449" y="298077"/>
                  </a:lnTo>
                  <a:lnTo>
                    <a:pt x="989" y="298060"/>
                  </a:lnTo>
                  <a:lnTo>
                    <a:pt x="529" y="298051"/>
                  </a:lnTo>
                  <a:lnTo>
                    <a:pt x="69" y="298043"/>
                  </a:lnTo>
                  <a:lnTo>
                    <a:pt x="69" y="319085"/>
                  </a:lnTo>
                  <a:lnTo>
                    <a:pt x="382" y="319094"/>
                  </a:lnTo>
                  <a:lnTo>
                    <a:pt x="694" y="319129"/>
                  </a:lnTo>
                  <a:lnTo>
                    <a:pt x="1007" y="319172"/>
                  </a:lnTo>
                  <a:lnTo>
                    <a:pt x="1319" y="319242"/>
                  </a:lnTo>
                  <a:lnTo>
                    <a:pt x="1623" y="319328"/>
                  </a:lnTo>
                  <a:lnTo>
                    <a:pt x="1918" y="319441"/>
                  </a:lnTo>
                  <a:lnTo>
                    <a:pt x="2213" y="319563"/>
                  </a:lnTo>
                  <a:lnTo>
                    <a:pt x="2352" y="319632"/>
                  </a:lnTo>
                  <a:lnTo>
                    <a:pt x="2490" y="319710"/>
                  </a:lnTo>
                  <a:lnTo>
                    <a:pt x="2629" y="319788"/>
                  </a:lnTo>
                  <a:lnTo>
                    <a:pt x="2759" y="319875"/>
                  </a:lnTo>
                  <a:lnTo>
                    <a:pt x="2890" y="319962"/>
                  </a:lnTo>
                  <a:lnTo>
                    <a:pt x="3020" y="320057"/>
                  </a:lnTo>
                  <a:lnTo>
                    <a:pt x="3150" y="320153"/>
                  </a:lnTo>
                  <a:lnTo>
                    <a:pt x="3271" y="320257"/>
                  </a:lnTo>
                  <a:lnTo>
                    <a:pt x="3384" y="320361"/>
                  </a:lnTo>
                  <a:lnTo>
                    <a:pt x="3506" y="320474"/>
                  </a:lnTo>
                  <a:lnTo>
                    <a:pt x="3610" y="320595"/>
                  </a:lnTo>
                  <a:lnTo>
                    <a:pt x="3723" y="320717"/>
                  </a:lnTo>
                  <a:lnTo>
                    <a:pt x="3827" y="320838"/>
                  </a:lnTo>
                  <a:lnTo>
                    <a:pt x="3922" y="320977"/>
                  </a:lnTo>
                  <a:lnTo>
                    <a:pt x="4018" y="321107"/>
                  </a:lnTo>
                  <a:lnTo>
                    <a:pt x="4113" y="321246"/>
                  </a:lnTo>
                  <a:lnTo>
                    <a:pt x="4200" y="321394"/>
                  </a:lnTo>
                  <a:lnTo>
                    <a:pt x="4278" y="321541"/>
                  </a:lnTo>
                  <a:lnTo>
                    <a:pt x="4660" y="322287"/>
                  </a:lnTo>
                  <a:lnTo>
                    <a:pt x="5050" y="323025"/>
                  </a:lnTo>
                  <a:lnTo>
                    <a:pt x="5458" y="323754"/>
                  </a:lnTo>
                  <a:lnTo>
                    <a:pt x="5883" y="324483"/>
                  </a:lnTo>
                  <a:lnTo>
                    <a:pt x="6317" y="325194"/>
                  </a:lnTo>
                  <a:lnTo>
                    <a:pt x="6768" y="325906"/>
                  </a:lnTo>
                  <a:lnTo>
                    <a:pt x="7237" y="326609"/>
                  </a:lnTo>
                  <a:lnTo>
                    <a:pt x="7723" y="327303"/>
                  </a:lnTo>
                  <a:lnTo>
                    <a:pt x="8209" y="327980"/>
                  </a:lnTo>
                  <a:lnTo>
                    <a:pt x="8721" y="328657"/>
                  </a:lnTo>
                  <a:lnTo>
                    <a:pt x="9241" y="329325"/>
                  </a:lnTo>
                  <a:lnTo>
                    <a:pt x="9779" y="329984"/>
                  </a:lnTo>
                  <a:lnTo>
                    <a:pt x="10326" y="330635"/>
                  </a:lnTo>
                  <a:lnTo>
                    <a:pt x="10881" y="331277"/>
                  </a:lnTo>
                  <a:lnTo>
                    <a:pt x="11454" y="331911"/>
                  </a:lnTo>
                  <a:lnTo>
                    <a:pt x="12044" y="332527"/>
                  </a:lnTo>
                  <a:lnTo>
                    <a:pt x="12643" y="333143"/>
                  </a:lnTo>
                  <a:lnTo>
                    <a:pt x="13250" y="333741"/>
                  </a:lnTo>
                  <a:lnTo>
                    <a:pt x="13875" y="334340"/>
                  </a:lnTo>
                  <a:lnTo>
                    <a:pt x="14509" y="334922"/>
                  </a:lnTo>
                  <a:lnTo>
                    <a:pt x="15151" y="335494"/>
                  </a:lnTo>
                  <a:lnTo>
                    <a:pt x="15810" y="336058"/>
                  </a:lnTo>
                  <a:lnTo>
                    <a:pt x="16478" y="336614"/>
                  </a:lnTo>
                  <a:lnTo>
                    <a:pt x="17164" y="337160"/>
                  </a:lnTo>
                  <a:lnTo>
                    <a:pt x="17849" y="337690"/>
                  </a:lnTo>
                  <a:lnTo>
                    <a:pt x="18552" y="338210"/>
                  </a:lnTo>
                  <a:lnTo>
                    <a:pt x="19264" y="338722"/>
                  </a:lnTo>
                  <a:lnTo>
                    <a:pt x="19993" y="339226"/>
                  </a:lnTo>
                  <a:lnTo>
                    <a:pt x="20722" y="339712"/>
                  </a:lnTo>
                  <a:lnTo>
                    <a:pt x="21468" y="340189"/>
                  </a:lnTo>
                  <a:lnTo>
                    <a:pt x="22223" y="340657"/>
                  </a:lnTo>
                  <a:lnTo>
                    <a:pt x="22986" y="341109"/>
                  </a:lnTo>
                  <a:lnTo>
                    <a:pt x="23767" y="341551"/>
                  </a:lnTo>
                  <a:lnTo>
                    <a:pt x="24548" y="341985"/>
                  </a:lnTo>
                  <a:lnTo>
                    <a:pt x="25338" y="342402"/>
                  </a:lnTo>
                  <a:lnTo>
                    <a:pt x="26145" y="342809"/>
                  </a:lnTo>
                  <a:lnTo>
                    <a:pt x="26952" y="343209"/>
                  </a:lnTo>
                  <a:lnTo>
                    <a:pt x="27776" y="343590"/>
                  </a:lnTo>
                  <a:lnTo>
                    <a:pt x="28601" y="343955"/>
                  </a:lnTo>
                  <a:lnTo>
                    <a:pt x="29442" y="344311"/>
                  </a:lnTo>
                  <a:lnTo>
                    <a:pt x="30284" y="344658"/>
                  </a:lnTo>
                  <a:lnTo>
                    <a:pt x="31143" y="344987"/>
                  </a:lnTo>
                  <a:lnTo>
                    <a:pt x="32002" y="345308"/>
                  </a:lnTo>
                  <a:lnTo>
                    <a:pt x="32879" y="345612"/>
                  </a:lnTo>
                  <a:lnTo>
                    <a:pt x="33755" y="345899"/>
                  </a:lnTo>
                  <a:lnTo>
                    <a:pt x="34640" y="346176"/>
                  </a:lnTo>
                  <a:lnTo>
                    <a:pt x="35534" y="346445"/>
                  </a:lnTo>
                  <a:lnTo>
                    <a:pt x="36436" y="346697"/>
                  </a:lnTo>
                  <a:lnTo>
                    <a:pt x="37339" y="346931"/>
                  </a:lnTo>
                  <a:lnTo>
                    <a:pt x="38259" y="347148"/>
                  </a:lnTo>
                  <a:lnTo>
                    <a:pt x="39178" y="347356"/>
                  </a:lnTo>
                  <a:lnTo>
                    <a:pt x="40107" y="347547"/>
                  </a:lnTo>
                  <a:lnTo>
                    <a:pt x="41035" y="347729"/>
                  </a:lnTo>
                  <a:lnTo>
                    <a:pt x="41981" y="347894"/>
                  </a:lnTo>
                  <a:lnTo>
                    <a:pt x="42927" y="348042"/>
                  </a:lnTo>
                  <a:lnTo>
                    <a:pt x="43882" y="348172"/>
                  </a:lnTo>
                  <a:lnTo>
                    <a:pt x="44836" y="348293"/>
                  </a:lnTo>
                  <a:lnTo>
                    <a:pt x="45799" y="348398"/>
                  </a:lnTo>
                  <a:lnTo>
                    <a:pt x="46771" y="348484"/>
                  </a:lnTo>
                  <a:lnTo>
                    <a:pt x="47743" y="348554"/>
                  </a:lnTo>
                  <a:lnTo>
                    <a:pt x="48723" y="348615"/>
                  </a:lnTo>
                  <a:lnTo>
                    <a:pt x="49713" y="348649"/>
                  </a:lnTo>
                  <a:lnTo>
                    <a:pt x="50702" y="348675"/>
                  </a:lnTo>
                  <a:lnTo>
                    <a:pt x="51691" y="348684"/>
                  </a:lnTo>
                  <a:lnTo>
                    <a:pt x="52359" y="348684"/>
                  </a:lnTo>
                  <a:lnTo>
                    <a:pt x="53027" y="348667"/>
                  </a:lnTo>
                  <a:lnTo>
                    <a:pt x="53687" y="348649"/>
                  </a:lnTo>
                  <a:lnTo>
                    <a:pt x="54346" y="348623"/>
                  </a:lnTo>
                  <a:lnTo>
                    <a:pt x="55006" y="348597"/>
                  </a:lnTo>
                  <a:lnTo>
                    <a:pt x="55657" y="348554"/>
                  </a:lnTo>
                  <a:lnTo>
                    <a:pt x="56316" y="348510"/>
                  </a:lnTo>
                  <a:lnTo>
                    <a:pt x="56967" y="348450"/>
                  </a:lnTo>
                  <a:lnTo>
                    <a:pt x="57618" y="348389"/>
                  </a:lnTo>
                  <a:lnTo>
                    <a:pt x="58260" y="348328"/>
                  </a:lnTo>
                  <a:lnTo>
                    <a:pt x="58902" y="348250"/>
                  </a:lnTo>
                  <a:lnTo>
                    <a:pt x="59544" y="348163"/>
                  </a:lnTo>
                  <a:lnTo>
                    <a:pt x="60186" y="348077"/>
                  </a:lnTo>
                  <a:lnTo>
                    <a:pt x="60820" y="347981"/>
                  </a:lnTo>
                  <a:lnTo>
                    <a:pt x="61453" y="347877"/>
                  </a:lnTo>
                  <a:lnTo>
                    <a:pt x="62087" y="347773"/>
                  </a:lnTo>
                  <a:lnTo>
                    <a:pt x="62720" y="347660"/>
                  </a:lnTo>
                  <a:lnTo>
                    <a:pt x="63345" y="347530"/>
                  </a:lnTo>
                  <a:lnTo>
                    <a:pt x="63961" y="347408"/>
                  </a:lnTo>
                  <a:lnTo>
                    <a:pt x="64586" y="347270"/>
                  </a:lnTo>
                  <a:lnTo>
                    <a:pt x="65202" y="347131"/>
                  </a:lnTo>
                  <a:lnTo>
                    <a:pt x="65818" y="346983"/>
                  </a:lnTo>
                  <a:lnTo>
                    <a:pt x="66425" y="346827"/>
                  </a:lnTo>
                  <a:lnTo>
                    <a:pt x="67033" y="346662"/>
                  </a:lnTo>
                  <a:lnTo>
                    <a:pt x="67640" y="346497"/>
                  </a:lnTo>
                  <a:lnTo>
                    <a:pt x="68239" y="346324"/>
                  </a:lnTo>
                  <a:lnTo>
                    <a:pt x="68838" y="346141"/>
                  </a:lnTo>
                  <a:lnTo>
                    <a:pt x="69428" y="345959"/>
                  </a:lnTo>
                  <a:lnTo>
                    <a:pt x="70026" y="345768"/>
                  </a:lnTo>
                  <a:lnTo>
                    <a:pt x="70608" y="345569"/>
                  </a:lnTo>
                  <a:lnTo>
                    <a:pt x="71198" y="345361"/>
                  </a:lnTo>
                  <a:lnTo>
                    <a:pt x="71779" y="345152"/>
                  </a:lnTo>
                  <a:lnTo>
                    <a:pt x="72352" y="344935"/>
                  </a:lnTo>
                  <a:lnTo>
                    <a:pt x="72925" y="344710"/>
                  </a:lnTo>
                  <a:lnTo>
                    <a:pt x="73497" y="344484"/>
                  </a:lnTo>
                  <a:lnTo>
                    <a:pt x="74061" y="344250"/>
                  </a:lnTo>
                  <a:lnTo>
                    <a:pt x="74625" y="344016"/>
                  </a:lnTo>
                  <a:lnTo>
                    <a:pt x="75181" y="343764"/>
                  </a:lnTo>
                  <a:lnTo>
                    <a:pt x="75736" y="343512"/>
                  </a:lnTo>
                  <a:lnTo>
                    <a:pt x="76292" y="343261"/>
                  </a:lnTo>
                  <a:lnTo>
                    <a:pt x="76838" y="343000"/>
                  </a:lnTo>
                  <a:lnTo>
                    <a:pt x="77376" y="342731"/>
                  </a:lnTo>
                  <a:lnTo>
                    <a:pt x="77914" y="342454"/>
                  </a:lnTo>
                  <a:lnTo>
                    <a:pt x="78452" y="342176"/>
                  </a:lnTo>
                  <a:lnTo>
                    <a:pt x="78982" y="341890"/>
                  </a:lnTo>
                  <a:lnTo>
                    <a:pt x="79502" y="341603"/>
                  </a:lnTo>
                  <a:lnTo>
                    <a:pt x="80031" y="341308"/>
                  </a:lnTo>
                  <a:lnTo>
                    <a:pt x="80543" y="341004"/>
                  </a:lnTo>
                  <a:lnTo>
                    <a:pt x="81055" y="340701"/>
                  </a:lnTo>
                  <a:lnTo>
                    <a:pt x="81567" y="340388"/>
                  </a:lnTo>
                  <a:lnTo>
                    <a:pt x="82071" y="340076"/>
                  </a:lnTo>
                  <a:lnTo>
                    <a:pt x="82565" y="339755"/>
                  </a:lnTo>
                  <a:lnTo>
                    <a:pt x="83060" y="339425"/>
                  </a:lnTo>
                  <a:lnTo>
                    <a:pt x="83554" y="339095"/>
                  </a:lnTo>
                  <a:lnTo>
                    <a:pt x="84040" y="338757"/>
                  </a:lnTo>
                  <a:lnTo>
                    <a:pt x="84518" y="338419"/>
                  </a:lnTo>
                  <a:lnTo>
                    <a:pt x="84995" y="338072"/>
                  </a:lnTo>
                  <a:lnTo>
                    <a:pt x="85464" y="337724"/>
                  </a:lnTo>
                  <a:lnTo>
                    <a:pt x="85932" y="337369"/>
                  </a:lnTo>
                  <a:lnTo>
                    <a:pt x="86392" y="337004"/>
                  </a:lnTo>
                  <a:lnTo>
                    <a:pt x="86852" y="336640"/>
                  </a:lnTo>
                  <a:lnTo>
                    <a:pt x="87303" y="336267"/>
                  </a:lnTo>
                  <a:lnTo>
                    <a:pt x="87746" y="335893"/>
                  </a:lnTo>
                  <a:lnTo>
                    <a:pt x="88188" y="335520"/>
                  </a:lnTo>
                  <a:lnTo>
                    <a:pt x="88622" y="335130"/>
                  </a:lnTo>
                  <a:lnTo>
                    <a:pt x="89056" y="334748"/>
                  </a:lnTo>
                  <a:lnTo>
                    <a:pt x="89481" y="334349"/>
                  </a:lnTo>
                  <a:lnTo>
                    <a:pt x="89898" y="333958"/>
                  </a:lnTo>
                  <a:lnTo>
                    <a:pt x="90314" y="333551"/>
                  </a:lnTo>
                  <a:lnTo>
                    <a:pt x="90722" y="333151"/>
                  </a:lnTo>
                  <a:lnTo>
                    <a:pt x="91121" y="332735"/>
                  </a:lnTo>
                  <a:lnTo>
                    <a:pt x="91520" y="332327"/>
                  </a:lnTo>
                  <a:lnTo>
                    <a:pt x="91911" y="331902"/>
                  </a:lnTo>
                  <a:lnTo>
                    <a:pt x="92301" y="331485"/>
                  </a:lnTo>
                  <a:lnTo>
                    <a:pt x="92683" y="331060"/>
                  </a:lnTo>
                  <a:lnTo>
                    <a:pt x="93056" y="330626"/>
                  </a:lnTo>
                  <a:lnTo>
                    <a:pt x="93421" y="330192"/>
                  </a:lnTo>
                  <a:lnTo>
                    <a:pt x="93785" y="329750"/>
                  </a:lnTo>
                  <a:lnTo>
                    <a:pt x="94141" y="329307"/>
                  </a:lnTo>
                  <a:lnTo>
                    <a:pt x="94497" y="328865"/>
                  </a:lnTo>
                  <a:lnTo>
                    <a:pt x="94844" y="328414"/>
                  </a:lnTo>
                  <a:lnTo>
                    <a:pt x="95182" y="327962"/>
                  </a:lnTo>
                  <a:lnTo>
                    <a:pt x="95512" y="327502"/>
                  </a:lnTo>
                  <a:lnTo>
                    <a:pt x="95842" y="327043"/>
                  </a:lnTo>
                  <a:lnTo>
                    <a:pt x="96163" y="326574"/>
                  </a:lnTo>
                  <a:lnTo>
                    <a:pt x="96475" y="326105"/>
                  </a:lnTo>
                  <a:lnTo>
                    <a:pt x="96779" y="325628"/>
                  </a:lnTo>
                  <a:lnTo>
                    <a:pt x="97083" y="325160"/>
                  </a:lnTo>
                  <a:lnTo>
                    <a:pt x="97378" y="324674"/>
                  </a:lnTo>
                  <a:lnTo>
                    <a:pt x="97664" y="324196"/>
                  </a:lnTo>
                  <a:lnTo>
                    <a:pt x="97950" y="323710"/>
                  </a:lnTo>
                  <a:lnTo>
                    <a:pt x="98228" y="323216"/>
                  </a:lnTo>
                  <a:lnTo>
                    <a:pt x="98497" y="322721"/>
                  </a:lnTo>
                  <a:lnTo>
                    <a:pt x="98757" y="322227"/>
                  </a:lnTo>
                  <a:lnTo>
                    <a:pt x="99009" y="321732"/>
                  </a:lnTo>
                  <a:lnTo>
                    <a:pt x="99261" y="321229"/>
                  </a:lnTo>
                  <a:lnTo>
                    <a:pt x="99504" y="320717"/>
                  </a:lnTo>
                  <a:lnTo>
                    <a:pt x="99738" y="320213"/>
                  </a:lnTo>
                  <a:lnTo>
                    <a:pt x="99963" y="319702"/>
                  </a:lnTo>
                  <a:lnTo>
                    <a:pt x="100189" y="319181"/>
                  </a:lnTo>
                  <a:lnTo>
                    <a:pt x="100397" y="318669"/>
                  </a:lnTo>
                  <a:lnTo>
                    <a:pt x="100606" y="318148"/>
                  </a:lnTo>
                  <a:lnTo>
                    <a:pt x="100805" y="317619"/>
                  </a:lnTo>
                  <a:lnTo>
                    <a:pt x="100996" y="317098"/>
                  </a:lnTo>
                  <a:lnTo>
                    <a:pt x="101178" y="316569"/>
                  </a:lnTo>
                  <a:lnTo>
                    <a:pt x="101360" y="316031"/>
                  </a:lnTo>
                  <a:lnTo>
                    <a:pt x="101534" y="315502"/>
                  </a:lnTo>
                  <a:lnTo>
                    <a:pt x="101690" y="314964"/>
                  </a:lnTo>
                  <a:lnTo>
                    <a:pt x="101846" y="314417"/>
                  </a:lnTo>
                  <a:lnTo>
                    <a:pt x="101994" y="313879"/>
                  </a:lnTo>
                  <a:lnTo>
                    <a:pt x="102141" y="313332"/>
                  </a:lnTo>
                  <a:lnTo>
                    <a:pt x="102272" y="312786"/>
                  </a:lnTo>
                  <a:lnTo>
                    <a:pt x="102393" y="312239"/>
                  </a:lnTo>
                  <a:lnTo>
                    <a:pt x="102515" y="311684"/>
                  </a:lnTo>
                  <a:lnTo>
                    <a:pt x="102627" y="311128"/>
                  </a:lnTo>
                  <a:lnTo>
                    <a:pt x="102723" y="310573"/>
                  </a:lnTo>
                  <a:lnTo>
                    <a:pt x="102818" y="310009"/>
                  </a:lnTo>
                  <a:lnTo>
                    <a:pt x="102905" y="309454"/>
                  </a:lnTo>
                  <a:lnTo>
                    <a:pt x="102983" y="308889"/>
                  </a:lnTo>
                  <a:lnTo>
                    <a:pt x="103053" y="308325"/>
                  </a:lnTo>
                  <a:lnTo>
                    <a:pt x="103113" y="307753"/>
                  </a:lnTo>
                  <a:lnTo>
                    <a:pt x="103174" y="307180"/>
                  </a:lnTo>
                  <a:lnTo>
                    <a:pt x="103217" y="306616"/>
                  </a:lnTo>
                  <a:lnTo>
                    <a:pt x="103252" y="306035"/>
                  </a:lnTo>
                  <a:lnTo>
                    <a:pt x="103287" y="305462"/>
                  </a:lnTo>
                  <a:lnTo>
                    <a:pt x="103304" y="304889"/>
                  </a:lnTo>
                  <a:lnTo>
                    <a:pt x="103313" y="304308"/>
                  </a:lnTo>
                  <a:lnTo>
                    <a:pt x="103322" y="303726"/>
                  </a:lnTo>
                  <a:lnTo>
                    <a:pt x="103313" y="302963"/>
                  </a:lnTo>
                  <a:lnTo>
                    <a:pt x="103287" y="302208"/>
                  </a:lnTo>
                  <a:lnTo>
                    <a:pt x="103243" y="301462"/>
                  </a:lnTo>
                  <a:lnTo>
                    <a:pt x="103183" y="300715"/>
                  </a:lnTo>
                  <a:lnTo>
                    <a:pt x="103105" y="299978"/>
                  </a:lnTo>
                  <a:lnTo>
                    <a:pt x="103027" y="299240"/>
                  </a:lnTo>
                  <a:lnTo>
                    <a:pt x="102931" y="298503"/>
                  </a:lnTo>
                  <a:lnTo>
                    <a:pt x="102827" y="297765"/>
                  </a:lnTo>
                  <a:lnTo>
                    <a:pt x="103426" y="297696"/>
                  </a:lnTo>
                  <a:lnTo>
                    <a:pt x="104024" y="297626"/>
                  </a:lnTo>
                  <a:lnTo>
                    <a:pt x="104623" y="297557"/>
                  </a:lnTo>
                  <a:lnTo>
                    <a:pt x="105213" y="297470"/>
                  </a:lnTo>
                  <a:lnTo>
                    <a:pt x="105812" y="297383"/>
                  </a:lnTo>
                  <a:lnTo>
                    <a:pt x="106402" y="297288"/>
                  </a:lnTo>
                  <a:lnTo>
                    <a:pt x="106983" y="297192"/>
                  </a:lnTo>
                  <a:lnTo>
                    <a:pt x="107573" y="297088"/>
                  </a:lnTo>
                  <a:lnTo>
                    <a:pt x="108155" y="296975"/>
                  </a:lnTo>
                  <a:lnTo>
                    <a:pt x="108736" y="296863"/>
                  </a:lnTo>
                  <a:lnTo>
                    <a:pt x="109309" y="296741"/>
                  </a:lnTo>
                  <a:lnTo>
                    <a:pt x="109882" y="296611"/>
                  </a:lnTo>
                  <a:lnTo>
                    <a:pt x="110454" y="296481"/>
                  </a:lnTo>
                  <a:lnTo>
                    <a:pt x="111027" y="296342"/>
                  </a:lnTo>
                  <a:lnTo>
                    <a:pt x="111600" y="296194"/>
                  </a:lnTo>
                  <a:lnTo>
                    <a:pt x="112164" y="296047"/>
                  </a:lnTo>
                  <a:lnTo>
                    <a:pt x="112719" y="295891"/>
                  </a:lnTo>
                  <a:lnTo>
                    <a:pt x="113283" y="295726"/>
                  </a:lnTo>
                  <a:lnTo>
                    <a:pt x="113839" y="295561"/>
                  </a:lnTo>
                  <a:lnTo>
                    <a:pt x="114394" y="295387"/>
                  </a:lnTo>
                  <a:lnTo>
                    <a:pt x="114941" y="295214"/>
                  </a:lnTo>
                  <a:lnTo>
                    <a:pt x="115487" y="295032"/>
                  </a:lnTo>
                  <a:lnTo>
                    <a:pt x="116034" y="294849"/>
                  </a:lnTo>
                  <a:lnTo>
                    <a:pt x="116572" y="294650"/>
                  </a:lnTo>
                  <a:lnTo>
                    <a:pt x="117110" y="294459"/>
                  </a:lnTo>
                  <a:lnTo>
                    <a:pt x="117648" y="294251"/>
                  </a:lnTo>
                  <a:lnTo>
                    <a:pt x="118177" y="294042"/>
                  </a:lnTo>
                  <a:lnTo>
                    <a:pt x="118707" y="293834"/>
                  </a:lnTo>
                  <a:lnTo>
                    <a:pt x="119236" y="293617"/>
                  </a:lnTo>
                  <a:lnTo>
                    <a:pt x="119757" y="293392"/>
                  </a:lnTo>
                  <a:lnTo>
                    <a:pt x="120277" y="293166"/>
                  </a:lnTo>
                  <a:lnTo>
                    <a:pt x="120789" y="292932"/>
                  </a:lnTo>
                  <a:lnTo>
                    <a:pt x="121301" y="292698"/>
                  </a:lnTo>
                  <a:lnTo>
                    <a:pt x="121813" y="292455"/>
                  </a:lnTo>
                  <a:lnTo>
                    <a:pt x="122316" y="292203"/>
                  </a:lnTo>
                  <a:lnTo>
                    <a:pt x="122820" y="291951"/>
                  </a:lnTo>
                  <a:lnTo>
                    <a:pt x="123323" y="291700"/>
                  </a:lnTo>
                  <a:lnTo>
                    <a:pt x="123818" y="291439"/>
                  </a:lnTo>
                  <a:lnTo>
                    <a:pt x="124303" y="291170"/>
                  </a:lnTo>
                  <a:lnTo>
                    <a:pt x="124789" y="290901"/>
                  </a:lnTo>
                  <a:lnTo>
                    <a:pt x="125275" y="290624"/>
                  </a:lnTo>
                  <a:lnTo>
                    <a:pt x="125761" y="290346"/>
                  </a:lnTo>
                  <a:lnTo>
                    <a:pt x="126230" y="290060"/>
                  </a:lnTo>
                  <a:lnTo>
                    <a:pt x="126707" y="289773"/>
                  </a:lnTo>
                  <a:lnTo>
                    <a:pt x="127176" y="289478"/>
                  </a:lnTo>
                  <a:lnTo>
                    <a:pt x="127636" y="289174"/>
                  </a:lnTo>
                  <a:lnTo>
                    <a:pt x="128104" y="288879"/>
                  </a:lnTo>
                  <a:lnTo>
                    <a:pt x="128555" y="288567"/>
                  </a:lnTo>
                  <a:lnTo>
                    <a:pt x="129007" y="288263"/>
                  </a:lnTo>
                  <a:lnTo>
                    <a:pt x="129458" y="287942"/>
                  </a:lnTo>
                  <a:lnTo>
                    <a:pt x="129900" y="287621"/>
                  </a:lnTo>
                  <a:lnTo>
                    <a:pt x="130343" y="287300"/>
                  </a:lnTo>
                  <a:lnTo>
                    <a:pt x="130777" y="286970"/>
                  </a:lnTo>
                  <a:lnTo>
                    <a:pt x="131211" y="286641"/>
                  </a:lnTo>
                  <a:lnTo>
                    <a:pt x="131636" y="286302"/>
                  </a:lnTo>
                  <a:lnTo>
                    <a:pt x="132061" y="285964"/>
                  </a:lnTo>
                  <a:lnTo>
                    <a:pt x="132478" y="285625"/>
                  </a:lnTo>
                  <a:lnTo>
                    <a:pt x="132894" y="285270"/>
                  </a:lnTo>
                  <a:lnTo>
                    <a:pt x="133302" y="284923"/>
                  </a:lnTo>
                  <a:lnTo>
                    <a:pt x="133710" y="284567"/>
                  </a:lnTo>
                  <a:lnTo>
                    <a:pt x="134109" y="284202"/>
                  </a:lnTo>
                  <a:lnTo>
                    <a:pt x="134508" y="283838"/>
                  </a:lnTo>
                  <a:lnTo>
                    <a:pt x="134899" y="283473"/>
                  </a:lnTo>
                  <a:lnTo>
                    <a:pt x="135289" y="283100"/>
                  </a:lnTo>
                  <a:lnTo>
                    <a:pt x="135671" y="282727"/>
                  </a:lnTo>
                  <a:lnTo>
                    <a:pt x="136044" y="282345"/>
                  </a:lnTo>
                  <a:lnTo>
                    <a:pt x="136417" y="281964"/>
                  </a:lnTo>
                  <a:lnTo>
                    <a:pt x="136790" y="281582"/>
                  </a:lnTo>
                  <a:lnTo>
                    <a:pt x="137146" y="281191"/>
                  </a:lnTo>
                  <a:lnTo>
                    <a:pt x="137510" y="280801"/>
                  </a:lnTo>
                  <a:lnTo>
                    <a:pt x="137858" y="280402"/>
                  </a:lnTo>
                  <a:lnTo>
                    <a:pt x="138205" y="280002"/>
                  </a:lnTo>
                  <a:lnTo>
                    <a:pt x="138552" y="279595"/>
                  </a:lnTo>
                  <a:lnTo>
                    <a:pt x="138890" y="279187"/>
                  </a:lnTo>
                  <a:lnTo>
                    <a:pt x="139220" y="278779"/>
                  </a:lnTo>
                  <a:lnTo>
                    <a:pt x="139550" y="278362"/>
                  </a:lnTo>
                  <a:lnTo>
                    <a:pt x="139871" y="277946"/>
                  </a:lnTo>
                  <a:lnTo>
                    <a:pt x="140192" y="277529"/>
                  </a:lnTo>
                  <a:lnTo>
                    <a:pt x="140504" y="277104"/>
                  </a:lnTo>
                  <a:lnTo>
                    <a:pt x="140808" y="276679"/>
                  </a:lnTo>
                  <a:lnTo>
                    <a:pt x="141112" y="276245"/>
                  </a:lnTo>
                  <a:lnTo>
                    <a:pt x="141407" y="275811"/>
                  </a:lnTo>
                  <a:lnTo>
                    <a:pt x="141702" y="275377"/>
                  </a:lnTo>
                  <a:lnTo>
                    <a:pt x="141988" y="274935"/>
                  </a:lnTo>
                  <a:lnTo>
                    <a:pt x="142266" y="274492"/>
                  </a:lnTo>
                  <a:lnTo>
                    <a:pt x="142535" y="274050"/>
                  </a:lnTo>
                  <a:lnTo>
                    <a:pt x="142804" y="273599"/>
                  </a:lnTo>
                  <a:lnTo>
                    <a:pt x="143073" y="273147"/>
                  </a:lnTo>
                  <a:lnTo>
                    <a:pt x="143324" y="272696"/>
                  </a:lnTo>
                  <a:lnTo>
                    <a:pt x="143576" y="272236"/>
                  </a:lnTo>
                  <a:lnTo>
                    <a:pt x="143828" y="271776"/>
                  </a:lnTo>
                  <a:lnTo>
                    <a:pt x="144062" y="271316"/>
                  </a:lnTo>
                  <a:lnTo>
                    <a:pt x="144296" y="270848"/>
                  </a:lnTo>
                  <a:lnTo>
                    <a:pt x="144530" y="270379"/>
                  </a:lnTo>
                  <a:lnTo>
                    <a:pt x="144747" y="269911"/>
                  </a:lnTo>
                  <a:lnTo>
                    <a:pt x="144964" y="269433"/>
                  </a:lnTo>
                  <a:lnTo>
                    <a:pt x="145173" y="268956"/>
                  </a:lnTo>
                  <a:lnTo>
                    <a:pt x="145381" y="268479"/>
                  </a:lnTo>
                  <a:lnTo>
                    <a:pt x="145580" y="267993"/>
                  </a:lnTo>
                  <a:lnTo>
                    <a:pt x="145771" y="267516"/>
                  </a:lnTo>
                  <a:lnTo>
                    <a:pt x="145954" y="267030"/>
                  </a:lnTo>
                  <a:lnTo>
                    <a:pt x="146136" y="266535"/>
                  </a:lnTo>
                  <a:lnTo>
                    <a:pt x="146309" y="266049"/>
                  </a:lnTo>
                  <a:lnTo>
                    <a:pt x="146474" y="265555"/>
                  </a:lnTo>
                  <a:lnTo>
                    <a:pt x="146639" y="265060"/>
                  </a:lnTo>
                  <a:lnTo>
                    <a:pt x="146787" y="264557"/>
                  </a:lnTo>
                  <a:lnTo>
                    <a:pt x="146934" y="264053"/>
                  </a:lnTo>
                  <a:lnTo>
                    <a:pt x="147082" y="263559"/>
                  </a:lnTo>
                  <a:lnTo>
                    <a:pt x="147212" y="263047"/>
                  </a:lnTo>
                  <a:lnTo>
                    <a:pt x="147342" y="262544"/>
                  </a:lnTo>
                  <a:lnTo>
                    <a:pt x="147463" y="262032"/>
                  </a:lnTo>
                  <a:lnTo>
                    <a:pt x="147576" y="261520"/>
                  </a:lnTo>
                  <a:lnTo>
                    <a:pt x="147689" y="261008"/>
                  </a:lnTo>
                  <a:lnTo>
                    <a:pt x="147793" y="260496"/>
                  </a:lnTo>
                  <a:lnTo>
                    <a:pt x="147889" y="259975"/>
                  </a:lnTo>
                  <a:lnTo>
                    <a:pt x="147975" y="259454"/>
                  </a:lnTo>
                  <a:lnTo>
                    <a:pt x="148053" y="258934"/>
                  </a:lnTo>
                  <a:lnTo>
                    <a:pt x="148132" y="258413"/>
                  </a:lnTo>
                  <a:lnTo>
                    <a:pt x="148201" y="257884"/>
                  </a:lnTo>
                  <a:lnTo>
                    <a:pt x="148262" y="257363"/>
                  </a:lnTo>
                  <a:lnTo>
                    <a:pt x="148314" y="256834"/>
                  </a:lnTo>
                  <a:lnTo>
                    <a:pt x="148357" y="256305"/>
                  </a:lnTo>
                  <a:lnTo>
                    <a:pt x="148401" y="255767"/>
                  </a:lnTo>
                  <a:lnTo>
                    <a:pt x="148435" y="255237"/>
                  </a:lnTo>
                  <a:lnTo>
                    <a:pt x="148453" y="254699"/>
                  </a:lnTo>
                  <a:lnTo>
                    <a:pt x="148479" y="254161"/>
                  </a:lnTo>
                  <a:lnTo>
                    <a:pt x="148487" y="253623"/>
                  </a:lnTo>
                  <a:lnTo>
                    <a:pt x="148487" y="253085"/>
                  </a:lnTo>
                  <a:lnTo>
                    <a:pt x="148487" y="252582"/>
                  </a:lnTo>
                  <a:lnTo>
                    <a:pt x="148479" y="252087"/>
                  </a:lnTo>
                  <a:lnTo>
                    <a:pt x="148461" y="251584"/>
                  </a:lnTo>
                  <a:lnTo>
                    <a:pt x="148435" y="251081"/>
                  </a:lnTo>
                  <a:lnTo>
                    <a:pt x="148409" y="250578"/>
                  </a:lnTo>
                  <a:lnTo>
                    <a:pt x="148375" y="250083"/>
                  </a:lnTo>
                  <a:lnTo>
                    <a:pt x="148331" y="249580"/>
                  </a:lnTo>
                  <a:lnTo>
                    <a:pt x="148288" y="249076"/>
                  </a:lnTo>
                  <a:lnTo>
                    <a:pt x="148236" y="248582"/>
                  </a:lnTo>
                  <a:lnTo>
                    <a:pt x="148175" y="248078"/>
                  </a:lnTo>
                  <a:lnTo>
                    <a:pt x="148106" y="247584"/>
                  </a:lnTo>
                  <a:lnTo>
                    <a:pt x="148036" y="247081"/>
                  </a:lnTo>
                  <a:lnTo>
                    <a:pt x="147958" y="246586"/>
                  </a:lnTo>
                  <a:lnTo>
                    <a:pt x="147871" y="246083"/>
                  </a:lnTo>
                  <a:lnTo>
                    <a:pt x="147784" y="245588"/>
                  </a:lnTo>
                  <a:lnTo>
                    <a:pt x="147680" y="245093"/>
                  </a:lnTo>
                  <a:lnTo>
                    <a:pt x="147576" y="244599"/>
                  </a:lnTo>
                  <a:lnTo>
                    <a:pt x="147472" y="244104"/>
                  </a:lnTo>
                  <a:lnTo>
                    <a:pt x="147351" y="243610"/>
                  </a:lnTo>
                  <a:lnTo>
                    <a:pt x="147229" y="243115"/>
                  </a:lnTo>
                  <a:lnTo>
                    <a:pt x="147108" y="242620"/>
                  </a:lnTo>
                  <a:lnTo>
                    <a:pt x="146969" y="242126"/>
                  </a:lnTo>
                  <a:lnTo>
                    <a:pt x="146830" y="241640"/>
                  </a:lnTo>
                  <a:lnTo>
                    <a:pt x="146682" y="241154"/>
                  </a:lnTo>
                  <a:lnTo>
                    <a:pt x="146535" y="240659"/>
                  </a:lnTo>
                  <a:lnTo>
                    <a:pt x="146379" y="240173"/>
                  </a:lnTo>
                  <a:lnTo>
                    <a:pt x="146214" y="239687"/>
                  </a:lnTo>
                  <a:lnTo>
                    <a:pt x="146040" y="239210"/>
                  </a:lnTo>
                  <a:lnTo>
                    <a:pt x="145867" y="238724"/>
                  </a:lnTo>
                  <a:lnTo>
                    <a:pt x="145685" y="238247"/>
                  </a:lnTo>
                  <a:lnTo>
                    <a:pt x="145494" y="237770"/>
                  </a:lnTo>
                  <a:lnTo>
                    <a:pt x="145303" y="237292"/>
                  </a:lnTo>
                  <a:lnTo>
                    <a:pt x="145094" y="236815"/>
                  </a:lnTo>
                  <a:lnTo>
                    <a:pt x="144895" y="236347"/>
                  </a:lnTo>
                  <a:lnTo>
                    <a:pt x="144678" y="235869"/>
                  </a:lnTo>
                  <a:lnTo>
                    <a:pt x="144461" y="235401"/>
                  </a:lnTo>
                  <a:lnTo>
                    <a:pt x="144235" y="234932"/>
                  </a:lnTo>
                  <a:lnTo>
                    <a:pt x="144010" y="234472"/>
                  </a:lnTo>
                  <a:lnTo>
                    <a:pt x="143776" y="234004"/>
                  </a:lnTo>
                  <a:lnTo>
                    <a:pt x="143533" y="233544"/>
                  </a:lnTo>
                  <a:lnTo>
                    <a:pt x="143281" y="233084"/>
                  </a:lnTo>
                  <a:lnTo>
                    <a:pt x="143029" y="232633"/>
                  </a:lnTo>
                  <a:lnTo>
                    <a:pt x="142769" y="232181"/>
                  </a:lnTo>
                  <a:lnTo>
                    <a:pt x="142509" y="231730"/>
                  </a:lnTo>
                  <a:lnTo>
                    <a:pt x="142240" y="231279"/>
                  </a:lnTo>
                  <a:lnTo>
                    <a:pt x="141962" y="230836"/>
                  </a:lnTo>
                  <a:lnTo>
                    <a:pt x="141676" y="230394"/>
                  </a:lnTo>
                  <a:lnTo>
                    <a:pt x="141389" y="229951"/>
                  </a:lnTo>
                  <a:lnTo>
                    <a:pt x="141094" y="229518"/>
                  </a:lnTo>
                  <a:lnTo>
                    <a:pt x="140799" y="229084"/>
                  </a:lnTo>
                  <a:lnTo>
                    <a:pt x="140487" y="228650"/>
                  </a:lnTo>
                  <a:lnTo>
                    <a:pt x="140183" y="228216"/>
                  </a:lnTo>
                  <a:lnTo>
                    <a:pt x="139862" y="227791"/>
                  </a:lnTo>
                  <a:lnTo>
                    <a:pt x="139541" y="227374"/>
                  </a:lnTo>
                  <a:lnTo>
                    <a:pt x="139211" y="226958"/>
                  </a:lnTo>
                  <a:lnTo>
                    <a:pt x="138881" y="226541"/>
                  </a:lnTo>
                  <a:lnTo>
                    <a:pt x="138543" y="226125"/>
                  </a:lnTo>
                  <a:lnTo>
                    <a:pt x="138196" y="225717"/>
                  </a:lnTo>
                  <a:lnTo>
                    <a:pt x="137840" y="225309"/>
                  </a:lnTo>
                  <a:lnTo>
                    <a:pt x="137484" y="224910"/>
                  </a:lnTo>
                  <a:lnTo>
                    <a:pt x="137129" y="224511"/>
                  </a:lnTo>
                  <a:lnTo>
                    <a:pt x="136756" y="224120"/>
                  </a:lnTo>
                  <a:lnTo>
                    <a:pt x="136382" y="223730"/>
                  </a:lnTo>
                  <a:lnTo>
                    <a:pt x="136009" y="223339"/>
                  </a:lnTo>
                  <a:lnTo>
                    <a:pt x="137033" y="223096"/>
                  </a:lnTo>
                  <a:lnTo>
                    <a:pt x="138057" y="222827"/>
                  </a:lnTo>
                  <a:lnTo>
                    <a:pt x="139064" y="222541"/>
                  </a:lnTo>
                  <a:lnTo>
                    <a:pt x="140070" y="222237"/>
                  </a:lnTo>
                  <a:lnTo>
                    <a:pt x="141059" y="221916"/>
                  </a:lnTo>
                  <a:lnTo>
                    <a:pt x="142040" y="221586"/>
                  </a:lnTo>
                  <a:lnTo>
                    <a:pt x="143012" y="221231"/>
                  </a:lnTo>
                  <a:lnTo>
                    <a:pt x="143975" y="220857"/>
                  </a:lnTo>
                  <a:lnTo>
                    <a:pt x="144930" y="220476"/>
                  </a:lnTo>
                  <a:lnTo>
                    <a:pt x="145867" y="220068"/>
                  </a:lnTo>
                  <a:lnTo>
                    <a:pt x="146804" y="219651"/>
                  </a:lnTo>
                  <a:lnTo>
                    <a:pt x="147724" y="219217"/>
                  </a:lnTo>
                  <a:lnTo>
                    <a:pt x="148626" y="218766"/>
                  </a:lnTo>
                  <a:lnTo>
                    <a:pt x="149529" y="218298"/>
                  </a:lnTo>
                  <a:lnTo>
                    <a:pt x="150414" y="217820"/>
                  </a:lnTo>
                  <a:lnTo>
                    <a:pt x="151281" y="217326"/>
                  </a:lnTo>
                  <a:lnTo>
                    <a:pt x="152140" y="216814"/>
                  </a:lnTo>
                  <a:lnTo>
                    <a:pt x="152991" y="216293"/>
                  </a:lnTo>
                  <a:lnTo>
                    <a:pt x="153824" y="215747"/>
                  </a:lnTo>
                  <a:lnTo>
                    <a:pt x="154648" y="215200"/>
                  </a:lnTo>
                  <a:lnTo>
                    <a:pt x="155455" y="214627"/>
                  </a:lnTo>
                  <a:lnTo>
                    <a:pt x="156254" y="214046"/>
                  </a:lnTo>
                  <a:lnTo>
                    <a:pt x="157035" y="213447"/>
                  </a:lnTo>
                  <a:lnTo>
                    <a:pt x="157807" y="212840"/>
                  </a:lnTo>
                  <a:lnTo>
                    <a:pt x="158553" y="212223"/>
                  </a:lnTo>
                  <a:lnTo>
                    <a:pt x="159299" y="211581"/>
                  </a:lnTo>
                  <a:lnTo>
                    <a:pt x="160020" y="210939"/>
                  </a:lnTo>
                  <a:lnTo>
                    <a:pt x="160731" y="210280"/>
                  </a:lnTo>
                  <a:lnTo>
                    <a:pt x="161425" y="209603"/>
                  </a:lnTo>
                  <a:lnTo>
                    <a:pt x="162102" y="208917"/>
                  </a:lnTo>
                  <a:lnTo>
                    <a:pt x="162770" y="208223"/>
                  </a:lnTo>
                  <a:lnTo>
                    <a:pt x="163412" y="207512"/>
                  </a:lnTo>
                  <a:lnTo>
                    <a:pt x="164046" y="206791"/>
                  </a:lnTo>
                  <a:lnTo>
                    <a:pt x="164662" y="206063"/>
                  </a:lnTo>
                  <a:lnTo>
                    <a:pt x="165261" y="205316"/>
                  </a:lnTo>
                  <a:lnTo>
                    <a:pt x="165842" y="204570"/>
                  </a:lnTo>
                  <a:lnTo>
                    <a:pt x="166406" y="203806"/>
                  </a:lnTo>
                  <a:lnTo>
                    <a:pt x="166953" y="203025"/>
                  </a:lnTo>
                  <a:lnTo>
                    <a:pt x="167482" y="202245"/>
                  </a:lnTo>
                  <a:lnTo>
                    <a:pt x="167994" y="201446"/>
                  </a:lnTo>
                  <a:lnTo>
                    <a:pt x="168489" y="200639"/>
                  </a:lnTo>
                  <a:lnTo>
                    <a:pt x="168966" y="199824"/>
                  </a:lnTo>
                  <a:lnTo>
                    <a:pt x="169192" y="199416"/>
                  </a:lnTo>
                  <a:lnTo>
                    <a:pt x="169417" y="198999"/>
                  </a:lnTo>
                  <a:lnTo>
                    <a:pt x="169643" y="198591"/>
                  </a:lnTo>
                  <a:lnTo>
                    <a:pt x="169860" y="198166"/>
                  </a:lnTo>
                  <a:lnTo>
                    <a:pt x="170068" y="197750"/>
                  </a:lnTo>
                  <a:lnTo>
                    <a:pt x="170276" y="197324"/>
                  </a:lnTo>
                  <a:lnTo>
                    <a:pt x="170476" y="196899"/>
                  </a:lnTo>
                  <a:lnTo>
                    <a:pt x="170675" y="196474"/>
                  </a:lnTo>
                  <a:lnTo>
                    <a:pt x="170866" y="196049"/>
                  </a:lnTo>
                  <a:lnTo>
                    <a:pt x="171057" y="195615"/>
                  </a:lnTo>
                  <a:lnTo>
                    <a:pt x="171239" y="195181"/>
                  </a:lnTo>
                  <a:lnTo>
                    <a:pt x="171413" y="194747"/>
                  </a:lnTo>
                  <a:lnTo>
                    <a:pt x="171586" y="194305"/>
                  </a:lnTo>
                  <a:lnTo>
                    <a:pt x="171760" y="193871"/>
                  </a:lnTo>
                  <a:lnTo>
                    <a:pt x="171916" y="193428"/>
                  </a:lnTo>
                  <a:lnTo>
                    <a:pt x="172081" y="192986"/>
                  </a:lnTo>
                  <a:lnTo>
                    <a:pt x="172229" y="192535"/>
                  </a:lnTo>
                  <a:lnTo>
                    <a:pt x="172376" y="192092"/>
                  </a:lnTo>
                  <a:lnTo>
                    <a:pt x="172524" y="191641"/>
                  </a:lnTo>
                  <a:lnTo>
                    <a:pt x="172654" y="191190"/>
                  </a:lnTo>
                  <a:lnTo>
                    <a:pt x="172793" y="190738"/>
                  </a:lnTo>
                  <a:lnTo>
                    <a:pt x="172914" y="190278"/>
                  </a:lnTo>
                  <a:lnTo>
                    <a:pt x="173036" y="189827"/>
                  </a:lnTo>
                  <a:lnTo>
                    <a:pt x="173148" y="189367"/>
                  </a:lnTo>
                  <a:lnTo>
                    <a:pt x="173261" y="188907"/>
                  </a:lnTo>
                  <a:lnTo>
                    <a:pt x="173365" y="188439"/>
                  </a:lnTo>
                  <a:lnTo>
                    <a:pt x="173469" y="187979"/>
                  </a:lnTo>
                  <a:lnTo>
                    <a:pt x="173565" y="187510"/>
                  </a:lnTo>
                  <a:lnTo>
                    <a:pt x="173652" y="187042"/>
                  </a:lnTo>
                  <a:lnTo>
                    <a:pt x="173730" y="186573"/>
                  </a:lnTo>
                  <a:lnTo>
                    <a:pt x="173808" y="186105"/>
                  </a:lnTo>
                  <a:lnTo>
                    <a:pt x="173886" y="185636"/>
                  </a:lnTo>
                  <a:lnTo>
                    <a:pt x="173947" y="185159"/>
                  </a:lnTo>
                  <a:lnTo>
                    <a:pt x="174007" y="184681"/>
                  </a:lnTo>
                  <a:lnTo>
                    <a:pt x="174068" y="184204"/>
                  </a:lnTo>
                  <a:lnTo>
                    <a:pt x="174112" y="183727"/>
                  </a:lnTo>
                  <a:lnTo>
                    <a:pt x="174164" y="183250"/>
                  </a:lnTo>
                  <a:lnTo>
                    <a:pt x="174198" y="182772"/>
                  </a:lnTo>
                  <a:lnTo>
                    <a:pt x="174233" y="182287"/>
                  </a:lnTo>
                  <a:lnTo>
                    <a:pt x="174259" y="181801"/>
                  </a:lnTo>
                  <a:lnTo>
                    <a:pt x="174276" y="181315"/>
                  </a:lnTo>
                  <a:lnTo>
                    <a:pt x="174294" y="180829"/>
                  </a:lnTo>
                  <a:lnTo>
                    <a:pt x="174303" y="180343"/>
                  </a:lnTo>
                  <a:lnTo>
                    <a:pt x="174303" y="179857"/>
                  </a:lnTo>
                  <a:lnTo>
                    <a:pt x="174303" y="179293"/>
                  </a:lnTo>
                  <a:lnTo>
                    <a:pt x="174285" y="178729"/>
                  </a:lnTo>
                  <a:lnTo>
                    <a:pt x="174268" y="178165"/>
                  </a:lnTo>
                  <a:lnTo>
                    <a:pt x="174242" y="177601"/>
                  </a:lnTo>
                  <a:lnTo>
                    <a:pt x="174207" y="177037"/>
                  </a:lnTo>
                  <a:lnTo>
                    <a:pt x="174164" y="176481"/>
                  </a:lnTo>
                  <a:lnTo>
                    <a:pt x="174112" y="175917"/>
                  </a:lnTo>
                  <a:lnTo>
                    <a:pt x="174051" y="175353"/>
                  </a:lnTo>
                  <a:lnTo>
                    <a:pt x="173990" y="174789"/>
                  </a:lnTo>
                  <a:lnTo>
                    <a:pt x="173912" y="174225"/>
                  </a:lnTo>
                  <a:lnTo>
                    <a:pt x="173825" y="173670"/>
                  </a:lnTo>
                  <a:lnTo>
                    <a:pt x="173738" y="173106"/>
                  </a:lnTo>
                  <a:lnTo>
                    <a:pt x="173643" y="172542"/>
                  </a:lnTo>
                  <a:lnTo>
                    <a:pt x="173530" y="171986"/>
                  </a:lnTo>
                  <a:lnTo>
                    <a:pt x="173417" y="171422"/>
                  </a:lnTo>
                  <a:lnTo>
                    <a:pt x="173296" y="170867"/>
                  </a:lnTo>
                  <a:lnTo>
                    <a:pt x="173166" y="170303"/>
                  </a:lnTo>
                  <a:lnTo>
                    <a:pt x="173027" y="169748"/>
                  </a:lnTo>
                  <a:lnTo>
                    <a:pt x="172879" y="169192"/>
                  </a:lnTo>
                  <a:lnTo>
                    <a:pt x="172732" y="168637"/>
                  </a:lnTo>
                  <a:lnTo>
                    <a:pt x="172567" y="168082"/>
                  </a:lnTo>
                  <a:lnTo>
                    <a:pt x="172393" y="167526"/>
                  </a:lnTo>
                  <a:lnTo>
                    <a:pt x="172220" y="166980"/>
                  </a:lnTo>
                  <a:lnTo>
                    <a:pt x="172029" y="166424"/>
                  </a:lnTo>
                  <a:lnTo>
                    <a:pt x="171838" y="165878"/>
                  </a:lnTo>
                  <a:lnTo>
                    <a:pt x="171639" y="165331"/>
                  </a:lnTo>
                  <a:lnTo>
                    <a:pt x="171430" y="164784"/>
                  </a:lnTo>
                  <a:lnTo>
                    <a:pt x="171205" y="164238"/>
                  </a:lnTo>
                  <a:lnTo>
                    <a:pt x="170979" y="163691"/>
                  </a:lnTo>
                  <a:lnTo>
                    <a:pt x="170745" y="163153"/>
                  </a:lnTo>
                  <a:lnTo>
                    <a:pt x="170502" y="162615"/>
                  </a:lnTo>
                  <a:lnTo>
                    <a:pt x="170250" y="162077"/>
                  </a:lnTo>
                  <a:lnTo>
                    <a:pt x="169999" y="161539"/>
                  </a:lnTo>
                  <a:lnTo>
                    <a:pt x="169730" y="161001"/>
                  </a:lnTo>
                  <a:lnTo>
                    <a:pt x="169452" y="160472"/>
                  </a:lnTo>
                  <a:lnTo>
                    <a:pt x="169166" y="159942"/>
                  </a:lnTo>
                  <a:lnTo>
                    <a:pt x="168879" y="159413"/>
                  </a:lnTo>
                  <a:lnTo>
                    <a:pt x="168575" y="158884"/>
                  </a:lnTo>
                  <a:lnTo>
                    <a:pt x="168272" y="158363"/>
                  </a:lnTo>
                  <a:lnTo>
                    <a:pt x="167951" y="157834"/>
                  </a:lnTo>
                  <a:lnTo>
                    <a:pt x="167630" y="157322"/>
                  </a:lnTo>
                  <a:lnTo>
                    <a:pt x="167300" y="156801"/>
                  </a:lnTo>
                  <a:lnTo>
                    <a:pt x="166953" y="156289"/>
                  </a:lnTo>
                  <a:lnTo>
                    <a:pt x="166606" y="155777"/>
                  </a:lnTo>
                  <a:lnTo>
                    <a:pt x="166250" y="155265"/>
                  </a:lnTo>
                  <a:lnTo>
                    <a:pt x="165885" y="154762"/>
                  </a:lnTo>
                  <a:lnTo>
                    <a:pt x="165512" y="154259"/>
                  </a:lnTo>
                  <a:lnTo>
                    <a:pt x="165131" y="153755"/>
                  </a:lnTo>
                  <a:lnTo>
                    <a:pt x="164740" y="153252"/>
                  </a:lnTo>
                  <a:lnTo>
                    <a:pt x="164341" y="152757"/>
                  </a:lnTo>
                  <a:lnTo>
                    <a:pt x="163933" y="152271"/>
                  </a:lnTo>
                  <a:lnTo>
                    <a:pt x="163517" y="151777"/>
                  </a:lnTo>
                  <a:lnTo>
                    <a:pt x="163100" y="151300"/>
                  </a:lnTo>
                  <a:lnTo>
                    <a:pt x="162666" y="150814"/>
                  </a:lnTo>
                  <a:lnTo>
                    <a:pt x="162224" y="150336"/>
                  </a:lnTo>
                  <a:lnTo>
                    <a:pt x="161781" y="149859"/>
                  </a:lnTo>
                  <a:lnTo>
                    <a:pt x="161321" y="149391"/>
                  </a:lnTo>
                  <a:lnTo>
                    <a:pt x="160853" y="148922"/>
                  </a:lnTo>
                  <a:lnTo>
                    <a:pt x="160384" y="148453"/>
                  </a:lnTo>
                  <a:lnTo>
                    <a:pt x="159898" y="147994"/>
                  </a:lnTo>
                  <a:lnTo>
                    <a:pt x="159412" y="147534"/>
                  </a:lnTo>
                  <a:lnTo>
                    <a:pt x="158909" y="147082"/>
                  </a:lnTo>
                  <a:lnTo>
                    <a:pt x="158406" y="146631"/>
                  </a:lnTo>
                  <a:lnTo>
                    <a:pt x="157894" y="146189"/>
                  </a:lnTo>
                  <a:lnTo>
                    <a:pt x="158458" y="145625"/>
                  </a:lnTo>
                  <a:lnTo>
                    <a:pt x="159022" y="145043"/>
                  </a:lnTo>
                  <a:lnTo>
                    <a:pt x="159560" y="144462"/>
                  </a:lnTo>
                  <a:lnTo>
                    <a:pt x="160089" y="143863"/>
                  </a:lnTo>
                  <a:lnTo>
                    <a:pt x="160601" y="143256"/>
                  </a:lnTo>
                  <a:lnTo>
                    <a:pt x="161104" y="142640"/>
                  </a:lnTo>
                  <a:lnTo>
                    <a:pt x="161581" y="142015"/>
                  </a:lnTo>
                  <a:lnTo>
                    <a:pt x="162050" y="141373"/>
                  </a:lnTo>
                  <a:lnTo>
                    <a:pt x="162501" y="140731"/>
                  </a:lnTo>
                  <a:lnTo>
                    <a:pt x="162935" y="140071"/>
                  </a:lnTo>
                  <a:lnTo>
                    <a:pt x="163352" y="139412"/>
                  </a:lnTo>
                  <a:lnTo>
                    <a:pt x="163760" y="138735"/>
                  </a:lnTo>
                  <a:lnTo>
                    <a:pt x="164141" y="138049"/>
                  </a:lnTo>
                  <a:lnTo>
                    <a:pt x="164506" y="137364"/>
                  </a:lnTo>
                  <a:lnTo>
                    <a:pt x="164853" y="136661"/>
                  </a:lnTo>
                  <a:lnTo>
                    <a:pt x="165183" y="135949"/>
                  </a:lnTo>
                  <a:lnTo>
                    <a:pt x="165504" y="135238"/>
                  </a:lnTo>
                  <a:lnTo>
                    <a:pt x="165799" y="134509"/>
                  </a:lnTo>
                  <a:lnTo>
                    <a:pt x="166068" y="133780"/>
                  </a:lnTo>
                  <a:lnTo>
                    <a:pt x="166328" y="133042"/>
                  </a:lnTo>
                  <a:lnTo>
                    <a:pt x="166562" y="132296"/>
                  </a:lnTo>
                  <a:lnTo>
                    <a:pt x="166788" y="131541"/>
                  </a:lnTo>
                  <a:lnTo>
                    <a:pt x="166883" y="131168"/>
                  </a:lnTo>
                  <a:lnTo>
                    <a:pt x="166987" y="130786"/>
                  </a:lnTo>
                  <a:lnTo>
                    <a:pt x="167074" y="130404"/>
                  </a:lnTo>
                  <a:lnTo>
                    <a:pt x="167161" y="130014"/>
                  </a:lnTo>
                  <a:lnTo>
                    <a:pt x="167248" y="129632"/>
                  </a:lnTo>
                  <a:lnTo>
                    <a:pt x="167326" y="129242"/>
                  </a:lnTo>
                  <a:lnTo>
                    <a:pt x="167395" y="128860"/>
                  </a:lnTo>
                  <a:lnTo>
                    <a:pt x="167465" y="128469"/>
                  </a:lnTo>
                  <a:lnTo>
                    <a:pt x="167525" y="128070"/>
                  </a:lnTo>
                  <a:lnTo>
                    <a:pt x="167578" y="127680"/>
                  </a:lnTo>
                  <a:lnTo>
                    <a:pt x="167630" y="127289"/>
                  </a:lnTo>
                  <a:lnTo>
                    <a:pt x="167682" y="126890"/>
                  </a:lnTo>
                  <a:lnTo>
                    <a:pt x="167716" y="126491"/>
                  </a:lnTo>
                  <a:lnTo>
                    <a:pt x="167751" y="126092"/>
                  </a:lnTo>
                  <a:lnTo>
                    <a:pt x="167786" y="125693"/>
                  </a:lnTo>
                  <a:lnTo>
                    <a:pt x="167812" y="125294"/>
                  </a:lnTo>
                  <a:lnTo>
                    <a:pt x="167829" y="124886"/>
                  </a:lnTo>
                  <a:lnTo>
                    <a:pt x="167838" y="124487"/>
                  </a:lnTo>
                  <a:lnTo>
                    <a:pt x="167847" y="124079"/>
                  </a:lnTo>
                  <a:lnTo>
                    <a:pt x="167855" y="123671"/>
                  </a:lnTo>
                  <a:lnTo>
                    <a:pt x="167847" y="123246"/>
                  </a:lnTo>
                  <a:lnTo>
                    <a:pt x="167838" y="122820"/>
                  </a:lnTo>
                  <a:lnTo>
                    <a:pt x="167829" y="122395"/>
                  </a:lnTo>
                  <a:lnTo>
                    <a:pt x="167803" y="121970"/>
                  </a:lnTo>
                  <a:lnTo>
                    <a:pt x="167777" y="121554"/>
                  </a:lnTo>
                  <a:lnTo>
                    <a:pt x="167742" y="121128"/>
                  </a:lnTo>
                  <a:lnTo>
                    <a:pt x="167708" y="120712"/>
                  </a:lnTo>
                  <a:lnTo>
                    <a:pt x="167656" y="120295"/>
                  </a:lnTo>
                  <a:lnTo>
                    <a:pt x="167612" y="119879"/>
                  </a:lnTo>
                  <a:lnTo>
                    <a:pt x="167552" y="119462"/>
                  </a:lnTo>
                  <a:lnTo>
                    <a:pt x="167491" y="119046"/>
                  </a:lnTo>
                  <a:lnTo>
                    <a:pt x="167421" y="118638"/>
                  </a:lnTo>
                  <a:lnTo>
                    <a:pt x="167352" y="118230"/>
                  </a:lnTo>
                  <a:lnTo>
                    <a:pt x="167274" y="117822"/>
                  </a:lnTo>
                  <a:lnTo>
                    <a:pt x="167187" y="117414"/>
                  </a:lnTo>
                  <a:lnTo>
                    <a:pt x="167092" y="117007"/>
                  </a:lnTo>
                  <a:lnTo>
                    <a:pt x="166996" y="116607"/>
                  </a:lnTo>
                  <a:lnTo>
                    <a:pt x="166901" y="116208"/>
                  </a:lnTo>
                  <a:lnTo>
                    <a:pt x="166788" y="115809"/>
                  </a:lnTo>
                  <a:lnTo>
                    <a:pt x="166675" y="115410"/>
                  </a:lnTo>
                  <a:lnTo>
                    <a:pt x="166562" y="115011"/>
                  </a:lnTo>
                  <a:lnTo>
                    <a:pt x="166441" y="114620"/>
                  </a:lnTo>
                  <a:lnTo>
                    <a:pt x="166311" y="114230"/>
                  </a:lnTo>
                  <a:lnTo>
                    <a:pt x="166172" y="113839"/>
                  </a:lnTo>
                  <a:lnTo>
                    <a:pt x="166033" y="113449"/>
                  </a:lnTo>
                  <a:lnTo>
                    <a:pt x="165894" y="113067"/>
                  </a:lnTo>
                  <a:lnTo>
                    <a:pt x="165738" y="112685"/>
                  </a:lnTo>
                  <a:lnTo>
                    <a:pt x="165590" y="112303"/>
                  </a:lnTo>
                  <a:lnTo>
                    <a:pt x="165426" y="111922"/>
                  </a:lnTo>
                  <a:lnTo>
                    <a:pt x="165261" y="111540"/>
                  </a:lnTo>
                  <a:lnTo>
                    <a:pt x="165096" y="111167"/>
                  </a:lnTo>
                  <a:lnTo>
                    <a:pt x="164922" y="110794"/>
                  </a:lnTo>
                  <a:lnTo>
                    <a:pt x="164740" y="110420"/>
                  </a:lnTo>
                  <a:lnTo>
                    <a:pt x="164558" y="110056"/>
                  </a:lnTo>
                  <a:lnTo>
                    <a:pt x="164367" y="109692"/>
                  </a:lnTo>
                  <a:lnTo>
                    <a:pt x="164167" y="109327"/>
                  </a:lnTo>
                  <a:lnTo>
                    <a:pt x="163968" y="108963"/>
                  </a:lnTo>
                  <a:lnTo>
                    <a:pt x="163768" y="108607"/>
                  </a:lnTo>
                  <a:lnTo>
                    <a:pt x="163560" y="108251"/>
                  </a:lnTo>
                  <a:lnTo>
                    <a:pt x="163343" y="107895"/>
                  </a:lnTo>
                  <a:lnTo>
                    <a:pt x="163126" y="107540"/>
                  </a:lnTo>
                  <a:lnTo>
                    <a:pt x="162900" y="107193"/>
                  </a:lnTo>
                  <a:lnTo>
                    <a:pt x="162675" y="106845"/>
                  </a:lnTo>
                  <a:lnTo>
                    <a:pt x="162441" y="106498"/>
                  </a:lnTo>
                  <a:lnTo>
                    <a:pt x="161963" y="105821"/>
                  </a:lnTo>
                  <a:lnTo>
                    <a:pt x="161469" y="105153"/>
                  </a:lnTo>
                  <a:lnTo>
                    <a:pt x="160957" y="104494"/>
                  </a:lnTo>
                  <a:lnTo>
                    <a:pt x="160427" y="103843"/>
                  </a:lnTo>
                  <a:lnTo>
                    <a:pt x="159881" y="103210"/>
                  </a:lnTo>
                  <a:lnTo>
                    <a:pt x="159317" y="102585"/>
                  </a:lnTo>
                  <a:lnTo>
                    <a:pt x="158735" y="101969"/>
                  </a:lnTo>
                  <a:lnTo>
                    <a:pt x="158137" y="101370"/>
                  </a:lnTo>
                  <a:lnTo>
                    <a:pt x="157529" y="100780"/>
                  </a:lnTo>
                  <a:lnTo>
                    <a:pt x="156904" y="100207"/>
                  </a:lnTo>
                  <a:lnTo>
                    <a:pt x="156254" y="99643"/>
                  </a:lnTo>
                  <a:lnTo>
                    <a:pt x="155603" y="99097"/>
                  </a:lnTo>
                  <a:lnTo>
                    <a:pt x="154926" y="98559"/>
                  </a:lnTo>
                  <a:lnTo>
                    <a:pt x="154240" y="98038"/>
                  </a:lnTo>
                  <a:lnTo>
                    <a:pt x="153538" y="97526"/>
                  </a:lnTo>
                  <a:lnTo>
                    <a:pt x="152826" y="97031"/>
                  </a:lnTo>
                  <a:lnTo>
                    <a:pt x="152097" y="96554"/>
                  </a:lnTo>
                  <a:lnTo>
                    <a:pt x="151351" y="96094"/>
                  </a:lnTo>
                  <a:lnTo>
                    <a:pt x="150596" y="95643"/>
                  </a:lnTo>
                  <a:lnTo>
                    <a:pt x="149832" y="95209"/>
                  </a:lnTo>
                  <a:lnTo>
                    <a:pt x="149051" y="94793"/>
                  </a:lnTo>
                  <a:lnTo>
                    <a:pt x="148262" y="94385"/>
                  </a:lnTo>
                  <a:lnTo>
                    <a:pt x="147455" y="93994"/>
                  </a:lnTo>
                  <a:lnTo>
                    <a:pt x="146639" y="93630"/>
                  </a:lnTo>
                  <a:lnTo>
                    <a:pt x="145815" y="93274"/>
                  </a:lnTo>
                  <a:lnTo>
                    <a:pt x="144982" y="92936"/>
                  </a:lnTo>
                  <a:lnTo>
                    <a:pt x="144131" y="92615"/>
                  </a:lnTo>
                  <a:lnTo>
                    <a:pt x="143272" y="92311"/>
                  </a:lnTo>
                  <a:lnTo>
                    <a:pt x="142404" y="92024"/>
                  </a:lnTo>
                  <a:lnTo>
                    <a:pt x="141528" y="91755"/>
                  </a:lnTo>
                  <a:lnTo>
                    <a:pt x="140634" y="91504"/>
                  </a:lnTo>
                  <a:lnTo>
                    <a:pt x="139741" y="91270"/>
                  </a:lnTo>
                  <a:lnTo>
                    <a:pt x="138838" y="91053"/>
                  </a:lnTo>
                  <a:lnTo>
                    <a:pt x="137918" y="90862"/>
                  </a:lnTo>
                  <a:lnTo>
                    <a:pt x="136998" y="90688"/>
                  </a:lnTo>
                  <a:lnTo>
                    <a:pt x="136061" y="90523"/>
                  </a:lnTo>
                  <a:lnTo>
                    <a:pt x="135124" y="90393"/>
                  </a:lnTo>
                  <a:lnTo>
                    <a:pt x="134178" y="90272"/>
                  </a:lnTo>
                  <a:lnTo>
                    <a:pt x="133224" y="90176"/>
                  </a:lnTo>
                  <a:lnTo>
                    <a:pt x="132747" y="90133"/>
                  </a:lnTo>
                  <a:lnTo>
                    <a:pt x="132269" y="90098"/>
                  </a:lnTo>
                  <a:lnTo>
                    <a:pt x="131783" y="90063"/>
                  </a:lnTo>
                  <a:lnTo>
                    <a:pt x="131297" y="90037"/>
                  </a:lnTo>
                  <a:lnTo>
                    <a:pt x="130811" y="90020"/>
                  </a:lnTo>
                  <a:lnTo>
                    <a:pt x="130326" y="90003"/>
                  </a:lnTo>
                  <a:lnTo>
                    <a:pt x="130629" y="89534"/>
                  </a:lnTo>
                  <a:lnTo>
                    <a:pt x="130924" y="89057"/>
                  </a:lnTo>
                  <a:lnTo>
                    <a:pt x="131219" y="88580"/>
                  </a:lnTo>
                  <a:lnTo>
                    <a:pt x="131497" y="88094"/>
                  </a:lnTo>
                  <a:lnTo>
                    <a:pt x="131775" y="87608"/>
                  </a:lnTo>
                  <a:lnTo>
                    <a:pt x="132035" y="87122"/>
                  </a:lnTo>
                  <a:lnTo>
                    <a:pt x="132287" y="86627"/>
                  </a:lnTo>
                  <a:lnTo>
                    <a:pt x="132538" y="86124"/>
                  </a:lnTo>
                  <a:lnTo>
                    <a:pt x="132773" y="85621"/>
                  </a:lnTo>
                  <a:lnTo>
                    <a:pt x="133007" y="85117"/>
                  </a:lnTo>
                  <a:lnTo>
                    <a:pt x="133224" y="84605"/>
                  </a:lnTo>
                  <a:lnTo>
                    <a:pt x="133441" y="84093"/>
                  </a:lnTo>
                  <a:lnTo>
                    <a:pt x="133640" y="83573"/>
                  </a:lnTo>
                  <a:lnTo>
                    <a:pt x="133831" y="83052"/>
                  </a:lnTo>
                  <a:lnTo>
                    <a:pt x="134022" y="82523"/>
                  </a:lnTo>
                  <a:lnTo>
                    <a:pt x="134196" y="81993"/>
                  </a:lnTo>
                  <a:lnTo>
                    <a:pt x="134361" y="81464"/>
                  </a:lnTo>
                  <a:lnTo>
                    <a:pt x="134508" y="80926"/>
                  </a:lnTo>
                  <a:lnTo>
                    <a:pt x="134656" y="80388"/>
                  </a:lnTo>
                  <a:lnTo>
                    <a:pt x="134794" y="79841"/>
                  </a:lnTo>
                  <a:lnTo>
                    <a:pt x="134916" y="79295"/>
                  </a:lnTo>
                  <a:lnTo>
                    <a:pt x="135029" y="78748"/>
                  </a:lnTo>
                  <a:lnTo>
                    <a:pt x="135133" y="78193"/>
                  </a:lnTo>
                  <a:lnTo>
                    <a:pt x="135228" y="77637"/>
                  </a:lnTo>
                  <a:lnTo>
                    <a:pt x="135315" y="77082"/>
                  </a:lnTo>
                  <a:lnTo>
                    <a:pt x="135384" y="76518"/>
                  </a:lnTo>
                  <a:lnTo>
                    <a:pt x="135445" y="75954"/>
                  </a:lnTo>
                  <a:lnTo>
                    <a:pt x="135497" y="75390"/>
                  </a:lnTo>
                  <a:lnTo>
                    <a:pt x="135532" y="74817"/>
                  </a:lnTo>
                  <a:lnTo>
                    <a:pt x="135567" y="74245"/>
                  </a:lnTo>
                  <a:lnTo>
                    <a:pt x="135584" y="73672"/>
                  </a:lnTo>
                  <a:lnTo>
                    <a:pt x="135584" y="73090"/>
                  </a:lnTo>
                  <a:lnTo>
                    <a:pt x="135584" y="72657"/>
                  </a:lnTo>
                  <a:lnTo>
                    <a:pt x="135575" y="72223"/>
                  </a:lnTo>
                  <a:lnTo>
                    <a:pt x="135558" y="71789"/>
                  </a:lnTo>
                  <a:lnTo>
                    <a:pt x="135541" y="71355"/>
                  </a:lnTo>
                  <a:lnTo>
                    <a:pt x="135506" y="70921"/>
                  </a:lnTo>
                  <a:lnTo>
                    <a:pt x="135471" y="70496"/>
                  </a:lnTo>
                  <a:lnTo>
                    <a:pt x="135437" y="70071"/>
                  </a:lnTo>
                  <a:lnTo>
                    <a:pt x="135384" y="69637"/>
                  </a:lnTo>
                  <a:lnTo>
                    <a:pt x="135332" y="69212"/>
                  </a:lnTo>
                  <a:lnTo>
                    <a:pt x="135272" y="68795"/>
                  </a:lnTo>
                  <a:lnTo>
                    <a:pt x="135211" y="68370"/>
                  </a:lnTo>
                  <a:lnTo>
                    <a:pt x="135142" y="67953"/>
                  </a:lnTo>
                  <a:lnTo>
                    <a:pt x="135063" y="67528"/>
                  </a:lnTo>
                  <a:lnTo>
                    <a:pt x="134985" y="67112"/>
                  </a:lnTo>
                  <a:lnTo>
                    <a:pt x="134899" y="66704"/>
                  </a:lnTo>
                  <a:lnTo>
                    <a:pt x="134803" y="66287"/>
                  </a:lnTo>
                  <a:lnTo>
                    <a:pt x="134699" y="65880"/>
                  </a:lnTo>
                  <a:lnTo>
                    <a:pt x="134595" y="65463"/>
                  </a:lnTo>
                  <a:lnTo>
                    <a:pt x="134482" y="65064"/>
                  </a:lnTo>
                  <a:lnTo>
                    <a:pt x="134369" y="64656"/>
                  </a:lnTo>
                  <a:lnTo>
                    <a:pt x="134248" y="64248"/>
                  </a:lnTo>
                  <a:lnTo>
                    <a:pt x="134118" y="63849"/>
                  </a:lnTo>
                  <a:lnTo>
                    <a:pt x="133987" y="63450"/>
                  </a:lnTo>
                  <a:lnTo>
                    <a:pt x="133849" y="63051"/>
                  </a:lnTo>
                  <a:lnTo>
                    <a:pt x="133701" y="62660"/>
                  </a:lnTo>
                  <a:lnTo>
                    <a:pt x="133554" y="62261"/>
                  </a:lnTo>
                  <a:lnTo>
                    <a:pt x="133397" y="61871"/>
                  </a:lnTo>
                  <a:lnTo>
                    <a:pt x="133241" y="61480"/>
                  </a:lnTo>
                  <a:lnTo>
                    <a:pt x="133076" y="61098"/>
                  </a:lnTo>
                  <a:lnTo>
                    <a:pt x="132903" y="60716"/>
                  </a:lnTo>
                  <a:lnTo>
                    <a:pt x="132729" y="60335"/>
                  </a:lnTo>
                  <a:lnTo>
                    <a:pt x="132547" y="59953"/>
                  </a:lnTo>
                  <a:lnTo>
                    <a:pt x="132356" y="59571"/>
                  </a:lnTo>
                  <a:lnTo>
                    <a:pt x="132165" y="59198"/>
                  </a:lnTo>
                  <a:lnTo>
                    <a:pt x="131974" y="58825"/>
                  </a:lnTo>
                  <a:lnTo>
                    <a:pt x="131766" y="58460"/>
                  </a:lnTo>
                  <a:lnTo>
                    <a:pt x="131566" y="58087"/>
                  </a:lnTo>
                  <a:lnTo>
                    <a:pt x="131349" y="57723"/>
                  </a:lnTo>
                  <a:lnTo>
                    <a:pt x="131133" y="57358"/>
                  </a:lnTo>
                  <a:lnTo>
                    <a:pt x="130916" y="57003"/>
                  </a:lnTo>
                  <a:lnTo>
                    <a:pt x="130690" y="56647"/>
                  </a:lnTo>
                  <a:lnTo>
                    <a:pt x="130456" y="56291"/>
                  </a:lnTo>
                  <a:lnTo>
                    <a:pt x="130221" y="55935"/>
                  </a:lnTo>
                  <a:lnTo>
                    <a:pt x="129987" y="55588"/>
                  </a:lnTo>
                  <a:lnTo>
                    <a:pt x="129735" y="55241"/>
                  </a:lnTo>
                  <a:lnTo>
                    <a:pt x="129493" y="54903"/>
                  </a:lnTo>
                  <a:lnTo>
                    <a:pt x="129232" y="54556"/>
                  </a:lnTo>
                  <a:lnTo>
                    <a:pt x="128972" y="54217"/>
                  </a:lnTo>
                  <a:lnTo>
                    <a:pt x="128712" y="53887"/>
                  </a:lnTo>
                  <a:lnTo>
                    <a:pt x="128443" y="53549"/>
                  </a:lnTo>
                  <a:lnTo>
                    <a:pt x="128174" y="53228"/>
                  </a:lnTo>
                  <a:lnTo>
                    <a:pt x="127896" y="52898"/>
                  </a:lnTo>
                  <a:lnTo>
                    <a:pt x="127618" y="52577"/>
                  </a:lnTo>
                  <a:lnTo>
                    <a:pt x="127332" y="52256"/>
                  </a:lnTo>
                  <a:lnTo>
                    <a:pt x="127037" y="51935"/>
                  </a:lnTo>
                  <a:lnTo>
                    <a:pt x="126750" y="51623"/>
                  </a:lnTo>
                  <a:lnTo>
                    <a:pt x="126447" y="51310"/>
                  </a:lnTo>
                  <a:lnTo>
                    <a:pt x="126143" y="51006"/>
                  </a:lnTo>
                  <a:lnTo>
                    <a:pt x="125527" y="50399"/>
                  </a:lnTo>
                  <a:lnTo>
                    <a:pt x="124894" y="49809"/>
                  </a:lnTo>
                  <a:lnTo>
                    <a:pt x="124251" y="49228"/>
                  </a:lnTo>
                  <a:lnTo>
                    <a:pt x="123583" y="48664"/>
                  </a:lnTo>
                  <a:lnTo>
                    <a:pt x="122906" y="48108"/>
                  </a:lnTo>
                  <a:lnTo>
                    <a:pt x="122212" y="47579"/>
                  </a:lnTo>
                  <a:lnTo>
                    <a:pt x="121501" y="47050"/>
                  </a:lnTo>
                  <a:lnTo>
                    <a:pt x="120772" y="46546"/>
                  </a:lnTo>
                  <a:lnTo>
                    <a:pt x="120034" y="46052"/>
                  </a:lnTo>
                  <a:lnTo>
                    <a:pt x="119288" y="45574"/>
                  </a:lnTo>
                  <a:lnTo>
                    <a:pt x="118516" y="45115"/>
                  </a:lnTo>
                  <a:lnTo>
                    <a:pt x="117743" y="44663"/>
                  </a:lnTo>
                  <a:lnTo>
                    <a:pt x="116945" y="44238"/>
                  </a:lnTo>
                  <a:lnTo>
                    <a:pt x="116147" y="43822"/>
                  </a:lnTo>
                  <a:lnTo>
                    <a:pt x="115322" y="43422"/>
                  </a:lnTo>
                  <a:lnTo>
                    <a:pt x="114498" y="43041"/>
                  </a:lnTo>
                  <a:lnTo>
                    <a:pt x="113656" y="42676"/>
                  </a:lnTo>
                  <a:lnTo>
                    <a:pt x="112806" y="42329"/>
                  </a:lnTo>
                  <a:lnTo>
                    <a:pt x="111938" y="42008"/>
                  </a:lnTo>
                  <a:lnTo>
                    <a:pt x="111070" y="41696"/>
                  </a:lnTo>
                  <a:lnTo>
                    <a:pt x="110185" y="41401"/>
                  </a:lnTo>
                  <a:lnTo>
                    <a:pt x="109292" y="41123"/>
                  </a:lnTo>
                  <a:lnTo>
                    <a:pt x="108380" y="40871"/>
                  </a:lnTo>
                  <a:lnTo>
                    <a:pt x="107929" y="40750"/>
                  </a:lnTo>
                  <a:lnTo>
                    <a:pt x="107469" y="40637"/>
                  </a:lnTo>
                  <a:lnTo>
                    <a:pt x="107009" y="40524"/>
                  </a:lnTo>
                  <a:lnTo>
                    <a:pt x="106541" y="40420"/>
                  </a:lnTo>
                  <a:lnTo>
                    <a:pt x="106081" y="40316"/>
                  </a:lnTo>
                  <a:lnTo>
                    <a:pt x="105612" y="40221"/>
                  </a:lnTo>
                  <a:lnTo>
                    <a:pt x="105144" y="40125"/>
                  </a:lnTo>
                  <a:lnTo>
                    <a:pt x="104675" y="40038"/>
                  </a:lnTo>
                  <a:lnTo>
                    <a:pt x="104198" y="39960"/>
                  </a:lnTo>
                  <a:lnTo>
                    <a:pt x="103721" y="39882"/>
                  </a:lnTo>
                  <a:lnTo>
                    <a:pt x="103243" y="39813"/>
                  </a:lnTo>
                  <a:lnTo>
                    <a:pt x="102766" y="39743"/>
                  </a:lnTo>
                  <a:lnTo>
                    <a:pt x="102280" y="39683"/>
                  </a:lnTo>
                  <a:lnTo>
                    <a:pt x="101803" y="39630"/>
                  </a:lnTo>
                  <a:lnTo>
                    <a:pt x="101317" y="39578"/>
                  </a:lnTo>
                  <a:lnTo>
                    <a:pt x="100822" y="39526"/>
                  </a:lnTo>
                  <a:lnTo>
                    <a:pt x="100337" y="39492"/>
                  </a:lnTo>
                  <a:lnTo>
                    <a:pt x="99842" y="39457"/>
                  </a:lnTo>
                  <a:lnTo>
                    <a:pt x="99356" y="39422"/>
                  </a:lnTo>
                  <a:lnTo>
                    <a:pt x="98861" y="39396"/>
                  </a:lnTo>
                  <a:lnTo>
                    <a:pt x="98367" y="39379"/>
                  </a:lnTo>
                  <a:lnTo>
                    <a:pt x="97863" y="39370"/>
                  </a:lnTo>
                  <a:lnTo>
                    <a:pt x="97369" y="39361"/>
                  </a:lnTo>
                  <a:lnTo>
                    <a:pt x="96866" y="39353"/>
                  </a:lnTo>
                  <a:lnTo>
                    <a:pt x="96102" y="39361"/>
                  </a:lnTo>
                  <a:lnTo>
                    <a:pt x="95304" y="39396"/>
                  </a:lnTo>
                  <a:lnTo>
                    <a:pt x="94479" y="39440"/>
                  </a:lnTo>
                  <a:lnTo>
                    <a:pt x="93629" y="39500"/>
                  </a:lnTo>
                  <a:lnTo>
                    <a:pt x="92787" y="39570"/>
                  </a:lnTo>
                  <a:lnTo>
                    <a:pt x="91946" y="39656"/>
                  </a:lnTo>
                  <a:lnTo>
                    <a:pt x="91130" y="39752"/>
                  </a:lnTo>
                  <a:lnTo>
                    <a:pt x="90349" y="39847"/>
                  </a:lnTo>
                  <a:lnTo>
                    <a:pt x="90349" y="39691"/>
                  </a:lnTo>
                  <a:lnTo>
                    <a:pt x="90358" y="39544"/>
                  </a:lnTo>
                  <a:lnTo>
                    <a:pt x="90384" y="39257"/>
                  </a:lnTo>
                  <a:lnTo>
                    <a:pt x="90401" y="38988"/>
                  </a:lnTo>
                  <a:lnTo>
                    <a:pt x="90410" y="38858"/>
                  </a:lnTo>
                  <a:lnTo>
                    <a:pt x="90418" y="38728"/>
                  </a:lnTo>
                  <a:lnTo>
                    <a:pt x="90401" y="38233"/>
                  </a:lnTo>
                  <a:lnTo>
                    <a:pt x="90384" y="37747"/>
                  </a:lnTo>
                  <a:lnTo>
                    <a:pt x="90358" y="37262"/>
                  </a:lnTo>
                  <a:lnTo>
                    <a:pt x="90323" y="36784"/>
                  </a:lnTo>
                  <a:lnTo>
                    <a:pt x="90279" y="36298"/>
                  </a:lnTo>
                  <a:lnTo>
                    <a:pt x="90236" y="35821"/>
                  </a:lnTo>
                  <a:lnTo>
                    <a:pt x="90184" y="35335"/>
                  </a:lnTo>
                  <a:lnTo>
                    <a:pt x="90123" y="34858"/>
                  </a:lnTo>
                  <a:lnTo>
                    <a:pt x="90054" y="34381"/>
                  </a:lnTo>
                  <a:lnTo>
                    <a:pt x="89976" y="33903"/>
                  </a:lnTo>
                  <a:lnTo>
                    <a:pt x="89898" y="33435"/>
                  </a:lnTo>
                  <a:lnTo>
                    <a:pt x="89802" y="32966"/>
                  </a:lnTo>
                  <a:lnTo>
                    <a:pt x="89707" y="32489"/>
                  </a:lnTo>
                  <a:lnTo>
                    <a:pt x="89611" y="32020"/>
                  </a:lnTo>
                  <a:lnTo>
                    <a:pt x="89499" y="31560"/>
                  </a:lnTo>
                  <a:lnTo>
                    <a:pt x="89386" y="31092"/>
                  </a:lnTo>
                  <a:lnTo>
                    <a:pt x="89264" y="30632"/>
                  </a:lnTo>
                  <a:lnTo>
                    <a:pt x="89134" y="30163"/>
                  </a:lnTo>
                  <a:lnTo>
                    <a:pt x="88995" y="29704"/>
                  </a:lnTo>
                  <a:lnTo>
                    <a:pt x="88856" y="29252"/>
                  </a:lnTo>
                  <a:lnTo>
                    <a:pt x="88709" y="28792"/>
                  </a:lnTo>
                  <a:lnTo>
                    <a:pt x="88553" y="28341"/>
                  </a:lnTo>
                  <a:lnTo>
                    <a:pt x="88396" y="27890"/>
                  </a:lnTo>
                  <a:lnTo>
                    <a:pt x="88232" y="27439"/>
                  </a:lnTo>
                  <a:lnTo>
                    <a:pt x="88058" y="26996"/>
                  </a:lnTo>
                  <a:lnTo>
                    <a:pt x="87876" y="26545"/>
                  </a:lnTo>
                  <a:lnTo>
                    <a:pt x="87694" y="26102"/>
                  </a:lnTo>
                  <a:lnTo>
                    <a:pt x="87503" y="25669"/>
                  </a:lnTo>
                  <a:lnTo>
                    <a:pt x="87303" y="25226"/>
                  </a:lnTo>
                  <a:lnTo>
                    <a:pt x="87104" y="24792"/>
                  </a:lnTo>
                  <a:lnTo>
                    <a:pt x="86895" y="24358"/>
                  </a:lnTo>
                  <a:lnTo>
                    <a:pt x="86678" y="23924"/>
                  </a:lnTo>
                  <a:lnTo>
                    <a:pt x="86461" y="23499"/>
                  </a:lnTo>
                  <a:lnTo>
                    <a:pt x="86236" y="23074"/>
                  </a:lnTo>
                  <a:lnTo>
                    <a:pt x="86002" y="22649"/>
                  </a:lnTo>
                  <a:lnTo>
                    <a:pt x="85767" y="22224"/>
                  </a:lnTo>
                  <a:lnTo>
                    <a:pt x="85524" y="21807"/>
                  </a:lnTo>
                  <a:lnTo>
                    <a:pt x="85273" y="21391"/>
                  </a:lnTo>
                  <a:lnTo>
                    <a:pt x="85021" y="20983"/>
                  </a:lnTo>
                  <a:lnTo>
                    <a:pt x="84761" y="20566"/>
                  </a:lnTo>
                  <a:lnTo>
                    <a:pt x="84492" y="20167"/>
                  </a:lnTo>
                  <a:lnTo>
                    <a:pt x="84223" y="19759"/>
                  </a:lnTo>
                  <a:lnTo>
                    <a:pt x="83945" y="19360"/>
                  </a:lnTo>
                  <a:lnTo>
                    <a:pt x="83667" y="18961"/>
                  </a:lnTo>
                  <a:lnTo>
                    <a:pt x="83381" y="18562"/>
                  </a:lnTo>
                  <a:lnTo>
                    <a:pt x="83086" y="18171"/>
                  </a:lnTo>
                  <a:lnTo>
                    <a:pt x="82791" y="17781"/>
                  </a:lnTo>
                  <a:lnTo>
                    <a:pt x="82496" y="17390"/>
                  </a:lnTo>
                  <a:lnTo>
                    <a:pt x="82183" y="17009"/>
                  </a:lnTo>
                  <a:lnTo>
                    <a:pt x="81871" y="16627"/>
                  </a:lnTo>
                  <a:lnTo>
                    <a:pt x="81559" y="16254"/>
                  </a:lnTo>
                  <a:lnTo>
                    <a:pt x="81238" y="15880"/>
                  </a:lnTo>
                  <a:lnTo>
                    <a:pt x="80908" y="15507"/>
                  </a:lnTo>
                  <a:lnTo>
                    <a:pt x="80578" y="15143"/>
                  </a:lnTo>
                  <a:lnTo>
                    <a:pt x="80240" y="14778"/>
                  </a:lnTo>
                  <a:lnTo>
                    <a:pt x="79901" y="14414"/>
                  </a:lnTo>
                  <a:lnTo>
                    <a:pt x="79554" y="14058"/>
                  </a:lnTo>
                  <a:lnTo>
                    <a:pt x="79207" y="13702"/>
                  </a:lnTo>
                  <a:lnTo>
                    <a:pt x="78851" y="13355"/>
                  </a:lnTo>
                  <a:lnTo>
                    <a:pt x="78487" y="13008"/>
                  </a:lnTo>
                  <a:lnTo>
                    <a:pt x="78122" y="12670"/>
                  </a:lnTo>
                  <a:lnTo>
                    <a:pt x="77758" y="12323"/>
                  </a:lnTo>
                  <a:lnTo>
                    <a:pt x="77385" y="11993"/>
                  </a:lnTo>
                  <a:lnTo>
                    <a:pt x="77003" y="11663"/>
                  </a:lnTo>
                  <a:lnTo>
                    <a:pt x="76630" y="11334"/>
                  </a:lnTo>
                  <a:lnTo>
                    <a:pt x="76239" y="11004"/>
                  </a:lnTo>
                  <a:lnTo>
                    <a:pt x="75849" y="10683"/>
                  </a:lnTo>
                  <a:lnTo>
                    <a:pt x="75459" y="10370"/>
                  </a:lnTo>
                  <a:lnTo>
                    <a:pt x="75059" y="10058"/>
                  </a:lnTo>
                  <a:lnTo>
                    <a:pt x="74652" y="9746"/>
                  </a:lnTo>
                  <a:lnTo>
                    <a:pt x="74252" y="9442"/>
                  </a:lnTo>
                  <a:lnTo>
                    <a:pt x="73836" y="9147"/>
                  </a:lnTo>
                  <a:lnTo>
                    <a:pt x="73419" y="8843"/>
                  </a:lnTo>
                  <a:lnTo>
                    <a:pt x="73003" y="8557"/>
                  </a:lnTo>
                  <a:lnTo>
                    <a:pt x="72586" y="8262"/>
                  </a:lnTo>
                  <a:lnTo>
                    <a:pt x="72152" y="7984"/>
                  </a:lnTo>
                  <a:lnTo>
                    <a:pt x="71727" y="7706"/>
                  </a:lnTo>
                  <a:lnTo>
                    <a:pt x="71293" y="7429"/>
                  </a:lnTo>
                  <a:lnTo>
                    <a:pt x="70859" y="7151"/>
                  </a:lnTo>
                  <a:lnTo>
                    <a:pt x="70417" y="6891"/>
                  </a:lnTo>
                  <a:lnTo>
                    <a:pt x="69974" y="6630"/>
                  </a:lnTo>
                  <a:lnTo>
                    <a:pt x="69523" y="6370"/>
                  </a:lnTo>
                  <a:lnTo>
                    <a:pt x="69072" y="6118"/>
                  </a:lnTo>
                  <a:lnTo>
                    <a:pt x="68612" y="5867"/>
                  </a:lnTo>
                  <a:lnTo>
                    <a:pt x="68161" y="5624"/>
                  </a:lnTo>
                  <a:lnTo>
                    <a:pt x="67692" y="5381"/>
                  </a:lnTo>
                  <a:lnTo>
                    <a:pt x="67232" y="5147"/>
                  </a:lnTo>
                  <a:lnTo>
                    <a:pt x="66764" y="4912"/>
                  </a:lnTo>
                  <a:lnTo>
                    <a:pt x="66287" y="4687"/>
                  </a:lnTo>
                  <a:lnTo>
                    <a:pt x="65818" y="4470"/>
                  </a:lnTo>
                  <a:lnTo>
                    <a:pt x="65341" y="4253"/>
                  </a:lnTo>
                  <a:lnTo>
                    <a:pt x="64855" y="4045"/>
                  </a:lnTo>
                  <a:lnTo>
                    <a:pt x="64369" y="3836"/>
                  </a:lnTo>
                  <a:lnTo>
                    <a:pt x="63883" y="3637"/>
                  </a:lnTo>
                  <a:lnTo>
                    <a:pt x="63397" y="3437"/>
                  </a:lnTo>
                  <a:lnTo>
                    <a:pt x="62902" y="3246"/>
                  </a:lnTo>
                  <a:lnTo>
                    <a:pt x="62408" y="3055"/>
                  </a:lnTo>
                  <a:lnTo>
                    <a:pt x="61913" y="2882"/>
                  </a:lnTo>
                  <a:lnTo>
                    <a:pt x="61410" y="2700"/>
                  </a:lnTo>
                  <a:lnTo>
                    <a:pt x="60907" y="2535"/>
                  </a:lnTo>
                  <a:lnTo>
                    <a:pt x="60395" y="2361"/>
                  </a:lnTo>
                  <a:lnTo>
                    <a:pt x="59891" y="2205"/>
                  </a:lnTo>
                  <a:lnTo>
                    <a:pt x="59379" y="2049"/>
                  </a:lnTo>
                  <a:lnTo>
                    <a:pt x="58859" y="1901"/>
                  </a:lnTo>
                  <a:lnTo>
                    <a:pt x="58347" y="1754"/>
                  </a:lnTo>
                  <a:lnTo>
                    <a:pt x="57826" y="1615"/>
                  </a:lnTo>
                  <a:lnTo>
                    <a:pt x="57305" y="1485"/>
                  </a:lnTo>
                  <a:lnTo>
                    <a:pt x="56776" y="1355"/>
                  </a:lnTo>
                  <a:lnTo>
                    <a:pt x="56255" y="1233"/>
                  </a:lnTo>
                  <a:lnTo>
                    <a:pt x="55726" y="1112"/>
                  </a:lnTo>
                  <a:lnTo>
                    <a:pt x="55197" y="999"/>
                  </a:lnTo>
                  <a:lnTo>
                    <a:pt x="54659" y="895"/>
                  </a:lnTo>
                  <a:lnTo>
                    <a:pt x="54121" y="799"/>
                  </a:lnTo>
                  <a:lnTo>
                    <a:pt x="53592" y="704"/>
                  </a:lnTo>
                  <a:lnTo>
                    <a:pt x="53045" y="617"/>
                  </a:lnTo>
                  <a:lnTo>
                    <a:pt x="52507" y="530"/>
                  </a:lnTo>
                  <a:lnTo>
                    <a:pt x="51960" y="452"/>
                  </a:lnTo>
                  <a:lnTo>
                    <a:pt x="51422" y="383"/>
                  </a:lnTo>
                  <a:lnTo>
                    <a:pt x="50875" y="322"/>
                  </a:lnTo>
                  <a:lnTo>
                    <a:pt x="50320" y="261"/>
                  </a:lnTo>
                  <a:lnTo>
                    <a:pt x="49773" y="209"/>
                  </a:lnTo>
                  <a:lnTo>
                    <a:pt x="49218" y="157"/>
                  </a:lnTo>
                  <a:lnTo>
                    <a:pt x="48663" y="122"/>
                  </a:lnTo>
                  <a:lnTo>
                    <a:pt x="48107" y="88"/>
                  </a:lnTo>
                  <a:lnTo>
                    <a:pt x="47552" y="53"/>
                  </a:lnTo>
                  <a:lnTo>
                    <a:pt x="46997" y="36"/>
                  </a:lnTo>
                  <a:lnTo>
                    <a:pt x="46433" y="18"/>
                  </a:lnTo>
                  <a:lnTo>
                    <a:pt x="45877" y="10"/>
                  </a:lnTo>
                  <a:lnTo>
                    <a:pt x="450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137aa9371db_0_13"/>
            <p:cNvSpPr/>
            <p:nvPr/>
          </p:nvSpPr>
          <p:spPr>
            <a:xfrm>
              <a:off x="-3298400" y="-8608700"/>
              <a:ext cx="4357575" cy="8717100"/>
            </a:xfrm>
            <a:custGeom>
              <a:avLst/>
              <a:gdLst/>
              <a:ahLst/>
              <a:cxnLst/>
              <a:rect l="l" t="t" r="r" b="b"/>
              <a:pathLst>
                <a:path w="174303" h="348684" fill="none" extrusionOk="0">
                  <a:moveTo>
                    <a:pt x="136009" y="223339"/>
                  </a:moveTo>
                  <a:lnTo>
                    <a:pt x="136009" y="223339"/>
                  </a:lnTo>
                  <a:lnTo>
                    <a:pt x="136382" y="223730"/>
                  </a:lnTo>
                  <a:lnTo>
                    <a:pt x="136756" y="224120"/>
                  </a:lnTo>
                  <a:lnTo>
                    <a:pt x="137129" y="224511"/>
                  </a:lnTo>
                  <a:lnTo>
                    <a:pt x="137484" y="224910"/>
                  </a:lnTo>
                  <a:lnTo>
                    <a:pt x="137840" y="225309"/>
                  </a:lnTo>
                  <a:lnTo>
                    <a:pt x="138196" y="225717"/>
                  </a:lnTo>
                  <a:lnTo>
                    <a:pt x="138543" y="226125"/>
                  </a:lnTo>
                  <a:lnTo>
                    <a:pt x="138881" y="226541"/>
                  </a:lnTo>
                  <a:lnTo>
                    <a:pt x="139211" y="226958"/>
                  </a:lnTo>
                  <a:lnTo>
                    <a:pt x="139541" y="227374"/>
                  </a:lnTo>
                  <a:lnTo>
                    <a:pt x="139862" y="227791"/>
                  </a:lnTo>
                  <a:lnTo>
                    <a:pt x="140183" y="228216"/>
                  </a:lnTo>
                  <a:lnTo>
                    <a:pt x="140487" y="228650"/>
                  </a:lnTo>
                  <a:lnTo>
                    <a:pt x="140799" y="229084"/>
                  </a:lnTo>
                  <a:lnTo>
                    <a:pt x="141094" y="229518"/>
                  </a:lnTo>
                  <a:lnTo>
                    <a:pt x="141389" y="229951"/>
                  </a:lnTo>
                  <a:lnTo>
                    <a:pt x="141676" y="230394"/>
                  </a:lnTo>
                  <a:lnTo>
                    <a:pt x="141962" y="230836"/>
                  </a:lnTo>
                  <a:lnTo>
                    <a:pt x="142240" y="231279"/>
                  </a:lnTo>
                  <a:lnTo>
                    <a:pt x="142509" y="231730"/>
                  </a:lnTo>
                  <a:lnTo>
                    <a:pt x="142769" y="232181"/>
                  </a:lnTo>
                  <a:lnTo>
                    <a:pt x="143029" y="232633"/>
                  </a:lnTo>
                  <a:lnTo>
                    <a:pt x="143281" y="233084"/>
                  </a:lnTo>
                  <a:lnTo>
                    <a:pt x="143533" y="233544"/>
                  </a:lnTo>
                  <a:lnTo>
                    <a:pt x="143776" y="234004"/>
                  </a:lnTo>
                  <a:lnTo>
                    <a:pt x="144010" y="234472"/>
                  </a:lnTo>
                  <a:lnTo>
                    <a:pt x="144235" y="234932"/>
                  </a:lnTo>
                  <a:lnTo>
                    <a:pt x="144461" y="235401"/>
                  </a:lnTo>
                  <a:lnTo>
                    <a:pt x="144678" y="235869"/>
                  </a:lnTo>
                  <a:lnTo>
                    <a:pt x="144895" y="236347"/>
                  </a:lnTo>
                  <a:lnTo>
                    <a:pt x="145094" y="236815"/>
                  </a:lnTo>
                  <a:lnTo>
                    <a:pt x="145303" y="237292"/>
                  </a:lnTo>
                  <a:lnTo>
                    <a:pt x="145494" y="237770"/>
                  </a:lnTo>
                  <a:lnTo>
                    <a:pt x="145685" y="238247"/>
                  </a:lnTo>
                  <a:lnTo>
                    <a:pt x="145867" y="238724"/>
                  </a:lnTo>
                  <a:lnTo>
                    <a:pt x="146040" y="239210"/>
                  </a:lnTo>
                  <a:lnTo>
                    <a:pt x="146214" y="239687"/>
                  </a:lnTo>
                  <a:lnTo>
                    <a:pt x="146379" y="240173"/>
                  </a:lnTo>
                  <a:lnTo>
                    <a:pt x="146535" y="240659"/>
                  </a:lnTo>
                  <a:lnTo>
                    <a:pt x="146682" y="241154"/>
                  </a:lnTo>
                  <a:lnTo>
                    <a:pt x="146830" y="241640"/>
                  </a:lnTo>
                  <a:lnTo>
                    <a:pt x="146969" y="242126"/>
                  </a:lnTo>
                  <a:lnTo>
                    <a:pt x="147108" y="242620"/>
                  </a:lnTo>
                  <a:lnTo>
                    <a:pt x="147229" y="243115"/>
                  </a:lnTo>
                  <a:lnTo>
                    <a:pt x="147351" y="243610"/>
                  </a:lnTo>
                  <a:lnTo>
                    <a:pt x="147472" y="244104"/>
                  </a:lnTo>
                  <a:lnTo>
                    <a:pt x="147576" y="244599"/>
                  </a:lnTo>
                  <a:lnTo>
                    <a:pt x="147680" y="245093"/>
                  </a:lnTo>
                  <a:lnTo>
                    <a:pt x="147784" y="245588"/>
                  </a:lnTo>
                  <a:lnTo>
                    <a:pt x="147871" y="246083"/>
                  </a:lnTo>
                  <a:lnTo>
                    <a:pt x="147958" y="246586"/>
                  </a:lnTo>
                  <a:lnTo>
                    <a:pt x="148036" y="247081"/>
                  </a:lnTo>
                  <a:lnTo>
                    <a:pt x="148106" y="247584"/>
                  </a:lnTo>
                  <a:lnTo>
                    <a:pt x="148175" y="248078"/>
                  </a:lnTo>
                  <a:lnTo>
                    <a:pt x="148236" y="248582"/>
                  </a:lnTo>
                  <a:lnTo>
                    <a:pt x="148288" y="249076"/>
                  </a:lnTo>
                  <a:lnTo>
                    <a:pt x="148331" y="249580"/>
                  </a:lnTo>
                  <a:lnTo>
                    <a:pt x="148375" y="250083"/>
                  </a:lnTo>
                  <a:lnTo>
                    <a:pt x="148409" y="250578"/>
                  </a:lnTo>
                  <a:lnTo>
                    <a:pt x="148435" y="251081"/>
                  </a:lnTo>
                  <a:lnTo>
                    <a:pt x="148461" y="251584"/>
                  </a:lnTo>
                  <a:lnTo>
                    <a:pt x="148479" y="252087"/>
                  </a:lnTo>
                  <a:lnTo>
                    <a:pt x="148487" y="252582"/>
                  </a:lnTo>
                  <a:lnTo>
                    <a:pt x="148487" y="253085"/>
                  </a:lnTo>
                  <a:lnTo>
                    <a:pt x="148487" y="253085"/>
                  </a:lnTo>
                  <a:lnTo>
                    <a:pt x="148487" y="253623"/>
                  </a:lnTo>
                  <a:lnTo>
                    <a:pt x="148479" y="254161"/>
                  </a:lnTo>
                  <a:lnTo>
                    <a:pt x="148453" y="254699"/>
                  </a:lnTo>
                  <a:lnTo>
                    <a:pt x="148435" y="255237"/>
                  </a:lnTo>
                  <a:lnTo>
                    <a:pt x="148401" y="255767"/>
                  </a:lnTo>
                  <a:lnTo>
                    <a:pt x="148357" y="256305"/>
                  </a:lnTo>
                  <a:lnTo>
                    <a:pt x="148314" y="256834"/>
                  </a:lnTo>
                  <a:lnTo>
                    <a:pt x="148262" y="257363"/>
                  </a:lnTo>
                  <a:lnTo>
                    <a:pt x="148201" y="257884"/>
                  </a:lnTo>
                  <a:lnTo>
                    <a:pt x="148132" y="258413"/>
                  </a:lnTo>
                  <a:lnTo>
                    <a:pt x="148053" y="258934"/>
                  </a:lnTo>
                  <a:lnTo>
                    <a:pt x="147975" y="259454"/>
                  </a:lnTo>
                  <a:lnTo>
                    <a:pt x="147889" y="259975"/>
                  </a:lnTo>
                  <a:lnTo>
                    <a:pt x="147793" y="260496"/>
                  </a:lnTo>
                  <a:lnTo>
                    <a:pt x="147689" y="261008"/>
                  </a:lnTo>
                  <a:lnTo>
                    <a:pt x="147576" y="261520"/>
                  </a:lnTo>
                  <a:lnTo>
                    <a:pt x="147463" y="262032"/>
                  </a:lnTo>
                  <a:lnTo>
                    <a:pt x="147342" y="262544"/>
                  </a:lnTo>
                  <a:lnTo>
                    <a:pt x="147212" y="263047"/>
                  </a:lnTo>
                  <a:lnTo>
                    <a:pt x="147082" y="263559"/>
                  </a:lnTo>
                  <a:lnTo>
                    <a:pt x="146934" y="264053"/>
                  </a:lnTo>
                  <a:lnTo>
                    <a:pt x="146787" y="264557"/>
                  </a:lnTo>
                  <a:lnTo>
                    <a:pt x="146639" y="265060"/>
                  </a:lnTo>
                  <a:lnTo>
                    <a:pt x="146474" y="265555"/>
                  </a:lnTo>
                  <a:lnTo>
                    <a:pt x="146309" y="266049"/>
                  </a:lnTo>
                  <a:lnTo>
                    <a:pt x="146136" y="266535"/>
                  </a:lnTo>
                  <a:lnTo>
                    <a:pt x="145954" y="267030"/>
                  </a:lnTo>
                  <a:lnTo>
                    <a:pt x="145771" y="267516"/>
                  </a:lnTo>
                  <a:lnTo>
                    <a:pt x="145580" y="267993"/>
                  </a:lnTo>
                  <a:lnTo>
                    <a:pt x="145381" y="268479"/>
                  </a:lnTo>
                  <a:lnTo>
                    <a:pt x="145173" y="268956"/>
                  </a:lnTo>
                  <a:lnTo>
                    <a:pt x="144964" y="269433"/>
                  </a:lnTo>
                  <a:lnTo>
                    <a:pt x="144747" y="269911"/>
                  </a:lnTo>
                  <a:lnTo>
                    <a:pt x="144530" y="270379"/>
                  </a:lnTo>
                  <a:lnTo>
                    <a:pt x="144296" y="270848"/>
                  </a:lnTo>
                  <a:lnTo>
                    <a:pt x="144062" y="271316"/>
                  </a:lnTo>
                  <a:lnTo>
                    <a:pt x="143828" y="271776"/>
                  </a:lnTo>
                  <a:lnTo>
                    <a:pt x="143576" y="272236"/>
                  </a:lnTo>
                  <a:lnTo>
                    <a:pt x="143324" y="272696"/>
                  </a:lnTo>
                  <a:lnTo>
                    <a:pt x="143073" y="273147"/>
                  </a:lnTo>
                  <a:lnTo>
                    <a:pt x="142804" y="273599"/>
                  </a:lnTo>
                  <a:lnTo>
                    <a:pt x="142535" y="274050"/>
                  </a:lnTo>
                  <a:lnTo>
                    <a:pt x="142266" y="274492"/>
                  </a:lnTo>
                  <a:lnTo>
                    <a:pt x="141988" y="274935"/>
                  </a:lnTo>
                  <a:lnTo>
                    <a:pt x="141702" y="275377"/>
                  </a:lnTo>
                  <a:lnTo>
                    <a:pt x="141407" y="275811"/>
                  </a:lnTo>
                  <a:lnTo>
                    <a:pt x="141112" y="276245"/>
                  </a:lnTo>
                  <a:lnTo>
                    <a:pt x="140808" y="276679"/>
                  </a:lnTo>
                  <a:lnTo>
                    <a:pt x="140504" y="277104"/>
                  </a:lnTo>
                  <a:lnTo>
                    <a:pt x="140192" y="277529"/>
                  </a:lnTo>
                  <a:lnTo>
                    <a:pt x="139871" y="277946"/>
                  </a:lnTo>
                  <a:lnTo>
                    <a:pt x="139550" y="278362"/>
                  </a:lnTo>
                  <a:lnTo>
                    <a:pt x="139220" y="278779"/>
                  </a:lnTo>
                  <a:lnTo>
                    <a:pt x="138890" y="279187"/>
                  </a:lnTo>
                  <a:lnTo>
                    <a:pt x="138552" y="279595"/>
                  </a:lnTo>
                  <a:lnTo>
                    <a:pt x="138205" y="280002"/>
                  </a:lnTo>
                  <a:lnTo>
                    <a:pt x="137858" y="280402"/>
                  </a:lnTo>
                  <a:lnTo>
                    <a:pt x="137510" y="280801"/>
                  </a:lnTo>
                  <a:lnTo>
                    <a:pt x="137146" y="281191"/>
                  </a:lnTo>
                  <a:lnTo>
                    <a:pt x="136790" y="281582"/>
                  </a:lnTo>
                  <a:lnTo>
                    <a:pt x="136417" y="281964"/>
                  </a:lnTo>
                  <a:lnTo>
                    <a:pt x="136044" y="282345"/>
                  </a:lnTo>
                  <a:lnTo>
                    <a:pt x="135671" y="282727"/>
                  </a:lnTo>
                  <a:lnTo>
                    <a:pt x="135289" y="283100"/>
                  </a:lnTo>
                  <a:lnTo>
                    <a:pt x="134899" y="283473"/>
                  </a:lnTo>
                  <a:lnTo>
                    <a:pt x="134508" y="283838"/>
                  </a:lnTo>
                  <a:lnTo>
                    <a:pt x="134109" y="284202"/>
                  </a:lnTo>
                  <a:lnTo>
                    <a:pt x="133710" y="284567"/>
                  </a:lnTo>
                  <a:lnTo>
                    <a:pt x="133302" y="284923"/>
                  </a:lnTo>
                  <a:lnTo>
                    <a:pt x="132894" y="285270"/>
                  </a:lnTo>
                  <a:lnTo>
                    <a:pt x="132478" y="285625"/>
                  </a:lnTo>
                  <a:lnTo>
                    <a:pt x="132061" y="285964"/>
                  </a:lnTo>
                  <a:lnTo>
                    <a:pt x="131636" y="286302"/>
                  </a:lnTo>
                  <a:lnTo>
                    <a:pt x="131211" y="286641"/>
                  </a:lnTo>
                  <a:lnTo>
                    <a:pt x="130777" y="286970"/>
                  </a:lnTo>
                  <a:lnTo>
                    <a:pt x="130343" y="287300"/>
                  </a:lnTo>
                  <a:lnTo>
                    <a:pt x="129900" y="287621"/>
                  </a:lnTo>
                  <a:lnTo>
                    <a:pt x="129458" y="287942"/>
                  </a:lnTo>
                  <a:lnTo>
                    <a:pt x="129007" y="288263"/>
                  </a:lnTo>
                  <a:lnTo>
                    <a:pt x="128555" y="288567"/>
                  </a:lnTo>
                  <a:lnTo>
                    <a:pt x="128104" y="288879"/>
                  </a:lnTo>
                  <a:lnTo>
                    <a:pt x="127636" y="289174"/>
                  </a:lnTo>
                  <a:lnTo>
                    <a:pt x="127176" y="289478"/>
                  </a:lnTo>
                  <a:lnTo>
                    <a:pt x="126707" y="289773"/>
                  </a:lnTo>
                  <a:lnTo>
                    <a:pt x="126230" y="290060"/>
                  </a:lnTo>
                  <a:lnTo>
                    <a:pt x="125761" y="290346"/>
                  </a:lnTo>
                  <a:lnTo>
                    <a:pt x="125275" y="290624"/>
                  </a:lnTo>
                  <a:lnTo>
                    <a:pt x="124789" y="290901"/>
                  </a:lnTo>
                  <a:lnTo>
                    <a:pt x="124303" y="291170"/>
                  </a:lnTo>
                  <a:lnTo>
                    <a:pt x="123818" y="291439"/>
                  </a:lnTo>
                  <a:lnTo>
                    <a:pt x="123323" y="291700"/>
                  </a:lnTo>
                  <a:lnTo>
                    <a:pt x="122820" y="291951"/>
                  </a:lnTo>
                  <a:lnTo>
                    <a:pt x="122316" y="292203"/>
                  </a:lnTo>
                  <a:lnTo>
                    <a:pt x="121813" y="292455"/>
                  </a:lnTo>
                  <a:lnTo>
                    <a:pt x="121301" y="292698"/>
                  </a:lnTo>
                  <a:lnTo>
                    <a:pt x="120789" y="292932"/>
                  </a:lnTo>
                  <a:lnTo>
                    <a:pt x="120277" y="293166"/>
                  </a:lnTo>
                  <a:lnTo>
                    <a:pt x="119757" y="293392"/>
                  </a:lnTo>
                  <a:lnTo>
                    <a:pt x="119236" y="293617"/>
                  </a:lnTo>
                  <a:lnTo>
                    <a:pt x="118707" y="293834"/>
                  </a:lnTo>
                  <a:lnTo>
                    <a:pt x="118177" y="294042"/>
                  </a:lnTo>
                  <a:lnTo>
                    <a:pt x="117648" y="294251"/>
                  </a:lnTo>
                  <a:lnTo>
                    <a:pt x="117110" y="294459"/>
                  </a:lnTo>
                  <a:lnTo>
                    <a:pt x="116572" y="294650"/>
                  </a:lnTo>
                  <a:lnTo>
                    <a:pt x="116034" y="294849"/>
                  </a:lnTo>
                  <a:lnTo>
                    <a:pt x="115487" y="295032"/>
                  </a:lnTo>
                  <a:lnTo>
                    <a:pt x="114941" y="295214"/>
                  </a:lnTo>
                  <a:lnTo>
                    <a:pt x="114394" y="295387"/>
                  </a:lnTo>
                  <a:lnTo>
                    <a:pt x="113839" y="295561"/>
                  </a:lnTo>
                  <a:lnTo>
                    <a:pt x="113283" y="295726"/>
                  </a:lnTo>
                  <a:lnTo>
                    <a:pt x="112719" y="295891"/>
                  </a:lnTo>
                  <a:lnTo>
                    <a:pt x="112164" y="296047"/>
                  </a:lnTo>
                  <a:lnTo>
                    <a:pt x="111600" y="296194"/>
                  </a:lnTo>
                  <a:lnTo>
                    <a:pt x="111027" y="296342"/>
                  </a:lnTo>
                  <a:lnTo>
                    <a:pt x="110454" y="296481"/>
                  </a:lnTo>
                  <a:lnTo>
                    <a:pt x="109882" y="296611"/>
                  </a:lnTo>
                  <a:lnTo>
                    <a:pt x="109309" y="296741"/>
                  </a:lnTo>
                  <a:lnTo>
                    <a:pt x="108736" y="296863"/>
                  </a:lnTo>
                  <a:lnTo>
                    <a:pt x="108155" y="296975"/>
                  </a:lnTo>
                  <a:lnTo>
                    <a:pt x="107573" y="297088"/>
                  </a:lnTo>
                  <a:lnTo>
                    <a:pt x="106983" y="297192"/>
                  </a:lnTo>
                  <a:lnTo>
                    <a:pt x="106402" y="297288"/>
                  </a:lnTo>
                  <a:lnTo>
                    <a:pt x="105812" y="297383"/>
                  </a:lnTo>
                  <a:lnTo>
                    <a:pt x="105213" y="297470"/>
                  </a:lnTo>
                  <a:lnTo>
                    <a:pt x="104623" y="297557"/>
                  </a:lnTo>
                  <a:lnTo>
                    <a:pt x="104024" y="297626"/>
                  </a:lnTo>
                  <a:lnTo>
                    <a:pt x="103426" y="297696"/>
                  </a:lnTo>
                  <a:lnTo>
                    <a:pt x="102827" y="297765"/>
                  </a:lnTo>
                  <a:lnTo>
                    <a:pt x="102827" y="297765"/>
                  </a:lnTo>
                  <a:lnTo>
                    <a:pt x="102931" y="298503"/>
                  </a:lnTo>
                  <a:lnTo>
                    <a:pt x="103027" y="299240"/>
                  </a:lnTo>
                  <a:lnTo>
                    <a:pt x="103105" y="299978"/>
                  </a:lnTo>
                  <a:lnTo>
                    <a:pt x="103183" y="300715"/>
                  </a:lnTo>
                  <a:lnTo>
                    <a:pt x="103243" y="301462"/>
                  </a:lnTo>
                  <a:lnTo>
                    <a:pt x="103287" y="302208"/>
                  </a:lnTo>
                  <a:lnTo>
                    <a:pt x="103313" y="302963"/>
                  </a:lnTo>
                  <a:lnTo>
                    <a:pt x="103322" y="303726"/>
                  </a:lnTo>
                  <a:lnTo>
                    <a:pt x="103322" y="303726"/>
                  </a:lnTo>
                  <a:lnTo>
                    <a:pt x="103313" y="304308"/>
                  </a:lnTo>
                  <a:lnTo>
                    <a:pt x="103304" y="304889"/>
                  </a:lnTo>
                  <a:lnTo>
                    <a:pt x="103287" y="305462"/>
                  </a:lnTo>
                  <a:lnTo>
                    <a:pt x="103252" y="306035"/>
                  </a:lnTo>
                  <a:lnTo>
                    <a:pt x="103217" y="306616"/>
                  </a:lnTo>
                  <a:lnTo>
                    <a:pt x="103174" y="307180"/>
                  </a:lnTo>
                  <a:lnTo>
                    <a:pt x="103113" y="307753"/>
                  </a:lnTo>
                  <a:lnTo>
                    <a:pt x="103053" y="308325"/>
                  </a:lnTo>
                  <a:lnTo>
                    <a:pt x="102983" y="308889"/>
                  </a:lnTo>
                  <a:lnTo>
                    <a:pt x="102905" y="309454"/>
                  </a:lnTo>
                  <a:lnTo>
                    <a:pt x="102818" y="310009"/>
                  </a:lnTo>
                  <a:lnTo>
                    <a:pt x="102723" y="310573"/>
                  </a:lnTo>
                  <a:lnTo>
                    <a:pt x="102627" y="311128"/>
                  </a:lnTo>
                  <a:lnTo>
                    <a:pt x="102515" y="311684"/>
                  </a:lnTo>
                  <a:lnTo>
                    <a:pt x="102393" y="312239"/>
                  </a:lnTo>
                  <a:lnTo>
                    <a:pt x="102272" y="312786"/>
                  </a:lnTo>
                  <a:lnTo>
                    <a:pt x="102141" y="313332"/>
                  </a:lnTo>
                  <a:lnTo>
                    <a:pt x="101994" y="313879"/>
                  </a:lnTo>
                  <a:lnTo>
                    <a:pt x="101846" y="314417"/>
                  </a:lnTo>
                  <a:lnTo>
                    <a:pt x="101690" y="314964"/>
                  </a:lnTo>
                  <a:lnTo>
                    <a:pt x="101534" y="315502"/>
                  </a:lnTo>
                  <a:lnTo>
                    <a:pt x="101360" y="316031"/>
                  </a:lnTo>
                  <a:lnTo>
                    <a:pt x="101178" y="316569"/>
                  </a:lnTo>
                  <a:lnTo>
                    <a:pt x="100996" y="317098"/>
                  </a:lnTo>
                  <a:lnTo>
                    <a:pt x="100805" y="317619"/>
                  </a:lnTo>
                  <a:lnTo>
                    <a:pt x="100606" y="318148"/>
                  </a:lnTo>
                  <a:lnTo>
                    <a:pt x="100397" y="318669"/>
                  </a:lnTo>
                  <a:lnTo>
                    <a:pt x="100189" y="319181"/>
                  </a:lnTo>
                  <a:lnTo>
                    <a:pt x="99963" y="319702"/>
                  </a:lnTo>
                  <a:lnTo>
                    <a:pt x="99738" y="320213"/>
                  </a:lnTo>
                  <a:lnTo>
                    <a:pt x="99504" y="320717"/>
                  </a:lnTo>
                  <a:lnTo>
                    <a:pt x="99261" y="321229"/>
                  </a:lnTo>
                  <a:lnTo>
                    <a:pt x="99009" y="321732"/>
                  </a:lnTo>
                  <a:lnTo>
                    <a:pt x="98757" y="322227"/>
                  </a:lnTo>
                  <a:lnTo>
                    <a:pt x="98497" y="322721"/>
                  </a:lnTo>
                  <a:lnTo>
                    <a:pt x="98228" y="323216"/>
                  </a:lnTo>
                  <a:lnTo>
                    <a:pt x="97950" y="323710"/>
                  </a:lnTo>
                  <a:lnTo>
                    <a:pt x="97664" y="324196"/>
                  </a:lnTo>
                  <a:lnTo>
                    <a:pt x="97378" y="324674"/>
                  </a:lnTo>
                  <a:lnTo>
                    <a:pt x="97083" y="325160"/>
                  </a:lnTo>
                  <a:lnTo>
                    <a:pt x="96779" y="325628"/>
                  </a:lnTo>
                  <a:lnTo>
                    <a:pt x="96475" y="326105"/>
                  </a:lnTo>
                  <a:lnTo>
                    <a:pt x="96163" y="326574"/>
                  </a:lnTo>
                  <a:lnTo>
                    <a:pt x="95842" y="327043"/>
                  </a:lnTo>
                  <a:lnTo>
                    <a:pt x="95512" y="327502"/>
                  </a:lnTo>
                  <a:lnTo>
                    <a:pt x="95182" y="327962"/>
                  </a:lnTo>
                  <a:lnTo>
                    <a:pt x="94844" y="328414"/>
                  </a:lnTo>
                  <a:lnTo>
                    <a:pt x="94497" y="328865"/>
                  </a:lnTo>
                  <a:lnTo>
                    <a:pt x="94141" y="329307"/>
                  </a:lnTo>
                  <a:lnTo>
                    <a:pt x="93785" y="329750"/>
                  </a:lnTo>
                  <a:lnTo>
                    <a:pt x="93421" y="330192"/>
                  </a:lnTo>
                  <a:lnTo>
                    <a:pt x="93056" y="330626"/>
                  </a:lnTo>
                  <a:lnTo>
                    <a:pt x="92683" y="331060"/>
                  </a:lnTo>
                  <a:lnTo>
                    <a:pt x="92301" y="331485"/>
                  </a:lnTo>
                  <a:lnTo>
                    <a:pt x="91911" y="331902"/>
                  </a:lnTo>
                  <a:lnTo>
                    <a:pt x="91520" y="332327"/>
                  </a:lnTo>
                  <a:lnTo>
                    <a:pt x="91121" y="332735"/>
                  </a:lnTo>
                  <a:lnTo>
                    <a:pt x="90722" y="333151"/>
                  </a:lnTo>
                  <a:lnTo>
                    <a:pt x="90314" y="333551"/>
                  </a:lnTo>
                  <a:lnTo>
                    <a:pt x="89898" y="333958"/>
                  </a:lnTo>
                  <a:lnTo>
                    <a:pt x="89481" y="334349"/>
                  </a:lnTo>
                  <a:lnTo>
                    <a:pt x="89056" y="334748"/>
                  </a:lnTo>
                  <a:lnTo>
                    <a:pt x="88622" y="335130"/>
                  </a:lnTo>
                  <a:lnTo>
                    <a:pt x="88188" y="335520"/>
                  </a:lnTo>
                  <a:lnTo>
                    <a:pt x="87746" y="335893"/>
                  </a:lnTo>
                  <a:lnTo>
                    <a:pt x="87303" y="336267"/>
                  </a:lnTo>
                  <a:lnTo>
                    <a:pt x="86852" y="336640"/>
                  </a:lnTo>
                  <a:lnTo>
                    <a:pt x="86392" y="337004"/>
                  </a:lnTo>
                  <a:lnTo>
                    <a:pt x="85932" y="337369"/>
                  </a:lnTo>
                  <a:lnTo>
                    <a:pt x="85464" y="337724"/>
                  </a:lnTo>
                  <a:lnTo>
                    <a:pt x="84995" y="338072"/>
                  </a:lnTo>
                  <a:lnTo>
                    <a:pt x="84518" y="338419"/>
                  </a:lnTo>
                  <a:lnTo>
                    <a:pt x="84040" y="338757"/>
                  </a:lnTo>
                  <a:lnTo>
                    <a:pt x="83554" y="339095"/>
                  </a:lnTo>
                  <a:lnTo>
                    <a:pt x="83060" y="339425"/>
                  </a:lnTo>
                  <a:lnTo>
                    <a:pt x="82565" y="339755"/>
                  </a:lnTo>
                  <a:lnTo>
                    <a:pt x="82071" y="340076"/>
                  </a:lnTo>
                  <a:lnTo>
                    <a:pt x="81567" y="340388"/>
                  </a:lnTo>
                  <a:lnTo>
                    <a:pt x="81055" y="340701"/>
                  </a:lnTo>
                  <a:lnTo>
                    <a:pt x="80543" y="341004"/>
                  </a:lnTo>
                  <a:lnTo>
                    <a:pt x="80031" y="341308"/>
                  </a:lnTo>
                  <a:lnTo>
                    <a:pt x="79502" y="341603"/>
                  </a:lnTo>
                  <a:lnTo>
                    <a:pt x="78982" y="341890"/>
                  </a:lnTo>
                  <a:lnTo>
                    <a:pt x="78452" y="342176"/>
                  </a:lnTo>
                  <a:lnTo>
                    <a:pt x="77914" y="342454"/>
                  </a:lnTo>
                  <a:lnTo>
                    <a:pt x="77376" y="342731"/>
                  </a:lnTo>
                  <a:lnTo>
                    <a:pt x="76838" y="343000"/>
                  </a:lnTo>
                  <a:lnTo>
                    <a:pt x="76292" y="343261"/>
                  </a:lnTo>
                  <a:lnTo>
                    <a:pt x="75736" y="343512"/>
                  </a:lnTo>
                  <a:lnTo>
                    <a:pt x="75181" y="343764"/>
                  </a:lnTo>
                  <a:lnTo>
                    <a:pt x="74625" y="344016"/>
                  </a:lnTo>
                  <a:lnTo>
                    <a:pt x="74061" y="344250"/>
                  </a:lnTo>
                  <a:lnTo>
                    <a:pt x="73497" y="344484"/>
                  </a:lnTo>
                  <a:lnTo>
                    <a:pt x="72925" y="344710"/>
                  </a:lnTo>
                  <a:lnTo>
                    <a:pt x="72352" y="344935"/>
                  </a:lnTo>
                  <a:lnTo>
                    <a:pt x="71779" y="345152"/>
                  </a:lnTo>
                  <a:lnTo>
                    <a:pt x="71198" y="345361"/>
                  </a:lnTo>
                  <a:lnTo>
                    <a:pt x="70608" y="345569"/>
                  </a:lnTo>
                  <a:lnTo>
                    <a:pt x="70026" y="345768"/>
                  </a:lnTo>
                  <a:lnTo>
                    <a:pt x="69428" y="345959"/>
                  </a:lnTo>
                  <a:lnTo>
                    <a:pt x="68838" y="346141"/>
                  </a:lnTo>
                  <a:lnTo>
                    <a:pt x="68239" y="346324"/>
                  </a:lnTo>
                  <a:lnTo>
                    <a:pt x="67640" y="346497"/>
                  </a:lnTo>
                  <a:lnTo>
                    <a:pt x="67033" y="346662"/>
                  </a:lnTo>
                  <a:lnTo>
                    <a:pt x="66425" y="346827"/>
                  </a:lnTo>
                  <a:lnTo>
                    <a:pt x="65818" y="346983"/>
                  </a:lnTo>
                  <a:lnTo>
                    <a:pt x="65202" y="347131"/>
                  </a:lnTo>
                  <a:lnTo>
                    <a:pt x="64586" y="347270"/>
                  </a:lnTo>
                  <a:lnTo>
                    <a:pt x="63961" y="347408"/>
                  </a:lnTo>
                  <a:lnTo>
                    <a:pt x="63345" y="347530"/>
                  </a:lnTo>
                  <a:lnTo>
                    <a:pt x="62720" y="347660"/>
                  </a:lnTo>
                  <a:lnTo>
                    <a:pt x="62087" y="347773"/>
                  </a:lnTo>
                  <a:lnTo>
                    <a:pt x="61453" y="347877"/>
                  </a:lnTo>
                  <a:lnTo>
                    <a:pt x="60820" y="347981"/>
                  </a:lnTo>
                  <a:lnTo>
                    <a:pt x="60186" y="348077"/>
                  </a:lnTo>
                  <a:lnTo>
                    <a:pt x="59544" y="348163"/>
                  </a:lnTo>
                  <a:lnTo>
                    <a:pt x="58902" y="348250"/>
                  </a:lnTo>
                  <a:lnTo>
                    <a:pt x="58260" y="348328"/>
                  </a:lnTo>
                  <a:lnTo>
                    <a:pt x="57618" y="348389"/>
                  </a:lnTo>
                  <a:lnTo>
                    <a:pt x="56967" y="348450"/>
                  </a:lnTo>
                  <a:lnTo>
                    <a:pt x="56316" y="348510"/>
                  </a:lnTo>
                  <a:lnTo>
                    <a:pt x="55657" y="348554"/>
                  </a:lnTo>
                  <a:lnTo>
                    <a:pt x="55006" y="348597"/>
                  </a:lnTo>
                  <a:lnTo>
                    <a:pt x="54346" y="348623"/>
                  </a:lnTo>
                  <a:lnTo>
                    <a:pt x="53687" y="348649"/>
                  </a:lnTo>
                  <a:lnTo>
                    <a:pt x="53027" y="348667"/>
                  </a:lnTo>
                  <a:lnTo>
                    <a:pt x="52359" y="348684"/>
                  </a:lnTo>
                  <a:lnTo>
                    <a:pt x="51691" y="348684"/>
                  </a:lnTo>
                  <a:lnTo>
                    <a:pt x="51691" y="348684"/>
                  </a:lnTo>
                  <a:lnTo>
                    <a:pt x="50702" y="348675"/>
                  </a:lnTo>
                  <a:lnTo>
                    <a:pt x="49713" y="348649"/>
                  </a:lnTo>
                  <a:lnTo>
                    <a:pt x="48723" y="348615"/>
                  </a:lnTo>
                  <a:lnTo>
                    <a:pt x="47743" y="348554"/>
                  </a:lnTo>
                  <a:lnTo>
                    <a:pt x="46771" y="348484"/>
                  </a:lnTo>
                  <a:lnTo>
                    <a:pt x="45799" y="348398"/>
                  </a:lnTo>
                  <a:lnTo>
                    <a:pt x="44836" y="348293"/>
                  </a:lnTo>
                  <a:lnTo>
                    <a:pt x="43882" y="348172"/>
                  </a:lnTo>
                  <a:lnTo>
                    <a:pt x="42927" y="348042"/>
                  </a:lnTo>
                  <a:lnTo>
                    <a:pt x="41981" y="347894"/>
                  </a:lnTo>
                  <a:lnTo>
                    <a:pt x="41035" y="347729"/>
                  </a:lnTo>
                  <a:lnTo>
                    <a:pt x="40107" y="347547"/>
                  </a:lnTo>
                  <a:lnTo>
                    <a:pt x="39178" y="347356"/>
                  </a:lnTo>
                  <a:lnTo>
                    <a:pt x="38259" y="347148"/>
                  </a:lnTo>
                  <a:lnTo>
                    <a:pt x="37339" y="346931"/>
                  </a:lnTo>
                  <a:lnTo>
                    <a:pt x="36436" y="346697"/>
                  </a:lnTo>
                  <a:lnTo>
                    <a:pt x="35534" y="346445"/>
                  </a:lnTo>
                  <a:lnTo>
                    <a:pt x="34640" y="346176"/>
                  </a:lnTo>
                  <a:lnTo>
                    <a:pt x="33755" y="345899"/>
                  </a:lnTo>
                  <a:lnTo>
                    <a:pt x="32879" y="345612"/>
                  </a:lnTo>
                  <a:lnTo>
                    <a:pt x="32002" y="345308"/>
                  </a:lnTo>
                  <a:lnTo>
                    <a:pt x="31143" y="344987"/>
                  </a:lnTo>
                  <a:lnTo>
                    <a:pt x="30284" y="344658"/>
                  </a:lnTo>
                  <a:lnTo>
                    <a:pt x="29442" y="344311"/>
                  </a:lnTo>
                  <a:lnTo>
                    <a:pt x="28601" y="343955"/>
                  </a:lnTo>
                  <a:lnTo>
                    <a:pt x="27776" y="343590"/>
                  </a:lnTo>
                  <a:lnTo>
                    <a:pt x="26952" y="343209"/>
                  </a:lnTo>
                  <a:lnTo>
                    <a:pt x="26145" y="342809"/>
                  </a:lnTo>
                  <a:lnTo>
                    <a:pt x="25338" y="342402"/>
                  </a:lnTo>
                  <a:lnTo>
                    <a:pt x="24548" y="341985"/>
                  </a:lnTo>
                  <a:lnTo>
                    <a:pt x="23767" y="341551"/>
                  </a:lnTo>
                  <a:lnTo>
                    <a:pt x="22986" y="341109"/>
                  </a:lnTo>
                  <a:lnTo>
                    <a:pt x="22223" y="340657"/>
                  </a:lnTo>
                  <a:lnTo>
                    <a:pt x="21468" y="340189"/>
                  </a:lnTo>
                  <a:lnTo>
                    <a:pt x="20722" y="339712"/>
                  </a:lnTo>
                  <a:lnTo>
                    <a:pt x="19993" y="339226"/>
                  </a:lnTo>
                  <a:lnTo>
                    <a:pt x="19264" y="338722"/>
                  </a:lnTo>
                  <a:lnTo>
                    <a:pt x="18552" y="338210"/>
                  </a:lnTo>
                  <a:lnTo>
                    <a:pt x="17849" y="337690"/>
                  </a:lnTo>
                  <a:lnTo>
                    <a:pt x="17164" y="337160"/>
                  </a:lnTo>
                  <a:lnTo>
                    <a:pt x="16478" y="336614"/>
                  </a:lnTo>
                  <a:lnTo>
                    <a:pt x="15810" y="336058"/>
                  </a:lnTo>
                  <a:lnTo>
                    <a:pt x="15151" y="335494"/>
                  </a:lnTo>
                  <a:lnTo>
                    <a:pt x="14509" y="334922"/>
                  </a:lnTo>
                  <a:lnTo>
                    <a:pt x="13875" y="334340"/>
                  </a:lnTo>
                  <a:lnTo>
                    <a:pt x="13250" y="333741"/>
                  </a:lnTo>
                  <a:lnTo>
                    <a:pt x="12643" y="333143"/>
                  </a:lnTo>
                  <a:lnTo>
                    <a:pt x="12044" y="332527"/>
                  </a:lnTo>
                  <a:lnTo>
                    <a:pt x="11454" y="331911"/>
                  </a:lnTo>
                  <a:lnTo>
                    <a:pt x="10881" y="331277"/>
                  </a:lnTo>
                  <a:lnTo>
                    <a:pt x="10326" y="330635"/>
                  </a:lnTo>
                  <a:lnTo>
                    <a:pt x="9779" y="329984"/>
                  </a:lnTo>
                  <a:lnTo>
                    <a:pt x="9241" y="329325"/>
                  </a:lnTo>
                  <a:lnTo>
                    <a:pt x="8721" y="328657"/>
                  </a:lnTo>
                  <a:lnTo>
                    <a:pt x="8209" y="327980"/>
                  </a:lnTo>
                  <a:lnTo>
                    <a:pt x="7723" y="327303"/>
                  </a:lnTo>
                  <a:lnTo>
                    <a:pt x="7237" y="326609"/>
                  </a:lnTo>
                  <a:lnTo>
                    <a:pt x="6768" y="325906"/>
                  </a:lnTo>
                  <a:lnTo>
                    <a:pt x="6317" y="325194"/>
                  </a:lnTo>
                  <a:lnTo>
                    <a:pt x="5883" y="324483"/>
                  </a:lnTo>
                  <a:lnTo>
                    <a:pt x="5458" y="323754"/>
                  </a:lnTo>
                  <a:lnTo>
                    <a:pt x="5050" y="323025"/>
                  </a:lnTo>
                  <a:lnTo>
                    <a:pt x="4660" y="322287"/>
                  </a:lnTo>
                  <a:lnTo>
                    <a:pt x="4278" y="321541"/>
                  </a:lnTo>
                  <a:lnTo>
                    <a:pt x="4278" y="321541"/>
                  </a:lnTo>
                  <a:lnTo>
                    <a:pt x="4200" y="321394"/>
                  </a:lnTo>
                  <a:lnTo>
                    <a:pt x="4113" y="321246"/>
                  </a:lnTo>
                  <a:lnTo>
                    <a:pt x="4018" y="321107"/>
                  </a:lnTo>
                  <a:lnTo>
                    <a:pt x="3922" y="320977"/>
                  </a:lnTo>
                  <a:lnTo>
                    <a:pt x="3827" y="320838"/>
                  </a:lnTo>
                  <a:lnTo>
                    <a:pt x="3723" y="320717"/>
                  </a:lnTo>
                  <a:lnTo>
                    <a:pt x="3610" y="320595"/>
                  </a:lnTo>
                  <a:lnTo>
                    <a:pt x="3506" y="320474"/>
                  </a:lnTo>
                  <a:lnTo>
                    <a:pt x="3384" y="320361"/>
                  </a:lnTo>
                  <a:lnTo>
                    <a:pt x="3271" y="320257"/>
                  </a:lnTo>
                  <a:lnTo>
                    <a:pt x="3150" y="320153"/>
                  </a:lnTo>
                  <a:lnTo>
                    <a:pt x="3020" y="320057"/>
                  </a:lnTo>
                  <a:lnTo>
                    <a:pt x="2890" y="319962"/>
                  </a:lnTo>
                  <a:lnTo>
                    <a:pt x="2759" y="319875"/>
                  </a:lnTo>
                  <a:lnTo>
                    <a:pt x="2629" y="319788"/>
                  </a:lnTo>
                  <a:lnTo>
                    <a:pt x="2490" y="319710"/>
                  </a:lnTo>
                  <a:lnTo>
                    <a:pt x="2352" y="319632"/>
                  </a:lnTo>
                  <a:lnTo>
                    <a:pt x="2213" y="319563"/>
                  </a:lnTo>
                  <a:lnTo>
                    <a:pt x="1918" y="319441"/>
                  </a:lnTo>
                  <a:lnTo>
                    <a:pt x="1623" y="319328"/>
                  </a:lnTo>
                  <a:lnTo>
                    <a:pt x="1319" y="319242"/>
                  </a:lnTo>
                  <a:lnTo>
                    <a:pt x="1007" y="319172"/>
                  </a:lnTo>
                  <a:lnTo>
                    <a:pt x="694" y="319129"/>
                  </a:lnTo>
                  <a:lnTo>
                    <a:pt x="382" y="319094"/>
                  </a:lnTo>
                  <a:lnTo>
                    <a:pt x="69" y="319085"/>
                  </a:lnTo>
                  <a:lnTo>
                    <a:pt x="69" y="298043"/>
                  </a:lnTo>
                  <a:lnTo>
                    <a:pt x="69" y="298043"/>
                  </a:lnTo>
                  <a:lnTo>
                    <a:pt x="529" y="298051"/>
                  </a:lnTo>
                  <a:lnTo>
                    <a:pt x="989" y="298060"/>
                  </a:lnTo>
                  <a:lnTo>
                    <a:pt x="1449" y="298077"/>
                  </a:lnTo>
                  <a:lnTo>
                    <a:pt x="1909" y="298104"/>
                  </a:lnTo>
                  <a:lnTo>
                    <a:pt x="2369" y="298138"/>
                  </a:lnTo>
                  <a:lnTo>
                    <a:pt x="2820" y="298182"/>
                  </a:lnTo>
                  <a:lnTo>
                    <a:pt x="3271" y="298234"/>
                  </a:lnTo>
                  <a:lnTo>
                    <a:pt x="3723" y="298294"/>
                  </a:lnTo>
                  <a:lnTo>
                    <a:pt x="4165" y="298355"/>
                  </a:lnTo>
                  <a:lnTo>
                    <a:pt x="4616" y="298433"/>
                  </a:lnTo>
                  <a:lnTo>
                    <a:pt x="5059" y="298511"/>
                  </a:lnTo>
                  <a:lnTo>
                    <a:pt x="5501" y="298598"/>
                  </a:lnTo>
                  <a:lnTo>
                    <a:pt x="5935" y="298694"/>
                  </a:lnTo>
                  <a:lnTo>
                    <a:pt x="6369" y="298798"/>
                  </a:lnTo>
                  <a:lnTo>
                    <a:pt x="6803" y="298911"/>
                  </a:lnTo>
                  <a:lnTo>
                    <a:pt x="7237" y="299023"/>
                  </a:lnTo>
                  <a:lnTo>
                    <a:pt x="7662" y="299145"/>
                  </a:lnTo>
                  <a:lnTo>
                    <a:pt x="8087" y="299275"/>
                  </a:lnTo>
                  <a:lnTo>
                    <a:pt x="8513" y="299414"/>
                  </a:lnTo>
                  <a:lnTo>
                    <a:pt x="8929" y="299561"/>
                  </a:lnTo>
                  <a:lnTo>
                    <a:pt x="9346" y="299718"/>
                  </a:lnTo>
                  <a:lnTo>
                    <a:pt x="9753" y="299874"/>
                  </a:lnTo>
                  <a:lnTo>
                    <a:pt x="10161" y="300039"/>
                  </a:lnTo>
                  <a:lnTo>
                    <a:pt x="10569" y="300212"/>
                  </a:lnTo>
                  <a:lnTo>
                    <a:pt x="10968" y="300394"/>
                  </a:lnTo>
                  <a:lnTo>
                    <a:pt x="11367" y="300577"/>
                  </a:lnTo>
                  <a:lnTo>
                    <a:pt x="11767" y="300767"/>
                  </a:lnTo>
                  <a:lnTo>
                    <a:pt x="12157" y="300967"/>
                  </a:lnTo>
                  <a:lnTo>
                    <a:pt x="12548" y="301175"/>
                  </a:lnTo>
                  <a:lnTo>
                    <a:pt x="12929" y="301384"/>
                  </a:lnTo>
                  <a:lnTo>
                    <a:pt x="13311" y="301609"/>
                  </a:lnTo>
                  <a:lnTo>
                    <a:pt x="13684" y="301835"/>
                  </a:lnTo>
                  <a:lnTo>
                    <a:pt x="14057" y="302060"/>
                  </a:lnTo>
                  <a:lnTo>
                    <a:pt x="14422" y="302303"/>
                  </a:lnTo>
                  <a:lnTo>
                    <a:pt x="14786" y="302546"/>
                  </a:lnTo>
                  <a:lnTo>
                    <a:pt x="15151" y="302798"/>
                  </a:lnTo>
                  <a:lnTo>
                    <a:pt x="15506" y="303050"/>
                  </a:lnTo>
                  <a:lnTo>
                    <a:pt x="15854" y="303319"/>
                  </a:lnTo>
                  <a:lnTo>
                    <a:pt x="16201" y="303588"/>
                  </a:lnTo>
                  <a:lnTo>
                    <a:pt x="16539" y="303857"/>
                  </a:lnTo>
                  <a:lnTo>
                    <a:pt x="16878" y="304143"/>
                  </a:lnTo>
                  <a:lnTo>
                    <a:pt x="17207" y="304429"/>
                  </a:lnTo>
                  <a:lnTo>
                    <a:pt x="17537" y="304716"/>
                  </a:lnTo>
                  <a:lnTo>
                    <a:pt x="17858" y="305019"/>
                  </a:lnTo>
                  <a:lnTo>
                    <a:pt x="18179" y="305323"/>
                  </a:lnTo>
                  <a:lnTo>
                    <a:pt x="18492" y="305635"/>
                  </a:lnTo>
                  <a:lnTo>
                    <a:pt x="18795" y="305948"/>
                  </a:lnTo>
                  <a:lnTo>
                    <a:pt x="19099" y="306269"/>
                  </a:lnTo>
                  <a:lnTo>
                    <a:pt x="19394" y="306599"/>
                  </a:lnTo>
                  <a:lnTo>
                    <a:pt x="19680" y="306928"/>
                  </a:lnTo>
                  <a:lnTo>
                    <a:pt x="19967" y="307267"/>
                  </a:lnTo>
                  <a:lnTo>
                    <a:pt x="20253" y="307614"/>
                  </a:lnTo>
                  <a:lnTo>
                    <a:pt x="20522" y="307961"/>
                  </a:lnTo>
                  <a:lnTo>
                    <a:pt x="20791" y="308317"/>
                  </a:lnTo>
                  <a:lnTo>
                    <a:pt x="21051" y="308673"/>
                  </a:lnTo>
                  <a:lnTo>
                    <a:pt x="21312" y="309037"/>
                  </a:lnTo>
                  <a:lnTo>
                    <a:pt x="21563" y="309410"/>
                  </a:lnTo>
                  <a:lnTo>
                    <a:pt x="21806" y="309783"/>
                  </a:lnTo>
                  <a:lnTo>
                    <a:pt x="22049" y="310165"/>
                  </a:lnTo>
                  <a:lnTo>
                    <a:pt x="22284" y="310547"/>
                  </a:lnTo>
                  <a:lnTo>
                    <a:pt x="22509" y="310937"/>
                  </a:lnTo>
                  <a:lnTo>
                    <a:pt x="22726" y="311337"/>
                  </a:lnTo>
                  <a:lnTo>
                    <a:pt x="22943" y="311736"/>
                  </a:lnTo>
                  <a:lnTo>
                    <a:pt x="23143" y="312144"/>
                  </a:lnTo>
                  <a:lnTo>
                    <a:pt x="23143" y="312144"/>
                  </a:lnTo>
                  <a:lnTo>
                    <a:pt x="23368" y="312577"/>
                  </a:lnTo>
                  <a:lnTo>
                    <a:pt x="23594" y="313003"/>
                  </a:lnTo>
                  <a:lnTo>
                    <a:pt x="23837" y="313419"/>
                  </a:lnTo>
                  <a:lnTo>
                    <a:pt x="24080" y="313844"/>
                  </a:lnTo>
                  <a:lnTo>
                    <a:pt x="24340" y="314252"/>
                  </a:lnTo>
                  <a:lnTo>
                    <a:pt x="24609" y="314660"/>
                  </a:lnTo>
                  <a:lnTo>
                    <a:pt x="24887" y="315068"/>
                  </a:lnTo>
                  <a:lnTo>
                    <a:pt x="25173" y="315467"/>
                  </a:lnTo>
                  <a:lnTo>
                    <a:pt x="25468" y="315857"/>
                  </a:lnTo>
                  <a:lnTo>
                    <a:pt x="25772" y="316239"/>
                  </a:lnTo>
                  <a:lnTo>
                    <a:pt x="26084" y="316630"/>
                  </a:lnTo>
                  <a:lnTo>
                    <a:pt x="26405" y="317003"/>
                  </a:lnTo>
                  <a:lnTo>
                    <a:pt x="26735" y="317376"/>
                  </a:lnTo>
                  <a:lnTo>
                    <a:pt x="27073" y="317740"/>
                  </a:lnTo>
                  <a:lnTo>
                    <a:pt x="27421" y="318105"/>
                  </a:lnTo>
                  <a:lnTo>
                    <a:pt x="27776" y="318461"/>
                  </a:lnTo>
                  <a:lnTo>
                    <a:pt x="28141" y="318808"/>
                  </a:lnTo>
                  <a:lnTo>
                    <a:pt x="28505" y="319155"/>
                  </a:lnTo>
                  <a:lnTo>
                    <a:pt x="28887" y="319493"/>
                  </a:lnTo>
                  <a:lnTo>
                    <a:pt x="29277" y="319823"/>
                  </a:lnTo>
                  <a:lnTo>
                    <a:pt x="29668" y="320153"/>
                  </a:lnTo>
                  <a:lnTo>
                    <a:pt x="30067" y="320474"/>
                  </a:lnTo>
                  <a:lnTo>
                    <a:pt x="30475" y="320786"/>
                  </a:lnTo>
                  <a:lnTo>
                    <a:pt x="30891" y="321090"/>
                  </a:lnTo>
                  <a:lnTo>
                    <a:pt x="31317" y="321394"/>
                  </a:lnTo>
                  <a:lnTo>
                    <a:pt x="31742" y="321689"/>
                  </a:lnTo>
                  <a:lnTo>
                    <a:pt x="32176" y="321984"/>
                  </a:lnTo>
                  <a:lnTo>
                    <a:pt x="32618" y="322261"/>
                  </a:lnTo>
                  <a:lnTo>
                    <a:pt x="33070" y="322539"/>
                  </a:lnTo>
                  <a:lnTo>
                    <a:pt x="33521" y="322808"/>
                  </a:lnTo>
                  <a:lnTo>
                    <a:pt x="33981" y="323068"/>
                  </a:lnTo>
                  <a:lnTo>
                    <a:pt x="34449" y="323329"/>
                  </a:lnTo>
                  <a:lnTo>
                    <a:pt x="34918" y="323580"/>
                  </a:lnTo>
                  <a:lnTo>
                    <a:pt x="35395" y="323823"/>
                  </a:lnTo>
                  <a:lnTo>
                    <a:pt x="35881" y="324058"/>
                  </a:lnTo>
                  <a:lnTo>
                    <a:pt x="36367" y="324283"/>
                  </a:lnTo>
                  <a:lnTo>
                    <a:pt x="36862" y="324509"/>
                  </a:lnTo>
                  <a:lnTo>
                    <a:pt x="37365" y="324726"/>
                  </a:lnTo>
                  <a:lnTo>
                    <a:pt x="37868" y="324934"/>
                  </a:lnTo>
                  <a:lnTo>
                    <a:pt x="38380" y="325134"/>
                  </a:lnTo>
                  <a:lnTo>
                    <a:pt x="38892" y="325324"/>
                  </a:lnTo>
                  <a:lnTo>
                    <a:pt x="39413" y="325507"/>
                  </a:lnTo>
                  <a:lnTo>
                    <a:pt x="39933" y="325689"/>
                  </a:lnTo>
                  <a:lnTo>
                    <a:pt x="40463" y="325862"/>
                  </a:lnTo>
                  <a:lnTo>
                    <a:pt x="40992" y="326019"/>
                  </a:lnTo>
                  <a:lnTo>
                    <a:pt x="41521" y="326175"/>
                  </a:lnTo>
                  <a:lnTo>
                    <a:pt x="42068" y="326322"/>
                  </a:lnTo>
                  <a:lnTo>
                    <a:pt x="42606" y="326461"/>
                  </a:lnTo>
                  <a:lnTo>
                    <a:pt x="43153" y="326591"/>
                  </a:lnTo>
                  <a:lnTo>
                    <a:pt x="43708" y="326722"/>
                  </a:lnTo>
                  <a:lnTo>
                    <a:pt x="44255" y="326834"/>
                  </a:lnTo>
                  <a:lnTo>
                    <a:pt x="44810" y="326938"/>
                  </a:lnTo>
                  <a:lnTo>
                    <a:pt x="45374" y="327043"/>
                  </a:lnTo>
                  <a:lnTo>
                    <a:pt x="45938" y="327129"/>
                  </a:lnTo>
                  <a:lnTo>
                    <a:pt x="46502" y="327216"/>
                  </a:lnTo>
                  <a:lnTo>
                    <a:pt x="47066" y="327294"/>
                  </a:lnTo>
                  <a:lnTo>
                    <a:pt x="47639" y="327355"/>
                  </a:lnTo>
                  <a:lnTo>
                    <a:pt x="48212" y="327416"/>
                  </a:lnTo>
                  <a:lnTo>
                    <a:pt x="48784" y="327459"/>
                  </a:lnTo>
                  <a:lnTo>
                    <a:pt x="49366" y="327502"/>
                  </a:lnTo>
                  <a:lnTo>
                    <a:pt x="49947" y="327537"/>
                  </a:lnTo>
                  <a:lnTo>
                    <a:pt x="50528" y="327555"/>
                  </a:lnTo>
                  <a:lnTo>
                    <a:pt x="51110" y="327572"/>
                  </a:lnTo>
                  <a:lnTo>
                    <a:pt x="51691" y="327572"/>
                  </a:lnTo>
                  <a:lnTo>
                    <a:pt x="51691" y="327572"/>
                  </a:lnTo>
                  <a:lnTo>
                    <a:pt x="52463" y="327563"/>
                  </a:lnTo>
                  <a:lnTo>
                    <a:pt x="53236" y="327546"/>
                  </a:lnTo>
                  <a:lnTo>
                    <a:pt x="53999" y="327502"/>
                  </a:lnTo>
                  <a:lnTo>
                    <a:pt x="54763" y="327450"/>
                  </a:lnTo>
                  <a:lnTo>
                    <a:pt x="55518" y="327381"/>
                  </a:lnTo>
                  <a:lnTo>
                    <a:pt x="56273" y="327294"/>
                  </a:lnTo>
                  <a:lnTo>
                    <a:pt x="57019" y="327190"/>
                  </a:lnTo>
                  <a:lnTo>
                    <a:pt x="57757" y="327077"/>
                  </a:lnTo>
                  <a:lnTo>
                    <a:pt x="58494" y="326947"/>
                  </a:lnTo>
                  <a:lnTo>
                    <a:pt x="59223" y="326808"/>
                  </a:lnTo>
                  <a:lnTo>
                    <a:pt x="59943" y="326652"/>
                  </a:lnTo>
                  <a:lnTo>
                    <a:pt x="60664" y="326479"/>
                  </a:lnTo>
                  <a:lnTo>
                    <a:pt x="61375" y="326296"/>
                  </a:lnTo>
                  <a:lnTo>
                    <a:pt x="62078" y="326097"/>
                  </a:lnTo>
                  <a:lnTo>
                    <a:pt x="62772" y="325888"/>
                  </a:lnTo>
                  <a:lnTo>
                    <a:pt x="63458" y="325663"/>
                  </a:lnTo>
                  <a:lnTo>
                    <a:pt x="64135" y="325429"/>
                  </a:lnTo>
                  <a:lnTo>
                    <a:pt x="64803" y="325177"/>
                  </a:lnTo>
                  <a:lnTo>
                    <a:pt x="65471" y="324917"/>
                  </a:lnTo>
                  <a:lnTo>
                    <a:pt x="66122" y="324639"/>
                  </a:lnTo>
                  <a:lnTo>
                    <a:pt x="66772" y="324353"/>
                  </a:lnTo>
                  <a:lnTo>
                    <a:pt x="67406" y="324058"/>
                  </a:lnTo>
                  <a:lnTo>
                    <a:pt x="68031" y="323745"/>
                  </a:lnTo>
                  <a:lnTo>
                    <a:pt x="68647" y="323424"/>
                  </a:lnTo>
                  <a:lnTo>
                    <a:pt x="69254" y="323094"/>
                  </a:lnTo>
                  <a:lnTo>
                    <a:pt x="69853" y="322756"/>
                  </a:lnTo>
                  <a:lnTo>
                    <a:pt x="70434" y="322400"/>
                  </a:lnTo>
                  <a:lnTo>
                    <a:pt x="71007" y="322036"/>
                  </a:lnTo>
                  <a:lnTo>
                    <a:pt x="71571" y="321663"/>
                  </a:lnTo>
                  <a:lnTo>
                    <a:pt x="72126" y="321281"/>
                  </a:lnTo>
                  <a:lnTo>
                    <a:pt x="72664" y="320882"/>
                  </a:lnTo>
                  <a:lnTo>
                    <a:pt x="73194" y="320482"/>
                  </a:lnTo>
                  <a:lnTo>
                    <a:pt x="73714" y="320066"/>
                  </a:lnTo>
                  <a:lnTo>
                    <a:pt x="74218" y="319641"/>
                  </a:lnTo>
                  <a:lnTo>
                    <a:pt x="74704" y="319216"/>
                  </a:lnTo>
                  <a:lnTo>
                    <a:pt x="75190" y="318773"/>
                  </a:lnTo>
                  <a:lnTo>
                    <a:pt x="75649" y="318322"/>
                  </a:lnTo>
                  <a:lnTo>
                    <a:pt x="76101" y="317862"/>
                  </a:lnTo>
                  <a:lnTo>
                    <a:pt x="76543" y="317402"/>
                  </a:lnTo>
                  <a:lnTo>
                    <a:pt x="76968" y="316925"/>
                  </a:lnTo>
                  <a:lnTo>
                    <a:pt x="77376" y="316447"/>
                  </a:lnTo>
                  <a:lnTo>
                    <a:pt x="77775" y="315953"/>
                  </a:lnTo>
                  <a:lnTo>
                    <a:pt x="78157" y="315458"/>
                  </a:lnTo>
                  <a:lnTo>
                    <a:pt x="78522" y="314955"/>
                  </a:lnTo>
                  <a:lnTo>
                    <a:pt x="78869" y="314443"/>
                  </a:lnTo>
                  <a:lnTo>
                    <a:pt x="79207" y="313922"/>
                  </a:lnTo>
                  <a:lnTo>
                    <a:pt x="79528" y="313402"/>
                  </a:lnTo>
                  <a:lnTo>
                    <a:pt x="79832" y="312864"/>
                  </a:lnTo>
                  <a:lnTo>
                    <a:pt x="80118" y="312326"/>
                  </a:lnTo>
                  <a:lnTo>
                    <a:pt x="80387" y="311788"/>
                  </a:lnTo>
                  <a:lnTo>
                    <a:pt x="80639" y="311232"/>
                  </a:lnTo>
                  <a:lnTo>
                    <a:pt x="80873" y="310686"/>
                  </a:lnTo>
                  <a:lnTo>
                    <a:pt x="81090" y="310122"/>
                  </a:lnTo>
                  <a:lnTo>
                    <a:pt x="81298" y="309558"/>
                  </a:lnTo>
                  <a:lnTo>
                    <a:pt x="81481" y="308985"/>
                  </a:lnTo>
                  <a:lnTo>
                    <a:pt x="81645" y="308412"/>
                  </a:lnTo>
                  <a:lnTo>
                    <a:pt x="81793" y="307831"/>
                  </a:lnTo>
                  <a:lnTo>
                    <a:pt x="81914" y="307241"/>
                  </a:lnTo>
                  <a:lnTo>
                    <a:pt x="82027" y="306659"/>
                  </a:lnTo>
                  <a:lnTo>
                    <a:pt x="82114" y="306061"/>
                  </a:lnTo>
                  <a:lnTo>
                    <a:pt x="82183" y="305462"/>
                  </a:lnTo>
                  <a:lnTo>
                    <a:pt x="82236" y="304863"/>
                  </a:lnTo>
                  <a:lnTo>
                    <a:pt x="82270" y="304264"/>
                  </a:lnTo>
                  <a:lnTo>
                    <a:pt x="82279" y="303657"/>
                  </a:lnTo>
                  <a:lnTo>
                    <a:pt x="82279" y="303657"/>
                  </a:lnTo>
                  <a:lnTo>
                    <a:pt x="82279" y="303379"/>
                  </a:lnTo>
                  <a:lnTo>
                    <a:pt x="82262" y="303093"/>
                  </a:lnTo>
                  <a:lnTo>
                    <a:pt x="82244" y="302772"/>
                  </a:lnTo>
                  <a:lnTo>
                    <a:pt x="82218" y="302434"/>
                  </a:lnTo>
                  <a:lnTo>
                    <a:pt x="82175" y="302078"/>
                  </a:lnTo>
                  <a:lnTo>
                    <a:pt x="82131" y="301696"/>
                  </a:lnTo>
                  <a:lnTo>
                    <a:pt x="82071" y="301279"/>
                  </a:lnTo>
                  <a:lnTo>
                    <a:pt x="82001" y="300846"/>
                  </a:lnTo>
                  <a:lnTo>
                    <a:pt x="82001" y="300846"/>
                  </a:lnTo>
                  <a:lnTo>
                    <a:pt x="81923" y="300316"/>
                  </a:lnTo>
                  <a:lnTo>
                    <a:pt x="81862" y="299787"/>
                  </a:lnTo>
                  <a:lnTo>
                    <a:pt x="81819" y="299249"/>
                  </a:lnTo>
                  <a:lnTo>
                    <a:pt x="81793" y="298720"/>
                  </a:lnTo>
                  <a:lnTo>
                    <a:pt x="81767" y="298182"/>
                  </a:lnTo>
                  <a:lnTo>
                    <a:pt x="81767" y="297652"/>
                  </a:lnTo>
                  <a:lnTo>
                    <a:pt x="81776" y="297114"/>
                  </a:lnTo>
                  <a:lnTo>
                    <a:pt x="81793" y="296585"/>
                  </a:lnTo>
                  <a:lnTo>
                    <a:pt x="81828" y="296056"/>
                  </a:lnTo>
                  <a:lnTo>
                    <a:pt x="81880" y="295526"/>
                  </a:lnTo>
                  <a:lnTo>
                    <a:pt x="81941" y="294997"/>
                  </a:lnTo>
                  <a:lnTo>
                    <a:pt x="82019" y="294476"/>
                  </a:lnTo>
                  <a:lnTo>
                    <a:pt x="82105" y="293947"/>
                  </a:lnTo>
                  <a:lnTo>
                    <a:pt x="82201" y="293426"/>
                  </a:lnTo>
                  <a:lnTo>
                    <a:pt x="82314" y="292914"/>
                  </a:lnTo>
                  <a:lnTo>
                    <a:pt x="82444" y="292394"/>
                  </a:lnTo>
                  <a:lnTo>
                    <a:pt x="82583" y="291891"/>
                  </a:lnTo>
                  <a:lnTo>
                    <a:pt x="82739" y="291379"/>
                  </a:lnTo>
                  <a:lnTo>
                    <a:pt x="82904" y="290875"/>
                  </a:lnTo>
                  <a:lnTo>
                    <a:pt x="83077" y="290372"/>
                  </a:lnTo>
                  <a:lnTo>
                    <a:pt x="83268" y="289877"/>
                  </a:lnTo>
                  <a:lnTo>
                    <a:pt x="83476" y="289391"/>
                  </a:lnTo>
                  <a:lnTo>
                    <a:pt x="83693" y="288905"/>
                  </a:lnTo>
                  <a:lnTo>
                    <a:pt x="83919" y="288420"/>
                  </a:lnTo>
                  <a:lnTo>
                    <a:pt x="84162" y="287942"/>
                  </a:lnTo>
                  <a:lnTo>
                    <a:pt x="84414" y="287474"/>
                  </a:lnTo>
                  <a:lnTo>
                    <a:pt x="84683" y="287014"/>
                  </a:lnTo>
                  <a:lnTo>
                    <a:pt x="84960" y="286554"/>
                  </a:lnTo>
                  <a:lnTo>
                    <a:pt x="85255" y="286103"/>
                  </a:lnTo>
                  <a:lnTo>
                    <a:pt x="85559" y="285651"/>
                  </a:lnTo>
                  <a:lnTo>
                    <a:pt x="85880" y="285218"/>
                  </a:lnTo>
                  <a:lnTo>
                    <a:pt x="86210" y="284784"/>
                  </a:lnTo>
                  <a:lnTo>
                    <a:pt x="86210" y="284784"/>
                  </a:lnTo>
                  <a:lnTo>
                    <a:pt x="86540" y="284367"/>
                  </a:lnTo>
                  <a:lnTo>
                    <a:pt x="86887" y="283951"/>
                  </a:lnTo>
                  <a:lnTo>
                    <a:pt x="87234" y="283552"/>
                  </a:lnTo>
                  <a:lnTo>
                    <a:pt x="87598" y="283152"/>
                  </a:lnTo>
                  <a:lnTo>
                    <a:pt x="87971" y="282771"/>
                  </a:lnTo>
                  <a:lnTo>
                    <a:pt x="88353" y="282406"/>
                  </a:lnTo>
                  <a:lnTo>
                    <a:pt x="88744" y="282042"/>
                  </a:lnTo>
                  <a:lnTo>
                    <a:pt x="89143" y="281695"/>
                  </a:lnTo>
                  <a:lnTo>
                    <a:pt x="89551" y="281347"/>
                  </a:lnTo>
                  <a:lnTo>
                    <a:pt x="89967" y="281026"/>
                  </a:lnTo>
                  <a:lnTo>
                    <a:pt x="90392" y="280705"/>
                  </a:lnTo>
                  <a:lnTo>
                    <a:pt x="90826" y="280393"/>
                  </a:lnTo>
                  <a:lnTo>
                    <a:pt x="91260" y="280098"/>
                  </a:lnTo>
                  <a:lnTo>
                    <a:pt x="91711" y="279820"/>
                  </a:lnTo>
                  <a:lnTo>
                    <a:pt x="92162" y="279543"/>
                  </a:lnTo>
                  <a:lnTo>
                    <a:pt x="92622" y="279282"/>
                  </a:lnTo>
                  <a:lnTo>
                    <a:pt x="93091" y="279031"/>
                  </a:lnTo>
                  <a:lnTo>
                    <a:pt x="93560" y="278788"/>
                  </a:lnTo>
                  <a:lnTo>
                    <a:pt x="94045" y="278562"/>
                  </a:lnTo>
                  <a:lnTo>
                    <a:pt x="94531" y="278345"/>
                  </a:lnTo>
                  <a:lnTo>
                    <a:pt x="95017" y="278146"/>
                  </a:lnTo>
                  <a:lnTo>
                    <a:pt x="95512" y="277955"/>
                  </a:lnTo>
                  <a:lnTo>
                    <a:pt x="96015" y="277772"/>
                  </a:lnTo>
                  <a:lnTo>
                    <a:pt x="96518" y="277608"/>
                  </a:lnTo>
                  <a:lnTo>
                    <a:pt x="97030" y="277451"/>
                  </a:lnTo>
                  <a:lnTo>
                    <a:pt x="97551" y="277313"/>
                  </a:lnTo>
                  <a:lnTo>
                    <a:pt x="98072" y="277182"/>
                  </a:lnTo>
                  <a:lnTo>
                    <a:pt x="98592" y="277061"/>
                  </a:lnTo>
                  <a:lnTo>
                    <a:pt x="99122" y="276957"/>
                  </a:lnTo>
                  <a:lnTo>
                    <a:pt x="99651" y="276861"/>
                  </a:lnTo>
                  <a:lnTo>
                    <a:pt x="100189" y="276783"/>
                  </a:lnTo>
                  <a:lnTo>
                    <a:pt x="100727" y="276722"/>
                  </a:lnTo>
                  <a:lnTo>
                    <a:pt x="100727" y="276722"/>
                  </a:lnTo>
                  <a:lnTo>
                    <a:pt x="101421" y="276644"/>
                  </a:lnTo>
                  <a:lnTo>
                    <a:pt x="102124" y="276558"/>
                  </a:lnTo>
                  <a:lnTo>
                    <a:pt x="102810" y="276453"/>
                  </a:lnTo>
                  <a:lnTo>
                    <a:pt x="103495" y="276341"/>
                  </a:lnTo>
                  <a:lnTo>
                    <a:pt x="104181" y="276210"/>
                  </a:lnTo>
                  <a:lnTo>
                    <a:pt x="104849" y="276072"/>
                  </a:lnTo>
                  <a:lnTo>
                    <a:pt x="105517" y="275924"/>
                  </a:lnTo>
                  <a:lnTo>
                    <a:pt x="106185" y="275759"/>
                  </a:lnTo>
                  <a:lnTo>
                    <a:pt x="106836" y="275586"/>
                  </a:lnTo>
                  <a:lnTo>
                    <a:pt x="107487" y="275403"/>
                  </a:lnTo>
                  <a:lnTo>
                    <a:pt x="108129" y="275204"/>
                  </a:lnTo>
                  <a:lnTo>
                    <a:pt x="108762" y="274996"/>
                  </a:lnTo>
                  <a:lnTo>
                    <a:pt x="109396" y="274779"/>
                  </a:lnTo>
                  <a:lnTo>
                    <a:pt x="110012" y="274544"/>
                  </a:lnTo>
                  <a:lnTo>
                    <a:pt x="110628" y="274301"/>
                  </a:lnTo>
                  <a:lnTo>
                    <a:pt x="111235" y="274050"/>
                  </a:lnTo>
                  <a:lnTo>
                    <a:pt x="111825" y="273789"/>
                  </a:lnTo>
                  <a:lnTo>
                    <a:pt x="112415" y="273520"/>
                  </a:lnTo>
                  <a:lnTo>
                    <a:pt x="112997" y="273234"/>
                  </a:lnTo>
                  <a:lnTo>
                    <a:pt x="113570" y="272939"/>
                  </a:lnTo>
                  <a:lnTo>
                    <a:pt x="114134" y="272644"/>
                  </a:lnTo>
                  <a:lnTo>
                    <a:pt x="114689" y="272332"/>
                  </a:lnTo>
                  <a:lnTo>
                    <a:pt x="115236" y="272011"/>
                  </a:lnTo>
                  <a:lnTo>
                    <a:pt x="115774" y="271681"/>
                  </a:lnTo>
                  <a:lnTo>
                    <a:pt x="116303" y="271342"/>
                  </a:lnTo>
                  <a:lnTo>
                    <a:pt x="116824" y="270995"/>
                  </a:lnTo>
                  <a:lnTo>
                    <a:pt x="117327" y="270640"/>
                  </a:lnTo>
                  <a:lnTo>
                    <a:pt x="117830" y="270275"/>
                  </a:lnTo>
                  <a:lnTo>
                    <a:pt x="118316" y="269902"/>
                  </a:lnTo>
                  <a:lnTo>
                    <a:pt x="118793" y="269520"/>
                  </a:lnTo>
                  <a:lnTo>
                    <a:pt x="119262" y="269130"/>
                  </a:lnTo>
                  <a:lnTo>
                    <a:pt x="119713" y="268731"/>
                  </a:lnTo>
                  <a:lnTo>
                    <a:pt x="120156" y="268331"/>
                  </a:lnTo>
                  <a:lnTo>
                    <a:pt x="120590" y="267915"/>
                  </a:lnTo>
                  <a:lnTo>
                    <a:pt x="121015" y="267498"/>
                  </a:lnTo>
                  <a:lnTo>
                    <a:pt x="121423" y="267073"/>
                  </a:lnTo>
                  <a:lnTo>
                    <a:pt x="121822" y="266639"/>
                  </a:lnTo>
                  <a:lnTo>
                    <a:pt x="122212" y="266197"/>
                  </a:lnTo>
                  <a:lnTo>
                    <a:pt x="122585" y="265754"/>
                  </a:lnTo>
                  <a:lnTo>
                    <a:pt x="122950" y="265303"/>
                  </a:lnTo>
                  <a:lnTo>
                    <a:pt x="123297" y="264843"/>
                  </a:lnTo>
                  <a:lnTo>
                    <a:pt x="123635" y="264383"/>
                  </a:lnTo>
                  <a:lnTo>
                    <a:pt x="123965" y="263915"/>
                  </a:lnTo>
                  <a:lnTo>
                    <a:pt x="124269" y="263437"/>
                  </a:lnTo>
                  <a:lnTo>
                    <a:pt x="124572" y="262951"/>
                  </a:lnTo>
                  <a:lnTo>
                    <a:pt x="124859" y="262466"/>
                  </a:lnTo>
                  <a:lnTo>
                    <a:pt x="125128" y="261980"/>
                  </a:lnTo>
                  <a:lnTo>
                    <a:pt x="125379" y="261476"/>
                  </a:lnTo>
                  <a:lnTo>
                    <a:pt x="125622" y="260982"/>
                  </a:lnTo>
                  <a:lnTo>
                    <a:pt x="125857" y="260470"/>
                  </a:lnTo>
                  <a:lnTo>
                    <a:pt x="126065" y="259966"/>
                  </a:lnTo>
                  <a:lnTo>
                    <a:pt x="126265" y="259446"/>
                  </a:lnTo>
                  <a:lnTo>
                    <a:pt x="126455" y="258934"/>
                  </a:lnTo>
                  <a:lnTo>
                    <a:pt x="126620" y="258404"/>
                  </a:lnTo>
                  <a:lnTo>
                    <a:pt x="126777" y="257884"/>
                  </a:lnTo>
                  <a:lnTo>
                    <a:pt x="126915" y="257355"/>
                  </a:lnTo>
                  <a:lnTo>
                    <a:pt x="127037" y="256817"/>
                  </a:lnTo>
                  <a:lnTo>
                    <a:pt x="127141" y="256287"/>
                  </a:lnTo>
                  <a:lnTo>
                    <a:pt x="127236" y="255741"/>
                  </a:lnTo>
                  <a:lnTo>
                    <a:pt x="127315" y="255203"/>
                  </a:lnTo>
                  <a:lnTo>
                    <a:pt x="127367" y="254656"/>
                  </a:lnTo>
                  <a:lnTo>
                    <a:pt x="127410" y="254109"/>
                  </a:lnTo>
                  <a:lnTo>
                    <a:pt x="127436" y="253563"/>
                  </a:lnTo>
                  <a:lnTo>
                    <a:pt x="127445" y="253007"/>
                  </a:lnTo>
                  <a:lnTo>
                    <a:pt x="127445" y="253007"/>
                  </a:lnTo>
                  <a:lnTo>
                    <a:pt x="127436" y="252504"/>
                  </a:lnTo>
                  <a:lnTo>
                    <a:pt x="127419" y="252001"/>
                  </a:lnTo>
                  <a:lnTo>
                    <a:pt x="127384" y="251489"/>
                  </a:lnTo>
                  <a:lnTo>
                    <a:pt x="127341" y="250985"/>
                  </a:lnTo>
                  <a:lnTo>
                    <a:pt x="127280" y="250482"/>
                  </a:lnTo>
                  <a:lnTo>
                    <a:pt x="127210" y="249979"/>
                  </a:lnTo>
                  <a:lnTo>
                    <a:pt x="127124" y="249484"/>
                  </a:lnTo>
                  <a:lnTo>
                    <a:pt x="127019" y="248981"/>
                  </a:lnTo>
                  <a:lnTo>
                    <a:pt x="126907" y="248486"/>
                  </a:lnTo>
                  <a:lnTo>
                    <a:pt x="126785" y="247992"/>
                  </a:lnTo>
                  <a:lnTo>
                    <a:pt x="126646" y="247497"/>
                  </a:lnTo>
                  <a:lnTo>
                    <a:pt x="126499" y="247002"/>
                  </a:lnTo>
                  <a:lnTo>
                    <a:pt x="126343" y="246516"/>
                  </a:lnTo>
                  <a:lnTo>
                    <a:pt x="126169" y="246031"/>
                  </a:lnTo>
                  <a:lnTo>
                    <a:pt x="125978" y="245553"/>
                  </a:lnTo>
                  <a:lnTo>
                    <a:pt x="125779" y="245076"/>
                  </a:lnTo>
                  <a:lnTo>
                    <a:pt x="125570" y="244607"/>
                  </a:lnTo>
                  <a:lnTo>
                    <a:pt x="125353" y="244139"/>
                  </a:lnTo>
                  <a:lnTo>
                    <a:pt x="125119" y="243670"/>
                  </a:lnTo>
                  <a:lnTo>
                    <a:pt x="124876" y="243210"/>
                  </a:lnTo>
                  <a:lnTo>
                    <a:pt x="124616" y="242759"/>
                  </a:lnTo>
                  <a:lnTo>
                    <a:pt x="124347" y="242308"/>
                  </a:lnTo>
                  <a:lnTo>
                    <a:pt x="124069" y="241865"/>
                  </a:lnTo>
                  <a:lnTo>
                    <a:pt x="123783" y="241423"/>
                  </a:lnTo>
                  <a:lnTo>
                    <a:pt x="123479" y="240989"/>
                  </a:lnTo>
                  <a:lnTo>
                    <a:pt x="123167" y="240564"/>
                  </a:lnTo>
                  <a:lnTo>
                    <a:pt x="122846" y="240139"/>
                  </a:lnTo>
                  <a:lnTo>
                    <a:pt x="122507" y="239731"/>
                  </a:lnTo>
                  <a:lnTo>
                    <a:pt x="122160" y="239323"/>
                  </a:lnTo>
                  <a:lnTo>
                    <a:pt x="121804" y="238924"/>
                  </a:lnTo>
                  <a:lnTo>
                    <a:pt x="121440" y="238525"/>
                  </a:lnTo>
                  <a:lnTo>
                    <a:pt x="121067" y="238143"/>
                  </a:lnTo>
                  <a:lnTo>
                    <a:pt x="121067" y="238143"/>
                  </a:lnTo>
                  <a:lnTo>
                    <a:pt x="120815" y="237883"/>
                  </a:lnTo>
                  <a:lnTo>
                    <a:pt x="120572" y="237631"/>
                  </a:lnTo>
                  <a:lnTo>
                    <a:pt x="120329" y="237362"/>
                  </a:lnTo>
                  <a:lnTo>
                    <a:pt x="120095" y="237102"/>
                  </a:lnTo>
                  <a:lnTo>
                    <a:pt x="119861" y="236833"/>
                  </a:lnTo>
                  <a:lnTo>
                    <a:pt x="119635" y="236555"/>
                  </a:lnTo>
                  <a:lnTo>
                    <a:pt x="119418" y="236286"/>
                  </a:lnTo>
                  <a:lnTo>
                    <a:pt x="119201" y="236008"/>
                  </a:lnTo>
                  <a:lnTo>
                    <a:pt x="118984" y="235722"/>
                  </a:lnTo>
                  <a:lnTo>
                    <a:pt x="118785" y="235435"/>
                  </a:lnTo>
                  <a:lnTo>
                    <a:pt x="118585" y="235149"/>
                  </a:lnTo>
                  <a:lnTo>
                    <a:pt x="118385" y="234863"/>
                  </a:lnTo>
                  <a:lnTo>
                    <a:pt x="118195" y="234568"/>
                  </a:lnTo>
                  <a:lnTo>
                    <a:pt x="118012" y="234264"/>
                  </a:lnTo>
                  <a:lnTo>
                    <a:pt x="117830" y="233969"/>
                  </a:lnTo>
                  <a:lnTo>
                    <a:pt x="117657" y="233665"/>
                  </a:lnTo>
                  <a:lnTo>
                    <a:pt x="117492" y="233362"/>
                  </a:lnTo>
                  <a:lnTo>
                    <a:pt x="117327" y="233058"/>
                  </a:lnTo>
                  <a:lnTo>
                    <a:pt x="117162" y="232745"/>
                  </a:lnTo>
                  <a:lnTo>
                    <a:pt x="117014" y="232433"/>
                  </a:lnTo>
                  <a:lnTo>
                    <a:pt x="116867" y="232121"/>
                  </a:lnTo>
                  <a:lnTo>
                    <a:pt x="116719" y="231808"/>
                  </a:lnTo>
                  <a:lnTo>
                    <a:pt x="116581" y="231487"/>
                  </a:lnTo>
                  <a:lnTo>
                    <a:pt x="116450" y="231166"/>
                  </a:lnTo>
                  <a:lnTo>
                    <a:pt x="116320" y="230845"/>
                  </a:lnTo>
                  <a:lnTo>
                    <a:pt x="116199" y="230524"/>
                  </a:lnTo>
                  <a:lnTo>
                    <a:pt x="116086" y="230194"/>
                  </a:lnTo>
                  <a:lnTo>
                    <a:pt x="115973" y="229865"/>
                  </a:lnTo>
                  <a:lnTo>
                    <a:pt x="115869" y="229535"/>
                  </a:lnTo>
                  <a:lnTo>
                    <a:pt x="115774" y="229205"/>
                  </a:lnTo>
                  <a:lnTo>
                    <a:pt x="115678" y="228875"/>
                  </a:lnTo>
                  <a:lnTo>
                    <a:pt x="115583" y="228537"/>
                  </a:lnTo>
                  <a:lnTo>
                    <a:pt x="115505" y="228207"/>
                  </a:lnTo>
                  <a:lnTo>
                    <a:pt x="115427" y="227869"/>
                  </a:lnTo>
                  <a:lnTo>
                    <a:pt x="115348" y="227530"/>
                  </a:lnTo>
                  <a:lnTo>
                    <a:pt x="115288" y="227192"/>
                  </a:lnTo>
                  <a:lnTo>
                    <a:pt x="115227" y="226854"/>
                  </a:lnTo>
                  <a:lnTo>
                    <a:pt x="115166" y="226515"/>
                  </a:lnTo>
                  <a:lnTo>
                    <a:pt x="115114" y="226168"/>
                  </a:lnTo>
                  <a:lnTo>
                    <a:pt x="115071" y="225830"/>
                  </a:lnTo>
                  <a:lnTo>
                    <a:pt x="115036" y="225483"/>
                  </a:lnTo>
                  <a:lnTo>
                    <a:pt x="115001" y="225135"/>
                  </a:lnTo>
                  <a:lnTo>
                    <a:pt x="114975" y="224797"/>
                  </a:lnTo>
                  <a:lnTo>
                    <a:pt x="114949" y="224450"/>
                  </a:lnTo>
                  <a:lnTo>
                    <a:pt x="114932" y="224103"/>
                  </a:lnTo>
                  <a:lnTo>
                    <a:pt x="114923" y="223756"/>
                  </a:lnTo>
                  <a:lnTo>
                    <a:pt x="114923" y="223409"/>
                  </a:lnTo>
                  <a:lnTo>
                    <a:pt x="114923" y="223062"/>
                  </a:lnTo>
                  <a:lnTo>
                    <a:pt x="114923" y="222714"/>
                  </a:lnTo>
                  <a:lnTo>
                    <a:pt x="114941" y="222367"/>
                  </a:lnTo>
                  <a:lnTo>
                    <a:pt x="114958" y="222020"/>
                  </a:lnTo>
                  <a:lnTo>
                    <a:pt x="114984" y="221664"/>
                  </a:lnTo>
                  <a:lnTo>
                    <a:pt x="115010" y="221317"/>
                  </a:lnTo>
                  <a:lnTo>
                    <a:pt x="115045" y="220970"/>
                  </a:lnTo>
                  <a:lnTo>
                    <a:pt x="115088" y="220623"/>
                  </a:lnTo>
                  <a:lnTo>
                    <a:pt x="115140" y="220276"/>
                  </a:lnTo>
                  <a:lnTo>
                    <a:pt x="115192" y="219929"/>
                  </a:lnTo>
                  <a:lnTo>
                    <a:pt x="115253" y="219582"/>
                  </a:lnTo>
                  <a:lnTo>
                    <a:pt x="115314" y="219235"/>
                  </a:lnTo>
                  <a:lnTo>
                    <a:pt x="115392" y="218896"/>
                  </a:lnTo>
                  <a:lnTo>
                    <a:pt x="115470" y="218549"/>
                  </a:lnTo>
                  <a:lnTo>
                    <a:pt x="115548" y="218202"/>
                  </a:lnTo>
                  <a:lnTo>
                    <a:pt x="115635" y="217864"/>
                  </a:lnTo>
                  <a:lnTo>
                    <a:pt x="115739" y="217517"/>
                  </a:lnTo>
                  <a:lnTo>
                    <a:pt x="115739" y="217517"/>
                  </a:lnTo>
                  <a:lnTo>
                    <a:pt x="115834" y="217178"/>
                  </a:lnTo>
                  <a:lnTo>
                    <a:pt x="115947" y="216840"/>
                  </a:lnTo>
                  <a:lnTo>
                    <a:pt x="116051" y="216501"/>
                  </a:lnTo>
                  <a:lnTo>
                    <a:pt x="116173" y="216172"/>
                  </a:lnTo>
                  <a:lnTo>
                    <a:pt x="116294" y="215842"/>
                  </a:lnTo>
                  <a:lnTo>
                    <a:pt x="116424" y="215512"/>
                  </a:lnTo>
                  <a:lnTo>
                    <a:pt x="116555" y="215182"/>
                  </a:lnTo>
                  <a:lnTo>
                    <a:pt x="116693" y="214861"/>
                  </a:lnTo>
                  <a:lnTo>
                    <a:pt x="116841" y="214540"/>
                  </a:lnTo>
                  <a:lnTo>
                    <a:pt x="116988" y="214228"/>
                  </a:lnTo>
                  <a:lnTo>
                    <a:pt x="117145" y="213916"/>
                  </a:lnTo>
                  <a:lnTo>
                    <a:pt x="117301" y="213603"/>
                  </a:lnTo>
                  <a:lnTo>
                    <a:pt x="117466" y="213291"/>
                  </a:lnTo>
                  <a:lnTo>
                    <a:pt x="117639" y="212987"/>
                  </a:lnTo>
                  <a:lnTo>
                    <a:pt x="117813" y="212683"/>
                  </a:lnTo>
                  <a:lnTo>
                    <a:pt x="117986" y="212388"/>
                  </a:lnTo>
                  <a:lnTo>
                    <a:pt x="118169" y="212093"/>
                  </a:lnTo>
                  <a:lnTo>
                    <a:pt x="118359" y="211798"/>
                  </a:lnTo>
                  <a:lnTo>
                    <a:pt x="118550" y="211512"/>
                  </a:lnTo>
                  <a:lnTo>
                    <a:pt x="118750" y="211226"/>
                  </a:lnTo>
                  <a:lnTo>
                    <a:pt x="118950" y="210939"/>
                  </a:lnTo>
                  <a:lnTo>
                    <a:pt x="119158" y="210662"/>
                  </a:lnTo>
                  <a:lnTo>
                    <a:pt x="119366" y="210393"/>
                  </a:lnTo>
                  <a:lnTo>
                    <a:pt x="119583" y="210115"/>
                  </a:lnTo>
                  <a:lnTo>
                    <a:pt x="119800" y="209846"/>
                  </a:lnTo>
                  <a:lnTo>
                    <a:pt x="120026" y="209586"/>
                  </a:lnTo>
                  <a:lnTo>
                    <a:pt x="120251" y="209325"/>
                  </a:lnTo>
                  <a:lnTo>
                    <a:pt x="120485" y="209074"/>
                  </a:lnTo>
                  <a:lnTo>
                    <a:pt x="120720" y="208813"/>
                  </a:lnTo>
                  <a:lnTo>
                    <a:pt x="120963" y="208570"/>
                  </a:lnTo>
                  <a:lnTo>
                    <a:pt x="121206" y="208327"/>
                  </a:lnTo>
                  <a:lnTo>
                    <a:pt x="121449" y="208084"/>
                  </a:lnTo>
                  <a:lnTo>
                    <a:pt x="121700" y="207850"/>
                  </a:lnTo>
                  <a:lnTo>
                    <a:pt x="121961" y="207616"/>
                  </a:lnTo>
                  <a:lnTo>
                    <a:pt x="122221" y="207390"/>
                  </a:lnTo>
                  <a:lnTo>
                    <a:pt x="122481" y="207165"/>
                  </a:lnTo>
                  <a:lnTo>
                    <a:pt x="122750" y="206948"/>
                  </a:lnTo>
                  <a:lnTo>
                    <a:pt x="123019" y="206731"/>
                  </a:lnTo>
                  <a:lnTo>
                    <a:pt x="123297" y="206522"/>
                  </a:lnTo>
                  <a:lnTo>
                    <a:pt x="123575" y="206314"/>
                  </a:lnTo>
                  <a:lnTo>
                    <a:pt x="123852" y="206115"/>
                  </a:lnTo>
                  <a:lnTo>
                    <a:pt x="124139" y="205915"/>
                  </a:lnTo>
                  <a:lnTo>
                    <a:pt x="124425" y="205724"/>
                  </a:lnTo>
                  <a:lnTo>
                    <a:pt x="124720" y="205533"/>
                  </a:lnTo>
                  <a:lnTo>
                    <a:pt x="125015" y="205351"/>
                  </a:lnTo>
                  <a:lnTo>
                    <a:pt x="125310" y="205177"/>
                  </a:lnTo>
                  <a:lnTo>
                    <a:pt x="125614" y="205004"/>
                  </a:lnTo>
                  <a:lnTo>
                    <a:pt x="125917" y="204830"/>
                  </a:lnTo>
                  <a:lnTo>
                    <a:pt x="126221" y="204674"/>
                  </a:lnTo>
                  <a:lnTo>
                    <a:pt x="126534" y="204509"/>
                  </a:lnTo>
                  <a:lnTo>
                    <a:pt x="126846" y="204362"/>
                  </a:lnTo>
                  <a:lnTo>
                    <a:pt x="127158" y="204214"/>
                  </a:lnTo>
                  <a:lnTo>
                    <a:pt x="127479" y="204067"/>
                  </a:lnTo>
                  <a:lnTo>
                    <a:pt x="127800" y="203928"/>
                  </a:lnTo>
                  <a:lnTo>
                    <a:pt x="128130" y="203798"/>
                  </a:lnTo>
                  <a:lnTo>
                    <a:pt x="128451" y="203676"/>
                  </a:lnTo>
                  <a:lnTo>
                    <a:pt x="128781" y="203555"/>
                  </a:lnTo>
                  <a:lnTo>
                    <a:pt x="129119" y="203433"/>
                  </a:lnTo>
                  <a:lnTo>
                    <a:pt x="129449" y="203321"/>
                  </a:lnTo>
                  <a:lnTo>
                    <a:pt x="129788" y="203216"/>
                  </a:lnTo>
                  <a:lnTo>
                    <a:pt x="130135" y="203121"/>
                  </a:lnTo>
                  <a:lnTo>
                    <a:pt x="130473" y="203025"/>
                  </a:lnTo>
                  <a:lnTo>
                    <a:pt x="130820" y="202939"/>
                  </a:lnTo>
                  <a:lnTo>
                    <a:pt x="131167" y="202861"/>
                  </a:lnTo>
                  <a:lnTo>
                    <a:pt x="131167" y="202861"/>
                  </a:lnTo>
                  <a:lnTo>
                    <a:pt x="131775" y="202713"/>
                  </a:lnTo>
                  <a:lnTo>
                    <a:pt x="132373" y="202557"/>
                  </a:lnTo>
                  <a:lnTo>
                    <a:pt x="132963" y="202392"/>
                  </a:lnTo>
                  <a:lnTo>
                    <a:pt x="133554" y="202218"/>
                  </a:lnTo>
                  <a:lnTo>
                    <a:pt x="134135" y="202036"/>
                  </a:lnTo>
                  <a:lnTo>
                    <a:pt x="134708" y="201845"/>
                  </a:lnTo>
                  <a:lnTo>
                    <a:pt x="135280" y="201646"/>
                  </a:lnTo>
                  <a:lnTo>
                    <a:pt x="135836" y="201438"/>
                  </a:lnTo>
                  <a:lnTo>
                    <a:pt x="136391" y="201221"/>
                  </a:lnTo>
                  <a:lnTo>
                    <a:pt x="136938" y="200995"/>
                  </a:lnTo>
                  <a:lnTo>
                    <a:pt x="137484" y="200769"/>
                  </a:lnTo>
                  <a:lnTo>
                    <a:pt x="138014" y="200526"/>
                  </a:lnTo>
                  <a:lnTo>
                    <a:pt x="138543" y="200275"/>
                  </a:lnTo>
                  <a:lnTo>
                    <a:pt x="139064" y="200023"/>
                  </a:lnTo>
                  <a:lnTo>
                    <a:pt x="139576" y="199754"/>
                  </a:lnTo>
                  <a:lnTo>
                    <a:pt x="140079" y="199485"/>
                  </a:lnTo>
                  <a:lnTo>
                    <a:pt x="140582" y="199207"/>
                  </a:lnTo>
                  <a:lnTo>
                    <a:pt x="141068" y="198921"/>
                  </a:lnTo>
                  <a:lnTo>
                    <a:pt x="141554" y="198626"/>
                  </a:lnTo>
                  <a:lnTo>
                    <a:pt x="142023" y="198322"/>
                  </a:lnTo>
                  <a:lnTo>
                    <a:pt x="142491" y="198019"/>
                  </a:lnTo>
                  <a:lnTo>
                    <a:pt x="142951" y="197706"/>
                  </a:lnTo>
                  <a:lnTo>
                    <a:pt x="143394" y="197385"/>
                  </a:lnTo>
                  <a:lnTo>
                    <a:pt x="143836" y="197055"/>
                  </a:lnTo>
                  <a:lnTo>
                    <a:pt x="144270" y="196717"/>
                  </a:lnTo>
                  <a:lnTo>
                    <a:pt x="144695" y="196379"/>
                  </a:lnTo>
                  <a:lnTo>
                    <a:pt x="145112" y="196032"/>
                  </a:lnTo>
                  <a:lnTo>
                    <a:pt x="145511" y="195684"/>
                  </a:lnTo>
                  <a:lnTo>
                    <a:pt x="145910" y="195320"/>
                  </a:lnTo>
                  <a:lnTo>
                    <a:pt x="146301" y="194956"/>
                  </a:lnTo>
                  <a:lnTo>
                    <a:pt x="146674" y="194591"/>
                  </a:lnTo>
                  <a:lnTo>
                    <a:pt x="147047" y="194218"/>
                  </a:lnTo>
                  <a:lnTo>
                    <a:pt x="147403" y="193836"/>
                  </a:lnTo>
                  <a:lnTo>
                    <a:pt x="147758" y="193446"/>
                  </a:lnTo>
                  <a:lnTo>
                    <a:pt x="148097" y="193055"/>
                  </a:lnTo>
                  <a:lnTo>
                    <a:pt x="148427" y="192656"/>
                  </a:lnTo>
                  <a:lnTo>
                    <a:pt x="148748" y="192257"/>
                  </a:lnTo>
                  <a:lnTo>
                    <a:pt x="149051" y="191849"/>
                  </a:lnTo>
                  <a:lnTo>
                    <a:pt x="149355" y="191441"/>
                  </a:lnTo>
                  <a:lnTo>
                    <a:pt x="149641" y="191025"/>
                  </a:lnTo>
                  <a:lnTo>
                    <a:pt x="149919" y="190608"/>
                  </a:lnTo>
                  <a:lnTo>
                    <a:pt x="150188" y="190183"/>
                  </a:lnTo>
                  <a:lnTo>
                    <a:pt x="150448" y="189749"/>
                  </a:lnTo>
                  <a:lnTo>
                    <a:pt x="150700" y="189324"/>
                  </a:lnTo>
                  <a:lnTo>
                    <a:pt x="150934" y="188881"/>
                  </a:lnTo>
                  <a:lnTo>
                    <a:pt x="151160" y="188439"/>
                  </a:lnTo>
                  <a:lnTo>
                    <a:pt x="151368" y="187996"/>
                  </a:lnTo>
                  <a:lnTo>
                    <a:pt x="151576" y="187554"/>
                  </a:lnTo>
                  <a:lnTo>
                    <a:pt x="151767" y="187102"/>
                  </a:lnTo>
                  <a:lnTo>
                    <a:pt x="151950" y="186643"/>
                  </a:lnTo>
                  <a:lnTo>
                    <a:pt x="152114" y="186183"/>
                  </a:lnTo>
                  <a:lnTo>
                    <a:pt x="152271" y="185723"/>
                  </a:lnTo>
                  <a:lnTo>
                    <a:pt x="152418" y="185263"/>
                  </a:lnTo>
                  <a:lnTo>
                    <a:pt x="152548" y="184794"/>
                  </a:lnTo>
                  <a:lnTo>
                    <a:pt x="152670" y="184326"/>
                  </a:lnTo>
                  <a:lnTo>
                    <a:pt x="152774" y="183848"/>
                  </a:lnTo>
                  <a:lnTo>
                    <a:pt x="152869" y="183380"/>
                  </a:lnTo>
                  <a:lnTo>
                    <a:pt x="152956" y="182903"/>
                  </a:lnTo>
                  <a:lnTo>
                    <a:pt x="153026" y="182417"/>
                  </a:lnTo>
                  <a:lnTo>
                    <a:pt x="153086" y="181939"/>
                  </a:lnTo>
                  <a:lnTo>
                    <a:pt x="153130" y="181454"/>
                  </a:lnTo>
                  <a:lnTo>
                    <a:pt x="153164" y="180968"/>
                  </a:lnTo>
                  <a:lnTo>
                    <a:pt x="153182" y="180482"/>
                  </a:lnTo>
                  <a:lnTo>
                    <a:pt x="153190" y="179996"/>
                  </a:lnTo>
                  <a:lnTo>
                    <a:pt x="153190" y="179996"/>
                  </a:lnTo>
                  <a:lnTo>
                    <a:pt x="153182" y="179388"/>
                  </a:lnTo>
                  <a:lnTo>
                    <a:pt x="153156" y="178781"/>
                  </a:lnTo>
                  <a:lnTo>
                    <a:pt x="153104" y="178182"/>
                  </a:lnTo>
                  <a:lnTo>
                    <a:pt x="153043" y="177583"/>
                  </a:lnTo>
                  <a:lnTo>
                    <a:pt x="152956" y="176985"/>
                  </a:lnTo>
                  <a:lnTo>
                    <a:pt x="152852" y="176395"/>
                  </a:lnTo>
                  <a:lnTo>
                    <a:pt x="152739" y="175796"/>
                  </a:lnTo>
                  <a:lnTo>
                    <a:pt x="152600" y="175206"/>
                  </a:lnTo>
                  <a:lnTo>
                    <a:pt x="152444" y="174624"/>
                  </a:lnTo>
                  <a:lnTo>
                    <a:pt x="152262" y="174034"/>
                  </a:lnTo>
                  <a:lnTo>
                    <a:pt x="152071" y="173453"/>
                  </a:lnTo>
                  <a:lnTo>
                    <a:pt x="151863" y="172872"/>
                  </a:lnTo>
                  <a:lnTo>
                    <a:pt x="151637" y="172299"/>
                  </a:lnTo>
                  <a:lnTo>
                    <a:pt x="151394" y="171726"/>
                  </a:lnTo>
                  <a:lnTo>
                    <a:pt x="151134" y="171162"/>
                  </a:lnTo>
                  <a:lnTo>
                    <a:pt x="150848" y="170598"/>
                  </a:lnTo>
                  <a:lnTo>
                    <a:pt x="150553" y="170034"/>
                  </a:lnTo>
                  <a:lnTo>
                    <a:pt x="150240" y="169479"/>
                  </a:lnTo>
                  <a:lnTo>
                    <a:pt x="149910" y="168923"/>
                  </a:lnTo>
                  <a:lnTo>
                    <a:pt x="149563" y="168377"/>
                  </a:lnTo>
                  <a:lnTo>
                    <a:pt x="149199" y="167839"/>
                  </a:lnTo>
                  <a:lnTo>
                    <a:pt x="148826" y="167301"/>
                  </a:lnTo>
                  <a:lnTo>
                    <a:pt x="148427" y="166771"/>
                  </a:lnTo>
                  <a:lnTo>
                    <a:pt x="148010" y="166242"/>
                  </a:lnTo>
                  <a:lnTo>
                    <a:pt x="147585" y="165721"/>
                  </a:lnTo>
                  <a:lnTo>
                    <a:pt x="147142" y="165209"/>
                  </a:lnTo>
                  <a:lnTo>
                    <a:pt x="146682" y="164697"/>
                  </a:lnTo>
                  <a:lnTo>
                    <a:pt x="146205" y="164194"/>
                  </a:lnTo>
                  <a:lnTo>
                    <a:pt x="145711" y="163700"/>
                  </a:lnTo>
                  <a:lnTo>
                    <a:pt x="145207" y="163205"/>
                  </a:lnTo>
                  <a:lnTo>
                    <a:pt x="144678" y="162728"/>
                  </a:lnTo>
                  <a:lnTo>
                    <a:pt x="144140" y="162250"/>
                  </a:lnTo>
                  <a:lnTo>
                    <a:pt x="144140" y="162250"/>
                  </a:lnTo>
                  <a:lnTo>
                    <a:pt x="143723" y="161886"/>
                  </a:lnTo>
                  <a:lnTo>
                    <a:pt x="143324" y="161504"/>
                  </a:lnTo>
                  <a:lnTo>
                    <a:pt x="142925" y="161122"/>
                  </a:lnTo>
                  <a:lnTo>
                    <a:pt x="142543" y="160723"/>
                  </a:lnTo>
                  <a:lnTo>
                    <a:pt x="142170" y="160324"/>
                  </a:lnTo>
                  <a:lnTo>
                    <a:pt x="141814" y="159908"/>
                  </a:lnTo>
                  <a:lnTo>
                    <a:pt x="141467" y="159491"/>
                  </a:lnTo>
                  <a:lnTo>
                    <a:pt x="141129" y="159057"/>
                  </a:lnTo>
                  <a:lnTo>
                    <a:pt x="140799" y="158623"/>
                  </a:lnTo>
                  <a:lnTo>
                    <a:pt x="140487" y="158181"/>
                  </a:lnTo>
                  <a:lnTo>
                    <a:pt x="140183" y="157721"/>
                  </a:lnTo>
                  <a:lnTo>
                    <a:pt x="139897" y="157261"/>
                  </a:lnTo>
                  <a:lnTo>
                    <a:pt x="139619" y="156801"/>
                  </a:lnTo>
                  <a:lnTo>
                    <a:pt x="139350" y="156324"/>
                  </a:lnTo>
                  <a:lnTo>
                    <a:pt x="139098" y="155847"/>
                  </a:lnTo>
                  <a:lnTo>
                    <a:pt x="138855" y="155361"/>
                  </a:lnTo>
                  <a:lnTo>
                    <a:pt x="138630" y="154866"/>
                  </a:lnTo>
                  <a:lnTo>
                    <a:pt x="138413" y="154363"/>
                  </a:lnTo>
                  <a:lnTo>
                    <a:pt x="138205" y="153859"/>
                  </a:lnTo>
                  <a:lnTo>
                    <a:pt x="138014" y="153347"/>
                  </a:lnTo>
                  <a:lnTo>
                    <a:pt x="137840" y="152836"/>
                  </a:lnTo>
                  <a:lnTo>
                    <a:pt x="137675" y="152315"/>
                  </a:lnTo>
                  <a:lnTo>
                    <a:pt x="137528" y="151786"/>
                  </a:lnTo>
                  <a:lnTo>
                    <a:pt x="137389" y="151256"/>
                  </a:lnTo>
                  <a:lnTo>
                    <a:pt x="137259" y="150727"/>
                  </a:lnTo>
                  <a:lnTo>
                    <a:pt x="137155" y="150189"/>
                  </a:lnTo>
                  <a:lnTo>
                    <a:pt x="137051" y="149642"/>
                  </a:lnTo>
                  <a:lnTo>
                    <a:pt x="136972" y="149104"/>
                  </a:lnTo>
                  <a:lnTo>
                    <a:pt x="136903" y="148549"/>
                  </a:lnTo>
                  <a:lnTo>
                    <a:pt x="136842" y="148002"/>
                  </a:lnTo>
                  <a:lnTo>
                    <a:pt x="136808" y="147447"/>
                  </a:lnTo>
                  <a:lnTo>
                    <a:pt x="136782" y="146883"/>
                  </a:lnTo>
                  <a:lnTo>
                    <a:pt x="136782" y="146883"/>
                  </a:lnTo>
                  <a:lnTo>
                    <a:pt x="136764" y="146336"/>
                  </a:lnTo>
                  <a:lnTo>
                    <a:pt x="136764" y="145781"/>
                  </a:lnTo>
                  <a:lnTo>
                    <a:pt x="136782" y="145234"/>
                  </a:lnTo>
                  <a:lnTo>
                    <a:pt x="136816" y="144687"/>
                  </a:lnTo>
                  <a:lnTo>
                    <a:pt x="136860" y="144141"/>
                  </a:lnTo>
                  <a:lnTo>
                    <a:pt x="136920" y="143594"/>
                  </a:lnTo>
                  <a:lnTo>
                    <a:pt x="136998" y="143056"/>
                  </a:lnTo>
                  <a:lnTo>
                    <a:pt x="137085" y="142518"/>
                  </a:lnTo>
                  <a:lnTo>
                    <a:pt x="137189" y="141980"/>
                  </a:lnTo>
                  <a:lnTo>
                    <a:pt x="137302" y="141451"/>
                  </a:lnTo>
                  <a:lnTo>
                    <a:pt x="137432" y="140921"/>
                  </a:lnTo>
                  <a:lnTo>
                    <a:pt x="137580" y="140392"/>
                  </a:lnTo>
                  <a:lnTo>
                    <a:pt x="137736" y="139872"/>
                  </a:lnTo>
                  <a:lnTo>
                    <a:pt x="137901" y="139360"/>
                  </a:lnTo>
                  <a:lnTo>
                    <a:pt x="138083" y="138848"/>
                  </a:lnTo>
                  <a:lnTo>
                    <a:pt x="138283" y="138336"/>
                  </a:lnTo>
                  <a:lnTo>
                    <a:pt x="138491" y="137832"/>
                  </a:lnTo>
                  <a:lnTo>
                    <a:pt x="138717" y="137338"/>
                  </a:lnTo>
                  <a:lnTo>
                    <a:pt x="138951" y="136852"/>
                  </a:lnTo>
                  <a:lnTo>
                    <a:pt x="139203" y="136366"/>
                  </a:lnTo>
                  <a:lnTo>
                    <a:pt x="139463" y="135889"/>
                  </a:lnTo>
                  <a:lnTo>
                    <a:pt x="139741" y="135411"/>
                  </a:lnTo>
                  <a:lnTo>
                    <a:pt x="140027" y="134943"/>
                  </a:lnTo>
                  <a:lnTo>
                    <a:pt x="140331" y="134492"/>
                  </a:lnTo>
                  <a:lnTo>
                    <a:pt x="140643" y="134040"/>
                  </a:lnTo>
                  <a:lnTo>
                    <a:pt x="140964" y="133589"/>
                  </a:lnTo>
                  <a:lnTo>
                    <a:pt x="141302" y="133155"/>
                  </a:lnTo>
                  <a:lnTo>
                    <a:pt x="141650" y="132730"/>
                  </a:lnTo>
                  <a:lnTo>
                    <a:pt x="142005" y="132314"/>
                  </a:lnTo>
                  <a:lnTo>
                    <a:pt x="142378" y="131897"/>
                  </a:lnTo>
                  <a:lnTo>
                    <a:pt x="142760" y="131498"/>
                  </a:lnTo>
                  <a:lnTo>
                    <a:pt x="143159" y="131107"/>
                  </a:lnTo>
                  <a:lnTo>
                    <a:pt x="143159" y="131107"/>
                  </a:lnTo>
                  <a:lnTo>
                    <a:pt x="143463" y="130804"/>
                  </a:lnTo>
                  <a:lnTo>
                    <a:pt x="143776" y="130474"/>
                  </a:lnTo>
                  <a:lnTo>
                    <a:pt x="144079" y="130127"/>
                  </a:lnTo>
                  <a:lnTo>
                    <a:pt x="144392" y="129754"/>
                  </a:lnTo>
                  <a:lnTo>
                    <a:pt x="144687" y="129363"/>
                  </a:lnTo>
                  <a:lnTo>
                    <a:pt x="144834" y="129155"/>
                  </a:lnTo>
                  <a:lnTo>
                    <a:pt x="144982" y="128938"/>
                  </a:lnTo>
                  <a:lnTo>
                    <a:pt x="145120" y="128721"/>
                  </a:lnTo>
                  <a:lnTo>
                    <a:pt x="145259" y="128504"/>
                  </a:lnTo>
                  <a:lnTo>
                    <a:pt x="145389" y="128279"/>
                  </a:lnTo>
                  <a:lnTo>
                    <a:pt x="145520" y="128044"/>
                  </a:lnTo>
                  <a:lnTo>
                    <a:pt x="145641" y="127810"/>
                  </a:lnTo>
                  <a:lnTo>
                    <a:pt x="145763" y="127567"/>
                  </a:lnTo>
                  <a:lnTo>
                    <a:pt x="145875" y="127315"/>
                  </a:lnTo>
                  <a:lnTo>
                    <a:pt x="145980" y="127064"/>
                  </a:lnTo>
                  <a:lnTo>
                    <a:pt x="146084" y="126803"/>
                  </a:lnTo>
                  <a:lnTo>
                    <a:pt x="146179" y="126543"/>
                  </a:lnTo>
                  <a:lnTo>
                    <a:pt x="146266" y="126274"/>
                  </a:lnTo>
                  <a:lnTo>
                    <a:pt x="146344" y="126005"/>
                  </a:lnTo>
                  <a:lnTo>
                    <a:pt x="146422" y="125727"/>
                  </a:lnTo>
                  <a:lnTo>
                    <a:pt x="146483" y="125450"/>
                  </a:lnTo>
                  <a:lnTo>
                    <a:pt x="146535" y="125163"/>
                  </a:lnTo>
                  <a:lnTo>
                    <a:pt x="146578" y="124868"/>
                  </a:lnTo>
                  <a:lnTo>
                    <a:pt x="146622" y="124582"/>
                  </a:lnTo>
                  <a:lnTo>
                    <a:pt x="146648" y="124278"/>
                  </a:lnTo>
                  <a:lnTo>
                    <a:pt x="146665" y="123975"/>
                  </a:lnTo>
                  <a:lnTo>
                    <a:pt x="146665" y="123671"/>
                  </a:lnTo>
                  <a:lnTo>
                    <a:pt x="146665" y="123671"/>
                  </a:lnTo>
                  <a:lnTo>
                    <a:pt x="146665" y="123358"/>
                  </a:lnTo>
                  <a:lnTo>
                    <a:pt x="146648" y="123055"/>
                  </a:lnTo>
                  <a:lnTo>
                    <a:pt x="146613" y="122751"/>
                  </a:lnTo>
                  <a:lnTo>
                    <a:pt x="146578" y="122447"/>
                  </a:lnTo>
                  <a:lnTo>
                    <a:pt x="146526" y="122144"/>
                  </a:lnTo>
                  <a:lnTo>
                    <a:pt x="146465" y="121840"/>
                  </a:lnTo>
                  <a:lnTo>
                    <a:pt x="146396" y="121545"/>
                  </a:lnTo>
                  <a:lnTo>
                    <a:pt x="146318" y="121241"/>
                  </a:lnTo>
                  <a:lnTo>
                    <a:pt x="146223" y="120946"/>
                  </a:lnTo>
                  <a:lnTo>
                    <a:pt x="146118" y="120651"/>
                  </a:lnTo>
                  <a:lnTo>
                    <a:pt x="146006" y="120365"/>
                  </a:lnTo>
                  <a:lnTo>
                    <a:pt x="145884" y="120078"/>
                  </a:lnTo>
                  <a:lnTo>
                    <a:pt x="145754" y="119792"/>
                  </a:lnTo>
                  <a:lnTo>
                    <a:pt x="145615" y="119506"/>
                  </a:lnTo>
                  <a:lnTo>
                    <a:pt x="145468" y="119219"/>
                  </a:lnTo>
                  <a:lnTo>
                    <a:pt x="145303" y="118942"/>
                  </a:lnTo>
                  <a:lnTo>
                    <a:pt x="145138" y="118673"/>
                  </a:lnTo>
                  <a:lnTo>
                    <a:pt x="144956" y="118395"/>
                  </a:lnTo>
                  <a:lnTo>
                    <a:pt x="144773" y="118126"/>
                  </a:lnTo>
                  <a:lnTo>
                    <a:pt x="144582" y="117866"/>
                  </a:lnTo>
                  <a:lnTo>
                    <a:pt x="144374" y="117597"/>
                  </a:lnTo>
                  <a:lnTo>
                    <a:pt x="144166" y="117336"/>
                  </a:lnTo>
                  <a:lnTo>
                    <a:pt x="143940" y="117085"/>
                  </a:lnTo>
                  <a:lnTo>
                    <a:pt x="143715" y="116833"/>
                  </a:lnTo>
                  <a:lnTo>
                    <a:pt x="143480" y="116581"/>
                  </a:lnTo>
                  <a:lnTo>
                    <a:pt x="143238" y="116338"/>
                  </a:lnTo>
                  <a:lnTo>
                    <a:pt x="142986" y="116095"/>
                  </a:lnTo>
                  <a:lnTo>
                    <a:pt x="142726" y="115861"/>
                  </a:lnTo>
                  <a:lnTo>
                    <a:pt x="142457" y="115636"/>
                  </a:lnTo>
                  <a:lnTo>
                    <a:pt x="142188" y="115401"/>
                  </a:lnTo>
                  <a:lnTo>
                    <a:pt x="141901" y="115184"/>
                  </a:lnTo>
                  <a:lnTo>
                    <a:pt x="141615" y="114959"/>
                  </a:lnTo>
                  <a:lnTo>
                    <a:pt x="141320" y="114751"/>
                  </a:lnTo>
                  <a:lnTo>
                    <a:pt x="141025" y="114542"/>
                  </a:lnTo>
                  <a:lnTo>
                    <a:pt x="140712" y="114334"/>
                  </a:lnTo>
                  <a:lnTo>
                    <a:pt x="140400" y="114134"/>
                  </a:lnTo>
                  <a:lnTo>
                    <a:pt x="140079" y="113944"/>
                  </a:lnTo>
                  <a:lnTo>
                    <a:pt x="139758" y="113753"/>
                  </a:lnTo>
                  <a:lnTo>
                    <a:pt x="139419" y="113570"/>
                  </a:lnTo>
                  <a:lnTo>
                    <a:pt x="139081" y="113388"/>
                  </a:lnTo>
                  <a:lnTo>
                    <a:pt x="138743" y="113223"/>
                  </a:lnTo>
                  <a:lnTo>
                    <a:pt x="138396" y="113050"/>
                  </a:lnTo>
                  <a:lnTo>
                    <a:pt x="138040" y="112894"/>
                  </a:lnTo>
                  <a:lnTo>
                    <a:pt x="137675" y="112737"/>
                  </a:lnTo>
                  <a:lnTo>
                    <a:pt x="137311" y="112590"/>
                  </a:lnTo>
                  <a:lnTo>
                    <a:pt x="136946" y="112442"/>
                  </a:lnTo>
                  <a:lnTo>
                    <a:pt x="136573" y="112312"/>
                  </a:lnTo>
                  <a:lnTo>
                    <a:pt x="136191" y="112182"/>
                  </a:lnTo>
                  <a:lnTo>
                    <a:pt x="135810" y="112052"/>
                  </a:lnTo>
                  <a:lnTo>
                    <a:pt x="135419" y="111939"/>
                  </a:lnTo>
                  <a:lnTo>
                    <a:pt x="135029" y="111826"/>
                  </a:lnTo>
                  <a:lnTo>
                    <a:pt x="134638" y="111722"/>
                  </a:lnTo>
                  <a:lnTo>
                    <a:pt x="134239" y="111627"/>
                  </a:lnTo>
                  <a:lnTo>
                    <a:pt x="133831" y="111531"/>
                  </a:lnTo>
                  <a:lnTo>
                    <a:pt x="133423" y="111453"/>
                  </a:lnTo>
                  <a:lnTo>
                    <a:pt x="133016" y="111375"/>
                  </a:lnTo>
                  <a:lnTo>
                    <a:pt x="132599" y="111306"/>
                  </a:lnTo>
                  <a:lnTo>
                    <a:pt x="132183" y="111245"/>
                  </a:lnTo>
                  <a:lnTo>
                    <a:pt x="131766" y="111193"/>
                  </a:lnTo>
                  <a:lnTo>
                    <a:pt x="131341" y="111149"/>
                  </a:lnTo>
                  <a:lnTo>
                    <a:pt x="130916" y="111115"/>
                  </a:lnTo>
                  <a:lnTo>
                    <a:pt x="130490" y="111080"/>
                  </a:lnTo>
                  <a:lnTo>
                    <a:pt x="130057" y="111063"/>
                  </a:lnTo>
                  <a:lnTo>
                    <a:pt x="129623" y="111045"/>
                  </a:lnTo>
                  <a:lnTo>
                    <a:pt x="129623" y="111045"/>
                  </a:lnTo>
                  <a:lnTo>
                    <a:pt x="129267" y="111028"/>
                  </a:lnTo>
                  <a:lnTo>
                    <a:pt x="128911" y="111011"/>
                  </a:lnTo>
                  <a:lnTo>
                    <a:pt x="128555" y="110985"/>
                  </a:lnTo>
                  <a:lnTo>
                    <a:pt x="128200" y="110958"/>
                  </a:lnTo>
                  <a:lnTo>
                    <a:pt x="127844" y="110924"/>
                  </a:lnTo>
                  <a:lnTo>
                    <a:pt x="127497" y="110880"/>
                  </a:lnTo>
                  <a:lnTo>
                    <a:pt x="127141" y="110828"/>
                  </a:lnTo>
                  <a:lnTo>
                    <a:pt x="126794" y="110776"/>
                  </a:lnTo>
                  <a:lnTo>
                    <a:pt x="126447" y="110716"/>
                  </a:lnTo>
                  <a:lnTo>
                    <a:pt x="126100" y="110646"/>
                  </a:lnTo>
                  <a:lnTo>
                    <a:pt x="125761" y="110577"/>
                  </a:lnTo>
                  <a:lnTo>
                    <a:pt x="125414" y="110499"/>
                  </a:lnTo>
                  <a:lnTo>
                    <a:pt x="125076" y="110420"/>
                  </a:lnTo>
                  <a:lnTo>
                    <a:pt x="124737" y="110325"/>
                  </a:lnTo>
                  <a:lnTo>
                    <a:pt x="124399" y="110238"/>
                  </a:lnTo>
                  <a:lnTo>
                    <a:pt x="124060" y="110134"/>
                  </a:lnTo>
                  <a:lnTo>
                    <a:pt x="123731" y="110030"/>
                  </a:lnTo>
                  <a:lnTo>
                    <a:pt x="123401" y="109926"/>
                  </a:lnTo>
                  <a:lnTo>
                    <a:pt x="123071" y="109804"/>
                  </a:lnTo>
                  <a:lnTo>
                    <a:pt x="122742" y="109683"/>
                  </a:lnTo>
                  <a:lnTo>
                    <a:pt x="122420" y="109561"/>
                  </a:lnTo>
                  <a:lnTo>
                    <a:pt x="122099" y="109431"/>
                  </a:lnTo>
                  <a:lnTo>
                    <a:pt x="121778" y="109292"/>
                  </a:lnTo>
                  <a:lnTo>
                    <a:pt x="121466" y="109154"/>
                  </a:lnTo>
                  <a:lnTo>
                    <a:pt x="121145" y="109006"/>
                  </a:lnTo>
                  <a:lnTo>
                    <a:pt x="120833" y="108850"/>
                  </a:lnTo>
                  <a:lnTo>
                    <a:pt x="120529" y="108694"/>
                  </a:lnTo>
                  <a:lnTo>
                    <a:pt x="120216" y="108529"/>
                  </a:lnTo>
                  <a:lnTo>
                    <a:pt x="119913" y="108364"/>
                  </a:lnTo>
                  <a:lnTo>
                    <a:pt x="119618" y="108190"/>
                  </a:lnTo>
                  <a:lnTo>
                    <a:pt x="119314" y="108017"/>
                  </a:lnTo>
                  <a:lnTo>
                    <a:pt x="119019" y="107835"/>
                  </a:lnTo>
                  <a:lnTo>
                    <a:pt x="118733" y="107644"/>
                  </a:lnTo>
                  <a:lnTo>
                    <a:pt x="118446" y="107453"/>
                  </a:lnTo>
                  <a:lnTo>
                    <a:pt x="118160" y="107262"/>
                  </a:lnTo>
                  <a:lnTo>
                    <a:pt x="117874" y="107062"/>
                  </a:lnTo>
                  <a:lnTo>
                    <a:pt x="117596" y="106854"/>
                  </a:lnTo>
                  <a:lnTo>
                    <a:pt x="117318" y="106646"/>
                  </a:lnTo>
                  <a:lnTo>
                    <a:pt x="117049" y="106429"/>
                  </a:lnTo>
                  <a:lnTo>
                    <a:pt x="116780" y="106212"/>
                  </a:lnTo>
                  <a:lnTo>
                    <a:pt x="116511" y="105986"/>
                  </a:lnTo>
                  <a:lnTo>
                    <a:pt x="116251" y="105761"/>
                  </a:lnTo>
                  <a:lnTo>
                    <a:pt x="115991" y="105526"/>
                  </a:lnTo>
                  <a:lnTo>
                    <a:pt x="115739" y="105292"/>
                  </a:lnTo>
                  <a:lnTo>
                    <a:pt x="115487" y="105049"/>
                  </a:lnTo>
                  <a:lnTo>
                    <a:pt x="115244" y="104798"/>
                  </a:lnTo>
                  <a:lnTo>
                    <a:pt x="115001" y="104555"/>
                  </a:lnTo>
                  <a:lnTo>
                    <a:pt x="114758" y="104294"/>
                  </a:lnTo>
                  <a:lnTo>
                    <a:pt x="114524" y="104034"/>
                  </a:lnTo>
                  <a:lnTo>
                    <a:pt x="114290" y="103774"/>
                  </a:lnTo>
                  <a:lnTo>
                    <a:pt x="114064" y="103505"/>
                  </a:lnTo>
                  <a:lnTo>
                    <a:pt x="113847" y="103236"/>
                  </a:lnTo>
                  <a:lnTo>
                    <a:pt x="113622" y="102958"/>
                  </a:lnTo>
                  <a:lnTo>
                    <a:pt x="113413" y="102680"/>
                  </a:lnTo>
                  <a:lnTo>
                    <a:pt x="113205" y="102403"/>
                  </a:lnTo>
                  <a:lnTo>
                    <a:pt x="112997" y="102116"/>
                  </a:lnTo>
                  <a:lnTo>
                    <a:pt x="112797" y="101821"/>
                  </a:lnTo>
                  <a:lnTo>
                    <a:pt x="112598" y="101526"/>
                  </a:lnTo>
                  <a:lnTo>
                    <a:pt x="112407" y="101231"/>
                  </a:lnTo>
                  <a:lnTo>
                    <a:pt x="112225" y="100927"/>
                  </a:lnTo>
                  <a:lnTo>
                    <a:pt x="112042" y="100624"/>
                  </a:lnTo>
                  <a:lnTo>
                    <a:pt x="111869" y="100311"/>
                  </a:lnTo>
                  <a:lnTo>
                    <a:pt x="111695" y="99999"/>
                  </a:lnTo>
                  <a:lnTo>
                    <a:pt x="111530" y="99678"/>
                  </a:lnTo>
                  <a:lnTo>
                    <a:pt x="111530" y="99678"/>
                  </a:lnTo>
                  <a:lnTo>
                    <a:pt x="111365" y="99357"/>
                  </a:lnTo>
                  <a:lnTo>
                    <a:pt x="111209" y="99036"/>
                  </a:lnTo>
                  <a:lnTo>
                    <a:pt x="111062" y="98715"/>
                  </a:lnTo>
                  <a:lnTo>
                    <a:pt x="110914" y="98385"/>
                  </a:lnTo>
                  <a:lnTo>
                    <a:pt x="110775" y="98064"/>
                  </a:lnTo>
                  <a:lnTo>
                    <a:pt x="110645" y="97734"/>
                  </a:lnTo>
                  <a:lnTo>
                    <a:pt x="110515" y="97404"/>
                  </a:lnTo>
                  <a:lnTo>
                    <a:pt x="110394" y="97066"/>
                  </a:lnTo>
                  <a:lnTo>
                    <a:pt x="110281" y="96736"/>
                  </a:lnTo>
                  <a:lnTo>
                    <a:pt x="110168" y="96398"/>
                  </a:lnTo>
                  <a:lnTo>
                    <a:pt x="110064" y="96059"/>
                  </a:lnTo>
                  <a:lnTo>
                    <a:pt x="109968" y="95730"/>
                  </a:lnTo>
                  <a:lnTo>
                    <a:pt x="109873" y="95383"/>
                  </a:lnTo>
                  <a:lnTo>
                    <a:pt x="109786" y="95044"/>
                  </a:lnTo>
                  <a:lnTo>
                    <a:pt x="109708" y="94706"/>
                  </a:lnTo>
                  <a:lnTo>
                    <a:pt x="109630" y="94367"/>
                  </a:lnTo>
                  <a:lnTo>
                    <a:pt x="109561" y="94020"/>
                  </a:lnTo>
                  <a:lnTo>
                    <a:pt x="109500" y="93682"/>
                  </a:lnTo>
                  <a:lnTo>
                    <a:pt x="109439" y="93335"/>
                  </a:lnTo>
                  <a:lnTo>
                    <a:pt x="109387" y="92988"/>
                  </a:lnTo>
                  <a:lnTo>
                    <a:pt x="109344" y="92641"/>
                  </a:lnTo>
                  <a:lnTo>
                    <a:pt x="109300" y="92293"/>
                  </a:lnTo>
                  <a:lnTo>
                    <a:pt x="109266" y="91946"/>
                  </a:lnTo>
                  <a:lnTo>
                    <a:pt x="109231" y="91599"/>
                  </a:lnTo>
                  <a:lnTo>
                    <a:pt x="109214" y="91252"/>
                  </a:lnTo>
                  <a:lnTo>
                    <a:pt x="109187" y="90905"/>
                  </a:lnTo>
                  <a:lnTo>
                    <a:pt x="109179" y="90558"/>
                  </a:lnTo>
                  <a:lnTo>
                    <a:pt x="109170" y="90211"/>
                  </a:lnTo>
                  <a:lnTo>
                    <a:pt x="109170" y="89864"/>
                  </a:lnTo>
                  <a:lnTo>
                    <a:pt x="109179" y="89517"/>
                  </a:lnTo>
                  <a:lnTo>
                    <a:pt x="109187" y="89170"/>
                  </a:lnTo>
                  <a:lnTo>
                    <a:pt x="109205" y="88822"/>
                  </a:lnTo>
                  <a:lnTo>
                    <a:pt x="109222" y="88475"/>
                  </a:lnTo>
                  <a:lnTo>
                    <a:pt x="109248" y="88128"/>
                  </a:lnTo>
                  <a:lnTo>
                    <a:pt x="109283" y="87781"/>
                  </a:lnTo>
                  <a:lnTo>
                    <a:pt x="109326" y="87443"/>
                  </a:lnTo>
                  <a:lnTo>
                    <a:pt x="109370" y="87096"/>
                  </a:lnTo>
                  <a:lnTo>
                    <a:pt x="109422" y="86749"/>
                  </a:lnTo>
                  <a:lnTo>
                    <a:pt x="109474" y="86410"/>
                  </a:lnTo>
                  <a:lnTo>
                    <a:pt x="109535" y="86063"/>
                  </a:lnTo>
                  <a:lnTo>
                    <a:pt x="109604" y="85725"/>
                  </a:lnTo>
                  <a:lnTo>
                    <a:pt x="109673" y="85386"/>
                  </a:lnTo>
                  <a:lnTo>
                    <a:pt x="109751" y="85048"/>
                  </a:lnTo>
                  <a:lnTo>
                    <a:pt x="109838" y="84701"/>
                  </a:lnTo>
                  <a:lnTo>
                    <a:pt x="109925" y="84371"/>
                  </a:lnTo>
                  <a:lnTo>
                    <a:pt x="110020" y="84033"/>
                  </a:lnTo>
                  <a:lnTo>
                    <a:pt x="110125" y="83694"/>
                  </a:lnTo>
                  <a:lnTo>
                    <a:pt x="110229" y="83364"/>
                  </a:lnTo>
                  <a:lnTo>
                    <a:pt x="110342" y="83035"/>
                  </a:lnTo>
                  <a:lnTo>
                    <a:pt x="110463" y="82705"/>
                  </a:lnTo>
                  <a:lnTo>
                    <a:pt x="110585" y="82375"/>
                  </a:lnTo>
                  <a:lnTo>
                    <a:pt x="110715" y="82045"/>
                  </a:lnTo>
                  <a:lnTo>
                    <a:pt x="110854" y="81724"/>
                  </a:lnTo>
                  <a:lnTo>
                    <a:pt x="110992" y="81395"/>
                  </a:lnTo>
                  <a:lnTo>
                    <a:pt x="111140" y="81074"/>
                  </a:lnTo>
                  <a:lnTo>
                    <a:pt x="111296" y="80761"/>
                  </a:lnTo>
                  <a:lnTo>
                    <a:pt x="111452" y="80440"/>
                  </a:lnTo>
                  <a:lnTo>
                    <a:pt x="111617" y="80128"/>
                  </a:lnTo>
                  <a:lnTo>
                    <a:pt x="111782" y="79815"/>
                  </a:lnTo>
                  <a:lnTo>
                    <a:pt x="111956" y="79503"/>
                  </a:lnTo>
                  <a:lnTo>
                    <a:pt x="112138" y="79191"/>
                  </a:lnTo>
                  <a:lnTo>
                    <a:pt x="112329" y="78887"/>
                  </a:lnTo>
                  <a:lnTo>
                    <a:pt x="112520" y="78583"/>
                  </a:lnTo>
                  <a:lnTo>
                    <a:pt x="112719" y="78288"/>
                  </a:lnTo>
                  <a:lnTo>
                    <a:pt x="112719" y="78288"/>
                  </a:lnTo>
                  <a:lnTo>
                    <a:pt x="112919" y="77967"/>
                  </a:lnTo>
                  <a:lnTo>
                    <a:pt x="113118" y="77646"/>
                  </a:lnTo>
                  <a:lnTo>
                    <a:pt x="113301" y="77334"/>
                  </a:lnTo>
                  <a:lnTo>
                    <a:pt x="113465" y="77013"/>
                  </a:lnTo>
                  <a:lnTo>
                    <a:pt x="113622" y="76683"/>
                  </a:lnTo>
                  <a:lnTo>
                    <a:pt x="113769" y="76362"/>
                  </a:lnTo>
                  <a:lnTo>
                    <a:pt x="113899" y="76032"/>
                  </a:lnTo>
                  <a:lnTo>
                    <a:pt x="114012" y="75711"/>
                  </a:lnTo>
                  <a:lnTo>
                    <a:pt x="114125" y="75381"/>
                  </a:lnTo>
                  <a:lnTo>
                    <a:pt x="114212" y="75043"/>
                  </a:lnTo>
                  <a:lnTo>
                    <a:pt x="114290" y="74713"/>
                  </a:lnTo>
                  <a:lnTo>
                    <a:pt x="114351" y="74375"/>
                  </a:lnTo>
                  <a:lnTo>
                    <a:pt x="114403" y="74045"/>
                  </a:lnTo>
                  <a:lnTo>
                    <a:pt x="114437" y="73707"/>
                  </a:lnTo>
                  <a:lnTo>
                    <a:pt x="114463" y="73368"/>
                  </a:lnTo>
                  <a:lnTo>
                    <a:pt x="114472" y="73021"/>
                  </a:lnTo>
                  <a:lnTo>
                    <a:pt x="114472" y="73021"/>
                  </a:lnTo>
                  <a:lnTo>
                    <a:pt x="114463" y="72700"/>
                  </a:lnTo>
                  <a:lnTo>
                    <a:pt x="114446" y="72388"/>
                  </a:lnTo>
                  <a:lnTo>
                    <a:pt x="114420" y="72066"/>
                  </a:lnTo>
                  <a:lnTo>
                    <a:pt x="114377" y="71745"/>
                  </a:lnTo>
                  <a:lnTo>
                    <a:pt x="114324" y="71433"/>
                  </a:lnTo>
                  <a:lnTo>
                    <a:pt x="114264" y="71121"/>
                  </a:lnTo>
                  <a:lnTo>
                    <a:pt x="114186" y="70817"/>
                  </a:lnTo>
                  <a:lnTo>
                    <a:pt x="114108" y="70505"/>
                  </a:lnTo>
                  <a:lnTo>
                    <a:pt x="114012" y="70201"/>
                  </a:lnTo>
                  <a:lnTo>
                    <a:pt x="113908" y="69897"/>
                  </a:lnTo>
                  <a:lnTo>
                    <a:pt x="113786" y="69602"/>
                  </a:lnTo>
                  <a:lnTo>
                    <a:pt x="113665" y="69298"/>
                  </a:lnTo>
                  <a:lnTo>
                    <a:pt x="113526" y="69003"/>
                  </a:lnTo>
                  <a:lnTo>
                    <a:pt x="113379" y="68717"/>
                  </a:lnTo>
                  <a:lnTo>
                    <a:pt x="113222" y="68431"/>
                  </a:lnTo>
                  <a:lnTo>
                    <a:pt x="113058" y="68144"/>
                  </a:lnTo>
                  <a:lnTo>
                    <a:pt x="112884" y="67858"/>
                  </a:lnTo>
                  <a:lnTo>
                    <a:pt x="112702" y="67580"/>
                  </a:lnTo>
                  <a:lnTo>
                    <a:pt x="112511" y="67303"/>
                  </a:lnTo>
                  <a:lnTo>
                    <a:pt x="112303" y="67034"/>
                  </a:lnTo>
                  <a:lnTo>
                    <a:pt x="112094" y="66765"/>
                  </a:lnTo>
                  <a:lnTo>
                    <a:pt x="111877" y="66504"/>
                  </a:lnTo>
                  <a:lnTo>
                    <a:pt x="111652" y="66244"/>
                  </a:lnTo>
                  <a:lnTo>
                    <a:pt x="111409" y="65992"/>
                  </a:lnTo>
                  <a:lnTo>
                    <a:pt x="111166" y="65741"/>
                  </a:lnTo>
                  <a:lnTo>
                    <a:pt x="110914" y="65489"/>
                  </a:lnTo>
                  <a:lnTo>
                    <a:pt x="110654" y="65246"/>
                  </a:lnTo>
                  <a:lnTo>
                    <a:pt x="110385" y="65012"/>
                  </a:lnTo>
                  <a:lnTo>
                    <a:pt x="110107" y="64777"/>
                  </a:lnTo>
                  <a:lnTo>
                    <a:pt x="109821" y="64543"/>
                  </a:lnTo>
                  <a:lnTo>
                    <a:pt x="109535" y="64318"/>
                  </a:lnTo>
                  <a:lnTo>
                    <a:pt x="109240" y="64101"/>
                  </a:lnTo>
                  <a:lnTo>
                    <a:pt x="108927" y="63884"/>
                  </a:lnTo>
                  <a:lnTo>
                    <a:pt x="108615" y="63675"/>
                  </a:lnTo>
                  <a:lnTo>
                    <a:pt x="108302" y="63476"/>
                  </a:lnTo>
                  <a:lnTo>
                    <a:pt x="107973" y="63276"/>
                  </a:lnTo>
                  <a:lnTo>
                    <a:pt x="107643" y="63077"/>
                  </a:lnTo>
                  <a:lnTo>
                    <a:pt x="107304" y="62895"/>
                  </a:lnTo>
                  <a:lnTo>
                    <a:pt x="106957" y="62712"/>
                  </a:lnTo>
                  <a:lnTo>
                    <a:pt x="106610" y="62539"/>
                  </a:lnTo>
                  <a:lnTo>
                    <a:pt x="106255" y="62365"/>
                  </a:lnTo>
                  <a:lnTo>
                    <a:pt x="105890" y="62200"/>
                  </a:lnTo>
                  <a:lnTo>
                    <a:pt x="105526" y="62044"/>
                  </a:lnTo>
                  <a:lnTo>
                    <a:pt x="105152" y="61888"/>
                  </a:lnTo>
                  <a:lnTo>
                    <a:pt x="104771" y="61740"/>
                  </a:lnTo>
                  <a:lnTo>
                    <a:pt x="104389" y="61602"/>
                  </a:lnTo>
                  <a:lnTo>
                    <a:pt x="104007" y="61471"/>
                  </a:lnTo>
                  <a:lnTo>
                    <a:pt x="103608" y="61350"/>
                  </a:lnTo>
                  <a:lnTo>
                    <a:pt x="103217" y="61228"/>
                  </a:lnTo>
                  <a:lnTo>
                    <a:pt x="102810" y="61116"/>
                  </a:lnTo>
                  <a:lnTo>
                    <a:pt x="102402" y="61012"/>
                  </a:lnTo>
                  <a:lnTo>
                    <a:pt x="101994" y="60916"/>
                  </a:lnTo>
                  <a:lnTo>
                    <a:pt x="101577" y="60821"/>
                  </a:lnTo>
                  <a:lnTo>
                    <a:pt x="101161" y="60734"/>
                  </a:lnTo>
                  <a:lnTo>
                    <a:pt x="100736" y="60664"/>
                  </a:lnTo>
                  <a:lnTo>
                    <a:pt x="100311" y="60595"/>
                  </a:lnTo>
                  <a:lnTo>
                    <a:pt x="99885" y="60534"/>
                  </a:lnTo>
                  <a:lnTo>
                    <a:pt x="99451" y="60482"/>
                  </a:lnTo>
                  <a:lnTo>
                    <a:pt x="99018" y="60430"/>
                  </a:lnTo>
                  <a:lnTo>
                    <a:pt x="98575" y="60395"/>
                  </a:lnTo>
                  <a:lnTo>
                    <a:pt x="98132" y="60369"/>
                  </a:lnTo>
                  <a:lnTo>
                    <a:pt x="97690" y="60343"/>
                  </a:lnTo>
                  <a:lnTo>
                    <a:pt x="97247" y="60335"/>
                  </a:lnTo>
                  <a:lnTo>
                    <a:pt x="96796" y="60326"/>
                  </a:lnTo>
                  <a:lnTo>
                    <a:pt x="96796" y="60326"/>
                  </a:lnTo>
                  <a:lnTo>
                    <a:pt x="96475" y="60335"/>
                  </a:lnTo>
                  <a:lnTo>
                    <a:pt x="96085" y="60352"/>
                  </a:lnTo>
                  <a:lnTo>
                    <a:pt x="95651" y="60378"/>
                  </a:lnTo>
                  <a:lnTo>
                    <a:pt x="95165" y="60413"/>
                  </a:lnTo>
                  <a:lnTo>
                    <a:pt x="94115" y="60508"/>
                  </a:lnTo>
                  <a:lnTo>
                    <a:pt x="93004" y="60612"/>
                  </a:lnTo>
                  <a:lnTo>
                    <a:pt x="93004" y="60612"/>
                  </a:lnTo>
                  <a:lnTo>
                    <a:pt x="92414" y="60682"/>
                  </a:lnTo>
                  <a:lnTo>
                    <a:pt x="91824" y="60734"/>
                  </a:lnTo>
                  <a:lnTo>
                    <a:pt x="91234" y="60769"/>
                  </a:lnTo>
                  <a:lnTo>
                    <a:pt x="90644" y="60786"/>
                  </a:lnTo>
                  <a:lnTo>
                    <a:pt x="90054" y="60795"/>
                  </a:lnTo>
                  <a:lnTo>
                    <a:pt x="89464" y="60777"/>
                  </a:lnTo>
                  <a:lnTo>
                    <a:pt x="88882" y="60751"/>
                  </a:lnTo>
                  <a:lnTo>
                    <a:pt x="88301" y="60699"/>
                  </a:lnTo>
                  <a:lnTo>
                    <a:pt x="87720" y="60638"/>
                  </a:lnTo>
                  <a:lnTo>
                    <a:pt x="87138" y="60560"/>
                  </a:lnTo>
                  <a:lnTo>
                    <a:pt x="86566" y="60465"/>
                  </a:lnTo>
                  <a:lnTo>
                    <a:pt x="85993" y="60352"/>
                  </a:lnTo>
                  <a:lnTo>
                    <a:pt x="85429" y="60222"/>
                  </a:lnTo>
                  <a:lnTo>
                    <a:pt x="84865" y="60083"/>
                  </a:lnTo>
                  <a:lnTo>
                    <a:pt x="84301" y="59927"/>
                  </a:lnTo>
                  <a:lnTo>
                    <a:pt x="83745" y="59753"/>
                  </a:lnTo>
                  <a:lnTo>
                    <a:pt x="83199" y="59562"/>
                  </a:lnTo>
                  <a:lnTo>
                    <a:pt x="82652" y="59363"/>
                  </a:lnTo>
                  <a:lnTo>
                    <a:pt x="82114" y="59137"/>
                  </a:lnTo>
                  <a:lnTo>
                    <a:pt x="81585" y="58903"/>
                  </a:lnTo>
                  <a:lnTo>
                    <a:pt x="81055" y="58660"/>
                  </a:lnTo>
                  <a:lnTo>
                    <a:pt x="80535" y="58400"/>
                  </a:lnTo>
                  <a:lnTo>
                    <a:pt x="80023" y="58122"/>
                  </a:lnTo>
                  <a:lnTo>
                    <a:pt x="79511" y="57827"/>
                  </a:lnTo>
                  <a:lnTo>
                    <a:pt x="79016" y="57523"/>
                  </a:lnTo>
                  <a:lnTo>
                    <a:pt x="78522" y="57202"/>
                  </a:lnTo>
                  <a:lnTo>
                    <a:pt x="78036" y="56872"/>
                  </a:lnTo>
                  <a:lnTo>
                    <a:pt x="77567" y="56525"/>
                  </a:lnTo>
                  <a:lnTo>
                    <a:pt x="77099" y="56161"/>
                  </a:lnTo>
                  <a:lnTo>
                    <a:pt x="76639" y="55788"/>
                  </a:lnTo>
                  <a:lnTo>
                    <a:pt x="76196" y="55397"/>
                  </a:lnTo>
                  <a:lnTo>
                    <a:pt x="75754" y="54998"/>
                  </a:lnTo>
                  <a:lnTo>
                    <a:pt x="75754" y="54998"/>
                  </a:lnTo>
                  <a:lnTo>
                    <a:pt x="75328" y="54590"/>
                  </a:lnTo>
                  <a:lnTo>
                    <a:pt x="74921" y="54174"/>
                  </a:lnTo>
                  <a:lnTo>
                    <a:pt x="74530" y="53749"/>
                  </a:lnTo>
                  <a:lnTo>
                    <a:pt x="74148" y="53315"/>
                  </a:lnTo>
                  <a:lnTo>
                    <a:pt x="73775" y="52863"/>
                  </a:lnTo>
                  <a:lnTo>
                    <a:pt x="73419" y="52412"/>
                  </a:lnTo>
                  <a:lnTo>
                    <a:pt x="73081" y="51944"/>
                  </a:lnTo>
                  <a:lnTo>
                    <a:pt x="72751" y="51475"/>
                  </a:lnTo>
                  <a:lnTo>
                    <a:pt x="72439" y="50998"/>
                  </a:lnTo>
                  <a:lnTo>
                    <a:pt x="72135" y="50503"/>
                  </a:lnTo>
                  <a:lnTo>
                    <a:pt x="71849" y="50009"/>
                  </a:lnTo>
                  <a:lnTo>
                    <a:pt x="71571" y="49505"/>
                  </a:lnTo>
                  <a:lnTo>
                    <a:pt x="71319" y="48993"/>
                  </a:lnTo>
                  <a:lnTo>
                    <a:pt x="71068" y="48481"/>
                  </a:lnTo>
                  <a:lnTo>
                    <a:pt x="70842" y="47952"/>
                  </a:lnTo>
                  <a:lnTo>
                    <a:pt x="70625" y="47423"/>
                  </a:lnTo>
                  <a:lnTo>
                    <a:pt x="70426" y="46885"/>
                  </a:lnTo>
                  <a:lnTo>
                    <a:pt x="70235" y="46347"/>
                  </a:lnTo>
                  <a:lnTo>
                    <a:pt x="70061" y="45800"/>
                  </a:lnTo>
                  <a:lnTo>
                    <a:pt x="69905" y="45253"/>
                  </a:lnTo>
                  <a:lnTo>
                    <a:pt x="69766" y="44698"/>
                  </a:lnTo>
                  <a:lnTo>
                    <a:pt x="69636" y="44134"/>
                  </a:lnTo>
                  <a:lnTo>
                    <a:pt x="69523" y="43570"/>
                  </a:lnTo>
                  <a:lnTo>
                    <a:pt x="69428" y="43006"/>
                  </a:lnTo>
                  <a:lnTo>
                    <a:pt x="69350" y="42433"/>
                  </a:lnTo>
                  <a:lnTo>
                    <a:pt x="69280" y="41861"/>
                  </a:lnTo>
                  <a:lnTo>
                    <a:pt x="69237" y="41279"/>
                  </a:lnTo>
                  <a:lnTo>
                    <a:pt x="69202" y="40706"/>
                  </a:lnTo>
                  <a:lnTo>
                    <a:pt x="69185" y="40125"/>
                  </a:lnTo>
                  <a:lnTo>
                    <a:pt x="69185" y="39544"/>
                  </a:lnTo>
                  <a:lnTo>
                    <a:pt x="69193" y="38962"/>
                  </a:lnTo>
                  <a:lnTo>
                    <a:pt x="69228" y="38372"/>
                  </a:lnTo>
                  <a:lnTo>
                    <a:pt x="69228" y="38372"/>
                  </a:lnTo>
                  <a:lnTo>
                    <a:pt x="69185" y="37912"/>
                  </a:lnTo>
                  <a:lnTo>
                    <a:pt x="69133" y="37461"/>
                  </a:lnTo>
                  <a:lnTo>
                    <a:pt x="69055" y="37010"/>
                  </a:lnTo>
                  <a:lnTo>
                    <a:pt x="68968" y="36559"/>
                  </a:lnTo>
                  <a:lnTo>
                    <a:pt x="68864" y="36116"/>
                  </a:lnTo>
                  <a:lnTo>
                    <a:pt x="68742" y="35682"/>
                  </a:lnTo>
                  <a:lnTo>
                    <a:pt x="68603" y="35240"/>
                  </a:lnTo>
                  <a:lnTo>
                    <a:pt x="68447" y="34815"/>
                  </a:lnTo>
                  <a:lnTo>
                    <a:pt x="68282" y="34389"/>
                  </a:lnTo>
                  <a:lnTo>
                    <a:pt x="68109" y="33964"/>
                  </a:lnTo>
                  <a:lnTo>
                    <a:pt x="67909" y="33548"/>
                  </a:lnTo>
                  <a:lnTo>
                    <a:pt x="67710" y="33131"/>
                  </a:lnTo>
                  <a:lnTo>
                    <a:pt x="67484" y="32723"/>
                  </a:lnTo>
                  <a:lnTo>
                    <a:pt x="67250" y="32324"/>
                  </a:lnTo>
                  <a:lnTo>
                    <a:pt x="67007" y="31925"/>
                  </a:lnTo>
                  <a:lnTo>
                    <a:pt x="66746" y="31534"/>
                  </a:lnTo>
                  <a:lnTo>
                    <a:pt x="66477" y="31144"/>
                  </a:lnTo>
                  <a:lnTo>
                    <a:pt x="66191" y="30762"/>
                  </a:lnTo>
                  <a:lnTo>
                    <a:pt x="65905" y="30389"/>
                  </a:lnTo>
                  <a:lnTo>
                    <a:pt x="65592" y="30016"/>
                  </a:lnTo>
                  <a:lnTo>
                    <a:pt x="65280" y="29651"/>
                  </a:lnTo>
                  <a:lnTo>
                    <a:pt x="64950" y="29296"/>
                  </a:lnTo>
                  <a:lnTo>
                    <a:pt x="64612" y="28940"/>
                  </a:lnTo>
                  <a:lnTo>
                    <a:pt x="64265" y="28593"/>
                  </a:lnTo>
                  <a:lnTo>
                    <a:pt x="63909" y="28254"/>
                  </a:lnTo>
                  <a:lnTo>
                    <a:pt x="63544" y="27916"/>
                  </a:lnTo>
                  <a:lnTo>
                    <a:pt x="63171" y="27586"/>
                  </a:lnTo>
                  <a:lnTo>
                    <a:pt x="62781" y="27265"/>
                  </a:lnTo>
                  <a:lnTo>
                    <a:pt x="62390" y="26953"/>
                  </a:lnTo>
                  <a:lnTo>
                    <a:pt x="61991" y="26640"/>
                  </a:lnTo>
                  <a:lnTo>
                    <a:pt x="61583" y="26337"/>
                  </a:lnTo>
                  <a:lnTo>
                    <a:pt x="61167" y="26050"/>
                  </a:lnTo>
                  <a:lnTo>
                    <a:pt x="60742" y="25755"/>
                  </a:lnTo>
                  <a:lnTo>
                    <a:pt x="60308" y="25478"/>
                  </a:lnTo>
                  <a:lnTo>
                    <a:pt x="59865" y="25209"/>
                  </a:lnTo>
                  <a:lnTo>
                    <a:pt x="59423" y="24940"/>
                  </a:lnTo>
                  <a:lnTo>
                    <a:pt x="58971" y="24679"/>
                  </a:lnTo>
                  <a:lnTo>
                    <a:pt x="58520" y="24436"/>
                  </a:lnTo>
                  <a:lnTo>
                    <a:pt x="58052" y="24193"/>
                  </a:lnTo>
                  <a:lnTo>
                    <a:pt x="57583" y="23959"/>
                  </a:lnTo>
                  <a:lnTo>
                    <a:pt x="57115" y="23725"/>
                  </a:lnTo>
                  <a:lnTo>
                    <a:pt x="56637" y="23508"/>
                  </a:lnTo>
                  <a:lnTo>
                    <a:pt x="56151" y="23300"/>
                  </a:lnTo>
                  <a:lnTo>
                    <a:pt x="55665" y="23100"/>
                  </a:lnTo>
                  <a:lnTo>
                    <a:pt x="55179" y="22900"/>
                  </a:lnTo>
                  <a:lnTo>
                    <a:pt x="54685" y="22718"/>
                  </a:lnTo>
                  <a:lnTo>
                    <a:pt x="54182" y="22545"/>
                  </a:lnTo>
                  <a:lnTo>
                    <a:pt x="53687" y="22380"/>
                  </a:lnTo>
                  <a:lnTo>
                    <a:pt x="53184" y="22215"/>
                  </a:lnTo>
                  <a:lnTo>
                    <a:pt x="52680" y="22067"/>
                  </a:lnTo>
                  <a:lnTo>
                    <a:pt x="52168" y="21929"/>
                  </a:lnTo>
                  <a:lnTo>
                    <a:pt x="51665" y="21798"/>
                  </a:lnTo>
                  <a:lnTo>
                    <a:pt x="51153" y="21677"/>
                  </a:lnTo>
                  <a:lnTo>
                    <a:pt x="50641" y="21564"/>
                  </a:lnTo>
                  <a:lnTo>
                    <a:pt x="50129" y="21460"/>
                  </a:lnTo>
                  <a:lnTo>
                    <a:pt x="49617" y="21365"/>
                  </a:lnTo>
                  <a:lnTo>
                    <a:pt x="49097" y="21278"/>
                  </a:lnTo>
                  <a:lnTo>
                    <a:pt x="48585" y="21208"/>
                  </a:lnTo>
                  <a:lnTo>
                    <a:pt x="48073" y="21148"/>
                  </a:lnTo>
                  <a:lnTo>
                    <a:pt x="47561" y="21087"/>
                  </a:lnTo>
                  <a:lnTo>
                    <a:pt x="47049" y="21044"/>
                  </a:lnTo>
                  <a:lnTo>
                    <a:pt x="46537" y="21017"/>
                  </a:lnTo>
                  <a:lnTo>
                    <a:pt x="46034" y="20991"/>
                  </a:lnTo>
                  <a:lnTo>
                    <a:pt x="45522" y="20983"/>
                  </a:lnTo>
                  <a:lnTo>
                    <a:pt x="45174" y="20983"/>
                  </a:lnTo>
                  <a:lnTo>
                    <a:pt x="45174" y="20983"/>
                  </a:lnTo>
                  <a:lnTo>
                    <a:pt x="44715" y="20983"/>
                  </a:lnTo>
                  <a:lnTo>
                    <a:pt x="44263" y="20991"/>
                  </a:lnTo>
                  <a:lnTo>
                    <a:pt x="43803" y="21009"/>
                  </a:lnTo>
                  <a:lnTo>
                    <a:pt x="43352" y="21035"/>
                  </a:lnTo>
                  <a:lnTo>
                    <a:pt x="42901" y="21061"/>
                  </a:lnTo>
                  <a:lnTo>
                    <a:pt x="42450" y="21104"/>
                  </a:lnTo>
                  <a:lnTo>
                    <a:pt x="42007" y="21148"/>
                  </a:lnTo>
                  <a:lnTo>
                    <a:pt x="41565" y="21191"/>
                  </a:lnTo>
                  <a:lnTo>
                    <a:pt x="41113" y="21252"/>
                  </a:lnTo>
                  <a:lnTo>
                    <a:pt x="40671" y="21313"/>
                  </a:lnTo>
                  <a:lnTo>
                    <a:pt x="40237" y="21382"/>
                  </a:lnTo>
                  <a:lnTo>
                    <a:pt x="39794" y="21451"/>
                  </a:lnTo>
                  <a:lnTo>
                    <a:pt x="39361" y="21538"/>
                  </a:lnTo>
                  <a:lnTo>
                    <a:pt x="38927" y="21625"/>
                  </a:lnTo>
                  <a:lnTo>
                    <a:pt x="38502" y="21712"/>
                  </a:lnTo>
                  <a:lnTo>
                    <a:pt x="38076" y="21816"/>
                  </a:lnTo>
                  <a:lnTo>
                    <a:pt x="37651" y="21920"/>
                  </a:lnTo>
                  <a:lnTo>
                    <a:pt x="37226" y="22033"/>
                  </a:lnTo>
                  <a:lnTo>
                    <a:pt x="36809" y="22146"/>
                  </a:lnTo>
                  <a:lnTo>
                    <a:pt x="36393" y="22267"/>
                  </a:lnTo>
                  <a:lnTo>
                    <a:pt x="35985" y="22397"/>
                  </a:lnTo>
                  <a:lnTo>
                    <a:pt x="35569" y="22527"/>
                  </a:lnTo>
                  <a:lnTo>
                    <a:pt x="35169" y="22666"/>
                  </a:lnTo>
                  <a:lnTo>
                    <a:pt x="34762" y="22814"/>
                  </a:lnTo>
                  <a:lnTo>
                    <a:pt x="34362" y="22970"/>
                  </a:lnTo>
                  <a:lnTo>
                    <a:pt x="33972" y="23126"/>
                  </a:lnTo>
                  <a:lnTo>
                    <a:pt x="33581" y="23282"/>
                  </a:lnTo>
                  <a:lnTo>
                    <a:pt x="33191" y="23447"/>
                  </a:lnTo>
                  <a:lnTo>
                    <a:pt x="32809" y="23621"/>
                  </a:lnTo>
                  <a:lnTo>
                    <a:pt x="32427" y="23803"/>
                  </a:lnTo>
                  <a:lnTo>
                    <a:pt x="32054" y="23985"/>
                  </a:lnTo>
                  <a:lnTo>
                    <a:pt x="31690" y="24167"/>
                  </a:lnTo>
                  <a:lnTo>
                    <a:pt x="31317" y="24367"/>
                  </a:lnTo>
                  <a:lnTo>
                    <a:pt x="30961" y="24567"/>
                  </a:lnTo>
                  <a:lnTo>
                    <a:pt x="30605" y="24766"/>
                  </a:lnTo>
                  <a:lnTo>
                    <a:pt x="30249" y="24974"/>
                  </a:lnTo>
                  <a:lnTo>
                    <a:pt x="29902" y="25191"/>
                  </a:lnTo>
                  <a:lnTo>
                    <a:pt x="29555" y="25408"/>
                  </a:lnTo>
                  <a:lnTo>
                    <a:pt x="29225" y="25625"/>
                  </a:lnTo>
                  <a:lnTo>
                    <a:pt x="28887" y="25859"/>
                  </a:lnTo>
                  <a:lnTo>
                    <a:pt x="28566" y="26094"/>
                  </a:lnTo>
                  <a:lnTo>
                    <a:pt x="28245" y="26328"/>
                  </a:lnTo>
                  <a:lnTo>
                    <a:pt x="27924" y="26571"/>
                  </a:lnTo>
                  <a:lnTo>
                    <a:pt x="27611" y="26814"/>
                  </a:lnTo>
                  <a:lnTo>
                    <a:pt x="27308" y="27066"/>
                  </a:lnTo>
                  <a:lnTo>
                    <a:pt x="27013" y="27317"/>
                  </a:lnTo>
                  <a:lnTo>
                    <a:pt x="26718" y="27578"/>
                  </a:lnTo>
                  <a:lnTo>
                    <a:pt x="26431" y="27847"/>
                  </a:lnTo>
                  <a:lnTo>
                    <a:pt x="26145" y="28116"/>
                  </a:lnTo>
                  <a:lnTo>
                    <a:pt x="25876" y="28385"/>
                  </a:lnTo>
                  <a:lnTo>
                    <a:pt x="25607" y="28662"/>
                  </a:lnTo>
                  <a:lnTo>
                    <a:pt x="25338" y="28940"/>
                  </a:lnTo>
                  <a:lnTo>
                    <a:pt x="25086" y="29226"/>
                  </a:lnTo>
                  <a:lnTo>
                    <a:pt x="24835" y="29521"/>
                  </a:lnTo>
                  <a:lnTo>
                    <a:pt x="24592" y="29808"/>
                  </a:lnTo>
                  <a:lnTo>
                    <a:pt x="24357" y="30111"/>
                  </a:lnTo>
                  <a:lnTo>
                    <a:pt x="24132" y="30406"/>
                  </a:lnTo>
                  <a:lnTo>
                    <a:pt x="23906" y="30719"/>
                  </a:lnTo>
                  <a:lnTo>
                    <a:pt x="23689" y="31022"/>
                  </a:lnTo>
                  <a:lnTo>
                    <a:pt x="23481" y="31335"/>
                  </a:lnTo>
                  <a:lnTo>
                    <a:pt x="23281" y="31656"/>
                  </a:lnTo>
                  <a:lnTo>
                    <a:pt x="23091" y="31977"/>
                  </a:lnTo>
                  <a:lnTo>
                    <a:pt x="22908" y="32298"/>
                  </a:lnTo>
                  <a:lnTo>
                    <a:pt x="22726" y="32619"/>
                  </a:lnTo>
                  <a:lnTo>
                    <a:pt x="22726" y="32619"/>
                  </a:lnTo>
                  <a:lnTo>
                    <a:pt x="22509" y="33018"/>
                  </a:lnTo>
                  <a:lnTo>
                    <a:pt x="22292" y="33409"/>
                  </a:lnTo>
                  <a:lnTo>
                    <a:pt x="22067" y="33791"/>
                  </a:lnTo>
                  <a:lnTo>
                    <a:pt x="21832" y="34164"/>
                  </a:lnTo>
                  <a:lnTo>
                    <a:pt x="21589" y="34528"/>
                  </a:lnTo>
                  <a:lnTo>
                    <a:pt x="21338" y="34893"/>
                  </a:lnTo>
                  <a:lnTo>
                    <a:pt x="21086" y="35248"/>
                  </a:lnTo>
                  <a:lnTo>
                    <a:pt x="20826" y="35595"/>
                  </a:lnTo>
                  <a:lnTo>
                    <a:pt x="20557" y="35943"/>
                  </a:lnTo>
                  <a:lnTo>
                    <a:pt x="20288" y="36281"/>
                  </a:lnTo>
                  <a:lnTo>
                    <a:pt x="20010" y="36602"/>
                  </a:lnTo>
                  <a:lnTo>
                    <a:pt x="19724" y="36932"/>
                  </a:lnTo>
                  <a:lnTo>
                    <a:pt x="19437" y="37244"/>
                  </a:lnTo>
                  <a:lnTo>
                    <a:pt x="19142" y="37548"/>
                  </a:lnTo>
                  <a:lnTo>
                    <a:pt x="18839" y="37852"/>
                  </a:lnTo>
                  <a:lnTo>
                    <a:pt x="18535" y="38147"/>
                  </a:lnTo>
                  <a:lnTo>
                    <a:pt x="18223" y="38433"/>
                  </a:lnTo>
                  <a:lnTo>
                    <a:pt x="17910" y="38719"/>
                  </a:lnTo>
                  <a:lnTo>
                    <a:pt x="17589" y="38988"/>
                  </a:lnTo>
                  <a:lnTo>
                    <a:pt x="17259" y="39257"/>
                  </a:lnTo>
                  <a:lnTo>
                    <a:pt x="16930" y="39518"/>
                  </a:lnTo>
                  <a:lnTo>
                    <a:pt x="16591" y="39769"/>
                  </a:lnTo>
                  <a:lnTo>
                    <a:pt x="16253" y="40012"/>
                  </a:lnTo>
                  <a:lnTo>
                    <a:pt x="15914" y="40255"/>
                  </a:lnTo>
                  <a:lnTo>
                    <a:pt x="15559" y="40481"/>
                  </a:lnTo>
                  <a:lnTo>
                    <a:pt x="15211" y="40706"/>
                  </a:lnTo>
                  <a:lnTo>
                    <a:pt x="14856" y="40923"/>
                  </a:lnTo>
                  <a:lnTo>
                    <a:pt x="14491" y="41132"/>
                  </a:lnTo>
                  <a:lnTo>
                    <a:pt x="14127" y="41331"/>
                  </a:lnTo>
                  <a:lnTo>
                    <a:pt x="13762" y="41522"/>
                  </a:lnTo>
                  <a:lnTo>
                    <a:pt x="13389" y="41713"/>
                  </a:lnTo>
                  <a:lnTo>
                    <a:pt x="13016" y="41887"/>
                  </a:lnTo>
                  <a:lnTo>
                    <a:pt x="12643" y="42060"/>
                  </a:lnTo>
                  <a:lnTo>
                    <a:pt x="12261" y="42225"/>
                  </a:lnTo>
                  <a:lnTo>
                    <a:pt x="11879" y="42381"/>
                  </a:lnTo>
                  <a:lnTo>
                    <a:pt x="11489" y="42529"/>
                  </a:lnTo>
                  <a:lnTo>
                    <a:pt x="11098" y="42668"/>
                  </a:lnTo>
                  <a:lnTo>
                    <a:pt x="10708" y="42806"/>
                  </a:lnTo>
                  <a:lnTo>
                    <a:pt x="10317" y="42928"/>
                  </a:lnTo>
                  <a:lnTo>
                    <a:pt x="9918" y="43049"/>
                  </a:lnTo>
                  <a:lnTo>
                    <a:pt x="9519" y="43153"/>
                  </a:lnTo>
                  <a:lnTo>
                    <a:pt x="9120" y="43258"/>
                  </a:lnTo>
                  <a:lnTo>
                    <a:pt x="8721" y="43353"/>
                  </a:lnTo>
                  <a:lnTo>
                    <a:pt x="8313" y="43440"/>
                  </a:lnTo>
                  <a:lnTo>
                    <a:pt x="7905" y="43518"/>
                  </a:lnTo>
                  <a:lnTo>
                    <a:pt x="7497" y="43587"/>
                  </a:lnTo>
                  <a:lnTo>
                    <a:pt x="7089" y="43648"/>
                  </a:lnTo>
                  <a:lnTo>
                    <a:pt x="6673" y="43700"/>
                  </a:lnTo>
                  <a:lnTo>
                    <a:pt x="6265" y="43744"/>
                  </a:lnTo>
                  <a:lnTo>
                    <a:pt x="5849" y="43787"/>
                  </a:lnTo>
                  <a:lnTo>
                    <a:pt x="5432" y="43813"/>
                  </a:lnTo>
                  <a:lnTo>
                    <a:pt x="5016" y="43830"/>
                  </a:lnTo>
                  <a:lnTo>
                    <a:pt x="4599" y="43848"/>
                  </a:lnTo>
                  <a:lnTo>
                    <a:pt x="4183" y="43848"/>
                  </a:lnTo>
                  <a:lnTo>
                    <a:pt x="3766" y="43848"/>
                  </a:lnTo>
                  <a:lnTo>
                    <a:pt x="3349" y="43830"/>
                  </a:lnTo>
                  <a:lnTo>
                    <a:pt x="2933" y="43813"/>
                  </a:lnTo>
                  <a:lnTo>
                    <a:pt x="2508" y="43787"/>
                  </a:lnTo>
                  <a:lnTo>
                    <a:pt x="2091" y="43744"/>
                  </a:lnTo>
                  <a:lnTo>
                    <a:pt x="1675" y="43700"/>
                  </a:lnTo>
                  <a:lnTo>
                    <a:pt x="1258" y="43639"/>
                  </a:lnTo>
                  <a:lnTo>
                    <a:pt x="833" y="43579"/>
                  </a:lnTo>
                  <a:lnTo>
                    <a:pt x="417" y="43509"/>
                  </a:lnTo>
                  <a:lnTo>
                    <a:pt x="0" y="43422"/>
                  </a:lnTo>
                  <a:lnTo>
                    <a:pt x="0" y="25191"/>
                  </a:lnTo>
                  <a:lnTo>
                    <a:pt x="0" y="25191"/>
                  </a:lnTo>
                  <a:lnTo>
                    <a:pt x="312" y="25183"/>
                  </a:lnTo>
                  <a:lnTo>
                    <a:pt x="633" y="25157"/>
                  </a:lnTo>
                  <a:lnTo>
                    <a:pt x="937" y="25105"/>
                  </a:lnTo>
                  <a:lnTo>
                    <a:pt x="1250" y="25044"/>
                  </a:lnTo>
                  <a:lnTo>
                    <a:pt x="1553" y="24957"/>
                  </a:lnTo>
                  <a:lnTo>
                    <a:pt x="1848" y="24862"/>
                  </a:lnTo>
                  <a:lnTo>
                    <a:pt x="2143" y="24740"/>
                  </a:lnTo>
                  <a:lnTo>
                    <a:pt x="2282" y="24671"/>
                  </a:lnTo>
                  <a:lnTo>
                    <a:pt x="2421" y="24601"/>
                  </a:lnTo>
                  <a:lnTo>
                    <a:pt x="2560" y="24523"/>
                  </a:lnTo>
                  <a:lnTo>
                    <a:pt x="2690" y="24445"/>
                  </a:lnTo>
                  <a:lnTo>
                    <a:pt x="2820" y="24358"/>
                  </a:lnTo>
                  <a:lnTo>
                    <a:pt x="2950" y="24271"/>
                  </a:lnTo>
                  <a:lnTo>
                    <a:pt x="3080" y="24176"/>
                  </a:lnTo>
                  <a:lnTo>
                    <a:pt x="3202" y="24072"/>
                  </a:lnTo>
                  <a:lnTo>
                    <a:pt x="3315" y="23968"/>
                  </a:lnTo>
                  <a:lnTo>
                    <a:pt x="3436" y="23855"/>
                  </a:lnTo>
                  <a:lnTo>
                    <a:pt x="3540" y="23742"/>
                  </a:lnTo>
                  <a:lnTo>
                    <a:pt x="3653" y="23621"/>
                  </a:lnTo>
                  <a:lnTo>
                    <a:pt x="3757" y="23499"/>
                  </a:lnTo>
                  <a:lnTo>
                    <a:pt x="3853" y="23369"/>
                  </a:lnTo>
                  <a:lnTo>
                    <a:pt x="3948" y="23239"/>
                  </a:lnTo>
                  <a:lnTo>
                    <a:pt x="4044" y="23100"/>
                  </a:lnTo>
                  <a:lnTo>
                    <a:pt x="4130" y="22953"/>
                  </a:lnTo>
                  <a:lnTo>
                    <a:pt x="4209" y="22805"/>
                  </a:lnTo>
                  <a:lnTo>
                    <a:pt x="4209" y="22805"/>
                  </a:lnTo>
                  <a:lnTo>
                    <a:pt x="4556" y="22172"/>
                  </a:lnTo>
                  <a:lnTo>
                    <a:pt x="4920" y="21538"/>
                  </a:lnTo>
                  <a:lnTo>
                    <a:pt x="5293" y="20922"/>
                  </a:lnTo>
                  <a:lnTo>
                    <a:pt x="5675" y="20306"/>
                  </a:lnTo>
                  <a:lnTo>
                    <a:pt x="6074" y="19690"/>
                  </a:lnTo>
                  <a:lnTo>
                    <a:pt x="6482" y="19091"/>
                  </a:lnTo>
                  <a:lnTo>
                    <a:pt x="6907" y="18492"/>
                  </a:lnTo>
                  <a:lnTo>
                    <a:pt x="7332" y="17911"/>
                  </a:lnTo>
                  <a:lnTo>
                    <a:pt x="7784" y="17330"/>
                  </a:lnTo>
                  <a:lnTo>
                    <a:pt x="8235" y="16757"/>
                  </a:lnTo>
                  <a:lnTo>
                    <a:pt x="8703" y="16184"/>
                  </a:lnTo>
                  <a:lnTo>
                    <a:pt x="9181" y="15629"/>
                  </a:lnTo>
                  <a:lnTo>
                    <a:pt x="9667" y="15073"/>
                  </a:lnTo>
                  <a:lnTo>
                    <a:pt x="10170" y="14535"/>
                  </a:lnTo>
                  <a:lnTo>
                    <a:pt x="10682" y="13997"/>
                  </a:lnTo>
                  <a:lnTo>
                    <a:pt x="11203" y="13468"/>
                  </a:lnTo>
                  <a:lnTo>
                    <a:pt x="11732" y="12948"/>
                  </a:lnTo>
                  <a:lnTo>
                    <a:pt x="12279" y="12444"/>
                  </a:lnTo>
                  <a:lnTo>
                    <a:pt x="12825" y="11941"/>
                  </a:lnTo>
                  <a:lnTo>
                    <a:pt x="13389" y="11446"/>
                  </a:lnTo>
                  <a:lnTo>
                    <a:pt x="13962" y="10960"/>
                  </a:lnTo>
                  <a:lnTo>
                    <a:pt x="14543" y="10483"/>
                  </a:lnTo>
                  <a:lnTo>
                    <a:pt x="15133" y="10015"/>
                  </a:lnTo>
                  <a:lnTo>
                    <a:pt x="15732" y="9555"/>
                  </a:lnTo>
                  <a:lnTo>
                    <a:pt x="16340" y="9103"/>
                  </a:lnTo>
                  <a:lnTo>
                    <a:pt x="16964" y="8661"/>
                  </a:lnTo>
                  <a:lnTo>
                    <a:pt x="17589" y="8236"/>
                  </a:lnTo>
                  <a:lnTo>
                    <a:pt x="18223" y="7811"/>
                  </a:lnTo>
                  <a:lnTo>
                    <a:pt x="18873" y="7403"/>
                  </a:lnTo>
                  <a:lnTo>
                    <a:pt x="19524" y="6995"/>
                  </a:lnTo>
                  <a:lnTo>
                    <a:pt x="20184" y="6604"/>
                  </a:lnTo>
                  <a:lnTo>
                    <a:pt x="20860" y="6223"/>
                  </a:lnTo>
                  <a:lnTo>
                    <a:pt x="21537" y="5849"/>
                  </a:lnTo>
                  <a:lnTo>
                    <a:pt x="22223" y="5485"/>
                  </a:lnTo>
                  <a:lnTo>
                    <a:pt x="22917" y="5138"/>
                  </a:lnTo>
                  <a:lnTo>
                    <a:pt x="23620" y="4799"/>
                  </a:lnTo>
                  <a:lnTo>
                    <a:pt x="24331" y="4461"/>
                  </a:lnTo>
                  <a:lnTo>
                    <a:pt x="25052" y="4149"/>
                  </a:lnTo>
                  <a:lnTo>
                    <a:pt x="25772" y="3836"/>
                  </a:lnTo>
                  <a:lnTo>
                    <a:pt x="26509" y="3541"/>
                  </a:lnTo>
                  <a:lnTo>
                    <a:pt x="27247" y="3255"/>
                  </a:lnTo>
                  <a:lnTo>
                    <a:pt x="27993" y="2977"/>
                  </a:lnTo>
                  <a:lnTo>
                    <a:pt x="28748" y="2708"/>
                  </a:lnTo>
                  <a:lnTo>
                    <a:pt x="29503" y="2457"/>
                  </a:lnTo>
                  <a:lnTo>
                    <a:pt x="30267" y="2222"/>
                  </a:lnTo>
                  <a:lnTo>
                    <a:pt x="31039" y="1988"/>
                  </a:lnTo>
                  <a:lnTo>
                    <a:pt x="31820" y="1771"/>
                  </a:lnTo>
                  <a:lnTo>
                    <a:pt x="32610" y="1563"/>
                  </a:lnTo>
                  <a:lnTo>
                    <a:pt x="33399" y="1372"/>
                  </a:lnTo>
                  <a:lnTo>
                    <a:pt x="34189" y="1190"/>
                  </a:lnTo>
                  <a:lnTo>
                    <a:pt x="34996" y="1025"/>
                  </a:lnTo>
                  <a:lnTo>
                    <a:pt x="35803" y="869"/>
                  </a:lnTo>
                  <a:lnTo>
                    <a:pt x="36619" y="721"/>
                  </a:lnTo>
                  <a:lnTo>
                    <a:pt x="37434" y="591"/>
                  </a:lnTo>
                  <a:lnTo>
                    <a:pt x="38259" y="469"/>
                  </a:lnTo>
                  <a:lnTo>
                    <a:pt x="39083" y="365"/>
                  </a:lnTo>
                  <a:lnTo>
                    <a:pt x="39916" y="279"/>
                  </a:lnTo>
                  <a:lnTo>
                    <a:pt x="40758" y="200"/>
                  </a:lnTo>
                  <a:lnTo>
                    <a:pt x="41599" y="131"/>
                  </a:lnTo>
                  <a:lnTo>
                    <a:pt x="42441" y="79"/>
                  </a:lnTo>
                  <a:lnTo>
                    <a:pt x="43300" y="36"/>
                  </a:lnTo>
                  <a:lnTo>
                    <a:pt x="44151" y="18"/>
                  </a:lnTo>
                  <a:lnTo>
                    <a:pt x="45010" y="1"/>
                  </a:lnTo>
                  <a:lnTo>
                    <a:pt x="45877" y="10"/>
                  </a:lnTo>
                  <a:lnTo>
                    <a:pt x="45877" y="10"/>
                  </a:lnTo>
                  <a:lnTo>
                    <a:pt x="46433" y="18"/>
                  </a:lnTo>
                  <a:lnTo>
                    <a:pt x="46997" y="36"/>
                  </a:lnTo>
                  <a:lnTo>
                    <a:pt x="47552" y="53"/>
                  </a:lnTo>
                  <a:lnTo>
                    <a:pt x="48107" y="88"/>
                  </a:lnTo>
                  <a:lnTo>
                    <a:pt x="48663" y="122"/>
                  </a:lnTo>
                  <a:lnTo>
                    <a:pt x="49218" y="157"/>
                  </a:lnTo>
                  <a:lnTo>
                    <a:pt x="49773" y="209"/>
                  </a:lnTo>
                  <a:lnTo>
                    <a:pt x="50320" y="261"/>
                  </a:lnTo>
                  <a:lnTo>
                    <a:pt x="50875" y="322"/>
                  </a:lnTo>
                  <a:lnTo>
                    <a:pt x="51422" y="383"/>
                  </a:lnTo>
                  <a:lnTo>
                    <a:pt x="51960" y="452"/>
                  </a:lnTo>
                  <a:lnTo>
                    <a:pt x="52507" y="530"/>
                  </a:lnTo>
                  <a:lnTo>
                    <a:pt x="53045" y="617"/>
                  </a:lnTo>
                  <a:lnTo>
                    <a:pt x="53592" y="704"/>
                  </a:lnTo>
                  <a:lnTo>
                    <a:pt x="54121" y="799"/>
                  </a:lnTo>
                  <a:lnTo>
                    <a:pt x="54659" y="895"/>
                  </a:lnTo>
                  <a:lnTo>
                    <a:pt x="55197" y="999"/>
                  </a:lnTo>
                  <a:lnTo>
                    <a:pt x="55726" y="1112"/>
                  </a:lnTo>
                  <a:lnTo>
                    <a:pt x="56255" y="1233"/>
                  </a:lnTo>
                  <a:lnTo>
                    <a:pt x="56776" y="1355"/>
                  </a:lnTo>
                  <a:lnTo>
                    <a:pt x="57305" y="1485"/>
                  </a:lnTo>
                  <a:lnTo>
                    <a:pt x="57826" y="1615"/>
                  </a:lnTo>
                  <a:lnTo>
                    <a:pt x="58347" y="1754"/>
                  </a:lnTo>
                  <a:lnTo>
                    <a:pt x="58859" y="1901"/>
                  </a:lnTo>
                  <a:lnTo>
                    <a:pt x="59379" y="2049"/>
                  </a:lnTo>
                  <a:lnTo>
                    <a:pt x="59891" y="2205"/>
                  </a:lnTo>
                  <a:lnTo>
                    <a:pt x="60395" y="2361"/>
                  </a:lnTo>
                  <a:lnTo>
                    <a:pt x="60907" y="2535"/>
                  </a:lnTo>
                  <a:lnTo>
                    <a:pt x="61410" y="2700"/>
                  </a:lnTo>
                  <a:lnTo>
                    <a:pt x="61913" y="2882"/>
                  </a:lnTo>
                  <a:lnTo>
                    <a:pt x="62408" y="3055"/>
                  </a:lnTo>
                  <a:lnTo>
                    <a:pt x="62902" y="3246"/>
                  </a:lnTo>
                  <a:lnTo>
                    <a:pt x="63397" y="3437"/>
                  </a:lnTo>
                  <a:lnTo>
                    <a:pt x="63883" y="3637"/>
                  </a:lnTo>
                  <a:lnTo>
                    <a:pt x="64369" y="3836"/>
                  </a:lnTo>
                  <a:lnTo>
                    <a:pt x="64855" y="4045"/>
                  </a:lnTo>
                  <a:lnTo>
                    <a:pt x="65341" y="4253"/>
                  </a:lnTo>
                  <a:lnTo>
                    <a:pt x="65818" y="4470"/>
                  </a:lnTo>
                  <a:lnTo>
                    <a:pt x="66287" y="4687"/>
                  </a:lnTo>
                  <a:lnTo>
                    <a:pt x="66764" y="4912"/>
                  </a:lnTo>
                  <a:lnTo>
                    <a:pt x="67232" y="5147"/>
                  </a:lnTo>
                  <a:lnTo>
                    <a:pt x="67692" y="5381"/>
                  </a:lnTo>
                  <a:lnTo>
                    <a:pt x="68161" y="5624"/>
                  </a:lnTo>
                  <a:lnTo>
                    <a:pt x="68612" y="5867"/>
                  </a:lnTo>
                  <a:lnTo>
                    <a:pt x="69072" y="6118"/>
                  </a:lnTo>
                  <a:lnTo>
                    <a:pt x="69523" y="6370"/>
                  </a:lnTo>
                  <a:lnTo>
                    <a:pt x="69974" y="6630"/>
                  </a:lnTo>
                  <a:lnTo>
                    <a:pt x="70417" y="6891"/>
                  </a:lnTo>
                  <a:lnTo>
                    <a:pt x="70859" y="7151"/>
                  </a:lnTo>
                  <a:lnTo>
                    <a:pt x="71293" y="7429"/>
                  </a:lnTo>
                  <a:lnTo>
                    <a:pt x="71727" y="7706"/>
                  </a:lnTo>
                  <a:lnTo>
                    <a:pt x="72152" y="7984"/>
                  </a:lnTo>
                  <a:lnTo>
                    <a:pt x="72586" y="8262"/>
                  </a:lnTo>
                  <a:lnTo>
                    <a:pt x="73003" y="8557"/>
                  </a:lnTo>
                  <a:lnTo>
                    <a:pt x="73419" y="8843"/>
                  </a:lnTo>
                  <a:lnTo>
                    <a:pt x="73836" y="9147"/>
                  </a:lnTo>
                  <a:lnTo>
                    <a:pt x="74252" y="9442"/>
                  </a:lnTo>
                  <a:lnTo>
                    <a:pt x="74652" y="9746"/>
                  </a:lnTo>
                  <a:lnTo>
                    <a:pt x="75059" y="10058"/>
                  </a:lnTo>
                  <a:lnTo>
                    <a:pt x="75459" y="10370"/>
                  </a:lnTo>
                  <a:lnTo>
                    <a:pt x="75849" y="10683"/>
                  </a:lnTo>
                  <a:lnTo>
                    <a:pt x="76239" y="11004"/>
                  </a:lnTo>
                  <a:lnTo>
                    <a:pt x="76630" y="11334"/>
                  </a:lnTo>
                  <a:lnTo>
                    <a:pt x="77003" y="11663"/>
                  </a:lnTo>
                  <a:lnTo>
                    <a:pt x="77385" y="11993"/>
                  </a:lnTo>
                  <a:lnTo>
                    <a:pt x="77758" y="12323"/>
                  </a:lnTo>
                  <a:lnTo>
                    <a:pt x="78122" y="12670"/>
                  </a:lnTo>
                  <a:lnTo>
                    <a:pt x="78487" y="13008"/>
                  </a:lnTo>
                  <a:lnTo>
                    <a:pt x="78851" y="13355"/>
                  </a:lnTo>
                  <a:lnTo>
                    <a:pt x="79207" y="13702"/>
                  </a:lnTo>
                  <a:lnTo>
                    <a:pt x="79554" y="14058"/>
                  </a:lnTo>
                  <a:lnTo>
                    <a:pt x="79901" y="14414"/>
                  </a:lnTo>
                  <a:lnTo>
                    <a:pt x="80240" y="14778"/>
                  </a:lnTo>
                  <a:lnTo>
                    <a:pt x="80578" y="15143"/>
                  </a:lnTo>
                  <a:lnTo>
                    <a:pt x="80908" y="15507"/>
                  </a:lnTo>
                  <a:lnTo>
                    <a:pt x="81238" y="15880"/>
                  </a:lnTo>
                  <a:lnTo>
                    <a:pt x="81559" y="16254"/>
                  </a:lnTo>
                  <a:lnTo>
                    <a:pt x="81871" y="16627"/>
                  </a:lnTo>
                  <a:lnTo>
                    <a:pt x="82183" y="17009"/>
                  </a:lnTo>
                  <a:lnTo>
                    <a:pt x="82496" y="17390"/>
                  </a:lnTo>
                  <a:lnTo>
                    <a:pt x="82791" y="17781"/>
                  </a:lnTo>
                  <a:lnTo>
                    <a:pt x="83086" y="18171"/>
                  </a:lnTo>
                  <a:lnTo>
                    <a:pt x="83381" y="18562"/>
                  </a:lnTo>
                  <a:lnTo>
                    <a:pt x="83667" y="18961"/>
                  </a:lnTo>
                  <a:lnTo>
                    <a:pt x="83945" y="19360"/>
                  </a:lnTo>
                  <a:lnTo>
                    <a:pt x="84223" y="19759"/>
                  </a:lnTo>
                  <a:lnTo>
                    <a:pt x="84492" y="20167"/>
                  </a:lnTo>
                  <a:lnTo>
                    <a:pt x="84761" y="20566"/>
                  </a:lnTo>
                  <a:lnTo>
                    <a:pt x="85021" y="20983"/>
                  </a:lnTo>
                  <a:lnTo>
                    <a:pt x="85273" y="21391"/>
                  </a:lnTo>
                  <a:lnTo>
                    <a:pt x="85524" y="21807"/>
                  </a:lnTo>
                  <a:lnTo>
                    <a:pt x="85767" y="22224"/>
                  </a:lnTo>
                  <a:lnTo>
                    <a:pt x="86002" y="22649"/>
                  </a:lnTo>
                  <a:lnTo>
                    <a:pt x="86236" y="23074"/>
                  </a:lnTo>
                  <a:lnTo>
                    <a:pt x="86461" y="23499"/>
                  </a:lnTo>
                  <a:lnTo>
                    <a:pt x="86678" y="23924"/>
                  </a:lnTo>
                  <a:lnTo>
                    <a:pt x="86895" y="24358"/>
                  </a:lnTo>
                  <a:lnTo>
                    <a:pt x="87104" y="24792"/>
                  </a:lnTo>
                  <a:lnTo>
                    <a:pt x="87303" y="25226"/>
                  </a:lnTo>
                  <a:lnTo>
                    <a:pt x="87503" y="25669"/>
                  </a:lnTo>
                  <a:lnTo>
                    <a:pt x="87694" y="26102"/>
                  </a:lnTo>
                  <a:lnTo>
                    <a:pt x="87876" y="26545"/>
                  </a:lnTo>
                  <a:lnTo>
                    <a:pt x="88058" y="26996"/>
                  </a:lnTo>
                  <a:lnTo>
                    <a:pt x="88232" y="27439"/>
                  </a:lnTo>
                  <a:lnTo>
                    <a:pt x="88396" y="27890"/>
                  </a:lnTo>
                  <a:lnTo>
                    <a:pt x="88553" y="28341"/>
                  </a:lnTo>
                  <a:lnTo>
                    <a:pt x="88709" y="28792"/>
                  </a:lnTo>
                  <a:lnTo>
                    <a:pt x="88856" y="29252"/>
                  </a:lnTo>
                  <a:lnTo>
                    <a:pt x="88995" y="29704"/>
                  </a:lnTo>
                  <a:lnTo>
                    <a:pt x="89134" y="30163"/>
                  </a:lnTo>
                  <a:lnTo>
                    <a:pt x="89264" y="30632"/>
                  </a:lnTo>
                  <a:lnTo>
                    <a:pt x="89386" y="31092"/>
                  </a:lnTo>
                  <a:lnTo>
                    <a:pt x="89499" y="31560"/>
                  </a:lnTo>
                  <a:lnTo>
                    <a:pt x="89611" y="32020"/>
                  </a:lnTo>
                  <a:lnTo>
                    <a:pt x="89707" y="32489"/>
                  </a:lnTo>
                  <a:lnTo>
                    <a:pt x="89802" y="32966"/>
                  </a:lnTo>
                  <a:lnTo>
                    <a:pt x="89898" y="33435"/>
                  </a:lnTo>
                  <a:lnTo>
                    <a:pt x="89976" y="33903"/>
                  </a:lnTo>
                  <a:lnTo>
                    <a:pt x="90054" y="34381"/>
                  </a:lnTo>
                  <a:lnTo>
                    <a:pt x="90123" y="34858"/>
                  </a:lnTo>
                  <a:lnTo>
                    <a:pt x="90184" y="35335"/>
                  </a:lnTo>
                  <a:lnTo>
                    <a:pt x="90236" y="35821"/>
                  </a:lnTo>
                  <a:lnTo>
                    <a:pt x="90279" y="36298"/>
                  </a:lnTo>
                  <a:lnTo>
                    <a:pt x="90323" y="36784"/>
                  </a:lnTo>
                  <a:lnTo>
                    <a:pt x="90358" y="37262"/>
                  </a:lnTo>
                  <a:lnTo>
                    <a:pt x="90384" y="37747"/>
                  </a:lnTo>
                  <a:lnTo>
                    <a:pt x="90401" y="38233"/>
                  </a:lnTo>
                  <a:lnTo>
                    <a:pt x="90418" y="38728"/>
                  </a:lnTo>
                  <a:lnTo>
                    <a:pt x="90418" y="38728"/>
                  </a:lnTo>
                  <a:lnTo>
                    <a:pt x="90410" y="38858"/>
                  </a:lnTo>
                  <a:lnTo>
                    <a:pt x="90401" y="38988"/>
                  </a:lnTo>
                  <a:lnTo>
                    <a:pt x="90384" y="39257"/>
                  </a:lnTo>
                  <a:lnTo>
                    <a:pt x="90358" y="39544"/>
                  </a:lnTo>
                  <a:lnTo>
                    <a:pt x="90349" y="39691"/>
                  </a:lnTo>
                  <a:lnTo>
                    <a:pt x="90349" y="39847"/>
                  </a:lnTo>
                  <a:lnTo>
                    <a:pt x="90349" y="39847"/>
                  </a:lnTo>
                  <a:lnTo>
                    <a:pt x="91130" y="39752"/>
                  </a:lnTo>
                  <a:lnTo>
                    <a:pt x="91946" y="39656"/>
                  </a:lnTo>
                  <a:lnTo>
                    <a:pt x="92787" y="39570"/>
                  </a:lnTo>
                  <a:lnTo>
                    <a:pt x="93629" y="39500"/>
                  </a:lnTo>
                  <a:lnTo>
                    <a:pt x="94479" y="39440"/>
                  </a:lnTo>
                  <a:lnTo>
                    <a:pt x="95304" y="39396"/>
                  </a:lnTo>
                  <a:lnTo>
                    <a:pt x="96102" y="39361"/>
                  </a:lnTo>
                  <a:lnTo>
                    <a:pt x="96866" y="39353"/>
                  </a:lnTo>
                  <a:lnTo>
                    <a:pt x="96866" y="39353"/>
                  </a:lnTo>
                  <a:lnTo>
                    <a:pt x="97369" y="39361"/>
                  </a:lnTo>
                  <a:lnTo>
                    <a:pt x="97863" y="39370"/>
                  </a:lnTo>
                  <a:lnTo>
                    <a:pt x="98367" y="39379"/>
                  </a:lnTo>
                  <a:lnTo>
                    <a:pt x="98861" y="39396"/>
                  </a:lnTo>
                  <a:lnTo>
                    <a:pt x="99356" y="39422"/>
                  </a:lnTo>
                  <a:lnTo>
                    <a:pt x="99842" y="39457"/>
                  </a:lnTo>
                  <a:lnTo>
                    <a:pt x="100337" y="39492"/>
                  </a:lnTo>
                  <a:lnTo>
                    <a:pt x="100822" y="39526"/>
                  </a:lnTo>
                  <a:lnTo>
                    <a:pt x="101317" y="39578"/>
                  </a:lnTo>
                  <a:lnTo>
                    <a:pt x="101803" y="39630"/>
                  </a:lnTo>
                  <a:lnTo>
                    <a:pt x="102280" y="39683"/>
                  </a:lnTo>
                  <a:lnTo>
                    <a:pt x="102766" y="39743"/>
                  </a:lnTo>
                  <a:lnTo>
                    <a:pt x="103243" y="39813"/>
                  </a:lnTo>
                  <a:lnTo>
                    <a:pt x="103721" y="39882"/>
                  </a:lnTo>
                  <a:lnTo>
                    <a:pt x="104198" y="39960"/>
                  </a:lnTo>
                  <a:lnTo>
                    <a:pt x="104675" y="40038"/>
                  </a:lnTo>
                  <a:lnTo>
                    <a:pt x="105144" y="40125"/>
                  </a:lnTo>
                  <a:lnTo>
                    <a:pt x="105612" y="40221"/>
                  </a:lnTo>
                  <a:lnTo>
                    <a:pt x="106081" y="40316"/>
                  </a:lnTo>
                  <a:lnTo>
                    <a:pt x="106541" y="40420"/>
                  </a:lnTo>
                  <a:lnTo>
                    <a:pt x="107009" y="40524"/>
                  </a:lnTo>
                  <a:lnTo>
                    <a:pt x="107469" y="40637"/>
                  </a:lnTo>
                  <a:lnTo>
                    <a:pt x="107929" y="40750"/>
                  </a:lnTo>
                  <a:lnTo>
                    <a:pt x="108380" y="40871"/>
                  </a:lnTo>
                  <a:lnTo>
                    <a:pt x="109292" y="41123"/>
                  </a:lnTo>
                  <a:lnTo>
                    <a:pt x="110185" y="41401"/>
                  </a:lnTo>
                  <a:lnTo>
                    <a:pt x="111070" y="41696"/>
                  </a:lnTo>
                  <a:lnTo>
                    <a:pt x="111938" y="42008"/>
                  </a:lnTo>
                  <a:lnTo>
                    <a:pt x="112806" y="42329"/>
                  </a:lnTo>
                  <a:lnTo>
                    <a:pt x="113656" y="42676"/>
                  </a:lnTo>
                  <a:lnTo>
                    <a:pt x="114498" y="43041"/>
                  </a:lnTo>
                  <a:lnTo>
                    <a:pt x="115322" y="43422"/>
                  </a:lnTo>
                  <a:lnTo>
                    <a:pt x="116147" y="43822"/>
                  </a:lnTo>
                  <a:lnTo>
                    <a:pt x="116945" y="44238"/>
                  </a:lnTo>
                  <a:lnTo>
                    <a:pt x="117743" y="44663"/>
                  </a:lnTo>
                  <a:lnTo>
                    <a:pt x="118516" y="45115"/>
                  </a:lnTo>
                  <a:lnTo>
                    <a:pt x="119288" y="45574"/>
                  </a:lnTo>
                  <a:lnTo>
                    <a:pt x="120034" y="46052"/>
                  </a:lnTo>
                  <a:lnTo>
                    <a:pt x="120772" y="46546"/>
                  </a:lnTo>
                  <a:lnTo>
                    <a:pt x="121501" y="47050"/>
                  </a:lnTo>
                  <a:lnTo>
                    <a:pt x="122212" y="47579"/>
                  </a:lnTo>
                  <a:lnTo>
                    <a:pt x="122906" y="48108"/>
                  </a:lnTo>
                  <a:lnTo>
                    <a:pt x="123583" y="48664"/>
                  </a:lnTo>
                  <a:lnTo>
                    <a:pt x="124251" y="49228"/>
                  </a:lnTo>
                  <a:lnTo>
                    <a:pt x="124894" y="49809"/>
                  </a:lnTo>
                  <a:lnTo>
                    <a:pt x="125527" y="50399"/>
                  </a:lnTo>
                  <a:lnTo>
                    <a:pt x="126143" y="51006"/>
                  </a:lnTo>
                  <a:lnTo>
                    <a:pt x="126447" y="51310"/>
                  </a:lnTo>
                  <a:lnTo>
                    <a:pt x="126750" y="51623"/>
                  </a:lnTo>
                  <a:lnTo>
                    <a:pt x="127037" y="51935"/>
                  </a:lnTo>
                  <a:lnTo>
                    <a:pt x="127332" y="52256"/>
                  </a:lnTo>
                  <a:lnTo>
                    <a:pt x="127618" y="52577"/>
                  </a:lnTo>
                  <a:lnTo>
                    <a:pt x="127896" y="52898"/>
                  </a:lnTo>
                  <a:lnTo>
                    <a:pt x="128174" y="53228"/>
                  </a:lnTo>
                  <a:lnTo>
                    <a:pt x="128443" y="53549"/>
                  </a:lnTo>
                  <a:lnTo>
                    <a:pt x="128712" y="53887"/>
                  </a:lnTo>
                  <a:lnTo>
                    <a:pt x="128972" y="54217"/>
                  </a:lnTo>
                  <a:lnTo>
                    <a:pt x="129232" y="54556"/>
                  </a:lnTo>
                  <a:lnTo>
                    <a:pt x="129493" y="54903"/>
                  </a:lnTo>
                  <a:lnTo>
                    <a:pt x="129735" y="55241"/>
                  </a:lnTo>
                  <a:lnTo>
                    <a:pt x="129987" y="55588"/>
                  </a:lnTo>
                  <a:lnTo>
                    <a:pt x="130221" y="55935"/>
                  </a:lnTo>
                  <a:lnTo>
                    <a:pt x="130456" y="56291"/>
                  </a:lnTo>
                  <a:lnTo>
                    <a:pt x="130690" y="56647"/>
                  </a:lnTo>
                  <a:lnTo>
                    <a:pt x="130916" y="57003"/>
                  </a:lnTo>
                  <a:lnTo>
                    <a:pt x="131133" y="57358"/>
                  </a:lnTo>
                  <a:lnTo>
                    <a:pt x="131349" y="57723"/>
                  </a:lnTo>
                  <a:lnTo>
                    <a:pt x="131566" y="58087"/>
                  </a:lnTo>
                  <a:lnTo>
                    <a:pt x="131766" y="58460"/>
                  </a:lnTo>
                  <a:lnTo>
                    <a:pt x="131974" y="58825"/>
                  </a:lnTo>
                  <a:lnTo>
                    <a:pt x="132165" y="59198"/>
                  </a:lnTo>
                  <a:lnTo>
                    <a:pt x="132356" y="59571"/>
                  </a:lnTo>
                  <a:lnTo>
                    <a:pt x="132547" y="59953"/>
                  </a:lnTo>
                  <a:lnTo>
                    <a:pt x="132729" y="60335"/>
                  </a:lnTo>
                  <a:lnTo>
                    <a:pt x="132903" y="60716"/>
                  </a:lnTo>
                  <a:lnTo>
                    <a:pt x="133076" y="61098"/>
                  </a:lnTo>
                  <a:lnTo>
                    <a:pt x="133241" y="61480"/>
                  </a:lnTo>
                  <a:lnTo>
                    <a:pt x="133397" y="61871"/>
                  </a:lnTo>
                  <a:lnTo>
                    <a:pt x="133554" y="62261"/>
                  </a:lnTo>
                  <a:lnTo>
                    <a:pt x="133701" y="62660"/>
                  </a:lnTo>
                  <a:lnTo>
                    <a:pt x="133849" y="63051"/>
                  </a:lnTo>
                  <a:lnTo>
                    <a:pt x="133987" y="63450"/>
                  </a:lnTo>
                  <a:lnTo>
                    <a:pt x="134118" y="63849"/>
                  </a:lnTo>
                  <a:lnTo>
                    <a:pt x="134248" y="64248"/>
                  </a:lnTo>
                  <a:lnTo>
                    <a:pt x="134369" y="64656"/>
                  </a:lnTo>
                  <a:lnTo>
                    <a:pt x="134482" y="65064"/>
                  </a:lnTo>
                  <a:lnTo>
                    <a:pt x="134595" y="65463"/>
                  </a:lnTo>
                  <a:lnTo>
                    <a:pt x="134699" y="65880"/>
                  </a:lnTo>
                  <a:lnTo>
                    <a:pt x="134803" y="66287"/>
                  </a:lnTo>
                  <a:lnTo>
                    <a:pt x="134899" y="66704"/>
                  </a:lnTo>
                  <a:lnTo>
                    <a:pt x="134985" y="67112"/>
                  </a:lnTo>
                  <a:lnTo>
                    <a:pt x="135063" y="67528"/>
                  </a:lnTo>
                  <a:lnTo>
                    <a:pt x="135142" y="67953"/>
                  </a:lnTo>
                  <a:lnTo>
                    <a:pt x="135211" y="68370"/>
                  </a:lnTo>
                  <a:lnTo>
                    <a:pt x="135272" y="68795"/>
                  </a:lnTo>
                  <a:lnTo>
                    <a:pt x="135332" y="69212"/>
                  </a:lnTo>
                  <a:lnTo>
                    <a:pt x="135384" y="69637"/>
                  </a:lnTo>
                  <a:lnTo>
                    <a:pt x="135437" y="70071"/>
                  </a:lnTo>
                  <a:lnTo>
                    <a:pt x="135471" y="70496"/>
                  </a:lnTo>
                  <a:lnTo>
                    <a:pt x="135506" y="70921"/>
                  </a:lnTo>
                  <a:lnTo>
                    <a:pt x="135541" y="71355"/>
                  </a:lnTo>
                  <a:lnTo>
                    <a:pt x="135558" y="71789"/>
                  </a:lnTo>
                  <a:lnTo>
                    <a:pt x="135575" y="72223"/>
                  </a:lnTo>
                  <a:lnTo>
                    <a:pt x="135584" y="72657"/>
                  </a:lnTo>
                  <a:lnTo>
                    <a:pt x="135584" y="73090"/>
                  </a:lnTo>
                  <a:lnTo>
                    <a:pt x="135584" y="73090"/>
                  </a:lnTo>
                  <a:lnTo>
                    <a:pt x="135584" y="73672"/>
                  </a:lnTo>
                  <a:lnTo>
                    <a:pt x="135567" y="74245"/>
                  </a:lnTo>
                  <a:lnTo>
                    <a:pt x="135532" y="74817"/>
                  </a:lnTo>
                  <a:lnTo>
                    <a:pt x="135497" y="75390"/>
                  </a:lnTo>
                  <a:lnTo>
                    <a:pt x="135445" y="75954"/>
                  </a:lnTo>
                  <a:lnTo>
                    <a:pt x="135384" y="76518"/>
                  </a:lnTo>
                  <a:lnTo>
                    <a:pt x="135315" y="77082"/>
                  </a:lnTo>
                  <a:lnTo>
                    <a:pt x="135228" y="77637"/>
                  </a:lnTo>
                  <a:lnTo>
                    <a:pt x="135133" y="78193"/>
                  </a:lnTo>
                  <a:lnTo>
                    <a:pt x="135029" y="78748"/>
                  </a:lnTo>
                  <a:lnTo>
                    <a:pt x="134916" y="79295"/>
                  </a:lnTo>
                  <a:lnTo>
                    <a:pt x="134794" y="79841"/>
                  </a:lnTo>
                  <a:lnTo>
                    <a:pt x="134656" y="80388"/>
                  </a:lnTo>
                  <a:lnTo>
                    <a:pt x="134508" y="80926"/>
                  </a:lnTo>
                  <a:lnTo>
                    <a:pt x="134361" y="81464"/>
                  </a:lnTo>
                  <a:lnTo>
                    <a:pt x="134196" y="81993"/>
                  </a:lnTo>
                  <a:lnTo>
                    <a:pt x="134022" y="82523"/>
                  </a:lnTo>
                  <a:lnTo>
                    <a:pt x="133831" y="83052"/>
                  </a:lnTo>
                  <a:lnTo>
                    <a:pt x="133640" y="83573"/>
                  </a:lnTo>
                  <a:lnTo>
                    <a:pt x="133441" y="84093"/>
                  </a:lnTo>
                  <a:lnTo>
                    <a:pt x="133224" y="84605"/>
                  </a:lnTo>
                  <a:lnTo>
                    <a:pt x="133007" y="85117"/>
                  </a:lnTo>
                  <a:lnTo>
                    <a:pt x="132773" y="85621"/>
                  </a:lnTo>
                  <a:lnTo>
                    <a:pt x="132538" y="86124"/>
                  </a:lnTo>
                  <a:lnTo>
                    <a:pt x="132287" y="86627"/>
                  </a:lnTo>
                  <a:lnTo>
                    <a:pt x="132035" y="87122"/>
                  </a:lnTo>
                  <a:lnTo>
                    <a:pt x="131775" y="87608"/>
                  </a:lnTo>
                  <a:lnTo>
                    <a:pt x="131497" y="88094"/>
                  </a:lnTo>
                  <a:lnTo>
                    <a:pt x="131219" y="88580"/>
                  </a:lnTo>
                  <a:lnTo>
                    <a:pt x="130924" y="89057"/>
                  </a:lnTo>
                  <a:lnTo>
                    <a:pt x="130629" y="89534"/>
                  </a:lnTo>
                  <a:lnTo>
                    <a:pt x="130326" y="90003"/>
                  </a:lnTo>
                  <a:lnTo>
                    <a:pt x="130326" y="90003"/>
                  </a:lnTo>
                  <a:lnTo>
                    <a:pt x="130811" y="90020"/>
                  </a:lnTo>
                  <a:lnTo>
                    <a:pt x="131297" y="90037"/>
                  </a:lnTo>
                  <a:lnTo>
                    <a:pt x="131783" y="90063"/>
                  </a:lnTo>
                  <a:lnTo>
                    <a:pt x="132269" y="90098"/>
                  </a:lnTo>
                  <a:lnTo>
                    <a:pt x="132747" y="90133"/>
                  </a:lnTo>
                  <a:lnTo>
                    <a:pt x="133224" y="90176"/>
                  </a:lnTo>
                  <a:lnTo>
                    <a:pt x="134178" y="90272"/>
                  </a:lnTo>
                  <a:lnTo>
                    <a:pt x="135124" y="90393"/>
                  </a:lnTo>
                  <a:lnTo>
                    <a:pt x="136061" y="90523"/>
                  </a:lnTo>
                  <a:lnTo>
                    <a:pt x="136998" y="90688"/>
                  </a:lnTo>
                  <a:lnTo>
                    <a:pt x="137918" y="90862"/>
                  </a:lnTo>
                  <a:lnTo>
                    <a:pt x="138838" y="91053"/>
                  </a:lnTo>
                  <a:lnTo>
                    <a:pt x="139741" y="91270"/>
                  </a:lnTo>
                  <a:lnTo>
                    <a:pt x="140634" y="91504"/>
                  </a:lnTo>
                  <a:lnTo>
                    <a:pt x="141528" y="91755"/>
                  </a:lnTo>
                  <a:lnTo>
                    <a:pt x="142404" y="92024"/>
                  </a:lnTo>
                  <a:lnTo>
                    <a:pt x="143272" y="92311"/>
                  </a:lnTo>
                  <a:lnTo>
                    <a:pt x="144131" y="92615"/>
                  </a:lnTo>
                  <a:lnTo>
                    <a:pt x="144982" y="92936"/>
                  </a:lnTo>
                  <a:lnTo>
                    <a:pt x="145815" y="93274"/>
                  </a:lnTo>
                  <a:lnTo>
                    <a:pt x="146639" y="93630"/>
                  </a:lnTo>
                  <a:lnTo>
                    <a:pt x="147455" y="93994"/>
                  </a:lnTo>
                  <a:lnTo>
                    <a:pt x="148262" y="94385"/>
                  </a:lnTo>
                  <a:lnTo>
                    <a:pt x="149051" y="94793"/>
                  </a:lnTo>
                  <a:lnTo>
                    <a:pt x="149832" y="95209"/>
                  </a:lnTo>
                  <a:lnTo>
                    <a:pt x="150596" y="95643"/>
                  </a:lnTo>
                  <a:lnTo>
                    <a:pt x="151351" y="96094"/>
                  </a:lnTo>
                  <a:lnTo>
                    <a:pt x="152097" y="96554"/>
                  </a:lnTo>
                  <a:lnTo>
                    <a:pt x="152826" y="97031"/>
                  </a:lnTo>
                  <a:lnTo>
                    <a:pt x="153538" y="97526"/>
                  </a:lnTo>
                  <a:lnTo>
                    <a:pt x="154240" y="98038"/>
                  </a:lnTo>
                  <a:lnTo>
                    <a:pt x="154926" y="98559"/>
                  </a:lnTo>
                  <a:lnTo>
                    <a:pt x="155603" y="99097"/>
                  </a:lnTo>
                  <a:lnTo>
                    <a:pt x="156254" y="99643"/>
                  </a:lnTo>
                  <a:lnTo>
                    <a:pt x="156904" y="100207"/>
                  </a:lnTo>
                  <a:lnTo>
                    <a:pt x="157529" y="100780"/>
                  </a:lnTo>
                  <a:lnTo>
                    <a:pt x="158137" y="101370"/>
                  </a:lnTo>
                  <a:lnTo>
                    <a:pt x="158735" y="101969"/>
                  </a:lnTo>
                  <a:lnTo>
                    <a:pt x="159317" y="102585"/>
                  </a:lnTo>
                  <a:lnTo>
                    <a:pt x="159881" y="103210"/>
                  </a:lnTo>
                  <a:lnTo>
                    <a:pt x="160427" y="103843"/>
                  </a:lnTo>
                  <a:lnTo>
                    <a:pt x="160957" y="104494"/>
                  </a:lnTo>
                  <a:lnTo>
                    <a:pt x="161469" y="105153"/>
                  </a:lnTo>
                  <a:lnTo>
                    <a:pt x="161963" y="105821"/>
                  </a:lnTo>
                  <a:lnTo>
                    <a:pt x="162441" y="106498"/>
                  </a:lnTo>
                  <a:lnTo>
                    <a:pt x="162675" y="106845"/>
                  </a:lnTo>
                  <a:lnTo>
                    <a:pt x="162900" y="107193"/>
                  </a:lnTo>
                  <a:lnTo>
                    <a:pt x="163126" y="107540"/>
                  </a:lnTo>
                  <a:lnTo>
                    <a:pt x="163343" y="107895"/>
                  </a:lnTo>
                  <a:lnTo>
                    <a:pt x="163560" y="108251"/>
                  </a:lnTo>
                  <a:lnTo>
                    <a:pt x="163768" y="108607"/>
                  </a:lnTo>
                  <a:lnTo>
                    <a:pt x="163968" y="108963"/>
                  </a:lnTo>
                  <a:lnTo>
                    <a:pt x="164167" y="109327"/>
                  </a:lnTo>
                  <a:lnTo>
                    <a:pt x="164367" y="109692"/>
                  </a:lnTo>
                  <a:lnTo>
                    <a:pt x="164558" y="110056"/>
                  </a:lnTo>
                  <a:lnTo>
                    <a:pt x="164740" y="110420"/>
                  </a:lnTo>
                  <a:lnTo>
                    <a:pt x="164922" y="110794"/>
                  </a:lnTo>
                  <a:lnTo>
                    <a:pt x="165096" y="111167"/>
                  </a:lnTo>
                  <a:lnTo>
                    <a:pt x="165261" y="111540"/>
                  </a:lnTo>
                  <a:lnTo>
                    <a:pt x="165426" y="111922"/>
                  </a:lnTo>
                  <a:lnTo>
                    <a:pt x="165590" y="112303"/>
                  </a:lnTo>
                  <a:lnTo>
                    <a:pt x="165738" y="112685"/>
                  </a:lnTo>
                  <a:lnTo>
                    <a:pt x="165894" y="113067"/>
                  </a:lnTo>
                  <a:lnTo>
                    <a:pt x="166033" y="113449"/>
                  </a:lnTo>
                  <a:lnTo>
                    <a:pt x="166172" y="113839"/>
                  </a:lnTo>
                  <a:lnTo>
                    <a:pt x="166311" y="114230"/>
                  </a:lnTo>
                  <a:lnTo>
                    <a:pt x="166441" y="114620"/>
                  </a:lnTo>
                  <a:lnTo>
                    <a:pt x="166562" y="115011"/>
                  </a:lnTo>
                  <a:lnTo>
                    <a:pt x="166675" y="115410"/>
                  </a:lnTo>
                  <a:lnTo>
                    <a:pt x="166788" y="115809"/>
                  </a:lnTo>
                  <a:lnTo>
                    <a:pt x="166901" y="116208"/>
                  </a:lnTo>
                  <a:lnTo>
                    <a:pt x="166996" y="116607"/>
                  </a:lnTo>
                  <a:lnTo>
                    <a:pt x="167092" y="117007"/>
                  </a:lnTo>
                  <a:lnTo>
                    <a:pt x="167187" y="117414"/>
                  </a:lnTo>
                  <a:lnTo>
                    <a:pt x="167274" y="117822"/>
                  </a:lnTo>
                  <a:lnTo>
                    <a:pt x="167352" y="118230"/>
                  </a:lnTo>
                  <a:lnTo>
                    <a:pt x="167421" y="118638"/>
                  </a:lnTo>
                  <a:lnTo>
                    <a:pt x="167491" y="119046"/>
                  </a:lnTo>
                  <a:lnTo>
                    <a:pt x="167552" y="119462"/>
                  </a:lnTo>
                  <a:lnTo>
                    <a:pt x="167612" y="119879"/>
                  </a:lnTo>
                  <a:lnTo>
                    <a:pt x="167656" y="120295"/>
                  </a:lnTo>
                  <a:lnTo>
                    <a:pt x="167708" y="120712"/>
                  </a:lnTo>
                  <a:lnTo>
                    <a:pt x="167742" y="121128"/>
                  </a:lnTo>
                  <a:lnTo>
                    <a:pt x="167777" y="121554"/>
                  </a:lnTo>
                  <a:lnTo>
                    <a:pt x="167803" y="121970"/>
                  </a:lnTo>
                  <a:lnTo>
                    <a:pt x="167829" y="122395"/>
                  </a:lnTo>
                  <a:lnTo>
                    <a:pt x="167838" y="122820"/>
                  </a:lnTo>
                  <a:lnTo>
                    <a:pt x="167847" y="123246"/>
                  </a:lnTo>
                  <a:lnTo>
                    <a:pt x="167855" y="123671"/>
                  </a:lnTo>
                  <a:lnTo>
                    <a:pt x="167855" y="123671"/>
                  </a:lnTo>
                  <a:lnTo>
                    <a:pt x="167847" y="124079"/>
                  </a:lnTo>
                  <a:lnTo>
                    <a:pt x="167838" y="124487"/>
                  </a:lnTo>
                  <a:lnTo>
                    <a:pt x="167829" y="124886"/>
                  </a:lnTo>
                  <a:lnTo>
                    <a:pt x="167812" y="125294"/>
                  </a:lnTo>
                  <a:lnTo>
                    <a:pt x="167786" y="125693"/>
                  </a:lnTo>
                  <a:lnTo>
                    <a:pt x="167751" y="126092"/>
                  </a:lnTo>
                  <a:lnTo>
                    <a:pt x="167716" y="126491"/>
                  </a:lnTo>
                  <a:lnTo>
                    <a:pt x="167682" y="126890"/>
                  </a:lnTo>
                  <a:lnTo>
                    <a:pt x="167630" y="127289"/>
                  </a:lnTo>
                  <a:lnTo>
                    <a:pt x="167578" y="127680"/>
                  </a:lnTo>
                  <a:lnTo>
                    <a:pt x="167525" y="128070"/>
                  </a:lnTo>
                  <a:lnTo>
                    <a:pt x="167465" y="128469"/>
                  </a:lnTo>
                  <a:lnTo>
                    <a:pt x="167395" y="128860"/>
                  </a:lnTo>
                  <a:lnTo>
                    <a:pt x="167326" y="129242"/>
                  </a:lnTo>
                  <a:lnTo>
                    <a:pt x="167248" y="129632"/>
                  </a:lnTo>
                  <a:lnTo>
                    <a:pt x="167161" y="130014"/>
                  </a:lnTo>
                  <a:lnTo>
                    <a:pt x="167074" y="130404"/>
                  </a:lnTo>
                  <a:lnTo>
                    <a:pt x="166987" y="130786"/>
                  </a:lnTo>
                  <a:lnTo>
                    <a:pt x="166883" y="131168"/>
                  </a:lnTo>
                  <a:lnTo>
                    <a:pt x="166788" y="131541"/>
                  </a:lnTo>
                  <a:lnTo>
                    <a:pt x="166562" y="132296"/>
                  </a:lnTo>
                  <a:lnTo>
                    <a:pt x="166328" y="133042"/>
                  </a:lnTo>
                  <a:lnTo>
                    <a:pt x="166068" y="133780"/>
                  </a:lnTo>
                  <a:lnTo>
                    <a:pt x="165799" y="134509"/>
                  </a:lnTo>
                  <a:lnTo>
                    <a:pt x="165504" y="135238"/>
                  </a:lnTo>
                  <a:lnTo>
                    <a:pt x="165183" y="135949"/>
                  </a:lnTo>
                  <a:lnTo>
                    <a:pt x="164853" y="136661"/>
                  </a:lnTo>
                  <a:lnTo>
                    <a:pt x="164506" y="137364"/>
                  </a:lnTo>
                  <a:lnTo>
                    <a:pt x="164141" y="138049"/>
                  </a:lnTo>
                  <a:lnTo>
                    <a:pt x="163760" y="138735"/>
                  </a:lnTo>
                  <a:lnTo>
                    <a:pt x="163352" y="139412"/>
                  </a:lnTo>
                  <a:lnTo>
                    <a:pt x="162935" y="140071"/>
                  </a:lnTo>
                  <a:lnTo>
                    <a:pt x="162501" y="140731"/>
                  </a:lnTo>
                  <a:lnTo>
                    <a:pt x="162050" y="141373"/>
                  </a:lnTo>
                  <a:lnTo>
                    <a:pt x="161581" y="142015"/>
                  </a:lnTo>
                  <a:lnTo>
                    <a:pt x="161104" y="142640"/>
                  </a:lnTo>
                  <a:lnTo>
                    <a:pt x="160601" y="143256"/>
                  </a:lnTo>
                  <a:lnTo>
                    <a:pt x="160089" y="143863"/>
                  </a:lnTo>
                  <a:lnTo>
                    <a:pt x="159560" y="144462"/>
                  </a:lnTo>
                  <a:lnTo>
                    <a:pt x="159022" y="145043"/>
                  </a:lnTo>
                  <a:lnTo>
                    <a:pt x="158458" y="145625"/>
                  </a:lnTo>
                  <a:lnTo>
                    <a:pt x="157894" y="146189"/>
                  </a:lnTo>
                  <a:lnTo>
                    <a:pt x="157894" y="146189"/>
                  </a:lnTo>
                  <a:lnTo>
                    <a:pt x="158406" y="146631"/>
                  </a:lnTo>
                  <a:lnTo>
                    <a:pt x="158909" y="147082"/>
                  </a:lnTo>
                  <a:lnTo>
                    <a:pt x="159412" y="147534"/>
                  </a:lnTo>
                  <a:lnTo>
                    <a:pt x="159898" y="147994"/>
                  </a:lnTo>
                  <a:lnTo>
                    <a:pt x="160384" y="148453"/>
                  </a:lnTo>
                  <a:lnTo>
                    <a:pt x="160853" y="148922"/>
                  </a:lnTo>
                  <a:lnTo>
                    <a:pt x="161321" y="149391"/>
                  </a:lnTo>
                  <a:lnTo>
                    <a:pt x="161781" y="149859"/>
                  </a:lnTo>
                  <a:lnTo>
                    <a:pt x="162224" y="150336"/>
                  </a:lnTo>
                  <a:lnTo>
                    <a:pt x="162666" y="150814"/>
                  </a:lnTo>
                  <a:lnTo>
                    <a:pt x="163100" y="151300"/>
                  </a:lnTo>
                  <a:lnTo>
                    <a:pt x="163517" y="151777"/>
                  </a:lnTo>
                  <a:lnTo>
                    <a:pt x="163933" y="152271"/>
                  </a:lnTo>
                  <a:lnTo>
                    <a:pt x="164341" y="152757"/>
                  </a:lnTo>
                  <a:lnTo>
                    <a:pt x="164740" y="153252"/>
                  </a:lnTo>
                  <a:lnTo>
                    <a:pt x="165131" y="153755"/>
                  </a:lnTo>
                  <a:lnTo>
                    <a:pt x="165512" y="154259"/>
                  </a:lnTo>
                  <a:lnTo>
                    <a:pt x="165885" y="154762"/>
                  </a:lnTo>
                  <a:lnTo>
                    <a:pt x="166250" y="155265"/>
                  </a:lnTo>
                  <a:lnTo>
                    <a:pt x="166606" y="155777"/>
                  </a:lnTo>
                  <a:lnTo>
                    <a:pt x="166953" y="156289"/>
                  </a:lnTo>
                  <a:lnTo>
                    <a:pt x="167300" y="156801"/>
                  </a:lnTo>
                  <a:lnTo>
                    <a:pt x="167630" y="157322"/>
                  </a:lnTo>
                  <a:lnTo>
                    <a:pt x="167951" y="157834"/>
                  </a:lnTo>
                  <a:lnTo>
                    <a:pt x="168272" y="158363"/>
                  </a:lnTo>
                  <a:lnTo>
                    <a:pt x="168575" y="158884"/>
                  </a:lnTo>
                  <a:lnTo>
                    <a:pt x="168879" y="159413"/>
                  </a:lnTo>
                  <a:lnTo>
                    <a:pt x="169166" y="159942"/>
                  </a:lnTo>
                  <a:lnTo>
                    <a:pt x="169452" y="160472"/>
                  </a:lnTo>
                  <a:lnTo>
                    <a:pt x="169730" y="161001"/>
                  </a:lnTo>
                  <a:lnTo>
                    <a:pt x="169999" y="161539"/>
                  </a:lnTo>
                  <a:lnTo>
                    <a:pt x="170250" y="162077"/>
                  </a:lnTo>
                  <a:lnTo>
                    <a:pt x="170502" y="162615"/>
                  </a:lnTo>
                  <a:lnTo>
                    <a:pt x="170745" y="163153"/>
                  </a:lnTo>
                  <a:lnTo>
                    <a:pt x="170979" y="163691"/>
                  </a:lnTo>
                  <a:lnTo>
                    <a:pt x="171205" y="164238"/>
                  </a:lnTo>
                  <a:lnTo>
                    <a:pt x="171430" y="164784"/>
                  </a:lnTo>
                  <a:lnTo>
                    <a:pt x="171639" y="165331"/>
                  </a:lnTo>
                  <a:lnTo>
                    <a:pt x="171838" y="165878"/>
                  </a:lnTo>
                  <a:lnTo>
                    <a:pt x="172029" y="166424"/>
                  </a:lnTo>
                  <a:lnTo>
                    <a:pt x="172220" y="166980"/>
                  </a:lnTo>
                  <a:lnTo>
                    <a:pt x="172393" y="167526"/>
                  </a:lnTo>
                  <a:lnTo>
                    <a:pt x="172567" y="168082"/>
                  </a:lnTo>
                  <a:lnTo>
                    <a:pt x="172732" y="168637"/>
                  </a:lnTo>
                  <a:lnTo>
                    <a:pt x="172879" y="169192"/>
                  </a:lnTo>
                  <a:lnTo>
                    <a:pt x="173027" y="169748"/>
                  </a:lnTo>
                  <a:lnTo>
                    <a:pt x="173166" y="170303"/>
                  </a:lnTo>
                  <a:lnTo>
                    <a:pt x="173296" y="170867"/>
                  </a:lnTo>
                  <a:lnTo>
                    <a:pt x="173417" y="171422"/>
                  </a:lnTo>
                  <a:lnTo>
                    <a:pt x="173530" y="171986"/>
                  </a:lnTo>
                  <a:lnTo>
                    <a:pt x="173643" y="172542"/>
                  </a:lnTo>
                  <a:lnTo>
                    <a:pt x="173738" y="173106"/>
                  </a:lnTo>
                  <a:lnTo>
                    <a:pt x="173825" y="173670"/>
                  </a:lnTo>
                  <a:lnTo>
                    <a:pt x="173912" y="174225"/>
                  </a:lnTo>
                  <a:lnTo>
                    <a:pt x="173990" y="174789"/>
                  </a:lnTo>
                  <a:lnTo>
                    <a:pt x="174051" y="175353"/>
                  </a:lnTo>
                  <a:lnTo>
                    <a:pt x="174112" y="175917"/>
                  </a:lnTo>
                  <a:lnTo>
                    <a:pt x="174164" y="176481"/>
                  </a:lnTo>
                  <a:lnTo>
                    <a:pt x="174207" y="177037"/>
                  </a:lnTo>
                  <a:lnTo>
                    <a:pt x="174242" y="177601"/>
                  </a:lnTo>
                  <a:lnTo>
                    <a:pt x="174268" y="178165"/>
                  </a:lnTo>
                  <a:lnTo>
                    <a:pt x="174285" y="178729"/>
                  </a:lnTo>
                  <a:lnTo>
                    <a:pt x="174303" y="179293"/>
                  </a:lnTo>
                  <a:lnTo>
                    <a:pt x="174303" y="179857"/>
                  </a:lnTo>
                  <a:lnTo>
                    <a:pt x="174303" y="179857"/>
                  </a:lnTo>
                  <a:lnTo>
                    <a:pt x="174303" y="180343"/>
                  </a:lnTo>
                  <a:lnTo>
                    <a:pt x="174294" y="180829"/>
                  </a:lnTo>
                  <a:lnTo>
                    <a:pt x="174276" y="181315"/>
                  </a:lnTo>
                  <a:lnTo>
                    <a:pt x="174259" y="181801"/>
                  </a:lnTo>
                  <a:lnTo>
                    <a:pt x="174233" y="182287"/>
                  </a:lnTo>
                  <a:lnTo>
                    <a:pt x="174198" y="182772"/>
                  </a:lnTo>
                  <a:lnTo>
                    <a:pt x="174164" y="183250"/>
                  </a:lnTo>
                  <a:lnTo>
                    <a:pt x="174112" y="183727"/>
                  </a:lnTo>
                  <a:lnTo>
                    <a:pt x="174068" y="184204"/>
                  </a:lnTo>
                  <a:lnTo>
                    <a:pt x="174007" y="184681"/>
                  </a:lnTo>
                  <a:lnTo>
                    <a:pt x="173947" y="185159"/>
                  </a:lnTo>
                  <a:lnTo>
                    <a:pt x="173886" y="185636"/>
                  </a:lnTo>
                  <a:lnTo>
                    <a:pt x="173808" y="186105"/>
                  </a:lnTo>
                  <a:lnTo>
                    <a:pt x="173730" y="186573"/>
                  </a:lnTo>
                  <a:lnTo>
                    <a:pt x="173652" y="187042"/>
                  </a:lnTo>
                  <a:lnTo>
                    <a:pt x="173565" y="187510"/>
                  </a:lnTo>
                  <a:lnTo>
                    <a:pt x="173469" y="187979"/>
                  </a:lnTo>
                  <a:lnTo>
                    <a:pt x="173365" y="188439"/>
                  </a:lnTo>
                  <a:lnTo>
                    <a:pt x="173261" y="188907"/>
                  </a:lnTo>
                  <a:lnTo>
                    <a:pt x="173148" y="189367"/>
                  </a:lnTo>
                  <a:lnTo>
                    <a:pt x="173036" y="189827"/>
                  </a:lnTo>
                  <a:lnTo>
                    <a:pt x="172914" y="190278"/>
                  </a:lnTo>
                  <a:lnTo>
                    <a:pt x="172793" y="190738"/>
                  </a:lnTo>
                  <a:lnTo>
                    <a:pt x="172654" y="191190"/>
                  </a:lnTo>
                  <a:lnTo>
                    <a:pt x="172524" y="191641"/>
                  </a:lnTo>
                  <a:lnTo>
                    <a:pt x="172376" y="192092"/>
                  </a:lnTo>
                  <a:lnTo>
                    <a:pt x="172229" y="192535"/>
                  </a:lnTo>
                  <a:lnTo>
                    <a:pt x="172081" y="192986"/>
                  </a:lnTo>
                  <a:lnTo>
                    <a:pt x="171916" y="193428"/>
                  </a:lnTo>
                  <a:lnTo>
                    <a:pt x="171760" y="193871"/>
                  </a:lnTo>
                  <a:lnTo>
                    <a:pt x="171586" y="194305"/>
                  </a:lnTo>
                  <a:lnTo>
                    <a:pt x="171413" y="194747"/>
                  </a:lnTo>
                  <a:lnTo>
                    <a:pt x="171239" y="195181"/>
                  </a:lnTo>
                  <a:lnTo>
                    <a:pt x="171057" y="195615"/>
                  </a:lnTo>
                  <a:lnTo>
                    <a:pt x="170866" y="196049"/>
                  </a:lnTo>
                  <a:lnTo>
                    <a:pt x="170675" y="196474"/>
                  </a:lnTo>
                  <a:lnTo>
                    <a:pt x="170476" y="196899"/>
                  </a:lnTo>
                  <a:lnTo>
                    <a:pt x="170276" y="197324"/>
                  </a:lnTo>
                  <a:lnTo>
                    <a:pt x="170068" y="197750"/>
                  </a:lnTo>
                  <a:lnTo>
                    <a:pt x="169860" y="198166"/>
                  </a:lnTo>
                  <a:lnTo>
                    <a:pt x="169643" y="198591"/>
                  </a:lnTo>
                  <a:lnTo>
                    <a:pt x="169417" y="198999"/>
                  </a:lnTo>
                  <a:lnTo>
                    <a:pt x="169192" y="199416"/>
                  </a:lnTo>
                  <a:lnTo>
                    <a:pt x="168966" y="199824"/>
                  </a:lnTo>
                  <a:lnTo>
                    <a:pt x="168489" y="200639"/>
                  </a:lnTo>
                  <a:lnTo>
                    <a:pt x="167994" y="201446"/>
                  </a:lnTo>
                  <a:lnTo>
                    <a:pt x="167482" y="202245"/>
                  </a:lnTo>
                  <a:lnTo>
                    <a:pt x="166953" y="203025"/>
                  </a:lnTo>
                  <a:lnTo>
                    <a:pt x="166406" y="203806"/>
                  </a:lnTo>
                  <a:lnTo>
                    <a:pt x="165842" y="204570"/>
                  </a:lnTo>
                  <a:lnTo>
                    <a:pt x="165261" y="205316"/>
                  </a:lnTo>
                  <a:lnTo>
                    <a:pt x="164662" y="206063"/>
                  </a:lnTo>
                  <a:lnTo>
                    <a:pt x="164046" y="206791"/>
                  </a:lnTo>
                  <a:lnTo>
                    <a:pt x="163412" y="207512"/>
                  </a:lnTo>
                  <a:lnTo>
                    <a:pt x="162770" y="208223"/>
                  </a:lnTo>
                  <a:lnTo>
                    <a:pt x="162102" y="208917"/>
                  </a:lnTo>
                  <a:lnTo>
                    <a:pt x="161425" y="209603"/>
                  </a:lnTo>
                  <a:lnTo>
                    <a:pt x="160731" y="210280"/>
                  </a:lnTo>
                  <a:lnTo>
                    <a:pt x="160020" y="210939"/>
                  </a:lnTo>
                  <a:lnTo>
                    <a:pt x="159299" y="211581"/>
                  </a:lnTo>
                  <a:lnTo>
                    <a:pt x="158553" y="212223"/>
                  </a:lnTo>
                  <a:lnTo>
                    <a:pt x="157807" y="212840"/>
                  </a:lnTo>
                  <a:lnTo>
                    <a:pt x="157035" y="213447"/>
                  </a:lnTo>
                  <a:lnTo>
                    <a:pt x="156254" y="214046"/>
                  </a:lnTo>
                  <a:lnTo>
                    <a:pt x="155455" y="214627"/>
                  </a:lnTo>
                  <a:lnTo>
                    <a:pt x="154648" y="215200"/>
                  </a:lnTo>
                  <a:lnTo>
                    <a:pt x="153824" y="215747"/>
                  </a:lnTo>
                  <a:lnTo>
                    <a:pt x="152991" y="216293"/>
                  </a:lnTo>
                  <a:lnTo>
                    <a:pt x="152140" y="216814"/>
                  </a:lnTo>
                  <a:lnTo>
                    <a:pt x="151281" y="217326"/>
                  </a:lnTo>
                  <a:lnTo>
                    <a:pt x="150414" y="217820"/>
                  </a:lnTo>
                  <a:lnTo>
                    <a:pt x="149529" y="218298"/>
                  </a:lnTo>
                  <a:lnTo>
                    <a:pt x="148626" y="218766"/>
                  </a:lnTo>
                  <a:lnTo>
                    <a:pt x="147724" y="219217"/>
                  </a:lnTo>
                  <a:lnTo>
                    <a:pt x="146804" y="219651"/>
                  </a:lnTo>
                  <a:lnTo>
                    <a:pt x="145867" y="220068"/>
                  </a:lnTo>
                  <a:lnTo>
                    <a:pt x="144930" y="220476"/>
                  </a:lnTo>
                  <a:lnTo>
                    <a:pt x="143975" y="220857"/>
                  </a:lnTo>
                  <a:lnTo>
                    <a:pt x="143012" y="221231"/>
                  </a:lnTo>
                  <a:lnTo>
                    <a:pt x="142040" y="221586"/>
                  </a:lnTo>
                  <a:lnTo>
                    <a:pt x="141059" y="221916"/>
                  </a:lnTo>
                  <a:lnTo>
                    <a:pt x="140070" y="222237"/>
                  </a:lnTo>
                  <a:lnTo>
                    <a:pt x="139064" y="222541"/>
                  </a:lnTo>
                  <a:lnTo>
                    <a:pt x="138057" y="222827"/>
                  </a:lnTo>
                  <a:lnTo>
                    <a:pt x="137033" y="223096"/>
                  </a:lnTo>
                  <a:lnTo>
                    <a:pt x="136009" y="223339"/>
                  </a:lnTo>
                  <a:lnTo>
                    <a:pt x="136009" y="223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137aa9371db_0_13"/>
            <p:cNvSpPr/>
            <p:nvPr/>
          </p:nvSpPr>
          <p:spPr>
            <a:xfrm>
              <a:off x="101825" y="-302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137aa9371db_0_13"/>
            <p:cNvSpPr/>
            <p:nvPr/>
          </p:nvSpPr>
          <p:spPr>
            <a:xfrm>
              <a:off x="-2349750" y="-1722325"/>
              <a:ext cx="526075" cy="526100"/>
            </a:xfrm>
            <a:custGeom>
              <a:avLst/>
              <a:gdLst/>
              <a:ahLst/>
              <a:cxnLst/>
              <a:rect l="l" t="t" r="r" b="b"/>
              <a:pathLst>
                <a:path w="21043" h="21044" extrusionOk="0">
                  <a:moveTo>
                    <a:pt x="10248" y="1"/>
                  </a:moveTo>
                  <a:lnTo>
                    <a:pt x="9979" y="18"/>
                  </a:lnTo>
                  <a:lnTo>
                    <a:pt x="9710" y="35"/>
                  </a:lnTo>
                  <a:lnTo>
                    <a:pt x="9441" y="53"/>
                  </a:lnTo>
                  <a:lnTo>
                    <a:pt x="9181" y="87"/>
                  </a:lnTo>
                  <a:lnTo>
                    <a:pt x="8921" y="122"/>
                  </a:lnTo>
                  <a:lnTo>
                    <a:pt x="8660" y="165"/>
                  </a:lnTo>
                  <a:lnTo>
                    <a:pt x="8400" y="217"/>
                  </a:lnTo>
                  <a:lnTo>
                    <a:pt x="8148" y="270"/>
                  </a:lnTo>
                  <a:lnTo>
                    <a:pt x="7888" y="330"/>
                  </a:lnTo>
                  <a:lnTo>
                    <a:pt x="7645" y="400"/>
                  </a:lnTo>
                  <a:lnTo>
                    <a:pt x="7393" y="478"/>
                  </a:lnTo>
                  <a:lnTo>
                    <a:pt x="7150" y="556"/>
                  </a:lnTo>
                  <a:lnTo>
                    <a:pt x="6907" y="643"/>
                  </a:lnTo>
                  <a:lnTo>
                    <a:pt x="6664" y="729"/>
                  </a:lnTo>
                  <a:lnTo>
                    <a:pt x="6430" y="825"/>
                  </a:lnTo>
                  <a:lnTo>
                    <a:pt x="6196" y="929"/>
                  </a:lnTo>
                  <a:lnTo>
                    <a:pt x="5962" y="1042"/>
                  </a:lnTo>
                  <a:lnTo>
                    <a:pt x="5736" y="1155"/>
                  </a:lnTo>
                  <a:lnTo>
                    <a:pt x="5510" y="1267"/>
                  </a:lnTo>
                  <a:lnTo>
                    <a:pt x="5285" y="1398"/>
                  </a:lnTo>
                  <a:lnTo>
                    <a:pt x="5068" y="1528"/>
                  </a:lnTo>
                  <a:lnTo>
                    <a:pt x="4851" y="1658"/>
                  </a:lnTo>
                  <a:lnTo>
                    <a:pt x="4643" y="1797"/>
                  </a:lnTo>
                  <a:lnTo>
                    <a:pt x="4434" y="1944"/>
                  </a:lnTo>
                  <a:lnTo>
                    <a:pt x="4226" y="2092"/>
                  </a:lnTo>
                  <a:lnTo>
                    <a:pt x="4026" y="2248"/>
                  </a:lnTo>
                  <a:lnTo>
                    <a:pt x="3827" y="2404"/>
                  </a:lnTo>
                  <a:lnTo>
                    <a:pt x="3636" y="2569"/>
                  </a:lnTo>
                  <a:lnTo>
                    <a:pt x="3445" y="2734"/>
                  </a:lnTo>
                  <a:lnTo>
                    <a:pt x="3263" y="2907"/>
                  </a:lnTo>
                  <a:lnTo>
                    <a:pt x="3081" y="3081"/>
                  </a:lnTo>
                  <a:lnTo>
                    <a:pt x="2907" y="3263"/>
                  </a:lnTo>
                  <a:lnTo>
                    <a:pt x="2734" y="3445"/>
                  </a:lnTo>
                  <a:lnTo>
                    <a:pt x="2569" y="3636"/>
                  </a:lnTo>
                  <a:lnTo>
                    <a:pt x="2404" y="3827"/>
                  </a:lnTo>
                  <a:lnTo>
                    <a:pt x="2248" y="4027"/>
                  </a:lnTo>
                  <a:lnTo>
                    <a:pt x="2091" y="4226"/>
                  </a:lnTo>
                  <a:lnTo>
                    <a:pt x="1944" y="4435"/>
                  </a:lnTo>
                  <a:lnTo>
                    <a:pt x="1796" y="4643"/>
                  </a:lnTo>
                  <a:lnTo>
                    <a:pt x="1658" y="4851"/>
                  </a:lnTo>
                  <a:lnTo>
                    <a:pt x="1527" y="5068"/>
                  </a:lnTo>
                  <a:lnTo>
                    <a:pt x="1397" y="5285"/>
                  </a:lnTo>
                  <a:lnTo>
                    <a:pt x="1267" y="5511"/>
                  </a:lnTo>
                  <a:lnTo>
                    <a:pt x="1154" y="5736"/>
                  </a:lnTo>
                  <a:lnTo>
                    <a:pt x="1041" y="5962"/>
                  </a:lnTo>
                  <a:lnTo>
                    <a:pt x="929" y="6196"/>
                  </a:lnTo>
                  <a:lnTo>
                    <a:pt x="825" y="6430"/>
                  </a:lnTo>
                  <a:lnTo>
                    <a:pt x="729" y="6665"/>
                  </a:lnTo>
                  <a:lnTo>
                    <a:pt x="642" y="6908"/>
                  </a:lnTo>
                  <a:lnTo>
                    <a:pt x="556" y="7151"/>
                  </a:lnTo>
                  <a:lnTo>
                    <a:pt x="469" y="7394"/>
                  </a:lnTo>
                  <a:lnTo>
                    <a:pt x="399" y="7645"/>
                  </a:lnTo>
                  <a:lnTo>
                    <a:pt x="330" y="7897"/>
                  </a:lnTo>
                  <a:lnTo>
                    <a:pt x="269" y="8149"/>
                  </a:lnTo>
                  <a:lnTo>
                    <a:pt x="217" y="8400"/>
                  </a:lnTo>
                  <a:lnTo>
                    <a:pt x="165" y="8661"/>
                  </a:lnTo>
                  <a:lnTo>
                    <a:pt x="122" y="8921"/>
                  </a:lnTo>
                  <a:lnTo>
                    <a:pt x="87" y="9181"/>
                  </a:lnTo>
                  <a:lnTo>
                    <a:pt x="52" y="9450"/>
                  </a:lnTo>
                  <a:lnTo>
                    <a:pt x="26" y="9711"/>
                  </a:lnTo>
                  <a:lnTo>
                    <a:pt x="9" y="9980"/>
                  </a:lnTo>
                  <a:lnTo>
                    <a:pt x="0" y="10249"/>
                  </a:lnTo>
                  <a:lnTo>
                    <a:pt x="0" y="10518"/>
                  </a:lnTo>
                  <a:lnTo>
                    <a:pt x="0" y="10795"/>
                  </a:lnTo>
                  <a:lnTo>
                    <a:pt x="9" y="11064"/>
                  </a:lnTo>
                  <a:lnTo>
                    <a:pt x="26" y="11333"/>
                  </a:lnTo>
                  <a:lnTo>
                    <a:pt x="52" y="11602"/>
                  </a:lnTo>
                  <a:lnTo>
                    <a:pt x="87" y="11863"/>
                  </a:lnTo>
                  <a:lnTo>
                    <a:pt x="122" y="12123"/>
                  </a:lnTo>
                  <a:lnTo>
                    <a:pt x="165" y="12383"/>
                  </a:lnTo>
                  <a:lnTo>
                    <a:pt x="217" y="12643"/>
                  </a:lnTo>
                  <a:lnTo>
                    <a:pt x="269" y="12895"/>
                  </a:lnTo>
                  <a:lnTo>
                    <a:pt x="330" y="13155"/>
                  </a:lnTo>
                  <a:lnTo>
                    <a:pt x="399" y="13407"/>
                  </a:lnTo>
                  <a:lnTo>
                    <a:pt x="469" y="13650"/>
                  </a:lnTo>
                  <a:lnTo>
                    <a:pt x="556" y="13893"/>
                  </a:lnTo>
                  <a:lnTo>
                    <a:pt x="642" y="14136"/>
                  </a:lnTo>
                  <a:lnTo>
                    <a:pt x="729" y="14379"/>
                  </a:lnTo>
                  <a:lnTo>
                    <a:pt x="825" y="14622"/>
                  </a:lnTo>
                  <a:lnTo>
                    <a:pt x="929" y="14856"/>
                  </a:lnTo>
                  <a:lnTo>
                    <a:pt x="1041" y="15082"/>
                  </a:lnTo>
                  <a:lnTo>
                    <a:pt x="1154" y="15316"/>
                  </a:lnTo>
                  <a:lnTo>
                    <a:pt x="1267" y="15542"/>
                  </a:lnTo>
                  <a:lnTo>
                    <a:pt x="1397" y="15759"/>
                  </a:lnTo>
                  <a:lnTo>
                    <a:pt x="1527" y="15976"/>
                  </a:lnTo>
                  <a:lnTo>
                    <a:pt x="1658" y="16193"/>
                  </a:lnTo>
                  <a:lnTo>
                    <a:pt x="1796" y="16409"/>
                  </a:lnTo>
                  <a:lnTo>
                    <a:pt x="1944" y="16609"/>
                  </a:lnTo>
                  <a:lnTo>
                    <a:pt x="2091" y="16817"/>
                  </a:lnTo>
                  <a:lnTo>
                    <a:pt x="2248" y="17017"/>
                  </a:lnTo>
                  <a:lnTo>
                    <a:pt x="2404" y="17216"/>
                  </a:lnTo>
                  <a:lnTo>
                    <a:pt x="2569" y="17407"/>
                  </a:lnTo>
                  <a:lnTo>
                    <a:pt x="2734" y="17598"/>
                  </a:lnTo>
                  <a:lnTo>
                    <a:pt x="2907" y="17780"/>
                  </a:lnTo>
                  <a:lnTo>
                    <a:pt x="3081" y="17963"/>
                  </a:lnTo>
                  <a:lnTo>
                    <a:pt x="3263" y="18136"/>
                  </a:lnTo>
                  <a:lnTo>
                    <a:pt x="3445" y="18310"/>
                  </a:lnTo>
                  <a:lnTo>
                    <a:pt x="3636" y="18475"/>
                  </a:lnTo>
                  <a:lnTo>
                    <a:pt x="3827" y="18640"/>
                  </a:lnTo>
                  <a:lnTo>
                    <a:pt x="4026" y="18796"/>
                  </a:lnTo>
                  <a:lnTo>
                    <a:pt x="4226" y="18952"/>
                  </a:lnTo>
                  <a:lnTo>
                    <a:pt x="4434" y="19099"/>
                  </a:lnTo>
                  <a:lnTo>
                    <a:pt x="4643" y="19247"/>
                  </a:lnTo>
                  <a:lnTo>
                    <a:pt x="4851" y="19386"/>
                  </a:lnTo>
                  <a:lnTo>
                    <a:pt x="5068" y="19525"/>
                  </a:lnTo>
                  <a:lnTo>
                    <a:pt x="5285" y="19646"/>
                  </a:lnTo>
                  <a:lnTo>
                    <a:pt x="5510" y="19776"/>
                  </a:lnTo>
                  <a:lnTo>
                    <a:pt x="5736" y="19889"/>
                  </a:lnTo>
                  <a:lnTo>
                    <a:pt x="5962" y="20002"/>
                  </a:lnTo>
                  <a:lnTo>
                    <a:pt x="6196" y="20115"/>
                  </a:lnTo>
                  <a:lnTo>
                    <a:pt x="6430" y="20219"/>
                  </a:lnTo>
                  <a:lnTo>
                    <a:pt x="6664" y="20314"/>
                  </a:lnTo>
                  <a:lnTo>
                    <a:pt x="6907" y="20401"/>
                  </a:lnTo>
                  <a:lnTo>
                    <a:pt x="7150" y="20488"/>
                  </a:lnTo>
                  <a:lnTo>
                    <a:pt x="7393" y="20575"/>
                  </a:lnTo>
                  <a:lnTo>
                    <a:pt x="7645" y="20644"/>
                  </a:lnTo>
                  <a:lnTo>
                    <a:pt x="7888" y="20713"/>
                  </a:lnTo>
                  <a:lnTo>
                    <a:pt x="8148" y="20774"/>
                  </a:lnTo>
                  <a:lnTo>
                    <a:pt x="8400" y="20826"/>
                  </a:lnTo>
                  <a:lnTo>
                    <a:pt x="8660" y="20878"/>
                  </a:lnTo>
                  <a:lnTo>
                    <a:pt x="8921" y="20922"/>
                  </a:lnTo>
                  <a:lnTo>
                    <a:pt x="9181" y="20956"/>
                  </a:lnTo>
                  <a:lnTo>
                    <a:pt x="9441" y="20991"/>
                  </a:lnTo>
                  <a:lnTo>
                    <a:pt x="9710" y="21008"/>
                  </a:lnTo>
                  <a:lnTo>
                    <a:pt x="9979" y="21026"/>
                  </a:lnTo>
                  <a:lnTo>
                    <a:pt x="10248" y="21043"/>
                  </a:lnTo>
                  <a:lnTo>
                    <a:pt x="10795" y="21043"/>
                  </a:lnTo>
                  <a:lnTo>
                    <a:pt x="11064" y="21026"/>
                  </a:lnTo>
                  <a:lnTo>
                    <a:pt x="11333" y="21008"/>
                  </a:lnTo>
                  <a:lnTo>
                    <a:pt x="11593" y="20991"/>
                  </a:lnTo>
                  <a:lnTo>
                    <a:pt x="11862" y="20956"/>
                  </a:lnTo>
                  <a:lnTo>
                    <a:pt x="12122" y="20922"/>
                  </a:lnTo>
                  <a:lnTo>
                    <a:pt x="12383" y="20878"/>
                  </a:lnTo>
                  <a:lnTo>
                    <a:pt x="12643" y="20826"/>
                  </a:lnTo>
                  <a:lnTo>
                    <a:pt x="12895" y="20774"/>
                  </a:lnTo>
                  <a:lnTo>
                    <a:pt x="13155" y="20713"/>
                  </a:lnTo>
                  <a:lnTo>
                    <a:pt x="13398" y="20644"/>
                  </a:lnTo>
                  <a:lnTo>
                    <a:pt x="13650" y="20575"/>
                  </a:lnTo>
                  <a:lnTo>
                    <a:pt x="13893" y="20488"/>
                  </a:lnTo>
                  <a:lnTo>
                    <a:pt x="14136" y="20401"/>
                  </a:lnTo>
                  <a:lnTo>
                    <a:pt x="14379" y="20314"/>
                  </a:lnTo>
                  <a:lnTo>
                    <a:pt x="14613" y="20219"/>
                  </a:lnTo>
                  <a:lnTo>
                    <a:pt x="14856" y="20115"/>
                  </a:lnTo>
                  <a:lnTo>
                    <a:pt x="15081" y="20002"/>
                  </a:lnTo>
                  <a:lnTo>
                    <a:pt x="15316" y="19889"/>
                  </a:lnTo>
                  <a:lnTo>
                    <a:pt x="15533" y="19776"/>
                  </a:lnTo>
                  <a:lnTo>
                    <a:pt x="15758" y="19646"/>
                  </a:lnTo>
                  <a:lnTo>
                    <a:pt x="15975" y="19525"/>
                  </a:lnTo>
                  <a:lnTo>
                    <a:pt x="16192" y="19386"/>
                  </a:lnTo>
                  <a:lnTo>
                    <a:pt x="16400" y="19247"/>
                  </a:lnTo>
                  <a:lnTo>
                    <a:pt x="16609" y="19099"/>
                  </a:lnTo>
                  <a:lnTo>
                    <a:pt x="16817" y="18952"/>
                  </a:lnTo>
                  <a:lnTo>
                    <a:pt x="17017" y="18796"/>
                  </a:lnTo>
                  <a:lnTo>
                    <a:pt x="17216" y="18640"/>
                  </a:lnTo>
                  <a:lnTo>
                    <a:pt x="17407" y="18475"/>
                  </a:lnTo>
                  <a:lnTo>
                    <a:pt x="17598" y="18310"/>
                  </a:lnTo>
                  <a:lnTo>
                    <a:pt x="17780" y="18136"/>
                  </a:lnTo>
                  <a:lnTo>
                    <a:pt x="17962" y="17963"/>
                  </a:lnTo>
                  <a:lnTo>
                    <a:pt x="18136" y="17780"/>
                  </a:lnTo>
                  <a:lnTo>
                    <a:pt x="18309" y="17598"/>
                  </a:lnTo>
                  <a:lnTo>
                    <a:pt x="18474" y="17407"/>
                  </a:lnTo>
                  <a:lnTo>
                    <a:pt x="18639" y="17216"/>
                  </a:lnTo>
                  <a:lnTo>
                    <a:pt x="18795" y="17017"/>
                  </a:lnTo>
                  <a:lnTo>
                    <a:pt x="18952" y="16817"/>
                  </a:lnTo>
                  <a:lnTo>
                    <a:pt x="19099" y="16609"/>
                  </a:lnTo>
                  <a:lnTo>
                    <a:pt x="19247" y="16409"/>
                  </a:lnTo>
                  <a:lnTo>
                    <a:pt x="19385" y="16193"/>
                  </a:lnTo>
                  <a:lnTo>
                    <a:pt x="19516" y="15976"/>
                  </a:lnTo>
                  <a:lnTo>
                    <a:pt x="19646" y="15759"/>
                  </a:lnTo>
                  <a:lnTo>
                    <a:pt x="19776" y="15542"/>
                  </a:lnTo>
                  <a:lnTo>
                    <a:pt x="19889" y="15316"/>
                  </a:lnTo>
                  <a:lnTo>
                    <a:pt x="20002" y="15082"/>
                  </a:lnTo>
                  <a:lnTo>
                    <a:pt x="20114" y="14856"/>
                  </a:lnTo>
                  <a:lnTo>
                    <a:pt x="20218" y="14622"/>
                  </a:lnTo>
                  <a:lnTo>
                    <a:pt x="20314" y="14379"/>
                  </a:lnTo>
                  <a:lnTo>
                    <a:pt x="20401" y="14136"/>
                  </a:lnTo>
                  <a:lnTo>
                    <a:pt x="20487" y="13893"/>
                  </a:lnTo>
                  <a:lnTo>
                    <a:pt x="20566" y="13650"/>
                  </a:lnTo>
                  <a:lnTo>
                    <a:pt x="20644" y="13407"/>
                  </a:lnTo>
                  <a:lnTo>
                    <a:pt x="20713" y="13155"/>
                  </a:lnTo>
                  <a:lnTo>
                    <a:pt x="20774" y="12895"/>
                  </a:lnTo>
                  <a:lnTo>
                    <a:pt x="20826" y="12643"/>
                  </a:lnTo>
                  <a:lnTo>
                    <a:pt x="20878" y="12383"/>
                  </a:lnTo>
                  <a:lnTo>
                    <a:pt x="20921" y="12123"/>
                  </a:lnTo>
                  <a:lnTo>
                    <a:pt x="20956" y="11863"/>
                  </a:lnTo>
                  <a:lnTo>
                    <a:pt x="20991" y="11602"/>
                  </a:lnTo>
                  <a:lnTo>
                    <a:pt x="21008" y="11333"/>
                  </a:lnTo>
                  <a:lnTo>
                    <a:pt x="21025" y="11064"/>
                  </a:lnTo>
                  <a:lnTo>
                    <a:pt x="21043" y="10795"/>
                  </a:lnTo>
                  <a:lnTo>
                    <a:pt x="21043" y="10518"/>
                  </a:lnTo>
                  <a:lnTo>
                    <a:pt x="21043" y="10249"/>
                  </a:lnTo>
                  <a:lnTo>
                    <a:pt x="21025" y="9980"/>
                  </a:lnTo>
                  <a:lnTo>
                    <a:pt x="21008" y="9711"/>
                  </a:lnTo>
                  <a:lnTo>
                    <a:pt x="20991" y="9450"/>
                  </a:lnTo>
                  <a:lnTo>
                    <a:pt x="20956" y="9181"/>
                  </a:lnTo>
                  <a:lnTo>
                    <a:pt x="20921" y="8921"/>
                  </a:lnTo>
                  <a:lnTo>
                    <a:pt x="20878" y="8661"/>
                  </a:lnTo>
                  <a:lnTo>
                    <a:pt x="20826" y="8400"/>
                  </a:lnTo>
                  <a:lnTo>
                    <a:pt x="20774" y="8149"/>
                  </a:lnTo>
                  <a:lnTo>
                    <a:pt x="20713" y="7897"/>
                  </a:lnTo>
                  <a:lnTo>
                    <a:pt x="20644" y="7645"/>
                  </a:lnTo>
                  <a:lnTo>
                    <a:pt x="20566" y="7394"/>
                  </a:lnTo>
                  <a:lnTo>
                    <a:pt x="20487" y="7151"/>
                  </a:lnTo>
                  <a:lnTo>
                    <a:pt x="20401" y="6908"/>
                  </a:lnTo>
                  <a:lnTo>
                    <a:pt x="20314" y="6665"/>
                  </a:lnTo>
                  <a:lnTo>
                    <a:pt x="20218" y="6430"/>
                  </a:lnTo>
                  <a:lnTo>
                    <a:pt x="20114" y="6196"/>
                  </a:lnTo>
                  <a:lnTo>
                    <a:pt x="20002" y="5962"/>
                  </a:lnTo>
                  <a:lnTo>
                    <a:pt x="19889" y="5736"/>
                  </a:lnTo>
                  <a:lnTo>
                    <a:pt x="19776" y="5511"/>
                  </a:lnTo>
                  <a:lnTo>
                    <a:pt x="19646" y="5285"/>
                  </a:lnTo>
                  <a:lnTo>
                    <a:pt x="19516" y="5068"/>
                  </a:lnTo>
                  <a:lnTo>
                    <a:pt x="19385" y="4851"/>
                  </a:lnTo>
                  <a:lnTo>
                    <a:pt x="19247" y="4643"/>
                  </a:lnTo>
                  <a:lnTo>
                    <a:pt x="19099" y="4435"/>
                  </a:lnTo>
                  <a:lnTo>
                    <a:pt x="18952" y="4226"/>
                  </a:lnTo>
                  <a:lnTo>
                    <a:pt x="18795" y="4027"/>
                  </a:lnTo>
                  <a:lnTo>
                    <a:pt x="18639" y="3827"/>
                  </a:lnTo>
                  <a:lnTo>
                    <a:pt x="18474" y="3636"/>
                  </a:lnTo>
                  <a:lnTo>
                    <a:pt x="18309" y="3445"/>
                  </a:lnTo>
                  <a:lnTo>
                    <a:pt x="18136" y="3263"/>
                  </a:lnTo>
                  <a:lnTo>
                    <a:pt x="17962" y="3081"/>
                  </a:lnTo>
                  <a:lnTo>
                    <a:pt x="17780" y="2907"/>
                  </a:lnTo>
                  <a:lnTo>
                    <a:pt x="17598" y="2734"/>
                  </a:lnTo>
                  <a:lnTo>
                    <a:pt x="17407" y="2569"/>
                  </a:lnTo>
                  <a:lnTo>
                    <a:pt x="17216" y="2404"/>
                  </a:lnTo>
                  <a:lnTo>
                    <a:pt x="17017" y="2248"/>
                  </a:lnTo>
                  <a:lnTo>
                    <a:pt x="16817" y="2092"/>
                  </a:lnTo>
                  <a:lnTo>
                    <a:pt x="16609" y="1944"/>
                  </a:lnTo>
                  <a:lnTo>
                    <a:pt x="16400" y="1797"/>
                  </a:lnTo>
                  <a:lnTo>
                    <a:pt x="16192" y="1658"/>
                  </a:lnTo>
                  <a:lnTo>
                    <a:pt x="15975" y="1528"/>
                  </a:lnTo>
                  <a:lnTo>
                    <a:pt x="15758" y="1398"/>
                  </a:lnTo>
                  <a:lnTo>
                    <a:pt x="15533" y="1267"/>
                  </a:lnTo>
                  <a:lnTo>
                    <a:pt x="15316" y="1155"/>
                  </a:lnTo>
                  <a:lnTo>
                    <a:pt x="15081" y="1042"/>
                  </a:lnTo>
                  <a:lnTo>
                    <a:pt x="14856" y="929"/>
                  </a:lnTo>
                  <a:lnTo>
                    <a:pt x="14613" y="825"/>
                  </a:lnTo>
                  <a:lnTo>
                    <a:pt x="14379" y="729"/>
                  </a:lnTo>
                  <a:lnTo>
                    <a:pt x="14136" y="643"/>
                  </a:lnTo>
                  <a:lnTo>
                    <a:pt x="13893" y="556"/>
                  </a:lnTo>
                  <a:lnTo>
                    <a:pt x="13650" y="478"/>
                  </a:lnTo>
                  <a:lnTo>
                    <a:pt x="13398" y="400"/>
                  </a:lnTo>
                  <a:lnTo>
                    <a:pt x="13155" y="330"/>
                  </a:lnTo>
                  <a:lnTo>
                    <a:pt x="12895" y="270"/>
                  </a:lnTo>
                  <a:lnTo>
                    <a:pt x="12643" y="217"/>
                  </a:lnTo>
                  <a:lnTo>
                    <a:pt x="12383" y="165"/>
                  </a:lnTo>
                  <a:lnTo>
                    <a:pt x="12122" y="122"/>
                  </a:lnTo>
                  <a:lnTo>
                    <a:pt x="11862" y="87"/>
                  </a:lnTo>
                  <a:lnTo>
                    <a:pt x="11593" y="53"/>
                  </a:lnTo>
                  <a:lnTo>
                    <a:pt x="11333" y="35"/>
                  </a:lnTo>
                  <a:lnTo>
                    <a:pt x="11064" y="18"/>
                  </a:lnTo>
                  <a:lnTo>
                    <a:pt x="107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137aa9371db_0_13"/>
            <p:cNvSpPr/>
            <p:nvPr/>
          </p:nvSpPr>
          <p:spPr>
            <a:xfrm>
              <a:off x="-2349750" y="-1722325"/>
              <a:ext cx="526075" cy="526100"/>
            </a:xfrm>
            <a:custGeom>
              <a:avLst/>
              <a:gdLst/>
              <a:ahLst/>
              <a:cxnLst/>
              <a:rect l="l" t="t" r="r" b="b"/>
              <a:pathLst>
                <a:path w="21043" h="21044" fill="none" extrusionOk="0">
                  <a:moveTo>
                    <a:pt x="21043" y="10518"/>
                  </a:moveTo>
                  <a:lnTo>
                    <a:pt x="21043" y="10518"/>
                  </a:lnTo>
                  <a:lnTo>
                    <a:pt x="21043" y="10795"/>
                  </a:lnTo>
                  <a:lnTo>
                    <a:pt x="21025" y="11064"/>
                  </a:lnTo>
                  <a:lnTo>
                    <a:pt x="21008" y="11333"/>
                  </a:lnTo>
                  <a:lnTo>
                    <a:pt x="20991" y="11602"/>
                  </a:lnTo>
                  <a:lnTo>
                    <a:pt x="20956" y="11863"/>
                  </a:lnTo>
                  <a:lnTo>
                    <a:pt x="20921" y="12123"/>
                  </a:lnTo>
                  <a:lnTo>
                    <a:pt x="20878" y="12383"/>
                  </a:lnTo>
                  <a:lnTo>
                    <a:pt x="20826" y="12643"/>
                  </a:lnTo>
                  <a:lnTo>
                    <a:pt x="20774" y="12895"/>
                  </a:lnTo>
                  <a:lnTo>
                    <a:pt x="20713" y="13155"/>
                  </a:lnTo>
                  <a:lnTo>
                    <a:pt x="20644" y="13407"/>
                  </a:lnTo>
                  <a:lnTo>
                    <a:pt x="20566" y="13650"/>
                  </a:lnTo>
                  <a:lnTo>
                    <a:pt x="20487" y="13893"/>
                  </a:lnTo>
                  <a:lnTo>
                    <a:pt x="20401" y="14136"/>
                  </a:lnTo>
                  <a:lnTo>
                    <a:pt x="20314" y="14379"/>
                  </a:lnTo>
                  <a:lnTo>
                    <a:pt x="20218" y="14622"/>
                  </a:lnTo>
                  <a:lnTo>
                    <a:pt x="20114" y="14856"/>
                  </a:lnTo>
                  <a:lnTo>
                    <a:pt x="20002" y="15082"/>
                  </a:lnTo>
                  <a:lnTo>
                    <a:pt x="19889" y="15316"/>
                  </a:lnTo>
                  <a:lnTo>
                    <a:pt x="19776" y="15542"/>
                  </a:lnTo>
                  <a:lnTo>
                    <a:pt x="19646" y="15759"/>
                  </a:lnTo>
                  <a:lnTo>
                    <a:pt x="19516" y="15976"/>
                  </a:lnTo>
                  <a:lnTo>
                    <a:pt x="19385" y="16193"/>
                  </a:lnTo>
                  <a:lnTo>
                    <a:pt x="19247" y="16409"/>
                  </a:lnTo>
                  <a:lnTo>
                    <a:pt x="19099" y="16609"/>
                  </a:lnTo>
                  <a:lnTo>
                    <a:pt x="18952" y="16817"/>
                  </a:lnTo>
                  <a:lnTo>
                    <a:pt x="18795" y="17017"/>
                  </a:lnTo>
                  <a:lnTo>
                    <a:pt x="18639" y="17216"/>
                  </a:lnTo>
                  <a:lnTo>
                    <a:pt x="18474" y="17407"/>
                  </a:lnTo>
                  <a:lnTo>
                    <a:pt x="18309" y="17598"/>
                  </a:lnTo>
                  <a:lnTo>
                    <a:pt x="18136" y="17780"/>
                  </a:lnTo>
                  <a:lnTo>
                    <a:pt x="17962" y="17963"/>
                  </a:lnTo>
                  <a:lnTo>
                    <a:pt x="17780" y="18136"/>
                  </a:lnTo>
                  <a:lnTo>
                    <a:pt x="17598" y="18310"/>
                  </a:lnTo>
                  <a:lnTo>
                    <a:pt x="17407" y="18475"/>
                  </a:lnTo>
                  <a:lnTo>
                    <a:pt x="17216" y="18640"/>
                  </a:lnTo>
                  <a:lnTo>
                    <a:pt x="17017" y="18796"/>
                  </a:lnTo>
                  <a:lnTo>
                    <a:pt x="16817" y="18952"/>
                  </a:lnTo>
                  <a:lnTo>
                    <a:pt x="16609" y="19099"/>
                  </a:lnTo>
                  <a:lnTo>
                    <a:pt x="16400" y="19247"/>
                  </a:lnTo>
                  <a:lnTo>
                    <a:pt x="16192" y="19386"/>
                  </a:lnTo>
                  <a:lnTo>
                    <a:pt x="15975" y="19525"/>
                  </a:lnTo>
                  <a:lnTo>
                    <a:pt x="15758" y="19646"/>
                  </a:lnTo>
                  <a:lnTo>
                    <a:pt x="15533" y="19776"/>
                  </a:lnTo>
                  <a:lnTo>
                    <a:pt x="15316" y="19889"/>
                  </a:lnTo>
                  <a:lnTo>
                    <a:pt x="15081" y="20002"/>
                  </a:lnTo>
                  <a:lnTo>
                    <a:pt x="14856" y="20115"/>
                  </a:lnTo>
                  <a:lnTo>
                    <a:pt x="14613" y="20219"/>
                  </a:lnTo>
                  <a:lnTo>
                    <a:pt x="14379" y="20314"/>
                  </a:lnTo>
                  <a:lnTo>
                    <a:pt x="14136" y="20401"/>
                  </a:lnTo>
                  <a:lnTo>
                    <a:pt x="13893" y="20488"/>
                  </a:lnTo>
                  <a:lnTo>
                    <a:pt x="13650" y="20575"/>
                  </a:lnTo>
                  <a:lnTo>
                    <a:pt x="13398" y="20644"/>
                  </a:lnTo>
                  <a:lnTo>
                    <a:pt x="13155" y="20713"/>
                  </a:lnTo>
                  <a:lnTo>
                    <a:pt x="12895" y="20774"/>
                  </a:lnTo>
                  <a:lnTo>
                    <a:pt x="12643" y="20826"/>
                  </a:lnTo>
                  <a:lnTo>
                    <a:pt x="12383" y="20878"/>
                  </a:lnTo>
                  <a:lnTo>
                    <a:pt x="12122" y="20922"/>
                  </a:lnTo>
                  <a:lnTo>
                    <a:pt x="11862" y="20956"/>
                  </a:lnTo>
                  <a:lnTo>
                    <a:pt x="11593" y="20991"/>
                  </a:lnTo>
                  <a:lnTo>
                    <a:pt x="11333" y="21008"/>
                  </a:lnTo>
                  <a:lnTo>
                    <a:pt x="11064" y="21026"/>
                  </a:lnTo>
                  <a:lnTo>
                    <a:pt x="10795" y="21043"/>
                  </a:lnTo>
                  <a:lnTo>
                    <a:pt x="10517" y="21043"/>
                  </a:lnTo>
                  <a:lnTo>
                    <a:pt x="10517" y="21043"/>
                  </a:lnTo>
                  <a:lnTo>
                    <a:pt x="10248" y="21043"/>
                  </a:lnTo>
                  <a:lnTo>
                    <a:pt x="9979" y="21026"/>
                  </a:lnTo>
                  <a:lnTo>
                    <a:pt x="9710" y="21008"/>
                  </a:lnTo>
                  <a:lnTo>
                    <a:pt x="9441" y="20991"/>
                  </a:lnTo>
                  <a:lnTo>
                    <a:pt x="9181" y="20956"/>
                  </a:lnTo>
                  <a:lnTo>
                    <a:pt x="8921" y="20922"/>
                  </a:lnTo>
                  <a:lnTo>
                    <a:pt x="8660" y="20878"/>
                  </a:lnTo>
                  <a:lnTo>
                    <a:pt x="8400" y="20826"/>
                  </a:lnTo>
                  <a:lnTo>
                    <a:pt x="8148" y="20774"/>
                  </a:lnTo>
                  <a:lnTo>
                    <a:pt x="7888" y="20713"/>
                  </a:lnTo>
                  <a:lnTo>
                    <a:pt x="7645" y="20644"/>
                  </a:lnTo>
                  <a:lnTo>
                    <a:pt x="7393" y="20575"/>
                  </a:lnTo>
                  <a:lnTo>
                    <a:pt x="7150" y="20488"/>
                  </a:lnTo>
                  <a:lnTo>
                    <a:pt x="6907" y="20401"/>
                  </a:lnTo>
                  <a:lnTo>
                    <a:pt x="6664" y="20314"/>
                  </a:lnTo>
                  <a:lnTo>
                    <a:pt x="6430" y="20219"/>
                  </a:lnTo>
                  <a:lnTo>
                    <a:pt x="6196" y="20115"/>
                  </a:lnTo>
                  <a:lnTo>
                    <a:pt x="5962" y="20002"/>
                  </a:lnTo>
                  <a:lnTo>
                    <a:pt x="5736" y="19889"/>
                  </a:lnTo>
                  <a:lnTo>
                    <a:pt x="5510" y="19776"/>
                  </a:lnTo>
                  <a:lnTo>
                    <a:pt x="5285" y="19646"/>
                  </a:lnTo>
                  <a:lnTo>
                    <a:pt x="5068" y="19525"/>
                  </a:lnTo>
                  <a:lnTo>
                    <a:pt x="4851" y="19386"/>
                  </a:lnTo>
                  <a:lnTo>
                    <a:pt x="4643" y="19247"/>
                  </a:lnTo>
                  <a:lnTo>
                    <a:pt x="4434" y="19099"/>
                  </a:lnTo>
                  <a:lnTo>
                    <a:pt x="4226" y="18952"/>
                  </a:lnTo>
                  <a:lnTo>
                    <a:pt x="4026" y="18796"/>
                  </a:lnTo>
                  <a:lnTo>
                    <a:pt x="3827" y="18640"/>
                  </a:lnTo>
                  <a:lnTo>
                    <a:pt x="3636" y="18475"/>
                  </a:lnTo>
                  <a:lnTo>
                    <a:pt x="3445" y="18310"/>
                  </a:lnTo>
                  <a:lnTo>
                    <a:pt x="3263" y="18136"/>
                  </a:lnTo>
                  <a:lnTo>
                    <a:pt x="3081" y="17963"/>
                  </a:lnTo>
                  <a:lnTo>
                    <a:pt x="2907" y="17780"/>
                  </a:lnTo>
                  <a:lnTo>
                    <a:pt x="2734" y="17598"/>
                  </a:lnTo>
                  <a:lnTo>
                    <a:pt x="2569" y="17407"/>
                  </a:lnTo>
                  <a:lnTo>
                    <a:pt x="2404" y="17216"/>
                  </a:lnTo>
                  <a:lnTo>
                    <a:pt x="2248" y="17017"/>
                  </a:lnTo>
                  <a:lnTo>
                    <a:pt x="2091" y="16817"/>
                  </a:lnTo>
                  <a:lnTo>
                    <a:pt x="1944" y="16609"/>
                  </a:lnTo>
                  <a:lnTo>
                    <a:pt x="1796" y="16409"/>
                  </a:lnTo>
                  <a:lnTo>
                    <a:pt x="1658" y="16193"/>
                  </a:lnTo>
                  <a:lnTo>
                    <a:pt x="1527" y="15976"/>
                  </a:lnTo>
                  <a:lnTo>
                    <a:pt x="1397" y="15759"/>
                  </a:lnTo>
                  <a:lnTo>
                    <a:pt x="1267" y="15542"/>
                  </a:lnTo>
                  <a:lnTo>
                    <a:pt x="1154" y="15316"/>
                  </a:lnTo>
                  <a:lnTo>
                    <a:pt x="1041" y="15082"/>
                  </a:lnTo>
                  <a:lnTo>
                    <a:pt x="929" y="14856"/>
                  </a:lnTo>
                  <a:lnTo>
                    <a:pt x="825" y="14622"/>
                  </a:lnTo>
                  <a:lnTo>
                    <a:pt x="729" y="14379"/>
                  </a:lnTo>
                  <a:lnTo>
                    <a:pt x="642" y="14136"/>
                  </a:lnTo>
                  <a:lnTo>
                    <a:pt x="556" y="13893"/>
                  </a:lnTo>
                  <a:lnTo>
                    <a:pt x="469" y="13650"/>
                  </a:lnTo>
                  <a:lnTo>
                    <a:pt x="399" y="13407"/>
                  </a:lnTo>
                  <a:lnTo>
                    <a:pt x="330" y="13155"/>
                  </a:lnTo>
                  <a:lnTo>
                    <a:pt x="269" y="12895"/>
                  </a:lnTo>
                  <a:lnTo>
                    <a:pt x="217" y="12643"/>
                  </a:lnTo>
                  <a:lnTo>
                    <a:pt x="165" y="12383"/>
                  </a:lnTo>
                  <a:lnTo>
                    <a:pt x="122" y="12123"/>
                  </a:lnTo>
                  <a:lnTo>
                    <a:pt x="87" y="11863"/>
                  </a:lnTo>
                  <a:lnTo>
                    <a:pt x="52" y="11602"/>
                  </a:lnTo>
                  <a:lnTo>
                    <a:pt x="26" y="11333"/>
                  </a:lnTo>
                  <a:lnTo>
                    <a:pt x="9" y="11064"/>
                  </a:lnTo>
                  <a:lnTo>
                    <a:pt x="0" y="10795"/>
                  </a:lnTo>
                  <a:lnTo>
                    <a:pt x="0" y="10518"/>
                  </a:lnTo>
                  <a:lnTo>
                    <a:pt x="0" y="10518"/>
                  </a:lnTo>
                  <a:lnTo>
                    <a:pt x="0" y="10249"/>
                  </a:lnTo>
                  <a:lnTo>
                    <a:pt x="9" y="9980"/>
                  </a:lnTo>
                  <a:lnTo>
                    <a:pt x="26" y="9711"/>
                  </a:lnTo>
                  <a:lnTo>
                    <a:pt x="52" y="9450"/>
                  </a:lnTo>
                  <a:lnTo>
                    <a:pt x="87" y="9181"/>
                  </a:lnTo>
                  <a:lnTo>
                    <a:pt x="122" y="8921"/>
                  </a:lnTo>
                  <a:lnTo>
                    <a:pt x="165" y="8661"/>
                  </a:lnTo>
                  <a:lnTo>
                    <a:pt x="217" y="8400"/>
                  </a:lnTo>
                  <a:lnTo>
                    <a:pt x="269" y="8149"/>
                  </a:lnTo>
                  <a:lnTo>
                    <a:pt x="330" y="7897"/>
                  </a:lnTo>
                  <a:lnTo>
                    <a:pt x="399" y="7645"/>
                  </a:lnTo>
                  <a:lnTo>
                    <a:pt x="469" y="7394"/>
                  </a:lnTo>
                  <a:lnTo>
                    <a:pt x="556" y="7151"/>
                  </a:lnTo>
                  <a:lnTo>
                    <a:pt x="642" y="6908"/>
                  </a:lnTo>
                  <a:lnTo>
                    <a:pt x="729" y="6665"/>
                  </a:lnTo>
                  <a:lnTo>
                    <a:pt x="825" y="6430"/>
                  </a:lnTo>
                  <a:lnTo>
                    <a:pt x="929" y="6196"/>
                  </a:lnTo>
                  <a:lnTo>
                    <a:pt x="1041" y="5962"/>
                  </a:lnTo>
                  <a:lnTo>
                    <a:pt x="1154" y="5736"/>
                  </a:lnTo>
                  <a:lnTo>
                    <a:pt x="1267" y="5511"/>
                  </a:lnTo>
                  <a:lnTo>
                    <a:pt x="1397" y="5285"/>
                  </a:lnTo>
                  <a:lnTo>
                    <a:pt x="1527" y="5068"/>
                  </a:lnTo>
                  <a:lnTo>
                    <a:pt x="1658" y="4851"/>
                  </a:lnTo>
                  <a:lnTo>
                    <a:pt x="1796" y="4643"/>
                  </a:lnTo>
                  <a:lnTo>
                    <a:pt x="1944" y="4435"/>
                  </a:lnTo>
                  <a:lnTo>
                    <a:pt x="2091" y="4226"/>
                  </a:lnTo>
                  <a:lnTo>
                    <a:pt x="2248" y="4027"/>
                  </a:lnTo>
                  <a:lnTo>
                    <a:pt x="2404" y="3827"/>
                  </a:lnTo>
                  <a:lnTo>
                    <a:pt x="2569" y="3636"/>
                  </a:lnTo>
                  <a:lnTo>
                    <a:pt x="2734" y="3445"/>
                  </a:lnTo>
                  <a:lnTo>
                    <a:pt x="2907" y="3263"/>
                  </a:lnTo>
                  <a:lnTo>
                    <a:pt x="3081" y="3081"/>
                  </a:lnTo>
                  <a:lnTo>
                    <a:pt x="3263" y="2907"/>
                  </a:lnTo>
                  <a:lnTo>
                    <a:pt x="3445" y="2734"/>
                  </a:lnTo>
                  <a:lnTo>
                    <a:pt x="3636" y="2569"/>
                  </a:lnTo>
                  <a:lnTo>
                    <a:pt x="3827" y="2404"/>
                  </a:lnTo>
                  <a:lnTo>
                    <a:pt x="4026" y="2248"/>
                  </a:lnTo>
                  <a:lnTo>
                    <a:pt x="4226" y="2092"/>
                  </a:lnTo>
                  <a:lnTo>
                    <a:pt x="4434" y="1944"/>
                  </a:lnTo>
                  <a:lnTo>
                    <a:pt x="4643" y="1797"/>
                  </a:lnTo>
                  <a:lnTo>
                    <a:pt x="4851" y="1658"/>
                  </a:lnTo>
                  <a:lnTo>
                    <a:pt x="5068" y="1528"/>
                  </a:lnTo>
                  <a:lnTo>
                    <a:pt x="5285" y="1398"/>
                  </a:lnTo>
                  <a:lnTo>
                    <a:pt x="5510" y="1267"/>
                  </a:lnTo>
                  <a:lnTo>
                    <a:pt x="5736" y="1155"/>
                  </a:lnTo>
                  <a:lnTo>
                    <a:pt x="5962" y="1042"/>
                  </a:lnTo>
                  <a:lnTo>
                    <a:pt x="6196" y="929"/>
                  </a:lnTo>
                  <a:lnTo>
                    <a:pt x="6430" y="825"/>
                  </a:lnTo>
                  <a:lnTo>
                    <a:pt x="6664" y="729"/>
                  </a:lnTo>
                  <a:lnTo>
                    <a:pt x="6907" y="643"/>
                  </a:lnTo>
                  <a:lnTo>
                    <a:pt x="7150" y="556"/>
                  </a:lnTo>
                  <a:lnTo>
                    <a:pt x="7393" y="478"/>
                  </a:lnTo>
                  <a:lnTo>
                    <a:pt x="7645" y="400"/>
                  </a:lnTo>
                  <a:lnTo>
                    <a:pt x="7888" y="330"/>
                  </a:lnTo>
                  <a:lnTo>
                    <a:pt x="8148" y="270"/>
                  </a:lnTo>
                  <a:lnTo>
                    <a:pt x="8400" y="217"/>
                  </a:lnTo>
                  <a:lnTo>
                    <a:pt x="8660" y="165"/>
                  </a:lnTo>
                  <a:lnTo>
                    <a:pt x="8921" y="122"/>
                  </a:lnTo>
                  <a:lnTo>
                    <a:pt x="9181" y="87"/>
                  </a:lnTo>
                  <a:lnTo>
                    <a:pt x="9441" y="53"/>
                  </a:lnTo>
                  <a:lnTo>
                    <a:pt x="9710" y="35"/>
                  </a:lnTo>
                  <a:lnTo>
                    <a:pt x="9979" y="18"/>
                  </a:lnTo>
                  <a:lnTo>
                    <a:pt x="10248" y="1"/>
                  </a:lnTo>
                  <a:lnTo>
                    <a:pt x="10517" y="1"/>
                  </a:lnTo>
                  <a:lnTo>
                    <a:pt x="10517" y="1"/>
                  </a:lnTo>
                  <a:lnTo>
                    <a:pt x="10795" y="1"/>
                  </a:lnTo>
                  <a:lnTo>
                    <a:pt x="11064" y="18"/>
                  </a:lnTo>
                  <a:lnTo>
                    <a:pt x="11333" y="35"/>
                  </a:lnTo>
                  <a:lnTo>
                    <a:pt x="11593" y="53"/>
                  </a:lnTo>
                  <a:lnTo>
                    <a:pt x="11862" y="87"/>
                  </a:lnTo>
                  <a:lnTo>
                    <a:pt x="12122" y="122"/>
                  </a:lnTo>
                  <a:lnTo>
                    <a:pt x="12383" y="165"/>
                  </a:lnTo>
                  <a:lnTo>
                    <a:pt x="12643" y="217"/>
                  </a:lnTo>
                  <a:lnTo>
                    <a:pt x="12895" y="270"/>
                  </a:lnTo>
                  <a:lnTo>
                    <a:pt x="13155" y="330"/>
                  </a:lnTo>
                  <a:lnTo>
                    <a:pt x="13398" y="400"/>
                  </a:lnTo>
                  <a:lnTo>
                    <a:pt x="13650" y="478"/>
                  </a:lnTo>
                  <a:lnTo>
                    <a:pt x="13893" y="556"/>
                  </a:lnTo>
                  <a:lnTo>
                    <a:pt x="14136" y="643"/>
                  </a:lnTo>
                  <a:lnTo>
                    <a:pt x="14379" y="729"/>
                  </a:lnTo>
                  <a:lnTo>
                    <a:pt x="14613" y="825"/>
                  </a:lnTo>
                  <a:lnTo>
                    <a:pt x="14856" y="929"/>
                  </a:lnTo>
                  <a:lnTo>
                    <a:pt x="15081" y="1042"/>
                  </a:lnTo>
                  <a:lnTo>
                    <a:pt x="15316" y="1155"/>
                  </a:lnTo>
                  <a:lnTo>
                    <a:pt x="15533" y="1267"/>
                  </a:lnTo>
                  <a:lnTo>
                    <a:pt x="15758" y="1398"/>
                  </a:lnTo>
                  <a:lnTo>
                    <a:pt x="15975" y="1528"/>
                  </a:lnTo>
                  <a:lnTo>
                    <a:pt x="16192" y="1658"/>
                  </a:lnTo>
                  <a:lnTo>
                    <a:pt x="16400" y="1797"/>
                  </a:lnTo>
                  <a:lnTo>
                    <a:pt x="16609" y="1944"/>
                  </a:lnTo>
                  <a:lnTo>
                    <a:pt x="16817" y="2092"/>
                  </a:lnTo>
                  <a:lnTo>
                    <a:pt x="17017" y="2248"/>
                  </a:lnTo>
                  <a:lnTo>
                    <a:pt x="17216" y="2404"/>
                  </a:lnTo>
                  <a:lnTo>
                    <a:pt x="17407" y="2569"/>
                  </a:lnTo>
                  <a:lnTo>
                    <a:pt x="17598" y="2734"/>
                  </a:lnTo>
                  <a:lnTo>
                    <a:pt x="17780" y="2907"/>
                  </a:lnTo>
                  <a:lnTo>
                    <a:pt x="17962" y="3081"/>
                  </a:lnTo>
                  <a:lnTo>
                    <a:pt x="18136" y="3263"/>
                  </a:lnTo>
                  <a:lnTo>
                    <a:pt x="18309" y="3445"/>
                  </a:lnTo>
                  <a:lnTo>
                    <a:pt x="18474" y="3636"/>
                  </a:lnTo>
                  <a:lnTo>
                    <a:pt x="18639" y="3827"/>
                  </a:lnTo>
                  <a:lnTo>
                    <a:pt x="18795" y="4027"/>
                  </a:lnTo>
                  <a:lnTo>
                    <a:pt x="18952" y="4226"/>
                  </a:lnTo>
                  <a:lnTo>
                    <a:pt x="19099" y="4435"/>
                  </a:lnTo>
                  <a:lnTo>
                    <a:pt x="19247" y="4643"/>
                  </a:lnTo>
                  <a:lnTo>
                    <a:pt x="19385" y="4851"/>
                  </a:lnTo>
                  <a:lnTo>
                    <a:pt x="19516" y="5068"/>
                  </a:lnTo>
                  <a:lnTo>
                    <a:pt x="19646" y="5285"/>
                  </a:lnTo>
                  <a:lnTo>
                    <a:pt x="19776" y="5511"/>
                  </a:lnTo>
                  <a:lnTo>
                    <a:pt x="19889" y="5736"/>
                  </a:lnTo>
                  <a:lnTo>
                    <a:pt x="20002" y="5962"/>
                  </a:lnTo>
                  <a:lnTo>
                    <a:pt x="20114" y="6196"/>
                  </a:lnTo>
                  <a:lnTo>
                    <a:pt x="20218" y="6430"/>
                  </a:lnTo>
                  <a:lnTo>
                    <a:pt x="20314" y="6665"/>
                  </a:lnTo>
                  <a:lnTo>
                    <a:pt x="20401" y="6908"/>
                  </a:lnTo>
                  <a:lnTo>
                    <a:pt x="20487" y="7151"/>
                  </a:lnTo>
                  <a:lnTo>
                    <a:pt x="20566" y="7394"/>
                  </a:lnTo>
                  <a:lnTo>
                    <a:pt x="20644" y="7645"/>
                  </a:lnTo>
                  <a:lnTo>
                    <a:pt x="20713" y="7897"/>
                  </a:lnTo>
                  <a:lnTo>
                    <a:pt x="20774" y="8149"/>
                  </a:lnTo>
                  <a:lnTo>
                    <a:pt x="20826" y="8400"/>
                  </a:lnTo>
                  <a:lnTo>
                    <a:pt x="20878" y="8661"/>
                  </a:lnTo>
                  <a:lnTo>
                    <a:pt x="20921" y="8921"/>
                  </a:lnTo>
                  <a:lnTo>
                    <a:pt x="20956" y="9181"/>
                  </a:lnTo>
                  <a:lnTo>
                    <a:pt x="20991" y="9450"/>
                  </a:lnTo>
                  <a:lnTo>
                    <a:pt x="21008" y="9711"/>
                  </a:lnTo>
                  <a:lnTo>
                    <a:pt x="21025" y="9980"/>
                  </a:lnTo>
                  <a:lnTo>
                    <a:pt x="21043" y="10249"/>
                  </a:lnTo>
                  <a:lnTo>
                    <a:pt x="21043" y="10518"/>
                  </a:lnTo>
                  <a:lnTo>
                    <a:pt x="21043" y="105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137aa9371db_0_13"/>
            <p:cNvSpPr/>
            <p:nvPr/>
          </p:nvSpPr>
          <p:spPr>
            <a:xfrm>
              <a:off x="-1823700" y="-1459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137aa9371db_0_13"/>
            <p:cNvSpPr/>
            <p:nvPr/>
          </p:nvSpPr>
          <p:spPr>
            <a:xfrm>
              <a:off x="-2349750" y="-7086450"/>
              <a:ext cx="526075" cy="526075"/>
            </a:xfrm>
            <a:custGeom>
              <a:avLst/>
              <a:gdLst/>
              <a:ahLst/>
              <a:cxnLst/>
              <a:rect l="l" t="t" r="r" b="b"/>
              <a:pathLst>
                <a:path w="21043" h="21043" extrusionOk="0">
                  <a:moveTo>
                    <a:pt x="10517" y="0"/>
                  </a:moveTo>
                  <a:lnTo>
                    <a:pt x="10248" y="9"/>
                  </a:lnTo>
                  <a:lnTo>
                    <a:pt x="9979" y="17"/>
                  </a:lnTo>
                  <a:lnTo>
                    <a:pt x="9710" y="35"/>
                  </a:lnTo>
                  <a:lnTo>
                    <a:pt x="9441" y="61"/>
                  </a:lnTo>
                  <a:lnTo>
                    <a:pt x="9181" y="87"/>
                  </a:lnTo>
                  <a:lnTo>
                    <a:pt x="8921" y="122"/>
                  </a:lnTo>
                  <a:lnTo>
                    <a:pt x="8660" y="165"/>
                  </a:lnTo>
                  <a:lnTo>
                    <a:pt x="8400" y="217"/>
                  </a:lnTo>
                  <a:lnTo>
                    <a:pt x="8148" y="269"/>
                  </a:lnTo>
                  <a:lnTo>
                    <a:pt x="7888" y="330"/>
                  </a:lnTo>
                  <a:lnTo>
                    <a:pt x="7645" y="399"/>
                  </a:lnTo>
                  <a:lnTo>
                    <a:pt x="7393" y="477"/>
                  </a:lnTo>
                  <a:lnTo>
                    <a:pt x="7150" y="555"/>
                  </a:lnTo>
                  <a:lnTo>
                    <a:pt x="6907" y="642"/>
                  </a:lnTo>
                  <a:lnTo>
                    <a:pt x="6664" y="729"/>
                  </a:lnTo>
                  <a:lnTo>
                    <a:pt x="6430" y="833"/>
                  </a:lnTo>
                  <a:lnTo>
                    <a:pt x="6196" y="929"/>
                  </a:lnTo>
                  <a:lnTo>
                    <a:pt x="5962" y="1041"/>
                  </a:lnTo>
                  <a:lnTo>
                    <a:pt x="5736" y="1154"/>
                  </a:lnTo>
                  <a:lnTo>
                    <a:pt x="5510" y="1276"/>
                  </a:lnTo>
                  <a:lnTo>
                    <a:pt x="5285" y="1397"/>
                  </a:lnTo>
                  <a:lnTo>
                    <a:pt x="5068" y="1527"/>
                  </a:lnTo>
                  <a:lnTo>
                    <a:pt x="4851" y="1657"/>
                  </a:lnTo>
                  <a:lnTo>
                    <a:pt x="4643" y="1796"/>
                  </a:lnTo>
                  <a:lnTo>
                    <a:pt x="4434" y="1944"/>
                  </a:lnTo>
                  <a:lnTo>
                    <a:pt x="4226" y="2091"/>
                  </a:lnTo>
                  <a:lnTo>
                    <a:pt x="4026" y="2247"/>
                  </a:lnTo>
                  <a:lnTo>
                    <a:pt x="3827" y="2404"/>
                  </a:lnTo>
                  <a:lnTo>
                    <a:pt x="3636" y="2569"/>
                  </a:lnTo>
                  <a:lnTo>
                    <a:pt x="3445" y="2733"/>
                  </a:lnTo>
                  <a:lnTo>
                    <a:pt x="3263" y="2907"/>
                  </a:lnTo>
                  <a:lnTo>
                    <a:pt x="3081" y="3080"/>
                  </a:lnTo>
                  <a:lnTo>
                    <a:pt x="2907" y="3263"/>
                  </a:lnTo>
                  <a:lnTo>
                    <a:pt x="2734" y="3445"/>
                  </a:lnTo>
                  <a:lnTo>
                    <a:pt x="2569" y="3636"/>
                  </a:lnTo>
                  <a:lnTo>
                    <a:pt x="2404" y="3827"/>
                  </a:lnTo>
                  <a:lnTo>
                    <a:pt x="2248" y="4026"/>
                  </a:lnTo>
                  <a:lnTo>
                    <a:pt x="2091" y="4226"/>
                  </a:lnTo>
                  <a:lnTo>
                    <a:pt x="1944" y="4434"/>
                  </a:lnTo>
                  <a:lnTo>
                    <a:pt x="1796" y="4642"/>
                  </a:lnTo>
                  <a:lnTo>
                    <a:pt x="1658" y="4851"/>
                  </a:lnTo>
                  <a:lnTo>
                    <a:pt x="1527" y="5068"/>
                  </a:lnTo>
                  <a:lnTo>
                    <a:pt x="1397" y="5285"/>
                  </a:lnTo>
                  <a:lnTo>
                    <a:pt x="1267" y="5510"/>
                  </a:lnTo>
                  <a:lnTo>
                    <a:pt x="1154" y="5736"/>
                  </a:lnTo>
                  <a:lnTo>
                    <a:pt x="1041" y="5961"/>
                  </a:lnTo>
                  <a:lnTo>
                    <a:pt x="929" y="6196"/>
                  </a:lnTo>
                  <a:lnTo>
                    <a:pt x="825" y="6430"/>
                  </a:lnTo>
                  <a:lnTo>
                    <a:pt x="729" y="6664"/>
                  </a:lnTo>
                  <a:lnTo>
                    <a:pt x="642" y="6907"/>
                  </a:lnTo>
                  <a:lnTo>
                    <a:pt x="556" y="7150"/>
                  </a:lnTo>
                  <a:lnTo>
                    <a:pt x="469" y="7393"/>
                  </a:lnTo>
                  <a:lnTo>
                    <a:pt x="399" y="7645"/>
                  </a:lnTo>
                  <a:lnTo>
                    <a:pt x="330" y="7896"/>
                  </a:lnTo>
                  <a:lnTo>
                    <a:pt x="269" y="8148"/>
                  </a:lnTo>
                  <a:lnTo>
                    <a:pt x="217" y="8400"/>
                  </a:lnTo>
                  <a:lnTo>
                    <a:pt x="165" y="8660"/>
                  </a:lnTo>
                  <a:lnTo>
                    <a:pt x="122" y="8920"/>
                  </a:lnTo>
                  <a:lnTo>
                    <a:pt x="87" y="9181"/>
                  </a:lnTo>
                  <a:lnTo>
                    <a:pt x="52" y="9450"/>
                  </a:lnTo>
                  <a:lnTo>
                    <a:pt x="26" y="9710"/>
                  </a:lnTo>
                  <a:lnTo>
                    <a:pt x="9" y="9979"/>
                  </a:lnTo>
                  <a:lnTo>
                    <a:pt x="0" y="10257"/>
                  </a:lnTo>
                  <a:lnTo>
                    <a:pt x="0" y="10526"/>
                  </a:lnTo>
                  <a:lnTo>
                    <a:pt x="0" y="10795"/>
                  </a:lnTo>
                  <a:lnTo>
                    <a:pt x="9" y="11064"/>
                  </a:lnTo>
                  <a:lnTo>
                    <a:pt x="26" y="11333"/>
                  </a:lnTo>
                  <a:lnTo>
                    <a:pt x="52" y="11602"/>
                  </a:lnTo>
                  <a:lnTo>
                    <a:pt x="87" y="11862"/>
                  </a:lnTo>
                  <a:lnTo>
                    <a:pt x="122" y="12122"/>
                  </a:lnTo>
                  <a:lnTo>
                    <a:pt x="165" y="12383"/>
                  </a:lnTo>
                  <a:lnTo>
                    <a:pt x="217" y="12643"/>
                  </a:lnTo>
                  <a:lnTo>
                    <a:pt x="269" y="12903"/>
                  </a:lnTo>
                  <a:lnTo>
                    <a:pt x="330" y="13155"/>
                  </a:lnTo>
                  <a:lnTo>
                    <a:pt x="399" y="13407"/>
                  </a:lnTo>
                  <a:lnTo>
                    <a:pt x="469" y="13650"/>
                  </a:lnTo>
                  <a:lnTo>
                    <a:pt x="556" y="13901"/>
                  </a:lnTo>
                  <a:lnTo>
                    <a:pt x="642" y="14144"/>
                  </a:lnTo>
                  <a:lnTo>
                    <a:pt x="729" y="14378"/>
                  </a:lnTo>
                  <a:lnTo>
                    <a:pt x="825" y="14621"/>
                  </a:lnTo>
                  <a:lnTo>
                    <a:pt x="929" y="14856"/>
                  </a:lnTo>
                  <a:lnTo>
                    <a:pt x="1041" y="15081"/>
                  </a:lnTo>
                  <a:lnTo>
                    <a:pt x="1154" y="15316"/>
                  </a:lnTo>
                  <a:lnTo>
                    <a:pt x="1267" y="15541"/>
                  </a:lnTo>
                  <a:lnTo>
                    <a:pt x="1397" y="15758"/>
                  </a:lnTo>
                  <a:lnTo>
                    <a:pt x="1527" y="15975"/>
                  </a:lnTo>
                  <a:lnTo>
                    <a:pt x="1658" y="16192"/>
                  </a:lnTo>
                  <a:lnTo>
                    <a:pt x="1796" y="16409"/>
                  </a:lnTo>
                  <a:lnTo>
                    <a:pt x="1944" y="16617"/>
                  </a:lnTo>
                  <a:lnTo>
                    <a:pt x="2091" y="16817"/>
                  </a:lnTo>
                  <a:lnTo>
                    <a:pt x="2248" y="17016"/>
                  </a:lnTo>
                  <a:lnTo>
                    <a:pt x="2404" y="17216"/>
                  </a:lnTo>
                  <a:lnTo>
                    <a:pt x="2569" y="17407"/>
                  </a:lnTo>
                  <a:lnTo>
                    <a:pt x="2734" y="17598"/>
                  </a:lnTo>
                  <a:lnTo>
                    <a:pt x="2907" y="17780"/>
                  </a:lnTo>
                  <a:lnTo>
                    <a:pt x="3081" y="17962"/>
                  </a:lnTo>
                  <a:lnTo>
                    <a:pt x="3263" y="18136"/>
                  </a:lnTo>
                  <a:lnTo>
                    <a:pt x="3445" y="18309"/>
                  </a:lnTo>
                  <a:lnTo>
                    <a:pt x="3636" y="18483"/>
                  </a:lnTo>
                  <a:lnTo>
                    <a:pt x="3827" y="18639"/>
                  </a:lnTo>
                  <a:lnTo>
                    <a:pt x="4026" y="18804"/>
                  </a:lnTo>
                  <a:lnTo>
                    <a:pt x="4226" y="18951"/>
                  </a:lnTo>
                  <a:lnTo>
                    <a:pt x="4434" y="19108"/>
                  </a:lnTo>
                  <a:lnTo>
                    <a:pt x="4643" y="19246"/>
                  </a:lnTo>
                  <a:lnTo>
                    <a:pt x="4851" y="19385"/>
                  </a:lnTo>
                  <a:lnTo>
                    <a:pt x="5068" y="19524"/>
                  </a:lnTo>
                  <a:lnTo>
                    <a:pt x="5285" y="19654"/>
                  </a:lnTo>
                  <a:lnTo>
                    <a:pt x="5510" y="19776"/>
                  </a:lnTo>
                  <a:lnTo>
                    <a:pt x="5736" y="19897"/>
                  </a:lnTo>
                  <a:lnTo>
                    <a:pt x="5962" y="20010"/>
                  </a:lnTo>
                  <a:lnTo>
                    <a:pt x="6196" y="20114"/>
                  </a:lnTo>
                  <a:lnTo>
                    <a:pt x="6430" y="20218"/>
                  </a:lnTo>
                  <a:lnTo>
                    <a:pt x="6664" y="20314"/>
                  </a:lnTo>
                  <a:lnTo>
                    <a:pt x="6907" y="20409"/>
                  </a:lnTo>
                  <a:lnTo>
                    <a:pt x="7150" y="20496"/>
                  </a:lnTo>
                  <a:lnTo>
                    <a:pt x="7393" y="20574"/>
                  </a:lnTo>
                  <a:lnTo>
                    <a:pt x="7645" y="20644"/>
                  </a:lnTo>
                  <a:lnTo>
                    <a:pt x="7888" y="20713"/>
                  </a:lnTo>
                  <a:lnTo>
                    <a:pt x="8148" y="20774"/>
                  </a:lnTo>
                  <a:lnTo>
                    <a:pt x="8400" y="20834"/>
                  </a:lnTo>
                  <a:lnTo>
                    <a:pt x="8660" y="20878"/>
                  </a:lnTo>
                  <a:lnTo>
                    <a:pt x="8921" y="20921"/>
                  </a:lnTo>
                  <a:lnTo>
                    <a:pt x="9181" y="20965"/>
                  </a:lnTo>
                  <a:lnTo>
                    <a:pt x="9441" y="20991"/>
                  </a:lnTo>
                  <a:lnTo>
                    <a:pt x="9710" y="21017"/>
                  </a:lnTo>
                  <a:lnTo>
                    <a:pt x="9979" y="21034"/>
                  </a:lnTo>
                  <a:lnTo>
                    <a:pt x="10248" y="21043"/>
                  </a:lnTo>
                  <a:lnTo>
                    <a:pt x="10795" y="21043"/>
                  </a:lnTo>
                  <a:lnTo>
                    <a:pt x="11064" y="21034"/>
                  </a:lnTo>
                  <a:lnTo>
                    <a:pt x="11333" y="21017"/>
                  </a:lnTo>
                  <a:lnTo>
                    <a:pt x="11593" y="20991"/>
                  </a:lnTo>
                  <a:lnTo>
                    <a:pt x="11862" y="20965"/>
                  </a:lnTo>
                  <a:lnTo>
                    <a:pt x="12122" y="20921"/>
                  </a:lnTo>
                  <a:lnTo>
                    <a:pt x="12383" y="20878"/>
                  </a:lnTo>
                  <a:lnTo>
                    <a:pt x="12643" y="20834"/>
                  </a:lnTo>
                  <a:lnTo>
                    <a:pt x="12895" y="20774"/>
                  </a:lnTo>
                  <a:lnTo>
                    <a:pt x="13155" y="20713"/>
                  </a:lnTo>
                  <a:lnTo>
                    <a:pt x="13398" y="20644"/>
                  </a:lnTo>
                  <a:lnTo>
                    <a:pt x="13650" y="20574"/>
                  </a:lnTo>
                  <a:lnTo>
                    <a:pt x="13893" y="20496"/>
                  </a:lnTo>
                  <a:lnTo>
                    <a:pt x="14136" y="20409"/>
                  </a:lnTo>
                  <a:lnTo>
                    <a:pt x="14379" y="20314"/>
                  </a:lnTo>
                  <a:lnTo>
                    <a:pt x="14613" y="20218"/>
                  </a:lnTo>
                  <a:lnTo>
                    <a:pt x="14856" y="20114"/>
                  </a:lnTo>
                  <a:lnTo>
                    <a:pt x="15081" y="20010"/>
                  </a:lnTo>
                  <a:lnTo>
                    <a:pt x="15316" y="19897"/>
                  </a:lnTo>
                  <a:lnTo>
                    <a:pt x="15533" y="19776"/>
                  </a:lnTo>
                  <a:lnTo>
                    <a:pt x="15758" y="19654"/>
                  </a:lnTo>
                  <a:lnTo>
                    <a:pt x="15975" y="19524"/>
                  </a:lnTo>
                  <a:lnTo>
                    <a:pt x="16192" y="19385"/>
                  </a:lnTo>
                  <a:lnTo>
                    <a:pt x="16400" y="19246"/>
                  </a:lnTo>
                  <a:lnTo>
                    <a:pt x="16609" y="19108"/>
                  </a:lnTo>
                  <a:lnTo>
                    <a:pt x="16817" y="18951"/>
                  </a:lnTo>
                  <a:lnTo>
                    <a:pt x="17017" y="18804"/>
                  </a:lnTo>
                  <a:lnTo>
                    <a:pt x="17216" y="18639"/>
                  </a:lnTo>
                  <a:lnTo>
                    <a:pt x="17407" y="18483"/>
                  </a:lnTo>
                  <a:lnTo>
                    <a:pt x="17598" y="18309"/>
                  </a:lnTo>
                  <a:lnTo>
                    <a:pt x="17780" y="18136"/>
                  </a:lnTo>
                  <a:lnTo>
                    <a:pt x="17962" y="17962"/>
                  </a:lnTo>
                  <a:lnTo>
                    <a:pt x="18136" y="17780"/>
                  </a:lnTo>
                  <a:lnTo>
                    <a:pt x="18309" y="17598"/>
                  </a:lnTo>
                  <a:lnTo>
                    <a:pt x="18474" y="17407"/>
                  </a:lnTo>
                  <a:lnTo>
                    <a:pt x="18639" y="17216"/>
                  </a:lnTo>
                  <a:lnTo>
                    <a:pt x="18795" y="17016"/>
                  </a:lnTo>
                  <a:lnTo>
                    <a:pt x="18952" y="16817"/>
                  </a:lnTo>
                  <a:lnTo>
                    <a:pt x="19099" y="16617"/>
                  </a:lnTo>
                  <a:lnTo>
                    <a:pt x="19247" y="16409"/>
                  </a:lnTo>
                  <a:lnTo>
                    <a:pt x="19385" y="16192"/>
                  </a:lnTo>
                  <a:lnTo>
                    <a:pt x="19516" y="15975"/>
                  </a:lnTo>
                  <a:lnTo>
                    <a:pt x="19646" y="15758"/>
                  </a:lnTo>
                  <a:lnTo>
                    <a:pt x="19776" y="15541"/>
                  </a:lnTo>
                  <a:lnTo>
                    <a:pt x="19889" y="15316"/>
                  </a:lnTo>
                  <a:lnTo>
                    <a:pt x="20002" y="15081"/>
                  </a:lnTo>
                  <a:lnTo>
                    <a:pt x="20114" y="14856"/>
                  </a:lnTo>
                  <a:lnTo>
                    <a:pt x="20218" y="14621"/>
                  </a:lnTo>
                  <a:lnTo>
                    <a:pt x="20314" y="14378"/>
                  </a:lnTo>
                  <a:lnTo>
                    <a:pt x="20401" y="14144"/>
                  </a:lnTo>
                  <a:lnTo>
                    <a:pt x="20487" y="13901"/>
                  </a:lnTo>
                  <a:lnTo>
                    <a:pt x="20566" y="13650"/>
                  </a:lnTo>
                  <a:lnTo>
                    <a:pt x="20644" y="13407"/>
                  </a:lnTo>
                  <a:lnTo>
                    <a:pt x="20713" y="13155"/>
                  </a:lnTo>
                  <a:lnTo>
                    <a:pt x="20774" y="12903"/>
                  </a:lnTo>
                  <a:lnTo>
                    <a:pt x="20826" y="12643"/>
                  </a:lnTo>
                  <a:lnTo>
                    <a:pt x="20878" y="12383"/>
                  </a:lnTo>
                  <a:lnTo>
                    <a:pt x="20921" y="12122"/>
                  </a:lnTo>
                  <a:lnTo>
                    <a:pt x="20956" y="11862"/>
                  </a:lnTo>
                  <a:lnTo>
                    <a:pt x="20991" y="11602"/>
                  </a:lnTo>
                  <a:lnTo>
                    <a:pt x="21008" y="11333"/>
                  </a:lnTo>
                  <a:lnTo>
                    <a:pt x="21025" y="11064"/>
                  </a:lnTo>
                  <a:lnTo>
                    <a:pt x="21043" y="10795"/>
                  </a:lnTo>
                  <a:lnTo>
                    <a:pt x="21043" y="10526"/>
                  </a:lnTo>
                  <a:lnTo>
                    <a:pt x="21043" y="10257"/>
                  </a:lnTo>
                  <a:lnTo>
                    <a:pt x="21025" y="9979"/>
                  </a:lnTo>
                  <a:lnTo>
                    <a:pt x="21008" y="9710"/>
                  </a:lnTo>
                  <a:lnTo>
                    <a:pt x="20991" y="9450"/>
                  </a:lnTo>
                  <a:lnTo>
                    <a:pt x="20956" y="9181"/>
                  </a:lnTo>
                  <a:lnTo>
                    <a:pt x="20921" y="8920"/>
                  </a:lnTo>
                  <a:lnTo>
                    <a:pt x="20878" y="8660"/>
                  </a:lnTo>
                  <a:lnTo>
                    <a:pt x="20826" y="8400"/>
                  </a:lnTo>
                  <a:lnTo>
                    <a:pt x="20774" y="8148"/>
                  </a:lnTo>
                  <a:lnTo>
                    <a:pt x="20713" y="7896"/>
                  </a:lnTo>
                  <a:lnTo>
                    <a:pt x="20644" y="7645"/>
                  </a:lnTo>
                  <a:lnTo>
                    <a:pt x="20566" y="7393"/>
                  </a:lnTo>
                  <a:lnTo>
                    <a:pt x="20487" y="7150"/>
                  </a:lnTo>
                  <a:lnTo>
                    <a:pt x="20401" y="6907"/>
                  </a:lnTo>
                  <a:lnTo>
                    <a:pt x="20314" y="6664"/>
                  </a:lnTo>
                  <a:lnTo>
                    <a:pt x="20218" y="6430"/>
                  </a:lnTo>
                  <a:lnTo>
                    <a:pt x="20114" y="6196"/>
                  </a:lnTo>
                  <a:lnTo>
                    <a:pt x="20002" y="5961"/>
                  </a:lnTo>
                  <a:lnTo>
                    <a:pt x="19889" y="5736"/>
                  </a:lnTo>
                  <a:lnTo>
                    <a:pt x="19776" y="5510"/>
                  </a:lnTo>
                  <a:lnTo>
                    <a:pt x="19646" y="5285"/>
                  </a:lnTo>
                  <a:lnTo>
                    <a:pt x="19516" y="5068"/>
                  </a:lnTo>
                  <a:lnTo>
                    <a:pt x="19385" y="4851"/>
                  </a:lnTo>
                  <a:lnTo>
                    <a:pt x="19247" y="4642"/>
                  </a:lnTo>
                  <a:lnTo>
                    <a:pt x="19099" y="4434"/>
                  </a:lnTo>
                  <a:lnTo>
                    <a:pt x="18952" y="4226"/>
                  </a:lnTo>
                  <a:lnTo>
                    <a:pt x="18795" y="4026"/>
                  </a:lnTo>
                  <a:lnTo>
                    <a:pt x="18639" y="3827"/>
                  </a:lnTo>
                  <a:lnTo>
                    <a:pt x="18474" y="3636"/>
                  </a:lnTo>
                  <a:lnTo>
                    <a:pt x="18309" y="3445"/>
                  </a:lnTo>
                  <a:lnTo>
                    <a:pt x="18136" y="3263"/>
                  </a:lnTo>
                  <a:lnTo>
                    <a:pt x="17962" y="3080"/>
                  </a:lnTo>
                  <a:lnTo>
                    <a:pt x="17780" y="2907"/>
                  </a:lnTo>
                  <a:lnTo>
                    <a:pt x="17598" y="2733"/>
                  </a:lnTo>
                  <a:lnTo>
                    <a:pt x="17407" y="2569"/>
                  </a:lnTo>
                  <a:lnTo>
                    <a:pt x="17216" y="2404"/>
                  </a:lnTo>
                  <a:lnTo>
                    <a:pt x="17017" y="2247"/>
                  </a:lnTo>
                  <a:lnTo>
                    <a:pt x="16817" y="2091"/>
                  </a:lnTo>
                  <a:lnTo>
                    <a:pt x="16609" y="1944"/>
                  </a:lnTo>
                  <a:lnTo>
                    <a:pt x="16400" y="1796"/>
                  </a:lnTo>
                  <a:lnTo>
                    <a:pt x="16192" y="1657"/>
                  </a:lnTo>
                  <a:lnTo>
                    <a:pt x="15975" y="1527"/>
                  </a:lnTo>
                  <a:lnTo>
                    <a:pt x="15758" y="1397"/>
                  </a:lnTo>
                  <a:lnTo>
                    <a:pt x="15533" y="1276"/>
                  </a:lnTo>
                  <a:lnTo>
                    <a:pt x="15316" y="1154"/>
                  </a:lnTo>
                  <a:lnTo>
                    <a:pt x="15081" y="1041"/>
                  </a:lnTo>
                  <a:lnTo>
                    <a:pt x="14856" y="929"/>
                  </a:lnTo>
                  <a:lnTo>
                    <a:pt x="14613" y="833"/>
                  </a:lnTo>
                  <a:lnTo>
                    <a:pt x="14379" y="729"/>
                  </a:lnTo>
                  <a:lnTo>
                    <a:pt x="14136" y="642"/>
                  </a:lnTo>
                  <a:lnTo>
                    <a:pt x="13893" y="555"/>
                  </a:lnTo>
                  <a:lnTo>
                    <a:pt x="13650" y="477"/>
                  </a:lnTo>
                  <a:lnTo>
                    <a:pt x="13398" y="399"/>
                  </a:lnTo>
                  <a:lnTo>
                    <a:pt x="13155" y="330"/>
                  </a:lnTo>
                  <a:lnTo>
                    <a:pt x="12895" y="269"/>
                  </a:lnTo>
                  <a:lnTo>
                    <a:pt x="12643" y="217"/>
                  </a:lnTo>
                  <a:lnTo>
                    <a:pt x="12383" y="165"/>
                  </a:lnTo>
                  <a:lnTo>
                    <a:pt x="12122" y="122"/>
                  </a:lnTo>
                  <a:lnTo>
                    <a:pt x="11862" y="87"/>
                  </a:lnTo>
                  <a:lnTo>
                    <a:pt x="11593" y="61"/>
                  </a:lnTo>
                  <a:lnTo>
                    <a:pt x="11333" y="35"/>
                  </a:lnTo>
                  <a:lnTo>
                    <a:pt x="11064" y="17"/>
                  </a:lnTo>
                  <a:lnTo>
                    <a:pt x="10795" y="9"/>
                  </a:lnTo>
                  <a:lnTo>
                    <a:pt x="105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137aa9371db_0_13"/>
            <p:cNvSpPr/>
            <p:nvPr/>
          </p:nvSpPr>
          <p:spPr>
            <a:xfrm>
              <a:off x="-2349750" y="-7086450"/>
              <a:ext cx="526075" cy="526075"/>
            </a:xfrm>
            <a:custGeom>
              <a:avLst/>
              <a:gdLst/>
              <a:ahLst/>
              <a:cxnLst/>
              <a:rect l="l" t="t" r="r" b="b"/>
              <a:pathLst>
                <a:path w="21043" h="21043" fill="none" extrusionOk="0">
                  <a:moveTo>
                    <a:pt x="21043" y="10526"/>
                  </a:moveTo>
                  <a:lnTo>
                    <a:pt x="21043" y="10526"/>
                  </a:lnTo>
                  <a:lnTo>
                    <a:pt x="21043" y="10795"/>
                  </a:lnTo>
                  <a:lnTo>
                    <a:pt x="21025" y="11064"/>
                  </a:lnTo>
                  <a:lnTo>
                    <a:pt x="21008" y="11333"/>
                  </a:lnTo>
                  <a:lnTo>
                    <a:pt x="20991" y="11602"/>
                  </a:lnTo>
                  <a:lnTo>
                    <a:pt x="20956" y="11862"/>
                  </a:lnTo>
                  <a:lnTo>
                    <a:pt x="20921" y="12122"/>
                  </a:lnTo>
                  <a:lnTo>
                    <a:pt x="20878" y="12383"/>
                  </a:lnTo>
                  <a:lnTo>
                    <a:pt x="20826" y="12643"/>
                  </a:lnTo>
                  <a:lnTo>
                    <a:pt x="20774" y="12903"/>
                  </a:lnTo>
                  <a:lnTo>
                    <a:pt x="20713" y="13155"/>
                  </a:lnTo>
                  <a:lnTo>
                    <a:pt x="20644" y="13407"/>
                  </a:lnTo>
                  <a:lnTo>
                    <a:pt x="20566" y="13650"/>
                  </a:lnTo>
                  <a:lnTo>
                    <a:pt x="20487" y="13901"/>
                  </a:lnTo>
                  <a:lnTo>
                    <a:pt x="20401" y="14144"/>
                  </a:lnTo>
                  <a:lnTo>
                    <a:pt x="20314" y="14378"/>
                  </a:lnTo>
                  <a:lnTo>
                    <a:pt x="20218" y="14621"/>
                  </a:lnTo>
                  <a:lnTo>
                    <a:pt x="20114" y="14856"/>
                  </a:lnTo>
                  <a:lnTo>
                    <a:pt x="20002" y="15081"/>
                  </a:lnTo>
                  <a:lnTo>
                    <a:pt x="19889" y="15316"/>
                  </a:lnTo>
                  <a:lnTo>
                    <a:pt x="19776" y="15541"/>
                  </a:lnTo>
                  <a:lnTo>
                    <a:pt x="19646" y="15758"/>
                  </a:lnTo>
                  <a:lnTo>
                    <a:pt x="19516" y="15975"/>
                  </a:lnTo>
                  <a:lnTo>
                    <a:pt x="19385" y="16192"/>
                  </a:lnTo>
                  <a:lnTo>
                    <a:pt x="19247" y="16409"/>
                  </a:lnTo>
                  <a:lnTo>
                    <a:pt x="19099" y="16617"/>
                  </a:lnTo>
                  <a:lnTo>
                    <a:pt x="18952" y="16817"/>
                  </a:lnTo>
                  <a:lnTo>
                    <a:pt x="18795" y="17016"/>
                  </a:lnTo>
                  <a:lnTo>
                    <a:pt x="18639" y="17216"/>
                  </a:lnTo>
                  <a:lnTo>
                    <a:pt x="18474" y="17407"/>
                  </a:lnTo>
                  <a:lnTo>
                    <a:pt x="18309" y="17598"/>
                  </a:lnTo>
                  <a:lnTo>
                    <a:pt x="18136" y="17780"/>
                  </a:lnTo>
                  <a:lnTo>
                    <a:pt x="17962" y="17962"/>
                  </a:lnTo>
                  <a:lnTo>
                    <a:pt x="17780" y="18136"/>
                  </a:lnTo>
                  <a:lnTo>
                    <a:pt x="17598" y="18309"/>
                  </a:lnTo>
                  <a:lnTo>
                    <a:pt x="17407" y="18483"/>
                  </a:lnTo>
                  <a:lnTo>
                    <a:pt x="17216" y="18639"/>
                  </a:lnTo>
                  <a:lnTo>
                    <a:pt x="17017" y="18804"/>
                  </a:lnTo>
                  <a:lnTo>
                    <a:pt x="16817" y="18951"/>
                  </a:lnTo>
                  <a:lnTo>
                    <a:pt x="16609" y="19108"/>
                  </a:lnTo>
                  <a:lnTo>
                    <a:pt x="16400" y="19246"/>
                  </a:lnTo>
                  <a:lnTo>
                    <a:pt x="16192" y="19385"/>
                  </a:lnTo>
                  <a:lnTo>
                    <a:pt x="15975" y="19524"/>
                  </a:lnTo>
                  <a:lnTo>
                    <a:pt x="15758" y="19654"/>
                  </a:lnTo>
                  <a:lnTo>
                    <a:pt x="15533" y="19776"/>
                  </a:lnTo>
                  <a:lnTo>
                    <a:pt x="15316" y="19897"/>
                  </a:lnTo>
                  <a:lnTo>
                    <a:pt x="15081" y="20010"/>
                  </a:lnTo>
                  <a:lnTo>
                    <a:pt x="14856" y="20114"/>
                  </a:lnTo>
                  <a:lnTo>
                    <a:pt x="14613" y="20218"/>
                  </a:lnTo>
                  <a:lnTo>
                    <a:pt x="14379" y="20314"/>
                  </a:lnTo>
                  <a:lnTo>
                    <a:pt x="14136" y="20409"/>
                  </a:lnTo>
                  <a:lnTo>
                    <a:pt x="13893" y="20496"/>
                  </a:lnTo>
                  <a:lnTo>
                    <a:pt x="13650" y="20574"/>
                  </a:lnTo>
                  <a:lnTo>
                    <a:pt x="13398" y="20644"/>
                  </a:lnTo>
                  <a:lnTo>
                    <a:pt x="13155" y="20713"/>
                  </a:lnTo>
                  <a:lnTo>
                    <a:pt x="12895" y="20774"/>
                  </a:lnTo>
                  <a:lnTo>
                    <a:pt x="12643" y="20834"/>
                  </a:lnTo>
                  <a:lnTo>
                    <a:pt x="12383" y="20878"/>
                  </a:lnTo>
                  <a:lnTo>
                    <a:pt x="12122" y="20921"/>
                  </a:lnTo>
                  <a:lnTo>
                    <a:pt x="11862" y="20965"/>
                  </a:lnTo>
                  <a:lnTo>
                    <a:pt x="11593" y="20991"/>
                  </a:lnTo>
                  <a:lnTo>
                    <a:pt x="11333" y="21017"/>
                  </a:lnTo>
                  <a:lnTo>
                    <a:pt x="11064" y="21034"/>
                  </a:lnTo>
                  <a:lnTo>
                    <a:pt x="10795" y="21043"/>
                  </a:lnTo>
                  <a:lnTo>
                    <a:pt x="10517" y="21043"/>
                  </a:lnTo>
                  <a:lnTo>
                    <a:pt x="10517" y="21043"/>
                  </a:lnTo>
                  <a:lnTo>
                    <a:pt x="10248" y="21043"/>
                  </a:lnTo>
                  <a:lnTo>
                    <a:pt x="9979" y="21034"/>
                  </a:lnTo>
                  <a:lnTo>
                    <a:pt x="9710" y="21017"/>
                  </a:lnTo>
                  <a:lnTo>
                    <a:pt x="9441" y="20991"/>
                  </a:lnTo>
                  <a:lnTo>
                    <a:pt x="9181" y="20965"/>
                  </a:lnTo>
                  <a:lnTo>
                    <a:pt x="8921" y="20921"/>
                  </a:lnTo>
                  <a:lnTo>
                    <a:pt x="8660" y="20878"/>
                  </a:lnTo>
                  <a:lnTo>
                    <a:pt x="8400" y="20834"/>
                  </a:lnTo>
                  <a:lnTo>
                    <a:pt x="8148" y="20774"/>
                  </a:lnTo>
                  <a:lnTo>
                    <a:pt x="7888" y="20713"/>
                  </a:lnTo>
                  <a:lnTo>
                    <a:pt x="7645" y="20644"/>
                  </a:lnTo>
                  <a:lnTo>
                    <a:pt x="7393" y="20574"/>
                  </a:lnTo>
                  <a:lnTo>
                    <a:pt x="7150" y="20496"/>
                  </a:lnTo>
                  <a:lnTo>
                    <a:pt x="6907" y="20409"/>
                  </a:lnTo>
                  <a:lnTo>
                    <a:pt x="6664" y="20314"/>
                  </a:lnTo>
                  <a:lnTo>
                    <a:pt x="6430" y="20218"/>
                  </a:lnTo>
                  <a:lnTo>
                    <a:pt x="6196" y="20114"/>
                  </a:lnTo>
                  <a:lnTo>
                    <a:pt x="5962" y="20010"/>
                  </a:lnTo>
                  <a:lnTo>
                    <a:pt x="5736" y="19897"/>
                  </a:lnTo>
                  <a:lnTo>
                    <a:pt x="5510" y="19776"/>
                  </a:lnTo>
                  <a:lnTo>
                    <a:pt x="5285" y="19654"/>
                  </a:lnTo>
                  <a:lnTo>
                    <a:pt x="5068" y="19524"/>
                  </a:lnTo>
                  <a:lnTo>
                    <a:pt x="4851" y="19385"/>
                  </a:lnTo>
                  <a:lnTo>
                    <a:pt x="4643" y="19246"/>
                  </a:lnTo>
                  <a:lnTo>
                    <a:pt x="4434" y="19108"/>
                  </a:lnTo>
                  <a:lnTo>
                    <a:pt x="4226" y="18951"/>
                  </a:lnTo>
                  <a:lnTo>
                    <a:pt x="4026" y="18804"/>
                  </a:lnTo>
                  <a:lnTo>
                    <a:pt x="3827" y="18639"/>
                  </a:lnTo>
                  <a:lnTo>
                    <a:pt x="3636" y="18483"/>
                  </a:lnTo>
                  <a:lnTo>
                    <a:pt x="3445" y="18309"/>
                  </a:lnTo>
                  <a:lnTo>
                    <a:pt x="3263" y="18136"/>
                  </a:lnTo>
                  <a:lnTo>
                    <a:pt x="3081" y="17962"/>
                  </a:lnTo>
                  <a:lnTo>
                    <a:pt x="2907" y="17780"/>
                  </a:lnTo>
                  <a:lnTo>
                    <a:pt x="2734" y="17598"/>
                  </a:lnTo>
                  <a:lnTo>
                    <a:pt x="2569" y="17407"/>
                  </a:lnTo>
                  <a:lnTo>
                    <a:pt x="2404" y="17216"/>
                  </a:lnTo>
                  <a:lnTo>
                    <a:pt x="2248" y="17016"/>
                  </a:lnTo>
                  <a:lnTo>
                    <a:pt x="2091" y="16817"/>
                  </a:lnTo>
                  <a:lnTo>
                    <a:pt x="1944" y="16617"/>
                  </a:lnTo>
                  <a:lnTo>
                    <a:pt x="1796" y="16409"/>
                  </a:lnTo>
                  <a:lnTo>
                    <a:pt x="1658" y="16192"/>
                  </a:lnTo>
                  <a:lnTo>
                    <a:pt x="1527" y="15975"/>
                  </a:lnTo>
                  <a:lnTo>
                    <a:pt x="1397" y="15758"/>
                  </a:lnTo>
                  <a:lnTo>
                    <a:pt x="1267" y="15541"/>
                  </a:lnTo>
                  <a:lnTo>
                    <a:pt x="1154" y="15316"/>
                  </a:lnTo>
                  <a:lnTo>
                    <a:pt x="1041" y="15081"/>
                  </a:lnTo>
                  <a:lnTo>
                    <a:pt x="929" y="14856"/>
                  </a:lnTo>
                  <a:lnTo>
                    <a:pt x="825" y="14621"/>
                  </a:lnTo>
                  <a:lnTo>
                    <a:pt x="729" y="14378"/>
                  </a:lnTo>
                  <a:lnTo>
                    <a:pt x="642" y="14144"/>
                  </a:lnTo>
                  <a:lnTo>
                    <a:pt x="556" y="13901"/>
                  </a:lnTo>
                  <a:lnTo>
                    <a:pt x="469" y="13650"/>
                  </a:lnTo>
                  <a:lnTo>
                    <a:pt x="399" y="13407"/>
                  </a:lnTo>
                  <a:lnTo>
                    <a:pt x="330" y="13155"/>
                  </a:lnTo>
                  <a:lnTo>
                    <a:pt x="269" y="12903"/>
                  </a:lnTo>
                  <a:lnTo>
                    <a:pt x="217" y="12643"/>
                  </a:lnTo>
                  <a:lnTo>
                    <a:pt x="165" y="12383"/>
                  </a:lnTo>
                  <a:lnTo>
                    <a:pt x="122" y="12122"/>
                  </a:lnTo>
                  <a:lnTo>
                    <a:pt x="87" y="11862"/>
                  </a:lnTo>
                  <a:lnTo>
                    <a:pt x="52" y="11602"/>
                  </a:lnTo>
                  <a:lnTo>
                    <a:pt x="26" y="11333"/>
                  </a:lnTo>
                  <a:lnTo>
                    <a:pt x="9" y="11064"/>
                  </a:lnTo>
                  <a:lnTo>
                    <a:pt x="0" y="10795"/>
                  </a:lnTo>
                  <a:lnTo>
                    <a:pt x="0" y="10526"/>
                  </a:lnTo>
                  <a:lnTo>
                    <a:pt x="0" y="10526"/>
                  </a:lnTo>
                  <a:lnTo>
                    <a:pt x="0" y="10257"/>
                  </a:lnTo>
                  <a:lnTo>
                    <a:pt x="9" y="9979"/>
                  </a:lnTo>
                  <a:lnTo>
                    <a:pt x="26" y="9710"/>
                  </a:lnTo>
                  <a:lnTo>
                    <a:pt x="52" y="9450"/>
                  </a:lnTo>
                  <a:lnTo>
                    <a:pt x="87" y="9181"/>
                  </a:lnTo>
                  <a:lnTo>
                    <a:pt x="122" y="8920"/>
                  </a:lnTo>
                  <a:lnTo>
                    <a:pt x="165" y="8660"/>
                  </a:lnTo>
                  <a:lnTo>
                    <a:pt x="217" y="8400"/>
                  </a:lnTo>
                  <a:lnTo>
                    <a:pt x="269" y="8148"/>
                  </a:lnTo>
                  <a:lnTo>
                    <a:pt x="330" y="7896"/>
                  </a:lnTo>
                  <a:lnTo>
                    <a:pt x="399" y="7645"/>
                  </a:lnTo>
                  <a:lnTo>
                    <a:pt x="469" y="7393"/>
                  </a:lnTo>
                  <a:lnTo>
                    <a:pt x="556" y="7150"/>
                  </a:lnTo>
                  <a:lnTo>
                    <a:pt x="642" y="6907"/>
                  </a:lnTo>
                  <a:lnTo>
                    <a:pt x="729" y="6664"/>
                  </a:lnTo>
                  <a:lnTo>
                    <a:pt x="825" y="6430"/>
                  </a:lnTo>
                  <a:lnTo>
                    <a:pt x="929" y="6196"/>
                  </a:lnTo>
                  <a:lnTo>
                    <a:pt x="1041" y="5961"/>
                  </a:lnTo>
                  <a:lnTo>
                    <a:pt x="1154" y="5736"/>
                  </a:lnTo>
                  <a:lnTo>
                    <a:pt x="1267" y="5510"/>
                  </a:lnTo>
                  <a:lnTo>
                    <a:pt x="1397" y="5285"/>
                  </a:lnTo>
                  <a:lnTo>
                    <a:pt x="1527" y="5068"/>
                  </a:lnTo>
                  <a:lnTo>
                    <a:pt x="1658" y="4851"/>
                  </a:lnTo>
                  <a:lnTo>
                    <a:pt x="1796" y="4642"/>
                  </a:lnTo>
                  <a:lnTo>
                    <a:pt x="1944" y="4434"/>
                  </a:lnTo>
                  <a:lnTo>
                    <a:pt x="2091" y="4226"/>
                  </a:lnTo>
                  <a:lnTo>
                    <a:pt x="2248" y="4026"/>
                  </a:lnTo>
                  <a:lnTo>
                    <a:pt x="2404" y="3827"/>
                  </a:lnTo>
                  <a:lnTo>
                    <a:pt x="2569" y="3636"/>
                  </a:lnTo>
                  <a:lnTo>
                    <a:pt x="2734" y="3445"/>
                  </a:lnTo>
                  <a:lnTo>
                    <a:pt x="2907" y="3263"/>
                  </a:lnTo>
                  <a:lnTo>
                    <a:pt x="3081" y="3080"/>
                  </a:lnTo>
                  <a:lnTo>
                    <a:pt x="3263" y="2907"/>
                  </a:lnTo>
                  <a:lnTo>
                    <a:pt x="3445" y="2733"/>
                  </a:lnTo>
                  <a:lnTo>
                    <a:pt x="3636" y="2569"/>
                  </a:lnTo>
                  <a:lnTo>
                    <a:pt x="3827" y="2404"/>
                  </a:lnTo>
                  <a:lnTo>
                    <a:pt x="4026" y="2247"/>
                  </a:lnTo>
                  <a:lnTo>
                    <a:pt x="4226" y="2091"/>
                  </a:lnTo>
                  <a:lnTo>
                    <a:pt x="4434" y="1944"/>
                  </a:lnTo>
                  <a:lnTo>
                    <a:pt x="4643" y="1796"/>
                  </a:lnTo>
                  <a:lnTo>
                    <a:pt x="4851" y="1657"/>
                  </a:lnTo>
                  <a:lnTo>
                    <a:pt x="5068" y="1527"/>
                  </a:lnTo>
                  <a:lnTo>
                    <a:pt x="5285" y="1397"/>
                  </a:lnTo>
                  <a:lnTo>
                    <a:pt x="5510" y="1276"/>
                  </a:lnTo>
                  <a:lnTo>
                    <a:pt x="5736" y="1154"/>
                  </a:lnTo>
                  <a:lnTo>
                    <a:pt x="5962" y="1041"/>
                  </a:lnTo>
                  <a:lnTo>
                    <a:pt x="6196" y="929"/>
                  </a:lnTo>
                  <a:lnTo>
                    <a:pt x="6430" y="833"/>
                  </a:lnTo>
                  <a:lnTo>
                    <a:pt x="6664" y="729"/>
                  </a:lnTo>
                  <a:lnTo>
                    <a:pt x="6907" y="642"/>
                  </a:lnTo>
                  <a:lnTo>
                    <a:pt x="7150" y="555"/>
                  </a:lnTo>
                  <a:lnTo>
                    <a:pt x="7393" y="477"/>
                  </a:lnTo>
                  <a:lnTo>
                    <a:pt x="7645" y="399"/>
                  </a:lnTo>
                  <a:lnTo>
                    <a:pt x="7888" y="330"/>
                  </a:lnTo>
                  <a:lnTo>
                    <a:pt x="8148" y="269"/>
                  </a:lnTo>
                  <a:lnTo>
                    <a:pt x="8400" y="217"/>
                  </a:lnTo>
                  <a:lnTo>
                    <a:pt x="8660" y="165"/>
                  </a:lnTo>
                  <a:lnTo>
                    <a:pt x="8921" y="122"/>
                  </a:lnTo>
                  <a:lnTo>
                    <a:pt x="9181" y="87"/>
                  </a:lnTo>
                  <a:lnTo>
                    <a:pt x="9441" y="61"/>
                  </a:lnTo>
                  <a:lnTo>
                    <a:pt x="9710" y="35"/>
                  </a:lnTo>
                  <a:lnTo>
                    <a:pt x="9979" y="17"/>
                  </a:lnTo>
                  <a:lnTo>
                    <a:pt x="10248" y="9"/>
                  </a:lnTo>
                  <a:lnTo>
                    <a:pt x="10517" y="0"/>
                  </a:lnTo>
                  <a:lnTo>
                    <a:pt x="10517" y="0"/>
                  </a:lnTo>
                  <a:lnTo>
                    <a:pt x="10795" y="9"/>
                  </a:lnTo>
                  <a:lnTo>
                    <a:pt x="11064" y="17"/>
                  </a:lnTo>
                  <a:lnTo>
                    <a:pt x="11333" y="35"/>
                  </a:lnTo>
                  <a:lnTo>
                    <a:pt x="11593" y="61"/>
                  </a:lnTo>
                  <a:lnTo>
                    <a:pt x="11862" y="87"/>
                  </a:lnTo>
                  <a:lnTo>
                    <a:pt x="12122" y="122"/>
                  </a:lnTo>
                  <a:lnTo>
                    <a:pt x="12383" y="165"/>
                  </a:lnTo>
                  <a:lnTo>
                    <a:pt x="12643" y="217"/>
                  </a:lnTo>
                  <a:lnTo>
                    <a:pt x="12895" y="269"/>
                  </a:lnTo>
                  <a:lnTo>
                    <a:pt x="13155" y="330"/>
                  </a:lnTo>
                  <a:lnTo>
                    <a:pt x="13398" y="399"/>
                  </a:lnTo>
                  <a:lnTo>
                    <a:pt x="13650" y="477"/>
                  </a:lnTo>
                  <a:lnTo>
                    <a:pt x="13893" y="555"/>
                  </a:lnTo>
                  <a:lnTo>
                    <a:pt x="14136" y="642"/>
                  </a:lnTo>
                  <a:lnTo>
                    <a:pt x="14379" y="729"/>
                  </a:lnTo>
                  <a:lnTo>
                    <a:pt x="14613" y="833"/>
                  </a:lnTo>
                  <a:lnTo>
                    <a:pt x="14856" y="929"/>
                  </a:lnTo>
                  <a:lnTo>
                    <a:pt x="15081" y="1041"/>
                  </a:lnTo>
                  <a:lnTo>
                    <a:pt x="15316" y="1154"/>
                  </a:lnTo>
                  <a:lnTo>
                    <a:pt x="15533" y="1276"/>
                  </a:lnTo>
                  <a:lnTo>
                    <a:pt x="15758" y="1397"/>
                  </a:lnTo>
                  <a:lnTo>
                    <a:pt x="15975" y="1527"/>
                  </a:lnTo>
                  <a:lnTo>
                    <a:pt x="16192" y="1657"/>
                  </a:lnTo>
                  <a:lnTo>
                    <a:pt x="16400" y="1796"/>
                  </a:lnTo>
                  <a:lnTo>
                    <a:pt x="16609" y="1944"/>
                  </a:lnTo>
                  <a:lnTo>
                    <a:pt x="16817" y="2091"/>
                  </a:lnTo>
                  <a:lnTo>
                    <a:pt x="17017" y="2247"/>
                  </a:lnTo>
                  <a:lnTo>
                    <a:pt x="17216" y="2404"/>
                  </a:lnTo>
                  <a:lnTo>
                    <a:pt x="17407" y="2569"/>
                  </a:lnTo>
                  <a:lnTo>
                    <a:pt x="17598" y="2733"/>
                  </a:lnTo>
                  <a:lnTo>
                    <a:pt x="17780" y="2907"/>
                  </a:lnTo>
                  <a:lnTo>
                    <a:pt x="17962" y="3080"/>
                  </a:lnTo>
                  <a:lnTo>
                    <a:pt x="18136" y="3263"/>
                  </a:lnTo>
                  <a:lnTo>
                    <a:pt x="18309" y="3445"/>
                  </a:lnTo>
                  <a:lnTo>
                    <a:pt x="18474" y="3636"/>
                  </a:lnTo>
                  <a:lnTo>
                    <a:pt x="18639" y="3827"/>
                  </a:lnTo>
                  <a:lnTo>
                    <a:pt x="18795" y="4026"/>
                  </a:lnTo>
                  <a:lnTo>
                    <a:pt x="18952" y="4226"/>
                  </a:lnTo>
                  <a:lnTo>
                    <a:pt x="19099" y="4434"/>
                  </a:lnTo>
                  <a:lnTo>
                    <a:pt x="19247" y="4642"/>
                  </a:lnTo>
                  <a:lnTo>
                    <a:pt x="19385" y="4851"/>
                  </a:lnTo>
                  <a:lnTo>
                    <a:pt x="19516" y="5068"/>
                  </a:lnTo>
                  <a:lnTo>
                    <a:pt x="19646" y="5285"/>
                  </a:lnTo>
                  <a:lnTo>
                    <a:pt x="19776" y="5510"/>
                  </a:lnTo>
                  <a:lnTo>
                    <a:pt x="19889" y="5736"/>
                  </a:lnTo>
                  <a:lnTo>
                    <a:pt x="20002" y="5961"/>
                  </a:lnTo>
                  <a:lnTo>
                    <a:pt x="20114" y="6196"/>
                  </a:lnTo>
                  <a:lnTo>
                    <a:pt x="20218" y="6430"/>
                  </a:lnTo>
                  <a:lnTo>
                    <a:pt x="20314" y="6664"/>
                  </a:lnTo>
                  <a:lnTo>
                    <a:pt x="20401" y="6907"/>
                  </a:lnTo>
                  <a:lnTo>
                    <a:pt x="20487" y="7150"/>
                  </a:lnTo>
                  <a:lnTo>
                    <a:pt x="20566" y="7393"/>
                  </a:lnTo>
                  <a:lnTo>
                    <a:pt x="20644" y="7645"/>
                  </a:lnTo>
                  <a:lnTo>
                    <a:pt x="20713" y="7896"/>
                  </a:lnTo>
                  <a:lnTo>
                    <a:pt x="20774" y="8148"/>
                  </a:lnTo>
                  <a:lnTo>
                    <a:pt x="20826" y="8400"/>
                  </a:lnTo>
                  <a:lnTo>
                    <a:pt x="20878" y="8660"/>
                  </a:lnTo>
                  <a:lnTo>
                    <a:pt x="20921" y="8920"/>
                  </a:lnTo>
                  <a:lnTo>
                    <a:pt x="20956" y="9181"/>
                  </a:lnTo>
                  <a:lnTo>
                    <a:pt x="20991" y="9450"/>
                  </a:lnTo>
                  <a:lnTo>
                    <a:pt x="21008" y="9710"/>
                  </a:lnTo>
                  <a:lnTo>
                    <a:pt x="21025" y="9979"/>
                  </a:lnTo>
                  <a:lnTo>
                    <a:pt x="21043" y="10257"/>
                  </a:lnTo>
                  <a:lnTo>
                    <a:pt x="21043" y="10526"/>
                  </a:lnTo>
                  <a:lnTo>
                    <a:pt x="21043" y="105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137aa9371db_0_13"/>
            <p:cNvSpPr/>
            <p:nvPr/>
          </p:nvSpPr>
          <p:spPr>
            <a:xfrm>
              <a:off x="-1823700" y="-682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137aa9371db_0_13"/>
            <p:cNvSpPr/>
            <p:nvPr/>
          </p:nvSpPr>
          <p:spPr>
            <a:xfrm>
              <a:off x="-1216925" y="-2592025"/>
              <a:ext cx="526100" cy="526100"/>
            </a:xfrm>
            <a:custGeom>
              <a:avLst/>
              <a:gdLst/>
              <a:ahLst/>
              <a:cxnLst/>
              <a:rect l="l" t="t" r="r" b="b"/>
              <a:pathLst>
                <a:path w="21044" h="21044" extrusionOk="0">
                  <a:moveTo>
                    <a:pt x="10248" y="1"/>
                  </a:moveTo>
                  <a:lnTo>
                    <a:pt x="9979" y="10"/>
                  </a:lnTo>
                  <a:lnTo>
                    <a:pt x="9710" y="27"/>
                  </a:lnTo>
                  <a:lnTo>
                    <a:pt x="9441" y="53"/>
                  </a:lnTo>
                  <a:lnTo>
                    <a:pt x="9181" y="79"/>
                  </a:lnTo>
                  <a:lnTo>
                    <a:pt x="8921" y="122"/>
                  </a:lnTo>
                  <a:lnTo>
                    <a:pt x="8660" y="166"/>
                  </a:lnTo>
                  <a:lnTo>
                    <a:pt x="8400" y="209"/>
                  </a:lnTo>
                  <a:lnTo>
                    <a:pt x="8140" y="270"/>
                  </a:lnTo>
                  <a:lnTo>
                    <a:pt x="7888" y="331"/>
                  </a:lnTo>
                  <a:lnTo>
                    <a:pt x="7637" y="400"/>
                  </a:lnTo>
                  <a:lnTo>
                    <a:pt x="7394" y="470"/>
                  </a:lnTo>
                  <a:lnTo>
                    <a:pt x="7142" y="548"/>
                  </a:lnTo>
                  <a:lnTo>
                    <a:pt x="6899" y="634"/>
                  </a:lnTo>
                  <a:lnTo>
                    <a:pt x="6665" y="730"/>
                  </a:lnTo>
                  <a:lnTo>
                    <a:pt x="6422" y="825"/>
                  </a:lnTo>
                  <a:lnTo>
                    <a:pt x="6187" y="929"/>
                  </a:lnTo>
                  <a:lnTo>
                    <a:pt x="5962" y="1034"/>
                  </a:lnTo>
                  <a:lnTo>
                    <a:pt x="5728" y="1146"/>
                  </a:lnTo>
                  <a:lnTo>
                    <a:pt x="5502" y="1268"/>
                  </a:lnTo>
                  <a:lnTo>
                    <a:pt x="5285" y="1389"/>
                  </a:lnTo>
                  <a:lnTo>
                    <a:pt x="5068" y="1519"/>
                  </a:lnTo>
                  <a:lnTo>
                    <a:pt x="4851" y="1658"/>
                  </a:lnTo>
                  <a:lnTo>
                    <a:pt x="4634" y="1797"/>
                  </a:lnTo>
                  <a:lnTo>
                    <a:pt x="4426" y="1936"/>
                  </a:lnTo>
                  <a:lnTo>
                    <a:pt x="4226" y="2092"/>
                  </a:lnTo>
                  <a:lnTo>
                    <a:pt x="4027" y="2240"/>
                  </a:lnTo>
                  <a:lnTo>
                    <a:pt x="3827" y="2405"/>
                  </a:lnTo>
                  <a:lnTo>
                    <a:pt x="3636" y="2561"/>
                  </a:lnTo>
                  <a:lnTo>
                    <a:pt x="3445" y="2734"/>
                  </a:lnTo>
                  <a:lnTo>
                    <a:pt x="3263" y="2908"/>
                  </a:lnTo>
                  <a:lnTo>
                    <a:pt x="3081" y="3081"/>
                  </a:lnTo>
                  <a:lnTo>
                    <a:pt x="2907" y="3264"/>
                  </a:lnTo>
                  <a:lnTo>
                    <a:pt x="2734" y="3446"/>
                  </a:lnTo>
                  <a:lnTo>
                    <a:pt x="2560" y="3637"/>
                  </a:lnTo>
                  <a:lnTo>
                    <a:pt x="2404" y="3828"/>
                  </a:lnTo>
                  <a:lnTo>
                    <a:pt x="2239" y="4027"/>
                  </a:lnTo>
                  <a:lnTo>
                    <a:pt x="2092" y="4227"/>
                  </a:lnTo>
                  <a:lnTo>
                    <a:pt x="1936" y="4426"/>
                  </a:lnTo>
                  <a:lnTo>
                    <a:pt x="1797" y="4635"/>
                  </a:lnTo>
                  <a:lnTo>
                    <a:pt x="1658" y="4852"/>
                  </a:lnTo>
                  <a:lnTo>
                    <a:pt x="1519" y="5069"/>
                  </a:lnTo>
                  <a:lnTo>
                    <a:pt x="1389" y="5285"/>
                  </a:lnTo>
                  <a:lnTo>
                    <a:pt x="1267" y="5502"/>
                  </a:lnTo>
                  <a:lnTo>
                    <a:pt x="1146" y="5728"/>
                  </a:lnTo>
                  <a:lnTo>
                    <a:pt x="1033" y="5962"/>
                  </a:lnTo>
                  <a:lnTo>
                    <a:pt x="929" y="6188"/>
                  </a:lnTo>
                  <a:lnTo>
                    <a:pt x="825" y="6422"/>
                  </a:lnTo>
                  <a:lnTo>
                    <a:pt x="729" y="6665"/>
                  </a:lnTo>
                  <a:lnTo>
                    <a:pt x="634" y="6899"/>
                  </a:lnTo>
                  <a:lnTo>
                    <a:pt x="547" y="7142"/>
                  </a:lnTo>
                  <a:lnTo>
                    <a:pt x="469" y="7394"/>
                  </a:lnTo>
                  <a:lnTo>
                    <a:pt x="400" y="7637"/>
                  </a:lnTo>
                  <a:lnTo>
                    <a:pt x="330" y="7889"/>
                  </a:lnTo>
                  <a:lnTo>
                    <a:pt x="269" y="8140"/>
                  </a:lnTo>
                  <a:lnTo>
                    <a:pt x="209" y="8401"/>
                  </a:lnTo>
                  <a:lnTo>
                    <a:pt x="165" y="8661"/>
                  </a:lnTo>
                  <a:lnTo>
                    <a:pt x="122" y="8921"/>
                  </a:lnTo>
                  <a:lnTo>
                    <a:pt x="79" y="9182"/>
                  </a:lnTo>
                  <a:lnTo>
                    <a:pt x="53" y="9442"/>
                  </a:lnTo>
                  <a:lnTo>
                    <a:pt x="26" y="9711"/>
                  </a:lnTo>
                  <a:lnTo>
                    <a:pt x="9" y="9980"/>
                  </a:lnTo>
                  <a:lnTo>
                    <a:pt x="0" y="10249"/>
                  </a:lnTo>
                  <a:lnTo>
                    <a:pt x="0" y="10518"/>
                  </a:lnTo>
                  <a:lnTo>
                    <a:pt x="0" y="10796"/>
                  </a:lnTo>
                  <a:lnTo>
                    <a:pt x="9" y="11065"/>
                  </a:lnTo>
                  <a:lnTo>
                    <a:pt x="26" y="11334"/>
                  </a:lnTo>
                  <a:lnTo>
                    <a:pt x="53" y="11594"/>
                  </a:lnTo>
                  <a:lnTo>
                    <a:pt x="79" y="11863"/>
                  </a:lnTo>
                  <a:lnTo>
                    <a:pt x="122" y="12123"/>
                  </a:lnTo>
                  <a:lnTo>
                    <a:pt x="165" y="12384"/>
                  </a:lnTo>
                  <a:lnTo>
                    <a:pt x="209" y="12644"/>
                  </a:lnTo>
                  <a:lnTo>
                    <a:pt x="269" y="12896"/>
                  </a:lnTo>
                  <a:lnTo>
                    <a:pt x="330" y="13147"/>
                  </a:lnTo>
                  <a:lnTo>
                    <a:pt x="400" y="13399"/>
                  </a:lnTo>
                  <a:lnTo>
                    <a:pt x="469" y="13650"/>
                  </a:lnTo>
                  <a:lnTo>
                    <a:pt x="547" y="13893"/>
                  </a:lnTo>
                  <a:lnTo>
                    <a:pt x="634" y="14136"/>
                  </a:lnTo>
                  <a:lnTo>
                    <a:pt x="729" y="14379"/>
                  </a:lnTo>
                  <a:lnTo>
                    <a:pt x="825" y="14614"/>
                  </a:lnTo>
                  <a:lnTo>
                    <a:pt x="929" y="14848"/>
                  </a:lnTo>
                  <a:lnTo>
                    <a:pt x="1033" y="15082"/>
                  </a:lnTo>
                  <a:lnTo>
                    <a:pt x="1146" y="15308"/>
                  </a:lnTo>
                  <a:lnTo>
                    <a:pt x="1267" y="15533"/>
                  </a:lnTo>
                  <a:lnTo>
                    <a:pt x="1389" y="15759"/>
                  </a:lnTo>
                  <a:lnTo>
                    <a:pt x="1519" y="15976"/>
                  </a:lnTo>
                  <a:lnTo>
                    <a:pt x="1658" y="16193"/>
                  </a:lnTo>
                  <a:lnTo>
                    <a:pt x="1797" y="16401"/>
                  </a:lnTo>
                  <a:lnTo>
                    <a:pt x="1936" y="16609"/>
                  </a:lnTo>
                  <a:lnTo>
                    <a:pt x="2092" y="16818"/>
                  </a:lnTo>
                  <a:lnTo>
                    <a:pt x="2239" y="17017"/>
                  </a:lnTo>
                  <a:lnTo>
                    <a:pt x="2404" y="17217"/>
                  </a:lnTo>
                  <a:lnTo>
                    <a:pt x="2560" y="17408"/>
                  </a:lnTo>
                  <a:lnTo>
                    <a:pt x="2734" y="17599"/>
                  </a:lnTo>
                  <a:lnTo>
                    <a:pt x="2907" y="17781"/>
                  </a:lnTo>
                  <a:lnTo>
                    <a:pt x="3081" y="17963"/>
                  </a:lnTo>
                  <a:lnTo>
                    <a:pt x="3263" y="18137"/>
                  </a:lnTo>
                  <a:lnTo>
                    <a:pt x="3445" y="18310"/>
                  </a:lnTo>
                  <a:lnTo>
                    <a:pt x="3636" y="18475"/>
                  </a:lnTo>
                  <a:lnTo>
                    <a:pt x="3827" y="18640"/>
                  </a:lnTo>
                  <a:lnTo>
                    <a:pt x="4027" y="18796"/>
                  </a:lnTo>
                  <a:lnTo>
                    <a:pt x="4226" y="18952"/>
                  </a:lnTo>
                  <a:lnTo>
                    <a:pt x="4426" y="19100"/>
                  </a:lnTo>
                  <a:lnTo>
                    <a:pt x="4634" y="19247"/>
                  </a:lnTo>
                  <a:lnTo>
                    <a:pt x="4851" y="19386"/>
                  </a:lnTo>
                  <a:lnTo>
                    <a:pt x="5068" y="19516"/>
                  </a:lnTo>
                  <a:lnTo>
                    <a:pt x="5285" y="19647"/>
                  </a:lnTo>
                  <a:lnTo>
                    <a:pt x="5502" y="19768"/>
                  </a:lnTo>
                  <a:lnTo>
                    <a:pt x="5728" y="19889"/>
                  </a:lnTo>
                  <a:lnTo>
                    <a:pt x="5962" y="20002"/>
                  </a:lnTo>
                  <a:lnTo>
                    <a:pt x="6187" y="20115"/>
                  </a:lnTo>
                  <a:lnTo>
                    <a:pt x="6422" y="20211"/>
                  </a:lnTo>
                  <a:lnTo>
                    <a:pt x="6665" y="20315"/>
                  </a:lnTo>
                  <a:lnTo>
                    <a:pt x="6899" y="20401"/>
                  </a:lnTo>
                  <a:lnTo>
                    <a:pt x="7142" y="20488"/>
                  </a:lnTo>
                  <a:lnTo>
                    <a:pt x="7394" y="20566"/>
                  </a:lnTo>
                  <a:lnTo>
                    <a:pt x="7637" y="20644"/>
                  </a:lnTo>
                  <a:lnTo>
                    <a:pt x="7888" y="20714"/>
                  </a:lnTo>
                  <a:lnTo>
                    <a:pt x="8140" y="20775"/>
                  </a:lnTo>
                  <a:lnTo>
                    <a:pt x="8400" y="20827"/>
                  </a:lnTo>
                  <a:lnTo>
                    <a:pt x="8660" y="20879"/>
                  </a:lnTo>
                  <a:lnTo>
                    <a:pt x="8921" y="20922"/>
                  </a:lnTo>
                  <a:lnTo>
                    <a:pt x="9181" y="20957"/>
                  </a:lnTo>
                  <a:lnTo>
                    <a:pt x="9441" y="20983"/>
                  </a:lnTo>
                  <a:lnTo>
                    <a:pt x="9710" y="21009"/>
                  </a:lnTo>
                  <a:lnTo>
                    <a:pt x="9979" y="21026"/>
                  </a:lnTo>
                  <a:lnTo>
                    <a:pt x="10248" y="21035"/>
                  </a:lnTo>
                  <a:lnTo>
                    <a:pt x="10517" y="21044"/>
                  </a:lnTo>
                  <a:lnTo>
                    <a:pt x="10786" y="21035"/>
                  </a:lnTo>
                  <a:lnTo>
                    <a:pt x="11064" y="21026"/>
                  </a:lnTo>
                  <a:lnTo>
                    <a:pt x="11333" y="21009"/>
                  </a:lnTo>
                  <a:lnTo>
                    <a:pt x="11593" y="20983"/>
                  </a:lnTo>
                  <a:lnTo>
                    <a:pt x="11862" y="20957"/>
                  </a:lnTo>
                  <a:lnTo>
                    <a:pt x="12123" y="20922"/>
                  </a:lnTo>
                  <a:lnTo>
                    <a:pt x="12383" y="20879"/>
                  </a:lnTo>
                  <a:lnTo>
                    <a:pt x="12643" y="20827"/>
                  </a:lnTo>
                  <a:lnTo>
                    <a:pt x="12895" y="20775"/>
                  </a:lnTo>
                  <a:lnTo>
                    <a:pt x="13147" y="20714"/>
                  </a:lnTo>
                  <a:lnTo>
                    <a:pt x="13398" y="20644"/>
                  </a:lnTo>
                  <a:lnTo>
                    <a:pt x="13650" y="20566"/>
                  </a:lnTo>
                  <a:lnTo>
                    <a:pt x="13893" y="20488"/>
                  </a:lnTo>
                  <a:lnTo>
                    <a:pt x="14136" y="20401"/>
                  </a:lnTo>
                  <a:lnTo>
                    <a:pt x="14379" y="20315"/>
                  </a:lnTo>
                  <a:lnTo>
                    <a:pt x="14613" y="20211"/>
                  </a:lnTo>
                  <a:lnTo>
                    <a:pt x="14847" y="20115"/>
                  </a:lnTo>
                  <a:lnTo>
                    <a:pt x="15082" y="20002"/>
                  </a:lnTo>
                  <a:lnTo>
                    <a:pt x="15307" y="19889"/>
                  </a:lnTo>
                  <a:lnTo>
                    <a:pt x="15533" y="19768"/>
                  </a:lnTo>
                  <a:lnTo>
                    <a:pt x="15759" y="19647"/>
                  </a:lnTo>
                  <a:lnTo>
                    <a:pt x="15976" y="19516"/>
                  </a:lnTo>
                  <a:lnTo>
                    <a:pt x="16192" y="19386"/>
                  </a:lnTo>
                  <a:lnTo>
                    <a:pt x="16401" y="19247"/>
                  </a:lnTo>
                  <a:lnTo>
                    <a:pt x="16609" y="19100"/>
                  </a:lnTo>
                  <a:lnTo>
                    <a:pt x="16817" y="18952"/>
                  </a:lnTo>
                  <a:lnTo>
                    <a:pt x="17017" y="18796"/>
                  </a:lnTo>
                  <a:lnTo>
                    <a:pt x="17216" y="18640"/>
                  </a:lnTo>
                  <a:lnTo>
                    <a:pt x="17407" y="18475"/>
                  </a:lnTo>
                  <a:lnTo>
                    <a:pt x="17598" y="18310"/>
                  </a:lnTo>
                  <a:lnTo>
                    <a:pt x="17780" y="18137"/>
                  </a:lnTo>
                  <a:lnTo>
                    <a:pt x="17963" y="17963"/>
                  </a:lnTo>
                  <a:lnTo>
                    <a:pt x="18136" y="17781"/>
                  </a:lnTo>
                  <a:lnTo>
                    <a:pt x="18310" y="17599"/>
                  </a:lnTo>
                  <a:lnTo>
                    <a:pt x="18475" y="17408"/>
                  </a:lnTo>
                  <a:lnTo>
                    <a:pt x="18639" y="17217"/>
                  </a:lnTo>
                  <a:lnTo>
                    <a:pt x="18796" y="17017"/>
                  </a:lnTo>
                  <a:lnTo>
                    <a:pt x="18952" y="16818"/>
                  </a:lnTo>
                  <a:lnTo>
                    <a:pt x="19099" y="16609"/>
                  </a:lnTo>
                  <a:lnTo>
                    <a:pt x="19247" y="16401"/>
                  </a:lnTo>
                  <a:lnTo>
                    <a:pt x="19386" y="16193"/>
                  </a:lnTo>
                  <a:lnTo>
                    <a:pt x="19516" y="15976"/>
                  </a:lnTo>
                  <a:lnTo>
                    <a:pt x="19646" y="15759"/>
                  </a:lnTo>
                  <a:lnTo>
                    <a:pt x="19768" y="15533"/>
                  </a:lnTo>
                  <a:lnTo>
                    <a:pt x="19889" y="15308"/>
                  </a:lnTo>
                  <a:lnTo>
                    <a:pt x="20002" y="15082"/>
                  </a:lnTo>
                  <a:lnTo>
                    <a:pt x="20115" y="14848"/>
                  </a:lnTo>
                  <a:lnTo>
                    <a:pt x="20210" y="14614"/>
                  </a:lnTo>
                  <a:lnTo>
                    <a:pt x="20314" y="14379"/>
                  </a:lnTo>
                  <a:lnTo>
                    <a:pt x="20401" y="14136"/>
                  </a:lnTo>
                  <a:lnTo>
                    <a:pt x="20488" y="13893"/>
                  </a:lnTo>
                  <a:lnTo>
                    <a:pt x="20566" y="13650"/>
                  </a:lnTo>
                  <a:lnTo>
                    <a:pt x="20644" y="13399"/>
                  </a:lnTo>
                  <a:lnTo>
                    <a:pt x="20713" y="13147"/>
                  </a:lnTo>
                  <a:lnTo>
                    <a:pt x="20774" y="12896"/>
                  </a:lnTo>
                  <a:lnTo>
                    <a:pt x="20826" y="12644"/>
                  </a:lnTo>
                  <a:lnTo>
                    <a:pt x="20878" y="12384"/>
                  </a:lnTo>
                  <a:lnTo>
                    <a:pt x="20922" y="12123"/>
                  </a:lnTo>
                  <a:lnTo>
                    <a:pt x="20956" y="11863"/>
                  </a:lnTo>
                  <a:lnTo>
                    <a:pt x="20982" y="11594"/>
                  </a:lnTo>
                  <a:lnTo>
                    <a:pt x="21008" y="11334"/>
                  </a:lnTo>
                  <a:lnTo>
                    <a:pt x="21026" y="11065"/>
                  </a:lnTo>
                  <a:lnTo>
                    <a:pt x="21034" y="10796"/>
                  </a:lnTo>
                  <a:lnTo>
                    <a:pt x="21043" y="10518"/>
                  </a:lnTo>
                  <a:lnTo>
                    <a:pt x="21034" y="10249"/>
                  </a:lnTo>
                  <a:lnTo>
                    <a:pt x="21026" y="9980"/>
                  </a:lnTo>
                  <a:lnTo>
                    <a:pt x="21008" y="9711"/>
                  </a:lnTo>
                  <a:lnTo>
                    <a:pt x="20982" y="9442"/>
                  </a:lnTo>
                  <a:lnTo>
                    <a:pt x="20956" y="9182"/>
                  </a:lnTo>
                  <a:lnTo>
                    <a:pt x="20922" y="8921"/>
                  </a:lnTo>
                  <a:lnTo>
                    <a:pt x="20878" y="8661"/>
                  </a:lnTo>
                  <a:lnTo>
                    <a:pt x="20826" y="8401"/>
                  </a:lnTo>
                  <a:lnTo>
                    <a:pt x="20774" y="8140"/>
                  </a:lnTo>
                  <a:lnTo>
                    <a:pt x="20713" y="7889"/>
                  </a:lnTo>
                  <a:lnTo>
                    <a:pt x="20644" y="7637"/>
                  </a:lnTo>
                  <a:lnTo>
                    <a:pt x="20566" y="7394"/>
                  </a:lnTo>
                  <a:lnTo>
                    <a:pt x="20488" y="7142"/>
                  </a:lnTo>
                  <a:lnTo>
                    <a:pt x="20401" y="6899"/>
                  </a:lnTo>
                  <a:lnTo>
                    <a:pt x="20314" y="6665"/>
                  </a:lnTo>
                  <a:lnTo>
                    <a:pt x="20210" y="6422"/>
                  </a:lnTo>
                  <a:lnTo>
                    <a:pt x="20115" y="6188"/>
                  </a:lnTo>
                  <a:lnTo>
                    <a:pt x="20002" y="5962"/>
                  </a:lnTo>
                  <a:lnTo>
                    <a:pt x="19889" y="5728"/>
                  </a:lnTo>
                  <a:lnTo>
                    <a:pt x="19768" y="5502"/>
                  </a:lnTo>
                  <a:lnTo>
                    <a:pt x="19646" y="5285"/>
                  </a:lnTo>
                  <a:lnTo>
                    <a:pt x="19516" y="5069"/>
                  </a:lnTo>
                  <a:lnTo>
                    <a:pt x="19386" y="4852"/>
                  </a:lnTo>
                  <a:lnTo>
                    <a:pt x="19247" y="4635"/>
                  </a:lnTo>
                  <a:lnTo>
                    <a:pt x="19099" y="4426"/>
                  </a:lnTo>
                  <a:lnTo>
                    <a:pt x="18952" y="4227"/>
                  </a:lnTo>
                  <a:lnTo>
                    <a:pt x="18796" y="4027"/>
                  </a:lnTo>
                  <a:lnTo>
                    <a:pt x="18639" y="3828"/>
                  </a:lnTo>
                  <a:lnTo>
                    <a:pt x="18475" y="3637"/>
                  </a:lnTo>
                  <a:lnTo>
                    <a:pt x="18310" y="3446"/>
                  </a:lnTo>
                  <a:lnTo>
                    <a:pt x="18136" y="3264"/>
                  </a:lnTo>
                  <a:lnTo>
                    <a:pt x="17963" y="3081"/>
                  </a:lnTo>
                  <a:lnTo>
                    <a:pt x="17780" y="2908"/>
                  </a:lnTo>
                  <a:lnTo>
                    <a:pt x="17598" y="2734"/>
                  </a:lnTo>
                  <a:lnTo>
                    <a:pt x="17407" y="2561"/>
                  </a:lnTo>
                  <a:lnTo>
                    <a:pt x="17216" y="2405"/>
                  </a:lnTo>
                  <a:lnTo>
                    <a:pt x="17017" y="2240"/>
                  </a:lnTo>
                  <a:lnTo>
                    <a:pt x="16817" y="2092"/>
                  </a:lnTo>
                  <a:lnTo>
                    <a:pt x="16609" y="1936"/>
                  </a:lnTo>
                  <a:lnTo>
                    <a:pt x="16401" y="1797"/>
                  </a:lnTo>
                  <a:lnTo>
                    <a:pt x="16192" y="1658"/>
                  </a:lnTo>
                  <a:lnTo>
                    <a:pt x="15976" y="1519"/>
                  </a:lnTo>
                  <a:lnTo>
                    <a:pt x="15759" y="1389"/>
                  </a:lnTo>
                  <a:lnTo>
                    <a:pt x="15533" y="1268"/>
                  </a:lnTo>
                  <a:lnTo>
                    <a:pt x="15307" y="1146"/>
                  </a:lnTo>
                  <a:lnTo>
                    <a:pt x="15082" y="1034"/>
                  </a:lnTo>
                  <a:lnTo>
                    <a:pt x="14847" y="929"/>
                  </a:lnTo>
                  <a:lnTo>
                    <a:pt x="14613" y="825"/>
                  </a:lnTo>
                  <a:lnTo>
                    <a:pt x="14379" y="730"/>
                  </a:lnTo>
                  <a:lnTo>
                    <a:pt x="14136" y="634"/>
                  </a:lnTo>
                  <a:lnTo>
                    <a:pt x="13893" y="548"/>
                  </a:lnTo>
                  <a:lnTo>
                    <a:pt x="13650" y="470"/>
                  </a:lnTo>
                  <a:lnTo>
                    <a:pt x="13398" y="400"/>
                  </a:lnTo>
                  <a:lnTo>
                    <a:pt x="13147" y="331"/>
                  </a:lnTo>
                  <a:lnTo>
                    <a:pt x="12895" y="270"/>
                  </a:lnTo>
                  <a:lnTo>
                    <a:pt x="12643" y="209"/>
                  </a:lnTo>
                  <a:lnTo>
                    <a:pt x="12383" y="166"/>
                  </a:lnTo>
                  <a:lnTo>
                    <a:pt x="12123" y="122"/>
                  </a:lnTo>
                  <a:lnTo>
                    <a:pt x="11862" y="79"/>
                  </a:lnTo>
                  <a:lnTo>
                    <a:pt x="11593" y="53"/>
                  </a:lnTo>
                  <a:lnTo>
                    <a:pt x="11333" y="27"/>
                  </a:lnTo>
                  <a:lnTo>
                    <a:pt x="11064" y="10"/>
                  </a:lnTo>
                  <a:lnTo>
                    <a:pt x="10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137aa9371db_0_13"/>
            <p:cNvSpPr/>
            <p:nvPr/>
          </p:nvSpPr>
          <p:spPr>
            <a:xfrm>
              <a:off x="-1216925" y="-2592025"/>
              <a:ext cx="526100" cy="526100"/>
            </a:xfrm>
            <a:custGeom>
              <a:avLst/>
              <a:gdLst/>
              <a:ahLst/>
              <a:cxnLst/>
              <a:rect l="l" t="t" r="r" b="b"/>
              <a:pathLst>
                <a:path w="21044" h="21044" fill="none" extrusionOk="0">
                  <a:moveTo>
                    <a:pt x="21043" y="10518"/>
                  </a:moveTo>
                  <a:lnTo>
                    <a:pt x="21043" y="10518"/>
                  </a:lnTo>
                  <a:lnTo>
                    <a:pt x="21034" y="10796"/>
                  </a:lnTo>
                  <a:lnTo>
                    <a:pt x="21026" y="11065"/>
                  </a:lnTo>
                  <a:lnTo>
                    <a:pt x="21008" y="11334"/>
                  </a:lnTo>
                  <a:lnTo>
                    <a:pt x="20982" y="11594"/>
                  </a:lnTo>
                  <a:lnTo>
                    <a:pt x="20956" y="11863"/>
                  </a:lnTo>
                  <a:lnTo>
                    <a:pt x="20922" y="12123"/>
                  </a:lnTo>
                  <a:lnTo>
                    <a:pt x="20878" y="12384"/>
                  </a:lnTo>
                  <a:lnTo>
                    <a:pt x="20826" y="12644"/>
                  </a:lnTo>
                  <a:lnTo>
                    <a:pt x="20774" y="12896"/>
                  </a:lnTo>
                  <a:lnTo>
                    <a:pt x="20713" y="13147"/>
                  </a:lnTo>
                  <a:lnTo>
                    <a:pt x="20644" y="13399"/>
                  </a:lnTo>
                  <a:lnTo>
                    <a:pt x="20566" y="13650"/>
                  </a:lnTo>
                  <a:lnTo>
                    <a:pt x="20488" y="13893"/>
                  </a:lnTo>
                  <a:lnTo>
                    <a:pt x="20401" y="14136"/>
                  </a:lnTo>
                  <a:lnTo>
                    <a:pt x="20314" y="14379"/>
                  </a:lnTo>
                  <a:lnTo>
                    <a:pt x="20210" y="14614"/>
                  </a:lnTo>
                  <a:lnTo>
                    <a:pt x="20115" y="14848"/>
                  </a:lnTo>
                  <a:lnTo>
                    <a:pt x="20002" y="15082"/>
                  </a:lnTo>
                  <a:lnTo>
                    <a:pt x="19889" y="15308"/>
                  </a:lnTo>
                  <a:lnTo>
                    <a:pt x="19768" y="15533"/>
                  </a:lnTo>
                  <a:lnTo>
                    <a:pt x="19646" y="15759"/>
                  </a:lnTo>
                  <a:lnTo>
                    <a:pt x="19516" y="15976"/>
                  </a:lnTo>
                  <a:lnTo>
                    <a:pt x="19386" y="16193"/>
                  </a:lnTo>
                  <a:lnTo>
                    <a:pt x="19247" y="16401"/>
                  </a:lnTo>
                  <a:lnTo>
                    <a:pt x="19099" y="16609"/>
                  </a:lnTo>
                  <a:lnTo>
                    <a:pt x="18952" y="16818"/>
                  </a:lnTo>
                  <a:lnTo>
                    <a:pt x="18796" y="17017"/>
                  </a:lnTo>
                  <a:lnTo>
                    <a:pt x="18639" y="17217"/>
                  </a:lnTo>
                  <a:lnTo>
                    <a:pt x="18475" y="17408"/>
                  </a:lnTo>
                  <a:lnTo>
                    <a:pt x="18310" y="17599"/>
                  </a:lnTo>
                  <a:lnTo>
                    <a:pt x="18136" y="17781"/>
                  </a:lnTo>
                  <a:lnTo>
                    <a:pt x="17963" y="17963"/>
                  </a:lnTo>
                  <a:lnTo>
                    <a:pt x="17780" y="18137"/>
                  </a:lnTo>
                  <a:lnTo>
                    <a:pt x="17598" y="18310"/>
                  </a:lnTo>
                  <a:lnTo>
                    <a:pt x="17407" y="18475"/>
                  </a:lnTo>
                  <a:lnTo>
                    <a:pt x="17216" y="18640"/>
                  </a:lnTo>
                  <a:lnTo>
                    <a:pt x="17017" y="18796"/>
                  </a:lnTo>
                  <a:lnTo>
                    <a:pt x="16817" y="18952"/>
                  </a:lnTo>
                  <a:lnTo>
                    <a:pt x="16609" y="19100"/>
                  </a:lnTo>
                  <a:lnTo>
                    <a:pt x="16401" y="19247"/>
                  </a:lnTo>
                  <a:lnTo>
                    <a:pt x="16192" y="19386"/>
                  </a:lnTo>
                  <a:lnTo>
                    <a:pt x="15976" y="19516"/>
                  </a:lnTo>
                  <a:lnTo>
                    <a:pt x="15759" y="19647"/>
                  </a:lnTo>
                  <a:lnTo>
                    <a:pt x="15533" y="19768"/>
                  </a:lnTo>
                  <a:lnTo>
                    <a:pt x="15307" y="19889"/>
                  </a:lnTo>
                  <a:lnTo>
                    <a:pt x="15082" y="20002"/>
                  </a:lnTo>
                  <a:lnTo>
                    <a:pt x="14847" y="20115"/>
                  </a:lnTo>
                  <a:lnTo>
                    <a:pt x="14613" y="20211"/>
                  </a:lnTo>
                  <a:lnTo>
                    <a:pt x="14379" y="20315"/>
                  </a:lnTo>
                  <a:lnTo>
                    <a:pt x="14136" y="20401"/>
                  </a:lnTo>
                  <a:lnTo>
                    <a:pt x="13893" y="20488"/>
                  </a:lnTo>
                  <a:lnTo>
                    <a:pt x="13650" y="20566"/>
                  </a:lnTo>
                  <a:lnTo>
                    <a:pt x="13398" y="20644"/>
                  </a:lnTo>
                  <a:lnTo>
                    <a:pt x="13147" y="20714"/>
                  </a:lnTo>
                  <a:lnTo>
                    <a:pt x="12895" y="20775"/>
                  </a:lnTo>
                  <a:lnTo>
                    <a:pt x="12643" y="20827"/>
                  </a:lnTo>
                  <a:lnTo>
                    <a:pt x="12383" y="20879"/>
                  </a:lnTo>
                  <a:lnTo>
                    <a:pt x="12123" y="20922"/>
                  </a:lnTo>
                  <a:lnTo>
                    <a:pt x="11862" y="20957"/>
                  </a:lnTo>
                  <a:lnTo>
                    <a:pt x="11593" y="20983"/>
                  </a:lnTo>
                  <a:lnTo>
                    <a:pt x="11333" y="21009"/>
                  </a:lnTo>
                  <a:lnTo>
                    <a:pt x="11064" y="21026"/>
                  </a:lnTo>
                  <a:lnTo>
                    <a:pt x="10786" y="21035"/>
                  </a:lnTo>
                  <a:lnTo>
                    <a:pt x="10517" y="21044"/>
                  </a:lnTo>
                  <a:lnTo>
                    <a:pt x="10517" y="21044"/>
                  </a:lnTo>
                  <a:lnTo>
                    <a:pt x="10248" y="21035"/>
                  </a:lnTo>
                  <a:lnTo>
                    <a:pt x="9979" y="21026"/>
                  </a:lnTo>
                  <a:lnTo>
                    <a:pt x="9710" y="21009"/>
                  </a:lnTo>
                  <a:lnTo>
                    <a:pt x="9441" y="20983"/>
                  </a:lnTo>
                  <a:lnTo>
                    <a:pt x="9181" y="20957"/>
                  </a:lnTo>
                  <a:lnTo>
                    <a:pt x="8921" y="20922"/>
                  </a:lnTo>
                  <a:lnTo>
                    <a:pt x="8660" y="20879"/>
                  </a:lnTo>
                  <a:lnTo>
                    <a:pt x="8400" y="20827"/>
                  </a:lnTo>
                  <a:lnTo>
                    <a:pt x="8140" y="20775"/>
                  </a:lnTo>
                  <a:lnTo>
                    <a:pt x="7888" y="20714"/>
                  </a:lnTo>
                  <a:lnTo>
                    <a:pt x="7637" y="20644"/>
                  </a:lnTo>
                  <a:lnTo>
                    <a:pt x="7394" y="20566"/>
                  </a:lnTo>
                  <a:lnTo>
                    <a:pt x="7142" y="20488"/>
                  </a:lnTo>
                  <a:lnTo>
                    <a:pt x="6899" y="20401"/>
                  </a:lnTo>
                  <a:lnTo>
                    <a:pt x="6665" y="20315"/>
                  </a:lnTo>
                  <a:lnTo>
                    <a:pt x="6422" y="20211"/>
                  </a:lnTo>
                  <a:lnTo>
                    <a:pt x="6187" y="20115"/>
                  </a:lnTo>
                  <a:lnTo>
                    <a:pt x="5962" y="20002"/>
                  </a:lnTo>
                  <a:lnTo>
                    <a:pt x="5728" y="19889"/>
                  </a:lnTo>
                  <a:lnTo>
                    <a:pt x="5502" y="19768"/>
                  </a:lnTo>
                  <a:lnTo>
                    <a:pt x="5285" y="19647"/>
                  </a:lnTo>
                  <a:lnTo>
                    <a:pt x="5068" y="19516"/>
                  </a:lnTo>
                  <a:lnTo>
                    <a:pt x="4851" y="19386"/>
                  </a:lnTo>
                  <a:lnTo>
                    <a:pt x="4634" y="19247"/>
                  </a:lnTo>
                  <a:lnTo>
                    <a:pt x="4426" y="19100"/>
                  </a:lnTo>
                  <a:lnTo>
                    <a:pt x="4226" y="18952"/>
                  </a:lnTo>
                  <a:lnTo>
                    <a:pt x="4027" y="18796"/>
                  </a:lnTo>
                  <a:lnTo>
                    <a:pt x="3827" y="18640"/>
                  </a:lnTo>
                  <a:lnTo>
                    <a:pt x="3636" y="18475"/>
                  </a:lnTo>
                  <a:lnTo>
                    <a:pt x="3445" y="18310"/>
                  </a:lnTo>
                  <a:lnTo>
                    <a:pt x="3263" y="18137"/>
                  </a:lnTo>
                  <a:lnTo>
                    <a:pt x="3081" y="17963"/>
                  </a:lnTo>
                  <a:lnTo>
                    <a:pt x="2907" y="17781"/>
                  </a:lnTo>
                  <a:lnTo>
                    <a:pt x="2734" y="17599"/>
                  </a:lnTo>
                  <a:lnTo>
                    <a:pt x="2560" y="17408"/>
                  </a:lnTo>
                  <a:lnTo>
                    <a:pt x="2404" y="17217"/>
                  </a:lnTo>
                  <a:lnTo>
                    <a:pt x="2239" y="17017"/>
                  </a:lnTo>
                  <a:lnTo>
                    <a:pt x="2092" y="16818"/>
                  </a:lnTo>
                  <a:lnTo>
                    <a:pt x="1936" y="16609"/>
                  </a:lnTo>
                  <a:lnTo>
                    <a:pt x="1797" y="16401"/>
                  </a:lnTo>
                  <a:lnTo>
                    <a:pt x="1658" y="16193"/>
                  </a:lnTo>
                  <a:lnTo>
                    <a:pt x="1519" y="15976"/>
                  </a:lnTo>
                  <a:lnTo>
                    <a:pt x="1389" y="15759"/>
                  </a:lnTo>
                  <a:lnTo>
                    <a:pt x="1267" y="15533"/>
                  </a:lnTo>
                  <a:lnTo>
                    <a:pt x="1146" y="15308"/>
                  </a:lnTo>
                  <a:lnTo>
                    <a:pt x="1033" y="15082"/>
                  </a:lnTo>
                  <a:lnTo>
                    <a:pt x="929" y="14848"/>
                  </a:lnTo>
                  <a:lnTo>
                    <a:pt x="825" y="14614"/>
                  </a:lnTo>
                  <a:lnTo>
                    <a:pt x="729" y="14379"/>
                  </a:lnTo>
                  <a:lnTo>
                    <a:pt x="634" y="14136"/>
                  </a:lnTo>
                  <a:lnTo>
                    <a:pt x="547" y="13893"/>
                  </a:lnTo>
                  <a:lnTo>
                    <a:pt x="469" y="13650"/>
                  </a:lnTo>
                  <a:lnTo>
                    <a:pt x="400" y="13399"/>
                  </a:lnTo>
                  <a:lnTo>
                    <a:pt x="330" y="13147"/>
                  </a:lnTo>
                  <a:lnTo>
                    <a:pt x="269" y="12896"/>
                  </a:lnTo>
                  <a:lnTo>
                    <a:pt x="209" y="12644"/>
                  </a:lnTo>
                  <a:lnTo>
                    <a:pt x="165" y="12384"/>
                  </a:lnTo>
                  <a:lnTo>
                    <a:pt x="122" y="12123"/>
                  </a:lnTo>
                  <a:lnTo>
                    <a:pt x="79" y="11863"/>
                  </a:lnTo>
                  <a:lnTo>
                    <a:pt x="53" y="11594"/>
                  </a:lnTo>
                  <a:lnTo>
                    <a:pt x="26" y="11334"/>
                  </a:lnTo>
                  <a:lnTo>
                    <a:pt x="9" y="11065"/>
                  </a:lnTo>
                  <a:lnTo>
                    <a:pt x="0" y="10796"/>
                  </a:lnTo>
                  <a:lnTo>
                    <a:pt x="0" y="10518"/>
                  </a:lnTo>
                  <a:lnTo>
                    <a:pt x="0" y="10518"/>
                  </a:lnTo>
                  <a:lnTo>
                    <a:pt x="0" y="10249"/>
                  </a:lnTo>
                  <a:lnTo>
                    <a:pt x="9" y="9980"/>
                  </a:lnTo>
                  <a:lnTo>
                    <a:pt x="26" y="9711"/>
                  </a:lnTo>
                  <a:lnTo>
                    <a:pt x="53" y="9442"/>
                  </a:lnTo>
                  <a:lnTo>
                    <a:pt x="79" y="9182"/>
                  </a:lnTo>
                  <a:lnTo>
                    <a:pt x="122" y="8921"/>
                  </a:lnTo>
                  <a:lnTo>
                    <a:pt x="165" y="8661"/>
                  </a:lnTo>
                  <a:lnTo>
                    <a:pt x="209" y="8401"/>
                  </a:lnTo>
                  <a:lnTo>
                    <a:pt x="269" y="8140"/>
                  </a:lnTo>
                  <a:lnTo>
                    <a:pt x="330" y="7889"/>
                  </a:lnTo>
                  <a:lnTo>
                    <a:pt x="400" y="7637"/>
                  </a:lnTo>
                  <a:lnTo>
                    <a:pt x="469" y="7394"/>
                  </a:lnTo>
                  <a:lnTo>
                    <a:pt x="547" y="7142"/>
                  </a:lnTo>
                  <a:lnTo>
                    <a:pt x="634" y="6899"/>
                  </a:lnTo>
                  <a:lnTo>
                    <a:pt x="729" y="6665"/>
                  </a:lnTo>
                  <a:lnTo>
                    <a:pt x="825" y="6422"/>
                  </a:lnTo>
                  <a:lnTo>
                    <a:pt x="929" y="6188"/>
                  </a:lnTo>
                  <a:lnTo>
                    <a:pt x="1033" y="5962"/>
                  </a:lnTo>
                  <a:lnTo>
                    <a:pt x="1146" y="5728"/>
                  </a:lnTo>
                  <a:lnTo>
                    <a:pt x="1267" y="5502"/>
                  </a:lnTo>
                  <a:lnTo>
                    <a:pt x="1389" y="5285"/>
                  </a:lnTo>
                  <a:lnTo>
                    <a:pt x="1519" y="5069"/>
                  </a:lnTo>
                  <a:lnTo>
                    <a:pt x="1658" y="4852"/>
                  </a:lnTo>
                  <a:lnTo>
                    <a:pt x="1797" y="4635"/>
                  </a:lnTo>
                  <a:lnTo>
                    <a:pt x="1936" y="4426"/>
                  </a:lnTo>
                  <a:lnTo>
                    <a:pt x="2092" y="4227"/>
                  </a:lnTo>
                  <a:lnTo>
                    <a:pt x="2239" y="4027"/>
                  </a:lnTo>
                  <a:lnTo>
                    <a:pt x="2404" y="3828"/>
                  </a:lnTo>
                  <a:lnTo>
                    <a:pt x="2560" y="3637"/>
                  </a:lnTo>
                  <a:lnTo>
                    <a:pt x="2734" y="3446"/>
                  </a:lnTo>
                  <a:lnTo>
                    <a:pt x="2907" y="3264"/>
                  </a:lnTo>
                  <a:lnTo>
                    <a:pt x="3081" y="3081"/>
                  </a:lnTo>
                  <a:lnTo>
                    <a:pt x="3263" y="2908"/>
                  </a:lnTo>
                  <a:lnTo>
                    <a:pt x="3445" y="2734"/>
                  </a:lnTo>
                  <a:lnTo>
                    <a:pt x="3636" y="2561"/>
                  </a:lnTo>
                  <a:lnTo>
                    <a:pt x="3827" y="2405"/>
                  </a:lnTo>
                  <a:lnTo>
                    <a:pt x="4027" y="2240"/>
                  </a:lnTo>
                  <a:lnTo>
                    <a:pt x="4226" y="2092"/>
                  </a:lnTo>
                  <a:lnTo>
                    <a:pt x="4426" y="1936"/>
                  </a:lnTo>
                  <a:lnTo>
                    <a:pt x="4634" y="1797"/>
                  </a:lnTo>
                  <a:lnTo>
                    <a:pt x="4851" y="1658"/>
                  </a:lnTo>
                  <a:lnTo>
                    <a:pt x="5068" y="1519"/>
                  </a:lnTo>
                  <a:lnTo>
                    <a:pt x="5285" y="1389"/>
                  </a:lnTo>
                  <a:lnTo>
                    <a:pt x="5502" y="1268"/>
                  </a:lnTo>
                  <a:lnTo>
                    <a:pt x="5728" y="1146"/>
                  </a:lnTo>
                  <a:lnTo>
                    <a:pt x="5962" y="1034"/>
                  </a:lnTo>
                  <a:lnTo>
                    <a:pt x="6187" y="929"/>
                  </a:lnTo>
                  <a:lnTo>
                    <a:pt x="6422" y="825"/>
                  </a:lnTo>
                  <a:lnTo>
                    <a:pt x="6665" y="730"/>
                  </a:lnTo>
                  <a:lnTo>
                    <a:pt x="6899" y="634"/>
                  </a:lnTo>
                  <a:lnTo>
                    <a:pt x="7142" y="548"/>
                  </a:lnTo>
                  <a:lnTo>
                    <a:pt x="7394" y="470"/>
                  </a:lnTo>
                  <a:lnTo>
                    <a:pt x="7637" y="400"/>
                  </a:lnTo>
                  <a:lnTo>
                    <a:pt x="7888" y="331"/>
                  </a:lnTo>
                  <a:lnTo>
                    <a:pt x="8140" y="270"/>
                  </a:lnTo>
                  <a:lnTo>
                    <a:pt x="8400" y="209"/>
                  </a:lnTo>
                  <a:lnTo>
                    <a:pt x="8660" y="166"/>
                  </a:lnTo>
                  <a:lnTo>
                    <a:pt x="8921" y="122"/>
                  </a:lnTo>
                  <a:lnTo>
                    <a:pt x="9181" y="79"/>
                  </a:lnTo>
                  <a:lnTo>
                    <a:pt x="9441" y="53"/>
                  </a:lnTo>
                  <a:lnTo>
                    <a:pt x="9710" y="27"/>
                  </a:lnTo>
                  <a:lnTo>
                    <a:pt x="9979" y="10"/>
                  </a:lnTo>
                  <a:lnTo>
                    <a:pt x="10248" y="1"/>
                  </a:lnTo>
                  <a:lnTo>
                    <a:pt x="10517" y="1"/>
                  </a:lnTo>
                  <a:lnTo>
                    <a:pt x="10517" y="1"/>
                  </a:lnTo>
                  <a:lnTo>
                    <a:pt x="10786" y="1"/>
                  </a:lnTo>
                  <a:lnTo>
                    <a:pt x="11064" y="10"/>
                  </a:lnTo>
                  <a:lnTo>
                    <a:pt x="11333" y="27"/>
                  </a:lnTo>
                  <a:lnTo>
                    <a:pt x="11593" y="53"/>
                  </a:lnTo>
                  <a:lnTo>
                    <a:pt x="11862" y="79"/>
                  </a:lnTo>
                  <a:lnTo>
                    <a:pt x="12123" y="122"/>
                  </a:lnTo>
                  <a:lnTo>
                    <a:pt x="12383" y="166"/>
                  </a:lnTo>
                  <a:lnTo>
                    <a:pt x="12643" y="209"/>
                  </a:lnTo>
                  <a:lnTo>
                    <a:pt x="12895" y="270"/>
                  </a:lnTo>
                  <a:lnTo>
                    <a:pt x="13147" y="331"/>
                  </a:lnTo>
                  <a:lnTo>
                    <a:pt x="13398" y="400"/>
                  </a:lnTo>
                  <a:lnTo>
                    <a:pt x="13650" y="470"/>
                  </a:lnTo>
                  <a:lnTo>
                    <a:pt x="13893" y="548"/>
                  </a:lnTo>
                  <a:lnTo>
                    <a:pt x="14136" y="634"/>
                  </a:lnTo>
                  <a:lnTo>
                    <a:pt x="14379" y="730"/>
                  </a:lnTo>
                  <a:lnTo>
                    <a:pt x="14613" y="825"/>
                  </a:lnTo>
                  <a:lnTo>
                    <a:pt x="14847" y="929"/>
                  </a:lnTo>
                  <a:lnTo>
                    <a:pt x="15082" y="1034"/>
                  </a:lnTo>
                  <a:lnTo>
                    <a:pt x="15307" y="1146"/>
                  </a:lnTo>
                  <a:lnTo>
                    <a:pt x="15533" y="1268"/>
                  </a:lnTo>
                  <a:lnTo>
                    <a:pt x="15759" y="1389"/>
                  </a:lnTo>
                  <a:lnTo>
                    <a:pt x="15976" y="1519"/>
                  </a:lnTo>
                  <a:lnTo>
                    <a:pt x="16192" y="1658"/>
                  </a:lnTo>
                  <a:lnTo>
                    <a:pt x="16401" y="1797"/>
                  </a:lnTo>
                  <a:lnTo>
                    <a:pt x="16609" y="1936"/>
                  </a:lnTo>
                  <a:lnTo>
                    <a:pt x="16817" y="2092"/>
                  </a:lnTo>
                  <a:lnTo>
                    <a:pt x="17017" y="2240"/>
                  </a:lnTo>
                  <a:lnTo>
                    <a:pt x="17216" y="2405"/>
                  </a:lnTo>
                  <a:lnTo>
                    <a:pt x="17407" y="2561"/>
                  </a:lnTo>
                  <a:lnTo>
                    <a:pt x="17598" y="2734"/>
                  </a:lnTo>
                  <a:lnTo>
                    <a:pt x="17780" y="2908"/>
                  </a:lnTo>
                  <a:lnTo>
                    <a:pt x="17963" y="3081"/>
                  </a:lnTo>
                  <a:lnTo>
                    <a:pt x="18136" y="3264"/>
                  </a:lnTo>
                  <a:lnTo>
                    <a:pt x="18310" y="3446"/>
                  </a:lnTo>
                  <a:lnTo>
                    <a:pt x="18475" y="3637"/>
                  </a:lnTo>
                  <a:lnTo>
                    <a:pt x="18639" y="3828"/>
                  </a:lnTo>
                  <a:lnTo>
                    <a:pt x="18796" y="4027"/>
                  </a:lnTo>
                  <a:lnTo>
                    <a:pt x="18952" y="4227"/>
                  </a:lnTo>
                  <a:lnTo>
                    <a:pt x="19099" y="4426"/>
                  </a:lnTo>
                  <a:lnTo>
                    <a:pt x="19247" y="4635"/>
                  </a:lnTo>
                  <a:lnTo>
                    <a:pt x="19386" y="4852"/>
                  </a:lnTo>
                  <a:lnTo>
                    <a:pt x="19516" y="5069"/>
                  </a:lnTo>
                  <a:lnTo>
                    <a:pt x="19646" y="5285"/>
                  </a:lnTo>
                  <a:lnTo>
                    <a:pt x="19768" y="5502"/>
                  </a:lnTo>
                  <a:lnTo>
                    <a:pt x="19889" y="5728"/>
                  </a:lnTo>
                  <a:lnTo>
                    <a:pt x="20002" y="5962"/>
                  </a:lnTo>
                  <a:lnTo>
                    <a:pt x="20115" y="6188"/>
                  </a:lnTo>
                  <a:lnTo>
                    <a:pt x="20210" y="6422"/>
                  </a:lnTo>
                  <a:lnTo>
                    <a:pt x="20314" y="6665"/>
                  </a:lnTo>
                  <a:lnTo>
                    <a:pt x="20401" y="6899"/>
                  </a:lnTo>
                  <a:lnTo>
                    <a:pt x="20488" y="7142"/>
                  </a:lnTo>
                  <a:lnTo>
                    <a:pt x="20566" y="7394"/>
                  </a:lnTo>
                  <a:lnTo>
                    <a:pt x="20644" y="7637"/>
                  </a:lnTo>
                  <a:lnTo>
                    <a:pt x="20713" y="7889"/>
                  </a:lnTo>
                  <a:lnTo>
                    <a:pt x="20774" y="8140"/>
                  </a:lnTo>
                  <a:lnTo>
                    <a:pt x="20826" y="8401"/>
                  </a:lnTo>
                  <a:lnTo>
                    <a:pt x="20878" y="8661"/>
                  </a:lnTo>
                  <a:lnTo>
                    <a:pt x="20922" y="8921"/>
                  </a:lnTo>
                  <a:lnTo>
                    <a:pt x="20956" y="9182"/>
                  </a:lnTo>
                  <a:lnTo>
                    <a:pt x="20982" y="9442"/>
                  </a:lnTo>
                  <a:lnTo>
                    <a:pt x="21008" y="9711"/>
                  </a:lnTo>
                  <a:lnTo>
                    <a:pt x="21026" y="9980"/>
                  </a:lnTo>
                  <a:lnTo>
                    <a:pt x="21034" y="10249"/>
                  </a:lnTo>
                  <a:lnTo>
                    <a:pt x="21043" y="10518"/>
                  </a:lnTo>
                  <a:lnTo>
                    <a:pt x="21043" y="105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137aa9371db_0_13"/>
            <p:cNvSpPr/>
            <p:nvPr/>
          </p:nvSpPr>
          <p:spPr>
            <a:xfrm>
              <a:off x="-690850" y="-232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137aa9371db_0_13"/>
            <p:cNvSpPr/>
            <p:nvPr/>
          </p:nvSpPr>
          <p:spPr>
            <a:xfrm>
              <a:off x="-1216925" y="-6243025"/>
              <a:ext cx="526100" cy="526100"/>
            </a:xfrm>
            <a:custGeom>
              <a:avLst/>
              <a:gdLst/>
              <a:ahLst/>
              <a:cxnLst/>
              <a:rect l="l" t="t" r="r" b="b"/>
              <a:pathLst>
                <a:path w="21044" h="21044" extrusionOk="0">
                  <a:moveTo>
                    <a:pt x="10517" y="1"/>
                  </a:moveTo>
                  <a:lnTo>
                    <a:pt x="10248" y="9"/>
                  </a:lnTo>
                  <a:lnTo>
                    <a:pt x="9979" y="18"/>
                  </a:lnTo>
                  <a:lnTo>
                    <a:pt x="9710" y="35"/>
                  </a:lnTo>
                  <a:lnTo>
                    <a:pt x="9441" y="61"/>
                  </a:lnTo>
                  <a:lnTo>
                    <a:pt x="9181" y="87"/>
                  </a:lnTo>
                  <a:lnTo>
                    <a:pt x="8921" y="122"/>
                  </a:lnTo>
                  <a:lnTo>
                    <a:pt x="8660" y="166"/>
                  </a:lnTo>
                  <a:lnTo>
                    <a:pt x="8400" y="218"/>
                  </a:lnTo>
                  <a:lnTo>
                    <a:pt x="8140" y="270"/>
                  </a:lnTo>
                  <a:lnTo>
                    <a:pt x="7888" y="330"/>
                  </a:lnTo>
                  <a:lnTo>
                    <a:pt x="7637" y="400"/>
                  </a:lnTo>
                  <a:lnTo>
                    <a:pt x="7394" y="478"/>
                  </a:lnTo>
                  <a:lnTo>
                    <a:pt x="7142" y="556"/>
                  </a:lnTo>
                  <a:lnTo>
                    <a:pt x="6899" y="643"/>
                  </a:lnTo>
                  <a:lnTo>
                    <a:pt x="6665" y="730"/>
                  </a:lnTo>
                  <a:lnTo>
                    <a:pt x="6422" y="834"/>
                  </a:lnTo>
                  <a:lnTo>
                    <a:pt x="6187" y="929"/>
                  </a:lnTo>
                  <a:lnTo>
                    <a:pt x="5962" y="1042"/>
                  </a:lnTo>
                  <a:lnTo>
                    <a:pt x="5728" y="1155"/>
                  </a:lnTo>
                  <a:lnTo>
                    <a:pt x="5502" y="1276"/>
                  </a:lnTo>
                  <a:lnTo>
                    <a:pt x="5285" y="1398"/>
                  </a:lnTo>
                  <a:lnTo>
                    <a:pt x="5068" y="1528"/>
                  </a:lnTo>
                  <a:lnTo>
                    <a:pt x="4851" y="1658"/>
                  </a:lnTo>
                  <a:lnTo>
                    <a:pt x="4634" y="1797"/>
                  </a:lnTo>
                  <a:lnTo>
                    <a:pt x="4426" y="1944"/>
                  </a:lnTo>
                  <a:lnTo>
                    <a:pt x="4226" y="2092"/>
                  </a:lnTo>
                  <a:lnTo>
                    <a:pt x="4027" y="2248"/>
                  </a:lnTo>
                  <a:lnTo>
                    <a:pt x="3827" y="2404"/>
                  </a:lnTo>
                  <a:lnTo>
                    <a:pt x="3636" y="2569"/>
                  </a:lnTo>
                  <a:lnTo>
                    <a:pt x="3445" y="2734"/>
                  </a:lnTo>
                  <a:lnTo>
                    <a:pt x="3263" y="2908"/>
                  </a:lnTo>
                  <a:lnTo>
                    <a:pt x="3081" y="3081"/>
                  </a:lnTo>
                  <a:lnTo>
                    <a:pt x="2907" y="3263"/>
                  </a:lnTo>
                  <a:lnTo>
                    <a:pt x="2734" y="3446"/>
                  </a:lnTo>
                  <a:lnTo>
                    <a:pt x="2560" y="3636"/>
                  </a:lnTo>
                  <a:lnTo>
                    <a:pt x="2404" y="3827"/>
                  </a:lnTo>
                  <a:lnTo>
                    <a:pt x="2239" y="4027"/>
                  </a:lnTo>
                  <a:lnTo>
                    <a:pt x="2092" y="4227"/>
                  </a:lnTo>
                  <a:lnTo>
                    <a:pt x="1936" y="4435"/>
                  </a:lnTo>
                  <a:lnTo>
                    <a:pt x="1797" y="4643"/>
                  </a:lnTo>
                  <a:lnTo>
                    <a:pt x="1658" y="4851"/>
                  </a:lnTo>
                  <a:lnTo>
                    <a:pt x="1519" y="5068"/>
                  </a:lnTo>
                  <a:lnTo>
                    <a:pt x="1389" y="5285"/>
                  </a:lnTo>
                  <a:lnTo>
                    <a:pt x="1267" y="5511"/>
                  </a:lnTo>
                  <a:lnTo>
                    <a:pt x="1146" y="5736"/>
                  </a:lnTo>
                  <a:lnTo>
                    <a:pt x="1033" y="5962"/>
                  </a:lnTo>
                  <a:lnTo>
                    <a:pt x="929" y="6196"/>
                  </a:lnTo>
                  <a:lnTo>
                    <a:pt x="825" y="6431"/>
                  </a:lnTo>
                  <a:lnTo>
                    <a:pt x="729" y="6665"/>
                  </a:lnTo>
                  <a:lnTo>
                    <a:pt x="634" y="6908"/>
                  </a:lnTo>
                  <a:lnTo>
                    <a:pt x="547" y="7151"/>
                  </a:lnTo>
                  <a:lnTo>
                    <a:pt x="469" y="7394"/>
                  </a:lnTo>
                  <a:lnTo>
                    <a:pt x="400" y="7645"/>
                  </a:lnTo>
                  <a:lnTo>
                    <a:pt x="330" y="7897"/>
                  </a:lnTo>
                  <a:lnTo>
                    <a:pt x="269" y="8149"/>
                  </a:lnTo>
                  <a:lnTo>
                    <a:pt x="209" y="8400"/>
                  </a:lnTo>
                  <a:lnTo>
                    <a:pt x="165" y="8661"/>
                  </a:lnTo>
                  <a:lnTo>
                    <a:pt x="122" y="8921"/>
                  </a:lnTo>
                  <a:lnTo>
                    <a:pt x="79" y="9181"/>
                  </a:lnTo>
                  <a:lnTo>
                    <a:pt x="53" y="9450"/>
                  </a:lnTo>
                  <a:lnTo>
                    <a:pt x="26" y="9719"/>
                  </a:lnTo>
                  <a:lnTo>
                    <a:pt x="9" y="9980"/>
                  </a:lnTo>
                  <a:lnTo>
                    <a:pt x="0" y="10257"/>
                  </a:lnTo>
                  <a:lnTo>
                    <a:pt x="0" y="10526"/>
                  </a:lnTo>
                  <a:lnTo>
                    <a:pt x="0" y="10795"/>
                  </a:lnTo>
                  <a:lnTo>
                    <a:pt x="9" y="11064"/>
                  </a:lnTo>
                  <a:lnTo>
                    <a:pt x="26" y="11333"/>
                  </a:lnTo>
                  <a:lnTo>
                    <a:pt x="53" y="11602"/>
                  </a:lnTo>
                  <a:lnTo>
                    <a:pt x="79" y="11863"/>
                  </a:lnTo>
                  <a:lnTo>
                    <a:pt x="122" y="12123"/>
                  </a:lnTo>
                  <a:lnTo>
                    <a:pt x="165" y="12383"/>
                  </a:lnTo>
                  <a:lnTo>
                    <a:pt x="209" y="12644"/>
                  </a:lnTo>
                  <a:lnTo>
                    <a:pt x="269" y="12904"/>
                  </a:lnTo>
                  <a:lnTo>
                    <a:pt x="330" y="13156"/>
                  </a:lnTo>
                  <a:lnTo>
                    <a:pt x="400" y="13407"/>
                  </a:lnTo>
                  <a:lnTo>
                    <a:pt x="469" y="13650"/>
                  </a:lnTo>
                  <a:lnTo>
                    <a:pt x="547" y="13902"/>
                  </a:lnTo>
                  <a:lnTo>
                    <a:pt x="634" y="14145"/>
                  </a:lnTo>
                  <a:lnTo>
                    <a:pt x="729" y="14379"/>
                  </a:lnTo>
                  <a:lnTo>
                    <a:pt x="825" y="14622"/>
                  </a:lnTo>
                  <a:lnTo>
                    <a:pt x="929" y="14856"/>
                  </a:lnTo>
                  <a:lnTo>
                    <a:pt x="1033" y="15082"/>
                  </a:lnTo>
                  <a:lnTo>
                    <a:pt x="1146" y="15316"/>
                  </a:lnTo>
                  <a:lnTo>
                    <a:pt x="1267" y="15542"/>
                  </a:lnTo>
                  <a:lnTo>
                    <a:pt x="1389" y="15759"/>
                  </a:lnTo>
                  <a:lnTo>
                    <a:pt x="1519" y="15976"/>
                  </a:lnTo>
                  <a:lnTo>
                    <a:pt x="1658" y="16193"/>
                  </a:lnTo>
                  <a:lnTo>
                    <a:pt x="1797" y="16410"/>
                  </a:lnTo>
                  <a:lnTo>
                    <a:pt x="1936" y="16618"/>
                  </a:lnTo>
                  <a:lnTo>
                    <a:pt x="2092" y="16817"/>
                  </a:lnTo>
                  <a:lnTo>
                    <a:pt x="2239" y="17017"/>
                  </a:lnTo>
                  <a:lnTo>
                    <a:pt x="2404" y="17217"/>
                  </a:lnTo>
                  <a:lnTo>
                    <a:pt x="2560" y="17407"/>
                  </a:lnTo>
                  <a:lnTo>
                    <a:pt x="2734" y="17598"/>
                  </a:lnTo>
                  <a:lnTo>
                    <a:pt x="2907" y="17781"/>
                  </a:lnTo>
                  <a:lnTo>
                    <a:pt x="3081" y="17963"/>
                  </a:lnTo>
                  <a:lnTo>
                    <a:pt x="3263" y="18136"/>
                  </a:lnTo>
                  <a:lnTo>
                    <a:pt x="3445" y="18310"/>
                  </a:lnTo>
                  <a:lnTo>
                    <a:pt x="3636" y="18483"/>
                  </a:lnTo>
                  <a:lnTo>
                    <a:pt x="3827" y="18640"/>
                  </a:lnTo>
                  <a:lnTo>
                    <a:pt x="4027" y="18805"/>
                  </a:lnTo>
                  <a:lnTo>
                    <a:pt x="4226" y="18952"/>
                  </a:lnTo>
                  <a:lnTo>
                    <a:pt x="4426" y="19108"/>
                  </a:lnTo>
                  <a:lnTo>
                    <a:pt x="4634" y="19247"/>
                  </a:lnTo>
                  <a:lnTo>
                    <a:pt x="4851" y="19386"/>
                  </a:lnTo>
                  <a:lnTo>
                    <a:pt x="5068" y="19525"/>
                  </a:lnTo>
                  <a:lnTo>
                    <a:pt x="5285" y="19655"/>
                  </a:lnTo>
                  <a:lnTo>
                    <a:pt x="5502" y="19776"/>
                  </a:lnTo>
                  <a:lnTo>
                    <a:pt x="5728" y="19898"/>
                  </a:lnTo>
                  <a:lnTo>
                    <a:pt x="5962" y="20011"/>
                  </a:lnTo>
                  <a:lnTo>
                    <a:pt x="6187" y="20115"/>
                  </a:lnTo>
                  <a:lnTo>
                    <a:pt x="6422" y="20219"/>
                  </a:lnTo>
                  <a:lnTo>
                    <a:pt x="6665" y="20314"/>
                  </a:lnTo>
                  <a:lnTo>
                    <a:pt x="6899" y="20410"/>
                  </a:lnTo>
                  <a:lnTo>
                    <a:pt x="7142" y="20497"/>
                  </a:lnTo>
                  <a:lnTo>
                    <a:pt x="7394" y="20575"/>
                  </a:lnTo>
                  <a:lnTo>
                    <a:pt x="7637" y="20644"/>
                  </a:lnTo>
                  <a:lnTo>
                    <a:pt x="7888" y="20714"/>
                  </a:lnTo>
                  <a:lnTo>
                    <a:pt x="8140" y="20774"/>
                  </a:lnTo>
                  <a:lnTo>
                    <a:pt x="8400" y="20835"/>
                  </a:lnTo>
                  <a:lnTo>
                    <a:pt x="8660" y="20878"/>
                  </a:lnTo>
                  <a:lnTo>
                    <a:pt x="8921" y="20922"/>
                  </a:lnTo>
                  <a:lnTo>
                    <a:pt x="9181" y="20965"/>
                  </a:lnTo>
                  <a:lnTo>
                    <a:pt x="9441" y="20991"/>
                  </a:lnTo>
                  <a:lnTo>
                    <a:pt x="9710" y="21017"/>
                  </a:lnTo>
                  <a:lnTo>
                    <a:pt x="9979" y="21035"/>
                  </a:lnTo>
                  <a:lnTo>
                    <a:pt x="10248" y="21043"/>
                  </a:lnTo>
                  <a:lnTo>
                    <a:pt x="10786" y="21043"/>
                  </a:lnTo>
                  <a:lnTo>
                    <a:pt x="11064" y="21035"/>
                  </a:lnTo>
                  <a:lnTo>
                    <a:pt x="11333" y="21017"/>
                  </a:lnTo>
                  <a:lnTo>
                    <a:pt x="11593" y="20991"/>
                  </a:lnTo>
                  <a:lnTo>
                    <a:pt x="11862" y="20965"/>
                  </a:lnTo>
                  <a:lnTo>
                    <a:pt x="12123" y="20922"/>
                  </a:lnTo>
                  <a:lnTo>
                    <a:pt x="12383" y="20878"/>
                  </a:lnTo>
                  <a:lnTo>
                    <a:pt x="12643" y="20835"/>
                  </a:lnTo>
                  <a:lnTo>
                    <a:pt x="12895" y="20774"/>
                  </a:lnTo>
                  <a:lnTo>
                    <a:pt x="13147" y="20714"/>
                  </a:lnTo>
                  <a:lnTo>
                    <a:pt x="13398" y="20644"/>
                  </a:lnTo>
                  <a:lnTo>
                    <a:pt x="13650" y="20575"/>
                  </a:lnTo>
                  <a:lnTo>
                    <a:pt x="13893" y="20497"/>
                  </a:lnTo>
                  <a:lnTo>
                    <a:pt x="14136" y="20410"/>
                  </a:lnTo>
                  <a:lnTo>
                    <a:pt x="14379" y="20314"/>
                  </a:lnTo>
                  <a:lnTo>
                    <a:pt x="14613" y="20219"/>
                  </a:lnTo>
                  <a:lnTo>
                    <a:pt x="14847" y="20115"/>
                  </a:lnTo>
                  <a:lnTo>
                    <a:pt x="15082" y="20011"/>
                  </a:lnTo>
                  <a:lnTo>
                    <a:pt x="15307" y="19898"/>
                  </a:lnTo>
                  <a:lnTo>
                    <a:pt x="15533" y="19776"/>
                  </a:lnTo>
                  <a:lnTo>
                    <a:pt x="15759" y="19655"/>
                  </a:lnTo>
                  <a:lnTo>
                    <a:pt x="15976" y="19525"/>
                  </a:lnTo>
                  <a:lnTo>
                    <a:pt x="16192" y="19386"/>
                  </a:lnTo>
                  <a:lnTo>
                    <a:pt x="16401" y="19247"/>
                  </a:lnTo>
                  <a:lnTo>
                    <a:pt x="16609" y="19108"/>
                  </a:lnTo>
                  <a:lnTo>
                    <a:pt x="16817" y="18952"/>
                  </a:lnTo>
                  <a:lnTo>
                    <a:pt x="17017" y="18805"/>
                  </a:lnTo>
                  <a:lnTo>
                    <a:pt x="17216" y="18640"/>
                  </a:lnTo>
                  <a:lnTo>
                    <a:pt x="17407" y="18483"/>
                  </a:lnTo>
                  <a:lnTo>
                    <a:pt x="17598" y="18310"/>
                  </a:lnTo>
                  <a:lnTo>
                    <a:pt x="17780" y="18136"/>
                  </a:lnTo>
                  <a:lnTo>
                    <a:pt x="17963" y="17963"/>
                  </a:lnTo>
                  <a:lnTo>
                    <a:pt x="18136" y="17781"/>
                  </a:lnTo>
                  <a:lnTo>
                    <a:pt x="18310" y="17598"/>
                  </a:lnTo>
                  <a:lnTo>
                    <a:pt x="18475" y="17407"/>
                  </a:lnTo>
                  <a:lnTo>
                    <a:pt x="18639" y="17217"/>
                  </a:lnTo>
                  <a:lnTo>
                    <a:pt x="18796" y="17017"/>
                  </a:lnTo>
                  <a:lnTo>
                    <a:pt x="18952" y="16817"/>
                  </a:lnTo>
                  <a:lnTo>
                    <a:pt x="19099" y="16618"/>
                  </a:lnTo>
                  <a:lnTo>
                    <a:pt x="19247" y="16410"/>
                  </a:lnTo>
                  <a:lnTo>
                    <a:pt x="19386" y="16193"/>
                  </a:lnTo>
                  <a:lnTo>
                    <a:pt x="19516" y="15976"/>
                  </a:lnTo>
                  <a:lnTo>
                    <a:pt x="19646" y="15759"/>
                  </a:lnTo>
                  <a:lnTo>
                    <a:pt x="19768" y="15542"/>
                  </a:lnTo>
                  <a:lnTo>
                    <a:pt x="19889" y="15316"/>
                  </a:lnTo>
                  <a:lnTo>
                    <a:pt x="20002" y="15082"/>
                  </a:lnTo>
                  <a:lnTo>
                    <a:pt x="20115" y="14856"/>
                  </a:lnTo>
                  <a:lnTo>
                    <a:pt x="20210" y="14622"/>
                  </a:lnTo>
                  <a:lnTo>
                    <a:pt x="20314" y="14379"/>
                  </a:lnTo>
                  <a:lnTo>
                    <a:pt x="20401" y="14145"/>
                  </a:lnTo>
                  <a:lnTo>
                    <a:pt x="20488" y="13902"/>
                  </a:lnTo>
                  <a:lnTo>
                    <a:pt x="20566" y="13650"/>
                  </a:lnTo>
                  <a:lnTo>
                    <a:pt x="20644" y="13407"/>
                  </a:lnTo>
                  <a:lnTo>
                    <a:pt x="20713" y="13156"/>
                  </a:lnTo>
                  <a:lnTo>
                    <a:pt x="20774" y="12904"/>
                  </a:lnTo>
                  <a:lnTo>
                    <a:pt x="20826" y="12644"/>
                  </a:lnTo>
                  <a:lnTo>
                    <a:pt x="20878" y="12383"/>
                  </a:lnTo>
                  <a:lnTo>
                    <a:pt x="20922" y="12123"/>
                  </a:lnTo>
                  <a:lnTo>
                    <a:pt x="20956" y="11863"/>
                  </a:lnTo>
                  <a:lnTo>
                    <a:pt x="20982" y="11602"/>
                  </a:lnTo>
                  <a:lnTo>
                    <a:pt x="21008" y="11333"/>
                  </a:lnTo>
                  <a:lnTo>
                    <a:pt x="21026" y="11064"/>
                  </a:lnTo>
                  <a:lnTo>
                    <a:pt x="21034" y="10795"/>
                  </a:lnTo>
                  <a:lnTo>
                    <a:pt x="21043" y="10526"/>
                  </a:lnTo>
                  <a:lnTo>
                    <a:pt x="21034" y="10257"/>
                  </a:lnTo>
                  <a:lnTo>
                    <a:pt x="21026" y="9980"/>
                  </a:lnTo>
                  <a:lnTo>
                    <a:pt x="21008" y="9719"/>
                  </a:lnTo>
                  <a:lnTo>
                    <a:pt x="20982" y="9450"/>
                  </a:lnTo>
                  <a:lnTo>
                    <a:pt x="20956" y="9181"/>
                  </a:lnTo>
                  <a:lnTo>
                    <a:pt x="20922" y="8921"/>
                  </a:lnTo>
                  <a:lnTo>
                    <a:pt x="20878" y="8661"/>
                  </a:lnTo>
                  <a:lnTo>
                    <a:pt x="20826" y="8400"/>
                  </a:lnTo>
                  <a:lnTo>
                    <a:pt x="20774" y="8149"/>
                  </a:lnTo>
                  <a:lnTo>
                    <a:pt x="20713" y="7897"/>
                  </a:lnTo>
                  <a:lnTo>
                    <a:pt x="20644" y="7645"/>
                  </a:lnTo>
                  <a:lnTo>
                    <a:pt x="20566" y="7394"/>
                  </a:lnTo>
                  <a:lnTo>
                    <a:pt x="20488" y="7151"/>
                  </a:lnTo>
                  <a:lnTo>
                    <a:pt x="20401" y="6908"/>
                  </a:lnTo>
                  <a:lnTo>
                    <a:pt x="20314" y="6665"/>
                  </a:lnTo>
                  <a:lnTo>
                    <a:pt x="20210" y="6431"/>
                  </a:lnTo>
                  <a:lnTo>
                    <a:pt x="20115" y="6196"/>
                  </a:lnTo>
                  <a:lnTo>
                    <a:pt x="20002" y="5962"/>
                  </a:lnTo>
                  <a:lnTo>
                    <a:pt x="19889" y="5736"/>
                  </a:lnTo>
                  <a:lnTo>
                    <a:pt x="19768" y="5511"/>
                  </a:lnTo>
                  <a:lnTo>
                    <a:pt x="19646" y="5285"/>
                  </a:lnTo>
                  <a:lnTo>
                    <a:pt x="19516" y="5068"/>
                  </a:lnTo>
                  <a:lnTo>
                    <a:pt x="19386" y="4851"/>
                  </a:lnTo>
                  <a:lnTo>
                    <a:pt x="19247" y="4643"/>
                  </a:lnTo>
                  <a:lnTo>
                    <a:pt x="19099" y="4435"/>
                  </a:lnTo>
                  <a:lnTo>
                    <a:pt x="18952" y="4227"/>
                  </a:lnTo>
                  <a:lnTo>
                    <a:pt x="18796" y="4027"/>
                  </a:lnTo>
                  <a:lnTo>
                    <a:pt x="18639" y="3827"/>
                  </a:lnTo>
                  <a:lnTo>
                    <a:pt x="18475" y="3636"/>
                  </a:lnTo>
                  <a:lnTo>
                    <a:pt x="18310" y="3446"/>
                  </a:lnTo>
                  <a:lnTo>
                    <a:pt x="18136" y="3263"/>
                  </a:lnTo>
                  <a:lnTo>
                    <a:pt x="17963" y="3081"/>
                  </a:lnTo>
                  <a:lnTo>
                    <a:pt x="17780" y="2908"/>
                  </a:lnTo>
                  <a:lnTo>
                    <a:pt x="17598" y="2734"/>
                  </a:lnTo>
                  <a:lnTo>
                    <a:pt x="17407" y="2569"/>
                  </a:lnTo>
                  <a:lnTo>
                    <a:pt x="17216" y="2404"/>
                  </a:lnTo>
                  <a:lnTo>
                    <a:pt x="17017" y="2248"/>
                  </a:lnTo>
                  <a:lnTo>
                    <a:pt x="16817" y="2092"/>
                  </a:lnTo>
                  <a:lnTo>
                    <a:pt x="16609" y="1944"/>
                  </a:lnTo>
                  <a:lnTo>
                    <a:pt x="16401" y="1797"/>
                  </a:lnTo>
                  <a:lnTo>
                    <a:pt x="16192" y="1658"/>
                  </a:lnTo>
                  <a:lnTo>
                    <a:pt x="15976" y="1528"/>
                  </a:lnTo>
                  <a:lnTo>
                    <a:pt x="15759" y="1398"/>
                  </a:lnTo>
                  <a:lnTo>
                    <a:pt x="15533" y="1276"/>
                  </a:lnTo>
                  <a:lnTo>
                    <a:pt x="15307" y="1155"/>
                  </a:lnTo>
                  <a:lnTo>
                    <a:pt x="15082" y="1042"/>
                  </a:lnTo>
                  <a:lnTo>
                    <a:pt x="14847" y="929"/>
                  </a:lnTo>
                  <a:lnTo>
                    <a:pt x="14613" y="834"/>
                  </a:lnTo>
                  <a:lnTo>
                    <a:pt x="14379" y="730"/>
                  </a:lnTo>
                  <a:lnTo>
                    <a:pt x="14136" y="643"/>
                  </a:lnTo>
                  <a:lnTo>
                    <a:pt x="13893" y="556"/>
                  </a:lnTo>
                  <a:lnTo>
                    <a:pt x="13650" y="478"/>
                  </a:lnTo>
                  <a:lnTo>
                    <a:pt x="13398" y="400"/>
                  </a:lnTo>
                  <a:lnTo>
                    <a:pt x="13147" y="330"/>
                  </a:lnTo>
                  <a:lnTo>
                    <a:pt x="12895" y="270"/>
                  </a:lnTo>
                  <a:lnTo>
                    <a:pt x="12643" y="218"/>
                  </a:lnTo>
                  <a:lnTo>
                    <a:pt x="12383" y="166"/>
                  </a:lnTo>
                  <a:lnTo>
                    <a:pt x="12123" y="122"/>
                  </a:lnTo>
                  <a:lnTo>
                    <a:pt x="11862" y="87"/>
                  </a:lnTo>
                  <a:lnTo>
                    <a:pt x="11593" y="61"/>
                  </a:lnTo>
                  <a:lnTo>
                    <a:pt x="11333" y="35"/>
                  </a:lnTo>
                  <a:lnTo>
                    <a:pt x="11064" y="18"/>
                  </a:lnTo>
                  <a:lnTo>
                    <a:pt x="10786" y="9"/>
                  </a:lnTo>
                  <a:lnTo>
                    <a:pt x="105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137aa9371db_0_13"/>
            <p:cNvSpPr/>
            <p:nvPr/>
          </p:nvSpPr>
          <p:spPr>
            <a:xfrm>
              <a:off x="-1216925" y="-6243025"/>
              <a:ext cx="526100" cy="526100"/>
            </a:xfrm>
            <a:custGeom>
              <a:avLst/>
              <a:gdLst/>
              <a:ahLst/>
              <a:cxnLst/>
              <a:rect l="l" t="t" r="r" b="b"/>
              <a:pathLst>
                <a:path w="21044" h="21044" fill="none" extrusionOk="0">
                  <a:moveTo>
                    <a:pt x="21043" y="10526"/>
                  </a:moveTo>
                  <a:lnTo>
                    <a:pt x="21043" y="10526"/>
                  </a:lnTo>
                  <a:lnTo>
                    <a:pt x="21034" y="10795"/>
                  </a:lnTo>
                  <a:lnTo>
                    <a:pt x="21026" y="11064"/>
                  </a:lnTo>
                  <a:lnTo>
                    <a:pt x="21008" y="11333"/>
                  </a:lnTo>
                  <a:lnTo>
                    <a:pt x="20982" y="11602"/>
                  </a:lnTo>
                  <a:lnTo>
                    <a:pt x="20956" y="11863"/>
                  </a:lnTo>
                  <a:lnTo>
                    <a:pt x="20922" y="12123"/>
                  </a:lnTo>
                  <a:lnTo>
                    <a:pt x="20878" y="12383"/>
                  </a:lnTo>
                  <a:lnTo>
                    <a:pt x="20826" y="12644"/>
                  </a:lnTo>
                  <a:lnTo>
                    <a:pt x="20774" y="12904"/>
                  </a:lnTo>
                  <a:lnTo>
                    <a:pt x="20713" y="13156"/>
                  </a:lnTo>
                  <a:lnTo>
                    <a:pt x="20644" y="13407"/>
                  </a:lnTo>
                  <a:lnTo>
                    <a:pt x="20566" y="13650"/>
                  </a:lnTo>
                  <a:lnTo>
                    <a:pt x="20488" y="13902"/>
                  </a:lnTo>
                  <a:lnTo>
                    <a:pt x="20401" y="14145"/>
                  </a:lnTo>
                  <a:lnTo>
                    <a:pt x="20314" y="14379"/>
                  </a:lnTo>
                  <a:lnTo>
                    <a:pt x="20210" y="14622"/>
                  </a:lnTo>
                  <a:lnTo>
                    <a:pt x="20115" y="14856"/>
                  </a:lnTo>
                  <a:lnTo>
                    <a:pt x="20002" y="15082"/>
                  </a:lnTo>
                  <a:lnTo>
                    <a:pt x="19889" y="15316"/>
                  </a:lnTo>
                  <a:lnTo>
                    <a:pt x="19768" y="15542"/>
                  </a:lnTo>
                  <a:lnTo>
                    <a:pt x="19646" y="15759"/>
                  </a:lnTo>
                  <a:lnTo>
                    <a:pt x="19516" y="15976"/>
                  </a:lnTo>
                  <a:lnTo>
                    <a:pt x="19386" y="16193"/>
                  </a:lnTo>
                  <a:lnTo>
                    <a:pt x="19247" y="16410"/>
                  </a:lnTo>
                  <a:lnTo>
                    <a:pt x="19099" y="16618"/>
                  </a:lnTo>
                  <a:lnTo>
                    <a:pt x="18952" y="16817"/>
                  </a:lnTo>
                  <a:lnTo>
                    <a:pt x="18796" y="17017"/>
                  </a:lnTo>
                  <a:lnTo>
                    <a:pt x="18639" y="17217"/>
                  </a:lnTo>
                  <a:lnTo>
                    <a:pt x="18475" y="17407"/>
                  </a:lnTo>
                  <a:lnTo>
                    <a:pt x="18310" y="17598"/>
                  </a:lnTo>
                  <a:lnTo>
                    <a:pt x="18136" y="17781"/>
                  </a:lnTo>
                  <a:lnTo>
                    <a:pt x="17963" y="17963"/>
                  </a:lnTo>
                  <a:lnTo>
                    <a:pt x="17780" y="18136"/>
                  </a:lnTo>
                  <a:lnTo>
                    <a:pt x="17598" y="18310"/>
                  </a:lnTo>
                  <a:lnTo>
                    <a:pt x="17407" y="18483"/>
                  </a:lnTo>
                  <a:lnTo>
                    <a:pt x="17216" y="18640"/>
                  </a:lnTo>
                  <a:lnTo>
                    <a:pt x="17017" y="18805"/>
                  </a:lnTo>
                  <a:lnTo>
                    <a:pt x="16817" y="18952"/>
                  </a:lnTo>
                  <a:lnTo>
                    <a:pt x="16609" y="19108"/>
                  </a:lnTo>
                  <a:lnTo>
                    <a:pt x="16401" y="19247"/>
                  </a:lnTo>
                  <a:lnTo>
                    <a:pt x="16192" y="19386"/>
                  </a:lnTo>
                  <a:lnTo>
                    <a:pt x="15976" y="19525"/>
                  </a:lnTo>
                  <a:lnTo>
                    <a:pt x="15759" y="19655"/>
                  </a:lnTo>
                  <a:lnTo>
                    <a:pt x="15533" y="19776"/>
                  </a:lnTo>
                  <a:lnTo>
                    <a:pt x="15307" y="19898"/>
                  </a:lnTo>
                  <a:lnTo>
                    <a:pt x="15082" y="20011"/>
                  </a:lnTo>
                  <a:lnTo>
                    <a:pt x="14847" y="20115"/>
                  </a:lnTo>
                  <a:lnTo>
                    <a:pt x="14613" y="20219"/>
                  </a:lnTo>
                  <a:lnTo>
                    <a:pt x="14379" y="20314"/>
                  </a:lnTo>
                  <a:lnTo>
                    <a:pt x="14136" y="20410"/>
                  </a:lnTo>
                  <a:lnTo>
                    <a:pt x="13893" y="20497"/>
                  </a:lnTo>
                  <a:lnTo>
                    <a:pt x="13650" y="20575"/>
                  </a:lnTo>
                  <a:lnTo>
                    <a:pt x="13398" y="20644"/>
                  </a:lnTo>
                  <a:lnTo>
                    <a:pt x="13147" y="20714"/>
                  </a:lnTo>
                  <a:lnTo>
                    <a:pt x="12895" y="20774"/>
                  </a:lnTo>
                  <a:lnTo>
                    <a:pt x="12643" y="20835"/>
                  </a:lnTo>
                  <a:lnTo>
                    <a:pt x="12383" y="20878"/>
                  </a:lnTo>
                  <a:lnTo>
                    <a:pt x="12123" y="20922"/>
                  </a:lnTo>
                  <a:lnTo>
                    <a:pt x="11862" y="20965"/>
                  </a:lnTo>
                  <a:lnTo>
                    <a:pt x="11593" y="20991"/>
                  </a:lnTo>
                  <a:lnTo>
                    <a:pt x="11333" y="21017"/>
                  </a:lnTo>
                  <a:lnTo>
                    <a:pt x="11064" y="21035"/>
                  </a:lnTo>
                  <a:lnTo>
                    <a:pt x="10786" y="21043"/>
                  </a:lnTo>
                  <a:lnTo>
                    <a:pt x="10517" y="21043"/>
                  </a:lnTo>
                  <a:lnTo>
                    <a:pt x="10517" y="21043"/>
                  </a:lnTo>
                  <a:lnTo>
                    <a:pt x="10248" y="21043"/>
                  </a:lnTo>
                  <a:lnTo>
                    <a:pt x="9979" y="21035"/>
                  </a:lnTo>
                  <a:lnTo>
                    <a:pt x="9710" y="21017"/>
                  </a:lnTo>
                  <a:lnTo>
                    <a:pt x="9441" y="20991"/>
                  </a:lnTo>
                  <a:lnTo>
                    <a:pt x="9181" y="20965"/>
                  </a:lnTo>
                  <a:lnTo>
                    <a:pt x="8921" y="20922"/>
                  </a:lnTo>
                  <a:lnTo>
                    <a:pt x="8660" y="20878"/>
                  </a:lnTo>
                  <a:lnTo>
                    <a:pt x="8400" y="20835"/>
                  </a:lnTo>
                  <a:lnTo>
                    <a:pt x="8140" y="20774"/>
                  </a:lnTo>
                  <a:lnTo>
                    <a:pt x="7888" y="20714"/>
                  </a:lnTo>
                  <a:lnTo>
                    <a:pt x="7637" y="20644"/>
                  </a:lnTo>
                  <a:lnTo>
                    <a:pt x="7394" y="20575"/>
                  </a:lnTo>
                  <a:lnTo>
                    <a:pt x="7142" y="20497"/>
                  </a:lnTo>
                  <a:lnTo>
                    <a:pt x="6899" y="20410"/>
                  </a:lnTo>
                  <a:lnTo>
                    <a:pt x="6665" y="20314"/>
                  </a:lnTo>
                  <a:lnTo>
                    <a:pt x="6422" y="20219"/>
                  </a:lnTo>
                  <a:lnTo>
                    <a:pt x="6187" y="20115"/>
                  </a:lnTo>
                  <a:lnTo>
                    <a:pt x="5962" y="20011"/>
                  </a:lnTo>
                  <a:lnTo>
                    <a:pt x="5728" y="19898"/>
                  </a:lnTo>
                  <a:lnTo>
                    <a:pt x="5502" y="19776"/>
                  </a:lnTo>
                  <a:lnTo>
                    <a:pt x="5285" y="19655"/>
                  </a:lnTo>
                  <a:lnTo>
                    <a:pt x="5068" y="19525"/>
                  </a:lnTo>
                  <a:lnTo>
                    <a:pt x="4851" y="19386"/>
                  </a:lnTo>
                  <a:lnTo>
                    <a:pt x="4634" y="19247"/>
                  </a:lnTo>
                  <a:lnTo>
                    <a:pt x="4426" y="19108"/>
                  </a:lnTo>
                  <a:lnTo>
                    <a:pt x="4226" y="18952"/>
                  </a:lnTo>
                  <a:lnTo>
                    <a:pt x="4027" y="18805"/>
                  </a:lnTo>
                  <a:lnTo>
                    <a:pt x="3827" y="18640"/>
                  </a:lnTo>
                  <a:lnTo>
                    <a:pt x="3636" y="18483"/>
                  </a:lnTo>
                  <a:lnTo>
                    <a:pt x="3445" y="18310"/>
                  </a:lnTo>
                  <a:lnTo>
                    <a:pt x="3263" y="18136"/>
                  </a:lnTo>
                  <a:lnTo>
                    <a:pt x="3081" y="17963"/>
                  </a:lnTo>
                  <a:lnTo>
                    <a:pt x="2907" y="17781"/>
                  </a:lnTo>
                  <a:lnTo>
                    <a:pt x="2734" y="17598"/>
                  </a:lnTo>
                  <a:lnTo>
                    <a:pt x="2560" y="17407"/>
                  </a:lnTo>
                  <a:lnTo>
                    <a:pt x="2404" y="17217"/>
                  </a:lnTo>
                  <a:lnTo>
                    <a:pt x="2239" y="17017"/>
                  </a:lnTo>
                  <a:lnTo>
                    <a:pt x="2092" y="16817"/>
                  </a:lnTo>
                  <a:lnTo>
                    <a:pt x="1936" y="16618"/>
                  </a:lnTo>
                  <a:lnTo>
                    <a:pt x="1797" y="16410"/>
                  </a:lnTo>
                  <a:lnTo>
                    <a:pt x="1658" y="16193"/>
                  </a:lnTo>
                  <a:lnTo>
                    <a:pt x="1519" y="15976"/>
                  </a:lnTo>
                  <a:lnTo>
                    <a:pt x="1389" y="15759"/>
                  </a:lnTo>
                  <a:lnTo>
                    <a:pt x="1267" y="15542"/>
                  </a:lnTo>
                  <a:lnTo>
                    <a:pt x="1146" y="15316"/>
                  </a:lnTo>
                  <a:lnTo>
                    <a:pt x="1033" y="15082"/>
                  </a:lnTo>
                  <a:lnTo>
                    <a:pt x="929" y="14856"/>
                  </a:lnTo>
                  <a:lnTo>
                    <a:pt x="825" y="14622"/>
                  </a:lnTo>
                  <a:lnTo>
                    <a:pt x="729" y="14379"/>
                  </a:lnTo>
                  <a:lnTo>
                    <a:pt x="634" y="14145"/>
                  </a:lnTo>
                  <a:lnTo>
                    <a:pt x="547" y="13902"/>
                  </a:lnTo>
                  <a:lnTo>
                    <a:pt x="469" y="13650"/>
                  </a:lnTo>
                  <a:lnTo>
                    <a:pt x="400" y="13407"/>
                  </a:lnTo>
                  <a:lnTo>
                    <a:pt x="330" y="13156"/>
                  </a:lnTo>
                  <a:lnTo>
                    <a:pt x="269" y="12904"/>
                  </a:lnTo>
                  <a:lnTo>
                    <a:pt x="209" y="12644"/>
                  </a:lnTo>
                  <a:lnTo>
                    <a:pt x="165" y="12383"/>
                  </a:lnTo>
                  <a:lnTo>
                    <a:pt x="122" y="12123"/>
                  </a:lnTo>
                  <a:lnTo>
                    <a:pt x="79" y="11863"/>
                  </a:lnTo>
                  <a:lnTo>
                    <a:pt x="53" y="11602"/>
                  </a:lnTo>
                  <a:lnTo>
                    <a:pt x="26" y="11333"/>
                  </a:lnTo>
                  <a:lnTo>
                    <a:pt x="9" y="11064"/>
                  </a:lnTo>
                  <a:lnTo>
                    <a:pt x="0" y="10795"/>
                  </a:lnTo>
                  <a:lnTo>
                    <a:pt x="0" y="10526"/>
                  </a:lnTo>
                  <a:lnTo>
                    <a:pt x="0" y="10526"/>
                  </a:lnTo>
                  <a:lnTo>
                    <a:pt x="0" y="10257"/>
                  </a:lnTo>
                  <a:lnTo>
                    <a:pt x="9" y="9980"/>
                  </a:lnTo>
                  <a:lnTo>
                    <a:pt x="26" y="9719"/>
                  </a:lnTo>
                  <a:lnTo>
                    <a:pt x="53" y="9450"/>
                  </a:lnTo>
                  <a:lnTo>
                    <a:pt x="79" y="9181"/>
                  </a:lnTo>
                  <a:lnTo>
                    <a:pt x="122" y="8921"/>
                  </a:lnTo>
                  <a:lnTo>
                    <a:pt x="165" y="8661"/>
                  </a:lnTo>
                  <a:lnTo>
                    <a:pt x="209" y="8400"/>
                  </a:lnTo>
                  <a:lnTo>
                    <a:pt x="269" y="8149"/>
                  </a:lnTo>
                  <a:lnTo>
                    <a:pt x="330" y="7897"/>
                  </a:lnTo>
                  <a:lnTo>
                    <a:pt x="400" y="7645"/>
                  </a:lnTo>
                  <a:lnTo>
                    <a:pt x="469" y="7394"/>
                  </a:lnTo>
                  <a:lnTo>
                    <a:pt x="547" y="7151"/>
                  </a:lnTo>
                  <a:lnTo>
                    <a:pt x="634" y="6908"/>
                  </a:lnTo>
                  <a:lnTo>
                    <a:pt x="729" y="6665"/>
                  </a:lnTo>
                  <a:lnTo>
                    <a:pt x="825" y="6431"/>
                  </a:lnTo>
                  <a:lnTo>
                    <a:pt x="929" y="6196"/>
                  </a:lnTo>
                  <a:lnTo>
                    <a:pt x="1033" y="5962"/>
                  </a:lnTo>
                  <a:lnTo>
                    <a:pt x="1146" y="5736"/>
                  </a:lnTo>
                  <a:lnTo>
                    <a:pt x="1267" y="5511"/>
                  </a:lnTo>
                  <a:lnTo>
                    <a:pt x="1389" y="5285"/>
                  </a:lnTo>
                  <a:lnTo>
                    <a:pt x="1519" y="5068"/>
                  </a:lnTo>
                  <a:lnTo>
                    <a:pt x="1658" y="4851"/>
                  </a:lnTo>
                  <a:lnTo>
                    <a:pt x="1797" y="4643"/>
                  </a:lnTo>
                  <a:lnTo>
                    <a:pt x="1936" y="4435"/>
                  </a:lnTo>
                  <a:lnTo>
                    <a:pt x="2092" y="4227"/>
                  </a:lnTo>
                  <a:lnTo>
                    <a:pt x="2239" y="4027"/>
                  </a:lnTo>
                  <a:lnTo>
                    <a:pt x="2404" y="3827"/>
                  </a:lnTo>
                  <a:lnTo>
                    <a:pt x="2560" y="3636"/>
                  </a:lnTo>
                  <a:lnTo>
                    <a:pt x="2734" y="3446"/>
                  </a:lnTo>
                  <a:lnTo>
                    <a:pt x="2907" y="3263"/>
                  </a:lnTo>
                  <a:lnTo>
                    <a:pt x="3081" y="3081"/>
                  </a:lnTo>
                  <a:lnTo>
                    <a:pt x="3263" y="2908"/>
                  </a:lnTo>
                  <a:lnTo>
                    <a:pt x="3445" y="2734"/>
                  </a:lnTo>
                  <a:lnTo>
                    <a:pt x="3636" y="2569"/>
                  </a:lnTo>
                  <a:lnTo>
                    <a:pt x="3827" y="2404"/>
                  </a:lnTo>
                  <a:lnTo>
                    <a:pt x="4027" y="2248"/>
                  </a:lnTo>
                  <a:lnTo>
                    <a:pt x="4226" y="2092"/>
                  </a:lnTo>
                  <a:lnTo>
                    <a:pt x="4426" y="1944"/>
                  </a:lnTo>
                  <a:lnTo>
                    <a:pt x="4634" y="1797"/>
                  </a:lnTo>
                  <a:lnTo>
                    <a:pt x="4851" y="1658"/>
                  </a:lnTo>
                  <a:lnTo>
                    <a:pt x="5068" y="1528"/>
                  </a:lnTo>
                  <a:lnTo>
                    <a:pt x="5285" y="1398"/>
                  </a:lnTo>
                  <a:lnTo>
                    <a:pt x="5502" y="1276"/>
                  </a:lnTo>
                  <a:lnTo>
                    <a:pt x="5728" y="1155"/>
                  </a:lnTo>
                  <a:lnTo>
                    <a:pt x="5962" y="1042"/>
                  </a:lnTo>
                  <a:lnTo>
                    <a:pt x="6187" y="929"/>
                  </a:lnTo>
                  <a:lnTo>
                    <a:pt x="6422" y="834"/>
                  </a:lnTo>
                  <a:lnTo>
                    <a:pt x="6665" y="730"/>
                  </a:lnTo>
                  <a:lnTo>
                    <a:pt x="6899" y="643"/>
                  </a:lnTo>
                  <a:lnTo>
                    <a:pt x="7142" y="556"/>
                  </a:lnTo>
                  <a:lnTo>
                    <a:pt x="7394" y="478"/>
                  </a:lnTo>
                  <a:lnTo>
                    <a:pt x="7637" y="400"/>
                  </a:lnTo>
                  <a:lnTo>
                    <a:pt x="7888" y="330"/>
                  </a:lnTo>
                  <a:lnTo>
                    <a:pt x="8140" y="270"/>
                  </a:lnTo>
                  <a:lnTo>
                    <a:pt x="8400" y="218"/>
                  </a:lnTo>
                  <a:lnTo>
                    <a:pt x="8660" y="166"/>
                  </a:lnTo>
                  <a:lnTo>
                    <a:pt x="8921" y="122"/>
                  </a:lnTo>
                  <a:lnTo>
                    <a:pt x="9181" y="87"/>
                  </a:lnTo>
                  <a:lnTo>
                    <a:pt x="9441" y="61"/>
                  </a:lnTo>
                  <a:lnTo>
                    <a:pt x="9710" y="35"/>
                  </a:lnTo>
                  <a:lnTo>
                    <a:pt x="9979" y="18"/>
                  </a:lnTo>
                  <a:lnTo>
                    <a:pt x="10248" y="9"/>
                  </a:lnTo>
                  <a:lnTo>
                    <a:pt x="10517" y="1"/>
                  </a:lnTo>
                  <a:lnTo>
                    <a:pt x="10517" y="1"/>
                  </a:lnTo>
                  <a:lnTo>
                    <a:pt x="10786" y="9"/>
                  </a:lnTo>
                  <a:lnTo>
                    <a:pt x="11064" y="18"/>
                  </a:lnTo>
                  <a:lnTo>
                    <a:pt x="11333" y="35"/>
                  </a:lnTo>
                  <a:lnTo>
                    <a:pt x="11593" y="61"/>
                  </a:lnTo>
                  <a:lnTo>
                    <a:pt x="11862" y="87"/>
                  </a:lnTo>
                  <a:lnTo>
                    <a:pt x="12123" y="122"/>
                  </a:lnTo>
                  <a:lnTo>
                    <a:pt x="12383" y="166"/>
                  </a:lnTo>
                  <a:lnTo>
                    <a:pt x="12643" y="218"/>
                  </a:lnTo>
                  <a:lnTo>
                    <a:pt x="12895" y="270"/>
                  </a:lnTo>
                  <a:lnTo>
                    <a:pt x="13147" y="330"/>
                  </a:lnTo>
                  <a:lnTo>
                    <a:pt x="13398" y="400"/>
                  </a:lnTo>
                  <a:lnTo>
                    <a:pt x="13650" y="478"/>
                  </a:lnTo>
                  <a:lnTo>
                    <a:pt x="13893" y="556"/>
                  </a:lnTo>
                  <a:lnTo>
                    <a:pt x="14136" y="643"/>
                  </a:lnTo>
                  <a:lnTo>
                    <a:pt x="14379" y="730"/>
                  </a:lnTo>
                  <a:lnTo>
                    <a:pt x="14613" y="834"/>
                  </a:lnTo>
                  <a:lnTo>
                    <a:pt x="14847" y="929"/>
                  </a:lnTo>
                  <a:lnTo>
                    <a:pt x="15082" y="1042"/>
                  </a:lnTo>
                  <a:lnTo>
                    <a:pt x="15307" y="1155"/>
                  </a:lnTo>
                  <a:lnTo>
                    <a:pt x="15533" y="1276"/>
                  </a:lnTo>
                  <a:lnTo>
                    <a:pt x="15759" y="1398"/>
                  </a:lnTo>
                  <a:lnTo>
                    <a:pt x="15976" y="1528"/>
                  </a:lnTo>
                  <a:lnTo>
                    <a:pt x="16192" y="1658"/>
                  </a:lnTo>
                  <a:lnTo>
                    <a:pt x="16401" y="1797"/>
                  </a:lnTo>
                  <a:lnTo>
                    <a:pt x="16609" y="1944"/>
                  </a:lnTo>
                  <a:lnTo>
                    <a:pt x="16817" y="2092"/>
                  </a:lnTo>
                  <a:lnTo>
                    <a:pt x="17017" y="2248"/>
                  </a:lnTo>
                  <a:lnTo>
                    <a:pt x="17216" y="2404"/>
                  </a:lnTo>
                  <a:lnTo>
                    <a:pt x="17407" y="2569"/>
                  </a:lnTo>
                  <a:lnTo>
                    <a:pt x="17598" y="2734"/>
                  </a:lnTo>
                  <a:lnTo>
                    <a:pt x="17780" y="2908"/>
                  </a:lnTo>
                  <a:lnTo>
                    <a:pt x="17963" y="3081"/>
                  </a:lnTo>
                  <a:lnTo>
                    <a:pt x="18136" y="3263"/>
                  </a:lnTo>
                  <a:lnTo>
                    <a:pt x="18310" y="3446"/>
                  </a:lnTo>
                  <a:lnTo>
                    <a:pt x="18475" y="3636"/>
                  </a:lnTo>
                  <a:lnTo>
                    <a:pt x="18639" y="3827"/>
                  </a:lnTo>
                  <a:lnTo>
                    <a:pt x="18796" y="4027"/>
                  </a:lnTo>
                  <a:lnTo>
                    <a:pt x="18952" y="4227"/>
                  </a:lnTo>
                  <a:lnTo>
                    <a:pt x="19099" y="4435"/>
                  </a:lnTo>
                  <a:lnTo>
                    <a:pt x="19247" y="4643"/>
                  </a:lnTo>
                  <a:lnTo>
                    <a:pt x="19386" y="4851"/>
                  </a:lnTo>
                  <a:lnTo>
                    <a:pt x="19516" y="5068"/>
                  </a:lnTo>
                  <a:lnTo>
                    <a:pt x="19646" y="5285"/>
                  </a:lnTo>
                  <a:lnTo>
                    <a:pt x="19768" y="5511"/>
                  </a:lnTo>
                  <a:lnTo>
                    <a:pt x="19889" y="5736"/>
                  </a:lnTo>
                  <a:lnTo>
                    <a:pt x="20002" y="5962"/>
                  </a:lnTo>
                  <a:lnTo>
                    <a:pt x="20115" y="6196"/>
                  </a:lnTo>
                  <a:lnTo>
                    <a:pt x="20210" y="6431"/>
                  </a:lnTo>
                  <a:lnTo>
                    <a:pt x="20314" y="6665"/>
                  </a:lnTo>
                  <a:lnTo>
                    <a:pt x="20401" y="6908"/>
                  </a:lnTo>
                  <a:lnTo>
                    <a:pt x="20488" y="7151"/>
                  </a:lnTo>
                  <a:lnTo>
                    <a:pt x="20566" y="7394"/>
                  </a:lnTo>
                  <a:lnTo>
                    <a:pt x="20644" y="7645"/>
                  </a:lnTo>
                  <a:lnTo>
                    <a:pt x="20713" y="7897"/>
                  </a:lnTo>
                  <a:lnTo>
                    <a:pt x="20774" y="8149"/>
                  </a:lnTo>
                  <a:lnTo>
                    <a:pt x="20826" y="8400"/>
                  </a:lnTo>
                  <a:lnTo>
                    <a:pt x="20878" y="8661"/>
                  </a:lnTo>
                  <a:lnTo>
                    <a:pt x="20922" y="8921"/>
                  </a:lnTo>
                  <a:lnTo>
                    <a:pt x="20956" y="9181"/>
                  </a:lnTo>
                  <a:lnTo>
                    <a:pt x="20982" y="9450"/>
                  </a:lnTo>
                  <a:lnTo>
                    <a:pt x="21008" y="9719"/>
                  </a:lnTo>
                  <a:lnTo>
                    <a:pt x="21026" y="9980"/>
                  </a:lnTo>
                  <a:lnTo>
                    <a:pt x="21034" y="10257"/>
                  </a:lnTo>
                  <a:lnTo>
                    <a:pt x="21043" y="10526"/>
                  </a:lnTo>
                  <a:lnTo>
                    <a:pt x="21043" y="105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137aa9371db_0_13"/>
            <p:cNvSpPr/>
            <p:nvPr/>
          </p:nvSpPr>
          <p:spPr>
            <a:xfrm>
              <a:off x="-690850" y="-5979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137aa9371db_0_13"/>
            <p:cNvSpPr/>
            <p:nvPr/>
          </p:nvSpPr>
          <p:spPr>
            <a:xfrm>
              <a:off x="-6948975" y="-1825375"/>
              <a:ext cx="6869025" cy="2063500"/>
            </a:xfrm>
            <a:custGeom>
              <a:avLst/>
              <a:gdLst/>
              <a:ahLst/>
              <a:cxnLst/>
              <a:rect l="l" t="t" r="r" b="b"/>
              <a:pathLst>
                <a:path w="274761" h="82540" extrusionOk="0">
                  <a:moveTo>
                    <a:pt x="5163" y="1"/>
                  </a:moveTo>
                  <a:lnTo>
                    <a:pt x="4912" y="9"/>
                  </a:lnTo>
                  <a:lnTo>
                    <a:pt x="4660" y="35"/>
                  </a:lnTo>
                  <a:lnTo>
                    <a:pt x="4400" y="70"/>
                  </a:lnTo>
                  <a:lnTo>
                    <a:pt x="4148" y="122"/>
                  </a:lnTo>
                  <a:lnTo>
                    <a:pt x="3896" y="183"/>
                  </a:lnTo>
                  <a:lnTo>
                    <a:pt x="3653" y="252"/>
                  </a:lnTo>
                  <a:lnTo>
                    <a:pt x="3402" y="339"/>
                  </a:lnTo>
                  <a:lnTo>
                    <a:pt x="3159" y="443"/>
                  </a:lnTo>
                  <a:lnTo>
                    <a:pt x="2924" y="556"/>
                  </a:lnTo>
                  <a:lnTo>
                    <a:pt x="2690" y="678"/>
                  </a:lnTo>
                  <a:lnTo>
                    <a:pt x="2456" y="816"/>
                  </a:lnTo>
                  <a:lnTo>
                    <a:pt x="2230" y="964"/>
                  </a:lnTo>
                  <a:lnTo>
                    <a:pt x="2013" y="1129"/>
                  </a:lnTo>
                  <a:lnTo>
                    <a:pt x="1805" y="1302"/>
                  </a:lnTo>
                  <a:lnTo>
                    <a:pt x="1605" y="1476"/>
                  </a:lnTo>
                  <a:lnTo>
                    <a:pt x="1423" y="1667"/>
                  </a:lnTo>
                  <a:lnTo>
                    <a:pt x="1250" y="1866"/>
                  </a:lnTo>
                  <a:lnTo>
                    <a:pt x="1085" y="2066"/>
                  </a:lnTo>
                  <a:lnTo>
                    <a:pt x="929" y="2274"/>
                  </a:lnTo>
                  <a:lnTo>
                    <a:pt x="790" y="2491"/>
                  </a:lnTo>
                  <a:lnTo>
                    <a:pt x="660" y="2717"/>
                  </a:lnTo>
                  <a:lnTo>
                    <a:pt x="538" y="2942"/>
                  </a:lnTo>
                  <a:lnTo>
                    <a:pt x="434" y="3177"/>
                  </a:lnTo>
                  <a:lnTo>
                    <a:pt x="339" y="3411"/>
                  </a:lnTo>
                  <a:lnTo>
                    <a:pt x="252" y="3645"/>
                  </a:lnTo>
                  <a:lnTo>
                    <a:pt x="182" y="3888"/>
                  </a:lnTo>
                  <a:lnTo>
                    <a:pt x="122" y="4140"/>
                  </a:lnTo>
                  <a:lnTo>
                    <a:pt x="70" y="4383"/>
                  </a:lnTo>
                  <a:lnTo>
                    <a:pt x="35" y="4635"/>
                  </a:lnTo>
                  <a:lnTo>
                    <a:pt x="9" y="4895"/>
                  </a:lnTo>
                  <a:lnTo>
                    <a:pt x="0" y="5146"/>
                  </a:lnTo>
                  <a:lnTo>
                    <a:pt x="0" y="5398"/>
                  </a:lnTo>
                  <a:lnTo>
                    <a:pt x="9" y="5650"/>
                  </a:lnTo>
                  <a:lnTo>
                    <a:pt x="35" y="5910"/>
                  </a:lnTo>
                  <a:lnTo>
                    <a:pt x="70" y="6162"/>
                  </a:lnTo>
                  <a:lnTo>
                    <a:pt x="122" y="6413"/>
                  </a:lnTo>
                  <a:lnTo>
                    <a:pt x="182" y="6665"/>
                  </a:lnTo>
                  <a:lnTo>
                    <a:pt x="252" y="6908"/>
                  </a:lnTo>
                  <a:lnTo>
                    <a:pt x="339" y="7160"/>
                  </a:lnTo>
                  <a:lnTo>
                    <a:pt x="443" y="7403"/>
                  </a:lnTo>
                  <a:lnTo>
                    <a:pt x="555" y="7637"/>
                  </a:lnTo>
                  <a:lnTo>
                    <a:pt x="677" y="7871"/>
                  </a:lnTo>
                  <a:lnTo>
                    <a:pt x="816" y="8105"/>
                  </a:lnTo>
                  <a:lnTo>
                    <a:pt x="963" y="8331"/>
                  </a:lnTo>
                  <a:lnTo>
                    <a:pt x="1354" y="8878"/>
                  </a:lnTo>
                  <a:lnTo>
                    <a:pt x="1753" y="9416"/>
                  </a:lnTo>
                  <a:lnTo>
                    <a:pt x="2161" y="9954"/>
                  </a:lnTo>
                  <a:lnTo>
                    <a:pt x="2577" y="10483"/>
                  </a:lnTo>
                  <a:lnTo>
                    <a:pt x="2994" y="11012"/>
                  </a:lnTo>
                  <a:lnTo>
                    <a:pt x="3419" y="11524"/>
                  </a:lnTo>
                  <a:lnTo>
                    <a:pt x="3853" y="12045"/>
                  </a:lnTo>
                  <a:lnTo>
                    <a:pt x="4287" y="12548"/>
                  </a:lnTo>
                  <a:lnTo>
                    <a:pt x="4738" y="13052"/>
                  </a:lnTo>
                  <a:lnTo>
                    <a:pt x="5189" y="13546"/>
                  </a:lnTo>
                  <a:lnTo>
                    <a:pt x="5649" y="14041"/>
                  </a:lnTo>
                  <a:lnTo>
                    <a:pt x="6118" y="14527"/>
                  </a:lnTo>
                  <a:lnTo>
                    <a:pt x="6586" y="15004"/>
                  </a:lnTo>
                  <a:lnTo>
                    <a:pt x="7064" y="15481"/>
                  </a:lnTo>
                  <a:lnTo>
                    <a:pt x="7549" y="15950"/>
                  </a:lnTo>
                  <a:lnTo>
                    <a:pt x="8035" y="16410"/>
                  </a:lnTo>
                  <a:lnTo>
                    <a:pt x="8530" y="16861"/>
                  </a:lnTo>
                  <a:lnTo>
                    <a:pt x="9033" y="17312"/>
                  </a:lnTo>
                  <a:lnTo>
                    <a:pt x="9545" y="17755"/>
                  </a:lnTo>
                  <a:lnTo>
                    <a:pt x="10057" y="18197"/>
                  </a:lnTo>
                  <a:lnTo>
                    <a:pt x="10578" y="18622"/>
                  </a:lnTo>
                  <a:lnTo>
                    <a:pt x="11107" y="19048"/>
                  </a:lnTo>
                  <a:lnTo>
                    <a:pt x="11636" y="19473"/>
                  </a:lnTo>
                  <a:lnTo>
                    <a:pt x="12174" y="19881"/>
                  </a:lnTo>
                  <a:lnTo>
                    <a:pt x="12712" y="20288"/>
                  </a:lnTo>
                  <a:lnTo>
                    <a:pt x="13259" y="20688"/>
                  </a:lnTo>
                  <a:lnTo>
                    <a:pt x="13815" y="21087"/>
                  </a:lnTo>
                  <a:lnTo>
                    <a:pt x="14370" y="21469"/>
                  </a:lnTo>
                  <a:lnTo>
                    <a:pt x="14934" y="21850"/>
                  </a:lnTo>
                  <a:lnTo>
                    <a:pt x="15507" y="22232"/>
                  </a:lnTo>
                  <a:lnTo>
                    <a:pt x="16079" y="22597"/>
                  </a:lnTo>
                  <a:lnTo>
                    <a:pt x="16661" y="22961"/>
                  </a:lnTo>
                  <a:lnTo>
                    <a:pt x="17242" y="23317"/>
                  </a:lnTo>
                  <a:lnTo>
                    <a:pt x="17832" y="23664"/>
                  </a:lnTo>
                  <a:lnTo>
                    <a:pt x="18431" y="24002"/>
                  </a:lnTo>
                  <a:lnTo>
                    <a:pt x="19030" y="24341"/>
                  </a:lnTo>
                  <a:lnTo>
                    <a:pt x="19628" y="24671"/>
                  </a:lnTo>
                  <a:lnTo>
                    <a:pt x="20244" y="24992"/>
                  </a:lnTo>
                  <a:lnTo>
                    <a:pt x="20852" y="25304"/>
                  </a:lnTo>
                  <a:lnTo>
                    <a:pt x="21477" y="25608"/>
                  </a:lnTo>
                  <a:lnTo>
                    <a:pt x="22093" y="25911"/>
                  </a:lnTo>
                  <a:lnTo>
                    <a:pt x="22726" y="26206"/>
                  </a:lnTo>
                  <a:lnTo>
                    <a:pt x="23351" y="26493"/>
                  </a:lnTo>
                  <a:lnTo>
                    <a:pt x="23993" y="26770"/>
                  </a:lnTo>
                  <a:lnTo>
                    <a:pt x="24627" y="27048"/>
                  </a:lnTo>
                  <a:lnTo>
                    <a:pt x="25269" y="27317"/>
                  </a:lnTo>
                  <a:lnTo>
                    <a:pt x="25919" y="27577"/>
                  </a:lnTo>
                  <a:lnTo>
                    <a:pt x="26570" y="27829"/>
                  </a:lnTo>
                  <a:lnTo>
                    <a:pt x="27230" y="28072"/>
                  </a:lnTo>
                  <a:lnTo>
                    <a:pt x="27889" y="28306"/>
                  </a:lnTo>
                  <a:lnTo>
                    <a:pt x="28557" y="28541"/>
                  </a:lnTo>
                  <a:lnTo>
                    <a:pt x="29226" y="28758"/>
                  </a:lnTo>
                  <a:lnTo>
                    <a:pt x="29894" y="28975"/>
                  </a:lnTo>
                  <a:lnTo>
                    <a:pt x="30571" y="29183"/>
                  </a:lnTo>
                  <a:lnTo>
                    <a:pt x="31247" y="29382"/>
                  </a:lnTo>
                  <a:lnTo>
                    <a:pt x="31933" y="29582"/>
                  </a:lnTo>
                  <a:lnTo>
                    <a:pt x="32618" y="29764"/>
                  </a:lnTo>
                  <a:lnTo>
                    <a:pt x="33304" y="29938"/>
                  </a:lnTo>
                  <a:lnTo>
                    <a:pt x="33998" y="30111"/>
                  </a:lnTo>
                  <a:lnTo>
                    <a:pt x="34692" y="30276"/>
                  </a:lnTo>
                  <a:lnTo>
                    <a:pt x="35395" y="30432"/>
                  </a:lnTo>
                  <a:lnTo>
                    <a:pt x="36098" y="30580"/>
                  </a:lnTo>
                  <a:lnTo>
                    <a:pt x="36801" y="30719"/>
                  </a:lnTo>
                  <a:lnTo>
                    <a:pt x="37512" y="30849"/>
                  </a:lnTo>
                  <a:lnTo>
                    <a:pt x="37512" y="32324"/>
                  </a:lnTo>
                  <a:lnTo>
                    <a:pt x="37521" y="32975"/>
                  </a:lnTo>
                  <a:lnTo>
                    <a:pt x="37530" y="33617"/>
                  </a:lnTo>
                  <a:lnTo>
                    <a:pt x="37556" y="34259"/>
                  </a:lnTo>
                  <a:lnTo>
                    <a:pt x="37591" y="34901"/>
                  </a:lnTo>
                  <a:lnTo>
                    <a:pt x="37625" y="35543"/>
                  </a:lnTo>
                  <a:lnTo>
                    <a:pt x="37677" y="36185"/>
                  </a:lnTo>
                  <a:lnTo>
                    <a:pt x="37738" y="36819"/>
                  </a:lnTo>
                  <a:lnTo>
                    <a:pt x="37807" y="37452"/>
                  </a:lnTo>
                  <a:lnTo>
                    <a:pt x="37886" y="38086"/>
                  </a:lnTo>
                  <a:lnTo>
                    <a:pt x="37972" y="38711"/>
                  </a:lnTo>
                  <a:lnTo>
                    <a:pt x="38068" y="39335"/>
                  </a:lnTo>
                  <a:lnTo>
                    <a:pt x="38172" y="39960"/>
                  </a:lnTo>
                  <a:lnTo>
                    <a:pt x="38285" y="40585"/>
                  </a:lnTo>
                  <a:lnTo>
                    <a:pt x="38406" y="41201"/>
                  </a:lnTo>
                  <a:lnTo>
                    <a:pt x="38536" y="41817"/>
                  </a:lnTo>
                  <a:lnTo>
                    <a:pt x="38675" y="42433"/>
                  </a:lnTo>
                  <a:lnTo>
                    <a:pt x="38814" y="43049"/>
                  </a:lnTo>
                  <a:lnTo>
                    <a:pt x="38970" y="43657"/>
                  </a:lnTo>
                  <a:lnTo>
                    <a:pt x="39135" y="44264"/>
                  </a:lnTo>
                  <a:lnTo>
                    <a:pt x="39309" y="44863"/>
                  </a:lnTo>
                  <a:lnTo>
                    <a:pt x="39491" y="45462"/>
                  </a:lnTo>
                  <a:lnTo>
                    <a:pt x="39673" y="46060"/>
                  </a:lnTo>
                  <a:lnTo>
                    <a:pt x="39873" y="46650"/>
                  </a:lnTo>
                  <a:lnTo>
                    <a:pt x="40072" y="47249"/>
                  </a:lnTo>
                  <a:lnTo>
                    <a:pt x="40289" y="47830"/>
                  </a:lnTo>
                  <a:lnTo>
                    <a:pt x="40506" y="48421"/>
                  </a:lnTo>
                  <a:lnTo>
                    <a:pt x="40732" y="49002"/>
                  </a:lnTo>
                  <a:lnTo>
                    <a:pt x="40975" y="49575"/>
                  </a:lnTo>
                  <a:lnTo>
                    <a:pt x="41218" y="50156"/>
                  </a:lnTo>
                  <a:lnTo>
                    <a:pt x="41469" y="50729"/>
                  </a:lnTo>
                  <a:lnTo>
                    <a:pt x="41730" y="51293"/>
                  </a:lnTo>
                  <a:lnTo>
                    <a:pt x="41990" y="51857"/>
                  </a:lnTo>
                  <a:lnTo>
                    <a:pt x="42268" y="52421"/>
                  </a:lnTo>
                  <a:lnTo>
                    <a:pt x="42545" y="52976"/>
                  </a:lnTo>
                  <a:lnTo>
                    <a:pt x="42840" y="53532"/>
                  </a:lnTo>
                  <a:lnTo>
                    <a:pt x="43135" y="54078"/>
                  </a:lnTo>
                  <a:lnTo>
                    <a:pt x="43439" y="54634"/>
                  </a:lnTo>
                  <a:lnTo>
                    <a:pt x="43751" y="55172"/>
                  </a:lnTo>
                  <a:lnTo>
                    <a:pt x="44064" y="55710"/>
                  </a:lnTo>
                  <a:lnTo>
                    <a:pt x="44394" y="56248"/>
                  </a:lnTo>
                  <a:lnTo>
                    <a:pt x="44723" y="56777"/>
                  </a:lnTo>
                  <a:lnTo>
                    <a:pt x="45062" y="57306"/>
                  </a:lnTo>
                  <a:lnTo>
                    <a:pt x="45409" y="57827"/>
                  </a:lnTo>
                  <a:lnTo>
                    <a:pt x="45765" y="58347"/>
                  </a:lnTo>
                  <a:lnTo>
                    <a:pt x="46120" y="58868"/>
                  </a:lnTo>
                  <a:lnTo>
                    <a:pt x="46494" y="59380"/>
                  </a:lnTo>
                  <a:lnTo>
                    <a:pt x="46867" y="59883"/>
                  </a:lnTo>
                  <a:lnTo>
                    <a:pt x="47248" y="60387"/>
                  </a:lnTo>
                  <a:lnTo>
                    <a:pt x="47630" y="60890"/>
                  </a:lnTo>
                  <a:lnTo>
                    <a:pt x="48021" y="61385"/>
                  </a:lnTo>
                  <a:lnTo>
                    <a:pt x="48429" y="61870"/>
                  </a:lnTo>
                  <a:lnTo>
                    <a:pt x="48828" y="62356"/>
                  </a:lnTo>
                  <a:lnTo>
                    <a:pt x="49244" y="62842"/>
                  </a:lnTo>
                  <a:lnTo>
                    <a:pt x="49661" y="63320"/>
                  </a:lnTo>
                  <a:lnTo>
                    <a:pt x="50095" y="63788"/>
                  </a:lnTo>
                  <a:lnTo>
                    <a:pt x="50520" y="64257"/>
                  </a:lnTo>
                  <a:lnTo>
                    <a:pt x="50962" y="64717"/>
                  </a:lnTo>
                  <a:lnTo>
                    <a:pt x="51405" y="65177"/>
                  </a:lnTo>
                  <a:lnTo>
                    <a:pt x="51856" y="65628"/>
                  </a:lnTo>
                  <a:lnTo>
                    <a:pt x="52316" y="66079"/>
                  </a:lnTo>
                  <a:lnTo>
                    <a:pt x="52776" y="66522"/>
                  </a:lnTo>
                  <a:lnTo>
                    <a:pt x="53245" y="66964"/>
                  </a:lnTo>
                  <a:lnTo>
                    <a:pt x="53713" y="67398"/>
                  </a:lnTo>
                  <a:lnTo>
                    <a:pt x="54199" y="67823"/>
                  </a:lnTo>
                  <a:lnTo>
                    <a:pt x="54685" y="68248"/>
                  </a:lnTo>
                  <a:lnTo>
                    <a:pt x="55171" y="68665"/>
                  </a:lnTo>
                  <a:lnTo>
                    <a:pt x="55674" y="69081"/>
                  </a:lnTo>
                  <a:lnTo>
                    <a:pt x="56177" y="69489"/>
                  </a:lnTo>
                  <a:lnTo>
                    <a:pt x="56681" y="69888"/>
                  </a:lnTo>
                  <a:lnTo>
                    <a:pt x="57193" y="70288"/>
                  </a:lnTo>
                  <a:lnTo>
                    <a:pt x="57713" y="70678"/>
                  </a:lnTo>
                  <a:lnTo>
                    <a:pt x="58243" y="71069"/>
                  </a:lnTo>
                  <a:lnTo>
                    <a:pt x="58772" y="71450"/>
                  </a:lnTo>
                  <a:lnTo>
                    <a:pt x="59301" y="71823"/>
                  </a:lnTo>
                  <a:lnTo>
                    <a:pt x="59848" y="72197"/>
                  </a:lnTo>
                  <a:lnTo>
                    <a:pt x="60386" y="72561"/>
                  </a:lnTo>
                  <a:lnTo>
                    <a:pt x="60941" y="72917"/>
                  </a:lnTo>
                  <a:lnTo>
                    <a:pt x="61497" y="73273"/>
                  </a:lnTo>
                  <a:lnTo>
                    <a:pt x="62052" y="73620"/>
                  </a:lnTo>
                  <a:lnTo>
                    <a:pt x="62616" y="73958"/>
                  </a:lnTo>
                  <a:lnTo>
                    <a:pt x="63189" y="74296"/>
                  </a:lnTo>
                  <a:lnTo>
                    <a:pt x="63761" y="74626"/>
                  </a:lnTo>
                  <a:lnTo>
                    <a:pt x="64343" y="74947"/>
                  </a:lnTo>
                  <a:lnTo>
                    <a:pt x="64924" y="75268"/>
                  </a:lnTo>
                  <a:lnTo>
                    <a:pt x="65514" y="75581"/>
                  </a:lnTo>
                  <a:lnTo>
                    <a:pt x="66113" y="75884"/>
                  </a:lnTo>
                  <a:lnTo>
                    <a:pt x="66712" y="76179"/>
                  </a:lnTo>
                  <a:lnTo>
                    <a:pt x="67311" y="76475"/>
                  </a:lnTo>
                  <a:lnTo>
                    <a:pt x="67918" y="76761"/>
                  </a:lnTo>
                  <a:lnTo>
                    <a:pt x="68525" y="77047"/>
                  </a:lnTo>
                  <a:lnTo>
                    <a:pt x="69141" y="77316"/>
                  </a:lnTo>
                  <a:lnTo>
                    <a:pt x="69766" y="77585"/>
                  </a:lnTo>
                  <a:lnTo>
                    <a:pt x="70382" y="77846"/>
                  </a:lnTo>
                  <a:lnTo>
                    <a:pt x="71016" y="78106"/>
                  </a:lnTo>
                  <a:lnTo>
                    <a:pt x="71649" y="78349"/>
                  </a:lnTo>
                  <a:lnTo>
                    <a:pt x="72283" y="78592"/>
                  </a:lnTo>
                  <a:lnTo>
                    <a:pt x="72925" y="78826"/>
                  </a:lnTo>
                  <a:lnTo>
                    <a:pt x="73567" y="79060"/>
                  </a:lnTo>
                  <a:lnTo>
                    <a:pt x="74209" y="79277"/>
                  </a:lnTo>
                  <a:lnTo>
                    <a:pt x="74860" y="79494"/>
                  </a:lnTo>
                  <a:lnTo>
                    <a:pt x="75519" y="79703"/>
                  </a:lnTo>
                  <a:lnTo>
                    <a:pt x="76179" y="79902"/>
                  </a:lnTo>
                  <a:lnTo>
                    <a:pt x="76838" y="80093"/>
                  </a:lnTo>
                  <a:lnTo>
                    <a:pt x="77506" y="80284"/>
                  </a:lnTo>
                  <a:lnTo>
                    <a:pt x="78175" y="80466"/>
                  </a:lnTo>
                  <a:lnTo>
                    <a:pt x="78843" y="80640"/>
                  </a:lnTo>
                  <a:lnTo>
                    <a:pt x="79520" y="80805"/>
                  </a:lnTo>
                  <a:lnTo>
                    <a:pt x="80205" y="80961"/>
                  </a:lnTo>
                  <a:lnTo>
                    <a:pt x="80882" y="81108"/>
                  </a:lnTo>
                  <a:lnTo>
                    <a:pt x="81567" y="81256"/>
                  </a:lnTo>
                  <a:lnTo>
                    <a:pt x="82262" y="81395"/>
                  </a:lnTo>
                  <a:lnTo>
                    <a:pt x="82947" y="81525"/>
                  </a:lnTo>
                  <a:lnTo>
                    <a:pt x="83650" y="81646"/>
                  </a:lnTo>
                  <a:lnTo>
                    <a:pt x="84344" y="81759"/>
                  </a:lnTo>
                  <a:lnTo>
                    <a:pt x="85047" y="81863"/>
                  </a:lnTo>
                  <a:lnTo>
                    <a:pt x="85750" y="81967"/>
                  </a:lnTo>
                  <a:lnTo>
                    <a:pt x="86453" y="82054"/>
                  </a:lnTo>
                  <a:lnTo>
                    <a:pt x="87164" y="82141"/>
                  </a:lnTo>
                  <a:lnTo>
                    <a:pt x="87876" y="82219"/>
                  </a:lnTo>
                  <a:lnTo>
                    <a:pt x="88596" y="82288"/>
                  </a:lnTo>
                  <a:lnTo>
                    <a:pt x="89308" y="82340"/>
                  </a:lnTo>
                  <a:lnTo>
                    <a:pt x="90028" y="82401"/>
                  </a:lnTo>
                  <a:lnTo>
                    <a:pt x="90748" y="82445"/>
                  </a:lnTo>
                  <a:lnTo>
                    <a:pt x="91477" y="82479"/>
                  </a:lnTo>
                  <a:lnTo>
                    <a:pt x="92206" y="82505"/>
                  </a:lnTo>
                  <a:lnTo>
                    <a:pt x="92935" y="82531"/>
                  </a:lnTo>
                  <a:lnTo>
                    <a:pt x="93664" y="82540"/>
                  </a:lnTo>
                  <a:lnTo>
                    <a:pt x="94401" y="82540"/>
                  </a:lnTo>
                  <a:lnTo>
                    <a:pt x="95434" y="82531"/>
                  </a:lnTo>
                  <a:lnTo>
                    <a:pt x="96467" y="82514"/>
                  </a:lnTo>
                  <a:lnTo>
                    <a:pt x="97499" y="82471"/>
                  </a:lnTo>
                  <a:lnTo>
                    <a:pt x="98532" y="82410"/>
                  </a:lnTo>
                  <a:lnTo>
                    <a:pt x="99556" y="82340"/>
                  </a:lnTo>
                  <a:lnTo>
                    <a:pt x="100571" y="82245"/>
                  </a:lnTo>
                  <a:lnTo>
                    <a:pt x="101586" y="82141"/>
                  </a:lnTo>
                  <a:lnTo>
                    <a:pt x="102601" y="82019"/>
                  </a:lnTo>
                  <a:lnTo>
                    <a:pt x="103599" y="81881"/>
                  </a:lnTo>
                  <a:lnTo>
                    <a:pt x="104606" y="81733"/>
                  </a:lnTo>
                  <a:lnTo>
                    <a:pt x="105604" y="81559"/>
                  </a:lnTo>
                  <a:lnTo>
                    <a:pt x="106593" y="81377"/>
                  </a:lnTo>
                  <a:lnTo>
                    <a:pt x="107582" y="81178"/>
                  </a:lnTo>
                  <a:lnTo>
                    <a:pt x="108563" y="80961"/>
                  </a:lnTo>
                  <a:lnTo>
                    <a:pt x="109535" y="80735"/>
                  </a:lnTo>
                  <a:lnTo>
                    <a:pt x="110507" y="80492"/>
                  </a:lnTo>
                  <a:lnTo>
                    <a:pt x="111461" y="80232"/>
                  </a:lnTo>
                  <a:lnTo>
                    <a:pt x="112424" y="79954"/>
                  </a:lnTo>
                  <a:lnTo>
                    <a:pt x="113370" y="79668"/>
                  </a:lnTo>
                  <a:lnTo>
                    <a:pt x="114316" y="79364"/>
                  </a:lnTo>
                  <a:lnTo>
                    <a:pt x="115253" y="79052"/>
                  </a:lnTo>
                  <a:lnTo>
                    <a:pt x="116182" y="78722"/>
                  </a:lnTo>
                  <a:lnTo>
                    <a:pt x="117101" y="78375"/>
                  </a:lnTo>
                  <a:lnTo>
                    <a:pt x="118012" y="78010"/>
                  </a:lnTo>
                  <a:lnTo>
                    <a:pt x="118915" y="77637"/>
                  </a:lnTo>
                  <a:lnTo>
                    <a:pt x="119817" y="77255"/>
                  </a:lnTo>
                  <a:lnTo>
                    <a:pt x="120702" y="76848"/>
                  </a:lnTo>
                  <a:lnTo>
                    <a:pt x="121588" y="76440"/>
                  </a:lnTo>
                  <a:lnTo>
                    <a:pt x="122455" y="76006"/>
                  </a:lnTo>
                  <a:lnTo>
                    <a:pt x="123323" y="75563"/>
                  </a:lnTo>
                  <a:lnTo>
                    <a:pt x="124173" y="75112"/>
                  </a:lnTo>
                  <a:lnTo>
                    <a:pt x="125024" y="74644"/>
                  </a:lnTo>
                  <a:lnTo>
                    <a:pt x="125857" y="74166"/>
                  </a:lnTo>
                  <a:lnTo>
                    <a:pt x="126681" y="73672"/>
                  </a:lnTo>
                  <a:lnTo>
                    <a:pt x="127506" y="73160"/>
                  </a:lnTo>
                  <a:lnTo>
                    <a:pt x="128312" y="72648"/>
                  </a:lnTo>
                  <a:lnTo>
                    <a:pt x="129102" y="72110"/>
                  </a:lnTo>
                  <a:lnTo>
                    <a:pt x="129892" y="71572"/>
                  </a:lnTo>
                  <a:lnTo>
                    <a:pt x="130664" y="71016"/>
                  </a:lnTo>
                  <a:lnTo>
                    <a:pt x="131428" y="70444"/>
                  </a:lnTo>
                  <a:lnTo>
                    <a:pt x="132183" y="69862"/>
                  </a:lnTo>
                  <a:lnTo>
                    <a:pt x="132929" y="69272"/>
                  </a:lnTo>
                  <a:lnTo>
                    <a:pt x="133658" y="68665"/>
                  </a:lnTo>
                  <a:lnTo>
                    <a:pt x="134378" y="68049"/>
                  </a:lnTo>
                  <a:lnTo>
                    <a:pt x="135090" y="67424"/>
                  </a:lnTo>
                  <a:lnTo>
                    <a:pt x="135784" y="66782"/>
                  </a:lnTo>
                  <a:lnTo>
                    <a:pt x="136469" y="66131"/>
                  </a:lnTo>
                  <a:lnTo>
                    <a:pt x="137137" y="65472"/>
                  </a:lnTo>
                  <a:lnTo>
                    <a:pt x="137797" y="64795"/>
                  </a:lnTo>
                  <a:lnTo>
                    <a:pt x="138439" y="64109"/>
                  </a:lnTo>
                  <a:lnTo>
                    <a:pt x="139072" y="63415"/>
                  </a:lnTo>
                  <a:lnTo>
                    <a:pt x="139689" y="62712"/>
                  </a:lnTo>
                  <a:lnTo>
                    <a:pt x="140296" y="61992"/>
                  </a:lnTo>
                  <a:lnTo>
                    <a:pt x="140895" y="61263"/>
                  </a:lnTo>
                  <a:lnTo>
                    <a:pt x="141467" y="60525"/>
                  </a:lnTo>
                  <a:lnTo>
                    <a:pt x="142031" y="59779"/>
                  </a:lnTo>
                  <a:lnTo>
                    <a:pt x="142587" y="59024"/>
                  </a:lnTo>
                  <a:lnTo>
                    <a:pt x="143116" y="58252"/>
                  </a:lnTo>
                  <a:lnTo>
                    <a:pt x="143645" y="57471"/>
                  </a:lnTo>
                  <a:lnTo>
                    <a:pt x="144149" y="56690"/>
                  </a:lnTo>
                  <a:lnTo>
                    <a:pt x="144643" y="55892"/>
                  </a:lnTo>
                  <a:lnTo>
                    <a:pt x="145112" y="55076"/>
                  </a:lnTo>
                  <a:lnTo>
                    <a:pt x="145580" y="54260"/>
                  </a:lnTo>
                  <a:lnTo>
                    <a:pt x="146023" y="53436"/>
                  </a:lnTo>
                  <a:lnTo>
                    <a:pt x="146466" y="54260"/>
                  </a:lnTo>
                  <a:lnTo>
                    <a:pt x="146925" y="55076"/>
                  </a:lnTo>
                  <a:lnTo>
                    <a:pt x="147394" y="55892"/>
                  </a:lnTo>
                  <a:lnTo>
                    <a:pt x="147880" y="56690"/>
                  </a:lnTo>
                  <a:lnTo>
                    <a:pt x="148383" y="57471"/>
                  </a:lnTo>
                  <a:lnTo>
                    <a:pt x="148904" y="58252"/>
                  </a:lnTo>
                  <a:lnTo>
                    <a:pt x="149442" y="59024"/>
                  </a:lnTo>
                  <a:lnTo>
                    <a:pt x="149989" y="59779"/>
                  </a:lnTo>
                  <a:lnTo>
                    <a:pt x="150553" y="60525"/>
                  </a:lnTo>
                  <a:lnTo>
                    <a:pt x="151125" y="61263"/>
                  </a:lnTo>
                  <a:lnTo>
                    <a:pt x="151715" y="61992"/>
                  </a:lnTo>
                  <a:lnTo>
                    <a:pt x="152323" y="62712"/>
                  </a:lnTo>
                  <a:lnTo>
                    <a:pt x="152939" y="63415"/>
                  </a:lnTo>
                  <a:lnTo>
                    <a:pt x="153564" y="64109"/>
                  </a:lnTo>
                  <a:lnTo>
                    <a:pt x="154214" y="64795"/>
                  </a:lnTo>
                  <a:lnTo>
                    <a:pt x="154865" y="65472"/>
                  </a:lnTo>
                  <a:lnTo>
                    <a:pt x="155533" y="66131"/>
                  </a:lnTo>
                  <a:lnTo>
                    <a:pt x="156219" y="66782"/>
                  </a:lnTo>
                  <a:lnTo>
                    <a:pt x="156913" y="67424"/>
                  </a:lnTo>
                  <a:lnTo>
                    <a:pt x="157616" y="68049"/>
                  </a:lnTo>
                  <a:lnTo>
                    <a:pt x="158336" y="68665"/>
                  </a:lnTo>
                  <a:lnTo>
                    <a:pt x="159065" y="69272"/>
                  </a:lnTo>
                  <a:lnTo>
                    <a:pt x="159811" y="69862"/>
                  </a:lnTo>
                  <a:lnTo>
                    <a:pt x="160566" y="70444"/>
                  </a:lnTo>
                  <a:lnTo>
                    <a:pt x="161330" y="71016"/>
                  </a:lnTo>
                  <a:lnTo>
                    <a:pt x="162102" y="71572"/>
                  </a:lnTo>
                  <a:lnTo>
                    <a:pt x="162883" y="72110"/>
                  </a:lnTo>
                  <a:lnTo>
                    <a:pt x="163681" y="72648"/>
                  </a:lnTo>
                  <a:lnTo>
                    <a:pt x="164488" y="73160"/>
                  </a:lnTo>
                  <a:lnTo>
                    <a:pt x="165304" y="73672"/>
                  </a:lnTo>
                  <a:lnTo>
                    <a:pt x="166129" y="74166"/>
                  </a:lnTo>
                  <a:lnTo>
                    <a:pt x="166970" y="74644"/>
                  </a:lnTo>
                  <a:lnTo>
                    <a:pt x="167812" y="75112"/>
                  </a:lnTo>
                  <a:lnTo>
                    <a:pt x="168671" y="75563"/>
                  </a:lnTo>
                  <a:lnTo>
                    <a:pt x="169530" y="76006"/>
                  </a:lnTo>
                  <a:lnTo>
                    <a:pt x="170406" y="76440"/>
                  </a:lnTo>
                  <a:lnTo>
                    <a:pt x="171292" y="76848"/>
                  </a:lnTo>
                  <a:lnTo>
                    <a:pt x="172177" y="77255"/>
                  </a:lnTo>
                  <a:lnTo>
                    <a:pt x="173079" y="77637"/>
                  </a:lnTo>
                  <a:lnTo>
                    <a:pt x="173982" y="78010"/>
                  </a:lnTo>
                  <a:lnTo>
                    <a:pt x="174893" y="78375"/>
                  </a:lnTo>
                  <a:lnTo>
                    <a:pt x="175821" y="78722"/>
                  </a:lnTo>
                  <a:lnTo>
                    <a:pt x="176750" y="79052"/>
                  </a:lnTo>
                  <a:lnTo>
                    <a:pt x="177687" y="79364"/>
                  </a:lnTo>
                  <a:lnTo>
                    <a:pt x="178633" y="79668"/>
                  </a:lnTo>
                  <a:lnTo>
                    <a:pt x="179578" y="79954"/>
                  </a:lnTo>
                  <a:lnTo>
                    <a:pt x="180542" y="80232"/>
                  </a:lnTo>
                  <a:lnTo>
                    <a:pt x="181505" y="80492"/>
                  </a:lnTo>
                  <a:lnTo>
                    <a:pt x="182477" y="80735"/>
                  </a:lnTo>
                  <a:lnTo>
                    <a:pt x="183449" y="80961"/>
                  </a:lnTo>
                  <a:lnTo>
                    <a:pt x="184429" y="81178"/>
                  </a:lnTo>
                  <a:lnTo>
                    <a:pt x="185418" y="81377"/>
                  </a:lnTo>
                  <a:lnTo>
                    <a:pt x="186416" y="81559"/>
                  </a:lnTo>
                  <a:lnTo>
                    <a:pt x="187414" y="81733"/>
                  </a:lnTo>
                  <a:lnTo>
                    <a:pt x="188412" y="81881"/>
                  </a:lnTo>
                  <a:lnTo>
                    <a:pt x="189427" y="82019"/>
                  </a:lnTo>
                  <a:lnTo>
                    <a:pt x="190434" y="82141"/>
                  </a:lnTo>
                  <a:lnTo>
                    <a:pt x="191458" y="82245"/>
                  </a:lnTo>
                  <a:lnTo>
                    <a:pt x="192482" y="82340"/>
                  </a:lnTo>
                  <a:lnTo>
                    <a:pt x="193506" y="82410"/>
                  </a:lnTo>
                  <a:lnTo>
                    <a:pt x="194538" y="82471"/>
                  </a:lnTo>
                  <a:lnTo>
                    <a:pt x="195571" y="82514"/>
                  </a:lnTo>
                  <a:lnTo>
                    <a:pt x="196603" y="82531"/>
                  </a:lnTo>
                  <a:lnTo>
                    <a:pt x="197645" y="82540"/>
                  </a:lnTo>
                  <a:lnTo>
                    <a:pt x="198382" y="82540"/>
                  </a:lnTo>
                  <a:lnTo>
                    <a:pt x="199111" y="82531"/>
                  </a:lnTo>
                  <a:lnTo>
                    <a:pt x="199849" y="82505"/>
                  </a:lnTo>
                  <a:lnTo>
                    <a:pt x="200578" y="82479"/>
                  </a:lnTo>
                  <a:lnTo>
                    <a:pt x="201298" y="82445"/>
                  </a:lnTo>
                  <a:lnTo>
                    <a:pt x="202027" y="82401"/>
                  </a:lnTo>
                  <a:lnTo>
                    <a:pt x="202747" y="82340"/>
                  </a:lnTo>
                  <a:lnTo>
                    <a:pt x="203467" y="82288"/>
                  </a:lnTo>
                  <a:lnTo>
                    <a:pt x="204179" y="82219"/>
                  </a:lnTo>
                  <a:lnTo>
                    <a:pt x="204890" y="82141"/>
                  </a:lnTo>
                  <a:lnTo>
                    <a:pt x="205602" y="82054"/>
                  </a:lnTo>
                  <a:lnTo>
                    <a:pt x="206313" y="81967"/>
                  </a:lnTo>
                  <a:lnTo>
                    <a:pt x="207016" y="81863"/>
                  </a:lnTo>
                  <a:lnTo>
                    <a:pt x="207719" y="81759"/>
                  </a:lnTo>
                  <a:lnTo>
                    <a:pt x="208422" y="81646"/>
                  </a:lnTo>
                  <a:lnTo>
                    <a:pt x="209116" y="81525"/>
                  </a:lnTo>
                  <a:lnTo>
                    <a:pt x="209810" y="81395"/>
                  </a:lnTo>
                  <a:lnTo>
                    <a:pt x="210496" y="81256"/>
                  </a:lnTo>
                  <a:lnTo>
                    <a:pt x="211190" y="81108"/>
                  </a:lnTo>
                  <a:lnTo>
                    <a:pt x="211867" y="80961"/>
                  </a:lnTo>
                  <a:lnTo>
                    <a:pt x="212552" y="80805"/>
                  </a:lnTo>
                  <a:lnTo>
                    <a:pt x="213229" y="80640"/>
                  </a:lnTo>
                  <a:lnTo>
                    <a:pt x="213906" y="80466"/>
                  </a:lnTo>
                  <a:lnTo>
                    <a:pt x="214574" y="80284"/>
                  </a:lnTo>
                  <a:lnTo>
                    <a:pt x="215242" y="80093"/>
                  </a:lnTo>
                  <a:lnTo>
                    <a:pt x="215902" y="79902"/>
                  </a:lnTo>
                  <a:lnTo>
                    <a:pt x="216561" y="79703"/>
                  </a:lnTo>
                  <a:lnTo>
                    <a:pt x="217221" y="79494"/>
                  </a:lnTo>
                  <a:lnTo>
                    <a:pt x="217872" y="79277"/>
                  </a:lnTo>
                  <a:lnTo>
                    <a:pt x="218523" y="79052"/>
                  </a:lnTo>
                  <a:lnTo>
                    <a:pt x="219165" y="78826"/>
                  </a:lnTo>
                  <a:lnTo>
                    <a:pt x="219807" y="78592"/>
                  </a:lnTo>
                  <a:lnTo>
                    <a:pt x="220440" y="78349"/>
                  </a:lnTo>
                  <a:lnTo>
                    <a:pt x="221074" y="78097"/>
                  </a:lnTo>
                  <a:lnTo>
                    <a:pt x="221698" y="77846"/>
                  </a:lnTo>
                  <a:lnTo>
                    <a:pt x="222323" y="77585"/>
                  </a:lnTo>
                  <a:lnTo>
                    <a:pt x="222948" y="77316"/>
                  </a:lnTo>
                  <a:lnTo>
                    <a:pt x="223564" y="77039"/>
                  </a:lnTo>
                  <a:lnTo>
                    <a:pt x="224171" y="76761"/>
                  </a:lnTo>
                  <a:lnTo>
                    <a:pt x="224779" y="76475"/>
                  </a:lnTo>
                  <a:lnTo>
                    <a:pt x="225386" y="76179"/>
                  </a:lnTo>
                  <a:lnTo>
                    <a:pt x="225985" y="75884"/>
                  </a:lnTo>
                  <a:lnTo>
                    <a:pt x="226575" y="75572"/>
                  </a:lnTo>
                  <a:lnTo>
                    <a:pt x="227165" y="75260"/>
                  </a:lnTo>
                  <a:lnTo>
                    <a:pt x="227755" y="74947"/>
                  </a:lnTo>
                  <a:lnTo>
                    <a:pt x="228337" y="74618"/>
                  </a:lnTo>
                  <a:lnTo>
                    <a:pt x="228909" y="74288"/>
                  </a:lnTo>
                  <a:lnTo>
                    <a:pt x="229482" y="73958"/>
                  </a:lnTo>
                  <a:lnTo>
                    <a:pt x="230046" y="73611"/>
                  </a:lnTo>
                  <a:lnTo>
                    <a:pt x="230601" y="73264"/>
                  </a:lnTo>
                  <a:lnTo>
                    <a:pt x="231165" y="72908"/>
                  </a:lnTo>
                  <a:lnTo>
                    <a:pt x="231712" y="72552"/>
                  </a:lnTo>
                  <a:lnTo>
                    <a:pt x="232259" y="72188"/>
                  </a:lnTo>
                  <a:lnTo>
                    <a:pt x="232797" y="71815"/>
                  </a:lnTo>
                  <a:lnTo>
                    <a:pt x="233335" y="71442"/>
                  </a:lnTo>
                  <a:lnTo>
                    <a:pt x="233864" y="71060"/>
                  </a:lnTo>
                  <a:lnTo>
                    <a:pt x="234393" y="70669"/>
                  </a:lnTo>
                  <a:lnTo>
                    <a:pt x="234905" y="70279"/>
                  </a:lnTo>
                  <a:lnTo>
                    <a:pt x="235426" y="69880"/>
                  </a:lnTo>
                  <a:lnTo>
                    <a:pt x="235929" y="69481"/>
                  </a:lnTo>
                  <a:lnTo>
                    <a:pt x="236433" y="69073"/>
                  </a:lnTo>
                  <a:lnTo>
                    <a:pt x="236936" y="68656"/>
                  </a:lnTo>
                  <a:lnTo>
                    <a:pt x="237422" y="68240"/>
                  </a:lnTo>
                  <a:lnTo>
                    <a:pt x="237908" y="67814"/>
                  </a:lnTo>
                  <a:lnTo>
                    <a:pt x="238394" y="67389"/>
                  </a:lnTo>
                  <a:lnTo>
                    <a:pt x="238862" y="66955"/>
                  </a:lnTo>
                  <a:lnTo>
                    <a:pt x="239331" y="66513"/>
                  </a:lnTo>
                  <a:lnTo>
                    <a:pt x="239799" y="66070"/>
                  </a:lnTo>
                  <a:lnTo>
                    <a:pt x="240251" y="65619"/>
                  </a:lnTo>
                  <a:lnTo>
                    <a:pt x="240702" y="65168"/>
                  </a:lnTo>
                  <a:lnTo>
                    <a:pt x="241153" y="64708"/>
                  </a:lnTo>
                  <a:lnTo>
                    <a:pt x="241587" y="64239"/>
                  </a:lnTo>
                  <a:lnTo>
                    <a:pt x="242021" y="63771"/>
                  </a:lnTo>
                  <a:lnTo>
                    <a:pt x="242446" y="63302"/>
                  </a:lnTo>
                  <a:lnTo>
                    <a:pt x="242863" y="62825"/>
                  </a:lnTo>
                  <a:lnTo>
                    <a:pt x="243279" y="62339"/>
                  </a:lnTo>
                  <a:lnTo>
                    <a:pt x="243687" y="61853"/>
                  </a:lnTo>
                  <a:lnTo>
                    <a:pt x="244086" y="61367"/>
                  </a:lnTo>
                  <a:lnTo>
                    <a:pt x="244485" y="60873"/>
                  </a:lnTo>
                  <a:lnTo>
                    <a:pt x="244867" y="60369"/>
                  </a:lnTo>
                  <a:lnTo>
                    <a:pt x="245249" y="59866"/>
                  </a:lnTo>
                  <a:lnTo>
                    <a:pt x="245622" y="59363"/>
                  </a:lnTo>
                  <a:lnTo>
                    <a:pt x="245995" y="58851"/>
                  </a:lnTo>
                  <a:lnTo>
                    <a:pt x="246351" y="58330"/>
                  </a:lnTo>
                  <a:lnTo>
                    <a:pt x="246707" y="57809"/>
                  </a:lnTo>
                  <a:lnTo>
                    <a:pt x="247054" y="57289"/>
                  </a:lnTo>
                  <a:lnTo>
                    <a:pt x="247392" y="56760"/>
                  </a:lnTo>
                  <a:lnTo>
                    <a:pt x="247722" y="56222"/>
                  </a:lnTo>
                  <a:lnTo>
                    <a:pt x="248052" y="55692"/>
                  </a:lnTo>
                  <a:lnTo>
                    <a:pt x="248364" y="55146"/>
                  </a:lnTo>
                  <a:lnTo>
                    <a:pt x="248676" y="54608"/>
                  </a:lnTo>
                  <a:lnTo>
                    <a:pt x="248980" y="54061"/>
                  </a:lnTo>
                  <a:lnTo>
                    <a:pt x="249275" y="53505"/>
                  </a:lnTo>
                  <a:lnTo>
                    <a:pt x="249570" y="52950"/>
                  </a:lnTo>
                  <a:lnTo>
                    <a:pt x="249848" y="52395"/>
                  </a:lnTo>
                  <a:lnTo>
                    <a:pt x="250126" y="51831"/>
                  </a:lnTo>
                  <a:lnTo>
                    <a:pt x="250395" y="51267"/>
                  </a:lnTo>
                  <a:lnTo>
                    <a:pt x="250646" y="50694"/>
                  </a:lnTo>
                  <a:lnTo>
                    <a:pt x="250898" y="50121"/>
                  </a:lnTo>
                  <a:lnTo>
                    <a:pt x="251149" y="49549"/>
                  </a:lnTo>
                  <a:lnTo>
                    <a:pt x="251384" y="48967"/>
                  </a:lnTo>
                  <a:lnTo>
                    <a:pt x="251609" y="48386"/>
                  </a:lnTo>
                  <a:lnTo>
                    <a:pt x="251826" y="47796"/>
                  </a:lnTo>
                  <a:lnTo>
                    <a:pt x="252043" y="47206"/>
                  </a:lnTo>
                  <a:lnTo>
                    <a:pt x="252243" y="46616"/>
                  </a:lnTo>
                  <a:lnTo>
                    <a:pt x="252442" y="46026"/>
                  </a:lnTo>
                  <a:lnTo>
                    <a:pt x="252633" y="45427"/>
                  </a:lnTo>
                  <a:lnTo>
                    <a:pt x="252807" y="44819"/>
                  </a:lnTo>
                  <a:lnTo>
                    <a:pt x="252980" y="44221"/>
                  </a:lnTo>
                  <a:lnTo>
                    <a:pt x="253145" y="43613"/>
                  </a:lnTo>
                  <a:lnTo>
                    <a:pt x="253301" y="42997"/>
                  </a:lnTo>
                  <a:lnTo>
                    <a:pt x="253449" y="42390"/>
                  </a:lnTo>
                  <a:lnTo>
                    <a:pt x="253588" y="41774"/>
                  </a:lnTo>
                  <a:lnTo>
                    <a:pt x="253718" y="41158"/>
                  </a:lnTo>
                  <a:lnTo>
                    <a:pt x="253839" y="40533"/>
                  </a:lnTo>
                  <a:lnTo>
                    <a:pt x="253952" y="39908"/>
                  </a:lnTo>
                  <a:lnTo>
                    <a:pt x="254048" y="39283"/>
                  </a:lnTo>
                  <a:lnTo>
                    <a:pt x="254143" y="38659"/>
                  </a:lnTo>
                  <a:lnTo>
                    <a:pt x="254230" y="38025"/>
                  </a:lnTo>
                  <a:lnTo>
                    <a:pt x="254308" y="37392"/>
                  </a:lnTo>
                  <a:lnTo>
                    <a:pt x="254377" y="36758"/>
                  </a:lnTo>
                  <a:lnTo>
                    <a:pt x="254438" y="36125"/>
                  </a:lnTo>
                  <a:lnTo>
                    <a:pt x="254490" y="35483"/>
                  </a:lnTo>
                  <a:lnTo>
                    <a:pt x="254534" y="34840"/>
                  </a:lnTo>
                  <a:lnTo>
                    <a:pt x="254560" y="34198"/>
                  </a:lnTo>
                  <a:lnTo>
                    <a:pt x="254586" y="33548"/>
                  </a:lnTo>
                  <a:lnTo>
                    <a:pt x="254603" y="32905"/>
                  </a:lnTo>
                  <a:lnTo>
                    <a:pt x="254603" y="32255"/>
                  </a:lnTo>
                  <a:lnTo>
                    <a:pt x="254603" y="30779"/>
                  </a:lnTo>
                  <a:lnTo>
                    <a:pt x="255176" y="30667"/>
                  </a:lnTo>
                  <a:lnTo>
                    <a:pt x="255748" y="30554"/>
                  </a:lnTo>
                  <a:lnTo>
                    <a:pt x="256313" y="30441"/>
                  </a:lnTo>
                  <a:lnTo>
                    <a:pt x="256877" y="30311"/>
                  </a:lnTo>
                  <a:lnTo>
                    <a:pt x="257441" y="30181"/>
                  </a:lnTo>
                  <a:lnTo>
                    <a:pt x="258005" y="30051"/>
                  </a:lnTo>
                  <a:lnTo>
                    <a:pt x="258569" y="29912"/>
                  </a:lnTo>
                  <a:lnTo>
                    <a:pt x="259124" y="29764"/>
                  </a:lnTo>
                  <a:lnTo>
                    <a:pt x="259679" y="29617"/>
                  </a:lnTo>
                  <a:lnTo>
                    <a:pt x="260235" y="29460"/>
                  </a:lnTo>
                  <a:lnTo>
                    <a:pt x="260790" y="29304"/>
                  </a:lnTo>
                  <a:lnTo>
                    <a:pt x="261345" y="29139"/>
                  </a:lnTo>
                  <a:lnTo>
                    <a:pt x="261892" y="28966"/>
                  </a:lnTo>
                  <a:lnTo>
                    <a:pt x="262439" y="28792"/>
                  </a:lnTo>
                  <a:lnTo>
                    <a:pt x="262985" y="28610"/>
                  </a:lnTo>
                  <a:lnTo>
                    <a:pt x="263532" y="28428"/>
                  </a:lnTo>
                  <a:lnTo>
                    <a:pt x="264070" y="28237"/>
                  </a:lnTo>
                  <a:lnTo>
                    <a:pt x="264608" y="28046"/>
                  </a:lnTo>
                  <a:lnTo>
                    <a:pt x="265146" y="27846"/>
                  </a:lnTo>
                  <a:lnTo>
                    <a:pt x="265684" y="27638"/>
                  </a:lnTo>
                  <a:lnTo>
                    <a:pt x="266213" y="27430"/>
                  </a:lnTo>
                  <a:lnTo>
                    <a:pt x="266743" y="27213"/>
                  </a:lnTo>
                  <a:lnTo>
                    <a:pt x="267272" y="26996"/>
                  </a:lnTo>
                  <a:lnTo>
                    <a:pt x="267801" y="26770"/>
                  </a:lnTo>
                  <a:lnTo>
                    <a:pt x="268322" y="26545"/>
                  </a:lnTo>
                  <a:lnTo>
                    <a:pt x="268851" y="26311"/>
                  </a:lnTo>
                  <a:lnTo>
                    <a:pt x="269363" y="26076"/>
                  </a:lnTo>
                  <a:lnTo>
                    <a:pt x="269884" y="25833"/>
                  </a:lnTo>
                  <a:lnTo>
                    <a:pt x="270908" y="25330"/>
                  </a:lnTo>
                  <a:lnTo>
                    <a:pt x="271932" y="24818"/>
                  </a:lnTo>
                  <a:lnTo>
                    <a:pt x="272166" y="24688"/>
                  </a:lnTo>
                  <a:lnTo>
                    <a:pt x="272392" y="24540"/>
                  </a:lnTo>
                  <a:lnTo>
                    <a:pt x="272617" y="24393"/>
                  </a:lnTo>
                  <a:lnTo>
                    <a:pt x="272826" y="24237"/>
                  </a:lnTo>
                  <a:lnTo>
                    <a:pt x="273025" y="24063"/>
                  </a:lnTo>
                  <a:lnTo>
                    <a:pt x="273216" y="23890"/>
                  </a:lnTo>
                  <a:lnTo>
                    <a:pt x="273390" y="23707"/>
                  </a:lnTo>
                  <a:lnTo>
                    <a:pt x="273563" y="23516"/>
                  </a:lnTo>
                  <a:lnTo>
                    <a:pt x="273719" y="23317"/>
                  </a:lnTo>
                  <a:lnTo>
                    <a:pt x="273867" y="23109"/>
                  </a:lnTo>
                  <a:lnTo>
                    <a:pt x="274006" y="22892"/>
                  </a:lnTo>
                  <a:lnTo>
                    <a:pt x="274127" y="22675"/>
                  </a:lnTo>
                  <a:lnTo>
                    <a:pt x="274249" y="22449"/>
                  </a:lnTo>
                  <a:lnTo>
                    <a:pt x="274344" y="22224"/>
                  </a:lnTo>
                  <a:lnTo>
                    <a:pt x="274440" y="21989"/>
                  </a:lnTo>
                  <a:lnTo>
                    <a:pt x="274526" y="21746"/>
                  </a:lnTo>
                  <a:lnTo>
                    <a:pt x="274596" y="21503"/>
                  </a:lnTo>
                  <a:lnTo>
                    <a:pt x="274648" y="21260"/>
                  </a:lnTo>
                  <a:lnTo>
                    <a:pt x="274700" y="21017"/>
                  </a:lnTo>
                  <a:lnTo>
                    <a:pt x="274735" y="20766"/>
                  </a:lnTo>
                  <a:lnTo>
                    <a:pt x="274752" y="20514"/>
                  </a:lnTo>
                  <a:lnTo>
                    <a:pt x="274761" y="20254"/>
                  </a:lnTo>
                  <a:lnTo>
                    <a:pt x="274761" y="20002"/>
                  </a:lnTo>
                  <a:lnTo>
                    <a:pt x="274752" y="19750"/>
                  </a:lnTo>
                  <a:lnTo>
                    <a:pt x="274717" y="19490"/>
                  </a:lnTo>
                  <a:lnTo>
                    <a:pt x="274683" y="19239"/>
                  </a:lnTo>
                  <a:lnTo>
                    <a:pt x="274630" y="18978"/>
                  </a:lnTo>
                  <a:lnTo>
                    <a:pt x="274561" y="18727"/>
                  </a:lnTo>
                  <a:lnTo>
                    <a:pt x="274483" y="18475"/>
                  </a:lnTo>
                  <a:lnTo>
                    <a:pt x="274396" y="18223"/>
                  </a:lnTo>
                  <a:lnTo>
                    <a:pt x="274292" y="17980"/>
                  </a:lnTo>
                  <a:lnTo>
                    <a:pt x="274171" y="17729"/>
                  </a:lnTo>
                  <a:lnTo>
                    <a:pt x="274040" y="17494"/>
                  </a:lnTo>
                  <a:lnTo>
                    <a:pt x="273902" y="17260"/>
                  </a:lnTo>
                  <a:lnTo>
                    <a:pt x="273754" y="17043"/>
                  </a:lnTo>
                  <a:lnTo>
                    <a:pt x="273589" y="16835"/>
                  </a:lnTo>
                  <a:lnTo>
                    <a:pt x="273424" y="16635"/>
                  </a:lnTo>
                  <a:lnTo>
                    <a:pt x="273251" y="16444"/>
                  </a:lnTo>
                  <a:lnTo>
                    <a:pt x="273060" y="16271"/>
                  </a:lnTo>
                  <a:lnTo>
                    <a:pt x="272869" y="16097"/>
                  </a:lnTo>
                  <a:lnTo>
                    <a:pt x="272669" y="15941"/>
                  </a:lnTo>
                  <a:lnTo>
                    <a:pt x="272461" y="15794"/>
                  </a:lnTo>
                  <a:lnTo>
                    <a:pt x="272253" y="15655"/>
                  </a:lnTo>
                  <a:lnTo>
                    <a:pt x="272027" y="15533"/>
                  </a:lnTo>
                  <a:lnTo>
                    <a:pt x="271810" y="15412"/>
                  </a:lnTo>
                  <a:lnTo>
                    <a:pt x="271576" y="15308"/>
                  </a:lnTo>
                  <a:lnTo>
                    <a:pt x="271342" y="15221"/>
                  </a:lnTo>
                  <a:lnTo>
                    <a:pt x="271107" y="15134"/>
                  </a:lnTo>
                  <a:lnTo>
                    <a:pt x="270864" y="15065"/>
                  </a:lnTo>
                  <a:lnTo>
                    <a:pt x="270622" y="15013"/>
                  </a:lnTo>
                  <a:lnTo>
                    <a:pt x="270370" y="14961"/>
                  </a:lnTo>
                  <a:lnTo>
                    <a:pt x="270118" y="14926"/>
                  </a:lnTo>
                  <a:lnTo>
                    <a:pt x="269867" y="14909"/>
                  </a:lnTo>
                  <a:lnTo>
                    <a:pt x="269615" y="14891"/>
                  </a:lnTo>
                  <a:lnTo>
                    <a:pt x="269363" y="14900"/>
                  </a:lnTo>
                  <a:lnTo>
                    <a:pt x="269103" y="14909"/>
                  </a:lnTo>
                  <a:lnTo>
                    <a:pt x="268851" y="14935"/>
                  </a:lnTo>
                  <a:lnTo>
                    <a:pt x="268591" y="14978"/>
                  </a:lnTo>
                  <a:lnTo>
                    <a:pt x="268339" y="15030"/>
                  </a:lnTo>
                  <a:lnTo>
                    <a:pt x="268088" y="15099"/>
                  </a:lnTo>
                  <a:lnTo>
                    <a:pt x="267827" y="15178"/>
                  </a:lnTo>
                  <a:lnTo>
                    <a:pt x="267584" y="15264"/>
                  </a:lnTo>
                  <a:lnTo>
                    <a:pt x="267333" y="15368"/>
                  </a:lnTo>
                  <a:lnTo>
                    <a:pt x="267090" y="15490"/>
                  </a:lnTo>
                  <a:lnTo>
                    <a:pt x="266543" y="15768"/>
                  </a:lnTo>
                  <a:lnTo>
                    <a:pt x="266005" y="16037"/>
                  </a:lnTo>
                  <a:lnTo>
                    <a:pt x="265458" y="16306"/>
                  </a:lnTo>
                  <a:lnTo>
                    <a:pt x="264903" y="16566"/>
                  </a:lnTo>
                  <a:lnTo>
                    <a:pt x="264348" y="16818"/>
                  </a:lnTo>
                  <a:lnTo>
                    <a:pt x="263792" y="17061"/>
                  </a:lnTo>
                  <a:lnTo>
                    <a:pt x="263237" y="17295"/>
                  </a:lnTo>
                  <a:lnTo>
                    <a:pt x="262673" y="17529"/>
                  </a:lnTo>
                  <a:lnTo>
                    <a:pt x="262109" y="17755"/>
                  </a:lnTo>
                  <a:lnTo>
                    <a:pt x="261536" y="17972"/>
                  </a:lnTo>
                  <a:lnTo>
                    <a:pt x="260964" y="18180"/>
                  </a:lnTo>
                  <a:lnTo>
                    <a:pt x="260391" y="18379"/>
                  </a:lnTo>
                  <a:lnTo>
                    <a:pt x="259818" y="18579"/>
                  </a:lnTo>
                  <a:lnTo>
                    <a:pt x="259237" y="18770"/>
                  </a:lnTo>
                  <a:lnTo>
                    <a:pt x="258655" y="18952"/>
                  </a:lnTo>
                  <a:lnTo>
                    <a:pt x="258065" y="19126"/>
                  </a:lnTo>
                  <a:lnTo>
                    <a:pt x="257475" y="19299"/>
                  </a:lnTo>
                  <a:lnTo>
                    <a:pt x="256885" y="19455"/>
                  </a:lnTo>
                  <a:lnTo>
                    <a:pt x="256295" y="19612"/>
                  </a:lnTo>
                  <a:lnTo>
                    <a:pt x="255696" y="19759"/>
                  </a:lnTo>
                  <a:lnTo>
                    <a:pt x="255098" y="19907"/>
                  </a:lnTo>
                  <a:lnTo>
                    <a:pt x="254499" y="20046"/>
                  </a:lnTo>
                  <a:lnTo>
                    <a:pt x="253892" y="20167"/>
                  </a:lnTo>
                  <a:lnTo>
                    <a:pt x="253293" y="20288"/>
                  </a:lnTo>
                  <a:lnTo>
                    <a:pt x="252685" y="20410"/>
                  </a:lnTo>
                  <a:lnTo>
                    <a:pt x="252069" y="20514"/>
                  </a:lnTo>
                  <a:lnTo>
                    <a:pt x="251462" y="20618"/>
                  </a:lnTo>
                  <a:lnTo>
                    <a:pt x="250846" y="20714"/>
                  </a:lnTo>
                  <a:lnTo>
                    <a:pt x="250230" y="20800"/>
                  </a:lnTo>
                  <a:lnTo>
                    <a:pt x="249605" y="20887"/>
                  </a:lnTo>
                  <a:lnTo>
                    <a:pt x="248989" y="20965"/>
                  </a:lnTo>
                  <a:lnTo>
                    <a:pt x="248364" y="21035"/>
                  </a:lnTo>
                  <a:lnTo>
                    <a:pt x="248086" y="21061"/>
                  </a:lnTo>
                  <a:lnTo>
                    <a:pt x="247817" y="21113"/>
                  </a:lnTo>
                  <a:lnTo>
                    <a:pt x="247557" y="21174"/>
                  </a:lnTo>
                  <a:lnTo>
                    <a:pt x="247297" y="21252"/>
                  </a:lnTo>
                  <a:lnTo>
                    <a:pt x="247045" y="21338"/>
                  </a:lnTo>
                  <a:lnTo>
                    <a:pt x="246802" y="21434"/>
                  </a:lnTo>
                  <a:lnTo>
                    <a:pt x="246559" y="21555"/>
                  </a:lnTo>
                  <a:lnTo>
                    <a:pt x="246325" y="21677"/>
                  </a:lnTo>
                  <a:lnTo>
                    <a:pt x="246099" y="21816"/>
                  </a:lnTo>
                  <a:lnTo>
                    <a:pt x="245882" y="21963"/>
                  </a:lnTo>
                  <a:lnTo>
                    <a:pt x="245665" y="22119"/>
                  </a:lnTo>
                  <a:lnTo>
                    <a:pt x="245457" y="22293"/>
                  </a:lnTo>
                  <a:lnTo>
                    <a:pt x="245258" y="22467"/>
                  </a:lnTo>
                  <a:lnTo>
                    <a:pt x="245067" y="22657"/>
                  </a:lnTo>
                  <a:lnTo>
                    <a:pt x="244884" y="22857"/>
                  </a:lnTo>
                  <a:lnTo>
                    <a:pt x="244711" y="23065"/>
                  </a:lnTo>
                  <a:lnTo>
                    <a:pt x="244546" y="23274"/>
                  </a:lnTo>
                  <a:lnTo>
                    <a:pt x="244398" y="23499"/>
                  </a:lnTo>
                  <a:lnTo>
                    <a:pt x="244260" y="23725"/>
                  </a:lnTo>
                  <a:lnTo>
                    <a:pt x="244138" y="23968"/>
                  </a:lnTo>
                  <a:lnTo>
                    <a:pt x="244025" y="24202"/>
                  </a:lnTo>
                  <a:lnTo>
                    <a:pt x="243921" y="24454"/>
                  </a:lnTo>
                  <a:lnTo>
                    <a:pt x="243834" y="24705"/>
                  </a:lnTo>
                  <a:lnTo>
                    <a:pt x="243765" y="24957"/>
                  </a:lnTo>
                  <a:lnTo>
                    <a:pt x="243704" y="25217"/>
                  </a:lnTo>
                  <a:lnTo>
                    <a:pt x="243661" y="25478"/>
                  </a:lnTo>
                  <a:lnTo>
                    <a:pt x="243626" y="25738"/>
                  </a:lnTo>
                  <a:lnTo>
                    <a:pt x="243609" y="26007"/>
                  </a:lnTo>
                  <a:lnTo>
                    <a:pt x="243600" y="26267"/>
                  </a:lnTo>
                  <a:lnTo>
                    <a:pt x="243609" y="26536"/>
                  </a:lnTo>
                  <a:lnTo>
                    <a:pt x="243626" y="26797"/>
                  </a:lnTo>
                  <a:lnTo>
                    <a:pt x="243661" y="27066"/>
                  </a:lnTo>
                  <a:lnTo>
                    <a:pt x="243756" y="27803"/>
                  </a:lnTo>
                  <a:lnTo>
                    <a:pt x="243843" y="28515"/>
                  </a:lnTo>
                  <a:lnTo>
                    <a:pt x="243921" y="29191"/>
                  </a:lnTo>
                  <a:lnTo>
                    <a:pt x="243973" y="29842"/>
                  </a:lnTo>
                  <a:lnTo>
                    <a:pt x="244025" y="30467"/>
                  </a:lnTo>
                  <a:lnTo>
                    <a:pt x="244060" y="31074"/>
                  </a:lnTo>
                  <a:lnTo>
                    <a:pt x="244077" y="31673"/>
                  </a:lnTo>
                  <a:lnTo>
                    <a:pt x="244086" y="32255"/>
                  </a:lnTo>
                  <a:lnTo>
                    <a:pt x="244077" y="32767"/>
                  </a:lnTo>
                  <a:lnTo>
                    <a:pt x="244069" y="33279"/>
                  </a:lnTo>
                  <a:lnTo>
                    <a:pt x="244051" y="33782"/>
                  </a:lnTo>
                  <a:lnTo>
                    <a:pt x="244025" y="34294"/>
                  </a:lnTo>
                  <a:lnTo>
                    <a:pt x="243991" y="34797"/>
                  </a:lnTo>
                  <a:lnTo>
                    <a:pt x="243947" y="35300"/>
                  </a:lnTo>
                  <a:lnTo>
                    <a:pt x="243904" y="35804"/>
                  </a:lnTo>
                  <a:lnTo>
                    <a:pt x="243843" y="36307"/>
                  </a:lnTo>
                  <a:lnTo>
                    <a:pt x="243782" y="36802"/>
                  </a:lnTo>
                  <a:lnTo>
                    <a:pt x="243713" y="37305"/>
                  </a:lnTo>
                  <a:lnTo>
                    <a:pt x="243635" y="37799"/>
                  </a:lnTo>
                  <a:lnTo>
                    <a:pt x="243548" y="38285"/>
                  </a:lnTo>
                  <a:lnTo>
                    <a:pt x="243461" y="38780"/>
                  </a:lnTo>
                  <a:lnTo>
                    <a:pt x="243357" y="39266"/>
                  </a:lnTo>
                  <a:lnTo>
                    <a:pt x="243253" y="39761"/>
                  </a:lnTo>
                  <a:lnTo>
                    <a:pt x="243140" y="40238"/>
                  </a:lnTo>
                  <a:lnTo>
                    <a:pt x="243019" y="40724"/>
                  </a:lnTo>
                  <a:lnTo>
                    <a:pt x="242897" y="41210"/>
                  </a:lnTo>
                  <a:lnTo>
                    <a:pt x="242767" y="41687"/>
                  </a:lnTo>
                  <a:lnTo>
                    <a:pt x="242620" y="42164"/>
                  </a:lnTo>
                  <a:lnTo>
                    <a:pt x="242481" y="42633"/>
                  </a:lnTo>
                  <a:lnTo>
                    <a:pt x="242325" y="43110"/>
                  </a:lnTo>
                  <a:lnTo>
                    <a:pt x="242168" y="43579"/>
                  </a:lnTo>
                  <a:lnTo>
                    <a:pt x="241995" y="44047"/>
                  </a:lnTo>
                  <a:lnTo>
                    <a:pt x="241830" y="44507"/>
                  </a:lnTo>
                  <a:lnTo>
                    <a:pt x="241648" y="44967"/>
                  </a:lnTo>
                  <a:lnTo>
                    <a:pt x="241457" y="45427"/>
                  </a:lnTo>
                  <a:lnTo>
                    <a:pt x="241266" y="45887"/>
                  </a:lnTo>
                  <a:lnTo>
                    <a:pt x="241075" y="46338"/>
                  </a:lnTo>
                  <a:lnTo>
                    <a:pt x="240867" y="46789"/>
                  </a:lnTo>
                  <a:lnTo>
                    <a:pt x="240659" y="47240"/>
                  </a:lnTo>
                  <a:lnTo>
                    <a:pt x="240442" y="47692"/>
                  </a:lnTo>
                  <a:lnTo>
                    <a:pt x="240216" y="48134"/>
                  </a:lnTo>
                  <a:lnTo>
                    <a:pt x="239990" y="48577"/>
                  </a:lnTo>
                  <a:lnTo>
                    <a:pt x="239747" y="49011"/>
                  </a:lnTo>
                  <a:lnTo>
                    <a:pt x="239513" y="49444"/>
                  </a:lnTo>
                  <a:lnTo>
                    <a:pt x="239261" y="49878"/>
                  </a:lnTo>
                  <a:lnTo>
                    <a:pt x="239010" y="50304"/>
                  </a:lnTo>
                  <a:lnTo>
                    <a:pt x="238749" y="50737"/>
                  </a:lnTo>
                  <a:lnTo>
                    <a:pt x="238489" y="51154"/>
                  </a:lnTo>
                  <a:lnTo>
                    <a:pt x="238211" y="51579"/>
                  </a:lnTo>
                  <a:lnTo>
                    <a:pt x="237942" y="51996"/>
                  </a:lnTo>
                  <a:lnTo>
                    <a:pt x="237656" y="52412"/>
                  </a:lnTo>
                  <a:lnTo>
                    <a:pt x="237370" y="52820"/>
                  </a:lnTo>
                  <a:lnTo>
                    <a:pt x="237075" y="53228"/>
                  </a:lnTo>
                  <a:lnTo>
                    <a:pt x="236780" y="53636"/>
                  </a:lnTo>
                  <a:lnTo>
                    <a:pt x="236476" y="54035"/>
                  </a:lnTo>
                  <a:lnTo>
                    <a:pt x="236164" y="54434"/>
                  </a:lnTo>
                  <a:lnTo>
                    <a:pt x="235851" y="54824"/>
                  </a:lnTo>
                  <a:lnTo>
                    <a:pt x="235530" y="55215"/>
                  </a:lnTo>
                  <a:lnTo>
                    <a:pt x="235200" y="55605"/>
                  </a:lnTo>
                  <a:lnTo>
                    <a:pt x="234871" y="55987"/>
                  </a:lnTo>
                  <a:lnTo>
                    <a:pt x="234532" y="56369"/>
                  </a:lnTo>
                  <a:lnTo>
                    <a:pt x="234194" y="56742"/>
                  </a:lnTo>
                  <a:lnTo>
                    <a:pt x="233847" y="57115"/>
                  </a:lnTo>
                  <a:lnTo>
                    <a:pt x="233491" y="57488"/>
                  </a:lnTo>
                  <a:lnTo>
                    <a:pt x="233135" y="57853"/>
                  </a:lnTo>
                  <a:lnTo>
                    <a:pt x="232771" y="58217"/>
                  </a:lnTo>
                  <a:lnTo>
                    <a:pt x="232406" y="58573"/>
                  </a:lnTo>
                  <a:lnTo>
                    <a:pt x="232033" y="58929"/>
                  </a:lnTo>
                  <a:lnTo>
                    <a:pt x="231660" y="59285"/>
                  </a:lnTo>
                  <a:lnTo>
                    <a:pt x="231278" y="59623"/>
                  </a:lnTo>
                  <a:lnTo>
                    <a:pt x="230888" y="59970"/>
                  </a:lnTo>
                  <a:lnTo>
                    <a:pt x="230497" y="60309"/>
                  </a:lnTo>
                  <a:lnTo>
                    <a:pt x="230107" y="60647"/>
                  </a:lnTo>
                  <a:lnTo>
                    <a:pt x="229708" y="60977"/>
                  </a:lnTo>
                  <a:lnTo>
                    <a:pt x="229300" y="61298"/>
                  </a:lnTo>
                  <a:lnTo>
                    <a:pt x="228892" y="61628"/>
                  </a:lnTo>
                  <a:lnTo>
                    <a:pt x="228475" y="61940"/>
                  </a:lnTo>
                  <a:lnTo>
                    <a:pt x="228059" y="62261"/>
                  </a:lnTo>
                  <a:lnTo>
                    <a:pt x="227634" y="62565"/>
                  </a:lnTo>
                  <a:lnTo>
                    <a:pt x="227209" y="62877"/>
                  </a:lnTo>
                  <a:lnTo>
                    <a:pt x="226775" y="63172"/>
                  </a:lnTo>
                  <a:lnTo>
                    <a:pt x="226341" y="63476"/>
                  </a:lnTo>
                  <a:lnTo>
                    <a:pt x="225898" y="63762"/>
                  </a:lnTo>
                  <a:lnTo>
                    <a:pt x="225456" y="64057"/>
                  </a:lnTo>
                  <a:lnTo>
                    <a:pt x="225005" y="64335"/>
                  </a:lnTo>
                  <a:lnTo>
                    <a:pt x="224553" y="64613"/>
                  </a:lnTo>
                  <a:lnTo>
                    <a:pt x="224102" y="64890"/>
                  </a:lnTo>
                  <a:lnTo>
                    <a:pt x="223633" y="65159"/>
                  </a:lnTo>
                  <a:lnTo>
                    <a:pt x="223174" y="65428"/>
                  </a:lnTo>
                  <a:lnTo>
                    <a:pt x="222705" y="65689"/>
                  </a:lnTo>
                  <a:lnTo>
                    <a:pt x="222236" y="65940"/>
                  </a:lnTo>
                  <a:lnTo>
                    <a:pt x="221759" y="66192"/>
                  </a:lnTo>
                  <a:lnTo>
                    <a:pt x="221273" y="66443"/>
                  </a:lnTo>
                  <a:lnTo>
                    <a:pt x="220796" y="66686"/>
                  </a:lnTo>
                  <a:lnTo>
                    <a:pt x="220301" y="66921"/>
                  </a:lnTo>
                  <a:lnTo>
                    <a:pt x="219815" y="67155"/>
                  </a:lnTo>
                  <a:lnTo>
                    <a:pt x="219321" y="67381"/>
                  </a:lnTo>
                  <a:lnTo>
                    <a:pt x="218818" y="67606"/>
                  </a:lnTo>
                  <a:lnTo>
                    <a:pt x="218323" y="67823"/>
                  </a:lnTo>
                  <a:lnTo>
                    <a:pt x="217811" y="68031"/>
                  </a:lnTo>
                  <a:lnTo>
                    <a:pt x="217308" y="68240"/>
                  </a:lnTo>
                  <a:lnTo>
                    <a:pt x="216796" y="68439"/>
                  </a:lnTo>
                  <a:lnTo>
                    <a:pt x="216284" y="68639"/>
                  </a:lnTo>
                  <a:lnTo>
                    <a:pt x="215763" y="68830"/>
                  </a:lnTo>
                  <a:lnTo>
                    <a:pt x="215242" y="69012"/>
                  </a:lnTo>
                  <a:lnTo>
                    <a:pt x="214713" y="69194"/>
                  </a:lnTo>
                  <a:lnTo>
                    <a:pt x="214184" y="69368"/>
                  </a:lnTo>
                  <a:lnTo>
                    <a:pt x="213655" y="69541"/>
                  </a:lnTo>
                  <a:lnTo>
                    <a:pt x="213125" y="69706"/>
                  </a:lnTo>
                  <a:lnTo>
                    <a:pt x="212587" y="69862"/>
                  </a:lnTo>
                  <a:lnTo>
                    <a:pt x="212041" y="70019"/>
                  </a:lnTo>
                  <a:lnTo>
                    <a:pt x="211503" y="70166"/>
                  </a:lnTo>
                  <a:lnTo>
                    <a:pt x="210956" y="70305"/>
                  </a:lnTo>
                  <a:lnTo>
                    <a:pt x="210409" y="70444"/>
                  </a:lnTo>
                  <a:lnTo>
                    <a:pt x="209854" y="70574"/>
                  </a:lnTo>
                  <a:lnTo>
                    <a:pt x="209298" y="70704"/>
                  </a:lnTo>
                  <a:lnTo>
                    <a:pt x="208743" y="70817"/>
                  </a:lnTo>
                  <a:lnTo>
                    <a:pt x="208188" y="70938"/>
                  </a:lnTo>
                  <a:lnTo>
                    <a:pt x="207624" y="71042"/>
                  </a:lnTo>
                  <a:lnTo>
                    <a:pt x="207060" y="71147"/>
                  </a:lnTo>
                  <a:lnTo>
                    <a:pt x="206496" y="71242"/>
                  </a:lnTo>
                  <a:lnTo>
                    <a:pt x="205923" y="71329"/>
                  </a:lnTo>
                  <a:lnTo>
                    <a:pt x="205350" y="71416"/>
                  </a:lnTo>
                  <a:lnTo>
                    <a:pt x="204778" y="71494"/>
                  </a:lnTo>
                  <a:lnTo>
                    <a:pt x="204196" y="71563"/>
                  </a:lnTo>
                  <a:lnTo>
                    <a:pt x="203623" y="71633"/>
                  </a:lnTo>
                  <a:lnTo>
                    <a:pt x="203042" y="71693"/>
                  </a:lnTo>
                  <a:lnTo>
                    <a:pt x="202452" y="71745"/>
                  </a:lnTo>
                  <a:lnTo>
                    <a:pt x="201871" y="71797"/>
                  </a:lnTo>
                  <a:lnTo>
                    <a:pt x="201281" y="71841"/>
                  </a:lnTo>
                  <a:lnTo>
                    <a:pt x="200691" y="71876"/>
                  </a:lnTo>
                  <a:lnTo>
                    <a:pt x="200100" y="71902"/>
                  </a:lnTo>
                  <a:lnTo>
                    <a:pt x="199510" y="71928"/>
                  </a:lnTo>
                  <a:lnTo>
                    <a:pt x="198912" y="71936"/>
                  </a:lnTo>
                  <a:lnTo>
                    <a:pt x="198313" y="71954"/>
                  </a:lnTo>
                  <a:lnTo>
                    <a:pt x="197714" y="71954"/>
                  </a:lnTo>
                  <a:lnTo>
                    <a:pt x="196846" y="71945"/>
                  </a:lnTo>
                  <a:lnTo>
                    <a:pt x="195970" y="71928"/>
                  </a:lnTo>
                  <a:lnTo>
                    <a:pt x="195102" y="71893"/>
                  </a:lnTo>
                  <a:lnTo>
                    <a:pt x="194243" y="71841"/>
                  </a:lnTo>
                  <a:lnTo>
                    <a:pt x="193384" y="71780"/>
                  </a:lnTo>
                  <a:lnTo>
                    <a:pt x="192525" y="71711"/>
                  </a:lnTo>
                  <a:lnTo>
                    <a:pt x="191675" y="71615"/>
                  </a:lnTo>
                  <a:lnTo>
                    <a:pt x="190824" y="71520"/>
                  </a:lnTo>
                  <a:lnTo>
                    <a:pt x="189974" y="71407"/>
                  </a:lnTo>
                  <a:lnTo>
                    <a:pt x="189141" y="71277"/>
                  </a:lnTo>
                  <a:lnTo>
                    <a:pt x="188299" y="71138"/>
                  </a:lnTo>
                  <a:lnTo>
                    <a:pt x="187466" y="70982"/>
                  </a:lnTo>
                  <a:lnTo>
                    <a:pt x="186642" y="70817"/>
                  </a:lnTo>
                  <a:lnTo>
                    <a:pt x="185826" y="70635"/>
                  </a:lnTo>
                  <a:lnTo>
                    <a:pt x="185010" y="70444"/>
                  </a:lnTo>
                  <a:lnTo>
                    <a:pt x="184195" y="70244"/>
                  </a:lnTo>
                  <a:lnTo>
                    <a:pt x="183388" y="70027"/>
                  </a:lnTo>
                  <a:lnTo>
                    <a:pt x="182590" y="69802"/>
                  </a:lnTo>
                  <a:lnTo>
                    <a:pt x="181800" y="69559"/>
                  </a:lnTo>
                  <a:lnTo>
                    <a:pt x="181010" y="69307"/>
                  </a:lnTo>
                  <a:lnTo>
                    <a:pt x="180229" y="69047"/>
                  </a:lnTo>
                  <a:lnTo>
                    <a:pt x="179457" y="68769"/>
                  </a:lnTo>
                  <a:lnTo>
                    <a:pt x="178685" y="68483"/>
                  </a:lnTo>
                  <a:lnTo>
                    <a:pt x="177921" y="68179"/>
                  </a:lnTo>
                  <a:lnTo>
                    <a:pt x="177166" y="67867"/>
                  </a:lnTo>
                  <a:lnTo>
                    <a:pt x="176420" y="67545"/>
                  </a:lnTo>
                  <a:lnTo>
                    <a:pt x="175682" y="67216"/>
                  </a:lnTo>
                  <a:lnTo>
                    <a:pt x="174953" y="66869"/>
                  </a:lnTo>
                  <a:lnTo>
                    <a:pt x="174225" y="66513"/>
                  </a:lnTo>
                  <a:lnTo>
                    <a:pt x="173504" y="66148"/>
                  </a:lnTo>
                  <a:lnTo>
                    <a:pt x="172801" y="65767"/>
                  </a:lnTo>
                  <a:lnTo>
                    <a:pt x="172099" y="65376"/>
                  </a:lnTo>
                  <a:lnTo>
                    <a:pt x="171404" y="64977"/>
                  </a:lnTo>
                  <a:lnTo>
                    <a:pt x="170719" y="64569"/>
                  </a:lnTo>
                  <a:lnTo>
                    <a:pt x="170042" y="64144"/>
                  </a:lnTo>
                  <a:lnTo>
                    <a:pt x="169374" y="63710"/>
                  </a:lnTo>
                  <a:lnTo>
                    <a:pt x="168723" y="63268"/>
                  </a:lnTo>
                  <a:lnTo>
                    <a:pt x="168072" y="62816"/>
                  </a:lnTo>
                  <a:lnTo>
                    <a:pt x="167430" y="62356"/>
                  </a:lnTo>
                  <a:lnTo>
                    <a:pt x="166805" y="61888"/>
                  </a:lnTo>
                  <a:lnTo>
                    <a:pt x="166181" y="61402"/>
                  </a:lnTo>
                  <a:lnTo>
                    <a:pt x="165573" y="60907"/>
                  </a:lnTo>
                  <a:lnTo>
                    <a:pt x="164974" y="60404"/>
                  </a:lnTo>
                  <a:lnTo>
                    <a:pt x="164384" y="59892"/>
                  </a:lnTo>
                  <a:lnTo>
                    <a:pt x="163803" y="59371"/>
                  </a:lnTo>
                  <a:lnTo>
                    <a:pt x="163230" y="58842"/>
                  </a:lnTo>
                  <a:lnTo>
                    <a:pt x="162675" y="58295"/>
                  </a:lnTo>
                  <a:lnTo>
                    <a:pt x="162128" y="57749"/>
                  </a:lnTo>
                  <a:lnTo>
                    <a:pt x="161590" y="57193"/>
                  </a:lnTo>
                  <a:lnTo>
                    <a:pt x="161070" y="56621"/>
                  </a:lnTo>
                  <a:lnTo>
                    <a:pt x="160558" y="56039"/>
                  </a:lnTo>
                  <a:lnTo>
                    <a:pt x="160054" y="55458"/>
                  </a:lnTo>
                  <a:lnTo>
                    <a:pt x="159560" y="54859"/>
                  </a:lnTo>
                  <a:lnTo>
                    <a:pt x="159082" y="54260"/>
                  </a:lnTo>
                  <a:lnTo>
                    <a:pt x="158623" y="53644"/>
                  </a:lnTo>
                  <a:lnTo>
                    <a:pt x="158163" y="53020"/>
                  </a:lnTo>
                  <a:lnTo>
                    <a:pt x="157729" y="52395"/>
                  </a:lnTo>
                  <a:lnTo>
                    <a:pt x="157295" y="51753"/>
                  </a:lnTo>
                  <a:lnTo>
                    <a:pt x="156878" y="51111"/>
                  </a:lnTo>
                  <a:lnTo>
                    <a:pt x="156479" y="50451"/>
                  </a:lnTo>
                  <a:lnTo>
                    <a:pt x="156089" y="49792"/>
                  </a:lnTo>
                  <a:lnTo>
                    <a:pt x="155716" y="49123"/>
                  </a:lnTo>
                  <a:lnTo>
                    <a:pt x="155351" y="48438"/>
                  </a:lnTo>
                  <a:lnTo>
                    <a:pt x="155004" y="47752"/>
                  </a:lnTo>
                  <a:lnTo>
                    <a:pt x="154848" y="47440"/>
                  </a:lnTo>
                  <a:lnTo>
                    <a:pt x="154674" y="47136"/>
                  </a:lnTo>
                  <a:lnTo>
                    <a:pt x="154501" y="46841"/>
                  </a:lnTo>
                  <a:lnTo>
                    <a:pt x="154310" y="46555"/>
                  </a:lnTo>
                  <a:lnTo>
                    <a:pt x="154119" y="46277"/>
                  </a:lnTo>
                  <a:lnTo>
                    <a:pt x="153911" y="46008"/>
                  </a:lnTo>
                  <a:lnTo>
                    <a:pt x="153694" y="45739"/>
                  </a:lnTo>
                  <a:lnTo>
                    <a:pt x="153468" y="45488"/>
                  </a:lnTo>
                  <a:lnTo>
                    <a:pt x="153234" y="45245"/>
                  </a:lnTo>
                  <a:lnTo>
                    <a:pt x="153000" y="45010"/>
                  </a:lnTo>
                  <a:lnTo>
                    <a:pt x="152748" y="44785"/>
                  </a:lnTo>
                  <a:lnTo>
                    <a:pt x="152488" y="44568"/>
                  </a:lnTo>
                  <a:lnTo>
                    <a:pt x="152227" y="44360"/>
                  </a:lnTo>
                  <a:lnTo>
                    <a:pt x="151950" y="44160"/>
                  </a:lnTo>
                  <a:lnTo>
                    <a:pt x="151672" y="43969"/>
                  </a:lnTo>
                  <a:lnTo>
                    <a:pt x="151386" y="43787"/>
                  </a:lnTo>
                  <a:lnTo>
                    <a:pt x="151099" y="43622"/>
                  </a:lnTo>
                  <a:lnTo>
                    <a:pt x="150796" y="43457"/>
                  </a:lnTo>
                  <a:lnTo>
                    <a:pt x="150492" y="43310"/>
                  </a:lnTo>
                  <a:lnTo>
                    <a:pt x="150179" y="43171"/>
                  </a:lnTo>
                  <a:lnTo>
                    <a:pt x="149867" y="43041"/>
                  </a:lnTo>
                  <a:lnTo>
                    <a:pt x="149546" y="42928"/>
                  </a:lnTo>
                  <a:lnTo>
                    <a:pt x="149216" y="42815"/>
                  </a:lnTo>
                  <a:lnTo>
                    <a:pt x="148887" y="42720"/>
                  </a:lnTo>
                  <a:lnTo>
                    <a:pt x="148548" y="42633"/>
                  </a:lnTo>
                  <a:lnTo>
                    <a:pt x="148210" y="42563"/>
                  </a:lnTo>
                  <a:lnTo>
                    <a:pt x="147863" y="42494"/>
                  </a:lnTo>
                  <a:lnTo>
                    <a:pt x="147516" y="42442"/>
                  </a:lnTo>
                  <a:lnTo>
                    <a:pt x="147168" y="42407"/>
                  </a:lnTo>
                  <a:lnTo>
                    <a:pt x="146813" y="42372"/>
                  </a:lnTo>
                  <a:lnTo>
                    <a:pt x="146448" y="42355"/>
                  </a:lnTo>
                  <a:lnTo>
                    <a:pt x="146092" y="42346"/>
                  </a:lnTo>
                  <a:lnTo>
                    <a:pt x="145728" y="42355"/>
                  </a:lnTo>
                  <a:lnTo>
                    <a:pt x="145372" y="42372"/>
                  </a:lnTo>
                  <a:lnTo>
                    <a:pt x="145016" y="42407"/>
                  </a:lnTo>
                  <a:lnTo>
                    <a:pt x="144669" y="42451"/>
                  </a:lnTo>
                  <a:lnTo>
                    <a:pt x="144322" y="42503"/>
                  </a:lnTo>
                  <a:lnTo>
                    <a:pt x="143984" y="42563"/>
                  </a:lnTo>
                  <a:lnTo>
                    <a:pt x="143645" y="42641"/>
                  </a:lnTo>
                  <a:lnTo>
                    <a:pt x="143307" y="42728"/>
                  </a:lnTo>
                  <a:lnTo>
                    <a:pt x="142977" y="42832"/>
                  </a:lnTo>
                  <a:lnTo>
                    <a:pt x="142656" y="42936"/>
                  </a:lnTo>
                  <a:lnTo>
                    <a:pt x="142335" y="43058"/>
                  </a:lnTo>
                  <a:lnTo>
                    <a:pt x="142023" y="43188"/>
                  </a:lnTo>
                  <a:lnTo>
                    <a:pt x="141710" y="43327"/>
                  </a:lnTo>
                  <a:lnTo>
                    <a:pt x="141407" y="43483"/>
                  </a:lnTo>
                  <a:lnTo>
                    <a:pt x="141112" y="43648"/>
                  </a:lnTo>
                  <a:lnTo>
                    <a:pt x="140825" y="43813"/>
                  </a:lnTo>
                  <a:lnTo>
                    <a:pt x="140539" y="43995"/>
                  </a:lnTo>
                  <a:lnTo>
                    <a:pt x="140261" y="44186"/>
                  </a:lnTo>
                  <a:lnTo>
                    <a:pt x="139992" y="44386"/>
                  </a:lnTo>
                  <a:lnTo>
                    <a:pt x="139723" y="44594"/>
                  </a:lnTo>
                  <a:lnTo>
                    <a:pt x="139472" y="44811"/>
                  </a:lnTo>
                  <a:lnTo>
                    <a:pt x="139220" y="45036"/>
                  </a:lnTo>
                  <a:lnTo>
                    <a:pt x="138977" y="45271"/>
                  </a:lnTo>
                  <a:lnTo>
                    <a:pt x="138743" y="45514"/>
                  </a:lnTo>
                  <a:lnTo>
                    <a:pt x="138517" y="45774"/>
                  </a:lnTo>
                  <a:lnTo>
                    <a:pt x="138300" y="46034"/>
                  </a:lnTo>
                  <a:lnTo>
                    <a:pt x="138092" y="46295"/>
                  </a:lnTo>
                  <a:lnTo>
                    <a:pt x="137892" y="46572"/>
                  </a:lnTo>
                  <a:lnTo>
                    <a:pt x="137701" y="46859"/>
                  </a:lnTo>
                  <a:lnTo>
                    <a:pt x="137519" y="47154"/>
                  </a:lnTo>
                  <a:lnTo>
                    <a:pt x="137346" y="47449"/>
                  </a:lnTo>
                  <a:lnTo>
                    <a:pt x="137189" y="47752"/>
                  </a:lnTo>
                  <a:lnTo>
                    <a:pt x="136834" y="48438"/>
                  </a:lnTo>
                  <a:lnTo>
                    <a:pt x="136478" y="49123"/>
                  </a:lnTo>
                  <a:lnTo>
                    <a:pt x="136096" y="49792"/>
                  </a:lnTo>
                  <a:lnTo>
                    <a:pt x="135706" y="50451"/>
                  </a:lnTo>
                  <a:lnTo>
                    <a:pt x="135306" y="51111"/>
                  </a:lnTo>
                  <a:lnTo>
                    <a:pt x="134890" y="51753"/>
                  </a:lnTo>
                  <a:lnTo>
                    <a:pt x="134465" y="52395"/>
                  </a:lnTo>
                  <a:lnTo>
                    <a:pt x="134022" y="53020"/>
                  </a:lnTo>
                  <a:lnTo>
                    <a:pt x="133562" y="53644"/>
                  </a:lnTo>
                  <a:lnTo>
                    <a:pt x="133102" y="54260"/>
                  </a:lnTo>
                  <a:lnTo>
                    <a:pt x="132625" y="54859"/>
                  </a:lnTo>
                  <a:lnTo>
                    <a:pt x="132131" y="55458"/>
                  </a:lnTo>
                  <a:lnTo>
                    <a:pt x="131627" y="56039"/>
                  </a:lnTo>
                  <a:lnTo>
                    <a:pt x="131115" y="56621"/>
                  </a:lnTo>
                  <a:lnTo>
                    <a:pt x="130595" y="57193"/>
                  </a:lnTo>
                  <a:lnTo>
                    <a:pt x="130057" y="57749"/>
                  </a:lnTo>
                  <a:lnTo>
                    <a:pt x="129510" y="58295"/>
                  </a:lnTo>
                  <a:lnTo>
                    <a:pt x="128955" y="58842"/>
                  </a:lnTo>
                  <a:lnTo>
                    <a:pt x="128382" y="59371"/>
                  </a:lnTo>
                  <a:lnTo>
                    <a:pt x="127801" y="59892"/>
                  </a:lnTo>
                  <a:lnTo>
                    <a:pt x="127210" y="60404"/>
                  </a:lnTo>
                  <a:lnTo>
                    <a:pt x="126612" y="60907"/>
                  </a:lnTo>
                  <a:lnTo>
                    <a:pt x="126004" y="61402"/>
                  </a:lnTo>
                  <a:lnTo>
                    <a:pt x="125380" y="61888"/>
                  </a:lnTo>
                  <a:lnTo>
                    <a:pt x="124755" y="62356"/>
                  </a:lnTo>
                  <a:lnTo>
                    <a:pt x="124113" y="62816"/>
                  </a:lnTo>
                  <a:lnTo>
                    <a:pt x="123462" y="63268"/>
                  </a:lnTo>
                  <a:lnTo>
                    <a:pt x="122802" y="63710"/>
                  </a:lnTo>
                  <a:lnTo>
                    <a:pt x="122143" y="64144"/>
                  </a:lnTo>
                  <a:lnTo>
                    <a:pt x="121466" y="64569"/>
                  </a:lnTo>
                  <a:lnTo>
                    <a:pt x="120781" y="64977"/>
                  </a:lnTo>
                  <a:lnTo>
                    <a:pt x="120086" y="65376"/>
                  </a:lnTo>
                  <a:lnTo>
                    <a:pt x="119383" y="65767"/>
                  </a:lnTo>
                  <a:lnTo>
                    <a:pt x="118672" y="66148"/>
                  </a:lnTo>
                  <a:lnTo>
                    <a:pt x="117960" y="66513"/>
                  </a:lnTo>
                  <a:lnTo>
                    <a:pt x="117231" y="66869"/>
                  </a:lnTo>
                  <a:lnTo>
                    <a:pt x="116503" y="67216"/>
                  </a:lnTo>
                  <a:lnTo>
                    <a:pt x="115765" y="67545"/>
                  </a:lnTo>
                  <a:lnTo>
                    <a:pt x="115010" y="67867"/>
                  </a:lnTo>
                  <a:lnTo>
                    <a:pt x="114255" y="68179"/>
                  </a:lnTo>
                  <a:lnTo>
                    <a:pt x="113500" y="68483"/>
                  </a:lnTo>
                  <a:lnTo>
                    <a:pt x="112728" y="68769"/>
                  </a:lnTo>
                  <a:lnTo>
                    <a:pt x="111956" y="69047"/>
                  </a:lnTo>
                  <a:lnTo>
                    <a:pt x="111175" y="69307"/>
                  </a:lnTo>
                  <a:lnTo>
                    <a:pt x="110385" y="69559"/>
                  </a:lnTo>
                  <a:lnTo>
                    <a:pt x="109595" y="69802"/>
                  </a:lnTo>
                  <a:lnTo>
                    <a:pt x="108788" y="70027"/>
                  </a:lnTo>
                  <a:lnTo>
                    <a:pt x="107990" y="70244"/>
                  </a:lnTo>
                  <a:lnTo>
                    <a:pt x="107174" y="70444"/>
                  </a:lnTo>
                  <a:lnTo>
                    <a:pt x="106359" y="70635"/>
                  </a:lnTo>
                  <a:lnTo>
                    <a:pt x="105543" y="70817"/>
                  </a:lnTo>
                  <a:lnTo>
                    <a:pt x="104710" y="70982"/>
                  </a:lnTo>
                  <a:lnTo>
                    <a:pt x="103877" y="71138"/>
                  </a:lnTo>
                  <a:lnTo>
                    <a:pt x="103044" y="71277"/>
                  </a:lnTo>
                  <a:lnTo>
                    <a:pt x="102202" y="71407"/>
                  </a:lnTo>
                  <a:lnTo>
                    <a:pt x="101361" y="71520"/>
                  </a:lnTo>
                  <a:lnTo>
                    <a:pt x="100510" y="71615"/>
                  </a:lnTo>
                  <a:lnTo>
                    <a:pt x="99660" y="71711"/>
                  </a:lnTo>
                  <a:lnTo>
                    <a:pt x="98801" y="71780"/>
                  </a:lnTo>
                  <a:lnTo>
                    <a:pt x="97942" y="71841"/>
                  </a:lnTo>
                  <a:lnTo>
                    <a:pt x="97074" y="71893"/>
                  </a:lnTo>
                  <a:lnTo>
                    <a:pt x="96215" y="71928"/>
                  </a:lnTo>
                  <a:lnTo>
                    <a:pt x="95338" y="71945"/>
                  </a:lnTo>
                  <a:lnTo>
                    <a:pt x="94471" y="71954"/>
                  </a:lnTo>
                  <a:lnTo>
                    <a:pt x="93872" y="71954"/>
                  </a:lnTo>
                  <a:lnTo>
                    <a:pt x="93273" y="71936"/>
                  </a:lnTo>
                  <a:lnTo>
                    <a:pt x="92683" y="71928"/>
                  </a:lnTo>
                  <a:lnTo>
                    <a:pt x="92084" y="71902"/>
                  </a:lnTo>
                  <a:lnTo>
                    <a:pt x="91494" y="71876"/>
                  </a:lnTo>
                  <a:lnTo>
                    <a:pt x="90913" y="71841"/>
                  </a:lnTo>
                  <a:lnTo>
                    <a:pt x="90323" y="71797"/>
                  </a:lnTo>
                  <a:lnTo>
                    <a:pt x="89742" y="71745"/>
                  </a:lnTo>
                  <a:lnTo>
                    <a:pt x="89160" y="71693"/>
                  </a:lnTo>
                  <a:lnTo>
                    <a:pt x="88579" y="71633"/>
                  </a:lnTo>
                  <a:lnTo>
                    <a:pt x="87997" y="71563"/>
                  </a:lnTo>
                  <a:lnTo>
                    <a:pt x="87425" y="71494"/>
                  </a:lnTo>
                  <a:lnTo>
                    <a:pt x="86852" y="71416"/>
                  </a:lnTo>
                  <a:lnTo>
                    <a:pt x="86279" y="71329"/>
                  </a:lnTo>
                  <a:lnTo>
                    <a:pt x="85707" y="71242"/>
                  </a:lnTo>
                  <a:lnTo>
                    <a:pt x="85143" y="71147"/>
                  </a:lnTo>
                  <a:lnTo>
                    <a:pt x="84579" y="71042"/>
                  </a:lnTo>
                  <a:lnTo>
                    <a:pt x="84023" y="70938"/>
                  </a:lnTo>
                  <a:lnTo>
                    <a:pt x="83459" y="70817"/>
                  </a:lnTo>
                  <a:lnTo>
                    <a:pt x="82904" y="70704"/>
                  </a:lnTo>
                  <a:lnTo>
                    <a:pt x="82348" y="70574"/>
                  </a:lnTo>
                  <a:lnTo>
                    <a:pt x="81802" y="70444"/>
                  </a:lnTo>
                  <a:lnTo>
                    <a:pt x="81255" y="70305"/>
                  </a:lnTo>
                  <a:lnTo>
                    <a:pt x="80708" y="70166"/>
                  </a:lnTo>
                  <a:lnTo>
                    <a:pt x="80162" y="70019"/>
                  </a:lnTo>
                  <a:lnTo>
                    <a:pt x="79624" y="69862"/>
                  </a:lnTo>
                  <a:lnTo>
                    <a:pt x="79086" y="69706"/>
                  </a:lnTo>
                  <a:lnTo>
                    <a:pt x="78556" y="69541"/>
                  </a:lnTo>
                  <a:lnTo>
                    <a:pt x="78027" y="69368"/>
                  </a:lnTo>
                  <a:lnTo>
                    <a:pt x="77498" y="69194"/>
                  </a:lnTo>
                  <a:lnTo>
                    <a:pt x="76968" y="69012"/>
                  </a:lnTo>
                  <a:lnTo>
                    <a:pt x="76448" y="68830"/>
                  </a:lnTo>
                  <a:lnTo>
                    <a:pt x="75936" y="68639"/>
                  </a:lnTo>
                  <a:lnTo>
                    <a:pt x="75415" y="68439"/>
                  </a:lnTo>
                  <a:lnTo>
                    <a:pt x="74903" y="68240"/>
                  </a:lnTo>
                  <a:lnTo>
                    <a:pt x="74400" y="68031"/>
                  </a:lnTo>
                  <a:lnTo>
                    <a:pt x="73897" y="67823"/>
                  </a:lnTo>
                  <a:lnTo>
                    <a:pt x="73393" y="67606"/>
                  </a:lnTo>
                  <a:lnTo>
                    <a:pt x="72899" y="67381"/>
                  </a:lnTo>
                  <a:lnTo>
                    <a:pt x="72404" y="67155"/>
                  </a:lnTo>
                  <a:lnTo>
                    <a:pt x="71910" y="66921"/>
                  </a:lnTo>
                  <a:lnTo>
                    <a:pt x="71424" y="66686"/>
                  </a:lnTo>
                  <a:lnTo>
                    <a:pt x="70938" y="66443"/>
                  </a:lnTo>
                  <a:lnTo>
                    <a:pt x="70460" y="66192"/>
                  </a:lnTo>
                  <a:lnTo>
                    <a:pt x="69983" y="65940"/>
                  </a:lnTo>
                  <a:lnTo>
                    <a:pt x="69506" y="65689"/>
                  </a:lnTo>
                  <a:lnTo>
                    <a:pt x="69046" y="65428"/>
                  </a:lnTo>
                  <a:lnTo>
                    <a:pt x="68577" y="65159"/>
                  </a:lnTo>
                  <a:lnTo>
                    <a:pt x="68118" y="64890"/>
                  </a:lnTo>
                  <a:lnTo>
                    <a:pt x="67658" y="64613"/>
                  </a:lnTo>
                  <a:lnTo>
                    <a:pt x="67206" y="64335"/>
                  </a:lnTo>
                  <a:lnTo>
                    <a:pt x="66755" y="64057"/>
                  </a:lnTo>
                  <a:lnTo>
                    <a:pt x="66313" y="63762"/>
                  </a:lnTo>
                  <a:lnTo>
                    <a:pt x="65870" y="63476"/>
                  </a:lnTo>
                  <a:lnTo>
                    <a:pt x="65436" y="63172"/>
                  </a:lnTo>
                  <a:lnTo>
                    <a:pt x="65002" y="62877"/>
                  </a:lnTo>
                  <a:lnTo>
                    <a:pt x="64577" y="62565"/>
                  </a:lnTo>
                  <a:lnTo>
                    <a:pt x="64152" y="62261"/>
                  </a:lnTo>
                  <a:lnTo>
                    <a:pt x="63735" y="61940"/>
                  </a:lnTo>
                  <a:lnTo>
                    <a:pt x="63319" y="61628"/>
                  </a:lnTo>
                  <a:lnTo>
                    <a:pt x="62911" y="61298"/>
                  </a:lnTo>
                  <a:lnTo>
                    <a:pt x="62503" y="60977"/>
                  </a:lnTo>
                  <a:lnTo>
                    <a:pt x="62104" y="60647"/>
                  </a:lnTo>
                  <a:lnTo>
                    <a:pt x="61714" y="60309"/>
                  </a:lnTo>
                  <a:lnTo>
                    <a:pt x="61323" y="59970"/>
                  </a:lnTo>
                  <a:lnTo>
                    <a:pt x="60933" y="59623"/>
                  </a:lnTo>
                  <a:lnTo>
                    <a:pt x="60551" y="59285"/>
                  </a:lnTo>
                  <a:lnTo>
                    <a:pt x="60178" y="58929"/>
                  </a:lnTo>
                  <a:lnTo>
                    <a:pt x="59805" y="58573"/>
                  </a:lnTo>
                  <a:lnTo>
                    <a:pt x="59431" y="58217"/>
                  </a:lnTo>
                  <a:lnTo>
                    <a:pt x="59076" y="57853"/>
                  </a:lnTo>
                  <a:lnTo>
                    <a:pt x="58711" y="57488"/>
                  </a:lnTo>
                  <a:lnTo>
                    <a:pt x="58364" y="57115"/>
                  </a:lnTo>
                  <a:lnTo>
                    <a:pt x="58017" y="56742"/>
                  </a:lnTo>
                  <a:lnTo>
                    <a:pt x="57670" y="56369"/>
                  </a:lnTo>
                  <a:lnTo>
                    <a:pt x="57340" y="55987"/>
                  </a:lnTo>
                  <a:lnTo>
                    <a:pt x="57002" y="55605"/>
                  </a:lnTo>
                  <a:lnTo>
                    <a:pt x="56681" y="55215"/>
                  </a:lnTo>
                  <a:lnTo>
                    <a:pt x="56360" y="54824"/>
                  </a:lnTo>
                  <a:lnTo>
                    <a:pt x="56039" y="54434"/>
                  </a:lnTo>
                  <a:lnTo>
                    <a:pt x="55735" y="54035"/>
                  </a:lnTo>
                  <a:lnTo>
                    <a:pt x="55423" y="53636"/>
                  </a:lnTo>
                  <a:lnTo>
                    <a:pt x="55127" y="53228"/>
                  </a:lnTo>
                  <a:lnTo>
                    <a:pt x="54832" y="52820"/>
                  </a:lnTo>
                  <a:lnTo>
                    <a:pt x="54546" y="52412"/>
                  </a:lnTo>
                  <a:lnTo>
                    <a:pt x="54260" y="51996"/>
                  </a:lnTo>
                  <a:lnTo>
                    <a:pt x="53982" y="51579"/>
                  </a:lnTo>
                  <a:lnTo>
                    <a:pt x="53713" y="51154"/>
                  </a:lnTo>
                  <a:lnTo>
                    <a:pt x="53453" y="50737"/>
                  </a:lnTo>
                  <a:lnTo>
                    <a:pt x="53192" y="50304"/>
                  </a:lnTo>
                  <a:lnTo>
                    <a:pt x="52932" y="49878"/>
                  </a:lnTo>
                  <a:lnTo>
                    <a:pt x="52689" y="49444"/>
                  </a:lnTo>
                  <a:lnTo>
                    <a:pt x="52446" y="49011"/>
                  </a:lnTo>
                  <a:lnTo>
                    <a:pt x="52212" y="48577"/>
                  </a:lnTo>
                  <a:lnTo>
                    <a:pt x="51978" y="48134"/>
                  </a:lnTo>
                  <a:lnTo>
                    <a:pt x="51761" y="47692"/>
                  </a:lnTo>
                  <a:lnTo>
                    <a:pt x="51544" y="47240"/>
                  </a:lnTo>
                  <a:lnTo>
                    <a:pt x="51327" y="46789"/>
                  </a:lnTo>
                  <a:lnTo>
                    <a:pt x="51127" y="46338"/>
                  </a:lnTo>
                  <a:lnTo>
                    <a:pt x="50928" y="45887"/>
                  </a:lnTo>
                  <a:lnTo>
                    <a:pt x="50737" y="45427"/>
                  </a:lnTo>
                  <a:lnTo>
                    <a:pt x="50546" y="44967"/>
                  </a:lnTo>
                  <a:lnTo>
                    <a:pt x="50364" y="44507"/>
                  </a:lnTo>
                  <a:lnTo>
                    <a:pt x="50199" y="44047"/>
                  </a:lnTo>
                  <a:lnTo>
                    <a:pt x="50025" y="43579"/>
                  </a:lnTo>
                  <a:lnTo>
                    <a:pt x="49869" y="43110"/>
                  </a:lnTo>
                  <a:lnTo>
                    <a:pt x="49713" y="42633"/>
                  </a:lnTo>
                  <a:lnTo>
                    <a:pt x="49565" y="42164"/>
                  </a:lnTo>
                  <a:lnTo>
                    <a:pt x="49426" y="41687"/>
                  </a:lnTo>
                  <a:lnTo>
                    <a:pt x="49296" y="41210"/>
                  </a:lnTo>
                  <a:lnTo>
                    <a:pt x="49166" y="40724"/>
                  </a:lnTo>
                  <a:lnTo>
                    <a:pt x="49045" y="40238"/>
                  </a:lnTo>
                  <a:lnTo>
                    <a:pt x="48941" y="39761"/>
                  </a:lnTo>
                  <a:lnTo>
                    <a:pt x="48828" y="39266"/>
                  </a:lnTo>
                  <a:lnTo>
                    <a:pt x="48732" y="38780"/>
                  </a:lnTo>
                  <a:lnTo>
                    <a:pt x="48637" y="38285"/>
                  </a:lnTo>
                  <a:lnTo>
                    <a:pt x="48559" y="37799"/>
                  </a:lnTo>
                  <a:lnTo>
                    <a:pt x="48481" y="37305"/>
                  </a:lnTo>
                  <a:lnTo>
                    <a:pt x="48411" y="36802"/>
                  </a:lnTo>
                  <a:lnTo>
                    <a:pt x="48342" y="36307"/>
                  </a:lnTo>
                  <a:lnTo>
                    <a:pt x="48290" y="35804"/>
                  </a:lnTo>
                  <a:lnTo>
                    <a:pt x="48238" y="35300"/>
                  </a:lnTo>
                  <a:lnTo>
                    <a:pt x="48194" y="34797"/>
                  </a:lnTo>
                  <a:lnTo>
                    <a:pt x="48168" y="34294"/>
                  </a:lnTo>
                  <a:lnTo>
                    <a:pt x="48142" y="33782"/>
                  </a:lnTo>
                  <a:lnTo>
                    <a:pt x="48116" y="33279"/>
                  </a:lnTo>
                  <a:lnTo>
                    <a:pt x="48107" y="32767"/>
                  </a:lnTo>
                  <a:lnTo>
                    <a:pt x="48107" y="32255"/>
                  </a:lnTo>
                  <a:lnTo>
                    <a:pt x="48107" y="31691"/>
                  </a:lnTo>
                  <a:lnTo>
                    <a:pt x="48134" y="31109"/>
                  </a:lnTo>
                  <a:lnTo>
                    <a:pt x="48160" y="30502"/>
                  </a:lnTo>
                  <a:lnTo>
                    <a:pt x="48212" y="29877"/>
                  </a:lnTo>
                  <a:lnTo>
                    <a:pt x="48264" y="29226"/>
                  </a:lnTo>
                  <a:lnTo>
                    <a:pt x="48342" y="28549"/>
                  </a:lnTo>
                  <a:lnTo>
                    <a:pt x="48429" y="27855"/>
                  </a:lnTo>
                  <a:lnTo>
                    <a:pt x="48524" y="27135"/>
                  </a:lnTo>
                  <a:lnTo>
                    <a:pt x="48559" y="26866"/>
                  </a:lnTo>
                  <a:lnTo>
                    <a:pt x="48576" y="26606"/>
                  </a:lnTo>
                  <a:lnTo>
                    <a:pt x="48585" y="26337"/>
                  </a:lnTo>
                  <a:lnTo>
                    <a:pt x="48576" y="26076"/>
                  </a:lnTo>
                  <a:lnTo>
                    <a:pt x="48559" y="25807"/>
                  </a:lnTo>
                  <a:lnTo>
                    <a:pt x="48524" y="25547"/>
                  </a:lnTo>
                  <a:lnTo>
                    <a:pt x="48481" y="25287"/>
                  </a:lnTo>
                  <a:lnTo>
                    <a:pt x="48420" y="25026"/>
                  </a:lnTo>
                  <a:lnTo>
                    <a:pt x="48350" y="24775"/>
                  </a:lnTo>
                  <a:lnTo>
                    <a:pt x="48264" y="24523"/>
                  </a:lnTo>
                  <a:lnTo>
                    <a:pt x="48160" y="24280"/>
                  </a:lnTo>
                  <a:lnTo>
                    <a:pt x="48055" y="24037"/>
                  </a:lnTo>
                  <a:lnTo>
                    <a:pt x="47925" y="23803"/>
                  </a:lnTo>
                  <a:lnTo>
                    <a:pt x="47786" y="23569"/>
                  </a:lnTo>
                  <a:lnTo>
                    <a:pt x="47639" y="23352"/>
                  </a:lnTo>
                  <a:lnTo>
                    <a:pt x="47474" y="23135"/>
                  </a:lnTo>
                  <a:lnTo>
                    <a:pt x="47292" y="22918"/>
                  </a:lnTo>
                  <a:lnTo>
                    <a:pt x="47110" y="22709"/>
                  </a:lnTo>
                  <a:lnTo>
                    <a:pt x="46919" y="22519"/>
                  </a:lnTo>
                  <a:lnTo>
                    <a:pt x="46710" y="22336"/>
                  </a:lnTo>
                  <a:lnTo>
                    <a:pt x="46502" y="22163"/>
                  </a:lnTo>
                  <a:lnTo>
                    <a:pt x="46285" y="21998"/>
                  </a:lnTo>
                  <a:lnTo>
                    <a:pt x="46060" y="21859"/>
                  </a:lnTo>
                  <a:lnTo>
                    <a:pt x="45834" y="21720"/>
                  </a:lnTo>
                  <a:lnTo>
                    <a:pt x="45600" y="21599"/>
                  </a:lnTo>
                  <a:lnTo>
                    <a:pt x="45357" y="21486"/>
                  </a:lnTo>
                  <a:lnTo>
                    <a:pt x="45105" y="21391"/>
                  </a:lnTo>
                  <a:lnTo>
                    <a:pt x="44862" y="21304"/>
                  </a:lnTo>
                  <a:lnTo>
                    <a:pt x="44602" y="21234"/>
                  </a:lnTo>
                  <a:lnTo>
                    <a:pt x="44350" y="21174"/>
                  </a:lnTo>
                  <a:lnTo>
                    <a:pt x="44090" y="21130"/>
                  </a:lnTo>
                  <a:lnTo>
                    <a:pt x="43830" y="21095"/>
                  </a:lnTo>
                  <a:lnTo>
                    <a:pt x="43170" y="21026"/>
                  </a:lnTo>
                  <a:lnTo>
                    <a:pt x="42511" y="20948"/>
                  </a:lnTo>
                  <a:lnTo>
                    <a:pt x="41860" y="20861"/>
                  </a:lnTo>
                  <a:lnTo>
                    <a:pt x="41209" y="20774"/>
                  </a:lnTo>
                  <a:lnTo>
                    <a:pt x="40558" y="20670"/>
                  </a:lnTo>
                  <a:lnTo>
                    <a:pt x="39916" y="20557"/>
                  </a:lnTo>
                  <a:lnTo>
                    <a:pt x="39274" y="20436"/>
                  </a:lnTo>
                  <a:lnTo>
                    <a:pt x="38632" y="20315"/>
                  </a:lnTo>
                  <a:lnTo>
                    <a:pt x="37990" y="20176"/>
                  </a:lnTo>
                  <a:lnTo>
                    <a:pt x="37356" y="20037"/>
                  </a:lnTo>
                  <a:lnTo>
                    <a:pt x="36723" y="19889"/>
                  </a:lnTo>
                  <a:lnTo>
                    <a:pt x="36089" y="19724"/>
                  </a:lnTo>
                  <a:lnTo>
                    <a:pt x="35465" y="19560"/>
                  </a:lnTo>
                  <a:lnTo>
                    <a:pt x="34840" y="19386"/>
                  </a:lnTo>
                  <a:lnTo>
                    <a:pt x="34215" y="19204"/>
                  </a:lnTo>
                  <a:lnTo>
                    <a:pt x="33599" y="19022"/>
                  </a:lnTo>
                  <a:lnTo>
                    <a:pt x="32983" y="18822"/>
                  </a:lnTo>
                  <a:lnTo>
                    <a:pt x="32367" y="18622"/>
                  </a:lnTo>
                  <a:lnTo>
                    <a:pt x="31759" y="18414"/>
                  </a:lnTo>
                  <a:lnTo>
                    <a:pt x="31152" y="18197"/>
                  </a:lnTo>
                  <a:lnTo>
                    <a:pt x="30553" y="17972"/>
                  </a:lnTo>
                  <a:lnTo>
                    <a:pt x="29954" y="17737"/>
                  </a:lnTo>
                  <a:lnTo>
                    <a:pt x="29364" y="17494"/>
                  </a:lnTo>
                  <a:lnTo>
                    <a:pt x="28774" y="17251"/>
                  </a:lnTo>
                  <a:lnTo>
                    <a:pt x="28184" y="17000"/>
                  </a:lnTo>
                  <a:lnTo>
                    <a:pt x="27603" y="16739"/>
                  </a:lnTo>
                  <a:lnTo>
                    <a:pt x="27030" y="16470"/>
                  </a:lnTo>
                  <a:lnTo>
                    <a:pt x="26457" y="16193"/>
                  </a:lnTo>
                  <a:lnTo>
                    <a:pt x="25885" y="15915"/>
                  </a:lnTo>
                  <a:lnTo>
                    <a:pt x="25321" y="15629"/>
                  </a:lnTo>
                  <a:lnTo>
                    <a:pt x="24765" y="15334"/>
                  </a:lnTo>
                  <a:lnTo>
                    <a:pt x="24210" y="15030"/>
                  </a:lnTo>
                  <a:lnTo>
                    <a:pt x="23663" y="14726"/>
                  </a:lnTo>
                  <a:lnTo>
                    <a:pt x="23117" y="14414"/>
                  </a:lnTo>
                  <a:lnTo>
                    <a:pt x="22579" y="14093"/>
                  </a:lnTo>
                  <a:lnTo>
                    <a:pt x="22049" y="13763"/>
                  </a:lnTo>
                  <a:lnTo>
                    <a:pt x="21520" y="13433"/>
                  </a:lnTo>
                  <a:lnTo>
                    <a:pt x="20991" y="13095"/>
                  </a:lnTo>
                  <a:lnTo>
                    <a:pt x="20479" y="12748"/>
                  </a:lnTo>
                  <a:lnTo>
                    <a:pt x="19967" y="12392"/>
                  </a:lnTo>
                  <a:lnTo>
                    <a:pt x="19455" y="12036"/>
                  </a:lnTo>
                  <a:lnTo>
                    <a:pt x="18960" y="11672"/>
                  </a:lnTo>
                  <a:lnTo>
                    <a:pt x="18457" y="11299"/>
                  </a:lnTo>
                  <a:lnTo>
                    <a:pt x="17971" y="10926"/>
                  </a:lnTo>
                  <a:lnTo>
                    <a:pt x="17485" y="10544"/>
                  </a:lnTo>
                  <a:lnTo>
                    <a:pt x="17016" y="10153"/>
                  </a:lnTo>
                  <a:lnTo>
                    <a:pt x="16539" y="9763"/>
                  </a:lnTo>
                  <a:lnTo>
                    <a:pt x="16079" y="9364"/>
                  </a:lnTo>
                  <a:lnTo>
                    <a:pt x="15619" y="8956"/>
                  </a:lnTo>
                  <a:lnTo>
                    <a:pt x="15168" y="8548"/>
                  </a:lnTo>
                  <a:lnTo>
                    <a:pt x="14726" y="8131"/>
                  </a:lnTo>
                  <a:lnTo>
                    <a:pt x="14283" y="7706"/>
                  </a:lnTo>
                  <a:lnTo>
                    <a:pt x="13858" y="7281"/>
                  </a:lnTo>
                  <a:lnTo>
                    <a:pt x="13433" y="6847"/>
                  </a:lnTo>
                  <a:lnTo>
                    <a:pt x="13016" y="6405"/>
                  </a:lnTo>
                  <a:lnTo>
                    <a:pt x="12608" y="5962"/>
                  </a:lnTo>
                  <a:lnTo>
                    <a:pt x="12201" y="5520"/>
                  </a:lnTo>
                  <a:lnTo>
                    <a:pt x="11810" y="5060"/>
                  </a:lnTo>
                  <a:lnTo>
                    <a:pt x="11420" y="4600"/>
                  </a:lnTo>
                  <a:lnTo>
                    <a:pt x="11038" y="4140"/>
                  </a:lnTo>
                  <a:lnTo>
                    <a:pt x="10665" y="3671"/>
                  </a:lnTo>
                  <a:lnTo>
                    <a:pt x="10300" y="3194"/>
                  </a:lnTo>
                  <a:lnTo>
                    <a:pt x="9944" y="2717"/>
                  </a:lnTo>
                  <a:lnTo>
                    <a:pt x="9597" y="2231"/>
                  </a:lnTo>
                  <a:lnTo>
                    <a:pt x="9432" y="2014"/>
                  </a:lnTo>
                  <a:lnTo>
                    <a:pt x="9259" y="1806"/>
                  </a:lnTo>
                  <a:lnTo>
                    <a:pt x="9077" y="1606"/>
                  </a:lnTo>
                  <a:lnTo>
                    <a:pt x="8894" y="1424"/>
                  </a:lnTo>
                  <a:lnTo>
                    <a:pt x="8695" y="1250"/>
                  </a:lnTo>
                  <a:lnTo>
                    <a:pt x="8495" y="1085"/>
                  </a:lnTo>
                  <a:lnTo>
                    <a:pt x="8287" y="929"/>
                  </a:lnTo>
                  <a:lnTo>
                    <a:pt x="8070" y="790"/>
                  </a:lnTo>
                  <a:lnTo>
                    <a:pt x="7844" y="660"/>
                  </a:lnTo>
                  <a:lnTo>
                    <a:pt x="7619" y="539"/>
                  </a:lnTo>
                  <a:lnTo>
                    <a:pt x="7393" y="435"/>
                  </a:lnTo>
                  <a:lnTo>
                    <a:pt x="7150" y="339"/>
                  </a:lnTo>
                  <a:lnTo>
                    <a:pt x="6916" y="252"/>
                  </a:lnTo>
                  <a:lnTo>
                    <a:pt x="6673" y="183"/>
                  </a:lnTo>
                  <a:lnTo>
                    <a:pt x="6421" y="122"/>
                  </a:lnTo>
                  <a:lnTo>
                    <a:pt x="6178" y="70"/>
                  </a:lnTo>
                  <a:lnTo>
                    <a:pt x="5927" y="35"/>
                  </a:lnTo>
                  <a:lnTo>
                    <a:pt x="5675" y="9"/>
                  </a:lnTo>
                  <a:lnTo>
                    <a:pt x="54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137aa9371db_0_13"/>
            <p:cNvSpPr/>
            <p:nvPr/>
          </p:nvSpPr>
          <p:spPr>
            <a:xfrm>
              <a:off x="-6948975" y="-1825375"/>
              <a:ext cx="6869025" cy="2063500"/>
            </a:xfrm>
            <a:custGeom>
              <a:avLst/>
              <a:gdLst/>
              <a:ahLst/>
              <a:cxnLst/>
              <a:rect l="l" t="t" r="r" b="b"/>
              <a:pathLst>
                <a:path w="274761" h="82540" fill="none" extrusionOk="0">
                  <a:moveTo>
                    <a:pt x="197645" y="82540"/>
                  </a:moveTo>
                  <a:lnTo>
                    <a:pt x="197645" y="82540"/>
                  </a:lnTo>
                  <a:lnTo>
                    <a:pt x="196603" y="82531"/>
                  </a:lnTo>
                  <a:lnTo>
                    <a:pt x="195571" y="82514"/>
                  </a:lnTo>
                  <a:lnTo>
                    <a:pt x="194538" y="82471"/>
                  </a:lnTo>
                  <a:lnTo>
                    <a:pt x="193506" y="82410"/>
                  </a:lnTo>
                  <a:lnTo>
                    <a:pt x="192482" y="82340"/>
                  </a:lnTo>
                  <a:lnTo>
                    <a:pt x="191458" y="82245"/>
                  </a:lnTo>
                  <a:lnTo>
                    <a:pt x="190434" y="82141"/>
                  </a:lnTo>
                  <a:lnTo>
                    <a:pt x="189427" y="82019"/>
                  </a:lnTo>
                  <a:lnTo>
                    <a:pt x="188412" y="81881"/>
                  </a:lnTo>
                  <a:lnTo>
                    <a:pt x="187414" y="81733"/>
                  </a:lnTo>
                  <a:lnTo>
                    <a:pt x="186416" y="81559"/>
                  </a:lnTo>
                  <a:lnTo>
                    <a:pt x="185418" y="81377"/>
                  </a:lnTo>
                  <a:lnTo>
                    <a:pt x="184429" y="81178"/>
                  </a:lnTo>
                  <a:lnTo>
                    <a:pt x="183449" y="80961"/>
                  </a:lnTo>
                  <a:lnTo>
                    <a:pt x="182477" y="80735"/>
                  </a:lnTo>
                  <a:lnTo>
                    <a:pt x="181505" y="80492"/>
                  </a:lnTo>
                  <a:lnTo>
                    <a:pt x="180542" y="80232"/>
                  </a:lnTo>
                  <a:lnTo>
                    <a:pt x="179578" y="79954"/>
                  </a:lnTo>
                  <a:lnTo>
                    <a:pt x="178633" y="79668"/>
                  </a:lnTo>
                  <a:lnTo>
                    <a:pt x="177687" y="79364"/>
                  </a:lnTo>
                  <a:lnTo>
                    <a:pt x="176750" y="79052"/>
                  </a:lnTo>
                  <a:lnTo>
                    <a:pt x="175821" y="78722"/>
                  </a:lnTo>
                  <a:lnTo>
                    <a:pt x="174893" y="78375"/>
                  </a:lnTo>
                  <a:lnTo>
                    <a:pt x="173982" y="78010"/>
                  </a:lnTo>
                  <a:lnTo>
                    <a:pt x="173079" y="77637"/>
                  </a:lnTo>
                  <a:lnTo>
                    <a:pt x="172177" y="77255"/>
                  </a:lnTo>
                  <a:lnTo>
                    <a:pt x="171292" y="76848"/>
                  </a:lnTo>
                  <a:lnTo>
                    <a:pt x="170406" y="76440"/>
                  </a:lnTo>
                  <a:lnTo>
                    <a:pt x="169530" y="76006"/>
                  </a:lnTo>
                  <a:lnTo>
                    <a:pt x="168671" y="75563"/>
                  </a:lnTo>
                  <a:lnTo>
                    <a:pt x="167812" y="75112"/>
                  </a:lnTo>
                  <a:lnTo>
                    <a:pt x="166970" y="74644"/>
                  </a:lnTo>
                  <a:lnTo>
                    <a:pt x="166129" y="74166"/>
                  </a:lnTo>
                  <a:lnTo>
                    <a:pt x="165304" y="73672"/>
                  </a:lnTo>
                  <a:lnTo>
                    <a:pt x="164488" y="73160"/>
                  </a:lnTo>
                  <a:lnTo>
                    <a:pt x="163681" y="72648"/>
                  </a:lnTo>
                  <a:lnTo>
                    <a:pt x="162883" y="72110"/>
                  </a:lnTo>
                  <a:lnTo>
                    <a:pt x="162102" y="71572"/>
                  </a:lnTo>
                  <a:lnTo>
                    <a:pt x="161330" y="71016"/>
                  </a:lnTo>
                  <a:lnTo>
                    <a:pt x="160566" y="70444"/>
                  </a:lnTo>
                  <a:lnTo>
                    <a:pt x="159811" y="69862"/>
                  </a:lnTo>
                  <a:lnTo>
                    <a:pt x="159065" y="69272"/>
                  </a:lnTo>
                  <a:lnTo>
                    <a:pt x="158336" y="68665"/>
                  </a:lnTo>
                  <a:lnTo>
                    <a:pt x="157616" y="68049"/>
                  </a:lnTo>
                  <a:lnTo>
                    <a:pt x="156913" y="67424"/>
                  </a:lnTo>
                  <a:lnTo>
                    <a:pt x="156219" y="66782"/>
                  </a:lnTo>
                  <a:lnTo>
                    <a:pt x="155533" y="66131"/>
                  </a:lnTo>
                  <a:lnTo>
                    <a:pt x="154865" y="65472"/>
                  </a:lnTo>
                  <a:lnTo>
                    <a:pt x="154214" y="64795"/>
                  </a:lnTo>
                  <a:lnTo>
                    <a:pt x="153564" y="64109"/>
                  </a:lnTo>
                  <a:lnTo>
                    <a:pt x="152939" y="63415"/>
                  </a:lnTo>
                  <a:lnTo>
                    <a:pt x="152323" y="62712"/>
                  </a:lnTo>
                  <a:lnTo>
                    <a:pt x="151715" y="61992"/>
                  </a:lnTo>
                  <a:lnTo>
                    <a:pt x="151125" y="61263"/>
                  </a:lnTo>
                  <a:lnTo>
                    <a:pt x="150553" y="60525"/>
                  </a:lnTo>
                  <a:lnTo>
                    <a:pt x="149989" y="59779"/>
                  </a:lnTo>
                  <a:lnTo>
                    <a:pt x="149442" y="59024"/>
                  </a:lnTo>
                  <a:lnTo>
                    <a:pt x="148904" y="58252"/>
                  </a:lnTo>
                  <a:lnTo>
                    <a:pt x="148383" y="57471"/>
                  </a:lnTo>
                  <a:lnTo>
                    <a:pt x="147880" y="56690"/>
                  </a:lnTo>
                  <a:lnTo>
                    <a:pt x="147394" y="55892"/>
                  </a:lnTo>
                  <a:lnTo>
                    <a:pt x="146925" y="55076"/>
                  </a:lnTo>
                  <a:lnTo>
                    <a:pt x="146466" y="54260"/>
                  </a:lnTo>
                  <a:lnTo>
                    <a:pt x="146023" y="53436"/>
                  </a:lnTo>
                  <a:lnTo>
                    <a:pt x="146023" y="53436"/>
                  </a:lnTo>
                  <a:lnTo>
                    <a:pt x="145580" y="54260"/>
                  </a:lnTo>
                  <a:lnTo>
                    <a:pt x="145112" y="55076"/>
                  </a:lnTo>
                  <a:lnTo>
                    <a:pt x="144643" y="55892"/>
                  </a:lnTo>
                  <a:lnTo>
                    <a:pt x="144149" y="56690"/>
                  </a:lnTo>
                  <a:lnTo>
                    <a:pt x="143645" y="57471"/>
                  </a:lnTo>
                  <a:lnTo>
                    <a:pt x="143116" y="58252"/>
                  </a:lnTo>
                  <a:lnTo>
                    <a:pt x="142587" y="59024"/>
                  </a:lnTo>
                  <a:lnTo>
                    <a:pt x="142031" y="59779"/>
                  </a:lnTo>
                  <a:lnTo>
                    <a:pt x="141467" y="60525"/>
                  </a:lnTo>
                  <a:lnTo>
                    <a:pt x="140895" y="61263"/>
                  </a:lnTo>
                  <a:lnTo>
                    <a:pt x="140296" y="61992"/>
                  </a:lnTo>
                  <a:lnTo>
                    <a:pt x="139689" y="62712"/>
                  </a:lnTo>
                  <a:lnTo>
                    <a:pt x="139072" y="63415"/>
                  </a:lnTo>
                  <a:lnTo>
                    <a:pt x="138439" y="64109"/>
                  </a:lnTo>
                  <a:lnTo>
                    <a:pt x="137797" y="64795"/>
                  </a:lnTo>
                  <a:lnTo>
                    <a:pt x="137137" y="65472"/>
                  </a:lnTo>
                  <a:lnTo>
                    <a:pt x="136469" y="66131"/>
                  </a:lnTo>
                  <a:lnTo>
                    <a:pt x="135784" y="66782"/>
                  </a:lnTo>
                  <a:lnTo>
                    <a:pt x="135090" y="67424"/>
                  </a:lnTo>
                  <a:lnTo>
                    <a:pt x="134378" y="68049"/>
                  </a:lnTo>
                  <a:lnTo>
                    <a:pt x="133658" y="68665"/>
                  </a:lnTo>
                  <a:lnTo>
                    <a:pt x="132929" y="69272"/>
                  </a:lnTo>
                  <a:lnTo>
                    <a:pt x="132183" y="69862"/>
                  </a:lnTo>
                  <a:lnTo>
                    <a:pt x="131428" y="70444"/>
                  </a:lnTo>
                  <a:lnTo>
                    <a:pt x="130664" y="71016"/>
                  </a:lnTo>
                  <a:lnTo>
                    <a:pt x="129892" y="71572"/>
                  </a:lnTo>
                  <a:lnTo>
                    <a:pt x="129102" y="72110"/>
                  </a:lnTo>
                  <a:lnTo>
                    <a:pt x="128312" y="72648"/>
                  </a:lnTo>
                  <a:lnTo>
                    <a:pt x="127506" y="73160"/>
                  </a:lnTo>
                  <a:lnTo>
                    <a:pt x="126681" y="73672"/>
                  </a:lnTo>
                  <a:lnTo>
                    <a:pt x="125857" y="74166"/>
                  </a:lnTo>
                  <a:lnTo>
                    <a:pt x="125024" y="74644"/>
                  </a:lnTo>
                  <a:lnTo>
                    <a:pt x="124173" y="75112"/>
                  </a:lnTo>
                  <a:lnTo>
                    <a:pt x="123323" y="75563"/>
                  </a:lnTo>
                  <a:lnTo>
                    <a:pt x="122455" y="76006"/>
                  </a:lnTo>
                  <a:lnTo>
                    <a:pt x="121588" y="76440"/>
                  </a:lnTo>
                  <a:lnTo>
                    <a:pt x="120702" y="76848"/>
                  </a:lnTo>
                  <a:lnTo>
                    <a:pt x="119817" y="77255"/>
                  </a:lnTo>
                  <a:lnTo>
                    <a:pt x="118915" y="77637"/>
                  </a:lnTo>
                  <a:lnTo>
                    <a:pt x="118012" y="78010"/>
                  </a:lnTo>
                  <a:lnTo>
                    <a:pt x="117101" y="78375"/>
                  </a:lnTo>
                  <a:lnTo>
                    <a:pt x="116182" y="78722"/>
                  </a:lnTo>
                  <a:lnTo>
                    <a:pt x="115253" y="79052"/>
                  </a:lnTo>
                  <a:lnTo>
                    <a:pt x="114316" y="79364"/>
                  </a:lnTo>
                  <a:lnTo>
                    <a:pt x="113370" y="79668"/>
                  </a:lnTo>
                  <a:lnTo>
                    <a:pt x="112424" y="79954"/>
                  </a:lnTo>
                  <a:lnTo>
                    <a:pt x="111461" y="80232"/>
                  </a:lnTo>
                  <a:lnTo>
                    <a:pt x="110507" y="80492"/>
                  </a:lnTo>
                  <a:lnTo>
                    <a:pt x="109535" y="80735"/>
                  </a:lnTo>
                  <a:lnTo>
                    <a:pt x="108563" y="80961"/>
                  </a:lnTo>
                  <a:lnTo>
                    <a:pt x="107582" y="81178"/>
                  </a:lnTo>
                  <a:lnTo>
                    <a:pt x="106593" y="81377"/>
                  </a:lnTo>
                  <a:lnTo>
                    <a:pt x="105604" y="81559"/>
                  </a:lnTo>
                  <a:lnTo>
                    <a:pt x="104606" y="81733"/>
                  </a:lnTo>
                  <a:lnTo>
                    <a:pt x="103599" y="81881"/>
                  </a:lnTo>
                  <a:lnTo>
                    <a:pt x="102601" y="82019"/>
                  </a:lnTo>
                  <a:lnTo>
                    <a:pt x="101586" y="82141"/>
                  </a:lnTo>
                  <a:lnTo>
                    <a:pt x="100571" y="82245"/>
                  </a:lnTo>
                  <a:lnTo>
                    <a:pt x="99556" y="82340"/>
                  </a:lnTo>
                  <a:lnTo>
                    <a:pt x="98532" y="82410"/>
                  </a:lnTo>
                  <a:lnTo>
                    <a:pt x="97499" y="82471"/>
                  </a:lnTo>
                  <a:lnTo>
                    <a:pt x="96467" y="82514"/>
                  </a:lnTo>
                  <a:lnTo>
                    <a:pt x="95434" y="82531"/>
                  </a:lnTo>
                  <a:lnTo>
                    <a:pt x="94401" y="82540"/>
                  </a:lnTo>
                  <a:lnTo>
                    <a:pt x="94401" y="82540"/>
                  </a:lnTo>
                  <a:lnTo>
                    <a:pt x="93664" y="82540"/>
                  </a:lnTo>
                  <a:lnTo>
                    <a:pt x="92935" y="82531"/>
                  </a:lnTo>
                  <a:lnTo>
                    <a:pt x="92206" y="82505"/>
                  </a:lnTo>
                  <a:lnTo>
                    <a:pt x="91477" y="82479"/>
                  </a:lnTo>
                  <a:lnTo>
                    <a:pt x="90748" y="82445"/>
                  </a:lnTo>
                  <a:lnTo>
                    <a:pt x="90028" y="82401"/>
                  </a:lnTo>
                  <a:lnTo>
                    <a:pt x="89308" y="82340"/>
                  </a:lnTo>
                  <a:lnTo>
                    <a:pt x="88596" y="82288"/>
                  </a:lnTo>
                  <a:lnTo>
                    <a:pt x="87876" y="82219"/>
                  </a:lnTo>
                  <a:lnTo>
                    <a:pt x="87164" y="82141"/>
                  </a:lnTo>
                  <a:lnTo>
                    <a:pt x="86453" y="82054"/>
                  </a:lnTo>
                  <a:lnTo>
                    <a:pt x="85750" y="81967"/>
                  </a:lnTo>
                  <a:lnTo>
                    <a:pt x="85047" y="81863"/>
                  </a:lnTo>
                  <a:lnTo>
                    <a:pt x="84344" y="81759"/>
                  </a:lnTo>
                  <a:lnTo>
                    <a:pt x="83650" y="81646"/>
                  </a:lnTo>
                  <a:lnTo>
                    <a:pt x="82947" y="81525"/>
                  </a:lnTo>
                  <a:lnTo>
                    <a:pt x="82262" y="81395"/>
                  </a:lnTo>
                  <a:lnTo>
                    <a:pt x="81567" y="81256"/>
                  </a:lnTo>
                  <a:lnTo>
                    <a:pt x="80882" y="81108"/>
                  </a:lnTo>
                  <a:lnTo>
                    <a:pt x="80205" y="80961"/>
                  </a:lnTo>
                  <a:lnTo>
                    <a:pt x="79520" y="80805"/>
                  </a:lnTo>
                  <a:lnTo>
                    <a:pt x="78843" y="80640"/>
                  </a:lnTo>
                  <a:lnTo>
                    <a:pt x="78175" y="80466"/>
                  </a:lnTo>
                  <a:lnTo>
                    <a:pt x="77506" y="80284"/>
                  </a:lnTo>
                  <a:lnTo>
                    <a:pt x="76838" y="80093"/>
                  </a:lnTo>
                  <a:lnTo>
                    <a:pt x="76179" y="79902"/>
                  </a:lnTo>
                  <a:lnTo>
                    <a:pt x="75519" y="79703"/>
                  </a:lnTo>
                  <a:lnTo>
                    <a:pt x="74860" y="79494"/>
                  </a:lnTo>
                  <a:lnTo>
                    <a:pt x="74209" y="79277"/>
                  </a:lnTo>
                  <a:lnTo>
                    <a:pt x="73567" y="79060"/>
                  </a:lnTo>
                  <a:lnTo>
                    <a:pt x="72925" y="78826"/>
                  </a:lnTo>
                  <a:lnTo>
                    <a:pt x="72283" y="78592"/>
                  </a:lnTo>
                  <a:lnTo>
                    <a:pt x="71649" y="78349"/>
                  </a:lnTo>
                  <a:lnTo>
                    <a:pt x="71016" y="78106"/>
                  </a:lnTo>
                  <a:lnTo>
                    <a:pt x="70382" y="77846"/>
                  </a:lnTo>
                  <a:lnTo>
                    <a:pt x="69766" y="77585"/>
                  </a:lnTo>
                  <a:lnTo>
                    <a:pt x="69141" y="77316"/>
                  </a:lnTo>
                  <a:lnTo>
                    <a:pt x="68525" y="77047"/>
                  </a:lnTo>
                  <a:lnTo>
                    <a:pt x="67918" y="76761"/>
                  </a:lnTo>
                  <a:lnTo>
                    <a:pt x="67311" y="76475"/>
                  </a:lnTo>
                  <a:lnTo>
                    <a:pt x="66712" y="76179"/>
                  </a:lnTo>
                  <a:lnTo>
                    <a:pt x="66113" y="75884"/>
                  </a:lnTo>
                  <a:lnTo>
                    <a:pt x="65514" y="75581"/>
                  </a:lnTo>
                  <a:lnTo>
                    <a:pt x="64924" y="75268"/>
                  </a:lnTo>
                  <a:lnTo>
                    <a:pt x="64343" y="74947"/>
                  </a:lnTo>
                  <a:lnTo>
                    <a:pt x="63761" y="74626"/>
                  </a:lnTo>
                  <a:lnTo>
                    <a:pt x="63189" y="74296"/>
                  </a:lnTo>
                  <a:lnTo>
                    <a:pt x="62616" y="73958"/>
                  </a:lnTo>
                  <a:lnTo>
                    <a:pt x="62052" y="73620"/>
                  </a:lnTo>
                  <a:lnTo>
                    <a:pt x="61497" y="73273"/>
                  </a:lnTo>
                  <a:lnTo>
                    <a:pt x="60941" y="72917"/>
                  </a:lnTo>
                  <a:lnTo>
                    <a:pt x="60386" y="72561"/>
                  </a:lnTo>
                  <a:lnTo>
                    <a:pt x="59848" y="72197"/>
                  </a:lnTo>
                  <a:lnTo>
                    <a:pt x="59301" y="71823"/>
                  </a:lnTo>
                  <a:lnTo>
                    <a:pt x="58772" y="71450"/>
                  </a:lnTo>
                  <a:lnTo>
                    <a:pt x="58243" y="71069"/>
                  </a:lnTo>
                  <a:lnTo>
                    <a:pt x="57713" y="70678"/>
                  </a:lnTo>
                  <a:lnTo>
                    <a:pt x="57193" y="70288"/>
                  </a:lnTo>
                  <a:lnTo>
                    <a:pt x="56681" y="69888"/>
                  </a:lnTo>
                  <a:lnTo>
                    <a:pt x="56177" y="69489"/>
                  </a:lnTo>
                  <a:lnTo>
                    <a:pt x="55674" y="69081"/>
                  </a:lnTo>
                  <a:lnTo>
                    <a:pt x="55171" y="68665"/>
                  </a:lnTo>
                  <a:lnTo>
                    <a:pt x="54685" y="68248"/>
                  </a:lnTo>
                  <a:lnTo>
                    <a:pt x="54199" y="67823"/>
                  </a:lnTo>
                  <a:lnTo>
                    <a:pt x="53713" y="67398"/>
                  </a:lnTo>
                  <a:lnTo>
                    <a:pt x="53245" y="66964"/>
                  </a:lnTo>
                  <a:lnTo>
                    <a:pt x="52776" y="66522"/>
                  </a:lnTo>
                  <a:lnTo>
                    <a:pt x="52316" y="66079"/>
                  </a:lnTo>
                  <a:lnTo>
                    <a:pt x="51856" y="65628"/>
                  </a:lnTo>
                  <a:lnTo>
                    <a:pt x="51405" y="65177"/>
                  </a:lnTo>
                  <a:lnTo>
                    <a:pt x="50962" y="64717"/>
                  </a:lnTo>
                  <a:lnTo>
                    <a:pt x="50520" y="64257"/>
                  </a:lnTo>
                  <a:lnTo>
                    <a:pt x="50095" y="63788"/>
                  </a:lnTo>
                  <a:lnTo>
                    <a:pt x="49661" y="63320"/>
                  </a:lnTo>
                  <a:lnTo>
                    <a:pt x="49244" y="62842"/>
                  </a:lnTo>
                  <a:lnTo>
                    <a:pt x="48828" y="62356"/>
                  </a:lnTo>
                  <a:lnTo>
                    <a:pt x="48429" y="61870"/>
                  </a:lnTo>
                  <a:lnTo>
                    <a:pt x="48021" y="61385"/>
                  </a:lnTo>
                  <a:lnTo>
                    <a:pt x="47630" y="60890"/>
                  </a:lnTo>
                  <a:lnTo>
                    <a:pt x="47248" y="60387"/>
                  </a:lnTo>
                  <a:lnTo>
                    <a:pt x="46867" y="59883"/>
                  </a:lnTo>
                  <a:lnTo>
                    <a:pt x="46494" y="59380"/>
                  </a:lnTo>
                  <a:lnTo>
                    <a:pt x="46120" y="58868"/>
                  </a:lnTo>
                  <a:lnTo>
                    <a:pt x="45765" y="58347"/>
                  </a:lnTo>
                  <a:lnTo>
                    <a:pt x="45409" y="57827"/>
                  </a:lnTo>
                  <a:lnTo>
                    <a:pt x="45062" y="57306"/>
                  </a:lnTo>
                  <a:lnTo>
                    <a:pt x="44723" y="56777"/>
                  </a:lnTo>
                  <a:lnTo>
                    <a:pt x="44394" y="56248"/>
                  </a:lnTo>
                  <a:lnTo>
                    <a:pt x="44064" y="55710"/>
                  </a:lnTo>
                  <a:lnTo>
                    <a:pt x="43751" y="55172"/>
                  </a:lnTo>
                  <a:lnTo>
                    <a:pt x="43439" y="54634"/>
                  </a:lnTo>
                  <a:lnTo>
                    <a:pt x="43135" y="54078"/>
                  </a:lnTo>
                  <a:lnTo>
                    <a:pt x="42840" y="53532"/>
                  </a:lnTo>
                  <a:lnTo>
                    <a:pt x="42545" y="52976"/>
                  </a:lnTo>
                  <a:lnTo>
                    <a:pt x="42268" y="52421"/>
                  </a:lnTo>
                  <a:lnTo>
                    <a:pt x="41990" y="51857"/>
                  </a:lnTo>
                  <a:lnTo>
                    <a:pt x="41730" y="51293"/>
                  </a:lnTo>
                  <a:lnTo>
                    <a:pt x="41469" y="50729"/>
                  </a:lnTo>
                  <a:lnTo>
                    <a:pt x="41218" y="50156"/>
                  </a:lnTo>
                  <a:lnTo>
                    <a:pt x="40975" y="49575"/>
                  </a:lnTo>
                  <a:lnTo>
                    <a:pt x="40732" y="49002"/>
                  </a:lnTo>
                  <a:lnTo>
                    <a:pt x="40506" y="48421"/>
                  </a:lnTo>
                  <a:lnTo>
                    <a:pt x="40289" y="47830"/>
                  </a:lnTo>
                  <a:lnTo>
                    <a:pt x="40072" y="47249"/>
                  </a:lnTo>
                  <a:lnTo>
                    <a:pt x="39873" y="46650"/>
                  </a:lnTo>
                  <a:lnTo>
                    <a:pt x="39673" y="46060"/>
                  </a:lnTo>
                  <a:lnTo>
                    <a:pt x="39491" y="45462"/>
                  </a:lnTo>
                  <a:lnTo>
                    <a:pt x="39309" y="44863"/>
                  </a:lnTo>
                  <a:lnTo>
                    <a:pt x="39135" y="44264"/>
                  </a:lnTo>
                  <a:lnTo>
                    <a:pt x="38970" y="43657"/>
                  </a:lnTo>
                  <a:lnTo>
                    <a:pt x="38814" y="43049"/>
                  </a:lnTo>
                  <a:lnTo>
                    <a:pt x="38675" y="42433"/>
                  </a:lnTo>
                  <a:lnTo>
                    <a:pt x="38536" y="41817"/>
                  </a:lnTo>
                  <a:lnTo>
                    <a:pt x="38406" y="41201"/>
                  </a:lnTo>
                  <a:lnTo>
                    <a:pt x="38285" y="40585"/>
                  </a:lnTo>
                  <a:lnTo>
                    <a:pt x="38172" y="39960"/>
                  </a:lnTo>
                  <a:lnTo>
                    <a:pt x="38068" y="39335"/>
                  </a:lnTo>
                  <a:lnTo>
                    <a:pt x="37972" y="38711"/>
                  </a:lnTo>
                  <a:lnTo>
                    <a:pt x="37886" y="38086"/>
                  </a:lnTo>
                  <a:lnTo>
                    <a:pt x="37807" y="37452"/>
                  </a:lnTo>
                  <a:lnTo>
                    <a:pt x="37738" y="36819"/>
                  </a:lnTo>
                  <a:lnTo>
                    <a:pt x="37677" y="36185"/>
                  </a:lnTo>
                  <a:lnTo>
                    <a:pt x="37625" y="35543"/>
                  </a:lnTo>
                  <a:lnTo>
                    <a:pt x="37591" y="34901"/>
                  </a:lnTo>
                  <a:lnTo>
                    <a:pt x="37556" y="34259"/>
                  </a:lnTo>
                  <a:lnTo>
                    <a:pt x="37530" y="33617"/>
                  </a:lnTo>
                  <a:lnTo>
                    <a:pt x="37521" y="32975"/>
                  </a:lnTo>
                  <a:lnTo>
                    <a:pt x="37512" y="32324"/>
                  </a:lnTo>
                  <a:lnTo>
                    <a:pt x="37512" y="32324"/>
                  </a:lnTo>
                  <a:lnTo>
                    <a:pt x="37512" y="30849"/>
                  </a:lnTo>
                  <a:lnTo>
                    <a:pt x="37512" y="30849"/>
                  </a:lnTo>
                  <a:lnTo>
                    <a:pt x="36801" y="30719"/>
                  </a:lnTo>
                  <a:lnTo>
                    <a:pt x="36098" y="30580"/>
                  </a:lnTo>
                  <a:lnTo>
                    <a:pt x="35395" y="30432"/>
                  </a:lnTo>
                  <a:lnTo>
                    <a:pt x="34692" y="30276"/>
                  </a:lnTo>
                  <a:lnTo>
                    <a:pt x="33998" y="30111"/>
                  </a:lnTo>
                  <a:lnTo>
                    <a:pt x="33304" y="29938"/>
                  </a:lnTo>
                  <a:lnTo>
                    <a:pt x="32618" y="29764"/>
                  </a:lnTo>
                  <a:lnTo>
                    <a:pt x="31933" y="29582"/>
                  </a:lnTo>
                  <a:lnTo>
                    <a:pt x="31247" y="29382"/>
                  </a:lnTo>
                  <a:lnTo>
                    <a:pt x="30571" y="29183"/>
                  </a:lnTo>
                  <a:lnTo>
                    <a:pt x="29894" y="28975"/>
                  </a:lnTo>
                  <a:lnTo>
                    <a:pt x="29226" y="28758"/>
                  </a:lnTo>
                  <a:lnTo>
                    <a:pt x="28557" y="28541"/>
                  </a:lnTo>
                  <a:lnTo>
                    <a:pt x="27889" y="28306"/>
                  </a:lnTo>
                  <a:lnTo>
                    <a:pt x="27230" y="28072"/>
                  </a:lnTo>
                  <a:lnTo>
                    <a:pt x="26570" y="27829"/>
                  </a:lnTo>
                  <a:lnTo>
                    <a:pt x="25919" y="27577"/>
                  </a:lnTo>
                  <a:lnTo>
                    <a:pt x="25269" y="27317"/>
                  </a:lnTo>
                  <a:lnTo>
                    <a:pt x="24627" y="27048"/>
                  </a:lnTo>
                  <a:lnTo>
                    <a:pt x="23993" y="26770"/>
                  </a:lnTo>
                  <a:lnTo>
                    <a:pt x="23351" y="26493"/>
                  </a:lnTo>
                  <a:lnTo>
                    <a:pt x="22726" y="26206"/>
                  </a:lnTo>
                  <a:lnTo>
                    <a:pt x="22093" y="25911"/>
                  </a:lnTo>
                  <a:lnTo>
                    <a:pt x="21477" y="25608"/>
                  </a:lnTo>
                  <a:lnTo>
                    <a:pt x="20852" y="25304"/>
                  </a:lnTo>
                  <a:lnTo>
                    <a:pt x="20244" y="24992"/>
                  </a:lnTo>
                  <a:lnTo>
                    <a:pt x="19628" y="24671"/>
                  </a:lnTo>
                  <a:lnTo>
                    <a:pt x="19030" y="24341"/>
                  </a:lnTo>
                  <a:lnTo>
                    <a:pt x="18431" y="24002"/>
                  </a:lnTo>
                  <a:lnTo>
                    <a:pt x="17832" y="23664"/>
                  </a:lnTo>
                  <a:lnTo>
                    <a:pt x="17242" y="23317"/>
                  </a:lnTo>
                  <a:lnTo>
                    <a:pt x="16661" y="22961"/>
                  </a:lnTo>
                  <a:lnTo>
                    <a:pt x="16079" y="22597"/>
                  </a:lnTo>
                  <a:lnTo>
                    <a:pt x="15507" y="22232"/>
                  </a:lnTo>
                  <a:lnTo>
                    <a:pt x="14934" y="21850"/>
                  </a:lnTo>
                  <a:lnTo>
                    <a:pt x="14370" y="21469"/>
                  </a:lnTo>
                  <a:lnTo>
                    <a:pt x="13815" y="21087"/>
                  </a:lnTo>
                  <a:lnTo>
                    <a:pt x="13259" y="20688"/>
                  </a:lnTo>
                  <a:lnTo>
                    <a:pt x="12712" y="20288"/>
                  </a:lnTo>
                  <a:lnTo>
                    <a:pt x="12174" y="19881"/>
                  </a:lnTo>
                  <a:lnTo>
                    <a:pt x="11636" y="19473"/>
                  </a:lnTo>
                  <a:lnTo>
                    <a:pt x="11107" y="19048"/>
                  </a:lnTo>
                  <a:lnTo>
                    <a:pt x="10578" y="18622"/>
                  </a:lnTo>
                  <a:lnTo>
                    <a:pt x="10057" y="18197"/>
                  </a:lnTo>
                  <a:lnTo>
                    <a:pt x="9545" y="17755"/>
                  </a:lnTo>
                  <a:lnTo>
                    <a:pt x="9033" y="17312"/>
                  </a:lnTo>
                  <a:lnTo>
                    <a:pt x="8530" y="16861"/>
                  </a:lnTo>
                  <a:lnTo>
                    <a:pt x="8035" y="16410"/>
                  </a:lnTo>
                  <a:lnTo>
                    <a:pt x="7549" y="15950"/>
                  </a:lnTo>
                  <a:lnTo>
                    <a:pt x="7064" y="15481"/>
                  </a:lnTo>
                  <a:lnTo>
                    <a:pt x="6586" y="15004"/>
                  </a:lnTo>
                  <a:lnTo>
                    <a:pt x="6118" y="14527"/>
                  </a:lnTo>
                  <a:lnTo>
                    <a:pt x="5649" y="14041"/>
                  </a:lnTo>
                  <a:lnTo>
                    <a:pt x="5189" y="13546"/>
                  </a:lnTo>
                  <a:lnTo>
                    <a:pt x="4738" y="13052"/>
                  </a:lnTo>
                  <a:lnTo>
                    <a:pt x="4287" y="12548"/>
                  </a:lnTo>
                  <a:lnTo>
                    <a:pt x="3853" y="12045"/>
                  </a:lnTo>
                  <a:lnTo>
                    <a:pt x="3419" y="11524"/>
                  </a:lnTo>
                  <a:lnTo>
                    <a:pt x="2994" y="11012"/>
                  </a:lnTo>
                  <a:lnTo>
                    <a:pt x="2577" y="10483"/>
                  </a:lnTo>
                  <a:lnTo>
                    <a:pt x="2161" y="9954"/>
                  </a:lnTo>
                  <a:lnTo>
                    <a:pt x="1753" y="9416"/>
                  </a:lnTo>
                  <a:lnTo>
                    <a:pt x="1354" y="8878"/>
                  </a:lnTo>
                  <a:lnTo>
                    <a:pt x="963" y="8331"/>
                  </a:lnTo>
                  <a:lnTo>
                    <a:pt x="963" y="8331"/>
                  </a:lnTo>
                  <a:lnTo>
                    <a:pt x="816" y="8105"/>
                  </a:lnTo>
                  <a:lnTo>
                    <a:pt x="677" y="7871"/>
                  </a:lnTo>
                  <a:lnTo>
                    <a:pt x="555" y="7637"/>
                  </a:lnTo>
                  <a:lnTo>
                    <a:pt x="443" y="7403"/>
                  </a:lnTo>
                  <a:lnTo>
                    <a:pt x="339" y="7160"/>
                  </a:lnTo>
                  <a:lnTo>
                    <a:pt x="252" y="6908"/>
                  </a:lnTo>
                  <a:lnTo>
                    <a:pt x="182" y="6665"/>
                  </a:lnTo>
                  <a:lnTo>
                    <a:pt x="122" y="6413"/>
                  </a:lnTo>
                  <a:lnTo>
                    <a:pt x="70" y="6162"/>
                  </a:lnTo>
                  <a:lnTo>
                    <a:pt x="35" y="5910"/>
                  </a:lnTo>
                  <a:lnTo>
                    <a:pt x="9" y="5650"/>
                  </a:lnTo>
                  <a:lnTo>
                    <a:pt x="0" y="5398"/>
                  </a:lnTo>
                  <a:lnTo>
                    <a:pt x="0" y="5146"/>
                  </a:lnTo>
                  <a:lnTo>
                    <a:pt x="9" y="4895"/>
                  </a:lnTo>
                  <a:lnTo>
                    <a:pt x="35" y="4635"/>
                  </a:lnTo>
                  <a:lnTo>
                    <a:pt x="70" y="4383"/>
                  </a:lnTo>
                  <a:lnTo>
                    <a:pt x="122" y="4140"/>
                  </a:lnTo>
                  <a:lnTo>
                    <a:pt x="182" y="3888"/>
                  </a:lnTo>
                  <a:lnTo>
                    <a:pt x="252" y="3645"/>
                  </a:lnTo>
                  <a:lnTo>
                    <a:pt x="339" y="3411"/>
                  </a:lnTo>
                  <a:lnTo>
                    <a:pt x="434" y="3177"/>
                  </a:lnTo>
                  <a:lnTo>
                    <a:pt x="538" y="2942"/>
                  </a:lnTo>
                  <a:lnTo>
                    <a:pt x="660" y="2717"/>
                  </a:lnTo>
                  <a:lnTo>
                    <a:pt x="790" y="2491"/>
                  </a:lnTo>
                  <a:lnTo>
                    <a:pt x="929" y="2274"/>
                  </a:lnTo>
                  <a:lnTo>
                    <a:pt x="1085" y="2066"/>
                  </a:lnTo>
                  <a:lnTo>
                    <a:pt x="1250" y="1866"/>
                  </a:lnTo>
                  <a:lnTo>
                    <a:pt x="1423" y="1667"/>
                  </a:lnTo>
                  <a:lnTo>
                    <a:pt x="1605" y="1476"/>
                  </a:lnTo>
                  <a:lnTo>
                    <a:pt x="1805" y="1302"/>
                  </a:lnTo>
                  <a:lnTo>
                    <a:pt x="2013" y="1129"/>
                  </a:lnTo>
                  <a:lnTo>
                    <a:pt x="2230" y="964"/>
                  </a:lnTo>
                  <a:lnTo>
                    <a:pt x="2230" y="964"/>
                  </a:lnTo>
                  <a:lnTo>
                    <a:pt x="2456" y="816"/>
                  </a:lnTo>
                  <a:lnTo>
                    <a:pt x="2690" y="678"/>
                  </a:lnTo>
                  <a:lnTo>
                    <a:pt x="2924" y="556"/>
                  </a:lnTo>
                  <a:lnTo>
                    <a:pt x="3159" y="443"/>
                  </a:lnTo>
                  <a:lnTo>
                    <a:pt x="3402" y="339"/>
                  </a:lnTo>
                  <a:lnTo>
                    <a:pt x="3653" y="252"/>
                  </a:lnTo>
                  <a:lnTo>
                    <a:pt x="3896" y="183"/>
                  </a:lnTo>
                  <a:lnTo>
                    <a:pt x="4148" y="122"/>
                  </a:lnTo>
                  <a:lnTo>
                    <a:pt x="4400" y="70"/>
                  </a:lnTo>
                  <a:lnTo>
                    <a:pt x="4660" y="35"/>
                  </a:lnTo>
                  <a:lnTo>
                    <a:pt x="4912" y="9"/>
                  </a:lnTo>
                  <a:lnTo>
                    <a:pt x="5163" y="1"/>
                  </a:lnTo>
                  <a:lnTo>
                    <a:pt x="5415" y="1"/>
                  </a:lnTo>
                  <a:lnTo>
                    <a:pt x="5675" y="9"/>
                  </a:lnTo>
                  <a:lnTo>
                    <a:pt x="5927" y="35"/>
                  </a:lnTo>
                  <a:lnTo>
                    <a:pt x="6178" y="70"/>
                  </a:lnTo>
                  <a:lnTo>
                    <a:pt x="6421" y="122"/>
                  </a:lnTo>
                  <a:lnTo>
                    <a:pt x="6673" y="183"/>
                  </a:lnTo>
                  <a:lnTo>
                    <a:pt x="6916" y="252"/>
                  </a:lnTo>
                  <a:lnTo>
                    <a:pt x="7150" y="339"/>
                  </a:lnTo>
                  <a:lnTo>
                    <a:pt x="7393" y="435"/>
                  </a:lnTo>
                  <a:lnTo>
                    <a:pt x="7619" y="539"/>
                  </a:lnTo>
                  <a:lnTo>
                    <a:pt x="7844" y="660"/>
                  </a:lnTo>
                  <a:lnTo>
                    <a:pt x="8070" y="790"/>
                  </a:lnTo>
                  <a:lnTo>
                    <a:pt x="8287" y="929"/>
                  </a:lnTo>
                  <a:lnTo>
                    <a:pt x="8495" y="1085"/>
                  </a:lnTo>
                  <a:lnTo>
                    <a:pt x="8695" y="1250"/>
                  </a:lnTo>
                  <a:lnTo>
                    <a:pt x="8894" y="1424"/>
                  </a:lnTo>
                  <a:lnTo>
                    <a:pt x="9077" y="1606"/>
                  </a:lnTo>
                  <a:lnTo>
                    <a:pt x="9259" y="1806"/>
                  </a:lnTo>
                  <a:lnTo>
                    <a:pt x="9432" y="2014"/>
                  </a:lnTo>
                  <a:lnTo>
                    <a:pt x="9597" y="2231"/>
                  </a:lnTo>
                  <a:lnTo>
                    <a:pt x="9597" y="2231"/>
                  </a:lnTo>
                  <a:lnTo>
                    <a:pt x="9944" y="2717"/>
                  </a:lnTo>
                  <a:lnTo>
                    <a:pt x="10300" y="3194"/>
                  </a:lnTo>
                  <a:lnTo>
                    <a:pt x="10665" y="3671"/>
                  </a:lnTo>
                  <a:lnTo>
                    <a:pt x="11038" y="4140"/>
                  </a:lnTo>
                  <a:lnTo>
                    <a:pt x="11420" y="4600"/>
                  </a:lnTo>
                  <a:lnTo>
                    <a:pt x="11810" y="5060"/>
                  </a:lnTo>
                  <a:lnTo>
                    <a:pt x="12201" y="5520"/>
                  </a:lnTo>
                  <a:lnTo>
                    <a:pt x="12608" y="5962"/>
                  </a:lnTo>
                  <a:lnTo>
                    <a:pt x="13016" y="6405"/>
                  </a:lnTo>
                  <a:lnTo>
                    <a:pt x="13433" y="6847"/>
                  </a:lnTo>
                  <a:lnTo>
                    <a:pt x="13858" y="7281"/>
                  </a:lnTo>
                  <a:lnTo>
                    <a:pt x="14283" y="7706"/>
                  </a:lnTo>
                  <a:lnTo>
                    <a:pt x="14726" y="8131"/>
                  </a:lnTo>
                  <a:lnTo>
                    <a:pt x="15168" y="8548"/>
                  </a:lnTo>
                  <a:lnTo>
                    <a:pt x="15619" y="8956"/>
                  </a:lnTo>
                  <a:lnTo>
                    <a:pt x="16079" y="9364"/>
                  </a:lnTo>
                  <a:lnTo>
                    <a:pt x="16539" y="9763"/>
                  </a:lnTo>
                  <a:lnTo>
                    <a:pt x="17016" y="10153"/>
                  </a:lnTo>
                  <a:lnTo>
                    <a:pt x="17485" y="10544"/>
                  </a:lnTo>
                  <a:lnTo>
                    <a:pt x="17971" y="10926"/>
                  </a:lnTo>
                  <a:lnTo>
                    <a:pt x="18457" y="11299"/>
                  </a:lnTo>
                  <a:lnTo>
                    <a:pt x="18960" y="11672"/>
                  </a:lnTo>
                  <a:lnTo>
                    <a:pt x="19455" y="12036"/>
                  </a:lnTo>
                  <a:lnTo>
                    <a:pt x="19967" y="12392"/>
                  </a:lnTo>
                  <a:lnTo>
                    <a:pt x="20479" y="12748"/>
                  </a:lnTo>
                  <a:lnTo>
                    <a:pt x="20991" y="13095"/>
                  </a:lnTo>
                  <a:lnTo>
                    <a:pt x="21520" y="13433"/>
                  </a:lnTo>
                  <a:lnTo>
                    <a:pt x="22049" y="13763"/>
                  </a:lnTo>
                  <a:lnTo>
                    <a:pt x="22579" y="14093"/>
                  </a:lnTo>
                  <a:lnTo>
                    <a:pt x="23117" y="14414"/>
                  </a:lnTo>
                  <a:lnTo>
                    <a:pt x="23663" y="14726"/>
                  </a:lnTo>
                  <a:lnTo>
                    <a:pt x="24210" y="15030"/>
                  </a:lnTo>
                  <a:lnTo>
                    <a:pt x="24765" y="15334"/>
                  </a:lnTo>
                  <a:lnTo>
                    <a:pt x="25321" y="15629"/>
                  </a:lnTo>
                  <a:lnTo>
                    <a:pt x="25885" y="15915"/>
                  </a:lnTo>
                  <a:lnTo>
                    <a:pt x="26457" y="16193"/>
                  </a:lnTo>
                  <a:lnTo>
                    <a:pt x="27030" y="16470"/>
                  </a:lnTo>
                  <a:lnTo>
                    <a:pt x="27603" y="16739"/>
                  </a:lnTo>
                  <a:lnTo>
                    <a:pt x="28184" y="17000"/>
                  </a:lnTo>
                  <a:lnTo>
                    <a:pt x="28774" y="17251"/>
                  </a:lnTo>
                  <a:lnTo>
                    <a:pt x="29364" y="17494"/>
                  </a:lnTo>
                  <a:lnTo>
                    <a:pt x="29954" y="17737"/>
                  </a:lnTo>
                  <a:lnTo>
                    <a:pt x="30553" y="17972"/>
                  </a:lnTo>
                  <a:lnTo>
                    <a:pt x="31152" y="18197"/>
                  </a:lnTo>
                  <a:lnTo>
                    <a:pt x="31759" y="18414"/>
                  </a:lnTo>
                  <a:lnTo>
                    <a:pt x="32367" y="18622"/>
                  </a:lnTo>
                  <a:lnTo>
                    <a:pt x="32983" y="18822"/>
                  </a:lnTo>
                  <a:lnTo>
                    <a:pt x="33599" y="19022"/>
                  </a:lnTo>
                  <a:lnTo>
                    <a:pt x="34215" y="19204"/>
                  </a:lnTo>
                  <a:lnTo>
                    <a:pt x="34840" y="19386"/>
                  </a:lnTo>
                  <a:lnTo>
                    <a:pt x="35465" y="19560"/>
                  </a:lnTo>
                  <a:lnTo>
                    <a:pt x="36089" y="19724"/>
                  </a:lnTo>
                  <a:lnTo>
                    <a:pt x="36723" y="19889"/>
                  </a:lnTo>
                  <a:lnTo>
                    <a:pt x="37356" y="20037"/>
                  </a:lnTo>
                  <a:lnTo>
                    <a:pt x="37990" y="20176"/>
                  </a:lnTo>
                  <a:lnTo>
                    <a:pt x="38632" y="20315"/>
                  </a:lnTo>
                  <a:lnTo>
                    <a:pt x="39274" y="20436"/>
                  </a:lnTo>
                  <a:lnTo>
                    <a:pt x="39916" y="20557"/>
                  </a:lnTo>
                  <a:lnTo>
                    <a:pt x="40558" y="20670"/>
                  </a:lnTo>
                  <a:lnTo>
                    <a:pt x="41209" y="20774"/>
                  </a:lnTo>
                  <a:lnTo>
                    <a:pt x="41860" y="20861"/>
                  </a:lnTo>
                  <a:lnTo>
                    <a:pt x="42511" y="20948"/>
                  </a:lnTo>
                  <a:lnTo>
                    <a:pt x="43170" y="21026"/>
                  </a:lnTo>
                  <a:lnTo>
                    <a:pt x="43830" y="21095"/>
                  </a:lnTo>
                  <a:lnTo>
                    <a:pt x="43830" y="21095"/>
                  </a:lnTo>
                  <a:lnTo>
                    <a:pt x="44090" y="21130"/>
                  </a:lnTo>
                  <a:lnTo>
                    <a:pt x="44350" y="21174"/>
                  </a:lnTo>
                  <a:lnTo>
                    <a:pt x="44602" y="21234"/>
                  </a:lnTo>
                  <a:lnTo>
                    <a:pt x="44862" y="21304"/>
                  </a:lnTo>
                  <a:lnTo>
                    <a:pt x="45105" y="21391"/>
                  </a:lnTo>
                  <a:lnTo>
                    <a:pt x="45357" y="21486"/>
                  </a:lnTo>
                  <a:lnTo>
                    <a:pt x="45600" y="21599"/>
                  </a:lnTo>
                  <a:lnTo>
                    <a:pt x="45834" y="21720"/>
                  </a:lnTo>
                  <a:lnTo>
                    <a:pt x="46060" y="21859"/>
                  </a:lnTo>
                  <a:lnTo>
                    <a:pt x="46285" y="21998"/>
                  </a:lnTo>
                  <a:lnTo>
                    <a:pt x="46502" y="22163"/>
                  </a:lnTo>
                  <a:lnTo>
                    <a:pt x="46710" y="22336"/>
                  </a:lnTo>
                  <a:lnTo>
                    <a:pt x="46919" y="22519"/>
                  </a:lnTo>
                  <a:lnTo>
                    <a:pt x="47110" y="22709"/>
                  </a:lnTo>
                  <a:lnTo>
                    <a:pt x="47292" y="22918"/>
                  </a:lnTo>
                  <a:lnTo>
                    <a:pt x="47474" y="23135"/>
                  </a:lnTo>
                  <a:lnTo>
                    <a:pt x="47474" y="23135"/>
                  </a:lnTo>
                  <a:lnTo>
                    <a:pt x="47639" y="23352"/>
                  </a:lnTo>
                  <a:lnTo>
                    <a:pt x="47786" y="23569"/>
                  </a:lnTo>
                  <a:lnTo>
                    <a:pt x="47925" y="23803"/>
                  </a:lnTo>
                  <a:lnTo>
                    <a:pt x="48055" y="24037"/>
                  </a:lnTo>
                  <a:lnTo>
                    <a:pt x="48160" y="24280"/>
                  </a:lnTo>
                  <a:lnTo>
                    <a:pt x="48264" y="24523"/>
                  </a:lnTo>
                  <a:lnTo>
                    <a:pt x="48350" y="24775"/>
                  </a:lnTo>
                  <a:lnTo>
                    <a:pt x="48420" y="25026"/>
                  </a:lnTo>
                  <a:lnTo>
                    <a:pt x="48481" y="25287"/>
                  </a:lnTo>
                  <a:lnTo>
                    <a:pt x="48524" y="25547"/>
                  </a:lnTo>
                  <a:lnTo>
                    <a:pt x="48559" y="25807"/>
                  </a:lnTo>
                  <a:lnTo>
                    <a:pt x="48576" y="26076"/>
                  </a:lnTo>
                  <a:lnTo>
                    <a:pt x="48585" y="26337"/>
                  </a:lnTo>
                  <a:lnTo>
                    <a:pt x="48576" y="26606"/>
                  </a:lnTo>
                  <a:lnTo>
                    <a:pt x="48559" y="26866"/>
                  </a:lnTo>
                  <a:lnTo>
                    <a:pt x="48524" y="27135"/>
                  </a:lnTo>
                  <a:lnTo>
                    <a:pt x="48524" y="27135"/>
                  </a:lnTo>
                  <a:lnTo>
                    <a:pt x="48429" y="27855"/>
                  </a:lnTo>
                  <a:lnTo>
                    <a:pt x="48342" y="28549"/>
                  </a:lnTo>
                  <a:lnTo>
                    <a:pt x="48264" y="29226"/>
                  </a:lnTo>
                  <a:lnTo>
                    <a:pt x="48212" y="29877"/>
                  </a:lnTo>
                  <a:lnTo>
                    <a:pt x="48160" y="30502"/>
                  </a:lnTo>
                  <a:lnTo>
                    <a:pt x="48134" y="31109"/>
                  </a:lnTo>
                  <a:lnTo>
                    <a:pt x="48107" y="31691"/>
                  </a:lnTo>
                  <a:lnTo>
                    <a:pt x="48107" y="32255"/>
                  </a:lnTo>
                  <a:lnTo>
                    <a:pt x="48107" y="32255"/>
                  </a:lnTo>
                  <a:lnTo>
                    <a:pt x="48107" y="32767"/>
                  </a:lnTo>
                  <a:lnTo>
                    <a:pt x="48116" y="33279"/>
                  </a:lnTo>
                  <a:lnTo>
                    <a:pt x="48142" y="33782"/>
                  </a:lnTo>
                  <a:lnTo>
                    <a:pt x="48168" y="34294"/>
                  </a:lnTo>
                  <a:lnTo>
                    <a:pt x="48194" y="34797"/>
                  </a:lnTo>
                  <a:lnTo>
                    <a:pt x="48238" y="35300"/>
                  </a:lnTo>
                  <a:lnTo>
                    <a:pt x="48290" y="35804"/>
                  </a:lnTo>
                  <a:lnTo>
                    <a:pt x="48342" y="36307"/>
                  </a:lnTo>
                  <a:lnTo>
                    <a:pt x="48411" y="36802"/>
                  </a:lnTo>
                  <a:lnTo>
                    <a:pt x="48481" y="37305"/>
                  </a:lnTo>
                  <a:lnTo>
                    <a:pt x="48559" y="37799"/>
                  </a:lnTo>
                  <a:lnTo>
                    <a:pt x="48637" y="38285"/>
                  </a:lnTo>
                  <a:lnTo>
                    <a:pt x="48732" y="38780"/>
                  </a:lnTo>
                  <a:lnTo>
                    <a:pt x="48828" y="39266"/>
                  </a:lnTo>
                  <a:lnTo>
                    <a:pt x="48941" y="39761"/>
                  </a:lnTo>
                  <a:lnTo>
                    <a:pt x="49045" y="40238"/>
                  </a:lnTo>
                  <a:lnTo>
                    <a:pt x="49166" y="40724"/>
                  </a:lnTo>
                  <a:lnTo>
                    <a:pt x="49296" y="41210"/>
                  </a:lnTo>
                  <a:lnTo>
                    <a:pt x="49426" y="41687"/>
                  </a:lnTo>
                  <a:lnTo>
                    <a:pt x="49565" y="42164"/>
                  </a:lnTo>
                  <a:lnTo>
                    <a:pt x="49713" y="42633"/>
                  </a:lnTo>
                  <a:lnTo>
                    <a:pt x="49869" y="43110"/>
                  </a:lnTo>
                  <a:lnTo>
                    <a:pt x="50025" y="43579"/>
                  </a:lnTo>
                  <a:lnTo>
                    <a:pt x="50199" y="44047"/>
                  </a:lnTo>
                  <a:lnTo>
                    <a:pt x="50364" y="44507"/>
                  </a:lnTo>
                  <a:lnTo>
                    <a:pt x="50546" y="44967"/>
                  </a:lnTo>
                  <a:lnTo>
                    <a:pt x="50737" y="45427"/>
                  </a:lnTo>
                  <a:lnTo>
                    <a:pt x="50928" y="45887"/>
                  </a:lnTo>
                  <a:lnTo>
                    <a:pt x="51127" y="46338"/>
                  </a:lnTo>
                  <a:lnTo>
                    <a:pt x="51327" y="46789"/>
                  </a:lnTo>
                  <a:lnTo>
                    <a:pt x="51544" y="47240"/>
                  </a:lnTo>
                  <a:lnTo>
                    <a:pt x="51761" y="47692"/>
                  </a:lnTo>
                  <a:lnTo>
                    <a:pt x="51978" y="48134"/>
                  </a:lnTo>
                  <a:lnTo>
                    <a:pt x="52212" y="48577"/>
                  </a:lnTo>
                  <a:lnTo>
                    <a:pt x="52446" y="49011"/>
                  </a:lnTo>
                  <a:lnTo>
                    <a:pt x="52689" y="49444"/>
                  </a:lnTo>
                  <a:lnTo>
                    <a:pt x="52932" y="49878"/>
                  </a:lnTo>
                  <a:lnTo>
                    <a:pt x="53192" y="50304"/>
                  </a:lnTo>
                  <a:lnTo>
                    <a:pt x="53453" y="50737"/>
                  </a:lnTo>
                  <a:lnTo>
                    <a:pt x="53713" y="51154"/>
                  </a:lnTo>
                  <a:lnTo>
                    <a:pt x="53982" y="51579"/>
                  </a:lnTo>
                  <a:lnTo>
                    <a:pt x="54260" y="51996"/>
                  </a:lnTo>
                  <a:lnTo>
                    <a:pt x="54546" y="52412"/>
                  </a:lnTo>
                  <a:lnTo>
                    <a:pt x="54832" y="52820"/>
                  </a:lnTo>
                  <a:lnTo>
                    <a:pt x="55127" y="53228"/>
                  </a:lnTo>
                  <a:lnTo>
                    <a:pt x="55423" y="53636"/>
                  </a:lnTo>
                  <a:lnTo>
                    <a:pt x="55735" y="54035"/>
                  </a:lnTo>
                  <a:lnTo>
                    <a:pt x="56039" y="54434"/>
                  </a:lnTo>
                  <a:lnTo>
                    <a:pt x="56360" y="54824"/>
                  </a:lnTo>
                  <a:lnTo>
                    <a:pt x="56681" y="55215"/>
                  </a:lnTo>
                  <a:lnTo>
                    <a:pt x="57002" y="55605"/>
                  </a:lnTo>
                  <a:lnTo>
                    <a:pt x="57340" y="55987"/>
                  </a:lnTo>
                  <a:lnTo>
                    <a:pt x="57670" y="56369"/>
                  </a:lnTo>
                  <a:lnTo>
                    <a:pt x="58017" y="56742"/>
                  </a:lnTo>
                  <a:lnTo>
                    <a:pt x="58364" y="57115"/>
                  </a:lnTo>
                  <a:lnTo>
                    <a:pt x="58711" y="57488"/>
                  </a:lnTo>
                  <a:lnTo>
                    <a:pt x="59076" y="57853"/>
                  </a:lnTo>
                  <a:lnTo>
                    <a:pt x="59431" y="58217"/>
                  </a:lnTo>
                  <a:lnTo>
                    <a:pt x="59805" y="58573"/>
                  </a:lnTo>
                  <a:lnTo>
                    <a:pt x="60178" y="58929"/>
                  </a:lnTo>
                  <a:lnTo>
                    <a:pt x="60551" y="59285"/>
                  </a:lnTo>
                  <a:lnTo>
                    <a:pt x="60933" y="59623"/>
                  </a:lnTo>
                  <a:lnTo>
                    <a:pt x="61323" y="59970"/>
                  </a:lnTo>
                  <a:lnTo>
                    <a:pt x="61714" y="60309"/>
                  </a:lnTo>
                  <a:lnTo>
                    <a:pt x="62104" y="60647"/>
                  </a:lnTo>
                  <a:lnTo>
                    <a:pt x="62503" y="60977"/>
                  </a:lnTo>
                  <a:lnTo>
                    <a:pt x="62911" y="61298"/>
                  </a:lnTo>
                  <a:lnTo>
                    <a:pt x="63319" y="61628"/>
                  </a:lnTo>
                  <a:lnTo>
                    <a:pt x="63735" y="61940"/>
                  </a:lnTo>
                  <a:lnTo>
                    <a:pt x="64152" y="62261"/>
                  </a:lnTo>
                  <a:lnTo>
                    <a:pt x="64577" y="62565"/>
                  </a:lnTo>
                  <a:lnTo>
                    <a:pt x="65002" y="62877"/>
                  </a:lnTo>
                  <a:lnTo>
                    <a:pt x="65436" y="63172"/>
                  </a:lnTo>
                  <a:lnTo>
                    <a:pt x="65870" y="63476"/>
                  </a:lnTo>
                  <a:lnTo>
                    <a:pt x="66313" y="63762"/>
                  </a:lnTo>
                  <a:lnTo>
                    <a:pt x="66755" y="64057"/>
                  </a:lnTo>
                  <a:lnTo>
                    <a:pt x="67206" y="64335"/>
                  </a:lnTo>
                  <a:lnTo>
                    <a:pt x="67658" y="64613"/>
                  </a:lnTo>
                  <a:lnTo>
                    <a:pt x="68118" y="64890"/>
                  </a:lnTo>
                  <a:lnTo>
                    <a:pt x="68577" y="65159"/>
                  </a:lnTo>
                  <a:lnTo>
                    <a:pt x="69046" y="65428"/>
                  </a:lnTo>
                  <a:lnTo>
                    <a:pt x="69506" y="65689"/>
                  </a:lnTo>
                  <a:lnTo>
                    <a:pt x="69983" y="65940"/>
                  </a:lnTo>
                  <a:lnTo>
                    <a:pt x="70460" y="66192"/>
                  </a:lnTo>
                  <a:lnTo>
                    <a:pt x="70938" y="66443"/>
                  </a:lnTo>
                  <a:lnTo>
                    <a:pt x="71424" y="66686"/>
                  </a:lnTo>
                  <a:lnTo>
                    <a:pt x="71910" y="66921"/>
                  </a:lnTo>
                  <a:lnTo>
                    <a:pt x="72404" y="67155"/>
                  </a:lnTo>
                  <a:lnTo>
                    <a:pt x="72899" y="67381"/>
                  </a:lnTo>
                  <a:lnTo>
                    <a:pt x="73393" y="67606"/>
                  </a:lnTo>
                  <a:lnTo>
                    <a:pt x="73897" y="67823"/>
                  </a:lnTo>
                  <a:lnTo>
                    <a:pt x="74400" y="68031"/>
                  </a:lnTo>
                  <a:lnTo>
                    <a:pt x="74903" y="68240"/>
                  </a:lnTo>
                  <a:lnTo>
                    <a:pt x="75415" y="68439"/>
                  </a:lnTo>
                  <a:lnTo>
                    <a:pt x="75936" y="68639"/>
                  </a:lnTo>
                  <a:lnTo>
                    <a:pt x="76448" y="68830"/>
                  </a:lnTo>
                  <a:lnTo>
                    <a:pt x="76968" y="69012"/>
                  </a:lnTo>
                  <a:lnTo>
                    <a:pt x="77498" y="69194"/>
                  </a:lnTo>
                  <a:lnTo>
                    <a:pt x="78027" y="69368"/>
                  </a:lnTo>
                  <a:lnTo>
                    <a:pt x="78556" y="69541"/>
                  </a:lnTo>
                  <a:lnTo>
                    <a:pt x="79086" y="69706"/>
                  </a:lnTo>
                  <a:lnTo>
                    <a:pt x="79624" y="69862"/>
                  </a:lnTo>
                  <a:lnTo>
                    <a:pt x="80162" y="70019"/>
                  </a:lnTo>
                  <a:lnTo>
                    <a:pt x="80708" y="70166"/>
                  </a:lnTo>
                  <a:lnTo>
                    <a:pt x="81255" y="70305"/>
                  </a:lnTo>
                  <a:lnTo>
                    <a:pt x="81802" y="70444"/>
                  </a:lnTo>
                  <a:lnTo>
                    <a:pt x="82348" y="70574"/>
                  </a:lnTo>
                  <a:lnTo>
                    <a:pt x="82904" y="70704"/>
                  </a:lnTo>
                  <a:lnTo>
                    <a:pt x="83459" y="70817"/>
                  </a:lnTo>
                  <a:lnTo>
                    <a:pt x="84023" y="70938"/>
                  </a:lnTo>
                  <a:lnTo>
                    <a:pt x="84579" y="71042"/>
                  </a:lnTo>
                  <a:lnTo>
                    <a:pt x="85143" y="71147"/>
                  </a:lnTo>
                  <a:lnTo>
                    <a:pt x="85707" y="71242"/>
                  </a:lnTo>
                  <a:lnTo>
                    <a:pt x="86279" y="71329"/>
                  </a:lnTo>
                  <a:lnTo>
                    <a:pt x="86852" y="71416"/>
                  </a:lnTo>
                  <a:lnTo>
                    <a:pt x="87425" y="71494"/>
                  </a:lnTo>
                  <a:lnTo>
                    <a:pt x="87997" y="71563"/>
                  </a:lnTo>
                  <a:lnTo>
                    <a:pt x="88579" y="71633"/>
                  </a:lnTo>
                  <a:lnTo>
                    <a:pt x="89160" y="71693"/>
                  </a:lnTo>
                  <a:lnTo>
                    <a:pt x="89742" y="71745"/>
                  </a:lnTo>
                  <a:lnTo>
                    <a:pt x="90323" y="71797"/>
                  </a:lnTo>
                  <a:lnTo>
                    <a:pt x="90913" y="71841"/>
                  </a:lnTo>
                  <a:lnTo>
                    <a:pt x="91494" y="71876"/>
                  </a:lnTo>
                  <a:lnTo>
                    <a:pt x="92084" y="71902"/>
                  </a:lnTo>
                  <a:lnTo>
                    <a:pt x="92683" y="71928"/>
                  </a:lnTo>
                  <a:lnTo>
                    <a:pt x="93273" y="71936"/>
                  </a:lnTo>
                  <a:lnTo>
                    <a:pt x="93872" y="71954"/>
                  </a:lnTo>
                  <a:lnTo>
                    <a:pt x="94471" y="71954"/>
                  </a:lnTo>
                  <a:lnTo>
                    <a:pt x="94471" y="71954"/>
                  </a:lnTo>
                  <a:lnTo>
                    <a:pt x="95338" y="71945"/>
                  </a:lnTo>
                  <a:lnTo>
                    <a:pt x="96215" y="71928"/>
                  </a:lnTo>
                  <a:lnTo>
                    <a:pt x="97074" y="71893"/>
                  </a:lnTo>
                  <a:lnTo>
                    <a:pt x="97942" y="71841"/>
                  </a:lnTo>
                  <a:lnTo>
                    <a:pt x="98801" y="71780"/>
                  </a:lnTo>
                  <a:lnTo>
                    <a:pt x="99660" y="71711"/>
                  </a:lnTo>
                  <a:lnTo>
                    <a:pt x="100510" y="71615"/>
                  </a:lnTo>
                  <a:lnTo>
                    <a:pt x="101361" y="71520"/>
                  </a:lnTo>
                  <a:lnTo>
                    <a:pt x="102202" y="71407"/>
                  </a:lnTo>
                  <a:lnTo>
                    <a:pt x="103044" y="71277"/>
                  </a:lnTo>
                  <a:lnTo>
                    <a:pt x="103877" y="71138"/>
                  </a:lnTo>
                  <a:lnTo>
                    <a:pt x="104710" y="70982"/>
                  </a:lnTo>
                  <a:lnTo>
                    <a:pt x="105543" y="70817"/>
                  </a:lnTo>
                  <a:lnTo>
                    <a:pt x="106359" y="70635"/>
                  </a:lnTo>
                  <a:lnTo>
                    <a:pt x="107174" y="70444"/>
                  </a:lnTo>
                  <a:lnTo>
                    <a:pt x="107990" y="70244"/>
                  </a:lnTo>
                  <a:lnTo>
                    <a:pt x="108788" y="70027"/>
                  </a:lnTo>
                  <a:lnTo>
                    <a:pt x="109595" y="69802"/>
                  </a:lnTo>
                  <a:lnTo>
                    <a:pt x="110385" y="69559"/>
                  </a:lnTo>
                  <a:lnTo>
                    <a:pt x="111175" y="69307"/>
                  </a:lnTo>
                  <a:lnTo>
                    <a:pt x="111956" y="69047"/>
                  </a:lnTo>
                  <a:lnTo>
                    <a:pt x="112728" y="68769"/>
                  </a:lnTo>
                  <a:lnTo>
                    <a:pt x="113500" y="68483"/>
                  </a:lnTo>
                  <a:lnTo>
                    <a:pt x="114255" y="68179"/>
                  </a:lnTo>
                  <a:lnTo>
                    <a:pt x="115010" y="67867"/>
                  </a:lnTo>
                  <a:lnTo>
                    <a:pt x="115765" y="67545"/>
                  </a:lnTo>
                  <a:lnTo>
                    <a:pt x="116503" y="67216"/>
                  </a:lnTo>
                  <a:lnTo>
                    <a:pt x="117231" y="66869"/>
                  </a:lnTo>
                  <a:lnTo>
                    <a:pt x="117960" y="66513"/>
                  </a:lnTo>
                  <a:lnTo>
                    <a:pt x="118672" y="66148"/>
                  </a:lnTo>
                  <a:lnTo>
                    <a:pt x="119383" y="65767"/>
                  </a:lnTo>
                  <a:lnTo>
                    <a:pt x="120086" y="65376"/>
                  </a:lnTo>
                  <a:lnTo>
                    <a:pt x="120781" y="64977"/>
                  </a:lnTo>
                  <a:lnTo>
                    <a:pt x="121466" y="64569"/>
                  </a:lnTo>
                  <a:lnTo>
                    <a:pt x="122143" y="64144"/>
                  </a:lnTo>
                  <a:lnTo>
                    <a:pt x="122802" y="63710"/>
                  </a:lnTo>
                  <a:lnTo>
                    <a:pt x="123462" y="63268"/>
                  </a:lnTo>
                  <a:lnTo>
                    <a:pt x="124113" y="62816"/>
                  </a:lnTo>
                  <a:lnTo>
                    <a:pt x="124755" y="62356"/>
                  </a:lnTo>
                  <a:lnTo>
                    <a:pt x="125380" y="61888"/>
                  </a:lnTo>
                  <a:lnTo>
                    <a:pt x="126004" y="61402"/>
                  </a:lnTo>
                  <a:lnTo>
                    <a:pt x="126612" y="60907"/>
                  </a:lnTo>
                  <a:lnTo>
                    <a:pt x="127210" y="60404"/>
                  </a:lnTo>
                  <a:lnTo>
                    <a:pt x="127801" y="59892"/>
                  </a:lnTo>
                  <a:lnTo>
                    <a:pt x="128382" y="59371"/>
                  </a:lnTo>
                  <a:lnTo>
                    <a:pt x="128955" y="58842"/>
                  </a:lnTo>
                  <a:lnTo>
                    <a:pt x="129510" y="58295"/>
                  </a:lnTo>
                  <a:lnTo>
                    <a:pt x="130057" y="57749"/>
                  </a:lnTo>
                  <a:lnTo>
                    <a:pt x="130595" y="57193"/>
                  </a:lnTo>
                  <a:lnTo>
                    <a:pt x="131115" y="56621"/>
                  </a:lnTo>
                  <a:lnTo>
                    <a:pt x="131627" y="56039"/>
                  </a:lnTo>
                  <a:lnTo>
                    <a:pt x="132131" y="55458"/>
                  </a:lnTo>
                  <a:lnTo>
                    <a:pt x="132625" y="54859"/>
                  </a:lnTo>
                  <a:lnTo>
                    <a:pt x="133102" y="54260"/>
                  </a:lnTo>
                  <a:lnTo>
                    <a:pt x="133562" y="53644"/>
                  </a:lnTo>
                  <a:lnTo>
                    <a:pt x="134022" y="53020"/>
                  </a:lnTo>
                  <a:lnTo>
                    <a:pt x="134465" y="52395"/>
                  </a:lnTo>
                  <a:lnTo>
                    <a:pt x="134890" y="51753"/>
                  </a:lnTo>
                  <a:lnTo>
                    <a:pt x="135306" y="51111"/>
                  </a:lnTo>
                  <a:lnTo>
                    <a:pt x="135706" y="50451"/>
                  </a:lnTo>
                  <a:lnTo>
                    <a:pt x="136096" y="49792"/>
                  </a:lnTo>
                  <a:lnTo>
                    <a:pt x="136478" y="49123"/>
                  </a:lnTo>
                  <a:lnTo>
                    <a:pt x="136834" y="48438"/>
                  </a:lnTo>
                  <a:lnTo>
                    <a:pt x="137189" y="47752"/>
                  </a:lnTo>
                  <a:lnTo>
                    <a:pt x="137189" y="47752"/>
                  </a:lnTo>
                  <a:lnTo>
                    <a:pt x="137346" y="47449"/>
                  </a:lnTo>
                  <a:lnTo>
                    <a:pt x="137519" y="47154"/>
                  </a:lnTo>
                  <a:lnTo>
                    <a:pt x="137701" y="46859"/>
                  </a:lnTo>
                  <a:lnTo>
                    <a:pt x="137892" y="46572"/>
                  </a:lnTo>
                  <a:lnTo>
                    <a:pt x="138092" y="46295"/>
                  </a:lnTo>
                  <a:lnTo>
                    <a:pt x="138300" y="46034"/>
                  </a:lnTo>
                  <a:lnTo>
                    <a:pt x="138517" y="45774"/>
                  </a:lnTo>
                  <a:lnTo>
                    <a:pt x="138743" y="45514"/>
                  </a:lnTo>
                  <a:lnTo>
                    <a:pt x="138977" y="45271"/>
                  </a:lnTo>
                  <a:lnTo>
                    <a:pt x="139220" y="45036"/>
                  </a:lnTo>
                  <a:lnTo>
                    <a:pt x="139472" y="44811"/>
                  </a:lnTo>
                  <a:lnTo>
                    <a:pt x="139723" y="44594"/>
                  </a:lnTo>
                  <a:lnTo>
                    <a:pt x="139992" y="44386"/>
                  </a:lnTo>
                  <a:lnTo>
                    <a:pt x="140261" y="44186"/>
                  </a:lnTo>
                  <a:lnTo>
                    <a:pt x="140539" y="43995"/>
                  </a:lnTo>
                  <a:lnTo>
                    <a:pt x="140825" y="43813"/>
                  </a:lnTo>
                  <a:lnTo>
                    <a:pt x="141112" y="43648"/>
                  </a:lnTo>
                  <a:lnTo>
                    <a:pt x="141407" y="43483"/>
                  </a:lnTo>
                  <a:lnTo>
                    <a:pt x="141710" y="43327"/>
                  </a:lnTo>
                  <a:lnTo>
                    <a:pt x="142023" y="43188"/>
                  </a:lnTo>
                  <a:lnTo>
                    <a:pt x="142335" y="43058"/>
                  </a:lnTo>
                  <a:lnTo>
                    <a:pt x="142656" y="42936"/>
                  </a:lnTo>
                  <a:lnTo>
                    <a:pt x="142977" y="42832"/>
                  </a:lnTo>
                  <a:lnTo>
                    <a:pt x="143307" y="42728"/>
                  </a:lnTo>
                  <a:lnTo>
                    <a:pt x="143645" y="42641"/>
                  </a:lnTo>
                  <a:lnTo>
                    <a:pt x="143984" y="42563"/>
                  </a:lnTo>
                  <a:lnTo>
                    <a:pt x="144322" y="42503"/>
                  </a:lnTo>
                  <a:lnTo>
                    <a:pt x="144669" y="42451"/>
                  </a:lnTo>
                  <a:lnTo>
                    <a:pt x="145016" y="42407"/>
                  </a:lnTo>
                  <a:lnTo>
                    <a:pt x="145372" y="42372"/>
                  </a:lnTo>
                  <a:lnTo>
                    <a:pt x="145728" y="42355"/>
                  </a:lnTo>
                  <a:lnTo>
                    <a:pt x="146092" y="42346"/>
                  </a:lnTo>
                  <a:lnTo>
                    <a:pt x="146092" y="42346"/>
                  </a:lnTo>
                  <a:lnTo>
                    <a:pt x="146448" y="42355"/>
                  </a:lnTo>
                  <a:lnTo>
                    <a:pt x="146813" y="42372"/>
                  </a:lnTo>
                  <a:lnTo>
                    <a:pt x="147168" y="42407"/>
                  </a:lnTo>
                  <a:lnTo>
                    <a:pt x="147516" y="42442"/>
                  </a:lnTo>
                  <a:lnTo>
                    <a:pt x="147863" y="42494"/>
                  </a:lnTo>
                  <a:lnTo>
                    <a:pt x="148210" y="42563"/>
                  </a:lnTo>
                  <a:lnTo>
                    <a:pt x="148548" y="42633"/>
                  </a:lnTo>
                  <a:lnTo>
                    <a:pt x="148887" y="42720"/>
                  </a:lnTo>
                  <a:lnTo>
                    <a:pt x="149216" y="42815"/>
                  </a:lnTo>
                  <a:lnTo>
                    <a:pt x="149546" y="42928"/>
                  </a:lnTo>
                  <a:lnTo>
                    <a:pt x="149867" y="43041"/>
                  </a:lnTo>
                  <a:lnTo>
                    <a:pt x="150179" y="43171"/>
                  </a:lnTo>
                  <a:lnTo>
                    <a:pt x="150492" y="43310"/>
                  </a:lnTo>
                  <a:lnTo>
                    <a:pt x="150796" y="43457"/>
                  </a:lnTo>
                  <a:lnTo>
                    <a:pt x="151099" y="43622"/>
                  </a:lnTo>
                  <a:lnTo>
                    <a:pt x="151386" y="43787"/>
                  </a:lnTo>
                  <a:lnTo>
                    <a:pt x="151672" y="43969"/>
                  </a:lnTo>
                  <a:lnTo>
                    <a:pt x="151950" y="44160"/>
                  </a:lnTo>
                  <a:lnTo>
                    <a:pt x="152227" y="44360"/>
                  </a:lnTo>
                  <a:lnTo>
                    <a:pt x="152488" y="44568"/>
                  </a:lnTo>
                  <a:lnTo>
                    <a:pt x="152748" y="44785"/>
                  </a:lnTo>
                  <a:lnTo>
                    <a:pt x="153000" y="45010"/>
                  </a:lnTo>
                  <a:lnTo>
                    <a:pt x="153234" y="45245"/>
                  </a:lnTo>
                  <a:lnTo>
                    <a:pt x="153468" y="45488"/>
                  </a:lnTo>
                  <a:lnTo>
                    <a:pt x="153694" y="45739"/>
                  </a:lnTo>
                  <a:lnTo>
                    <a:pt x="153911" y="46008"/>
                  </a:lnTo>
                  <a:lnTo>
                    <a:pt x="154119" y="46277"/>
                  </a:lnTo>
                  <a:lnTo>
                    <a:pt x="154310" y="46555"/>
                  </a:lnTo>
                  <a:lnTo>
                    <a:pt x="154501" y="46841"/>
                  </a:lnTo>
                  <a:lnTo>
                    <a:pt x="154674" y="47136"/>
                  </a:lnTo>
                  <a:lnTo>
                    <a:pt x="154848" y="47440"/>
                  </a:lnTo>
                  <a:lnTo>
                    <a:pt x="155004" y="47752"/>
                  </a:lnTo>
                  <a:lnTo>
                    <a:pt x="155004" y="47752"/>
                  </a:lnTo>
                  <a:lnTo>
                    <a:pt x="155351" y="48438"/>
                  </a:lnTo>
                  <a:lnTo>
                    <a:pt x="155716" y="49123"/>
                  </a:lnTo>
                  <a:lnTo>
                    <a:pt x="156089" y="49792"/>
                  </a:lnTo>
                  <a:lnTo>
                    <a:pt x="156479" y="50451"/>
                  </a:lnTo>
                  <a:lnTo>
                    <a:pt x="156878" y="51111"/>
                  </a:lnTo>
                  <a:lnTo>
                    <a:pt x="157295" y="51753"/>
                  </a:lnTo>
                  <a:lnTo>
                    <a:pt x="157729" y="52395"/>
                  </a:lnTo>
                  <a:lnTo>
                    <a:pt x="158163" y="53020"/>
                  </a:lnTo>
                  <a:lnTo>
                    <a:pt x="158623" y="53644"/>
                  </a:lnTo>
                  <a:lnTo>
                    <a:pt x="159082" y="54260"/>
                  </a:lnTo>
                  <a:lnTo>
                    <a:pt x="159560" y="54859"/>
                  </a:lnTo>
                  <a:lnTo>
                    <a:pt x="160054" y="55458"/>
                  </a:lnTo>
                  <a:lnTo>
                    <a:pt x="160558" y="56039"/>
                  </a:lnTo>
                  <a:lnTo>
                    <a:pt x="161070" y="56621"/>
                  </a:lnTo>
                  <a:lnTo>
                    <a:pt x="161590" y="57193"/>
                  </a:lnTo>
                  <a:lnTo>
                    <a:pt x="162128" y="57749"/>
                  </a:lnTo>
                  <a:lnTo>
                    <a:pt x="162675" y="58295"/>
                  </a:lnTo>
                  <a:lnTo>
                    <a:pt x="163230" y="58842"/>
                  </a:lnTo>
                  <a:lnTo>
                    <a:pt x="163803" y="59371"/>
                  </a:lnTo>
                  <a:lnTo>
                    <a:pt x="164384" y="59892"/>
                  </a:lnTo>
                  <a:lnTo>
                    <a:pt x="164974" y="60404"/>
                  </a:lnTo>
                  <a:lnTo>
                    <a:pt x="165573" y="60907"/>
                  </a:lnTo>
                  <a:lnTo>
                    <a:pt x="166181" y="61402"/>
                  </a:lnTo>
                  <a:lnTo>
                    <a:pt x="166805" y="61888"/>
                  </a:lnTo>
                  <a:lnTo>
                    <a:pt x="167430" y="62356"/>
                  </a:lnTo>
                  <a:lnTo>
                    <a:pt x="168072" y="62816"/>
                  </a:lnTo>
                  <a:lnTo>
                    <a:pt x="168723" y="63268"/>
                  </a:lnTo>
                  <a:lnTo>
                    <a:pt x="169374" y="63710"/>
                  </a:lnTo>
                  <a:lnTo>
                    <a:pt x="170042" y="64144"/>
                  </a:lnTo>
                  <a:lnTo>
                    <a:pt x="170719" y="64569"/>
                  </a:lnTo>
                  <a:lnTo>
                    <a:pt x="171404" y="64977"/>
                  </a:lnTo>
                  <a:lnTo>
                    <a:pt x="172099" y="65376"/>
                  </a:lnTo>
                  <a:lnTo>
                    <a:pt x="172801" y="65767"/>
                  </a:lnTo>
                  <a:lnTo>
                    <a:pt x="173504" y="66148"/>
                  </a:lnTo>
                  <a:lnTo>
                    <a:pt x="174225" y="66513"/>
                  </a:lnTo>
                  <a:lnTo>
                    <a:pt x="174953" y="66869"/>
                  </a:lnTo>
                  <a:lnTo>
                    <a:pt x="175682" y="67216"/>
                  </a:lnTo>
                  <a:lnTo>
                    <a:pt x="176420" y="67545"/>
                  </a:lnTo>
                  <a:lnTo>
                    <a:pt x="177166" y="67867"/>
                  </a:lnTo>
                  <a:lnTo>
                    <a:pt x="177921" y="68179"/>
                  </a:lnTo>
                  <a:lnTo>
                    <a:pt x="178685" y="68483"/>
                  </a:lnTo>
                  <a:lnTo>
                    <a:pt x="179457" y="68769"/>
                  </a:lnTo>
                  <a:lnTo>
                    <a:pt x="180229" y="69047"/>
                  </a:lnTo>
                  <a:lnTo>
                    <a:pt x="181010" y="69307"/>
                  </a:lnTo>
                  <a:lnTo>
                    <a:pt x="181800" y="69559"/>
                  </a:lnTo>
                  <a:lnTo>
                    <a:pt x="182590" y="69802"/>
                  </a:lnTo>
                  <a:lnTo>
                    <a:pt x="183388" y="70027"/>
                  </a:lnTo>
                  <a:lnTo>
                    <a:pt x="184195" y="70244"/>
                  </a:lnTo>
                  <a:lnTo>
                    <a:pt x="185010" y="70444"/>
                  </a:lnTo>
                  <a:lnTo>
                    <a:pt x="185826" y="70635"/>
                  </a:lnTo>
                  <a:lnTo>
                    <a:pt x="186642" y="70817"/>
                  </a:lnTo>
                  <a:lnTo>
                    <a:pt x="187466" y="70982"/>
                  </a:lnTo>
                  <a:lnTo>
                    <a:pt x="188299" y="71138"/>
                  </a:lnTo>
                  <a:lnTo>
                    <a:pt x="189141" y="71277"/>
                  </a:lnTo>
                  <a:lnTo>
                    <a:pt x="189974" y="71407"/>
                  </a:lnTo>
                  <a:lnTo>
                    <a:pt x="190824" y="71520"/>
                  </a:lnTo>
                  <a:lnTo>
                    <a:pt x="191675" y="71615"/>
                  </a:lnTo>
                  <a:lnTo>
                    <a:pt x="192525" y="71711"/>
                  </a:lnTo>
                  <a:lnTo>
                    <a:pt x="193384" y="71780"/>
                  </a:lnTo>
                  <a:lnTo>
                    <a:pt x="194243" y="71841"/>
                  </a:lnTo>
                  <a:lnTo>
                    <a:pt x="195102" y="71893"/>
                  </a:lnTo>
                  <a:lnTo>
                    <a:pt x="195970" y="71928"/>
                  </a:lnTo>
                  <a:lnTo>
                    <a:pt x="196846" y="71945"/>
                  </a:lnTo>
                  <a:lnTo>
                    <a:pt x="197714" y="71954"/>
                  </a:lnTo>
                  <a:lnTo>
                    <a:pt x="197714" y="71954"/>
                  </a:lnTo>
                  <a:lnTo>
                    <a:pt x="198313" y="71954"/>
                  </a:lnTo>
                  <a:lnTo>
                    <a:pt x="198912" y="71936"/>
                  </a:lnTo>
                  <a:lnTo>
                    <a:pt x="199510" y="71928"/>
                  </a:lnTo>
                  <a:lnTo>
                    <a:pt x="200100" y="71902"/>
                  </a:lnTo>
                  <a:lnTo>
                    <a:pt x="200691" y="71876"/>
                  </a:lnTo>
                  <a:lnTo>
                    <a:pt x="201281" y="71841"/>
                  </a:lnTo>
                  <a:lnTo>
                    <a:pt x="201871" y="71797"/>
                  </a:lnTo>
                  <a:lnTo>
                    <a:pt x="202452" y="71745"/>
                  </a:lnTo>
                  <a:lnTo>
                    <a:pt x="203042" y="71693"/>
                  </a:lnTo>
                  <a:lnTo>
                    <a:pt x="203623" y="71633"/>
                  </a:lnTo>
                  <a:lnTo>
                    <a:pt x="204196" y="71563"/>
                  </a:lnTo>
                  <a:lnTo>
                    <a:pt x="204778" y="71494"/>
                  </a:lnTo>
                  <a:lnTo>
                    <a:pt x="205350" y="71416"/>
                  </a:lnTo>
                  <a:lnTo>
                    <a:pt x="205923" y="71329"/>
                  </a:lnTo>
                  <a:lnTo>
                    <a:pt x="206496" y="71242"/>
                  </a:lnTo>
                  <a:lnTo>
                    <a:pt x="207060" y="71147"/>
                  </a:lnTo>
                  <a:lnTo>
                    <a:pt x="207624" y="71042"/>
                  </a:lnTo>
                  <a:lnTo>
                    <a:pt x="208188" y="70938"/>
                  </a:lnTo>
                  <a:lnTo>
                    <a:pt x="208743" y="70817"/>
                  </a:lnTo>
                  <a:lnTo>
                    <a:pt x="209298" y="70704"/>
                  </a:lnTo>
                  <a:lnTo>
                    <a:pt x="209854" y="70574"/>
                  </a:lnTo>
                  <a:lnTo>
                    <a:pt x="210409" y="70444"/>
                  </a:lnTo>
                  <a:lnTo>
                    <a:pt x="210956" y="70305"/>
                  </a:lnTo>
                  <a:lnTo>
                    <a:pt x="211503" y="70166"/>
                  </a:lnTo>
                  <a:lnTo>
                    <a:pt x="212041" y="70019"/>
                  </a:lnTo>
                  <a:lnTo>
                    <a:pt x="212587" y="69862"/>
                  </a:lnTo>
                  <a:lnTo>
                    <a:pt x="213125" y="69706"/>
                  </a:lnTo>
                  <a:lnTo>
                    <a:pt x="213655" y="69541"/>
                  </a:lnTo>
                  <a:lnTo>
                    <a:pt x="214184" y="69368"/>
                  </a:lnTo>
                  <a:lnTo>
                    <a:pt x="214713" y="69194"/>
                  </a:lnTo>
                  <a:lnTo>
                    <a:pt x="215242" y="69012"/>
                  </a:lnTo>
                  <a:lnTo>
                    <a:pt x="215763" y="68830"/>
                  </a:lnTo>
                  <a:lnTo>
                    <a:pt x="216284" y="68639"/>
                  </a:lnTo>
                  <a:lnTo>
                    <a:pt x="216796" y="68439"/>
                  </a:lnTo>
                  <a:lnTo>
                    <a:pt x="217308" y="68240"/>
                  </a:lnTo>
                  <a:lnTo>
                    <a:pt x="217811" y="68031"/>
                  </a:lnTo>
                  <a:lnTo>
                    <a:pt x="218323" y="67823"/>
                  </a:lnTo>
                  <a:lnTo>
                    <a:pt x="218818" y="67606"/>
                  </a:lnTo>
                  <a:lnTo>
                    <a:pt x="219321" y="67381"/>
                  </a:lnTo>
                  <a:lnTo>
                    <a:pt x="219815" y="67155"/>
                  </a:lnTo>
                  <a:lnTo>
                    <a:pt x="220301" y="66921"/>
                  </a:lnTo>
                  <a:lnTo>
                    <a:pt x="220796" y="66686"/>
                  </a:lnTo>
                  <a:lnTo>
                    <a:pt x="221273" y="66443"/>
                  </a:lnTo>
                  <a:lnTo>
                    <a:pt x="221759" y="66192"/>
                  </a:lnTo>
                  <a:lnTo>
                    <a:pt x="222236" y="65940"/>
                  </a:lnTo>
                  <a:lnTo>
                    <a:pt x="222705" y="65689"/>
                  </a:lnTo>
                  <a:lnTo>
                    <a:pt x="223174" y="65428"/>
                  </a:lnTo>
                  <a:lnTo>
                    <a:pt x="223633" y="65159"/>
                  </a:lnTo>
                  <a:lnTo>
                    <a:pt x="224102" y="64890"/>
                  </a:lnTo>
                  <a:lnTo>
                    <a:pt x="224553" y="64613"/>
                  </a:lnTo>
                  <a:lnTo>
                    <a:pt x="225005" y="64335"/>
                  </a:lnTo>
                  <a:lnTo>
                    <a:pt x="225456" y="64057"/>
                  </a:lnTo>
                  <a:lnTo>
                    <a:pt x="225898" y="63762"/>
                  </a:lnTo>
                  <a:lnTo>
                    <a:pt x="226341" y="63476"/>
                  </a:lnTo>
                  <a:lnTo>
                    <a:pt x="226775" y="63172"/>
                  </a:lnTo>
                  <a:lnTo>
                    <a:pt x="227209" y="62877"/>
                  </a:lnTo>
                  <a:lnTo>
                    <a:pt x="227634" y="62565"/>
                  </a:lnTo>
                  <a:lnTo>
                    <a:pt x="228059" y="62261"/>
                  </a:lnTo>
                  <a:lnTo>
                    <a:pt x="228475" y="61940"/>
                  </a:lnTo>
                  <a:lnTo>
                    <a:pt x="228892" y="61628"/>
                  </a:lnTo>
                  <a:lnTo>
                    <a:pt x="229300" y="61298"/>
                  </a:lnTo>
                  <a:lnTo>
                    <a:pt x="229708" y="60977"/>
                  </a:lnTo>
                  <a:lnTo>
                    <a:pt x="230107" y="60647"/>
                  </a:lnTo>
                  <a:lnTo>
                    <a:pt x="230497" y="60309"/>
                  </a:lnTo>
                  <a:lnTo>
                    <a:pt x="230888" y="59970"/>
                  </a:lnTo>
                  <a:lnTo>
                    <a:pt x="231278" y="59623"/>
                  </a:lnTo>
                  <a:lnTo>
                    <a:pt x="231660" y="59285"/>
                  </a:lnTo>
                  <a:lnTo>
                    <a:pt x="232033" y="58929"/>
                  </a:lnTo>
                  <a:lnTo>
                    <a:pt x="232406" y="58573"/>
                  </a:lnTo>
                  <a:lnTo>
                    <a:pt x="232771" y="58217"/>
                  </a:lnTo>
                  <a:lnTo>
                    <a:pt x="233135" y="57853"/>
                  </a:lnTo>
                  <a:lnTo>
                    <a:pt x="233491" y="57488"/>
                  </a:lnTo>
                  <a:lnTo>
                    <a:pt x="233847" y="57115"/>
                  </a:lnTo>
                  <a:lnTo>
                    <a:pt x="234194" y="56742"/>
                  </a:lnTo>
                  <a:lnTo>
                    <a:pt x="234532" y="56369"/>
                  </a:lnTo>
                  <a:lnTo>
                    <a:pt x="234871" y="55987"/>
                  </a:lnTo>
                  <a:lnTo>
                    <a:pt x="235200" y="55605"/>
                  </a:lnTo>
                  <a:lnTo>
                    <a:pt x="235530" y="55215"/>
                  </a:lnTo>
                  <a:lnTo>
                    <a:pt x="235851" y="54824"/>
                  </a:lnTo>
                  <a:lnTo>
                    <a:pt x="236164" y="54434"/>
                  </a:lnTo>
                  <a:lnTo>
                    <a:pt x="236476" y="54035"/>
                  </a:lnTo>
                  <a:lnTo>
                    <a:pt x="236780" y="53636"/>
                  </a:lnTo>
                  <a:lnTo>
                    <a:pt x="237075" y="53228"/>
                  </a:lnTo>
                  <a:lnTo>
                    <a:pt x="237370" y="52820"/>
                  </a:lnTo>
                  <a:lnTo>
                    <a:pt x="237656" y="52412"/>
                  </a:lnTo>
                  <a:lnTo>
                    <a:pt x="237942" y="51996"/>
                  </a:lnTo>
                  <a:lnTo>
                    <a:pt x="238211" y="51579"/>
                  </a:lnTo>
                  <a:lnTo>
                    <a:pt x="238489" y="51154"/>
                  </a:lnTo>
                  <a:lnTo>
                    <a:pt x="238749" y="50737"/>
                  </a:lnTo>
                  <a:lnTo>
                    <a:pt x="239010" y="50304"/>
                  </a:lnTo>
                  <a:lnTo>
                    <a:pt x="239261" y="49878"/>
                  </a:lnTo>
                  <a:lnTo>
                    <a:pt x="239513" y="49444"/>
                  </a:lnTo>
                  <a:lnTo>
                    <a:pt x="239747" y="49011"/>
                  </a:lnTo>
                  <a:lnTo>
                    <a:pt x="239990" y="48577"/>
                  </a:lnTo>
                  <a:lnTo>
                    <a:pt x="240216" y="48134"/>
                  </a:lnTo>
                  <a:lnTo>
                    <a:pt x="240442" y="47692"/>
                  </a:lnTo>
                  <a:lnTo>
                    <a:pt x="240659" y="47240"/>
                  </a:lnTo>
                  <a:lnTo>
                    <a:pt x="240867" y="46789"/>
                  </a:lnTo>
                  <a:lnTo>
                    <a:pt x="241075" y="46338"/>
                  </a:lnTo>
                  <a:lnTo>
                    <a:pt x="241266" y="45887"/>
                  </a:lnTo>
                  <a:lnTo>
                    <a:pt x="241457" y="45427"/>
                  </a:lnTo>
                  <a:lnTo>
                    <a:pt x="241648" y="44967"/>
                  </a:lnTo>
                  <a:lnTo>
                    <a:pt x="241830" y="44507"/>
                  </a:lnTo>
                  <a:lnTo>
                    <a:pt x="241995" y="44047"/>
                  </a:lnTo>
                  <a:lnTo>
                    <a:pt x="242168" y="43579"/>
                  </a:lnTo>
                  <a:lnTo>
                    <a:pt x="242325" y="43110"/>
                  </a:lnTo>
                  <a:lnTo>
                    <a:pt x="242481" y="42633"/>
                  </a:lnTo>
                  <a:lnTo>
                    <a:pt x="242620" y="42164"/>
                  </a:lnTo>
                  <a:lnTo>
                    <a:pt x="242767" y="41687"/>
                  </a:lnTo>
                  <a:lnTo>
                    <a:pt x="242897" y="41210"/>
                  </a:lnTo>
                  <a:lnTo>
                    <a:pt x="243019" y="40724"/>
                  </a:lnTo>
                  <a:lnTo>
                    <a:pt x="243140" y="40238"/>
                  </a:lnTo>
                  <a:lnTo>
                    <a:pt x="243253" y="39761"/>
                  </a:lnTo>
                  <a:lnTo>
                    <a:pt x="243357" y="39266"/>
                  </a:lnTo>
                  <a:lnTo>
                    <a:pt x="243461" y="38780"/>
                  </a:lnTo>
                  <a:lnTo>
                    <a:pt x="243548" y="38285"/>
                  </a:lnTo>
                  <a:lnTo>
                    <a:pt x="243635" y="37799"/>
                  </a:lnTo>
                  <a:lnTo>
                    <a:pt x="243713" y="37305"/>
                  </a:lnTo>
                  <a:lnTo>
                    <a:pt x="243782" y="36802"/>
                  </a:lnTo>
                  <a:lnTo>
                    <a:pt x="243843" y="36307"/>
                  </a:lnTo>
                  <a:lnTo>
                    <a:pt x="243904" y="35804"/>
                  </a:lnTo>
                  <a:lnTo>
                    <a:pt x="243947" y="35300"/>
                  </a:lnTo>
                  <a:lnTo>
                    <a:pt x="243991" y="34797"/>
                  </a:lnTo>
                  <a:lnTo>
                    <a:pt x="244025" y="34294"/>
                  </a:lnTo>
                  <a:lnTo>
                    <a:pt x="244051" y="33782"/>
                  </a:lnTo>
                  <a:lnTo>
                    <a:pt x="244069" y="33279"/>
                  </a:lnTo>
                  <a:lnTo>
                    <a:pt x="244077" y="32767"/>
                  </a:lnTo>
                  <a:lnTo>
                    <a:pt x="244086" y="32255"/>
                  </a:lnTo>
                  <a:lnTo>
                    <a:pt x="244086" y="32255"/>
                  </a:lnTo>
                  <a:lnTo>
                    <a:pt x="244077" y="31673"/>
                  </a:lnTo>
                  <a:lnTo>
                    <a:pt x="244060" y="31074"/>
                  </a:lnTo>
                  <a:lnTo>
                    <a:pt x="244025" y="30467"/>
                  </a:lnTo>
                  <a:lnTo>
                    <a:pt x="243973" y="29842"/>
                  </a:lnTo>
                  <a:lnTo>
                    <a:pt x="243921" y="29191"/>
                  </a:lnTo>
                  <a:lnTo>
                    <a:pt x="243843" y="28515"/>
                  </a:lnTo>
                  <a:lnTo>
                    <a:pt x="243756" y="27803"/>
                  </a:lnTo>
                  <a:lnTo>
                    <a:pt x="243661" y="27066"/>
                  </a:lnTo>
                  <a:lnTo>
                    <a:pt x="243661" y="27066"/>
                  </a:lnTo>
                  <a:lnTo>
                    <a:pt x="243626" y="26797"/>
                  </a:lnTo>
                  <a:lnTo>
                    <a:pt x="243609" y="26536"/>
                  </a:lnTo>
                  <a:lnTo>
                    <a:pt x="243600" y="26267"/>
                  </a:lnTo>
                  <a:lnTo>
                    <a:pt x="243609" y="26007"/>
                  </a:lnTo>
                  <a:lnTo>
                    <a:pt x="243626" y="25738"/>
                  </a:lnTo>
                  <a:lnTo>
                    <a:pt x="243661" y="25478"/>
                  </a:lnTo>
                  <a:lnTo>
                    <a:pt x="243704" y="25217"/>
                  </a:lnTo>
                  <a:lnTo>
                    <a:pt x="243765" y="24957"/>
                  </a:lnTo>
                  <a:lnTo>
                    <a:pt x="243834" y="24705"/>
                  </a:lnTo>
                  <a:lnTo>
                    <a:pt x="243921" y="24454"/>
                  </a:lnTo>
                  <a:lnTo>
                    <a:pt x="244025" y="24202"/>
                  </a:lnTo>
                  <a:lnTo>
                    <a:pt x="244138" y="23968"/>
                  </a:lnTo>
                  <a:lnTo>
                    <a:pt x="244260" y="23725"/>
                  </a:lnTo>
                  <a:lnTo>
                    <a:pt x="244398" y="23499"/>
                  </a:lnTo>
                  <a:lnTo>
                    <a:pt x="244546" y="23274"/>
                  </a:lnTo>
                  <a:lnTo>
                    <a:pt x="244711" y="23065"/>
                  </a:lnTo>
                  <a:lnTo>
                    <a:pt x="244711" y="23065"/>
                  </a:lnTo>
                  <a:lnTo>
                    <a:pt x="244884" y="22857"/>
                  </a:lnTo>
                  <a:lnTo>
                    <a:pt x="245067" y="22657"/>
                  </a:lnTo>
                  <a:lnTo>
                    <a:pt x="245258" y="22467"/>
                  </a:lnTo>
                  <a:lnTo>
                    <a:pt x="245457" y="22293"/>
                  </a:lnTo>
                  <a:lnTo>
                    <a:pt x="245665" y="22119"/>
                  </a:lnTo>
                  <a:lnTo>
                    <a:pt x="245882" y="21963"/>
                  </a:lnTo>
                  <a:lnTo>
                    <a:pt x="246099" y="21816"/>
                  </a:lnTo>
                  <a:lnTo>
                    <a:pt x="246325" y="21677"/>
                  </a:lnTo>
                  <a:lnTo>
                    <a:pt x="246559" y="21555"/>
                  </a:lnTo>
                  <a:lnTo>
                    <a:pt x="246802" y="21434"/>
                  </a:lnTo>
                  <a:lnTo>
                    <a:pt x="247045" y="21338"/>
                  </a:lnTo>
                  <a:lnTo>
                    <a:pt x="247297" y="21252"/>
                  </a:lnTo>
                  <a:lnTo>
                    <a:pt x="247557" y="21174"/>
                  </a:lnTo>
                  <a:lnTo>
                    <a:pt x="247817" y="21113"/>
                  </a:lnTo>
                  <a:lnTo>
                    <a:pt x="248086" y="21061"/>
                  </a:lnTo>
                  <a:lnTo>
                    <a:pt x="248364" y="21035"/>
                  </a:lnTo>
                  <a:lnTo>
                    <a:pt x="248364" y="21035"/>
                  </a:lnTo>
                  <a:lnTo>
                    <a:pt x="248989" y="20965"/>
                  </a:lnTo>
                  <a:lnTo>
                    <a:pt x="249605" y="20887"/>
                  </a:lnTo>
                  <a:lnTo>
                    <a:pt x="250230" y="20800"/>
                  </a:lnTo>
                  <a:lnTo>
                    <a:pt x="250846" y="20714"/>
                  </a:lnTo>
                  <a:lnTo>
                    <a:pt x="251462" y="20618"/>
                  </a:lnTo>
                  <a:lnTo>
                    <a:pt x="252069" y="20514"/>
                  </a:lnTo>
                  <a:lnTo>
                    <a:pt x="252685" y="20410"/>
                  </a:lnTo>
                  <a:lnTo>
                    <a:pt x="253293" y="20288"/>
                  </a:lnTo>
                  <a:lnTo>
                    <a:pt x="253892" y="20167"/>
                  </a:lnTo>
                  <a:lnTo>
                    <a:pt x="254499" y="20046"/>
                  </a:lnTo>
                  <a:lnTo>
                    <a:pt x="255098" y="19907"/>
                  </a:lnTo>
                  <a:lnTo>
                    <a:pt x="255696" y="19759"/>
                  </a:lnTo>
                  <a:lnTo>
                    <a:pt x="256295" y="19612"/>
                  </a:lnTo>
                  <a:lnTo>
                    <a:pt x="256885" y="19455"/>
                  </a:lnTo>
                  <a:lnTo>
                    <a:pt x="257475" y="19299"/>
                  </a:lnTo>
                  <a:lnTo>
                    <a:pt x="258065" y="19126"/>
                  </a:lnTo>
                  <a:lnTo>
                    <a:pt x="258655" y="18952"/>
                  </a:lnTo>
                  <a:lnTo>
                    <a:pt x="259237" y="18770"/>
                  </a:lnTo>
                  <a:lnTo>
                    <a:pt x="259818" y="18579"/>
                  </a:lnTo>
                  <a:lnTo>
                    <a:pt x="260391" y="18379"/>
                  </a:lnTo>
                  <a:lnTo>
                    <a:pt x="260964" y="18180"/>
                  </a:lnTo>
                  <a:lnTo>
                    <a:pt x="261536" y="17972"/>
                  </a:lnTo>
                  <a:lnTo>
                    <a:pt x="262109" y="17755"/>
                  </a:lnTo>
                  <a:lnTo>
                    <a:pt x="262673" y="17529"/>
                  </a:lnTo>
                  <a:lnTo>
                    <a:pt x="263237" y="17295"/>
                  </a:lnTo>
                  <a:lnTo>
                    <a:pt x="263792" y="17061"/>
                  </a:lnTo>
                  <a:lnTo>
                    <a:pt x="264348" y="16818"/>
                  </a:lnTo>
                  <a:lnTo>
                    <a:pt x="264903" y="16566"/>
                  </a:lnTo>
                  <a:lnTo>
                    <a:pt x="265458" y="16306"/>
                  </a:lnTo>
                  <a:lnTo>
                    <a:pt x="266005" y="16037"/>
                  </a:lnTo>
                  <a:lnTo>
                    <a:pt x="266543" y="15768"/>
                  </a:lnTo>
                  <a:lnTo>
                    <a:pt x="267090" y="15490"/>
                  </a:lnTo>
                  <a:lnTo>
                    <a:pt x="267090" y="15490"/>
                  </a:lnTo>
                  <a:lnTo>
                    <a:pt x="267333" y="15368"/>
                  </a:lnTo>
                  <a:lnTo>
                    <a:pt x="267584" y="15264"/>
                  </a:lnTo>
                  <a:lnTo>
                    <a:pt x="267827" y="15178"/>
                  </a:lnTo>
                  <a:lnTo>
                    <a:pt x="268088" y="15099"/>
                  </a:lnTo>
                  <a:lnTo>
                    <a:pt x="268339" y="15030"/>
                  </a:lnTo>
                  <a:lnTo>
                    <a:pt x="268591" y="14978"/>
                  </a:lnTo>
                  <a:lnTo>
                    <a:pt x="268851" y="14935"/>
                  </a:lnTo>
                  <a:lnTo>
                    <a:pt x="269103" y="14909"/>
                  </a:lnTo>
                  <a:lnTo>
                    <a:pt x="269363" y="14900"/>
                  </a:lnTo>
                  <a:lnTo>
                    <a:pt x="269615" y="14891"/>
                  </a:lnTo>
                  <a:lnTo>
                    <a:pt x="269867" y="14909"/>
                  </a:lnTo>
                  <a:lnTo>
                    <a:pt x="270118" y="14926"/>
                  </a:lnTo>
                  <a:lnTo>
                    <a:pt x="270370" y="14961"/>
                  </a:lnTo>
                  <a:lnTo>
                    <a:pt x="270622" y="15013"/>
                  </a:lnTo>
                  <a:lnTo>
                    <a:pt x="270864" y="15065"/>
                  </a:lnTo>
                  <a:lnTo>
                    <a:pt x="271107" y="15134"/>
                  </a:lnTo>
                  <a:lnTo>
                    <a:pt x="271342" y="15221"/>
                  </a:lnTo>
                  <a:lnTo>
                    <a:pt x="271576" y="15308"/>
                  </a:lnTo>
                  <a:lnTo>
                    <a:pt x="271810" y="15412"/>
                  </a:lnTo>
                  <a:lnTo>
                    <a:pt x="272027" y="15533"/>
                  </a:lnTo>
                  <a:lnTo>
                    <a:pt x="272253" y="15655"/>
                  </a:lnTo>
                  <a:lnTo>
                    <a:pt x="272461" y="15794"/>
                  </a:lnTo>
                  <a:lnTo>
                    <a:pt x="272669" y="15941"/>
                  </a:lnTo>
                  <a:lnTo>
                    <a:pt x="272869" y="16097"/>
                  </a:lnTo>
                  <a:lnTo>
                    <a:pt x="273060" y="16271"/>
                  </a:lnTo>
                  <a:lnTo>
                    <a:pt x="273251" y="16444"/>
                  </a:lnTo>
                  <a:lnTo>
                    <a:pt x="273424" y="16635"/>
                  </a:lnTo>
                  <a:lnTo>
                    <a:pt x="273589" y="16835"/>
                  </a:lnTo>
                  <a:lnTo>
                    <a:pt x="273754" y="17043"/>
                  </a:lnTo>
                  <a:lnTo>
                    <a:pt x="273902" y="17260"/>
                  </a:lnTo>
                  <a:lnTo>
                    <a:pt x="274040" y="17494"/>
                  </a:lnTo>
                  <a:lnTo>
                    <a:pt x="274171" y="17729"/>
                  </a:lnTo>
                  <a:lnTo>
                    <a:pt x="274171" y="17729"/>
                  </a:lnTo>
                  <a:lnTo>
                    <a:pt x="274292" y="17980"/>
                  </a:lnTo>
                  <a:lnTo>
                    <a:pt x="274396" y="18223"/>
                  </a:lnTo>
                  <a:lnTo>
                    <a:pt x="274483" y="18475"/>
                  </a:lnTo>
                  <a:lnTo>
                    <a:pt x="274561" y="18727"/>
                  </a:lnTo>
                  <a:lnTo>
                    <a:pt x="274630" y="18978"/>
                  </a:lnTo>
                  <a:lnTo>
                    <a:pt x="274683" y="19239"/>
                  </a:lnTo>
                  <a:lnTo>
                    <a:pt x="274717" y="19490"/>
                  </a:lnTo>
                  <a:lnTo>
                    <a:pt x="274752" y="19750"/>
                  </a:lnTo>
                  <a:lnTo>
                    <a:pt x="274761" y="20002"/>
                  </a:lnTo>
                  <a:lnTo>
                    <a:pt x="274761" y="20254"/>
                  </a:lnTo>
                  <a:lnTo>
                    <a:pt x="274752" y="20514"/>
                  </a:lnTo>
                  <a:lnTo>
                    <a:pt x="274735" y="20766"/>
                  </a:lnTo>
                  <a:lnTo>
                    <a:pt x="274700" y="21017"/>
                  </a:lnTo>
                  <a:lnTo>
                    <a:pt x="274648" y="21260"/>
                  </a:lnTo>
                  <a:lnTo>
                    <a:pt x="274596" y="21503"/>
                  </a:lnTo>
                  <a:lnTo>
                    <a:pt x="274526" y="21746"/>
                  </a:lnTo>
                  <a:lnTo>
                    <a:pt x="274440" y="21989"/>
                  </a:lnTo>
                  <a:lnTo>
                    <a:pt x="274344" y="22224"/>
                  </a:lnTo>
                  <a:lnTo>
                    <a:pt x="274249" y="22449"/>
                  </a:lnTo>
                  <a:lnTo>
                    <a:pt x="274127" y="22675"/>
                  </a:lnTo>
                  <a:lnTo>
                    <a:pt x="274006" y="22892"/>
                  </a:lnTo>
                  <a:lnTo>
                    <a:pt x="273867" y="23109"/>
                  </a:lnTo>
                  <a:lnTo>
                    <a:pt x="273719" y="23317"/>
                  </a:lnTo>
                  <a:lnTo>
                    <a:pt x="273563" y="23516"/>
                  </a:lnTo>
                  <a:lnTo>
                    <a:pt x="273390" y="23707"/>
                  </a:lnTo>
                  <a:lnTo>
                    <a:pt x="273216" y="23890"/>
                  </a:lnTo>
                  <a:lnTo>
                    <a:pt x="273025" y="24063"/>
                  </a:lnTo>
                  <a:lnTo>
                    <a:pt x="272826" y="24237"/>
                  </a:lnTo>
                  <a:lnTo>
                    <a:pt x="272617" y="24393"/>
                  </a:lnTo>
                  <a:lnTo>
                    <a:pt x="272392" y="24540"/>
                  </a:lnTo>
                  <a:lnTo>
                    <a:pt x="272166" y="24688"/>
                  </a:lnTo>
                  <a:lnTo>
                    <a:pt x="271932" y="24818"/>
                  </a:lnTo>
                  <a:lnTo>
                    <a:pt x="271932" y="24818"/>
                  </a:lnTo>
                  <a:lnTo>
                    <a:pt x="270908" y="25330"/>
                  </a:lnTo>
                  <a:lnTo>
                    <a:pt x="269884" y="25833"/>
                  </a:lnTo>
                  <a:lnTo>
                    <a:pt x="269363" y="26076"/>
                  </a:lnTo>
                  <a:lnTo>
                    <a:pt x="268851" y="26311"/>
                  </a:lnTo>
                  <a:lnTo>
                    <a:pt x="268322" y="26545"/>
                  </a:lnTo>
                  <a:lnTo>
                    <a:pt x="267801" y="26770"/>
                  </a:lnTo>
                  <a:lnTo>
                    <a:pt x="267272" y="26996"/>
                  </a:lnTo>
                  <a:lnTo>
                    <a:pt x="266743" y="27213"/>
                  </a:lnTo>
                  <a:lnTo>
                    <a:pt x="266213" y="27430"/>
                  </a:lnTo>
                  <a:lnTo>
                    <a:pt x="265684" y="27638"/>
                  </a:lnTo>
                  <a:lnTo>
                    <a:pt x="265146" y="27846"/>
                  </a:lnTo>
                  <a:lnTo>
                    <a:pt x="264608" y="28046"/>
                  </a:lnTo>
                  <a:lnTo>
                    <a:pt x="264070" y="28237"/>
                  </a:lnTo>
                  <a:lnTo>
                    <a:pt x="263532" y="28428"/>
                  </a:lnTo>
                  <a:lnTo>
                    <a:pt x="262985" y="28610"/>
                  </a:lnTo>
                  <a:lnTo>
                    <a:pt x="262439" y="28792"/>
                  </a:lnTo>
                  <a:lnTo>
                    <a:pt x="261892" y="28966"/>
                  </a:lnTo>
                  <a:lnTo>
                    <a:pt x="261345" y="29139"/>
                  </a:lnTo>
                  <a:lnTo>
                    <a:pt x="260790" y="29304"/>
                  </a:lnTo>
                  <a:lnTo>
                    <a:pt x="260235" y="29460"/>
                  </a:lnTo>
                  <a:lnTo>
                    <a:pt x="259679" y="29617"/>
                  </a:lnTo>
                  <a:lnTo>
                    <a:pt x="259124" y="29764"/>
                  </a:lnTo>
                  <a:lnTo>
                    <a:pt x="258569" y="29912"/>
                  </a:lnTo>
                  <a:lnTo>
                    <a:pt x="258005" y="30051"/>
                  </a:lnTo>
                  <a:lnTo>
                    <a:pt x="257441" y="30181"/>
                  </a:lnTo>
                  <a:lnTo>
                    <a:pt x="256877" y="30311"/>
                  </a:lnTo>
                  <a:lnTo>
                    <a:pt x="256313" y="30441"/>
                  </a:lnTo>
                  <a:lnTo>
                    <a:pt x="255748" y="30554"/>
                  </a:lnTo>
                  <a:lnTo>
                    <a:pt x="255176" y="30667"/>
                  </a:lnTo>
                  <a:lnTo>
                    <a:pt x="254603" y="30779"/>
                  </a:lnTo>
                  <a:lnTo>
                    <a:pt x="254603" y="32255"/>
                  </a:lnTo>
                  <a:lnTo>
                    <a:pt x="254603" y="32255"/>
                  </a:lnTo>
                  <a:lnTo>
                    <a:pt x="254603" y="32905"/>
                  </a:lnTo>
                  <a:lnTo>
                    <a:pt x="254586" y="33548"/>
                  </a:lnTo>
                  <a:lnTo>
                    <a:pt x="254560" y="34198"/>
                  </a:lnTo>
                  <a:lnTo>
                    <a:pt x="254534" y="34840"/>
                  </a:lnTo>
                  <a:lnTo>
                    <a:pt x="254490" y="35483"/>
                  </a:lnTo>
                  <a:lnTo>
                    <a:pt x="254438" y="36125"/>
                  </a:lnTo>
                  <a:lnTo>
                    <a:pt x="254377" y="36758"/>
                  </a:lnTo>
                  <a:lnTo>
                    <a:pt x="254308" y="37392"/>
                  </a:lnTo>
                  <a:lnTo>
                    <a:pt x="254230" y="38025"/>
                  </a:lnTo>
                  <a:lnTo>
                    <a:pt x="254143" y="38659"/>
                  </a:lnTo>
                  <a:lnTo>
                    <a:pt x="254048" y="39283"/>
                  </a:lnTo>
                  <a:lnTo>
                    <a:pt x="253952" y="39908"/>
                  </a:lnTo>
                  <a:lnTo>
                    <a:pt x="253839" y="40533"/>
                  </a:lnTo>
                  <a:lnTo>
                    <a:pt x="253718" y="41158"/>
                  </a:lnTo>
                  <a:lnTo>
                    <a:pt x="253588" y="41774"/>
                  </a:lnTo>
                  <a:lnTo>
                    <a:pt x="253449" y="42390"/>
                  </a:lnTo>
                  <a:lnTo>
                    <a:pt x="253301" y="42997"/>
                  </a:lnTo>
                  <a:lnTo>
                    <a:pt x="253145" y="43613"/>
                  </a:lnTo>
                  <a:lnTo>
                    <a:pt x="252980" y="44221"/>
                  </a:lnTo>
                  <a:lnTo>
                    <a:pt x="252807" y="44819"/>
                  </a:lnTo>
                  <a:lnTo>
                    <a:pt x="252633" y="45427"/>
                  </a:lnTo>
                  <a:lnTo>
                    <a:pt x="252442" y="46026"/>
                  </a:lnTo>
                  <a:lnTo>
                    <a:pt x="252243" y="46616"/>
                  </a:lnTo>
                  <a:lnTo>
                    <a:pt x="252043" y="47206"/>
                  </a:lnTo>
                  <a:lnTo>
                    <a:pt x="251826" y="47796"/>
                  </a:lnTo>
                  <a:lnTo>
                    <a:pt x="251609" y="48386"/>
                  </a:lnTo>
                  <a:lnTo>
                    <a:pt x="251384" y="48967"/>
                  </a:lnTo>
                  <a:lnTo>
                    <a:pt x="251149" y="49549"/>
                  </a:lnTo>
                  <a:lnTo>
                    <a:pt x="250898" y="50121"/>
                  </a:lnTo>
                  <a:lnTo>
                    <a:pt x="250646" y="50694"/>
                  </a:lnTo>
                  <a:lnTo>
                    <a:pt x="250395" y="51267"/>
                  </a:lnTo>
                  <a:lnTo>
                    <a:pt x="250126" y="51831"/>
                  </a:lnTo>
                  <a:lnTo>
                    <a:pt x="249848" y="52395"/>
                  </a:lnTo>
                  <a:lnTo>
                    <a:pt x="249570" y="52950"/>
                  </a:lnTo>
                  <a:lnTo>
                    <a:pt x="249275" y="53505"/>
                  </a:lnTo>
                  <a:lnTo>
                    <a:pt x="248980" y="54061"/>
                  </a:lnTo>
                  <a:lnTo>
                    <a:pt x="248676" y="54608"/>
                  </a:lnTo>
                  <a:lnTo>
                    <a:pt x="248364" y="55146"/>
                  </a:lnTo>
                  <a:lnTo>
                    <a:pt x="248052" y="55692"/>
                  </a:lnTo>
                  <a:lnTo>
                    <a:pt x="247722" y="56222"/>
                  </a:lnTo>
                  <a:lnTo>
                    <a:pt x="247392" y="56760"/>
                  </a:lnTo>
                  <a:lnTo>
                    <a:pt x="247054" y="57289"/>
                  </a:lnTo>
                  <a:lnTo>
                    <a:pt x="246707" y="57809"/>
                  </a:lnTo>
                  <a:lnTo>
                    <a:pt x="246351" y="58330"/>
                  </a:lnTo>
                  <a:lnTo>
                    <a:pt x="245995" y="58851"/>
                  </a:lnTo>
                  <a:lnTo>
                    <a:pt x="245622" y="59363"/>
                  </a:lnTo>
                  <a:lnTo>
                    <a:pt x="245249" y="59866"/>
                  </a:lnTo>
                  <a:lnTo>
                    <a:pt x="244867" y="60369"/>
                  </a:lnTo>
                  <a:lnTo>
                    <a:pt x="244485" y="60873"/>
                  </a:lnTo>
                  <a:lnTo>
                    <a:pt x="244086" y="61367"/>
                  </a:lnTo>
                  <a:lnTo>
                    <a:pt x="243687" y="61853"/>
                  </a:lnTo>
                  <a:lnTo>
                    <a:pt x="243279" y="62339"/>
                  </a:lnTo>
                  <a:lnTo>
                    <a:pt x="242863" y="62825"/>
                  </a:lnTo>
                  <a:lnTo>
                    <a:pt x="242446" y="63302"/>
                  </a:lnTo>
                  <a:lnTo>
                    <a:pt x="242021" y="63771"/>
                  </a:lnTo>
                  <a:lnTo>
                    <a:pt x="241587" y="64239"/>
                  </a:lnTo>
                  <a:lnTo>
                    <a:pt x="241153" y="64708"/>
                  </a:lnTo>
                  <a:lnTo>
                    <a:pt x="240702" y="65168"/>
                  </a:lnTo>
                  <a:lnTo>
                    <a:pt x="240251" y="65619"/>
                  </a:lnTo>
                  <a:lnTo>
                    <a:pt x="239799" y="66070"/>
                  </a:lnTo>
                  <a:lnTo>
                    <a:pt x="239331" y="66513"/>
                  </a:lnTo>
                  <a:lnTo>
                    <a:pt x="238862" y="66955"/>
                  </a:lnTo>
                  <a:lnTo>
                    <a:pt x="238394" y="67389"/>
                  </a:lnTo>
                  <a:lnTo>
                    <a:pt x="237908" y="67814"/>
                  </a:lnTo>
                  <a:lnTo>
                    <a:pt x="237422" y="68240"/>
                  </a:lnTo>
                  <a:lnTo>
                    <a:pt x="236936" y="68656"/>
                  </a:lnTo>
                  <a:lnTo>
                    <a:pt x="236433" y="69073"/>
                  </a:lnTo>
                  <a:lnTo>
                    <a:pt x="235929" y="69481"/>
                  </a:lnTo>
                  <a:lnTo>
                    <a:pt x="235426" y="69880"/>
                  </a:lnTo>
                  <a:lnTo>
                    <a:pt x="234905" y="70279"/>
                  </a:lnTo>
                  <a:lnTo>
                    <a:pt x="234393" y="70669"/>
                  </a:lnTo>
                  <a:lnTo>
                    <a:pt x="233864" y="71060"/>
                  </a:lnTo>
                  <a:lnTo>
                    <a:pt x="233335" y="71442"/>
                  </a:lnTo>
                  <a:lnTo>
                    <a:pt x="232797" y="71815"/>
                  </a:lnTo>
                  <a:lnTo>
                    <a:pt x="232259" y="72188"/>
                  </a:lnTo>
                  <a:lnTo>
                    <a:pt x="231712" y="72552"/>
                  </a:lnTo>
                  <a:lnTo>
                    <a:pt x="231165" y="72908"/>
                  </a:lnTo>
                  <a:lnTo>
                    <a:pt x="230601" y="73264"/>
                  </a:lnTo>
                  <a:lnTo>
                    <a:pt x="230046" y="73611"/>
                  </a:lnTo>
                  <a:lnTo>
                    <a:pt x="229482" y="73958"/>
                  </a:lnTo>
                  <a:lnTo>
                    <a:pt x="228909" y="74288"/>
                  </a:lnTo>
                  <a:lnTo>
                    <a:pt x="228337" y="74618"/>
                  </a:lnTo>
                  <a:lnTo>
                    <a:pt x="227755" y="74947"/>
                  </a:lnTo>
                  <a:lnTo>
                    <a:pt x="227165" y="75260"/>
                  </a:lnTo>
                  <a:lnTo>
                    <a:pt x="226575" y="75572"/>
                  </a:lnTo>
                  <a:lnTo>
                    <a:pt x="225985" y="75884"/>
                  </a:lnTo>
                  <a:lnTo>
                    <a:pt x="225386" y="76179"/>
                  </a:lnTo>
                  <a:lnTo>
                    <a:pt x="224779" y="76475"/>
                  </a:lnTo>
                  <a:lnTo>
                    <a:pt x="224171" y="76761"/>
                  </a:lnTo>
                  <a:lnTo>
                    <a:pt x="223564" y="77039"/>
                  </a:lnTo>
                  <a:lnTo>
                    <a:pt x="222948" y="77316"/>
                  </a:lnTo>
                  <a:lnTo>
                    <a:pt x="222323" y="77585"/>
                  </a:lnTo>
                  <a:lnTo>
                    <a:pt x="221698" y="77846"/>
                  </a:lnTo>
                  <a:lnTo>
                    <a:pt x="221074" y="78097"/>
                  </a:lnTo>
                  <a:lnTo>
                    <a:pt x="220440" y="78349"/>
                  </a:lnTo>
                  <a:lnTo>
                    <a:pt x="219807" y="78592"/>
                  </a:lnTo>
                  <a:lnTo>
                    <a:pt x="219165" y="78826"/>
                  </a:lnTo>
                  <a:lnTo>
                    <a:pt x="218523" y="79052"/>
                  </a:lnTo>
                  <a:lnTo>
                    <a:pt x="217872" y="79277"/>
                  </a:lnTo>
                  <a:lnTo>
                    <a:pt x="217221" y="79494"/>
                  </a:lnTo>
                  <a:lnTo>
                    <a:pt x="216561" y="79703"/>
                  </a:lnTo>
                  <a:lnTo>
                    <a:pt x="215902" y="79902"/>
                  </a:lnTo>
                  <a:lnTo>
                    <a:pt x="215242" y="80093"/>
                  </a:lnTo>
                  <a:lnTo>
                    <a:pt x="214574" y="80284"/>
                  </a:lnTo>
                  <a:lnTo>
                    <a:pt x="213906" y="80466"/>
                  </a:lnTo>
                  <a:lnTo>
                    <a:pt x="213229" y="80640"/>
                  </a:lnTo>
                  <a:lnTo>
                    <a:pt x="212552" y="80805"/>
                  </a:lnTo>
                  <a:lnTo>
                    <a:pt x="211867" y="80961"/>
                  </a:lnTo>
                  <a:lnTo>
                    <a:pt x="211190" y="81108"/>
                  </a:lnTo>
                  <a:lnTo>
                    <a:pt x="210496" y="81256"/>
                  </a:lnTo>
                  <a:lnTo>
                    <a:pt x="209810" y="81395"/>
                  </a:lnTo>
                  <a:lnTo>
                    <a:pt x="209116" y="81525"/>
                  </a:lnTo>
                  <a:lnTo>
                    <a:pt x="208422" y="81646"/>
                  </a:lnTo>
                  <a:lnTo>
                    <a:pt x="207719" y="81759"/>
                  </a:lnTo>
                  <a:lnTo>
                    <a:pt x="207016" y="81863"/>
                  </a:lnTo>
                  <a:lnTo>
                    <a:pt x="206313" y="81967"/>
                  </a:lnTo>
                  <a:lnTo>
                    <a:pt x="205602" y="82054"/>
                  </a:lnTo>
                  <a:lnTo>
                    <a:pt x="204890" y="82141"/>
                  </a:lnTo>
                  <a:lnTo>
                    <a:pt x="204179" y="82219"/>
                  </a:lnTo>
                  <a:lnTo>
                    <a:pt x="203467" y="82288"/>
                  </a:lnTo>
                  <a:lnTo>
                    <a:pt x="202747" y="82340"/>
                  </a:lnTo>
                  <a:lnTo>
                    <a:pt x="202027" y="82401"/>
                  </a:lnTo>
                  <a:lnTo>
                    <a:pt x="201298" y="82445"/>
                  </a:lnTo>
                  <a:lnTo>
                    <a:pt x="200578" y="82479"/>
                  </a:lnTo>
                  <a:lnTo>
                    <a:pt x="199849" y="82505"/>
                  </a:lnTo>
                  <a:lnTo>
                    <a:pt x="199111" y="82531"/>
                  </a:lnTo>
                  <a:lnTo>
                    <a:pt x="198382" y="82540"/>
                  </a:lnTo>
                  <a:lnTo>
                    <a:pt x="197645" y="82540"/>
                  </a:lnTo>
                  <a:lnTo>
                    <a:pt x="197645" y="825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137aa9371db_0_13"/>
            <p:cNvSpPr/>
            <p:nvPr/>
          </p:nvSpPr>
          <p:spPr>
            <a:xfrm>
              <a:off x="-2007875" y="2381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h="120000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137aa9371db_0_13"/>
            <p:cNvSpPr/>
            <p:nvPr/>
          </p:nvSpPr>
          <p:spPr>
            <a:xfrm>
              <a:off x="-7787650" y="-7576950"/>
              <a:ext cx="1604250" cy="5425125"/>
            </a:xfrm>
            <a:custGeom>
              <a:avLst/>
              <a:gdLst/>
              <a:ahLst/>
              <a:cxnLst/>
              <a:rect l="l" t="t" r="r" b="b"/>
              <a:pathLst>
                <a:path w="64170" h="217005" extrusionOk="0">
                  <a:moveTo>
                    <a:pt x="58651" y="0"/>
                  </a:moveTo>
                  <a:lnTo>
                    <a:pt x="58399" y="27"/>
                  </a:lnTo>
                  <a:lnTo>
                    <a:pt x="58147" y="53"/>
                  </a:lnTo>
                  <a:lnTo>
                    <a:pt x="57896" y="96"/>
                  </a:lnTo>
                  <a:lnTo>
                    <a:pt x="57644" y="148"/>
                  </a:lnTo>
                  <a:lnTo>
                    <a:pt x="57401" y="217"/>
                  </a:lnTo>
                  <a:lnTo>
                    <a:pt x="57150" y="296"/>
                  </a:lnTo>
                  <a:lnTo>
                    <a:pt x="56907" y="391"/>
                  </a:lnTo>
                  <a:lnTo>
                    <a:pt x="56672" y="495"/>
                  </a:lnTo>
                  <a:lnTo>
                    <a:pt x="56438" y="617"/>
                  </a:lnTo>
                  <a:lnTo>
                    <a:pt x="56204" y="747"/>
                  </a:lnTo>
                  <a:lnTo>
                    <a:pt x="55978" y="894"/>
                  </a:lnTo>
                  <a:lnTo>
                    <a:pt x="55466" y="1241"/>
                  </a:lnTo>
                  <a:lnTo>
                    <a:pt x="54972" y="1597"/>
                  </a:lnTo>
                  <a:lnTo>
                    <a:pt x="54468" y="1962"/>
                  </a:lnTo>
                  <a:lnTo>
                    <a:pt x="53982" y="2326"/>
                  </a:lnTo>
                  <a:lnTo>
                    <a:pt x="53505" y="2699"/>
                  </a:lnTo>
                  <a:lnTo>
                    <a:pt x="53028" y="3081"/>
                  </a:lnTo>
                  <a:lnTo>
                    <a:pt x="52559" y="3463"/>
                  </a:lnTo>
                  <a:lnTo>
                    <a:pt x="52099" y="3853"/>
                  </a:lnTo>
                  <a:lnTo>
                    <a:pt x="51648" y="4252"/>
                  </a:lnTo>
                  <a:lnTo>
                    <a:pt x="51197" y="4652"/>
                  </a:lnTo>
                  <a:lnTo>
                    <a:pt x="50763" y="5051"/>
                  </a:lnTo>
                  <a:lnTo>
                    <a:pt x="50329" y="5459"/>
                  </a:lnTo>
                  <a:lnTo>
                    <a:pt x="49904" y="5875"/>
                  </a:lnTo>
                  <a:lnTo>
                    <a:pt x="49487" y="6292"/>
                  </a:lnTo>
                  <a:lnTo>
                    <a:pt x="49080" y="6717"/>
                  </a:lnTo>
                  <a:lnTo>
                    <a:pt x="48680" y="7142"/>
                  </a:lnTo>
                  <a:lnTo>
                    <a:pt x="48281" y="7576"/>
                  </a:lnTo>
                  <a:lnTo>
                    <a:pt x="47891" y="8018"/>
                  </a:lnTo>
                  <a:lnTo>
                    <a:pt x="47518" y="8461"/>
                  </a:lnTo>
                  <a:lnTo>
                    <a:pt x="47145" y="8903"/>
                  </a:lnTo>
                  <a:lnTo>
                    <a:pt x="46780" y="9355"/>
                  </a:lnTo>
                  <a:lnTo>
                    <a:pt x="46424" y="9806"/>
                  </a:lnTo>
                  <a:lnTo>
                    <a:pt x="46077" y="10266"/>
                  </a:lnTo>
                  <a:lnTo>
                    <a:pt x="45730" y="10726"/>
                  </a:lnTo>
                  <a:lnTo>
                    <a:pt x="45400" y="11194"/>
                  </a:lnTo>
                  <a:lnTo>
                    <a:pt x="45071" y="11663"/>
                  </a:lnTo>
                  <a:lnTo>
                    <a:pt x="44758" y="12140"/>
                  </a:lnTo>
                  <a:lnTo>
                    <a:pt x="44446" y="12617"/>
                  </a:lnTo>
                  <a:lnTo>
                    <a:pt x="44142" y="13103"/>
                  </a:lnTo>
                  <a:lnTo>
                    <a:pt x="43847" y="13589"/>
                  </a:lnTo>
                  <a:lnTo>
                    <a:pt x="43561" y="14075"/>
                  </a:lnTo>
                  <a:lnTo>
                    <a:pt x="43283" y="14570"/>
                  </a:lnTo>
                  <a:lnTo>
                    <a:pt x="43014" y="15064"/>
                  </a:lnTo>
                  <a:lnTo>
                    <a:pt x="42754" y="15568"/>
                  </a:lnTo>
                  <a:lnTo>
                    <a:pt x="42493" y="16071"/>
                  </a:lnTo>
                  <a:lnTo>
                    <a:pt x="42251" y="16574"/>
                  </a:lnTo>
                  <a:lnTo>
                    <a:pt x="42008" y="17086"/>
                  </a:lnTo>
                  <a:lnTo>
                    <a:pt x="41782" y="17598"/>
                  </a:lnTo>
                  <a:lnTo>
                    <a:pt x="41556" y="18119"/>
                  </a:lnTo>
                  <a:lnTo>
                    <a:pt x="41348" y="18631"/>
                  </a:lnTo>
                  <a:lnTo>
                    <a:pt x="41140" y="19160"/>
                  </a:lnTo>
                  <a:lnTo>
                    <a:pt x="40940" y="19681"/>
                  </a:lnTo>
                  <a:lnTo>
                    <a:pt x="40758" y="20210"/>
                  </a:lnTo>
                  <a:lnTo>
                    <a:pt x="40576" y="20739"/>
                  </a:lnTo>
                  <a:lnTo>
                    <a:pt x="40402" y="21277"/>
                  </a:lnTo>
                  <a:lnTo>
                    <a:pt x="40237" y="21807"/>
                  </a:lnTo>
                  <a:lnTo>
                    <a:pt x="40090" y="22345"/>
                  </a:lnTo>
                  <a:lnTo>
                    <a:pt x="39942" y="22891"/>
                  </a:lnTo>
                  <a:lnTo>
                    <a:pt x="39804" y="23429"/>
                  </a:lnTo>
                  <a:lnTo>
                    <a:pt x="39673" y="23976"/>
                  </a:lnTo>
                  <a:lnTo>
                    <a:pt x="39552" y="24523"/>
                  </a:lnTo>
                  <a:lnTo>
                    <a:pt x="39439" y="25078"/>
                  </a:lnTo>
                  <a:lnTo>
                    <a:pt x="39344" y="25625"/>
                  </a:lnTo>
                  <a:lnTo>
                    <a:pt x="39248" y="26180"/>
                  </a:lnTo>
                  <a:lnTo>
                    <a:pt x="39161" y="26735"/>
                  </a:lnTo>
                  <a:lnTo>
                    <a:pt x="39083" y="27300"/>
                  </a:lnTo>
                  <a:lnTo>
                    <a:pt x="39014" y="27855"/>
                  </a:lnTo>
                  <a:lnTo>
                    <a:pt x="38962" y="28419"/>
                  </a:lnTo>
                  <a:lnTo>
                    <a:pt x="38910" y="28983"/>
                  </a:lnTo>
                  <a:lnTo>
                    <a:pt x="38866" y="29547"/>
                  </a:lnTo>
                  <a:lnTo>
                    <a:pt x="38832" y="30111"/>
                  </a:lnTo>
                  <a:lnTo>
                    <a:pt x="38814" y="30684"/>
                  </a:lnTo>
                  <a:lnTo>
                    <a:pt x="38797" y="31256"/>
                  </a:lnTo>
                  <a:lnTo>
                    <a:pt x="38797" y="31820"/>
                  </a:lnTo>
                  <a:lnTo>
                    <a:pt x="38806" y="32610"/>
                  </a:lnTo>
                  <a:lnTo>
                    <a:pt x="38832" y="33408"/>
                  </a:lnTo>
                  <a:lnTo>
                    <a:pt x="38875" y="34198"/>
                  </a:lnTo>
                  <a:lnTo>
                    <a:pt x="38936" y="34988"/>
                  </a:lnTo>
                  <a:lnTo>
                    <a:pt x="39023" y="35777"/>
                  </a:lnTo>
                  <a:lnTo>
                    <a:pt x="39118" y="36567"/>
                  </a:lnTo>
                  <a:lnTo>
                    <a:pt x="39239" y="37357"/>
                  </a:lnTo>
                  <a:lnTo>
                    <a:pt x="39370" y="38146"/>
                  </a:lnTo>
                  <a:lnTo>
                    <a:pt x="39526" y="38936"/>
                  </a:lnTo>
                  <a:lnTo>
                    <a:pt x="39699" y="39717"/>
                  </a:lnTo>
                  <a:lnTo>
                    <a:pt x="39890" y="40489"/>
                  </a:lnTo>
                  <a:lnTo>
                    <a:pt x="40099" y="41270"/>
                  </a:lnTo>
                  <a:lnTo>
                    <a:pt x="40324" y="42034"/>
                  </a:lnTo>
                  <a:lnTo>
                    <a:pt x="40567" y="42797"/>
                  </a:lnTo>
                  <a:lnTo>
                    <a:pt x="40827" y="43561"/>
                  </a:lnTo>
                  <a:lnTo>
                    <a:pt x="41105" y="44307"/>
                  </a:lnTo>
                  <a:lnTo>
                    <a:pt x="40177" y="44498"/>
                  </a:lnTo>
                  <a:lnTo>
                    <a:pt x="39248" y="44698"/>
                  </a:lnTo>
                  <a:lnTo>
                    <a:pt x="38328" y="44923"/>
                  </a:lnTo>
                  <a:lnTo>
                    <a:pt x="37426" y="45158"/>
                  </a:lnTo>
                  <a:lnTo>
                    <a:pt x="36523" y="45409"/>
                  </a:lnTo>
                  <a:lnTo>
                    <a:pt x="35630" y="45678"/>
                  </a:lnTo>
                  <a:lnTo>
                    <a:pt x="34753" y="45965"/>
                  </a:lnTo>
                  <a:lnTo>
                    <a:pt x="33877" y="46268"/>
                  </a:lnTo>
                  <a:lnTo>
                    <a:pt x="33018" y="46581"/>
                  </a:lnTo>
                  <a:lnTo>
                    <a:pt x="32159" y="46919"/>
                  </a:lnTo>
                  <a:lnTo>
                    <a:pt x="31317" y="47266"/>
                  </a:lnTo>
                  <a:lnTo>
                    <a:pt x="30484" y="47631"/>
                  </a:lnTo>
                  <a:lnTo>
                    <a:pt x="29660" y="48004"/>
                  </a:lnTo>
                  <a:lnTo>
                    <a:pt x="28853" y="48394"/>
                  </a:lnTo>
                  <a:lnTo>
                    <a:pt x="28046" y="48802"/>
                  </a:lnTo>
                  <a:lnTo>
                    <a:pt x="27256" y="49227"/>
                  </a:lnTo>
                  <a:lnTo>
                    <a:pt x="26484" y="49661"/>
                  </a:lnTo>
                  <a:lnTo>
                    <a:pt x="25711" y="50112"/>
                  </a:lnTo>
                  <a:lnTo>
                    <a:pt x="24957" y="50572"/>
                  </a:lnTo>
                  <a:lnTo>
                    <a:pt x="24210" y="51049"/>
                  </a:lnTo>
                  <a:lnTo>
                    <a:pt x="23481" y="51544"/>
                  </a:lnTo>
                  <a:lnTo>
                    <a:pt x="22761" y="52047"/>
                  </a:lnTo>
                  <a:lnTo>
                    <a:pt x="22050" y="52559"/>
                  </a:lnTo>
                  <a:lnTo>
                    <a:pt x="21355" y="53089"/>
                  </a:lnTo>
                  <a:lnTo>
                    <a:pt x="20679" y="53627"/>
                  </a:lnTo>
                  <a:lnTo>
                    <a:pt x="20010" y="54182"/>
                  </a:lnTo>
                  <a:lnTo>
                    <a:pt x="19351" y="54746"/>
                  </a:lnTo>
                  <a:lnTo>
                    <a:pt x="18709" y="55327"/>
                  </a:lnTo>
                  <a:lnTo>
                    <a:pt x="18084" y="55917"/>
                  </a:lnTo>
                  <a:lnTo>
                    <a:pt x="17468" y="56516"/>
                  </a:lnTo>
                  <a:lnTo>
                    <a:pt x="16869" y="57132"/>
                  </a:lnTo>
                  <a:lnTo>
                    <a:pt x="16288" y="57748"/>
                  </a:lnTo>
                  <a:lnTo>
                    <a:pt x="15715" y="58391"/>
                  </a:lnTo>
                  <a:lnTo>
                    <a:pt x="15160" y="59033"/>
                  </a:lnTo>
                  <a:lnTo>
                    <a:pt x="14622" y="59683"/>
                  </a:lnTo>
                  <a:lnTo>
                    <a:pt x="14092" y="60352"/>
                  </a:lnTo>
                  <a:lnTo>
                    <a:pt x="13580" y="61028"/>
                  </a:lnTo>
                  <a:lnTo>
                    <a:pt x="13086" y="61714"/>
                  </a:lnTo>
                  <a:lnTo>
                    <a:pt x="12609" y="62408"/>
                  </a:lnTo>
                  <a:lnTo>
                    <a:pt x="12149" y="63120"/>
                  </a:lnTo>
                  <a:lnTo>
                    <a:pt x="11706" y="63831"/>
                  </a:lnTo>
                  <a:lnTo>
                    <a:pt x="11272" y="64551"/>
                  </a:lnTo>
                  <a:lnTo>
                    <a:pt x="10864" y="65289"/>
                  </a:lnTo>
                  <a:lnTo>
                    <a:pt x="10465" y="66027"/>
                  </a:lnTo>
                  <a:lnTo>
                    <a:pt x="10083" y="66782"/>
                  </a:lnTo>
                  <a:lnTo>
                    <a:pt x="9728" y="67536"/>
                  </a:lnTo>
                  <a:lnTo>
                    <a:pt x="9381" y="68309"/>
                  </a:lnTo>
                  <a:lnTo>
                    <a:pt x="9060" y="69081"/>
                  </a:lnTo>
                  <a:lnTo>
                    <a:pt x="8747" y="69862"/>
                  </a:lnTo>
                  <a:lnTo>
                    <a:pt x="8461" y="70652"/>
                  </a:lnTo>
                  <a:lnTo>
                    <a:pt x="8192" y="71450"/>
                  </a:lnTo>
                  <a:lnTo>
                    <a:pt x="7940" y="72257"/>
                  </a:lnTo>
                  <a:lnTo>
                    <a:pt x="7706" y="73064"/>
                  </a:lnTo>
                  <a:lnTo>
                    <a:pt x="7498" y="73888"/>
                  </a:lnTo>
                  <a:lnTo>
                    <a:pt x="7298" y="74713"/>
                  </a:lnTo>
                  <a:lnTo>
                    <a:pt x="7125" y="75537"/>
                  </a:lnTo>
                  <a:lnTo>
                    <a:pt x="6968" y="76379"/>
                  </a:lnTo>
                  <a:lnTo>
                    <a:pt x="6838" y="77220"/>
                  </a:lnTo>
                  <a:lnTo>
                    <a:pt x="6777" y="77646"/>
                  </a:lnTo>
                  <a:lnTo>
                    <a:pt x="6717" y="78071"/>
                  </a:lnTo>
                  <a:lnTo>
                    <a:pt x="6673" y="78496"/>
                  </a:lnTo>
                  <a:lnTo>
                    <a:pt x="6621" y="78930"/>
                  </a:lnTo>
                  <a:lnTo>
                    <a:pt x="6587" y="79355"/>
                  </a:lnTo>
                  <a:lnTo>
                    <a:pt x="6552" y="79789"/>
                  </a:lnTo>
                  <a:lnTo>
                    <a:pt x="6526" y="80223"/>
                  </a:lnTo>
                  <a:lnTo>
                    <a:pt x="6500" y="80657"/>
                  </a:lnTo>
                  <a:lnTo>
                    <a:pt x="6482" y="81091"/>
                  </a:lnTo>
                  <a:lnTo>
                    <a:pt x="6465" y="81524"/>
                  </a:lnTo>
                  <a:lnTo>
                    <a:pt x="6456" y="81958"/>
                  </a:lnTo>
                  <a:lnTo>
                    <a:pt x="6456" y="82401"/>
                  </a:lnTo>
                  <a:lnTo>
                    <a:pt x="6465" y="83147"/>
                  </a:lnTo>
                  <a:lnTo>
                    <a:pt x="6491" y="83893"/>
                  </a:lnTo>
                  <a:lnTo>
                    <a:pt x="6526" y="84640"/>
                  </a:lnTo>
                  <a:lnTo>
                    <a:pt x="6587" y="85386"/>
                  </a:lnTo>
                  <a:lnTo>
                    <a:pt x="6656" y="86123"/>
                  </a:lnTo>
                  <a:lnTo>
                    <a:pt x="6743" y="86861"/>
                  </a:lnTo>
                  <a:lnTo>
                    <a:pt x="6847" y="87599"/>
                  </a:lnTo>
                  <a:lnTo>
                    <a:pt x="6960" y="88327"/>
                  </a:lnTo>
                  <a:lnTo>
                    <a:pt x="7098" y="89056"/>
                  </a:lnTo>
                  <a:lnTo>
                    <a:pt x="7246" y="89785"/>
                  </a:lnTo>
                  <a:lnTo>
                    <a:pt x="7411" y="90506"/>
                  </a:lnTo>
                  <a:lnTo>
                    <a:pt x="7593" y="91226"/>
                  </a:lnTo>
                  <a:lnTo>
                    <a:pt x="7784" y="91946"/>
                  </a:lnTo>
                  <a:lnTo>
                    <a:pt x="8001" y="92658"/>
                  </a:lnTo>
                  <a:lnTo>
                    <a:pt x="8227" y="93360"/>
                  </a:lnTo>
                  <a:lnTo>
                    <a:pt x="8461" y="94063"/>
                  </a:lnTo>
                  <a:lnTo>
                    <a:pt x="8721" y="94766"/>
                  </a:lnTo>
                  <a:lnTo>
                    <a:pt x="8990" y="95460"/>
                  </a:lnTo>
                  <a:lnTo>
                    <a:pt x="9276" y="96154"/>
                  </a:lnTo>
                  <a:lnTo>
                    <a:pt x="9580" y="96840"/>
                  </a:lnTo>
                  <a:lnTo>
                    <a:pt x="9893" y="97517"/>
                  </a:lnTo>
                  <a:lnTo>
                    <a:pt x="10222" y="98194"/>
                  </a:lnTo>
                  <a:lnTo>
                    <a:pt x="10569" y="98862"/>
                  </a:lnTo>
                  <a:lnTo>
                    <a:pt x="10925" y="99530"/>
                  </a:lnTo>
                  <a:lnTo>
                    <a:pt x="11298" y="100189"/>
                  </a:lnTo>
                  <a:lnTo>
                    <a:pt x="11689" y="100840"/>
                  </a:lnTo>
                  <a:lnTo>
                    <a:pt x="12088" y="101491"/>
                  </a:lnTo>
                  <a:lnTo>
                    <a:pt x="12504" y="102133"/>
                  </a:lnTo>
                  <a:lnTo>
                    <a:pt x="12938" y="102767"/>
                  </a:lnTo>
                  <a:lnTo>
                    <a:pt x="13381" y="103400"/>
                  </a:lnTo>
                  <a:lnTo>
                    <a:pt x="13841" y="104016"/>
                  </a:lnTo>
                  <a:lnTo>
                    <a:pt x="14318" y="104632"/>
                  </a:lnTo>
                  <a:lnTo>
                    <a:pt x="13884" y="105084"/>
                  </a:lnTo>
                  <a:lnTo>
                    <a:pt x="13459" y="105543"/>
                  </a:lnTo>
                  <a:lnTo>
                    <a:pt x="13042" y="106003"/>
                  </a:lnTo>
                  <a:lnTo>
                    <a:pt x="12626" y="106463"/>
                  </a:lnTo>
                  <a:lnTo>
                    <a:pt x="12218" y="106923"/>
                  </a:lnTo>
                  <a:lnTo>
                    <a:pt x="11819" y="107392"/>
                  </a:lnTo>
                  <a:lnTo>
                    <a:pt x="11428" y="107869"/>
                  </a:lnTo>
                  <a:lnTo>
                    <a:pt x="11038" y="108338"/>
                  </a:lnTo>
                  <a:lnTo>
                    <a:pt x="10656" y="108815"/>
                  </a:lnTo>
                  <a:lnTo>
                    <a:pt x="10283" y="109292"/>
                  </a:lnTo>
                  <a:lnTo>
                    <a:pt x="9919" y="109778"/>
                  </a:lnTo>
                  <a:lnTo>
                    <a:pt x="9554" y="110264"/>
                  </a:lnTo>
                  <a:lnTo>
                    <a:pt x="9198" y="110750"/>
                  </a:lnTo>
                  <a:lnTo>
                    <a:pt x="8851" y="111244"/>
                  </a:lnTo>
                  <a:lnTo>
                    <a:pt x="8504" y="111739"/>
                  </a:lnTo>
                  <a:lnTo>
                    <a:pt x="8174" y="112234"/>
                  </a:lnTo>
                  <a:lnTo>
                    <a:pt x="7845" y="112737"/>
                  </a:lnTo>
                  <a:lnTo>
                    <a:pt x="7515" y="113240"/>
                  </a:lnTo>
                  <a:lnTo>
                    <a:pt x="7203" y="113744"/>
                  </a:lnTo>
                  <a:lnTo>
                    <a:pt x="6890" y="114256"/>
                  </a:lnTo>
                  <a:lnTo>
                    <a:pt x="6587" y="114759"/>
                  </a:lnTo>
                  <a:lnTo>
                    <a:pt x="6291" y="115279"/>
                  </a:lnTo>
                  <a:lnTo>
                    <a:pt x="5996" y="115791"/>
                  </a:lnTo>
                  <a:lnTo>
                    <a:pt x="5719" y="116312"/>
                  </a:lnTo>
                  <a:lnTo>
                    <a:pt x="5441" y="116833"/>
                  </a:lnTo>
                  <a:lnTo>
                    <a:pt x="5172" y="117353"/>
                  </a:lnTo>
                  <a:lnTo>
                    <a:pt x="4903" y="117874"/>
                  </a:lnTo>
                  <a:lnTo>
                    <a:pt x="4651" y="118403"/>
                  </a:lnTo>
                  <a:lnTo>
                    <a:pt x="4400" y="118933"/>
                  </a:lnTo>
                  <a:lnTo>
                    <a:pt x="4157" y="119471"/>
                  </a:lnTo>
                  <a:lnTo>
                    <a:pt x="3914" y="120000"/>
                  </a:lnTo>
                  <a:lnTo>
                    <a:pt x="3688" y="120538"/>
                  </a:lnTo>
                  <a:lnTo>
                    <a:pt x="3463" y="121076"/>
                  </a:lnTo>
                  <a:lnTo>
                    <a:pt x="3246" y="121614"/>
                  </a:lnTo>
                  <a:lnTo>
                    <a:pt x="3037" y="122161"/>
                  </a:lnTo>
                  <a:lnTo>
                    <a:pt x="2829" y="122707"/>
                  </a:lnTo>
                  <a:lnTo>
                    <a:pt x="2638" y="123254"/>
                  </a:lnTo>
                  <a:lnTo>
                    <a:pt x="2447" y="123801"/>
                  </a:lnTo>
                  <a:lnTo>
                    <a:pt x="2265" y="124347"/>
                  </a:lnTo>
                  <a:lnTo>
                    <a:pt x="2092" y="124903"/>
                  </a:lnTo>
                  <a:lnTo>
                    <a:pt x="1918" y="125458"/>
                  </a:lnTo>
                  <a:lnTo>
                    <a:pt x="1762" y="126013"/>
                  </a:lnTo>
                  <a:lnTo>
                    <a:pt x="1606" y="126577"/>
                  </a:lnTo>
                  <a:lnTo>
                    <a:pt x="1458" y="127133"/>
                  </a:lnTo>
                  <a:lnTo>
                    <a:pt x="1319" y="127697"/>
                  </a:lnTo>
                  <a:lnTo>
                    <a:pt x="1180" y="128261"/>
                  </a:lnTo>
                  <a:lnTo>
                    <a:pt x="1059" y="128825"/>
                  </a:lnTo>
                  <a:lnTo>
                    <a:pt x="938" y="129389"/>
                  </a:lnTo>
                  <a:lnTo>
                    <a:pt x="825" y="129962"/>
                  </a:lnTo>
                  <a:lnTo>
                    <a:pt x="721" y="130526"/>
                  </a:lnTo>
                  <a:lnTo>
                    <a:pt x="625" y="131098"/>
                  </a:lnTo>
                  <a:lnTo>
                    <a:pt x="530" y="131671"/>
                  </a:lnTo>
                  <a:lnTo>
                    <a:pt x="443" y="132252"/>
                  </a:lnTo>
                  <a:lnTo>
                    <a:pt x="374" y="132825"/>
                  </a:lnTo>
                  <a:lnTo>
                    <a:pt x="304" y="133398"/>
                  </a:lnTo>
                  <a:lnTo>
                    <a:pt x="235" y="133979"/>
                  </a:lnTo>
                  <a:lnTo>
                    <a:pt x="183" y="134561"/>
                  </a:lnTo>
                  <a:lnTo>
                    <a:pt x="139" y="135142"/>
                  </a:lnTo>
                  <a:lnTo>
                    <a:pt x="96" y="135723"/>
                  </a:lnTo>
                  <a:lnTo>
                    <a:pt x="61" y="136305"/>
                  </a:lnTo>
                  <a:lnTo>
                    <a:pt x="35" y="136895"/>
                  </a:lnTo>
                  <a:lnTo>
                    <a:pt x="18" y="137476"/>
                  </a:lnTo>
                  <a:lnTo>
                    <a:pt x="9" y="138066"/>
                  </a:lnTo>
                  <a:lnTo>
                    <a:pt x="0" y="138656"/>
                  </a:lnTo>
                  <a:lnTo>
                    <a:pt x="18" y="139602"/>
                  </a:lnTo>
                  <a:lnTo>
                    <a:pt x="44" y="140548"/>
                  </a:lnTo>
                  <a:lnTo>
                    <a:pt x="96" y="141485"/>
                  </a:lnTo>
                  <a:lnTo>
                    <a:pt x="165" y="142422"/>
                  </a:lnTo>
                  <a:lnTo>
                    <a:pt x="252" y="143359"/>
                  </a:lnTo>
                  <a:lnTo>
                    <a:pt x="365" y="144288"/>
                  </a:lnTo>
                  <a:lnTo>
                    <a:pt x="486" y="145216"/>
                  </a:lnTo>
                  <a:lnTo>
                    <a:pt x="634" y="146136"/>
                  </a:lnTo>
                  <a:lnTo>
                    <a:pt x="807" y="147047"/>
                  </a:lnTo>
                  <a:lnTo>
                    <a:pt x="990" y="147958"/>
                  </a:lnTo>
                  <a:lnTo>
                    <a:pt x="1189" y="148870"/>
                  </a:lnTo>
                  <a:lnTo>
                    <a:pt x="1415" y="149763"/>
                  </a:lnTo>
                  <a:lnTo>
                    <a:pt x="1658" y="150657"/>
                  </a:lnTo>
                  <a:lnTo>
                    <a:pt x="1918" y="151551"/>
                  </a:lnTo>
                  <a:lnTo>
                    <a:pt x="2187" y="152436"/>
                  </a:lnTo>
                  <a:lnTo>
                    <a:pt x="2482" y="153312"/>
                  </a:lnTo>
                  <a:lnTo>
                    <a:pt x="2794" y="154180"/>
                  </a:lnTo>
                  <a:lnTo>
                    <a:pt x="3124" y="155048"/>
                  </a:lnTo>
                  <a:lnTo>
                    <a:pt x="3471" y="155907"/>
                  </a:lnTo>
                  <a:lnTo>
                    <a:pt x="3836" y="156757"/>
                  </a:lnTo>
                  <a:lnTo>
                    <a:pt x="4218" y="157599"/>
                  </a:lnTo>
                  <a:lnTo>
                    <a:pt x="4617" y="158441"/>
                  </a:lnTo>
                  <a:lnTo>
                    <a:pt x="5033" y="159265"/>
                  </a:lnTo>
                  <a:lnTo>
                    <a:pt x="5467" y="160089"/>
                  </a:lnTo>
                  <a:lnTo>
                    <a:pt x="5910" y="160905"/>
                  </a:lnTo>
                  <a:lnTo>
                    <a:pt x="6378" y="161712"/>
                  </a:lnTo>
                  <a:lnTo>
                    <a:pt x="6856" y="162510"/>
                  </a:lnTo>
                  <a:lnTo>
                    <a:pt x="7350" y="163300"/>
                  </a:lnTo>
                  <a:lnTo>
                    <a:pt x="7862" y="164081"/>
                  </a:lnTo>
                  <a:lnTo>
                    <a:pt x="8391" y="164853"/>
                  </a:lnTo>
                  <a:lnTo>
                    <a:pt x="8929" y="165617"/>
                  </a:lnTo>
                  <a:lnTo>
                    <a:pt x="9493" y="166381"/>
                  </a:lnTo>
                  <a:lnTo>
                    <a:pt x="10066" y="167127"/>
                  </a:lnTo>
                  <a:lnTo>
                    <a:pt x="10648" y="167864"/>
                  </a:lnTo>
                  <a:lnTo>
                    <a:pt x="11255" y="168585"/>
                  </a:lnTo>
                  <a:lnTo>
                    <a:pt x="11871" y="169305"/>
                  </a:lnTo>
                  <a:lnTo>
                    <a:pt x="12504" y="170016"/>
                  </a:lnTo>
                  <a:lnTo>
                    <a:pt x="13147" y="170711"/>
                  </a:lnTo>
                  <a:lnTo>
                    <a:pt x="13806" y="171405"/>
                  </a:lnTo>
                  <a:lnTo>
                    <a:pt x="14483" y="172082"/>
                  </a:lnTo>
                  <a:lnTo>
                    <a:pt x="15168" y="172741"/>
                  </a:lnTo>
                  <a:lnTo>
                    <a:pt x="15871" y="173401"/>
                  </a:lnTo>
                  <a:lnTo>
                    <a:pt x="16592" y="174043"/>
                  </a:lnTo>
                  <a:lnTo>
                    <a:pt x="17320" y="174676"/>
                  </a:lnTo>
                  <a:lnTo>
                    <a:pt x="18058" y="175301"/>
                  </a:lnTo>
                  <a:lnTo>
                    <a:pt x="18813" y="175917"/>
                  </a:lnTo>
                  <a:lnTo>
                    <a:pt x="19585" y="176516"/>
                  </a:lnTo>
                  <a:lnTo>
                    <a:pt x="20358" y="177097"/>
                  </a:lnTo>
                  <a:lnTo>
                    <a:pt x="21156" y="177678"/>
                  </a:lnTo>
                  <a:lnTo>
                    <a:pt x="21963" y="178242"/>
                  </a:lnTo>
                  <a:lnTo>
                    <a:pt x="22778" y="178789"/>
                  </a:lnTo>
                  <a:lnTo>
                    <a:pt x="23603" y="179327"/>
                  </a:lnTo>
                  <a:lnTo>
                    <a:pt x="24445" y="179856"/>
                  </a:lnTo>
                  <a:lnTo>
                    <a:pt x="25304" y="180368"/>
                  </a:lnTo>
                  <a:lnTo>
                    <a:pt x="26163" y="180863"/>
                  </a:lnTo>
                  <a:lnTo>
                    <a:pt x="27039" y="181349"/>
                  </a:lnTo>
                  <a:lnTo>
                    <a:pt x="27933" y="181826"/>
                  </a:lnTo>
                  <a:lnTo>
                    <a:pt x="28827" y="182286"/>
                  </a:lnTo>
                  <a:lnTo>
                    <a:pt x="29738" y="182729"/>
                  </a:lnTo>
                  <a:lnTo>
                    <a:pt x="30658" y="183154"/>
                  </a:lnTo>
                  <a:lnTo>
                    <a:pt x="31586" y="183570"/>
                  </a:lnTo>
                  <a:lnTo>
                    <a:pt x="32532" y="183978"/>
                  </a:lnTo>
                  <a:lnTo>
                    <a:pt x="33478" y="184360"/>
                  </a:lnTo>
                  <a:lnTo>
                    <a:pt x="34441" y="184733"/>
                  </a:lnTo>
                  <a:lnTo>
                    <a:pt x="33929" y="185488"/>
                  </a:lnTo>
                  <a:lnTo>
                    <a:pt x="33434" y="186252"/>
                  </a:lnTo>
                  <a:lnTo>
                    <a:pt x="32948" y="187024"/>
                  </a:lnTo>
                  <a:lnTo>
                    <a:pt x="32480" y="187796"/>
                  </a:lnTo>
                  <a:lnTo>
                    <a:pt x="32029" y="188586"/>
                  </a:lnTo>
                  <a:lnTo>
                    <a:pt x="31586" y="189376"/>
                  </a:lnTo>
                  <a:lnTo>
                    <a:pt x="31170" y="190183"/>
                  </a:lnTo>
                  <a:lnTo>
                    <a:pt x="30753" y="190990"/>
                  </a:lnTo>
                  <a:lnTo>
                    <a:pt x="30363" y="191797"/>
                  </a:lnTo>
                  <a:lnTo>
                    <a:pt x="29989" y="192621"/>
                  </a:lnTo>
                  <a:lnTo>
                    <a:pt x="29625" y="193445"/>
                  </a:lnTo>
                  <a:lnTo>
                    <a:pt x="29278" y="194278"/>
                  </a:lnTo>
                  <a:lnTo>
                    <a:pt x="28948" y="195120"/>
                  </a:lnTo>
                  <a:lnTo>
                    <a:pt x="28636" y="195962"/>
                  </a:lnTo>
                  <a:lnTo>
                    <a:pt x="28332" y="196803"/>
                  </a:lnTo>
                  <a:lnTo>
                    <a:pt x="28054" y="197662"/>
                  </a:lnTo>
                  <a:lnTo>
                    <a:pt x="27785" y="198513"/>
                  </a:lnTo>
                  <a:lnTo>
                    <a:pt x="27534" y="199381"/>
                  </a:lnTo>
                  <a:lnTo>
                    <a:pt x="27299" y="200240"/>
                  </a:lnTo>
                  <a:lnTo>
                    <a:pt x="27082" y="201116"/>
                  </a:lnTo>
                  <a:lnTo>
                    <a:pt x="26883" y="201984"/>
                  </a:lnTo>
                  <a:lnTo>
                    <a:pt x="26701" y="202860"/>
                  </a:lnTo>
                  <a:lnTo>
                    <a:pt x="26536" y="203737"/>
                  </a:lnTo>
                  <a:lnTo>
                    <a:pt x="26388" y="204622"/>
                  </a:lnTo>
                  <a:lnTo>
                    <a:pt x="26258" y="205507"/>
                  </a:lnTo>
                  <a:lnTo>
                    <a:pt x="26137" y="206392"/>
                  </a:lnTo>
                  <a:lnTo>
                    <a:pt x="26041" y="207277"/>
                  </a:lnTo>
                  <a:lnTo>
                    <a:pt x="25963" y="208171"/>
                  </a:lnTo>
                  <a:lnTo>
                    <a:pt x="25902" y="209056"/>
                  </a:lnTo>
                  <a:lnTo>
                    <a:pt x="25850" y="209950"/>
                  </a:lnTo>
                  <a:lnTo>
                    <a:pt x="25824" y="210843"/>
                  </a:lnTo>
                  <a:lnTo>
                    <a:pt x="25816" y="211737"/>
                  </a:lnTo>
                  <a:lnTo>
                    <a:pt x="25824" y="212006"/>
                  </a:lnTo>
                  <a:lnTo>
                    <a:pt x="25842" y="212275"/>
                  </a:lnTo>
                  <a:lnTo>
                    <a:pt x="25876" y="212535"/>
                  </a:lnTo>
                  <a:lnTo>
                    <a:pt x="25928" y="212796"/>
                  </a:lnTo>
                  <a:lnTo>
                    <a:pt x="25989" y="213047"/>
                  </a:lnTo>
                  <a:lnTo>
                    <a:pt x="26059" y="213290"/>
                  </a:lnTo>
                  <a:lnTo>
                    <a:pt x="26137" y="213542"/>
                  </a:lnTo>
                  <a:lnTo>
                    <a:pt x="26232" y="213776"/>
                  </a:lnTo>
                  <a:lnTo>
                    <a:pt x="26345" y="214011"/>
                  </a:lnTo>
                  <a:lnTo>
                    <a:pt x="26458" y="214236"/>
                  </a:lnTo>
                  <a:lnTo>
                    <a:pt x="26588" y="214453"/>
                  </a:lnTo>
                  <a:lnTo>
                    <a:pt x="26727" y="214670"/>
                  </a:lnTo>
                  <a:lnTo>
                    <a:pt x="26874" y="214878"/>
                  </a:lnTo>
                  <a:lnTo>
                    <a:pt x="27030" y="215078"/>
                  </a:lnTo>
                  <a:lnTo>
                    <a:pt x="27195" y="215269"/>
                  </a:lnTo>
                  <a:lnTo>
                    <a:pt x="27369" y="215451"/>
                  </a:lnTo>
                  <a:lnTo>
                    <a:pt x="27551" y="215625"/>
                  </a:lnTo>
                  <a:lnTo>
                    <a:pt x="27742" y="215790"/>
                  </a:lnTo>
                  <a:lnTo>
                    <a:pt x="27942" y="215946"/>
                  </a:lnTo>
                  <a:lnTo>
                    <a:pt x="28150" y="216093"/>
                  </a:lnTo>
                  <a:lnTo>
                    <a:pt x="28367" y="216232"/>
                  </a:lnTo>
                  <a:lnTo>
                    <a:pt x="28584" y="216362"/>
                  </a:lnTo>
                  <a:lnTo>
                    <a:pt x="28809" y="216475"/>
                  </a:lnTo>
                  <a:lnTo>
                    <a:pt x="29044" y="216579"/>
                  </a:lnTo>
                  <a:lnTo>
                    <a:pt x="29278" y="216675"/>
                  </a:lnTo>
                  <a:lnTo>
                    <a:pt x="29521" y="216761"/>
                  </a:lnTo>
                  <a:lnTo>
                    <a:pt x="29772" y="216831"/>
                  </a:lnTo>
                  <a:lnTo>
                    <a:pt x="30024" y="216892"/>
                  </a:lnTo>
                  <a:lnTo>
                    <a:pt x="30284" y="216935"/>
                  </a:lnTo>
                  <a:lnTo>
                    <a:pt x="30545" y="216970"/>
                  </a:lnTo>
                  <a:lnTo>
                    <a:pt x="30814" y="216996"/>
                  </a:lnTo>
                  <a:lnTo>
                    <a:pt x="31083" y="217004"/>
                  </a:lnTo>
                  <a:lnTo>
                    <a:pt x="31352" y="216996"/>
                  </a:lnTo>
                  <a:lnTo>
                    <a:pt x="31621" y="216970"/>
                  </a:lnTo>
                  <a:lnTo>
                    <a:pt x="31890" y="216944"/>
                  </a:lnTo>
                  <a:lnTo>
                    <a:pt x="32150" y="216892"/>
                  </a:lnTo>
                  <a:lnTo>
                    <a:pt x="32410" y="216839"/>
                  </a:lnTo>
                  <a:lnTo>
                    <a:pt x="32662" y="216770"/>
                  </a:lnTo>
                  <a:lnTo>
                    <a:pt x="32905" y="216683"/>
                  </a:lnTo>
                  <a:lnTo>
                    <a:pt x="33139" y="216597"/>
                  </a:lnTo>
                  <a:lnTo>
                    <a:pt x="33374" y="216492"/>
                  </a:lnTo>
                  <a:lnTo>
                    <a:pt x="33608" y="216371"/>
                  </a:lnTo>
                  <a:lnTo>
                    <a:pt x="33825" y="216249"/>
                  </a:lnTo>
                  <a:lnTo>
                    <a:pt x="34033" y="216111"/>
                  </a:lnTo>
                  <a:lnTo>
                    <a:pt x="34241" y="215972"/>
                  </a:lnTo>
                  <a:lnTo>
                    <a:pt x="34441" y="215816"/>
                  </a:lnTo>
                  <a:lnTo>
                    <a:pt x="34632" y="215651"/>
                  </a:lnTo>
                  <a:lnTo>
                    <a:pt x="34814" y="215477"/>
                  </a:lnTo>
                  <a:lnTo>
                    <a:pt x="34988" y="215295"/>
                  </a:lnTo>
                  <a:lnTo>
                    <a:pt x="35152" y="215104"/>
                  </a:lnTo>
                  <a:lnTo>
                    <a:pt x="35309" y="214904"/>
                  </a:lnTo>
                  <a:lnTo>
                    <a:pt x="35447" y="214696"/>
                  </a:lnTo>
                  <a:lnTo>
                    <a:pt x="35586" y="214488"/>
                  </a:lnTo>
                  <a:lnTo>
                    <a:pt x="35716" y="214262"/>
                  </a:lnTo>
                  <a:lnTo>
                    <a:pt x="35829" y="214037"/>
                  </a:lnTo>
                  <a:lnTo>
                    <a:pt x="35933" y="213802"/>
                  </a:lnTo>
                  <a:lnTo>
                    <a:pt x="36029" y="213568"/>
                  </a:lnTo>
                  <a:lnTo>
                    <a:pt x="36107" y="213316"/>
                  </a:lnTo>
                  <a:lnTo>
                    <a:pt x="36176" y="213065"/>
                  </a:lnTo>
                  <a:lnTo>
                    <a:pt x="36237" y="212813"/>
                  </a:lnTo>
                  <a:lnTo>
                    <a:pt x="36280" y="212553"/>
                  </a:lnTo>
                  <a:lnTo>
                    <a:pt x="36315" y="212284"/>
                  </a:lnTo>
                  <a:lnTo>
                    <a:pt x="36333" y="212015"/>
                  </a:lnTo>
                  <a:lnTo>
                    <a:pt x="36341" y="211737"/>
                  </a:lnTo>
                  <a:lnTo>
                    <a:pt x="36341" y="211295"/>
                  </a:lnTo>
                  <a:lnTo>
                    <a:pt x="36350" y="210843"/>
                  </a:lnTo>
                  <a:lnTo>
                    <a:pt x="36367" y="210401"/>
                  </a:lnTo>
                  <a:lnTo>
                    <a:pt x="36385" y="209950"/>
                  </a:lnTo>
                  <a:lnTo>
                    <a:pt x="36411" y="209507"/>
                  </a:lnTo>
                  <a:lnTo>
                    <a:pt x="36445" y="209065"/>
                  </a:lnTo>
                  <a:lnTo>
                    <a:pt x="36480" y="208613"/>
                  </a:lnTo>
                  <a:lnTo>
                    <a:pt x="36523" y="208171"/>
                  </a:lnTo>
                  <a:lnTo>
                    <a:pt x="36576" y="207728"/>
                  </a:lnTo>
                  <a:lnTo>
                    <a:pt x="36628" y="207286"/>
                  </a:lnTo>
                  <a:lnTo>
                    <a:pt x="36688" y="206843"/>
                  </a:lnTo>
                  <a:lnTo>
                    <a:pt x="36758" y="206401"/>
                  </a:lnTo>
                  <a:lnTo>
                    <a:pt x="36827" y="205958"/>
                  </a:lnTo>
                  <a:lnTo>
                    <a:pt x="36905" y="205515"/>
                  </a:lnTo>
                  <a:lnTo>
                    <a:pt x="36983" y="205073"/>
                  </a:lnTo>
                  <a:lnTo>
                    <a:pt x="37070" y="204639"/>
                  </a:lnTo>
                  <a:lnTo>
                    <a:pt x="37166" y="204197"/>
                  </a:lnTo>
                  <a:lnTo>
                    <a:pt x="37261" y="203763"/>
                  </a:lnTo>
                  <a:lnTo>
                    <a:pt x="37365" y="203329"/>
                  </a:lnTo>
                  <a:lnTo>
                    <a:pt x="37478" y="202886"/>
                  </a:lnTo>
                  <a:lnTo>
                    <a:pt x="37591" y="202461"/>
                  </a:lnTo>
                  <a:lnTo>
                    <a:pt x="37712" y="202027"/>
                  </a:lnTo>
                  <a:lnTo>
                    <a:pt x="37842" y="201593"/>
                  </a:lnTo>
                  <a:lnTo>
                    <a:pt x="37973" y="201168"/>
                  </a:lnTo>
                  <a:lnTo>
                    <a:pt x="38103" y="200734"/>
                  </a:lnTo>
                  <a:lnTo>
                    <a:pt x="38250" y="200309"/>
                  </a:lnTo>
                  <a:lnTo>
                    <a:pt x="38398" y="199884"/>
                  </a:lnTo>
                  <a:lnTo>
                    <a:pt x="38545" y="199459"/>
                  </a:lnTo>
                  <a:lnTo>
                    <a:pt x="38701" y="199042"/>
                  </a:lnTo>
                  <a:lnTo>
                    <a:pt x="38866" y="198617"/>
                  </a:lnTo>
                  <a:lnTo>
                    <a:pt x="39031" y="198200"/>
                  </a:lnTo>
                  <a:lnTo>
                    <a:pt x="39205" y="197784"/>
                  </a:lnTo>
                  <a:lnTo>
                    <a:pt x="39387" y="197367"/>
                  </a:lnTo>
                  <a:lnTo>
                    <a:pt x="39569" y="196951"/>
                  </a:lnTo>
                  <a:lnTo>
                    <a:pt x="39751" y="196543"/>
                  </a:lnTo>
                  <a:lnTo>
                    <a:pt x="39942" y="196135"/>
                  </a:lnTo>
                  <a:lnTo>
                    <a:pt x="40142" y="195727"/>
                  </a:lnTo>
                  <a:lnTo>
                    <a:pt x="40350" y="195320"/>
                  </a:lnTo>
                  <a:lnTo>
                    <a:pt x="40558" y="194920"/>
                  </a:lnTo>
                  <a:lnTo>
                    <a:pt x="40767" y="194521"/>
                  </a:lnTo>
                  <a:lnTo>
                    <a:pt x="40984" y="194122"/>
                  </a:lnTo>
                  <a:lnTo>
                    <a:pt x="41209" y="193723"/>
                  </a:lnTo>
                  <a:lnTo>
                    <a:pt x="41435" y="193332"/>
                  </a:lnTo>
                  <a:lnTo>
                    <a:pt x="41669" y="192942"/>
                  </a:lnTo>
                  <a:lnTo>
                    <a:pt x="41903" y="192551"/>
                  </a:lnTo>
                  <a:lnTo>
                    <a:pt x="42146" y="192170"/>
                  </a:lnTo>
                  <a:lnTo>
                    <a:pt x="42389" y="191779"/>
                  </a:lnTo>
                  <a:lnTo>
                    <a:pt x="42641" y="191397"/>
                  </a:lnTo>
                  <a:lnTo>
                    <a:pt x="42901" y="191024"/>
                  </a:lnTo>
                  <a:lnTo>
                    <a:pt x="43162" y="190651"/>
                  </a:lnTo>
                  <a:lnTo>
                    <a:pt x="43422" y="190278"/>
                  </a:lnTo>
                  <a:lnTo>
                    <a:pt x="43691" y="189905"/>
                  </a:lnTo>
                  <a:lnTo>
                    <a:pt x="43969" y="189540"/>
                  </a:lnTo>
                  <a:lnTo>
                    <a:pt x="44246" y="189176"/>
                  </a:lnTo>
                  <a:lnTo>
                    <a:pt x="44533" y="188820"/>
                  </a:lnTo>
                  <a:lnTo>
                    <a:pt x="44819" y="188456"/>
                  </a:lnTo>
                  <a:lnTo>
                    <a:pt x="45105" y="188100"/>
                  </a:lnTo>
                  <a:lnTo>
                    <a:pt x="45409" y="187753"/>
                  </a:lnTo>
                  <a:lnTo>
                    <a:pt x="45704" y="187406"/>
                  </a:lnTo>
                  <a:lnTo>
                    <a:pt x="46017" y="187059"/>
                  </a:lnTo>
                  <a:lnTo>
                    <a:pt x="46320" y="186720"/>
                  </a:lnTo>
                  <a:lnTo>
                    <a:pt x="46641" y="186382"/>
                  </a:lnTo>
                  <a:lnTo>
                    <a:pt x="46954" y="186052"/>
                  </a:lnTo>
                  <a:lnTo>
                    <a:pt x="47283" y="185714"/>
                  </a:lnTo>
                  <a:lnTo>
                    <a:pt x="47405" y="185584"/>
                  </a:lnTo>
                  <a:lnTo>
                    <a:pt x="47518" y="185445"/>
                  </a:lnTo>
                  <a:lnTo>
                    <a:pt x="47639" y="185306"/>
                  </a:lnTo>
                  <a:lnTo>
                    <a:pt x="47743" y="185167"/>
                  </a:lnTo>
                  <a:lnTo>
                    <a:pt x="47847" y="185020"/>
                  </a:lnTo>
                  <a:lnTo>
                    <a:pt x="47943" y="184872"/>
                  </a:lnTo>
                  <a:lnTo>
                    <a:pt x="48038" y="184724"/>
                  </a:lnTo>
                  <a:lnTo>
                    <a:pt x="48134" y="184568"/>
                  </a:lnTo>
                  <a:lnTo>
                    <a:pt x="48212" y="184421"/>
                  </a:lnTo>
                  <a:lnTo>
                    <a:pt x="48290" y="184256"/>
                  </a:lnTo>
                  <a:lnTo>
                    <a:pt x="48368" y="184100"/>
                  </a:lnTo>
                  <a:lnTo>
                    <a:pt x="48437" y="183944"/>
                  </a:lnTo>
                  <a:lnTo>
                    <a:pt x="48498" y="183779"/>
                  </a:lnTo>
                  <a:lnTo>
                    <a:pt x="48559" y="183614"/>
                  </a:lnTo>
                  <a:lnTo>
                    <a:pt x="48611" y="183449"/>
                  </a:lnTo>
                  <a:lnTo>
                    <a:pt x="48654" y="183284"/>
                  </a:lnTo>
                  <a:lnTo>
                    <a:pt x="48698" y="183111"/>
                  </a:lnTo>
                  <a:lnTo>
                    <a:pt x="48733" y="182946"/>
                  </a:lnTo>
                  <a:lnTo>
                    <a:pt x="48767" y="182772"/>
                  </a:lnTo>
                  <a:lnTo>
                    <a:pt x="48793" y="182599"/>
                  </a:lnTo>
                  <a:lnTo>
                    <a:pt x="48811" y="182434"/>
                  </a:lnTo>
                  <a:lnTo>
                    <a:pt x="48819" y="182260"/>
                  </a:lnTo>
                  <a:lnTo>
                    <a:pt x="48828" y="182087"/>
                  </a:lnTo>
                  <a:lnTo>
                    <a:pt x="48828" y="181913"/>
                  </a:lnTo>
                  <a:lnTo>
                    <a:pt x="48828" y="181739"/>
                  </a:lnTo>
                  <a:lnTo>
                    <a:pt x="48811" y="181566"/>
                  </a:lnTo>
                  <a:lnTo>
                    <a:pt x="48793" y="181392"/>
                  </a:lnTo>
                  <a:lnTo>
                    <a:pt x="48776" y="181219"/>
                  </a:lnTo>
                  <a:lnTo>
                    <a:pt x="48741" y="181045"/>
                  </a:lnTo>
                  <a:lnTo>
                    <a:pt x="48706" y="180872"/>
                  </a:lnTo>
                  <a:lnTo>
                    <a:pt x="48663" y="180698"/>
                  </a:lnTo>
                  <a:lnTo>
                    <a:pt x="48611" y="180525"/>
                  </a:lnTo>
                  <a:lnTo>
                    <a:pt x="48568" y="180360"/>
                  </a:lnTo>
                  <a:lnTo>
                    <a:pt x="48507" y="180186"/>
                  </a:lnTo>
                  <a:lnTo>
                    <a:pt x="48446" y="180021"/>
                  </a:lnTo>
                  <a:lnTo>
                    <a:pt x="48385" y="179865"/>
                  </a:lnTo>
                  <a:lnTo>
                    <a:pt x="48307" y="179709"/>
                  </a:lnTo>
                  <a:lnTo>
                    <a:pt x="48229" y="179553"/>
                  </a:lnTo>
                  <a:lnTo>
                    <a:pt x="48151" y="179397"/>
                  </a:lnTo>
                  <a:lnTo>
                    <a:pt x="48056" y="179249"/>
                  </a:lnTo>
                  <a:lnTo>
                    <a:pt x="47969" y="179102"/>
                  </a:lnTo>
                  <a:lnTo>
                    <a:pt x="47865" y="178954"/>
                  </a:lnTo>
                  <a:lnTo>
                    <a:pt x="47769" y="178815"/>
                  </a:lnTo>
                  <a:lnTo>
                    <a:pt x="47657" y="178685"/>
                  </a:lnTo>
                  <a:lnTo>
                    <a:pt x="47544" y="178546"/>
                  </a:lnTo>
                  <a:lnTo>
                    <a:pt x="47431" y="178425"/>
                  </a:lnTo>
                  <a:lnTo>
                    <a:pt x="47309" y="178295"/>
                  </a:lnTo>
                  <a:lnTo>
                    <a:pt x="47188" y="178182"/>
                  </a:lnTo>
                  <a:lnTo>
                    <a:pt x="47058" y="178060"/>
                  </a:lnTo>
                  <a:lnTo>
                    <a:pt x="46928" y="177947"/>
                  </a:lnTo>
                  <a:lnTo>
                    <a:pt x="46789" y="177843"/>
                  </a:lnTo>
                  <a:lnTo>
                    <a:pt x="46650" y="177739"/>
                  </a:lnTo>
                  <a:lnTo>
                    <a:pt x="46502" y="177635"/>
                  </a:lnTo>
                  <a:lnTo>
                    <a:pt x="46364" y="177548"/>
                  </a:lnTo>
                  <a:lnTo>
                    <a:pt x="46207" y="177453"/>
                  </a:lnTo>
                  <a:lnTo>
                    <a:pt x="46060" y="177375"/>
                  </a:lnTo>
                  <a:lnTo>
                    <a:pt x="45904" y="177288"/>
                  </a:lnTo>
                  <a:lnTo>
                    <a:pt x="45748" y="177219"/>
                  </a:lnTo>
                  <a:lnTo>
                    <a:pt x="45591" y="177149"/>
                  </a:lnTo>
                  <a:lnTo>
                    <a:pt x="45426" y="177080"/>
                  </a:lnTo>
                  <a:lnTo>
                    <a:pt x="45262" y="177028"/>
                  </a:lnTo>
                  <a:lnTo>
                    <a:pt x="45097" y="176967"/>
                  </a:lnTo>
                  <a:lnTo>
                    <a:pt x="44923" y="176924"/>
                  </a:lnTo>
                  <a:lnTo>
                    <a:pt x="44758" y="176880"/>
                  </a:lnTo>
                  <a:lnTo>
                    <a:pt x="43821" y="176655"/>
                  </a:lnTo>
                  <a:lnTo>
                    <a:pt x="42884" y="176412"/>
                  </a:lnTo>
                  <a:lnTo>
                    <a:pt x="41964" y="176160"/>
                  </a:lnTo>
                  <a:lnTo>
                    <a:pt x="41053" y="175882"/>
                  </a:lnTo>
                  <a:lnTo>
                    <a:pt x="40151" y="175596"/>
                  </a:lnTo>
                  <a:lnTo>
                    <a:pt x="39257" y="175292"/>
                  </a:lnTo>
                  <a:lnTo>
                    <a:pt x="38380" y="174971"/>
                  </a:lnTo>
                  <a:lnTo>
                    <a:pt x="37504" y="174641"/>
                  </a:lnTo>
                  <a:lnTo>
                    <a:pt x="36645" y="174294"/>
                  </a:lnTo>
                  <a:lnTo>
                    <a:pt x="35795" y="173930"/>
                  </a:lnTo>
                  <a:lnTo>
                    <a:pt x="34953" y="173548"/>
                  </a:lnTo>
                  <a:lnTo>
                    <a:pt x="34120" y="173158"/>
                  </a:lnTo>
                  <a:lnTo>
                    <a:pt x="33304" y="172758"/>
                  </a:lnTo>
                  <a:lnTo>
                    <a:pt x="32497" y="172342"/>
                  </a:lnTo>
                  <a:lnTo>
                    <a:pt x="31699" y="171908"/>
                  </a:lnTo>
                  <a:lnTo>
                    <a:pt x="30918" y="171457"/>
                  </a:lnTo>
                  <a:lnTo>
                    <a:pt x="30146" y="171006"/>
                  </a:lnTo>
                  <a:lnTo>
                    <a:pt x="29382" y="170528"/>
                  </a:lnTo>
                  <a:lnTo>
                    <a:pt x="28636" y="170051"/>
                  </a:lnTo>
                  <a:lnTo>
                    <a:pt x="27898" y="169556"/>
                  </a:lnTo>
                  <a:lnTo>
                    <a:pt x="27169" y="169044"/>
                  </a:lnTo>
                  <a:lnTo>
                    <a:pt x="26458" y="168524"/>
                  </a:lnTo>
                  <a:lnTo>
                    <a:pt x="25764" y="167995"/>
                  </a:lnTo>
                  <a:lnTo>
                    <a:pt x="25078" y="167448"/>
                  </a:lnTo>
                  <a:lnTo>
                    <a:pt x="24410" y="166892"/>
                  </a:lnTo>
                  <a:lnTo>
                    <a:pt x="23750" y="166328"/>
                  </a:lnTo>
                  <a:lnTo>
                    <a:pt x="23100" y="165756"/>
                  </a:lnTo>
                  <a:lnTo>
                    <a:pt x="22475" y="165166"/>
                  </a:lnTo>
                  <a:lnTo>
                    <a:pt x="21859" y="164567"/>
                  </a:lnTo>
                  <a:lnTo>
                    <a:pt x="21251" y="163960"/>
                  </a:lnTo>
                  <a:lnTo>
                    <a:pt x="20661" y="163343"/>
                  </a:lnTo>
                  <a:lnTo>
                    <a:pt x="20089" y="162710"/>
                  </a:lnTo>
                  <a:lnTo>
                    <a:pt x="19533" y="162077"/>
                  </a:lnTo>
                  <a:lnTo>
                    <a:pt x="18986" y="161426"/>
                  </a:lnTo>
                  <a:lnTo>
                    <a:pt x="18457" y="160775"/>
                  </a:lnTo>
                  <a:lnTo>
                    <a:pt x="17945" y="160107"/>
                  </a:lnTo>
                  <a:lnTo>
                    <a:pt x="17451" y="159430"/>
                  </a:lnTo>
                  <a:lnTo>
                    <a:pt x="16965" y="158744"/>
                  </a:lnTo>
                  <a:lnTo>
                    <a:pt x="16496" y="158059"/>
                  </a:lnTo>
                  <a:lnTo>
                    <a:pt x="16045" y="157356"/>
                  </a:lnTo>
                  <a:lnTo>
                    <a:pt x="15611" y="156653"/>
                  </a:lnTo>
                  <a:lnTo>
                    <a:pt x="15194" y="155933"/>
                  </a:lnTo>
                  <a:lnTo>
                    <a:pt x="14795" y="155213"/>
                  </a:lnTo>
                  <a:lnTo>
                    <a:pt x="14413" y="154484"/>
                  </a:lnTo>
                  <a:lnTo>
                    <a:pt x="14040" y="153746"/>
                  </a:lnTo>
                  <a:lnTo>
                    <a:pt x="13693" y="153000"/>
                  </a:lnTo>
                  <a:lnTo>
                    <a:pt x="13355" y="152245"/>
                  </a:lnTo>
                  <a:lnTo>
                    <a:pt x="13042" y="151490"/>
                  </a:lnTo>
                  <a:lnTo>
                    <a:pt x="12747" y="150727"/>
                  </a:lnTo>
                  <a:lnTo>
                    <a:pt x="12461" y="149954"/>
                  </a:lnTo>
                  <a:lnTo>
                    <a:pt x="12201" y="149182"/>
                  </a:lnTo>
                  <a:lnTo>
                    <a:pt x="11958" y="148401"/>
                  </a:lnTo>
                  <a:lnTo>
                    <a:pt x="11732" y="147611"/>
                  </a:lnTo>
                  <a:lnTo>
                    <a:pt x="11524" y="146822"/>
                  </a:lnTo>
                  <a:lnTo>
                    <a:pt x="11342" y="146023"/>
                  </a:lnTo>
                  <a:lnTo>
                    <a:pt x="11168" y="145225"/>
                  </a:lnTo>
                  <a:lnTo>
                    <a:pt x="11021" y="144418"/>
                  </a:lnTo>
                  <a:lnTo>
                    <a:pt x="10890" y="143602"/>
                  </a:lnTo>
                  <a:lnTo>
                    <a:pt x="10778" y="142787"/>
                  </a:lnTo>
                  <a:lnTo>
                    <a:pt x="10691" y="141971"/>
                  </a:lnTo>
                  <a:lnTo>
                    <a:pt x="10621" y="141147"/>
                  </a:lnTo>
                  <a:lnTo>
                    <a:pt x="10569" y="140314"/>
                  </a:lnTo>
                  <a:lnTo>
                    <a:pt x="10535" y="139489"/>
                  </a:lnTo>
                  <a:lnTo>
                    <a:pt x="10526" y="138656"/>
                  </a:lnTo>
                  <a:lnTo>
                    <a:pt x="10526" y="138136"/>
                  </a:lnTo>
                  <a:lnTo>
                    <a:pt x="10543" y="137615"/>
                  </a:lnTo>
                  <a:lnTo>
                    <a:pt x="10561" y="137094"/>
                  </a:lnTo>
                  <a:lnTo>
                    <a:pt x="10587" y="136582"/>
                  </a:lnTo>
                  <a:lnTo>
                    <a:pt x="10621" y="136070"/>
                  </a:lnTo>
                  <a:lnTo>
                    <a:pt x="10665" y="135550"/>
                  </a:lnTo>
                  <a:lnTo>
                    <a:pt x="10708" y="135038"/>
                  </a:lnTo>
                  <a:lnTo>
                    <a:pt x="10769" y="134526"/>
                  </a:lnTo>
                  <a:lnTo>
                    <a:pt x="10830" y="134014"/>
                  </a:lnTo>
                  <a:lnTo>
                    <a:pt x="10899" y="133502"/>
                  </a:lnTo>
                  <a:lnTo>
                    <a:pt x="10977" y="132999"/>
                  </a:lnTo>
                  <a:lnTo>
                    <a:pt x="11064" y="132487"/>
                  </a:lnTo>
                  <a:lnTo>
                    <a:pt x="11159" y="131983"/>
                  </a:lnTo>
                  <a:lnTo>
                    <a:pt x="11264" y="131480"/>
                  </a:lnTo>
                  <a:lnTo>
                    <a:pt x="11368" y="130977"/>
                  </a:lnTo>
                  <a:lnTo>
                    <a:pt x="11481" y="130474"/>
                  </a:lnTo>
                  <a:lnTo>
                    <a:pt x="11602" y="129979"/>
                  </a:lnTo>
                  <a:lnTo>
                    <a:pt x="11732" y="129476"/>
                  </a:lnTo>
                  <a:lnTo>
                    <a:pt x="11871" y="128981"/>
                  </a:lnTo>
                  <a:lnTo>
                    <a:pt x="12010" y="128486"/>
                  </a:lnTo>
                  <a:lnTo>
                    <a:pt x="12166" y="127992"/>
                  </a:lnTo>
                  <a:lnTo>
                    <a:pt x="12322" y="127497"/>
                  </a:lnTo>
                  <a:lnTo>
                    <a:pt x="12487" y="127011"/>
                  </a:lnTo>
                  <a:lnTo>
                    <a:pt x="12661" y="126517"/>
                  </a:lnTo>
                  <a:lnTo>
                    <a:pt x="12843" y="126031"/>
                  </a:lnTo>
                  <a:lnTo>
                    <a:pt x="13025" y="125553"/>
                  </a:lnTo>
                  <a:lnTo>
                    <a:pt x="13216" y="125068"/>
                  </a:lnTo>
                  <a:lnTo>
                    <a:pt x="13416" y="124590"/>
                  </a:lnTo>
                  <a:lnTo>
                    <a:pt x="13624" y="124104"/>
                  </a:lnTo>
                  <a:lnTo>
                    <a:pt x="13841" y="123636"/>
                  </a:lnTo>
                  <a:lnTo>
                    <a:pt x="14058" y="123158"/>
                  </a:lnTo>
                  <a:lnTo>
                    <a:pt x="14283" y="122681"/>
                  </a:lnTo>
                  <a:lnTo>
                    <a:pt x="14518" y="122213"/>
                  </a:lnTo>
                  <a:lnTo>
                    <a:pt x="14761" y="121744"/>
                  </a:lnTo>
                  <a:lnTo>
                    <a:pt x="15012" y="121284"/>
                  </a:lnTo>
                  <a:lnTo>
                    <a:pt x="15264" y="120816"/>
                  </a:lnTo>
                  <a:lnTo>
                    <a:pt x="15524" y="120356"/>
                  </a:lnTo>
                  <a:lnTo>
                    <a:pt x="15793" y="119904"/>
                  </a:lnTo>
                  <a:lnTo>
                    <a:pt x="16071" y="119445"/>
                  </a:lnTo>
                  <a:lnTo>
                    <a:pt x="16349" y="118993"/>
                  </a:lnTo>
                  <a:lnTo>
                    <a:pt x="16644" y="118542"/>
                  </a:lnTo>
                  <a:lnTo>
                    <a:pt x="16930" y="118091"/>
                  </a:lnTo>
                  <a:lnTo>
                    <a:pt x="17234" y="117648"/>
                  </a:lnTo>
                  <a:lnTo>
                    <a:pt x="17546" y="117206"/>
                  </a:lnTo>
                  <a:lnTo>
                    <a:pt x="17858" y="116763"/>
                  </a:lnTo>
                  <a:lnTo>
                    <a:pt x="18179" y="116329"/>
                  </a:lnTo>
                  <a:lnTo>
                    <a:pt x="18509" y="115896"/>
                  </a:lnTo>
                  <a:lnTo>
                    <a:pt x="18839" y="115462"/>
                  </a:lnTo>
                  <a:lnTo>
                    <a:pt x="19177" y="115036"/>
                  </a:lnTo>
                  <a:lnTo>
                    <a:pt x="19524" y="114603"/>
                  </a:lnTo>
                  <a:lnTo>
                    <a:pt x="19880" y="114186"/>
                  </a:lnTo>
                  <a:lnTo>
                    <a:pt x="20236" y="113761"/>
                  </a:lnTo>
                  <a:lnTo>
                    <a:pt x="20609" y="113344"/>
                  </a:lnTo>
                  <a:lnTo>
                    <a:pt x="20982" y="112937"/>
                  </a:lnTo>
                  <a:lnTo>
                    <a:pt x="21355" y="112520"/>
                  </a:lnTo>
                  <a:lnTo>
                    <a:pt x="21746" y="112121"/>
                  </a:lnTo>
                  <a:lnTo>
                    <a:pt x="22136" y="111713"/>
                  </a:lnTo>
                  <a:lnTo>
                    <a:pt x="22527" y="111314"/>
                  </a:lnTo>
                  <a:lnTo>
                    <a:pt x="22935" y="110915"/>
                  </a:lnTo>
                  <a:lnTo>
                    <a:pt x="23343" y="110524"/>
                  </a:lnTo>
                  <a:lnTo>
                    <a:pt x="23759" y="110134"/>
                  </a:lnTo>
                  <a:lnTo>
                    <a:pt x="24184" y="109743"/>
                  </a:lnTo>
                  <a:lnTo>
                    <a:pt x="24609" y="109361"/>
                  </a:lnTo>
                  <a:lnTo>
                    <a:pt x="25043" y="108980"/>
                  </a:lnTo>
                  <a:lnTo>
                    <a:pt x="25252" y="108789"/>
                  </a:lnTo>
                  <a:lnTo>
                    <a:pt x="25442" y="108598"/>
                  </a:lnTo>
                  <a:lnTo>
                    <a:pt x="25625" y="108390"/>
                  </a:lnTo>
                  <a:lnTo>
                    <a:pt x="25790" y="108173"/>
                  </a:lnTo>
                  <a:lnTo>
                    <a:pt x="25954" y="107947"/>
                  </a:lnTo>
                  <a:lnTo>
                    <a:pt x="26093" y="107721"/>
                  </a:lnTo>
                  <a:lnTo>
                    <a:pt x="26232" y="107478"/>
                  </a:lnTo>
                  <a:lnTo>
                    <a:pt x="26354" y="107236"/>
                  </a:lnTo>
                  <a:lnTo>
                    <a:pt x="26458" y="106993"/>
                  </a:lnTo>
                  <a:lnTo>
                    <a:pt x="26553" y="106732"/>
                  </a:lnTo>
                  <a:lnTo>
                    <a:pt x="26640" y="106472"/>
                  </a:lnTo>
                  <a:lnTo>
                    <a:pt x="26709" y="106212"/>
                  </a:lnTo>
                  <a:lnTo>
                    <a:pt x="26770" y="105943"/>
                  </a:lnTo>
                  <a:lnTo>
                    <a:pt x="26813" y="105674"/>
                  </a:lnTo>
                  <a:lnTo>
                    <a:pt x="26848" y="105396"/>
                  </a:lnTo>
                  <a:lnTo>
                    <a:pt x="26874" y="105127"/>
                  </a:lnTo>
                  <a:lnTo>
                    <a:pt x="26866" y="104849"/>
                  </a:lnTo>
                  <a:lnTo>
                    <a:pt x="26848" y="104572"/>
                  </a:lnTo>
                  <a:lnTo>
                    <a:pt x="26813" y="104303"/>
                  </a:lnTo>
                  <a:lnTo>
                    <a:pt x="26770" y="104034"/>
                  </a:lnTo>
                  <a:lnTo>
                    <a:pt x="26709" y="103773"/>
                  </a:lnTo>
                  <a:lnTo>
                    <a:pt x="26640" y="103513"/>
                  </a:lnTo>
                  <a:lnTo>
                    <a:pt x="26553" y="103253"/>
                  </a:lnTo>
                  <a:lnTo>
                    <a:pt x="26458" y="103001"/>
                  </a:lnTo>
                  <a:lnTo>
                    <a:pt x="26345" y="102758"/>
                  </a:lnTo>
                  <a:lnTo>
                    <a:pt x="26232" y="102515"/>
                  </a:lnTo>
                  <a:lnTo>
                    <a:pt x="26093" y="102272"/>
                  </a:lnTo>
                  <a:lnTo>
                    <a:pt x="25954" y="102046"/>
                  </a:lnTo>
                  <a:lnTo>
                    <a:pt x="25798" y="101821"/>
                  </a:lnTo>
                  <a:lnTo>
                    <a:pt x="25625" y="101604"/>
                  </a:lnTo>
                  <a:lnTo>
                    <a:pt x="25451" y="101396"/>
                  </a:lnTo>
                  <a:lnTo>
                    <a:pt x="25252" y="101196"/>
                  </a:lnTo>
                  <a:lnTo>
                    <a:pt x="24757" y="100701"/>
                  </a:lnTo>
                  <a:lnTo>
                    <a:pt x="24271" y="100207"/>
                  </a:lnTo>
                  <a:lnTo>
                    <a:pt x="23802" y="99695"/>
                  </a:lnTo>
                  <a:lnTo>
                    <a:pt x="23343" y="99183"/>
                  </a:lnTo>
                  <a:lnTo>
                    <a:pt x="22909" y="98662"/>
                  </a:lnTo>
                  <a:lnTo>
                    <a:pt x="22483" y="98133"/>
                  </a:lnTo>
                  <a:lnTo>
                    <a:pt x="22067" y="97595"/>
                  </a:lnTo>
                  <a:lnTo>
                    <a:pt x="21676" y="97048"/>
                  </a:lnTo>
                  <a:lnTo>
                    <a:pt x="21295" y="96493"/>
                  </a:lnTo>
                  <a:lnTo>
                    <a:pt x="20930" y="95938"/>
                  </a:lnTo>
                  <a:lnTo>
                    <a:pt x="20574" y="95374"/>
                  </a:lnTo>
                  <a:lnTo>
                    <a:pt x="20245" y="94801"/>
                  </a:lnTo>
                  <a:lnTo>
                    <a:pt x="19924" y="94228"/>
                  </a:lnTo>
                  <a:lnTo>
                    <a:pt x="19620" y="93647"/>
                  </a:lnTo>
                  <a:lnTo>
                    <a:pt x="19334" y="93057"/>
                  </a:lnTo>
                  <a:lnTo>
                    <a:pt x="19056" y="92467"/>
                  </a:lnTo>
                  <a:lnTo>
                    <a:pt x="18796" y="91868"/>
                  </a:lnTo>
                  <a:lnTo>
                    <a:pt x="18561" y="91260"/>
                  </a:lnTo>
                  <a:lnTo>
                    <a:pt x="18336" y="90653"/>
                  </a:lnTo>
                  <a:lnTo>
                    <a:pt x="18127" y="90046"/>
                  </a:lnTo>
                  <a:lnTo>
                    <a:pt x="17937" y="89430"/>
                  </a:lnTo>
                  <a:lnTo>
                    <a:pt x="17754" y="88813"/>
                  </a:lnTo>
                  <a:lnTo>
                    <a:pt x="17598" y="88189"/>
                  </a:lnTo>
                  <a:lnTo>
                    <a:pt x="17451" y="87564"/>
                  </a:lnTo>
                  <a:lnTo>
                    <a:pt x="17329" y="86939"/>
                  </a:lnTo>
                  <a:lnTo>
                    <a:pt x="17216" y="86306"/>
                  </a:lnTo>
                  <a:lnTo>
                    <a:pt x="17121" y="85672"/>
                  </a:lnTo>
                  <a:lnTo>
                    <a:pt x="17043" y="85030"/>
                  </a:lnTo>
                  <a:lnTo>
                    <a:pt x="16982" y="84397"/>
                  </a:lnTo>
                  <a:lnTo>
                    <a:pt x="16939" y="83755"/>
                  </a:lnTo>
                  <a:lnTo>
                    <a:pt x="16913" y="83112"/>
                  </a:lnTo>
                  <a:lnTo>
                    <a:pt x="16904" y="82470"/>
                  </a:lnTo>
                  <a:lnTo>
                    <a:pt x="16913" y="82106"/>
                  </a:lnTo>
                  <a:lnTo>
                    <a:pt x="16921" y="81750"/>
                  </a:lnTo>
                  <a:lnTo>
                    <a:pt x="16947" y="81030"/>
                  </a:lnTo>
                  <a:lnTo>
                    <a:pt x="16999" y="80318"/>
                  </a:lnTo>
                  <a:lnTo>
                    <a:pt x="17069" y="79615"/>
                  </a:lnTo>
                  <a:lnTo>
                    <a:pt x="17164" y="78913"/>
                  </a:lnTo>
                  <a:lnTo>
                    <a:pt x="17277" y="78218"/>
                  </a:lnTo>
                  <a:lnTo>
                    <a:pt x="17407" y="77524"/>
                  </a:lnTo>
                  <a:lnTo>
                    <a:pt x="17555" y="76839"/>
                  </a:lnTo>
                  <a:lnTo>
                    <a:pt x="17720" y="76162"/>
                  </a:lnTo>
                  <a:lnTo>
                    <a:pt x="17910" y="75485"/>
                  </a:lnTo>
                  <a:lnTo>
                    <a:pt x="18119" y="74817"/>
                  </a:lnTo>
                  <a:lnTo>
                    <a:pt x="18344" y="74157"/>
                  </a:lnTo>
                  <a:lnTo>
                    <a:pt x="18587" y="73507"/>
                  </a:lnTo>
                  <a:lnTo>
                    <a:pt x="18848" y="72864"/>
                  </a:lnTo>
                  <a:lnTo>
                    <a:pt x="19125" y="72222"/>
                  </a:lnTo>
                  <a:lnTo>
                    <a:pt x="19420" y="71589"/>
                  </a:lnTo>
                  <a:lnTo>
                    <a:pt x="19733" y="70964"/>
                  </a:lnTo>
                  <a:lnTo>
                    <a:pt x="20054" y="70348"/>
                  </a:lnTo>
                  <a:lnTo>
                    <a:pt x="20401" y="69741"/>
                  </a:lnTo>
                  <a:lnTo>
                    <a:pt x="20765" y="69142"/>
                  </a:lnTo>
                  <a:lnTo>
                    <a:pt x="21138" y="68552"/>
                  </a:lnTo>
                  <a:lnTo>
                    <a:pt x="21538" y="67970"/>
                  </a:lnTo>
                  <a:lnTo>
                    <a:pt x="21945" y="67398"/>
                  </a:lnTo>
                  <a:lnTo>
                    <a:pt x="22371" y="66825"/>
                  </a:lnTo>
                  <a:lnTo>
                    <a:pt x="22813" y="66270"/>
                  </a:lnTo>
                  <a:lnTo>
                    <a:pt x="23264" y="65732"/>
                  </a:lnTo>
                  <a:lnTo>
                    <a:pt x="23733" y="65194"/>
                  </a:lnTo>
                  <a:lnTo>
                    <a:pt x="24219" y="64664"/>
                  </a:lnTo>
                  <a:lnTo>
                    <a:pt x="24722" y="64152"/>
                  </a:lnTo>
                  <a:lnTo>
                    <a:pt x="25234" y="63640"/>
                  </a:lnTo>
                  <a:lnTo>
                    <a:pt x="25755" y="63146"/>
                  </a:lnTo>
                  <a:lnTo>
                    <a:pt x="26302" y="62660"/>
                  </a:lnTo>
                  <a:lnTo>
                    <a:pt x="26848" y="62191"/>
                  </a:lnTo>
                  <a:lnTo>
                    <a:pt x="27421" y="61723"/>
                  </a:lnTo>
                  <a:lnTo>
                    <a:pt x="27994" y="61271"/>
                  </a:lnTo>
                  <a:lnTo>
                    <a:pt x="28592" y="60838"/>
                  </a:lnTo>
                  <a:lnTo>
                    <a:pt x="29191" y="60404"/>
                  </a:lnTo>
                  <a:lnTo>
                    <a:pt x="29807" y="59987"/>
                  </a:lnTo>
                  <a:lnTo>
                    <a:pt x="30441" y="59588"/>
                  </a:lnTo>
                  <a:lnTo>
                    <a:pt x="31074" y="59198"/>
                  </a:lnTo>
                  <a:lnTo>
                    <a:pt x="31725" y="58816"/>
                  </a:lnTo>
                  <a:lnTo>
                    <a:pt x="32393" y="58451"/>
                  </a:lnTo>
                  <a:lnTo>
                    <a:pt x="33061" y="58096"/>
                  </a:lnTo>
                  <a:lnTo>
                    <a:pt x="33747" y="57757"/>
                  </a:lnTo>
                  <a:lnTo>
                    <a:pt x="34441" y="57436"/>
                  </a:lnTo>
                  <a:lnTo>
                    <a:pt x="35152" y="57124"/>
                  </a:lnTo>
                  <a:lnTo>
                    <a:pt x="35864" y="56820"/>
                  </a:lnTo>
                  <a:lnTo>
                    <a:pt x="36584" y="56534"/>
                  </a:lnTo>
                  <a:lnTo>
                    <a:pt x="37322" y="56265"/>
                  </a:lnTo>
                  <a:lnTo>
                    <a:pt x="38068" y="56013"/>
                  </a:lnTo>
                  <a:lnTo>
                    <a:pt x="38814" y="55770"/>
                  </a:lnTo>
                  <a:lnTo>
                    <a:pt x="39578" y="55544"/>
                  </a:lnTo>
                  <a:lnTo>
                    <a:pt x="40350" y="55327"/>
                  </a:lnTo>
                  <a:lnTo>
                    <a:pt x="41131" y="55137"/>
                  </a:lnTo>
                  <a:lnTo>
                    <a:pt x="41912" y="54954"/>
                  </a:lnTo>
                  <a:lnTo>
                    <a:pt x="42710" y="54789"/>
                  </a:lnTo>
                  <a:lnTo>
                    <a:pt x="43509" y="54642"/>
                  </a:lnTo>
                  <a:lnTo>
                    <a:pt x="44316" y="54512"/>
                  </a:lnTo>
                  <a:lnTo>
                    <a:pt x="45131" y="54390"/>
                  </a:lnTo>
                  <a:lnTo>
                    <a:pt x="45956" y="54295"/>
                  </a:lnTo>
                  <a:lnTo>
                    <a:pt x="46789" y="54208"/>
                  </a:lnTo>
                  <a:lnTo>
                    <a:pt x="47622" y="54139"/>
                  </a:lnTo>
                  <a:lnTo>
                    <a:pt x="48464" y="54095"/>
                  </a:lnTo>
                  <a:lnTo>
                    <a:pt x="49314" y="54061"/>
                  </a:lnTo>
                  <a:lnTo>
                    <a:pt x="49496" y="54052"/>
                  </a:lnTo>
                  <a:lnTo>
                    <a:pt x="49678" y="54034"/>
                  </a:lnTo>
                  <a:lnTo>
                    <a:pt x="49861" y="54017"/>
                  </a:lnTo>
                  <a:lnTo>
                    <a:pt x="50034" y="53991"/>
                  </a:lnTo>
                  <a:lnTo>
                    <a:pt x="50216" y="53956"/>
                  </a:lnTo>
                  <a:lnTo>
                    <a:pt x="50390" y="53913"/>
                  </a:lnTo>
                  <a:lnTo>
                    <a:pt x="50555" y="53870"/>
                  </a:lnTo>
                  <a:lnTo>
                    <a:pt x="50728" y="53818"/>
                  </a:lnTo>
                  <a:lnTo>
                    <a:pt x="50893" y="53766"/>
                  </a:lnTo>
                  <a:lnTo>
                    <a:pt x="51058" y="53705"/>
                  </a:lnTo>
                  <a:lnTo>
                    <a:pt x="51223" y="53635"/>
                  </a:lnTo>
                  <a:lnTo>
                    <a:pt x="51379" y="53566"/>
                  </a:lnTo>
                  <a:lnTo>
                    <a:pt x="51535" y="53488"/>
                  </a:lnTo>
                  <a:lnTo>
                    <a:pt x="51692" y="53410"/>
                  </a:lnTo>
                  <a:lnTo>
                    <a:pt x="51839" y="53323"/>
                  </a:lnTo>
                  <a:lnTo>
                    <a:pt x="51987" y="53228"/>
                  </a:lnTo>
                  <a:lnTo>
                    <a:pt x="52134" y="53132"/>
                  </a:lnTo>
                  <a:lnTo>
                    <a:pt x="52273" y="53028"/>
                  </a:lnTo>
                  <a:lnTo>
                    <a:pt x="52412" y="52924"/>
                  </a:lnTo>
                  <a:lnTo>
                    <a:pt x="52551" y="52820"/>
                  </a:lnTo>
                  <a:lnTo>
                    <a:pt x="52681" y="52698"/>
                  </a:lnTo>
                  <a:lnTo>
                    <a:pt x="52811" y="52585"/>
                  </a:lnTo>
                  <a:lnTo>
                    <a:pt x="52932" y="52464"/>
                  </a:lnTo>
                  <a:lnTo>
                    <a:pt x="53054" y="52334"/>
                  </a:lnTo>
                  <a:lnTo>
                    <a:pt x="53167" y="52204"/>
                  </a:lnTo>
                  <a:lnTo>
                    <a:pt x="53279" y="52073"/>
                  </a:lnTo>
                  <a:lnTo>
                    <a:pt x="53392" y="51935"/>
                  </a:lnTo>
                  <a:lnTo>
                    <a:pt x="53496" y="51787"/>
                  </a:lnTo>
                  <a:lnTo>
                    <a:pt x="53601" y="51648"/>
                  </a:lnTo>
                  <a:lnTo>
                    <a:pt x="53696" y="51492"/>
                  </a:lnTo>
                  <a:lnTo>
                    <a:pt x="53791" y="51345"/>
                  </a:lnTo>
                  <a:lnTo>
                    <a:pt x="53878" y="51188"/>
                  </a:lnTo>
                  <a:lnTo>
                    <a:pt x="53956" y="51032"/>
                  </a:lnTo>
                  <a:lnTo>
                    <a:pt x="54034" y="50867"/>
                  </a:lnTo>
                  <a:lnTo>
                    <a:pt x="54104" y="50702"/>
                  </a:lnTo>
                  <a:lnTo>
                    <a:pt x="54165" y="50538"/>
                  </a:lnTo>
                  <a:lnTo>
                    <a:pt x="54225" y="50373"/>
                  </a:lnTo>
                  <a:lnTo>
                    <a:pt x="54277" y="50208"/>
                  </a:lnTo>
                  <a:lnTo>
                    <a:pt x="54321" y="50043"/>
                  </a:lnTo>
                  <a:lnTo>
                    <a:pt x="54364" y="49869"/>
                  </a:lnTo>
                  <a:lnTo>
                    <a:pt x="54399" y="49696"/>
                  </a:lnTo>
                  <a:lnTo>
                    <a:pt x="54425" y="49531"/>
                  </a:lnTo>
                  <a:lnTo>
                    <a:pt x="54451" y="49357"/>
                  </a:lnTo>
                  <a:lnTo>
                    <a:pt x="54460" y="49184"/>
                  </a:lnTo>
                  <a:lnTo>
                    <a:pt x="54477" y="49010"/>
                  </a:lnTo>
                  <a:lnTo>
                    <a:pt x="54477" y="48837"/>
                  </a:lnTo>
                  <a:lnTo>
                    <a:pt x="54477" y="48663"/>
                  </a:lnTo>
                  <a:lnTo>
                    <a:pt x="54468" y="48490"/>
                  </a:lnTo>
                  <a:lnTo>
                    <a:pt x="54460" y="48325"/>
                  </a:lnTo>
                  <a:lnTo>
                    <a:pt x="54442" y="48151"/>
                  </a:lnTo>
                  <a:lnTo>
                    <a:pt x="54416" y="47978"/>
                  </a:lnTo>
                  <a:lnTo>
                    <a:pt x="54381" y="47804"/>
                  </a:lnTo>
                  <a:lnTo>
                    <a:pt x="54347" y="47639"/>
                  </a:lnTo>
                  <a:lnTo>
                    <a:pt x="54312" y="47466"/>
                  </a:lnTo>
                  <a:lnTo>
                    <a:pt x="54260" y="47301"/>
                  </a:lnTo>
                  <a:lnTo>
                    <a:pt x="54208" y="47127"/>
                  </a:lnTo>
                  <a:lnTo>
                    <a:pt x="54156" y="46962"/>
                  </a:lnTo>
                  <a:lnTo>
                    <a:pt x="54086" y="46798"/>
                  </a:lnTo>
                  <a:lnTo>
                    <a:pt x="54017" y="46641"/>
                  </a:lnTo>
                  <a:lnTo>
                    <a:pt x="53948" y="46477"/>
                  </a:lnTo>
                  <a:lnTo>
                    <a:pt x="53870" y="46320"/>
                  </a:lnTo>
                  <a:lnTo>
                    <a:pt x="53783" y="46164"/>
                  </a:lnTo>
                  <a:lnTo>
                    <a:pt x="53687" y="46008"/>
                  </a:lnTo>
                  <a:lnTo>
                    <a:pt x="53592" y="45852"/>
                  </a:lnTo>
                  <a:lnTo>
                    <a:pt x="53332" y="45444"/>
                  </a:lnTo>
                  <a:lnTo>
                    <a:pt x="53080" y="45027"/>
                  </a:lnTo>
                  <a:lnTo>
                    <a:pt x="52837" y="44620"/>
                  </a:lnTo>
                  <a:lnTo>
                    <a:pt x="52603" y="44203"/>
                  </a:lnTo>
                  <a:lnTo>
                    <a:pt x="52368" y="43778"/>
                  </a:lnTo>
                  <a:lnTo>
                    <a:pt x="52151" y="43361"/>
                  </a:lnTo>
                  <a:lnTo>
                    <a:pt x="51934" y="42936"/>
                  </a:lnTo>
                  <a:lnTo>
                    <a:pt x="51726" y="42511"/>
                  </a:lnTo>
                  <a:lnTo>
                    <a:pt x="51535" y="42077"/>
                  </a:lnTo>
                  <a:lnTo>
                    <a:pt x="51344" y="41643"/>
                  </a:lnTo>
                  <a:lnTo>
                    <a:pt x="51162" y="41218"/>
                  </a:lnTo>
                  <a:lnTo>
                    <a:pt x="50980" y="40775"/>
                  </a:lnTo>
                  <a:lnTo>
                    <a:pt x="50815" y="40342"/>
                  </a:lnTo>
                  <a:lnTo>
                    <a:pt x="50659" y="39908"/>
                  </a:lnTo>
                  <a:lnTo>
                    <a:pt x="50511" y="39465"/>
                  </a:lnTo>
                  <a:lnTo>
                    <a:pt x="50364" y="39023"/>
                  </a:lnTo>
                  <a:lnTo>
                    <a:pt x="50234" y="38580"/>
                  </a:lnTo>
                  <a:lnTo>
                    <a:pt x="50104" y="38138"/>
                  </a:lnTo>
                  <a:lnTo>
                    <a:pt x="49991" y="37686"/>
                  </a:lnTo>
                  <a:lnTo>
                    <a:pt x="49878" y="37244"/>
                  </a:lnTo>
                  <a:lnTo>
                    <a:pt x="49782" y="36793"/>
                  </a:lnTo>
                  <a:lnTo>
                    <a:pt x="49687" y="36350"/>
                  </a:lnTo>
                  <a:lnTo>
                    <a:pt x="49600" y="35899"/>
                  </a:lnTo>
                  <a:lnTo>
                    <a:pt x="49531" y="35448"/>
                  </a:lnTo>
                  <a:lnTo>
                    <a:pt x="49461" y="34996"/>
                  </a:lnTo>
                  <a:lnTo>
                    <a:pt x="49401" y="34545"/>
                  </a:lnTo>
                  <a:lnTo>
                    <a:pt x="49357" y="34094"/>
                  </a:lnTo>
                  <a:lnTo>
                    <a:pt x="49314" y="33634"/>
                  </a:lnTo>
                  <a:lnTo>
                    <a:pt x="49279" y="33183"/>
                  </a:lnTo>
                  <a:lnTo>
                    <a:pt x="49262" y="32732"/>
                  </a:lnTo>
                  <a:lnTo>
                    <a:pt x="49244" y="32280"/>
                  </a:lnTo>
                  <a:lnTo>
                    <a:pt x="49244" y="31820"/>
                  </a:lnTo>
                  <a:lnTo>
                    <a:pt x="49244" y="31413"/>
                  </a:lnTo>
                  <a:lnTo>
                    <a:pt x="49253" y="31013"/>
                  </a:lnTo>
                  <a:lnTo>
                    <a:pt x="49271" y="30606"/>
                  </a:lnTo>
                  <a:lnTo>
                    <a:pt x="49297" y="30198"/>
                  </a:lnTo>
                  <a:lnTo>
                    <a:pt x="49323" y="29799"/>
                  </a:lnTo>
                  <a:lnTo>
                    <a:pt x="49366" y="29399"/>
                  </a:lnTo>
                  <a:lnTo>
                    <a:pt x="49409" y="29000"/>
                  </a:lnTo>
                  <a:lnTo>
                    <a:pt x="49453" y="28592"/>
                  </a:lnTo>
                  <a:lnTo>
                    <a:pt x="49513" y="28202"/>
                  </a:lnTo>
                  <a:lnTo>
                    <a:pt x="49574" y="27803"/>
                  </a:lnTo>
                  <a:lnTo>
                    <a:pt x="49644" y="27404"/>
                  </a:lnTo>
                  <a:lnTo>
                    <a:pt x="49722" y="27013"/>
                  </a:lnTo>
                  <a:lnTo>
                    <a:pt x="49809" y="26623"/>
                  </a:lnTo>
                  <a:lnTo>
                    <a:pt x="49895" y="26232"/>
                  </a:lnTo>
                  <a:lnTo>
                    <a:pt x="49991" y="25842"/>
                  </a:lnTo>
                  <a:lnTo>
                    <a:pt x="50095" y="25451"/>
                  </a:lnTo>
                  <a:lnTo>
                    <a:pt x="50199" y="25069"/>
                  </a:lnTo>
                  <a:lnTo>
                    <a:pt x="50312" y="24679"/>
                  </a:lnTo>
                  <a:lnTo>
                    <a:pt x="50433" y="24297"/>
                  </a:lnTo>
                  <a:lnTo>
                    <a:pt x="50563" y="23915"/>
                  </a:lnTo>
                  <a:lnTo>
                    <a:pt x="50694" y="23534"/>
                  </a:lnTo>
                  <a:lnTo>
                    <a:pt x="50832" y="23160"/>
                  </a:lnTo>
                  <a:lnTo>
                    <a:pt x="50980" y="22787"/>
                  </a:lnTo>
                  <a:lnTo>
                    <a:pt x="51127" y="22414"/>
                  </a:lnTo>
                  <a:lnTo>
                    <a:pt x="51284" y="22041"/>
                  </a:lnTo>
                  <a:lnTo>
                    <a:pt x="51449" y="21668"/>
                  </a:lnTo>
                  <a:lnTo>
                    <a:pt x="51622" y="21303"/>
                  </a:lnTo>
                  <a:lnTo>
                    <a:pt x="51796" y="20939"/>
                  </a:lnTo>
                  <a:lnTo>
                    <a:pt x="51978" y="20575"/>
                  </a:lnTo>
                  <a:lnTo>
                    <a:pt x="52169" y="20210"/>
                  </a:lnTo>
                  <a:lnTo>
                    <a:pt x="52360" y="19854"/>
                  </a:lnTo>
                  <a:lnTo>
                    <a:pt x="52559" y="19499"/>
                  </a:lnTo>
                  <a:lnTo>
                    <a:pt x="52759" y="19143"/>
                  </a:lnTo>
                  <a:lnTo>
                    <a:pt x="52976" y="18796"/>
                  </a:lnTo>
                  <a:lnTo>
                    <a:pt x="53193" y="18449"/>
                  </a:lnTo>
                  <a:lnTo>
                    <a:pt x="53410" y="18101"/>
                  </a:lnTo>
                  <a:lnTo>
                    <a:pt x="53644" y="17754"/>
                  </a:lnTo>
                  <a:lnTo>
                    <a:pt x="53878" y="17416"/>
                  </a:lnTo>
                  <a:lnTo>
                    <a:pt x="54112" y="17078"/>
                  </a:lnTo>
                  <a:lnTo>
                    <a:pt x="54364" y="16739"/>
                  </a:lnTo>
                  <a:lnTo>
                    <a:pt x="54616" y="16401"/>
                  </a:lnTo>
                  <a:lnTo>
                    <a:pt x="54867" y="16071"/>
                  </a:lnTo>
                  <a:lnTo>
                    <a:pt x="55128" y="15750"/>
                  </a:lnTo>
                  <a:lnTo>
                    <a:pt x="55397" y="15420"/>
                  </a:lnTo>
                  <a:lnTo>
                    <a:pt x="55674" y="15099"/>
                  </a:lnTo>
                  <a:lnTo>
                    <a:pt x="55952" y="14778"/>
                  </a:lnTo>
                  <a:lnTo>
                    <a:pt x="56230" y="14466"/>
                  </a:lnTo>
                  <a:lnTo>
                    <a:pt x="56525" y="14153"/>
                  </a:lnTo>
                  <a:lnTo>
                    <a:pt x="56820" y="13841"/>
                  </a:lnTo>
                  <a:lnTo>
                    <a:pt x="57115" y="13537"/>
                  </a:lnTo>
                  <a:lnTo>
                    <a:pt x="57427" y="13233"/>
                  </a:lnTo>
                  <a:lnTo>
                    <a:pt x="57731" y="12930"/>
                  </a:lnTo>
                  <a:lnTo>
                    <a:pt x="58052" y="12635"/>
                  </a:lnTo>
                  <a:lnTo>
                    <a:pt x="58373" y="12340"/>
                  </a:lnTo>
                  <a:lnTo>
                    <a:pt x="58703" y="12045"/>
                  </a:lnTo>
                  <a:lnTo>
                    <a:pt x="59033" y="11758"/>
                  </a:lnTo>
                  <a:lnTo>
                    <a:pt x="59371" y="11481"/>
                  </a:lnTo>
                  <a:lnTo>
                    <a:pt x="59709" y="11194"/>
                  </a:lnTo>
                  <a:lnTo>
                    <a:pt x="60056" y="10917"/>
                  </a:lnTo>
                  <a:lnTo>
                    <a:pt x="60412" y="10648"/>
                  </a:lnTo>
                  <a:lnTo>
                    <a:pt x="60768" y="10379"/>
                  </a:lnTo>
                  <a:lnTo>
                    <a:pt x="61132" y="10110"/>
                  </a:lnTo>
                  <a:lnTo>
                    <a:pt x="61497" y="9849"/>
                  </a:lnTo>
                  <a:lnTo>
                    <a:pt x="61870" y="9589"/>
                  </a:lnTo>
                  <a:lnTo>
                    <a:pt x="62087" y="9433"/>
                  </a:lnTo>
                  <a:lnTo>
                    <a:pt x="62295" y="9268"/>
                  </a:lnTo>
                  <a:lnTo>
                    <a:pt x="62495" y="9094"/>
                  </a:lnTo>
                  <a:lnTo>
                    <a:pt x="62677" y="8912"/>
                  </a:lnTo>
                  <a:lnTo>
                    <a:pt x="62859" y="8721"/>
                  </a:lnTo>
                  <a:lnTo>
                    <a:pt x="63024" y="8522"/>
                  </a:lnTo>
                  <a:lnTo>
                    <a:pt x="63180" y="8313"/>
                  </a:lnTo>
                  <a:lnTo>
                    <a:pt x="63319" y="8105"/>
                  </a:lnTo>
                  <a:lnTo>
                    <a:pt x="63458" y="7888"/>
                  </a:lnTo>
                  <a:lnTo>
                    <a:pt x="63580" y="7663"/>
                  </a:lnTo>
                  <a:lnTo>
                    <a:pt x="63684" y="7437"/>
                  </a:lnTo>
                  <a:lnTo>
                    <a:pt x="63788" y="7203"/>
                  </a:lnTo>
                  <a:lnTo>
                    <a:pt x="63875" y="6960"/>
                  </a:lnTo>
                  <a:lnTo>
                    <a:pt x="63953" y="6725"/>
                  </a:lnTo>
                  <a:lnTo>
                    <a:pt x="64013" y="6482"/>
                  </a:lnTo>
                  <a:lnTo>
                    <a:pt x="64065" y="6231"/>
                  </a:lnTo>
                  <a:lnTo>
                    <a:pt x="64109" y="5979"/>
                  </a:lnTo>
                  <a:lnTo>
                    <a:pt x="64144" y="5728"/>
                  </a:lnTo>
                  <a:lnTo>
                    <a:pt x="64161" y="5476"/>
                  </a:lnTo>
                  <a:lnTo>
                    <a:pt x="64170" y="5224"/>
                  </a:lnTo>
                  <a:lnTo>
                    <a:pt x="64161" y="4973"/>
                  </a:lnTo>
                  <a:lnTo>
                    <a:pt x="64144" y="4721"/>
                  </a:lnTo>
                  <a:lnTo>
                    <a:pt x="64109" y="4469"/>
                  </a:lnTo>
                  <a:lnTo>
                    <a:pt x="64065" y="4218"/>
                  </a:lnTo>
                  <a:lnTo>
                    <a:pt x="64013" y="3966"/>
                  </a:lnTo>
                  <a:lnTo>
                    <a:pt x="63944" y="3714"/>
                  </a:lnTo>
                  <a:lnTo>
                    <a:pt x="63866" y="3471"/>
                  </a:lnTo>
                  <a:lnTo>
                    <a:pt x="63770" y="3228"/>
                  </a:lnTo>
                  <a:lnTo>
                    <a:pt x="63666" y="2985"/>
                  </a:lnTo>
                  <a:lnTo>
                    <a:pt x="63545" y="2751"/>
                  </a:lnTo>
                  <a:lnTo>
                    <a:pt x="63415" y="2517"/>
                  </a:lnTo>
                  <a:lnTo>
                    <a:pt x="63267" y="2291"/>
                  </a:lnTo>
                  <a:lnTo>
                    <a:pt x="63111" y="2074"/>
                  </a:lnTo>
                  <a:lnTo>
                    <a:pt x="62946" y="1866"/>
                  </a:lnTo>
                  <a:lnTo>
                    <a:pt x="62773" y="1667"/>
                  </a:lnTo>
                  <a:lnTo>
                    <a:pt x="62590" y="1484"/>
                  </a:lnTo>
                  <a:lnTo>
                    <a:pt x="62399" y="1311"/>
                  </a:lnTo>
                  <a:lnTo>
                    <a:pt x="62200" y="1137"/>
                  </a:lnTo>
                  <a:lnTo>
                    <a:pt x="62000" y="990"/>
                  </a:lnTo>
                  <a:lnTo>
                    <a:pt x="61783" y="842"/>
                  </a:lnTo>
                  <a:lnTo>
                    <a:pt x="61566" y="712"/>
                  </a:lnTo>
                  <a:lnTo>
                    <a:pt x="61349" y="591"/>
                  </a:lnTo>
                  <a:lnTo>
                    <a:pt x="61115" y="478"/>
                  </a:lnTo>
                  <a:lnTo>
                    <a:pt x="60881" y="374"/>
                  </a:lnTo>
                  <a:lnTo>
                    <a:pt x="60647" y="287"/>
                  </a:lnTo>
                  <a:lnTo>
                    <a:pt x="60404" y="209"/>
                  </a:lnTo>
                  <a:lnTo>
                    <a:pt x="60161" y="148"/>
                  </a:lnTo>
                  <a:lnTo>
                    <a:pt x="59918" y="96"/>
                  </a:lnTo>
                  <a:lnTo>
                    <a:pt x="59666" y="53"/>
                  </a:lnTo>
                  <a:lnTo>
                    <a:pt x="59414" y="27"/>
                  </a:lnTo>
                  <a:lnTo>
                    <a:pt x="59163" y="9"/>
                  </a:lnTo>
                  <a:lnTo>
                    <a:pt x="589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137aa9371db_0_13"/>
            <p:cNvSpPr/>
            <p:nvPr/>
          </p:nvSpPr>
          <p:spPr>
            <a:xfrm>
              <a:off x="-7787650" y="-7576950"/>
              <a:ext cx="1604250" cy="5425125"/>
            </a:xfrm>
            <a:custGeom>
              <a:avLst/>
              <a:gdLst/>
              <a:ahLst/>
              <a:cxnLst/>
              <a:rect l="l" t="t" r="r" b="b"/>
              <a:pathLst>
                <a:path w="64170" h="217005" fill="none" extrusionOk="0">
                  <a:moveTo>
                    <a:pt x="31083" y="217004"/>
                  </a:moveTo>
                  <a:lnTo>
                    <a:pt x="31083" y="217004"/>
                  </a:lnTo>
                  <a:lnTo>
                    <a:pt x="30814" y="216996"/>
                  </a:lnTo>
                  <a:lnTo>
                    <a:pt x="30545" y="216970"/>
                  </a:lnTo>
                  <a:lnTo>
                    <a:pt x="30284" y="216935"/>
                  </a:lnTo>
                  <a:lnTo>
                    <a:pt x="30024" y="216892"/>
                  </a:lnTo>
                  <a:lnTo>
                    <a:pt x="29772" y="216831"/>
                  </a:lnTo>
                  <a:lnTo>
                    <a:pt x="29521" y="216761"/>
                  </a:lnTo>
                  <a:lnTo>
                    <a:pt x="29278" y="216675"/>
                  </a:lnTo>
                  <a:lnTo>
                    <a:pt x="29044" y="216579"/>
                  </a:lnTo>
                  <a:lnTo>
                    <a:pt x="28809" y="216475"/>
                  </a:lnTo>
                  <a:lnTo>
                    <a:pt x="28584" y="216362"/>
                  </a:lnTo>
                  <a:lnTo>
                    <a:pt x="28367" y="216232"/>
                  </a:lnTo>
                  <a:lnTo>
                    <a:pt x="28150" y="216093"/>
                  </a:lnTo>
                  <a:lnTo>
                    <a:pt x="27942" y="215946"/>
                  </a:lnTo>
                  <a:lnTo>
                    <a:pt x="27742" y="215790"/>
                  </a:lnTo>
                  <a:lnTo>
                    <a:pt x="27551" y="215625"/>
                  </a:lnTo>
                  <a:lnTo>
                    <a:pt x="27369" y="215451"/>
                  </a:lnTo>
                  <a:lnTo>
                    <a:pt x="27195" y="215269"/>
                  </a:lnTo>
                  <a:lnTo>
                    <a:pt x="27030" y="215078"/>
                  </a:lnTo>
                  <a:lnTo>
                    <a:pt x="26874" y="214878"/>
                  </a:lnTo>
                  <a:lnTo>
                    <a:pt x="26727" y="214670"/>
                  </a:lnTo>
                  <a:lnTo>
                    <a:pt x="26588" y="214453"/>
                  </a:lnTo>
                  <a:lnTo>
                    <a:pt x="26458" y="214236"/>
                  </a:lnTo>
                  <a:lnTo>
                    <a:pt x="26345" y="214011"/>
                  </a:lnTo>
                  <a:lnTo>
                    <a:pt x="26232" y="213776"/>
                  </a:lnTo>
                  <a:lnTo>
                    <a:pt x="26137" y="213542"/>
                  </a:lnTo>
                  <a:lnTo>
                    <a:pt x="26059" y="213290"/>
                  </a:lnTo>
                  <a:lnTo>
                    <a:pt x="25989" y="213047"/>
                  </a:lnTo>
                  <a:lnTo>
                    <a:pt x="25928" y="212796"/>
                  </a:lnTo>
                  <a:lnTo>
                    <a:pt x="25876" y="212535"/>
                  </a:lnTo>
                  <a:lnTo>
                    <a:pt x="25842" y="212275"/>
                  </a:lnTo>
                  <a:lnTo>
                    <a:pt x="25824" y="212006"/>
                  </a:lnTo>
                  <a:lnTo>
                    <a:pt x="25816" y="211737"/>
                  </a:lnTo>
                  <a:lnTo>
                    <a:pt x="25816" y="211737"/>
                  </a:lnTo>
                  <a:lnTo>
                    <a:pt x="25824" y="210843"/>
                  </a:lnTo>
                  <a:lnTo>
                    <a:pt x="25850" y="209950"/>
                  </a:lnTo>
                  <a:lnTo>
                    <a:pt x="25902" y="209056"/>
                  </a:lnTo>
                  <a:lnTo>
                    <a:pt x="25963" y="208171"/>
                  </a:lnTo>
                  <a:lnTo>
                    <a:pt x="26041" y="207277"/>
                  </a:lnTo>
                  <a:lnTo>
                    <a:pt x="26137" y="206392"/>
                  </a:lnTo>
                  <a:lnTo>
                    <a:pt x="26258" y="205507"/>
                  </a:lnTo>
                  <a:lnTo>
                    <a:pt x="26388" y="204622"/>
                  </a:lnTo>
                  <a:lnTo>
                    <a:pt x="26536" y="203737"/>
                  </a:lnTo>
                  <a:lnTo>
                    <a:pt x="26701" y="202860"/>
                  </a:lnTo>
                  <a:lnTo>
                    <a:pt x="26883" y="201984"/>
                  </a:lnTo>
                  <a:lnTo>
                    <a:pt x="27082" y="201116"/>
                  </a:lnTo>
                  <a:lnTo>
                    <a:pt x="27299" y="200240"/>
                  </a:lnTo>
                  <a:lnTo>
                    <a:pt x="27534" y="199381"/>
                  </a:lnTo>
                  <a:lnTo>
                    <a:pt x="27785" y="198513"/>
                  </a:lnTo>
                  <a:lnTo>
                    <a:pt x="28054" y="197662"/>
                  </a:lnTo>
                  <a:lnTo>
                    <a:pt x="28332" y="196803"/>
                  </a:lnTo>
                  <a:lnTo>
                    <a:pt x="28636" y="195962"/>
                  </a:lnTo>
                  <a:lnTo>
                    <a:pt x="28948" y="195120"/>
                  </a:lnTo>
                  <a:lnTo>
                    <a:pt x="29278" y="194278"/>
                  </a:lnTo>
                  <a:lnTo>
                    <a:pt x="29625" y="193445"/>
                  </a:lnTo>
                  <a:lnTo>
                    <a:pt x="29989" y="192621"/>
                  </a:lnTo>
                  <a:lnTo>
                    <a:pt x="30363" y="191797"/>
                  </a:lnTo>
                  <a:lnTo>
                    <a:pt x="30753" y="190990"/>
                  </a:lnTo>
                  <a:lnTo>
                    <a:pt x="31170" y="190183"/>
                  </a:lnTo>
                  <a:lnTo>
                    <a:pt x="31586" y="189376"/>
                  </a:lnTo>
                  <a:lnTo>
                    <a:pt x="32029" y="188586"/>
                  </a:lnTo>
                  <a:lnTo>
                    <a:pt x="32480" y="187796"/>
                  </a:lnTo>
                  <a:lnTo>
                    <a:pt x="32948" y="187024"/>
                  </a:lnTo>
                  <a:lnTo>
                    <a:pt x="33434" y="186252"/>
                  </a:lnTo>
                  <a:lnTo>
                    <a:pt x="33929" y="185488"/>
                  </a:lnTo>
                  <a:lnTo>
                    <a:pt x="34441" y="184733"/>
                  </a:lnTo>
                  <a:lnTo>
                    <a:pt x="34441" y="184733"/>
                  </a:lnTo>
                  <a:lnTo>
                    <a:pt x="33478" y="184360"/>
                  </a:lnTo>
                  <a:lnTo>
                    <a:pt x="32532" y="183978"/>
                  </a:lnTo>
                  <a:lnTo>
                    <a:pt x="31586" y="183570"/>
                  </a:lnTo>
                  <a:lnTo>
                    <a:pt x="30658" y="183154"/>
                  </a:lnTo>
                  <a:lnTo>
                    <a:pt x="29738" y="182729"/>
                  </a:lnTo>
                  <a:lnTo>
                    <a:pt x="28827" y="182286"/>
                  </a:lnTo>
                  <a:lnTo>
                    <a:pt x="27933" y="181826"/>
                  </a:lnTo>
                  <a:lnTo>
                    <a:pt x="27039" y="181349"/>
                  </a:lnTo>
                  <a:lnTo>
                    <a:pt x="26163" y="180863"/>
                  </a:lnTo>
                  <a:lnTo>
                    <a:pt x="25304" y="180368"/>
                  </a:lnTo>
                  <a:lnTo>
                    <a:pt x="24445" y="179856"/>
                  </a:lnTo>
                  <a:lnTo>
                    <a:pt x="23603" y="179327"/>
                  </a:lnTo>
                  <a:lnTo>
                    <a:pt x="22778" y="178789"/>
                  </a:lnTo>
                  <a:lnTo>
                    <a:pt x="21963" y="178242"/>
                  </a:lnTo>
                  <a:lnTo>
                    <a:pt x="21156" y="177678"/>
                  </a:lnTo>
                  <a:lnTo>
                    <a:pt x="20358" y="177097"/>
                  </a:lnTo>
                  <a:lnTo>
                    <a:pt x="19585" y="176516"/>
                  </a:lnTo>
                  <a:lnTo>
                    <a:pt x="18813" y="175917"/>
                  </a:lnTo>
                  <a:lnTo>
                    <a:pt x="18058" y="175301"/>
                  </a:lnTo>
                  <a:lnTo>
                    <a:pt x="17320" y="174676"/>
                  </a:lnTo>
                  <a:lnTo>
                    <a:pt x="16592" y="174043"/>
                  </a:lnTo>
                  <a:lnTo>
                    <a:pt x="15871" y="173401"/>
                  </a:lnTo>
                  <a:lnTo>
                    <a:pt x="15168" y="172741"/>
                  </a:lnTo>
                  <a:lnTo>
                    <a:pt x="14483" y="172082"/>
                  </a:lnTo>
                  <a:lnTo>
                    <a:pt x="13806" y="171405"/>
                  </a:lnTo>
                  <a:lnTo>
                    <a:pt x="13147" y="170711"/>
                  </a:lnTo>
                  <a:lnTo>
                    <a:pt x="12504" y="170016"/>
                  </a:lnTo>
                  <a:lnTo>
                    <a:pt x="11871" y="169305"/>
                  </a:lnTo>
                  <a:lnTo>
                    <a:pt x="11255" y="168585"/>
                  </a:lnTo>
                  <a:lnTo>
                    <a:pt x="10648" y="167864"/>
                  </a:lnTo>
                  <a:lnTo>
                    <a:pt x="10066" y="167127"/>
                  </a:lnTo>
                  <a:lnTo>
                    <a:pt x="9493" y="166381"/>
                  </a:lnTo>
                  <a:lnTo>
                    <a:pt x="8929" y="165617"/>
                  </a:lnTo>
                  <a:lnTo>
                    <a:pt x="8391" y="164853"/>
                  </a:lnTo>
                  <a:lnTo>
                    <a:pt x="7862" y="164081"/>
                  </a:lnTo>
                  <a:lnTo>
                    <a:pt x="7350" y="163300"/>
                  </a:lnTo>
                  <a:lnTo>
                    <a:pt x="6856" y="162510"/>
                  </a:lnTo>
                  <a:lnTo>
                    <a:pt x="6378" y="161712"/>
                  </a:lnTo>
                  <a:lnTo>
                    <a:pt x="5910" y="160905"/>
                  </a:lnTo>
                  <a:lnTo>
                    <a:pt x="5467" y="160089"/>
                  </a:lnTo>
                  <a:lnTo>
                    <a:pt x="5033" y="159265"/>
                  </a:lnTo>
                  <a:lnTo>
                    <a:pt x="4617" y="158441"/>
                  </a:lnTo>
                  <a:lnTo>
                    <a:pt x="4218" y="157599"/>
                  </a:lnTo>
                  <a:lnTo>
                    <a:pt x="3836" y="156757"/>
                  </a:lnTo>
                  <a:lnTo>
                    <a:pt x="3471" y="155907"/>
                  </a:lnTo>
                  <a:lnTo>
                    <a:pt x="3124" y="155048"/>
                  </a:lnTo>
                  <a:lnTo>
                    <a:pt x="2794" y="154180"/>
                  </a:lnTo>
                  <a:lnTo>
                    <a:pt x="2482" y="153312"/>
                  </a:lnTo>
                  <a:lnTo>
                    <a:pt x="2187" y="152436"/>
                  </a:lnTo>
                  <a:lnTo>
                    <a:pt x="1918" y="151551"/>
                  </a:lnTo>
                  <a:lnTo>
                    <a:pt x="1658" y="150657"/>
                  </a:lnTo>
                  <a:lnTo>
                    <a:pt x="1415" y="149763"/>
                  </a:lnTo>
                  <a:lnTo>
                    <a:pt x="1189" y="148870"/>
                  </a:lnTo>
                  <a:lnTo>
                    <a:pt x="990" y="147958"/>
                  </a:lnTo>
                  <a:lnTo>
                    <a:pt x="807" y="147047"/>
                  </a:lnTo>
                  <a:lnTo>
                    <a:pt x="634" y="146136"/>
                  </a:lnTo>
                  <a:lnTo>
                    <a:pt x="486" y="145216"/>
                  </a:lnTo>
                  <a:lnTo>
                    <a:pt x="365" y="144288"/>
                  </a:lnTo>
                  <a:lnTo>
                    <a:pt x="252" y="143359"/>
                  </a:lnTo>
                  <a:lnTo>
                    <a:pt x="165" y="142422"/>
                  </a:lnTo>
                  <a:lnTo>
                    <a:pt x="96" y="141485"/>
                  </a:lnTo>
                  <a:lnTo>
                    <a:pt x="44" y="140548"/>
                  </a:lnTo>
                  <a:lnTo>
                    <a:pt x="18" y="139602"/>
                  </a:lnTo>
                  <a:lnTo>
                    <a:pt x="0" y="138656"/>
                  </a:lnTo>
                  <a:lnTo>
                    <a:pt x="0" y="138656"/>
                  </a:lnTo>
                  <a:lnTo>
                    <a:pt x="9" y="138066"/>
                  </a:lnTo>
                  <a:lnTo>
                    <a:pt x="18" y="137476"/>
                  </a:lnTo>
                  <a:lnTo>
                    <a:pt x="35" y="136895"/>
                  </a:lnTo>
                  <a:lnTo>
                    <a:pt x="61" y="136305"/>
                  </a:lnTo>
                  <a:lnTo>
                    <a:pt x="96" y="135723"/>
                  </a:lnTo>
                  <a:lnTo>
                    <a:pt x="139" y="135142"/>
                  </a:lnTo>
                  <a:lnTo>
                    <a:pt x="183" y="134561"/>
                  </a:lnTo>
                  <a:lnTo>
                    <a:pt x="235" y="133979"/>
                  </a:lnTo>
                  <a:lnTo>
                    <a:pt x="304" y="133398"/>
                  </a:lnTo>
                  <a:lnTo>
                    <a:pt x="374" y="132825"/>
                  </a:lnTo>
                  <a:lnTo>
                    <a:pt x="443" y="132252"/>
                  </a:lnTo>
                  <a:lnTo>
                    <a:pt x="530" y="131671"/>
                  </a:lnTo>
                  <a:lnTo>
                    <a:pt x="625" y="131098"/>
                  </a:lnTo>
                  <a:lnTo>
                    <a:pt x="721" y="130526"/>
                  </a:lnTo>
                  <a:lnTo>
                    <a:pt x="825" y="129962"/>
                  </a:lnTo>
                  <a:lnTo>
                    <a:pt x="938" y="129389"/>
                  </a:lnTo>
                  <a:lnTo>
                    <a:pt x="1059" y="128825"/>
                  </a:lnTo>
                  <a:lnTo>
                    <a:pt x="1180" y="128261"/>
                  </a:lnTo>
                  <a:lnTo>
                    <a:pt x="1319" y="127697"/>
                  </a:lnTo>
                  <a:lnTo>
                    <a:pt x="1458" y="127133"/>
                  </a:lnTo>
                  <a:lnTo>
                    <a:pt x="1606" y="126577"/>
                  </a:lnTo>
                  <a:lnTo>
                    <a:pt x="1762" y="126013"/>
                  </a:lnTo>
                  <a:lnTo>
                    <a:pt x="1918" y="125458"/>
                  </a:lnTo>
                  <a:lnTo>
                    <a:pt x="2092" y="124903"/>
                  </a:lnTo>
                  <a:lnTo>
                    <a:pt x="2265" y="124347"/>
                  </a:lnTo>
                  <a:lnTo>
                    <a:pt x="2447" y="123801"/>
                  </a:lnTo>
                  <a:lnTo>
                    <a:pt x="2638" y="123254"/>
                  </a:lnTo>
                  <a:lnTo>
                    <a:pt x="2829" y="122707"/>
                  </a:lnTo>
                  <a:lnTo>
                    <a:pt x="3037" y="122161"/>
                  </a:lnTo>
                  <a:lnTo>
                    <a:pt x="3246" y="121614"/>
                  </a:lnTo>
                  <a:lnTo>
                    <a:pt x="3463" y="121076"/>
                  </a:lnTo>
                  <a:lnTo>
                    <a:pt x="3688" y="120538"/>
                  </a:lnTo>
                  <a:lnTo>
                    <a:pt x="3914" y="120000"/>
                  </a:lnTo>
                  <a:lnTo>
                    <a:pt x="4157" y="119471"/>
                  </a:lnTo>
                  <a:lnTo>
                    <a:pt x="4400" y="118933"/>
                  </a:lnTo>
                  <a:lnTo>
                    <a:pt x="4651" y="118403"/>
                  </a:lnTo>
                  <a:lnTo>
                    <a:pt x="4903" y="117874"/>
                  </a:lnTo>
                  <a:lnTo>
                    <a:pt x="5172" y="117353"/>
                  </a:lnTo>
                  <a:lnTo>
                    <a:pt x="5441" y="116833"/>
                  </a:lnTo>
                  <a:lnTo>
                    <a:pt x="5719" y="116312"/>
                  </a:lnTo>
                  <a:lnTo>
                    <a:pt x="5996" y="115791"/>
                  </a:lnTo>
                  <a:lnTo>
                    <a:pt x="6291" y="115279"/>
                  </a:lnTo>
                  <a:lnTo>
                    <a:pt x="6587" y="114759"/>
                  </a:lnTo>
                  <a:lnTo>
                    <a:pt x="6890" y="114256"/>
                  </a:lnTo>
                  <a:lnTo>
                    <a:pt x="7203" y="113744"/>
                  </a:lnTo>
                  <a:lnTo>
                    <a:pt x="7515" y="113240"/>
                  </a:lnTo>
                  <a:lnTo>
                    <a:pt x="7845" y="112737"/>
                  </a:lnTo>
                  <a:lnTo>
                    <a:pt x="8174" y="112234"/>
                  </a:lnTo>
                  <a:lnTo>
                    <a:pt x="8504" y="111739"/>
                  </a:lnTo>
                  <a:lnTo>
                    <a:pt x="8851" y="111244"/>
                  </a:lnTo>
                  <a:lnTo>
                    <a:pt x="9198" y="110750"/>
                  </a:lnTo>
                  <a:lnTo>
                    <a:pt x="9554" y="110264"/>
                  </a:lnTo>
                  <a:lnTo>
                    <a:pt x="9919" y="109778"/>
                  </a:lnTo>
                  <a:lnTo>
                    <a:pt x="10283" y="109292"/>
                  </a:lnTo>
                  <a:lnTo>
                    <a:pt x="10656" y="108815"/>
                  </a:lnTo>
                  <a:lnTo>
                    <a:pt x="11038" y="108338"/>
                  </a:lnTo>
                  <a:lnTo>
                    <a:pt x="11428" y="107869"/>
                  </a:lnTo>
                  <a:lnTo>
                    <a:pt x="11819" y="107392"/>
                  </a:lnTo>
                  <a:lnTo>
                    <a:pt x="12218" y="106923"/>
                  </a:lnTo>
                  <a:lnTo>
                    <a:pt x="12626" y="106463"/>
                  </a:lnTo>
                  <a:lnTo>
                    <a:pt x="13042" y="106003"/>
                  </a:lnTo>
                  <a:lnTo>
                    <a:pt x="13459" y="105543"/>
                  </a:lnTo>
                  <a:lnTo>
                    <a:pt x="13884" y="105084"/>
                  </a:lnTo>
                  <a:lnTo>
                    <a:pt x="14318" y="104632"/>
                  </a:lnTo>
                  <a:lnTo>
                    <a:pt x="14318" y="104632"/>
                  </a:lnTo>
                  <a:lnTo>
                    <a:pt x="13841" y="104016"/>
                  </a:lnTo>
                  <a:lnTo>
                    <a:pt x="13381" y="103400"/>
                  </a:lnTo>
                  <a:lnTo>
                    <a:pt x="12938" y="102767"/>
                  </a:lnTo>
                  <a:lnTo>
                    <a:pt x="12504" y="102133"/>
                  </a:lnTo>
                  <a:lnTo>
                    <a:pt x="12088" y="101491"/>
                  </a:lnTo>
                  <a:lnTo>
                    <a:pt x="11689" y="100840"/>
                  </a:lnTo>
                  <a:lnTo>
                    <a:pt x="11298" y="100189"/>
                  </a:lnTo>
                  <a:lnTo>
                    <a:pt x="10925" y="99530"/>
                  </a:lnTo>
                  <a:lnTo>
                    <a:pt x="10569" y="98862"/>
                  </a:lnTo>
                  <a:lnTo>
                    <a:pt x="10222" y="98194"/>
                  </a:lnTo>
                  <a:lnTo>
                    <a:pt x="9893" y="97517"/>
                  </a:lnTo>
                  <a:lnTo>
                    <a:pt x="9580" y="96840"/>
                  </a:lnTo>
                  <a:lnTo>
                    <a:pt x="9276" y="96154"/>
                  </a:lnTo>
                  <a:lnTo>
                    <a:pt x="8990" y="95460"/>
                  </a:lnTo>
                  <a:lnTo>
                    <a:pt x="8721" y="94766"/>
                  </a:lnTo>
                  <a:lnTo>
                    <a:pt x="8461" y="94063"/>
                  </a:lnTo>
                  <a:lnTo>
                    <a:pt x="8227" y="93360"/>
                  </a:lnTo>
                  <a:lnTo>
                    <a:pt x="8001" y="92658"/>
                  </a:lnTo>
                  <a:lnTo>
                    <a:pt x="7784" y="91946"/>
                  </a:lnTo>
                  <a:lnTo>
                    <a:pt x="7593" y="91226"/>
                  </a:lnTo>
                  <a:lnTo>
                    <a:pt x="7411" y="90506"/>
                  </a:lnTo>
                  <a:lnTo>
                    <a:pt x="7246" y="89785"/>
                  </a:lnTo>
                  <a:lnTo>
                    <a:pt x="7098" y="89056"/>
                  </a:lnTo>
                  <a:lnTo>
                    <a:pt x="6960" y="88327"/>
                  </a:lnTo>
                  <a:lnTo>
                    <a:pt x="6847" y="87599"/>
                  </a:lnTo>
                  <a:lnTo>
                    <a:pt x="6743" y="86861"/>
                  </a:lnTo>
                  <a:lnTo>
                    <a:pt x="6656" y="86123"/>
                  </a:lnTo>
                  <a:lnTo>
                    <a:pt x="6587" y="85386"/>
                  </a:lnTo>
                  <a:lnTo>
                    <a:pt x="6526" y="84640"/>
                  </a:lnTo>
                  <a:lnTo>
                    <a:pt x="6491" y="83893"/>
                  </a:lnTo>
                  <a:lnTo>
                    <a:pt x="6465" y="83147"/>
                  </a:lnTo>
                  <a:lnTo>
                    <a:pt x="6456" y="82401"/>
                  </a:lnTo>
                  <a:lnTo>
                    <a:pt x="6456" y="82401"/>
                  </a:lnTo>
                  <a:lnTo>
                    <a:pt x="6456" y="81958"/>
                  </a:lnTo>
                  <a:lnTo>
                    <a:pt x="6465" y="81524"/>
                  </a:lnTo>
                  <a:lnTo>
                    <a:pt x="6482" y="81091"/>
                  </a:lnTo>
                  <a:lnTo>
                    <a:pt x="6500" y="80657"/>
                  </a:lnTo>
                  <a:lnTo>
                    <a:pt x="6526" y="80223"/>
                  </a:lnTo>
                  <a:lnTo>
                    <a:pt x="6552" y="79789"/>
                  </a:lnTo>
                  <a:lnTo>
                    <a:pt x="6587" y="79355"/>
                  </a:lnTo>
                  <a:lnTo>
                    <a:pt x="6621" y="78930"/>
                  </a:lnTo>
                  <a:lnTo>
                    <a:pt x="6673" y="78496"/>
                  </a:lnTo>
                  <a:lnTo>
                    <a:pt x="6717" y="78071"/>
                  </a:lnTo>
                  <a:lnTo>
                    <a:pt x="6777" y="77646"/>
                  </a:lnTo>
                  <a:lnTo>
                    <a:pt x="6838" y="77220"/>
                  </a:lnTo>
                  <a:lnTo>
                    <a:pt x="6968" y="76379"/>
                  </a:lnTo>
                  <a:lnTo>
                    <a:pt x="7125" y="75537"/>
                  </a:lnTo>
                  <a:lnTo>
                    <a:pt x="7298" y="74713"/>
                  </a:lnTo>
                  <a:lnTo>
                    <a:pt x="7498" y="73888"/>
                  </a:lnTo>
                  <a:lnTo>
                    <a:pt x="7706" y="73064"/>
                  </a:lnTo>
                  <a:lnTo>
                    <a:pt x="7940" y="72257"/>
                  </a:lnTo>
                  <a:lnTo>
                    <a:pt x="8192" y="71450"/>
                  </a:lnTo>
                  <a:lnTo>
                    <a:pt x="8461" y="70652"/>
                  </a:lnTo>
                  <a:lnTo>
                    <a:pt x="8747" y="69862"/>
                  </a:lnTo>
                  <a:lnTo>
                    <a:pt x="9060" y="69081"/>
                  </a:lnTo>
                  <a:lnTo>
                    <a:pt x="9381" y="68309"/>
                  </a:lnTo>
                  <a:lnTo>
                    <a:pt x="9728" y="67536"/>
                  </a:lnTo>
                  <a:lnTo>
                    <a:pt x="10083" y="66782"/>
                  </a:lnTo>
                  <a:lnTo>
                    <a:pt x="10465" y="66027"/>
                  </a:lnTo>
                  <a:lnTo>
                    <a:pt x="10864" y="65289"/>
                  </a:lnTo>
                  <a:lnTo>
                    <a:pt x="11272" y="64551"/>
                  </a:lnTo>
                  <a:lnTo>
                    <a:pt x="11706" y="63831"/>
                  </a:lnTo>
                  <a:lnTo>
                    <a:pt x="12149" y="63120"/>
                  </a:lnTo>
                  <a:lnTo>
                    <a:pt x="12609" y="62408"/>
                  </a:lnTo>
                  <a:lnTo>
                    <a:pt x="13086" y="61714"/>
                  </a:lnTo>
                  <a:lnTo>
                    <a:pt x="13580" y="61028"/>
                  </a:lnTo>
                  <a:lnTo>
                    <a:pt x="14092" y="60352"/>
                  </a:lnTo>
                  <a:lnTo>
                    <a:pt x="14622" y="59683"/>
                  </a:lnTo>
                  <a:lnTo>
                    <a:pt x="15160" y="59033"/>
                  </a:lnTo>
                  <a:lnTo>
                    <a:pt x="15715" y="58391"/>
                  </a:lnTo>
                  <a:lnTo>
                    <a:pt x="16288" y="57748"/>
                  </a:lnTo>
                  <a:lnTo>
                    <a:pt x="16869" y="57132"/>
                  </a:lnTo>
                  <a:lnTo>
                    <a:pt x="17468" y="56516"/>
                  </a:lnTo>
                  <a:lnTo>
                    <a:pt x="18084" y="55917"/>
                  </a:lnTo>
                  <a:lnTo>
                    <a:pt x="18709" y="55327"/>
                  </a:lnTo>
                  <a:lnTo>
                    <a:pt x="19351" y="54746"/>
                  </a:lnTo>
                  <a:lnTo>
                    <a:pt x="20010" y="54182"/>
                  </a:lnTo>
                  <a:lnTo>
                    <a:pt x="20679" y="53627"/>
                  </a:lnTo>
                  <a:lnTo>
                    <a:pt x="21355" y="53089"/>
                  </a:lnTo>
                  <a:lnTo>
                    <a:pt x="22050" y="52559"/>
                  </a:lnTo>
                  <a:lnTo>
                    <a:pt x="22761" y="52047"/>
                  </a:lnTo>
                  <a:lnTo>
                    <a:pt x="23481" y="51544"/>
                  </a:lnTo>
                  <a:lnTo>
                    <a:pt x="24210" y="51049"/>
                  </a:lnTo>
                  <a:lnTo>
                    <a:pt x="24957" y="50572"/>
                  </a:lnTo>
                  <a:lnTo>
                    <a:pt x="25711" y="50112"/>
                  </a:lnTo>
                  <a:lnTo>
                    <a:pt x="26484" y="49661"/>
                  </a:lnTo>
                  <a:lnTo>
                    <a:pt x="27256" y="49227"/>
                  </a:lnTo>
                  <a:lnTo>
                    <a:pt x="28046" y="48802"/>
                  </a:lnTo>
                  <a:lnTo>
                    <a:pt x="28853" y="48394"/>
                  </a:lnTo>
                  <a:lnTo>
                    <a:pt x="29660" y="48004"/>
                  </a:lnTo>
                  <a:lnTo>
                    <a:pt x="30484" y="47631"/>
                  </a:lnTo>
                  <a:lnTo>
                    <a:pt x="31317" y="47266"/>
                  </a:lnTo>
                  <a:lnTo>
                    <a:pt x="32159" y="46919"/>
                  </a:lnTo>
                  <a:lnTo>
                    <a:pt x="33018" y="46581"/>
                  </a:lnTo>
                  <a:lnTo>
                    <a:pt x="33877" y="46268"/>
                  </a:lnTo>
                  <a:lnTo>
                    <a:pt x="34753" y="45965"/>
                  </a:lnTo>
                  <a:lnTo>
                    <a:pt x="35630" y="45678"/>
                  </a:lnTo>
                  <a:lnTo>
                    <a:pt x="36523" y="45409"/>
                  </a:lnTo>
                  <a:lnTo>
                    <a:pt x="37426" y="45158"/>
                  </a:lnTo>
                  <a:lnTo>
                    <a:pt x="38328" y="44923"/>
                  </a:lnTo>
                  <a:lnTo>
                    <a:pt x="39248" y="44698"/>
                  </a:lnTo>
                  <a:lnTo>
                    <a:pt x="40177" y="44498"/>
                  </a:lnTo>
                  <a:lnTo>
                    <a:pt x="41105" y="44307"/>
                  </a:lnTo>
                  <a:lnTo>
                    <a:pt x="41105" y="44307"/>
                  </a:lnTo>
                  <a:lnTo>
                    <a:pt x="40827" y="43561"/>
                  </a:lnTo>
                  <a:lnTo>
                    <a:pt x="40567" y="42797"/>
                  </a:lnTo>
                  <a:lnTo>
                    <a:pt x="40324" y="42034"/>
                  </a:lnTo>
                  <a:lnTo>
                    <a:pt x="40099" y="41270"/>
                  </a:lnTo>
                  <a:lnTo>
                    <a:pt x="39890" y="40489"/>
                  </a:lnTo>
                  <a:lnTo>
                    <a:pt x="39699" y="39717"/>
                  </a:lnTo>
                  <a:lnTo>
                    <a:pt x="39526" y="38936"/>
                  </a:lnTo>
                  <a:lnTo>
                    <a:pt x="39370" y="38146"/>
                  </a:lnTo>
                  <a:lnTo>
                    <a:pt x="39239" y="37357"/>
                  </a:lnTo>
                  <a:lnTo>
                    <a:pt x="39118" y="36567"/>
                  </a:lnTo>
                  <a:lnTo>
                    <a:pt x="39023" y="35777"/>
                  </a:lnTo>
                  <a:lnTo>
                    <a:pt x="38936" y="34988"/>
                  </a:lnTo>
                  <a:lnTo>
                    <a:pt x="38875" y="34198"/>
                  </a:lnTo>
                  <a:lnTo>
                    <a:pt x="38832" y="33408"/>
                  </a:lnTo>
                  <a:lnTo>
                    <a:pt x="38806" y="32610"/>
                  </a:lnTo>
                  <a:lnTo>
                    <a:pt x="38797" y="31820"/>
                  </a:lnTo>
                  <a:lnTo>
                    <a:pt x="38797" y="31820"/>
                  </a:lnTo>
                  <a:lnTo>
                    <a:pt x="38797" y="31256"/>
                  </a:lnTo>
                  <a:lnTo>
                    <a:pt x="38814" y="30684"/>
                  </a:lnTo>
                  <a:lnTo>
                    <a:pt x="38832" y="30111"/>
                  </a:lnTo>
                  <a:lnTo>
                    <a:pt x="38866" y="29547"/>
                  </a:lnTo>
                  <a:lnTo>
                    <a:pt x="38910" y="28983"/>
                  </a:lnTo>
                  <a:lnTo>
                    <a:pt x="38962" y="28419"/>
                  </a:lnTo>
                  <a:lnTo>
                    <a:pt x="39014" y="27855"/>
                  </a:lnTo>
                  <a:lnTo>
                    <a:pt x="39083" y="27300"/>
                  </a:lnTo>
                  <a:lnTo>
                    <a:pt x="39161" y="26735"/>
                  </a:lnTo>
                  <a:lnTo>
                    <a:pt x="39248" y="26180"/>
                  </a:lnTo>
                  <a:lnTo>
                    <a:pt x="39344" y="25625"/>
                  </a:lnTo>
                  <a:lnTo>
                    <a:pt x="39439" y="25078"/>
                  </a:lnTo>
                  <a:lnTo>
                    <a:pt x="39552" y="24523"/>
                  </a:lnTo>
                  <a:lnTo>
                    <a:pt x="39673" y="23976"/>
                  </a:lnTo>
                  <a:lnTo>
                    <a:pt x="39804" y="23429"/>
                  </a:lnTo>
                  <a:lnTo>
                    <a:pt x="39942" y="22891"/>
                  </a:lnTo>
                  <a:lnTo>
                    <a:pt x="40090" y="22345"/>
                  </a:lnTo>
                  <a:lnTo>
                    <a:pt x="40237" y="21807"/>
                  </a:lnTo>
                  <a:lnTo>
                    <a:pt x="40402" y="21277"/>
                  </a:lnTo>
                  <a:lnTo>
                    <a:pt x="40576" y="20739"/>
                  </a:lnTo>
                  <a:lnTo>
                    <a:pt x="40758" y="20210"/>
                  </a:lnTo>
                  <a:lnTo>
                    <a:pt x="40940" y="19681"/>
                  </a:lnTo>
                  <a:lnTo>
                    <a:pt x="41140" y="19160"/>
                  </a:lnTo>
                  <a:lnTo>
                    <a:pt x="41348" y="18631"/>
                  </a:lnTo>
                  <a:lnTo>
                    <a:pt x="41556" y="18119"/>
                  </a:lnTo>
                  <a:lnTo>
                    <a:pt x="41782" y="17598"/>
                  </a:lnTo>
                  <a:lnTo>
                    <a:pt x="42008" y="17086"/>
                  </a:lnTo>
                  <a:lnTo>
                    <a:pt x="42251" y="16574"/>
                  </a:lnTo>
                  <a:lnTo>
                    <a:pt x="42493" y="16071"/>
                  </a:lnTo>
                  <a:lnTo>
                    <a:pt x="42754" y="15568"/>
                  </a:lnTo>
                  <a:lnTo>
                    <a:pt x="43014" y="15064"/>
                  </a:lnTo>
                  <a:lnTo>
                    <a:pt x="43283" y="14570"/>
                  </a:lnTo>
                  <a:lnTo>
                    <a:pt x="43561" y="14075"/>
                  </a:lnTo>
                  <a:lnTo>
                    <a:pt x="43847" y="13589"/>
                  </a:lnTo>
                  <a:lnTo>
                    <a:pt x="44142" y="13103"/>
                  </a:lnTo>
                  <a:lnTo>
                    <a:pt x="44446" y="12617"/>
                  </a:lnTo>
                  <a:lnTo>
                    <a:pt x="44758" y="12140"/>
                  </a:lnTo>
                  <a:lnTo>
                    <a:pt x="45071" y="11663"/>
                  </a:lnTo>
                  <a:lnTo>
                    <a:pt x="45400" y="11194"/>
                  </a:lnTo>
                  <a:lnTo>
                    <a:pt x="45730" y="10726"/>
                  </a:lnTo>
                  <a:lnTo>
                    <a:pt x="46077" y="10266"/>
                  </a:lnTo>
                  <a:lnTo>
                    <a:pt x="46424" y="9806"/>
                  </a:lnTo>
                  <a:lnTo>
                    <a:pt x="46780" y="9355"/>
                  </a:lnTo>
                  <a:lnTo>
                    <a:pt x="47145" y="8903"/>
                  </a:lnTo>
                  <a:lnTo>
                    <a:pt x="47518" y="8461"/>
                  </a:lnTo>
                  <a:lnTo>
                    <a:pt x="47891" y="8018"/>
                  </a:lnTo>
                  <a:lnTo>
                    <a:pt x="48281" y="7576"/>
                  </a:lnTo>
                  <a:lnTo>
                    <a:pt x="48680" y="7142"/>
                  </a:lnTo>
                  <a:lnTo>
                    <a:pt x="49080" y="6717"/>
                  </a:lnTo>
                  <a:lnTo>
                    <a:pt x="49487" y="6292"/>
                  </a:lnTo>
                  <a:lnTo>
                    <a:pt x="49904" y="5875"/>
                  </a:lnTo>
                  <a:lnTo>
                    <a:pt x="50329" y="5459"/>
                  </a:lnTo>
                  <a:lnTo>
                    <a:pt x="50763" y="5051"/>
                  </a:lnTo>
                  <a:lnTo>
                    <a:pt x="51197" y="4652"/>
                  </a:lnTo>
                  <a:lnTo>
                    <a:pt x="51648" y="4252"/>
                  </a:lnTo>
                  <a:lnTo>
                    <a:pt x="52099" y="3853"/>
                  </a:lnTo>
                  <a:lnTo>
                    <a:pt x="52559" y="3463"/>
                  </a:lnTo>
                  <a:lnTo>
                    <a:pt x="53028" y="3081"/>
                  </a:lnTo>
                  <a:lnTo>
                    <a:pt x="53505" y="2699"/>
                  </a:lnTo>
                  <a:lnTo>
                    <a:pt x="53982" y="2326"/>
                  </a:lnTo>
                  <a:lnTo>
                    <a:pt x="54468" y="1962"/>
                  </a:lnTo>
                  <a:lnTo>
                    <a:pt x="54972" y="1597"/>
                  </a:lnTo>
                  <a:lnTo>
                    <a:pt x="55466" y="1241"/>
                  </a:lnTo>
                  <a:lnTo>
                    <a:pt x="55978" y="894"/>
                  </a:lnTo>
                  <a:lnTo>
                    <a:pt x="55978" y="894"/>
                  </a:lnTo>
                  <a:lnTo>
                    <a:pt x="56204" y="747"/>
                  </a:lnTo>
                  <a:lnTo>
                    <a:pt x="56438" y="617"/>
                  </a:lnTo>
                  <a:lnTo>
                    <a:pt x="56672" y="495"/>
                  </a:lnTo>
                  <a:lnTo>
                    <a:pt x="56907" y="391"/>
                  </a:lnTo>
                  <a:lnTo>
                    <a:pt x="57150" y="296"/>
                  </a:lnTo>
                  <a:lnTo>
                    <a:pt x="57401" y="217"/>
                  </a:lnTo>
                  <a:lnTo>
                    <a:pt x="57644" y="148"/>
                  </a:lnTo>
                  <a:lnTo>
                    <a:pt x="57896" y="96"/>
                  </a:lnTo>
                  <a:lnTo>
                    <a:pt x="58147" y="53"/>
                  </a:lnTo>
                  <a:lnTo>
                    <a:pt x="58399" y="27"/>
                  </a:lnTo>
                  <a:lnTo>
                    <a:pt x="58651" y="0"/>
                  </a:lnTo>
                  <a:lnTo>
                    <a:pt x="58911" y="0"/>
                  </a:lnTo>
                  <a:lnTo>
                    <a:pt x="59163" y="9"/>
                  </a:lnTo>
                  <a:lnTo>
                    <a:pt x="59414" y="27"/>
                  </a:lnTo>
                  <a:lnTo>
                    <a:pt x="59666" y="53"/>
                  </a:lnTo>
                  <a:lnTo>
                    <a:pt x="59918" y="96"/>
                  </a:lnTo>
                  <a:lnTo>
                    <a:pt x="60161" y="148"/>
                  </a:lnTo>
                  <a:lnTo>
                    <a:pt x="60404" y="209"/>
                  </a:lnTo>
                  <a:lnTo>
                    <a:pt x="60647" y="287"/>
                  </a:lnTo>
                  <a:lnTo>
                    <a:pt x="60881" y="374"/>
                  </a:lnTo>
                  <a:lnTo>
                    <a:pt x="61115" y="478"/>
                  </a:lnTo>
                  <a:lnTo>
                    <a:pt x="61349" y="591"/>
                  </a:lnTo>
                  <a:lnTo>
                    <a:pt x="61566" y="712"/>
                  </a:lnTo>
                  <a:lnTo>
                    <a:pt x="61783" y="842"/>
                  </a:lnTo>
                  <a:lnTo>
                    <a:pt x="62000" y="990"/>
                  </a:lnTo>
                  <a:lnTo>
                    <a:pt x="62200" y="1137"/>
                  </a:lnTo>
                  <a:lnTo>
                    <a:pt x="62399" y="1311"/>
                  </a:lnTo>
                  <a:lnTo>
                    <a:pt x="62590" y="1484"/>
                  </a:lnTo>
                  <a:lnTo>
                    <a:pt x="62773" y="1667"/>
                  </a:lnTo>
                  <a:lnTo>
                    <a:pt x="62946" y="1866"/>
                  </a:lnTo>
                  <a:lnTo>
                    <a:pt x="63111" y="2074"/>
                  </a:lnTo>
                  <a:lnTo>
                    <a:pt x="63267" y="2291"/>
                  </a:lnTo>
                  <a:lnTo>
                    <a:pt x="63267" y="2291"/>
                  </a:lnTo>
                  <a:lnTo>
                    <a:pt x="63415" y="2517"/>
                  </a:lnTo>
                  <a:lnTo>
                    <a:pt x="63545" y="2751"/>
                  </a:lnTo>
                  <a:lnTo>
                    <a:pt x="63666" y="2985"/>
                  </a:lnTo>
                  <a:lnTo>
                    <a:pt x="63770" y="3228"/>
                  </a:lnTo>
                  <a:lnTo>
                    <a:pt x="63866" y="3471"/>
                  </a:lnTo>
                  <a:lnTo>
                    <a:pt x="63944" y="3714"/>
                  </a:lnTo>
                  <a:lnTo>
                    <a:pt x="64013" y="3966"/>
                  </a:lnTo>
                  <a:lnTo>
                    <a:pt x="64065" y="4218"/>
                  </a:lnTo>
                  <a:lnTo>
                    <a:pt x="64109" y="4469"/>
                  </a:lnTo>
                  <a:lnTo>
                    <a:pt x="64144" y="4721"/>
                  </a:lnTo>
                  <a:lnTo>
                    <a:pt x="64161" y="4973"/>
                  </a:lnTo>
                  <a:lnTo>
                    <a:pt x="64170" y="5224"/>
                  </a:lnTo>
                  <a:lnTo>
                    <a:pt x="64161" y="5476"/>
                  </a:lnTo>
                  <a:lnTo>
                    <a:pt x="64144" y="5728"/>
                  </a:lnTo>
                  <a:lnTo>
                    <a:pt x="64109" y="5979"/>
                  </a:lnTo>
                  <a:lnTo>
                    <a:pt x="64065" y="6231"/>
                  </a:lnTo>
                  <a:lnTo>
                    <a:pt x="64013" y="6482"/>
                  </a:lnTo>
                  <a:lnTo>
                    <a:pt x="63953" y="6725"/>
                  </a:lnTo>
                  <a:lnTo>
                    <a:pt x="63875" y="6960"/>
                  </a:lnTo>
                  <a:lnTo>
                    <a:pt x="63788" y="7203"/>
                  </a:lnTo>
                  <a:lnTo>
                    <a:pt x="63684" y="7437"/>
                  </a:lnTo>
                  <a:lnTo>
                    <a:pt x="63580" y="7663"/>
                  </a:lnTo>
                  <a:lnTo>
                    <a:pt x="63458" y="7888"/>
                  </a:lnTo>
                  <a:lnTo>
                    <a:pt x="63319" y="8105"/>
                  </a:lnTo>
                  <a:lnTo>
                    <a:pt x="63180" y="8313"/>
                  </a:lnTo>
                  <a:lnTo>
                    <a:pt x="63024" y="8522"/>
                  </a:lnTo>
                  <a:lnTo>
                    <a:pt x="62859" y="8721"/>
                  </a:lnTo>
                  <a:lnTo>
                    <a:pt x="62677" y="8912"/>
                  </a:lnTo>
                  <a:lnTo>
                    <a:pt x="62495" y="9094"/>
                  </a:lnTo>
                  <a:lnTo>
                    <a:pt x="62295" y="9268"/>
                  </a:lnTo>
                  <a:lnTo>
                    <a:pt x="62087" y="9433"/>
                  </a:lnTo>
                  <a:lnTo>
                    <a:pt x="61870" y="9589"/>
                  </a:lnTo>
                  <a:lnTo>
                    <a:pt x="61870" y="9589"/>
                  </a:lnTo>
                  <a:lnTo>
                    <a:pt x="61497" y="9849"/>
                  </a:lnTo>
                  <a:lnTo>
                    <a:pt x="61132" y="10110"/>
                  </a:lnTo>
                  <a:lnTo>
                    <a:pt x="60768" y="10379"/>
                  </a:lnTo>
                  <a:lnTo>
                    <a:pt x="60412" y="10648"/>
                  </a:lnTo>
                  <a:lnTo>
                    <a:pt x="60056" y="10917"/>
                  </a:lnTo>
                  <a:lnTo>
                    <a:pt x="59709" y="11194"/>
                  </a:lnTo>
                  <a:lnTo>
                    <a:pt x="59371" y="11481"/>
                  </a:lnTo>
                  <a:lnTo>
                    <a:pt x="59033" y="11758"/>
                  </a:lnTo>
                  <a:lnTo>
                    <a:pt x="58703" y="12045"/>
                  </a:lnTo>
                  <a:lnTo>
                    <a:pt x="58373" y="12340"/>
                  </a:lnTo>
                  <a:lnTo>
                    <a:pt x="58052" y="12635"/>
                  </a:lnTo>
                  <a:lnTo>
                    <a:pt x="57731" y="12930"/>
                  </a:lnTo>
                  <a:lnTo>
                    <a:pt x="57427" y="13233"/>
                  </a:lnTo>
                  <a:lnTo>
                    <a:pt x="57115" y="13537"/>
                  </a:lnTo>
                  <a:lnTo>
                    <a:pt x="56820" y="13841"/>
                  </a:lnTo>
                  <a:lnTo>
                    <a:pt x="56525" y="14153"/>
                  </a:lnTo>
                  <a:lnTo>
                    <a:pt x="56230" y="14466"/>
                  </a:lnTo>
                  <a:lnTo>
                    <a:pt x="55952" y="14778"/>
                  </a:lnTo>
                  <a:lnTo>
                    <a:pt x="55674" y="15099"/>
                  </a:lnTo>
                  <a:lnTo>
                    <a:pt x="55397" y="15420"/>
                  </a:lnTo>
                  <a:lnTo>
                    <a:pt x="55128" y="15750"/>
                  </a:lnTo>
                  <a:lnTo>
                    <a:pt x="54867" y="16071"/>
                  </a:lnTo>
                  <a:lnTo>
                    <a:pt x="54616" y="16401"/>
                  </a:lnTo>
                  <a:lnTo>
                    <a:pt x="54364" y="16739"/>
                  </a:lnTo>
                  <a:lnTo>
                    <a:pt x="54112" y="17078"/>
                  </a:lnTo>
                  <a:lnTo>
                    <a:pt x="53878" y="17416"/>
                  </a:lnTo>
                  <a:lnTo>
                    <a:pt x="53644" y="17754"/>
                  </a:lnTo>
                  <a:lnTo>
                    <a:pt x="53410" y="18101"/>
                  </a:lnTo>
                  <a:lnTo>
                    <a:pt x="53193" y="18449"/>
                  </a:lnTo>
                  <a:lnTo>
                    <a:pt x="52976" y="18796"/>
                  </a:lnTo>
                  <a:lnTo>
                    <a:pt x="52759" y="19143"/>
                  </a:lnTo>
                  <a:lnTo>
                    <a:pt x="52559" y="19499"/>
                  </a:lnTo>
                  <a:lnTo>
                    <a:pt x="52360" y="19854"/>
                  </a:lnTo>
                  <a:lnTo>
                    <a:pt x="52169" y="20210"/>
                  </a:lnTo>
                  <a:lnTo>
                    <a:pt x="51978" y="20575"/>
                  </a:lnTo>
                  <a:lnTo>
                    <a:pt x="51796" y="20939"/>
                  </a:lnTo>
                  <a:lnTo>
                    <a:pt x="51622" y="21303"/>
                  </a:lnTo>
                  <a:lnTo>
                    <a:pt x="51449" y="21668"/>
                  </a:lnTo>
                  <a:lnTo>
                    <a:pt x="51284" y="22041"/>
                  </a:lnTo>
                  <a:lnTo>
                    <a:pt x="51127" y="22414"/>
                  </a:lnTo>
                  <a:lnTo>
                    <a:pt x="50980" y="22787"/>
                  </a:lnTo>
                  <a:lnTo>
                    <a:pt x="50832" y="23160"/>
                  </a:lnTo>
                  <a:lnTo>
                    <a:pt x="50694" y="23534"/>
                  </a:lnTo>
                  <a:lnTo>
                    <a:pt x="50563" y="23915"/>
                  </a:lnTo>
                  <a:lnTo>
                    <a:pt x="50433" y="24297"/>
                  </a:lnTo>
                  <a:lnTo>
                    <a:pt x="50312" y="24679"/>
                  </a:lnTo>
                  <a:lnTo>
                    <a:pt x="50199" y="25069"/>
                  </a:lnTo>
                  <a:lnTo>
                    <a:pt x="50095" y="25451"/>
                  </a:lnTo>
                  <a:lnTo>
                    <a:pt x="49991" y="25842"/>
                  </a:lnTo>
                  <a:lnTo>
                    <a:pt x="49895" y="26232"/>
                  </a:lnTo>
                  <a:lnTo>
                    <a:pt x="49809" y="26623"/>
                  </a:lnTo>
                  <a:lnTo>
                    <a:pt x="49722" y="27013"/>
                  </a:lnTo>
                  <a:lnTo>
                    <a:pt x="49644" y="27404"/>
                  </a:lnTo>
                  <a:lnTo>
                    <a:pt x="49574" y="27803"/>
                  </a:lnTo>
                  <a:lnTo>
                    <a:pt x="49513" y="28202"/>
                  </a:lnTo>
                  <a:lnTo>
                    <a:pt x="49453" y="28592"/>
                  </a:lnTo>
                  <a:lnTo>
                    <a:pt x="49409" y="29000"/>
                  </a:lnTo>
                  <a:lnTo>
                    <a:pt x="49366" y="29399"/>
                  </a:lnTo>
                  <a:lnTo>
                    <a:pt x="49323" y="29799"/>
                  </a:lnTo>
                  <a:lnTo>
                    <a:pt x="49297" y="30198"/>
                  </a:lnTo>
                  <a:lnTo>
                    <a:pt x="49271" y="30606"/>
                  </a:lnTo>
                  <a:lnTo>
                    <a:pt x="49253" y="31013"/>
                  </a:lnTo>
                  <a:lnTo>
                    <a:pt x="49244" y="31413"/>
                  </a:lnTo>
                  <a:lnTo>
                    <a:pt x="49244" y="31820"/>
                  </a:lnTo>
                  <a:lnTo>
                    <a:pt x="49244" y="31820"/>
                  </a:lnTo>
                  <a:lnTo>
                    <a:pt x="49244" y="32280"/>
                  </a:lnTo>
                  <a:lnTo>
                    <a:pt x="49262" y="32732"/>
                  </a:lnTo>
                  <a:lnTo>
                    <a:pt x="49279" y="33183"/>
                  </a:lnTo>
                  <a:lnTo>
                    <a:pt x="49314" y="33634"/>
                  </a:lnTo>
                  <a:lnTo>
                    <a:pt x="49357" y="34094"/>
                  </a:lnTo>
                  <a:lnTo>
                    <a:pt x="49401" y="34545"/>
                  </a:lnTo>
                  <a:lnTo>
                    <a:pt x="49461" y="34996"/>
                  </a:lnTo>
                  <a:lnTo>
                    <a:pt x="49531" y="35448"/>
                  </a:lnTo>
                  <a:lnTo>
                    <a:pt x="49600" y="35899"/>
                  </a:lnTo>
                  <a:lnTo>
                    <a:pt x="49687" y="36350"/>
                  </a:lnTo>
                  <a:lnTo>
                    <a:pt x="49782" y="36793"/>
                  </a:lnTo>
                  <a:lnTo>
                    <a:pt x="49878" y="37244"/>
                  </a:lnTo>
                  <a:lnTo>
                    <a:pt x="49991" y="37686"/>
                  </a:lnTo>
                  <a:lnTo>
                    <a:pt x="50104" y="38138"/>
                  </a:lnTo>
                  <a:lnTo>
                    <a:pt x="50234" y="38580"/>
                  </a:lnTo>
                  <a:lnTo>
                    <a:pt x="50364" y="39023"/>
                  </a:lnTo>
                  <a:lnTo>
                    <a:pt x="50511" y="39465"/>
                  </a:lnTo>
                  <a:lnTo>
                    <a:pt x="50659" y="39908"/>
                  </a:lnTo>
                  <a:lnTo>
                    <a:pt x="50815" y="40342"/>
                  </a:lnTo>
                  <a:lnTo>
                    <a:pt x="50980" y="40775"/>
                  </a:lnTo>
                  <a:lnTo>
                    <a:pt x="51162" y="41218"/>
                  </a:lnTo>
                  <a:lnTo>
                    <a:pt x="51344" y="41643"/>
                  </a:lnTo>
                  <a:lnTo>
                    <a:pt x="51535" y="42077"/>
                  </a:lnTo>
                  <a:lnTo>
                    <a:pt x="51726" y="42511"/>
                  </a:lnTo>
                  <a:lnTo>
                    <a:pt x="51934" y="42936"/>
                  </a:lnTo>
                  <a:lnTo>
                    <a:pt x="52151" y="43361"/>
                  </a:lnTo>
                  <a:lnTo>
                    <a:pt x="52368" y="43778"/>
                  </a:lnTo>
                  <a:lnTo>
                    <a:pt x="52603" y="44203"/>
                  </a:lnTo>
                  <a:lnTo>
                    <a:pt x="52837" y="44620"/>
                  </a:lnTo>
                  <a:lnTo>
                    <a:pt x="53080" y="45027"/>
                  </a:lnTo>
                  <a:lnTo>
                    <a:pt x="53332" y="45444"/>
                  </a:lnTo>
                  <a:lnTo>
                    <a:pt x="53592" y="45852"/>
                  </a:lnTo>
                  <a:lnTo>
                    <a:pt x="53592" y="45852"/>
                  </a:lnTo>
                  <a:lnTo>
                    <a:pt x="53687" y="46008"/>
                  </a:lnTo>
                  <a:lnTo>
                    <a:pt x="53783" y="46164"/>
                  </a:lnTo>
                  <a:lnTo>
                    <a:pt x="53870" y="46320"/>
                  </a:lnTo>
                  <a:lnTo>
                    <a:pt x="53948" y="46477"/>
                  </a:lnTo>
                  <a:lnTo>
                    <a:pt x="54017" y="46641"/>
                  </a:lnTo>
                  <a:lnTo>
                    <a:pt x="54086" y="46798"/>
                  </a:lnTo>
                  <a:lnTo>
                    <a:pt x="54156" y="46962"/>
                  </a:lnTo>
                  <a:lnTo>
                    <a:pt x="54208" y="47127"/>
                  </a:lnTo>
                  <a:lnTo>
                    <a:pt x="54260" y="47301"/>
                  </a:lnTo>
                  <a:lnTo>
                    <a:pt x="54312" y="47466"/>
                  </a:lnTo>
                  <a:lnTo>
                    <a:pt x="54347" y="47639"/>
                  </a:lnTo>
                  <a:lnTo>
                    <a:pt x="54381" y="47804"/>
                  </a:lnTo>
                  <a:lnTo>
                    <a:pt x="54416" y="47978"/>
                  </a:lnTo>
                  <a:lnTo>
                    <a:pt x="54442" y="48151"/>
                  </a:lnTo>
                  <a:lnTo>
                    <a:pt x="54460" y="48325"/>
                  </a:lnTo>
                  <a:lnTo>
                    <a:pt x="54468" y="48490"/>
                  </a:lnTo>
                  <a:lnTo>
                    <a:pt x="54477" y="48663"/>
                  </a:lnTo>
                  <a:lnTo>
                    <a:pt x="54477" y="48837"/>
                  </a:lnTo>
                  <a:lnTo>
                    <a:pt x="54477" y="49010"/>
                  </a:lnTo>
                  <a:lnTo>
                    <a:pt x="54460" y="49184"/>
                  </a:lnTo>
                  <a:lnTo>
                    <a:pt x="54451" y="49357"/>
                  </a:lnTo>
                  <a:lnTo>
                    <a:pt x="54425" y="49531"/>
                  </a:lnTo>
                  <a:lnTo>
                    <a:pt x="54399" y="49696"/>
                  </a:lnTo>
                  <a:lnTo>
                    <a:pt x="54364" y="49869"/>
                  </a:lnTo>
                  <a:lnTo>
                    <a:pt x="54321" y="50043"/>
                  </a:lnTo>
                  <a:lnTo>
                    <a:pt x="54277" y="50208"/>
                  </a:lnTo>
                  <a:lnTo>
                    <a:pt x="54225" y="50373"/>
                  </a:lnTo>
                  <a:lnTo>
                    <a:pt x="54165" y="50538"/>
                  </a:lnTo>
                  <a:lnTo>
                    <a:pt x="54104" y="50702"/>
                  </a:lnTo>
                  <a:lnTo>
                    <a:pt x="54034" y="50867"/>
                  </a:lnTo>
                  <a:lnTo>
                    <a:pt x="53956" y="51032"/>
                  </a:lnTo>
                  <a:lnTo>
                    <a:pt x="53878" y="51188"/>
                  </a:lnTo>
                  <a:lnTo>
                    <a:pt x="53878" y="51188"/>
                  </a:lnTo>
                  <a:lnTo>
                    <a:pt x="53791" y="51345"/>
                  </a:lnTo>
                  <a:lnTo>
                    <a:pt x="53696" y="51492"/>
                  </a:lnTo>
                  <a:lnTo>
                    <a:pt x="53601" y="51648"/>
                  </a:lnTo>
                  <a:lnTo>
                    <a:pt x="53496" y="51787"/>
                  </a:lnTo>
                  <a:lnTo>
                    <a:pt x="53392" y="51935"/>
                  </a:lnTo>
                  <a:lnTo>
                    <a:pt x="53279" y="52073"/>
                  </a:lnTo>
                  <a:lnTo>
                    <a:pt x="53167" y="52204"/>
                  </a:lnTo>
                  <a:lnTo>
                    <a:pt x="53054" y="52334"/>
                  </a:lnTo>
                  <a:lnTo>
                    <a:pt x="52932" y="52464"/>
                  </a:lnTo>
                  <a:lnTo>
                    <a:pt x="52811" y="52585"/>
                  </a:lnTo>
                  <a:lnTo>
                    <a:pt x="52681" y="52698"/>
                  </a:lnTo>
                  <a:lnTo>
                    <a:pt x="52551" y="52820"/>
                  </a:lnTo>
                  <a:lnTo>
                    <a:pt x="52412" y="52924"/>
                  </a:lnTo>
                  <a:lnTo>
                    <a:pt x="52273" y="53028"/>
                  </a:lnTo>
                  <a:lnTo>
                    <a:pt x="52134" y="53132"/>
                  </a:lnTo>
                  <a:lnTo>
                    <a:pt x="51987" y="53228"/>
                  </a:lnTo>
                  <a:lnTo>
                    <a:pt x="51839" y="53323"/>
                  </a:lnTo>
                  <a:lnTo>
                    <a:pt x="51692" y="53410"/>
                  </a:lnTo>
                  <a:lnTo>
                    <a:pt x="51535" y="53488"/>
                  </a:lnTo>
                  <a:lnTo>
                    <a:pt x="51379" y="53566"/>
                  </a:lnTo>
                  <a:lnTo>
                    <a:pt x="51223" y="53635"/>
                  </a:lnTo>
                  <a:lnTo>
                    <a:pt x="51058" y="53705"/>
                  </a:lnTo>
                  <a:lnTo>
                    <a:pt x="50893" y="53766"/>
                  </a:lnTo>
                  <a:lnTo>
                    <a:pt x="50728" y="53818"/>
                  </a:lnTo>
                  <a:lnTo>
                    <a:pt x="50555" y="53870"/>
                  </a:lnTo>
                  <a:lnTo>
                    <a:pt x="50390" y="53913"/>
                  </a:lnTo>
                  <a:lnTo>
                    <a:pt x="50216" y="53956"/>
                  </a:lnTo>
                  <a:lnTo>
                    <a:pt x="50034" y="53991"/>
                  </a:lnTo>
                  <a:lnTo>
                    <a:pt x="49861" y="54017"/>
                  </a:lnTo>
                  <a:lnTo>
                    <a:pt x="49678" y="54034"/>
                  </a:lnTo>
                  <a:lnTo>
                    <a:pt x="49496" y="54052"/>
                  </a:lnTo>
                  <a:lnTo>
                    <a:pt x="49314" y="54061"/>
                  </a:lnTo>
                  <a:lnTo>
                    <a:pt x="49314" y="54061"/>
                  </a:lnTo>
                  <a:lnTo>
                    <a:pt x="48464" y="54095"/>
                  </a:lnTo>
                  <a:lnTo>
                    <a:pt x="47622" y="54139"/>
                  </a:lnTo>
                  <a:lnTo>
                    <a:pt x="46789" y="54208"/>
                  </a:lnTo>
                  <a:lnTo>
                    <a:pt x="45956" y="54295"/>
                  </a:lnTo>
                  <a:lnTo>
                    <a:pt x="45131" y="54390"/>
                  </a:lnTo>
                  <a:lnTo>
                    <a:pt x="44316" y="54512"/>
                  </a:lnTo>
                  <a:lnTo>
                    <a:pt x="43509" y="54642"/>
                  </a:lnTo>
                  <a:lnTo>
                    <a:pt x="42710" y="54789"/>
                  </a:lnTo>
                  <a:lnTo>
                    <a:pt x="41912" y="54954"/>
                  </a:lnTo>
                  <a:lnTo>
                    <a:pt x="41131" y="55137"/>
                  </a:lnTo>
                  <a:lnTo>
                    <a:pt x="40350" y="55327"/>
                  </a:lnTo>
                  <a:lnTo>
                    <a:pt x="39578" y="55544"/>
                  </a:lnTo>
                  <a:lnTo>
                    <a:pt x="38814" y="55770"/>
                  </a:lnTo>
                  <a:lnTo>
                    <a:pt x="38068" y="56013"/>
                  </a:lnTo>
                  <a:lnTo>
                    <a:pt x="37322" y="56265"/>
                  </a:lnTo>
                  <a:lnTo>
                    <a:pt x="36584" y="56534"/>
                  </a:lnTo>
                  <a:lnTo>
                    <a:pt x="35864" y="56820"/>
                  </a:lnTo>
                  <a:lnTo>
                    <a:pt x="35152" y="57124"/>
                  </a:lnTo>
                  <a:lnTo>
                    <a:pt x="34441" y="57436"/>
                  </a:lnTo>
                  <a:lnTo>
                    <a:pt x="33747" y="57757"/>
                  </a:lnTo>
                  <a:lnTo>
                    <a:pt x="33061" y="58096"/>
                  </a:lnTo>
                  <a:lnTo>
                    <a:pt x="32393" y="58451"/>
                  </a:lnTo>
                  <a:lnTo>
                    <a:pt x="31725" y="58816"/>
                  </a:lnTo>
                  <a:lnTo>
                    <a:pt x="31074" y="59198"/>
                  </a:lnTo>
                  <a:lnTo>
                    <a:pt x="30441" y="59588"/>
                  </a:lnTo>
                  <a:lnTo>
                    <a:pt x="29807" y="59987"/>
                  </a:lnTo>
                  <a:lnTo>
                    <a:pt x="29191" y="60404"/>
                  </a:lnTo>
                  <a:lnTo>
                    <a:pt x="28592" y="60838"/>
                  </a:lnTo>
                  <a:lnTo>
                    <a:pt x="27994" y="61271"/>
                  </a:lnTo>
                  <a:lnTo>
                    <a:pt x="27421" y="61723"/>
                  </a:lnTo>
                  <a:lnTo>
                    <a:pt x="26848" y="62191"/>
                  </a:lnTo>
                  <a:lnTo>
                    <a:pt x="26302" y="62660"/>
                  </a:lnTo>
                  <a:lnTo>
                    <a:pt x="25755" y="63146"/>
                  </a:lnTo>
                  <a:lnTo>
                    <a:pt x="25234" y="63640"/>
                  </a:lnTo>
                  <a:lnTo>
                    <a:pt x="24722" y="64152"/>
                  </a:lnTo>
                  <a:lnTo>
                    <a:pt x="24219" y="64664"/>
                  </a:lnTo>
                  <a:lnTo>
                    <a:pt x="23733" y="65194"/>
                  </a:lnTo>
                  <a:lnTo>
                    <a:pt x="23264" y="65732"/>
                  </a:lnTo>
                  <a:lnTo>
                    <a:pt x="22813" y="66270"/>
                  </a:lnTo>
                  <a:lnTo>
                    <a:pt x="22371" y="66825"/>
                  </a:lnTo>
                  <a:lnTo>
                    <a:pt x="21945" y="67398"/>
                  </a:lnTo>
                  <a:lnTo>
                    <a:pt x="21538" y="67970"/>
                  </a:lnTo>
                  <a:lnTo>
                    <a:pt x="21138" y="68552"/>
                  </a:lnTo>
                  <a:lnTo>
                    <a:pt x="20765" y="69142"/>
                  </a:lnTo>
                  <a:lnTo>
                    <a:pt x="20401" y="69741"/>
                  </a:lnTo>
                  <a:lnTo>
                    <a:pt x="20054" y="70348"/>
                  </a:lnTo>
                  <a:lnTo>
                    <a:pt x="19733" y="70964"/>
                  </a:lnTo>
                  <a:lnTo>
                    <a:pt x="19420" y="71589"/>
                  </a:lnTo>
                  <a:lnTo>
                    <a:pt x="19125" y="72222"/>
                  </a:lnTo>
                  <a:lnTo>
                    <a:pt x="18848" y="72864"/>
                  </a:lnTo>
                  <a:lnTo>
                    <a:pt x="18587" y="73507"/>
                  </a:lnTo>
                  <a:lnTo>
                    <a:pt x="18344" y="74157"/>
                  </a:lnTo>
                  <a:lnTo>
                    <a:pt x="18119" y="74817"/>
                  </a:lnTo>
                  <a:lnTo>
                    <a:pt x="17910" y="75485"/>
                  </a:lnTo>
                  <a:lnTo>
                    <a:pt x="17720" y="76162"/>
                  </a:lnTo>
                  <a:lnTo>
                    <a:pt x="17555" y="76839"/>
                  </a:lnTo>
                  <a:lnTo>
                    <a:pt x="17407" y="77524"/>
                  </a:lnTo>
                  <a:lnTo>
                    <a:pt x="17277" y="78218"/>
                  </a:lnTo>
                  <a:lnTo>
                    <a:pt x="17164" y="78913"/>
                  </a:lnTo>
                  <a:lnTo>
                    <a:pt x="17069" y="79615"/>
                  </a:lnTo>
                  <a:lnTo>
                    <a:pt x="16999" y="80318"/>
                  </a:lnTo>
                  <a:lnTo>
                    <a:pt x="16947" y="81030"/>
                  </a:lnTo>
                  <a:lnTo>
                    <a:pt x="16921" y="81750"/>
                  </a:lnTo>
                  <a:lnTo>
                    <a:pt x="16913" y="82106"/>
                  </a:lnTo>
                  <a:lnTo>
                    <a:pt x="16904" y="82470"/>
                  </a:lnTo>
                  <a:lnTo>
                    <a:pt x="16904" y="82470"/>
                  </a:lnTo>
                  <a:lnTo>
                    <a:pt x="16913" y="83112"/>
                  </a:lnTo>
                  <a:lnTo>
                    <a:pt x="16939" y="83755"/>
                  </a:lnTo>
                  <a:lnTo>
                    <a:pt x="16982" y="84397"/>
                  </a:lnTo>
                  <a:lnTo>
                    <a:pt x="17043" y="85030"/>
                  </a:lnTo>
                  <a:lnTo>
                    <a:pt x="17121" y="85672"/>
                  </a:lnTo>
                  <a:lnTo>
                    <a:pt x="17216" y="86306"/>
                  </a:lnTo>
                  <a:lnTo>
                    <a:pt x="17329" y="86939"/>
                  </a:lnTo>
                  <a:lnTo>
                    <a:pt x="17451" y="87564"/>
                  </a:lnTo>
                  <a:lnTo>
                    <a:pt x="17598" y="88189"/>
                  </a:lnTo>
                  <a:lnTo>
                    <a:pt x="17754" y="88813"/>
                  </a:lnTo>
                  <a:lnTo>
                    <a:pt x="17937" y="89430"/>
                  </a:lnTo>
                  <a:lnTo>
                    <a:pt x="18127" y="90046"/>
                  </a:lnTo>
                  <a:lnTo>
                    <a:pt x="18336" y="90653"/>
                  </a:lnTo>
                  <a:lnTo>
                    <a:pt x="18561" y="91260"/>
                  </a:lnTo>
                  <a:lnTo>
                    <a:pt x="18796" y="91868"/>
                  </a:lnTo>
                  <a:lnTo>
                    <a:pt x="19056" y="92467"/>
                  </a:lnTo>
                  <a:lnTo>
                    <a:pt x="19334" y="93057"/>
                  </a:lnTo>
                  <a:lnTo>
                    <a:pt x="19620" y="93647"/>
                  </a:lnTo>
                  <a:lnTo>
                    <a:pt x="19924" y="94228"/>
                  </a:lnTo>
                  <a:lnTo>
                    <a:pt x="20245" y="94801"/>
                  </a:lnTo>
                  <a:lnTo>
                    <a:pt x="20574" y="95374"/>
                  </a:lnTo>
                  <a:lnTo>
                    <a:pt x="20930" y="95938"/>
                  </a:lnTo>
                  <a:lnTo>
                    <a:pt x="21295" y="96493"/>
                  </a:lnTo>
                  <a:lnTo>
                    <a:pt x="21676" y="97048"/>
                  </a:lnTo>
                  <a:lnTo>
                    <a:pt x="22067" y="97595"/>
                  </a:lnTo>
                  <a:lnTo>
                    <a:pt x="22483" y="98133"/>
                  </a:lnTo>
                  <a:lnTo>
                    <a:pt x="22909" y="98662"/>
                  </a:lnTo>
                  <a:lnTo>
                    <a:pt x="23343" y="99183"/>
                  </a:lnTo>
                  <a:lnTo>
                    <a:pt x="23802" y="99695"/>
                  </a:lnTo>
                  <a:lnTo>
                    <a:pt x="24271" y="100207"/>
                  </a:lnTo>
                  <a:lnTo>
                    <a:pt x="24757" y="100701"/>
                  </a:lnTo>
                  <a:lnTo>
                    <a:pt x="25252" y="101196"/>
                  </a:lnTo>
                  <a:lnTo>
                    <a:pt x="25252" y="101196"/>
                  </a:lnTo>
                  <a:lnTo>
                    <a:pt x="25451" y="101396"/>
                  </a:lnTo>
                  <a:lnTo>
                    <a:pt x="25625" y="101604"/>
                  </a:lnTo>
                  <a:lnTo>
                    <a:pt x="25798" y="101821"/>
                  </a:lnTo>
                  <a:lnTo>
                    <a:pt x="25954" y="102046"/>
                  </a:lnTo>
                  <a:lnTo>
                    <a:pt x="26093" y="102272"/>
                  </a:lnTo>
                  <a:lnTo>
                    <a:pt x="26232" y="102515"/>
                  </a:lnTo>
                  <a:lnTo>
                    <a:pt x="26345" y="102758"/>
                  </a:lnTo>
                  <a:lnTo>
                    <a:pt x="26458" y="103001"/>
                  </a:lnTo>
                  <a:lnTo>
                    <a:pt x="26553" y="103253"/>
                  </a:lnTo>
                  <a:lnTo>
                    <a:pt x="26640" y="103513"/>
                  </a:lnTo>
                  <a:lnTo>
                    <a:pt x="26709" y="103773"/>
                  </a:lnTo>
                  <a:lnTo>
                    <a:pt x="26770" y="104034"/>
                  </a:lnTo>
                  <a:lnTo>
                    <a:pt x="26813" y="104303"/>
                  </a:lnTo>
                  <a:lnTo>
                    <a:pt x="26848" y="104572"/>
                  </a:lnTo>
                  <a:lnTo>
                    <a:pt x="26866" y="104849"/>
                  </a:lnTo>
                  <a:lnTo>
                    <a:pt x="26874" y="105127"/>
                  </a:lnTo>
                  <a:lnTo>
                    <a:pt x="26874" y="105127"/>
                  </a:lnTo>
                  <a:lnTo>
                    <a:pt x="26848" y="105396"/>
                  </a:lnTo>
                  <a:lnTo>
                    <a:pt x="26813" y="105674"/>
                  </a:lnTo>
                  <a:lnTo>
                    <a:pt x="26770" y="105943"/>
                  </a:lnTo>
                  <a:lnTo>
                    <a:pt x="26709" y="106212"/>
                  </a:lnTo>
                  <a:lnTo>
                    <a:pt x="26640" y="106472"/>
                  </a:lnTo>
                  <a:lnTo>
                    <a:pt x="26553" y="106732"/>
                  </a:lnTo>
                  <a:lnTo>
                    <a:pt x="26458" y="106993"/>
                  </a:lnTo>
                  <a:lnTo>
                    <a:pt x="26354" y="107236"/>
                  </a:lnTo>
                  <a:lnTo>
                    <a:pt x="26232" y="107478"/>
                  </a:lnTo>
                  <a:lnTo>
                    <a:pt x="26093" y="107721"/>
                  </a:lnTo>
                  <a:lnTo>
                    <a:pt x="25954" y="107947"/>
                  </a:lnTo>
                  <a:lnTo>
                    <a:pt x="25790" y="108173"/>
                  </a:lnTo>
                  <a:lnTo>
                    <a:pt x="25625" y="108390"/>
                  </a:lnTo>
                  <a:lnTo>
                    <a:pt x="25442" y="108598"/>
                  </a:lnTo>
                  <a:lnTo>
                    <a:pt x="25252" y="108789"/>
                  </a:lnTo>
                  <a:lnTo>
                    <a:pt x="25043" y="108980"/>
                  </a:lnTo>
                  <a:lnTo>
                    <a:pt x="25043" y="108980"/>
                  </a:lnTo>
                  <a:lnTo>
                    <a:pt x="24609" y="109361"/>
                  </a:lnTo>
                  <a:lnTo>
                    <a:pt x="24184" y="109743"/>
                  </a:lnTo>
                  <a:lnTo>
                    <a:pt x="23759" y="110134"/>
                  </a:lnTo>
                  <a:lnTo>
                    <a:pt x="23343" y="110524"/>
                  </a:lnTo>
                  <a:lnTo>
                    <a:pt x="22935" y="110915"/>
                  </a:lnTo>
                  <a:lnTo>
                    <a:pt x="22527" y="111314"/>
                  </a:lnTo>
                  <a:lnTo>
                    <a:pt x="22136" y="111713"/>
                  </a:lnTo>
                  <a:lnTo>
                    <a:pt x="21746" y="112121"/>
                  </a:lnTo>
                  <a:lnTo>
                    <a:pt x="21355" y="112520"/>
                  </a:lnTo>
                  <a:lnTo>
                    <a:pt x="20982" y="112937"/>
                  </a:lnTo>
                  <a:lnTo>
                    <a:pt x="20609" y="113344"/>
                  </a:lnTo>
                  <a:lnTo>
                    <a:pt x="20236" y="113761"/>
                  </a:lnTo>
                  <a:lnTo>
                    <a:pt x="19880" y="114186"/>
                  </a:lnTo>
                  <a:lnTo>
                    <a:pt x="19524" y="114603"/>
                  </a:lnTo>
                  <a:lnTo>
                    <a:pt x="19177" y="115036"/>
                  </a:lnTo>
                  <a:lnTo>
                    <a:pt x="18839" y="115462"/>
                  </a:lnTo>
                  <a:lnTo>
                    <a:pt x="18509" y="115896"/>
                  </a:lnTo>
                  <a:lnTo>
                    <a:pt x="18179" y="116329"/>
                  </a:lnTo>
                  <a:lnTo>
                    <a:pt x="17858" y="116763"/>
                  </a:lnTo>
                  <a:lnTo>
                    <a:pt x="17546" y="117206"/>
                  </a:lnTo>
                  <a:lnTo>
                    <a:pt x="17234" y="117648"/>
                  </a:lnTo>
                  <a:lnTo>
                    <a:pt x="16930" y="118091"/>
                  </a:lnTo>
                  <a:lnTo>
                    <a:pt x="16644" y="118542"/>
                  </a:lnTo>
                  <a:lnTo>
                    <a:pt x="16349" y="118993"/>
                  </a:lnTo>
                  <a:lnTo>
                    <a:pt x="16071" y="119445"/>
                  </a:lnTo>
                  <a:lnTo>
                    <a:pt x="15793" y="119904"/>
                  </a:lnTo>
                  <a:lnTo>
                    <a:pt x="15524" y="120356"/>
                  </a:lnTo>
                  <a:lnTo>
                    <a:pt x="15264" y="120816"/>
                  </a:lnTo>
                  <a:lnTo>
                    <a:pt x="15012" y="121284"/>
                  </a:lnTo>
                  <a:lnTo>
                    <a:pt x="14761" y="121744"/>
                  </a:lnTo>
                  <a:lnTo>
                    <a:pt x="14518" y="122213"/>
                  </a:lnTo>
                  <a:lnTo>
                    <a:pt x="14283" y="122681"/>
                  </a:lnTo>
                  <a:lnTo>
                    <a:pt x="14058" y="123158"/>
                  </a:lnTo>
                  <a:lnTo>
                    <a:pt x="13841" y="123636"/>
                  </a:lnTo>
                  <a:lnTo>
                    <a:pt x="13624" y="124104"/>
                  </a:lnTo>
                  <a:lnTo>
                    <a:pt x="13416" y="124590"/>
                  </a:lnTo>
                  <a:lnTo>
                    <a:pt x="13216" y="125068"/>
                  </a:lnTo>
                  <a:lnTo>
                    <a:pt x="13025" y="125553"/>
                  </a:lnTo>
                  <a:lnTo>
                    <a:pt x="12843" y="126031"/>
                  </a:lnTo>
                  <a:lnTo>
                    <a:pt x="12661" y="126517"/>
                  </a:lnTo>
                  <a:lnTo>
                    <a:pt x="12487" y="127011"/>
                  </a:lnTo>
                  <a:lnTo>
                    <a:pt x="12322" y="127497"/>
                  </a:lnTo>
                  <a:lnTo>
                    <a:pt x="12166" y="127992"/>
                  </a:lnTo>
                  <a:lnTo>
                    <a:pt x="12010" y="128486"/>
                  </a:lnTo>
                  <a:lnTo>
                    <a:pt x="11871" y="128981"/>
                  </a:lnTo>
                  <a:lnTo>
                    <a:pt x="11732" y="129476"/>
                  </a:lnTo>
                  <a:lnTo>
                    <a:pt x="11602" y="129979"/>
                  </a:lnTo>
                  <a:lnTo>
                    <a:pt x="11481" y="130474"/>
                  </a:lnTo>
                  <a:lnTo>
                    <a:pt x="11368" y="130977"/>
                  </a:lnTo>
                  <a:lnTo>
                    <a:pt x="11264" y="131480"/>
                  </a:lnTo>
                  <a:lnTo>
                    <a:pt x="11159" y="131983"/>
                  </a:lnTo>
                  <a:lnTo>
                    <a:pt x="11064" y="132487"/>
                  </a:lnTo>
                  <a:lnTo>
                    <a:pt x="10977" y="132999"/>
                  </a:lnTo>
                  <a:lnTo>
                    <a:pt x="10899" y="133502"/>
                  </a:lnTo>
                  <a:lnTo>
                    <a:pt x="10830" y="134014"/>
                  </a:lnTo>
                  <a:lnTo>
                    <a:pt x="10769" y="134526"/>
                  </a:lnTo>
                  <a:lnTo>
                    <a:pt x="10708" y="135038"/>
                  </a:lnTo>
                  <a:lnTo>
                    <a:pt x="10665" y="135550"/>
                  </a:lnTo>
                  <a:lnTo>
                    <a:pt x="10621" y="136070"/>
                  </a:lnTo>
                  <a:lnTo>
                    <a:pt x="10587" y="136582"/>
                  </a:lnTo>
                  <a:lnTo>
                    <a:pt x="10561" y="137094"/>
                  </a:lnTo>
                  <a:lnTo>
                    <a:pt x="10543" y="137615"/>
                  </a:lnTo>
                  <a:lnTo>
                    <a:pt x="10526" y="138136"/>
                  </a:lnTo>
                  <a:lnTo>
                    <a:pt x="10526" y="138656"/>
                  </a:lnTo>
                  <a:lnTo>
                    <a:pt x="10526" y="138656"/>
                  </a:lnTo>
                  <a:lnTo>
                    <a:pt x="10535" y="139489"/>
                  </a:lnTo>
                  <a:lnTo>
                    <a:pt x="10569" y="140314"/>
                  </a:lnTo>
                  <a:lnTo>
                    <a:pt x="10621" y="141147"/>
                  </a:lnTo>
                  <a:lnTo>
                    <a:pt x="10691" y="141971"/>
                  </a:lnTo>
                  <a:lnTo>
                    <a:pt x="10778" y="142787"/>
                  </a:lnTo>
                  <a:lnTo>
                    <a:pt x="10890" y="143602"/>
                  </a:lnTo>
                  <a:lnTo>
                    <a:pt x="11021" y="144418"/>
                  </a:lnTo>
                  <a:lnTo>
                    <a:pt x="11168" y="145225"/>
                  </a:lnTo>
                  <a:lnTo>
                    <a:pt x="11342" y="146023"/>
                  </a:lnTo>
                  <a:lnTo>
                    <a:pt x="11524" y="146822"/>
                  </a:lnTo>
                  <a:lnTo>
                    <a:pt x="11732" y="147611"/>
                  </a:lnTo>
                  <a:lnTo>
                    <a:pt x="11958" y="148401"/>
                  </a:lnTo>
                  <a:lnTo>
                    <a:pt x="12201" y="149182"/>
                  </a:lnTo>
                  <a:lnTo>
                    <a:pt x="12461" y="149954"/>
                  </a:lnTo>
                  <a:lnTo>
                    <a:pt x="12747" y="150727"/>
                  </a:lnTo>
                  <a:lnTo>
                    <a:pt x="13042" y="151490"/>
                  </a:lnTo>
                  <a:lnTo>
                    <a:pt x="13355" y="152245"/>
                  </a:lnTo>
                  <a:lnTo>
                    <a:pt x="13693" y="153000"/>
                  </a:lnTo>
                  <a:lnTo>
                    <a:pt x="14040" y="153746"/>
                  </a:lnTo>
                  <a:lnTo>
                    <a:pt x="14413" y="154484"/>
                  </a:lnTo>
                  <a:lnTo>
                    <a:pt x="14795" y="155213"/>
                  </a:lnTo>
                  <a:lnTo>
                    <a:pt x="15194" y="155933"/>
                  </a:lnTo>
                  <a:lnTo>
                    <a:pt x="15611" y="156653"/>
                  </a:lnTo>
                  <a:lnTo>
                    <a:pt x="16045" y="157356"/>
                  </a:lnTo>
                  <a:lnTo>
                    <a:pt x="16496" y="158059"/>
                  </a:lnTo>
                  <a:lnTo>
                    <a:pt x="16965" y="158744"/>
                  </a:lnTo>
                  <a:lnTo>
                    <a:pt x="17451" y="159430"/>
                  </a:lnTo>
                  <a:lnTo>
                    <a:pt x="17945" y="160107"/>
                  </a:lnTo>
                  <a:lnTo>
                    <a:pt x="18457" y="160775"/>
                  </a:lnTo>
                  <a:lnTo>
                    <a:pt x="18986" y="161426"/>
                  </a:lnTo>
                  <a:lnTo>
                    <a:pt x="19533" y="162077"/>
                  </a:lnTo>
                  <a:lnTo>
                    <a:pt x="20089" y="162710"/>
                  </a:lnTo>
                  <a:lnTo>
                    <a:pt x="20661" y="163343"/>
                  </a:lnTo>
                  <a:lnTo>
                    <a:pt x="21251" y="163960"/>
                  </a:lnTo>
                  <a:lnTo>
                    <a:pt x="21859" y="164567"/>
                  </a:lnTo>
                  <a:lnTo>
                    <a:pt x="22475" y="165166"/>
                  </a:lnTo>
                  <a:lnTo>
                    <a:pt x="23100" y="165756"/>
                  </a:lnTo>
                  <a:lnTo>
                    <a:pt x="23750" y="166328"/>
                  </a:lnTo>
                  <a:lnTo>
                    <a:pt x="24410" y="166892"/>
                  </a:lnTo>
                  <a:lnTo>
                    <a:pt x="25078" y="167448"/>
                  </a:lnTo>
                  <a:lnTo>
                    <a:pt x="25764" y="167995"/>
                  </a:lnTo>
                  <a:lnTo>
                    <a:pt x="26458" y="168524"/>
                  </a:lnTo>
                  <a:lnTo>
                    <a:pt x="27169" y="169044"/>
                  </a:lnTo>
                  <a:lnTo>
                    <a:pt x="27898" y="169556"/>
                  </a:lnTo>
                  <a:lnTo>
                    <a:pt x="28636" y="170051"/>
                  </a:lnTo>
                  <a:lnTo>
                    <a:pt x="29382" y="170528"/>
                  </a:lnTo>
                  <a:lnTo>
                    <a:pt x="30146" y="171006"/>
                  </a:lnTo>
                  <a:lnTo>
                    <a:pt x="30918" y="171457"/>
                  </a:lnTo>
                  <a:lnTo>
                    <a:pt x="31699" y="171908"/>
                  </a:lnTo>
                  <a:lnTo>
                    <a:pt x="32497" y="172342"/>
                  </a:lnTo>
                  <a:lnTo>
                    <a:pt x="33304" y="172758"/>
                  </a:lnTo>
                  <a:lnTo>
                    <a:pt x="34120" y="173158"/>
                  </a:lnTo>
                  <a:lnTo>
                    <a:pt x="34953" y="173548"/>
                  </a:lnTo>
                  <a:lnTo>
                    <a:pt x="35795" y="173930"/>
                  </a:lnTo>
                  <a:lnTo>
                    <a:pt x="36645" y="174294"/>
                  </a:lnTo>
                  <a:lnTo>
                    <a:pt x="37504" y="174641"/>
                  </a:lnTo>
                  <a:lnTo>
                    <a:pt x="38380" y="174971"/>
                  </a:lnTo>
                  <a:lnTo>
                    <a:pt x="39257" y="175292"/>
                  </a:lnTo>
                  <a:lnTo>
                    <a:pt x="40151" y="175596"/>
                  </a:lnTo>
                  <a:lnTo>
                    <a:pt x="41053" y="175882"/>
                  </a:lnTo>
                  <a:lnTo>
                    <a:pt x="41964" y="176160"/>
                  </a:lnTo>
                  <a:lnTo>
                    <a:pt x="42884" y="176412"/>
                  </a:lnTo>
                  <a:lnTo>
                    <a:pt x="43821" y="176655"/>
                  </a:lnTo>
                  <a:lnTo>
                    <a:pt x="44758" y="176880"/>
                  </a:lnTo>
                  <a:lnTo>
                    <a:pt x="44758" y="176880"/>
                  </a:lnTo>
                  <a:lnTo>
                    <a:pt x="44923" y="176924"/>
                  </a:lnTo>
                  <a:lnTo>
                    <a:pt x="45097" y="176967"/>
                  </a:lnTo>
                  <a:lnTo>
                    <a:pt x="45262" y="177028"/>
                  </a:lnTo>
                  <a:lnTo>
                    <a:pt x="45426" y="177080"/>
                  </a:lnTo>
                  <a:lnTo>
                    <a:pt x="45591" y="177149"/>
                  </a:lnTo>
                  <a:lnTo>
                    <a:pt x="45748" y="177219"/>
                  </a:lnTo>
                  <a:lnTo>
                    <a:pt x="45904" y="177288"/>
                  </a:lnTo>
                  <a:lnTo>
                    <a:pt x="46060" y="177375"/>
                  </a:lnTo>
                  <a:lnTo>
                    <a:pt x="46207" y="177453"/>
                  </a:lnTo>
                  <a:lnTo>
                    <a:pt x="46364" y="177548"/>
                  </a:lnTo>
                  <a:lnTo>
                    <a:pt x="46502" y="177635"/>
                  </a:lnTo>
                  <a:lnTo>
                    <a:pt x="46650" y="177739"/>
                  </a:lnTo>
                  <a:lnTo>
                    <a:pt x="46789" y="177843"/>
                  </a:lnTo>
                  <a:lnTo>
                    <a:pt x="46928" y="177947"/>
                  </a:lnTo>
                  <a:lnTo>
                    <a:pt x="47058" y="178060"/>
                  </a:lnTo>
                  <a:lnTo>
                    <a:pt x="47188" y="178182"/>
                  </a:lnTo>
                  <a:lnTo>
                    <a:pt x="47309" y="178295"/>
                  </a:lnTo>
                  <a:lnTo>
                    <a:pt x="47431" y="178425"/>
                  </a:lnTo>
                  <a:lnTo>
                    <a:pt x="47544" y="178546"/>
                  </a:lnTo>
                  <a:lnTo>
                    <a:pt x="47657" y="178685"/>
                  </a:lnTo>
                  <a:lnTo>
                    <a:pt x="47769" y="178815"/>
                  </a:lnTo>
                  <a:lnTo>
                    <a:pt x="47865" y="178954"/>
                  </a:lnTo>
                  <a:lnTo>
                    <a:pt x="47969" y="179102"/>
                  </a:lnTo>
                  <a:lnTo>
                    <a:pt x="48056" y="179249"/>
                  </a:lnTo>
                  <a:lnTo>
                    <a:pt x="48151" y="179397"/>
                  </a:lnTo>
                  <a:lnTo>
                    <a:pt x="48229" y="179553"/>
                  </a:lnTo>
                  <a:lnTo>
                    <a:pt x="48307" y="179709"/>
                  </a:lnTo>
                  <a:lnTo>
                    <a:pt x="48385" y="179865"/>
                  </a:lnTo>
                  <a:lnTo>
                    <a:pt x="48446" y="180021"/>
                  </a:lnTo>
                  <a:lnTo>
                    <a:pt x="48507" y="180186"/>
                  </a:lnTo>
                  <a:lnTo>
                    <a:pt x="48568" y="180360"/>
                  </a:lnTo>
                  <a:lnTo>
                    <a:pt x="48611" y="180525"/>
                  </a:lnTo>
                  <a:lnTo>
                    <a:pt x="48611" y="180525"/>
                  </a:lnTo>
                  <a:lnTo>
                    <a:pt x="48663" y="180698"/>
                  </a:lnTo>
                  <a:lnTo>
                    <a:pt x="48706" y="180872"/>
                  </a:lnTo>
                  <a:lnTo>
                    <a:pt x="48741" y="181045"/>
                  </a:lnTo>
                  <a:lnTo>
                    <a:pt x="48776" y="181219"/>
                  </a:lnTo>
                  <a:lnTo>
                    <a:pt x="48793" y="181392"/>
                  </a:lnTo>
                  <a:lnTo>
                    <a:pt x="48811" y="181566"/>
                  </a:lnTo>
                  <a:lnTo>
                    <a:pt x="48828" y="181739"/>
                  </a:lnTo>
                  <a:lnTo>
                    <a:pt x="48828" y="181913"/>
                  </a:lnTo>
                  <a:lnTo>
                    <a:pt x="48828" y="182087"/>
                  </a:lnTo>
                  <a:lnTo>
                    <a:pt x="48819" y="182260"/>
                  </a:lnTo>
                  <a:lnTo>
                    <a:pt x="48811" y="182434"/>
                  </a:lnTo>
                  <a:lnTo>
                    <a:pt x="48793" y="182599"/>
                  </a:lnTo>
                  <a:lnTo>
                    <a:pt x="48767" y="182772"/>
                  </a:lnTo>
                  <a:lnTo>
                    <a:pt x="48733" y="182946"/>
                  </a:lnTo>
                  <a:lnTo>
                    <a:pt x="48698" y="183111"/>
                  </a:lnTo>
                  <a:lnTo>
                    <a:pt x="48654" y="183284"/>
                  </a:lnTo>
                  <a:lnTo>
                    <a:pt x="48611" y="183449"/>
                  </a:lnTo>
                  <a:lnTo>
                    <a:pt x="48559" y="183614"/>
                  </a:lnTo>
                  <a:lnTo>
                    <a:pt x="48498" y="183779"/>
                  </a:lnTo>
                  <a:lnTo>
                    <a:pt x="48437" y="183944"/>
                  </a:lnTo>
                  <a:lnTo>
                    <a:pt x="48368" y="184100"/>
                  </a:lnTo>
                  <a:lnTo>
                    <a:pt x="48290" y="184256"/>
                  </a:lnTo>
                  <a:lnTo>
                    <a:pt x="48212" y="184421"/>
                  </a:lnTo>
                  <a:lnTo>
                    <a:pt x="48134" y="184568"/>
                  </a:lnTo>
                  <a:lnTo>
                    <a:pt x="48038" y="184724"/>
                  </a:lnTo>
                  <a:lnTo>
                    <a:pt x="47943" y="184872"/>
                  </a:lnTo>
                  <a:lnTo>
                    <a:pt x="47847" y="185020"/>
                  </a:lnTo>
                  <a:lnTo>
                    <a:pt x="47743" y="185167"/>
                  </a:lnTo>
                  <a:lnTo>
                    <a:pt x="47639" y="185306"/>
                  </a:lnTo>
                  <a:lnTo>
                    <a:pt x="47518" y="185445"/>
                  </a:lnTo>
                  <a:lnTo>
                    <a:pt x="47405" y="185584"/>
                  </a:lnTo>
                  <a:lnTo>
                    <a:pt x="47283" y="185714"/>
                  </a:lnTo>
                  <a:lnTo>
                    <a:pt x="47283" y="185714"/>
                  </a:lnTo>
                  <a:lnTo>
                    <a:pt x="46954" y="186052"/>
                  </a:lnTo>
                  <a:lnTo>
                    <a:pt x="46641" y="186382"/>
                  </a:lnTo>
                  <a:lnTo>
                    <a:pt x="46320" y="186720"/>
                  </a:lnTo>
                  <a:lnTo>
                    <a:pt x="46017" y="187059"/>
                  </a:lnTo>
                  <a:lnTo>
                    <a:pt x="45704" y="187406"/>
                  </a:lnTo>
                  <a:lnTo>
                    <a:pt x="45409" y="187753"/>
                  </a:lnTo>
                  <a:lnTo>
                    <a:pt x="45105" y="188100"/>
                  </a:lnTo>
                  <a:lnTo>
                    <a:pt x="44819" y="188456"/>
                  </a:lnTo>
                  <a:lnTo>
                    <a:pt x="44533" y="188820"/>
                  </a:lnTo>
                  <a:lnTo>
                    <a:pt x="44246" y="189176"/>
                  </a:lnTo>
                  <a:lnTo>
                    <a:pt x="43969" y="189540"/>
                  </a:lnTo>
                  <a:lnTo>
                    <a:pt x="43691" y="189905"/>
                  </a:lnTo>
                  <a:lnTo>
                    <a:pt x="43422" y="190278"/>
                  </a:lnTo>
                  <a:lnTo>
                    <a:pt x="43162" y="190651"/>
                  </a:lnTo>
                  <a:lnTo>
                    <a:pt x="42901" y="191024"/>
                  </a:lnTo>
                  <a:lnTo>
                    <a:pt x="42641" y="191397"/>
                  </a:lnTo>
                  <a:lnTo>
                    <a:pt x="42389" y="191779"/>
                  </a:lnTo>
                  <a:lnTo>
                    <a:pt x="42146" y="192170"/>
                  </a:lnTo>
                  <a:lnTo>
                    <a:pt x="41903" y="192551"/>
                  </a:lnTo>
                  <a:lnTo>
                    <a:pt x="41669" y="192942"/>
                  </a:lnTo>
                  <a:lnTo>
                    <a:pt x="41435" y="193332"/>
                  </a:lnTo>
                  <a:lnTo>
                    <a:pt x="41209" y="193723"/>
                  </a:lnTo>
                  <a:lnTo>
                    <a:pt x="40984" y="194122"/>
                  </a:lnTo>
                  <a:lnTo>
                    <a:pt x="40767" y="194521"/>
                  </a:lnTo>
                  <a:lnTo>
                    <a:pt x="40558" y="194920"/>
                  </a:lnTo>
                  <a:lnTo>
                    <a:pt x="40350" y="195320"/>
                  </a:lnTo>
                  <a:lnTo>
                    <a:pt x="40142" y="195727"/>
                  </a:lnTo>
                  <a:lnTo>
                    <a:pt x="39942" y="196135"/>
                  </a:lnTo>
                  <a:lnTo>
                    <a:pt x="39751" y="196543"/>
                  </a:lnTo>
                  <a:lnTo>
                    <a:pt x="39569" y="196951"/>
                  </a:lnTo>
                  <a:lnTo>
                    <a:pt x="39387" y="197367"/>
                  </a:lnTo>
                  <a:lnTo>
                    <a:pt x="39205" y="197784"/>
                  </a:lnTo>
                  <a:lnTo>
                    <a:pt x="39031" y="198200"/>
                  </a:lnTo>
                  <a:lnTo>
                    <a:pt x="38866" y="198617"/>
                  </a:lnTo>
                  <a:lnTo>
                    <a:pt x="38701" y="199042"/>
                  </a:lnTo>
                  <a:lnTo>
                    <a:pt x="38545" y="199459"/>
                  </a:lnTo>
                  <a:lnTo>
                    <a:pt x="38398" y="199884"/>
                  </a:lnTo>
                  <a:lnTo>
                    <a:pt x="38250" y="200309"/>
                  </a:lnTo>
                  <a:lnTo>
                    <a:pt x="38103" y="200734"/>
                  </a:lnTo>
                  <a:lnTo>
                    <a:pt x="37973" y="201168"/>
                  </a:lnTo>
                  <a:lnTo>
                    <a:pt x="37842" y="201593"/>
                  </a:lnTo>
                  <a:lnTo>
                    <a:pt x="37712" y="202027"/>
                  </a:lnTo>
                  <a:lnTo>
                    <a:pt x="37591" y="202461"/>
                  </a:lnTo>
                  <a:lnTo>
                    <a:pt x="37478" y="202886"/>
                  </a:lnTo>
                  <a:lnTo>
                    <a:pt x="37365" y="203329"/>
                  </a:lnTo>
                  <a:lnTo>
                    <a:pt x="37261" y="203763"/>
                  </a:lnTo>
                  <a:lnTo>
                    <a:pt x="37166" y="204197"/>
                  </a:lnTo>
                  <a:lnTo>
                    <a:pt x="37070" y="204639"/>
                  </a:lnTo>
                  <a:lnTo>
                    <a:pt x="36983" y="205073"/>
                  </a:lnTo>
                  <a:lnTo>
                    <a:pt x="36905" y="205515"/>
                  </a:lnTo>
                  <a:lnTo>
                    <a:pt x="36827" y="205958"/>
                  </a:lnTo>
                  <a:lnTo>
                    <a:pt x="36758" y="206401"/>
                  </a:lnTo>
                  <a:lnTo>
                    <a:pt x="36688" y="206843"/>
                  </a:lnTo>
                  <a:lnTo>
                    <a:pt x="36628" y="207286"/>
                  </a:lnTo>
                  <a:lnTo>
                    <a:pt x="36576" y="207728"/>
                  </a:lnTo>
                  <a:lnTo>
                    <a:pt x="36523" y="208171"/>
                  </a:lnTo>
                  <a:lnTo>
                    <a:pt x="36480" y="208613"/>
                  </a:lnTo>
                  <a:lnTo>
                    <a:pt x="36445" y="209065"/>
                  </a:lnTo>
                  <a:lnTo>
                    <a:pt x="36411" y="209507"/>
                  </a:lnTo>
                  <a:lnTo>
                    <a:pt x="36385" y="209950"/>
                  </a:lnTo>
                  <a:lnTo>
                    <a:pt x="36367" y="210401"/>
                  </a:lnTo>
                  <a:lnTo>
                    <a:pt x="36350" y="210843"/>
                  </a:lnTo>
                  <a:lnTo>
                    <a:pt x="36341" y="211295"/>
                  </a:lnTo>
                  <a:lnTo>
                    <a:pt x="36341" y="211737"/>
                  </a:lnTo>
                  <a:lnTo>
                    <a:pt x="36341" y="211737"/>
                  </a:lnTo>
                  <a:lnTo>
                    <a:pt x="36333" y="212015"/>
                  </a:lnTo>
                  <a:lnTo>
                    <a:pt x="36315" y="212284"/>
                  </a:lnTo>
                  <a:lnTo>
                    <a:pt x="36280" y="212553"/>
                  </a:lnTo>
                  <a:lnTo>
                    <a:pt x="36237" y="212813"/>
                  </a:lnTo>
                  <a:lnTo>
                    <a:pt x="36176" y="213065"/>
                  </a:lnTo>
                  <a:lnTo>
                    <a:pt x="36107" y="213316"/>
                  </a:lnTo>
                  <a:lnTo>
                    <a:pt x="36029" y="213568"/>
                  </a:lnTo>
                  <a:lnTo>
                    <a:pt x="35933" y="213802"/>
                  </a:lnTo>
                  <a:lnTo>
                    <a:pt x="35829" y="214037"/>
                  </a:lnTo>
                  <a:lnTo>
                    <a:pt x="35716" y="214262"/>
                  </a:lnTo>
                  <a:lnTo>
                    <a:pt x="35586" y="214488"/>
                  </a:lnTo>
                  <a:lnTo>
                    <a:pt x="35447" y="214696"/>
                  </a:lnTo>
                  <a:lnTo>
                    <a:pt x="35309" y="214904"/>
                  </a:lnTo>
                  <a:lnTo>
                    <a:pt x="35152" y="215104"/>
                  </a:lnTo>
                  <a:lnTo>
                    <a:pt x="34988" y="215295"/>
                  </a:lnTo>
                  <a:lnTo>
                    <a:pt x="34814" y="215477"/>
                  </a:lnTo>
                  <a:lnTo>
                    <a:pt x="34632" y="215651"/>
                  </a:lnTo>
                  <a:lnTo>
                    <a:pt x="34441" y="215816"/>
                  </a:lnTo>
                  <a:lnTo>
                    <a:pt x="34241" y="215972"/>
                  </a:lnTo>
                  <a:lnTo>
                    <a:pt x="34033" y="216111"/>
                  </a:lnTo>
                  <a:lnTo>
                    <a:pt x="33825" y="216249"/>
                  </a:lnTo>
                  <a:lnTo>
                    <a:pt x="33608" y="216371"/>
                  </a:lnTo>
                  <a:lnTo>
                    <a:pt x="33374" y="216492"/>
                  </a:lnTo>
                  <a:lnTo>
                    <a:pt x="33139" y="216597"/>
                  </a:lnTo>
                  <a:lnTo>
                    <a:pt x="32905" y="216683"/>
                  </a:lnTo>
                  <a:lnTo>
                    <a:pt x="32662" y="216770"/>
                  </a:lnTo>
                  <a:lnTo>
                    <a:pt x="32410" y="216839"/>
                  </a:lnTo>
                  <a:lnTo>
                    <a:pt x="32150" y="216892"/>
                  </a:lnTo>
                  <a:lnTo>
                    <a:pt x="31890" y="216944"/>
                  </a:lnTo>
                  <a:lnTo>
                    <a:pt x="31621" y="216970"/>
                  </a:lnTo>
                  <a:lnTo>
                    <a:pt x="31352" y="216996"/>
                  </a:lnTo>
                  <a:lnTo>
                    <a:pt x="31083" y="217004"/>
                  </a:lnTo>
                  <a:lnTo>
                    <a:pt x="31083" y="2170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137aa9371db_0_13"/>
            <p:cNvSpPr/>
            <p:nvPr/>
          </p:nvSpPr>
          <p:spPr>
            <a:xfrm>
              <a:off x="-7010600" y="-2151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137aa9371db_0_13"/>
            <p:cNvSpPr/>
            <p:nvPr/>
          </p:nvSpPr>
          <p:spPr>
            <a:xfrm>
              <a:off x="-5851525" y="-8740150"/>
              <a:ext cx="7042175" cy="7135425"/>
            </a:xfrm>
            <a:custGeom>
              <a:avLst/>
              <a:gdLst/>
              <a:ahLst/>
              <a:cxnLst/>
              <a:rect l="l" t="t" r="r" b="b"/>
              <a:pathLst>
                <a:path w="281687" h="285417" extrusionOk="0">
                  <a:moveTo>
                    <a:pt x="56248" y="0"/>
                  </a:moveTo>
                  <a:lnTo>
                    <a:pt x="55649" y="18"/>
                  </a:lnTo>
                  <a:lnTo>
                    <a:pt x="55050" y="26"/>
                  </a:lnTo>
                  <a:lnTo>
                    <a:pt x="54452" y="52"/>
                  </a:lnTo>
                  <a:lnTo>
                    <a:pt x="53853" y="78"/>
                  </a:lnTo>
                  <a:lnTo>
                    <a:pt x="53254" y="122"/>
                  </a:lnTo>
                  <a:lnTo>
                    <a:pt x="52655" y="157"/>
                  </a:lnTo>
                  <a:lnTo>
                    <a:pt x="52065" y="209"/>
                  </a:lnTo>
                  <a:lnTo>
                    <a:pt x="51466" y="261"/>
                  </a:lnTo>
                  <a:lnTo>
                    <a:pt x="50876" y="330"/>
                  </a:lnTo>
                  <a:lnTo>
                    <a:pt x="50286" y="391"/>
                  </a:lnTo>
                  <a:lnTo>
                    <a:pt x="49696" y="469"/>
                  </a:lnTo>
                  <a:lnTo>
                    <a:pt x="49106" y="547"/>
                  </a:lnTo>
                  <a:lnTo>
                    <a:pt x="48516" y="634"/>
                  </a:lnTo>
                  <a:lnTo>
                    <a:pt x="47935" y="729"/>
                  </a:lnTo>
                  <a:lnTo>
                    <a:pt x="47345" y="825"/>
                  </a:lnTo>
                  <a:lnTo>
                    <a:pt x="46763" y="938"/>
                  </a:lnTo>
                  <a:lnTo>
                    <a:pt x="46182" y="1050"/>
                  </a:lnTo>
                  <a:lnTo>
                    <a:pt x="45601" y="1163"/>
                  </a:lnTo>
                  <a:lnTo>
                    <a:pt x="45028" y="1285"/>
                  </a:lnTo>
                  <a:lnTo>
                    <a:pt x="44455" y="1415"/>
                  </a:lnTo>
                  <a:lnTo>
                    <a:pt x="43874" y="1554"/>
                  </a:lnTo>
                  <a:lnTo>
                    <a:pt x="43301" y="1701"/>
                  </a:lnTo>
                  <a:lnTo>
                    <a:pt x="42737" y="1849"/>
                  </a:lnTo>
                  <a:lnTo>
                    <a:pt x="42164" y="1996"/>
                  </a:lnTo>
                  <a:lnTo>
                    <a:pt x="41600" y="2161"/>
                  </a:lnTo>
                  <a:lnTo>
                    <a:pt x="41036" y="2326"/>
                  </a:lnTo>
                  <a:lnTo>
                    <a:pt x="40472" y="2499"/>
                  </a:lnTo>
                  <a:lnTo>
                    <a:pt x="39917" y="2682"/>
                  </a:lnTo>
                  <a:lnTo>
                    <a:pt x="39362" y="2864"/>
                  </a:lnTo>
                  <a:lnTo>
                    <a:pt x="38806" y="3055"/>
                  </a:lnTo>
                  <a:lnTo>
                    <a:pt x="38251" y="3246"/>
                  </a:lnTo>
                  <a:lnTo>
                    <a:pt x="37695" y="3454"/>
                  </a:lnTo>
                  <a:lnTo>
                    <a:pt x="37149" y="3654"/>
                  </a:lnTo>
                  <a:lnTo>
                    <a:pt x="36611" y="3870"/>
                  </a:lnTo>
                  <a:lnTo>
                    <a:pt x="36064" y="4087"/>
                  </a:lnTo>
                  <a:lnTo>
                    <a:pt x="35526" y="4313"/>
                  </a:lnTo>
                  <a:lnTo>
                    <a:pt x="34988" y="4547"/>
                  </a:lnTo>
                  <a:lnTo>
                    <a:pt x="34450" y="4782"/>
                  </a:lnTo>
                  <a:lnTo>
                    <a:pt x="33921" y="5025"/>
                  </a:lnTo>
                  <a:lnTo>
                    <a:pt x="33392" y="5268"/>
                  </a:lnTo>
                  <a:lnTo>
                    <a:pt x="32862" y="5528"/>
                  </a:lnTo>
                  <a:lnTo>
                    <a:pt x="32342" y="5788"/>
                  </a:lnTo>
                  <a:lnTo>
                    <a:pt x="31821" y="6049"/>
                  </a:lnTo>
                  <a:lnTo>
                    <a:pt x="31300" y="6318"/>
                  </a:lnTo>
                  <a:lnTo>
                    <a:pt x="30788" y="6595"/>
                  </a:lnTo>
                  <a:lnTo>
                    <a:pt x="30276" y="6873"/>
                  </a:lnTo>
                  <a:lnTo>
                    <a:pt x="29773" y="7159"/>
                  </a:lnTo>
                  <a:lnTo>
                    <a:pt x="29261" y="7454"/>
                  </a:lnTo>
                  <a:lnTo>
                    <a:pt x="28766" y="7749"/>
                  </a:lnTo>
                  <a:lnTo>
                    <a:pt x="28263" y="8053"/>
                  </a:lnTo>
                  <a:lnTo>
                    <a:pt x="27769" y="8357"/>
                  </a:lnTo>
                  <a:lnTo>
                    <a:pt x="27283" y="8678"/>
                  </a:lnTo>
                  <a:lnTo>
                    <a:pt x="26788" y="8990"/>
                  </a:lnTo>
                  <a:lnTo>
                    <a:pt x="26311" y="9320"/>
                  </a:lnTo>
                  <a:lnTo>
                    <a:pt x="25825" y="9650"/>
                  </a:lnTo>
                  <a:lnTo>
                    <a:pt x="25348" y="9979"/>
                  </a:lnTo>
                  <a:lnTo>
                    <a:pt x="24879" y="10318"/>
                  </a:lnTo>
                  <a:lnTo>
                    <a:pt x="24410" y="10665"/>
                  </a:lnTo>
                  <a:lnTo>
                    <a:pt x="23942" y="11012"/>
                  </a:lnTo>
                  <a:lnTo>
                    <a:pt x="23482" y="11368"/>
                  </a:lnTo>
                  <a:lnTo>
                    <a:pt x="23022" y="11732"/>
                  </a:lnTo>
                  <a:lnTo>
                    <a:pt x="22571" y="12097"/>
                  </a:lnTo>
                  <a:lnTo>
                    <a:pt x="22120" y="12470"/>
                  </a:lnTo>
                  <a:lnTo>
                    <a:pt x="21668" y="12843"/>
                  </a:lnTo>
                  <a:lnTo>
                    <a:pt x="21287" y="13181"/>
                  </a:lnTo>
                  <a:lnTo>
                    <a:pt x="20896" y="13528"/>
                  </a:lnTo>
                  <a:lnTo>
                    <a:pt x="20523" y="13884"/>
                  </a:lnTo>
                  <a:lnTo>
                    <a:pt x="20141" y="14231"/>
                  </a:lnTo>
                  <a:lnTo>
                    <a:pt x="19777" y="14587"/>
                  </a:lnTo>
                  <a:lnTo>
                    <a:pt x="19412" y="14943"/>
                  </a:lnTo>
                  <a:lnTo>
                    <a:pt x="19048" y="15307"/>
                  </a:lnTo>
                  <a:lnTo>
                    <a:pt x="18692" y="15663"/>
                  </a:lnTo>
                  <a:lnTo>
                    <a:pt x="18336" y="16027"/>
                  </a:lnTo>
                  <a:lnTo>
                    <a:pt x="17989" y="16401"/>
                  </a:lnTo>
                  <a:lnTo>
                    <a:pt x="17651" y="16774"/>
                  </a:lnTo>
                  <a:lnTo>
                    <a:pt x="17312" y="17138"/>
                  </a:lnTo>
                  <a:lnTo>
                    <a:pt x="16983" y="17520"/>
                  </a:lnTo>
                  <a:lnTo>
                    <a:pt x="16653" y="17893"/>
                  </a:lnTo>
                  <a:lnTo>
                    <a:pt x="16332" y="18275"/>
                  </a:lnTo>
                  <a:lnTo>
                    <a:pt x="16011" y="18657"/>
                  </a:lnTo>
                  <a:lnTo>
                    <a:pt x="15698" y="19047"/>
                  </a:lnTo>
                  <a:lnTo>
                    <a:pt x="15395" y="19429"/>
                  </a:lnTo>
                  <a:lnTo>
                    <a:pt x="15091" y="19820"/>
                  </a:lnTo>
                  <a:lnTo>
                    <a:pt x="14796" y="20210"/>
                  </a:lnTo>
                  <a:lnTo>
                    <a:pt x="14501" y="20609"/>
                  </a:lnTo>
                  <a:lnTo>
                    <a:pt x="14215" y="21008"/>
                  </a:lnTo>
                  <a:lnTo>
                    <a:pt x="13928" y="21407"/>
                  </a:lnTo>
                  <a:lnTo>
                    <a:pt x="13650" y="21807"/>
                  </a:lnTo>
                  <a:lnTo>
                    <a:pt x="13373" y="22206"/>
                  </a:lnTo>
                  <a:lnTo>
                    <a:pt x="13112" y="22614"/>
                  </a:lnTo>
                  <a:lnTo>
                    <a:pt x="12843" y="23021"/>
                  </a:lnTo>
                  <a:lnTo>
                    <a:pt x="12583" y="23429"/>
                  </a:lnTo>
                  <a:lnTo>
                    <a:pt x="12332" y="23846"/>
                  </a:lnTo>
                  <a:lnTo>
                    <a:pt x="12089" y="24254"/>
                  </a:lnTo>
                  <a:lnTo>
                    <a:pt x="11846" y="24670"/>
                  </a:lnTo>
                  <a:lnTo>
                    <a:pt x="11603" y="25087"/>
                  </a:lnTo>
                  <a:lnTo>
                    <a:pt x="11377" y="25512"/>
                  </a:lnTo>
                  <a:lnTo>
                    <a:pt x="11143" y="25928"/>
                  </a:lnTo>
                  <a:lnTo>
                    <a:pt x="10926" y="26354"/>
                  </a:lnTo>
                  <a:lnTo>
                    <a:pt x="10709" y="26779"/>
                  </a:lnTo>
                  <a:lnTo>
                    <a:pt x="10492" y="27204"/>
                  </a:lnTo>
                  <a:lnTo>
                    <a:pt x="10284" y="27629"/>
                  </a:lnTo>
                  <a:lnTo>
                    <a:pt x="10084" y="28063"/>
                  </a:lnTo>
                  <a:lnTo>
                    <a:pt x="9893" y="28497"/>
                  </a:lnTo>
                  <a:lnTo>
                    <a:pt x="9702" y="28931"/>
                  </a:lnTo>
                  <a:lnTo>
                    <a:pt x="9511" y="29365"/>
                  </a:lnTo>
                  <a:lnTo>
                    <a:pt x="9329" y="29798"/>
                  </a:lnTo>
                  <a:lnTo>
                    <a:pt x="9156" y="30241"/>
                  </a:lnTo>
                  <a:lnTo>
                    <a:pt x="8991" y="30675"/>
                  </a:lnTo>
                  <a:lnTo>
                    <a:pt x="8826" y="31117"/>
                  </a:lnTo>
                  <a:lnTo>
                    <a:pt x="8670" y="31560"/>
                  </a:lnTo>
                  <a:lnTo>
                    <a:pt x="8513" y="32003"/>
                  </a:lnTo>
                  <a:lnTo>
                    <a:pt x="8366" y="32454"/>
                  </a:lnTo>
                  <a:lnTo>
                    <a:pt x="8218" y="32896"/>
                  </a:lnTo>
                  <a:lnTo>
                    <a:pt x="8080" y="33348"/>
                  </a:lnTo>
                  <a:lnTo>
                    <a:pt x="7949" y="33799"/>
                  </a:lnTo>
                  <a:lnTo>
                    <a:pt x="7828" y="34250"/>
                  </a:lnTo>
                  <a:lnTo>
                    <a:pt x="7706" y="34701"/>
                  </a:lnTo>
                  <a:lnTo>
                    <a:pt x="7585" y="35152"/>
                  </a:lnTo>
                  <a:lnTo>
                    <a:pt x="7481" y="35604"/>
                  </a:lnTo>
                  <a:lnTo>
                    <a:pt x="7377" y="36064"/>
                  </a:lnTo>
                  <a:lnTo>
                    <a:pt x="7273" y="36523"/>
                  </a:lnTo>
                  <a:lnTo>
                    <a:pt x="7186" y="36975"/>
                  </a:lnTo>
                  <a:lnTo>
                    <a:pt x="7090" y="37435"/>
                  </a:lnTo>
                  <a:lnTo>
                    <a:pt x="7012" y="37894"/>
                  </a:lnTo>
                  <a:lnTo>
                    <a:pt x="6934" y="38363"/>
                  </a:lnTo>
                  <a:lnTo>
                    <a:pt x="6865" y="38823"/>
                  </a:lnTo>
                  <a:lnTo>
                    <a:pt x="6795" y="39283"/>
                  </a:lnTo>
                  <a:lnTo>
                    <a:pt x="5259" y="39283"/>
                  </a:lnTo>
                  <a:lnTo>
                    <a:pt x="4990" y="39292"/>
                  </a:lnTo>
                  <a:lnTo>
                    <a:pt x="4721" y="39309"/>
                  </a:lnTo>
                  <a:lnTo>
                    <a:pt x="4461" y="39344"/>
                  </a:lnTo>
                  <a:lnTo>
                    <a:pt x="4209" y="39396"/>
                  </a:lnTo>
                  <a:lnTo>
                    <a:pt x="3958" y="39448"/>
                  </a:lnTo>
                  <a:lnTo>
                    <a:pt x="3706" y="39526"/>
                  </a:lnTo>
                  <a:lnTo>
                    <a:pt x="3463" y="39604"/>
                  </a:lnTo>
                  <a:lnTo>
                    <a:pt x="3220" y="39699"/>
                  </a:lnTo>
                  <a:lnTo>
                    <a:pt x="2995" y="39812"/>
                  </a:lnTo>
                  <a:lnTo>
                    <a:pt x="2760" y="39925"/>
                  </a:lnTo>
                  <a:lnTo>
                    <a:pt x="2543" y="40055"/>
                  </a:lnTo>
                  <a:lnTo>
                    <a:pt x="2327" y="40194"/>
                  </a:lnTo>
                  <a:lnTo>
                    <a:pt x="2127" y="40342"/>
                  </a:lnTo>
                  <a:lnTo>
                    <a:pt x="1927" y="40498"/>
                  </a:lnTo>
                  <a:lnTo>
                    <a:pt x="1736" y="40663"/>
                  </a:lnTo>
                  <a:lnTo>
                    <a:pt x="1546" y="40836"/>
                  </a:lnTo>
                  <a:lnTo>
                    <a:pt x="1372" y="41018"/>
                  </a:lnTo>
                  <a:lnTo>
                    <a:pt x="1207" y="41209"/>
                  </a:lnTo>
                  <a:lnTo>
                    <a:pt x="1051" y="41409"/>
                  </a:lnTo>
                  <a:lnTo>
                    <a:pt x="903" y="41617"/>
                  </a:lnTo>
                  <a:lnTo>
                    <a:pt x="765" y="41834"/>
                  </a:lnTo>
                  <a:lnTo>
                    <a:pt x="634" y="42051"/>
                  </a:lnTo>
                  <a:lnTo>
                    <a:pt x="522" y="42277"/>
                  </a:lnTo>
                  <a:lnTo>
                    <a:pt x="417" y="42511"/>
                  </a:lnTo>
                  <a:lnTo>
                    <a:pt x="322" y="42745"/>
                  </a:lnTo>
                  <a:lnTo>
                    <a:pt x="235" y="42988"/>
                  </a:lnTo>
                  <a:lnTo>
                    <a:pt x="166" y="43240"/>
                  </a:lnTo>
                  <a:lnTo>
                    <a:pt x="105" y="43491"/>
                  </a:lnTo>
                  <a:lnTo>
                    <a:pt x="62" y="43752"/>
                  </a:lnTo>
                  <a:lnTo>
                    <a:pt x="27" y="44012"/>
                  </a:lnTo>
                  <a:lnTo>
                    <a:pt x="1" y="44281"/>
                  </a:lnTo>
                  <a:lnTo>
                    <a:pt x="1" y="44541"/>
                  </a:lnTo>
                  <a:lnTo>
                    <a:pt x="1" y="44810"/>
                  </a:lnTo>
                  <a:lnTo>
                    <a:pt x="27" y="45079"/>
                  </a:lnTo>
                  <a:lnTo>
                    <a:pt x="62" y="45340"/>
                  </a:lnTo>
                  <a:lnTo>
                    <a:pt x="105" y="45600"/>
                  </a:lnTo>
                  <a:lnTo>
                    <a:pt x="166" y="45852"/>
                  </a:lnTo>
                  <a:lnTo>
                    <a:pt x="235" y="46095"/>
                  </a:lnTo>
                  <a:lnTo>
                    <a:pt x="322" y="46338"/>
                  </a:lnTo>
                  <a:lnTo>
                    <a:pt x="417" y="46581"/>
                  </a:lnTo>
                  <a:lnTo>
                    <a:pt x="522" y="46815"/>
                  </a:lnTo>
                  <a:lnTo>
                    <a:pt x="634" y="47040"/>
                  </a:lnTo>
                  <a:lnTo>
                    <a:pt x="765" y="47257"/>
                  </a:lnTo>
                  <a:lnTo>
                    <a:pt x="903" y="47474"/>
                  </a:lnTo>
                  <a:lnTo>
                    <a:pt x="1051" y="47683"/>
                  </a:lnTo>
                  <a:lnTo>
                    <a:pt x="1207" y="47882"/>
                  </a:lnTo>
                  <a:lnTo>
                    <a:pt x="1372" y="48073"/>
                  </a:lnTo>
                  <a:lnTo>
                    <a:pt x="1546" y="48255"/>
                  </a:lnTo>
                  <a:lnTo>
                    <a:pt x="1736" y="48429"/>
                  </a:lnTo>
                  <a:lnTo>
                    <a:pt x="1927" y="48594"/>
                  </a:lnTo>
                  <a:lnTo>
                    <a:pt x="2127" y="48750"/>
                  </a:lnTo>
                  <a:lnTo>
                    <a:pt x="2327" y="48897"/>
                  </a:lnTo>
                  <a:lnTo>
                    <a:pt x="2543" y="49036"/>
                  </a:lnTo>
                  <a:lnTo>
                    <a:pt x="2760" y="49166"/>
                  </a:lnTo>
                  <a:lnTo>
                    <a:pt x="2995" y="49279"/>
                  </a:lnTo>
                  <a:lnTo>
                    <a:pt x="3220" y="49392"/>
                  </a:lnTo>
                  <a:lnTo>
                    <a:pt x="3463" y="49479"/>
                  </a:lnTo>
                  <a:lnTo>
                    <a:pt x="3706" y="49566"/>
                  </a:lnTo>
                  <a:lnTo>
                    <a:pt x="3958" y="49635"/>
                  </a:lnTo>
                  <a:lnTo>
                    <a:pt x="4209" y="49696"/>
                  </a:lnTo>
                  <a:lnTo>
                    <a:pt x="4461" y="49748"/>
                  </a:lnTo>
                  <a:lnTo>
                    <a:pt x="4721" y="49774"/>
                  </a:lnTo>
                  <a:lnTo>
                    <a:pt x="4990" y="49800"/>
                  </a:lnTo>
                  <a:lnTo>
                    <a:pt x="5259" y="49809"/>
                  </a:lnTo>
                  <a:lnTo>
                    <a:pt x="5893" y="49809"/>
                  </a:lnTo>
                  <a:lnTo>
                    <a:pt x="6570" y="49835"/>
                  </a:lnTo>
                  <a:lnTo>
                    <a:pt x="7290" y="49861"/>
                  </a:lnTo>
                  <a:lnTo>
                    <a:pt x="8036" y="49913"/>
                  </a:lnTo>
                  <a:lnTo>
                    <a:pt x="8800" y="49965"/>
                  </a:lnTo>
                  <a:lnTo>
                    <a:pt x="9563" y="50043"/>
                  </a:lnTo>
                  <a:lnTo>
                    <a:pt x="10327" y="50130"/>
                  </a:lnTo>
                  <a:lnTo>
                    <a:pt x="11073" y="50225"/>
                  </a:lnTo>
                  <a:lnTo>
                    <a:pt x="11368" y="50260"/>
                  </a:lnTo>
                  <a:lnTo>
                    <a:pt x="11655" y="50268"/>
                  </a:lnTo>
                  <a:lnTo>
                    <a:pt x="11950" y="50268"/>
                  </a:lnTo>
                  <a:lnTo>
                    <a:pt x="12236" y="50251"/>
                  </a:lnTo>
                  <a:lnTo>
                    <a:pt x="12531" y="50216"/>
                  </a:lnTo>
                  <a:lnTo>
                    <a:pt x="12817" y="50173"/>
                  </a:lnTo>
                  <a:lnTo>
                    <a:pt x="13095" y="50104"/>
                  </a:lnTo>
                  <a:lnTo>
                    <a:pt x="13373" y="50025"/>
                  </a:lnTo>
                  <a:lnTo>
                    <a:pt x="13650" y="49930"/>
                  </a:lnTo>
                  <a:lnTo>
                    <a:pt x="13919" y="49817"/>
                  </a:lnTo>
                  <a:lnTo>
                    <a:pt x="14180" y="49687"/>
                  </a:lnTo>
                  <a:lnTo>
                    <a:pt x="14431" y="49548"/>
                  </a:lnTo>
                  <a:lnTo>
                    <a:pt x="14674" y="49383"/>
                  </a:lnTo>
                  <a:lnTo>
                    <a:pt x="14917" y="49210"/>
                  </a:lnTo>
                  <a:lnTo>
                    <a:pt x="15143" y="49028"/>
                  </a:lnTo>
                  <a:lnTo>
                    <a:pt x="15360" y="48819"/>
                  </a:lnTo>
                  <a:lnTo>
                    <a:pt x="15568" y="48620"/>
                  </a:lnTo>
                  <a:lnTo>
                    <a:pt x="15759" y="48403"/>
                  </a:lnTo>
                  <a:lnTo>
                    <a:pt x="15933" y="48186"/>
                  </a:lnTo>
                  <a:lnTo>
                    <a:pt x="16106" y="47952"/>
                  </a:lnTo>
                  <a:lnTo>
                    <a:pt x="16262" y="47709"/>
                  </a:lnTo>
                  <a:lnTo>
                    <a:pt x="16401" y="47457"/>
                  </a:lnTo>
                  <a:lnTo>
                    <a:pt x="16523" y="47197"/>
                  </a:lnTo>
                  <a:lnTo>
                    <a:pt x="16635" y="46928"/>
                  </a:lnTo>
                  <a:lnTo>
                    <a:pt x="16740" y="46659"/>
                  </a:lnTo>
                  <a:lnTo>
                    <a:pt x="16818" y="46381"/>
                  </a:lnTo>
                  <a:lnTo>
                    <a:pt x="16887" y="46095"/>
                  </a:lnTo>
                  <a:lnTo>
                    <a:pt x="16939" y="45808"/>
                  </a:lnTo>
                  <a:lnTo>
                    <a:pt x="16974" y="45513"/>
                  </a:lnTo>
                  <a:lnTo>
                    <a:pt x="16991" y="45218"/>
                  </a:lnTo>
                  <a:lnTo>
                    <a:pt x="16991" y="44914"/>
                  </a:lnTo>
                  <a:lnTo>
                    <a:pt x="16974" y="44611"/>
                  </a:lnTo>
                  <a:lnTo>
                    <a:pt x="16974" y="44055"/>
                  </a:lnTo>
                  <a:lnTo>
                    <a:pt x="16983" y="43639"/>
                  </a:lnTo>
                  <a:lnTo>
                    <a:pt x="17000" y="43222"/>
                  </a:lnTo>
                  <a:lnTo>
                    <a:pt x="17026" y="42806"/>
                  </a:lnTo>
                  <a:lnTo>
                    <a:pt x="17052" y="42389"/>
                  </a:lnTo>
                  <a:lnTo>
                    <a:pt x="17095" y="41973"/>
                  </a:lnTo>
                  <a:lnTo>
                    <a:pt x="17130" y="41556"/>
                  </a:lnTo>
                  <a:lnTo>
                    <a:pt x="17182" y="41149"/>
                  </a:lnTo>
                  <a:lnTo>
                    <a:pt x="17243" y="40732"/>
                  </a:lnTo>
                  <a:lnTo>
                    <a:pt x="17304" y="40324"/>
                  </a:lnTo>
                  <a:lnTo>
                    <a:pt x="17373" y="39916"/>
                  </a:lnTo>
                  <a:lnTo>
                    <a:pt x="17442" y="39508"/>
                  </a:lnTo>
                  <a:lnTo>
                    <a:pt x="17521" y="39101"/>
                  </a:lnTo>
                  <a:lnTo>
                    <a:pt x="17607" y="38701"/>
                  </a:lnTo>
                  <a:lnTo>
                    <a:pt x="17703" y="38294"/>
                  </a:lnTo>
                  <a:lnTo>
                    <a:pt x="17798" y="37894"/>
                  </a:lnTo>
                  <a:lnTo>
                    <a:pt x="17902" y="37495"/>
                  </a:lnTo>
                  <a:lnTo>
                    <a:pt x="18007" y="37096"/>
                  </a:lnTo>
                  <a:lnTo>
                    <a:pt x="18128" y="36697"/>
                  </a:lnTo>
                  <a:lnTo>
                    <a:pt x="18249" y="36298"/>
                  </a:lnTo>
                  <a:lnTo>
                    <a:pt x="18371" y="35907"/>
                  </a:lnTo>
                  <a:lnTo>
                    <a:pt x="18501" y="35508"/>
                  </a:lnTo>
                  <a:lnTo>
                    <a:pt x="18640" y="35118"/>
                  </a:lnTo>
                  <a:lnTo>
                    <a:pt x="18787" y="34727"/>
                  </a:lnTo>
                  <a:lnTo>
                    <a:pt x="18935" y="34345"/>
                  </a:lnTo>
                  <a:lnTo>
                    <a:pt x="19091" y="33955"/>
                  </a:lnTo>
                  <a:lnTo>
                    <a:pt x="19247" y="33573"/>
                  </a:lnTo>
                  <a:lnTo>
                    <a:pt x="19412" y="33191"/>
                  </a:lnTo>
                  <a:lnTo>
                    <a:pt x="19586" y="32810"/>
                  </a:lnTo>
                  <a:lnTo>
                    <a:pt x="19759" y="32436"/>
                  </a:lnTo>
                  <a:lnTo>
                    <a:pt x="19942" y="32055"/>
                  </a:lnTo>
                  <a:lnTo>
                    <a:pt x="20124" y="31681"/>
                  </a:lnTo>
                  <a:lnTo>
                    <a:pt x="20315" y="31308"/>
                  </a:lnTo>
                  <a:lnTo>
                    <a:pt x="20514" y="30944"/>
                  </a:lnTo>
                  <a:lnTo>
                    <a:pt x="20714" y="30571"/>
                  </a:lnTo>
                  <a:lnTo>
                    <a:pt x="20922" y="30206"/>
                  </a:lnTo>
                  <a:lnTo>
                    <a:pt x="21130" y="29842"/>
                  </a:lnTo>
                  <a:lnTo>
                    <a:pt x="21347" y="29477"/>
                  </a:lnTo>
                  <a:lnTo>
                    <a:pt x="21573" y="29122"/>
                  </a:lnTo>
                  <a:lnTo>
                    <a:pt x="21799" y="28766"/>
                  </a:lnTo>
                  <a:lnTo>
                    <a:pt x="22024" y="28410"/>
                  </a:lnTo>
                  <a:lnTo>
                    <a:pt x="22267" y="28054"/>
                  </a:lnTo>
                  <a:lnTo>
                    <a:pt x="22501" y="27707"/>
                  </a:lnTo>
                  <a:lnTo>
                    <a:pt x="22753" y="27360"/>
                  </a:lnTo>
                  <a:lnTo>
                    <a:pt x="22996" y="27013"/>
                  </a:lnTo>
                  <a:lnTo>
                    <a:pt x="23517" y="26336"/>
                  </a:lnTo>
                  <a:lnTo>
                    <a:pt x="24046" y="25659"/>
                  </a:lnTo>
                  <a:lnTo>
                    <a:pt x="24593" y="25000"/>
                  </a:lnTo>
                  <a:lnTo>
                    <a:pt x="25165" y="24349"/>
                  </a:lnTo>
                  <a:lnTo>
                    <a:pt x="25747" y="23707"/>
                  </a:lnTo>
                  <a:lnTo>
                    <a:pt x="26345" y="23082"/>
                  </a:lnTo>
                  <a:lnTo>
                    <a:pt x="26962" y="22466"/>
                  </a:lnTo>
                  <a:lnTo>
                    <a:pt x="27595" y="21859"/>
                  </a:lnTo>
                  <a:lnTo>
                    <a:pt x="28246" y="21269"/>
                  </a:lnTo>
                  <a:lnTo>
                    <a:pt x="28914" y="20687"/>
                  </a:lnTo>
                  <a:lnTo>
                    <a:pt x="29591" y="20123"/>
                  </a:lnTo>
                  <a:lnTo>
                    <a:pt x="30285" y="19568"/>
                  </a:lnTo>
                  <a:lnTo>
                    <a:pt x="30997" y="19030"/>
                  </a:lnTo>
                  <a:lnTo>
                    <a:pt x="31717" y="18501"/>
                  </a:lnTo>
                  <a:lnTo>
                    <a:pt x="32454" y="17989"/>
                  </a:lnTo>
                  <a:lnTo>
                    <a:pt x="33209" y="17494"/>
                  </a:lnTo>
                  <a:lnTo>
                    <a:pt x="33973" y="17008"/>
                  </a:lnTo>
                  <a:lnTo>
                    <a:pt x="34745" y="16539"/>
                  </a:lnTo>
                  <a:lnTo>
                    <a:pt x="35535" y="16088"/>
                  </a:lnTo>
                  <a:lnTo>
                    <a:pt x="36333" y="15654"/>
                  </a:lnTo>
                  <a:lnTo>
                    <a:pt x="37149" y="15229"/>
                  </a:lnTo>
                  <a:lnTo>
                    <a:pt x="37973" y="14821"/>
                  </a:lnTo>
                  <a:lnTo>
                    <a:pt x="38806" y="14440"/>
                  </a:lnTo>
                  <a:lnTo>
                    <a:pt x="39648" y="14066"/>
                  </a:lnTo>
                  <a:lnTo>
                    <a:pt x="40507" y="13711"/>
                  </a:lnTo>
                  <a:lnTo>
                    <a:pt x="41375" y="13372"/>
                  </a:lnTo>
                  <a:lnTo>
                    <a:pt x="42251" y="13051"/>
                  </a:lnTo>
                  <a:lnTo>
                    <a:pt x="43136" y="12747"/>
                  </a:lnTo>
                  <a:lnTo>
                    <a:pt x="44030" y="12461"/>
                  </a:lnTo>
                  <a:lnTo>
                    <a:pt x="44932" y="12192"/>
                  </a:lnTo>
                  <a:lnTo>
                    <a:pt x="45844" y="11940"/>
                  </a:lnTo>
                  <a:lnTo>
                    <a:pt x="46763" y="11715"/>
                  </a:lnTo>
                  <a:lnTo>
                    <a:pt x="47692" y="11507"/>
                  </a:lnTo>
                  <a:lnTo>
                    <a:pt x="48620" y="11316"/>
                  </a:lnTo>
                  <a:lnTo>
                    <a:pt x="49089" y="11229"/>
                  </a:lnTo>
                  <a:lnTo>
                    <a:pt x="49566" y="11142"/>
                  </a:lnTo>
                  <a:lnTo>
                    <a:pt x="50035" y="11064"/>
                  </a:lnTo>
                  <a:lnTo>
                    <a:pt x="50512" y="10995"/>
                  </a:lnTo>
                  <a:lnTo>
                    <a:pt x="50989" y="10925"/>
                  </a:lnTo>
                  <a:lnTo>
                    <a:pt x="51466" y="10864"/>
                  </a:lnTo>
                  <a:lnTo>
                    <a:pt x="51944" y="10804"/>
                  </a:lnTo>
                  <a:lnTo>
                    <a:pt x="52430" y="10752"/>
                  </a:lnTo>
                  <a:lnTo>
                    <a:pt x="52907" y="10708"/>
                  </a:lnTo>
                  <a:lnTo>
                    <a:pt x="53393" y="10665"/>
                  </a:lnTo>
                  <a:lnTo>
                    <a:pt x="53879" y="10630"/>
                  </a:lnTo>
                  <a:lnTo>
                    <a:pt x="54365" y="10595"/>
                  </a:lnTo>
                  <a:lnTo>
                    <a:pt x="54851" y="10569"/>
                  </a:lnTo>
                  <a:lnTo>
                    <a:pt x="55337" y="10552"/>
                  </a:lnTo>
                  <a:lnTo>
                    <a:pt x="55831" y="10535"/>
                  </a:lnTo>
                  <a:lnTo>
                    <a:pt x="56317" y="10526"/>
                  </a:lnTo>
                  <a:lnTo>
                    <a:pt x="57063" y="10517"/>
                  </a:lnTo>
                  <a:lnTo>
                    <a:pt x="57810" y="10526"/>
                  </a:lnTo>
                  <a:lnTo>
                    <a:pt x="58547" y="10552"/>
                  </a:lnTo>
                  <a:lnTo>
                    <a:pt x="59285" y="10578"/>
                  </a:lnTo>
                  <a:lnTo>
                    <a:pt x="60022" y="10621"/>
                  </a:lnTo>
                  <a:lnTo>
                    <a:pt x="60751" y="10674"/>
                  </a:lnTo>
                  <a:lnTo>
                    <a:pt x="61480" y="10743"/>
                  </a:lnTo>
                  <a:lnTo>
                    <a:pt x="62209" y="10821"/>
                  </a:lnTo>
                  <a:lnTo>
                    <a:pt x="62929" y="10908"/>
                  </a:lnTo>
                  <a:lnTo>
                    <a:pt x="63650" y="11003"/>
                  </a:lnTo>
                  <a:lnTo>
                    <a:pt x="64370" y="11116"/>
                  </a:lnTo>
                  <a:lnTo>
                    <a:pt x="65081" y="11238"/>
                  </a:lnTo>
                  <a:lnTo>
                    <a:pt x="65784" y="11368"/>
                  </a:lnTo>
                  <a:lnTo>
                    <a:pt x="66487" y="11507"/>
                  </a:lnTo>
                  <a:lnTo>
                    <a:pt x="67190" y="11663"/>
                  </a:lnTo>
                  <a:lnTo>
                    <a:pt x="67884" y="11828"/>
                  </a:lnTo>
                  <a:lnTo>
                    <a:pt x="68578" y="12001"/>
                  </a:lnTo>
                  <a:lnTo>
                    <a:pt x="69264" y="12183"/>
                  </a:lnTo>
                  <a:lnTo>
                    <a:pt x="69949" y="12374"/>
                  </a:lnTo>
                  <a:lnTo>
                    <a:pt x="70617" y="12583"/>
                  </a:lnTo>
                  <a:lnTo>
                    <a:pt x="71294" y="12800"/>
                  </a:lnTo>
                  <a:lnTo>
                    <a:pt x="71962" y="13025"/>
                  </a:lnTo>
                  <a:lnTo>
                    <a:pt x="72622" y="13259"/>
                  </a:lnTo>
                  <a:lnTo>
                    <a:pt x="73273" y="13502"/>
                  </a:lnTo>
                  <a:lnTo>
                    <a:pt x="73924" y="13763"/>
                  </a:lnTo>
                  <a:lnTo>
                    <a:pt x="74566" y="14023"/>
                  </a:lnTo>
                  <a:lnTo>
                    <a:pt x="75208" y="14301"/>
                  </a:lnTo>
                  <a:lnTo>
                    <a:pt x="75841" y="14587"/>
                  </a:lnTo>
                  <a:lnTo>
                    <a:pt x="76466" y="14882"/>
                  </a:lnTo>
                  <a:lnTo>
                    <a:pt x="77082" y="15186"/>
                  </a:lnTo>
                  <a:lnTo>
                    <a:pt x="77698" y="15498"/>
                  </a:lnTo>
                  <a:lnTo>
                    <a:pt x="78306" y="15819"/>
                  </a:lnTo>
                  <a:lnTo>
                    <a:pt x="78904" y="16149"/>
                  </a:lnTo>
                  <a:lnTo>
                    <a:pt x="79494" y="16496"/>
                  </a:lnTo>
                  <a:lnTo>
                    <a:pt x="80076" y="16843"/>
                  </a:lnTo>
                  <a:lnTo>
                    <a:pt x="80657" y="17199"/>
                  </a:lnTo>
                  <a:lnTo>
                    <a:pt x="81230" y="17572"/>
                  </a:lnTo>
                  <a:lnTo>
                    <a:pt x="81785" y="17945"/>
                  </a:lnTo>
                  <a:lnTo>
                    <a:pt x="82341" y="18336"/>
                  </a:lnTo>
                  <a:lnTo>
                    <a:pt x="82887" y="18726"/>
                  </a:lnTo>
                  <a:lnTo>
                    <a:pt x="83434" y="19134"/>
                  </a:lnTo>
                  <a:lnTo>
                    <a:pt x="83963" y="19542"/>
                  </a:lnTo>
                  <a:lnTo>
                    <a:pt x="84484" y="19958"/>
                  </a:lnTo>
                  <a:lnTo>
                    <a:pt x="84996" y="20392"/>
                  </a:lnTo>
                  <a:lnTo>
                    <a:pt x="85508" y="20826"/>
                  </a:lnTo>
                  <a:lnTo>
                    <a:pt x="86002" y="21269"/>
                  </a:lnTo>
                  <a:lnTo>
                    <a:pt x="86488" y="21720"/>
                  </a:lnTo>
                  <a:lnTo>
                    <a:pt x="86966" y="22188"/>
                  </a:lnTo>
                  <a:lnTo>
                    <a:pt x="87434" y="22657"/>
                  </a:lnTo>
                  <a:lnTo>
                    <a:pt x="87903" y="23126"/>
                  </a:lnTo>
                  <a:lnTo>
                    <a:pt x="88354" y="23612"/>
                  </a:lnTo>
                  <a:lnTo>
                    <a:pt x="88788" y="24106"/>
                  </a:lnTo>
                  <a:lnTo>
                    <a:pt x="89222" y="24609"/>
                  </a:lnTo>
                  <a:lnTo>
                    <a:pt x="89647" y="25113"/>
                  </a:lnTo>
                  <a:lnTo>
                    <a:pt x="90055" y="25625"/>
                  </a:lnTo>
                  <a:lnTo>
                    <a:pt x="90463" y="26154"/>
                  </a:lnTo>
                  <a:lnTo>
                    <a:pt x="90853" y="26683"/>
                  </a:lnTo>
                  <a:lnTo>
                    <a:pt x="91235" y="27221"/>
                  </a:lnTo>
                  <a:lnTo>
                    <a:pt x="91599" y="27759"/>
                  </a:lnTo>
                  <a:lnTo>
                    <a:pt x="91964" y="28315"/>
                  </a:lnTo>
                  <a:lnTo>
                    <a:pt x="92311" y="28870"/>
                  </a:lnTo>
                  <a:lnTo>
                    <a:pt x="92649" y="29434"/>
                  </a:lnTo>
                  <a:lnTo>
                    <a:pt x="92970" y="30007"/>
                  </a:lnTo>
                  <a:lnTo>
                    <a:pt x="93291" y="30588"/>
                  </a:lnTo>
                  <a:lnTo>
                    <a:pt x="93448" y="30874"/>
                  </a:lnTo>
                  <a:lnTo>
                    <a:pt x="93621" y="31161"/>
                  </a:lnTo>
                  <a:lnTo>
                    <a:pt x="93803" y="31439"/>
                  </a:lnTo>
                  <a:lnTo>
                    <a:pt x="93994" y="31708"/>
                  </a:lnTo>
                  <a:lnTo>
                    <a:pt x="94203" y="31977"/>
                  </a:lnTo>
                  <a:lnTo>
                    <a:pt x="94411" y="32228"/>
                  </a:lnTo>
                  <a:lnTo>
                    <a:pt x="94628" y="32480"/>
                  </a:lnTo>
                  <a:lnTo>
                    <a:pt x="94853" y="32714"/>
                  </a:lnTo>
                  <a:lnTo>
                    <a:pt x="95088" y="32948"/>
                  </a:lnTo>
                  <a:lnTo>
                    <a:pt x="95331" y="33174"/>
                  </a:lnTo>
                  <a:lnTo>
                    <a:pt x="95582" y="33391"/>
                  </a:lnTo>
                  <a:lnTo>
                    <a:pt x="95843" y="33591"/>
                  </a:lnTo>
                  <a:lnTo>
                    <a:pt x="96112" y="33790"/>
                  </a:lnTo>
                  <a:lnTo>
                    <a:pt x="96381" y="33981"/>
                  </a:lnTo>
                  <a:lnTo>
                    <a:pt x="96658" y="34163"/>
                  </a:lnTo>
                  <a:lnTo>
                    <a:pt x="96945" y="34328"/>
                  </a:lnTo>
                  <a:lnTo>
                    <a:pt x="97231" y="34493"/>
                  </a:lnTo>
                  <a:lnTo>
                    <a:pt x="97526" y="34640"/>
                  </a:lnTo>
                  <a:lnTo>
                    <a:pt x="97830" y="34788"/>
                  </a:lnTo>
                  <a:lnTo>
                    <a:pt x="98133" y="34918"/>
                  </a:lnTo>
                  <a:lnTo>
                    <a:pt x="98446" y="35040"/>
                  </a:lnTo>
                  <a:lnTo>
                    <a:pt x="98767" y="35152"/>
                  </a:lnTo>
                  <a:lnTo>
                    <a:pt x="99088" y="35257"/>
                  </a:lnTo>
                  <a:lnTo>
                    <a:pt x="99409" y="35352"/>
                  </a:lnTo>
                  <a:lnTo>
                    <a:pt x="99739" y="35430"/>
                  </a:lnTo>
                  <a:lnTo>
                    <a:pt x="100068" y="35508"/>
                  </a:lnTo>
                  <a:lnTo>
                    <a:pt x="100407" y="35569"/>
                  </a:lnTo>
                  <a:lnTo>
                    <a:pt x="100745" y="35621"/>
                  </a:lnTo>
                  <a:lnTo>
                    <a:pt x="101084" y="35656"/>
                  </a:lnTo>
                  <a:lnTo>
                    <a:pt x="101431" y="35682"/>
                  </a:lnTo>
                  <a:lnTo>
                    <a:pt x="101778" y="35699"/>
                  </a:lnTo>
                  <a:lnTo>
                    <a:pt x="102125" y="35708"/>
                  </a:lnTo>
                  <a:lnTo>
                    <a:pt x="102481" y="35699"/>
                  </a:lnTo>
                  <a:lnTo>
                    <a:pt x="102828" y="35682"/>
                  </a:lnTo>
                  <a:lnTo>
                    <a:pt x="103175" y="35656"/>
                  </a:lnTo>
                  <a:lnTo>
                    <a:pt x="103522" y="35621"/>
                  </a:lnTo>
                  <a:lnTo>
                    <a:pt x="103860" y="35569"/>
                  </a:lnTo>
                  <a:lnTo>
                    <a:pt x="104199" y="35508"/>
                  </a:lnTo>
                  <a:lnTo>
                    <a:pt x="104537" y="35430"/>
                  </a:lnTo>
                  <a:lnTo>
                    <a:pt x="104867" y="35352"/>
                  </a:lnTo>
                  <a:lnTo>
                    <a:pt x="105188" y="35257"/>
                  </a:lnTo>
                  <a:lnTo>
                    <a:pt x="105509" y="35152"/>
                  </a:lnTo>
                  <a:lnTo>
                    <a:pt x="105830" y="35040"/>
                  </a:lnTo>
                  <a:lnTo>
                    <a:pt x="106143" y="34918"/>
                  </a:lnTo>
                  <a:lnTo>
                    <a:pt x="106446" y="34788"/>
                  </a:lnTo>
                  <a:lnTo>
                    <a:pt x="106750" y="34640"/>
                  </a:lnTo>
                  <a:lnTo>
                    <a:pt x="107045" y="34493"/>
                  </a:lnTo>
                  <a:lnTo>
                    <a:pt x="107331" y="34328"/>
                  </a:lnTo>
                  <a:lnTo>
                    <a:pt x="107618" y="34163"/>
                  </a:lnTo>
                  <a:lnTo>
                    <a:pt x="107887" y="33981"/>
                  </a:lnTo>
                  <a:lnTo>
                    <a:pt x="108164" y="33790"/>
                  </a:lnTo>
                  <a:lnTo>
                    <a:pt x="108425" y="33591"/>
                  </a:lnTo>
                  <a:lnTo>
                    <a:pt x="108676" y="33391"/>
                  </a:lnTo>
                  <a:lnTo>
                    <a:pt x="108928" y="33174"/>
                  </a:lnTo>
                  <a:lnTo>
                    <a:pt x="109171" y="32948"/>
                  </a:lnTo>
                  <a:lnTo>
                    <a:pt x="109405" y="32714"/>
                  </a:lnTo>
                  <a:lnTo>
                    <a:pt x="109631" y="32480"/>
                  </a:lnTo>
                  <a:lnTo>
                    <a:pt x="109848" y="32228"/>
                  </a:lnTo>
                  <a:lnTo>
                    <a:pt x="110056" y="31977"/>
                  </a:lnTo>
                  <a:lnTo>
                    <a:pt x="110256" y="31708"/>
                  </a:lnTo>
                  <a:lnTo>
                    <a:pt x="110447" y="31439"/>
                  </a:lnTo>
                  <a:lnTo>
                    <a:pt x="110629" y="31161"/>
                  </a:lnTo>
                  <a:lnTo>
                    <a:pt x="110802" y="30874"/>
                  </a:lnTo>
                  <a:lnTo>
                    <a:pt x="110959" y="30588"/>
                  </a:lnTo>
                  <a:lnTo>
                    <a:pt x="111280" y="30007"/>
                  </a:lnTo>
                  <a:lnTo>
                    <a:pt x="111601" y="29443"/>
                  </a:lnTo>
                  <a:lnTo>
                    <a:pt x="111939" y="28879"/>
                  </a:lnTo>
                  <a:lnTo>
                    <a:pt x="112286" y="28323"/>
                  </a:lnTo>
                  <a:lnTo>
                    <a:pt x="112651" y="27777"/>
                  </a:lnTo>
                  <a:lnTo>
                    <a:pt x="113015" y="27239"/>
                  </a:lnTo>
                  <a:lnTo>
                    <a:pt x="113397" y="26701"/>
                  </a:lnTo>
                  <a:lnTo>
                    <a:pt x="113796" y="26171"/>
                  </a:lnTo>
                  <a:lnTo>
                    <a:pt x="114195" y="25651"/>
                  </a:lnTo>
                  <a:lnTo>
                    <a:pt x="114612" y="25139"/>
                  </a:lnTo>
                  <a:lnTo>
                    <a:pt x="115028" y="24635"/>
                  </a:lnTo>
                  <a:lnTo>
                    <a:pt x="115462" y="24141"/>
                  </a:lnTo>
                  <a:lnTo>
                    <a:pt x="115905" y="23646"/>
                  </a:lnTo>
                  <a:lnTo>
                    <a:pt x="116356" y="23169"/>
                  </a:lnTo>
                  <a:lnTo>
                    <a:pt x="116816" y="22692"/>
                  </a:lnTo>
                  <a:lnTo>
                    <a:pt x="117293" y="22223"/>
                  </a:lnTo>
                  <a:lnTo>
                    <a:pt x="117770" y="21763"/>
                  </a:lnTo>
                  <a:lnTo>
                    <a:pt x="118256" y="21312"/>
                  </a:lnTo>
                  <a:lnTo>
                    <a:pt x="118760" y="20869"/>
                  </a:lnTo>
                  <a:lnTo>
                    <a:pt x="119263" y="20436"/>
                  </a:lnTo>
                  <a:lnTo>
                    <a:pt x="119783" y="20010"/>
                  </a:lnTo>
                  <a:lnTo>
                    <a:pt x="120304" y="19594"/>
                  </a:lnTo>
                  <a:lnTo>
                    <a:pt x="120833" y="19186"/>
                  </a:lnTo>
                  <a:lnTo>
                    <a:pt x="121371" y="18778"/>
                  </a:lnTo>
                  <a:lnTo>
                    <a:pt x="121927" y="18388"/>
                  </a:lnTo>
                  <a:lnTo>
                    <a:pt x="122482" y="18006"/>
                  </a:lnTo>
                  <a:lnTo>
                    <a:pt x="123046" y="17624"/>
                  </a:lnTo>
                  <a:lnTo>
                    <a:pt x="123619" y="17260"/>
                  </a:lnTo>
                  <a:lnTo>
                    <a:pt x="124192" y="16904"/>
                  </a:lnTo>
                  <a:lnTo>
                    <a:pt x="124782" y="16557"/>
                  </a:lnTo>
                  <a:lnTo>
                    <a:pt x="125372" y="16218"/>
                  </a:lnTo>
                  <a:lnTo>
                    <a:pt x="125970" y="15880"/>
                  </a:lnTo>
                  <a:lnTo>
                    <a:pt x="126578" y="15559"/>
                  </a:lnTo>
                  <a:lnTo>
                    <a:pt x="127194" y="15247"/>
                  </a:lnTo>
                  <a:lnTo>
                    <a:pt x="127810" y="14943"/>
                  </a:lnTo>
                  <a:lnTo>
                    <a:pt x="128435" y="14656"/>
                  </a:lnTo>
                  <a:lnTo>
                    <a:pt x="129068" y="14370"/>
                  </a:lnTo>
                  <a:lnTo>
                    <a:pt x="129710" y="14092"/>
                  </a:lnTo>
                  <a:lnTo>
                    <a:pt x="130353" y="13832"/>
                  </a:lnTo>
                  <a:lnTo>
                    <a:pt x="131003" y="13572"/>
                  </a:lnTo>
                  <a:lnTo>
                    <a:pt x="131663" y="13329"/>
                  </a:lnTo>
                  <a:lnTo>
                    <a:pt x="132322" y="13095"/>
                  </a:lnTo>
                  <a:lnTo>
                    <a:pt x="132982" y="12869"/>
                  </a:lnTo>
                  <a:lnTo>
                    <a:pt x="133659" y="12652"/>
                  </a:lnTo>
                  <a:lnTo>
                    <a:pt x="134335" y="12444"/>
                  </a:lnTo>
                  <a:lnTo>
                    <a:pt x="135012" y="12253"/>
                  </a:lnTo>
                  <a:lnTo>
                    <a:pt x="135698" y="12071"/>
                  </a:lnTo>
                  <a:lnTo>
                    <a:pt x="136392" y="11897"/>
                  </a:lnTo>
                  <a:lnTo>
                    <a:pt x="137086" y="11732"/>
                  </a:lnTo>
                  <a:lnTo>
                    <a:pt x="137789" y="11576"/>
                  </a:lnTo>
                  <a:lnTo>
                    <a:pt x="138492" y="11437"/>
                  </a:lnTo>
                  <a:lnTo>
                    <a:pt x="139195" y="11307"/>
                  </a:lnTo>
                  <a:lnTo>
                    <a:pt x="139906" y="11186"/>
                  </a:lnTo>
                  <a:lnTo>
                    <a:pt x="140618" y="11073"/>
                  </a:lnTo>
                  <a:lnTo>
                    <a:pt x="141338" y="10977"/>
                  </a:lnTo>
                  <a:lnTo>
                    <a:pt x="142058" y="10890"/>
                  </a:lnTo>
                  <a:lnTo>
                    <a:pt x="142787" y="10812"/>
                  </a:lnTo>
                  <a:lnTo>
                    <a:pt x="143507" y="10743"/>
                  </a:lnTo>
                  <a:lnTo>
                    <a:pt x="144236" y="10691"/>
                  </a:lnTo>
                  <a:lnTo>
                    <a:pt x="144974" y="10648"/>
                  </a:lnTo>
                  <a:lnTo>
                    <a:pt x="145711" y="10621"/>
                  </a:lnTo>
                  <a:lnTo>
                    <a:pt x="146449" y="10595"/>
                  </a:lnTo>
                  <a:lnTo>
                    <a:pt x="147187" y="10587"/>
                  </a:lnTo>
                  <a:lnTo>
                    <a:pt x="147933" y="10595"/>
                  </a:lnTo>
                  <a:lnTo>
                    <a:pt x="148419" y="10604"/>
                  </a:lnTo>
                  <a:lnTo>
                    <a:pt x="148913" y="10621"/>
                  </a:lnTo>
                  <a:lnTo>
                    <a:pt x="149399" y="10639"/>
                  </a:lnTo>
                  <a:lnTo>
                    <a:pt x="149894" y="10665"/>
                  </a:lnTo>
                  <a:lnTo>
                    <a:pt x="150380" y="10700"/>
                  </a:lnTo>
                  <a:lnTo>
                    <a:pt x="150866" y="10734"/>
                  </a:lnTo>
                  <a:lnTo>
                    <a:pt x="151352" y="10778"/>
                  </a:lnTo>
                  <a:lnTo>
                    <a:pt x="151838" y="10821"/>
                  </a:lnTo>
                  <a:lnTo>
                    <a:pt x="152315" y="10873"/>
                  </a:lnTo>
                  <a:lnTo>
                    <a:pt x="152801" y="10934"/>
                  </a:lnTo>
                  <a:lnTo>
                    <a:pt x="153278" y="10995"/>
                  </a:lnTo>
                  <a:lnTo>
                    <a:pt x="153755" y="11064"/>
                  </a:lnTo>
                  <a:lnTo>
                    <a:pt x="154233" y="11133"/>
                  </a:lnTo>
                  <a:lnTo>
                    <a:pt x="154701" y="11212"/>
                  </a:lnTo>
                  <a:lnTo>
                    <a:pt x="155179" y="11298"/>
                  </a:lnTo>
                  <a:lnTo>
                    <a:pt x="155647" y="11385"/>
                  </a:lnTo>
                  <a:lnTo>
                    <a:pt x="156584" y="11576"/>
                  </a:lnTo>
                  <a:lnTo>
                    <a:pt x="157513" y="11784"/>
                  </a:lnTo>
                  <a:lnTo>
                    <a:pt x="158433" y="12010"/>
                  </a:lnTo>
                  <a:lnTo>
                    <a:pt x="159344" y="12262"/>
                  </a:lnTo>
                  <a:lnTo>
                    <a:pt x="160246" y="12531"/>
                  </a:lnTo>
                  <a:lnTo>
                    <a:pt x="161140" y="12817"/>
                  </a:lnTo>
                  <a:lnTo>
                    <a:pt x="162034" y="13121"/>
                  </a:lnTo>
                  <a:lnTo>
                    <a:pt x="162901" y="13442"/>
                  </a:lnTo>
                  <a:lnTo>
                    <a:pt x="163769" y="13780"/>
                  </a:lnTo>
                  <a:lnTo>
                    <a:pt x="164628" y="14136"/>
                  </a:lnTo>
                  <a:lnTo>
                    <a:pt x="165479" y="14500"/>
                  </a:lnTo>
                  <a:lnTo>
                    <a:pt x="166312" y="14891"/>
                  </a:lnTo>
                  <a:lnTo>
                    <a:pt x="167136" y="15299"/>
                  </a:lnTo>
                  <a:lnTo>
                    <a:pt x="167943" y="15724"/>
                  </a:lnTo>
                  <a:lnTo>
                    <a:pt x="168750" y="16158"/>
                  </a:lnTo>
                  <a:lnTo>
                    <a:pt x="169531" y="16609"/>
                  </a:lnTo>
                  <a:lnTo>
                    <a:pt x="170312" y="17077"/>
                  </a:lnTo>
                  <a:lnTo>
                    <a:pt x="171075" y="17563"/>
                  </a:lnTo>
                  <a:lnTo>
                    <a:pt x="171822" y="18058"/>
                  </a:lnTo>
                  <a:lnTo>
                    <a:pt x="172559" y="18570"/>
                  </a:lnTo>
                  <a:lnTo>
                    <a:pt x="173280" y="19099"/>
                  </a:lnTo>
                  <a:lnTo>
                    <a:pt x="173991" y="19637"/>
                  </a:lnTo>
                  <a:lnTo>
                    <a:pt x="174685" y="20193"/>
                  </a:lnTo>
                  <a:lnTo>
                    <a:pt x="175362" y="20757"/>
                  </a:lnTo>
                  <a:lnTo>
                    <a:pt x="176030" y="21338"/>
                  </a:lnTo>
                  <a:lnTo>
                    <a:pt x="176672" y="21928"/>
                  </a:lnTo>
                  <a:lnTo>
                    <a:pt x="177306" y="22536"/>
                  </a:lnTo>
                  <a:lnTo>
                    <a:pt x="177922" y="23152"/>
                  </a:lnTo>
                  <a:lnTo>
                    <a:pt x="178521" y="23776"/>
                  </a:lnTo>
                  <a:lnTo>
                    <a:pt x="179111" y="24419"/>
                  </a:lnTo>
                  <a:lnTo>
                    <a:pt x="179675" y="25069"/>
                  </a:lnTo>
                  <a:lnTo>
                    <a:pt x="180221" y="25729"/>
                  </a:lnTo>
                  <a:lnTo>
                    <a:pt x="180751" y="26406"/>
                  </a:lnTo>
                  <a:lnTo>
                    <a:pt x="181263" y="27082"/>
                  </a:lnTo>
                  <a:lnTo>
                    <a:pt x="181514" y="27430"/>
                  </a:lnTo>
                  <a:lnTo>
                    <a:pt x="181757" y="27777"/>
                  </a:lnTo>
                  <a:lnTo>
                    <a:pt x="182000" y="28124"/>
                  </a:lnTo>
                  <a:lnTo>
                    <a:pt x="182235" y="28480"/>
                  </a:lnTo>
                  <a:lnTo>
                    <a:pt x="182469" y="28835"/>
                  </a:lnTo>
                  <a:lnTo>
                    <a:pt x="182694" y="29191"/>
                  </a:lnTo>
                  <a:lnTo>
                    <a:pt x="182911" y="29547"/>
                  </a:lnTo>
                  <a:lnTo>
                    <a:pt x="183128" y="29911"/>
                  </a:lnTo>
                  <a:lnTo>
                    <a:pt x="183337" y="30276"/>
                  </a:lnTo>
                  <a:lnTo>
                    <a:pt x="183545" y="30640"/>
                  </a:lnTo>
                  <a:lnTo>
                    <a:pt x="183744" y="31013"/>
                  </a:lnTo>
                  <a:lnTo>
                    <a:pt x="183944" y="31378"/>
                  </a:lnTo>
                  <a:lnTo>
                    <a:pt x="184135" y="31751"/>
                  </a:lnTo>
                  <a:lnTo>
                    <a:pt x="184317" y="32124"/>
                  </a:lnTo>
                  <a:lnTo>
                    <a:pt x="184499" y="32506"/>
                  </a:lnTo>
                  <a:lnTo>
                    <a:pt x="184673" y="32879"/>
                  </a:lnTo>
                  <a:lnTo>
                    <a:pt x="184846" y="33261"/>
                  </a:lnTo>
                  <a:lnTo>
                    <a:pt x="185011" y="33643"/>
                  </a:lnTo>
                  <a:lnTo>
                    <a:pt x="185168" y="34024"/>
                  </a:lnTo>
                  <a:lnTo>
                    <a:pt x="185324" y="34415"/>
                  </a:lnTo>
                  <a:lnTo>
                    <a:pt x="185471" y="34797"/>
                  </a:lnTo>
                  <a:lnTo>
                    <a:pt x="185610" y="35187"/>
                  </a:lnTo>
                  <a:lnTo>
                    <a:pt x="185749" y="35578"/>
                  </a:lnTo>
                  <a:lnTo>
                    <a:pt x="185879" y="35977"/>
                  </a:lnTo>
                  <a:lnTo>
                    <a:pt x="186009" y="36367"/>
                  </a:lnTo>
                  <a:lnTo>
                    <a:pt x="186122" y="36766"/>
                  </a:lnTo>
                  <a:lnTo>
                    <a:pt x="186244" y="37166"/>
                  </a:lnTo>
                  <a:lnTo>
                    <a:pt x="186348" y="37556"/>
                  </a:lnTo>
                  <a:lnTo>
                    <a:pt x="186452" y="37964"/>
                  </a:lnTo>
                  <a:lnTo>
                    <a:pt x="186547" y="38363"/>
                  </a:lnTo>
                  <a:lnTo>
                    <a:pt x="186643" y="38762"/>
                  </a:lnTo>
                  <a:lnTo>
                    <a:pt x="186729" y="39170"/>
                  </a:lnTo>
                  <a:lnTo>
                    <a:pt x="186808" y="39578"/>
                  </a:lnTo>
                  <a:lnTo>
                    <a:pt x="186877" y="39986"/>
                  </a:lnTo>
                  <a:lnTo>
                    <a:pt x="186946" y="40394"/>
                  </a:lnTo>
                  <a:lnTo>
                    <a:pt x="187007" y="40801"/>
                  </a:lnTo>
                  <a:lnTo>
                    <a:pt x="187068" y="41218"/>
                  </a:lnTo>
                  <a:lnTo>
                    <a:pt x="187111" y="41626"/>
                  </a:lnTo>
                  <a:lnTo>
                    <a:pt x="187155" y="42042"/>
                  </a:lnTo>
                  <a:lnTo>
                    <a:pt x="187198" y="42459"/>
                  </a:lnTo>
                  <a:lnTo>
                    <a:pt x="187224" y="42875"/>
                  </a:lnTo>
                  <a:lnTo>
                    <a:pt x="187250" y="43292"/>
                  </a:lnTo>
                  <a:lnTo>
                    <a:pt x="187267" y="43708"/>
                  </a:lnTo>
                  <a:lnTo>
                    <a:pt x="187276" y="44125"/>
                  </a:lnTo>
                  <a:lnTo>
                    <a:pt x="187276" y="44403"/>
                  </a:lnTo>
                  <a:lnTo>
                    <a:pt x="187276" y="44758"/>
                  </a:lnTo>
                  <a:lnTo>
                    <a:pt x="187259" y="45045"/>
                  </a:lnTo>
                  <a:lnTo>
                    <a:pt x="187259" y="45331"/>
                  </a:lnTo>
                  <a:lnTo>
                    <a:pt x="187276" y="45617"/>
                  </a:lnTo>
                  <a:lnTo>
                    <a:pt x="187311" y="45904"/>
                  </a:lnTo>
                  <a:lnTo>
                    <a:pt x="187363" y="46190"/>
                  </a:lnTo>
                  <a:lnTo>
                    <a:pt x="187432" y="46468"/>
                  </a:lnTo>
                  <a:lnTo>
                    <a:pt x="187510" y="46745"/>
                  </a:lnTo>
                  <a:lnTo>
                    <a:pt x="187606" y="47014"/>
                  </a:lnTo>
                  <a:lnTo>
                    <a:pt x="187719" y="47283"/>
                  </a:lnTo>
                  <a:lnTo>
                    <a:pt x="187849" y="47544"/>
                  </a:lnTo>
                  <a:lnTo>
                    <a:pt x="187988" y="47804"/>
                  </a:lnTo>
                  <a:lnTo>
                    <a:pt x="188144" y="48047"/>
                  </a:lnTo>
                  <a:lnTo>
                    <a:pt x="188309" y="48290"/>
                  </a:lnTo>
                  <a:lnTo>
                    <a:pt x="188491" y="48524"/>
                  </a:lnTo>
                  <a:lnTo>
                    <a:pt x="188682" y="48750"/>
                  </a:lnTo>
                  <a:lnTo>
                    <a:pt x="188890" y="48967"/>
                  </a:lnTo>
                  <a:lnTo>
                    <a:pt x="189107" y="49166"/>
                  </a:lnTo>
                  <a:lnTo>
                    <a:pt x="189333" y="49357"/>
                  </a:lnTo>
                  <a:lnTo>
                    <a:pt x="189567" y="49531"/>
                  </a:lnTo>
                  <a:lnTo>
                    <a:pt x="189819" y="49687"/>
                  </a:lnTo>
                  <a:lnTo>
                    <a:pt x="190070" y="49826"/>
                  </a:lnTo>
                  <a:lnTo>
                    <a:pt x="190331" y="49956"/>
                  </a:lnTo>
                  <a:lnTo>
                    <a:pt x="190600" y="50069"/>
                  </a:lnTo>
                  <a:lnTo>
                    <a:pt x="190869" y="50164"/>
                  </a:lnTo>
                  <a:lnTo>
                    <a:pt x="191155" y="50242"/>
                  </a:lnTo>
                  <a:lnTo>
                    <a:pt x="191433" y="50312"/>
                  </a:lnTo>
                  <a:lnTo>
                    <a:pt x="191719" y="50364"/>
                  </a:lnTo>
                  <a:lnTo>
                    <a:pt x="192005" y="50399"/>
                  </a:lnTo>
                  <a:lnTo>
                    <a:pt x="192300" y="50416"/>
                  </a:lnTo>
                  <a:lnTo>
                    <a:pt x="192587" y="50416"/>
                  </a:lnTo>
                  <a:lnTo>
                    <a:pt x="192882" y="50399"/>
                  </a:lnTo>
                  <a:lnTo>
                    <a:pt x="193168" y="50373"/>
                  </a:lnTo>
                  <a:lnTo>
                    <a:pt x="193914" y="50268"/>
                  </a:lnTo>
                  <a:lnTo>
                    <a:pt x="194678" y="50182"/>
                  </a:lnTo>
                  <a:lnTo>
                    <a:pt x="195450" y="50112"/>
                  </a:lnTo>
                  <a:lnTo>
                    <a:pt x="196214" y="50051"/>
                  </a:lnTo>
                  <a:lnTo>
                    <a:pt x="196960" y="50008"/>
                  </a:lnTo>
                  <a:lnTo>
                    <a:pt x="197680" y="49973"/>
                  </a:lnTo>
                  <a:lnTo>
                    <a:pt x="198357" y="49947"/>
                  </a:lnTo>
                  <a:lnTo>
                    <a:pt x="198991" y="49947"/>
                  </a:lnTo>
                  <a:lnTo>
                    <a:pt x="199850" y="49956"/>
                  </a:lnTo>
                  <a:lnTo>
                    <a:pt x="200709" y="49982"/>
                  </a:lnTo>
                  <a:lnTo>
                    <a:pt x="201559" y="50025"/>
                  </a:lnTo>
                  <a:lnTo>
                    <a:pt x="202409" y="50095"/>
                  </a:lnTo>
                  <a:lnTo>
                    <a:pt x="203243" y="50173"/>
                  </a:lnTo>
                  <a:lnTo>
                    <a:pt x="204076" y="50268"/>
                  </a:lnTo>
                  <a:lnTo>
                    <a:pt x="204909" y="50390"/>
                  </a:lnTo>
                  <a:lnTo>
                    <a:pt x="205724" y="50520"/>
                  </a:lnTo>
                  <a:lnTo>
                    <a:pt x="206540" y="50676"/>
                  </a:lnTo>
                  <a:lnTo>
                    <a:pt x="207338" y="50841"/>
                  </a:lnTo>
                  <a:lnTo>
                    <a:pt x="208137" y="51023"/>
                  </a:lnTo>
                  <a:lnTo>
                    <a:pt x="208926" y="51223"/>
                  </a:lnTo>
                  <a:lnTo>
                    <a:pt x="209707" y="51440"/>
                  </a:lnTo>
                  <a:lnTo>
                    <a:pt x="210479" y="51674"/>
                  </a:lnTo>
                  <a:lnTo>
                    <a:pt x="211243" y="51926"/>
                  </a:lnTo>
                  <a:lnTo>
                    <a:pt x="211998" y="52186"/>
                  </a:lnTo>
                  <a:lnTo>
                    <a:pt x="212744" y="52464"/>
                  </a:lnTo>
                  <a:lnTo>
                    <a:pt x="213482" y="52759"/>
                  </a:lnTo>
                  <a:lnTo>
                    <a:pt x="214211" y="53063"/>
                  </a:lnTo>
                  <a:lnTo>
                    <a:pt x="214922" y="53384"/>
                  </a:lnTo>
                  <a:lnTo>
                    <a:pt x="215634" y="53722"/>
                  </a:lnTo>
                  <a:lnTo>
                    <a:pt x="216328" y="54069"/>
                  </a:lnTo>
                  <a:lnTo>
                    <a:pt x="217014" y="54434"/>
                  </a:lnTo>
                  <a:lnTo>
                    <a:pt x="217682" y="54815"/>
                  </a:lnTo>
                  <a:lnTo>
                    <a:pt x="218350" y="55206"/>
                  </a:lnTo>
                  <a:lnTo>
                    <a:pt x="219001" y="55605"/>
                  </a:lnTo>
                  <a:lnTo>
                    <a:pt x="219634" y="56022"/>
                  </a:lnTo>
                  <a:lnTo>
                    <a:pt x="220259" y="56455"/>
                  </a:lnTo>
                  <a:lnTo>
                    <a:pt x="220875" y="56898"/>
                  </a:lnTo>
                  <a:lnTo>
                    <a:pt x="221474" y="57349"/>
                  </a:lnTo>
                  <a:lnTo>
                    <a:pt x="222064" y="57818"/>
                  </a:lnTo>
                  <a:lnTo>
                    <a:pt x="222636" y="58295"/>
                  </a:lnTo>
                  <a:lnTo>
                    <a:pt x="223200" y="58781"/>
                  </a:lnTo>
                  <a:lnTo>
                    <a:pt x="223747" y="59284"/>
                  </a:lnTo>
                  <a:lnTo>
                    <a:pt x="224285" y="59796"/>
                  </a:lnTo>
                  <a:lnTo>
                    <a:pt x="224797" y="60317"/>
                  </a:lnTo>
                  <a:lnTo>
                    <a:pt x="225309" y="60846"/>
                  </a:lnTo>
                  <a:lnTo>
                    <a:pt x="225795" y="61393"/>
                  </a:lnTo>
                  <a:lnTo>
                    <a:pt x="226272" y="61948"/>
                  </a:lnTo>
                  <a:lnTo>
                    <a:pt x="226732" y="62512"/>
                  </a:lnTo>
                  <a:lnTo>
                    <a:pt x="227175" y="63085"/>
                  </a:lnTo>
                  <a:lnTo>
                    <a:pt x="227600" y="63666"/>
                  </a:lnTo>
                  <a:lnTo>
                    <a:pt x="228008" y="64256"/>
                  </a:lnTo>
                  <a:lnTo>
                    <a:pt x="228407" y="64855"/>
                  </a:lnTo>
                  <a:lnTo>
                    <a:pt x="228789" y="65463"/>
                  </a:lnTo>
                  <a:lnTo>
                    <a:pt x="229144" y="66087"/>
                  </a:lnTo>
                  <a:lnTo>
                    <a:pt x="229492" y="66712"/>
                  </a:lnTo>
                  <a:lnTo>
                    <a:pt x="229821" y="67346"/>
                  </a:lnTo>
                  <a:lnTo>
                    <a:pt x="230125" y="67988"/>
                  </a:lnTo>
                  <a:lnTo>
                    <a:pt x="230420" y="68638"/>
                  </a:lnTo>
                  <a:lnTo>
                    <a:pt x="230689" y="69298"/>
                  </a:lnTo>
                  <a:lnTo>
                    <a:pt x="230941" y="69966"/>
                  </a:lnTo>
                  <a:lnTo>
                    <a:pt x="231184" y="70634"/>
                  </a:lnTo>
                  <a:lnTo>
                    <a:pt x="231392" y="71311"/>
                  </a:lnTo>
                  <a:lnTo>
                    <a:pt x="231592" y="71997"/>
                  </a:lnTo>
                  <a:lnTo>
                    <a:pt x="231774" y="72691"/>
                  </a:lnTo>
                  <a:lnTo>
                    <a:pt x="231852" y="73038"/>
                  </a:lnTo>
                  <a:lnTo>
                    <a:pt x="231930" y="73385"/>
                  </a:lnTo>
                  <a:lnTo>
                    <a:pt x="231999" y="73741"/>
                  </a:lnTo>
                  <a:lnTo>
                    <a:pt x="232069" y="74088"/>
                  </a:lnTo>
                  <a:lnTo>
                    <a:pt x="232130" y="74444"/>
                  </a:lnTo>
                  <a:lnTo>
                    <a:pt x="232182" y="74799"/>
                  </a:lnTo>
                  <a:lnTo>
                    <a:pt x="232234" y="75155"/>
                  </a:lnTo>
                  <a:lnTo>
                    <a:pt x="232277" y="75520"/>
                  </a:lnTo>
                  <a:lnTo>
                    <a:pt x="232320" y="75875"/>
                  </a:lnTo>
                  <a:lnTo>
                    <a:pt x="232355" y="76240"/>
                  </a:lnTo>
                  <a:lnTo>
                    <a:pt x="232381" y="76596"/>
                  </a:lnTo>
                  <a:lnTo>
                    <a:pt x="232407" y="76960"/>
                  </a:lnTo>
                  <a:lnTo>
                    <a:pt x="232425" y="77324"/>
                  </a:lnTo>
                  <a:lnTo>
                    <a:pt x="232442" y="77689"/>
                  </a:lnTo>
                  <a:lnTo>
                    <a:pt x="232451" y="78062"/>
                  </a:lnTo>
                  <a:lnTo>
                    <a:pt x="232451" y="78427"/>
                  </a:lnTo>
                  <a:lnTo>
                    <a:pt x="232451" y="78886"/>
                  </a:lnTo>
                  <a:lnTo>
                    <a:pt x="232433" y="79346"/>
                  </a:lnTo>
                  <a:lnTo>
                    <a:pt x="232416" y="79806"/>
                  </a:lnTo>
                  <a:lnTo>
                    <a:pt x="232381" y="80266"/>
                  </a:lnTo>
                  <a:lnTo>
                    <a:pt x="232346" y="80717"/>
                  </a:lnTo>
                  <a:lnTo>
                    <a:pt x="232294" y="81177"/>
                  </a:lnTo>
                  <a:lnTo>
                    <a:pt x="232242" y="81628"/>
                  </a:lnTo>
                  <a:lnTo>
                    <a:pt x="232173" y="82088"/>
                  </a:lnTo>
                  <a:lnTo>
                    <a:pt x="232103" y="82540"/>
                  </a:lnTo>
                  <a:lnTo>
                    <a:pt x="232017" y="82991"/>
                  </a:lnTo>
                  <a:lnTo>
                    <a:pt x="231930" y="83442"/>
                  </a:lnTo>
                  <a:lnTo>
                    <a:pt x="231834" y="83893"/>
                  </a:lnTo>
                  <a:lnTo>
                    <a:pt x="231722" y="84344"/>
                  </a:lnTo>
                  <a:lnTo>
                    <a:pt x="231609" y="84787"/>
                  </a:lnTo>
                  <a:lnTo>
                    <a:pt x="231487" y="85230"/>
                  </a:lnTo>
                  <a:lnTo>
                    <a:pt x="231357" y="85672"/>
                  </a:lnTo>
                  <a:lnTo>
                    <a:pt x="231210" y="86115"/>
                  </a:lnTo>
                  <a:lnTo>
                    <a:pt x="231062" y="86557"/>
                  </a:lnTo>
                  <a:lnTo>
                    <a:pt x="230906" y="86991"/>
                  </a:lnTo>
                  <a:lnTo>
                    <a:pt x="230741" y="87425"/>
                  </a:lnTo>
                  <a:lnTo>
                    <a:pt x="230568" y="87859"/>
                  </a:lnTo>
                  <a:lnTo>
                    <a:pt x="230385" y="88293"/>
                  </a:lnTo>
                  <a:lnTo>
                    <a:pt x="230194" y="88718"/>
                  </a:lnTo>
                  <a:lnTo>
                    <a:pt x="229995" y="89143"/>
                  </a:lnTo>
                  <a:lnTo>
                    <a:pt x="229787" y="89568"/>
                  </a:lnTo>
                  <a:lnTo>
                    <a:pt x="229570" y="89993"/>
                  </a:lnTo>
                  <a:lnTo>
                    <a:pt x="229344" y="90410"/>
                  </a:lnTo>
                  <a:lnTo>
                    <a:pt x="229110" y="90826"/>
                  </a:lnTo>
                  <a:lnTo>
                    <a:pt x="228875" y="91234"/>
                  </a:lnTo>
                  <a:lnTo>
                    <a:pt x="228624" y="91642"/>
                  </a:lnTo>
                  <a:lnTo>
                    <a:pt x="228364" y="92050"/>
                  </a:lnTo>
                  <a:lnTo>
                    <a:pt x="228103" y="92458"/>
                  </a:lnTo>
                  <a:lnTo>
                    <a:pt x="228008" y="92605"/>
                  </a:lnTo>
                  <a:lnTo>
                    <a:pt x="227912" y="92762"/>
                  </a:lnTo>
                  <a:lnTo>
                    <a:pt x="227826" y="92918"/>
                  </a:lnTo>
                  <a:lnTo>
                    <a:pt x="227747" y="93074"/>
                  </a:lnTo>
                  <a:lnTo>
                    <a:pt x="227678" y="93239"/>
                  </a:lnTo>
                  <a:lnTo>
                    <a:pt x="227609" y="93404"/>
                  </a:lnTo>
                  <a:lnTo>
                    <a:pt x="227539" y="93560"/>
                  </a:lnTo>
                  <a:lnTo>
                    <a:pt x="227487" y="93733"/>
                  </a:lnTo>
                  <a:lnTo>
                    <a:pt x="227435" y="93898"/>
                  </a:lnTo>
                  <a:lnTo>
                    <a:pt x="227383" y="94063"/>
                  </a:lnTo>
                  <a:lnTo>
                    <a:pt x="227340" y="94237"/>
                  </a:lnTo>
                  <a:lnTo>
                    <a:pt x="227305" y="94402"/>
                  </a:lnTo>
                  <a:lnTo>
                    <a:pt x="227279" y="94575"/>
                  </a:lnTo>
                  <a:lnTo>
                    <a:pt x="227253" y="94749"/>
                  </a:lnTo>
                  <a:lnTo>
                    <a:pt x="227235" y="94922"/>
                  </a:lnTo>
                  <a:lnTo>
                    <a:pt x="227227" y="95087"/>
                  </a:lnTo>
                  <a:lnTo>
                    <a:pt x="227218" y="95261"/>
                  </a:lnTo>
                  <a:lnTo>
                    <a:pt x="227218" y="95434"/>
                  </a:lnTo>
                  <a:lnTo>
                    <a:pt x="227218" y="95608"/>
                  </a:lnTo>
                  <a:lnTo>
                    <a:pt x="227227" y="95781"/>
                  </a:lnTo>
                  <a:lnTo>
                    <a:pt x="227244" y="95955"/>
                  </a:lnTo>
                  <a:lnTo>
                    <a:pt x="227270" y="96128"/>
                  </a:lnTo>
                  <a:lnTo>
                    <a:pt x="227296" y="96293"/>
                  </a:lnTo>
                  <a:lnTo>
                    <a:pt x="227331" y="96467"/>
                  </a:lnTo>
                  <a:lnTo>
                    <a:pt x="227374" y="96640"/>
                  </a:lnTo>
                  <a:lnTo>
                    <a:pt x="227418" y="96805"/>
                  </a:lnTo>
                  <a:lnTo>
                    <a:pt x="227470" y="96970"/>
                  </a:lnTo>
                  <a:lnTo>
                    <a:pt x="227522" y="97135"/>
                  </a:lnTo>
                  <a:lnTo>
                    <a:pt x="227591" y="97300"/>
                  </a:lnTo>
                  <a:lnTo>
                    <a:pt x="227661" y="97465"/>
                  </a:lnTo>
                  <a:lnTo>
                    <a:pt x="227739" y="97621"/>
                  </a:lnTo>
                  <a:lnTo>
                    <a:pt x="227817" y="97786"/>
                  </a:lnTo>
                  <a:lnTo>
                    <a:pt x="227904" y="97942"/>
                  </a:lnTo>
                  <a:lnTo>
                    <a:pt x="227999" y="98089"/>
                  </a:lnTo>
                  <a:lnTo>
                    <a:pt x="228095" y="98237"/>
                  </a:lnTo>
                  <a:lnTo>
                    <a:pt x="228199" y="98384"/>
                  </a:lnTo>
                  <a:lnTo>
                    <a:pt x="228303" y="98523"/>
                  </a:lnTo>
                  <a:lnTo>
                    <a:pt x="228416" y="98662"/>
                  </a:lnTo>
                  <a:lnTo>
                    <a:pt x="228528" y="98792"/>
                  </a:lnTo>
                  <a:lnTo>
                    <a:pt x="228650" y="98922"/>
                  </a:lnTo>
                  <a:lnTo>
                    <a:pt x="228771" y="99044"/>
                  </a:lnTo>
                  <a:lnTo>
                    <a:pt x="228902" y="99165"/>
                  </a:lnTo>
                  <a:lnTo>
                    <a:pt x="229032" y="99287"/>
                  </a:lnTo>
                  <a:lnTo>
                    <a:pt x="229162" y="99391"/>
                  </a:lnTo>
                  <a:lnTo>
                    <a:pt x="229301" y="99504"/>
                  </a:lnTo>
                  <a:lnTo>
                    <a:pt x="229440" y="99599"/>
                  </a:lnTo>
                  <a:lnTo>
                    <a:pt x="229587" y="99703"/>
                  </a:lnTo>
                  <a:lnTo>
                    <a:pt x="229735" y="99790"/>
                  </a:lnTo>
                  <a:lnTo>
                    <a:pt x="229882" y="99877"/>
                  </a:lnTo>
                  <a:lnTo>
                    <a:pt x="230030" y="99964"/>
                  </a:lnTo>
                  <a:lnTo>
                    <a:pt x="230186" y="100042"/>
                  </a:lnTo>
                  <a:lnTo>
                    <a:pt x="230342" y="100120"/>
                  </a:lnTo>
                  <a:lnTo>
                    <a:pt x="230507" y="100181"/>
                  </a:lnTo>
                  <a:lnTo>
                    <a:pt x="230663" y="100250"/>
                  </a:lnTo>
                  <a:lnTo>
                    <a:pt x="230828" y="100302"/>
                  </a:lnTo>
                  <a:lnTo>
                    <a:pt x="230993" y="100363"/>
                  </a:lnTo>
                  <a:lnTo>
                    <a:pt x="231166" y="100406"/>
                  </a:lnTo>
                  <a:lnTo>
                    <a:pt x="231331" y="100450"/>
                  </a:lnTo>
                  <a:lnTo>
                    <a:pt x="231505" y="100484"/>
                  </a:lnTo>
                  <a:lnTo>
                    <a:pt x="231678" y="100519"/>
                  </a:lnTo>
                  <a:lnTo>
                    <a:pt x="231852" y="100545"/>
                  </a:lnTo>
                  <a:lnTo>
                    <a:pt x="232025" y="100562"/>
                  </a:lnTo>
                  <a:lnTo>
                    <a:pt x="232199" y="100580"/>
                  </a:lnTo>
                  <a:lnTo>
                    <a:pt x="232381" y="100589"/>
                  </a:lnTo>
                  <a:lnTo>
                    <a:pt x="233223" y="100623"/>
                  </a:lnTo>
                  <a:lnTo>
                    <a:pt x="234065" y="100667"/>
                  </a:lnTo>
                  <a:lnTo>
                    <a:pt x="234906" y="100736"/>
                  </a:lnTo>
                  <a:lnTo>
                    <a:pt x="235739" y="100823"/>
                  </a:lnTo>
                  <a:lnTo>
                    <a:pt x="236555" y="100918"/>
                  </a:lnTo>
                  <a:lnTo>
                    <a:pt x="237379" y="101040"/>
                  </a:lnTo>
                  <a:lnTo>
                    <a:pt x="238186" y="101170"/>
                  </a:lnTo>
                  <a:lnTo>
                    <a:pt x="238985" y="101317"/>
                  </a:lnTo>
                  <a:lnTo>
                    <a:pt x="239783" y="101482"/>
                  </a:lnTo>
                  <a:lnTo>
                    <a:pt x="240564" y="101665"/>
                  </a:lnTo>
                  <a:lnTo>
                    <a:pt x="241345" y="101855"/>
                  </a:lnTo>
                  <a:lnTo>
                    <a:pt x="242117" y="102072"/>
                  </a:lnTo>
                  <a:lnTo>
                    <a:pt x="242872" y="102298"/>
                  </a:lnTo>
                  <a:lnTo>
                    <a:pt x="243627" y="102541"/>
                  </a:lnTo>
                  <a:lnTo>
                    <a:pt x="244373" y="102793"/>
                  </a:lnTo>
                  <a:lnTo>
                    <a:pt x="245102" y="103062"/>
                  </a:lnTo>
                  <a:lnTo>
                    <a:pt x="245831" y="103348"/>
                  </a:lnTo>
                  <a:lnTo>
                    <a:pt x="246543" y="103652"/>
                  </a:lnTo>
                  <a:lnTo>
                    <a:pt x="247254" y="103964"/>
                  </a:lnTo>
                  <a:lnTo>
                    <a:pt x="247948" y="104285"/>
                  </a:lnTo>
                  <a:lnTo>
                    <a:pt x="248625" y="104624"/>
                  </a:lnTo>
                  <a:lnTo>
                    <a:pt x="249302" y="104979"/>
                  </a:lnTo>
                  <a:lnTo>
                    <a:pt x="249962" y="105344"/>
                  </a:lnTo>
                  <a:lnTo>
                    <a:pt x="250612" y="105726"/>
                  </a:lnTo>
                  <a:lnTo>
                    <a:pt x="251254" y="106116"/>
                  </a:lnTo>
                  <a:lnTo>
                    <a:pt x="251888" y="106515"/>
                  </a:lnTo>
                  <a:lnTo>
                    <a:pt x="252504" y="106932"/>
                  </a:lnTo>
                  <a:lnTo>
                    <a:pt x="253103" y="107366"/>
                  </a:lnTo>
                  <a:lnTo>
                    <a:pt x="253693" y="107799"/>
                  </a:lnTo>
                  <a:lnTo>
                    <a:pt x="254274" y="108251"/>
                  </a:lnTo>
                  <a:lnTo>
                    <a:pt x="254838" y="108719"/>
                  </a:lnTo>
                  <a:lnTo>
                    <a:pt x="255394" y="109188"/>
                  </a:lnTo>
                  <a:lnTo>
                    <a:pt x="255932" y="109674"/>
                  </a:lnTo>
                  <a:lnTo>
                    <a:pt x="256461" y="110168"/>
                  </a:lnTo>
                  <a:lnTo>
                    <a:pt x="256973" y="110680"/>
                  </a:lnTo>
                  <a:lnTo>
                    <a:pt x="257476" y="111192"/>
                  </a:lnTo>
                  <a:lnTo>
                    <a:pt x="257953" y="111722"/>
                  </a:lnTo>
                  <a:lnTo>
                    <a:pt x="258431" y="112260"/>
                  </a:lnTo>
                  <a:lnTo>
                    <a:pt x="258882" y="112798"/>
                  </a:lnTo>
                  <a:lnTo>
                    <a:pt x="259324" y="113353"/>
                  </a:lnTo>
                  <a:lnTo>
                    <a:pt x="259750" y="113926"/>
                  </a:lnTo>
                  <a:lnTo>
                    <a:pt x="260157" y="114498"/>
                  </a:lnTo>
                  <a:lnTo>
                    <a:pt x="260548" y="115080"/>
                  </a:lnTo>
                  <a:lnTo>
                    <a:pt x="260930" y="115670"/>
                  </a:lnTo>
                  <a:lnTo>
                    <a:pt x="261294" y="116269"/>
                  </a:lnTo>
                  <a:lnTo>
                    <a:pt x="261633" y="116876"/>
                  </a:lnTo>
                  <a:lnTo>
                    <a:pt x="261962" y="117492"/>
                  </a:lnTo>
                  <a:lnTo>
                    <a:pt x="262275" y="118117"/>
                  </a:lnTo>
                  <a:lnTo>
                    <a:pt x="262570" y="118750"/>
                  </a:lnTo>
                  <a:lnTo>
                    <a:pt x="262847" y="119392"/>
                  </a:lnTo>
                  <a:lnTo>
                    <a:pt x="263108" y="120035"/>
                  </a:lnTo>
                  <a:lnTo>
                    <a:pt x="263351" y="120685"/>
                  </a:lnTo>
                  <a:lnTo>
                    <a:pt x="263576" y="121345"/>
                  </a:lnTo>
                  <a:lnTo>
                    <a:pt x="263785" y="122013"/>
                  </a:lnTo>
                  <a:lnTo>
                    <a:pt x="263967" y="122690"/>
                  </a:lnTo>
                  <a:lnTo>
                    <a:pt x="264140" y="123367"/>
                  </a:lnTo>
                  <a:lnTo>
                    <a:pt x="264288" y="124052"/>
                  </a:lnTo>
                  <a:lnTo>
                    <a:pt x="264418" y="124746"/>
                  </a:lnTo>
                  <a:lnTo>
                    <a:pt x="264531" y="125441"/>
                  </a:lnTo>
                  <a:lnTo>
                    <a:pt x="264618" y="126143"/>
                  </a:lnTo>
                  <a:lnTo>
                    <a:pt x="264696" y="126846"/>
                  </a:lnTo>
                  <a:lnTo>
                    <a:pt x="264748" y="127558"/>
                  </a:lnTo>
                  <a:lnTo>
                    <a:pt x="264774" y="128278"/>
                  </a:lnTo>
                  <a:lnTo>
                    <a:pt x="264782" y="128634"/>
                  </a:lnTo>
                  <a:lnTo>
                    <a:pt x="264782" y="128998"/>
                  </a:lnTo>
                  <a:lnTo>
                    <a:pt x="264774" y="129640"/>
                  </a:lnTo>
                  <a:lnTo>
                    <a:pt x="264748" y="130283"/>
                  </a:lnTo>
                  <a:lnTo>
                    <a:pt x="264704" y="130925"/>
                  </a:lnTo>
                  <a:lnTo>
                    <a:pt x="264652" y="131558"/>
                  </a:lnTo>
                  <a:lnTo>
                    <a:pt x="264574" y="132200"/>
                  </a:lnTo>
                  <a:lnTo>
                    <a:pt x="264479" y="132834"/>
                  </a:lnTo>
                  <a:lnTo>
                    <a:pt x="264366" y="133467"/>
                  </a:lnTo>
                  <a:lnTo>
                    <a:pt x="264244" y="134092"/>
                  </a:lnTo>
                  <a:lnTo>
                    <a:pt x="264097" y="134717"/>
                  </a:lnTo>
                  <a:lnTo>
                    <a:pt x="263941" y="135341"/>
                  </a:lnTo>
                  <a:lnTo>
                    <a:pt x="263759" y="135958"/>
                  </a:lnTo>
                  <a:lnTo>
                    <a:pt x="263568" y="136574"/>
                  </a:lnTo>
                  <a:lnTo>
                    <a:pt x="263359" y="137181"/>
                  </a:lnTo>
                  <a:lnTo>
                    <a:pt x="263134" y="137788"/>
                  </a:lnTo>
                  <a:lnTo>
                    <a:pt x="262891" y="138396"/>
                  </a:lnTo>
                  <a:lnTo>
                    <a:pt x="262639" y="138995"/>
                  </a:lnTo>
                  <a:lnTo>
                    <a:pt x="262361" y="139585"/>
                  </a:lnTo>
                  <a:lnTo>
                    <a:pt x="262075" y="140175"/>
                  </a:lnTo>
                  <a:lnTo>
                    <a:pt x="261771" y="140756"/>
                  </a:lnTo>
                  <a:lnTo>
                    <a:pt x="261450" y="141329"/>
                  </a:lnTo>
                  <a:lnTo>
                    <a:pt x="261121" y="141902"/>
                  </a:lnTo>
                  <a:lnTo>
                    <a:pt x="260765" y="142466"/>
                  </a:lnTo>
                  <a:lnTo>
                    <a:pt x="260400" y="143021"/>
                  </a:lnTo>
                  <a:lnTo>
                    <a:pt x="260019" y="143576"/>
                  </a:lnTo>
                  <a:lnTo>
                    <a:pt x="259628" y="144123"/>
                  </a:lnTo>
                  <a:lnTo>
                    <a:pt x="259212" y="144661"/>
                  </a:lnTo>
                  <a:lnTo>
                    <a:pt x="258786" y="145190"/>
                  </a:lnTo>
                  <a:lnTo>
                    <a:pt x="258344" y="145711"/>
                  </a:lnTo>
                  <a:lnTo>
                    <a:pt x="257893" y="146223"/>
                  </a:lnTo>
                  <a:lnTo>
                    <a:pt x="257424" y="146735"/>
                  </a:lnTo>
                  <a:lnTo>
                    <a:pt x="256938" y="147229"/>
                  </a:lnTo>
                  <a:lnTo>
                    <a:pt x="256435" y="147724"/>
                  </a:lnTo>
                  <a:lnTo>
                    <a:pt x="256244" y="147924"/>
                  </a:lnTo>
                  <a:lnTo>
                    <a:pt x="256062" y="148132"/>
                  </a:lnTo>
                  <a:lnTo>
                    <a:pt x="255888" y="148349"/>
                  </a:lnTo>
                  <a:lnTo>
                    <a:pt x="255732" y="148574"/>
                  </a:lnTo>
                  <a:lnTo>
                    <a:pt x="255584" y="148800"/>
                  </a:lnTo>
                  <a:lnTo>
                    <a:pt x="255446" y="149043"/>
                  </a:lnTo>
                  <a:lnTo>
                    <a:pt x="255324" y="149286"/>
                  </a:lnTo>
                  <a:lnTo>
                    <a:pt x="255211" y="149529"/>
                  </a:lnTo>
                  <a:lnTo>
                    <a:pt x="255107" y="149781"/>
                  </a:lnTo>
                  <a:lnTo>
                    <a:pt x="255029" y="150041"/>
                  </a:lnTo>
                  <a:lnTo>
                    <a:pt x="254951" y="150301"/>
                  </a:lnTo>
                  <a:lnTo>
                    <a:pt x="254899" y="150562"/>
                  </a:lnTo>
                  <a:lnTo>
                    <a:pt x="254856" y="150831"/>
                  </a:lnTo>
                  <a:lnTo>
                    <a:pt x="254830" y="151100"/>
                  </a:lnTo>
                  <a:lnTo>
                    <a:pt x="254821" y="151377"/>
                  </a:lnTo>
                  <a:lnTo>
                    <a:pt x="254821" y="151655"/>
                  </a:lnTo>
                  <a:lnTo>
                    <a:pt x="254847" y="151924"/>
                  </a:lnTo>
                  <a:lnTo>
                    <a:pt x="254873" y="152202"/>
                  </a:lnTo>
                  <a:lnTo>
                    <a:pt x="254925" y="152471"/>
                  </a:lnTo>
                  <a:lnTo>
                    <a:pt x="254977" y="152740"/>
                  </a:lnTo>
                  <a:lnTo>
                    <a:pt x="255055" y="153000"/>
                  </a:lnTo>
                  <a:lnTo>
                    <a:pt x="255133" y="153260"/>
                  </a:lnTo>
                  <a:lnTo>
                    <a:pt x="255237" y="153521"/>
                  </a:lnTo>
                  <a:lnTo>
                    <a:pt x="255341" y="153764"/>
                  </a:lnTo>
                  <a:lnTo>
                    <a:pt x="255463" y="154006"/>
                  </a:lnTo>
                  <a:lnTo>
                    <a:pt x="255593" y="154249"/>
                  </a:lnTo>
                  <a:lnTo>
                    <a:pt x="255741" y="154475"/>
                  </a:lnTo>
                  <a:lnTo>
                    <a:pt x="255897" y="154701"/>
                  </a:lnTo>
                  <a:lnTo>
                    <a:pt x="256070" y="154918"/>
                  </a:lnTo>
                  <a:lnTo>
                    <a:pt x="256253" y="155126"/>
                  </a:lnTo>
                  <a:lnTo>
                    <a:pt x="256444" y="155317"/>
                  </a:lnTo>
                  <a:lnTo>
                    <a:pt x="256652" y="155508"/>
                  </a:lnTo>
                  <a:lnTo>
                    <a:pt x="257086" y="155889"/>
                  </a:lnTo>
                  <a:lnTo>
                    <a:pt x="257511" y="156263"/>
                  </a:lnTo>
                  <a:lnTo>
                    <a:pt x="257936" y="156653"/>
                  </a:lnTo>
                  <a:lnTo>
                    <a:pt x="258353" y="157035"/>
                  </a:lnTo>
                  <a:lnTo>
                    <a:pt x="258760" y="157425"/>
                  </a:lnTo>
                  <a:lnTo>
                    <a:pt x="259160" y="157825"/>
                  </a:lnTo>
                  <a:lnTo>
                    <a:pt x="259559" y="158224"/>
                  </a:lnTo>
                  <a:lnTo>
                    <a:pt x="259949" y="158623"/>
                  </a:lnTo>
                  <a:lnTo>
                    <a:pt x="260340" y="159031"/>
                  </a:lnTo>
                  <a:lnTo>
                    <a:pt x="260713" y="159439"/>
                  </a:lnTo>
                  <a:lnTo>
                    <a:pt x="261086" y="159855"/>
                  </a:lnTo>
                  <a:lnTo>
                    <a:pt x="261450" y="160263"/>
                  </a:lnTo>
                  <a:lnTo>
                    <a:pt x="261815" y="160688"/>
                  </a:lnTo>
                  <a:lnTo>
                    <a:pt x="262162" y="161105"/>
                  </a:lnTo>
                  <a:lnTo>
                    <a:pt x="262509" y="161530"/>
                  </a:lnTo>
                  <a:lnTo>
                    <a:pt x="262856" y="161964"/>
                  </a:lnTo>
                  <a:lnTo>
                    <a:pt x="263186" y="162389"/>
                  </a:lnTo>
                  <a:lnTo>
                    <a:pt x="263516" y="162823"/>
                  </a:lnTo>
                  <a:lnTo>
                    <a:pt x="263837" y="163265"/>
                  </a:lnTo>
                  <a:lnTo>
                    <a:pt x="264149" y="163699"/>
                  </a:lnTo>
                  <a:lnTo>
                    <a:pt x="264461" y="164142"/>
                  </a:lnTo>
                  <a:lnTo>
                    <a:pt x="264756" y="164593"/>
                  </a:lnTo>
                  <a:lnTo>
                    <a:pt x="265051" y="165035"/>
                  </a:lnTo>
                  <a:lnTo>
                    <a:pt x="265347" y="165487"/>
                  </a:lnTo>
                  <a:lnTo>
                    <a:pt x="265624" y="165947"/>
                  </a:lnTo>
                  <a:lnTo>
                    <a:pt x="265902" y="166398"/>
                  </a:lnTo>
                  <a:lnTo>
                    <a:pt x="266171" y="166858"/>
                  </a:lnTo>
                  <a:lnTo>
                    <a:pt x="266431" y="167318"/>
                  </a:lnTo>
                  <a:lnTo>
                    <a:pt x="266683" y="167786"/>
                  </a:lnTo>
                  <a:lnTo>
                    <a:pt x="266934" y="168246"/>
                  </a:lnTo>
                  <a:lnTo>
                    <a:pt x="267169" y="168715"/>
                  </a:lnTo>
                  <a:lnTo>
                    <a:pt x="267403" y="169183"/>
                  </a:lnTo>
                  <a:lnTo>
                    <a:pt x="267637" y="169660"/>
                  </a:lnTo>
                  <a:lnTo>
                    <a:pt x="267854" y="170138"/>
                  </a:lnTo>
                  <a:lnTo>
                    <a:pt x="268071" y="170615"/>
                  </a:lnTo>
                  <a:lnTo>
                    <a:pt x="268279" y="171092"/>
                  </a:lnTo>
                  <a:lnTo>
                    <a:pt x="268479" y="171569"/>
                  </a:lnTo>
                  <a:lnTo>
                    <a:pt x="268670" y="172055"/>
                  </a:lnTo>
                  <a:lnTo>
                    <a:pt x="268852" y="172541"/>
                  </a:lnTo>
                  <a:lnTo>
                    <a:pt x="269034" y="173027"/>
                  </a:lnTo>
                  <a:lnTo>
                    <a:pt x="269208" y="173522"/>
                  </a:lnTo>
                  <a:lnTo>
                    <a:pt x="269373" y="174008"/>
                  </a:lnTo>
                  <a:lnTo>
                    <a:pt x="269529" y="174502"/>
                  </a:lnTo>
                  <a:lnTo>
                    <a:pt x="269677" y="174997"/>
                  </a:lnTo>
                  <a:lnTo>
                    <a:pt x="269824" y="175492"/>
                  </a:lnTo>
                  <a:lnTo>
                    <a:pt x="269963" y="175995"/>
                  </a:lnTo>
                  <a:lnTo>
                    <a:pt x="270093" y="176490"/>
                  </a:lnTo>
                  <a:lnTo>
                    <a:pt x="270215" y="176993"/>
                  </a:lnTo>
                  <a:lnTo>
                    <a:pt x="270327" y="177496"/>
                  </a:lnTo>
                  <a:lnTo>
                    <a:pt x="270431" y="177999"/>
                  </a:lnTo>
                  <a:lnTo>
                    <a:pt x="270536" y="178503"/>
                  </a:lnTo>
                  <a:lnTo>
                    <a:pt x="270631" y="179015"/>
                  </a:lnTo>
                  <a:lnTo>
                    <a:pt x="270709" y="179518"/>
                  </a:lnTo>
                  <a:lnTo>
                    <a:pt x="270796" y="180030"/>
                  </a:lnTo>
                  <a:lnTo>
                    <a:pt x="270865" y="180542"/>
                  </a:lnTo>
                  <a:lnTo>
                    <a:pt x="270926" y="181054"/>
                  </a:lnTo>
                  <a:lnTo>
                    <a:pt x="270987" y="181566"/>
                  </a:lnTo>
                  <a:lnTo>
                    <a:pt x="271030" y="182078"/>
                  </a:lnTo>
                  <a:lnTo>
                    <a:pt x="271074" y="182590"/>
                  </a:lnTo>
                  <a:lnTo>
                    <a:pt x="271108" y="183110"/>
                  </a:lnTo>
                  <a:lnTo>
                    <a:pt x="271134" y="183622"/>
                  </a:lnTo>
                  <a:lnTo>
                    <a:pt x="271152" y="184143"/>
                  </a:lnTo>
                  <a:lnTo>
                    <a:pt x="271160" y="184664"/>
                  </a:lnTo>
                  <a:lnTo>
                    <a:pt x="271169" y="185184"/>
                  </a:lnTo>
                  <a:lnTo>
                    <a:pt x="271160" y="186017"/>
                  </a:lnTo>
                  <a:lnTo>
                    <a:pt x="271126" y="186842"/>
                  </a:lnTo>
                  <a:lnTo>
                    <a:pt x="271074" y="187675"/>
                  </a:lnTo>
                  <a:lnTo>
                    <a:pt x="271004" y="188499"/>
                  </a:lnTo>
                  <a:lnTo>
                    <a:pt x="270917" y="189315"/>
                  </a:lnTo>
                  <a:lnTo>
                    <a:pt x="270805" y="190130"/>
                  </a:lnTo>
                  <a:lnTo>
                    <a:pt x="270674" y="190937"/>
                  </a:lnTo>
                  <a:lnTo>
                    <a:pt x="270527" y="191744"/>
                  </a:lnTo>
                  <a:lnTo>
                    <a:pt x="270362" y="192551"/>
                  </a:lnTo>
                  <a:lnTo>
                    <a:pt x="270171" y="193341"/>
                  </a:lnTo>
                  <a:lnTo>
                    <a:pt x="269963" y="194139"/>
                  </a:lnTo>
                  <a:lnTo>
                    <a:pt x="269737" y="194920"/>
                  </a:lnTo>
                  <a:lnTo>
                    <a:pt x="269494" y="195701"/>
                  </a:lnTo>
                  <a:lnTo>
                    <a:pt x="269234" y="196482"/>
                  </a:lnTo>
                  <a:lnTo>
                    <a:pt x="268956" y="197246"/>
                  </a:lnTo>
                  <a:lnTo>
                    <a:pt x="268661" y="198009"/>
                  </a:lnTo>
                  <a:lnTo>
                    <a:pt x="268349" y="198764"/>
                  </a:lnTo>
                  <a:lnTo>
                    <a:pt x="268010" y="199519"/>
                  </a:lnTo>
                  <a:lnTo>
                    <a:pt x="267663" y="200257"/>
                  </a:lnTo>
                  <a:lnTo>
                    <a:pt x="267299" y="200994"/>
                  </a:lnTo>
                  <a:lnTo>
                    <a:pt x="266917" y="201723"/>
                  </a:lnTo>
                  <a:lnTo>
                    <a:pt x="266518" y="202444"/>
                  </a:lnTo>
                  <a:lnTo>
                    <a:pt x="266101" y="203164"/>
                  </a:lnTo>
                  <a:lnTo>
                    <a:pt x="265668" y="203867"/>
                  </a:lnTo>
                  <a:lnTo>
                    <a:pt x="265216" y="204570"/>
                  </a:lnTo>
                  <a:lnTo>
                    <a:pt x="264748" y="205255"/>
                  </a:lnTo>
                  <a:lnTo>
                    <a:pt x="264271" y="205941"/>
                  </a:lnTo>
                  <a:lnTo>
                    <a:pt x="263767" y="206609"/>
                  </a:lnTo>
                  <a:lnTo>
                    <a:pt x="263255" y="207277"/>
                  </a:lnTo>
                  <a:lnTo>
                    <a:pt x="262726" y="207928"/>
                  </a:lnTo>
                  <a:lnTo>
                    <a:pt x="262188" y="208579"/>
                  </a:lnTo>
                  <a:lnTo>
                    <a:pt x="261633" y="209212"/>
                  </a:lnTo>
                  <a:lnTo>
                    <a:pt x="261060" y="209845"/>
                  </a:lnTo>
                  <a:lnTo>
                    <a:pt x="260470" y="210461"/>
                  </a:lnTo>
                  <a:lnTo>
                    <a:pt x="259862" y="211069"/>
                  </a:lnTo>
                  <a:lnTo>
                    <a:pt x="259246" y="211668"/>
                  </a:lnTo>
                  <a:lnTo>
                    <a:pt x="258622" y="212249"/>
                  </a:lnTo>
                  <a:lnTo>
                    <a:pt x="257979" y="212830"/>
                  </a:lnTo>
                  <a:lnTo>
                    <a:pt x="257320" y="213394"/>
                  </a:lnTo>
                  <a:lnTo>
                    <a:pt x="256643" y="213950"/>
                  </a:lnTo>
                  <a:lnTo>
                    <a:pt x="255958" y="214488"/>
                  </a:lnTo>
                  <a:lnTo>
                    <a:pt x="255263" y="215017"/>
                  </a:lnTo>
                  <a:lnTo>
                    <a:pt x="254552" y="215538"/>
                  </a:lnTo>
                  <a:lnTo>
                    <a:pt x="253832" y="216050"/>
                  </a:lnTo>
                  <a:lnTo>
                    <a:pt x="253094" y="216544"/>
                  </a:lnTo>
                  <a:lnTo>
                    <a:pt x="252339" y="217030"/>
                  </a:lnTo>
                  <a:lnTo>
                    <a:pt x="251584" y="217499"/>
                  </a:lnTo>
                  <a:lnTo>
                    <a:pt x="250812" y="217959"/>
                  </a:lnTo>
                  <a:lnTo>
                    <a:pt x="250022" y="218401"/>
                  </a:lnTo>
                  <a:lnTo>
                    <a:pt x="249224" y="218835"/>
                  </a:lnTo>
                  <a:lnTo>
                    <a:pt x="248417" y="219260"/>
                  </a:lnTo>
                  <a:lnTo>
                    <a:pt x="247601" y="219660"/>
                  </a:lnTo>
                  <a:lnTo>
                    <a:pt x="246768" y="220059"/>
                  </a:lnTo>
                  <a:lnTo>
                    <a:pt x="245927" y="220432"/>
                  </a:lnTo>
                  <a:lnTo>
                    <a:pt x="245067" y="220796"/>
                  </a:lnTo>
                  <a:lnTo>
                    <a:pt x="244208" y="221152"/>
                  </a:lnTo>
                  <a:lnTo>
                    <a:pt x="243332" y="221482"/>
                  </a:lnTo>
                  <a:lnTo>
                    <a:pt x="242447" y="221803"/>
                  </a:lnTo>
                  <a:lnTo>
                    <a:pt x="241553" y="222107"/>
                  </a:lnTo>
                  <a:lnTo>
                    <a:pt x="240651" y="222402"/>
                  </a:lnTo>
                  <a:lnTo>
                    <a:pt x="239740" y="222679"/>
                  </a:lnTo>
                  <a:lnTo>
                    <a:pt x="238811" y="222940"/>
                  </a:lnTo>
                  <a:lnTo>
                    <a:pt x="237883" y="223183"/>
                  </a:lnTo>
                  <a:lnTo>
                    <a:pt x="236937" y="223408"/>
                  </a:lnTo>
                  <a:lnTo>
                    <a:pt x="236763" y="223452"/>
                  </a:lnTo>
                  <a:lnTo>
                    <a:pt x="236598" y="223495"/>
                  </a:lnTo>
                  <a:lnTo>
                    <a:pt x="236433" y="223547"/>
                  </a:lnTo>
                  <a:lnTo>
                    <a:pt x="236269" y="223608"/>
                  </a:lnTo>
                  <a:lnTo>
                    <a:pt x="236104" y="223668"/>
                  </a:lnTo>
                  <a:lnTo>
                    <a:pt x="235948" y="223738"/>
                  </a:lnTo>
                  <a:lnTo>
                    <a:pt x="235791" y="223816"/>
                  </a:lnTo>
                  <a:lnTo>
                    <a:pt x="235635" y="223885"/>
                  </a:lnTo>
                  <a:lnTo>
                    <a:pt x="235479" y="223972"/>
                  </a:lnTo>
                  <a:lnTo>
                    <a:pt x="235331" y="224059"/>
                  </a:lnTo>
                  <a:lnTo>
                    <a:pt x="235184" y="224154"/>
                  </a:lnTo>
                  <a:lnTo>
                    <a:pt x="235045" y="224250"/>
                  </a:lnTo>
                  <a:lnTo>
                    <a:pt x="234906" y="224345"/>
                  </a:lnTo>
                  <a:lnTo>
                    <a:pt x="234767" y="224458"/>
                  </a:lnTo>
                  <a:lnTo>
                    <a:pt x="234637" y="224562"/>
                  </a:lnTo>
                  <a:lnTo>
                    <a:pt x="234507" y="224684"/>
                  </a:lnTo>
                  <a:lnTo>
                    <a:pt x="234386" y="224797"/>
                  </a:lnTo>
                  <a:lnTo>
                    <a:pt x="234264" y="224918"/>
                  </a:lnTo>
                  <a:lnTo>
                    <a:pt x="234151" y="225048"/>
                  </a:lnTo>
                  <a:lnTo>
                    <a:pt x="234039" y="225178"/>
                  </a:lnTo>
                  <a:lnTo>
                    <a:pt x="233926" y="225317"/>
                  </a:lnTo>
                  <a:lnTo>
                    <a:pt x="233822" y="225456"/>
                  </a:lnTo>
                  <a:lnTo>
                    <a:pt x="233726" y="225595"/>
                  </a:lnTo>
                  <a:lnTo>
                    <a:pt x="233631" y="225742"/>
                  </a:lnTo>
                  <a:lnTo>
                    <a:pt x="233544" y="225899"/>
                  </a:lnTo>
                  <a:lnTo>
                    <a:pt x="233466" y="226055"/>
                  </a:lnTo>
                  <a:lnTo>
                    <a:pt x="233388" y="226211"/>
                  </a:lnTo>
                  <a:lnTo>
                    <a:pt x="233310" y="226376"/>
                  </a:lnTo>
                  <a:lnTo>
                    <a:pt x="233249" y="226541"/>
                  </a:lnTo>
                  <a:lnTo>
                    <a:pt x="233179" y="226706"/>
                  </a:lnTo>
                  <a:lnTo>
                    <a:pt x="233127" y="226879"/>
                  </a:lnTo>
                  <a:lnTo>
                    <a:pt x="233075" y="227053"/>
                  </a:lnTo>
                  <a:lnTo>
                    <a:pt x="233032" y="227235"/>
                  </a:lnTo>
                  <a:lnTo>
                    <a:pt x="232997" y="227408"/>
                  </a:lnTo>
                  <a:lnTo>
                    <a:pt x="232971" y="227591"/>
                  </a:lnTo>
                  <a:lnTo>
                    <a:pt x="232945" y="227764"/>
                  </a:lnTo>
                  <a:lnTo>
                    <a:pt x="232919" y="227946"/>
                  </a:lnTo>
                  <a:lnTo>
                    <a:pt x="232902" y="228120"/>
                  </a:lnTo>
                  <a:lnTo>
                    <a:pt x="232893" y="228302"/>
                  </a:lnTo>
                  <a:lnTo>
                    <a:pt x="232893" y="228476"/>
                  </a:lnTo>
                  <a:lnTo>
                    <a:pt x="232893" y="228658"/>
                  </a:lnTo>
                  <a:lnTo>
                    <a:pt x="232902" y="228832"/>
                  </a:lnTo>
                  <a:lnTo>
                    <a:pt x="232919" y="229005"/>
                  </a:lnTo>
                  <a:lnTo>
                    <a:pt x="232936" y="229179"/>
                  </a:lnTo>
                  <a:lnTo>
                    <a:pt x="232954" y="229352"/>
                  </a:lnTo>
                  <a:lnTo>
                    <a:pt x="232989" y="229526"/>
                  </a:lnTo>
                  <a:lnTo>
                    <a:pt x="233023" y="229691"/>
                  </a:lnTo>
                  <a:lnTo>
                    <a:pt x="233058" y="229864"/>
                  </a:lnTo>
                  <a:lnTo>
                    <a:pt x="233110" y="230029"/>
                  </a:lnTo>
                  <a:lnTo>
                    <a:pt x="233162" y="230194"/>
                  </a:lnTo>
                  <a:lnTo>
                    <a:pt x="233214" y="230359"/>
                  </a:lnTo>
                  <a:lnTo>
                    <a:pt x="233275" y="230515"/>
                  </a:lnTo>
                  <a:lnTo>
                    <a:pt x="233344" y="230680"/>
                  </a:lnTo>
                  <a:lnTo>
                    <a:pt x="233414" y="230836"/>
                  </a:lnTo>
                  <a:lnTo>
                    <a:pt x="233492" y="230983"/>
                  </a:lnTo>
                  <a:lnTo>
                    <a:pt x="233570" y="231140"/>
                  </a:lnTo>
                  <a:lnTo>
                    <a:pt x="233657" y="231287"/>
                  </a:lnTo>
                  <a:lnTo>
                    <a:pt x="233752" y="231435"/>
                  </a:lnTo>
                  <a:lnTo>
                    <a:pt x="233848" y="231574"/>
                  </a:lnTo>
                  <a:lnTo>
                    <a:pt x="233952" y="231721"/>
                  </a:lnTo>
                  <a:lnTo>
                    <a:pt x="234056" y="231851"/>
                  </a:lnTo>
                  <a:lnTo>
                    <a:pt x="234169" y="231990"/>
                  </a:lnTo>
                  <a:lnTo>
                    <a:pt x="234290" y="232120"/>
                  </a:lnTo>
                  <a:lnTo>
                    <a:pt x="234412" y="232242"/>
                  </a:lnTo>
                  <a:lnTo>
                    <a:pt x="234733" y="232580"/>
                  </a:lnTo>
                  <a:lnTo>
                    <a:pt x="235054" y="232910"/>
                  </a:lnTo>
                  <a:lnTo>
                    <a:pt x="235366" y="233248"/>
                  </a:lnTo>
                  <a:lnTo>
                    <a:pt x="235679" y="233587"/>
                  </a:lnTo>
                  <a:lnTo>
                    <a:pt x="235982" y="233934"/>
                  </a:lnTo>
                  <a:lnTo>
                    <a:pt x="236286" y="234281"/>
                  </a:lnTo>
                  <a:lnTo>
                    <a:pt x="236581" y="234628"/>
                  </a:lnTo>
                  <a:lnTo>
                    <a:pt x="236876" y="234984"/>
                  </a:lnTo>
                  <a:lnTo>
                    <a:pt x="237162" y="235348"/>
                  </a:lnTo>
                  <a:lnTo>
                    <a:pt x="237449" y="235704"/>
                  </a:lnTo>
                  <a:lnTo>
                    <a:pt x="237726" y="236068"/>
                  </a:lnTo>
                  <a:lnTo>
                    <a:pt x="238004" y="236433"/>
                  </a:lnTo>
                  <a:lnTo>
                    <a:pt x="238273" y="236806"/>
                  </a:lnTo>
                  <a:lnTo>
                    <a:pt x="238533" y="237179"/>
                  </a:lnTo>
                  <a:lnTo>
                    <a:pt x="238794" y="237552"/>
                  </a:lnTo>
                  <a:lnTo>
                    <a:pt x="239054" y="237925"/>
                  </a:lnTo>
                  <a:lnTo>
                    <a:pt x="239306" y="238307"/>
                  </a:lnTo>
                  <a:lnTo>
                    <a:pt x="239549" y="238698"/>
                  </a:lnTo>
                  <a:lnTo>
                    <a:pt x="239792" y="239079"/>
                  </a:lnTo>
                  <a:lnTo>
                    <a:pt x="240026" y="239470"/>
                  </a:lnTo>
                  <a:lnTo>
                    <a:pt x="240260" y="239860"/>
                  </a:lnTo>
                  <a:lnTo>
                    <a:pt x="240486" y="240251"/>
                  </a:lnTo>
                  <a:lnTo>
                    <a:pt x="240711" y="240650"/>
                  </a:lnTo>
                  <a:lnTo>
                    <a:pt x="240928" y="241049"/>
                  </a:lnTo>
                  <a:lnTo>
                    <a:pt x="241137" y="241448"/>
                  </a:lnTo>
                  <a:lnTo>
                    <a:pt x="241345" y="241848"/>
                  </a:lnTo>
                  <a:lnTo>
                    <a:pt x="241553" y="242255"/>
                  </a:lnTo>
                  <a:lnTo>
                    <a:pt x="241744" y="242663"/>
                  </a:lnTo>
                  <a:lnTo>
                    <a:pt x="241944" y="243071"/>
                  </a:lnTo>
                  <a:lnTo>
                    <a:pt x="242126" y="243479"/>
                  </a:lnTo>
                  <a:lnTo>
                    <a:pt x="242308" y="243895"/>
                  </a:lnTo>
                  <a:lnTo>
                    <a:pt x="242490" y="244312"/>
                  </a:lnTo>
                  <a:lnTo>
                    <a:pt x="242664" y="244728"/>
                  </a:lnTo>
                  <a:lnTo>
                    <a:pt x="242829" y="245145"/>
                  </a:lnTo>
                  <a:lnTo>
                    <a:pt x="242994" y="245570"/>
                  </a:lnTo>
                  <a:lnTo>
                    <a:pt x="243150" y="245987"/>
                  </a:lnTo>
                  <a:lnTo>
                    <a:pt x="243297" y="246412"/>
                  </a:lnTo>
                  <a:lnTo>
                    <a:pt x="243445" y="246837"/>
                  </a:lnTo>
                  <a:lnTo>
                    <a:pt x="243584" y="247262"/>
                  </a:lnTo>
                  <a:lnTo>
                    <a:pt x="243722" y="247696"/>
                  </a:lnTo>
                  <a:lnTo>
                    <a:pt x="243853" y="248121"/>
                  </a:lnTo>
                  <a:lnTo>
                    <a:pt x="243983" y="248555"/>
                  </a:lnTo>
                  <a:lnTo>
                    <a:pt x="244104" y="248989"/>
                  </a:lnTo>
                  <a:lnTo>
                    <a:pt x="244217" y="249414"/>
                  </a:lnTo>
                  <a:lnTo>
                    <a:pt x="244321" y="249857"/>
                  </a:lnTo>
                  <a:lnTo>
                    <a:pt x="244425" y="250291"/>
                  </a:lnTo>
                  <a:lnTo>
                    <a:pt x="244529" y="250725"/>
                  </a:lnTo>
                  <a:lnTo>
                    <a:pt x="244625" y="251167"/>
                  </a:lnTo>
                  <a:lnTo>
                    <a:pt x="244712" y="251601"/>
                  </a:lnTo>
                  <a:lnTo>
                    <a:pt x="244790" y="252043"/>
                  </a:lnTo>
                  <a:lnTo>
                    <a:pt x="244868" y="252486"/>
                  </a:lnTo>
                  <a:lnTo>
                    <a:pt x="244937" y="252929"/>
                  </a:lnTo>
                  <a:lnTo>
                    <a:pt x="245007" y="253371"/>
                  </a:lnTo>
                  <a:lnTo>
                    <a:pt x="245067" y="253814"/>
                  </a:lnTo>
                  <a:lnTo>
                    <a:pt x="245120" y="254256"/>
                  </a:lnTo>
                  <a:lnTo>
                    <a:pt x="245172" y="254699"/>
                  </a:lnTo>
                  <a:lnTo>
                    <a:pt x="245215" y="255141"/>
                  </a:lnTo>
                  <a:lnTo>
                    <a:pt x="245250" y="255593"/>
                  </a:lnTo>
                  <a:lnTo>
                    <a:pt x="245284" y="256035"/>
                  </a:lnTo>
                  <a:lnTo>
                    <a:pt x="245310" y="256478"/>
                  </a:lnTo>
                  <a:lnTo>
                    <a:pt x="245328" y="256929"/>
                  </a:lnTo>
                  <a:lnTo>
                    <a:pt x="245345" y="257371"/>
                  </a:lnTo>
                  <a:lnTo>
                    <a:pt x="245354" y="257823"/>
                  </a:lnTo>
                  <a:lnTo>
                    <a:pt x="245354" y="258265"/>
                  </a:lnTo>
                  <a:lnTo>
                    <a:pt x="245345" y="258890"/>
                  </a:lnTo>
                  <a:lnTo>
                    <a:pt x="245328" y="259506"/>
                  </a:lnTo>
                  <a:lnTo>
                    <a:pt x="245302" y="260122"/>
                  </a:lnTo>
                  <a:lnTo>
                    <a:pt x="245258" y="260738"/>
                  </a:lnTo>
                  <a:lnTo>
                    <a:pt x="245215" y="261354"/>
                  </a:lnTo>
                  <a:lnTo>
                    <a:pt x="245146" y="261970"/>
                  </a:lnTo>
                  <a:lnTo>
                    <a:pt x="245076" y="262587"/>
                  </a:lnTo>
                  <a:lnTo>
                    <a:pt x="244989" y="263203"/>
                  </a:lnTo>
                  <a:lnTo>
                    <a:pt x="244894" y="263819"/>
                  </a:lnTo>
                  <a:lnTo>
                    <a:pt x="244781" y="264426"/>
                  </a:lnTo>
                  <a:lnTo>
                    <a:pt x="244668" y="265034"/>
                  </a:lnTo>
                  <a:lnTo>
                    <a:pt x="244538" y="265650"/>
                  </a:lnTo>
                  <a:lnTo>
                    <a:pt x="244399" y="266257"/>
                  </a:lnTo>
                  <a:lnTo>
                    <a:pt x="244243" y="266856"/>
                  </a:lnTo>
                  <a:lnTo>
                    <a:pt x="244078" y="267463"/>
                  </a:lnTo>
                  <a:lnTo>
                    <a:pt x="243905" y="268062"/>
                  </a:lnTo>
                  <a:lnTo>
                    <a:pt x="243722" y="268661"/>
                  </a:lnTo>
                  <a:lnTo>
                    <a:pt x="243532" y="269259"/>
                  </a:lnTo>
                  <a:lnTo>
                    <a:pt x="243323" y="269849"/>
                  </a:lnTo>
                  <a:lnTo>
                    <a:pt x="243106" y="270448"/>
                  </a:lnTo>
                  <a:lnTo>
                    <a:pt x="242881" y="271030"/>
                  </a:lnTo>
                  <a:lnTo>
                    <a:pt x="242638" y="271620"/>
                  </a:lnTo>
                  <a:lnTo>
                    <a:pt x="242386" y="272201"/>
                  </a:lnTo>
                  <a:lnTo>
                    <a:pt x="242126" y="272782"/>
                  </a:lnTo>
                  <a:lnTo>
                    <a:pt x="241857" y="273355"/>
                  </a:lnTo>
                  <a:lnTo>
                    <a:pt x="241579" y="273928"/>
                  </a:lnTo>
                  <a:lnTo>
                    <a:pt x="241284" y="274501"/>
                  </a:lnTo>
                  <a:lnTo>
                    <a:pt x="240989" y="275065"/>
                  </a:lnTo>
                  <a:lnTo>
                    <a:pt x="240677" y="275620"/>
                  </a:lnTo>
                  <a:lnTo>
                    <a:pt x="240347" y="276175"/>
                  </a:lnTo>
                  <a:lnTo>
                    <a:pt x="240017" y="276731"/>
                  </a:lnTo>
                  <a:lnTo>
                    <a:pt x="239670" y="277277"/>
                  </a:lnTo>
                  <a:lnTo>
                    <a:pt x="239531" y="277512"/>
                  </a:lnTo>
                  <a:lnTo>
                    <a:pt x="239410" y="277746"/>
                  </a:lnTo>
                  <a:lnTo>
                    <a:pt x="239297" y="277989"/>
                  </a:lnTo>
                  <a:lnTo>
                    <a:pt x="239202" y="278232"/>
                  </a:lnTo>
                  <a:lnTo>
                    <a:pt x="239115" y="278483"/>
                  </a:lnTo>
                  <a:lnTo>
                    <a:pt x="239037" y="278735"/>
                  </a:lnTo>
                  <a:lnTo>
                    <a:pt x="238976" y="278987"/>
                  </a:lnTo>
                  <a:lnTo>
                    <a:pt x="238933" y="279238"/>
                  </a:lnTo>
                  <a:lnTo>
                    <a:pt x="238898" y="279490"/>
                  </a:lnTo>
                  <a:lnTo>
                    <a:pt x="238872" y="279750"/>
                  </a:lnTo>
                  <a:lnTo>
                    <a:pt x="238863" y="280002"/>
                  </a:lnTo>
                  <a:lnTo>
                    <a:pt x="238863" y="280262"/>
                  </a:lnTo>
                  <a:lnTo>
                    <a:pt x="238872" y="280514"/>
                  </a:lnTo>
                  <a:lnTo>
                    <a:pt x="238898" y="280766"/>
                  </a:lnTo>
                  <a:lnTo>
                    <a:pt x="238933" y="281017"/>
                  </a:lnTo>
                  <a:lnTo>
                    <a:pt x="238985" y="281269"/>
                  </a:lnTo>
                  <a:lnTo>
                    <a:pt x="239045" y="281512"/>
                  </a:lnTo>
                  <a:lnTo>
                    <a:pt x="239115" y="281755"/>
                  </a:lnTo>
                  <a:lnTo>
                    <a:pt x="239202" y="281998"/>
                  </a:lnTo>
                  <a:lnTo>
                    <a:pt x="239288" y="282232"/>
                  </a:lnTo>
                  <a:lnTo>
                    <a:pt x="239401" y="282466"/>
                  </a:lnTo>
                  <a:lnTo>
                    <a:pt x="239514" y="282692"/>
                  </a:lnTo>
                  <a:lnTo>
                    <a:pt x="239644" y="282909"/>
                  </a:lnTo>
                  <a:lnTo>
                    <a:pt x="239783" y="283126"/>
                  </a:lnTo>
                  <a:lnTo>
                    <a:pt x="239930" y="283334"/>
                  </a:lnTo>
                  <a:lnTo>
                    <a:pt x="240095" y="283534"/>
                  </a:lnTo>
                  <a:lnTo>
                    <a:pt x="240269" y="283733"/>
                  </a:lnTo>
                  <a:lnTo>
                    <a:pt x="240451" y="283916"/>
                  </a:lnTo>
                  <a:lnTo>
                    <a:pt x="240642" y="284098"/>
                  </a:lnTo>
                  <a:lnTo>
                    <a:pt x="240850" y="284263"/>
                  </a:lnTo>
                  <a:lnTo>
                    <a:pt x="241067" y="284419"/>
                  </a:lnTo>
                  <a:lnTo>
                    <a:pt x="241284" y="284575"/>
                  </a:lnTo>
                  <a:lnTo>
                    <a:pt x="241449" y="284670"/>
                  </a:lnTo>
                  <a:lnTo>
                    <a:pt x="241614" y="284766"/>
                  </a:lnTo>
                  <a:lnTo>
                    <a:pt x="241779" y="284861"/>
                  </a:lnTo>
                  <a:lnTo>
                    <a:pt x="241944" y="284939"/>
                  </a:lnTo>
                  <a:lnTo>
                    <a:pt x="242117" y="285018"/>
                  </a:lnTo>
                  <a:lnTo>
                    <a:pt x="242282" y="285087"/>
                  </a:lnTo>
                  <a:lnTo>
                    <a:pt x="242464" y="285148"/>
                  </a:lnTo>
                  <a:lnTo>
                    <a:pt x="242638" y="285208"/>
                  </a:lnTo>
                  <a:lnTo>
                    <a:pt x="242820" y="285252"/>
                  </a:lnTo>
                  <a:lnTo>
                    <a:pt x="242994" y="285295"/>
                  </a:lnTo>
                  <a:lnTo>
                    <a:pt x="243176" y="285330"/>
                  </a:lnTo>
                  <a:lnTo>
                    <a:pt x="243358" y="285365"/>
                  </a:lnTo>
                  <a:lnTo>
                    <a:pt x="243540" y="285382"/>
                  </a:lnTo>
                  <a:lnTo>
                    <a:pt x="243722" y="285399"/>
                  </a:lnTo>
                  <a:lnTo>
                    <a:pt x="243913" y="285417"/>
                  </a:lnTo>
                  <a:lnTo>
                    <a:pt x="244096" y="285417"/>
                  </a:lnTo>
                  <a:lnTo>
                    <a:pt x="244425" y="285408"/>
                  </a:lnTo>
                  <a:lnTo>
                    <a:pt x="244746" y="285373"/>
                  </a:lnTo>
                  <a:lnTo>
                    <a:pt x="245067" y="285330"/>
                  </a:lnTo>
                  <a:lnTo>
                    <a:pt x="245389" y="285260"/>
                  </a:lnTo>
                  <a:lnTo>
                    <a:pt x="245692" y="285174"/>
                  </a:lnTo>
                  <a:lnTo>
                    <a:pt x="246005" y="285061"/>
                  </a:lnTo>
                  <a:lnTo>
                    <a:pt x="246152" y="285000"/>
                  </a:lnTo>
                  <a:lnTo>
                    <a:pt x="246300" y="284939"/>
                  </a:lnTo>
                  <a:lnTo>
                    <a:pt x="246438" y="284870"/>
                  </a:lnTo>
                  <a:lnTo>
                    <a:pt x="246586" y="284792"/>
                  </a:lnTo>
                  <a:lnTo>
                    <a:pt x="246725" y="284714"/>
                  </a:lnTo>
                  <a:lnTo>
                    <a:pt x="246864" y="284627"/>
                  </a:lnTo>
                  <a:lnTo>
                    <a:pt x="246994" y="284540"/>
                  </a:lnTo>
                  <a:lnTo>
                    <a:pt x="247133" y="284445"/>
                  </a:lnTo>
                  <a:lnTo>
                    <a:pt x="247254" y="284349"/>
                  </a:lnTo>
                  <a:lnTo>
                    <a:pt x="247384" y="284245"/>
                  </a:lnTo>
                  <a:lnTo>
                    <a:pt x="247506" y="284132"/>
                  </a:lnTo>
                  <a:lnTo>
                    <a:pt x="247627" y="284020"/>
                  </a:lnTo>
                  <a:lnTo>
                    <a:pt x="247740" y="283907"/>
                  </a:lnTo>
                  <a:lnTo>
                    <a:pt x="247853" y="283785"/>
                  </a:lnTo>
                  <a:lnTo>
                    <a:pt x="247957" y="283655"/>
                  </a:lnTo>
                  <a:lnTo>
                    <a:pt x="248061" y="283525"/>
                  </a:lnTo>
                  <a:lnTo>
                    <a:pt x="248165" y="283395"/>
                  </a:lnTo>
                  <a:lnTo>
                    <a:pt x="248261" y="283256"/>
                  </a:lnTo>
                  <a:lnTo>
                    <a:pt x="248356" y="283109"/>
                  </a:lnTo>
                  <a:lnTo>
                    <a:pt x="248443" y="282961"/>
                  </a:lnTo>
                  <a:lnTo>
                    <a:pt x="248886" y="282258"/>
                  </a:lnTo>
                  <a:lnTo>
                    <a:pt x="249319" y="281555"/>
                  </a:lnTo>
                  <a:lnTo>
                    <a:pt x="249745" y="280844"/>
                  </a:lnTo>
                  <a:lnTo>
                    <a:pt x="250144" y="280123"/>
                  </a:lnTo>
                  <a:lnTo>
                    <a:pt x="250543" y="279395"/>
                  </a:lnTo>
                  <a:lnTo>
                    <a:pt x="250916" y="278666"/>
                  </a:lnTo>
                  <a:lnTo>
                    <a:pt x="251280" y="277928"/>
                  </a:lnTo>
                  <a:lnTo>
                    <a:pt x="251636" y="277191"/>
                  </a:lnTo>
                  <a:lnTo>
                    <a:pt x="251975" y="276444"/>
                  </a:lnTo>
                  <a:lnTo>
                    <a:pt x="252296" y="275689"/>
                  </a:lnTo>
                  <a:lnTo>
                    <a:pt x="252599" y="274934"/>
                  </a:lnTo>
                  <a:lnTo>
                    <a:pt x="252894" y="274171"/>
                  </a:lnTo>
                  <a:lnTo>
                    <a:pt x="253181" y="273407"/>
                  </a:lnTo>
                  <a:lnTo>
                    <a:pt x="253450" y="272644"/>
                  </a:lnTo>
                  <a:lnTo>
                    <a:pt x="253701" y="271863"/>
                  </a:lnTo>
                  <a:lnTo>
                    <a:pt x="253936" y="271090"/>
                  </a:lnTo>
                  <a:lnTo>
                    <a:pt x="254161" y="270309"/>
                  </a:lnTo>
                  <a:lnTo>
                    <a:pt x="254370" y="269520"/>
                  </a:lnTo>
                  <a:lnTo>
                    <a:pt x="254569" y="268739"/>
                  </a:lnTo>
                  <a:lnTo>
                    <a:pt x="254751" y="267940"/>
                  </a:lnTo>
                  <a:lnTo>
                    <a:pt x="254916" y="267151"/>
                  </a:lnTo>
                  <a:lnTo>
                    <a:pt x="255072" y="266352"/>
                  </a:lnTo>
                  <a:lnTo>
                    <a:pt x="255211" y="265554"/>
                  </a:lnTo>
                  <a:lnTo>
                    <a:pt x="255333" y="264747"/>
                  </a:lnTo>
                  <a:lnTo>
                    <a:pt x="255446" y="263949"/>
                  </a:lnTo>
                  <a:lnTo>
                    <a:pt x="255541" y="263142"/>
                  </a:lnTo>
                  <a:lnTo>
                    <a:pt x="255619" y="262335"/>
                  </a:lnTo>
                  <a:lnTo>
                    <a:pt x="255689" y="261519"/>
                  </a:lnTo>
                  <a:lnTo>
                    <a:pt x="255741" y="260712"/>
                  </a:lnTo>
                  <a:lnTo>
                    <a:pt x="255775" y="259897"/>
                  </a:lnTo>
                  <a:lnTo>
                    <a:pt x="255801" y="259081"/>
                  </a:lnTo>
                  <a:lnTo>
                    <a:pt x="255810" y="258265"/>
                  </a:lnTo>
                  <a:lnTo>
                    <a:pt x="255793" y="257371"/>
                  </a:lnTo>
                  <a:lnTo>
                    <a:pt x="255767" y="256478"/>
                  </a:lnTo>
                  <a:lnTo>
                    <a:pt x="255723" y="255584"/>
                  </a:lnTo>
                  <a:lnTo>
                    <a:pt x="255663" y="254699"/>
                  </a:lnTo>
                  <a:lnTo>
                    <a:pt x="255584" y="253805"/>
                  </a:lnTo>
                  <a:lnTo>
                    <a:pt x="255480" y="252920"/>
                  </a:lnTo>
                  <a:lnTo>
                    <a:pt x="255368" y="252035"/>
                  </a:lnTo>
                  <a:lnTo>
                    <a:pt x="255237" y="251150"/>
                  </a:lnTo>
                  <a:lnTo>
                    <a:pt x="255090" y="250265"/>
                  </a:lnTo>
                  <a:lnTo>
                    <a:pt x="254925" y="249388"/>
                  </a:lnTo>
                  <a:lnTo>
                    <a:pt x="254734" y="248512"/>
                  </a:lnTo>
                  <a:lnTo>
                    <a:pt x="254534" y="247644"/>
                  </a:lnTo>
                  <a:lnTo>
                    <a:pt x="254318" y="246768"/>
                  </a:lnTo>
                  <a:lnTo>
                    <a:pt x="254083" y="245909"/>
                  </a:lnTo>
                  <a:lnTo>
                    <a:pt x="253840" y="245041"/>
                  </a:lnTo>
                  <a:lnTo>
                    <a:pt x="253571" y="244190"/>
                  </a:lnTo>
                  <a:lnTo>
                    <a:pt x="253285" y="243331"/>
                  </a:lnTo>
                  <a:lnTo>
                    <a:pt x="252990" y="242490"/>
                  </a:lnTo>
                  <a:lnTo>
                    <a:pt x="252678" y="241648"/>
                  </a:lnTo>
                  <a:lnTo>
                    <a:pt x="252348" y="240806"/>
                  </a:lnTo>
                  <a:lnTo>
                    <a:pt x="252001" y="239973"/>
                  </a:lnTo>
                  <a:lnTo>
                    <a:pt x="251636" y="239149"/>
                  </a:lnTo>
                  <a:lnTo>
                    <a:pt x="251254" y="238325"/>
                  </a:lnTo>
                  <a:lnTo>
                    <a:pt x="250864" y="237518"/>
                  </a:lnTo>
                  <a:lnTo>
                    <a:pt x="250456" y="236711"/>
                  </a:lnTo>
                  <a:lnTo>
                    <a:pt x="250031" y="235904"/>
                  </a:lnTo>
                  <a:lnTo>
                    <a:pt x="249597" y="235114"/>
                  </a:lnTo>
                  <a:lnTo>
                    <a:pt x="249146" y="234324"/>
                  </a:lnTo>
                  <a:lnTo>
                    <a:pt x="248677" y="233552"/>
                  </a:lnTo>
                  <a:lnTo>
                    <a:pt x="248191" y="232780"/>
                  </a:lnTo>
                  <a:lnTo>
                    <a:pt x="247697" y="232016"/>
                  </a:lnTo>
                  <a:lnTo>
                    <a:pt x="247185" y="231261"/>
                  </a:lnTo>
                  <a:lnTo>
                    <a:pt x="248148" y="230888"/>
                  </a:lnTo>
                  <a:lnTo>
                    <a:pt x="249102" y="230506"/>
                  </a:lnTo>
                  <a:lnTo>
                    <a:pt x="250048" y="230098"/>
                  </a:lnTo>
                  <a:lnTo>
                    <a:pt x="250977" y="229682"/>
                  </a:lnTo>
                  <a:lnTo>
                    <a:pt x="251905" y="229257"/>
                  </a:lnTo>
                  <a:lnTo>
                    <a:pt x="252816" y="228814"/>
                  </a:lnTo>
                  <a:lnTo>
                    <a:pt x="253719" y="228354"/>
                  </a:lnTo>
                  <a:lnTo>
                    <a:pt x="254604" y="227877"/>
                  </a:lnTo>
                  <a:lnTo>
                    <a:pt x="255480" y="227391"/>
                  </a:lnTo>
                  <a:lnTo>
                    <a:pt x="256348" y="226896"/>
                  </a:lnTo>
                  <a:lnTo>
                    <a:pt x="257207" y="226384"/>
                  </a:lnTo>
                  <a:lnTo>
                    <a:pt x="258049" y="225855"/>
                  </a:lnTo>
                  <a:lnTo>
                    <a:pt x="258882" y="225317"/>
                  </a:lnTo>
                  <a:lnTo>
                    <a:pt x="259698" y="224770"/>
                  </a:lnTo>
                  <a:lnTo>
                    <a:pt x="260505" y="224206"/>
                  </a:lnTo>
                  <a:lnTo>
                    <a:pt x="261303" y="223625"/>
                  </a:lnTo>
                  <a:lnTo>
                    <a:pt x="262084" y="223044"/>
                  </a:lnTo>
                  <a:lnTo>
                    <a:pt x="262856" y="222445"/>
                  </a:lnTo>
                  <a:lnTo>
                    <a:pt x="263611" y="221829"/>
                  </a:lnTo>
                  <a:lnTo>
                    <a:pt x="264357" y="221204"/>
                  </a:lnTo>
                  <a:lnTo>
                    <a:pt x="265086" y="220571"/>
                  </a:lnTo>
                  <a:lnTo>
                    <a:pt x="265798" y="219929"/>
                  </a:lnTo>
                  <a:lnTo>
                    <a:pt x="266501" y="219269"/>
                  </a:lnTo>
                  <a:lnTo>
                    <a:pt x="267195" y="218610"/>
                  </a:lnTo>
                  <a:lnTo>
                    <a:pt x="267872" y="217933"/>
                  </a:lnTo>
                  <a:lnTo>
                    <a:pt x="268531" y="217239"/>
                  </a:lnTo>
                  <a:lnTo>
                    <a:pt x="269173" y="216544"/>
                  </a:lnTo>
                  <a:lnTo>
                    <a:pt x="269807" y="215833"/>
                  </a:lnTo>
                  <a:lnTo>
                    <a:pt x="270431" y="215113"/>
                  </a:lnTo>
                  <a:lnTo>
                    <a:pt x="271030" y="214392"/>
                  </a:lnTo>
                  <a:lnTo>
                    <a:pt x="271620" y="213655"/>
                  </a:lnTo>
                  <a:lnTo>
                    <a:pt x="272193" y="212909"/>
                  </a:lnTo>
                  <a:lnTo>
                    <a:pt x="272757" y="212145"/>
                  </a:lnTo>
                  <a:lnTo>
                    <a:pt x="273295" y="211381"/>
                  </a:lnTo>
                  <a:lnTo>
                    <a:pt x="273824" y="210609"/>
                  </a:lnTo>
                  <a:lnTo>
                    <a:pt x="274336" y="209828"/>
                  </a:lnTo>
                  <a:lnTo>
                    <a:pt x="274831" y="209038"/>
                  </a:lnTo>
                  <a:lnTo>
                    <a:pt x="275317" y="208240"/>
                  </a:lnTo>
                  <a:lnTo>
                    <a:pt x="275777" y="207433"/>
                  </a:lnTo>
                  <a:lnTo>
                    <a:pt x="276228" y="206617"/>
                  </a:lnTo>
                  <a:lnTo>
                    <a:pt x="276662" y="205793"/>
                  </a:lnTo>
                  <a:lnTo>
                    <a:pt x="277070" y="204969"/>
                  </a:lnTo>
                  <a:lnTo>
                    <a:pt x="277469" y="204127"/>
                  </a:lnTo>
                  <a:lnTo>
                    <a:pt x="277851" y="203285"/>
                  </a:lnTo>
                  <a:lnTo>
                    <a:pt x="278215" y="202435"/>
                  </a:lnTo>
                  <a:lnTo>
                    <a:pt x="278562" y="201576"/>
                  </a:lnTo>
                  <a:lnTo>
                    <a:pt x="278892" y="200708"/>
                  </a:lnTo>
                  <a:lnTo>
                    <a:pt x="279204" y="199840"/>
                  </a:lnTo>
                  <a:lnTo>
                    <a:pt x="279499" y="198964"/>
                  </a:lnTo>
                  <a:lnTo>
                    <a:pt x="279777" y="198079"/>
                  </a:lnTo>
                  <a:lnTo>
                    <a:pt x="280037" y="197185"/>
                  </a:lnTo>
                  <a:lnTo>
                    <a:pt x="280280" y="196291"/>
                  </a:lnTo>
                  <a:lnTo>
                    <a:pt x="280497" y="195398"/>
                  </a:lnTo>
                  <a:lnTo>
                    <a:pt x="280705" y="194486"/>
                  </a:lnTo>
                  <a:lnTo>
                    <a:pt x="280888" y="193575"/>
                  </a:lnTo>
                  <a:lnTo>
                    <a:pt x="281053" y="192664"/>
                  </a:lnTo>
                  <a:lnTo>
                    <a:pt x="281200" y="191744"/>
                  </a:lnTo>
                  <a:lnTo>
                    <a:pt x="281330" y="190816"/>
                  </a:lnTo>
                  <a:lnTo>
                    <a:pt x="281443" y="189887"/>
                  </a:lnTo>
                  <a:lnTo>
                    <a:pt x="281530" y="188950"/>
                  </a:lnTo>
                  <a:lnTo>
                    <a:pt x="281599" y="188013"/>
                  </a:lnTo>
                  <a:lnTo>
                    <a:pt x="281651" y="187076"/>
                  </a:lnTo>
                  <a:lnTo>
                    <a:pt x="281677" y="186130"/>
                  </a:lnTo>
                  <a:lnTo>
                    <a:pt x="281686" y="185184"/>
                  </a:lnTo>
                  <a:lnTo>
                    <a:pt x="281686" y="184594"/>
                  </a:lnTo>
                  <a:lnTo>
                    <a:pt x="281677" y="184004"/>
                  </a:lnTo>
                  <a:lnTo>
                    <a:pt x="281660" y="183423"/>
                  </a:lnTo>
                  <a:lnTo>
                    <a:pt x="281634" y="182833"/>
                  </a:lnTo>
                  <a:lnTo>
                    <a:pt x="281599" y="182251"/>
                  </a:lnTo>
                  <a:lnTo>
                    <a:pt x="281556" y="181670"/>
                  </a:lnTo>
                  <a:lnTo>
                    <a:pt x="281512" y="181089"/>
                  </a:lnTo>
                  <a:lnTo>
                    <a:pt x="281452" y="180507"/>
                  </a:lnTo>
                  <a:lnTo>
                    <a:pt x="281391" y="179926"/>
                  </a:lnTo>
                  <a:lnTo>
                    <a:pt x="281322" y="179344"/>
                  </a:lnTo>
                  <a:lnTo>
                    <a:pt x="281243" y="178772"/>
                  </a:lnTo>
                  <a:lnTo>
                    <a:pt x="281165" y="178199"/>
                  </a:lnTo>
                  <a:lnTo>
                    <a:pt x="281070" y="177626"/>
                  </a:lnTo>
                  <a:lnTo>
                    <a:pt x="280974" y="177054"/>
                  </a:lnTo>
                  <a:lnTo>
                    <a:pt x="280870" y="176481"/>
                  </a:lnTo>
                  <a:lnTo>
                    <a:pt x="280758" y="175908"/>
                  </a:lnTo>
                  <a:lnTo>
                    <a:pt x="280636" y="175344"/>
                  </a:lnTo>
                  <a:lnTo>
                    <a:pt x="280506" y="174771"/>
                  </a:lnTo>
                  <a:lnTo>
                    <a:pt x="280376" y="174207"/>
                  </a:lnTo>
                  <a:lnTo>
                    <a:pt x="280237" y="173652"/>
                  </a:lnTo>
                  <a:lnTo>
                    <a:pt x="280089" y="173088"/>
                  </a:lnTo>
                  <a:lnTo>
                    <a:pt x="279933" y="172524"/>
                  </a:lnTo>
                  <a:lnTo>
                    <a:pt x="279768" y="171969"/>
                  </a:lnTo>
                  <a:lnTo>
                    <a:pt x="279603" y="171413"/>
                  </a:lnTo>
                  <a:lnTo>
                    <a:pt x="279430" y="170858"/>
                  </a:lnTo>
                  <a:lnTo>
                    <a:pt x="279248" y="170311"/>
                  </a:lnTo>
                  <a:lnTo>
                    <a:pt x="279057" y="169756"/>
                  </a:lnTo>
                  <a:lnTo>
                    <a:pt x="278857" y="169209"/>
                  </a:lnTo>
                  <a:lnTo>
                    <a:pt x="278658" y="168663"/>
                  </a:lnTo>
                  <a:lnTo>
                    <a:pt x="278449" y="168125"/>
                  </a:lnTo>
                  <a:lnTo>
                    <a:pt x="278232" y="167578"/>
                  </a:lnTo>
                  <a:lnTo>
                    <a:pt x="278007" y="167040"/>
                  </a:lnTo>
                  <a:lnTo>
                    <a:pt x="277781" y="166502"/>
                  </a:lnTo>
                  <a:lnTo>
                    <a:pt x="277538" y="165964"/>
                  </a:lnTo>
                  <a:lnTo>
                    <a:pt x="277295" y="165435"/>
                  </a:lnTo>
                  <a:lnTo>
                    <a:pt x="277044" y="164905"/>
                  </a:lnTo>
                  <a:lnTo>
                    <a:pt x="276792" y="164376"/>
                  </a:lnTo>
                  <a:lnTo>
                    <a:pt x="276523" y="163847"/>
                  </a:lnTo>
                  <a:lnTo>
                    <a:pt x="276254" y="163326"/>
                  </a:lnTo>
                  <a:lnTo>
                    <a:pt x="275976" y="162805"/>
                  </a:lnTo>
                  <a:lnTo>
                    <a:pt x="275690" y="162285"/>
                  </a:lnTo>
                  <a:lnTo>
                    <a:pt x="275404" y="161773"/>
                  </a:lnTo>
                  <a:lnTo>
                    <a:pt x="275109" y="161261"/>
                  </a:lnTo>
                  <a:lnTo>
                    <a:pt x="274805" y="160749"/>
                  </a:lnTo>
                  <a:lnTo>
                    <a:pt x="274492" y="160246"/>
                  </a:lnTo>
                  <a:lnTo>
                    <a:pt x="274171" y="159734"/>
                  </a:lnTo>
                  <a:lnTo>
                    <a:pt x="273850" y="159239"/>
                  </a:lnTo>
                  <a:lnTo>
                    <a:pt x="273521" y="158736"/>
                  </a:lnTo>
                  <a:lnTo>
                    <a:pt x="273182" y="158241"/>
                  </a:lnTo>
                  <a:lnTo>
                    <a:pt x="272844" y="157746"/>
                  </a:lnTo>
                  <a:lnTo>
                    <a:pt x="272497" y="157252"/>
                  </a:lnTo>
                  <a:lnTo>
                    <a:pt x="272141" y="156766"/>
                  </a:lnTo>
                  <a:lnTo>
                    <a:pt x="271776" y="156280"/>
                  </a:lnTo>
                  <a:lnTo>
                    <a:pt x="271412" y="155803"/>
                  </a:lnTo>
                  <a:lnTo>
                    <a:pt x="271030" y="155325"/>
                  </a:lnTo>
                  <a:lnTo>
                    <a:pt x="270657" y="154848"/>
                  </a:lnTo>
                  <a:lnTo>
                    <a:pt x="270267" y="154371"/>
                  </a:lnTo>
                  <a:lnTo>
                    <a:pt x="269876" y="153902"/>
                  </a:lnTo>
                  <a:lnTo>
                    <a:pt x="269477" y="153442"/>
                  </a:lnTo>
                  <a:lnTo>
                    <a:pt x="269069" y="152974"/>
                  </a:lnTo>
                  <a:lnTo>
                    <a:pt x="268653" y="152523"/>
                  </a:lnTo>
                  <a:lnTo>
                    <a:pt x="268236" y="152063"/>
                  </a:lnTo>
                  <a:lnTo>
                    <a:pt x="267811" y="151612"/>
                  </a:lnTo>
                  <a:lnTo>
                    <a:pt x="267377" y="151160"/>
                  </a:lnTo>
                  <a:lnTo>
                    <a:pt x="267854" y="150544"/>
                  </a:lnTo>
                  <a:lnTo>
                    <a:pt x="268314" y="149928"/>
                  </a:lnTo>
                  <a:lnTo>
                    <a:pt x="268757" y="149295"/>
                  </a:lnTo>
                  <a:lnTo>
                    <a:pt x="269191" y="148661"/>
                  </a:lnTo>
                  <a:lnTo>
                    <a:pt x="269607" y="148019"/>
                  </a:lnTo>
                  <a:lnTo>
                    <a:pt x="270006" y="147368"/>
                  </a:lnTo>
                  <a:lnTo>
                    <a:pt x="270397" y="146717"/>
                  </a:lnTo>
                  <a:lnTo>
                    <a:pt x="270770" y="146058"/>
                  </a:lnTo>
                  <a:lnTo>
                    <a:pt x="271126" y="145390"/>
                  </a:lnTo>
                  <a:lnTo>
                    <a:pt x="271473" y="144722"/>
                  </a:lnTo>
                  <a:lnTo>
                    <a:pt x="271802" y="144045"/>
                  </a:lnTo>
                  <a:lnTo>
                    <a:pt x="272115" y="143368"/>
                  </a:lnTo>
                  <a:lnTo>
                    <a:pt x="272419" y="142682"/>
                  </a:lnTo>
                  <a:lnTo>
                    <a:pt x="272705" y="141988"/>
                  </a:lnTo>
                  <a:lnTo>
                    <a:pt x="272974" y="141294"/>
                  </a:lnTo>
                  <a:lnTo>
                    <a:pt x="273226" y="140591"/>
                  </a:lnTo>
                  <a:lnTo>
                    <a:pt x="273469" y="139888"/>
                  </a:lnTo>
                  <a:lnTo>
                    <a:pt x="273694" y="139186"/>
                  </a:lnTo>
                  <a:lnTo>
                    <a:pt x="273911" y="138474"/>
                  </a:lnTo>
                  <a:lnTo>
                    <a:pt x="274102" y="137754"/>
                  </a:lnTo>
                  <a:lnTo>
                    <a:pt x="274284" y="137034"/>
                  </a:lnTo>
                  <a:lnTo>
                    <a:pt x="274449" y="136313"/>
                  </a:lnTo>
                  <a:lnTo>
                    <a:pt x="274597" y="135584"/>
                  </a:lnTo>
                  <a:lnTo>
                    <a:pt x="274727" y="134855"/>
                  </a:lnTo>
                  <a:lnTo>
                    <a:pt x="274848" y="134127"/>
                  </a:lnTo>
                  <a:lnTo>
                    <a:pt x="274952" y="133389"/>
                  </a:lnTo>
                  <a:lnTo>
                    <a:pt x="275039" y="132651"/>
                  </a:lnTo>
                  <a:lnTo>
                    <a:pt x="275109" y="131914"/>
                  </a:lnTo>
                  <a:lnTo>
                    <a:pt x="275169" y="131168"/>
                  </a:lnTo>
                  <a:lnTo>
                    <a:pt x="275204" y="130421"/>
                  </a:lnTo>
                  <a:lnTo>
                    <a:pt x="275230" y="129675"/>
                  </a:lnTo>
                  <a:lnTo>
                    <a:pt x="275239" y="128929"/>
                  </a:lnTo>
                  <a:lnTo>
                    <a:pt x="275239" y="128486"/>
                  </a:lnTo>
                  <a:lnTo>
                    <a:pt x="275230" y="128052"/>
                  </a:lnTo>
                  <a:lnTo>
                    <a:pt x="275213" y="127619"/>
                  </a:lnTo>
                  <a:lnTo>
                    <a:pt x="275195" y="127185"/>
                  </a:lnTo>
                  <a:lnTo>
                    <a:pt x="275169" y="126751"/>
                  </a:lnTo>
                  <a:lnTo>
                    <a:pt x="275143" y="126317"/>
                  </a:lnTo>
                  <a:lnTo>
                    <a:pt x="275109" y="125883"/>
                  </a:lnTo>
                  <a:lnTo>
                    <a:pt x="275065" y="125458"/>
                  </a:lnTo>
                  <a:lnTo>
                    <a:pt x="275022" y="125024"/>
                  </a:lnTo>
                  <a:lnTo>
                    <a:pt x="274970" y="124599"/>
                  </a:lnTo>
                  <a:lnTo>
                    <a:pt x="274918" y="124174"/>
                  </a:lnTo>
                  <a:lnTo>
                    <a:pt x="274857" y="123748"/>
                  </a:lnTo>
                  <a:lnTo>
                    <a:pt x="274796" y="123332"/>
                  </a:lnTo>
                  <a:lnTo>
                    <a:pt x="274718" y="122907"/>
                  </a:lnTo>
                  <a:lnTo>
                    <a:pt x="274571" y="122065"/>
                  </a:lnTo>
                  <a:lnTo>
                    <a:pt x="274388" y="121241"/>
                  </a:lnTo>
                  <a:lnTo>
                    <a:pt x="274197" y="120416"/>
                  </a:lnTo>
                  <a:lnTo>
                    <a:pt x="273981" y="119592"/>
                  </a:lnTo>
                  <a:lnTo>
                    <a:pt x="273746" y="118785"/>
                  </a:lnTo>
                  <a:lnTo>
                    <a:pt x="273495" y="117978"/>
                  </a:lnTo>
                  <a:lnTo>
                    <a:pt x="273226" y="117180"/>
                  </a:lnTo>
                  <a:lnTo>
                    <a:pt x="272931" y="116390"/>
                  </a:lnTo>
                  <a:lnTo>
                    <a:pt x="272627" y="115609"/>
                  </a:lnTo>
                  <a:lnTo>
                    <a:pt x="272297" y="114837"/>
                  </a:lnTo>
                  <a:lnTo>
                    <a:pt x="271959" y="114064"/>
                  </a:lnTo>
                  <a:lnTo>
                    <a:pt x="271594" y="113310"/>
                  </a:lnTo>
                  <a:lnTo>
                    <a:pt x="271212" y="112555"/>
                  </a:lnTo>
                  <a:lnTo>
                    <a:pt x="270813" y="111817"/>
                  </a:lnTo>
                  <a:lnTo>
                    <a:pt x="270405" y="111079"/>
                  </a:lnTo>
                  <a:lnTo>
                    <a:pt x="269972" y="110359"/>
                  </a:lnTo>
                  <a:lnTo>
                    <a:pt x="269529" y="109648"/>
                  </a:lnTo>
                  <a:lnTo>
                    <a:pt x="269060" y="108936"/>
                  </a:lnTo>
                  <a:lnTo>
                    <a:pt x="268583" y="108242"/>
                  </a:lnTo>
                  <a:lnTo>
                    <a:pt x="268089" y="107556"/>
                  </a:lnTo>
                  <a:lnTo>
                    <a:pt x="267577" y="106880"/>
                  </a:lnTo>
                  <a:lnTo>
                    <a:pt x="267056" y="106211"/>
                  </a:lnTo>
                  <a:lnTo>
                    <a:pt x="266509" y="105561"/>
                  </a:lnTo>
                  <a:lnTo>
                    <a:pt x="265954" y="104919"/>
                  </a:lnTo>
                  <a:lnTo>
                    <a:pt x="265381" y="104276"/>
                  </a:lnTo>
                  <a:lnTo>
                    <a:pt x="264800" y="103660"/>
                  </a:lnTo>
                  <a:lnTo>
                    <a:pt x="264201" y="103044"/>
                  </a:lnTo>
                  <a:lnTo>
                    <a:pt x="263585" y="102445"/>
                  </a:lnTo>
                  <a:lnTo>
                    <a:pt x="262952" y="101855"/>
                  </a:lnTo>
                  <a:lnTo>
                    <a:pt x="262309" y="101274"/>
                  </a:lnTo>
                  <a:lnTo>
                    <a:pt x="261659" y="100710"/>
                  </a:lnTo>
                  <a:lnTo>
                    <a:pt x="260990" y="100155"/>
                  </a:lnTo>
                  <a:lnTo>
                    <a:pt x="260305" y="99617"/>
                  </a:lnTo>
                  <a:lnTo>
                    <a:pt x="259611" y="99087"/>
                  </a:lnTo>
                  <a:lnTo>
                    <a:pt x="258899" y="98575"/>
                  </a:lnTo>
                  <a:lnTo>
                    <a:pt x="258179" y="98072"/>
                  </a:lnTo>
                  <a:lnTo>
                    <a:pt x="257450" y="97577"/>
                  </a:lnTo>
                  <a:lnTo>
                    <a:pt x="256704" y="97100"/>
                  </a:lnTo>
                  <a:lnTo>
                    <a:pt x="255949" y="96640"/>
                  </a:lnTo>
                  <a:lnTo>
                    <a:pt x="255185" y="96189"/>
                  </a:lnTo>
                  <a:lnTo>
                    <a:pt x="254404" y="95755"/>
                  </a:lnTo>
                  <a:lnTo>
                    <a:pt x="253615" y="95330"/>
                  </a:lnTo>
                  <a:lnTo>
                    <a:pt x="252816" y="94922"/>
                  </a:lnTo>
                  <a:lnTo>
                    <a:pt x="252001" y="94532"/>
                  </a:lnTo>
                  <a:lnTo>
                    <a:pt x="251185" y="94159"/>
                  </a:lnTo>
                  <a:lnTo>
                    <a:pt x="250352" y="93794"/>
                  </a:lnTo>
                  <a:lnTo>
                    <a:pt x="249510" y="93447"/>
                  </a:lnTo>
                  <a:lnTo>
                    <a:pt x="248660" y="93109"/>
                  </a:lnTo>
                  <a:lnTo>
                    <a:pt x="247792" y="92796"/>
                  </a:lnTo>
                  <a:lnTo>
                    <a:pt x="246924" y="92493"/>
                  </a:lnTo>
                  <a:lnTo>
                    <a:pt x="246048" y="92206"/>
                  </a:lnTo>
                  <a:lnTo>
                    <a:pt x="245154" y="91937"/>
                  </a:lnTo>
                  <a:lnTo>
                    <a:pt x="244260" y="91686"/>
                  </a:lnTo>
                  <a:lnTo>
                    <a:pt x="243349" y="91451"/>
                  </a:lnTo>
                  <a:lnTo>
                    <a:pt x="242438" y="91226"/>
                  </a:lnTo>
                  <a:lnTo>
                    <a:pt x="241518" y="91026"/>
                  </a:lnTo>
                  <a:lnTo>
                    <a:pt x="240590" y="90835"/>
                  </a:lnTo>
                  <a:lnTo>
                    <a:pt x="240868" y="90089"/>
                  </a:lnTo>
                  <a:lnTo>
                    <a:pt x="241128" y="89334"/>
                  </a:lnTo>
                  <a:lnTo>
                    <a:pt x="241371" y="88570"/>
                  </a:lnTo>
                  <a:lnTo>
                    <a:pt x="241597" y="87807"/>
                  </a:lnTo>
                  <a:lnTo>
                    <a:pt x="241805" y="87034"/>
                  </a:lnTo>
                  <a:lnTo>
                    <a:pt x="241996" y="86262"/>
                  </a:lnTo>
                  <a:lnTo>
                    <a:pt x="242169" y="85481"/>
                  </a:lnTo>
                  <a:lnTo>
                    <a:pt x="242317" y="84700"/>
                  </a:lnTo>
                  <a:lnTo>
                    <a:pt x="242456" y="83919"/>
                  </a:lnTo>
                  <a:lnTo>
                    <a:pt x="242577" y="83130"/>
                  </a:lnTo>
                  <a:lnTo>
                    <a:pt x="242673" y="82340"/>
                  </a:lnTo>
                  <a:lnTo>
                    <a:pt x="242751" y="81550"/>
                  </a:lnTo>
                  <a:lnTo>
                    <a:pt x="242820" y="80752"/>
                  </a:lnTo>
                  <a:lnTo>
                    <a:pt x="242863" y="79954"/>
                  </a:lnTo>
                  <a:lnTo>
                    <a:pt x="242889" y="79155"/>
                  </a:lnTo>
                  <a:lnTo>
                    <a:pt x="242898" y="78348"/>
                  </a:lnTo>
                  <a:lnTo>
                    <a:pt x="242898" y="77845"/>
                  </a:lnTo>
                  <a:lnTo>
                    <a:pt x="242881" y="77342"/>
                  </a:lnTo>
                  <a:lnTo>
                    <a:pt x="242863" y="76847"/>
                  </a:lnTo>
                  <a:lnTo>
                    <a:pt x="242837" y="76344"/>
                  </a:lnTo>
                  <a:lnTo>
                    <a:pt x="242811" y="75849"/>
                  </a:lnTo>
                  <a:lnTo>
                    <a:pt x="242768" y="75355"/>
                  </a:lnTo>
                  <a:lnTo>
                    <a:pt x="242725" y="74860"/>
                  </a:lnTo>
                  <a:lnTo>
                    <a:pt x="242673" y="74366"/>
                  </a:lnTo>
                  <a:lnTo>
                    <a:pt x="242612" y="73871"/>
                  </a:lnTo>
                  <a:lnTo>
                    <a:pt x="242542" y="73385"/>
                  </a:lnTo>
                  <a:lnTo>
                    <a:pt x="242473" y="72899"/>
                  </a:lnTo>
                  <a:lnTo>
                    <a:pt x="242395" y="72413"/>
                  </a:lnTo>
                  <a:lnTo>
                    <a:pt x="242308" y="71927"/>
                  </a:lnTo>
                  <a:lnTo>
                    <a:pt x="242213" y="71450"/>
                  </a:lnTo>
                  <a:lnTo>
                    <a:pt x="242108" y="70973"/>
                  </a:lnTo>
                  <a:lnTo>
                    <a:pt x="242004" y="70495"/>
                  </a:lnTo>
                  <a:lnTo>
                    <a:pt x="241892" y="70018"/>
                  </a:lnTo>
                  <a:lnTo>
                    <a:pt x="241770" y="69550"/>
                  </a:lnTo>
                  <a:lnTo>
                    <a:pt x="241649" y="69072"/>
                  </a:lnTo>
                  <a:lnTo>
                    <a:pt x="241510" y="68604"/>
                  </a:lnTo>
                  <a:lnTo>
                    <a:pt x="241371" y="68144"/>
                  </a:lnTo>
                  <a:lnTo>
                    <a:pt x="241232" y="67675"/>
                  </a:lnTo>
                  <a:lnTo>
                    <a:pt x="241076" y="67215"/>
                  </a:lnTo>
                  <a:lnTo>
                    <a:pt x="240920" y="66755"/>
                  </a:lnTo>
                  <a:lnTo>
                    <a:pt x="240755" y="66304"/>
                  </a:lnTo>
                  <a:lnTo>
                    <a:pt x="240590" y="65844"/>
                  </a:lnTo>
                  <a:lnTo>
                    <a:pt x="240408" y="65393"/>
                  </a:lnTo>
                  <a:lnTo>
                    <a:pt x="240225" y="64942"/>
                  </a:lnTo>
                  <a:lnTo>
                    <a:pt x="240043" y="64499"/>
                  </a:lnTo>
                  <a:lnTo>
                    <a:pt x="239844" y="64057"/>
                  </a:lnTo>
                  <a:lnTo>
                    <a:pt x="239644" y="63614"/>
                  </a:lnTo>
                  <a:lnTo>
                    <a:pt x="239436" y="63172"/>
                  </a:lnTo>
                  <a:lnTo>
                    <a:pt x="239228" y="62738"/>
                  </a:lnTo>
                  <a:lnTo>
                    <a:pt x="239011" y="62304"/>
                  </a:lnTo>
                  <a:lnTo>
                    <a:pt x="238785" y="61879"/>
                  </a:lnTo>
                  <a:lnTo>
                    <a:pt x="238559" y="61445"/>
                  </a:lnTo>
                  <a:lnTo>
                    <a:pt x="238325" y="61020"/>
                  </a:lnTo>
                  <a:lnTo>
                    <a:pt x="238082" y="60603"/>
                  </a:lnTo>
                  <a:lnTo>
                    <a:pt x="237839" y="60178"/>
                  </a:lnTo>
                  <a:lnTo>
                    <a:pt x="237588" y="59761"/>
                  </a:lnTo>
                  <a:lnTo>
                    <a:pt x="237327" y="59354"/>
                  </a:lnTo>
                  <a:lnTo>
                    <a:pt x="237067" y="58946"/>
                  </a:lnTo>
                  <a:lnTo>
                    <a:pt x="236798" y="58538"/>
                  </a:lnTo>
                  <a:lnTo>
                    <a:pt x="236529" y="58130"/>
                  </a:lnTo>
                  <a:lnTo>
                    <a:pt x="236251" y="57731"/>
                  </a:lnTo>
                  <a:lnTo>
                    <a:pt x="235965" y="57332"/>
                  </a:lnTo>
                  <a:lnTo>
                    <a:pt x="235679" y="56941"/>
                  </a:lnTo>
                  <a:lnTo>
                    <a:pt x="235384" y="56551"/>
                  </a:lnTo>
                  <a:lnTo>
                    <a:pt x="235080" y="56160"/>
                  </a:lnTo>
                  <a:lnTo>
                    <a:pt x="234776" y="55779"/>
                  </a:lnTo>
                  <a:lnTo>
                    <a:pt x="234472" y="55397"/>
                  </a:lnTo>
                  <a:lnTo>
                    <a:pt x="234160" y="55024"/>
                  </a:lnTo>
                  <a:lnTo>
                    <a:pt x="233839" y="54651"/>
                  </a:lnTo>
                  <a:lnTo>
                    <a:pt x="233509" y="54277"/>
                  </a:lnTo>
                  <a:lnTo>
                    <a:pt x="233188" y="53913"/>
                  </a:lnTo>
                  <a:lnTo>
                    <a:pt x="232850" y="53548"/>
                  </a:lnTo>
                  <a:lnTo>
                    <a:pt x="232511" y="53193"/>
                  </a:lnTo>
                  <a:lnTo>
                    <a:pt x="232164" y="52837"/>
                  </a:lnTo>
                  <a:lnTo>
                    <a:pt x="231817" y="52481"/>
                  </a:lnTo>
                  <a:lnTo>
                    <a:pt x="231470" y="52134"/>
                  </a:lnTo>
                  <a:lnTo>
                    <a:pt x="231114" y="51787"/>
                  </a:lnTo>
                  <a:lnTo>
                    <a:pt x="230750" y="51449"/>
                  </a:lnTo>
                  <a:lnTo>
                    <a:pt x="230385" y="51110"/>
                  </a:lnTo>
                  <a:lnTo>
                    <a:pt x="230012" y="50780"/>
                  </a:lnTo>
                  <a:lnTo>
                    <a:pt x="229639" y="50451"/>
                  </a:lnTo>
                  <a:lnTo>
                    <a:pt x="229257" y="50121"/>
                  </a:lnTo>
                  <a:lnTo>
                    <a:pt x="228875" y="49800"/>
                  </a:lnTo>
                  <a:lnTo>
                    <a:pt x="228485" y="49487"/>
                  </a:lnTo>
                  <a:lnTo>
                    <a:pt x="228086" y="49175"/>
                  </a:lnTo>
                  <a:lnTo>
                    <a:pt x="227695" y="48863"/>
                  </a:lnTo>
                  <a:lnTo>
                    <a:pt x="227296" y="48559"/>
                  </a:lnTo>
                  <a:lnTo>
                    <a:pt x="226888" y="48264"/>
                  </a:lnTo>
                  <a:lnTo>
                    <a:pt x="226481" y="47969"/>
                  </a:lnTo>
                  <a:lnTo>
                    <a:pt x="226064" y="47674"/>
                  </a:lnTo>
                  <a:lnTo>
                    <a:pt x="225648" y="47388"/>
                  </a:lnTo>
                  <a:lnTo>
                    <a:pt x="225222" y="47101"/>
                  </a:lnTo>
                  <a:lnTo>
                    <a:pt x="224797" y="46824"/>
                  </a:lnTo>
                  <a:lnTo>
                    <a:pt x="224372" y="46546"/>
                  </a:lnTo>
                  <a:lnTo>
                    <a:pt x="223938" y="46277"/>
                  </a:lnTo>
                  <a:lnTo>
                    <a:pt x="223504" y="46017"/>
                  </a:lnTo>
                  <a:lnTo>
                    <a:pt x="223062" y="45756"/>
                  </a:lnTo>
                  <a:lnTo>
                    <a:pt x="222619" y="45496"/>
                  </a:lnTo>
                  <a:lnTo>
                    <a:pt x="222168" y="45244"/>
                  </a:lnTo>
                  <a:lnTo>
                    <a:pt x="221717" y="45001"/>
                  </a:lnTo>
                  <a:lnTo>
                    <a:pt x="221265" y="44758"/>
                  </a:lnTo>
                  <a:lnTo>
                    <a:pt x="220806" y="44524"/>
                  </a:lnTo>
                  <a:lnTo>
                    <a:pt x="220337" y="44290"/>
                  </a:lnTo>
                  <a:lnTo>
                    <a:pt x="219877" y="44064"/>
                  </a:lnTo>
                  <a:lnTo>
                    <a:pt x="219408" y="43838"/>
                  </a:lnTo>
                  <a:lnTo>
                    <a:pt x="218931" y="43622"/>
                  </a:lnTo>
                  <a:lnTo>
                    <a:pt x="218454" y="43405"/>
                  </a:lnTo>
                  <a:lnTo>
                    <a:pt x="217977" y="43196"/>
                  </a:lnTo>
                  <a:lnTo>
                    <a:pt x="217499" y="42997"/>
                  </a:lnTo>
                  <a:lnTo>
                    <a:pt x="217014" y="42797"/>
                  </a:lnTo>
                  <a:lnTo>
                    <a:pt x="216519" y="42606"/>
                  </a:lnTo>
                  <a:lnTo>
                    <a:pt x="216033" y="42415"/>
                  </a:lnTo>
                  <a:lnTo>
                    <a:pt x="215538" y="42233"/>
                  </a:lnTo>
                  <a:lnTo>
                    <a:pt x="215035" y="42060"/>
                  </a:lnTo>
                  <a:lnTo>
                    <a:pt x="214540" y="41886"/>
                  </a:lnTo>
                  <a:lnTo>
                    <a:pt x="214037" y="41721"/>
                  </a:lnTo>
                  <a:lnTo>
                    <a:pt x="213525" y="41556"/>
                  </a:lnTo>
                  <a:lnTo>
                    <a:pt x="213022" y="41400"/>
                  </a:lnTo>
                  <a:lnTo>
                    <a:pt x="212510" y="41253"/>
                  </a:lnTo>
                  <a:lnTo>
                    <a:pt x="211989" y="41105"/>
                  </a:lnTo>
                  <a:lnTo>
                    <a:pt x="211477" y="40966"/>
                  </a:lnTo>
                  <a:lnTo>
                    <a:pt x="210957" y="40836"/>
                  </a:lnTo>
                  <a:lnTo>
                    <a:pt x="210427" y="40706"/>
                  </a:lnTo>
                  <a:lnTo>
                    <a:pt x="209907" y="40584"/>
                  </a:lnTo>
                  <a:lnTo>
                    <a:pt x="209377" y="40463"/>
                  </a:lnTo>
                  <a:lnTo>
                    <a:pt x="208848" y="40350"/>
                  </a:lnTo>
                  <a:lnTo>
                    <a:pt x="208310" y="40246"/>
                  </a:lnTo>
                  <a:lnTo>
                    <a:pt x="207781" y="40142"/>
                  </a:lnTo>
                  <a:lnTo>
                    <a:pt x="207243" y="40055"/>
                  </a:lnTo>
                  <a:lnTo>
                    <a:pt x="206705" y="39960"/>
                  </a:lnTo>
                  <a:lnTo>
                    <a:pt x="206158" y="39882"/>
                  </a:lnTo>
                  <a:lnTo>
                    <a:pt x="205611" y="39804"/>
                  </a:lnTo>
                  <a:lnTo>
                    <a:pt x="205065" y="39734"/>
                  </a:lnTo>
                  <a:lnTo>
                    <a:pt x="204518" y="39665"/>
                  </a:lnTo>
                  <a:lnTo>
                    <a:pt x="203971" y="39604"/>
                  </a:lnTo>
                  <a:lnTo>
                    <a:pt x="203416" y="39552"/>
                  </a:lnTo>
                  <a:lnTo>
                    <a:pt x="202861" y="39508"/>
                  </a:lnTo>
                  <a:lnTo>
                    <a:pt x="202305" y="39465"/>
                  </a:lnTo>
                  <a:lnTo>
                    <a:pt x="201741" y="39430"/>
                  </a:lnTo>
                  <a:lnTo>
                    <a:pt x="201186" y="39404"/>
                  </a:lnTo>
                  <a:lnTo>
                    <a:pt x="200622" y="39378"/>
                  </a:lnTo>
                  <a:lnTo>
                    <a:pt x="200058" y="39370"/>
                  </a:lnTo>
                  <a:lnTo>
                    <a:pt x="199485" y="39352"/>
                  </a:lnTo>
                  <a:lnTo>
                    <a:pt x="197377" y="39352"/>
                  </a:lnTo>
                  <a:lnTo>
                    <a:pt x="197316" y="38892"/>
                  </a:lnTo>
                  <a:lnTo>
                    <a:pt x="197246" y="38424"/>
                  </a:lnTo>
                  <a:lnTo>
                    <a:pt x="197168" y="37964"/>
                  </a:lnTo>
                  <a:lnTo>
                    <a:pt x="197082" y="37504"/>
                  </a:lnTo>
                  <a:lnTo>
                    <a:pt x="196995" y="37044"/>
                  </a:lnTo>
                  <a:lnTo>
                    <a:pt x="196899" y="36593"/>
                  </a:lnTo>
                  <a:lnTo>
                    <a:pt x="196804" y="36133"/>
                  </a:lnTo>
                  <a:lnTo>
                    <a:pt x="196700" y="35673"/>
                  </a:lnTo>
                  <a:lnTo>
                    <a:pt x="196587" y="35222"/>
                  </a:lnTo>
                  <a:lnTo>
                    <a:pt x="196474" y="34771"/>
                  </a:lnTo>
                  <a:lnTo>
                    <a:pt x="196353" y="34319"/>
                  </a:lnTo>
                  <a:lnTo>
                    <a:pt x="196231" y="33868"/>
                  </a:lnTo>
                  <a:lnTo>
                    <a:pt x="196092" y="33417"/>
                  </a:lnTo>
                  <a:lnTo>
                    <a:pt x="195962" y="32966"/>
                  </a:lnTo>
                  <a:lnTo>
                    <a:pt x="195815" y="32523"/>
                  </a:lnTo>
                  <a:lnTo>
                    <a:pt x="195667" y="32072"/>
                  </a:lnTo>
                  <a:lnTo>
                    <a:pt x="195511" y="31629"/>
                  </a:lnTo>
                  <a:lnTo>
                    <a:pt x="195355" y="31187"/>
                  </a:lnTo>
                  <a:lnTo>
                    <a:pt x="195190" y="30744"/>
                  </a:lnTo>
                  <a:lnTo>
                    <a:pt x="195025" y="30310"/>
                  </a:lnTo>
                  <a:lnTo>
                    <a:pt x="194843" y="29868"/>
                  </a:lnTo>
                  <a:lnTo>
                    <a:pt x="194669" y="29434"/>
                  </a:lnTo>
                  <a:lnTo>
                    <a:pt x="194478" y="29000"/>
                  </a:lnTo>
                  <a:lnTo>
                    <a:pt x="194287" y="28566"/>
                  </a:lnTo>
                  <a:lnTo>
                    <a:pt x="194097" y="28132"/>
                  </a:lnTo>
                  <a:lnTo>
                    <a:pt x="193888" y="27707"/>
                  </a:lnTo>
                  <a:lnTo>
                    <a:pt x="193689" y="27273"/>
                  </a:lnTo>
                  <a:lnTo>
                    <a:pt x="193472" y="26848"/>
                  </a:lnTo>
                  <a:lnTo>
                    <a:pt x="193255" y="26423"/>
                  </a:lnTo>
                  <a:lnTo>
                    <a:pt x="193038" y="25998"/>
                  </a:lnTo>
                  <a:lnTo>
                    <a:pt x="192804" y="25581"/>
                  </a:lnTo>
                  <a:lnTo>
                    <a:pt x="192578" y="25156"/>
                  </a:lnTo>
                  <a:lnTo>
                    <a:pt x="192335" y="24740"/>
                  </a:lnTo>
                  <a:lnTo>
                    <a:pt x="192092" y="24323"/>
                  </a:lnTo>
                  <a:lnTo>
                    <a:pt x="191849" y="23915"/>
                  </a:lnTo>
                  <a:lnTo>
                    <a:pt x="191589" y="23499"/>
                  </a:lnTo>
                  <a:lnTo>
                    <a:pt x="191337" y="23091"/>
                  </a:lnTo>
                  <a:lnTo>
                    <a:pt x="191068" y="22683"/>
                  </a:lnTo>
                  <a:lnTo>
                    <a:pt x="190799" y="22284"/>
                  </a:lnTo>
                  <a:lnTo>
                    <a:pt x="190530" y="21876"/>
                  </a:lnTo>
                  <a:lnTo>
                    <a:pt x="190252" y="21477"/>
                  </a:lnTo>
                  <a:lnTo>
                    <a:pt x="189966" y="21078"/>
                  </a:lnTo>
                  <a:lnTo>
                    <a:pt x="189680" y="20679"/>
                  </a:lnTo>
                  <a:lnTo>
                    <a:pt x="189385" y="20288"/>
                  </a:lnTo>
                  <a:lnTo>
                    <a:pt x="189090" y="19889"/>
                  </a:lnTo>
                  <a:lnTo>
                    <a:pt x="188786" y="19507"/>
                  </a:lnTo>
                  <a:lnTo>
                    <a:pt x="188474" y="19117"/>
                  </a:lnTo>
                  <a:lnTo>
                    <a:pt x="188161" y="18726"/>
                  </a:lnTo>
                  <a:lnTo>
                    <a:pt x="187849" y="18344"/>
                  </a:lnTo>
                  <a:lnTo>
                    <a:pt x="187528" y="17971"/>
                  </a:lnTo>
                  <a:lnTo>
                    <a:pt x="187198" y="17589"/>
                  </a:lnTo>
                  <a:lnTo>
                    <a:pt x="186868" y="17216"/>
                  </a:lnTo>
                  <a:lnTo>
                    <a:pt x="186530" y="16843"/>
                  </a:lnTo>
                  <a:lnTo>
                    <a:pt x="186183" y="16470"/>
                  </a:lnTo>
                  <a:lnTo>
                    <a:pt x="185836" y="16106"/>
                  </a:lnTo>
                  <a:lnTo>
                    <a:pt x="185489" y="15732"/>
                  </a:lnTo>
                  <a:lnTo>
                    <a:pt x="185133" y="15377"/>
                  </a:lnTo>
                  <a:lnTo>
                    <a:pt x="184768" y="15012"/>
                  </a:lnTo>
                  <a:lnTo>
                    <a:pt x="184404" y="14656"/>
                  </a:lnTo>
                  <a:lnTo>
                    <a:pt x="184031" y="14301"/>
                  </a:lnTo>
                  <a:lnTo>
                    <a:pt x="183658" y="13954"/>
                  </a:lnTo>
                  <a:lnTo>
                    <a:pt x="183276" y="13598"/>
                  </a:lnTo>
                  <a:lnTo>
                    <a:pt x="182894" y="13251"/>
                  </a:lnTo>
                  <a:lnTo>
                    <a:pt x="182504" y="12912"/>
                  </a:lnTo>
                  <a:lnTo>
                    <a:pt x="182061" y="12531"/>
                  </a:lnTo>
                  <a:lnTo>
                    <a:pt x="181618" y="12157"/>
                  </a:lnTo>
                  <a:lnTo>
                    <a:pt x="181167" y="11793"/>
                  </a:lnTo>
                  <a:lnTo>
                    <a:pt x="180707" y="11428"/>
                  </a:lnTo>
                  <a:lnTo>
                    <a:pt x="180256" y="11073"/>
                  </a:lnTo>
                  <a:lnTo>
                    <a:pt x="179788" y="10717"/>
                  </a:lnTo>
                  <a:lnTo>
                    <a:pt x="179319" y="10370"/>
                  </a:lnTo>
                  <a:lnTo>
                    <a:pt x="178850" y="10023"/>
                  </a:lnTo>
                  <a:lnTo>
                    <a:pt x="178373" y="9693"/>
                  </a:lnTo>
                  <a:lnTo>
                    <a:pt x="177896" y="9355"/>
                  </a:lnTo>
                  <a:lnTo>
                    <a:pt x="177419" y="9034"/>
                  </a:lnTo>
                  <a:lnTo>
                    <a:pt x="176933" y="8712"/>
                  </a:lnTo>
                  <a:lnTo>
                    <a:pt x="176438" y="8391"/>
                  </a:lnTo>
                  <a:lnTo>
                    <a:pt x="175952" y="8088"/>
                  </a:lnTo>
                  <a:lnTo>
                    <a:pt x="175458" y="7784"/>
                  </a:lnTo>
                  <a:lnTo>
                    <a:pt x="174954" y="7480"/>
                  </a:lnTo>
                  <a:lnTo>
                    <a:pt x="174451" y="7185"/>
                  </a:lnTo>
                  <a:lnTo>
                    <a:pt x="173948" y="6899"/>
                  </a:lnTo>
                  <a:lnTo>
                    <a:pt x="173436" y="6621"/>
                  </a:lnTo>
                  <a:lnTo>
                    <a:pt x="172924" y="6344"/>
                  </a:lnTo>
                  <a:lnTo>
                    <a:pt x="172403" y="6066"/>
                  </a:lnTo>
                  <a:lnTo>
                    <a:pt x="171891" y="5806"/>
                  </a:lnTo>
                  <a:lnTo>
                    <a:pt x="171362" y="5545"/>
                  </a:lnTo>
                  <a:lnTo>
                    <a:pt x="170841" y="5285"/>
                  </a:lnTo>
                  <a:lnTo>
                    <a:pt x="170312" y="5042"/>
                  </a:lnTo>
                  <a:lnTo>
                    <a:pt x="169783" y="4799"/>
                  </a:lnTo>
                  <a:lnTo>
                    <a:pt x="169245" y="4556"/>
                  </a:lnTo>
                  <a:lnTo>
                    <a:pt x="168715" y="4330"/>
                  </a:lnTo>
                  <a:lnTo>
                    <a:pt x="168177" y="4105"/>
                  </a:lnTo>
                  <a:lnTo>
                    <a:pt x="167631" y="3879"/>
                  </a:lnTo>
                  <a:lnTo>
                    <a:pt x="167084" y="3671"/>
                  </a:lnTo>
                  <a:lnTo>
                    <a:pt x="166537" y="3463"/>
                  </a:lnTo>
                  <a:lnTo>
                    <a:pt x="165991" y="3254"/>
                  </a:lnTo>
                  <a:lnTo>
                    <a:pt x="165435" y="3063"/>
                  </a:lnTo>
                  <a:lnTo>
                    <a:pt x="164889" y="2873"/>
                  </a:lnTo>
                  <a:lnTo>
                    <a:pt x="164324" y="2682"/>
                  </a:lnTo>
                  <a:lnTo>
                    <a:pt x="163769" y="2508"/>
                  </a:lnTo>
                  <a:lnTo>
                    <a:pt x="163205" y="2335"/>
                  </a:lnTo>
                  <a:lnTo>
                    <a:pt x="162641" y="2161"/>
                  </a:lnTo>
                  <a:lnTo>
                    <a:pt x="162077" y="2005"/>
                  </a:lnTo>
                  <a:lnTo>
                    <a:pt x="161513" y="1849"/>
                  </a:lnTo>
                  <a:lnTo>
                    <a:pt x="160940" y="1701"/>
                  </a:lnTo>
                  <a:lnTo>
                    <a:pt x="160368" y="1554"/>
                  </a:lnTo>
                  <a:lnTo>
                    <a:pt x="159795" y="1423"/>
                  </a:lnTo>
                  <a:lnTo>
                    <a:pt x="159222" y="1293"/>
                  </a:lnTo>
                  <a:lnTo>
                    <a:pt x="158641" y="1163"/>
                  </a:lnTo>
                  <a:lnTo>
                    <a:pt x="158059" y="1050"/>
                  </a:lnTo>
                  <a:lnTo>
                    <a:pt x="157487" y="938"/>
                  </a:lnTo>
                  <a:lnTo>
                    <a:pt x="156897" y="833"/>
                  </a:lnTo>
                  <a:lnTo>
                    <a:pt x="156315" y="729"/>
                  </a:lnTo>
                  <a:lnTo>
                    <a:pt x="155734" y="634"/>
                  </a:lnTo>
                  <a:lnTo>
                    <a:pt x="155144" y="547"/>
                  </a:lnTo>
                  <a:lnTo>
                    <a:pt x="154554" y="469"/>
                  </a:lnTo>
                  <a:lnTo>
                    <a:pt x="153964" y="391"/>
                  </a:lnTo>
                  <a:lnTo>
                    <a:pt x="153374" y="330"/>
                  </a:lnTo>
                  <a:lnTo>
                    <a:pt x="152784" y="261"/>
                  </a:lnTo>
                  <a:lnTo>
                    <a:pt x="152185" y="209"/>
                  </a:lnTo>
                  <a:lnTo>
                    <a:pt x="151595" y="157"/>
                  </a:lnTo>
                  <a:lnTo>
                    <a:pt x="150996" y="122"/>
                  </a:lnTo>
                  <a:lnTo>
                    <a:pt x="150397" y="78"/>
                  </a:lnTo>
                  <a:lnTo>
                    <a:pt x="149799" y="52"/>
                  </a:lnTo>
                  <a:lnTo>
                    <a:pt x="149200" y="26"/>
                  </a:lnTo>
                  <a:lnTo>
                    <a:pt x="148601" y="18"/>
                  </a:lnTo>
                  <a:lnTo>
                    <a:pt x="148002" y="0"/>
                  </a:lnTo>
                  <a:lnTo>
                    <a:pt x="147299" y="0"/>
                  </a:lnTo>
                  <a:lnTo>
                    <a:pt x="146406" y="9"/>
                  </a:lnTo>
                  <a:lnTo>
                    <a:pt x="145512" y="35"/>
                  </a:lnTo>
                  <a:lnTo>
                    <a:pt x="144627" y="70"/>
                  </a:lnTo>
                  <a:lnTo>
                    <a:pt x="143742" y="113"/>
                  </a:lnTo>
                  <a:lnTo>
                    <a:pt x="142857" y="174"/>
                  </a:lnTo>
                  <a:lnTo>
                    <a:pt x="141972" y="252"/>
                  </a:lnTo>
                  <a:lnTo>
                    <a:pt x="141095" y="347"/>
                  </a:lnTo>
                  <a:lnTo>
                    <a:pt x="140227" y="443"/>
                  </a:lnTo>
                  <a:lnTo>
                    <a:pt x="139360" y="564"/>
                  </a:lnTo>
                  <a:lnTo>
                    <a:pt x="138492" y="695"/>
                  </a:lnTo>
                  <a:lnTo>
                    <a:pt x="137624" y="833"/>
                  </a:lnTo>
                  <a:lnTo>
                    <a:pt x="136774" y="990"/>
                  </a:lnTo>
                  <a:lnTo>
                    <a:pt x="135915" y="1163"/>
                  </a:lnTo>
                  <a:lnTo>
                    <a:pt x="135064" y="1337"/>
                  </a:lnTo>
                  <a:lnTo>
                    <a:pt x="134223" y="1536"/>
                  </a:lnTo>
                  <a:lnTo>
                    <a:pt x="133381" y="1745"/>
                  </a:lnTo>
                  <a:lnTo>
                    <a:pt x="132548" y="1961"/>
                  </a:lnTo>
                  <a:lnTo>
                    <a:pt x="131715" y="2196"/>
                  </a:lnTo>
                  <a:lnTo>
                    <a:pt x="130891" y="2439"/>
                  </a:lnTo>
                  <a:lnTo>
                    <a:pt x="130075" y="2699"/>
                  </a:lnTo>
                  <a:lnTo>
                    <a:pt x="129259" y="2968"/>
                  </a:lnTo>
                  <a:lnTo>
                    <a:pt x="128452" y="3246"/>
                  </a:lnTo>
                  <a:lnTo>
                    <a:pt x="127654" y="3541"/>
                  </a:lnTo>
                  <a:lnTo>
                    <a:pt x="126856" y="3844"/>
                  </a:lnTo>
                  <a:lnTo>
                    <a:pt x="126066" y="4157"/>
                  </a:lnTo>
                  <a:lnTo>
                    <a:pt x="125285" y="4487"/>
                  </a:lnTo>
                  <a:lnTo>
                    <a:pt x="124513" y="4825"/>
                  </a:lnTo>
                  <a:lnTo>
                    <a:pt x="123740" y="5181"/>
                  </a:lnTo>
                  <a:lnTo>
                    <a:pt x="122977" y="5545"/>
                  </a:lnTo>
                  <a:lnTo>
                    <a:pt x="122222" y="5918"/>
                  </a:lnTo>
                  <a:lnTo>
                    <a:pt x="121476" y="6309"/>
                  </a:lnTo>
                  <a:lnTo>
                    <a:pt x="120738" y="6699"/>
                  </a:lnTo>
                  <a:lnTo>
                    <a:pt x="120009" y="7107"/>
                  </a:lnTo>
                  <a:lnTo>
                    <a:pt x="119280" y="7532"/>
                  </a:lnTo>
                  <a:lnTo>
                    <a:pt x="118569" y="7958"/>
                  </a:lnTo>
                  <a:lnTo>
                    <a:pt x="117857" y="8400"/>
                  </a:lnTo>
                  <a:lnTo>
                    <a:pt x="117163" y="8851"/>
                  </a:lnTo>
                  <a:lnTo>
                    <a:pt x="116469" y="9311"/>
                  </a:lnTo>
                  <a:lnTo>
                    <a:pt x="115792" y="9788"/>
                  </a:lnTo>
                  <a:lnTo>
                    <a:pt x="115115" y="10274"/>
                  </a:lnTo>
                  <a:lnTo>
                    <a:pt x="114456" y="10769"/>
                  </a:lnTo>
                  <a:lnTo>
                    <a:pt x="113796" y="11272"/>
                  </a:lnTo>
                  <a:lnTo>
                    <a:pt x="113154" y="11784"/>
                  </a:lnTo>
                  <a:lnTo>
                    <a:pt x="112521" y="12305"/>
                  </a:lnTo>
                  <a:lnTo>
                    <a:pt x="111896" y="12843"/>
                  </a:lnTo>
                  <a:lnTo>
                    <a:pt x="111280" y="13390"/>
                  </a:lnTo>
                  <a:lnTo>
                    <a:pt x="110672" y="13936"/>
                  </a:lnTo>
                  <a:lnTo>
                    <a:pt x="110082" y="14500"/>
                  </a:lnTo>
                  <a:lnTo>
                    <a:pt x="109492" y="15073"/>
                  </a:lnTo>
                  <a:lnTo>
                    <a:pt x="108919" y="15663"/>
                  </a:lnTo>
                  <a:lnTo>
                    <a:pt x="108364" y="16253"/>
                  </a:lnTo>
                  <a:lnTo>
                    <a:pt x="107809" y="16852"/>
                  </a:lnTo>
                  <a:lnTo>
                    <a:pt x="107271" y="17468"/>
                  </a:lnTo>
                  <a:lnTo>
                    <a:pt x="106741" y="18084"/>
                  </a:lnTo>
                  <a:lnTo>
                    <a:pt x="106221" y="18717"/>
                  </a:lnTo>
                  <a:lnTo>
                    <a:pt x="105717" y="19351"/>
                  </a:lnTo>
                  <a:lnTo>
                    <a:pt x="105223" y="20002"/>
                  </a:lnTo>
                  <a:lnTo>
                    <a:pt x="104746" y="20653"/>
                  </a:lnTo>
                  <a:lnTo>
                    <a:pt x="104277" y="21321"/>
                  </a:lnTo>
                  <a:lnTo>
                    <a:pt x="103817" y="21989"/>
                  </a:lnTo>
                  <a:lnTo>
                    <a:pt x="103375" y="22674"/>
                  </a:lnTo>
                  <a:lnTo>
                    <a:pt x="102949" y="23360"/>
                  </a:lnTo>
                  <a:lnTo>
                    <a:pt x="102533" y="24063"/>
                  </a:lnTo>
                  <a:lnTo>
                    <a:pt x="102125" y="24766"/>
                  </a:lnTo>
                  <a:lnTo>
                    <a:pt x="101717" y="24054"/>
                  </a:lnTo>
                  <a:lnTo>
                    <a:pt x="101292" y="23351"/>
                  </a:lnTo>
                  <a:lnTo>
                    <a:pt x="100858" y="22657"/>
                  </a:lnTo>
                  <a:lnTo>
                    <a:pt x="100416" y="21963"/>
                  </a:lnTo>
                  <a:lnTo>
                    <a:pt x="99947" y="21286"/>
                  </a:lnTo>
                  <a:lnTo>
                    <a:pt x="99478" y="20618"/>
                  </a:lnTo>
                  <a:lnTo>
                    <a:pt x="98992" y="19958"/>
                  </a:lnTo>
                  <a:lnTo>
                    <a:pt x="98489" y="19299"/>
                  </a:lnTo>
                  <a:lnTo>
                    <a:pt x="97977" y="18657"/>
                  </a:lnTo>
                  <a:lnTo>
                    <a:pt x="97457" y="18023"/>
                  </a:lnTo>
                  <a:lnTo>
                    <a:pt x="96919" y="17399"/>
                  </a:lnTo>
                  <a:lnTo>
                    <a:pt x="96372" y="16782"/>
                  </a:lnTo>
                  <a:lnTo>
                    <a:pt x="95817" y="16175"/>
                  </a:lnTo>
                  <a:lnTo>
                    <a:pt x="95244" y="15585"/>
                  </a:lnTo>
                  <a:lnTo>
                    <a:pt x="94662" y="14995"/>
                  </a:lnTo>
                  <a:lnTo>
                    <a:pt x="94072" y="14413"/>
                  </a:lnTo>
                  <a:lnTo>
                    <a:pt x="93465" y="13849"/>
                  </a:lnTo>
                  <a:lnTo>
                    <a:pt x="92849" y="13294"/>
                  </a:lnTo>
                  <a:lnTo>
                    <a:pt x="92224" y="12739"/>
                  </a:lnTo>
                  <a:lnTo>
                    <a:pt x="91591" y="12201"/>
                  </a:lnTo>
                  <a:lnTo>
                    <a:pt x="90949" y="11680"/>
                  </a:lnTo>
                  <a:lnTo>
                    <a:pt x="90289" y="11159"/>
                  </a:lnTo>
                  <a:lnTo>
                    <a:pt x="89630" y="10648"/>
                  </a:lnTo>
                  <a:lnTo>
                    <a:pt x="88953" y="10153"/>
                  </a:lnTo>
                  <a:lnTo>
                    <a:pt x="88267" y="9667"/>
                  </a:lnTo>
                  <a:lnTo>
                    <a:pt x="87582" y="9190"/>
                  </a:lnTo>
                  <a:lnTo>
                    <a:pt x="86879" y="8730"/>
                  </a:lnTo>
                  <a:lnTo>
                    <a:pt x="86167" y="8279"/>
                  </a:lnTo>
                  <a:lnTo>
                    <a:pt x="85447" y="7836"/>
                  </a:lnTo>
                  <a:lnTo>
                    <a:pt x="84718" y="7402"/>
                  </a:lnTo>
                  <a:lnTo>
                    <a:pt x="83981" y="6977"/>
                  </a:lnTo>
                  <a:lnTo>
                    <a:pt x="83234" y="6569"/>
                  </a:lnTo>
                  <a:lnTo>
                    <a:pt x="82488" y="6170"/>
                  </a:lnTo>
                  <a:lnTo>
                    <a:pt x="81725" y="5788"/>
                  </a:lnTo>
                  <a:lnTo>
                    <a:pt x="80961" y="5415"/>
                  </a:lnTo>
                  <a:lnTo>
                    <a:pt x="80189" y="5051"/>
                  </a:lnTo>
                  <a:lnTo>
                    <a:pt x="79399" y="4695"/>
                  </a:lnTo>
                  <a:lnTo>
                    <a:pt x="78618" y="4356"/>
                  </a:lnTo>
                  <a:lnTo>
                    <a:pt x="77820" y="4027"/>
                  </a:lnTo>
                  <a:lnTo>
                    <a:pt x="77013" y="3714"/>
                  </a:lnTo>
                  <a:lnTo>
                    <a:pt x="76206" y="3411"/>
                  </a:lnTo>
                  <a:lnTo>
                    <a:pt x="75390" y="3116"/>
                  </a:lnTo>
                  <a:lnTo>
                    <a:pt x="74574" y="2838"/>
                  </a:lnTo>
                  <a:lnTo>
                    <a:pt x="73741" y="2569"/>
                  </a:lnTo>
                  <a:lnTo>
                    <a:pt x="72908" y="2317"/>
                  </a:lnTo>
                  <a:lnTo>
                    <a:pt x="72075" y="2074"/>
                  </a:lnTo>
                  <a:lnTo>
                    <a:pt x="71234" y="1849"/>
                  </a:lnTo>
                  <a:lnTo>
                    <a:pt x="70383" y="1632"/>
                  </a:lnTo>
                  <a:lnTo>
                    <a:pt x="69524" y="1432"/>
                  </a:lnTo>
                  <a:lnTo>
                    <a:pt x="68674" y="1241"/>
                  </a:lnTo>
                  <a:lnTo>
                    <a:pt x="67806" y="1068"/>
                  </a:lnTo>
                  <a:lnTo>
                    <a:pt x="66938" y="903"/>
                  </a:lnTo>
                  <a:lnTo>
                    <a:pt x="66071" y="747"/>
                  </a:lnTo>
                  <a:lnTo>
                    <a:pt x="65194" y="616"/>
                  </a:lnTo>
                  <a:lnTo>
                    <a:pt x="64309" y="486"/>
                  </a:lnTo>
                  <a:lnTo>
                    <a:pt x="63424" y="382"/>
                  </a:lnTo>
                  <a:lnTo>
                    <a:pt x="62539" y="287"/>
                  </a:lnTo>
                  <a:lnTo>
                    <a:pt x="61654" y="200"/>
                  </a:lnTo>
                  <a:lnTo>
                    <a:pt x="60760" y="131"/>
                  </a:lnTo>
                  <a:lnTo>
                    <a:pt x="59858" y="78"/>
                  </a:lnTo>
                  <a:lnTo>
                    <a:pt x="58964" y="35"/>
                  </a:lnTo>
                  <a:lnTo>
                    <a:pt x="58061" y="9"/>
                  </a:lnTo>
                  <a:lnTo>
                    <a:pt x="571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137aa9371db_0_13"/>
            <p:cNvSpPr/>
            <p:nvPr/>
          </p:nvSpPr>
          <p:spPr>
            <a:xfrm>
              <a:off x="-5851525" y="-8740150"/>
              <a:ext cx="7042175" cy="7135425"/>
            </a:xfrm>
            <a:custGeom>
              <a:avLst/>
              <a:gdLst/>
              <a:ahLst/>
              <a:cxnLst/>
              <a:rect l="l" t="t" r="r" b="b"/>
              <a:pathLst>
                <a:path w="281687" h="285417" fill="none" extrusionOk="0">
                  <a:moveTo>
                    <a:pt x="244096" y="285417"/>
                  </a:moveTo>
                  <a:lnTo>
                    <a:pt x="244096" y="285417"/>
                  </a:lnTo>
                  <a:lnTo>
                    <a:pt x="243913" y="285417"/>
                  </a:lnTo>
                  <a:lnTo>
                    <a:pt x="243722" y="285399"/>
                  </a:lnTo>
                  <a:lnTo>
                    <a:pt x="243540" y="285382"/>
                  </a:lnTo>
                  <a:lnTo>
                    <a:pt x="243358" y="285365"/>
                  </a:lnTo>
                  <a:lnTo>
                    <a:pt x="243176" y="285330"/>
                  </a:lnTo>
                  <a:lnTo>
                    <a:pt x="242994" y="285295"/>
                  </a:lnTo>
                  <a:lnTo>
                    <a:pt x="242820" y="285252"/>
                  </a:lnTo>
                  <a:lnTo>
                    <a:pt x="242638" y="285208"/>
                  </a:lnTo>
                  <a:lnTo>
                    <a:pt x="242464" y="285148"/>
                  </a:lnTo>
                  <a:lnTo>
                    <a:pt x="242282" y="285087"/>
                  </a:lnTo>
                  <a:lnTo>
                    <a:pt x="242117" y="285018"/>
                  </a:lnTo>
                  <a:lnTo>
                    <a:pt x="241944" y="284939"/>
                  </a:lnTo>
                  <a:lnTo>
                    <a:pt x="241779" y="284861"/>
                  </a:lnTo>
                  <a:lnTo>
                    <a:pt x="241614" y="284766"/>
                  </a:lnTo>
                  <a:lnTo>
                    <a:pt x="241449" y="284670"/>
                  </a:lnTo>
                  <a:lnTo>
                    <a:pt x="241284" y="284575"/>
                  </a:lnTo>
                  <a:lnTo>
                    <a:pt x="241284" y="284575"/>
                  </a:lnTo>
                  <a:lnTo>
                    <a:pt x="241067" y="284419"/>
                  </a:lnTo>
                  <a:lnTo>
                    <a:pt x="240850" y="284263"/>
                  </a:lnTo>
                  <a:lnTo>
                    <a:pt x="240642" y="284098"/>
                  </a:lnTo>
                  <a:lnTo>
                    <a:pt x="240451" y="283916"/>
                  </a:lnTo>
                  <a:lnTo>
                    <a:pt x="240269" y="283733"/>
                  </a:lnTo>
                  <a:lnTo>
                    <a:pt x="240095" y="283534"/>
                  </a:lnTo>
                  <a:lnTo>
                    <a:pt x="239930" y="283334"/>
                  </a:lnTo>
                  <a:lnTo>
                    <a:pt x="239783" y="283126"/>
                  </a:lnTo>
                  <a:lnTo>
                    <a:pt x="239644" y="282909"/>
                  </a:lnTo>
                  <a:lnTo>
                    <a:pt x="239514" y="282692"/>
                  </a:lnTo>
                  <a:lnTo>
                    <a:pt x="239401" y="282466"/>
                  </a:lnTo>
                  <a:lnTo>
                    <a:pt x="239288" y="282232"/>
                  </a:lnTo>
                  <a:lnTo>
                    <a:pt x="239202" y="281998"/>
                  </a:lnTo>
                  <a:lnTo>
                    <a:pt x="239115" y="281755"/>
                  </a:lnTo>
                  <a:lnTo>
                    <a:pt x="239045" y="281512"/>
                  </a:lnTo>
                  <a:lnTo>
                    <a:pt x="238985" y="281269"/>
                  </a:lnTo>
                  <a:lnTo>
                    <a:pt x="238933" y="281017"/>
                  </a:lnTo>
                  <a:lnTo>
                    <a:pt x="238898" y="280766"/>
                  </a:lnTo>
                  <a:lnTo>
                    <a:pt x="238872" y="280514"/>
                  </a:lnTo>
                  <a:lnTo>
                    <a:pt x="238863" y="280262"/>
                  </a:lnTo>
                  <a:lnTo>
                    <a:pt x="238863" y="280002"/>
                  </a:lnTo>
                  <a:lnTo>
                    <a:pt x="238872" y="279750"/>
                  </a:lnTo>
                  <a:lnTo>
                    <a:pt x="238898" y="279490"/>
                  </a:lnTo>
                  <a:lnTo>
                    <a:pt x="238933" y="279238"/>
                  </a:lnTo>
                  <a:lnTo>
                    <a:pt x="238976" y="278987"/>
                  </a:lnTo>
                  <a:lnTo>
                    <a:pt x="239037" y="278735"/>
                  </a:lnTo>
                  <a:lnTo>
                    <a:pt x="239115" y="278483"/>
                  </a:lnTo>
                  <a:lnTo>
                    <a:pt x="239202" y="278232"/>
                  </a:lnTo>
                  <a:lnTo>
                    <a:pt x="239297" y="277989"/>
                  </a:lnTo>
                  <a:lnTo>
                    <a:pt x="239410" y="277746"/>
                  </a:lnTo>
                  <a:lnTo>
                    <a:pt x="239531" y="277512"/>
                  </a:lnTo>
                  <a:lnTo>
                    <a:pt x="239670" y="277277"/>
                  </a:lnTo>
                  <a:lnTo>
                    <a:pt x="239670" y="277277"/>
                  </a:lnTo>
                  <a:lnTo>
                    <a:pt x="240017" y="276731"/>
                  </a:lnTo>
                  <a:lnTo>
                    <a:pt x="240347" y="276175"/>
                  </a:lnTo>
                  <a:lnTo>
                    <a:pt x="240677" y="275620"/>
                  </a:lnTo>
                  <a:lnTo>
                    <a:pt x="240989" y="275065"/>
                  </a:lnTo>
                  <a:lnTo>
                    <a:pt x="241284" y="274501"/>
                  </a:lnTo>
                  <a:lnTo>
                    <a:pt x="241579" y="273928"/>
                  </a:lnTo>
                  <a:lnTo>
                    <a:pt x="241857" y="273355"/>
                  </a:lnTo>
                  <a:lnTo>
                    <a:pt x="242126" y="272782"/>
                  </a:lnTo>
                  <a:lnTo>
                    <a:pt x="242386" y="272201"/>
                  </a:lnTo>
                  <a:lnTo>
                    <a:pt x="242638" y="271620"/>
                  </a:lnTo>
                  <a:lnTo>
                    <a:pt x="242881" y="271030"/>
                  </a:lnTo>
                  <a:lnTo>
                    <a:pt x="243106" y="270448"/>
                  </a:lnTo>
                  <a:lnTo>
                    <a:pt x="243323" y="269849"/>
                  </a:lnTo>
                  <a:lnTo>
                    <a:pt x="243532" y="269259"/>
                  </a:lnTo>
                  <a:lnTo>
                    <a:pt x="243722" y="268661"/>
                  </a:lnTo>
                  <a:lnTo>
                    <a:pt x="243905" y="268062"/>
                  </a:lnTo>
                  <a:lnTo>
                    <a:pt x="244078" y="267463"/>
                  </a:lnTo>
                  <a:lnTo>
                    <a:pt x="244243" y="266856"/>
                  </a:lnTo>
                  <a:lnTo>
                    <a:pt x="244399" y="266257"/>
                  </a:lnTo>
                  <a:lnTo>
                    <a:pt x="244538" y="265650"/>
                  </a:lnTo>
                  <a:lnTo>
                    <a:pt x="244668" y="265034"/>
                  </a:lnTo>
                  <a:lnTo>
                    <a:pt x="244781" y="264426"/>
                  </a:lnTo>
                  <a:lnTo>
                    <a:pt x="244894" y="263819"/>
                  </a:lnTo>
                  <a:lnTo>
                    <a:pt x="244989" y="263203"/>
                  </a:lnTo>
                  <a:lnTo>
                    <a:pt x="245076" y="262587"/>
                  </a:lnTo>
                  <a:lnTo>
                    <a:pt x="245146" y="261970"/>
                  </a:lnTo>
                  <a:lnTo>
                    <a:pt x="245215" y="261354"/>
                  </a:lnTo>
                  <a:lnTo>
                    <a:pt x="245258" y="260738"/>
                  </a:lnTo>
                  <a:lnTo>
                    <a:pt x="245302" y="260122"/>
                  </a:lnTo>
                  <a:lnTo>
                    <a:pt x="245328" y="259506"/>
                  </a:lnTo>
                  <a:lnTo>
                    <a:pt x="245345" y="258890"/>
                  </a:lnTo>
                  <a:lnTo>
                    <a:pt x="245354" y="258265"/>
                  </a:lnTo>
                  <a:lnTo>
                    <a:pt x="245354" y="258265"/>
                  </a:lnTo>
                  <a:lnTo>
                    <a:pt x="245354" y="257823"/>
                  </a:lnTo>
                  <a:lnTo>
                    <a:pt x="245345" y="257371"/>
                  </a:lnTo>
                  <a:lnTo>
                    <a:pt x="245328" y="256929"/>
                  </a:lnTo>
                  <a:lnTo>
                    <a:pt x="245310" y="256478"/>
                  </a:lnTo>
                  <a:lnTo>
                    <a:pt x="245284" y="256035"/>
                  </a:lnTo>
                  <a:lnTo>
                    <a:pt x="245250" y="255593"/>
                  </a:lnTo>
                  <a:lnTo>
                    <a:pt x="245215" y="255141"/>
                  </a:lnTo>
                  <a:lnTo>
                    <a:pt x="245172" y="254699"/>
                  </a:lnTo>
                  <a:lnTo>
                    <a:pt x="245120" y="254256"/>
                  </a:lnTo>
                  <a:lnTo>
                    <a:pt x="245067" y="253814"/>
                  </a:lnTo>
                  <a:lnTo>
                    <a:pt x="245007" y="253371"/>
                  </a:lnTo>
                  <a:lnTo>
                    <a:pt x="244937" y="252929"/>
                  </a:lnTo>
                  <a:lnTo>
                    <a:pt x="244868" y="252486"/>
                  </a:lnTo>
                  <a:lnTo>
                    <a:pt x="244790" y="252043"/>
                  </a:lnTo>
                  <a:lnTo>
                    <a:pt x="244712" y="251601"/>
                  </a:lnTo>
                  <a:lnTo>
                    <a:pt x="244625" y="251167"/>
                  </a:lnTo>
                  <a:lnTo>
                    <a:pt x="244529" y="250725"/>
                  </a:lnTo>
                  <a:lnTo>
                    <a:pt x="244425" y="250291"/>
                  </a:lnTo>
                  <a:lnTo>
                    <a:pt x="244321" y="249857"/>
                  </a:lnTo>
                  <a:lnTo>
                    <a:pt x="244217" y="249414"/>
                  </a:lnTo>
                  <a:lnTo>
                    <a:pt x="244104" y="248989"/>
                  </a:lnTo>
                  <a:lnTo>
                    <a:pt x="243983" y="248555"/>
                  </a:lnTo>
                  <a:lnTo>
                    <a:pt x="243853" y="248121"/>
                  </a:lnTo>
                  <a:lnTo>
                    <a:pt x="243722" y="247696"/>
                  </a:lnTo>
                  <a:lnTo>
                    <a:pt x="243584" y="247262"/>
                  </a:lnTo>
                  <a:lnTo>
                    <a:pt x="243445" y="246837"/>
                  </a:lnTo>
                  <a:lnTo>
                    <a:pt x="243297" y="246412"/>
                  </a:lnTo>
                  <a:lnTo>
                    <a:pt x="243150" y="245987"/>
                  </a:lnTo>
                  <a:lnTo>
                    <a:pt x="242994" y="245570"/>
                  </a:lnTo>
                  <a:lnTo>
                    <a:pt x="242829" y="245145"/>
                  </a:lnTo>
                  <a:lnTo>
                    <a:pt x="242664" y="244728"/>
                  </a:lnTo>
                  <a:lnTo>
                    <a:pt x="242490" y="244312"/>
                  </a:lnTo>
                  <a:lnTo>
                    <a:pt x="242308" y="243895"/>
                  </a:lnTo>
                  <a:lnTo>
                    <a:pt x="242126" y="243479"/>
                  </a:lnTo>
                  <a:lnTo>
                    <a:pt x="241944" y="243071"/>
                  </a:lnTo>
                  <a:lnTo>
                    <a:pt x="241744" y="242663"/>
                  </a:lnTo>
                  <a:lnTo>
                    <a:pt x="241553" y="242255"/>
                  </a:lnTo>
                  <a:lnTo>
                    <a:pt x="241345" y="241848"/>
                  </a:lnTo>
                  <a:lnTo>
                    <a:pt x="241137" y="241448"/>
                  </a:lnTo>
                  <a:lnTo>
                    <a:pt x="240928" y="241049"/>
                  </a:lnTo>
                  <a:lnTo>
                    <a:pt x="240711" y="240650"/>
                  </a:lnTo>
                  <a:lnTo>
                    <a:pt x="240486" y="240251"/>
                  </a:lnTo>
                  <a:lnTo>
                    <a:pt x="240260" y="239860"/>
                  </a:lnTo>
                  <a:lnTo>
                    <a:pt x="240026" y="239470"/>
                  </a:lnTo>
                  <a:lnTo>
                    <a:pt x="239792" y="239079"/>
                  </a:lnTo>
                  <a:lnTo>
                    <a:pt x="239549" y="238698"/>
                  </a:lnTo>
                  <a:lnTo>
                    <a:pt x="239306" y="238307"/>
                  </a:lnTo>
                  <a:lnTo>
                    <a:pt x="239054" y="237925"/>
                  </a:lnTo>
                  <a:lnTo>
                    <a:pt x="238794" y="237552"/>
                  </a:lnTo>
                  <a:lnTo>
                    <a:pt x="238533" y="237179"/>
                  </a:lnTo>
                  <a:lnTo>
                    <a:pt x="238273" y="236806"/>
                  </a:lnTo>
                  <a:lnTo>
                    <a:pt x="238004" y="236433"/>
                  </a:lnTo>
                  <a:lnTo>
                    <a:pt x="237726" y="236068"/>
                  </a:lnTo>
                  <a:lnTo>
                    <a:pt x="237449" y="235704"/>
                  </a:lnTo>
                  <a:lnTo>
                    <a:pt x="237162" y="235348"/>
                  </a:lnTo>
                  <a:lnTo>
                    <a:pt x="236876" y="234984"/>
                  </a:lnTo>
                  <a:lnTo>
                    <a:pt x="236581" y="234628"/>
                  </a:lnTo>
                  <a:lnTo>
                    <a:pt x="236286" y="234281"/>
                  </a:lnTo>
                  <a:lnTo>
                    <a:pt x="235982" y="233934"/>
                  </a:lnTo>
                  <a:lnTo>
                    <a:pt x="235679" y="233587"/>
                  </a:lnTo>
                  <a:lnTo>
                    <a:pt x="235366" y="233248"/>
                  </a:lnTo>
                  <a:lnTo>
                    <a:pt x="235054" y="232910"/>
                  </a:lnTo>
                  <a:lnTo>
                    <a:pt x="234733" y="232580"/>
                  </a:lnTo>
                  <a:lnTo>
                    <a:pt x="234412" y="232242"/>
                  </a:lnTo>
                  <a:lnTo>
                    <a:pt x="234412" y="232242"/>
                  </a:lnTo>
                  <a:lnTo>
                    <a:pt x="234290" y="232120"/>
                  </a:lnTo>
                  <a:lnTo>
                    <a:pt x="234169" y="231990"/>
                  </a:lnTo>
                  <a:lnTo>
                    <a:pt x="234056" y="231851"/>
                  </a:lnTo>
                  <a:lnTo>
                    <a:pt x="233952" y="231721"/>
                  </a:lnTo>
                  <a:lnTo>
                    <a:pt x="233848" y="231574"/>
                  </a:lnTo>
                  <a:lnTo>
                    <a:pt x="233752" y="231435"/>
                  </a:lnTo>
                  <a:lnTo>
                    <a:pt x="233657" y="231287"/>
                  </a:lnTo>
                  <a:lnTo>
                    <a:pt x="233570" y="231140"/>
                  </a:lnTo>
                  <a:lnTo>
                    <a:pt x="233492" y="230983"/>
                  </a:lnTo>
                  <a:lnTo>
                    <a:pt x="233414" y="230836"/>
                  </a:lnTo>
                  <a:lnTo>
                    <a:pt x="233344" y="230680"/>
                  </a:lnTo>
                  <a:lnTo>
                    <a:pt x="233275" y="230515"/>
                  </a:lnTo>
                  <a:lnTo>
                    <a:pt x="233214" y="230359"/>
                  </a:lnTo>
                  <a:lnTo>
                    <a:pt x="233162" y="230194"/>
                  </a:lnTo>
                  <a:lnTo>
                    <a:pt x="233110" y="230029"/>
                  </a:lnTo>
                  <a:lnTo>
                    <a:pt x="233058" y="229864"/>
                  </a:lnTo>
                  <a:lnTo>
                    <a:pt x="233023" y="229691"/>
                  </a:lnTo>
                  <a:lnTo>
                    <a:pt x="232989" y="229526"/>
                  </a:lnTo>
                  <a:lnTo>
                    <a:pt x="232954" y="229352"/>
                  </a:lnTo>
                  <a:lnTo>
                    <a:pt x="232936" y="229179"/>
                  </a:lnTo>
                  <a:lnTo>
                    <a:pt x="232919" y="229005"/>
                  </a:lnTo>
                  <a:lnTo>
                    <a:pt x="232902" y="228832"/>
                  </a:lnTo>
                  <a:lnTo>
                    <a:pt x="232893" y="228658"/>
                  </a:lnTo>
                  <a:lnTo>
                    <a:pt x="232893" y="228476"/>
                  </a:lnTo>
                  <a:lnTo>
                    <a:pt x="232893" y="228302"/>
                  </a:lnTo>
                  <a:lnTo>
                    <a:pt x="232902" y="228120"/>
                  </a:lnTo>
                  <a:lnTo>
                    <a:pt x="232919" y="227946"/>
                  </a:lnTo>
                  <a:lnTo>
                    <a:pt x="232945" y="227764"/>
                  </a:lnTo>
                  <a:lnTo>
                    <a:pt x="232971" y="227591"/>
                  </a:lnTo>
                  <a:lnTo>
                    <a:pt x="232997" y="227408"/>
                  </a:lnTo>
                  <a:lnTo>
                    <a:pt x="233032" y="227235"/>
                  </a:lnTo>
                  <a:lnTo>
                    <a:pt x="233075" y="227053"/>
                  </a:lnTo>
                  <a:lnTo>
                    <a:pt x="233075" y="227053"/>
                  </a:lnTo>
                  <a:lnTo>
                    <a:pt x="233127" y="226879"/>
                  </a:lnTo>
                  <a:lnTo>
                    <a:pt x="233179" y="226706"/>
                  </a:lnTo>
                  <a:lnTo>
                    <a:pt x="233249" y="226541"/>
                  </a:lnTo>
                  <a:lnTo>
                    <a:pt x="233310" y="226376"/>
                  </a:lnTo>
                  <a:lnTo>
                    <a:pt x="233388" y="226211"/>
                  </a:lnTo>
                  <a:lnTo>
                    <a:pt x="233466" y="226055"/>
                  </a:lnTo>
                  <a:lnTo>
                    <a:pt x="233544" y="225899"/>
                  </a:lnTo>
                  <a:lnTo>
                    <a:pt x="233631" y="225742"/>
                  </a:lnTo>
                  <a:lnTo>
                    <a:pt x="233726" y="225595"/>
                  </a:lnTo>
                  <a:lnTo>
                    <a:pt x="233822" y="225456"/>
                  </a:lnTo>
                  <a:lnTo>
                    <a:pt x="233926" y="225317"/>
                  </a:lnTo>
                  <a:lnTo>
                    <a:pt x="234039" y="225178"/>
                  </a:lnTo>
                  <a:lnTo>
                    <a:pt x="234151" y="225048"/>
                  </a:lnTo>
                  <a:lnTo>
                    <a:pt x="234264" y="224918"/>
                  </a:lnTo>
                  <a:lnTo>
                    <a:pt x="234386" y="224797"/>
                  </a:lnTo>
                  <a:lnTo>
                    <a:pt x="234507" y="224684"/>
                  </a:lnTo>
                  <a:lnTo>
                    <a:pt x="234637" y="224562"/>
                  </a:lnTo>
                  <a:lnTo>
                    <a:pt x="234767" y="224458"/>
                  </a:lnTo>
                  <a:lnTo>
                    <a:pt x="234906" y="224345"/>
                  </a:lnTo>
                  <a:lnTo>
                    <a:pt x="235045" y="224250"/>
                  </a:lnTo>
                  <a:lnTo>
                    <a:pt x="235184" y="224154"/>
                  </a:lnTo>
                  <a:lnTo>
                    <a:pt x="235331" y="224059"/>
                  </a:lnTo>
                  <a:lnTo>
                    <a:pt x="235479" y="223972"/>
                  </a:lnTo>
                  <a:lnTo>
                    <a:pt x="235635" y="223885"/>
                  </a:lnTo>
                  <a:lnTo>
                    <a:pt x="235791" y="223816"/>
                  </a:lnTo>
                  <a:lnTo>
                    <a:pt x="235948" y="223738"/>
                  </a:lnTo>
                  <a:lnTo>
                    <a:pt x="236104" y="223668"/>
                  </a:lnTo>
                  <a:lnTo>
                    <a:pt x="236269" y="223608"/>
                  </a:lnTo>
                  <a:lnTo>
                    <a:pt x="236433" y="223547"/>
                  </a:lnTo>
                  <a:lnTo>
                    <a:pt x="236598" y="223495"/>
                  </a:lnTo>
                  <a:lnTo>
                    <a:pt x="236763" y="223452"/>
                  </a:lnTo>
                  <a:lnTo>
                    <a:pt x="236937" y="223408"/>
                  </a:lnTo>
                  <a:lnTo>
                    <a:pt x="236937" y="223408"/>
                  </a:lnTo>
                  <a:lnTo>
                    <a:pt x="237883" y="223183"/>
                  </a:lnTo>
                  <a:lnTo>
                    <a:pt x="238811" y="222940"/>
                  </a:lnTo>
                  <a:lnTo>
                    <a:pt x="239740" y="222679"/>
                  </a:lnTo>
                  <a:lnTo>
                    <a:pt x="240651" y="222402"/>
                  </a:lnTo>
                  <a:lnTo>
                    <a:pt x="241553" y="222107"/>
                  </a:lnTo>
                  <a:lnTo>
                    <a:pt x="242447" y="221803"/>
                  </a:lnTo>
                  <a:lnTo>
                    <a:pt x="243332" y="221482"/>
                  </a:lnTo>
                  <a:lnTo>
                    <a:pt x="244208" y="221152"/>
                  </a:lnTo>
                  <a:lnTo>
                    <a:pt x="245067" y="220796"/>
                  </a:lnTo>
                  <a:lnTo>
                    <a:pt x="245927" y="220432"/>
                  </a:lnTo>
                  <a:lnTo>
                    <a:pt x="246768" y="220059"/>
                  </a:lnTo>
                  <a:lnTo>
                    <a:pt x="247601" y="219660"/>
                  </a:lnTo>
                  <a:lnTo>
                    <a:pt x="248417" y="219260"/>
                  </a:lnTo>
                  <a:lnTo>
                    <a:pt x="249224" y="218835"/>
                  </a:lnTo>
                  <a:lnTo>
                    <a:pt x="250022" y="218401"/>
                  </a:lnTo>
                  <a:lnTo>
                    <a:pt x="250812" y="217959"/>
                  </a:lnTo>
                  <a:lnTo>
                    <a:pt x="251584" y="217499"/>
                  </a:lnTo>
                  <a:lnTo>
                    <a:pt x="252339" y="217030"/>
                  </a:lnTo>
                  <a:lnTo>
                    <a:pt x="253094" y="216544"/>
                  </a:lnTo>
                  <a:lnTo>
                    <a:pt x="253832" y="216050"/>
                  </a:lnTo>
                  <a:lnTo>
                    <a:pt x="254552" y="215538"/>
                  </a:lnTo>
                  <a:lnTo>
                    <a:pt x="255263" y="215017"/>
                  </a:lnTo>
                  <a:lnTo>
                    <a:pt x="255958" y="214488"/>
                  </a:lnTo>
                  <a:lnTo>
                    <a:pt x="256643" y="213950"/>
                  </a:lnTo>
                  <a:lnTo>
                    <a:pt x="257320" y="213394"/>
                  </a:lnTo>
                  <a:lnTo>
                    <a:pt x="257979" y="212830"/>
                  </a:lnTo>
                  <a:lnTo>
                    <a:pt x="258622" y="212249"/>
                  </a:lnTo>
                  <a:lnTo>
                    <a:pt x="259246" y="211668"/>
                  </a:lnTo>
                  <a:lnTo>
                    <a:pt x="259862" y="211069"/>
                  </a:lnTo>
                  <a:lnTo>
                    <a:pt x="260470" y="210461"/>
                  </a:lnTo>
                  <a:lnTo>
                    <a:pt x="261060" y="209845"/>
                  </a:lnTo>
                  <a:lnTo>
                    <a:pt x="261633" y="209212"/>
                  </a:lnTo>
                  <a:lnTo>
                    <a:pt x="262188" y="208579"/>
                  </a:lnTo>
                  <a:lnTo>
                    <a:pt x="262726" y="207928"/>
                  </a:lnTo>
                  <a:lnTo>
                    <a:pt x="263255" y="207277"/>
                  </a:lnTo>
                  <a:lnTo>
                    <a:pt x="263767" y="206609"/>
                  </a:lnTo>
                  <a:lnTo>
                    <a:pt x="264271" y="205941"/>
                  </a:lnTo>
                  <a:lnTo>
                    <a:pt x="264748" y="205255"/>
                  </a:lnTo>
                  <a:lnTo>
                    <a:pt x="265216" y="204570"/>
                  </a:lnTo>
                  <a:lnTo>
                    <a:pt x="265668" y="203867"/>
                  </a:lnTo>
                  <a:lnTo>
                    <a:pt x="266101" y="203164"/>
                  </a:lnTo>
                  <a:lnTo>
                    <a:pt x="266518" y="202444"/>
                  </a:lnTo>
                  <a:lnTo>
                    <a:pt x="266917" y="201723"/>
                  </a:lnTo>
                  <a:lnTo>
                    <a:pt x="267299" y="200994"/>
                  </a:lnTo>
                  <a:lnTo>
                    <a:pt x="267663" y="200257"/>
                  </a:lnTo>
                  <a:lnTo>
                    <a:pt x="268010" y="199519"/>
                  </a:lnTo>
                  <a:lnTo>
                    <a:pt x="268349" y="198764"/>
                  </a:lnTo>
                  <a:lnTo>
                    <a:pt x="268661" y="198009"/>
                  </a:lnTo>
                  <a:lnTo>
                    <a:pt x="268956" y="197246"/>
                  </a:lnTo>
                  <a:lnTo>
                    <a:pt x="269234" y="196482"/>
                  </a:lnTo>
                  <a:lnTo>
                    <a:pt x="269494" y="195701"/>
                  </a:lnTo>
                  <a:lnTo>
                    <a:pt x="269737" y="194920"/>
                  </a:lnTo>
                  <a:lnTo>
                    <a:pt x="269963" y="194139"/>
                  </a:lnTo>
                  <a:lnTo>
                    <a:pt x="270171" y="193341"/>
                  </a:lnTo>
                  <a:lnTo>
                    <a:pt x="270362" y="192551"/>
                  </a:lnTo>
                  <a:lnTo>
                    <a:pt x="270527" y="191744"/>
                  </a:lnTo>
                  <a:lnTo>
                    <a:pt x="270674" y="190937"/>
                  </a:lnTo>
                  <a:lnTo>
                    <a:pt x="270805" y="190130"/>
                  </a:lnTo>
                  <a:lnTo>
                    <a:pt x="270917" y="189315"/>
                  </a:lnTo>
                  <a:lnTo>
                    <a:pt x="271004" y="188499"/>
                  </a:lnTo>
                  <a:lnTo>
                    <a:pt x="271074" y="187675"/>
                  </a:lnTo>
                  <a:lnTo>
                    <a:pt x="271126" y="186842"/>
                  </a:lnTo>
                  <a:lnTo>
                    <a:pt x="271160" y="186017"/>
                  </a:lnTo>
                  <a:lnTo>
                    <a:pt x="271169" y="185184"/>
                  </a:lnTo>
                  <a:lnTo>
                    <a:pt x="271169" y="185184"/>
                  </a:lnTo>
                  <a:lnTo>
                    <a:pt x="271160" y="184664"/>
                  </a:lnTo>
                  <a:lnTo>
                    <a:pt x="271152" y="184143"/>
                  </a:lnTo>
                  <a:lnTo>
                    <a:pt x="271134" y="183622"/>
                  </a:lnTo>
                  <a:lnTo>
                    <a:pt x="271108" y="183110"/>
                  </a:lnTo>
                  <a:lnTo>
                    <a:pt x="271074" y="182590"/>
                  </a:lnTo>
                  <a:lnTo>
                    <a:pt x="271030" y="182078"/>
                  </a:lnTo>
                  <a:lnTo>
                    <a:pt x="270987" y="181566"/>
                  </a:lnTo>
                  <a:lnTo>
                    <a:pt x="270926" y="181054"/>
                  </a:lnTo>
                  <a:lnTo>
                    <a:pt x="270865" y="180542"/>
                  </a:lnTo>
                  <a:lnTo>
                    <a:pt x="270796" y="180030"/>
                  </a:lnTo>
                  <a:lnTo>
                    <a:pt x="270709" y="179518"/>
                  </a:lnTo>
                  <a:lnTo>
                    <a:pt x="270631" y="179015"/>
                  </a:lnTo>
                  <a:lnTo>
                    <a:pt x="270536" y="178503"/>
                  </a:lnTo>
                  <a:lnTo>
                    <a:pt x="270431" y="177999"/>
                  </a:lnTo>
                  <a:lnTo>
                    <a:pt x="270327" y="177496"/>
                  </a:lnTo>
                  <a:lnTo>
                    <a:pt x="270215" y="176993"/>
                  </a:lnTo>
                  <a:lnTo>
                    <a:pt x="270093" y="176490"/>
                  </a:lnTo>
                  <a:lnTo>
                    <a:pt x="269963" y="175995"/>
                  </a:lnTo>
                  <a:lnTo>
                    <a:pt x="269824" y="175492"/>
                  </a:lnTo>
                  <a:lnTo>
                    <a:pt x="269677" y="174997"/>
                  </a:lnTo>
                  <a:lnTo>
                    <a:pt x="269529" y="174502"/>
                  </a:lnTo>
                  <a:lnTo>
                    <a:pt x="269373" y="174008"/>
                  </a:lnTo>
                  <a:lnTo>
                    <a:pt x="269208" y="173522"/>
                  </a:lnTo>
                  <a:lnTo>
                    <a:pt x="269034" y="173027"/>
                  </a:lnTo>
                  <a:lnTo>
                    <a:pt x="268852" y="172541"/>
                  </a:lnTo>
                  <a:lnTo>
                    <a:pt x="268670" y="172055"/>
                  </a:lnTo>
                  <a:lnTo>
                    <a:pt x="268479" y="171569"/>
                  </a:lnTo>
                  <a:lnTo>
                    <a:pt x="268279" y="171092"/>
                  </a:lnTo>
                  <a:lnTo>
                    <a:pt x="268071" y="170615"/>
                  </a:lnTo>
                  <a:lnTo>
                    <a:pt x="267854" y="170138"/>
                  </a:lnTo>
                  <a:lnTo>
                    <a:pt x="267637" y="169660"/>
                  </a:lnTo>
                  <a:lnTo>
                    <a:pt x="267403" y="169183"/>
                  </a:lnTo>
                  <a:lnTo>
                    <a:pt x="267169" y="168715"/>
                  </a:lnTo>
                  <a:lnTo>
                    <a:pt x="266934" y="168246"/>
                  </a:lnTo>
                  <a:lnTo>
                    <a:pt x="266683" y="167786"/>
                  </a:lnTo>
                  <a:lnTo>
                    <a:pt x="266431" y="167318"/>
                  </a:lnTo>
                  <a:lnTo>
                    <a:pt x="266171" y="166858"/>
                  </a:lnTo>
                  <a:lnTo>
                    <a:pt x="265902" y="166398"/>
                  </a:lnTo>
                  <a:lnTo>
                    <a:pt x="265624" y="165947"/>
                  </a:lnTo>
                  <a:lnTo>
                    <a:pt x="265347" y="165487"/>
                  </a:lnTo>
                  <a:lnTo>
                    <a:pt x="265051" y="165035"/>
                  </a:lnTo>
                  <a:lnTo>
                    <a:pt x="264756" y="164593"/>
                  </a:lnTo>
                  <a:lnTo>
                    <a:pt x="264461" y="164142"/>
                  </a:lnTo>
                  <a:lnTo>
                    <a:pt x="264149" y="163699"/>
                  </a:lnTo>
                  <a:lnTo>
                    <a:pt x="263837" y="163265"/>
                  </a:lnTo>
                  <a:lnTo>
                    <a:pt x="263516" y="162823"/>
                  </a:lnTo>
                  <a:lnTo>
                    <a:pt x="263186" y="162389"/>
                  </a:lnTo>
                  <a:lnTo>
                    <a:pt x="262856" y="161964"/>
                  </a:lnTo>
                  <a:lnTo>
                    <a:pt x="262509" y="161530"/>
                  </a:lnTo>
                  <a:lnTo>
                    <a:pt x="262162" y="161105"/>
                  </a:lnTo>
                  <a:lnTo>
                    <a:pt x="261815" y="160688"/>
                  </a:lnTo>
                  <a:lnTo>
                    <a:pt x="261450" y="160263"/>
                  </a:lnTo>
                  <a:lnTo>
                    <a:pt x="261086" y="159855"/>
                  </a:lnTo>
                  <a:lnTo>
                    <a:pt x="260713" y="159439"/>
                  </a:lnTo>
                  <a:lnTo>
                    <a:pt x="260340" y="159031"/>
                  </a:lnTo>
                  <a:lnTo>
                    <a:pt x="259949" y="158623"/>
                  </a:lnTo>
                  <a:lnTo>
                    <a:pt x="259559" y="158224"/>
                  </a:lnTo>
                  <a:lnTo>
                    <a:pt x="259160" y="157825"/>
                  </a:lnTo>
                  <a:lnTo>
                    <a:pt x="258760" y="157425"/>
                  </a:lnTo>
                  <a:lnTo>
                    <a:pt x="258353" y="157035"/>
                  </a:lnTo>
                  <a:lnTo>
                    <a:pt x="257936" y="156653"/>
                  </a:lnTo>
                  <a:lnTo>
                    <a:pt x="257511" y="156263"/>
                  </a:lnTo>
                  <a:lnTo>
                    <a:pt x="257086" y="155889"/>
                  </a:lnTo>
                  <a:lnTo>
                    <a:pt x="256652" y="155508"/>
                  </a:lnTo>
                  <a:lnTo>
                    <a:pt x="256652" y="155508"/>
                  </a:lnTo>
                  <a:lnTo>
                    <a:pt x="256444" y="155317"/>
                  </a:lnTo>
                  <a:lnTo>
                    <a:pt x="256253" y="155126"/>
                  </a:lnTo>
                  <a:lnTo>
                    <a:pt x="256070" y="154918"/>
                  </a:lnTo>
                  <a:lnTo>
                    <a:pt x="255897" y="154701"/>
                  </a:lnTo>
                  <a:lnTo>
                    <a:pt x="255741" y="154475"/>
                  </a:lnTo>
                  <a:lnTo>
                    <a:pt x="255593" y="154249"/>
                  </a:lnTo>
                  <a:lnTo>
                    <a:pt x="255463" y="154006"/>
                  </a:lnTo>
                  <a:lnTo>
                    <a:pt x="255341" y="153764"/>
                  </a:lnTo>
                  <a:lnTo>
                    <a:pt x="255237" y="153521"/>
                  </a:lnTo>
                  <a:lnTo>
                    <a:pt x="255133" y="153260"/>
                  </a:lnTo>
                  <a:lnTo>
                    <a:pt x="255055" y="153000"/>
                  </a:lnTo>
                  <a:lnTo>
                    <a:pt x="254977" y="152740"/>
                  </a:lnTo>
                  <a:lnTo>
                    <a:pt x="254925" y="152471"/>
                  </a:lnTo>
                  <a:lnTo>
                    <a:pt x="254873" y="152202"/>
                  </a:lnTo>
                  <a:lnTo>
                    <a:pt x="254847" y="151924"/>
                  </a:lnTo>
                  <a:lnTo>
                    <a:pt x="254821" y="151655"/>
                  </a:lnTo>
                  <a:lnTo>
                    <a:pt x="254821" y="151655"/>
                  </a:lnTo>
                  <a:lnTo>
                    <a:pt x="254821" y="151377"/>
                  </a:lnTo>
                  <a:lnTo>
                    <a:pt x="254830" y="151100"/>
                  </a:lnTo>
                  <a:lnTo>
                    <a:pt x="254856" y="150831"/>
                  </a:lnTo>
                  <a:lnTo>
                    <a:pt x="254899" y="150562"/>
                  </a:lnTo>
                  <a:lnTo>
                    <a:pt x="254951" y="150301"/>
                  </a:lnTo>
                  <a:lnTo>
                    <a:pt x="255029" y="150041"/>
                  </a:lnTo>
                  <a:lnTo>
                    <a:pt x="255107" y="149781"/>
                  </a:lnTo>
                  <a:lnTo>
                    <a:pt x="255211" y="149529"/>
                  </a:lnTo>
                  <a:lnTo>
                    <a:pt x="255324" y="149286"/>
                  </a:lnTo>
                  <a:lnTo>
                    <a:pt x="255446" y="149043"/>
                  </a:lnTo>
                  <a:lnTo>
                    <a:pt x="255584" y="148800"/>
                  </a:lnTo>
                  <a:lnTo>
                    <a:pt x="255732" y="148574"/>
                  </a:lnTo>
                  <a:lnTo>
                    <a:pt x="255888" y="148349"/>
                  </a:lnTo>
                  <a:lnTo>
                    <a:pt x="256062" y="148132"/>
                  </a:lnTo>
                  <a:lnTo>
                    <a:pt x="256244" y="147924"/>
                  </a:lnTo>
                  <a:lnTo>
                    <a:pt x="256435" y="147724"/>
                  </a:lnTo>
                  <a:lnTo>
                    <a:pt x="256435" y="147724"/>
                  </a:lnTo>
                  <a:lnTo>
                    <a:pt x="256938" y="147229"/>
                  </a:lnTo>
                  <a:lnTo>
                    <a:pt x="257424" y="146735"/>
                  </a:lnTo>
                  <a:lnTo>
                    <a:pt x="257893" y="146223"/>
                  </a:lnTo>
                  <a:lnTo>
                    <a:pt x="258344" y="145711"/>
                  </a:lnTo>
                  <a:lnTo>
                    <a:pt x="258786" y="145190"/>
                  </a:lnTo>
                  <a:lnTo>
                    <a:pt x="259212" y="144661"/>
                  </a:lnTo>
                  <a:lnTo>
                    <a:pt x="259628" y="144123"/>
                  </a:lnTo>
                  <a:lnTo>
                    <a:pt x="260019" y="143576"/>
                  </a:lnTo>
                  <a:lnTo>
                    <a:pt x="260400" y="143021"/>
                  </a:lnTo>
                  <a:lnTo>
                    <a:pt x="260765" y="142466"/>
                  </a:lnTo>
                  <a:lnTo>
                    <a:pt x="261121" y="141902"/>
                  </a:lnTo>
                  <a:lnTo>
                    <a:pt x="261450" y="141329"/>
                  </a:lnTo>
                  <a:lnTo>
                    <a:pt x="261771" y="140756"/>
                  </a:lnTo>
                  <a:lnTo>
                    <a:pt x="262075" y="140175"/>
                  </a:lnTo>
                  <a:lnTo>
                    <a:pt x="262361" y="139585"/>
                  </a:lnTo>
                  <a:lnTo>
                    <a:pt x="262639" y="138995"/>
                  </a:lnTo>
                  <a:lnTo>
                    <a:pt x="262891" y="138396"/>
                  </a:lnTo>
                  <a:lnTo>
                    <a:pt x="263134" y="137788"/>
                  </a:lnTo>
                  <a:lnTo>
                    <a:pt x="263359" y="137181"/>
                  </a:lnTo>
                  <a:lnTo>
                    <a:pt x="263568" y="136574"/>
                  </a:lnTo>
                  <a:lnTo>
                    <a:pt x="263759" y="135958"/>
                  </a:lnTo>
                  <a:lnTo>
                    <a:pt x="263941" y="135341"/>
                  </a:lnTo>
                  <a:lnTo>
                    <a:pt x="264097" y="134717"/>
                  </a:lnTo>
                  <a:lnTo>
                    <a:pt x="264244" y="134092"/>
                  </a:lnTo>
                  <a:lnTo>
                    <a:pt x="264366" y="133467"/>
                  </a:lnTo>
                  <a:lnTo>
                    <a:pt x="264479" y="132834"/>
                  </a:lnTo>
                  <a:lnTo>
                    <a:pt x="264574" y="132200"/>
                  </a:lnTo>
                  <a:lnTo>
                    <a:pt x="264652" y="131558"/>
                  </a:lnTo>
                  <a:lnTo>
                    <a:pt x="264704" y="130925"/>
                  </a:lnTo>
                  <a:lnTo>
                    <a:pt x="264748" y="130283"/>
                  </a:lnTo>
                  <a:lnTo>
                    <a:pt x="264774" y="129640"/>
                  </a:lnTo>
                  <a:lnTo>
                    <a:pt x="264782" y="128998"/>
                  </a:lnTo>
                  <a:lnTo>
                    <a:pt x="264782" y="128998"/>
                  </a:lnTo>
                  <a:lnTo>
                    <a:pt x="264782" y="128634"/>
                  </a:lnTo>
                  <a:lnTo>
                    <a:pt x="264774" y="128278"/>
                  </a:lnTo>
                  <a:lnTo>
                    <a:pt x="264748" y="127558"/>
                  </a:lnTo>
                  <a:lnTo>
                    <a:pt x="264696" y="126846"/>
                  </a:lnTo>
                  <a:lnTo>
                    <a:pt x="264618" y="126143"/>
                  </a:lnTo>
                  <a:lnTo>
                    <a:pt x="264531" y="125441"/>
                  </a:lnTo>
                  <a:lnTo>
                    <a:pt x="264418" y="124746"/>
                  </a:lnTo>
                  <a:lnTo>
                    <a:pt x="264288" y="124052"/>
                  </a:lnTo>
                  <a:lnTo>
                    <a:pt x="264140" y="123367"/>
                  </a:lnTo>
                  <a:lnTo>
                    <a:pt x="263967" y="122690"/>
                  </a:lnTo>
                  <a:lnTo>
                    <a:pt x="263785" y="122013"/>
                  </a:lnTo>
                  <a:lnTo>
                    <a:pt x="263576" y="121345"/>
                  </a:lnTo>
                  <a:lnTo>
                    <a:pt x="263351" y="120685"/>
                  </a:lnTo>
                  <a:lnTo>
                    <a:pt x="263108" y="120035"/>
                  </a:lnTo>
                  <a:lnTo>
                    <a:pt x="262847" y="119392"/>
                  </a:lnTo>
                  <a:lnTo>
                    <a:pt x="262570" y="118750"/>
                  </a:lnTo>
                  <a:lnTo>
                    <a:pt x="262275" y="118117"/>
                  </a:lnTo>
                  <a:lnTo>
                    <a:pt x="261962" y="117492"/>
                  </a:lnTo>
                  <a:lnTo>
                    <a:pt x="261633" y="116876"/>
                  </a:lnTo>
                  <a:lnTo>
                    <a:pt x="261294" y="116269"/>
                  </a:lnTo>
                  <a:lnTo>
                    <a:pt x="260930" y="115670"/>
                  </a:lnTo>
                  <a:lnTo>
                    <a:pt x="260548" y="115080"/>
                  </a:lnTo>
                  <a:lnTo>
                    <a:pt x="260157" y="114498"/>
                  </a:lnTo>
                  <a:lnTo>
                    <a:pt x="259750" y="113926"/>
                  </a:lnTo>
                  <a:lnTo>
                    <a:pt x="259324" y="113353"/>
                  </a:lnTo>
                  <a:lnTo>
                    <a:pt x="258882" y="112798"/>
                  </a:lnTo>
                  <a:lnTo>
                    <a:pt x="258431" y="112260"/>
                  </a:lnTo>
                  <a:lnTo>
                    <a:pt x="257953" y="111722"/>
                  </a:lnTo>
                  <a:lnTo>
                    <a:pt x="257476" y="111192"/>
                  </a:lnTo>
                  <a:lnTo>
                    <a:pt x="256973" y="110680"/>
                  </a:lnTo>
                  <a:lnTo>
                    <a:pt x="256461" y="110168"/>
                  </a:lnTo>
                  <a:lnTo>
                    <a:pt x="255932" y="109674"/>
                  </a:lnTo>
                  <a:lnTo>
                    <a:pt x="255394" y="109188"/>
                  </a:lnTo>
                  <a:lnTo>
                    <a:pt x="254838" y="108719"/>
                  </a:lnTo>
                  <a:lnTo>
                    <a:pt x="254274" y="108251"/>
                  </a:lnTo>
                  <a:lnTo>
                    <a:pt x="253693" y="107799"/>
                  </a:lnTo>
                  <a:lnTo>
                    <a:pt x="253103" y="107366"/>
                  </a:lnTo>
                  <a:lnTo>
                    <a:pt x="252504" y="106932"/>
                  </a:lnTo>
                  <a:lnTo>
                    <a:pt x="251888" y="106515"/>
                  </a:lnTo>
                  <a:lnTo>
                    <a:pt x="251254" y="106116"/>
                  </a:lnTo>
                  <a:lnTo>
                    <a:pt x="250612" y="105726"/>
                  </a:lnTo>
                  <a:lnTo>
                    <a:pt x="249962" y="105344"/>
                  </a:lnTo>
                  <a:lnTo>
                    <a:pt x="249302" y="104979"/>
                  </a:lnTo>
                  <a:lnTo>
                    <a:pt x="248625" y="104624"/>
                  </a:lnTo>
                  <a:lnTo>
                    <a:pt x="247948" y="104285"/>
                  </a:lnTo>
                  <a:lnTo>
                    <a:pt x="247254" y="103964"/>
                  </a:lnTo>
                  <a:lnTo>
                    <a:pt x="246543" y="103652"/>
                  </a:lnTo>
                  <a:lnTo>
                    <a:pt x="245831" y="103348"/>
                  </a:lnTo>
                  <a:lnTo>
                    <a:pt x="245102" y="103062"/>
                  </a:lnTo>
                  <a:lnTo>
                    <a:pt x="244373" y="102793"/>
                  </a:lnTo>
                  <a:lnTo>
                    <a:pt x="243627" y="102541"/>
                  </a:lnTo>
                  <a:lnTo>
                    <a:pt x="242872" y="102298"/>
                  </a:lnTo>
                  <a:lnTo>
                    <a:pt x="242117" y="102072"/>
                  </a:lnTo>
                  <a:lnTo>
                    <a:pt x="241345" y="101855"/>
                  </a:lnTo>
                  <a:lnTo>
                    <a:pt x="240564" y="101665"/>
                  </a:lnTo>
                  <a:lnTo>
                    <a:pt x="239783" y="101482"/>
                  </a:lnTo>
                  <a:lnTo>
                    <a:pt x="238985" y="101317"/>
                  </a:lnTo>
                  <a:lnTo>
                    <a:pt x="238186" y="101170"/>
                  </a:lnTo>
                  <a:lnTo>
                    <a:pt x="237379" y="101040"/>
                  </a:lnTo>
                  <a:lnTo>
                    <a:pt x="236555" y="100918"/>
                  </a:lnTo>
                  <a:lnTo>
                    <a:pt x="235739" y="100823"/>
                  </a:lnTo>
                  <a:lnTo>
                    <a:pt x="234906" y="100736"/>
                  </a:lnTo>
                  <a:lnTo>
                    <a:pt x="234065" y="100667"/>
                  </a:lnTo>
                  <a:lnTo>
                    <a:pt x="233223" y="100623"/>
                  </a:lnTo>
                  <a:lnTo>
                    <a:pt x="232381" y="100589"/>
                  </a:lnTo>
                  <a:lnTo>
                    <a:pt x="232381" y="100589"/>
                  </a:lnTo>
                  <a:lnTo>
                    <a:pt x="232199" y="100580"/>
                  </a:lnTo>
                  <a:lnTo>
                    <a:pt x="232025" y="100562"/>
                  </a:lnTo>
                  <a:lnTo>
                    <a:pt x="231852" y="100545"/>
                  </a:lnTo>
                  <a:lnTo>
                    <a:pt x="231678" y="100519"/>
                  </a:lnTo>
                  <a:lnTo>
                    <a:pt x="231505" y="100484"/>
                  </a:lnTo>
                  <a:lnTo>
                    <a:pt x="231331" y="100450"/>
                  </a:lnTo>
                  <a:lnTo>
                    <a:pt x="231166" y="100406"/>
                  </a:lnTo>
                  <a:lnTo>
                    <a:pt x="230993" y="100363"/>
                  </a:lnTo>
                  <a:lnTo>
                    <a:pt x="230828" y="100302"/>
                  </a:lnTo>
                  <a:lnTo>
                    <a:pt x="230663" y="100250"/>
                  </a:lnTo>
                  <a:lnTo>
                    <a:pt x="230507" y="100181"/>
                  </a:lnTo>
                  <a:lnTo>
                    <a:pt x="230342" y="100120"/>
                  </a:lnTo>
                  <a:lnTo>
                    <a:pt x="230186" y="100042"/>
                  </a:lnTo>
                  <a:lnTo>
                    <a:pt x="230030" y="99964"/>
                  </a:lnTo>
                  <a:lnTo>
                    <a:pt x="229882" y="99877"/>
                  </a:lnTo>
                  <a:lnTo>
                    <a:pt x="229735" y="99790"/>
                  </a:lnTo>
                  <a:lnTo>
                    <a:pt x="229587" y="99703"/>
                  </a:lnTo>
                  <a:lnTo>
                    <a:pt x="229440" y="99599"/>
                  </a:lnTo>
                  <a:lnTo>
                    <a:pt x="229301" y="99504"/>
                  </a:lnTo>
                  <a:lnTo>
                    <a:pt x="229162" y="99391"/>
                  </a:lnTo>
                  <a:lnTo>
                    <a:pt x="229032" y="99287"/>
                  </a:lnTo>
                  <a:lnTo>
                    <a:pt x="228902" y="99165"/>
                  </a:lnTo>
                  <a:lnTo>
                    <a:pt x="228771" y="99044"/>
                  </a:lnTo>
                  <a:lnTo>
                    <a:pt x="228650" y="98922"/>
                  </a:lnTo>
                  <a:lnTo>
                    <a:pt x="228528" y="98792"/>
                  </a:lnTo>
                  <a:lnTo>
                    <a:pt x="228416" y="98662"/>
                  </a:lnTo>
                  <a:lnTo>
                    <a:pt x="228303" y="98523"/>
                  </a:lnTo>
                  <a:lnTo>
                    <a:pt x="228199" y="98384"/>
                  </a:lnTo>
                  <a:lnTo>
                    <a:pt x="228095" y="98237"/>
                  </a:lnTo>
                  <a:lnTo>
                    <a:pt x="227999" y="98089"/>
                  </a:lnTo>
                  <a:lnTo>
                    <a:pt x="227904" y="97942"/>
                  </a:lnTo>
                  <a:lnTo>
                    <a:pt x="227817" y="97786"/>
                  </a:lnTo>
                  <a:lnTo>
                    <a:pt x="227817" y="97786"/>
                  </a:lnTo>
                  <a:lnTo>
                    <a:pt x="227739" y="97621"/>
                  </a:lnTo>
                  <a:lnTo>
                    <a:pt x="227661" y="97465"/>
                  </a:lnTo>
                  <a:lnTo>
                    <a:pt x="227591" y="97300"/>
                  </a:lnTo>
                  <a:lnTo>
                    <a:pt x="227522" y="97135"/>
                  </a:lnTo>
                  <a:lnTo>
                    <a:pt x="227470" y="96970"/>
                  </a:lnTo>
                  <a:lnTo>
                    <a:pt x="227418" y="96805"/>
                  </a:lnTo>
                  <a:lnTo>
                    <a:pt x="227374" y="96640"/>
                  </a:lnTo>
                  <a:lnTo>
                    <a:pt x="227331" y="96467"/>
                  </a:lnTo>
                  <a:lnTo>
                    <a:pt x="227296" y="96293"/>
                  </a:lnTo>
                  <a:lnTo>
                    <a:pt x="227270" y="96128"/>
                  </a:lnTo>
                  <a:lnTo>
                    <a:pt x="227244" y="95955"/>
                  </a:lnTo>
                  <a:lnTo>
                    <a:pt x="227227" y="95781"/>
                  </a:lnTo>
                  <a:lnTo>
                    <a:pt x="227218" y="95608"/>
                  </a:lnTo>
                  <a:lnTo>
                    <a:pt x="227218" y="95434"/>
                  </a:lnTo>
                  <a:lnTo>
                    <a:pt x="227218" y="95261"/>
                  </a:lnTo>
                  <a:lnTo>
                    <a:pt x="227227" y="95087"/>
                  </a:lnTo>
                  <a:lnTo>
                    <a:pt x="227235" y="94922"/>
                  </a:lnTo>
                  <a:lnTo>
                    <a:pt x="227253" y="94749"/>
                  </a:lnTo>
                  <a:lnTo>
                    <a:pt x="227279" y="94575"/>
                  </a:lnTo>
                  <a:lnTo>
                    <a:pt x="227305" y="94402"/>
                  </a:lnTo>
                  <a:lnTo>
                    <a:pt x="227340" y="94237"/>
                  </a:lnTo>
                  <a:lnTo>
                    <a:pt x="227383" y="94063"/>
                  </a:lnTo>
                  <a:lnTo>
                    <a:pt x="227435" y="93898"/>
                  </a:lnTo>
                  <a:lnTo>
                    <a:pt x="227487" y="93733"/>
                  </a:lnTo>
                  <a:lnTo>
                    <a:pt x="227539" y="93560"/>
                  </a:lnTo>
                  <a:lnTo>
                    <a:pt x="227609" y="93404"/>
                  </a:lnTo>
                  <a:lnTo>
                    <a:pt x="227678" y="93239"/>
                  </a:lnTo>
                  <a:lnTo>
                    <a:pt x="227747" y="93074"/>
                  </a:lnTo>
                  <a:lnTo>
                    <a:pt x="227826" y="92918"/>
                  </a:lnTo>
                  <a:lnTo>
                    <a:pt x="227912" y="92762"/>
                  </a:lnTo>
                  <a:lnTo>
                    <a:pt x="228008" y="92605"/>
                  </a:lnTo>
                  <a:lnTo>
                    <a:pt x="228103" y="92458"/>
                  </a:lnTo>
                  <a:lnTo>
                    <a:pt x="228103" y="92458"/>
                  </a:lnTo>
                  <a:lnTo>
                    <a:pt x="228364" y="92050"/>
                  </a:lnTo>
                  <a:lnTo>
                    <a:pt x="228624" y="91642"/>
                  </a:lnTo>
                  <a:lnTo>
                    <a:pt x="228875" y="91234"/>
                  </a:lnTo>
                  <a:lnTo>
                    <a:pt x="229110" y="90826"/>
                  </a:lnTo>
                  <a:lnTo>
                    <a:pt x="229344" y="90410"/>
                  </a:lnTo>
                  <a:lnTo>
                    <a:pt x="229570" y="89993"/>
                  </a:lnTo>
                  <a:lnTo>
                    <a:pt x="229787" y="89568"/>
                  </a:lnTo>
                  <a:lnTo>
                    <a:pt x="229995" y="89143"/>
                  </a:lnTo>
                  <a:lnTo>
                    <a:pt x="230194" y="88718"/>
                  </a:lnTo>
                  <a:lnTo>
                    <a:pt x="230385" y="88293"/>
                  </a:lnTo>
                  <a:lnTo>
                    <a:pt x="230568" y="87859"/>
                  </a:lnTo>
                  <a:lnTo>
                    <a:pt x="230741" y="87425"/>
                  </a:lnTo>
                  <a:lnTo>
                    <a:pt x="230906" y="86991"/>
                  </a:lnTo>
                  <a:lnTo>
                    <a:pt x="231062" y="86557"/>
                  </a:lnTo>
                  <a:lnTo>
                    <a:pt x="231210" y="86115"/>
                  </a:lnTo>
                  <a:lnTo>
                    <a:pt x="231357" y="85672"/>
                  </a:lnTo>
                  <a:lnTo>
                    <a:pt x="231487" y="85230"/>
                  </a:lnTo>
                  <a:lnTo>
                    <a:pt x="231609" y="84787"/>
                  </a:lnTo>
                  <a:lnTo>
                    <a:pt x="231722" y="84344"/>
                  </a:lnTo>
                  <a:lnTo>
                    <a:pt x="231834" y="83893"/>
                  </a:lnTo>
                  <a:lnTo>
                    <a:pt x="231930" y="83442"/>
                  </a:lnTo>
                  <a:lnTo>
                    <a:pt x="232017" y="82991"/>
                  </a:lnTo>
                  <a:lnTo>
                    <a:pt x="232103" y="82540"/>
                  </a:lnTo>
                  <a:lnTo>
                    <a:pt x="232173" y="82088"/>
                  </a:lnTo>
                  <a:lnTo>
                    <a:pt x="232242" y="81628"/>
                  </a:lnTo>
                  <a:lnTo>
                    <a:pt x="232294" y="81177"/>
                  </a:lnTo>
                  <a:lnTo>
                    <a:pt x="232346" y="80717"/>
                  </a:lnTo>
                  <a:lnTo>
                    <a:pt x="232381" y="80266"/>
                  </a:lnTo>
                  <a:lnTo>
                    <a:pt x="232416" y="79806"/>
                  </a:lnTo>
                  <a:lnTo>
                    <a:pt x="232433" y="79346"/>
                  </a:lnTo>
                  <a:lnTo>
                    <a:pt x="232451" y="78886"/>
                  </a:lnTo>
                  <a:lnTo>
                    <a:pt x="232451" y="78427"/>
                  </a:lnTo>
                  <a:lnTo>
                    <a:pt x="232451" y="78427"/>
                  </a:lnTo>
                  <a:lnTo>
                    <a:pt x="232451" y="78062"/>
                  </a:lnTo>
                  <a:lnTo>
                    <a:pt x="232442" y="77689"/>
                  </a:lnTo>
                  <a:lnTo>
                    <a:pt x="232425" y="77324"/>
                  </a:lnTo>
                  <a:lnTo>
                    <a:pt x="232407" y="76960"/>
                  </a:lnTo>
                  <a:lnTo>
                    <a:pt x="232381" y="76596"/>
                  </a:lnTo>
                  <a:lnTo>
                    <a:pt x="232355" y="76240"/>
                  </a:lnTo>
                  <a:lnTo>
                    <a:pt x="232320" y="75875"/>
                  </a:lnTo>
                  <a:lnTo>
                    <a:pt x="232277" y="75520"/>
                  </a:lnTo>
                  <a:lnTo>
                    <a:pt x="232234" y="75155"/>
                  </a:lnTo>
                  <a:lnTo>
                    <a:pt x="232182" y="74799"/>
                  </a:lnTo>
                  <a:lnTo>
                    <a:pt x="232130" y="74444"/>
                  </a:lnTo>
                  <a:lnTo>
                    <a:pt x="232069" y="74088"/>
                  </a:lnTo>
                  <a:lnTo>
                    <a:pt x="231999" y="73741"/>
                  </a:lnTo>
                  <a:lnTo>
                    <a:pt x="231930" y="73385"/>
                  </a:lnTo>
                  <a:lnTo>
                    <a:pt x="231852" y="73038"/>
                  </a:lnTo>
                  <a:lnTo>
                    <a:pt x="231774" y="72691"/>
                  </a:lnTo>
                  <a:lnTo>
                    <a:pt x="231592" y="71997"/>
                  </a:lnTo>
                  <a:lnTo>
                    <a:pt x="231392" y="71311"/>
                  </a:lnTo>
                  <a:lnTo>
                    <a:pt x="231184" y="70634"/>
                  </a:lnTo>
                  <a:lnTo>
                    <a:pt x="230941" y="69966"/>
                  </a:lnTo>
                  <a:lnTo>
                    <a:pt x="230689" y="69298"/>
                  </a:lnTo>
                  <a:lnTo>
                    <a:pt x="230420" y="68638"/>
                  </a:lnTo>
                  <a:lnTo>
                    <a:pt x="230125" y="67988"/>
                  </a:lnTo>
                  <a:lnTo>
                    <a:pt x="229821" y="67346"/>
                  </a:lnTo>
                  <a:lnTo>
                    <a:pt x="229492" y="66712"/>
                  </a:lnTo>
                  <a:lnTo>
                    <a:pt x="229144" y="66087"/>
                  </a:lnTo>
                  <a:lnTo>
                    <a:pt x="228789" y="65463"/>
                  </a:lnTo>
                  <a:lnTo>
                    <a:pt x="228407" y="64855"/>
                  </a:lnTo>
                  <a:lnTo>
                    <a:pt x="228008" y="64256"/>
                  </a:lnTo>
                  <a:lnTo>
                    <a:pt x="227600" y="63666"/>
                  </a:lnTo>
                  <a:lnTo>
                    <a:pt x="227175" y="63085"/>
                  </a:lnTo>
                  <a:lnTo>
                    <a:pt x="226732" y="62512"/>
                  </a:lnTo>
                  <a:lnTo>
                    <a:pt x="226272" y="61948"/>
                  </a:lnTo>
                  <a:lnTo>
                    <a:pt x="225795" y="61393"/>
                  </a:lnTo>
                  <a:lnTo>
                    <a:pt x="225309" y="60846"/>
                  </a:lnTo>
                  <a:lnTo>
                    <a:pt x="224797" y="60317"/>
                  </a:lnTo>
                  <a:lnTo>
                    <a:pt x="224285" y="59796"/>
                  </a:lnTo>
                  <a:lnTo>
                    <a:pt x="223747" y="59284"/>
                  </a:lnTo>
                  <a:lnTo>
                    <a:pt x="223200" y="58781"/>
                  </a:lnTo>
                  <a:lnTo>
                    <a:pt x="222636" y="58295"/>
                  </a:lnTo>
                  <a:lnTo>
                    <a:pt x="222064" y="57818"/>
                  </a:lnTo>
                  <a:lnTo>
                    <a:pt x="221474" y="57349"/>
                  </a:lnTo>
                  <a:lnTo>
                    <a:pt x="220875" y="56898"/>
                  </a:lnTo>
                  <a:lnTo>
                    <a:pt x="220259" y="56455"/>
                  </a:lnTo>
                  <a:lnTo>
                    <a:pt x="219634" y="56022"/>
                  </a:lnTo>
                  <a:lnTo>
                    <a:pt x="219001" y="55605"/>
                  </a:lnTo>
                  <a:lnTo>
                    <a:pt x="218350" y="55206"/>
                  </a:lnTo>
                  <a:lnTo>
                    <a:pt x="217682" y="54815"/>
                  </a:lnTo>
                  <a:lnTo>
                    <a:pt x="217014" y="54434"/>
                  </a:lnTo>
                  <a:lnTo>
                    <a:pt x="216328" y="54069"/>
                  </a:lnTo>
                  <a:lnTo>
                    <a:pt x="215634" y="53722"/>
                  </a:lnTo>
                  <a:lnTo>
                    <a:pt x="214922" y="53384"/>
                  </a:lnTo>
                  <a:lnTo>
                    <a:pt x="214211" y="53063"/>
                  </a:lnTo>
                  <a:lnTo>
                    <a:pt x="213482" y="52759"/>
                  </a:lnTo>
                  <a:lnTo>
                    <a:pt x="212744" y="52464"/>
                  </a:lnTo>
                  <a:lnTo>
                    <a:pt x="211998" y="52186"/>
                  </a:lnTo>
                  <a:lnTo>
                    <a:pt x="211243" y="51926"/>
                  </a:lnTo>
                  <a:lnTo>
                    <a:pt x="210479" y="51674"/>
                  </a:lnTo>
                  <a:lnTo>
                    <a:pt x="209707" y="51440"/>
                  </a:lnTo>
                  <a:lnTo>
                    <a:pt x="208926" y="51223"/>
                  </a:lnTo>
                  <a:lnTo>
                    <a:pt x="208137" y="51023"/>
                  </a:lnTo>
                  <a:lnTo>
                    <a:pt x="207338" y="50841"/>
                  </a:lnTo>
                  <a:lnTo>
                    <a:pt x="206540" y="50676"/>
                  </a:lnTo>
                  <a:lnTo>
                    <a:pt x="205724" y="50520"/>
                  </a:lnTo>
                  <a:lnTo>
                    <a:pt x="204909" y="50390"/>
                  </a:lnTo>
                  <a:lnTo>
                    <a:pt x="204076" y="50268"/>
                  </a:lnTo>
                  <a:lnTo>
                    <a:pt x="203243" y="50173"/>
                  </a:lnTo>
                  <a:lnTo>
                    <a:pt x="202409" y="50095"/>
                  </a:lnTo>
                  <a:lnTo>
                    <a:pt x="201559" y="50025"/>
                  </a:lnTo>
                  <a:lnTo>
                    <a:pt x="200709" y="49982"/>
                  </a:lnTo>
                  <a:lnTo>
                    <a:pt x="199850" y="49956"/>
                  </a:lnTo>
                  <a:lnTo>
                    <a:pt x="198991" y="49947"/>
                  </a:lnTo>
                  <a:lnTo>
                    <a:pt x="198991" y="49947"/>
                  </a:lnTo>
                  <a:lnTo>
                    <a:pt x="198357" y="49947"/>
                  </a:lnTo>
                  <a:lnTo>
                    <a:pt x="197680" y="49973"/>
                  </a:lnTo>
                  <a:lnTo>
                    <a:pt x="196960" y="50008"/>
                  </a:lnTo>
                  <a:lnTo>
                    <a:pt x="196214" y="50051"/>
                  </a:lnTo>
                  <a:lnTo>
                    <a:pt x="195450" y="50112"/>
                  </a:lnTo>
                  <a:lnTo>
                    <a:pt x="194678" y="50182"/>
                  </a:lnTo>
                  <a:lnTo>
                    <a:pt x="193914" y="50268"/>
                  </a:lnTo>
                  <a:lnTo>
                    <a:pt x="193168" y="50373"/>
                  </a:lnTo>
                  <a:lnTo>
                    <a:pt x="193168" y="50373"/>
                  </a:lnTo>
                  <a:lnTo>
                    <a:pt x="192882" y="50399"/>
                  </a:lnTo>
                  <a:lnTo>
                    <a:pt x="192587" y="50416"/>
                  </a:lnTo>
                  <a:lnTo>
                    <a:pt x="192300" y="50416"/>
                  </a:lnTo>
                  <a:lnTo>
                    <a:pt x="192005" y="50399"/>
                  </a:lnTo>
                  <a:lnTo>
                    <a:pt x="191719" y="50364"/>
                  </a:lnTo>
                  <a:lnTo>
                    <a:pt x="191433" y="50312"/>
                  </a:lnTo>
                  <a:lnTo>
                    <a:pt x="191155" y="50242"/>
                  </a:lnTo>
                  <a:lnTo>
                    <a:pt x="190869" y="50164"/>
                  </a:lnTo>
                  <a:lnTo>
                    <a:pt x="190600" y="50069"/>
                  </a:lnTo>
                  <a:lnTo>
                    <a:pt x="190331" y="49956"/>
                  </a:lnTo>
                  <a:lnTo>
                    <a:pt x="190070" y="49826"/>
                  </a:lnTo>
                  <a:lnTo>
                    <a:pt x="189819" y="49687"/>
                  </a:lnTo>
                  <a:lnTo>
                    <a:pt x="189567" y="49531"/>
                  </a:lnTo>
                  <a:lnTo>
                    <a:pt x="189333" y="49357"/>
                  </a:lnTo>
                  <a:lnTo>
                    <a:pt x="189107" y="49166"/>
                  </a:lnTo>
                  <a:lnTo>
                    <a:pt x="188890" y="48967"/>
                  </a:lnTo>
                  <a:lnTo>
                    <a:pt x="188890" y="48967"/>
                  </a:lnTo>
                  <a:lnTo>
                    <a:pt x="188682" y="48750"/>
                  </a:lnTo>
                  <a:lnTo>
                    <a:pt x="188491" y="48524"/>
                  </a:lnTo>
                  <a:lnTo>
                    <a:pt x="188309" y="48290"/>
                  </a:lnTo>
                  <a:lnTo>
                    <a:pt x="188144" y="48047"/>
                  </a:lnTo>
                  <a:lnTo>
                    <a:pt x="187988" y="47804"/>
                  </a:lnTo>
                  <a:lnTo>
                    <a:pt x="187849" y="47544"/>
                  </a:lnTo>
                  <a:lnTo>
                    <a:pt x="187719" y="47283"/>
                  </a:lnTo>
                  <a:lnTo>
                    <a:pt x="187606" y="47014"/>
                  </a:lnTo>
                  <a:lnTo>
                    <a:pt x="187510" y="46745"/>
                  </a:lnTo>
                  <a:lnTo>
                    <a:pt x="187432" y="46468"/>
                  </a:lnTo>
                  <a:lnTo>
                    <a:pt x="187363" y="46190"/>
                  </a:lnTo>
                  <a:lnTo>
                    <a:pt x="187311" y="45904"/>
                  </a:lnTo>
                  <a:lnTo>
                    <a:pt x="187276" y="45617"/>
                  </a:lnTo>
                  <a:lnTo>
                    <a:pt x="187259" y="45331"/>
                  </a:lnTo>
                  <a:lnTo>
                    <a:pt x="187259" y="45045"/>
                  </a:lnTo>
                  <a:lnTo>
                    <a:pt x="187276" y="44758"/>
                  </a:lnTo>
                  <a:lnTo>
                    <a:pt x="187276" y="44403"/>
                  </a:lnTo>
                  <a:lnTo>
                    <a:pt x="187276" y="44403"/>
                  </a:lnTo>
                  <a:lnTo>
                    <a:pt x="187276" y="44125"/>
                  </a:lnTo>
                  <a:lnTo>
                    <a:pt x="187276" y="44125"/>
                  </a:lnTo>
                  <a:lnTo>
                    <a:pt x="187267" y="43708"/>
                  </a:lnTo>
                  <a:lnTo>
                    <a:pt x="187250" y="43292"/>
                  </a:lnTo>
                  <a:lnTo>
                    <a:pt x="187224" y="42875"/>
                  </a:lnTo>
                  <a:lnTo>
                    <a:pt x="187198" y="42459"/>
                  </a:lnTo>
                  <a:lnTo>
                    <a:pt x="187155" y="42042"/>
                  </a:lnTo>
                  <a:lnTo>
                    <a:pt x="187111" y="41626"/>
                  </a:lnTo>
                  <a:lnTo>
                    <a:pt x="187068" y="41218"/>
                  </a:lnTo>
                  <a:lnTo>
                    <a:pt x="187007" y="40801"/>
                  </a:lnTo>
                  <a:lnTo>
                    <a:pt x="186946" y="40394"/>
                  </a:lnTo>
                  <a:lnTo>
                    <a:pt x="186877" y="39986"/>
                  </a:lnTo>
                  <a:lnTo>
                    <a:pt x="186808" y="39578"/>
                  </a:lnTo>
                  <a:lnTo>
                    <a:pt x="186729" y="39170"/>
                  </a:lnTo>
                  <a:lnTo>
                    <a:pt x="186643" y="38762"/>
                  </a:lnTo>
                  <a:lnTo>
                    <a:pt x="186547" y="38363"/>
                  </a:lnTo>
                  <a:lnTo>
                    <a:pt x="186452" y="37964"/>
                  </a:lnTo>
                  <a:lnTo>
                    <a:pt x="186348" y="37556"/>
                  </a:lnTo>
                  <a:lnTo>
                    <a:pt x="186244" y="37166"/>
                  </a:lnTo>
                  <a:lnTo>
                    <a:pt x="186122" y="36766"/>
                  </a:lnTo>
                  <a:lnTo>
                    <a:pt x="186009" y="36367"/>
                  </a:lnTo>
                  <a:lnTo>
                    <a:pt x="185879" y="35977"/>
                  </a:lnTo>
                  <a:lnTo>
                    <a:pt x="185749" y="35578"/>
                  </a:lnTo>
                  <a:lnTo>
                    <a:pt x="185610" y="35187"/>
                  </a:lnTo>
                  <a:lnTo>
                    <a:pt x="185471" y="34797"/>
                  </a:lnTo>
                  <a:lnTo>
                    <a:pt x="185324" y="34415"/>
                  </a:lnTo>
                  <a:lnTo>
                    <a:pt x="185168" y="34024"/>
                  </a:lnTo>
                  <a:lnTo>
                    <a:pt x="185011" y="33643"/>
                  </a:lnTo>
                  <a:lnTo>
                    <a:pt x="184846" y="33261"/>
                  </a:lnTo>
                  <a:lnTo>
                    <a:pt x="184673" y="32879"/>
                  </a:lnTo>
                  <a:lnTo>
                    <a:pt x="184499" y="32506"/>
                  </a:lnTo>
                  <a:lnTo>
                    <a:pt x="184317" y="32124"/>
                  </a:lnTo>
                  <a:lnTo>
                    <a:pt x="184135" y="31751"/>
                  </a:lnTo>
                  <a:lnTo>
                    <a:pt x="183944" y="31378"/>
                  </a:lnTo>
                  <a:lnTo>
                    <a:pt x="183744" y="31013"/>
                  </a:lnTo>
                  <a:lnTo>
                    <a:pt x="183545" y="30640"/>
                  </a:lnTo>
                  <a:lnTo>
                    <a:pt x="183337" y="30276"/>
                  </a:lnTo>
                  <a:lnTo>
                    <a:pt x="183128" y="29911"/>
                  </a:lnTo>
                  <a:lnTo>
                    <a:pt x="182911" y="29547"/>
                  </a:lnTo>
                  <a:lnTo>
                    <a:pt x="182694" y="29191"/>
                  </a:lnTo>
                  <a:lnTo>
                    <a:pt x="182469" y="28835"/>
                  </a:lnTo>
                  <a:lnTo>
                    <a:pt x="182235" y="28480"/>
                  </a:lnTo>
                  <a:lnTo>
                    <a:pt x="182000" y="28124"/>
                  </a:lnTo>
                  <a:lnTo>
                    <a:pt x="181757" y="27777"/>
                  </a:lnTo>
                  <a:lnTo>
                    <a:pt x="181514" y="27430"/>
                  </a:lnTo>
                  <a:lnTo>
                    <a:pt x="181263" y="27082"/>
                  </a:lnTo>
                  <a:lnTo>
                    <a:pt x="180751" y="26406"/>
                  </a:lnTo>
                  <a:lnTo>
                    <a:pt x="180221" y="25729"/>
                  </a:lnTo>
                  <a:lnTo>
                    <a:pt x="179675" y="25069"/>
                  </a:lnTo>
                  <a:lnTo>
                    <a:pt x="179111" y="24419"/>
                  </a:lnTo>
                  <a:lnTo>
                    <a:pt x="178521" y="23776"/>
                  </a:lnTo>
                  <a:lnTo>
                    <a:pt x="177922" y="23152"/>
                  </a:lnTo>
                  <a:lnTo>
                    <a:pt x="177306" y="22536"/>
                  </a:lnTo>
                  <a:lnTo>
                    <a:pt x="176672" y="21928"/>
                  </a:lnTo>
                  <a:lnTo>
                    <a:pt x="176030" y="21338"/>
                  </a:lnTo>
                  <a:lnTo>
                    <a:pt x="175362" y="20757"/>
                  </a:lnTo>
                  <a:lnTo>
                    <a:pt x="174685" y="20193"/>
                  </a:lnTo>
                  <a:lnTo>
                    <a:pt x="173991" y="19637"/>
                  </a:lnTo>
                  <a:lnTo>
                    <a:pt x="173280" y="19099"/>
                  </a:lnTo>
                  <a:lnTo>
                    <a:pt x="172559" y="18570"/>
                  </a:lnTo>
                  <a:lnTo>
                    <a:pt x="171822" y="18058"/>
                  </a:lnTo>
                  <a:lnTo>
                    <a:pt x="171075" y="17563"/>
                  </a:lnTo>
                  <a:lnTo>
                    <a:pt x="170312" y="17077"/>
                  </a:lnTo>
                  <a:lnTo>
                    <a:pt x="169531" y="16609"/>
                  </a:lnTo>
                  <a:lnTo>
                    <a:pt x="168750" y="16158"/>
                  </a:lnTo>
                  <a:lnTo>
                    <a:pt x="167943" y="15724"/>
                  </a:lnTo>
                  <a:lnTo>
                    <a:pt x="167136" y="15299"/>
                  </a:lnTo>
                  <a:lnTo>
                    <a:pt x="166312" y="14891"/>
                  </a:lnTo>
                  <a:lnTo>
                    <a:pt x="165479" y="14500"/>
                  </a:lnTo>
                  <a:lnTo>
                    <a:pt x="164628" y="14136"/>
                  </a:lnTo>
                  <a:lnTo>
                    <a:pt x="163769" y="13780"/>
                  </a:lnTo>
                  <a:lnTo>
                    <a:pt x="162901" y="13442"/>
                  </a:lnTo>
                  <a:lnTo>
                    <a:pt x="162034" y="13121"/>
                  </a:lnTo>
                  <a:lnTo>
                    <a:pt x="161140" y="12817"/>
                  </a:lnTo>
                  <a:lnTo>
                    <a:pt x="160246" y="12531"/>
                  </a:lnTo>
                  <a:lnTo>
                    <a:pt x="159344" y="12262"/>
                  </a:lnTo>
                  <a:lnTo>
                    <a:pt x="158433" y="12010"/>
                  </a:lnTo>
                  <a:lnTo>
                    <a:pt x="157513" y="11784"/>
                  </a:lnTo>
                  <a:lnTo>
                    <a:pt x="156584" y="11576"/>
                  </a:lnTo>
                  <a:lnTo>
                    <a:pt x="155647" y="11385"/>
                  </a:lnTo>
                  <a:lnTo>
                    <a:pt x="155179" y="11298"/>
                  </a:lnTo>
                  <a:lnTo>
                    <a:pt x="154701" y="11212"/>
                  </a:lnTo>
                  <a:lnTo>
                    <a:pt x="154233" y="11133"/>
                  </a:lnTo>
                  <a:lnTo>
                    <a:pt x="153755" y="11064"/>
                  </a:lnTo>
                  <a:lnTo>
                    <a:pt x="153278" y="10995"/>
                  </a:lnTo>
                  <a:lnTo>
                    <a:pt x="152801" y="10934"/>
                  </a:lnTo>
                  <a:lnTo>
                    <a:pt x="152315" y="10873"/>
                  </a:lnTo>
                  <a:lnTo>
                    <a:pt x="151838" y="10821"/>
                  </a:lnTo>
                  <a:lnTo>
                    <a:pt x="151352" y="10778"/>
                  </a:lnTo>
                  <a:lnTo>
                    <a:pt x="150866" y="10734"/>
                  </a:lnTo>
                  <a:lnTo>
                    <a:pt x="150380" y="10700"/>
                  </a:lnTo>
                  <a:lnTo>
                    <a:pt x="149894" y="10665"/>
                  </a:lnTo>
                  <a:lnTo>
                    <a:pt x="149399" y="10639"/>
                  </a:lnTo>
                  <a:lnTo>
                    <a:pt x="148913" y="10621"/>
                  </a:lnTo>
                  <a:lnTo>
                    <a:pt x="148419" y="10604"/>
                  </a:lnTo>
                  <a:lnTo>
                    <a:pt x="147933" y="10595"/>
                  </a:lnTo>
                  <a:lnTo>
                    <a:pt x="147933" y="10595"/>
                  </a:lnTo>
                  <a:lnTo>
                    <a:pt x="147187" y="10587"/>
                  </a:lnTo>
                  <a:lnTo>
                    <a:pt x="146449" y="10595"/>
                  </a:lnTo>
                  <a:lnTo>
                    <a:pt x="145711" y="10621"/>
                  </a:lnTo>
                  <a:lnTo>
                    <a:pt x="144974" y="10648"/>
                  </a:lnTo>
                  <a:lnTo>
                    <a:pt x="144236" y="10691"/>
                  </a:lnTo>
                  <a:lnTo>
                    <a:pt x="143507" y="10743"/>
                  </a:lnTo>
                  <a:lnTo>
                    <a:pt x="142787" y="10812"/>
                  </a:lnTo>
                  <a:lnTo>
                    <a:pt x="142058" y="10890"/>
                  </a:lnTo>
                  <a:lnTo>
                    <a:pt x="141338" y="10977"/>
                  </a:lnTo>
                  <a:lnTo>
                    <a:pt x="140618" y="11073"/>
                  </a:lnTo>
                  <a:lnTo>
                    <a:pt x="139906" y="11186"/>
                  </a:lnTo>
                  <a:lnTo>
                    <a:pt x="139195" y="11307"/>
                  </a:lnTo>
                  <a:lnTo>
                    <a:pt x="138492" y="11437"/>
                  </a:lnTo>
                  <a:lnTo>
                    <a:pt x="137789" y="11576"/>
                  </a:lnTo>
                  <a:lnTo>
                    <a:pt x="137086" y="11732"/>
                  </a:lnTo>
                  <a:lnTo>
                    <a:pt x="136392" y="11897"/>
                  </a:lnTo>
                  <a:lnTo>
                    <a:pt x="135698" y="12071"/>
                  </a:lnTo>
                  <a:lnTo>
                    <a:pt x="135012" y="12253"/>
                  </a:lnTo>
                  <a:lnTo>
                    <a:pt x="134335" y="12444"/>
                  </a:lnTo>
                  <a:lnTo>
                    <a:pt x="133659" y="12652"/>
                  </a:lnTo>
                  <a:lnTo>
                    <a:pt x="132982" y="12869"/>
                  </a:lnTo>
                  <a:lnTo>
                    <a:pt x="132322" y="13095"/>
                  </a:lnTo>
                  <a:lnTo>
                    <a:pt x="131663" y="13329"/>
                  </a:lnTo>
                  <a:lnTo>
                    <a:pt x="131003" y="13572"/>
                  </a:lnTo>
                  <a:lnTo>
                    <a:pt x="130353" y="13832"/>
                  </a:lnTo>
                  <a:lnTo>
                    <a:pt x="129710" y="14092"/>
                  </a:lnTo>
                  <a:lnTo>
                    <a:pt x="129068" y="14370"/>
                  </a:lnTo>
                  <a:lnTo>
                    <a:pt x="128435" y="14656"/>
                  </a:lnTo>
                  <a:lnTo>
                    <a:pt x="127810" y="14943"/>
                  </a:lnTo>
                  <a:lnTo>
                    <a:pt x="127194" y="15247"/>
                  </a:lnTo>
                  <a:lnTo>
                    <a:pt x="126578" y="15559"/>
                  </a:lnTo>
                  <a:lnTo>
                    <a:pt x="125970" y="15880"/>
                  </a:lnTo>
                  <a:lnTo>
                    <a:pt x="125372" y="16218"/>
                  </a:lnTo>
                  <a:lnTo>
                    <a:pt x="124782" y="16557"/>
                  </a:lnTo>
                  <a:lnTo>
                    <a:pt x="124192" y="16904"/>
                  </a:lnTo>
                  <a:lnTo>
                    <a:pt x="123619" y="17260"/>
                  </a:lnTo>
                  <a:lnTo>
                    <a:pt x="123046" y="17624"/>
                  </a:lnTo>
                  <a:lnTo>
                    <a:pt x="122482" y="18006"/>
                  </a:lnTo>
                  <a:lnTo>
                    <a:pt x="121927" y="18388"/>
                  </a:lnTo>
                  <a:lnTo>
                    <a:pt x="121371" y="18778"/>
                  </a:lnTo>
                  <a:lnTo>
                    <a:pt x="120833" y="19186"/>
                  </a:lnTo>
                  <a:lnTo>
                    <a:pt x="120304" y="19594"/>
                  </a:lnTo>
                  <a:lnTo>
                    <a:pt x="119783" y="20010"/>
                  </a:lnTo>
                  <a:lnTo>
                    <a:pt x="119263" y="20436"/>
                  </a:lnTo>
                  <a:lnTo>
                    <a:pt x="118760" y="20869"/>
                  </a:lnTo>
                  <a:lnTo>
                    <a:pt x="118256" y="21312"/>
                  </a:lnTo>
                  <a:lnTo>
                    <a:pt x="117770" y="21763"/>
                  </a:lnTo>
                  <a:lnTo>
                    <a:pt x="117293" y="22223"/>
                  </a:lnTo>
                  <a:lnTo>
                    <a:pt x="116816" y="22692"/>
                  </a:lnTo>
                  <a:lnTo>
                    <a:pt x="116356" y="23169"/>
                  </a:lnTo>
                  <a:lnTo>
                    <a:pt x="115905" y="23646"/>
                  </a:lnTo>
                  <a:lnTo>
                    <a:pt x="115462" y="24141"/>
                  </a:lnTo>
                  <a:lnTo>
                    <a:pt x="115028" y="24635"/>
                  </a:lnTo>
                  <a:lnTo>
                    <a:pt x="114612" y="25139"/>
                  </a:lnTo>
                  <a:lnTo>
                    <a:pt x="114195" y="25651"/>
                  </a:lnTo>
                  <a:lnTo>
                    <a:pt x="113796" y="26171"/>
                  </a:lnTo>
                  <a:lnTo>
                    <a:pt x="113397" y="26701"/>
                  </a:lnTo>
                  <a:lnTo>
                    <a:pt x="113015" y="27239"/>
                  </a:lnTo>
                  <a:lnTo>
                    <a:pt x="112651" y="27777"/>
                  </a:lnTo>
                  <a:lnTo>
                    <a:pt x="112286" y="28323"/>
                  </a:lnTo>
                  <a:lnTo>
                    <a:pt x="111939" y="28879"/>
                  </a:lnTo>
                  <a:lnTo>
                    <a:pt x="111601" y="29443"/>
                  </a:lnTo>
                  <a:lnTo>
                    <a:pt x="111280" y="30007"/>
                  </a:lnTo>
                  <a:lnTo>
                    <a:pt x="110959" y="30588"/>
                  </a:lnTo>
                  <a:lnTo>
                    <a:pt x="110959" y="30588"/>
                  </a:lnTo>
                  <a:lnTo>
                    <a:pt x="110802" y="30874"/>
                  </a:lnTo>
                  <a:lnTo>
                    <a:pt x="110629" y="31161"/>
                  </a:lnTo>
                  <a:lnTo>
                    <a:pt x="110447" y="31439"/>
                  </a:lnTo>
                  <a:lnTo>
                    <a:pt x="110256" y="31708"/>
                  </a:lnTo>
                  <a:lnTo>
                    <a:pt x="110056" y="31977"/>
                  </a:lnTo>
                  <a:lnTo>
                    <a:pt x="109848" y="32228"/>
                  </a:lnTo>
                  <a:lnTo>
                    <a:pt x="109631" y="32480"/>
                  </a:lnTo>
                  <a:lnTo>
                    <a:pt x="109405" y="32714"/>
                  </a:lnTo>
                  <a:lnTo>
                    <a:pt x="109171" y="32948"/>
                  </a:lnTo>
                  <a:lnTo>
                    <a:pt x="108928" y="33174"/>
                  </a:lnTo>
                  <a:lnTo>
                    <a:pt x="108676" y="33391"/>
                  </a:lnTo>
                  <a:lnTo>
                    <a:pt x="108425" y="33591"/>
                  </a:lnTo>
                  <a:lnTo>
                    <a:pt x="108164" y="33790"/>
                  </a:lnTo>
                  <a:lnTo>
                    <a:pt x="107887" y="33981"/>
                  </a:lnTo>
                  <a:lnTo>
                    <a:pt x="107618" y="34163"/>
                  </a:lnTo>
                  <a:lnTo>
                    <a:pt x="107331" y="34328"/>
                  </a:lnTo>
                  <a:lnTo>
                    <a:pt x="107045" y="34493"/>
                  </a:lnTo>
                  <a:lnTo>
                    <a:pt x="106750" y="34640"/>
                  </a:lnTo>
                  <a:lnTo>
                    <a:pt x="106446" y="34788"/>
                  </a:lnTo>
                  <a:lnTo>
                    <a:pt x="106143" y="34918"/>
                  </a:lnTo>
                  <a:lnTo>
                    <a:pt x="105830" y="35040"/>
                  </a:lnTo>
                  <a:lnTo>
                    <a:pt x="105509" y="35152"/>
                  </a:lnTo>
                  <a:lnTo>
                    <a:pt x="105188" y="35257"/>
                  </a:lnTo>
                  <a:lnTo>
                    <a:pt x="104867" y="35352"/>
                  </a:lnTo>
                  <a:lnTo>
                    <a:pt x="104537" y="35430"/>
                  </a:lnTo>
                  <a:lnTo>
                    <a:pt x="104199" y="35508"/>
                  </a:lnTo>
                  <a:lnTo>
                    <a:pt x="103860" y="35569"/>
                  </a:lnTo>
                  <a:lnTo>
                    <a:pt x="103522" y="35621"/>
                  </a:lnTo>
                  <a:lnTo>
                    <a:pt x="103175" y="35656"/>
                  </a:lnTo>
                  <a:lnTo>
                    <a:pt x="102828" y="35682"/>
                  </a:lnTo>
                  <a:lnTo>
                    <a:pt x="102481" y="35699"/>
                  </a:lnTo>
                  <a:lnTo>
                    <a:pt x="102125" y="35708"/>
                  </a:lnTo>
                  <a:lnTo>
                    <a:pt x="102125" y="35708"/>
                  </a:lnTo>
                  <a:lnTo>
                    <a:pt x="101778" y="35699"/>
                  </a:lnTo>
                  <a:lnTo>
                    <a:pt x="101431" y="35682"/>
                  </a:lnTo>
                  <a:lnTo>
                    <a:pt x="101084" y="35656"/>
                  </a:lnTo>
                  <a:lnTo>
                    <a:pt x="100745" y="35621"/>
                  </a:lnTo>
                  <a:lnTo>
                    <a:pt x="100407" y="35569"/>
                  </a:lnTo>
                  <a:lnTo>
                    <a:pt x="100068" y="35508"/>
                  </a:lnTo>
                  <a:lnTo>
                    <a:pt x="99739" y="35430"/>
                  </a:lnTo>
                  <a:lnTo>
                    <a:pt x="99409" y="35352"/>
                  </a:lnTo>
                  <a:lnTo>
                    <a:pt x="99088" y="35257"/>
                  </a:lnTo>
                  <a:lnTo>
                    <a:pt x="98767" y="35152"/>
                  </a:lnTo>
                  <a:lnTo>
                    <a:pt x="98446" y="35040"/>
                  </a:lnTo>
                  <a:lnTo>
                    <a:pt x="98133" y="34918"/>
                  </a:lnTo>
                  <a:lnTo>
                    <a:pt x="97830" y="34788"/>
                  </a:lnTo>
                  <a:lnTo>
                    <a:pt x="97526" y="34640"/>
                  </a:lnTo>
                  <a:lnTo>
                    <a:pt x="97231" y="34493"/>
                  </a:lnTo>
                  <a:lnTo>
                    <a:pt x="96945" y="34328"/>
                  </a:lnTo>
                  <a:lnTo>
                    <a:pt x="96658" y="34163"/>
                  </a:lnTo>
                  <a:lnTo>
                    <a:pt x="96381" y="33981"/>
                  </a:lnTo>
                  <a:lnTo>
                    <a:pt x="96112" y="33790"/>
                  </a:lnTo>
                  <a:lnTo>
                    <a:pt x="95843" y="33591"/>
                  </a:lnTo>
                  <a:lnTo>
                    <a:pt x="95582" y="33391"/>
                  </a:lnTo>
                  <a:lnTo>
                    <a:pt x="95331" y="33174"/>
                  </a:lnTo>
                  <a:lnTo>
                    <a:pt x="95088" y="32948"/>
                  </a:lnTo>
                  <a:lnTo>
                    <a:pt x="94853" y="32714"/>
                  </a:lnTo>
                  <a:lnTo>
                    <a:pt x="94628" y="32480"/>
                  </a:lnTo>
                  <a:lnTo>
                    <a:pt x="94411" y="32228"/>
                  </a:lnTo>
                  <a:lnTo>
                    <a:pt x="94203" y="31977"/>
                  </a:lnTo>
                  <a:lnTo>
                    <a:pt x="93994" y="31708"/>
                  </a:lnTo>
                  <a:lnTo>
                    <a:pt x="93803" y="31439"/>
                  </a:lnTo>
                  <a:lnTo>
                    <a:pt x="93621" y="31161"/>
                  </a:lnTo>
                  <a:lnTo>
                    <a:pt x="93448" y="30874"/>
                  </a:lnTo>
                  <a:lnTo>
                    <a:pt x="93291" y="30588"/>
                  </a:lnTo>
                  <a:lnTo>
                    <a:pt x="93291" y="30588"/>
                  </a:lnTo>
                  <a:lnTo>
                    <a:pt x="92970" y="30007"/>
                  </a:lnTo>
                  <a:lnTo>
                    <a:pt x="92649" y="29434"/>
                  </a:lnTo>
                  <a:lnTo>
                    <a:pt x="92311" y="28870"/>
                  </a:lnTo>
                  <a:lnTo>
                    <a:pt x="91964" y="28315"/>
                  </a:lnTo>
                  <a:lnTo>
                    <a:pt x="91599" y="27759"/>
                  </a:lnTo>
                  <a:lnTo>
                    <a:pt x="91235" y="27221"/>
                  </a:lnTo>
                  <a:lnTo>
                    <a:pt x="90853" y="26683"/>
                  </a:lnTo>
                  <a:lnTo>
                    <a:pt x="90463" y="26154"/>
                  </a:lnTo>
                  <a:lnTo>
                    <a:pt x="90055" y="25625"/>
                  </a:lnTo>
                  <a:lnTo>
                    <a:pt x="89647" y="25113"/>
                  </a:lnTo>
                  <a:lnTo>
                    <a:pt x="89222" y="24609"/>
                  </a:lnTo>
                  <a:lnTo>
                    <a:pt x="88788" y="24106"/>
                  </a:lnTo>
                  <a:lnTo>
                    <a:pt x="88354" y="23612"/>
                  </a:lnTo>
                  <a:lnTo>
                    <a:pt x="87903" y="23126"/>
                  </a:lnTo>
                  <a:lnTo>
                    <a:pt x="87434" y="22657"/>
                  </a:lnTo>
                  <a:lnTo>
                    <a:pt x="86966" y="22188"/>
                  </a:lnTo>
                  <a:lnTo>
                    <a:pt x="86488" y="21720"/>
                  </a:lnTo>
                  <a:lnTo>
                    <a:pt x="86002" y="21269"/>
                  </a:lnTo>
                  <a:lnTo>
                    <a:pt x="85508" y="20826"/>
                  </a:lnTo>
                  <a:lnTo>
                    <a:pt x="84996" y="20392"/>
                  </a:lnTo>
                  <a:lnTo>
                    <a:pt x="84484" y="19958"/>
                  </a:lnTo>
                  <a:lnTo>
                    <a:pt x="83963" y="19542"/>
                  </a:lnTo>
                  <a:lnTo>
                    <a:pt x="83434" y="19134"/>
                  </a:lnTo>
                  <a:lnTo>
                    <a:pt x="82887" y="18726"/>
                  </a:lnTo>
                  <a:lnTo>
                    <a:pt x="82341" y="18336"/>
                  </a:lnTo>
                  <a:lnTo>
                    <a:pt x="81785" y="17945"/>
                  </a:lnTo>
                  <a:lnTo>
                    <a:pt x="81230" y="17572"/>
                  </a:lnTo>
                  <a:lnTo>
                    <a:pt x="80657" y="17199"/>
                  </a:lnTo>
                  <a:lnTo>
                    <a:pt x="80076" y="16843"/>
                  </a:lnTo>
                  <a:lnTo>
                    <a:pt x="79494" y="16496"/>
                  </a:lnTo>
                  <a:lnTo>
                    <a:pt x="78904" y="16149"/>
                  </a:lnTo>
                  <a:lnTo>
                    <a:pt x="78306" y="15819"/>
                  </a:lnTo>
                  <a:lnTo>
                    <a:pt x="77698" y="15498"/>
                  </a:lnTo>
                  <a:lnTo>
                    <a:pt x="77082" y="15186"/>
                  </a:lnTo>
                  <a:lnTo>
                    <a:pt x="76466" y="14882"/>
                  </a:lnTo>
                  <a:lnTo>
                    <a:pt x="75841" y="14587"/>
                  </a:lnTo>
                  <a:lnTo>
                    <a:pt x="75208" y="14301"/>
                  </a:lnTo>
                  <a:lnTo>
                    <a:pt x="74566" y="14023"/>
                  </a:lnTo>
                  <a:lnTo>
                    <a:pt x="73924" y="13763"/>
                  </a:lnTo>
                  <a:lnTo>
                    <a:pt x="73273" y="13502"/>
                  </a:lnTo>
                  <a:lnTo>
                    <a:pt x="72622" y="13259"/>
                  </a:lnTo>
                  <a:lnTo>
                    <a:pt x="71962" y="13025"/>
                  </a:lnTo>
                  <a:lnTo>
                    <a:pt x="71294" y="12800"/>
                  </a:lnTo>
                  <a:lnTo>
                    <a:pt x="70617" y="12583"/>
                  </a:lnTo>
                  <a:lnTo>
                    <a:pt x="69949" y="12374"/>
                  </a:lnTo>
                  <a:lnTo>
                    <a:pt x="69264" y="12183"/>
                  </a:lnTo>
                  <a:lnTo>
                    <a:pt x="68578" y="12001"/>
                  </a:lnTo>
                  <a:lnTo>
                    <a:pt x="67884" y="11828"/>
                  </a:lnTo>
                  <a:lnTo>
                    <a:pt x="67190" y="11663"/>
                  </a:lnTo>
                  <a:lnTo>
                    <a:pt x="66487" y="11507"/>
                  </a:lnTo>
                  <a:lnTo>
                    <a:pt x="65784" y="11368"/>
                  </a:lnTo>
                  <a:lnTo>
                    <a:pt x="65081" y="11238"/>
                  </a:lnTo>
                  <a:lnTo>
                    <a:pt x="64370" y="11116"/>
                  </a:lnTo>
                  <a:lnTo>
                    <a:pt x="63650" y="11003"/>
                  </a:lnTo>
                  <a:lnTo>
                    <a:pt x="62929" y="10908"/>
                  </a:lnTo>
                  <a:lnTo>
                    <a:pt x="62209" y="10821"/>
                  </a:lnTo>
                  <a:lnTo>
                    <a:pt x="61480" y="10743"/>
                  </a:lnTo>
                  <a:lnTo>
                    <a:pt x="60751" y="10674"/>
                  </a:lnTo>
                  <a:lnTo>
                    <a:pt x="60022" y="10621"/>
                  </a:lnTo>
                  <a:lnTo>
                    <a:pt x="59285" y="10578"/>
                  </a:lnTo>
                  <a:lnTo>
                    <a:pt x="58547" y="10552"/>
                  </a:lnTo>
                  <a:lnTo>
                    <a:pt x="57810" y="10526"/>
                  </a:lnTo>
                  <a:lnTo>
                    <a:pt x="57063" y="10517"/>
                  </a:lnTo>
                  <a:lnTo>
                    <a:pt x="56317" y="10526"/>
                  </a:lnTo>
                  <a:lnTo>
                    <a:pt x="56317" y="10526"/>
                  </a:lnTo>
                  <a:lnTo>
                    <a:pt x="55831" y="10535"/>
                  </a:lnTo>
                  <a:lnTo>
                    <a:pt x="55337" y="10552"/>
                  </a:lnTo>
                  <a:lnTo>
                    <a:pt x="54851" y="10569"/>
                  </a:lnTo>
                  <a:lnTo>
                    <a:pt x="54365" y="10595"/>
                  </a:lnTo>
                  <a:lnTo>
                    <a:pt x="53879" y="10630"/>
                  </a:lnTo>
                  <a:lnTo>
                    <a:pt x="53393" y="10665"/>
                  </a:lnTo>
                  <a:lnTo>
                    <a:pt x="52907" y="10708"/>
                  </a:lnTo>
                  <a:lnTo>
                    <a:pt x="52430" y="10752"/>
                  </a:lnTo>
                  <a:lnTo>
                    <a:pt x="51944" y="10804"/>
                  </a:lnTo>
                  <a:lnTo>
                    <a:pt x="51466" y="10864"/>
                  </a:lnTo>
                  <a:lnTo>
                    <a:pt x="50989" y="10925"/>
                  </a:lnTo>
                  <a:lnTo>
                    <a:pt x="50512" y="10995"/>
                  </a:lnTo>
                  <a:lnTo>
                    <a:pt x="50035" y="11064"/>
                  </a:lnTo>
                  <a:lnTo>
                    <a:pt x="49566" y="11142"/>
                  </a:lnTo>
                  <a:lnTo>
                    <a:pt x="49089" y="11229"/>
                  </a:lnTo>
                  <a:lnTo>
                    <a:pt x="48620" y="11316"/>
                  </a:lnTo>
                  <a:lnTo>
                    <a:pt x="47692" y="11507"/>
                  </a:lnTo>
                  <a:lnTo>
                    <a:pt x="46763" y="11715"/>
                  </a:lnTo>
                  <a:lnTo>
                    <a:pt x="45844" y="11940"/>
                  </a:lnTo>
                  <a:lnTo>
                    <a:pt x="44932" y="12192"/>
                  </a:lnTo>
                  <a:lnTo>
                    <a:pt x="44030" y="12461"/>
                  </a:lnTo>
                  <a:lnTo>
                    <a:pt x="43136" y="12747"/>
                  </a:lnTo>
                  <a:lnTo>
                    <a:pt x="42251" y="13051"/>
                  </a:lnTo>
                  <a:lnTo>
                    <a:pt x="41375" y="13372"/>
                  </a:lnTo>
                  <a:lnTo>
                    <a:pt x="40507" y="13711"/>
                  </a:lnTo>
                  <a:lnTo>
                    <a:pt x="39648" y="14066"/>
                  </a:lnTo>
                  <a:lnTo>
                    <a:pt x="38806" y="14440"/>
                  </a:lnTo>
                  <a:lnTo>
                    <a:pt x="37973" y="14821"/>
                  </a:lnTo>
                  <a:lnTo>
                    <a:pt x="37149" y="15229"/>
                  </a:lnTo>
                  <a:lnTo>
                    <a:pt x="36333" y="15654"/>
                  </a:lnTo>
                  <a:lnTo>
                    <a:pt x="35535" y="16088"/>
                  </a:lnTo>
                  <a:lnTo>
                    <a:pt x="34745" y="16539"/>
                  </a:lnTo>
                  <a:lnTo>
                    <a:pt x="33973" y="17008"/>
                  </a:lnTo>
                  <a:lnTo>
                    <a:pt x="33209" y="17494"/>
                  </a:lnTo>
                  <a:lnTo>
                    <a:pt x="32454" y="17989"/>
                  </a:lnTo>
                  <a:lnTo>
                    <a:pt x="31717" y="18501"/>
                  </a:lnTo>
                  <a:lnTo>
                    <a:pt x="30997" y="19030"/>
                  </a:lnTo>
                  <a:lnTo>
                    <a:pt x="30285" y="19568"/>
                  </a:lnTo>
                  <a:lnTo>
                    <a:pt x="29591" y="20123"/>
                  </a:lnTo>
                  <a:lnTo>
                    <a:pt x="28914" y="20687"/>
                  </a:lnTo>
                  <a:lnTo>
                    <a:pt x="28246" y="21269"/>
                  </a:lnTo>
                  <a:lnTo>
                    <a:pt x="27595" y="21859"/>
                  </a:lnTo>
                  <a:lnTo>
                    <a:pt x="26962" y="22466"/>
                  </a:lnTo>
                  <a:lnTo>
                    <a:pt x="26345" y="23082"/>
                  </a:lnTo>
                  <a:lnTo>
                    <a:pt x="25747" y="23707"/>
                  </a:lnTo>
                  <a:lnTo>
                    <a:pt x="25165" y="24349"/>
                  </a:lnTo>
                  <a:lnTo>
                    <a:pt x="24593" y="25000"/>
                  </a:lnTo>
                  <a:lnTo>
                    <a:pt x="24046" y="25659"/>
                  </a:lnTo>
                  <a:lnTo>
                    <a:pt x="23517" y="26336"/>
                  </a:lnTo>
                  <a:lnTo>
                    <a:pt x="22996" y="27013"/>
                  </a:lnTo>
                  <a:lnTo>
                    <a:pt x="22753" y="27360"/>
                  </a:lnTo>
                  <a:lnTo>
                    <a:pt x="22501" y="27707"/>
                  </a:lnTo>
                  <a:lnTo>
                    <a:pt x="22267" y="28054"/>
                  </a:lnTo>
                  <a:lnTo>
                    <a:pt x="22024" y="28410"/>
                  </a:lnTo>
                  <a:lnTo>
                    <a:pt x="21799" y="28766"/>
                  </a:lnTo>
                  <a:lnTo>
                    <a:pt x="21573" y="29122"/>
                  </a:lnTo>
                  <a:lnTo>
                    <a:pt x="21347" y="29477"/>
                  </a:lnTo>
                  <a:lnTo>
                    <a:pt x="21130" y="29842"/>
                  </a:lnTo>
                  <a:lnTo>
                    <a:pt x="20922" y="30206"/>
                  </a:lnTo>
                  <a:lnTo>
                    <a:pt x="20714" y="30571"/>
                  </a:lnTo>
                  <a:lnTo>
                    <a:pt x="20514" y="30944"/>
                  </a:lnTo>
                  <a:lnTo>
                    <a:pt x="20315" y="31308"/>
                  </a:lnTo>
                  <a:lnTo>
                    <a:pt x="20124" y="31681"/>
                  </a:lnTo>
                  <a:lnTo>
                    <a:pt x="19942" y="32055"/>
                  </a:lnTo>
                  <a:lnTo>
                    <a:pt x="19759" y="32436"/>
                  </a:lnTo>
                  <a:lnTo>
                    <a:pt x="19586" y="32810"/>
                  </a:lnTo>
                  <a:lnTo>
                    <a:pt x="19412" y="33191"/>
                  </a:lnTo>
                  <a:lnTo>
                    <a:pt x="19247" y="33573"/>
                  </a:lnTo>
                  <a:lnTo>
                    <a:pt x="19091" y="33955"/>
                  </a:lnTo>
                  <a:lnTo>
                    <a:pt x="18935" y="34345"/>
                  </a:lnTo>
                  <a:lnTo>
                    <a:pt x="18787" y="34727"/>
                  </a:lnTo>
                  <a:lnTo>
                    <a:pt x="18640" y="35118"/>
                  </a:lnTo>
                  <a:lnTo>
                    <a:pt x="18501" y="35508"/>
                  </a:lnTo>
                  <a:lnTo>
                    <a:pt x="18371" y="35907"/>
                  </a:lnTo>
                  <a:lnTo>
                    <a:pt x="18249" y="36298"/>
                  </a:lnTo>
                  <a:lnTo>
                    <a:pt x="18128" y="36697"/>
                  </a:lnTo>
                  <a:lnTo>
                    <a:pt x="18007" y="37096"/>
                  </a:lnTo>
                  <a:lnTo>
                    <a:pt x="17902" y="37495"/>
                  </a:lnTo>
                  <a:lnTo>
                    <a:pt x="17798" y="37894"/>
                  </a:lnTo>
                  <a:lnTo>
                    <a:pt x="17703" y="38294"/>
                  </a:lnTo>
                  <a:lnTo>
                    <a:pt x="17607" y="38701"/>
                  </a:lnTo>
                  <a:lnTo>
                    <a:pt x="17521" y="39101"/>
                  </a:lnTo>
                  <a:lnTo>
                    <a:pt x="17442" y="39508"/>
                  </a:lnTo>
                  <a:lnTo>
                    <a:pt x="17373" y="39916"/>
                  </a:lnTo>
                  <a:lnTo>
                    <a:pt x="17304" y="40324"/>
                  </a:lnTo>
                  <a:lnTo>
                    <a:pt x="17243" y="40732"/>
                  </a:lnTo>
                  <a:lnTo>
                    <a:pt x="17182" y="41149"/>
                  </a:lnTo>
                  <a:lnTo>
                    <a:pt x="17130" y="41556"/>
                  </a:lnTo>
                  <a:lnTo>
                    <a:pt x="17095" y="41973"/>
                  </a:lnTo>
                  <a:lnTo>
                    <a:pt x="17052" y="42389"/>
                  </a:lnTo>
                  <a:lnTo>
                    <a:pt x="17026" y="42806"/>
                  </a:lnTo>
                  <a:lnTo>
                    <a:pt x="17000" y="43222"/>
                  </a:lnTo>
                  <a:lnTo>
                    <a:pt x="16983" y="43639"/>
                  </a:lnTo>
                  <a:lnTo>
                    <a:pt x="16974" y="44055"/>
                  </a:lnTo>
                  <a:lnTo>
                    <a:pt x="16974" y="44611"/>
                  </a:lnTo>
                  <a:lnTo>
                    <a:pt x="16974" y="44611"/>
                  </a:lnTo>
                  <a:lnTo>
                    <a:pt x="16991" y="44914"/>
                  </a:lnTo>
                  <a:lnTo>
                    <a:pt x="16991" y="45218"/>
                  </a:lnTo>
                  <a:lnTo>
                    <a:pt x="16974" y="45513"/>
                  </a:lnTo>
                  <a:lnTo>
                    <a:pt x="16939" y="45808"/>
                  </a:lnTo>
                  <a:lnTo>
                    <a:pt x="16887" y="46095"/>
                  </a:lnTo>
                  <a:lnTo>
                    <a:pt x="16818" y="46381"/>
                  </a:lnTo>
                  <a:lnTo>
                    <a:pt x="16740" y="46659"/>
                  </a:lnTo>
                  <a:lnTo>
                    <a:pt x="16635" y="46928"/>
                  </a:lnTo>
                  <a:lnTo>
                    <a:pt x="16523" y="47197"/>
                  </a:lnTo>
                  <a:lnTo>
                    <a:pt x="16401" y="47457"/>
                  </a:lnTo>
                  <a:lnTo>
                    <a:pt x="16262" y="47709"/>
                  </a:lnTo>
                  <a:lnTo>
                    <a:pt x="16106" y="47952"/>
                  </a:lnTo>
                  <a:lnTo>
                    <a:pt x="15933" y="48186"/>
                  </a:lnTo>
                  <a:lnTo>
                    <a:pt x="15759" y="48403"/>
                  </a:lnTo>
                  <a:lnTo>
                    <a:pt x="15568" y="48620"/>
                  </a:lnTo>
                  <a:lnTo>
                    <a:pt x="15360" y="48819"/>
                  </a:lnTo>
                  <a:lnTo>
                    <a:pt x="15360" y="48819"/>
                  </a:lnTo>
                  <a:lnTo>
                    <a:pt x="15143" y="49028"/>
                  </a:lnTo>
                  <a:lnTo>
                    <a:pt x="14917" y="49210"/>
                  </a:lnTo>
                  <a:lnTo>
                    <a:pt x="14674" y="49383"/>
                  </a:lnTo>
                  <a:lnTo>
                    <a:pt x="14431" y="49548"/>
                  </a:lnTo>
                  <a:lnTo>
                    <a:pt x="14180" y="49687"/>
                  </a:lnTo>
                  <a:lnTo>
                    <a:pt x="13919" y="49817"/>
                  </a:lnTo>
                  <a:lnTo>
                    <a:pt x="13650" y="49930"/>
                  </a:lnTo>
                  <a:lnTo>
                    <a:pt x="13373" y="50025"/>
                  </a:lnTo>
                  <a:lnTo>
                    <a:pt x="13095" y="50104"/>
                  </a:lnTo>
                  <a:lnTo>
                    <a:pt x="12817" y="50173"/>
                  </a:lnTo>
                  <a:lnTo>
                    <a:pt x="12531" y="50216"/>
                  </a:lnTo>
                  <a:lnTo>
                    <a:pt x="12236" y="50251"/>
                  </a:lnTo>
                  <a:lnTo>
                    <a:pt x="11950" y="50268"/>
                  </a:lnTo>
                  <a:lnTo>
                    <a:pt x="11655" y="50268"/>
                  </a:lnTo>
                  <a:lnTo>
                    <a:pt x="11368" y="50260"/>
                  </a:lnTo>
                  <a:lnTo>
                    <a:pt x="11073" y="50225"/>
                  </a:lnTo>
                  <a:lnTo>
                    <a:pt x="11073" y="50225"/>
                  </a:lnTo>
                  <a:lnTo>
                    <a:pt x="10327" y="50130"/>
                  </a:lnTo>
                  <a:lnTo>
                    <a:pt x="9563" y="50043"/>
                  </a:lnTo>
                  <a:lnTo>
                    <a:pt x="8800" y="49965"/>
                  </a:lnTo>
                  <a:lnTo>
                    <a:pt x="8036" y="49913"/>
                  </a:lnTo>
                  <a:lnTo>
                    <a:pt x="7290" y="49861"/>
                  </a:lnTo>
                  <a:lnTo>
                    <a:pt x="6570" y="49835"/>
                  </a:lnTo>
                  <a:lnTo>
                    <a:pt x="5893" y="49809"/>
                  </a:lnTo>
                  <a:lnTo>
                    <a:pt x="5259" y="49809"/>
                  </a:lnTo>
                  <a:lnTo>
                    <a:pt x="5259" y="49809"/>
                  </a:lnTo>
                  <a:lnTo>
                    <a:pt x="4990" y="49800"/>
                  </a:lnTo>
                  <a:lnTo>
                    <a:pt x="4721" y="49774"/>
                  </a:lnTo>
                  <a:lnTo>
                    <a:pt x="4461" y="49748"/>
                  </a:lnTo>
                  <a:lnTo>
                    <a:pt x="4209" y="49696"/>
                  </a:lnTo>
                  <a:lnTo>
                    <a:pt x="3958" y="49635"/>
                  </a:lnTo>
                  <a:lnTo>
                    <a:pt x="3706" y="49566"/>
                  </a:lnTo>
                  <a:lnTo>
                    <a:pt x="3463" y="49479"/>
                  </a:lnTo>
                  <a:lnTo>
                    <a:pt x="3220" y="49392"/>
                  </a:lnTo>
                  <a:lnTo>
                    <a:pt x="2995" y="49279"/>
                  </a:lnTo>
                  <a:lnTo>
                    <a:pt x="2760" y="49166"/>
                  </a:lnTo>
                  <a:lnTo>
                    <a:pt x="2543" y="49036"/>
                  </a:lnTo>
                  <a:lnTo>
                    <a:pt x="2327" y="48897"/>
                  </a:lnTo>
                  <a:lnTo>
                    <a:pt x="2127" y="48750"/>
                  </a:lnTo>
                  <a:lnTo>
                    <a:pt x="1927" y="48594"/>
                  </a:lnTo>
                  <a:lnTo>
                    <a:pt x="1736" y="48429"/>
                  </a:lnTo>
                  <a:lnTo>
                    <a:pt x="1546" y="48255"/>
                  </a:lnTo>
                  <a:lnTo>
                    <a:pt x="1372" y="48073"/>
                  </a:lnTo>
                  <a:lnTo>
                    <a:pt x="1207" y="47882"/>
                  </a:lnTo>
                  <a:lnTo>
                    <a:pt x="1051" y="47683"/>
                  </a:lnTo>
                  <a:lnTo>
                    <a:pt x="903" y="47474"/>
                  </a:lnTo>
                  <a:lnTo>
                    <a:pt x="765" y="47257"/>
                  </a:lnTo>
                  <a:lnTo>
                    <a:pt x="634" y="47040"/>
                  </a:lnTo>
                  <a:lnTo>
                    <a:pt x="522" y="46815"/>
                  </a:lnTo>
                  <a:lnTo>
                    <a:pt x="417" y="46581"/>
                  </a:lnTo>
                  <a:lnTo>
                    <a:pt x="322" y="46338"/>
                  </a:lnTo>
                  <a:lnTo>
                    <a:pt x="235" y="46095"/>
                  </a:lnTo>
                  <a:lnTo>
                    <a:pt x="166" y="45852"/>
                  </a:lnTo>
                  <a:lnTo>
                    <a:pt x="105" y="45600"/>
                  </a:lnTo>
                  <a:lnTo>
                    <a:pt x="62" y="45340"/>
                  </a:lnTo>
                  <a:lnTo>
                    <a:pt x="27" y="45079"/>
                  </a:lnTo>
                  <a:lnTo>
                    <a:pt x="1" y="44810"/>
                  </a:lnTo>
                  <a:lnTo>
                    <a:pt x="1" y="44541"/>
                  </a:lnTo>
                  <a:lnTo>
                    <a:pt x="1" y="44541"/>
                  </a:lnTo>
                  <a:lnTo>
                    <a:pt x="1" y="44281"/>
                  </a:lnTo>
                  <a:lnTo>
                    <a:pt x="27" y="44012"/>
                  </a:lnTo>
                  <a:lnTo>
                    <a:pt x="62" y="43752"/>
                  </a:lnTo>
                  <a:lnTo>
                    <a:pt x="105" y="43491"/>
                  </a:lnTo>
                  <a:lnTo>
                    <a:pt x="166" y="43240"/>
                  </a:lnTo>
                  <a:lnTo>
                    <a:pt x="235" y="42988"/>
                  </a:lnTo>
                  <a:lnTo>
                    <a:pt x="322" y="42745"/>
                  </a:lnTo>
                  <a:lnTo>
                    <a:pt x="417" y="42511"/>
                  </a:lnTo>
                  <a:lnTo>
                    <a:pt x="522" y="42277"/>
                  </a:lnTo>
                  <a:lnTo>
                    <a:pt x="634" y="42051"/>
                  </a:lnTo>
                  <a:lnTo>
                    <a:pt x="765" y="41834"/>
                  </a:lnTo>
                  <a:lnTo>
                    <a:pt x="903" y="41617"/>
                  </a:lnTo>
                  <a:lnTo>
                    <a:pt x="1051" y="41409"/>
                  </a:lnTo>
                  <a:lnTo>
                    <a:pt x="1207" y="41209"/>
                  </a:lnTo>
                  <a:lnTo>
                    <a:pt x="1372" y="41018"/>
                  </a:lnTo>
                  <a:lnTo>
                    <a:pt x="1546" y="40836"/>
                  </a:lnTo>
                  <a:lnTo>
                    <a:pt x="1736" y="40663"/>
                  </a:lnTo>
                  <a:lnTo>
                    <a:pt x="1927" y="40498"/>
                  </a:lnTo>
                  <a:lnTo>
                    <a:pt x="2127" y="40342"/>
                  </a:lnTo>
                  <a:lnTo>
                    <a:pt x="2327" y="40194"/>
                  </a:lnTo>
                  <a:lnTo>
                    <a:pt x="2543" y="40055"/>
                  </a:lnTo>
                  <a:lnTo>
                    <a:pt x="2760" y="39925"/>
                  </a:lnTo>
                  <a:lnTo>
                    <a:pt x="2995" y="39812"/>
                  </a:lnTo>
                  <a:lnTo>
                    <a:pt x="3220" y="39699"/>
                  </a:lnTo>
                  <a:lnTo>
                    <a:pt x="3463" y="39604"/>
                  </a:lnTo>
                  <a:lnTo>
                    <a:pt x="3706" y="39526"/>
                  </a:lnTo>
                  <a:lnTo>
                    <a:pt x="3958" y="39448"/>
                  </a:lnTo>
                  <a:lnTo>
                    <a:pt x="4209" y="39396"/>
                  </a:lnTo>
                  <a:lnTo>
                    <a:pt x="4461" y="39344"/>
                  </a:lnTo>
                  <a:lnTo>
                    <a:pt x="4721" y="39309"/>
                  </a:lnTo>
                  <a:lnTo>
                    <a:pt x="4990" y="39292"/>
                  </a:lnTo>
                  <a:lnTo>
                    <a:pt x="5259" y="39283"/>
                  </a:lnTo>
                  <a:lnTo>
                    <a:pt x="6795" y="39283"/>
                  </a:lnTo>
                  <a:lnTo>
                    <a:pt x="6795" y="39283"/>
                  </a:lnTo>
                  <a:lnTo>
                    <a:pt x="6865" y="38823"/>
                  </a:lnTo>
                  <a:lnTo>
                    <a:pt x="6934" y="38363"/>
                  </a:lnTo>
                  <a:lnTo>
                    <a:pt x="7012" y="37894"/>
                  </a:lnTo>
                  <a:lnTo>
                    <a:pt x="7090" y="37435"/>
                  </a:lnTo>
                  <a:lnTo>
                    <a:pt x="7186" y="36975"/>
                  </a:lnTo>
                  <a:lnTo>
                    <a:pt x="7273" y="36523"/>
                  </a:lnTo>
                  <a:lnTo>
                    <a:pt x="7377" y="36064"/>
                  </a:lnTo>
                  <a:lnTo>
                    <a:pt x="7481" y="35604"/>
                  </a:lnTo>
                  <a:lnTo>
                    <a:pt x="7585" y="35152"/>
                  </a:lnTo>
                  <a:lnTo>
                    <a:pt x="7706" y="34701"/>
                  </a:lnTo>
                  <a:lnTo>
                    <a:pt x="7828" y="34250"/>
                  </a:lnTo>
                  <a:lnTo>
                    <a:pt x="7949" y="33799"/>
                  </a:lnTo>
                  <a:lnTo>
                    <a:pt x="8080" y="33348"/>
                  </a:lnTo>
                  <a:lnTo>
                    <a:pt x="8218" y="32896"/>
                  </a:lnTo>
                  <a:lnTo>
                    <a:pt x="8366" y="32454"/>
                  </a:lnTo>
                  <a:lnTo>
                    <a:pt x="8513" y="32003"/>
                  </a:lnTo>
                  <a:lnTo>
                    <a:pt x="8670" y="31560"/>
                  </a:lnTo>
                  <a:lnTo>
                    <a:pt x="8826" y="31117"/>
                  </a:lnTo>
                  <a:lnTo>
                    <a:pt x="8991" y="30675"/>
                  </a:lnTo>
                  <a:lnTo>
                    <a:pt x="9156" y="30241"/>
                  </a:lnTo>
                  <a:lnTo>
                    <a:pt x="9329" y="29798"/>
                  </a:lnTo>
                  <a:lnTo>
                    <a:pt x="9511" y="29365"/>
                  </a:lnTo>
                  <a:lnTo>
                    <a:pt x="9702" y="28931"/>
                  </a:lnTo>
                  <a:lnTo>
                    <a:pt x="9893" y="28497"/>
                  </a:lnTo>
                  <a:lnTo>
                    <a:pt x="10084" y="28063"/>
                  </a:lnTo>
                  <a:lnTo>
                    <a:pt x="10284" y="27629"/>
                  </a:lnTo>
                  <a:lnTo>
                    <a:pt x="10492" y="27204"/>
                  </a:lnTo>
                  <a:lnTo>
                    <a:pt x="10709" y="26779"/>
                  </a:lnTo>
                  <a:lnTo>
                    <a:pt x="10926" y="26354"/>
                  </a:lnTo>
                  <a:lnTo>
                    <a:pt x="11143" y="25928"/>
                  </a:lnTo>
                  <a:lnTo>
                    <a:pt x="11377" y="25512"/>
                  </a:lnTo>
                  <a:lnTo>
                    <a:pt x="11603" y="25087"/>
                  </a:lnTo>
                  <a:lnTo>
                    <a:pt x="11846" y="24670"/>
                  </a:lnTo>
                  <a:lnTo>
                    <a:pt x="12089" y="24254"/>
                  </a:lnTo>
                  <a:lnTo>
                    <a:pt x="12332" y="23846"/>
                  </a:lnTo>
                  <a:lnTo>
                    <a:pt x="12583" y="23429"/>
                  </a:lnTo>
                  <a:lnTo>
                    <a:pt x="12843" y="23021"/>
                  </a:lnTo>
                  <a:lnTo>
                    <a:pt x="13112" y="22614"/>
                  </a:lnTo>
                  <a:lnTo>
                    <a:pt x="13373" y="22206"/>
                  </a:lnTo>
                  <a:lnTo>
                    <a:pt x="13650" y="21807"/>
                  </a:lnTo>
                  <a:lnTo>
                    <a:pt x="13928" y="21407"/>
                  </a:lnTo>
                  <a:lnTo>
                    <a:pt x="14215" y="21008"/>
                  </a:lnTo>
                  <a:lnTo>
                    <a:pt x="14501" y="20609"/>
                  </a:lnTo>
                  <a:lnTo>
                    <a:pt x="14796" y="20210"/>
                  </a:lnTo>
                  <a:lnTo>
                    <a:pt x="15091" y="19820"/>
                  </a:lnTo>
                  <a:lnTo>
                    <a:pt x="15395" y="19429"/>
                  </a:lnTo>
                  <a:lnTo>
                    <a:pt x="15698" y="19047"/>
                  </a:lnTo>
                  <a:lnTo>
                    <a:pt x="16011" y="18657"/>
                  </a:lnTo>
                  <a:lnTo>
                    <a:pt x="16332" y="18275"/>
                  </a:lnTo>
                  <a:lnTo>
                    <a:pt x="16653" y="17893"/>
                  </a:lnTo>
                  <a:lnTo>
                    <a:pt x="16983" y="17520"/>
                  </a:lnTo>
                  <a:lnTo>
                    <a:pt x="17312" y="17138"/>
                  </a:lnTo>
                  <a:lnTo>
                    <a:pt x="17651" y="16774"/>
                  </a:lnTo>
                  <a:lnTo>
                    <a:pt x="17989" y="16401"/>
                  </a:lnTo>
                  <a:lnTo>
                    <a:pt x="18336" y="16027"/>
                  </a:lnTo>
                  <a:lnTo>
                    <a:pt x="18692" y="15663"/>
                  </a:lnTo>
                  <a:lnTo>
                    <a:pt x="19048" y="15307"/>
                  </a:lnTo>
                  <a:lnTo>
                    <a:pt x="19412" y="14943"/>
                  </a:lnTo>
                  <a:lnTo>
                    <a:pt x="19777" y="14587"/>
                  </a:lnTo>
                  <a:lnTo>
                    <a:pt x="20141" y="14231"/>
                  </a:lnTo>
                  <a:lnTo>
                    <a:pt x="20523" y="13884"/>
                  </a:lnTo>
                  <a:lnTo>
                    <a:pt x="20896" y="13528"/>
                  </a:lnTo>
                  <a:lnTo>
                    <a:pt x="21287" y="13181"/>
                  </a:lnTo>
                  <a:lnTo>
                    <a:pt x="21668" y="12843"/>
                  </a:lnTo>
                  <a:lnTo>
                    <a:pt x="21668" y="12843"/>
                  </a:lnTo>
                  <a:lnTo>
                    <a:pt x="22120" y="12470"/>
                  </a:lnTo>
                  <a:lnTo>
                    <a:pt x="22571" y="12097"/>
                  </a:lnTo>
                  <a:lnTo>
                    <a:pt x="23022" y="11732"/>
                  </a:lnTo>
                  <a:lnTo>
                    <a:pt x="23482" y="11368"/>
                  </a:lnTo>
                  <a:lnTo>
                    <a:pt x="23942" y="11012"/>
                  </a:lnTo>
                  <a:lnTo>
                    <a:pt x="24410" y="10665"/>
                  </a:lnTo>
                  <a:lnTo>
                    <a:pt x="24879" y="10318"/>
                  </a:lnTo>
                  <a:lnTo>
                    <a:pt x="25348" y="9979"/>
                  </a:lnTo>
                  <a:lnTo>
                    <a:pt x="25825" y="9650"/>
                  </a:lnTo>
                  <a:lnTo>
                    <a:pt x="26311" y="9320"/>
                  </a:lnTo>
                  <a:lnTo>
                    <a:pt x="26788" y="8990"/>
                  </a:lnTo>
                  <a:lnTo>
                    <a:pt x="27283" y="8678"/>
                  </a:lnTo>
                  <a:lnTo>
                    <a:pt x="27769" y="8357"/>
                  </a:lnTo>
                  <a:lnTo>
                    <a:pt x="28263" y="8053"/>
                  </a:lnTo>
                  <a:lnTo>
                    <a:pt x="28766" y="7749"/>
                  </a:lnTo>
                  <a:lnTo>
                    <a:pt x="29261" y="7454"/>
                  </a:lnTo>
                  <a:lnTo>
                    <a:pt x="29773" y="7159"/>
                  </a:lnTo>
                  <a:lnTo>
                    <a:pt x="30276" y="6873"/>
                  </a:lnTo>
                  <a:lnTo>
                    <a:pt x="30788" y="6595"/>
                  </a:lnTo>
                  <a:lnTo>
                    <a:pt x="31300" y="6318"/>
                  </a:lnTo>
                  <a:lnTo>
                    <a:pt x="31821" y="6049"/>
                  </a:lnTo>
                  <a:lnTo>
                    <a:pt x="32342" y="5788"/>
                  </a:lnTo>
                  <a:lnTo>
                    <a:pt x="32862" y="5528"/>
                  </a:lnTo>
                  <a:lnTo>
                    <a:pt x="33392" y="5268"/>
                  </a:lnTo>
                  <a:lnTo>
                    <a:pt x="33921" y="5025"/>
                  </a:lnTo>
                  <a:lnTo>
                    <a:pt x="34450" y="4782"/>
                  </a:lnTo>
                  <a:lnTo>
                    <a:pt x="34988" y="4547"/>
                  </a:lnTo>
                  <a:lnTo>
                    <a:pt x="35526" y="4313"/>
                  </a:lnTo>
                  <a:lnTo>
                    <a:pt x="36064" y="4087"/>
                  </a:lnTo>
                  <a:lnTo>
                    <a:pt x="36611" y="3870"/>
                  </a:lnTo>
                  <a:lnTo>
                    <a:pt x="37149" y="3654"/>
                  </a:lnTo>
                  <a:lnTo>
                    <a:pt x="37695" y="3454"/>
                  </a:lnTo>
                  <a:lnTo>
                    <a:pt x="38251" y="3246"/>
                  </a:lnTo>
                  <a:lnTo>
                    <a:pt x="38806" y="3055"/>
                  </a:lnTo>
                  <a:lnTo>
                    <a:pt x="39362" y="2864"/>
                  </a:lnTo>
                  <a:lnTo>
                    <a:pt x="39917" y="2682"/>
                  </a:lnTo>
                  <a:lnTo>
                    <a:pt x="40472" y="2499"/>
                  </a:lnTo>
                  <a:lnTo>
                    <a:pt x="41036" y="2326"/>
                  </a:lnTo>
                  <a:lnTo>
                    <a:pt x="41600" y="2161"/>
                  </a:lnTo>
                  <a:lnTo>
                    <a:pt x="42164" y="1996"/>
                  </a:lnTo>
                  <a:lnTo>
                    <a:pt x="42737" y="1849"/>
                  </a:lnTo>
                  <a:lnTo>
                    <a:pt x="43301" y="1701"/>
                  </a:lnTo>
                  <a:lnTo>
                    <a:pt x="43874" y="1554"/>
                  </a:lnTo>
                  <a:lnTo>
                    <a:pt x="44455" y="1415"/>
                  </a:lnTo>
                  <a:lnTo>
                    <a:pt x="45028" y="1285"/>
                  </a:lnTo>
                  <a:lnTo>
                    <a:pt x="45601" y="1163"/>
                  </a:lnTo>
                  <a:lnTo>
                    <a:pt x="46182" y="1050"/>
                  </a:lnTo>
                  <a:lnTo>
                    <a:pt x="46763" y="938"/>
                  </a:lnTo>
                  <a:lnTo>
                    <a:pt x="47345" y="825"/>
                  </a:lnTo>
                  <a:lnTo>
                    <a:pt x="47935" y="729"/>
                  </a:lnTo>
                  <a:lnTo>
                    <a:pt x="48516" y="634"/>
                  </a:lnTo>
                  <a:lnTo>
                    <a:pt x="49106" y="547"/>
                  </a:lnTo>
                  <a:lnTo>
                    <a:pt x="49696" y="469"/>
                  </a:lnTo>
                  <a:lnTo>
                    <a:pt x="50286" y="391"/>
                  </a:lnTo>
                  <a:lnTo>
                    <a:pt x="50876" y="330"/>
                  </a:lnTo>
                  <a:lnTo>
                    <a:pt x="51466" y="261"/>
                  </a:lnTo>
                  <a:lnTo>
                    <a:pt x="52065" y="209"/>
                  </a:lnTo>
                  <a:lnTo>
                    <a:pt x="52655" y="157"/>
                  </a:lnTo>
                  <a:lnTo>
                    <a:pt x="53254" y="122"/>
                  </a:lnTo>
                  <a:lnTo>
                    <a:pt x="53853" y="78"/>
                  </a:lnTo>
                  <a:lnTo>
                    <a:pt x="54452" y="52"/>
                  </a:lnTo>
                  <a:lnTo>
                    <a:pt x="55050" y="26"/>
                  </a:lnTo>
                  <a:lnTo>
                    <a:pt x="55649" y="18"/>
                  </a:lnTo>
                  <a:lnTo>
                    <a:pt x="56248" y="0"/>
                  </a:lnTo>
                  <a:lnTo>
                    <a:pt x="56248" y="0"/>
                  </a:lnTo>
                  <a:lnTo>
                    <a:pt x="57159" y="0"/>
                  </a:lnTo>
                  <a:lnTo>
                    <a:pt x="58061" y="9"/>
                  </a:lnTo>
                  <a:lnTo>
                    <a:pt x="58964" y="35"/>
                  </a:lnTo>
                  <a:lnTo>
                    <a:pt x="59858" y="78"/>
                  </a:lnTo>
                  <a:lnTo>
                    <a:pt x="60760" y="131"/>
                  </a:lnTo>
                  <a:lnTo>
                    <a:pt x="61654" y="200"/>
                  </a:lnTo>
                  <a:lnTo>
                    <a:pt x="62539" y="287"/>
                  </a:lnTo>
                  <a:lnTo>
                    <a:pt x="63424" y="382"/>
                  </a:lnTo>
                  <a:lnTo>
                    <a:pt x="64309" y="486"/>
                  </a:lnTo>
                  <a:lnTo>
                    <a:pt x="65194" y="616"/>
                  </a:lnTo>
                  <a:lnTo>
                    <a:pt x="66071" y="747"/>
                  </a:lnTo>
                  <a:lnTo>
                    <a:pt x="66938" y="903"/>
                  </a:lnTo>
                  <a:lnTo>
                    <a:pt x="67806" y="1068"/>
                  </a:lnTo>
                  <a:lnTo>
                    <a:pt x="68674" y="1241"/>
                  </a:lnTo>
                  <a:lnTo>
                    <a:pt x="69524" y="1432"/>
                  </a:lnTo>
                  <a:lnTo>
                    <a:pt x="70383" y="1632"/>
                  </a:lnTo>
                  <a:lnTo>
                    <a:pt x="71234" y="1849"/>
                  </a:lnTo>
                  <a:lnTo>
                    <a:pt x="72075" y="2074"/>
                  </a:lnTo>
                  <a:lnTo>
                    <a:pt x="72908" y="2317"/>
                  </a:lnTo>
                  <a:lnTo>
                    <a:pt x="73741" y="2569"/>
                  </a:lnTo>
                  <a:lnTo>
                    <a:pt x="74574" y="2838"/>
                  </a:lnTo>
                  <a:lnTo>
                    <a:pt x="75390" y="3116"/>
                  </a:lnTo>
                  <a:lnTo>
                    <a:pt x="76206" y="3411"/>
                  </a:lnTo>
                  <a:lnTo>
                    <a:pt x="77013" y="3714"/>
                  </a:lnTo>
                  <a:lnTo>
                    <a:pt x="77820" y="4027"/>
                  </a:lnTo>
                  <a:lnTo>
                    <a:pt x="78618" y="4356"/>
                  </a:lnTo>
                  <a:lnTo>
                    <a:pt x="79399" y="4695"/>
                  </a:lnTo>
                  <a:lnTo>
                    <a:pt x="80189" y="5051"/>
                  </a:lnTo>
                  <a:lnTo>
                    <a:pt x="80961" y="5415"/>
                  </a:lnTo>
                  <a:lnTo>
                    <a:pt x="81725" y="5788"/>
                  </a:lnTo>
                  <a:lnTo>
                    <a:pt x="82488" y="6170"/>
                  </a:lnTo>
                  <a:lnTo>
                    <a:pt x="83234" y="6569"/>
                  </a:lnTo>
                  <a:lnTo>
                    <a:pt x="83981" y="6977"/>
                  </a:lnTo>
                  <a:lnTo>
                    <a:pt x="84718" y="7402"/>
                  </a:lnTo>
                  <a:lnTo>
                    <a:pt x="85447" y="7836"/>
                  </a:lnTo>
                  <a:lnTo>
                    <a:pt x="86167" y="8279"/>
                  </a:lnTo>
                  <a:lnTo>
                    <a:pt x="86879" y="8730"/>
                  </a:lnTo>
                  <a:lnTo>
                    <a:pt x="87582" y="9190"/>
                  </a:lnTo>
                  <a:lnTo>
                    <a:pt x="88267" y="9667"/>
                  </a:lnTo>
                  <a:lnTo>
                    <a:pt x="88953" y="10153"/>
                  </a:lnTo>
                  <a:lnTo>
                    <a:pt x="89630" y="10648"/>
                  </a:lnTo>
                  <a:lnTo>
                    <a:pt x="90289" y="11159"/>
                  </a:lnTo>
                  <a:lnTo>
                    <a:pt x="90949" y="11680"/>
                  </a:lnTo>
                  <a:lnTo>
                    <a:pt x="91591" y="12201"/>
                  </a:lnTo>
                  <a:lnTo>
                    <a:pt x="92224" y="12739"/>
                  </a:lnTo>
                  <a:lnTo>
                    <a:pt x="92849" y="13294"/>
                  </a:lnTo>
                  <a:lnTo>
                    <a:pt x="93465" y="13849"/>
                  </a:lnTo>
                  <a:lnTo>
                    <a:pt x="94072" y="14413"/>
                  </a:lnTo>
                  <a:lnTo>
                    <a:pt x="94662" y="14995"/>
                  </a:lnTo>
                  <a:lnTo>
                    <a:pt x="95244" y="15585"/>
                  </a:lnTo>
                  <a:lnTo>
                    <a:pt x="95817" y="16175"/>
                  </a:lnTo>
                  <a:lnTo>
                    <a:pt x="96372" y="16782"/>
                  </a:lnTo>
                  <a:lnTo>
                    <a:pt x="96919" y="17399"/>
                  </a:lnTo>
                  <a:lnTo>
                    <a:pt x="97457" y="18023"/>
                  </a:lnTo>
                  <a:lnTo>
                    <a:pt x="97977" y="18657"/>
                  </a:lnTo>
                  <a:lnTo>
                    <a:pt x="98489" y="19299"/>
                  </a:lnTo>
                  <a:lnTo>
                    <a:pt x="98992" y="19958"/>
                  </a:lnTo>
                  <a:lnTo>
                    <a:pt x="99478" y="20618"/>
                  </a:lnTo>
                  <a:lnTo>
                    <a:pt x="99947" y="21286"/>
                  </a:lnTo>
                  <a:lnTo>
                    <a:pt x="100416" y="21963"/>
                  </a:lnTo>
                  <a:lnTo>
                    <a:pt x="100858" y="22657"/>
                  </a:lnTo>
                  <a:lnTo>
                    <a:pt x="101292" y="23351"/>
                  </a:lnTo>
                  <a:lnTo>
                    <a:pt x="101717" y="24054"/>
                  </a:lnTo>
                  <a:lnTo>
                    <a:pt x="102125" y="24766"/>
                  </a:lnTo>
                  <a:lnTo>
                    <a:pt x="102125" y="24766"/>
                  </a:lnTo>
                  <a:lnTo>
                    <a:pt x="102533" y="24063"/>
                  </a:lnTo>
                  <a:lnTo>
                    <a:pt x="102949" y="23360"/>
                  </a:lnTo>
                  <a:lnTo>
                    <a:pt x="103375" y="22674"/>
                  </a:lnTo>
                  <a:lnTo>
                    <a:pt x="103817" y="21989"/>
                  </a:lnTo>
                  <a:lnTo>
                    <a:pt x="104277" y="21321"/>
                  </a:lnTo>
                  <a:lnTo>
                    <a:pt x="104746" y="20653"/>
                  </a:lnTo>
                  <a:lnTo>
                    <a:pt x="105223" y="20002"/>
                  </a:lnTo>
                  <a:lnTo>
                    <a:pt x="105717" y="19351"/>
                  </a:lnTo>
                  <a:lnTo>
                    <a:pt x="106221" y="18717"/>
                  </a:lnTo>
                  <a:lnTo>
                    <a:pt x="106741" y="18084"/>
                  </a:lnTo>
                  <a:lnTo>
                    <a:pt x="107271" y="17468"/>
                  </a:lnTo>
                  <a:lnTo>
                    <a:pt x="107809" y="16852"/>
                  </a:lnTo>
                  <a:lnTo>
                    <a:pt x="108364" y="16253"/>
                  </a:lnTo>
                  <a:lnTo>
                    <a:pt x="108919" y="15663"/>
                  </a:lnTo>
                  <a:lnTo>
                    <a:pt x="109492" y="15073"/>
                  </a:lnTo>
                  <a:lnTo>
                    <a:pt x="110082" y="14500"/>
                  </a:lnTo>
                  <a:lnTo>
                    <a:pt x="110672" y="13936"/>
                  </a:lnTo>
                  <a:lnTo>
                    <a:pt x="111280" y="13390"/>
                  </a:lnTo>
                  <a:lnTo>
                    <a:pt x="111896" y="12843"/>
                  </a:lnTo>
                  <a:lnTo>
                    <a:pt x="112521" y="12305"/>
                  </a:lnTo>
                  <a:lnTo>
                    <a:pt x="113154" y="11784"/>
                  </a:lnTo>
                  <a:lnTo>
                    <a:pt x="113796" y="11272"/>
                  </a:lnTo>
                  <a:lnTo>
                    <a:pt x="114456" y="10769"/>
                  </a:lnTo>
                  <a:lnTo>
                    <a:pt x="115115" y="10274"/>
                  </a:lnTo>
                  <a:lnTo>
                    <a:pt x="115792" y="9788"/>
                  </a:lnTo>
                  <a:lnTo>
                    <a:pt x="116469" y="9311"/>
                  </a:lnTo>
                  <a:lnTo>
                    <a:pt x="117163" y="8851"/>
                  </a:lnTo>
                  <a:lnTo>
                    <a:pt x="117857" y="8400"/>
                  </a:lnTo>
                  <a:lnTo>
                    <a:pt x="118569" y="7958"/>
                  </a:lnTo>
                  <a:lnTo>
                    <a:pt x="119280" y="7532"/>
                  </a:lnTo>
                  <a:lnTo>
                    <a:pt x="120009" y="7107"/>
                  </a:lnTo>
                  <a:lnTo>
                    <a:pt x="120738" y="6699"/>
                  </a:lnTo>
                  <a:lnTo>
                    <a:pt x="121476" y="6309"/>
                  </a:lnTo>
                  <a:lnTo>
                    <a:pt x="122222" y="5918"/>
                  </a:lnTo>
                  <a:lnTo>
                    <a:pt x="122977" y="5545"/>
                  </a:lnTo>
                  <a:lnTo>
                    <a:pt x="123740" y="5181"/>
                  </a:lnTo>
                  <a:lnTo>
                    <a:pt x="124513" y="4825"/>
                  </a:lnTo>
                  <a:lnTo>
                    <a:pt x="125285" y="4487"/>
                  </a:lnTo>
                  <a:lnTo>
                    <a:pt x="126066" y="4157"/>
                  </a:lnTo>
                  <a:lnTo>
                    <a:pt x="126856" y="3844"/>
                  </a:lnTo>
                  <a:lnTo>
                    <a:pt x="127654" y="3541"/>
                  </a:lnTo>
                  <a:lnTo>
                    <a:pt x="128452" y="3246"/>
                  </a:lnTo>
                  <a:lnTo>
                    <a:pt x="129259" y="2968"/>
                  </a:lnTo>
                  <a:lnTo>
                    <a:pt x="130075" y="2699"/>
                  </a:lnTo>
                  <a:lnTo>
                    <a:pt x="130891" y="2439"/>
                  </a:lnTo>
                  <a:lnTo>
                    <a:pt x="131715" y="2196"/>
                  </a:lnTo>
                  <a:lnTo>
                    <a:pt x="132548" y="1961"/>
                  </a:lnTo>
                  <a:lnTo>
                    <a:pt x="133381" y="1745"/>
                  </a:lnTo>
                  <a:lnTo>
                    <a:pt x="134223" y="1536"/>
                  </a:lnTo>
                  <a:lnTo>
                    <a:pt x="135064" y="1337"/>
                  </a:lnTo>
                  <a:lnTo>
                    <a:pt x="135915" y="1163"/>
                  </a:lnTo>
                  <a:lnTo>
                    <a:pt x="136774" y="990"/>
                  </a:lnTo>
                  <a:lnTo>
                    <a:pt x="137624" y="833"/>
                  </a:lnTo>
                  <a:lnTo>
                    <a:pt x="138492" y="695"/>
                  </a:lnTo>
                  <a:lnTo>
                    <a:pt x="139360" y="564"/>
                  </a:lnTo>
                  <a:lnTo>
                    <a:pt x="140227" y="443"/>
                  </a:lnTo>
                  <a:lnTo>
                    <a:pt x="141095" y="347"/>
                  </a:lnTo>
                  <a:lnTo>
                    <a:pt x="141972" y="252"/>
                  </a:lnTo>
                  <a:lnTo>
                    <a:pt x="142857" y="174"/>
                  </a:lnTo>
                  <a:lnTo>
                    <a:pt x="143742" y="113"/>
                  </a:lnTo>
                  <a:lnTo>
                    <a:pt x="144627" y="70"/>
                  </a:lnTo>
                  <a:lnTo>
                    <a:pt x="145512" y="35"/>
                  </a:lnTo>
                  <a:lnTo>
                    <a:pt x="146406" y="9"/>
                  </a:lnTo>
                  <a:lnTo>
                    <a:pt x="147299" y="0"/>
                  </a:lnTo>
                  <a:lnTo>
                    <a:pt x="148002" y="0"/>
                  </a:lnTo>
                  <a:lnTo>
                    <a:pt x="148002" y="0"/>
                  </a:lnTo>
                  <a:lnTo>
                    <a:pt x="148601" y="18"/>
                  </a:lnTo>
                  <a:lnTo>
                    <a:pt x="149200" y="26"/>
                  </a:lnTo>
                  <a:lnTo>
                    <a:pt x="149799" y="52"/>
                  </a:lnTo>
                  <a:lnTo>
                    <a:pt x="150397" y="78"/>
                  </a:lnTo>
                  <a:lnTo>
                    <a:pt x="150996" y="122"/>
                  </a:lnTo>
                  <a:lnTo>
                    <a:pt x="151595" y="157"/>
                  </a:lnTo>
                  <a:lnTo>
                    <a:pt x="152185" y="209"/>
                  </a:lnTo>
                  <a:lnTo>
                    <a:pt x="152784" y="261"/>
                  </a:lnTo>
                  <a:lnTo>
                    <a:pt x="153374" y="330"/>
                  </a:lnTo>
                  <a:lnTo>
                    <a:pt x="153964" y="391"/>
                  </a:lnTo>
                  <a:lnTo>
                    <a:pt x="154554" y="469"/>
                  </a:lnTo>
                  <a:lnTo>
                    <a:pt x="155144" y="547"/>
                  </a:lnTo>
                  <a:lnTo>
                    <a:pt x="155734" y="634"/>
                  </a:lnTo>
                  <a:lnTo>
                    <a:pt x="156315" y="729"/>
                  </a:lnTo>
                  <a:lnTo>
                    <a:pt x="156897" y="833"/>
                  </a:lnTo>
                  <a:lnTo>
                    <a:pt x="157487" y="938"/>
                  </a:lnTo>
                  <a:lnTo>
                    <a:pt x="158059" y="1050"/>
                  </a:lnTo>
                  <a:lnTo>
                    <a:pt x="158641" y="1163"/>
                  </a:lnTo>
                  <a:lnTo>
                    <a:pt x="159222" y="1293"/>
                  </a:lnTo>
                  <a:lnTo>
                    <a:pt x="159795" y="1423"/>
                  </a:lnTo>
                  <a:lnTo>
                    <a:pt x="160368" y="1554"/>
                  </a:lnTo>
                  <a:lnTo>
                    <a:pt x="160940" y="1701"/>
                  </a:lnTo>
                  <a:lnTo>
                    <a:pt x="161513" y="1849"/>
                  </a:lnTo>
                  <a:lnTo>
                    <a:pt x="162077" y="2005"/>
                  </a:lnTo>
                  <a:lnTo>
                    <a:pt x="162641" y="2161"/>
                  </a:lnTo>
                  <a:lnTo>
                    <a:pt x="163205" y="2335"/>
                  </a:lnTo>
                  <a:lnTo>
                    <a:pt x="163769" y="2508"/>
                  </a:lnTo>
                  <a:lnTo>
                    <a:pt x="164324" y="2682"/>
                  </a:lnTo>
                  <a:lnTo>
                    <a:pt x="164889" y="2873"/>
                  </a:lnTo>
                  <a:lnTo>
                    <a:pt x="165435" y="3063"/>
                  </a:lnTo>
                  <a:lnTo>
                    <a:pt x="165991" y="3254"/>
                  </a:lnTo>
                  <a:lnTo>
                    <a:pt x="166537" y="3463"/>
                  </a:lnTo>
                  <a:lnTo>
                    <a:pt x="167084" y="3671"/>
                  </a:lnTo>
                  <a:lnTo>
                    <a:pt x="167631" y="3879"/>
                  </a:lnTo>
                  <a:lnTo>
                    <a:pt x="168177" y="4105"/>
                  </a:lnTo>
                  <a:lnTo>
                    <a:pt x="168715" y="4330"/>
                  </a:lnTo>
                  <a:lnTo>
                    <a:pt x="169245" y="4556"/>
                  </a:lnTo>
                  <a:lnTo>
                    <a:pt x="169783" y="4799"/>
                  </a:lnTo>
                  <a:lnTo>
                    <a:pt x="170312" y="5042"/>
                  </a:lnTo>
                  <a:lnTo>
                    <a:pt x="170841" y="5285"/>
                  </a:lnTo>
                  <a:lnTo>
                    <a:pt x="171362" y="5545"/>
                  </a:lnTo>
                  <a:lnTo>
                    <a:pt x="171891" y="5806"/>
                  </a:lnTo>
                  <a:lnTo>
                    <a:pt x="172403" y="6066"/>
                  </a:lnTo>
                  <a:lnTo>
                    <a:pt x="172924" y="6344"/>
                  </a:lnTo>
                  <a:lnTo>
                    <a:pt x="173436" y="6621"/>
                  </a:lnTo>
                  <a:lnTo>
                    <a:pt x="173948" y="6899"/>
                  </a:lnTo>
                  <a:lnTo>
                    <a:pt x="174451" y="7185"/>
                  </a:lnTo>
                  <a:lnTo>
                    <a:pt x="174954" y="7480"/>
                  </a:lnTo>
                  <a:lnTo>
                    <a:pt x="175458" y="7784"/>
                  </a:lnTo>
                  <a:lnTo>
                    <a:pt x="175952" y="8088"/>
                  </a:lnTo>
                  <a:lnTo>
                    <a:pt x="176438" y="8391"/>
                  </a:lnTo>
                  <a:lnTo>
                    <a:pt x="176933" y="8712"/>
                  </a:lnTo>
                  <a:lnTo>
                    <a:pt x="177419" y="9034"/>
                  </a:lnTo>
                  <a:lnTo>
                    <a:pt x="177896" y="9355"/>
                  </a:lnTo>
                  <a:lnTo>
                    <a:pt x="178373" y="9693"/>
                  </a:lnTo>
                  <a:lnTo>
                    <a:pt x="178850" y="10023"/>
                  </a:lnTo>
                  <a:lnTo>
                    <a:pt x="179319" y="10370"/>
                  </a:lnTo>
                  <a:lnTo>
                    <a:pt x="179788" y="10717"/>
                  </a:lnTo>
                  <a:lnTo>
                    <a:pt x="180256" y="11073"/>
                  </a:lnTo>
                  <a:lnTo>
                    <a:pt x="180707" y="11428"/>
                  </a:lnTo>
                  <a:lnTo>
                    <a:pt x="181167" y="11793"/>
                  </a:lnTo>
                  <a:lnTo>
                    <a:pt x="181618" y="12157"/>
                  </a:lnTo>
                  <a:lnTo>
                    <a:pt x="182061" y="12531"/>
                  </a:lnTo>
                  <a:lnTo>
                    <a:pt x="182504" y="12912"/>
                  </a:lnTo>
                  <a:lnTo>
                    <a:pt x="182504" y="12912"/>
                  </a:lnTo>
                  <a:lnTo>
                    <a:pt x="182894" y="13251"/>
                  </a:lnTo>
                  <a:lnTo>
                    <a:pt x="183276" y="13598"/>
                  </a:lnTo>
                  <a:lnTo>
                    <a:pt x="183658" y="13954"/>
                  </a:lnTo>
                  <a:lnTo>
                    <a:pt x="184031" y="14301"/>
                  </a:lnTo>
                  <a:lnTo>
                    <a:pt x="184404" y="14656"/>
                  </a:lnTo>
                  <a:lnTo>
                    <a:pt x="184768" y="15012"/>
                  </a:lnTo>
                  <a:lnTo>
                    <a:pt x="185133" y="15377"/>
                  </a:lnTo>
                  <a:lnTo>
                    <a:pt x="185489" y="15732"/>
                  </a:lnTo>
                  <a:lnTo>
                    <a:pt x="185836" y="16106"/>
                  </a:lnTo>
                  <a:lnTo>
                    <a:pt x="186183" y="16470"/>
                  </a:lnTo>
                  <a:lnTo>
                    <a:pt x="186530" y="16843"/>
                  </a:lnTo>
                  <a:lnTo>
                    <a:pt x="186868" y="17216"/>
                  </a:lnTo>
                  <a:lnTo>
                    <a:pt x="187198" y="17589"/>
                  </a:lnTo>
                  <a:lnTo>
                    <a:pt x="187528" y="17971"/>
                  </a:lnTo>
                  <a:lnTo>
                    <a:pt x="187849" y="18344"/>
                  </a:lnTo>
                  <a:lnTo>
                    <a:pt x="188161" y="18726"/>
                  </a:lnTo>
                  <a:lnTo>
                    <a:pt x="188474" y="19117"/>
                  </a:lnTo>
                  <a:lnTo>
                    <a:pt x="188786" y="19507"/>
                  </a:lnTo>
                  <a:lnTo>
                    <a:pt x="189090" y="19889"/>
                  </a:lnTo>
                  <a:lnTo>
                    <a:pt x="189385" y="20288"/>
                  </a:lnTo>
                  <a:lnTo>
                    <a:pt x="189680" y="20679"/>
                  </a:lnTo>
                  <a:lnTo>
                    <a:pt x="189966" y="21078"/>
                  </a:lnTo>
                  <a:lnTo>
                    <a:pt x="190252" y="21477"/>
                  </a:lnTo>
                  <a:lnTo>
                    <a:pt x="190530" y="21876"/>
                  </a:lnTo>
                  <a:lnTo>
                    <a:pt x="190799" y="22284"/>
                  </a:lnTo>
                  <a:lnTo>
                    <a:pt x="191068" y="22683"/>
                  </a:lnTo>
                  <a:lnTo>
                    <a:pt x="191337" y="23091"/>
                  </a:lnTo>
                  <a:lnTo>
                    <a:pt x="191589" y="23499"/>
                  </a:lnTo>
                  <a:lnTo>
                    <a:pt x="191849" y="23915"/>
                  </a:lnTo>
                  <a:lnTo>
                    <a:pt x="192092" y="24323"/>
                  </a:lnTo>
                  <a:lnTo>
                    <a:pt x="192335" y="24740"/>
                  </a:lnTo>
                  <a:lnTo>
                    <a:pt x="192578" y="25156"/>
                  </a:lnTo>
                  <a:lnTo>
                    <a:pt x="192804" y="25581"/>
                  </a:lnTo>
                  <a:lnTo>
                    <a:pt x="193038" y="25998"/>
                  </a:lnTo>
                  <a:lnTo>
                    <a:pt x="193255" y="26423"/>
                  </a:lnTo>
                  <a:lnTo>
                    <a:pt x="193472" y="26848"/>
                  </a:lnTo>
                  <a:lnTo>
                    <a:pt x="193689" y="27273"/>
                  </a:lnTo>
                  <a:lnTo>
                    <a:pt x="193888" y="27707"/>
                  </a:lnTo>
                  <a:lnTo>
                    <a:pt x="194097" y="28132"/>
                  </a:lnTo>
                  <a:lnTo>
                    <a:pt x="194287" y="28566"/>
                  </a:lnTo>
                  <a:lnTo>
                    <a:pt x="194478" y="29000"/>
                  </a:lnTo>
                  <a:lnTo>
                    <a:pt x="194669" y="29434"/>
                  </a:lnTo>
                  <a:lnTo>
                    <a:pt x="194843" y="29868"/>
                  </a:lnTo>
                  <a:lnTo>
                    <a:pt x="195025" y="30310"/>
                  </a:lnTo>
                  <a:lnTo>
                    <a:pt x="195190" y="30744"/>
                  </a:lnTo>
                  <a:lnTo>
                    <a:pt x="195355" y="31187"/>
                  </a:lnTo>
                  <a:lnTo>
                    <a:pt x="195511" y="31629"/>
                  </a:lnTo>
                  <a:lnTo>
                    <a:pt x="195667" y="32072"/>
                  </a:lnTo>
                  <a:lnTo>
                    <a:pt x="195815" y="32523"/>
                  </a:lnTo>
                  <a:lnTo>
                    <a:pt x="195962" y="32966"/>
                  </a:lnTo>
                  <a:lnTo>
                    <a:pt x="196092" y="33417"/>
                  </a:lnTo>
                  <a:lnTo>
                    <a:pt x="196231" y="33868"/>
                  </a:lnTo>
                  <a:lnTo>
                    <a:pt x="196353" y="34319"/>
                  </a:lnTo>
                  <a:lnTo>
                    <a:pt x="196474" y="34771"/>
                  </a:lnTo>
                  <a:lnTo>
                    <a:pt x="196587" y="35222"/>
                  </a:lnTo>
                  <a:lnTo>
                    <a:pt x="196700" y="35673"/>
                  </a:lnTo>
                  <a:lnTo>
                    <a:pt x="196804" y="36133"/>
                  </a:lnTo>
                  <a:lnTo>
                    <a:pt x="196899" y="36593"/>
                  </a:lnTo>
                  <a:lnTo>
                    <a:pt x="196995" y="37044"/>
                  </a:lnTo>
                  <a:lnTo>
                    <a:pt x="197082" y="37504"/>
                  </a:lnTo>
                  <a:lnTo>
                    <a:pt x="197168" y="37964"/>
                  </a:lnTo>
                  <a:lnTo>
                    <a:pt x="197246" y="38424"/>
                  </a:lnTo>
                  <a:lnTo>
                    <a:pt x="197316" y="38892"/>
                  </a:lnTo>
                  <a:lnTo>
                    <a:pt x="197377" y="39352"/>
                  </a:lnTo>
                  <a:lnTo>
                    <a:pt x="198921" y="39352"/>
                  </a:lnTo>
                  <a:lnTo>
                    <a:pt x="198921" y="39352"/>
                  </a:lnTo>
                  <a:lnTo>
                    <a:pt x="199485" y="39352"/>
                  </a:lnTo>
                  <a:lnTo>
                    <a:pt x="200058" y="39370"/>
                  </a:lnTo>
                  <a:lnTo>
                    <a:pt x="200622" y="39378"/>
                  </a:lnTo>
                  <a:lnTo>
                    <a:pt x="201186" y="39404"/>
                  </a:lnTo>
                  <a:lnTo>
                    <a:pt x="201741" y="39430"/>
                  </a:lnTo>
                  <a:lnTo>
                    <a:pt x="202305" y="39465"/>
                  </a:lnTo>
                  <a:lnTo>
                    <a:pt x="202861" y="39508"/>
                  </a:lnTo>
                  <a:lnTo>
                    <a:pt x="203416" y="39552"/>
                  </a:lnTo>
                  <a:lnTo>
                    <a:pt x="203971" y="39604"/>
                  </a:lnTo>
                  <a:lnTo>
                    <a:pt x="204518" y="39665"/>
                  </a:lnTo>
                  <a:lnTo>
                    <a:pt x="205065" y="39734"/>
                  </a:lnTo>
                  <a:lnTo>
                    <a:pt x="205611" y="39804"/>
                  </a:lnTo>
                  <a:lnTo>
                    <a:pt x="206158" y="39882"/>
                  </a:lnTo>
                  <a:lnTo>
                    <a:pt x="206705" y="39960"/>
                  </a:lnTo>
                  <a:lnTo>
                    <a:pt x="207243" y="40055"/>
                  </a:lnTo>
                  <a:lnTo>
                    <a:pt x="207781" y="40142"/>
                  </a:lnTo>
                  <a:lnTo>
                    <a:pt x="208310" y="40246"/>
                  </a:lnTo>
                  <a:lnTo>
                    <a:pt x="208848" y="40350"/>
                  </a:lnTo>
                  <a:lnTo>
                    <a:pt x="209377" y="40463"/>
                  </a:lnTo>
                  <a:lnTo>
                    <a:pt x="209907" y="40584"/>
                  </a:lnTo>
                  <a:lnTo>
                    <a:pt x="210427" y="40706"/>
                  </a:lnTo>
                  <a:lnTo>
                    <a:pt x="210957" y="40836"/>
                  </a:lnTo>
                  <a:lnTo>
                    <a:pt x="211477" y="40966"/>
                  </a:lnTo>
                  <a:lnTo>
                    <a:pt x="211989" y="41105"/>
                  </a:lnTo>
                  <a:lnTo>
                    <a:pt x="212510" y="41253"/>
                  </a:lnTo>
                  <a:lnTo>
                    <a:pt x="213022" y="41400"/>
                  </a:lnTo>
                  <a:lnTo>
                    <a:pt x="213525" y="41556"/>
                  </a:lnTo>
                  <a:lnTo>
                    <a:pt x="214037" y="41721"/>
                  </a:lnTo>
                  <a:lnTo>
                    <a:pt x="214540" y="41886"/>
                  </a:lnTo>
                  <a:lnTo>
                    <a:pt x="215035" y="42060"/>
                  </a:lnTo>
                  <a:lnTo>
                    <a:pt x="215538" y="42233"/>
                  </a:lnTo>
                  <a:lnTo>
                    <a:pt x="216033" y="42415"/>
                  </a:lnTo>
                  <a:lnTo>
                    <a:pt x="216519" y="42606"/>
                  </a:lnTo>
                  <a:lnTo>
                    <a:pt x="217014" y="42797"/>
                  </a:lnTo>
                  <a:lnTo>
                    <a:pt x="217499" y="42997"/>
                  </a:lnTo>
                  <a:lnTo>
                    <a:pt x="217977" y="43196"/>
                  </a:lnTo>
                  <a:lnTo>
                    <a:pt x="218454" y="43405"/>
                  </a:lnTo>
                  <a:lnTo>
                    <a:pt x="218931" y="43622"/>
                  </a:lnTo>
                  <a:lnTo>
                    <a:pt x="219408" y="43838"/>
                  </a:lnTo>
                  <a:lnTo>
                    <a:pt x="219877" y="44064"/>
                  </a:lnTo>
                  <a:lnTo>
                    <a:pt x="220337" y="44290"/>
                  </a:lnTo>
                  <a:lnTo>
                    <a:pt x="220806" y="44524"/>
                  </a:lnTo>
                  <a:lnTo>
                    <a:pt x="221265" y="44758"/>
                  </a:lnTo>
                  <a:lnTo>
                    <a:pt x="221717" y="45001"/>
                  </a:lnTo>
                  <a:lnTo>
                    <a:pt x="222168" y="45244"/>
                  </a:lnTo>
                  <a:lnTo>
                    <a:pt x="222619" y="45496"/>
                  </a:lnTo>
                  <a:lnTo>
                    <a:pt x="223062" y="45756"/>
                  </a:lnTo>
                  <a:lnTo>
                    <a:pt x="223504" y="46017"/>
                  </a:lnTo>
                  <a:lnTo>
                    <a:pt x="223938" y="46277"/>
                  </a:lnTo>
                  <a:lnTo>
                    <a:pt x="224372" y="46546"/>
                  </a:lnTo>
                  <a:lnTo>
                    <a:pt x="224797" y="46824"/>
                  </a:lnTo>
                  <a:lnTo>
                    <a:pt x="225222" y="47101"/>
                  </a:lnTo>
                  <a:lnTo>
                    <a:pt x="225648" y="47388"/>
                  </a:lnTo>
                  <a:lnTo>
                    <a:pt x="226064" y="47674"/>
                  </a:lnTo>
                  <a:lnTo>
                    <a:pt x="226481" y="47969"/>
                  </a:lnTo>
                  <a:lnTo>
                    <a:pt x="226888" y="48264"/>
                  </a:lnTo>
                  <a:lnTo>
                    <a:pt x="227296" y="48559"/>
                  </a:lnTo>
                  <a:lnTo>
                    <a:pt x="227695" y="48863"/>
                  </a:lnTo>
                  <a:lnTo>
                    <a:pt x="228086" y="49175"/>
                  </a:lnTo>
                  <a:lnTo>
                    <a:pt x="228485" y="49487"/>
                  </a:lnTo>
                  <a:lnTo>
                    <a:pt x="228875" y="49800"/>
                  </a:lnTo>
                  <a:lnTo>
                    <a:pt x="229257" y="50121"/>
                  </a:lnTo>
                  <a:lnTo>
                    <a:pt x="229639" y="50451"/>
                  </a:lnTo>
                  <a:lnTo>
                    <a:pt x="230012" y="50780"/>
                  </a:lnTo>
                  <a:lnTo>
                    <a:pt x="230385" y="51110"/>
                  </a:lnTo>
                  <a:lnTo>
                    <a:pt x="230750" y="51449"/>
                  </a:lnTo>
                  <a:lnTo>
                    <a:pt x="231114" y="51787"/>
                  </a:lnTo>
                  <a:lnTo>
                    <a:pt x="231470" y="52134"/>
                  </a:lnTo>
                  <a:lnTo>
                    <a:pt x="231817" y="52481"/>
                  </a:lnTo>
                  <a:lnTo>
                    <a:pt x="232164" y="52837"/>
                  </a:lnTo>
                  <a:lnTo>
                    <a:pt x="232511" y="53193"/>
                  </a:lnTo>
                  <a:lnTo>
                    <a:pt x="232850" y="53548"/>
                  </a:lnTo>
                  <a:lnTo>
                    <a:pt x="233188" y="53913"/>
                  </a:lnTo>
                  <a:lnTo>
                    <a:pt x="233509" y="54277"/>
                  </a:lnTo>
                  <a:lnTo>
                    <a:pt x="233839" y="54651"/>
                  </a:lnTo>
                  <a:lnTo>
                    <a:pt x="234160" y="55024"/>
                  </a:lnTo>
                  <a:lnTo>
                    <a:pt x="234472" y="55397"/>
                  </a:lnTo>
                  <a:lnTo>
                    <a:pt x="234776" y="55779"/>
                  </a:lnTo>
                  <a:lnTo>
                    <a:pt x="235080" y="56160"/>
                  </a:lnTo>
                  <a:lnTo>
                    <a:pt x="235384" y="56551"/>
                  </a:lnTo>
                  <a:lnTo>
                    <a:pt x="235679" y="56941"/>
                  </a:lnTo>
                  <a:lnTo>
                    <a:pt x="235965" y="57332"/>
                  </a:lnTo>
                  <a:lnTo>
                    <a:pt x="236251" y="57731"/>
                  </a:lnTo>
                  <a:lnTo>
                    <a:pt x="236529" y="58130"/>
                  </a:lnTo>
                  <a:lnTo>
                    <a:pt x="236798" y="58538"/>
                  </a:lnTo>
                  <a:lnTo>
                    <a:pt x="237067" y="58946"/>
                  </a:lnTo>
                  <a:lnTo>
                    <a:pt x="237327" y="59354"/>
                  </a:lnTo>
                  <a:lnTo>
                    <a:pt x="237588" y="59761"/>
                  </a:lnTo>
                  <a:lnTo>
                    <a:pt x="237839" y="60178"/>
                  </a:lnTo>
                  <a:lnTo>
                    <a:pt x="238082" y="60603"/>
                  </a:lnTo>
                  <a:lnTo>
                    <a:pt x="238325" y="61020"/>
                  </a:lnTo>
                  <a:lnTo>
                    <a:pt x="238559" y="61445"/>
                  </a:lnTo>
                  <a:lnTo>
                    <a:pt x="238785" y="61879"/>
                  </a:lnTo>
                  <a:lnTo>
                    <a:pt x="239011" y="62304"/>
                  </a:lnTo>
                  <a:lnTo>
                    <a:pt x="239228" y="62738"/>
                  </a:lnTo>
                  <a:lnTo>
                    <a:pt x="239436" y="63172"/>
                  </a:lnTo>
                  <a:lnTo>
                    <a:pt x="239644" y="63614"/>
                  </a:lnTo>
                  <a:lnTo>
                    <a:pt x="239844" y="64057"/>
                  </a:lnTo>
                  <a:lnTo>
                    <a:pt x="240043" y="64499"/>
                  </a:lnTo>
                  <a:lnTo>
                    <a:pt x="240225" y="64942"/>
                  </a:lnTo>
                  <a:lnTo>
                    <a:pt x="240408" y="65393"/>
                  </a:lnTo>
                  <a:lnTo>
                    <a:pt x="240590" y="65844"/>
                  </a:lnTo>
                  <a:lnTo>
                    <a:pt x="240755" y="66304"/>
                  </a:lnTo>
                  <a:lnTo>
                    <a:pt x="240920" y="66755"/>
                  </a:lnTo>
                  <a:lnTo>
                    <a:pt x="241076" y="67215"/>
                  </a:lnTo>
                  <a:lnTo>
                    <a:pt x="241232" y="67675"/>
                  </a:lnTo>
                  <a:lnTo>
                    <a:pt x="241371" y="68144"/>
                  </a:lnTo>
                  <a:lnTo>
                    <a:pt x="241510" y="68604"/>
                  </a:lnTo>
                  <a:lnTo>
                    <a:pt x="241649" y="69072"/>
                  </a:lnTo>
                  <a:lnTo>
                    <a:pt x="241770" y="69550"/>
                  </a:lnTo>
                  <a:lnTo>
                    <a:pt x="241892" y="70018"/>
                  </a:lnTo>
                  <a:lnTo>
                    <a:pt x="242004" y="70495"/>
                  </a:lnTo>
                  <a:lnTo>
                    <a:pt x="242108" y="70973"/>
                  </a:lnTo>
                  <a:lnTo>
                    <a:pt x="242213" y="71450"/>
                  </a:lnTo>
                  <a:lnTo>
                    <a:pt x="242308" y="71927"/>
                  </a:lnTo>
                  <a:lnTo>
                    <a:pt x="242395" y="72413"/>
                  </a:lnTo>
                  <a:lnTo>
                    <a:pt x="242473" y="72899"/>
                  </a:lnTo>
                  <a:lnTo>
                    <a:pt x="242542" y="73385"/>
                  </a:lnTo>
                  <a:lnTo>
                    <a:pt x="242612" y="73871"/>
                  </a:lnTo>
                  <a:lnTo>
                    <a:pt x="242673" y="74366"/>
                  </a:lnTo>
                  <a:lnTo>
                    <a:pt x="242725" y="74860"/>
                  </a:lnTo>
                  <a:lnTo>
                    <a:pt x="242768" y="75355"/>
                  </a:lnTo>
                  <a:lnTo>
                    <a:pt x="242811" y="75849"/>
                  </a:lnTo>
                  <a:lnTo>
                    <a:pt x="242837" y="76344"/>
                  </a:lnTo>
                  <a:lnTo>
                    <a:pt x="242863" y="76847"/>
                  </a:lnTo>
                  <a:lnTo>
                    <a:pt x="242881" y="77342"/>
                  </a:lnTo>
                  <a:lnTo>
                    <a:pt x="242898" y="77845"/>
                  </a:lnTo>
                  <a:lnTo>
                    <a:pt x="242898" y="78348"/>
                  </a:lnTo>
                  <a:lnTo>
                    <a:pt x="242898" y="78348"/>
                  </a:lnTo>
                  <a:lnTo>
                    <a:pt x="242889" y="79155"/>
                  </a:lnTo>
                  <a:lnTo>
                    <a:pt x="242863" y="79954"/>
                  </a:lnTo>
                  <a:lnTo>
                    <a:pt x="242820" y="80752"/>
                  </a:lnTo>
                  <a:lnTo>
                    <a:pt x="242751" y="81550"/>
                  </a:lnTo>
                  <a:lnTo>
                    <a:pt x="242673" y="82340"/>
                  </a:lnTo>
                  <a:lnTo>
                    <a:pt x="242577" y="83130"/>
                  </a:lnTo>
                  <a:lnTo>
                    <a:pt x="242456" y="83919"/>
                  </a:lnTo>
                  <a:lnTo>
                    <a:pt x="242317" y="84700"/>
                  </a:lnTo>
                  <a:lnTo>
                    <a:pt x="242169" y="85481"/>
                  </a:lnTo>
                  <a:lnTo>
                    <a:pt x="241996" y="86262"/>
                  </a:lnTo>
                  <a:lnTo>
                    <a:pt x="241805" y="87034"/>
                  </a:lnTo>
                  <a:lnTo>
                    <a:pt x="241597" y="87807"/>
                  </a:lnTo>
                  <a:lnTo>
                    <a:pt x="241371" y="88570"/>
                  </a:lnTo>
                  <a:lnTo>
                    <a:pt x="241128" y="89334"/>
                  </a:lnTo>
                  <a:lnTo>
                    <a:pt x="240868" y="90089"/>
                  </a:lnTo>
                  <a:lnTo>
                    <a:pt x="240590" y="90835"/>
                  </a:lnTo>
                  <a:lnTo>
                    <a:pt x="240590" y="90835"/>
                  </a:lnTo>
                  <a:lnTo>
                    <a:pt x="241518" y="91026"/>
                  </a:lnTo>
                  <a:lnTo>
                    <a:pt x="242438" y="91226"/>
                  </a:lnTo>
                  <a:lnTo>
                    <a:pt x="243349" y="91451"/>
                  </a:lnTo>
                  <a:lnTo>
                    <a:pt x="244260" y="91686"/>
                  </a:lnTo>
                  <a:lnTo>
                    <a:pt x="245154" y="91937"/>
                  </a:lnTo>
                  <a:lnTo>
                    <a:pt x="246048" y="92206"/>
                  </a:lnTo>
                  <a:lnTo>
                    <a:pt x="246924" y="92493"/>
                  </a:lnTo>
                  <a:lnTo>
                    <a:pt x="247792" y="92796"/>
                  </a:lnTo>
                  <a:lnTo>
                    <a:pt x="248660" y="93109"/>
                  </a:lnTo>
                  <a:lnTo>
                    <a:pt x="249510" y="93447"/>
                  </a:lnTo>
                  <a:lnTo>
                    <a:pt x="250352" y="93794"/>
                  </a:lnTo>
                  <a:lnTo>
                    <a:pt x="251185" y="94159"/>
                  </a:lnTo>
                  <a:lnTo>
                    <a:pt x="252001" y="94532"/>
                  </a:lnTo>
                  <a:lnTo>
                    <a:pt x="252816" y="94922"/>
                  </a:lnTo>
                  <a:lnTo>
                    <a:pt x="253615" y="95330"/>
                  </a:lnTo>
                  <a:lnTo>
                    <a:pt x="254404" y="95755"/>
                  </a:lnTo>
                  <a:lnTo>
                    <a:pt x="255185" y="96189"/>
                  </a:lnTo>
                  <a:lnTo>
                    <a:pt x="255949" y="96640"/>
                  </a:lnTo>
                  <a:lnTo>
                    <a:pt x="256704" y="97100"/>
                  </a:lnTo>
                  <a:lnTo>
                    <a:pt x="257450" y="97577"/>
                  </a:lnTo>
                  <a:lnTo>
                    <a:pt x="258179" y="98072"/>
                  </a:lnTo>
                  <a:lnTo>
                    <a:pt x="258899" y="98575"/>
                  </a:lnTo>
                  <a:lnTo>
                    <a:pt x="259611" y="99087"/>
                  </a:lnTo>
                  <a:lnTo>
                    <a:pt x="260305" y="99617"/>
                  </a:lnTo>
                  <a:lnTo>
                    <a:pt x="260990" y="100155"/>
                  </a:lnTo>
                  <a:lnTo>
                    <a:pt x="261659" y="100710"/>
                  </a:lnTo>
                  <a:lnTo>
                    <a:pt x="262309" y="101274"/>
                  </a:lnTo>
                  <a:lnTo>
                    <a:pt x="262952" y="101855"/>
                  </a:lnTo>
                  <a:lnTo>
                    <a:pt x="263585" y="102445"/>
                  </a:lnTo>
                  <a:lnTo>
                    <a:pt x="264201" y="103044"/>
                  </a:lnTo>
                  <a:lnTo>
                    <a:pt x="264800" y="103660"/>
                  </a:lnTo>
                  <a:lnTo>
                    <a:pt x="265381" y="104276"/>
                  </a:lnTo>
                  <a:lnTo>
                    <a:pt x="265954" y="104919"/>
                  </a:lnTo>
                  <a:lnTo>
                    <a:pt x="266509" y="105561"/>
                  </a:lnTo>
                  <a:lnTo>
                    <a:pt x="267056" y="106211"/>
                  </a:lnTo>
                  <a:lnTo>
                    <a:pt x="267577" y="106880"/>
                  </a:lnTo>
                  <a:lnTo>
                    <a:pt x="268089" y="107556"/>
                  </a:lnTo>
                  <a:lnTo>
                    <a:pt x="268583" y="108242"/>
                  </a:lnTo>
                  <a:lnTo>
                    <a:pt x="269060" y="108936"/>
                  </a:lnTo>
                  <a:lnTo>
                    <a:pt x="269529" y="109648"/>
                  </a:lnTo>
                  <a:lnTo>
                    <a:pt x="269972" y="110359"/>
                  </a:lnTo>
                  <a:lnTo>
                    <a:pt x="270405" y="111079"/>
                  </a:lnTo>
                  <a:lnTo>
                    <a:pt x="270813" y="111817"/>
                  </a:lnTo>
                  <a:lnTo>
                    <a:pt x="271212" y="112555"/>
                  </a:lnTo>
                  <a:lnTo>
                    <a:pt x="271594" y="113310"/>
                  </a:lnTo>
                  <a:lnTo>
                    <a:pt x="271959" y="114064"/>
                  </a:lnTo>
                  <a:lnTo>
                    <a:pt x="272297" y="114837"/>
                  </a:lnTo>
                  <a:lnTo>
                    <a:pt x="272627" y="115609"/>
                  </a:lnTo>
                  <a:lnTo>
                    <a:pt x="272931" y="116390"/>
                  </a:lnTo>
                  <a:lnTo>
                    <a:pt x="273226" y="117180"/>
                  </a:lnTo>
                  <a:lnTo>
                    <a:pt x="273495" y="117978"/>
                  </a:lnTo>
                  <a:lnTo>
                    <a:pt x="273746" y="118785"/>
                  </a:lnTo>
                  <a:lnTo>
                    <a:pt x="273981" y="119592"/>
                  </a:lnTo>
                  <a:lnTo>
                    <a:pt x="274197" y="120416"/>
                  </a:lnTo>
                  <a:lnTo>
                    <a:pt x="274388" y="121241"/>
                  </a:lnTo>
                  <a:lnTo>
                    <a:pt x="274571" y="122065"/>
                  </a:lnTo>
                  <a:lnTo>
                    <a:pt x="274718" y="122907"/>
                  </a:lnTo>
                  <a:lnTo>
                    <a:pt x="274796" y="123332"/>
                  </a:lnTo>
                  <a:lnTo>
                    <a:pt x="274857" y="123748"/>
                  </a:lnTo>
                  <a:lnTo>
                    <a:pt x="274918" y="124174"/>
                  </a:lnTo>
                  <a:lnTo>
                    <a:pt x="274970" y="124599"/>
                  </a:lnTo>
                  <a:lnTo>
                    <a:pt x="275022" y="125024"/>
                  </a:lnTo>
                  <a:lnTo>
                    <a:pt x="275065" y="125458"/>
                  </a:lnTo>
                  <a:lnTo>
                    <a:pt x="275109" y="125883"/>
                  </a:lnTo>
                  <a:lnTo>
                    <a:pt x="275143" y="126317"/>
                  </a:lnTo>
                  <a:lnTo>
                    <a:pt x="275169" y="126751"/>
                  </a:lnTo>
                  <a:lnTo>
                    <a:pt x="275195" y="127185"/>
                  </a:lnTo>
                  <a:lnTo>
                    <a:pt x="275213" y="127619"/>
                  </a:lnTo>
                  <a:lnTo>
                    <a:pt x="275230" y="128052"/>
                  </a:lnTo>
                  <a:lnTo>
                    <a:pt x="275239" y="128486"/>
                  </a:lnTo>
                  <a:lnTo>
                    <a:pt x="275239" y="128929"/>
                  </a:lnTo>
                  <a:lnTo>
                    <a:pt x="275239" y="128929"/>
                  </a:lnTo>
                  <a:lnTo>
                    <a:pt x="275230" y="129675"/>
                  </a:lnTo>
                  <a:lnTo>
                    <a:pt x="275204" y="130421"/>
                  </a:lnTo>
                  <a:lnTo>
                    <a:pt x="275169" y="131168"/>
                  </a:lnTo>
                  <a:lnTo>
                    <a:pt x="275109" y="131914"/>
                  </a:lnTo>
                  <a:lnTo>
                    <a:pt x="275039" y="132651"/>
                  </a:lnTo>
                  <a:lnTo>
                    <a:pt x="274952" y="133389"/>
                  </a:lnTo>
                  <a:lnTo>
                    <a:pt x="274848" y="134127"/>
                  </a:lnTo>
                  <a:lnTo>
                    <a:pt x="274727" y="134855"/>
                  </a:lnTo>
                  <a:lnTo>
                    <a:pt x="274597" y="135584"/>
                  </a:lnTo>
                  <a:lnTo>
                    <a:pt x="274449" y="136313"/>
                  </a:lnTo>
                  <a:lnTo>
                    <a:pt x="274284" y="137034"/>
                  </a:lnTo>
                  <a:lnTo>
                    <a:pt x="274102" y="137754"/>
                  </a:lnTo>
                  <a:lnTo>
                    <a:pt x="273911" y="138474"/>
                  </a:lnTo>
                  <a:lnTo>
                    <a:pt x="273694" y="139186"/>
                  </a:lnTo>
                  <a:lnTo>
                    <a:pt x="273469" y="139888"/>
                  </a:lnTo>
                  <a:lnTo>
                    <a:pt x="273226" y="140591"/>
                  </a:lnTo>
                  <a:lnTo>
                    <a:pt x="272974" y="141294"/>
                  </a:lnTo>
                  <a:lnTo>
                    <a:pt x="272705" y="141988"/>
                  </a:lnTo>
                  <a:lnTo>
                    <a:pt x="272419" y="142682"/>
                  </a:lnTo>
                  <a:lnTo>
                    <a:pt x="272115" y="143368"/>
                  </a:lnTo>
                  <a:lnTo>
                    <a:pt x="271802" y="144045"/>
                  </a:lnTo>
                  <a:lnTo>
                    <a:pt x="271473" y="144722"/>
                  </a:lnTo>
                  <a:lnTo>
                    <a:pt x="271126" y="145390"/>
                  </a:lnTo>
                  <a:lnTo>
                    <a:pt x="270770" y="146058"/>
                  </a:lnTo>
                  <a:lnTo>
                    <a:pt x="270397" y="146717"/>
                  </a:lnTo>
                  <a:lnTo>
                    <a:pt x="270006" y="147368"/>
                  </a:lnTo>
                  <a:lnTo>
                    <a:pt x="269607" y="148019"/>
                  </a:lnTo>
                  <a:lnTo>
                    <a:pt x="269191" y="148661"/>
                  </a:lnTo>
                  <a:lnTo>
                    <a:pt x="268757" y="149295"/>
                  </a:lnTo>
                  <a:lnTo>
                    <a:pt x="268314" y="149928"/>
                  </a:lnTo>
                  <a:lnTo>
                    <a:pt x="267854" y="150544"/>
                  </a:lnTo>
                  <a:lnTo>
                    <a:pt x="267377" y="151160"/>
                  </a:lnTo>
                  <a:lnTo>
                    <a:pt x="267377" y="151160"/>
                  </a:lnTo>
                  <a:lnTo>
                    <a:pt x="267811" y="151612"/>
                  </a:lnTo>
                  <a:lnTo>
                    <a:pt x="268236" y="152063"/>
                  </a:lnTo>
                  <a:lnTo>
                    <a:pt x="268653" y="152523"/>
                  </a:lnTo>
                  <a:lnTo>
                    <a:pt x="269069" y="152974"/>
                  </a:lnTo>
                  <a:lnTo>
                    <a:pt x="269477" y="153442"/>
                  </a:lnTo>
                  <a:lnTo>
                    <a:pt x="269876" y="153902"/>
                  </a:lnTo>
                  <a:lnTo>
                    <a:pt x="270267" y="154371"/>
                  </a:lnTo>
                  <a:lnTo>
                    <a:pt x="270657" y="154848"/>
                  </a:lnTo>
                  <a:lnTo>
                    <a:pt x="271030" y="155325"/>
                  </a:lnTo>
                  <a:lnTo>
                    <a:pt x="271412" y="155803"/>
                  </a:lnTo>
                  <a:lnTo>
                    <a:pt x="271776" y="156280"/>
                  </a:lnTo>
                  <a:lnTo>
                    <a:pt x="272141" y="156766"/>
                  </a:lnTo>
                  <a:lnTo>
                    <a:pt x="272497" y="157252"/>
                  </a:lnTo>
                  <a:lnTo>
                    <a:pt x="272844" y="157746"/>
                  </a:lnTo>
                  <a:lnTo>
                    <a:pt x="273182" y="158241"/>
                  </a:lnTo>
                  <a:lnTo>
                    <a:pt x="273521" y="158736"/>
                  </a:lnTo>
                  <a:lnTo>
                    <a:pt x="273850" y="159239"/>
                  </a:lnTo>
                  <a:lnTo>
                    <a:pt x="274171" y="159734"/>
                  </a:lnTo>
                  <a:lnTo>
                    <a:pt x="274492" y="160246"/>
                  </a:lnTo>
                  <a:lnTo>
                    <a:pt x="274805" y="160749"/>
                  </a:lnTo>
                  <a:lnTo>
                    <a:pt x="275109" y="161261"/>
                  </a:lnTo>
                  <a:lnTo>
                    <a:pt x="275404" y="161773"/>
                  </a:lnTo>
                  <a:lnTo>
                    <a:pt x="275690" y="162285"/>
                  </a:lnTo>
                  <a:lnTo>
                    <a:pt x="275976" y="162805"/>
                  </a:lnTo>
                  <a:lnTo>
                    <a:pt x="276254" y="163326"/>
                  </a:lnTo>
                  <a:lnTo>
                    <a:pt x="276523" y="163847"/>
                  </a:lnTo>
                  <a:lnTo>
                    <a:pt x="276792" y="164376"/>
                  </a:lnTo>
                  <a:lnTo>
                    <a:pt x="277044" y="164905"/>
                  </a:lnTo>
                  <a:lnTo>
                    <a:pt x="277295" y="165435"/>
                  </a:lnTo>
                  <a:lnTo>
                    <a:pt x="277538" y="165964"/>
                  </a:lnTo>
                  <a:lnTo>
                    <a:pt x="277781" y="166502"/>
                  </a:lnTo>
                  <a:lnTo>
                    <a:pt x="278007" y="167040"/>
                  </a:lnTo>
                  <a:lnTo>
                    <a:pt x="278232" y="167578"/>
                  </a:lnTo>
                  <a:lnTo>
                    <a:pt x="278449" y="168125"/>
                  </a:lnTo>
                  <a:lnTo>
                    <a:pt x="278658" y="168663"/>
                  </a:lnTo>
                  <a:lnTo>
                    <a:pt x="278857" y="169209"/>
                  </a:lnTo>
                  <a:lnTo>
                    <a:pt x="279057" y="169756"/>
                  </a:lnTo>
                  <a:lnTo>
                    <a:pt x="279248" y="170311"/>
                  </a:lnTo>
                  <a:lnTo>
                    <a:pt x="279430" y="170858"/>
                  </a:lnTo>
                  <a:lnTo>
                    <a:pt x="279603" y="171413"/>
                  </a:lnTo>
                  <a:lnTo>
                    <a:pt x="279768" y="171969"/>
                  </a:lnTo>
                  <a:lnTo>
                    <a:pt x="279933" y="172524"/>
                  </a:lnTo>
                  <a:lnTo>
                    <a:pt x="280089" y="173088"/>
                  </a:lnTo>
                  <a:lnTo>
                    <a:pt x="280237" y="173652"/>
                  </a:lnTo>
                  <a:lnTo>
                    <a:pt x="280376" y="174207"/>
                  </a:lnTo>
                  <a:lnTo>
                    <a:pt x="280506" y="174771"/>
                  </a:lnTo>
                  <a:lnTo>
                    <a:pt x="280636" y="175344"/>
                  </a:lnTo>
                  <a:lnTo>
                    <a:pt x="280758" y="175908"/>
                  </a:lnTo>
                  <a:lnTo>
                    <a:pt x="280870" y="176481"/>
                  </a:lnTo>
                  <a:lnTo>
                    <a:pt x="280974" y="177054"/>
                  </a:lnTo>
                  <a:lnTo>
                    <a:pt x="281070" y="177626"/>
                  </a:lnTo>
                  <a:lnTo>
                    <a:pt x="281165" y="178199"/>
                  </a:lnTo>
                  <a:lnTo>
                    <a:pt x="281243" y="178772"/>
                  </a:lnTo>
                  <a:lnTo>
                    <a:pt x="281322" y="179344"/>
                  </a:lnTo>
                  <a:lnTo>
                    <a:pt x="281391" y="179926"/>
                  </a:lnTo>
                  <a:lnTo>
                    <a:pt x="281452" y="180507"/>
                  </a:lnTo>
                  <a:lnTo>
                    <a:pt x="281512" y="181089"/>
                  </a:lnTo>
                  <a:lnTo>
                    <a:pt x="281556" y="181670"/>
                  </a:lnTo>
                  <a:lnTo>
                    <a:pt x="281599" y="182251"/>
                  </a:lnTo>
                  <a:lnTo>
                    <a:pt x="281634" y="182833"/>
                  </a:lnTo>
                  <a:lnTo>
                    <a:pt x="281660" y="183423"/>
                  </a:lnTo>
                  <a:lnTo>
                    <a:pt x="281677" y="184004"/>
                  </a:lnTo>
                  <a:lnTo>
                    <a:pt x="281686" y="184594"/>
                  </a:lnTo>
                  <a:lnTo>
                    <a:pt x="281686" y="185184"/>
                  </a:lnTo>
                  <a:lnTo>
                    <a:pt x="281686" y="185184"/>
                  </a:lnTo>
                  <a:lnTo>
                    <a:pt x="281677" y="186130"/>
                  </a:lnTo>
                  <a:lnTo>
                    <a:pt x="281651" y="187076"/>
                  </a:lnTo>
                  <a:lnTo>
                    <a:pt x="281599" y="188013"/>
                  </a:lnTo>
                  <a:lnTo>
                    <a:pt x="281530" y="188950"/>
                  </a:lnTo>
                  <a:lnTo>
                    <a:pt x="281443" y="189887"/>
                  </a:lnTo>
                  <a:lnTo>
                    <a:pt x="281330" y="190816"/>
                  </a:lnTo>
                  <a:lnTo>
                    <a:pt x="281200" y="191744"/>
                  </a:lnTo>
                  <a:lnTo>
                    <a:pt x="281053" y="192664"/>
                  </a:lnTo>
                  <a:lnTo>
                    <a:pt x="280888" y="193575"/>
                  </a:lnTo>
                  <a:lnTo>
                    <a:pt x="280705" y="194486"/>
                  </a:lnTo>
                  <a:lnTo>
                    <a:pt x="280497" y="195398"/>
                  </a:lnTo>
                  <a:lnTo>
                    <a:pt x="280280" y="196291"/>
                  </a:lnTo>
                  <a:lnTo>
                    <a:pt x="280037" y="197185"/>
                  </a:lnTo>
                  <a:lnTo>
                    <a:pt x="279777" y="198079"/>
                  </a:lnTo>
                  <a:lnTo>
                    <a:pt x="279499" y="198964"/>
                  </a:lnTo>
                  <a:lnTo>
                    <a:pt x="279204" y="199840"/>
                  </a:lnTo>
                  <a:lnTo>
                    <a:pt x="278892" y="200708"/>
                  </a:lnTo>
                  <a:lnTo>
                    <a:pt x="278562" y="201576"/>
                  </a:lnTo>
                  <a:lnTo>
                    <a:pt x="278215" y="202435"/>
                  </a:lnTo>
                  <a:lnTo>
                    <a:pt x="277851" y="203285"/>
                  </a:lnTo>
                  <a:lnTo>
                    <a:pt x="277469" y="204127"/>
                  </a:lnTo>
                  <a:lnTo>
                    <a:pt x="277070" y="204969"/>
                  </a:lnTo>
                  <a:lnTo>
                    <a:pt x="276662" y="205793"/>
                  </a:lnTo>
                  <a:lnTo>
                    <a:pt x="276228" y="206617"/>
                  </a:lnTo>
                  <a:lnTo>
                    <a:pt x="275777" y="207433"/>
                  </a:lnTo>
                  <a:lnTo>
                    <a:pt x="275317" y="208240"/>
                  </a:lnTo>
                  <a:lnTo>
                    <a:pt x="274831" y="209038"/>
                  </a:lnTo>
                  <a:lnTo>
                    <a:pt x="274336" y="209828"/>
                  </a:lnTo>
                  <a:lnTo>
                    <a:pt x="273824" y="210609"/>
                  </a:lnTo>
                  <a:lnTo>
                    <a:pt x="273295" y="211381"/>
                  </a:lnTo>
                  <a:lnTo>
                    <a:pt x="272757" y="212145"/>
                  </a:lnTo>
                  <a:lnTo>
                    <a:pt x="272193" y="212909"/>
                  </a:lnTo>
                  <a:lnTo>
                    <a:pt x="271620" y="213655"/>
                  </a:lnTo>
                  <a:lnTo>
                    <a:pt x="271030" y="214392"/>
                  </a:lnTo>
                  <a:lnTo>
                    <a:pt x="270431" y="215113"/>
                  </a:lnTo>
                  <a:lnTo>
                    <a:pt x="269807" y="215833"/>
                  </a:lnTo>
                  <a:lnTo>
                    <a:pt x="269173" y="216544"/>
                  </a:lnTo>
                  <a:lnTo>
                    <a:pt x="268531" y="217239"/>
                  </a:lnTo>
                  <a:lnTo>
                    <a:pt x="267872" y="217933"/>
                  </a:lnTo>
                  <a:lnTo>
                    <a:pt x="267195" y="218610"/>
                  </a:lnTo>
                  <a:lnTo>
                    <a:pt x="266501" y="219269"/>
                  </a:lnTo>
                  <a:lnTo>
                    <a:pt x="265798" y="219929"/>
                  </a:lnTo>
                  <a:lnTo>
                    <a:pt x="265086" y="220571"/>
                  </a:lnTo>
                  <a:lnTo>
                    <a:pt x="264357" y="221204"/>
                  </a:lnTo>
                  <a:lnTo>
                    <a:pt x="263611" y="221829"/>
                  </a:lnTo>
                  <a:lnTo>
                    <a:pt x="262856" y="222445"/>
                  </a:lnTo>
                  <a:lnTo>
                    <a:pt x="262084" y="223044"/>
                  </a:lnTo>
                  <a:lnTo>
                    <a:pt x="261303" y="223625"/>
                  </a:lnTo>
                  <a:lnTo>
                    <a:pt x="260505" y="224206"/>
                  </a:lnTo>
                  <a:lnTo>
                    <a:pt x="259698" y="224770"/>
                  </a:lnTo>
                  <a:lnTo>
                    <a:pt x="258882" y="225317"/>
                  </a:lnTo>
                  <a:lnTo>
                    <a:pt x="258049" y="225855"/>
                  </a:lnTo>
                  <a:lnTo>
                    <a:pt x="257207" y="226384"/>
                  </a:lnTo>
                  <a:lnTo>
                    <a:pt x="256348" y="226896"/>
                  </a:lnTo>
                  <a:lnTo>
                    <a:pt x="255480" y="227391"/>
                  </a:lnTo>
                  <a:lnTo>
                    <a:pt x="254604" y="227877"/>
                  </a:lnTo>
                  <a:lnTo>
                    <a:pt x="253719" y="228354"/>
                  </a:lnTo>
                  <a:lnTo>
                    <a:pt x="252816" y="228814"/>
                  </a:lnTo>
                  <a:lnTo>
                    <a:pt x="251905" y="229257"/>
                  </a:lnTo>
                  <a:lnTo>
                    <a:pt x="250977" y="229682"/>
                  </a:lnTo>
                  <a:lnTo>
                    <a:pt x="250048" y="230098"/>
                  </a:lnTo>
                  <a:lnTo>
                    <a:pt x="249102" y="230506"/>
                  </a:lnTo>
                  <a:lnTo>
                    <a:pt x="248148" y="230888"/>
                  </a:lnTo>
                  <a:lnTo>
                    <a:pt x="247185" y="231261"/>
                  </a:lnTo>
                  <a:lnTo>
                    <a:pt x="247185" y="231261"/>
                  </a:lnTo>
                  <a:lnTo>
                    <a:pt x="247697" y="232016"/>
                  </a:lnTo>
                  <a:lnTo>
                    <a:pt x="248191" y="232780"/>
                  </a:lnTo>
                  <a:lnTo>
                    <a:pt x="248677" y="233552"/>
                  </a:lnTo>
                  <a:lnTo>
                    <a:pt x="249146" y="234324"/>
                  </a:lnTo>
                  <a:lnTo>
                    <a:pt x="249597" y="235114"/>
                  </a:lnTo>
                  <a:lnTo>
                    <a:pt x="250031" y="235904"/>
                  </a:lnTo>
                  <a:lnTo>
                    <a:pt x="250456" y="236711"/>
                  </a:lnTo>
                  <a:lnTo>
                    <a:pt x="250864" y="237518"/>
                  </a:lnTo>
                  <a:lnTo>
                    <a:pt x="251254" y="238325"/>
                  </a:lnTo>
                  <a:lnTo>
                    <a:pt x="251636" y="239149"/>
                  </a:lnTo>
                  <a:lnTo>
                    <a:pt x="252001" y="239973"/>
                  </a:lnTo>
                  <a:lnTo>
                    <a:pt x="252348" y="240806"/>
                  </a:lnTo>
                  <a:lnTo>
                    <a:pt x="252678" y="241648"/>
                  </a:lnTo>
                  <a:lnTo>
                    <a:pt x="252990" y="242490"/>
                  </a:lnTo>
                  <a:lnTo>
                    <a:pt x="253285" y="243331"/>
                  </a:lnTo>
                  <a:lnTo>
                    <a:pt x="253571" y="244190"/>
                  </a:lnTo>
                  <a:lnTo>
                    <a:pt x="253840" y="245041"/>
                  </a:lnTo>
                  <a:lnTo>
                    <a:pt x="254083" y="245909"/>
                  </a:lnTo>
                  <a:lnTo>
                    <a:pt x="254318" y="246768"/>
                  </a:lnTo>
                  <a:lnTo>
                    <a:pt x="254534" y="247644"/>
                  </a:lnTo>
                  <a:lnTo>
                    <a:pt x="254734" y="248512"/>
                  </a:lnTo>
                  <a:lnTo>
                    <a:pt x="254925" y="249388"/>
                  </a:lnTo>
                  <a:lnTo>
                    <a:pt x="255090" y="250265"/>
                  </a:lnTo>
                  <a:lnTo>
                    <a:pt x="255237" y="251150"/>
                  </a:lnTo>
                  <a:lnTo>
                    <a:pt x="255368" y="252035"/>
                  </a:lnTo>
                  <a:lnTo>
                    <a:pt x="255480" y="252920"/>
                  </a:lnTo>
                  <a:lnTo>
                    <a:pt x="255584" y="253805"/>
                  </a:lnTo>
                  <a:lnTo>
                    <a:pt x="255663" y="254699"/>
                  </a:lnTo>
                  <a:lnTo>
                    <a:pt x="255723" y="255584"/>
                  </a:lnTo>
                  <a:lnTo>
                    <a:pt x="255767" y="256478"/>
                  </a:lnTo>
                  <a:lnTo>
                    <a:pt x="255793" y="257371"/>
                  </a:lnTo>
                  <a:lnTo>
                    <a:pt x="255810" y="258265"/>
                  </a:lnTo>
                  <a:lnTo>
                    <a:pt x="255810" y="258265"/>
                  </a:lnTo>
                  <a:lnTo>
                    <a:pt x="255801" y="259081"/>
                  </a:lnTo>
                  <a:lnTo>
                    <a:pt x="255775" y="259897"/>
                  </a:lnTo>
                  <a:lnTo>
                    <a:pt x="255741" y="260712"/>
                  </a:lnTo>
                  <a:lnTo>
                    <a:pt x="255689" y="261519"/>
                  </a:lnTo>
                  <a:lnTo>
                    <a:pt x="255619" y="262335"/>
                  </a:lnTo>
                  <a:lnTo>
                    <a:pt x="255541" y="263142"/>
                  </a:lnTo>
                  <a:lnTo>
                    <a:pt x="255446" y="263949"/>
                  </a:lnTo>
                  <a:lnTo>
                    <a:pt x="255333" y="264747"/>
                  </a:lnTo>
                  <a:lnTo>
                    <a:pt x="255211" y="265554"/>
                  </a:lnTo>
                  <a:lnTo>
                    <a:pt x="255072" y="266352"/>
                  </a:lnTo>
                  <a:lnTo>
                    <a:pt x="254916" y="267151"/>
                  </a:lnTo>
                  <a:lnTo>
                    <a:pt x="254751" y="267940"/>
                  </a:lnTo>
                  <a:lnTo>
                    <a:pt x="254569" y="268739"/>
                  </a:lnTo>
                  <a:lnTo>
                    <a:pt x="254370" y="269520"/>
                  </a:lnTo>
                  <a:lnTo>
                    <a:pt x="254161" y="270309"/>
                  </a:lnTo>
                  <a:lnTo>
                    <a:pt x="253936" y="271090"/>
                  </a:lnTo>
                  <a:lnTo>
                    <a:pt x="253701" y="271863"/>
                  </a:lnTo>
                  <a:lnTo>
                    <a:pt x="253450" y="272644"/>
                  </a:lnTo>
                  <a:lnTo>
                    <a:pt x="253181" y="273407"/>
                  </a:lnTo>
                  <a:lnTo>
                    <a:pt x="252894" y="274171"/>
                  </a:lnTo>
                  <a:lnTo>
                    <a:pt x="252599" y="274934"/>
                  </a:lnTo>
                  <a:lnTo>
                    <a:pt x="252296" y="275689"/>
                  </a:lnTo>
                  <a:lnTo>
                    <a:pt x="251975" y="276444"/>
                  </a:lnTo>
                  <a:lnTo>
                    <a:pt x="251636" y="277191"/>
                  </a:lnTo>
                  <a:lnTo>
                    <a:pt x="251280" y="277928"/>
                  </a:lnTo>
                  <a:lnTo>
                    <a:pt x="250916" y="278666"/>
                  </a:lnTo>
                  <a:lnTo>
                    <a:pt x="250543" y="279395"/>
                  </a:lnTo>
                  <a:lnTo>
                    <a:pt x="250144" y="280123"/>
                  </a:lnTo>
                  <a:lnTo>
                    <a:pt x="249745" y="280844"/>
                  </a:lnTo>
                  <a:lnTo>
                    <a:pt x="249319" y="281555"/>
                  </a:lnTo>
                  <a:lnTo>
                    <a:pt x="248886" y="282258"/>
                  </a:lnTo>
                  <a:lnTo>
                    <a:pt x="248443" y="282961"/>
                  </a:lnTo>
                  <a:lnTo>
                    <a:pt x="248443" y="282961"/>
                  </a:lnTo>
                  <a:lnTo>
                    <a:pt x="248356" y="283109"/>
                  </a:lnTo>
                  <a:lnTo>
                    <a:pt x="248261" y="283256"/>
                  </a:lnTo>
                  <a:lnTo>
                    <a:pt x="248165" y="283395"/>
                  </a:lnTo>
                  <a:lnTo>
                    <a:pt x="248061" y="283525"/>
                  </a:lnTo>
                  <a:lnTo>
                    <a:pt x="247957" y="283655"/>
                  </a:lnTo>
                  <a:lnTo>
                    <a:pt x="247853" y="283785"/>
                  </a:lnTo>
                  <a:lnTo>
                    <a:pt x="247740" y="283907"/>
                  </a:lnTo>
                  <a:lnTo>
                    <a:pt x="247627" y="284020"/>
                  </a:lnTo>
                  <a:lnTo>
                    <a:pt x="247506" y="284132"/>
                  </a:lnTo>
                  <a:lnTo>
                    <a:pt x="247384" y="284245"/>
                  </a:lnTo>
                  <a:lnTo>
                    <a:pt x="247254" y="284349"/>
                  </a:lnTo>
                  <a:lnTo>
                    <a:pt x="247133" y="284445"/>
                  </a:lnTo>
                  <a:lnTo>
                    <a:pt x="246994" y="284540"/>
                  </a:lnTo>
                  <a:lnTo>
                    <a:pt x="246864" y="284627"/>
                  </a:lnTo>
                  <a:lnTo>
                    <a:pt x="246725" y="284714"/>
                  </a:lnTo>
                  <a:lnTo>
                    <a:pt x="246586" y="284792"/>
                  </a:lnTo>
                  <a:lnTo>
                    <a:pt x="246438" y="284870"/>
                  </a:lnTo>
                  <a:lnTo>
                    <a:pt x="246300" y="284939"/>
                  </a:lnTo>
                  <a:lnTo>
                    <a:pt x="246152" y="285000"/>
                  </a:lnTo>
                  <a:lnTo>
                    <a:pt x="246005" y="285061"/>
                  </a:lnTo>
                  <a:lnTo>
                    <a:pt x="245692" y="285174"/>
                  </a:lnTo>
                  <a:lnTo>
                    <a:pt x="245389" y="285260"/>
                  </a:lnTo>
                  <a:lnTo>
                    <a:pt x="245067" y="285330"/>
                  </a:lnTo>
                  <a:lnTo>
                    <a:pt x="244746" y="285373"/>
                  </a:lnTo>
                  <a:lnTo>
                    <a:pt x="244425" y="285408"/>
                  </a:lnTo>
                  <a:lnTo>
                    <a:pt x="244096" y="285417"/>
                  </a:lnTo>
                  <a:lnTo>
                    <a:pt x="244096" y="2854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137aa9371db_0_13"/>
            <p:cNvSpPr/>
            <p:nvPr/>
          </p:nvSpPr>
          <p:spPr>
            <a:xfrm>
              <a:off x="250850" y="-160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137aa9371db_0_13"/>
            <p:cNvSpPr/>
            <p:nvPr/>
          </p:nvSpPr>
          <p:spPr>
            <a:xfrm>
              <a:off x="-6688225" y="-6490100"/>
              <a:ext cx="696825" cy="424350"/>
            </a:xfrm>
            <a:custGeom>
              <a:avLst/>
              <a:gdLst/>
              <a:ahLst/>
              <a:cxnLst/>
              <a:rect l="l" t="t" r="r" b="b"/>
              <a:pathLst>
                <a:path w="27873" h="16974" extrusionOk="0">
                  <a:moveTo>
                    <a:pt x="4990" y="0"/>
                  </a:moveTo>
                  <a:lnTo>
                    <a:pt x="4721" y="26"/>
                  </a:lnTo>
                  <a:lnTo>
                    <a:pt x="4452" y="61"/>
                  </a:lnTo>
                  <a:lnTo>
                    <a:pt x="4191" y="104"/>
                  </a:lnTo>
                  <a:lnTo>
                    <a:pt x="3940" y="165"/>
                  </a:lnTo>
                  <a:lnTo>
                    <a:pt x="3688" y="234"/>
                  </a:lnTo>
                  <a:lnTo>
                    <a:pt x="3445" y="321"/>
                  </a:lnTo>
                  <a:lnTo>
                    <a:pt x="3202" y="417"/>
                  </a:lnTo>
                  <a:lnTo>
                    <a:pt x="2968" y="521"/>
                  </a:lnTo>
                  <a:lnTo>
                    <a:pt x="2742" y="634"/>
                  </a:lnTo>
                  <a:lnTo>
                    <a:pt x="2517" y="764"/>
                  </a:lnTo>
                  <a:lnTo>
                    <a:pt x="2309" y="903"/>
                  </a:lnTo>
                  <a:lnTo>
                    <a:pt x="2100" y="1050"/>
                  </a:lnTo>
                  <a:lnTo>
                    <a:pt x="1901" y="1206"/>
                  </a:lnTo>
                  <a:lnTo>
                    <a:pt x="1710" y="1371"/>
                  </a:lnTo>
                  <a:lnTo>
                    <a:pt x="1528" y="1545"/>
                  </a:lnTo>
                  <a:lnTo>
                    <a:pt x="1354" y="1727"/>
                  </a:lnTo>
                  <a:lnTo>
                    <a:pt x="1189" y="1927"/>
                  </a:lnTo>
                  <a:lnTo>
                    <a:pt x="1042" y="2117"/>
                  </a:lnTo>
                  <a:lnTo>
                    <a:pt x="894" y="2326"/>
                  </a:lnTo>
                  <a:lnTo>
                    <a:pt x="755" y="2543"/>
                  </a:lnTo>
                  <a:lnTo>
                    <a:pt x="634" y="2760"/>
                  </a:lnTo>
                  <a:lnTo>
                    <a:pt x="521" y="2985"/>
                  </a:lnTo>
                  <a:lnTo>
                    <a:pt x="417" y="3219"/>
                  </a:lnTo>
                  <a:lnTo>
                    <a:pt x="321" y="3462"/>
                  </a:lnTo>
                  <a:lnTo>
                    <a:pt x="235" y="3705"/>
                  </a:lnTo>
                  <a:lnTo>
                    <a:pt x="165" y="3948"/>
                  </a:lnTo>
                  <a:lnTo>
                    <a:pt x="113" y="4209"/>
                  </a:lnTo>
                  <a:lnTo>
                    <a:pt x="61" y="4460"/>
                  </a:lnTo>
                  <a:lnTo>
                    <a:pt x="35" y="4721"/>
                  </a:lnTo>
                  <a:lnTo>
                    <a:pt x="9" y="4990"/>
                  </a:lnTo>
                  <a:lnTo>
                    <a:pt x="0" y="5259"/>
                  </a:lnTo>
                  <a:lnTo>
                    <a:pt x="9" y="5528"/>
                  </a:lnTo>
                  <a:lnTo>
                    <a:pt x="35" y="5788"/>
                  </a:lnTo>
                  <a:lnTo>
                    <a:pt x="70" y="6048"/>
                  </a:lnTo>
                  <a:lnTo>
                    <a:pt x="113" y="6309"/>
                  </a:lnTo>
                  <a:lnTo>
                    <a:pt x="174" y="6560"/>
                  </a:lnTo>
                  <a:lnTo>
                    <a:pt x="243" y="6812"/>
                  </a:lnTo>
                  <a:lnTo>
                    <a:pt x="330" y="7055"/>
                  </a:lnTo>
                  <a:lnTo>
                    <a:pt x="426" y="7289"/>
                  </a:lnTo>
                  <a:lnTo>
                    <a:pt x="530" y="7523"/>
                  </a:lnTo>
                  <a:lnTo>
                    <a:pt x="642" y="7749"/>
                  </a:lnTo>
                  <a:lnTo>
                    <a:pt x="773" y="7975"/>
                  </a:lnTo>
                  <a:lnTo>
                    <a:pt x="911" y="8183"/>
                  </a:lnTo>
                  <a:lnTo>
                    <a:pt x="1059" y="8391"/>
                  </a:lnTo>
                  <a:lnTo>
                    <a:pt x="1215" y="8591"/>
                  </a:lnTo>
                  <a:lnTo>
                    <a:pt x="1380" y="8782"/>
                  </a:lnTo>
                  <a:lnTo>
                    <a:pt x="1554" y="8964"/>
                  </a:lnTo>
                  <a:lnTo>
                    <a:pt x="1744" y="9137"/>
                  </a:lnTo>
                  <a:lnTo>
                    <a:pt x="1935" y="9311"/>
                  </a:lnTo>
                  <a:lnTo>
                    <a:pt x="2135" y="9467"/>
                  </a:lnTo>
                  <a:lnTo>
                    <a:pt x="2335" y="9615"/>
                  </a:lnTo>
                  <a:lnTo>
                    <a:pt x="2551" y="9754"/>
                  </a:lnTo>
                  <a:lnTo>
                    <a:pt x="2768" y="9875"/>
                  </a:lnTo>
                  <a:lnTo>
                    <a:pt x="2994" y="9996"/>
                  </a:lnTo>
                  <a:lnTo>
                    <a:pt x="3228" y="10101"/>
                  </a:lnTo>
                  <a:lnTo>
                    <a:pt x="3471" y="10196"/>
                  </a:lnTo>
                  <a:lnTo>
                    <a:pt x="3714" y="10283"/>
                  </a:lnTo>
                  <a:lnTo>
                    <a:pt x="3957" y="10352"/>
                  </a:lnTo>
                  <a:lnTo>
                    <a:pt x="4218" y="10413"/>
                  </a:lnTo>
                  <a:lnTo>
                    <a:pt x="4469" y="10456"/>
                  </a:lnTo>
                  <a:lnTo>
                    <a:pt x="4729" y="10491"/>
                  </a:lnTo>
                  <a:lnTo>
                    <a:pt x="4998" y="10508"/>
                  </a:lnTo>
                  <a:lnTo>
                    <a:pt x="5267" y="10517"/>
                  </a:lnTo>
                  <a:lnTo>
                    <a:pt x="5372" y="10517"/>
                  </a:lnTo>
                  <a:lnTo>
                    <a:pt x="5649" y="10534"/>
                  </a:lnTo>
                  <a:lnTo>
                    <a:pt x="6092" y="10560"/>
                  </a:lnTo>
                  <a:lnTo>
                    <a:pt x="6682" y="10621"/>
                  </a:lnTo>
                  <a:lnTo>
                    <a:pt x="7020" y="10656"/>
                  </a:lnTo>
                  <a:lnTo>
                    <a:pt x="7393" y="10699"/>
                  </a:lnTo>
                  <a:lnTo>
                    <a:pt x="7784" y="10760"/>
                  </a:lnTo>
                  <a:lnTo>
                    <a:pt x="8209" y="10821"/>
                  </a:lnTo>
                  <a:lnTo>
                    <a:pt x="8660" y="10899"/>
                  </a:lnTo>
                  <a:lnTo>
                    <a:pt x="9129" y="10994"/>
                  </a:lnTo>
                  <a:lnTo>
                    <a:pt x="9624" y="11090"/>
                  </a:lnTo>
                  <a:lnTo>
                    <a:pt x="10135" y="11211"/>
                  </a:lnTo>
                  <a:lnTo>
                    <a:pt x="10656" y="11341"/>
                  </a:lnTo>
                  <a:lnTo>
                    <a:pt x="11203" y="11489"/>
                  </a:lnTo>
                  <a:lnTo>
                    <a:pt x="11749" y="11645"/>
                  </a:lnTo>
                  <a:lnTo>
                    <a:pt x="12314" y="11827"/>
                  </a:lnTo>
                  <a:lnTo>
                    <a:pt x="12886" y="12027"/>
                  </a:lnTo>
                  <a:lnTo>
                    <a:pt x="13459" y="12244"/>
                  </a:lnTo>
                  <a:lnTo>
                    <a:pt x="14040" y="12478"/>
                  </a:lnTo>
                  <a:lnTo>
                    <a:pt x="14630" y="12739"/>
                  </a:lnTo>
                  <a:lnTo>
                    <a:pt x="15212" y="13016"/>
                  </a:lnTo>
                  <a:lnTo>
                    <a:pt x="15507" y="13164"/>
                  </a:lnTo>
                  <a:lnTo>
                    <a:pt x="15793" y="13311"/>
                  </a:lnTo>
                  <a:lnTo>
                    <a:pt x="16088" y="13476"/>
                  </a:lnTo>
                  <a:lnTo>
                    <a:pt x="16375" y="13641"/>
                  </a:lnTo>
                  <a:lnTo>
                    <a:pt x="16661" y="13806"/>
                  </a:lnTo>
                  <a:lnTo>
                    <a:pt x="16947" y="13988"/>
                  </a:lnTo>
                  <a:lnTo>
                    <a:pt x="17234" y="14170"/>
                  </a:lnTo>
                  <a:lnTo>
                    <a:pt x="17520" y="14361"/>
                  </a:lnTo>
                  <a:lnTo>
                    <a:pt x="17798" y="14552"/>
                  </a:lnTo>
                  <a:lnTo>
                    <a:pt x="18075" y="14760"/>
                  </a:lnTo>
                  <a:lnTo>
                    <a:pt x="18353" y="14969"/>
                  </a:lnTo>
                  <a:lnTo>
                    <a:pt x="18622" y="15186"/>
                  </a:lnTo>
                  <a:lnTo>
                    <a:pt x="18891" y="15402"/>
                  </a:lnTo>
                  <a:lnTo>
                    <a:pt x="19151" y="15637"/>
                  </a:lnTo>
                  <a:lnTo>
                    <a:pt x="19351" y="15802"/>
                  </a:lnTo>
                  <a:lnTo>
                    <a:pt x="19559" y="15958"/>
                  </a:lnTo>
                  <a:lnTo>
                    <a:pt x="19759" y="16097"/>
                  </a:lnTo>
                  <a:lnTo>
                    <a:pt x="19967" y="16227"/>
                  </a:lnTo>
                  <a:lnTo>
                    <a:pt x="20184" y="16348"/>
                  </a:lnTo>
                  <a:lnTo>
                    <a:pt x="20392" y="16461"/>
                  </a:lnTo>
                  <a:lnTo>
                    <a:pt x="20609" y="16557"/>
                  </a:lnTo>
                  <a:lnTo>
                    <a:pt x="20826" y="16643"/>
                  </a:lnTo>
                  <a:lnTo>
                    <a:pt x="21052" y="16721"/>
                  </a:lnTo>
                  <a:lnTo>
                    <a:pt x="21277" y="16791"/>
                  </a:lnTo>
                  <a:lnTo>
                    <a:pt x="21503" y="16843"/>
                  </a:lnTo>
                  <a:lnTo>
                    <a:pt x="21728" y="16886"/>
                  </a:lnTo>
                  <a:lnTo>
                    <a:pt x="21963" y="16921"/>
                  </a:lnTo>
                  <a:lnTo>
                    <a:pt x="22188" y="16947"/>
                  </a:lnTo>
                  <a:lnTo>
                    <a:pt x="22423" y="16964"/>
                  </a:lnTo>
                  <a:lnTo>
                    <a:pt x="22666" y="16973"/>
                  </a:lnTo>
                  <a:lnTo>
                    <a:pt x="22935" y="16964"/>
                  </a:lnTo>
                  <a:lnTo>
                    <a:pt x="23212" y="16947"/>
                  </a:lnTo>
                  <a:lnTo>
                    <a:pt x="23481" y="16912"/>
                  </a:lnTo>
                  <a:lnTo>
                    <a:pt x="23750" y="16860"/>
                  </a:lnTo>
                  <a:lnTo>
                    <a:pt x="24011" y="16800"/>
                  </a:lnTo>
                  <a:lnTo>
                    <a:pt x="24271" y="16730"/>
                  </a:lnTo>
                  <a:lnTo>
                    <a:pt x="24523" y="16643"/>
                  </a:lnTo>
                  <a:lnTo>
                    <a:pt x="24774" y="16539"/>
                  </a:lnTo>
                  <a:lnTo>
                    <a:pt x="25017" y="16426"/>
                  </a:lnTo>
                  <a:lnTo>
                    <a:pt x="25260" y="16296"/>
                  </a:lnTo>
                  <a:lnTo>
                    <a:pt x="25486" y="16149"/>
                  </a:lnTo>
                  <a:lnTo>
                    <a:pt x="25711" y="15993"/>
                  </a:lnTo>
                  <a:lnTo>
                    <a:pt x="25928" y="15819"/>
                  </a:lnTo>
                  <a:lnTo>
                    <a:pt x="26137" y="15637"/>
                  </a:lnTo>
                  <a:lnTo>
                    <a:pt x="26327" y="15429"/>
                  </a:lnTo>
                  <a:lnTo>
                    <a:pt x="26518" y="15220"/>
                  </a:lnTo>
                  <a:lnTo>
                    <a:pt x="26701" y="15012"/>
                  </a:lnTo>
                  <a:lnTo>
                    <a:pt x="26865" y="14795"/>
                  </a:lnTo>
                  <a:lnTo>
                    <a:pt x="27013" y="14578"/>
                  </a:lnTo>
                  <a:lnTo>
                    <a:pt x="27152" y="14353"/>
                  </a:lnTo>
                  <a:lnTo>
                    <a:pt x="27282" y="14118"/>
                  </a:lnTo>
                  <a:lnTo>
                    <a:pt x="27395" y="13884"/>
                  </a:lnTo>
                  <a:lnTo>
                    <a:pt x="27499" y="13650"/>
                  </a:lnTo>
                  <a:lnTo>
                    <a:pt x="27586" y="13407"/>
                  </a:lnTo>
                  <a:lnTo>
                    <a:pt x="27664" y="13155"/>
                  </a:lnTo>
                  <a:lnTo>
                    <a:pt x="27733" y="12912"/>
                  </a:lnTo>
                  <a:lnTo>
                    <a:pt x="27785" y="12660"/>
                  </a:lnTo>
                  <a:lnTo>
                    <a:pt x="27829" y="12409"/>
                  </a:lnTo>
                  <a:lnTo>
                    <a:pt x="27855" y="12157"/>
                  </a:lnTo>
                  <a:lnTo>
                    <a:pt x="27872" y="11897"/>
                  </a:lnTo>
                  <a:lnTo>
                    <a:pt x="27872" y="11645"/>
                  </a:lnTo>
                  <a:lnTo>
                    <a:pt x="27863" y="11394"/>
                  </a:lnTo>
                  <a:lnTo>
                    <a:pt x="27846" y="11142"/>
                  </a:lnTo>
                  <a:lnTo>
                    <a:pt x="27811" y="10890"/>
                  </a:lnTo>
                  <a:lnTo>
                    <a:pt x="27768" y="10639"/>
                  </a:lnTo>
                  <a:lnTo>
                    <a:pt x="27707" y="10396"/>
                  </a:lnTo>
                  <a:lnTo>
                    <a:pt x="27638" y="10144"/>
                  </a:lnTo>
                  <a:lnTo>
                    <a:pt x="27560" y="9910"/>
                  </a:lnTo>
                  <a:lnTo>
                    <a:pt x="27464" y="9667"/>
                  </a:lnTo>
                  <a:lnTo>
                    <a:pt x="27360" y="9432"/>
                  </a:lnTo>
                  <a:lnTo>
                    <a:pt x="27247" y="9207"/>
                  </a:lnTo>
                  <a:lnTo>
                    <a:pt x="27117" y="8981"/>
                  </a:lnTo>
                  <a:lnTo>
                    <a:pt x="26978" y="8764"/>
                  </a:lnTo>
                  <a:lnTo>
                    <a:pt x="26822" y="8556"/>
                  </a:lnTo>
                  <a:lnTo>
                    <a:pt x="26657" y="8348"/>
                  </a:lnTo>
                  <a:lnTo>
                    <a:pt x="26484" y="8157"/>
                  </a:lnTo>
                  <a:lnTo>
                    <a:pt x="26301" y="7966"/>
                  </a:lnTo>
                  <a:lnTo>
                    <a:pt x="26102" y="7784"/>
                  </a:lnTo>
                  <a:lnTo>
                    <a:pt x="25694" y="7428"/>
                  </a:lnTo>
                  <a:lnTo>
                    <a:pt x="25286" y="7081"/>
                  </a:lnTo>
                  <a:lnTo>
                    <a:pt x="24870" y="6742"/>
                  </a:lnTo>
                  <a:lnTo>
                    <a:pt x="24453" y="6421"/>
                  </a:lnTo>
                  <a:lnTo>
                    <a:pt x="24028" y="6109"/>
                  </a:lnTo>
                  <a:lnTo>
                    <a:pt x="23603" y="5805"/>
                  </a:lnTo>
                  <a:lnTo>
                    <a:pt x="23178" y="5519"/>
                  </a:lnTo>
                  <a:lnTo>
                    <a:pt x="22752" y="5233"/>
                  </a:lnTo>
                  <a:lnTo>
                    <a:pt x="22319" y="4964"/>
                  </a:lnTo>
                  <a:lnTo>
                    <a:pt x="21885" y="4695"/>
                  </a:lnTo>
                  <a:lnTo>
                    <a:pt x="21459" y="4443"/>
                  </a:lnTo>
                  <a:lnTo>
                    <a:pt x="21026" y="4200"/>
                  </a:lnTo>
                  <a:lnTo>
                    <a:pt x="20583" y="3966"/>
                  </a:lnTo>
                  <a:lnTo>
                    <a:pt x="20149" y="3740"/>
                  </a:lnTo>
                  <a:lnTo>
                    <a:pt x="19715" y="3523"/>
                  </a:lnTo>
                  <a:lnTo>
                    <a:pt x="19281" y="3315"/>
                  </a:lnTo>
                  <a:lnTo>
                    <a:pt x="18848" y="3107"/>
                  </a:lnTo>
                  <a:lnTo>
                    <a:pt x="18414" y="2916"/>
                  </a:lnTo>
                  <a:lnTo>
                    <a:pt x="17989" y="2734"/>
                  </a:lnTo>
                  <a:lnTo>
                    <a:pt x="17555" y="2560"/>
                  </a:lnTo>
                  <a:lnTo>
                    <a:pt x="17129" y="2386"/>
                  </a:lnTo>
                  <a:lnTo>
                    <a:pt x="16704" y="2230"/>
                  </a:lnTo>
                  <a:lnTo>
                    <a:pt x="16279" y="2074"/>
                  </a:lnTo>
                  <a:lnTo>
                    <a:pt x="15863" y="1927"/>
                  </a:lnTo>
                  <a:lnTo>
                    <a:pt x="15446" y="1788"/>
                  </a:lnTo>
                  <a:lnTo>
                    <a:pt x="15038" y="1658"/>
                  </a:lnTo>
                  <a:lnTo>
                    <a:pt x="14223" y="1415"/>
                  </a:lnTo>
                  <a:lnTo>
                    <a:pt x="13433" y="1189"/>
                  </a:lnTo>
                  <a:lnTo>
                    <a:pt x="12661" y="998"/>
                  </a:lnTo>
                  <a:lnTo>
                    <a:pt x="11906" y="824"/>
                  </a:lnTo>
                  <a:lnTo>
                    <a:pt x="11185" y="668"/>
                  </a:lnTo>
                  <a:lnTo>
                    <a:pt x="10491" y="538"/>
                  </a:lnTo>
                  <a:lnTo>
                    <a:pt x="9832" y="425"/>
                  </a:lnTo>
                  <a:lnTo>
                    <a:pt x="9198" y="330"/>
                  </a:lnTo>
                  <a:lnTo>
                    <a:pt x="8608" y="252"/>
                  </a:lnTo>
                  <a:lnTo>
                    <a:pt x="8053" y="182"/>
                  </a:lnTo>
                  <a:lnTo>
                    <a:pt x="7541" y="130"/>
                  </a:lnTo>
                  <a:lnTo>
                    <a:pt x="7081" y="87"/>
                  </a:lnTo>
                  <a:lnTo>
                    <a:pt x="6656" y="52"/>
                  </a:lnTo>
                  <a:lnTo>
                    <a:pt x="5970" y="17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137aa9371db_0_13"/>
            <p:cNvSpPr/>
            <p:nvPr/>
          </p:nvSpPr>
          <p:spPr>
            <a:xfrm>
              <a:off x="-6688225" y="-6490100"/>
              <a:ext cx="696825" cy="424350"/>
            </a:xfrm>
            <a:custGeom>
              <a:avLst/>
              <a:gdLst/>
              <a:ahLst/>
              <a:cxnLst/>
              <a:rect l="l" t="t" r="r" b="b"/>
              <a:pathLst>
                <a:path w="27873" h="16974" fill="none" extrusionOk="0">
                  <a:moveTo>
                    <a:pt x="22666" y="16973"/>
                  </a:moveTo>
                  <a:lnTo>
                    <a:pt x="22666" y="16973"/>
                  </a:lnTo>
                  <a:lnTo>
                    <a:pt x="22423" y="16964"/>
                  </a:lnTo>
                  <a:lnTo>
                    <a:pt x="22188" y="16947"/>
                  </a:lnTo>
                  <a:lnTo>
                    <a:pt x="21963" y="16921"/>
                  </a:lnTo>
                  <a:lnTo>
                    <a:pt x="21728" y="16886"/>
                  </a:lnTo>
                  <a:lnTo>
                    <a:pt x="21503" y="16843"/>
                  </a:lnTo>
                  <a:lnTo>
                    <a:pt x="21277" y="16791"/>
                  </a:lnTo>
                  <a:lnTo>
                    <a:pt x="21052" y="16721"/>
                  </a:lnTo>
                  <a:lnTo>
                    <a:pt x="20826" y="16643"/>
                  </a:lnTo>
                  <a:lnTo>
                    <a:pt x="20609" y="16557"/>
                  </a:lnTo>
                  <a:lnTo>
                    <a:pt x="20392" y="16461"/>
                  </a:lnTo>
                  <a:lnTo>
                    <a:pt x="20184" y="16348"/>
                  </a:lnTo>
                  <a:lnTo>
                    <a:pt x="19967" y="16227"/>
                  </a:lnTo>
                  <a:lnTo>
                    <a:pt x="19759" y="16097"/>
                  </a:lnTo>
                  <a:lnTo>
                    <a:pt x="19559" y="15958"/>
                  </a:lnTo>
                  <a:lnTo>
                    <a:pt x="19351" y="15802"/>
                  </a:lnTo>
                  <a:lnTo>
                    <a:pt x="19151" y="15637"/>
                  </a:lnTo>
                  <a:lnTo>
                    <a:pt x="19151" y="15637"/>
                  </a:lnTo>
                  <a:lnTo>
                    <a:pt x="18891" y="15402"/>
                  </a:lnTo>
                  <a:lnTo>
                    <a:pt x="18622" y="15186"/>
                  </a:lnTo>
                  <a:lnTo>
                    <a:pt x="18353" y="14969"/>
                  </a:lnTo>
                  <a:lnTo>
                    <a:pt x="18075" y="14760"/>
                  </a:lnTo>
                  <a:lnTo>
                    <a:pt x="17798" y="14552"/>
                  </a:lnTo>
                  <a:lnTo>
                    <a:pt x="17520" y="14361"/>
                  </a:lnTo>
                  <a:lnTo>
                    <a:pt x="17234" y="14170"/>
                  </a:lnTo>
                  <a:lnTo>
                    <a:pt x="16947" y="13988"/>
                  </a:lnTo>
                  <a:lnTo>
                    <a:pt x="16661" y="13806"/>
                  </a:lnTo>
                  <a:lnTo>
                    <a:pt x="16375" y="13641"/>
                  </a:lnTo>
                  <a:lnTo>
                    <a:pt x="16088" y="13476"/>
                  </a:lnTo>
                  <a:lnTo>
                    <a:pt x="15793" y="13311"/>
                  </a:lnTo>
                  <a:lnTo>
                    <a:pt x="15507" y="13164"/>
                  </a:lnTo>
                  <a:lnTo>
                    <a:pt x="15212" y="13016"/>
                  </a:lnTo>
                  <a:lnTo>
                    <a:pt x="14630" y="12739"/>
                  </a:lnTo>
                  <a:lnTo>
                    <a:pt x="14040" y="12478"/>
                  </a:lnTo>
                  <a:lnTo>
                    <a:pt x="13459" y="12244"/>
                  </a:lnTo>
                  <a:lnTo>
                    <a:pt x="12886" y="12027"/>
                  </a:lnTo>
                  <a:lnTo>
                    <a:pt x="12314" y="11827"/>
                  </a:lnTo>
                  <a:lnTo>
                    <a:pt x="11749" y="11645"/>
                  </a:lnTo>
                  <a:lnTo>
                    <a:pt x="11203" y="11489"/>
                  </a:lnTo>
                  <a:lnTo>
                    <a:pt x="10656" y="11341"/>
                  </a:lnTo>
                  <a:lnTo>
                    <a:pt x="10135" y="11211"/>
                  </a:lnTo>
                  <a:lnTo>
                    <a:pt x="9624" y="11090"/>
                  </a:lnTo>
                  <a:lnTo>
                    <a:pt x="9129" y="10994"/>
                  </a:lnTo>
                  <a:lnTo>
                    <a:pt x="8660" y="10899"/>
                  </a:lnTo>
                  <a:lnTo>
                    <a:pt x="8209" y="10821"/>
                  </a:lnTo>
                  <a:lnTo>
                    <a:pt x="7784" y="10760"/>
                  </a:lnTo>
                  <a:lnTo>
                    <a:pt x="7393" y="10699"/>
                  </a:lnTo>
                  <a:lnTo>
                    <a:pt x="7020" y="10656"/>
                  </a:lnTo>
                  <a:lnTo>
                    <a:pt x="6682" y="10621"/>
                  </a:lnTo>
                  <a:lnTo>
                    <a:pt x="6092" y="10560"/>
                  </a:lnTo>
                  <a:lnTo>
                    <a:pt x="5649" y="10534"/>
                  </a:lnTo>
                  <a:lnTo>
                    <a:pt x="5372" y="10517"/>
                  </a:lnTo>
                  <a:lnTo>
                    <a:pt x="5267" y="10517"/>
                  </a:lnTo>
                  <a:lnTo>
                    <a:pt x="5267" y="10517"/>
                  </a:lnTo>
                  <a:lnTo>
                    <a:pt x="4998" y="10508"/>
                  </a:lnTo>
                  <a:lnTo>
                    <a:pt x="4729" y="10491"/>
                  </a:lnTo>
                  <a:lnTo>
                    <a:pt x="4469" y="10456"/>
                  </a:lnTo>
                  <a:lnTo>
                    <a:pt x="4218" y="10413"/>
                  </a:lnTo>
                  <a:lnTo>
                    <a:pt x="3957" y="10352"/>
                  </a:lnTo>
                  <a:lnTo>
                    <a:pt x="3714" y="10283"/>
                  </a:lnTo>
                  <a:lnTo>
                    <a:pt x="3471" y="10196"/>
                  </a:lnTo>
                  <a:lnTo>
                    <a:pt x="3228" y="10101"/>
                  </a:lnTo>
                  <a:lnTo>
                    <a:pt x="2994" y="9996"/>
                  </a:lnTo>
                  <a:lnTo>
                    <a:pt x="2768" y="9875"/>
                  </a:lnTo>
                  <a:lnTo>
                    <a:pt x="2551" y="9754"/>
                  </a:lnTo>
                  <a:lnTo>
                    <a:pt x="2335" y="9615"/>
                  </a:lnTo>
                  <a:lnTo>
                    <a:pt x="2135" y="9467"/>
                  </a:lnTo>
                  <a:lnTo>
                    <a:pt x="1935" y="9311"/>
                  </a:lnTo>
                  <a:lnTo>
                    <a:pt x="1744" y="9137"/>
                  </a:lnTo>
                  <a:lnTo>
                    <a:pt x="1554" y="8964"/>
                  </a:lnTo>
                  <a:lnTo>
                    <a:pt x="1380" y="8782"/>
                  </a:lnTo>
                  <a:lnTo>
                    <a:pt x="1215" y="8591"/>
                  </a:lnTo>
                  <a:lnTo>
                    <a:pt x="1059" y="8391"/>
                  </a:lnTo>
                  <a:lnTo>
                    <a:pt x="911" y="8183"/>
                  </a:lnTo>
                  <a:lnTo>
                    <a:pt x="773" y="7975"/>
                  </a:lnTo>
                  <a:lnTo>
                    <a:pt x="642" y="7749"/>
                  </a:lnTo>
                  <a:lnTo>
                    <a:pt x="530" y="7523"/>
                  </a:lnTo>
                  <a:lnTo>
                    <a:pt x="426" y="7289"/>
                  </a:lnTo>
                  <a:lnTo>
                    <a:pt x="330" y="7055"/>
                  </a:lnTo>
                  <a:lnTo>
                    <a:pt x="243" y="6812"/>
                  </a:lnTo>
                  <a:lnTo>
                    <a:pt x="174" y="6560"/>
                  </a:lnTo>
                  <a:lnTo>
                    <a:pt x="113" y="6309"/>
                  </a:lnTo>
                  <a:lnTo>
                    <a:pt x="70" y="6048"/>
                  </a:lnTo>
                  <a:lnTo>
                    <a:pt x="35" y="5788"/>
                  </a:lnTo>
                  <a:lnTo>
                    <a:pt x="9" y="5528"/>
                  </a:lnTo>
                  <a:lnTo>
                    <a:pt x="0" y="5259"/>
                  </a:lnTo>
                  <a:lnTo>
                    <a:pt x="0" y="5259"/>
                  </a:lnTo>
                  <a:lnTo>
                    <a:pt x="9" y="4990"/>
                  </a:lnTo>
                  <a:lnTo>
                    <a:pt x="35" y="4721"/>
                  </a:lnTo>
                  <a:lnTo>
                    <a:pt x="61" y="4460"/>
                  </a:lnTo>
                  <a:lnTo>
                    <a:pt x="113" y="4209"/>
                  </a:lnTo>
                  <a:lnTo>
                    <a:pt x="165" y="3948"/>
                  </a:lnTo>
                  <a:lnTo>
                    <a:pt x="235" y="3705"/>
                  </a:lnTo>
                  <a:lnTo>
                    <a:pt x="321" y="3462"/>
                  </a:lnTo>
                  <a:lnTo>
                    <a:pt x="417" y="3219"/>
                  </a:lnTo>
                  <a:lnTo>
                    <a:pt x="521" y="2985"/>
                  </a:lnTo>
                  <a:lnTo>
                    <a:pt x="634" y="2760"/>
                  </a:lnTo>
                  <a:lnTo>
                    <a:pt x="755" y="2543"/>
                  </a:lnTo>
                  <a:lnTo>
                    <a:pt x="894" y="2326"/>
                  </a:lnTo>
                  <a:lnTo>
                    <a:pt x="1042" y="2117"/>
                  </a:lnTo>
                  <a:lnTo>
                    <a:pt x="1189" y="1927"/>
                  </a:lnTo>
                  <a:lnTo>
                    <a:pt x="1354" y="1727"/>
                  </a:lnTo>
                  <a:lnTo>
                    <a:pt x="1528" y="1545"/>
                  </a:lnTo>
                  <a:lnTo>
                    <a:pt x="1710" y="1371"/>
                  </a:lnTo>
                  <a:lnTo>
                    <a:pt x="1901" y="1206"/>
                  </a:lnTo>
                  <a:lnTo>
                    <a:pt x="2100" y="1050"/>
                  </a:lnTo>
                  <a:lnTo>
                    <a:pt x="2309" y="903"/>
                  </a:lnTo>
                  <a:lnTo>
                    <a:pt x="2517" y="764"/>
                  </a:lnTo>
                  <a:lnTo>
                    <a:pt x="2742" y="634"/>
                  </a:lnTo>
                  <a:lnTo>
                    <a:pt x="2968" y="521"/>
                  </a:lnTo>
                  <a:lnTo>
                    <a:pt x="3202" y="417"/>
                  </a:lnTo>
                  <a:lnTo>
                    <a:pt x="3445" y="321"/>
                  </a:lnTo>
                  <a:lnTo>
                    <a:pt x="3688" y="234"/>
                  </a:lnTo>
                  <a:lnTo>
                    <a:pt x="3940" y="165"/>
                  </a:lnTo>
                  <a:lnTo>
                    <a:pt x="4191" y="104"/>
                  </a:lnTo>
                  <a:lnTo>
                    <a:pt x="4452" y="61"/>
                  </a:lnTo>
                  <a:lnTo>
                    <a:pt x="4721" y="26"/>
                  </a:lnTo>
                  <a:lnTo>
                    <a:pt x="4990" y="0"/>
                  </a:lnTo>
                  <a:lnTo>
                    <a:pt x="5267" y="0"/>
                  </a:lnTo>
                  <a:lnTo>
                    <a:pt x="5267" y="0"/>
                  </a:lnTo>
                  <a:lnTo>
                    <a:pt x="5493" y="0"/>
                  </a:lnTo>
                  <a:lnTo>
                    <a:pt x="5970" y="17"/>
                  </a:lnTo>
                  <a:lnTo>
                    <a:pt x="6656" y="52"/>
                  </a:lnTo>
                  <a:lnTo>
                    <a:pt x="7081" y="87"/>
                  </a:lnTo>
                  <a:lnTo>
                    <a:pt x="7541" y="130"/>
                  </a:lnTo>
                  <a:lnTo>
                    <a:pt x="8053" y="182"/>
                  </a:lnTo>
                  <a:lnTo>
                    <a:pt x="8608" y="252"/>
                  </a:lnTo>
                  <a:lnTo>
                    <a:pt x="9198" y="330"/>
                  </a:lnTo>
                  <a:lnTo>
                    <a:pt x="9832" y="425"/>
                  </a:lnTo>
                  <a:lnTo>
                    <a:pt x="10491" y="538"/>
                  </a:lnTo>
                  <a:lnTo>
                    <a:pt x="11185" y="668"/>
                  </a:lnTo>
                  <a:lnTo>
                    <a:pt x="11906" y="824"/>
                  </a:lnTo>
                  <a:lnTo>
                    <a:pt x="12661" y="998"/>
                  </a:lnTo>
                  <a:lnTo>
                    <a:pt x="13433" y="1189"/>
                  </a:lnTo>
                  <a:lnTo>
                    <a:pt x="14223" y="1415"/>
                  </a:lnTo>
                  <a:lnTo>
                    <a:pt x="15038" y="1658"/>
                  </a:lnTo>
                  <a:lnTo>
                    <a:pt x="15446" y="1788"/>
                  </a:lnTo>
                  <a:lnTo>
                    <a:pt x="15863" y="1927"/>
                  </a:lnTo>
                  <a:lnTo>
                    <a:pt x="16279" y="2074"/>
                  </a:lnTo>
                  <a:lnTo>
                    <a:pt x="16704" y="2230"/>
                  </a:lnTo>
                  <a:lnTo>
                    <a:pt x="17129" y="2386"/>
                  </a:lnTo>
                  <a:lnTo>
                    <a:pt x="17555" y="2560"/>
                  </a:lnTo>
                  <a:lnTo>
                    <a:pt x="17989" y="2734"/>
                  </a:lnTo>
                  <a:lnTo>
                    <a:pt x="18414" y="2916"/>
                  </a:lnTo>
                  <a:lnTo>
                    <a:pt x="18848" y="3107"/>
                  </a:lnTo>
                  <a:lnTo>
                    <a:pt x="19281" y="3315"/>
                  </a:lnTo>
                  <a:lnTo>
                    <a:pt x="19715" y="3523"/>
                  </a:lnTo>
                  <a:lnTo>
                    <a:pt x="20149" y="3740"/>
                  </a:lnTo>
                  <a:lnTo>
                    <a:pt x="20583" y="3966"/>
                  </a:lnTo>
                  <a:lnTo>
                    <a:pt x="21026" y="4200"/>
                  </a:lnTo>
                  <a:lnTo>
                    <a:pt x="21459" y="4443"/>
                  </a:lnTo>
                  <a:lnTo>
                    <a:pt x="21885" y="4695"/>
                  </a:lnTo>
                  <a:lnTo>
                    <a:pt x="22319" y="4964"/>
                  </a:lnTo>
                  <a:lnTo>
                    <a:pt x="22752" y="5233"/>
                  </a:lnTo>
                  <a:lnTo>
                    <a:pt x="23178" y="5519"/>
                  </a:lnTo>
                  <a:lnTo>
                    <a:pt x="23603" y="5805"/>
                  </a:lnTo>
                  <a:lnTo>
                    <a:pt x="24028" y="6109"/>
                  </a:lnTo>
                  <a:lnTo>
                    <a:pt x="24453" y="6421"/>
                  </a:lnTo>
                  <a:lnTo>
                    <a:pt x="24870" y="6742"/>
                  </a:lnTo>
                  <a:lnTo>
                    <a:pt x="25286" y="7081"/>
                  </a:lnTo>
                  <a:lnTo>
                    <a:pt x="25694" y="7428"/>
                  </a:lnTo>
                  <a:lnTo>
                    <a:pt x="26102" y="7784"/>
                  </a:lnTo>
                  <a:lnTo>
                    <a:pt x="26102" y="7784"/>
                  </a:lnTo>
                  <a:lnTo>
                    <a:pt x="26301" y="7966"/>
                  </a:lnTo>
                  <a:lnTo>
                    <a:pt x="26484" y="8157"/>
                  </a:lnTo>
                  <a:lnTo>
                    <a:pt x="26657" y="8348"/>
                  </a:lnTo>
                  <a:lnTo>
                    <a:pt x="26822" y="8556"/>
                  </a:lnTo>
                  <a:lnTo>
                    <a:pt x="26978" y="8764"/>
                  </a:lnTo>
                  <a:lnTo>
                    <a:pt x="27117" y="8981"/>
                  </a:lnTo>
                  <a:lnTo>
                    <a:pt x="27247" y="9207"/>
                  </a:lnTo>
                  <a:lnTo>
                    <a:pt x="27360" y="9432"/>
                  </a:lnTo>
                  <a:lnTo>
                    <a:pt x="27464" y="9667"/>
                  </a:lnTo>
                  <a:lnTo>
                    <a:pt x="27560" y="9910"/>
                  </a:lnTo>
                  <a:lnTo>
                    <a:pt x="27638" y="10144"/>
                  </a:lnTo>
                  <a:lnTo>
                    <a:pt x="27707" y="10396"/>
                  </a:lnTo>
                  <a:lnTo>
                    <a:pt x="27768" y="10639"/>
                  </a:lnTo>
                  <a:lnTo>
                    <a:pt x="27811" y="10890"/>
                  </a:lnTo>
                  <a:lnTo>
                    <a:pt x="27846" y="11142"/>
                  </a:lnTo>
                  <a:lnTo>
                    <a:pt x="27863" y="11394"/>
                  </a:lnTo>
                  <a:lnTo>
                    <a:pt x="27872" y="11645"/>
                  </a:lnTo>
                  <a:lnTo>
                    <a:pt x="27872" y="11897"/>
                  </a:lnTo>
                  <a:lnTo>
                    <a:pt x="27855" y="12157"/>
                  </a:lnTo>
                  <a:lnTo>
                    <a:pt x="27829" y="12409"/>
                  </a:lnTo>
                  <a:lnTo>
                    <a:pt x="27785" y="12660"/>
                  </a:lnTo>
                  <a:lnTo>
                    <a:pt x="27733" y="12912"/>
                  </a:lnTo>
                  <a:lnTo>
                    <a:pt x="27664" y="13155"/>
                  </a:lnTo>
                  <a:lnTo>
                    <a:pt x="27586" y="13407"/>
                  </a:lnTo>
                  <a:lnTo>
                    <a:pt x="27499" y="13650"/>
                  </a:lnTo>
                  <a:lnTo>
                    <a:pt x="27395" y="13884"/>
                  </a:lnTo>
                  <a:lnTo>
                    <a:pt x="27282" y="14118"/>
                  </a:lnTo>
                  <a:lnTo>
                    <a:pt x="27152" y="14353"/>
                  </a:lnTo>
                  <a:lnTo>
                    <a:pt x="27013" y="14578"/>
                  </a:lnTo>
                  <a:lnTo>
                    <a:pt x="26865" y="14795"/>
                  </a:lnTo>
                  <a:lnTo>
                    <a:pt x="26701" y="15012"/>
                  </a:lnTo>
                  <a:lnTo>
                    <a:pt x="26518" y="15220"/>
                  </a:lnTo>
                  <a:lnTo>
                    <a:pt x="26518" y="15220"/>
                  </a:lnTo>
                  <a:lnTo>
                    <a:pt x="26327" y="15429"/>
                  </a:lnTo>
                  <a:lnTo>
                    <a:pt x="26137" y="15637"/>
                  </a:lnTo>
                  <a:lnTo>
                    <a:pt x="25928" y="15819"/>
                  </a:lnTo>
                  <a:lnTo>
                    <a:pt x="25711" y="15993"/>
                  </a:lnTo>
                  <a:lnTo>
                    <a:pt x="25486" y="16149"/>
                  </a:lnTo>
                  <a:lnTo>
                    <a:pt x="25260" y="16296"/>
                  </a:lnTo>
                  <a:lnTo>
                    <a:pt x="25017" y="16426"/>
                  </a:lnTo>
                  <a:lnTo>
                    <a:pt x="24774" y="16539"/>
                  </a:lnTo>
                  <a:lnTo>
                    <a:pt x="24523" y="16643"/>
                  </a:lnTo>
                  <a:lnTo>
                    <a:pt x="24271" y="16730"/>
                  </a:lnTo>
                  <a:lnTo>
                    <a:pt x="24011" y="16800"/>
                  </a:lnTo>
                  <a:lnTo>
                    <a:pt x="23750" y="16860"/>
                  </a:lnTo>
                  <a:lnTo>
                    <a:pt x="23481" y="16912"/>
                  </a:lnTo>
                  <a:lnTo>
                    <a:pt x="23212" y="16947"/>
                  </a:lnTo>
                  <a:lnTo>
                    <a:pt x="22935" y="16964"/>
                  </a:lnTo>
                  <a:lnTo>
                    <a:pt x="22666" y="16973"/>
                  </a:lnTo>
                  <a:lnTo>
                    <a:pt x="22666" y="169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137aa9371db_0_13"/>
            <p:cNvSpPr/>
            <p:nvPr/>
          </p:nvSpPr>
          <p:spPr>
            <a:xfrm>
              <a:off x="-6121600" y="-6065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137aa9371db_0_13"/>
            <p:cNvSpPr/>
            <p:nvPr/>
          </p:nvSpPr>
          <p:spPr>
            <a:xfrm>
              <a:off x="-5998600" y="-1738375"/>
              <a:ext cx="484000" cy="703550"/>
            </a:xfrm>
            <a:custGeom>
              <a:avLst/>
              <a:gdLst/>
              <a:ahLst/>
              <a:cxnLst/>
              <a:rect l="l" t="t" r="r" b="b"/>
              <a:pathLst>
                <a:path w="19360" h="28142" extrusionOk="0">
                  <a:moveTo>
                    <a:pt x="14180" y="0"/>
                  </a:moveTo>
                  <a:lnTo>
                    <a:pt x="13928" y="9"/>
                  </a:lnTo>
                  <a:lnTo>
                    <a:pt x="13676" y="18"/>
                  </a:lnTo>
                  <a:lnTo>
                    <a:pt x="13433" y="44"/>
                  </a:lnTo>
                  <a:lnTo>
                    <a:pt x="13182" y="79"/>
                  </a:lnTo>
                  <a:lnTo>
                    <a:pt x="12930" y="131"/>
                  </a:lnTo>
                  <a:lnTo>
                    <a:pt x="12687" y="191"/>
                  </a:lnTo>
                  <a:lnTo>
                    <a:pt x="12444" y="269"/>
                  </a:lnTo>
                  <a:lnTo>
                    <a:pt x="12201" y="356"/>
                  </a:lnTo>
                  <a:lnTo>
                    <a:pt x="11967" y="452"/>
                  </a:lnTo>
                  <a:lnTo>
                    <a:pt x="11733" y="564"/>
                  </a:lnTo>
                  <a:lnTo>
                    <a:pt x="11507" y="686"/>
                  </a:lnTo>
                  <a:lnTo>
                    <a:pt x="11281" y="825"/>
                  </a:lnTo>
                  <a:lnTo>
                    <a:pt x="11064" y="972"/>
                  </a:lnTo>
                  <a:lnTo>
                    <a:pt x="10847" y="1128"/>
                  </a:lnTo>
                  <a:lnTo>
                    <a:pt x="10639" y="1302"/>
                  </a:lnTo>
                  <a:lnTo>
                    <a:pt x="10440" y="1484"/>
                  </a:lnTo>
                  <a:lnTo>
                    <a:pt x="10040" y="1883"/>
                  </a:lnTo>
                  <a:lnTo>
                    <a:pt x="9641" y="2283"/>
                  </a:lnTo>
                  <a:lnTo>
                    <a:pt x="9259" y="2690"/>
                  </a:lnTo>
                  <a:lnTo>
                    <a:pt x="8886" y="3098"/>
                  </a:lnTo>
                  <a:lnTo>
                    <a:pt x="8531" y="3515"/>
                  </a:lnTo>
                  <a:lnTo>
                    <a:pt x="8175" y="3931"/>
                  </a:lnTo>
                  <a:lnTo>
                    <a:pt x="7836" y="4348"/>
                  </a:lnTo>
                  <a:lnTo>
                    <a:pt x="7498" y="4773"/>
                  </a:lnTo>
                  <a:lnTo>
                    <a:pt x="7177" y="5198"/>
                  </a:lnTo>
                  <a:lnTo>
                    <a:pt x="6856" y="5623"/>
                  </a:lnTo>
                  <a:lnTo>
                    <a:pt x="6552" y="6049"/>
                  </a:lnTo>
                  <a:lnTo>
                    <a:pt x="6257" y="6482"/>
                  </a:lnTo>
                  <a:lnTo>
                    <a:pt x="5971" y="6908"/>
                  </a:lnTo>
                  <a:lnTo>
                    <a:pt x="5693" y="7341"/>
                  </a:lnTo>
                  <a:lnTo>
                    <a:pt x="5415" y="7767"/>
                  </a:lnTo>
                  <a:lnTo>
                    <a:pt x="5155" y="8201"/>
                  </a:lnTo>
                  <a:lnTo>
                    <a:pt x="4903" y="8634"/>
                  </a:lnTo>
                  <a:lnTo>
                    <a:pt x="4660" y="9060"/>
                  </a:lnTo>
                  <a:lnTo>
                    <a:pt x="4417" y="9493"/>
                  </a:lnTo>
                  <a:lnTo>
                    <a:pt x="4192" y="9919"/>
                  </a:lnTo>
                  <a:lnTo>
                    <a:pt x="3966" y="10344"/>
                  </a:lnTo>
                  <a:lnTo>
                    <a:pt x="3758" y="10760"/>
                  </a:lnTo>
                  <a:lnTo>
                    <a:pt x="3550" y="11186"/>
                  </a:lnTo>
                  <a:lnTo>
                    <a:pt x="3350" y="11602"/>
                  </a:lnTo>
                  <a:lnTo>
                    <a:pt x="3159" y="12019"/>
                  </a:lnTo>
                  <a:lnTo>
                    <a:pt x="2977" y="12426"/>
                  </a:lnTo>
                  <a:lnTo>
                    <a:pt x="2630" y="13242"/>
                  </a:lnTo>
                  <a:lnTo>
                    <a:pt x="2309" y="14032"/>
                  </a:lnTo>
                  <a:lnTo>
                    <a:pt x="2014" y="14804"/>
                  </a:lnTo>
                  <a:lnTo>
                    <a:pt x="1745" y="15550"/>
                  </a:lnTo>
                  <a:lnTo>
                    <a:pt x="1502" y="16279"/>
                  </a:lnTo>
                  <a:lnTo>
                    <a:pt x="1276" y="16973"/>
                  </a:lnTo>
                  <a:lnTo>
                    <a:pt x="1077" y="17633"/>
                  </a:lnTo>
                  <a:lnTo>
                    <a:pt x="903" y="18266"/>
                  </a:lnTo>
                  <a:lnTo>
                    <a:pt x="747" y="18856"/>
                  </a:lnTo>
                  <a:lnTo>
                    <a:pt x="608" y="19412"/>
                  </a:lnTo>
                  <a:lnTo>
                    <a:pt x="487" y="19924"/>
                  </a:lnTo>
                  <a:lnTo>
                    <a:pt x="383" y="20392"/>
                  </a:lnTo>
                  <a:lnTo>
                    <a:pt x="296" y="20809"/>
                  </a:lnTo>
                  <a:lnTo>
                    <a:pt x="166" y="21494"/>
                  </a:lnTo>
                  <a:lnTo>
                    <a:pt x="87" y="21954"/>
                  </a:lnTo>
                  <a:lnTo>
                    <a:pt x="53" y="22180"/>
                  </a:lnTo>
                  <a:lnTo>
                    <a:pt x="27" y="22449"/>
                  </a:lnTo>
                  <a:lnTo>
                    <a:pt x="9" y="22718"/>
                  </a:lnTo>
                  <a:lnTo>
                    <a:pt x="1" y="22978"/>
                  </a:lnTo>
                  <a:lnTo>
                    <a:pt x="9" y="23238"/>
                  </a:lnTo>
                  <a:lnTo>
                    <a:pt x="35" y="23499"/>
                  </a:lnTo>
                  <a:lnTo>
                    <a:pt x="70" y="23750"/>
                  </a:lnTo>
                  <a:lnTo>
                    <a:pt x="114" y="24002"/>
                  </a:lnTo>
                  <a:lnTo>
                    <a:pt x="174" y="24254"/>
                  </a:lnTo>
                  <a:lnTo>
                    <a:pt x="252" y="24497"/>
                  </a:lnTo>
                  <a:lnTo>
                    <a:pt x="330" y="24731"/>
                  </a:lnTo>
                  <a:lnTo>
                    <a:pt x="426" y="24965"/>
                  </a:lnTo>
                  <a:lnTo>
                    <a:pt x="539" y="25191"/>
                  </a:lnTo>
                  <a:lnTo>
                    <a:pt x="652" y="25416"/>
                  </a:lnTo>
                  <a:lnTo>
                    <a:pt x="782" y="25633"/>
                  </a:lnTo>
                  <a:lnTo>
                    <a:pt x="921" y="25842"/>
                  </a:lnTo>
                  <a:lnTo>
                    <a:pt x="1068" y="26041"/>
                  </a:lnTo>
                  <a:lnTo>
                    <a:pt x="1224" y="26241"/>
                  </a:lnTo>
                  <a:lnTo>
                    <a:pt x="1389" y="26423"/>
                  </a:lnTo>
                  <a:lnTo>
                    <a:pt x="1571" y="26605"/>
                  </a:lnTo>
                  <a:lnTo>
                    <a:pt x="1754" y="26779"/>
                  </a:lnTo>
                  <a:lnTo>
                    <a:pt x="1944" y="26944"/>
                  </a:lnTo>
                  <a:lnTo>
                    <a:pt x="2144" y="27100"/>
                  </a:lnTo>
                  <a:lnTo>
                    <a:pt x="2352" y="27239"/>
                  </a:lnTo>
                  <a:lnTo>
                    <a:pt x="2569" y="27378"/>
                  </a:lnTo>
                  <a:lnTo>
                    <a:pt x="2795" y="27499"/>
                  </a:lnTo>
                  <a:lnTo>
                    <a:pt x="3029" y="27621"/>
                  </a:lnTo>
                  <a:lnTo>
                    <a:pt x="3263" y="27725"/>
                  </a:lnTo>
                  <a:lnTo>
                    <a:pt x="3515" y="27811"/>
                  </a:lnTo>
                  <a:lnTo>
                    <a:pt x="3758" y="27898"/>
                  </a:lnTo>
                  <a:lnTo>
                    <a:pt x="4018" y="27968"/>
                  </a:lnTo>
                  <a:lnTo>
                    <a:pt x="4279" y="28028"/>
                  </a:lnTo>
                  <a:lnTo>
                    <a:pt x="4548" y="28072"/>
                  </a:lnTo>
                  <a:lnTo>
                    <a:pt x="4626" y="28098"/>
                  </a:lnTo>
                  <a:lnTo>
                    <a:pt x="4713" y="28115"/>
                  </a:lnTo>
                  <a:lnTo>
                    <a:pt x="4895" y="28132"/>
                  </a:lnTo>
                  <a:lnTo>
                    <a:pt x="5077" y="28141"/>
                  </a:lnTo>
                  <a:lnTo>
                    <a:pt x="5251" y="28141"/>
                  </a:lnTo>
                  <a:lnTo>
                    <a:pt x="5493" y="28132"/>
                  </a:lnTo>
                  <a:lnTo>
                    <a:pt x="5728" y="28115"/>
                  </a:lnTo>
                  <a:lnTo>
                    <a:pt x="5971" y="28089"/>
                  </a:lnTo>
                  <a:lnTo>
                    <a:pt x="6205" y="28054"/>
                  </a:lnTo>
                  <a:lnTo>
                    <a:pt x="6431" y="28002"/>
                  </a:lnTo>
                  <a:lnTo>
                    <a:pt x="6656" y="27950"/>
                  </a:lnTo>
                  <a:lnTo>
                    <a:pt x="6882" y="27881"/>
                  </a:lnTo>
                  <a:lnTo>
                    <a:pt x="7107" y="27803"/>
                  </a:lnTo>
                  <a:lnTo>
                    <a:pt x="7316" y="27716"/>
                  </a:lnTo>
                  <a:lnTo>
                    <a:pt x="7533" y="27621"/>
                  </a:lnTo>
                  <a:lnTo>
                    <a:pt x="7741" y="27516"/>
                  </a:lnTo>
                  <a:lnTo>
                    <a:pt x="7941" y="27404"/>
                  </a:lnTo>
                  <a:lnTo>
                    <a:pt x="8131" y="27282"/>
                  </a:lnTo>
                  <a:lnTo>
                    <a:pt x="8322" y="27143"/>
                  </a:lnTo>
                  <a:lnTo>
                    <a:pt x="8505" y="27004"/>
                  </a:lnTo>
                  <a:lnTo>
                    <a:pt x="8687" y="26857"/>
                  </a:lnTo>
                  <a:lnTo>
                    <a:pt x="8852" y="26701"/>
                  </a:lnTo>
                  <a:lnTo>
                    <a:pt x="9016" y="26545"/>
                  </a:lnTo>
                  <a:lnTo>
                    <a:pt x="9181" y="26371"/>
                  </a:lnTo>
                  <a:lnTo>
                    <a:pt x="9329" y="26197"/>
                  </a:lnTo>
                  <a:lnTo>
                    <a:pt x="9468" y="26007"/>
                  </a:lnTo>
                  <a:lnTo>
                    <a:pt x="9607" y="25816"/>
                  </a:lnTo>
                  <a:lnTo>
                    <a:pt x="9728" y="25625"/>
                  </a:lnTo>
                  <a:lnTo>
                    <a:pt x="9850" y="25416"/>
                  </a:lnTo>
                  <a:lnTo>
                    <a:pt x="9954" y="25208"/>
                  </a:lnTo>
                  <a:lnTo>
                    <a:pt x="10049" y="24991"/>
                  </a:lnTo>
                  <a:lnTo>
                    <a:pt x="10145" y="24766"/>
                  </a:lnTo>
                  <a:lnTo>
                    <a:pt x="10223" y="24540"/>
                  </a:lnTo>
                  <a:lnTo>
                    <a:pt x="10292" y="24306"/>
                  </a:lnTo>
                  <a:lnTo>
                    <a:pt x="10353" y="24071"/>
                  </a:lnTo>
                  <a:lnTo>
                    <a:pt x="10405" y="23828"/>
                  </a:lnTo>
                  <a:lnTo>
                    <a:pt x="10440" y="23586"/>
                  </a:lnTo>
                  <a:lnTo>
                    <a:pt x="10457" y="23473"/>
                  </a:lnTo>
                  <a:lnTo>
                    <a:pt x="10509" y="23178"/>
                  </a:lnTo>
                  <a:lnTo>
                    <a:pt x="10604" y="22709"/>
                  </a:lnTo>
                  <a:lnTo>
                    <a:pt x="10743" y="22093"/>
                  </a:lnTo>
                  <a:lnTo>
                    <a:pt x="10830" y="21737"/>
                  </a:lnTo>
                  <a:lnTo>
                    <a:pt x="10934" y="21338"/>
                  </a:lnTo>
                  <a:lnTo>
                    <a:pt x="11047" y="20922"/>
                  </a:lnTo>
                  <a:lnTo>
                    <a:pt x="11177" y="20470"/>
                  </a:lnTo>
                  <a:lnTo>
                    <a:pt x="11325" y="20002"/>
                  </a:lnTo>
                  <a:lnTo>
                    <a:pt x="11481" y="19507"/>
                  </a:lnTo>
                  <a:lnTo>
                    <a:pt x="11654" y="18987"/>
                  </a:lnTo>
                  <a:lnTo>
                    <a:pt x="11854" y="18449"/>
                  </a:lnTo>
                  <a:lnTo>
                    <a:pt x="12062" y="17902"/>
                  </a:lnTo>
                  <a:lnTo>
                    <a:pt x="12288" y="17338"/>
                  </a:lnTo>
                  <a:lnTo>
                    <a:pt x="12540" y="16756"/>
                  </a:lnTo>
                  <a:lnTo>
                    <a:pt x="12809" y="16166"/>
                  </a:lnTo>
                  <a:lnTo>
                    <a:pt x="13095" y="15568"/>
                  </a:lnTo>
                  <a:lnTo>
                    <a:pt x="13399" y="14960"/>
                  </a:lnTo>
                  <a:lnTo>
                    <a:pt x="13728" y="14353"/>
                  </a:lnTo>
                  <a:lnTo>
                    <a:pt x="14084" y="13745"/>
                  </a:lnTo>
                  <a:lnTo>
                    <a:pt x="14449" y="13138"/>
                  </a:lnTo>
                  <a:lnTo>
                    <a:pt x="14648" y="12834"/>
                  </a:lnTo>
                  <a:lnTo>
                    <a:pt x="14848" y="12531"/>
                  </a:lnTo>
                  <a:lnTo>
                    <a:pt x="15056" y="12227"/>
                  </a:lnTo>
                  <a:lnTo>
                    <a:pt x="15264" y="11932"/>
                  </a:lnTo>
                  <a:lnTo>
                    <a:pt x="15490" y="11628"/>
                  </a:lnTo>
                  <a:lnTo>
                    <a:pt x="15707" y="11333"/>
                  </a:lnTo>
                  <a:lnTo>
                    <a:pt x="15941" y="11038"/>
                  </a:lnTo>
                  <a:lnTo>
                    <a:pt x="16175" y="10743"/>
                  </a:lnTo>
                  <a:lnTo>
                    <a:pt x="16418" y="10457"/>
                  </a:lnTo>
                  <a:lnTo>
                    <a:pt x="16670" y="10170"/>
                  </a:lnTo>
                  <a:lnTo>
                    <a:pt x="16930" y="9884"/>
                  </a:lnTo>
                  <a:lnTo>
                    <a:pt x="17191" y="9606"/>
                  </a:lnTo>
                  <a:lnTo>
                    <a:pt x="17460" y="9329"/>
                  </a:lnTo>
                  <a:lnTo>
                    <a:pt x="17737" y="9060"/>
                  </a:lnTo>
                  <a:lnTo>
                    <a:pt x="17928" y="8869"/>
                  </a:lnTo>
                  <a:lnTo>
                    <a:pt x="18110" y="8660"/>
                  </a:lnTo>
                  <a:lnTo>
                    <a:pt x="18275" y="8461"/>
                  </a:lnTo>
                  <a:lnTo>
                    <a:pt x="18431" y="8244"/>
                  </a:lnTo>
                  <a:lnTo>
                    <a:pt x="18570" y="8027"/>
                  </a:lnTo>
                  <a:lnTo>
                    <a:pt x="18700" y="7801"/>
                  </a:lnTo>
                  <a:lnTo>
                    <a:pt x="18822" y="7567"/>
                  </a:lnTo>
                  <a:lnTo>
                    <a:pt x="18935" y="7341"/>
                  </a:lnTo>
                  <a:lnTo>
                    <a:pt x="19030" y="7099"/>
                  </a:lnTo>
                  <a:lnTo>
                    <a:pt x="19108" y="6856"/>
                  </a:lnTo>
                  <a:lnTo>
                    <a:pt x="19178" y="6613"/>
                  </a:lnTo>
                  <a:lnTo>
                    <a:pt x="19238" y="6370"/>
                  </a:lnTo>
                  <a:lnTo>
                    <a:pt x="19291" y="6118"/>
                  </a:lnTo>
                  <a:lnTo>
                    <a:pt x="19325" y="5875"/>
                  </a:lnTo>
                  <a:lnTo>
                    <a:pt x="19343" y="5623"/>
                  </a:lnTo>
                  <a:lnTo>
                    <a:pt x="19360" y="5372"/>
                  </a:lnTo>
                  <a:lnTo>
                    <a:pt x="19360" y="5120"/>
                  </a:lnTo>
                  <a:lnTo>
                    <a:pt x="19343" y="4868"/>
                  </a:lnTo>
                  <a:lnTo>
                    <a:pt x="19317" y="4617"/>
                  </a:lnTo>
                  <a:lnTo>
                    <a:pt x="19282" y="4365"/>
                  </a:lnTo>
                  <a:lnTo>
                    <a:pt x="19230" y="4122"/>
                  </a:lnTo>
                  <a:lnTo>
                    <a:pt x="19169" y="3871"/>
                  </a:lnTo>
                  <a:lnTo>
                    <a:pt x="19091" y="3628"/>
                  </a:lnTo>
                  <a:lnTo>
                    <a:pt x="19004" y="3393"/>
                  </a:lnTo>
                  <a:lnTo>
                    <a:pt x="18909" y="3150"/>
                  </a:lnTo>
                  <a:lnTo>
                    <a:pt x="18796" y="2916"/>
                  </a:lnTo>
                  <a:lnTo>
                    <a:pt x="18674" y="2690"/>
                  </a:lnTo>
                  <a:lnTo>
                    <a:pt x="18536" y="2465"/>
                  </a:lnTo>
                  <a:lnTo>
                    <a:pt x="18388" y="2248"/>
                  </a:lnTo>
                  <a:lnTo>
                    <a:pt x="18232" y="2031"/>
                  </a:lnTo>
                  <a:lnTo>
                    <a:pt x="18058" y="1823"/>
                  </a:lnTo>
                  <a:lnTo>
                    <a:pt x="17876" y="1623"/>
                  </a:lnTo>
                  <a:lnTo>
                    <a:pt x="17677" y="1432"/>
                  </a:lnTo>
                  <a:lnTo>
                    <a:pt x="17477" y="1259"/>
                  </a:lnTo>
                  <a:lnTo>
                    <a:pt x="17269" y="1085"/>
                  </a:lnTo>
                  <a:lnTo>
                    <a:pt x="17060" y="929"/>
                  </a:lnTo>
                  <a:lnTo>
                    <a:pt x="16835" y="790"/>
                  </a:lnTo>
                  <a:lnTo>
                    <a:pt x="16609" y="660"/>
                  </a:lnTo>
                  <a:lnTo>
                    <a:pt x="16384" y="538"/>
                  </a:lnTo>
                  <a:lnTo>
                    <a:pt x="16149" y="426"/>
                  </a:lnTo>
                  <a:lnTo>
                    <a:pt x="15915" y="330"/>
                  </a:lnTo>
                  <a:lnTo>
                    <a:pt x="15672" y="252"/>
                  </a:lnTo>
                  <a:lnTo>
                    <a:pt x="15429" y="183"/>
                  </a:lnTo>
                  <a:lnTo>
                    <a:pt x="15186" y="122"/>
                  </a:lnTo>
                  <a:lnTo>
                    <a:pt x="14934" y="70"/>
                  </a:lnTo>
                  <a:lnTo>
                    <a:pt x="14683" y="35"/>
                  </a:lnTo>
                  <a:lnTo>
                    <a:pt x="14431" y="18"/>
                  </a:lnTo>
                  <a:lnTo>
                    <a:pt x="14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137aa9371db_0_13"/>
            <p:cNvSpPr/>
            <p:nvPr/>
          </p:nvSpPr>
          <p:spPr>
            <a:xfrm>
              <a:off x="-5998600" y="-1738375"/>
              <a:ext cx="484000" cy="703550"/>
            </a:xfrm>
            <a:custGeom>
              <a:avLst/>
              <a:gdLst/>
              <a:ahLst/>
              <a:cxnLst/>
              <a:rect l="l" t="t" r="r" b="b"/>
              <a:pathLst>
                <a:path w="19360" h="28142" fill="none" extrusionOk="0">
                  <a:moveTo>
                    <a:pt x="5251" y="28141"/>
                  </a:moveTo>
                  <a:lnTo>
                    <a:pt x="5251" y="28141"/>
                  </a:lnTo>
                  <a:lnTo>
                    <a:pt x="5077" y="28141"/>
                  </a:lnTo>
                  <a:lnTo>
                    <a:pt x="4895" y="28132"/>
                  </a:lnTo>
                  <a:lnTo>
                    <a:pt x="4713" y="28115"/>
                  </a:lnTo>
                  <a:lnTo>
                    <a:pt x="4626" y="28098"/>
                  </a:lnTo>
                  <a:lnTo>
                    <a:pt x="4548" y="28072"/>
                  </a:lnTo>
                  <a:lnTo>
                    <a:pt x="4548" y="28072"/>
                  </a:lnTo>
                  <a:lnTo>
                    <a:pt x="4279" y="28028"/>
                  </a:lnTo>
                  <a:lnTo>
                    <a:pt x="4018" y="27968"/>
                  </a:lnTo>
                  <a:lnTo>
                    <a:pt x="3758" y="27898"/>
                  </a:lnTo>
                  <a:lnTo>
                    <a:pt x="3515" y="27811"/>
                  </a:lnTo>
                  <a:lnTo>
                    <a:pt x="3263" y="27725"/>
                  </a:lnTo>
                  <a:lnTo>
                    <a:pt x="3029" y="27621"/>
                  </a:lnTo>
                  <a:lnTo>
                    <a:pt x="2795" y="27499"/>
                  </a:lnTo>
                  <a:lnTo>
                    <a:pt x="2569" y="27378"/>
                  </a:lnTo>
                  <a:lnTo>
                    <a:pt x="2352" y="27239"/>
                  </a:lnTo>
                  <a:lnTo>
                    <a:pt x="2144" y="27100"/>
                  </a:lnTo>
                  <a:lnTo>
                    <a:pt x="1944" y="26944"/>
                  </a:lnTo>
                  <a:lnTo>
                    <a:pt x="1754" y="26779"/>
                  </a:lnTo>
                  <a:lnTo>
                    <a:pt x="1571" y="26605"/>
                  </a:lnTo>
                  <a:lnTo>
                    <a:pt x="1389" y="26423"/>
                  </a:lnTo>
                  <a:lnTo>
                    <a:pt x="1224" y="26241"/>
                  </a:lnTo>
                  <a:lnTo>
                    <a:pt x="1068" y="26041"/>
                  </a:lnTo>
                  <a:lnTo>
                    <a:pt x="921" y="25842"/>
                  </a:lnTo>
                  <a:lnTo>
                    <a:pt x="782" y="25633"/>
                  </a:lnTo>
                  <a:lnTo>
                    <a:pt x="652" y="25416"/>
                  </a:lnTo>
                  <a:lnTo>
                    <a:pt x="539" y="25191"/>
                  </a:lnTo>
                  <a:lnTo>
                    <a:pt x="426" y="24965"/>
                  </a:lnTo>
                  <a:lnTo>
                    <a:pt x="330" y="24731"/>
                  </a:lnTo>
                  <a:lnTo>
                    <a:pt x="252" y="24497"/>
                  </a:lnTo>
                  <a:lnTo>
                    <a:pt x="174" y="24254"/>
                  </a:lnTo>
                  <a:lnTo>
                    <a:pt x="114" y="24002"/>
                  </a:lnTo>
                  <a:lnTo>
                    <a:pt x="70" y="23750"/>
                  </a:lnTo>
                  <a:lnTo>
                    <a:pt x="35" y="23499"/>
                  </a:lnTo>
                  <a:lnTo>
                    <a:pt x="9" y="23238"/>
                  </a:lnTo>
                  <a:lnTo>
                    <a:pt x="1" y="22978"/>
                  </a:lnTo>
                  <a:lnTo>
                    <a:pt x="9" y="22718"/>
                  </a:lnTo>
                  <a:lnTo>
                    <a:pt x="27" y="22449"/>
                  </a:lnTo>
                  <a:lnTo>
                    <a:pt x="53" y="22180"/>
                  </a:lnTo>
                  <a:lnTo>
                    <a:pt x="53" y="22180"/>
                  </a:lnTo>
                  <a:lnTo>
                    <a:pt x="87" y="21954"/>
                  </a:lnTo>
                  <a:lnTo>
                    <a:pt x="166" y="21494"/>
                  </a:lnTo>
                  <a:lnTo>
                    <a:pt x="296" y="20809"/>
                  </a:lnTo>
                  <a:lnTo>
                    <a:pt x="383" y="20392"/>
                  </a:lnTo>
                  <a:lnTo>
                    <a:pt x="487" y="19924"/>
                  </a:lnTo>
                  <a:lnTo>
                    <a:pt x="608" y="19412"/>
                  </a:lnTo>
                  <a:lnTo>
                    <a:pt x="747" y="18856"/>
                  </a:lnTo>
                  <a:lnTo>
                    <a:pt x="903" y="18266"/>
                  </a:lnTo>
                  <a:lnTo>
                    <a:pt x="1077" y="17633"/>
                  </a:lnTo>
                  <a:lnTo>
                    <a:pt x="1276" y="16973"/>
                  </a:lnTo>
                  <a:lnTo>
                    <a:pt x="1502" y="16279"/>
                  </a:lnTo>
                  <a:lnTo>
                    <a:pt x="1745" y="15550"/>
                  </a:lnTo>
                  <a:lnTo>
                    <a:pt x="2014" y="14804"/>
                  </a:lnTo>
                  <a:lnTo>
                    <a:pt x="2309" y="14032"/>
                  </a:lnTo>
                  <a:lnTo>
                    <a:pt x="2630" y="13242"/>
                  </a:lnTo>
                  <a:lnTo>
                    <a:pt x="2977" y="12426"/>
                  </a:lnTo>
                  <a:lnTo>
                    <a:pt x="3159" y="12019"/>
                  </a:lnTo>
                  <a:lnTo>
                    <a:pt x="3350" y="11602"/>
                  </a:lnTo>
                  <a:lnTo>
                    <a:pt x="3550" y="11186"/>
                  </a:lnTo>
                  <a:lnTo>
                    <a:pt x="3758" y="10760"/>
                  </a:lnTo>
                  <a:lnTo>
                    <a:pt x="3966" y="10344"/>
                  </a:lnTo>
                  <a:lnTo>
                    <a:pt x="4192" y="9919"/>
                  </a:lnTo>
                  <a:lnTo>
                    <a:pt x="4417" y="9493"/>
                  </a:lnTo>
                  <a:lnTo>
                    <a:pt x="4660" y="9060"/>
                  </a:lnTo>
                  <a:lnTo>
                    <a:pt x="4903" y="8634"/>
                  </a:lnTo>
                  <a:lnTo>
                    <a:pt x="5155" y="8201"/>
                  </a:lnTo>
                  <a:lnTo>
                    <a:pt x="5415" y="7767"/>
                  </a:lnTo>
                  <a:lnTo>
                    <a:pt x="5693" y="7341"/>
                  </a:lnTo>
                  <a:lnTo>
                    <a:pt x="5971" y="6908"/>
                  </a:lnTo>
                  <a:lnTo>
                    <a:pt x="6257" y="6482"/>
                  </a:lnTo>
                  <a:lnTo>
                    <a:pt x="6552" y="6049"/>
                  </a:lnTo>
                  <a:lnTo>
                    <a:pt x="6856" y="5623"/>
                  </a:lnTo>
                  <a:lnTo>
                    <a:pt x="7177" y="5198"/>
                  </a:lnTo>
                  <a:lnTo>
                    <a:pt x="7498" y="4773"/>
                  </a:lnTo>
                  <a:lnTo>
                    <a:pt x="7836" y="4348"/>
                  </a:lnTo>
                  <a:lnTo>
                    <a:pt x="8175" y="3931"/>
                  </a:lnTo>
                  <a:lnTo>
                    <a:pt x="8531" y="3515"/>
                  </a:lnTo>
                  <a:lnTo>
                    <a:pt x="8886" y="3098"/>
                  </a:lnTo>
                  <a:lnTo>
                    <a:pt x="9259" y="2690"/>
                  </a:lnTo>
                  <a:lnTo>
                    <a:pt x="9641" y="2283"/>
                  </a:lnTo>
                  <a:lnTo>
                    <a:pt x="10040" y="1883"/>
                  </a:lnTo>
                  <a:lnTo>
                    <a:pt x="10440" y="1484"/>
                  </a:lnTo>
                  <a:lnTo>
                    <a:pt x="10440" y="1484"/>
                  </a:lnTo>
                  <a:lnTo>
                    <a:pt x="10639" y="1302"/>
                  </a:lnTo>
                  <a:lnTo>
                    <a:pt x="10847" y="1128"/>
                  </a:lnTo>
                  <a:lnTo>
                    <a:pt x="11064" y="972"/>
                  </a:lnTo>
                  <a:lnTo>
                    <a:pt x="11281" y="825"/>
                  </a:lnTo>
                  <a:lnTo>
                    <a:pt x="11507" y="686"/>
                  </a:lnTo>
                  <a:lnTo>
                    <a:pt x="11733" y="564"/>
                  </a:lnTo>
                  <a:lnTo>
                    <a:pt x="11967" y="452"/>
                  </a:lnTo>
                  <a:lnTo>
                    <a:pt x="12201" y="356"/>
                  </a:lnTo>
                  <a:lnTo>
                    <a:pt x="12444" y="269"/>
                  </a:lnTo>
                  <a:lnTo>
                    <a:pt x="12687" y="191"/>
                  </a:lnTo>
                  <a:lnTo>
                    <a:pt x="12930" y="131"/>
                  </a:lnTo>
                  <a:lnTo>
                    <a:pt x="13182" y="79"/>
                  </a:lnTo>
                  <a:lnTo>
                    <a:pt x="13433" y="44"/>
                  </a:lnTo>
                  <a:lnTo>
                    <a:pt x="13676" y="18"/>
                  </a:lnTo>
                  <a:lnTo>
                    <a:pt x="13928" y="9"/>
                  </a:lnTo>
                  <a:lnTo>
                    <a:pt x="14180" y="0"/>
                  </a:lnTo>
                  <a:lnTo>
                    <a:pt x="14431" y="18"/>
                  </a:lnTo>
                  <a:lnTo>
                    <a:pt x="14683" y="35"/>
                  </a:lnTo>
                  <a:lnTo>
                    <a:pt x="14934" y="70"/>
                  </a:lnTo>
                  <a:lnTo>
                    <a:pt x="15186" y="122"/>
                  </a:lnTo>
                  <a:lnTo>
                    <a:pt x="15429" y="183"/>
                  </a:lnTo>
                  <a:lnTo>
                    <a:pt x="15672" y="252"/>
                  </a:lnTo>
                  <a:lnTo>
                    <a:pt x="15915" y="330"/>
                  </a:lnTo>
                  <a:lnTo>
                    <a:pt x="16149" y="426"/>
                  </a:lnTo>
                  <a:lnTo>
                    <a:pt x="16384" y="538"/>
                  </a:lnTo>
                  <a:lnTo>
                    <a:pt x="16609" y="660"/>
                  </a:lnTo>
                  <a:lnTo>
                    <a:pt x="16835" y="790"/>
                  </a:lnTo>
                  <a:lnTo>
                    <a:pt x="17060" y="929"/>
                  </a:lnTo>
                  <a:lnTo>
                    <a:pt x="17269" y="1085"/>
                  </a:lnTo>
                  <a:lnTo>
                    <a:pt x="17477" y="1259"/>
                  </a:lnTo>
                  <a:lnTo>
                    <a:pt x="17677" y="1432"/>
                  </a:lnTo>
                  <a:lnTo>
                    <a:pt x="17876" y="1623"/>
                  </a:lnTo>
                  <a:lnTo>
                    <a:pt x="17876" y="1623"/>
                  </a:lnTo>
                  <a:lnTo>
                    <a:pt x="18058" y="1823"/>
                  </a:lnTo>
                  <a:lnTo>
                    <a:pt x="18232" y="2031"/>
                  </a:lnTo>
                  <a:lnTo>
                    <a:pt x="18388" y="2248"/>
                  </a:lnTo>
                  <a:lnTo>
                    <a:pt x="18536" y="2465"/>
                  </a:lnTo>
                  <a:lnTo>
                    <a:pt x="18674" y="2690"/>
                  </a:lnTo>
                  <a:lnTo>
                    <a:pt x="18796" y="2916"/>
                  </a:lnTo>
                  <a:lnTo>
                    <a:pt x="18909" y="3150"/>
                  </a:lnTo>
                  <a:lnTo>
                    <a:pt x="19004" y="3393"/>
                  </a:lnTo>
                  <a:lnTo>
                    <a:pt x="19091" y="3628"/>
                  </a:lnTo>
                  <a:lnTo>
                    <a:pt x="19169" y="3871"/>
                  </a:lnTo>
                  <a:lnTo>
                    <a:pt x="19230" y="4122"/>
                  </a:lnTo>
                  <a:lnTo>
                    <a:pt x="19282" y="4365"/>
                  </a:lnTo>
                  <a:lnTo>
                    <a:pt x="19317" y="4617"/>
                  </a:lnTo>
                  <a:lnTo>
                    <a:pt x="19343" y="4868"/>
                  </a:lnTo>
                  <a:lnTo>
                    <a:pt x="19360" y="5120"/>
                  </a:lnTo>
                  <a:lnTo>
                    <a:pt x="19360" y="5372"/>
                  </a:lnTo>
                  <a:lnTo>
                    <a:pt x="19343" y="5623"/>
                  </a:lnTo>
                  <a:lnTo>
                    <a:pt x="19325" y="5875"/>
                  </a:lnTo>
                  <a:lnTo>
                    <a:pt x="19291" y="6118"/>
                  </a:lnTo>
                  <a:lnTo>
                    <a:pt x="19238" y="6370"/>
                  </a:lnTo>
                  <a:lnTo>
                    <a:pt x="19178" y="6613"/>
                  </a:lnTo>
                  <a:lnTo>
                    <a:pt x="19108" y="6856"/>
                  </a:lnTo>
                  <a:lnTo>
                    <a:pt x="19030" y="7099"/>
                  </a:lnTo>
                  <a:lnTo>
                    <a:pt x="18935" y="7341"/>
                  </a:lnTo>
                  <a:lnTo>
                    <a:pt x="18822" y="7567"/>
                  </a:lnTo>
                  <a:lnTo>
                    <a:pt x="18700" y="7801"/>
                  </a:lnTo>
                  <a:lnTo>
                    <a:pt x="18570" y="8027"/>
                  </a:lnTo>
                  <a:lnTo>
                    <a:pt x="18431" y="8244"/>
                  </a:lnTo>
                  <a:lnTo>
                    <a:pt x="18275" y="8461"/>
                  </a:lnTo>
                  <a:lnTo>
                    <a:pt x="18110" y="8660"/>
                  </a:lnTo>
                  <a:lnTo>
                    <a:pt x="17928" y="8869"/>
                  </a:lnTo>
                  <a:lnTo>
                    <a:pt x="17737" y="9060"/>
                  </a:lnTo>
                  <a:lnTo>
                    <a:pt x="17737" y="9060"/>
                  </a:lnTo>
                  <a:lnTo>
                    <a:pt x="17460" y="9329"/>
                  </a:lnTo>
                  <a:lnTo>
                    <a:pt x="17191" y="9606"/>
                  </a:lnTo>
                  <a:lnTo>
                    <a:pt x="16930" y="9884"/>
                  </a:lnTo>
                  <a:lnTo>
                    <a:pt x="16670" y="10170"/>
                  </a:lnTo>
                  <a:lnTo>
                    <a:pt x="16418" y="10457"/>
                  </a:lnTo>
                  <a:lnTo>
                    <a:pt x="16175" y="10743"/>
                  </a:lnTo>
                  <a:lnTo>
                    <a:pt x="15941" y="11038"/>
                  </a:lnTo>
                  <a:lnTo>
                    <a:pt x="15707" y="11333"/>
                  </a:lnTo>
                  <a:lnTo>
                    <a:pt x="15490" y="11628"/>
                  </a:lnTo>
                  <a:lnTo>
                    <a:pt x="15264" y="11932"/>
                  </a:lnTo>
                  <a:lnTo>
                    <a:pt x="15056" y="12227"/>
                  </a:lnTo>
                  <a:lnTo>
                    <a:pt x="14848" y="12531"/>
                  </a:lnTo>
                  <a:lnTo>
                    <a:pt x="14648" y="12834"/>
                  </a:lnTo>
                  <a:lnTo>
                    <a:pt x="14449" y="13138"/>
                  </a:lnTo>
                  <a:lnTo>
                    <a:pt x="14084" y="13745"/>
                  </a:lnTo>
                  <a:lnTo>
                    <a:pt x="13728" y="14353"/>
                  </a:lnTo>
                  <a:lnTo>
                    <a:pt x="13399" y="14960"/>
                  </a:lnTo>
                  <a:lnTo>
                    <a:pt x="13095" y="15568"/>
                  </a:lnTo>
                  <a:lnTo>
                    <a:pt x="12809" y="16166"/>
                  </a:lnTo>
                  <a:lnTo>
                    <a:pt x="12540" y="16756"/>
                  </a:lnTo>
                  <a:lnTo>
                    <a:pt x="12288" y="17338"/>
                  </a:lnTo>
                  <a:lnTo>
                    <a:pt x="12062" y="17902"/>
                  </a:lnTo>
                  <a:lnTo>
                    <a:pt x="11854" y="18449"/>
                  </a:lnTo>
                  <a:lnTo>
                    <a:pt x="11654" y="18987"/>
                  </a:lnTo>
                  <a:lnTo>
                    <a:pt x="11481" y="19507"/>
                  </a:lnTo>
                  <a:lnTo>
                    <a:pt x="11325" y="20002"/>
                  </a:lnTo>
                  <a:lnTo>
                    <a:pt x="11177" y="20470"/>
                  </a:lnTo>
                  <a:lnTo>
                    <a:pt x="11047" y="20922"/>
                  </a:lnTo>
                  <a:lnTo>
                    <a:pt x="10934" y="21338"/>
                  </a:lnTo>
                  <a:lnTo>
                    <a:pt x="10830" y="21737"/>
                  </a:lnTo>
                  <a:lnTo>
                    <a:pt x="10743" y="22093"/>
                  </a:lnTo>
                  <a:lnTo>
                    <a:pt x="10604" y="22709"/>
                  </a:lnTo>
                  <a:lnTo>
                    <a:pt x="10509" y="23178"/>
                  </a:lnTo>
                  <a:lnTo>
                    <a:pt x="10457" y="23473"/>
                  </a:lnTo>
                  <a:lnTo>
                    <a:pt x="10440" y="23586"/>
                  </a:lnTo>
                  <a:lnTo>
                    <a:pt x="10440" y="23586"/>
                  </a:lnTo>
                  <a:lnTo>
                    <a:pt x="10405" y="23828"/>
                  </a:lnTo>
                  <a:lnTo>
                    <a:pt x="10353" y="24071"/>
                  </a:lnTo>
                  <a:lnTo>
                    <a:pt x="10292" y="24306"/>
                  </a:lnTo>
                  <a:lnTo>
                    <a:pt x="10223" y="24540"/>
                  </a:lnTo>
                  <a:lnTo>
                    <a:pt x="10145" y="24766"/>
                  </a:lnTo>
                  <a:lnTo>
                    <a:pt x="10049" y="24991"/>
                  </a:lnTo>
                  <a:lnTo>
                    <a:pt x="9954" y="25208"/>
                  </a:lnTo>
                  <a:lnTo>
                    <a:pt x="9850" y="25416"/>
                  </a:lnTo>
                  <a:lnTo>
                    <a:pt x="9728" y="25625"/>
                  </a:lnTo>
                  <a:lnTo>
                    <a:pt x="9607" y="25816"/>
                  </a:lnTo>
                  <a:lnTo>
                    <a:pt x="9468" y="26007"/>
                  </a:lnTo>
                  <a:lnTo>
                    <a:pt x="9329" y="26197"/>
                  </a:lnTo>
                  <a:lnTo>
                    <a:pt x="9181" y="26371"/>
                  </a:lnTo>
                  <a:lnTo>
                    <a:pt x="9016" y="26545"/>
                  </a:lnTo>
                  <a:lnTo>
                    <a:pt x="8852" y="26701"/>
                  </a:lnTo>
                  <a:lnTo>
                    <a:pt x="8687" y="26857"/>
                  </a:lnTo>
                  <a:lnTo>
                    <a:pt x="8505" y="27004"/>
                  </a:lnTo>
                  <a:lnTo>
                    <a:pt x="8322" y="27143"/>
                  </a:lnTo>
                  <a:lnTo>
                    <a:pt x="8131" y="27282"/>
                  </a:lnTo>
                  <a:lnTo>
                    <a:pt x="7941" y="27404"/>
                  </a:lnTo>
                  <a:lnTo>
                    <a:pt x="7741" y="27516"/>
                  </a:lnTo>
                  <a:lnTo>
                    <a:pt x="7533" y="27621"/>
                  </a:lnTo>
                  <a:lnTo>
                    <a:pt x="7316" y="27716"/>
                  </a:lnTo>
                  <a:lnTo>
                    <a:pt x="7107" y="27803"/>
                  </a:lnTo>
                  <a:lnTo>
                    <a:pt x="6882" y="27881"/>
                  </a:lnTo>
                  <a:lnTo>
                    <a:pt x="6656" y="27950"/>
                  </a:lnTo>
                  <a:lnTo>
                    <a:pt x="6431" y="28002"/>
                  </a:lnTo>
                  <a:lnTo>
                    <a:pt x="6205" y="28054"/>
                  </a:lnTo>
                  <a:lnTo>
                    <a:pt x="5971" y="28089"/>
                  </a:lnTo>
                  <a:lnTo>
                    <a:pt x="5728" y="28115"/>
                  </a:lnTo>
                  <a:lnTo>
                    <a:pt x="5493" y="28132"/>
                  </a:lnTo>
                  <a:lnTo>
                    <a:pt x="5251" y="28141"/>
                  </a:lnTo>
                  <a:lnTo>
                    <a:pt x="5251" y="28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137aa9371db_0_13"/>
            <p:cNvSpPr/>
            <p:nvPr/>
          </p:nvSpPr>
          <p:spPr>
            <a:xfrm>
              <a:off x="-5867350" y="-1034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137aa9371db_0_13"/>
            <p:cNvSpPr/>
            <p:nvPr/>
          </p:nvSpPr>
          <p:spPr>
            <a:xfrm>
              <a:off x="110275" y="-5084375"/>
              <a:ext cx="668850" cy="456450"/>
            </a:xfrm>
            <a:custGeom>
              <a:avLst/>
              <a:gdLst/>
              <a:ahLst/>
              <a:cxnLst/>
              <a:rect l="l" t="t" r="r" b="b"/>
              <a:pathLst>
                <a:path w="26754" h="18258" extrusionOk="0">
                  <a:moveTo>
                    <a:pt x="21451" y="1"/>
                  </a:moveTo>
                  <a:lnTo>
                    <a:pt x="21199" y="9"/>
                  </a:lnTo>
                  <a:lnTo>
                    <a:pt x="20948" y="35"/>
                  </a:lnTo>
                  <a:lnTo>
                    <a:pt x="20696" y="70"/>
                  </a:lnTo>
                  <a:lnTo>
                    <a:pt x="20445" y="113"/>
                  </a:lnTo>
                  <a:lnTo>
                    <a:pt x="20202" y="165"/>
                  </a:lnTo>
                  <a:lnTo>
                    <a:pt x="19959" y="235"/>
                  </a:lnTo>
                  <a:lnTo>
                    <a:pt x="19716" y="313"/>
                  </a:lnTo>
                  <a:lnTo>
                    <a:pt x="19481" y="408"/>
                  </a:lnTo>
                  <a:lnTo>
                    <a:pt x="19247" y="513"/>
                  </a:lnTo>
                  <a:lnTo>
                    <a:pt x="19013" y="625"/>
                  </a:lnTo>
                  <a:lnTo>
                    <a:pt x="18787" y="755"/>
                  </a:lnTo>
                  <a:lnTo>
                    <a:pt x="18570" y="894"/>
                  </a:lnTo>
                  <a:lnTo>
                    <a:pt x="18353" y="1042"/>
                  </a:lnTo>
                  <a:lnTo>
                    <a:pt x="18154" y="1207"/>
                  </a:lnTo>
                  <a:lnTo>
                    <a:pt x="17945" y="1380"/>
                  </a:lnTo>
                  <a:lnTo>
                    <a:pt x="17755" y="1562"/>
                  </a:lnTo>
                  <a:lnTo>
                    <a:pt x="17676" y="1641"/>
                  </a:lnTo>
                  <a:lnTo>
                    <a:pt x="17486" y="1823"/>
                  </a:lnTo>
                  <a:lnTo>
                    <a:pt x="17165" y="2109"/>
                  </a:lnTo>
                  <a:lnTo>
                    <a:pt x="16748" y="2482"/>
                  </a:lnTo>
                  <a:lnTo>
                    <a:pt x="16496" y="2691"/>
                  </a:lnTo>
                  <a:lnTo>
                    <a:pt x="16210" y="2916"/>
                  </a:lnTo>
                  <a:lnTo>
                    <a:pt x="15915" y="3150"/>
                  </a:lnTo>
                  <a:lnTo>
                    <a:pt x="15585" y="3402"/>
                  </a:lnTo>
                  <a:lnTo>
                    <a:pt x="15229" y="3654"/>
                  </a:lnTo>
                  <a:lnTo>
                    <a:pt x="14856" y="3923"/>
                  </a:lnTo>
                  <a:lnTo>
                    <a:pt x="14457" y="4192"/>
                  </a:lnTo>
                  <a:lnTo>
                    <a:pt x="14041" y="4469"/>
                  </a:lnTo>
                  <a:lnTo>
                    <a:pt x="13598" y="4738"/>
                  </a:lnTo>
                  <a:lnTo>
                    <a:pt x="13138" y="5016"/>
                  </a:lnTo>
                  <a:lnTo>
                    <a:pt x="12652" y="5285"/>
                  </a:lnTo>
                  <a:lnTo>
                    <a:pt x="12149" y="5554"/>
                  </a:lnTo>
                  <a:lnTo>
                    <a:pt x="11628" y="5814"/>
                  </a:lnTo>
                  <a:lnTo>
                    <a:pt x="11090" y="6066"/>
                  </a:lnTo>
                  <a:lnTo>
                    <a:pt x="10535" y="6309"/>
                  </a:lnTo>
                  <a:lnTo>
                    <a:pt x="9962" y="6543"/>
                  </a:lnTo>
                  <a:lnTo>
                    <a:pt x="9372" y="6760"/>
                  </a:lnTo>
                  <a:lnTo>
                    <a:pt x="9077" y="6864"/>
                  </a:lnTo>
                  <a:lnTo>
                    <a:pt x="8773" y="6960"/>
                  </a:lnTo>
                  <a:lnTo>
                    <a:pt x="8461" y="7055"/>
                  </a:lnTo>
                  <a:lnTo>
                    <a:pt x="8149" y="7151"/>
                  </a:lnTo>
                  <a:lnTo>
                    <a:pt x="7836" y="7229"/>
                  </a:lnTo>
                  <a:lnTo>
                    <a:pt x="7515" y="7316"/>
                  </a:lnTo>
                  <a:lnTo>
                    <a:pt x="7194" y="7385"/>
                  </a:lnTo>
                  <a:lnTo>
                    <a:pt x="6873" y="7454"/>
                  </a:lnTo>
                  <a:lnTo>
                    <a:pt x="6543" y="7515"/>
                  </a:lnTo>
                  <a:lnTo>
                    <a:pt x="6205" y="7576"/>
                  </a:lnTo>
                  <a:lnTo>
                    <a:pt x="5875" y="7628"/>
                  </a:lnTo>
                  <a:lnTo>
                    <a:pt x="5537" y="7671"/>
                  </a:lnTo>
                  <a:lnTo>
                    <a:pt x="5198" y="7706"/>
                  </a:lnTo>
                  <a:lnTo>
                    <a:pt x="4851" y="7741"/>
                  </a:lnTo>
                  <a:lnTo>
                    <a:pt x="4582" y="7767"/>
                  </a:lnTo>
                  <a:lnTo>
                    <a:pt x="4322" y="7819"/>
                  </a:lnTo>
                  <a:lnTo>
                    <a:pt x="4062" y="7871"/>
                  </a:lnTo>
                  <a:lnTo>
                    <a:pt x="3810" y="7940"/>
                  </a:lnTo>
                  <a:lnTo>
                    <a:pt x="3558" y="8027"/>
                  </a:lnTo>
                  <a:lnTo>
                    <a:pt x="3315" y="8123"/>
                  </a:lnTo>
                  <a:lnTo>
                    <a:pt x="3081" y="8227"/>
                  </a:lnTo>
                  <a:lnTo>
                    <a:pt x="2847" y="8340"/>
                  </a:lnTo>
                  <a:lnTo>
                    <a:pt x="2630" y="8461"/>
                  </a:lnTo>
                  <a:lnTo>
                    <a:pt x="2413" y="8600"/>
                  </a:lnTo>
                  <a:lnTo>
                    <a:pt x="2196" y="8747"/>
                  </a:lnTo>
                  <a:lnTo>
                    <a:pt x="1996" y="8904"/>
                  </a:lnTo>
                  <a:lnTo>
                    <a:pt x="1806" y="9060"/>
                  </a:lnTo>
                  <a:lnTo>
                    <a:pt x="1615" y="9233"/>
                  </a:lnTo>
                  <a:lnTo>
                    <a:pt x="1441" y="9415"/>
                  </a:lnTo>
                  <a:lnTo>
                    <a:pt x="1268" y="9606"/>
                  </a:lnTo>
                  <a:lnTo>
                    <a:pt x="1111" y="9797"/>
                  </a:lnTo>
                  <a:lnTo>
                    <a:pt x="964" y="10006"/>
                  </a:lnTo>
                  <a:lnTo>
                    <a:pt x="816" y="10214"/>
                  </a:lnTo>
                  <a:lnTo>
                    <a:pt x="686" y="10431"/>
                  </a:lnTo>
                  <a:lnTo>
                    <a:pt x="573" y="10656"/>
                  </a:lnTo>
                  <a:lnTo>
                    <a:pt x="461" y="10882"/>
                  </a:lnTo>
                  <a:lnTo>
                    <a:pt x="356" y="11116"/>
                  </a:lnTo>
                  <a:lnTo>
                    <a:pt x="270" y="11359"/>
                  </a:lnTo>
                  <a:lnTo>
                    <a:pt x="200" y="11602"/>
                  </a:lnTo>
                  <a:lnTo>
                    <a:pt x="131" y="11845"/>
                  </a:lnTo>
                  <a:lnTo>
                    <a:pt x="79" y="12105"/>
                  </a:lnTo>
                  <a:lnTo>
                    <a:pt x="35" y="12357"/>
                  </a:lnTo>
                  <a:lnTo>
                    <a:pt x="9" y="12617"/>
                  </a:lnTo>
                  <a:lnTo>
                    <a:pt x="1" y="12886"/>
                  </a:lnTo>
                  <a:lnTo>
                    <a:pt x="1" y="13147"/>
                  </a:lnTo>
                  <a:lnTo>
                    <a:pt x="9" y="13416"/>
                  </a:lnTo>
                  <a:lnTo>
                    <a:pt x="35" y="13667"/>
                  </a:lnTo>
                  <a:lnTo>
                    <a:pt x="70" y="13919"/>
                  </a:lnTo>
                  <a:lnTo>
                    <a:pt x="122" y="14171"/>
                  </a:lnTo>
                  <a:lnTo>
                    <a:pt x="183" y="14414"/>
                  </a:lnTo>
                  <a:lnTo>
                    <a:pt x="252" y="14648"/>
                  </a:lnTo>
                  <a:lnTo>
                    <a:pt x="339" y="14882"/>
                  </a:lnTo>
                  <a:lnTo>
                    <a:pt x="435" y="15108"/>
                  </a:lnTo>
                  <a:lnTo>
                    <a:pt x="539" y="15325"/>
                  </a:lnTo>
                  <a:lnTo>
                    <a:pt x="651" y="15542"/>
                  </a:lnTo>
                  <a:lnTo>
                    <a:pt x="773" y="15750"/>
                  </a:lnTo>
                  <a:lnTo>
                    <a:pt x="903" y="15958"/>
                  </a:lnTo>
                  <a:lnTo>
                    <a:pt x="1042" y="16149"/>
                  </a:lnTo>
                  <a:lnTo>
                    <a:pt x="1198" y="16340"/>
                  </a:lnTo>
                  <a:lnTo>
                    <a:pt x="1354" y="16522"/>
                  </a:lnTo>
                  <a:lnTo>
                    <a:pt x="1519" y="16696"/>
                  </a:lnTo>
                  <a:lnTo>
                    <a:pt x="1693" y="16861"/>
                  </a:lnTo>
                  <a:lnTo>
                    <a:pt x="1875" y="17026"/>
                  </a:lnTo>
                  <a:lnTo>
                    <a:pt x="2066" y="17173"/>
                  </a:lnTo>
                  <a:lnTo>
                    <a:pt x="2257" y="17312"/>
                  </a:lnTo>
                  <a:lnTo>
                    <a:pt x="2456" y="17451"/>
                  </a:lnTo>
                  <a:lnTo>
                    <a:pt x="2665" y="17572"/>
                  </a:lnTo>
                  <a:lnTo>
                    <a:pt x="2882" y="17685"/>
                  </a:lnTo>
                  <a:lnTo>
                    <a:pt x="3098" y="17789"/>
                  </a:lnTo>
                  <a:lnTo>
                    <a:pt x="3324" y="17885"/>
                  </a:lnTo>
                  <a:lnTo>
                    <a:pt x="3550" y="17971"/>
                  </a:lnTo>
                  <a:lnTo>
                    <a:pt x="3784" y="18049"/>
                  </a:lnTo>
                  <a:lnTo>
                    <a:pt x="4027" y="18110"/>
                  </a:lnTo>
                  <a:lnTo>
                    <a:pt x="4270" y="18162"/>
                  </a:lnTo>
                  <a:lnTo>
                    <a:pt x="4513" y="18206"/>
                  </a:lnTo>
                  <a:lnTo>
                    <a:pt x="4765" y="18232"/>
                  </a:lnTo>
                  <a:lnTo>
                    <a:pt x="5016" y="18249"/>
                  </a:lnTo>
                  <a:lnTo>
                    <a:pt x="5268" y="18258"/>
                  </a:lnTo>
                  <a:lnTo>
                    <a:pt x="5372" y="18258"/>
                  </a:lnTo>
                  <a:lnTo>
                    <a:pt x="5476" y="18249"/>
                  </a:lnTo>
                  <a:lnTo>
                    <a:pt x="5519" y="18240"/>
                  </a:lnTo>
                  <a:lnTo>
                    <a:pt x="5554" y="18232"/>
                  </a:lnTo>
                  <a:lnTo>
                    <a:pt x="5589" y="18214"/>
                  </a:lnTo>
                  <a:lnTo>
                    <a:pt x="5624" y="18188"/>
                  </a:lnTo>
                  <a:lnTo>
                    <a:pt x="6153" y="18145"/>
                  </a:lnTo>
                  <a:lnTo>
                    <a:pt x="6674" y="18084"/>
                  </a:lnTo>
                  <a:lnTo>
                    <a:pt x="7194" y="18015"/>
                  </a:lnTo>
                  <a:lnTo>
                    <a:pt x="7715" y="17937"/>
                  </a:lnTo>
                  <a:lnTo>
                    <a:pt x="8218" y="17850"/>
                  </a:lnTo>
                  <a:lnTo>
                    <a:pt x="8721" y="17754"/>
                  </a:lnTo>
                  <a:lnTo>
                    <a:pt x="9225" y="17650"/>
                  </a:lnTo>
                  <a:lnTo>
                    <a:pt x="9711" y="17546"/>
                  </a:lnTo>
                  <a:lnTo>
                    <a:pt x="10197" y="17425"/>
                  </a:lnTo>
                  <a:lnTo>
                    <a:pt x="10683" y="17295"/>
                  </a:lnTo>
                  <a:lnTo>
                    <a:pt x="11151" y="17164"/>
                  </a:lnTo>
                  <a:lnTo>
                    <a:pt x="11620" y="17026"/>
                  </a:lnTo>
                  <a:lnTo>
                    <a:pt x="12088" y="16878"/>
                  </a:lnTo>
                  <a:lnTo>
                    <a:pt x="12539" y="16731"/>
                  </a:lnTo>
                  <a:lnTo>
                    <a:pt x="12991" y="16566"/>
                  </a:lnTo>
                  <a:lnTo>
                    <a:pt x="13433" y="16409"/>
                  </a:lnTo>
                  <a:lnTo>
                    <a:pt x="13867" y="16236"/>
                  </a:lnTo>
                  <a:lnTo>
                    <a:pt x="14301" y="16062"/>
                  </a:lnTo>
                  <a:lnTo>
                    <a:pt x="14726" y="15889"/>
                  </a:lnTo>
                  <a:lnTo>
                    <a:pt x="15143" y="15707"/>
                  </a:lnTo>
                  <a:lnTo>
                    <a:pt x="15551" y="15524"/>
                  </a:lnTo>
                  <a:lnTo>
                    <a:pt x="15950" y="15333"/>
                  </a:lnTo>
                  <a:lnTo>
                    <a:pt x="16349" y="15143"/>
                  </a:lnTo>
                  <a:lnTo>
                    <a:pt x="16739" y="14952"/>
                  </a:lnTo>
                  <a:lnTo>
                    <a:pt x="17121" y="14752"/>
                  </a:lnTo>
                  <a:lnTo>
                    <a:pt x="17494" y="14553"/>
                  </a:lnTo>
                  <a:lnTo>
                    <a:pt x="18214" y="14153"/>
                  </a:lnTo>
                  <a:lnTo>
                    <a:pt x="18909" y="13754"/>
                  </a:lnTo>
                  <a:lnTo>
                    <a:pt x="19568" y="13346"/>
                  </a:lnTo>
                  <a:lnTo>
                    <a:pt x="20202" y="12947"/>
                  </a:lnTo>
                  <a:lnTo>
                    <a:pt x="20800" y="12548"/>
                  </a:lnTo>
                  <a:lnTo>
                    <a:pt x="21364" y="12149"/>
                  </a:lnTo>
                  <a:lnTo>
                    <a:pt x="21885" y="11767"/>
                  </a:lnTo>
                  <a:lnTo>
                    <a:pt x="22380" y="11403"/>
                  </a:lnTo>
                  <a:lnTo>
                    <a:pt x="22840" y="11047"/>
                  </a:lnTo>
                  <a:lnTo>
                    <a:pt x="23256" y="10708"/>
                  </a:lnTo>
                  <a:lnTo>
                    <a:pt x="23647" y="10396"/>
                  </a:lnTo>
                  <a:lnTo>
                    <a:pt x="23985" y="10101"/>
                  </a:lnTo>
                  <a:lnTo>
                    <a:pt x="24289" y="9832"/>
                  </a:lnTo>
                  <a:lnTo>
                    <a:pt x="24783" y="9389"/>
                  </a:lnTo>
                  <a:lnTo>
                    <a:pt x="25104" y="9077"/>
                  </a:lnTo>
                  <a:lnTo>
                    <a:pt x="25261" y="8930"/>
                  </a:lnTo>
                  <a:lnTo>
                    <a:pt x="25443" y="8730"/>
                  </a:lnTo>
                  <a:lnTo>
                    <a:pt x="25616" y="8522"/>
                  </a:lnTo>
                  <a:lnTo>
                    <a:pt x="25781" y="8305"/>
                  </a:lnTo>
                  <a:lnTo>
                    <a:pt x="25929" y="8088"/>
                  </a:lnTo>
                  <a:lnTo>
                    <a:pt x="26059" y="7862"/>
                  </a:lnTo>
                  <a:lnTo>
                    <a:pt x="26189" y="7637"/>
                  </a:lnTo>
                  <a:lnTo>
                    <a:pt x="26293" y="7402"/>
                  </a:lnTo>
                  <a:lnTo>
                    <a:pt x="26397" y="7168"/>
                  </a:lnTo>
                  <a:lnTo>
                    <a:pt x="26484" y="6925"/>
                  </a:lnTo>
                  <a:lnTo>
                    <a:pt x="26553" y="6682"/>
                  </a:lnTo>
                  <a:lnTo>
                    <a:pt x="26623" y="6430"/>
                  </a:lnTo>
                  <a:lnTo>
                    <a:pt x="26666" y="6188"/>
                  </a:lnTo>
                  <a:lnTo>
                    <a:pt x="26710" y="5936"/>
                  </a:lnTo>
                  <a:lnTo>
                    <a:pt x="26736" y="5684"/>
                  </a:lnTo>
                  <a:lnTo>
                    <a:pt x="26753" y="5433"/>
                  </a:lnTo>
                  <a:lnTo>
                    <a:pt x="26753" y="5181"/>
                  </a:lnTo>
                  <a:lnTo>
                    <a:pt x="26744" y="4929"/>
                  </a:lnTo>
                  <a:lnTo>
                    <a:pt x="26718" y="4686"/>
                  </a:lnTo>
                  <a:lnTo>
                    <a:pt x="26692" y="4435"/>
                  </a:lnTo>
                  <a:lnTo>
                    <a:pt x="26640" y="4183"/>
                  </a:lnTo>
                  <a:lnTo>
                    <a:pt x="26588" y="3940"/>
                  </a:lnTo>
                  <a:lnTo>
                    <a:pt x="26519" y="3697"/>
                  </a:lnTo>
                  <a:lnTo>
                    <a:pt x="26441" y="3454"/>
                  </a:lnTo>
                  <a:lnTo>
                    <a:pt x="26345" y="3220"/>
                  </a:lnTo>
                  <a:lnTo>
                    <a:pt x="26241" y="2986"/>
                  </a:lnTo>
                  <a:lnTo>
                    <a:pt x="26128" y="2751"/>
                  </a:lnTo>
                  <a:lnTo>
                    <a:pt x="25998" y="2526"/>
                  </a:lnTo>
                  <a:lnTo>
                    <a:pt x="25859" y="2309"/>
                  </a:lnTo>
                  <a:lnTo>
                    <a:pt x="25712" y="2100"/>
                  </a:lnTo>
                  <a:lnTo>
                    <a:pt x="25547" y="1892"/>
                  </a:lnTo>
                  <a:lnTo>
                    <a:pt x="25373" y="1684"/>
                  </a:lnTo>
                  <a:lnTo>
                    <a:pt x="25191" y="1493"/>
                  </a:lnTo>
                  <a:lnTo>
                    <a:pt x="24992" y="1311"/>
                  </a:lnTo>
                  <a:lnTo>
                    <a:pt x="24783" y="1137"/>
                  </a:lnTo>
                  <a:lnTo>
                    <a:pt x="24575" y="972"/>
                  </a:lnTo>
                  <a:lnTo>
                    <a:pt x="24349" y="825"/>
                  </a:lnTo>
                  <a:lnTo>
                    <a:pt x="24132" y="695"/>
                  </a:lnTo>
                  <a:lnTo>
                    <a:pt x="23898" y="573"/>
                  </a:lnTo>
                  <a:lnTo>
                    <a:pt x="23664" y="460"/>
                  </a:lnTo>
                  <a:lnTo>
                    <a:pt x="23430" y="356"/>
                  </a:lnTo>
                  <a:lnTo>
                    <a:pt x="23187" y="270"/>
                  </a:lnTo>
                  <a:lnTo>
                    <a:pt x="22944" y="200"/>
                  </a:lnTo>
                  <a:lnTo>
                    <a:pt x="22701" y="139"/>
                  </a:lnTo>
                  <a:lnTo>
                    <a:pt x="22449" y="87"/>
                  </a:lnTo>
                  <a:lnTo>
                    <a:pt x="22197" y="44"/>
                  </a:lnTo>
                  <a:lnTo>
                    <a:pt x="21954" y="18"/>
                  </a:lnTo>
                  <a:lnTo>
                    <a:pt x="21703" y="9"/>
                  </a:lnTo>
                  <a:lnTo>
                    <a:pt x="214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137aa9371db_0_13"/>
            <p:cNvSpPr/>
            <p:nvPr/>
          </p:nvSpPr>
          <p:spPr>
            <a:xfrm>
              <a:off x="110275" y="-5084375"/>
              <a:ext cx="668850" cy="456450"/>
            </a:xfrm>
            <a:custGeom>
              <a:avLst/>
              <a:gdLst/>
              <a:ahLst/>
              <a:cxnLst/>
              <a:rect l="l" t="t" r="r" b="b"/>
              <a:pathLst>
                <a:path w="26754" h="18258" fill="none" extrusionOk="0">
                  <a:moveTo>
                    <a:pt x="5268" y="18258"/>
                  </a:moveTo>
                  <a:lnTo>
                    <a:pt x="5268" y="18258"/>
                  </a:lnTo>
                  <a:lnTo>
                    <a:pt x="5016" y="18249"/>
                  </a:lnTo>
                  <a:lnTo>
                    <a:pt x="4765" y="18232"/>
                  </a:lnTo>
                  <a:lnTo>
                    <a:pt x="4513" y="18206"/>
                  </a:lnTo>
                  <a:lnTo>
                    <a:pt x="4270" y="18162"/>
                  </a:lnTo>
                  <a:lnTo>
                    <a:pt x="4027" y="18110"/>
                  </a:lnTo>
                  <a:lnTo>
                    <a:pt x="3784" y="18049"/>
                  </a:lnTo>
                  <a:lnTo>
                    <a:pt x="3550" y="17971"/>
                  </a:lnTo>
                  <a:lnTo>
                    <a:pt x="3324" y="17885"/>
                  </a:lnTo>
                  <a:lnTo>
                    <a:pt x="3098" y="17789"/>
                  </a:lnTo>
                  <a:lnTo>
                    <a:pt x="2882" y="17685"/>
                  </a:lnTo>
                  <a:lnTo>
                    <a:pt x="2665" y="17572"/>
                  </a:lnTo>
                  <a:lnTo>
                    <a:pt x="2456" y="17451"/>
                  </a:lnTo>
                  <a:lnTo>
                    <a:pt x="2257" y="17312"/>
                  </a:lnTo>
                  <a:lnTo>
                    <a:pt x="2066" y="17173"/>
                  </a:lnTo>
                  <a:lnTo>
                    <a:pt x="1875" y="17026"/>
                  </a:lnTo>
                  <a:lnTo>
                    <a:pt x="1693" y="16861"/>
                  </a:lnTo>
                  <a:lnTo>
                    <a:pt x="1519" y="16696"/>
                  </a:lnTo>
                  <a:lnTo>
                    <a:pt x="1354" y="16522"/>
                  </a:lnTo>
                  <a:lnTo>
                    <a:pt x="1198" y="16340"/>
                  </a:lnTo>
                  <a:lnTo>
                    <a:pt x="1042" y="16149"/>
                  </a:lnTo>
                  <a:lnTo>
                    <a:pt x="903" y="15958"/>
                  </a:lnTo>
                  <a:lnTo>
                    <a:pt x="773" y="15750"/>
                  </a:lnTo>
                  <a:lnTo>
                    <a:pt x="651" y="15542"/>
                  </a:lnTo>
                  <a:lnTo>
                    <a:pt x="539" y="15325"/>
                  </a:lnTo>
                  <a:lnTo>
                    <a:pt x="435" y="15108"/>
                  </a:lnTo>
                  <a:lnTo>
                    <a:pt x="339" y="14882"/>
                  </a:lnTo>
                  <a:lnTo>
                    <a:pt x="252" y="14648"/>
                  </a:lnTo>
                  <a:lnTo>
                    <a:pt x="183" y="14414"/>
                  </a:lnTo>
                  <a:lnTo>
                    <a:pt x="122" y="14171"/>
                  </a:lnTo>
                  <a:lnTo>
                    <a:pt x="70" y="13919"/>
                  </a:lnTo>
                  <a:lnTo>
                    <a:pt x="35" y="13667"/>
                  </a:lnTo>
                  <a:lnTo>
                    <a:pt x="9" y="13416"/>
                  </a:lnTo>
                  <a:lnTo>
                    <a:pt x="9" y="13416"/>
                  </a:lnTo>
                  <a:lnTo>
                    <a:pt x="1" y="13147"/>
                  </a:lnTo>
                  <a:lnTo>
                    <a:pt x="1" y="12886"/>
                  </a:lnTo>
                  <a:lnTo>
                    <a:pt x="9" y="12617"/>
                  </a:lnTo>
                  <a:lnTo>
                    <a:pt x="35" y="12357"/>
                  </a:lnTo>
                  <a:lnTo>
                    <a:pt x="79" y="12105"/>
                  </a:lnTo>
                  <a:lnTo>
                    <a:pt x="131" y="11845"/>
                  </a:lnTo>
                  <a:lnTo>
                    <a:pt x="200" y="11602"/>
                  </a:lnTo>
                  <a:lnTo>
                    <a:pt x="270" y="11359"/>
                  </a:lnTo>
                  <a:lnTo>
                    <a:pt x="356" y="11116"/>
                  </a:lnTo>
                  <a:lnTo>
                    <a:pt x="461" y="10882"/>
                  </a:lnTo>
                  <a:lnTo>
                    <a:pt x="573" y="10656"/>
                  </a:lnTo>
                  <a:lnTo>
                    <a:pt x="686" y="10431"/>
                  </a:lnTo>
                  <a:lnTo>
                    <a:pt x="816" y="10214"/>
                  </a:lnTo>
                  <a:lnTo>
                    <a:pt x="964" y="10006"/>
                  </a:lnTo>
                  <a:lnTo>
                    <a:pt x="1111" y="9797"/>
                  </a:lnTo>
                  <a:lnTo>
                    <a:pt x="1268" y="9606"/>
                  </a:lnTo>
                  <a:lnTo>
                    <a:pt x="1441" y="9415"/>
                  </a:lnTo>
                  <a:lnTo>
                    <a:pt x="1615" y="9233"/>
                  </a:lnTo>
                  <a:lnTo>
                    <a:pt x="1806" y="9060"/>
                  </a:lnTo>
                  <a:lnTo>
                    <a:pt x="1996" y="8904"/>
                  </a:lnTo>
                  <a:lnTo>
                    <a:pt x="2196" y="8747"/>
                  </a:lnTo>
                  <a:lnTo>
                    <a:pt x="2413" y="8600"/>
                  </a:lnTo>
                  <a:lnTo>
                    <a:pt x="2630" y="8461"/>
                  </a:lnTo>
                  <a:lnTo>
                    <a:pt x="2847" y="8340"/>
                  </a:lnTo>
                  <a:lnTo>
                    <a:pt x="3081" y="8227"/>
                  </a:lnTo>
                  <a:lnTo>
                    <a:pt x="3315" y="8123"/>
                  </a:lnTo>
                  <a:lnTo>
                    <a:pt x="3558" y="8027"/>
                  </a:lnTo>
                  <a:lnTo>
                    <a:pt x="3810" y="7940"/>
                  </a:lnTo>
                  <a:lnTo>
                    <a:pt x="4062" y="7871"/>
                  </a:lnTo>
                  <a:lnTo>
                    <a:pt x="4322" y="7819"/>
                  </a:lnTo>
                  <a:lnTo>
                    <a:pt x="4582" y="7767"/>
                  </a:lnTo>
                  <a:lnTo>
                    <a:pt x="4851" y="7741"/>
                  </a:lnTo>
                  <a:lnTo>
                    <a:pt x="4851" y="7741"/>
                  </a:lnTo>
                  <a:lnTo>
                    <a:pt x="5198" y="7706"/>
                  </a:lnTo>
                  <a:lnTo>
                    <a:pt x="5537" y="7671"/>
                  </a:lnTo>
                  <a:lnTo>
                    <a:pt x="5875" y="7628"/>
                  </a:lnTo>
                  <a:lnTo>
                    <a:pt x="6205" y="7576"/>
                  </a:lnTo>
                  <a:lnTo>
                    <a:pt x="6543" y="7515"/>
                  </a:lnTo>
                  <a:lnTo>
                    <a:pt x="6873" y="7454"/>
                  </a:lnTo>
                  <a:lnTo>
                    <a:pt x="7194" y="7385"/>
                  </a:lnTo>
                  <a:lnTo>
                    <a:pt x="7515" y="7316"/>
                  </a:lnTo>
                  <a:lnTo>
                    <a:pt x="7836" y="7229"/>
                  </a:lnTo>
                  <a:lnTo>
                    <a:pt x="8149" y="7151"/>
                  </a:lnTo>
                  <a:lnTo>
                    <a:pt x="8461" y="7055"/>
                  </a:lnTo>
                  <a:lnTo>
                    <a:pt x="8773" y="6960"/>
                  </a:lnTo>
                  <a:lnTo>
                    <a:pt x="9077" y="6864"/>
                  </a:lnTo>
                  <a:lnTo>
                    <a:pt x="9372" y="6760"/>
                  </a:lnTo>
                  <a:lnTo>
                    <a:pt x="9962" y="6543"/>
                  </a:lnTo>
                  <a:lnTo>
                    <a:pt x="10535" y="6309"/>
                  </a:lnTo>
                  <a:lnTo>
                    <a:pt x="11090" y="6066"/>
                  </a:lnTo>
                  <a:lnTo>
                    <a:pt x="11628" y="5814"/>
                  </a:lnTo>
                  <a:lnTo>
                    <a:pt x="12149" y="5554"/>
                  </a:lnTo>
                  <a:lnTo>
                    <a:pt x="12652" y="5285"/>
                  </a:lnTo>
                  <a:lnTo>
                    <a:pt x="13138" y="5016"/>
                  </a:lnTo>
                  <a:lnTo>
                    <a:pt x="13598" y="4738"/>
                  </a:lnTo>
                  <a:lnTo>
                    <a:pt x="14041" y="4469"/>
                  </a:lnTo>
                  <a:lnTo>
                    <a:pt x="14457" y="4192"/>
                  </a:lnTo>
                  <a:lnTo>
                    <a:pt x="14856" y="3923"/>
                  </a:lnTo>
                  <a:lnTo>
                    <a:pt x="15229" y="3654"/>
                  </a:lnTo>
                  <a:lnTo>
                    <a:pt x="15585" y="3402"/>
                  </a:lnTo>
                  <a:lnTo>
                    <a:pt x="15915" y="3150"/>
                  </a:lnTo>
                  <a:lnTo>
                    <a:pt x="16210" y="2916"/>
                  </a:lnTo>
                  <a:lnTo>
                    <a:pt x="16496" y="2691"/>
                  </a:lnTo>
                  <a:lnTo>
                    <a:pt x="16748" y="2482"/>
                  </a:lnTo>
                  <a:lnTo>
                    <a:pt x="17165" y="2109"/>
                  </a:lnTo>
                  <a:lnTo>
                    <a:pt x="17486" y="1823"/>
                  </a:lnTo>
                  <a:lnTo>
                    <a:pt x="17676" y="1641"/>
                  </a:lnTo>
                  <a:lnTo>
                    <a:pt x="17755" y="1562"/>
                  </a:lnTo>
                  <a:lnTo>
                    <a:pt x="17755" y="1562"/>
                  </a:lnTo>
                  <a:lnTo>
                    <a:pt x="17945" y="1380"/>
                  </a:lnTo>
                  <a:lnTo>
                    <a:pt x="18154" y="1207"/>
                  </a:lnTo>
                  <a:lnTo>
                    <a:pt x="18353" y="1042"/>
                  </a:lnTo>
                  <a:lnTo>
                    <a:pt x="18570" y="894"/>
                  </a:lnTo>
                  <a:lnTo>
                    <a:pt x="18787" y="755"/>
                  </a:lnTo>
                  <a:lnTo>
                    <a:pt x="19013" y="625"/>
                  </a:lnTo>
                  <a:lnTo>
                    <a:pt x="19247" y="513"/>
                  </a:lnTo>
                  <a:lnTo>
                    <a:pt x="19481" y="408"/>
                  </a:lnTo>
                  <a:lnTo>
                    <a:pt x="19716" y="313"/>
                  </a:lnTo>
                  <a:lnTo>
                    <a:pt x="19959" y="235"/>
                  </a:lnTo>
                  <a:lnTo>
                    <a:pt x="20202" y="165"/>
                  </a:lnTo>
                  <a:lnTo>
                    <a:pt x="20445" y="113"/>
                  </a:lnTo>
                  <a:lnTo>
                    <a:pt x="20696" y="70"/>
                  </a:lnTo>
                  <a:lnTo>
                    <a:pt x="20948" y="35"/>
                  </a:lnTo>
                  <a:lnTo>
                    <a:pt x="21199" y="9"/>
                  </a:lnTo>
                  <a:lnTo>
                    <a:pt x="21451" y="1"/>
                  </a:lnTo>
                  <a:lnTo>
                    <a:pt x="21703" y="9"/>
                  </a:lnTo>
                  <a:lnTo>
                    <a:pt x="21954" y="18"/>
                  </a:lnTo>
                  <a:lnTo>
                    <a:pt x="22197" y="44"/>
                  </a:lnTo>
                  <a:lnTo>
                    <a:pt x="22449" y="87"/>
                  </a:lnTo>
                  <a:lnTo>
                    <a:pt x="22701" y="139"/>
                  </a:lnTo>
                  <a:lnTo>
                    <a:pt x="22944" y="200"/>
                  </a:lnTo>
                  <a:lnTo>
                    <a:pt x="23187" y="270"/>
                  </a:lnTo>
                  <a:lnTo>
                    <a:pt x="23430" y="356"/>
                  </a:lnTo>
                  <a:lnTo>
                    <a:pt x="23664" y="460"/>
                  </a:lnTo>
                  <a:lnTo>
                    <a:pt x="23898" y="573"/>
                  </a:lnTo>
                  <a:lnTo>
                    <a:pt x="24132" y="695"/>
                  </a:lnTo>
                  <a:lnTo>
                    <a:pt x="24349" y="825"/>
                  </a:lnTo>
                  <a:lnTo>
                    <a:pt x="24575" y="972"/>
                  </a:lnTo>
                  <a:lnTo>
                    <a:pt x="24783" y="1137"/>
                  </a:lnTo>
                  <a:lnTo>
                    <a:pt x="24992" y="1311"/>
                  </a:lnTo>
                  <a:lnTo>
                    <a:pt x="25191" y="1493"/>
                  </a:lnTo>
                  <a:lnTo>
                    <a:pt x="25191" y="1493"/>
                  </a:lnTo>
                  <a:lnTo>
                    <a:pt x="25373" y="1684"/>
                  </a:lnTo>
                  <a:lnTo>
                    <a:pt x="25547" y="1892"/>
                  </a:lnTo>
                  <a:lnTo>
                    <a:pt x="25712" y="2100"/>
                  </a:lnTo>
                  <a:lnTo>
                    <a:pt x="25859" y="2309"/>
                  </a:lnTo>
                  <a:lnTo>
                    <a:pt x="25998" y="2526"/>
                  </a:lnTo>
                  <a:lnTo>
                    <a:pt x="26128" y="2751"/>
                  </a:lnTo>
                  <a:lnTo>
                    <a:pt x="26241" y="2986"/>
                  </a:lnTo>
                  <a:lnTo>
                    <a:pt x="26345" y="3220"/>
                  </a:lnTo>
                  <a:lnTo>
                    <a:pt x="26441" y="3454"/>
                  </a:lnTo>
                  <a:lnTo>
                    <a:pt x="26519" y="3697"/>
                  </a:lnTo>
                  <a:lnTo>
                    <a:pt x="26588" y="3940"/>
                  </a:lnTo>
                  <a:lnTo>
                    <a:pt x="26640" y="4183"/>
                  </a:lnTo>
                  <a:lnTo>
                    <a:pt x="26692" y="4435"/>
                  </a:lnTo>
                  <a:lnTo>
                    <a:pt x="26718" y="4686"/>
                  </a:lnTo>
                  <a:lnTo>
                    <a:pt x="26744" y="4929"/>
                  </a:lnTo>
                  <a:lnTo>
                    <a:pt x="26753" y="5181"/>
                  </a:lnTo>
                  <a:lnTo>
                    <a:pt x="26753" y="5433"/>
                  </a:lnTo>
                  <a:lnTo>
                    <a:pt x="26736" y="5684"/>
                  </a:lnTo>
                  <a:lnTo>
                    <a:pt x="26710" y="5936"/>
                  </a:lnTo>
                  <a:lnTo>
                    <a:pt x="26666" y="6188"/>
                  </a:lnTo>
                  <a:lnTo>
                    <a:pt x="26623" y="6430"/>
                  </a:lnTo>
                  <a:lnTo>
                    <a:pt x="26553" y="6682"/>
                  </a:lnTo>
                  <a:lnTo>
                    <a:pt x="26484" y="6925"/>
                  </a:lnTo>
                  <a:lnTo>
                    <a:pt x="26397" y="7168"/>
                  </a:lnTo>
                  <a:lnTo>
                    <a:pt x="26293" y="7402"/>
                  </a:lnTo>
                  <a:lnTo>
                    <a:pt x="26189" y="7637"/>
                  </a:lnTo>
                  <a:lnTo>
                    <a:pt x="26059" y="7862"/>
                  </a:lnTo>
                  <a:lnTo>
                    <a:pt x="25929" y="8088"/>
                  </a:lnTo>
                  <a:lnTo>
                    <a:pt x="25781" y="8305"/>
                  </a:lnTo>
                  <a:lnTo>
                    <a:pt x="25616" y="8522"/>
                  </a:lnTo>
                  <a:lnTo>
                    <a:pt x="25443" y="8730"/>
                  </a:lnTo>
                  <a:lnTo>
                    <a:pt x="25261" y="8930"/>
                  </a:lnTo>
                  <a:lnTo>
                    <a:pt x="25261" y="8930"/>
                  </a:lnTo>
                  <a:lnTo>
                    <a:pt x="25104" y="9077"/>
                  </a:lnTo>
                  <a:lnTo>
                    <a:pt x="24783" y="9389"/>
                  </a:lnTo>
                  <a:lnTo>
                    <a:pt x="24289" y="9832"/>
                  </a:lnTo>
                  <a:lnTo>
                    <a:pt x="23985" y="10101"/>
                  </a:lnTo>
                  <a:lnTo>
                    <a:pt x="23647" y="10396"/>
                  </a:lnTo>
                  <a:lnTo>
                    <a:pt x="23256" y="10708"/>
                  </a:lnTo>
                  <a:lnTo>
                    <a:pt x="22840" y="11047"/>
                  </a:lnTo>
                  <a:lnTo>
                    <a:pt x="22380" y="11403"/>
                  </a:lnTo>
                  <a:lnTo>
                    <a:pt x="21885" y="11767"/>
                  </a:lnTo>
                  <a:lnTo>
                    <a:pt x="21364" y="12149"/>
                  </a:lnTo>
                  <a:lnTo>
                    <a:pt x="20800" y="12548"/>
                  </a:lnTo>
                  <a:lnTo>
                    <a:pt x="20202" y="12947"/>
                  </a:lnTo>
                  <a:lnTo>
                    <a:pt x="19568" y="13346"/>
                  </a:lnTo>
                  <a:lnTo>
                    <a:pt x="18909" y="13754"/>
                  </a:lnTo>
                  <a:lnTo>
                    <a:pt x="18214" y="14153"/>
                  </a:lnTo>
                  <a:lnTo>
                    <a:pt x="17494" y="14553"/>
                  </a:lnTo>
                  <a:lnTo>
                    <a:pt x="17121" y="14752"/>
                  </a:lnTo>
                  <a:lnTo>
                    <a:pt x="16739" y="14952"/>
                  </a:lnTo>
                  <a:lnTo>
                    <a:pt x="16349" y="15143"/>
                  </a:lnTo>
                  <a:lnTo>
                    <a:pt x="15950" y="15333"/>
                  </a:lnTo>
                  <a:lnTo>
                    <a:pt x="15551" y="15524"/>
                  </a:lnTo>
                  <a:lnTo>
                    <a:pt x="15143" y="15707"/>
                  </a:lnTo>
                  <a:lnTo>
                    <a:pt x="14726" y="15889"/>
                  </a:lnTo>
                  <a:lnTo>
                    <a:pt x="14301" y="16062"/>
                  </a:lnTo>
                  <a:lnTo>
                    <a:pt x="13867" y="16236"/>
                  </a:lnTo>
                  <a:lnTo>
                    <a:pt x="13433" y="16409"/>
                  </a:lnTo>
                  <a:lnTo>
                    <a:pt x="12991" y="16566"/>
                  </a:lnTo>
                  <a:lnTo>
                    <a:pt x="12539" y="16731"/>
                  </a:lnTo>
                  <a:lnTo>
                    <a:pt x="12088" y="16878"/>
                  </a:lnTo>
                  <a:lnTo>
                    <a:pt x="11620" y="17026"/>
                  </a:lnTo>
                  <a:lnTo>
                    <a:pt x="11151" y="17164"/>
                  </a:lnTo>
                  <a:lnTo>
                    <a:pt x="10683" y="17295"/>
                  </a:lnTo>
                  <a:lnTo>
                    <a:pt x="10197" y="17425"/>
                  </a:lnTo>
                  <a:lnTo>
                    <a:pt x="9711" y="17546"/>
                  </a:lnTo>
                  <a:lnTo>
                    <a:pt x="9225" y="17650"/>
                  </a:lnTo>
                  <a:lnTo>
                    <a:pt x="8721" y="17754"/>
                  </a:lnTo>
                  <a:lnTo>
                    <a:pt x="8218" y="17850"/>
                  </a:lnTo>
                  <a:lnTo>
                    <a:pt x="7715" y="17937"/>
                  </a:lnTo>
                  <a:lnTo>
                    <a:pt x="7194" y="18015"/>
                  </a:lnTo>
                  <a:lnTo>
                    <a:pt x="6674" y="18084"/>
                  </a:lnTo>
                  <a:lnTo>
                    <a:pt x="6153" y="18145"/>
                  </a:lnTo>
                  <a:lnTo>
                    <a:pt x="5624" y="18188"/>
                  </a:lnTo>
                  <a:lnTo>
                    <a:pt x="5624" y="18188"/>
                  </a:lnTo>
                  <a:lnTo>
                    <a:pt x="5589" y="18214"/>
                  </a:lnTo>
                  <a:lnTo>
                    <a:pt x="5554" y="18232"/>
                  </a:lnTo>
                  <a:lnTo>
                    <a:pt x="5519" y="18240"/>
                  </a:lnTo>
                  <a:lnTo>
                    <a:pt x="5476" y="18249"/>
                  </a:lnTo>
                  <a:lnTo>
                    <a:pt x="5372" y="18258"/>
                  </a:lnTo>
                  <a:lnTo>
                    <a:pt x="5268" y="18258"/>
                  </a:lnTo>
                  <a:lnTo>
                    <a:pt x="5268" y="182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137aa9371db_0_13"/>
            <p:cNvSpPr/>
            <p:nvPr/>
          </p:nvSpPr>
          <p:spPr>
            <a:xfrm>
              <a:off x="241950" y="-4627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137aa9371db_0_13"/>
            <p:cNvSpPr/>
            <p:nvPr/>
          </p:nvSpPr>
          <p:spPr>
            <a:xfrm>
              <a:off x="-1346425" y="-7770250"/>
              <a:ext cx="439950" cy="780350"/>
            </a:xfrm>
            <a:custGeom>
              <a:avLst/>
              <a:gdLst/>
              <a:ahLst/>
              <a:cxnLst/>
              <a:rect l="l" t="t" r="r" b="b"/>
              <a:pathLst>
                <a:path w="17598" h="31214" extrusionOk="0">
                  <a:moveTo>
                    <a:pt x="12339" y="1"/>
                  </a:moveTo>
                  <a:lnTo>
                    <a:pt x="12070" y="10"/>
                  </a:lnTo>
                  <a:lnTo>
                    <a:pt x="11801" y="27"/>
                  </a:lnTo>
                  <a:lnTo>
                    <a:pt x="11541" y="62"/>
                  </a:lnTo>
                  <a:lnTo>
                    <a:pt x="11281" y="105"/>
                  </a:lnTo>
                  <a:lnTo>
                    <a:pt x="11029" y="166"/>
                  </a:lnTo>
                  <a:lnTo>
                    <a:pt x="10786" y="235"/>
                  </a:lnTo>
                  <a:lnTo>
                    <a:pt x="10534" y="322"/>
                  </a:lnTo>
                  <a:lnTo>
                    <a:pt x="10300" y="417"/>
                  </a:lnTo>
                  <a:lnTo>
                    <a:pt x="10066" y="522"/>
                  </a:lnTo>
                  <a:lnTo>
                    <a:pt x="9840" y="643"/>
                  </a:lnTo>
                  <a:lnTo>
                    <a:pt x="9623" y="765"/>
                  </a:lnTo>
                  <a:lnTo>
                    <a:pt x="9406" y="903"/>
                  </a:lnTo>
                  <a:lnTo>
                    <a:pt x="9198" y="1051"/>
                  </a:lnTo>
                  <a:lnTo>
                    <a:pt x="8999" y="1207"/>
                  </a:lnTo>
                  <a:lnTo>
                    <a:pt x="8808" y="1372"/>
                  </a:lnTo>
                  <a:lnTo>
                    <a:pt x="8625" y="1546"/>
                  </a:lnTo>
                  <a:lnTo>
                    <a:pt x="8452" y="1736"/>
                  </a:lnTo>
                  <a:lnTo>
                    <a:pt x="8287" y="1927"/>
                  </a:lnTo>
                  <a:lnTo>
                    <a:pt x="8131" y="2127"/>
                  </a:lnTo>
                  <a:lnTo>
                    <a:pt x="7983" y="2326"/>
                  </a:lnTo>
                  <a:lnTo>
                    <a:pt x="7844" y="2543"/>
                  </a:lnTo>
                  <a:lnTo>
                    <a:pt x="7714" y="2760"/>
                  </a:lnTo>
                  <a:lnTo>
                    <a:pt x="7601" y="2986"/>
                  </a:lnTo>
                  <a:lnTo>
                    <a:pt x="7489" y="3220"/>
                  </a:lnTo>
                  <a:lnTo>
                    <a:pt x="7393" y="3463"/>
                  </a:lnTo>
                  <a:lnTo>
                    <a:pt x="7315" y="3706"/>
                  </a:lnTo>
                  <a:lnTo>
                    <a:pt x="7246" y="3958"/>
                  </a:lnTo>
                  <a:lnTo>
                    <a:pt x="7185" y="4209"/>
                  </a:lnTo>
                  <a:lnTo>
                    <a:pt x="7133" y="4461"/>
                  </a:lnTo>
                  <a:lnTo>
                    <a:pt x="7098" y="4730"/>
                  </a:lnTo>
                  <a:lnTo>
                    <a:pt x="7081" y="4990"/>
                  </a:lnTo>
                  <a:lnTo>
                    <a:pt x="7072" y="5259"/>
                  </a:lnTo>
                  <a:lnTo>
                    <a:pt x="7072" y="5390"/>
                  </a:lnTo>
                  <a:lnTo>
                    <a:pt x="7055" y="5745"/>
                  </a:lnTo>
                  <a:lnTo>
                    <a:pt x="7020" y="6309"/>
                  </a:lnTo>
                  <a:lnTo>
                    <a:pt x="6959" y="7047"/>
                  </a:lnTo>
                  <a:lnTo>
                    <a:pt x="6925" y="7481"/>
                  </a:lnTo>
                  <a:lnTo>
                    <a:pt x="6864" y="7949"/>
                  </a:lnTo>
                  <a:lnTo>
                    <a:pt x="6803" y="8461"/>
                  </a:lnTo>
                  <a:lnTo>
                    <a:pt x="6734" y="8999"/>
                  </a:lnTo>
                  <a:lnTo>
                    <a:pt x="6638" y="9563"/>
                  </a:lnTo>
                  <a:lnTo>
                    <a:pt x="6543" y="10162"/>
                  </a:lnTo>
                  <a:lnTo>
                    <a:pt x="6421" y="10778"/>
                  </a:lnTo>
                  <a:lnTo>
                    <a:pt x="6291" y="11420"/>
                  </a:lnTo>
                  <a:lnTo>
                    <a:pt x="6144" y="12089"/>
                  </a:lnTo>
                  <a:lnTo>
                    <a:pt x="5979" y="12765"/>
                  </a:lnTo>
                  <a:lnTo>
                    <a:pt x="5797" y="13460"/>
                  </a:lnTo>
                  <a:lnTo>
                    <a:pt x="5588" y="14162"/>
                  </a:lnTo>
                  <a:lnTo>
                    <a:pt x="5363" y="14874"/>
                  </a:lnTo>
                  <a:lnTo>
                    <a:pt x="5120" y="15594"/>
                  </a:lnTo>
                  <a:lnTo>
                    <a:pt x="4990" y="15959"/>
                  </a:lnTo>
                  <a:lnTo>
                    <a:pt x="4851" y="16323"/>
                  </a:lnTo>
                  <a:lnTo>
                    <a:pt x="4703" y="16679"/>
                  </a:lnTo>
                  <a:lnTo>
                    <a:pt x="4556" y="17043"/>
                  </a:lnTo>
                  <a:lnTo>
                    <a:pt x="4399" y="17408"/>
                  </a:lnTo>
                  <a:lnTo>
                    <a:pt x="4243" y="17772"/>
                  </a:lnTo>
                  <a:lnTo>
                    <a:pt x="4070" y="18128"/>
                  </a:lnTo>
                  <a:lnTo>
                    <a:pt x="3896" y="18492"/>
                  </a:lnTo>
                  <a:lnTo>
                    <a:pt x="3714" y="18848"/>
                  </a:lnTo>
                  <a:lnTo>
                    <a:pt x="3532" y="19204"/>
                  </a:lnTo>
                  <a:lnTo>
                    <a:pt x="3332" y="19560"/>
                  </a:lnTo>
                  <a:lnTo>
                    <a:pt x="3133" y="19907"/>
                  </a:lnTo>
                  <a:lnTo>
                    <a:pt x="2924" y="20254"/>
                  </a:lnTo>
                  <a:lnTo>
                    <a:pt x="2707" y="20601"/>
                  </a:lnTo>
                  <a:lnTo>
                    <a:pt x="2482" y="20939"/>
                  </a:lnTo>
                  <a:lnTo>
                    <a:pt x="2256" y="21278"/>
                  </a:lnTo>
                  <a:lnTo>
                    <a:pt x="2013" y="21616"/>
                  </a:lnTo>
                  <a:lnTo>
                    <a:pt x="1770" y="21937"/>
                  </a:lnTo>
                  <a:lnTo>
                    <a:pt x="1510" y="22267"/>
                  </a:lnTo>
                  <a:lnTo>
                    <a:pt x="1250" y="22579"/>
                  </a:lnTo>
                  <a:lnTo>
                    <a:pt x="1076" y="22796"/>
                  </a:lnTo>
                  <a:lnTo>
                    <a:pt x="920" y="23013"/>
                  </a:lnTo>
                  <a:lnTo>
                    <a:pt x="772" y="23239"/>
                  </a:lnTo>
                  <a:lnTo>
                    <a:pt x="642" y="23465"/>
                  </a:lnTo>
                  <a:lnTo>
                    <a:pt x="521" y="23699"/>
                  </a:lnTo>
                  <a:lnTo>
                    <a:pt x="417" y="23942"/>
                  </a:lnTo>
                  <a:lnTo>
                    <a:pt x="321" y="24185"/>
                  </a:lnTo>
                  <a:lnTo>
                    <a:pt x="234" y="24428"/>
                  </a:lnTo>
                  <a:lnTo>
                    <a:pt x="165" y="24671"/>
                  </a:lnTo>
                  <a:lnTo>
                    <a:pt x="104" y="24922"/>
                  </a:lnTo>
                  <a:lnTo>
                    <a:pt x="61" y="25174"/>
                  </a:lnTo>
                  <a:lnTo>
                    <a:pt x="26" y="25426"/>
                  </a:lnTo>
                  <a:lnTo>
                    <a:pt x="9" y="25677"/>
                  </a:lnTo>
                  <a:lnTo>
                    <a:pt x="0" y="25929"/>
                  </a:lnTo>
                  <a:lnTo>
                    <a:pt x="0" y="26181"/>
                  </a:lnTo>
                  <a:lnTo>
                    <a:pt x="17" y="26432"/>
                  </a:lnTo>
                  <a:lnTo>
                    <a:pt x="43" y="26684"/>
                  </a:lnTo>
                  <a:lnTo>
                    <a:pt x="87" y="26936"/>
                  </a:lnTo>
                  <a:lnTo>
                    <a:pt x="139" y="27178"/>
                  </a:lnTo>
                  <a:lnTo>
                    <a:pt x="200" y="27421"/>
                  </a:lnTo>
                  <a:lnTo>
                    <a:pt x="278" y="27664"/>
                  </a:lnTo>
                  <a:lnTo>
                    <a:pt x="365" y="27907"/>
                  </a:lnTo>
                  <a:lnTo>
                    <a:pt x="460" y="28142"/>
                  </a:lnTo>
                  <a:lnTo>
                    <a:pt x="573" y="28376"/>
                  </a:lnTo>
                  <a:lnTo>
                    <a:pt x="694" y="28602"/>
                  </a:lnTo>
                  <a:lnTo>
                    <a:pt x="833" y="28819"/>
                  </a:lnTo>
                  <a:lnTo>
                    <a:pt x="972" y="29035"/>
                  </a:lnTo>
                  <a:lnTo>
                    <a:pt x="1137" y="29244"/>
                  </a:lnTo>
                  <a:lnTo>
                    <a:pt x="1302" y="29452"/>
                  </a:lnTo>
                  <a:lnTo>
                    <a:pt x="1484" y="29643"/>
                  </a:lnTo>
                  <a:lnTo>
                    <a:pt x="1675" y="29834"/>
                  </a:lnTo>
                  <a:lnTo>
                    <a:pt x="1883" y="30016"/>
                  </a:lnTo>
                  <a:lnTo>
                    <a:pt x="2065" y="30155"/>
                  </a:lnTo>
                  <a:lnTo>
                    <a:pt x="2265" y="30294"/>
                  </a:lnTo>
                  <a:lnTo>
                    <a:pt x="2456" y="30415"/>
                  </a:lnTo>
                  <a:lnTo>
                    <a:pt x="2655" y="30528"/>
                  </a:lnTo>
                  <a:lnTo>
                    <a:pt x="2855" y="30632"/>
                  </a:lnTo>
                  <a:lnTo>
                    <a:pt x="3063" y="30736"/>
                  </a:lnTo>
                  <a:lnTo>
                    <a:pt x="3271" y="30823"/>
                  </a:lnTo>
                  <a:lnTo>
                    <a:pt x="3488" y="30901"/>
                  </a:lnTo>
                  <a:lnTo>
                    <a:pt x="3705" y="30979"/>
                  </a:lnTo>
                  <a:lnTo>
                    <a:pt x="3922" y="31040"/>
                  </a:lnTo>
                  <a:lnTo>
                    <a:pt x="4139" y="31092"/>
                  </a:lnTo>
                  <a:lnTo>
                    <a:pt x="4356" y="31135"/>
                  </a:lnTo>
                  <a:lnTo>
                    <a:pt x="4582" y="31170"/>
                  </a:lnTo>
                  <a:lnTo>
                    <a:pt x="4807" y="31196"/>
                  </a:lnTo>
                  <a:lnTo>
                    <a:pt x="5024" y="31205"/>
                  </a:lnTo>
                  <a:lnTo>
                    <a:pt x="5250" y="31213"/>
                  </a:lnTo>
                  <a:lnTo>
                    <a:pt x="5536" y="31205"/>
                  </a:lnTo>
                  <a:lnTo>
                    <a:pt x="5823" y="31179"/>
                  </a:lnTo>
                  <a:lnTo>
                    <a:pt x="6109" y="31144"/>
                  </a:lnTo>
                  <a:lnTo>
                    <a:pt x="6387" y="31092"/>
                  </a:lnTo>
                  <a:lnTo>
                    <a:pt x="6664" y="31031"/>
                  </a:lnTo>
                  <a:lnTo>
                    <a:pt x="6942" y="30953"/>
                  </a:lnTo>
                  <a:lnTo>
                    <a:pt x="7202" y="30858"/>
                  </a:lnTo>
                  <a:lnTo>
                    <a:pt x="7471" y="30745"/>
                  </a:lnTo>
                  <a:lnTo>
                    <a:pt x="7723" y="30623"/>
                  </a:lnTo>
                  <a:lnTo>
                    <a:pt x="7975" y="30485"/>
                  </a:lnTo>
                  <a:lnTo>
                    <a:pt x="8218" y="30337"/>
                  </a:lnTo>
                  <a:lnTo>
                    <a:pt x="8452" y="30172"/>
                  </a:lnTo>
                  <a:lnTo>
                    <a:pt x="8686" y="29999"/>
                  </a:lnTo>
                  <a:lnTo>
                    <a:pt x="8903" y="29808"/>
                  </a:lnTo>
                  <a:lnTo>
                    <a:pt x="9111" y="29599"/>
                  </a:lnTo>
                  <a:lnTo>
                    <a:pt x="9320" y="29383"/>
                  </a:lnTo>
                  <a:lnTo>
                    <a:pt x="9693" y="28923"/>
                  </a:lnTo>
                  <a:lnTo>
                    <a:pt x="10066" y="28454"/>
                  </a:lnTo>
                  <a:lnTo>
                    <a:pt x="10422" y="27977"/>
                  </a:lnTo>
                  <a:lnTo>
                    <a:pt x="10760" y="27500"/>
                  </a:lnTo>
                  <a:lnTo>
                    <a:pt x="11098" y="27022"/>
                  </a:lnTo>
                  <a:lnTo>
                    <a:pt x="11419" y="26536"/>
                  </a:lnTo>
                  <a:lnTo>
                    <a:pt x="11732" y="26042"/>
                  </a:lnTo>
                  <a:lnTo>
                    <a:pt x="12027" y="25556"/>
                  </a:lnTo>
                  <a:lnTo>
                    <a:pt x="12322" y="25061"/>
                  </a:lnTo>
                  <a:lnTo>
                    <a:pt x="12600" y="24558"/>
                  </a:lnTo>
                  <a:lnTo>
                    <a:pt x="12869" y="24063"/>
                  </a:lnTo>
                  <a:lnTo>
                    <a:pt x="13129" y="23560"/>
                  </a:lnTo>
                  <a:lnTo>
                    <a:pt x="13381" y="23057"/>
                  </a:lnTo>
                  <a:lnTo>
                    <a:pt x="13624" y="22553"/>
                  </a:lnTo>
                  <a:lnTo>
                    <a:pt x="13849" y="22050"/>
                  </a:lnTo>
                  <a:lnTo>
                    <a:pt x="14075" y="21547"/>
                  </a:lnTo>
                  <a:lnTo>
                    <a:pt x="14283" y="21052"/>
                  </a:lnTo>
                  <a:lnTo>
                    <a:pt x="14491" y="20549"/>
                  </a:lnTo>
                  <a:lnTo>
                    <a:pt x="14691" y="20046"/>
                  </a:lnTo>
                  <a:lnTo>
                    <a:pt x="14873" y="19551"/>
                  </a:lnTo>
                  <a:lnTo>
                    <a:pt x="15055" y="19056"/>
                  </a:lnTo>
                  <a:lnTo>
                    <a:pt x="15229" y="18562"/>
                  </a:lnTo>
                  <a:lnTo>
                    <a:pt x="15385" y="18067"/>
                  </a:lnTo>
                  <a:lnTo>
                    <a:pt x="15541" y="17581"/>
                  </a:lnTo>
                  <a:lnTo>
                    <a:pt x="15689" y="17104"/>
                  </a:lnTo>
                  <a:lnTo>
                    <a:pt x="15836" y="16618"/>
                  </a:lnTo>
                  <a:lnTo>
                    <a:pt x="15966" y="16141"/>
                  </a:lnTo>
                  <a:lnTo>
                    <a:pt x="16097" y="15672"/>
                  </a:lnTo>
                  <a:lnTo>
                    <a:pt x="16331" y="14752"/>
                  </a:lnTo>
                  <a:lnTo>
                    <a:pt x="16539" y="13850"/>
                  </a:lnTo>
                  <a:lnTo>
                    <a:pt x="16721" y="12974"/>
                  </a:lnTo>
                  <a:lnTo>
                    <a:pt x="16878" y="12132"/>
                  </a:lnTo>
                  <a:lnTo>
                    <a:pt x="17016" y="11325"/>
                  </a:lnTo>
                  <a:lnTo>
                    <a:pt x="17138" y="10553"/>
                  </a:lnTo>
                  <a:lnTo>
                    <a:pt x="17242" y="9815"/>
                  </a:lnTo>
                  <a:lnTo>
                    <a:pt x="17329" y="9121"/>
                  </a:lnTo>
                  <a:lnTo>
                    <a:pt x="17398" y="8479"/>
                  </a:lnTo>
                  <a:lnTo>
                    <a:pt x="17459" y="7880"/>
                  </a:lnTo>
                  <a:lnTo>
                    <a:pt x="17502" y="7342"/>
                  </a:lnTo>
                  <a:lnTo>
                    <a:pt x="17537" y="6856"/>
                  </a:lnTo>
                  <a:lnTo>
                    <a:pt x="17580" y="6058"/>
                  </a:lnTo>
                  <a:lnTo>
                    <a:pt x="17589" y="5511"/>
                  </a:lnTo>
                  <a:lnTo>
                    <a:pt x="17598" y="5259"/>
                  </a:lnTo>
                  <a:lnTo>
                    <a:pt x="17589" y="4990"/>
                  </a:lnTo>
                  <a:lnTo>
                    <a:pt x="17572" y="4730"/>
                  </a:lnTo>
                  <a:lnTo>
                    <a:pt x="17537" y="4461"/>
                  </a:lnTo>
                  <a:lnTo>
                    <a:pt x="17485" y="4209"/>
                  </a:lnTo>
                  <a:lnTo>
                    <a:pt x="17424" y="3958"/>
                  </a:lnTo>
                  <a:lnTo>
                    <a:pt x="17355" y="3706"/>
                  </a:lnTo>
                  <a:lnTo>
                    <a:pt x="17277" y="3463"/>
                  </a:lnTo>
                  <a:lnTo>
                    <a:pt x="17181" y="3220"/>
                  </a:lnTo>
                  <a:lnTo>
                    <a:pt x="17068" y="2986"/>
                  </a:lnTo>
                  <a:lnTo>
                    <a:pt x="16956" y="2760"/>
                  </a:lnTo>
                  <a:lnTo>
                    <a:pt x="16826" y="2543"/>
                  </a:lnTo>
                  <a:lnTo>
                    <a:pt x="16687" y="2326"/>
                  </a:lnTo>
                  <a:lnTo>
                    <a:pt x="16539" y="2127"/>
                  </a:lnTo>
                  <a:lnTo>
                    <a:pt x="16383" y="1927"/>
                  </a:lnTo>
                  <a:lnTo>
                    <a:pt x="16218" y="1736"/>
                  </a:lnTo>
                  <a:lnTo>
                    <a:pt x="16045" y="1546"/>
                  </a:lnTo>
                  <a:lnTo>
                    <a:pt x="15862" y="1372"/>
                  </a:lnTo>
                  <a:lnTo>
                    <a:pt x="15671" y="1207"/>
                  </a:lnTo>
                  <a:lnTo>
                    <a:pt x="15472" y="1051"/>
                  </a:lnTo>
                  <a:lnTo>
                    <a:pt x="15264" y="903"/>
                  </a:lnTo>
                  <a:lnTo>
                    <a:pt x="15047" y="765"/>
                  </a:lnTo>
                  <a:lnTo>
                    <a:pt x="14830" y="643"/>
                  </a:lnTo>
                  <a:lnTo>
                    <a:pt x="14604" y="522"/>
                  </a:lnTo>
                  <a:lnTo>
                    <a:pt x="14370" y="417"/>
                  </a:lnTo>
                  <a:lnTo>
                    <a:pt x="14136" y="322"/>
                  </a:lnTo>
                  <a:lnTo>
                    <a:pt x="13884" y="235"/>
                  </a:lnTo>
                  <a:lnTo>
                    <a:pt x="13641" y="166"/>
                  </a:lnTo>
                  <a:lnTo>
                    <a:pt x="13389" y="105"/>
                  </a:lnTo>
                  <a:lnTo>
                    <a:pt x="13129" y="62"/>
                  </a:lnTo>
                  <a:lnTo>
                    <a:pt x="12869" y="27"/>
                  </a:lnTo>
                  <a:lnTo>
                    <a:pt x="12600" y="10"/>
                  </a:lnTo>
                  <a:lnTo>
                    <a:pt x="123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137aa9371db_0_13"/>
            <p:cNvSpPr/>
            <p:nvPr/>
          </p:nvSpPr>
          <p:spPr>
            <a:xfrm>
              <a:off x="-1346425" y="-7770250"/>
              <a:ext cx="439950" cy="780350"/>
            </a:xfrm>
            <a:custGeom>
              <a:avLst/>
              <a:gdLst/>
              <a:ahLst/>
              <a:cxnLst/>
              <a:rect l="l" t="t" r="r" b="b"/>
              <a:pathLst>
                <a:path w="17598" h="31214" fill="none" extrusionOk="0">
                  <a:moveTo>
                    <a:pt x="5250" y="31213"/>
                  </a:moveTo>
                  <a:lnTo>
                    <a:pt x="5250" y="31213"/>
                  </a:lnTo>
                  <a:lnTo>
                    <a:pt x="5024" y="31205"/>
                  </a:lnTo>
                  <a:lnTo>
                    <a:pt x="4807" y="31196"/>
                  </a:lnTo>
                  <a:lnTo>
                    <a:pt x="4582" y="31170"/>
                  </a:lnTo>
                  <a:lnTo>
                    <a:pt x="4356" y="31135"/>
                  </a:lnTo>
                  <a:lnTo>
                    <a:pt x="4139" y="31092"/>
                  </a:lnTo>
                  <a:lnTo>
                    <a:pt x="3922" y="31040"/>
                  </a:lnTo>
                  <a:lnTo>
                    <a:pt x="3705" y="30979"/>
                  </a:lnTo>
                  <a:lnTo>
                    <a:pt x="3488" y="30901"/>
                  </a:lnTo>
                  <a:lnTo>
                    <a:pt x="3271" y="30823"/>
                  </a:lnTo>
                  <a:lnTo>
                    <a:pt x="3063" y="30736"/>
                  </a:lnTo>
                  <a:lnTo>
                    <a:pt x="2855" y="30632"/>
                  </a:lnTo>
                  <a:lnTo>
                    <a:pt x="2655" y="30528"/>
                  </a:lnTo>
                  <a:lnTo>
                    <a:pt x="2456" y="30415"/>
                  </a:lnTo>
                  <a:lnTo>
                    <a:pt x="2265" y="30294"/>
                  </a:lnTo>
                  <a:lnTo>
                    <a:pt x="2065" y="30155"/>
                  </a:lnTo>
                  <a:lnTo>
                    <a:pt x="1883" y="30016"/>
                  </a:lnTo>
                  <a:lnTo>
                    <a:pt x="1883" y="30016"/>
                  </a:lnTo>
                  <a:lnTo>
                    <a:pt x="1675" y="29834"/>
                  </a:lnTo>
                  <a:lnTo>
                    <a:pt x="1484" y="29643"/>
                  </a:lnTo>
                  <a:lnTo>
                    <a:pt x="1302" y="29452"/>
                  </a:lnTo>
                  <a:lnTo>
                    <a:pt x="1137" y="29244"/>
                  </a:lnTo>
                  <a:lnTo>
                    <a:pt x="972" y="29035"/>
                  </a:lnTo>
                  <a:lnTo>
                    <a:pt x="833" y="28819"/>
                  </a:lnTo>
                  <a:lnTo>
                    <a:pt x="694" y="28602"/>
                  </a:lnTo>
                  <a:lnTo>
                    <a:pt x="573" y="28376"/>
                  </a:lnTo>
                  <a:lnTo>
                    <a:pt x="460" y="28142"/>
                  </a:lnTo>
                  <a:lnTo>
                    <a:pt x="365" y="27907"/>
                  </a:lnTo>
                  <a:lnTo>
                    <a:pt x="278" y="27664"/>
                  </a:lnTo>
                  <a:lnTo>
                    <a:pt x="200" y="27421"/>
                  </a:lnTo>
                  <a:lnTo>
                    <a:pt x="139" y="27178"/>
                  </a:lnTo>
                  <a:lnTo>
                    <a:pt x="87" y="26936"/>
                  </a:lnTo>
                  <a:lnTo>
                    <a:pt x="43" y="26684"/>
                  </a:lnTo>
                  <a:lnTo>
                    <a:pt x="17" y="26432"/>
                  </a:lnTo>
                  <a:lnTo>
                    <a:pt x="0" y="26181"/>
                  </a:lnTo>
                  <a:lnTo>
                    <a:pt x="0" y="25929"/>
                  </a:lnTo>
                  <a:lnTo>
                    <a:pt x="9" y="25677"/>
                  </a:lnTo>
                  <a:lnTo>
                    <a:pt x="26" y="25426"/>
                  </a:lnTo>
                  <a:lnTo>
                    <a:pt x="61" y="25174"/>
                  </a:lnTo>
                  <a:lnTo>
                    <a:pt x="104" y="24922"/>
                  </a:lnTo>
                  <a:lnTo>
                    <a:pt x="165" y="24671"/>
                  </a:lnTo>
                  <a:lnTo>
                    <a:pt x="234" y="24428"/>
                  </a:lnTo>
                  <a:lnTo>
                    <a:pt x="321" y="24185"/>
                  </a:lnTo>
                  <a:lnTo>
                    <a:pt x="417" y="23942"/>
                  </a:lnTo>
                  <a:lnTo>
                    <a:pt x="521" y="23699"/>
                  </a:lnTo>
                  <a:lnTo>
                    <a:pt x="642" y="23465"/>
                  </a:lnTo>
                  <a:lnTo>
                    <a:pt x="772" y="23239"/>
                  </a:lnTo>
                  <a:lnTo>
                    <a:pt x="920" y="23013"/>
                  </a:lnTo>
                  <a:lnTo>
                    <a:pt x="1076" y="22796"/>
                  </a:lnTo>
                  <a:lnTo>
                    <a:pt x="1250" y="22579"/>
                  </a:lnTo>
                  <a:lnTo>
                    <a:pt x="1250" y="22579"/>
                  </a:lnTo>
                  <a:lnTo>
                    <a:pt x="1510" y="22267"/>
                  </a:lnTo>
                  <a:lnTo>
                    <a:pt x="1770" y="21937"/>
                  </a:lnTo>
                  <a:lnTo>
                    <a:pt x="2013" y="21616"/>
                  </a:lnTo>
                  <a:lnTo>
                    <a:pt x="2256" y="21278"/>
                  </a:lnTo>
                  <a:lnTo>
                    <a:pt x="2482" y="20939"/>
                  </a:lnTo>
                  <a:lnTo>
                    <a:pt x="2707" y="20601"/>
                  </a:lnTo>
                  <a:lnTo>
                    <a:pt x="2924" y="20254"/>
                  </a:lnTo>
                  <a:lnTo>
                    <a:pt x="3133" y="19907"/>
                  </a:lnTo>
                  <a:lnTo>
                    <a:pt x="3332" y="19560"/>
                  </a:lnTo>
                  <a:lnTo>
                    <a:pt x="3532" y="19204"/>
                  </a:lnTo>
                  <a:lnTo>
                    <a:pt x="3714" y="18848"/>
                  </a:lnTo>
                  <a:lnTo>
                    <a:pt x="3896" y="18492"/>
                  </a:lnTo>
                  <a:lnTo>
                    <a:pt x="4070" y="18128"/>
                  </a:lnTo>
                  <a:lnTo>
                    <a:pt x="4243" y="17772"/>
                  </a:lnTo>
                  <a:lnTo>
                    <a:pt x="4399" y="17408"/>
                  </a:lnTo>
                  <a:lnTo>
                    <a:pt x="4556" y="17043"/>
                  </a:lnTo>
                  <a:lnTo>
                    <a:pt x="4703" y="16679"/>
                  </a:lnTo>
                  <a:lnTo>
                    <a:pt x="4851" y="16323"/>
                  </a:lnTo>
                  <a:lnTo>
                    <a:pt x="4990" y="15959"/>
                  </a:lnTo>
                  <a:lnTo>
                    <a:pt x="5120" y="15594"/>
                  </a:lnTo>
                  <a:lnTo>
                    <a:pt x="5363" y="14874"/>
                  </a:lnTo>
                  <a:lnTo>
                    <a:pt x="5588" y="14162"/>
                  </a:lnTo>
                  <a:lnTo>
                    <a:pt x="5797" y="13460"/>
                  </a:lnTo>
                  <a:lnTo>
                    <a:pt x="5979" y="12765"/>
                  </a:lnTo>
                  <a:lnTo>
                    <a:pt x="6144" y="12089"/>
                  </a:lnTo>
                  <a:lnTo>
                    <a:pt x="6291" y="11420"/>
                  </a:lnTo>
                  <a:lnTo>
                    <a:pt x="6421" y="10778"/>
                  </a:lnTo>
                  <a:lnTo>
                    <a:pt x="6543" y="10162"/>
                  </a:lnTo>
                  <a:lnTo>
                    <a:pt x="6638" y="9563"/>
                  </a:lnTo>
                  <a:lnTo>
                    <a:pt x="6734" y="8999"/>
                  </a:lnTo>
                  <a:lnTo>
                    <a:pt x="6803" y="8461"/>
                  </a:lnTo>
                  <a:lnTo>
                    <a:pt x="6864" y="7949"/>
                  </a:lnTo>
                  <a:lnTo>
                    <a:pt x="6925" y="7481"/>
                  </a:lnTo>
                  <a:lnTo>
                    <a:pt x="6959" y="7047"/>
                  </a:lnTo>
                  <a:lnTo>
                    <a:pt x="7020" y="6309"/>
                  </a:lnTo>
                  <a:lnTo>
                    <a:pt x="7055" y="5745"/>
                  </a:lnTo>
                  <a:lnTo>
                    <a:pt x="7072" y="5390"/>
                  </a:lnTo>
                  <a:lnTo>
                    <a:pt x="7072" y="5259"/>
                  </a:lnTo>
                  <a:lnTo>
                    <a:pt x="7072" y="5259"/>
                  </a:lnTo>
                  <a:lnTo>
                    <a:pt x="7081" y="4990"/>
                  </a:lnTo>
                  <a:lnTo>
                    <a:pt x="7098" y="4730"/>
                  </a:lnTo>
                  <a:lnTo>
                    <a:pt x="7133" y="4461"/>
                  </a:lnTo>
                  <a:lnTo>
                    <a:pt x="7185" y="4209"/>
                  </a:lnTo>
                  <a:lnTo>
                    <a:pt x="7246" y="3958"/>
                  </a:lnTo>
                  <a:lnTo>
                    <a:pt x="7315" y="3706"/>
                  </a:lnTo>
                  <a:lnTo>
                    <a:pt x="7393" y="3463"/>
                  </a:lnTo>
                  <a:lnTo>
                    <a:pt x="7489" y="3220"/>
                  </a:lnTo>
                  <a:lnTo>
                    <a:pt x="7601" y="2986"/>
                  </a:lnTo>
                  <a:lnTo>
                    <a:pt x="7714" y="2760"/>
                  </a:lnTo>
                  <a:lnTo>
                    <a:pt x="7844" y="2543"/>
                  </a:lnTo>
                  <a:lnTo>
                    <a:pt x="7983" y="2326"/>
                  </a:lnTo>
                  <a:lnTo>
                    <a:pt x="8131" y="2127"/>
                  </a:lnTo>
                  <a:lnTo>
                    <a:pt x="8287" y="1927"/>
                  </a:lnTo>
                  <a:lnTo>
                    <a:pt x="8452" y="1736"/>
                  </a:lnTo>
                  <a:lnTo>
                    <a:pt x="8625" y="1546"/>
                  </a:lnTo>
                  <a:lnTo>
                    <a:pt x="8808" y="1372"/>
                  </a:lnTo>
                  <a:lnTo>
                    <a:pt x="8999" y="1207"/>
                  </a:lnTo>
                  <a:lnTo>
                    <a:pt x="9198" y="1051"/>
                  </a:lnTo>
                  <a:lnTo>
                    <a:pt x="9406" y="903"/>
                  </a:lnTo>
                  <a:lnTo>
                    <a:pt x="9623" y="765"/>
                  </a:lnTo>
                  <a:lnTo>
                    <a:pt x="9840" y="643"/>
                  </a:lnTo>
                  <a:lnTo>
                    <a:pt x="10066" y="522"/>
                  </a:lnTo>
                  <a:lnTo>
                    <a:pt x="10300" y="417"/>
                  </a:lnTo>
                  <a:lnTo>
                    <a:pt x="10534" y="322"/>
                  </a:lnTo>
                  <a:lnTo>
                    <a:pt x="10786" y="235"/>
                  </a:lnTo>
                  <a:lnTo>
                    <a:pt x="11029" y="166"/>
                  </a:lnTo>
                  <a:lnTo>
                    <a:pt x="11281" y="105"/>
                  </a:lnTo>
                  <a:lnTo>
                    <a:pt x="11541" y="62"/>
                  </a:lnTo>
                  <a:lnTo>
                    <a:pt x="11801" y="27"/>
                  </a:lnTo>
                  <a:lnTo>
                    <a:pt x="12070" y="10"/>
                  </a:lnTo>
                  <a:lnTo>
                    <a:pt x="12339" y="1"/>
                  </a:lnTo>
                  <a:lnTo>
                    <a:pt x="12339" y="1"/>
                  </a:lnTo>
                  <a:lnTo>
                    <a:pt x="12600" y="10"/>
                  </a:lnTo>
                  <a:lnTo>
                    <a:pt x="12869" y="27"/>
                  </a:lnTo>
                  <a:lnTo>
                    <a:pt x="13129" y="62"/>
                  </a:lnTo>
                  <a:lnTo>
                    <a:pt x="13389" y="105"/>
                  </a:lnTo>
                  <a:lnTo>
                    <a:pt x="13641" y="166"/>
                  </a:lnTo>
                  <a:lnTo>
                    <a:pt x="13884" y="235"/>
                  </a:lnTo>
                  <a:lnTo>
                    <a:pt x="14136" y="322"/>
                  </a:lnTo>
                  <a:lnTo>
                    <a:pt x="14370" y="417"/>
                  </a:lnTo>
                  <a:lnTo>
                    <a:pt x="14604" y="522"/>
                  </a:lnTo>
                  <a:lnTo>
                    <a:pt x="14830" y="643"/>
                  </a:lnTo>
                  <a:lnTo>
                    <a:pt x="15047" y="765"/>
                  </a:lnTo>
                  <a:lnTo>
                    <a:pt x="15264" y="903"/>
                  </a:lnTo>
                  <a:lnTo>
                    <a:pt x="15472" y="1051"/>
                  </a:lnTo>
                  <a:lnTo>
                    <a:pt x="15671" y="1207"/>
                  </a:lnTo>
                  <a:lnTo>
                    <a:pt x="15862" y="1372"/>
                  </a:lnTo>
                  <a:lnTo>
                    <a:pt x="16045" y="1546"/>
                  </a:lnTo>
                  <a:lnTo>
                    <a:pt x="16218" y="1736"/>
                  </a:lnTo>
                  <a:lnTo>
                    <a:pt x="16383" y="1927"/>
                  </a:lnTo>
                  <a:lnTo>
                    <a:pt x="16539" y="2127"/>
                  </a:lnTo>
                  <a:lnTo>
                    <a:pt x="16687" y="2326"/>
                  </a:lnTo>
                  <a:lnTo>
                    <a:pt x="16826" y="2543"/>
                  </a:lnTo>
                  <a:lnTo>
                    <a:pt x="16956" y="2760"/>
                  </a:lnTo>
                  <a:lnTo>
                    <a:pt x="17068" y="2986"/>
                  </a:lnTo>
                  <a:lnTo>
                    <a:pt x="17181" y="3220"/>
                  </a:lnTo>
                  <a:lnTo>
                    <a:pt x="17277" y="3463"/>
                  </a:lnTo>
                  <a:lnTo>
                    <a:pt x="17355" y="3706"/>
                  </a:lnTo>
                  <a:lnTo>
                    <a:pt x="17424" y="3958"/>
                  </a:lnTo>
                  <a:lnTo>
                    <a:pt x="17485" y="4209"/>
                  </a:lnTo>
                  <a:lnTo>
                    <a:pt x="17537" y="4461"/>
                  </a:lnTo>
                  <a:lnTo>
                    <a:pt x="17572" y="4730"/>
                  </a:lnTo>
                  <a:lnTo>
                    <a:pt x="17589" y="4990"/>
                  </a:lnTo>
                  <a:lnTo>
                    <a:pt x="17598" y="5259"/>
                  </a:lnTo>
                  <a:lnTo>
                    <a:pt x="17598" y="5259"/>
                  </a:lnTo>
                  <a:lnTo>
                    <a:pt x="17589" y="5511"/>
                  </a:lnTo>
                  <a:lnTo>
                    <a:pt x="17580" y="6058"/>
                  </a:lnTo>
                  <a:lnTo>
                    <a:pt x="17537" y="6856"/>
                  </a:lnTo>
                  <a:lnTo>
                    <a:pt x="17502" y="7342"/>
                  </a:lnTo>
                  <a:lnTo>
                    <a:pt x="17459" y="7880"/>
                  </a:lnTo>
                  <a:lnTo>
                    <a:pt x="17398" y="8479"/>
                  </a:lnTo>
                  <a:lnTo>
                    <a:pt x="17329" y="9121"/>
                  </a:lnTo>
                  <a:lnTo>
                    <a:pt x="17242" y="9815"/>
                  </a:lnTo>
                  <a:lnTo>
                    <a:pt x="17138" y="10553"/>
                  </a:lnTo>
                  <a:lnTo>
                    <a:pt x="17016" y="11325"/>
                  </a:lnTo>
                  <a:lnTo>
                    <a:pt x="16878" y="12132"/>
                  </a:lnTo>
                  <a:lnTo>
                    <a:pt x="16721" y="12974"/>
                  </a:lnTo>
                  <a:lnTo>
                    <a:pt x="16539" y="13850"/>
                  </a:lnTo>
                  <a:lnTo>
                    <a:pt x="16331" y="14752"/>
                  </a:lnTo>
                  <a:lnTo>
                    <a:pt x="16097" y="15672"/>
                  </a:lnTo>
                  <a:lnTo>
                    <a:pt x="15966" y="16141"/>
                  </a:lnTo>
                  <a:lnTo>
                    <a:pt x="15836" y="16618"/>
                  </a:lnTo>
                  <a:lnTo>
                    <a:pt x="15689" y="17104"/>
                  </a:lnTo>
                  <a:lnTo>
                    <a:pt x="15541" y="17581"/>
                  </a:lnTo>
                  <a:lnTo>
                    <a:pt x="15385" y="18067"/>
                  </a:lnTo>
                  <a:lnTo>
                    <a:pt x="15229" y="18562"/>
                  </a:lnTo>
                  <a:lnTo>
                    <a:pt x="15055" y="19056"/>
                  </a:lnTo>
                  <a:lnTo>
                    <a:pt x="14873" y="19551"/>
                  </a:lnTo>
                  <a:lnTo>
                    <a:pt x="14691" y="20046"/>
                  </a:lnTo>
                  <a:lnTo>
                    <a:pt x="14491" y="20549"/>
                  </a:lnTo>
                  <a:lnTo>
                    <a:pt x="14283" y="21052"/>
                  </a:lnTo>
                  <a:lnTo>
                    <a:pt x="14075" y="21547"/>
                  </a:lnTo>
                  <a:lnTo>
                    <a:pt x="13849" y="22050"/>
                  </a:lnTo>
                  <a:lnTo>
                    <a:pt x="13624" y="22553"/>
                  </a:lnTo>
                  <a:lnTo>
                    <a:pt x="13381" y="23057"/>
                  </a:lnTo>
                  <a:lnTo>
                    <a:pt x="13129" y="23560"/>
                  </a:lnTo>
                  <a:lnTo>
                    <a:pt x="12869" y="24063"/>
                  </a:lnTo>
                  <a:lnTo>
                    <a:pt x="12600" y="24558"/>
                  </a:lnTo>
                  <a:lnTo>
                    <a:pt x="12322" y="25061"/>
                  </a:lnTo>
                  <a:lnTo>
                    <a:pt x="12027" y="25556"/>
                  </a:lnTo>
                  <a:lnTo>
                    <a:pt x="11732" y="26042"/>
                  </a:lnTo>
                  <a:lnTo>
                    <a:pt x="11419" y="26536"/>
                  </a:lnTo>
                  <a:lnTo>
                    <a:pt x="11098" y="27022"/>
                  </a:lnTo>
                  <a:lnTo>
                    <a:pt x="10760" y="27500"/>
                  </a:lnTo>
                  <a:lnTo>
                    <a:pt x="10422" y="27977"/>
                  </a:lnTo>
                  <a:lnTo>
                    <a:pt x="10066" y="28454"/>
                  </a:lnTo>
                  <a:lnTo>
                    <a:pt x="9693" y="28923"/>
                  </a:lnTo>
                  <a:lnTo>
                    <a:pt x="9320" y="29383"/>
                  </a:lnTo>
                  <a:lnTo>
                    <a:pt x="9320" y="29383"/>
                  </a:lnTo>
                  <a:lnTo>
                    <a:pt x="9111" y="29599"/>
                  </a:lnTo>
                  <a:lnTo>
                    <a:pt x="8903" y="29808"/>
                  </a:lnTo>
                  <a:lnTo>
                    <a:pt x="8686" y="29999"/>
                  </a:lnTo>
                  <a:lnTo>
                    <a:pt x="8452" y="30172"/>
                  </a:lnTo>
                  <a:lnTo>
                    <a:pt x="8218" y="30337"/>
                  </a:lnTo>
                  <a:lnTo>
                    <a:pt x="7975" y="30485"/>
                  </a:lnTo>
                  <a:lnTo>
                    <a:pt x="7723" y="30623"/>
                  </a:lnTo>
                  <a:lnTo>
                    <a:pt x="7471" y="30745"/>
                  </a:lnTo>
                  <a:lnTo>
                    <a:pt x="7202" y="30858"/>
                  </a:lnTo>
                  <a:lnTo>
                    <a:pt x="6942" y="30953"/>
                  </a:lnTo>
                  <a:lnTo>
                    <a:pt x="6664" y="31031"/>
                  </a:lnTo>
                  <a:lnTo>
                    <a:pt x="6387" y="31092"/>
                  </a:lnTo>
                  <a:lnTo>
                    <a:pt x="6109" y="31144"/>
                  </a:lnTo>
                  <a:lnTo>
                    <a:pt x="5823" y="31179"/>
                  </a:lnTo>
                  <a:lnTo>
                    <a:pt x="5536" y="31205"/>
                  </a:lnTo>
                  <a:lnTo>
                    <a:pt x="5250" y="31213"/>
                  </a:lnTo>
                  <a:lnTo>
                    <a:pt x="5250" y="312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137aa9371db_0_13"/>
            <p:cNvSpPr/>
            <p:nvPr/>
          </p:nvSpPr>
          <p:spPr>
            <a:xfrm>
              <a:off x="-1215200" y="-698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137aa9371db_0_13"/>
            <p:cNvSpPr/>
            <p:nvPr/>
          </p:nvSpPr>
          <p:spPr>
            <a:xfrm>
              <a:off x="-3429875" y="-6593575"/>
              <a:ext cx="262950" cy="6091750"/>
            </a:xfrm>
            <a:custGeom>
              <a:avLst/>
              <a:gdLst/>
              <a:ahLst/>
              <a:cxnLst/>
              <a:rect l="l" t="t" r="r" b="b"/>
              <a:pathLst>
                <a:path w="10518" h="243670" extrusionOk="0">
                  <a:moveTo>
                    <a:pt x="4990" y="0"/>
                  </a:moveTo>
                  <a:lnTo>
                    <a:pt x="4730" y="26"/>
                  </a:lnTo>
                  <a:lnTo>
                    <a:pt x="4461" y="61"/>
                  </a:lnTo>
                  <a:lnTo>
                    <a:pt x="4209" y="104"/>
                  </a:lnTo>
                  <a:lnTo>
                    <a:pt x="3957" y="165"/>
                  </a:lnTo>
                  <a:lnTo>
                    <a:pt x="3706" y="234"/>
                  </a:lnTo>
                  <a:lnTo>
                    <a:pt x="3463" y="321"/>
                  </a:lnTo>
                  <a:lnTo>
                    <a:pt x="3220" y="417"/>
                  </a:lnTo>
                  <a:lnTo>
                    <a:pt x="2994" y="521"/>
                  </a:lnTo>
                  <a:lnTo>
                    <a:pt x="2760" y="642"/>
                  </a:lnTo>
                  <a:lnTo>
                    <a:pt x="2543" y="764"/>
                  </a:lnTo>
                  <a:lnTo>
                    <a:pt x="2326" y="902"/>
                  </a:lnTo>
                  <a:lnTo>
                    <a:pt x="2126" y="1050"/>
                  </a:lnTo>
                  <a:lnTo>
                    <a:pt x="1927" y="1206"/>
                  </a:lnTo>
                  <a:lnTo>
                    <a:pt x="1736" y="1371"/>
                  </a:lnTo>
                  <a:lnTo>
                    <a:pt x="1554" y="1553"/>
                  </a:lnTo>
                  <a:lnTo>
                    <a:pt x="1372" y="1735"/>
                  </a:lnTo>
                  <a:lnTo>
                    <a:pt x="1207" y="1926"/>
                  </a:lnTo>
                  <a:lnTo>
                    <a:pt x="1050" y="2126"/>
                  </a:lnTo>
                  <a:lnTo>
                    <a:pt x="903" y="2326"/>
                  </a:lnTo>
                  <a:lnTo>
                    <a:pt x="764" y="2542"/>
                  </a:lnTo>
                  <a:lnTo>
                    <a:pt x="643" y="2759"/>
                  </a:lnTo>
                  <a:lnTo>
                    <a:pt x="521" y="2994"/>
                  </a:lnTo>
                  <a:lnTo>
                    <a:pt x="417" y="3219"/>
                  </a:lnTo>
                  <a:lnTo>
                    <a:pt x="322" y="3462"/>
                  </a:lnTo>
                  <a:lnTo>
                    <a:pt x="235" y="3705"/>
                  </a:lnTo>
                  <a:lnTo>
                    <a:pt x="165" y="3957"/>
                  </a:lnTo>
                  <a:lnTo>
                    <a:pt x="105" y="4209"/>
                  </a:lnTo>
                  <a:lnTo>
                    <a:pt x="61" y="4460"/>
                  </a:lnTo>
                  <a:lnTo>
                    <a:pt x="27" y="4721"/>
                  </a:lnTo>
                  <a:lnTo>
                    <a:pt x="1" y="4990"/>
                  </a:lnTo>
                  <a:lnTo>
                    <a:pt x="1" y="5259"/>
                  </a:lnTo>
                  <a:lnTo>
                    <a:pt x="1" y="238411"/>
                  </a:lnTo>
                  <a:lnTo>
                    <a:pt x="1" y="238680"/>
                  </a:lnTo>
                  <a:lnTo>
                    <a:pt x="27" y="238949"/>
                  </a:lnTo>
                  <a:lnTo>
                    <a:pt x="61" y="239209"/>
                  </a:lnTo>
                  <a:lnTo>
                    <a:pt x="105" y="239461"/>
                  </a:lnTo>
                  <a:lnTo>
                    <a:pt x="165" y="239721"/>
                  </a:lnTo>
                  <a:lnTo>
                    <a:pt x="235" y="239964"/>
                  </a:lnTo>
                  <a:lnTo>
                    <a:pt x="322" y="240207"/>
                  </a:lnTo>
                  <a:lnTo>
                    <a:pt x="417" y="240450"/>
                  </a:lnTo>
                  <a:lnTo>
                    <a:pt x="521" y="240684"/>
                  </a:lnTo>
                  <a:lnTo>
                    <a:pt x="643" y="240910"/>
                  </a:lnTo>
                  <a:lnTo>
                    <a:pt x="764" y="241127"/>
                  </a:lnTo>
                  <a:lnTo>
                    <a:pt x="903" y="241344"/>
                  </a:lnTo>
                  <a:lnTo>
                    <a:pt x="1050" y="241544"/>
                  </a:lnTo>
                  <a:lnTo>
                    <a:pt x="1207" y="241743"/>
                  </a:lnTo>
                  <a:lnTo>
                    <a:pt x="1372" y="241934"/>
                  </a:lnTo>
                  <a:lnTo>
                    <a:pt x="1554" y="242125"/>
                  </a:lnTo>
                  <a:lnTo>
                    <a:pt x="1736" y="242298"/>
                  </a:lnTo>
                  <a:lnTo>
                    <a:pt x="1927" y="242463"/>
                  </a:lnTo>
                  <a:lnTo>
                    <a:pt x="2126" y="242620"/>
                  </a:lnTo>
                  <a:lnTo>
                    <a:pt x="2326" y="242767"/>
                  </a:lnTo>
                  <a:lnTo>
                    <a:pt x="2543" y="242906"/>
                  </a:lnTo>
                  <a:lnTo>
                    <a:pt x="2760" y="243036"/>
                  </a:lnTo>
                  <a:lnTo>
                    <a:pt x="2994" y="243149"/>
                  </a:lnTo>
                  <a:lnTo>
                    <a:pt x="3220" y="243253"/>
                  </a:lnTo>
                  <a:lnTo>
                    <a:pt x="3463" y="243348"/>
                  </a:lnTo>
                  <a:lnTo>
                    <a:pt x="3706" y="243435"/>
                  </a:lnTo>
                  <a:lnTo>
                    <a:pt x="3957" y="243505"/>
                  </a:lnTo>
                  <a:lnTo>
                    <a:pt x="4209" y="243565"/>
                  </a:lnTo>
                  <a:lnTo>
                    <a:pt x="4461" y="243609"/>
                  </a:lnTo>
                  <a:lnTo>
                    <a:pt x="4730" y="243643"/>
                  </a:lnTo>
                  <a:lnTo>
                    <a:pt x="4990" y="243669"/>
                  </a:lnTo>
                  <a:lnTo>
                    <a:pt x="5528" y="243669"/>
                  </a:lnTo>
                  <a:lnTo>
                    <a:pt x="5788" y="243643"/>
                  </a:lnTo>
                  <a:lnTo>
                    <a:pt x="6049" y="243617"/>
                  </a:lnTo>
                  <a:lnTo>
                    <a:pt x="6309" y="243565"/>
                  </a:lnTo>
                  <a:lnTo>
                    <a:pt x="6561" y="243513"/>
                  </a:lnTo>
                  <a:lnTo>
                    <a:pt x="6812" y="243444"/>
                  </a:lnTo>
                  <a:lnTo>
                    <a:pt x="7055" y="243357"/>
                  </a:lnTo>
                  <a:lnTo>
                    <a:pt x="7290" y="243262"/>
                  </a:lnTo>
                  <a:lnTo>
                    <a:pt x="7524" y="243158"/>
                  </a:lnTo>
                  <a:lnTo>
                    <a:pt x="7749" y="243045"/>
                  </a:lnTo>
                  <a:lnTo>
                    <a:pt x="7975" y="242923"/>
                  </a:lnTo>
                  <a:lnTo>
                    <a:pt x="8183" y="242784"/>
                  </a:lnTo>
                  <a:lnTo>
                    <a:pt x="8392" y="242637"/>
                  </a:lnTo>
                  <a:lnTo>
                    <a:pt x="8591" y="242481"/>
                  </a:lnTo>
                  <a:lnTo>
                    <a:pt x="8782" y="242324"/>
                  </a:lnTo>
                  <a:lnTo>
                    <a:pt x="8964" y="242151"/>
                  </a:lnTo>
                  <a:lnTo>
                    <a:pt x="9138" y="241969"/>
                  </a:lnTo>
                  <a:lnTo>
                    <a:pt x="9311" y="241778"/>
                  </a:lnTo>
                  <a:lnTo>
                    <a:pt x="9468" y="241578"/>
                  </a:lnTo>
                  <a:lnTo>
                    <a:pt x="9615" y="241370"/>
                  </a:lnTo>
                  <a:lnTo>
                    <a:pt x="9754" y="241162"/>
                  </a:lnTo>
                  <a:lnTo>
                    <a:pt x="9875" y="240936"/>
                  </a:lnTo>
                  <a:lnTo>
                    <a:pt x="9997" y="240710"/>
                  </a:lnTo>
                  <a:lnTo>
                    <a:pt x="10101" y="240476"/>
                  </a:lnTo>
                  <a:lnTo>
                    <a:pt x="10196" y="240233"/>
                  </a:lnTo>
                  <a:lnTo>
                    <a:pt x="10283" y="239990"/>
                  </a:lnTo>
                  <a:lnTo>
                    <a:pt x="10353" y="239739"/>
                  </a:lnTo>
                  <a:lnTo>
                    <a:pt x="10413" y="239487"/>
                  </a:lnTo>
                  <a:lnTo>
                    <a:pt x="10457" y="239227"/>
                  </a:lnTo>
                  <a:lnTo>
                    <a:pt x="10491" y="238958"/>
                  </a:lnTo>
                  <a:lnTo>
                    <a:pt x="10509" y="238689"/>
                  </a:lnTo>
                  <a:lnTo>
                    <a:pt x="10518" y="238411"/>
                  </a:lnTo>
                  <a:lnTo>
                    <a:pt x="10518" y="5259"/>
                  </a:lnTo>
                  <a:lnTo>
                    <a:pt x="10509" y="4990"/>
                  </a:lnTo>
                  <a:lnTo>
                    <a:pt x="10491" y="4721"/>
                  </a:lnTo>
                  <a:lnTo>
                    <a:pt x="10457" y="4460"/>
                  </a:lnTo>
                  <a:lnTo>
                    <a:pt x="10413" y="4209"/>
                  </a:lnTo>
                  <a:lnTo>
                    <a:pt x="10353" y="3957"/>
                  </a:lnTo>
                  <a:lnTo>
                    <a:pt x="10283" y="3705"/>
                  </a:lnTo>
                  <a:lnTo>
                    <a:pt x="10196" y="3462"/>
                  </a:lnTo>
                  <a:lnTo>
                    <a:pt x="10101" y="3219"/>
                  </a:lnTo>
                  <a:lnTo>
                    <a:pt x="9997" y="2994"/>
                  </a:lnTo>
                  <a:lnTo>
                    <a:pt x="9875" y="2759"/>
                  </a:lnTo>
                  <a:lnTo>
                    <a:pt x="9754" y="2542"/>
                  </a:lnTo>
                  <a:lnTo>
                    <a:pt x="9615" y="2326"/>
                  </a:lnTo>
                  <a:lnTo>
                    <a:pt x="9468" y="2126"/>
                  </a:lnTo>
                  <a:lnTo>
                    <a:pt x="9311" y="1926"/>
                  </a:lnTo>
                  <a:lnTo>
                    <a:pt x="9138" y="1735"/>
                  </a:lnTo>
                  <a:lnTo>
                    <a:pt x="8964" y="1553"/>
                  </a:lnTo>
                  <a:lnTo>
                    <a:pt x="8782" y="1371"/>
                  </a:lnTo>
                  <a:lnTo>
                    <a:pt x="8591" y="1206"/>
                  </a:lnTo>
                  <a:lnTo>
                    <a:pt x="8392" y="1050"/>
                  </a:lnTo>
                  <a:lnTo>
                    <a:pt x="8183" y="902"/>
                  </a:lnTo>
                  <a:lnTo>
                    <a:pt x="7975" y="764"/>
                  </a:lnTo>
                  <a:lnTo>
                    <a:pt x="7749" y="642"/>
                  </a:lnTo>
                  <a:lnTo>
                    <a:pt x="7524" y="521"/>
                  </a:lnTo>
                  <a:lnTo>
                    <a:pt x="7290" y="417"/>
                  </a:lnTo>
                  <a:lnTo>
                    <a:pt x="7055" y="321"/>
                  </a:lnTo>
                  <a:lnTo>
                    <a:pt x="6812" y="234"/>
                  </a:lnTo>
                  <a:lnTo>
                    <a:pt x="6561" y="165"/>
                  </a:lnTo>
                  <a:lnTo>
                    <a:pt x="6309" y="104"/>
                  </a:lnTo>
                  <a:lnTo>
                    <a:pt x="6049" y="61"/>
                  </a:lnTo>
                  <a:lnTo>
                    <a:pt x="5788" y="26"/>
                  </a:lnTo>
                  <a:lnTo>
                    <a:pt x="55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137aa9371db_0_13"/>
            <p:cNvSpPr/>
            <p:nvPr/>
          </p:nvSpPr>
          <p:spPr>
            <a:xfrm>
              <a:off x="-3429875" y="-6593575"/>
              <a:ext cx="262950" cy="6091750"/>
            </a:xfrm>
            <a:custGeom>
              <a:avLst/>
              <a:gdLst/>
              <a:ahLst/>
              <a:cxnLst/>
              <a:rect l="l" t="t" r="r" b="b"/>
              <a:pathLst>
                <a:path w="10518" h="243670" fill="none" extrusionOk="0">
                  <a:moveTo>
                    <a:pt x="5259" y="243669"/>
                  </a:moveTo>
                  <a:lnTo>
                    <a:pt x="5259" y="243669"/>
                  </a:lnTo>
                  <a:lnTo>
                    <a:pt x="4990" y="243669"/>
                  </a:lnTo>
                  <a:lnTo>
                    <a:pt x="4730" y="243643"/>
                  </a:lnTo>
                  <a:lnTo>
                    <a:pt x="4461" y="243609"/>
                  </a:lnTo>
                  <a:lnTo>
                    <a:pt x="4209" y="243565"/>
                  </a:lnTo>
                  <a:lnTo>
                    <a:pt x="3957" y="243505"/>
                  </a:lnTo>
                  <a:lnTo>
                    <a:pt x="3706" y="243435"/>
                  </a:lnTo>
                  <a:lnTo>
                    <a:pt x="3463" y="243348"/>
                  </a:lnTo>
                  <a:lnTo>
                    <a:pt x="3220" y="243253"/>
                  </a:lnTo>
                  <a:lnTo>
                    <a:pt x="2994" y="243149"/>
                  </a:lnTo>
                  <a:lnTo>
                    <a:pt x="2760" y="243036"/>
                  </a:lnTo>
                  <a:lnTo>
                    <a:pt x="2543" y="242906"/>
                  </a:lnTo>
                  <a:lnTo>
                    <a:pt x="2326" y="242767"/>
                  </a:lnTo>
                  <a:lnTo>
                    <a:pt x="2126" y="242620"/>
                  </a:lnTo>
                  <a:lnTo>
                    <a:pt x="1927" y="242463"/>
                  </a:lnTo>
                  <a:lnTo>
                    <a:pt x="1736" y="242298"/>
                  </a:lnTo>
                  <a:lnTo>
                    <a:pt x="1554" y="242125"/>
                  </a:lnTo>
                  <a:lnTo>
                    <a:pt x="1372" y="241934"/>
                  </a:lnTo>
                  <a:lnTo>
                    <a:pt x="1207" y="241743"/>
                  </a:lnTo>
                  <a:lnTo>
                    <a:pt x="1050" y="241544"/>
                  </a:lnTo>
                  <a:lnTo>
                    <a:pt x="903" y="241344"/>
                  </a:lnTo>
                  <a:lnTo>
                    <a:pt x="764" y="241127"/>
                  </a:lnTo>
                  <a:lnTo>
                    <a:pt x="643" y="240910"/>
                  </a:lnTo>
                  <a:lnTo>
                    <a:pt x="521" y="240684"/>
                  </a:lnTo>
                  <a:lnTo>
                    <a:pt x="417" y="240450"/>
                  </a:lnTo>
                  <a:lnTo>
                    <a:pt x="322" y="240207"/>
                  </a:lnTo>
                  <a:lnTo>
                    <a:pt x="235" y="239964"/>
                  </a:lnTo>
                  <a:lnTo>
                    <a:pt x="165" y="239721"/>
                  </a:lnTo>
                  <a:lnTo>
                    <a:pt x="105" y="239461"/>
                  </a:lnTo>
                  <a:lnTo>
                    <a:pt x="61" y="239209"/>
                  </a:lnTo>
                  <a:lnTo>
                    <a:pt x="27" y="238949"/>
                  </a:lnTo>
                  <a:lnTo>
                    <a:pt x="1" y="238680"/>
                  </a:lnTo>
                  <a:lnTo>
                    <a:pt x="1" y="238411"/>
                  </a:lnTo>
                  <a:lnTo>
                    <a:pt x="1" y="5259"/>
                  </a:lnTo>
                  <a:lnTo>
                    <a:pt x="1" y="5259"/>
                  </a:lnTo>
                  <a:lnTo>
                    <a:pt x="1" y="4990"/>
                  </a:lnTo>
                  <a:lnTo>
                    <a:pt x="27" y="4721"/>
                  </a:lnTo>
                  <a:lnTo>
                    <a:pt x="61" y="4460"/>
                  </a:lnTo>
                  <a:lnTo>
                    <a:pt x="105" y="4209"/>
                  </a:lnTo>
                  <a:lnTo>
                    <a:pt x="165" y="3957"/>
                  </a:lnTo>
                  <a:lnTo>
                    <a:pt x="235" y="3705"/>
                  </a:lnTo>
                  <a:lnTo>
                    <a:pt x="322" y="3462"/>
                  </a:lnTo>
                  <a:lnTo>
                    <a:pt x="417" y="3219"/>
                  </a:lnTo>
                  <a:lnTo>
                    <a:pt x="521" y="2994"/>
                  </a:lnTo>
                  <a:lnTo>
                    <a:pt x="643" y="2759"/>
                  </a:lnTo>
                  <a:lnTo>
                    <a:pt x="764" y="2542"/>
                  </a:lnTo>
                  <a:lnTo>
                    <a:pt x="903" y="2326"/>
                  </a:lnTo>
                  <a:lnTo>
                    <a:pt x="1050" y="2126"/>
                  </a:lnTo>
                  <a:lnTo>
                    <a:pt x="1207" y="1926"/>
                  </a:lnTo>
                  <a:lnTo>
                    <a:pt x="1372" y="1735"/>
                  </a:lnTo>
                  <a:lnTo>
                    <a:pt x="1554" y="1553"/>
                  </a:lnTo>
                  <a:lnTo>
                    <a:pt x="1736" y="1371"/>
                  </a:lnTo>
                  <a:lnTo>
                    <a:pt x="1927" y="1206"/>
                  </a:lnTo>
                  <a:lnTo>
                    <a:pt x="2126" y="1050"/>
                  </a:lnTo>
                  <a:lnTo>
                    <a:pt x="2326" y="902"/>
                  </a:lnTo>
                  <a:lnTo>
                    <a:pt x="2543" y="764"/>
                  </a:lnTo>
                  <a:lnTo>
                    <a:pt x="2760" y="642"/>
                  </a:lnTo>
                  <a:lnTo>
                    <a:pt x="2994" y="521"/>
                  </a:lnTo>
                  <a:lnTo>
                    <a:pt x="3220" y="417"/>
                  </a:lnTo>
                  <a:lnTo>
                    <a:pt x="3463" y="321"/>
                  </a:lnTo>
                  <a:lnTo>
                    <a:pt x="3706" y="234"/>
                  </a:lnTo>
                  <a:lnTo>
                    <a:pt x="3957" y="165"/>
                  </a:lnTo>
                  <a:lnTo>
                    <a:pt x="4209" y="104"/>
                  </a:lnTo>
                  <a:lnTo>
                    <a:pt x="4461" y="61"/>
                  </a:lnTo>
                  <a:lnTo>
                    <a:pt x="4730" y="26"/>
                  </a:lnTo>
                  <a:lnTo>
                    <a:pt x="4990" y="0"/>
                  </a:lnTo>
                  <a:lnTo>
                    <a:pt x="5259" y="0"/>
                  </a:lnTo>
                  <a:lnTo>
                    <a:pt x="5259" y="0"/>
                  </a:lnTo>
                  <a:lnTo>
                    <a:pt x="5528" y="0"/>
                  </a:lnTo>
                  <a:lnTo>
                    <a:pt x="5788" y="26"/>
                  </a:lnTo>
                  <a:lnTo>
                    <a:pt x="6049" y="61"/>
                  </a:lnTo>
                  <a:lnTo>
                    <a:pt x="6309" y="104"/>
                  </a:lnTo>
                  <a:lnTo>
                    <a:pt x="6561" y="165"/>
                  </a:lnTo>
                  <a:lnTo>
                    <a:pt x="6812" y="234"/>
                  </a:lnTo>
                  <a:lnTo>
                    <a:pt x="7055" y="321"/>
                  </a:lnTo>
                  <a:lnTo>
                    <a:pt x="7290" y="417"/>
                  </a:lnTo>
                  <a:lnTo>
                    <a:pt x="7524" y="521"/>
                  </a:lnTo>
                  <a:lnTo>
                    <a:pt x="7749" y="642"/>
                  </a:lnTo>
                  <a:lnTo>
                    <a:pt x="7975" y="764"/>
                  </a:lnTo>
                  <a:lnTo>
                    <a:pt x="8183" y="902"/>
                  </a:lnTo>
                  <a:lnTo>
                    <a:pt x="8392" y="1050"/>
                  </a:lnTo>
                  <a:lnTo>
                    <a:pt x="8591" y="1206"/>
                  </a:lnTo>
                  <a:lnTo>
                    <a:pt x="8782" y="1371"/>
                  </a:lnTo>
                  <a:lnTo>
                    <a:pt x="8964" y="1553"/>
                  </a:lnTo>
                  <a:lnTo>
                    <a:pt x="9138" y="1735"/>
                  </a:lnTo>
                  <a:lnTo>
                    <a:pt x="9311" y="1926"/>
                  </a:lnTo>
                  <a:lnTo>
                    <a:pt x="9468" y="2126"/>
                  </a:lnTo>
                  <a:lnTo>
                    <a:pt x="9615" y="2326"/>
                  </a:lnTo>
                  <a:lnTo>
                    <a:pt x="9754" y="2542"/>
                  </a:lnTo>
                  <a:lnTo>
                    <a:pt x="9875" y="2759"/>
                  </a:lnTo>
                  <a:lnTo>
                    <a:pt x="9997" y="2994"/>
                  </a:lnTo>
                  <a:lnTo>
                    <a:pt x="10101" y="3219"/>
                  </a:lnTo>
                  <a:lnTo>
                    <a:pt x="10196" y="3462"/>
                  </a:lnTo>
                  <a:lnTo>
                    <a:pt x="10283" y="3705"/>
                  </a:lnTo>
                  <a:lnTo>
                    <a:pt x="10353" y="3957"/>
                  </a:lnTo>
                  <a:lnTo>
                    <a:pt x="10413" y="4209"/>
                  </a:lnTo>
                  <a:lnTo>
                    <a:pt x="10457" y="4460"/>
                  </a:lnTo>
                  <a:lnTo>
                    <a:pt x="10491" y="4721"/>
                  </a:lnTo>
                  <a:lnTo>
                    <a:pt x="10509" y="4990"/>
                  </a:lnTo>
                  <a:lnTo>
                    <a:pt x="10518" y="5259"/>
                  </a:lnTo>
                  <a:lnTo>
                    <a:pt x="10518" y="238411"/>
                  </a:lnTo>
                  <a:lnTo>
                    <a:pt x="10518" y="238411"/>
                  </a:lnTo>
                  <a:lnTo>
                    <a:pt x="10509" y="238689"/>
                  </a:lnTo>
                  <a:lnTo>
                    <a:pt x="10491" y="238958"/>
                  </a:lnTo>
                  <a:lnTo>
                    <a:pt x="10457" y="239227"/>
                  </a:lnTo>
                  <a:lnTo>
                    <a:pt x="10413" y="239487"/>
                  </a:lnTo>
                  <a:lnTo>
                    <a:pt x="10353" y="239739"/>
                  </a:lnTo>
                  <a:lnTo>
                    <a:pt x="10283" y="239990"/>
                  </a:lnTo>
                  <a:lnTo>
                    <a:pt x="10196" y="240233"/>
                  </a:lnTo>
                  <a:lnTo>
                    <a:pt x="10101" y="240476"/>
                  </a:lnTo>
                  <a:lnTo>
                    <a:pt x="9997" y="240710"/>
                  </a:lnTo>
                  <a:lnTo>
                    <a:pt x="9875" y="240936"/>
                  </a:lnTo>
                  <a:lnTo>
                    <a:pt x="9754" y="241162"/>
                  </a:lnTo>
                  <a:lnTo>
                    <a:pt x="9615" y="241370"/>
                  </a:lnTo>
                  <a:lnTo>
                    <a:pt x="9468" y="241578"/>
                  </a:lnTo>
                  <a:lnTo>
                    <a:pt x="9311" y="241778"/>
                  </a:lnTo>
                  <a:lnTo>
                    <a:pt x="9138" y="241969"/>
                  </a:lnTo>
                  <a:lnTo>
                    <a:pt x="8964" y="242151"/>
                  </a:lnTo>
                  <a:lnTo>
                    <a:pt x="8782" y="242324"/>
                  </a:lnTo>
                  <a:lnTo>
                    <a:pt x="8591" y="242481"/>
                  </a:lnTo>
                  <a:lnTo>
                    <a:pt x="8392" y="242637"/>
                  </a:lnTo>
                  <a:lnTo>
                    <a:pt x="8183" y="242784"/>
                  </a:lnTo>
                  <a:lnTo>
                    <a:pt x="7975" y="242923"/>
                  </a:lnTo>
                  <a:lnTo>
                    <a:pt x="7749" y="243045"/>
                  </a:lnTo>
                  <a:lnTo>
                    <a:pt x="7524" y="243158"/>
                  </a:lnTo>
                  <a:lnTo>
                    <a:pt x="7290" y="243262"/>
                  </a:lnTo>
                  <a:lnTo>
                    <a:pt x="7055" y="243357"/>
                  </a:lnTo>
                  <a:lnTo>
                    <a:pt x="6812" y="243444"/>
                  </a:lnTo>
                  <a:lnTo>
                    <a:pt x="6561" y="243513"/>
                  </a:lnTo>
                  <a:lnTo>
                    <a:pt x="6309" y="243565"/>
                  </a:lnTo>
                  <a:lnTo>
                    <a:pt x="6049" y="243617"/>
                  </a:lnTo>
                  <a:lnTo>
                    <a:pt x="5788" y="243643"/>
                  </a:lnTo>
                  <a:lnTo>
                    <a:pt x="5528" y="243669"/>
                  </a:lnTo>
                  <a:lnTo>
                    <a:pt x="5259" y="243669"/>
                  </a:lnTo>
                  <a:lnTo>
                    <a:pt x="5259" y="243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137aa9371db_0_13"/>
            <p:cNvSpPr/>
            <p:nvPr/>
          </p:nvSpPr>
          <p:spPr>
            <a:xfrm>
              <a:off x="-3298400" y="-501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137aa9371db_0_13"/>
            <p:cNvSpPr/>
            <p:nvPr/>
          </p:nvSpPr>
          <p:spPr>
            <a:xfrm>
              <a:off x="-3429875" y="-8110600"/>
              <a:ext cx="262950" cy="1173200"/>
            </a:xfrm>
            <a:custGeom>
              <a:avLst/>
              <a:gdLst/>
              <a:ahLst/>
              <a:cxnLst/>
              <a:rect l="l" t="t" r="r" b="b"/>
              <a:pathLst>
                <a:path w="10518" h="46928" extrusionOk="0">
                  <a:moveTo>
                    <a:pt x="5259" y="0"/>
                  </a:moveTo>
                  <a:lnTo>
                    <a:pt x="4990" y="9"/>
                  </a:lnTo>
                  <a:lnTo>
                    <a:pt x="4730" y="35"/>
                  </a:lnTo>
                  <a:lnTo>
                    <a:pt x="4461" y="70"/>
                  </a:lnTo>
                  <a:lnTo>
                    <a:pt x="4209" y="113"/>
                  </a:lnTo>
                  <a:lnTo>
                    <a:pt x="3957" y="174"/>
                  </a:lnTo>
                  <a:lnTo>
                    <a:pt x="3706" y="243"/>
                  </a:lnTo>
                  <a:lnTo>
                    <a:pt x="3463" y="330"/>
                  </a:lnTo>
                  <a:lnTo>
                    <a:pt x="3220" y="425"/>
                  </a:lnTo>
                  <a:lnTo>
                    <a:pt x="2994" y="529"/>
                  </a:lnTo>
                  <a:lnTo>
                    <a:pt x="2760" y="642"/>
                  </a:lnTo>
                  <a:lnTo>
                    <a:pt x="2543" y="772"/>
                  </a:lnTo>
                  <a:lnTo>
                    <a:pt x="2326" y="911"/>
                  </a:lnTo>
                  <a:lnTo>
                    <a:pt x="2126" y="1059"/>
                  </a:lnTo>
                  <a:lnTo>
                    <a:pt x="1927" y="1215"/>
                  </a:lnTo>
                  <a:lnTo>
                    <a:pt x="1736" y="1380"/>
                  </a:lnTo>
                  <a:lnTo>
                    <a:pt x="1554" y="1553"/>
                  </a:lnTo>
                  <a:lnTo>
                    <a:pt x="1372" y="1744"/>
                  </a:lnTo>
                  <a:lnTo>
                    <a:pt x="1207" y="1935"/>
                  </a:lnTo>
                  <a:lnTo>
                    <a:pt x="1050" y="2135"/>
                  </a:lnTo>
                  <a:lnTo>
                    <a:pt x="903" y="2334"/>
                  </a:lnTo>
                  <a:lnTo>
                    <a:pt x="764" y="2551"/>
                  </a:lnTo>
                  <a:lnTo>
                    <a:pt x="643" y="2768"/>
                  </a:lnTo>
                  <a:lnTo>
                    <a:pt x="521" y="2994"/>
                  </a:lnTo>
                  <a:lnTo>
                    <a:pt x="417" y="3228"/>
                  </a:lnTo>
                  <a:lnTo>
                    <a:pt x="322" y="3471"/>
                  </a:lnTo>
                  <a:lnTo>
                    <a:pt x="235" y="3714"/>
                  </a:lnTo>
                  <a:lnTo>
                    <a:pt x="165" y="3957"/>
                  </a:lnTo>
                  <a:lnTo>
                    <a:pt x="105" y="4217"/>
                  </a:lnTo>
                  <a:lnTo>
                    <a:pt x="61" y="4469"/>
                  </a:lnTo>
                  <a:lnTo>
                    <a:pt x="27" y="4729"/>
                  </a:lnTo>
                  <a:lnTo>
                    <a:pt x="1" y="4998"/>
                  </a:lnTo>
                  <a:lnTo>
                    <a:pt x="1" y="5267"/>
                  </a:lnTo>
                  <a:lnTo>
                    <a:pt x="1" y="41669"/>
                  </a:lnTo>
                  <a:lnTo>
                    <a:pt x="1" y="41938"/>
                  </a:lnTo>
                  <a:lnTo>
                    <a:pt x="27" y="42207"/>
                  </a:lnTo>
                  <a:lnTo>
                    <a:pt x="61" y="42467"/>
                  </a:lnTo>
                  <a:lnTo>
                    <a:pt x="105" y="42719"/>
                  </a:lnTo>
                  <a:lnTo>
                    <a:pt x="165" y="42971"/>
                  </a:lnTo>
                  <a:lnTo>
                    <a:pt x="235" y="43222"/>
                  </a:lnTo>
                  <a:lnTo>
                    <a:pt x="322" y="43465"/>
                  </a:lnTo>
                  <a:lnTo>
                    <a:pt x="417" y="43708"/>
                  </a:lnTo>
                  <a:lnTo>
                    <a:pt x="521" y="43934"/>
                  </a:lnTo>
                  <a:lnTo>
                    <a:pt x="643" y="44168"/>
                  </a:lnTo>
                  <a:lnTo>
                    <a:pt x="764" y="44385"/>
                  </a:lnTo>
                  <a:lnTo>
                    <a:pt x="903" y="44602"/>
                  </a:lnTo>
                  <a:lnTo>
                    <a:pt x="1050" y="44801"/>
                  </a:lnTo>
                  <a:lnTo>
                    <a:pt x="1207" y="45001"/>
                  </a:lnTo>
                  <a:lnTo>
                    <a:pt x="1372" y="45192"/>
                  </a:lnTo>
                  <a:lnTo>
                    <a:pt x="1554" y="45383"/>
                  </a:lnTo>
                  <a:lnTo>
                    <a:pt x="1736" y="45556"/>
                  </a:lnTo>
                  <a:lnTo>
                    <a:pt x="1927" y="45721"/>
                  </a:lnTo>
                  <a:lnTo>
                    <a:pt x="2126" y="45877"/>
                  </a:lnTo>
                  <a:lnTo>
                    <a:pt x="2326" y="46025"/>
                  </a:lnTo>
                  <a:lnTo>
                    <a:pt x="2543" y="46164"/>
                  </a:lnTo>
                  <a:lnTo>
                    <a:pt x="2760" y="46294"/>
                  </a:lnTo>
                  <a:lnTo>
                    <a:pt x="2994" y="46407"/>
                  </a:lnTo>
                  <a:lnTo>
                    <a:pt x="3220" y="46511"/>
                  </a:lnTo>
                  <a:lnTo>
                    <a:pt x="3463" y="46606"/>
                  </a:lnTo>
                  <a:lnTo>
                    <a:pt x="3706" y="46693"/>
                  </a:lnTo>
                  <a:lnTo>
                    <a:pt x="3957" y="46763"/>
                  </a:lnTo>
                  <a:lnTo>
                    <a:pt x="4209" y="46823"/>
                  </a:lnTo>
                  <a:lnTo>
                    <a:pt x="4461" y="46867"/>
                  </a:lnTo>
                  <a:lnTo>
                    <a:pt x="4730" y="46901"/>
                  </a:lnTo>
                  <a:lnTo>
                    <a:pt x="4990" y="46927"/>
                  </a:lnTo>
                  <a:lnTo>
                    <a:pt x="5528" y="46927"/>
                  </a:lnTo>
                  <a:lnTo>
                    <a:pt x="5788" y="46901"/>
                  </a:lnTo>
                  <a:lnTo>
                    <a:pt x="6049" y="46867"/>
                  </a:lnTo>
                  <a:lnTo>
                    <a:pt x="6309" y="46823"/>
                  </a:lnTo>
                  <a:lnTo>
                    <a:pt x="6561" y="46763"/>
                  </a:lnTo>
                  <a:lnTo>
                    <a:pt x="6812" y="46693"/>
                  </a:lnTo>
                  <a:lnTo>
                    <a:pt x="7055" y="46606"/>
                  </a:lnTo>
                  <a:lnTo>
                    <a:pt x="7290" y="46511"/>
                  </a:lnTo>
                  <a:lnTo>
                    <a:pt x="7524" y="46407"/>
                  </a:lnTo>
                  <a:lnTo>
                    <a:pt x="7749" y="46294"/>
                  </a:lnTo>
                  <a:lnTo>
                    <a:pt x="7975" y="46164"/>
                  </a:lnTo>
                  <a:lnTo>
                    <a:pt x="8183" y="46025"/>
                  </a:lnTo>
                  <a:lnTo>
                    <a:pt x="8392" y="45877"/>
                  </a:lnTo>
                  <a:lnTo>
                    <a:pt x="8591" y="45721"/>
                  </a:lnTo>
                  <a:lnTo>
                    <a:pt x="8782" y="45556"/>
                  </a:lnTo>
                  <a:lnTo>
                    <a:pt x="8964" y="45383"/>
                  </a:lnTo>
                  <a:lnTo>
                    <a:pt x="9138" y="45192"/>
                  </a:lnTo>
                  <a:lnTo>
                    <a:pt x="9311" y="45001"/>
                  </a:lnTo>
                  <a:lnTo>
                    <a:pt x="9468" y="44801"/>
                  </a:lnTo>
                  <a:lnTo>
                    <a:pt x="9615" y="44602"/>
                  </a:lnTo>
                  <a:lnTo>
                    <a:pt x="9754" y="44385"/>
                  </a:lnTo>
                  <a:lnTo>
                    <a:pt x="9875" y="44168"/>
                  </a:lnTo>
                  <a:lnTo>
                    <a:pt x="9997" y="43934"/>
                  </a:lnTo>
                  <a:lnTo>
                    <a:pt x="10101" y="43708"/>
                  </a:lnTo>
                  <a:lnTo>
                    <a:pt x="10196" y="43465"/>
                  </a:lnTo>
                  <a:lnTo>
                    <a:pt x="10283" y="43222"/>
                  </a:lnTo>
                  <a:lnTo>
                    <a:pt x="10353" y="42971"/>
                  </a:lnTo>
                  <a:lnTo>
                    <a:pt x="10413" y="42719"/>
                  </a:lnTo>
                  <a:lnTo>
                    <a:pt x="10457" y="42467"/>
                  </a:lnTo>
                  <a:lnTo>
                    <a:pt x="10491" y="42207"/>
                  </a:lnTo>
                  <a:lnTo>
                    <a:pt x="10509" y="41938"/>
                  </a:lnTo>
                  <a:lnTo>
                    <a:pt x="10518" y="41669"/>
                  </a:lnTo>
                  <a:lnTo>
                    <a:pt x="10518" y="5267"/>
                  </a:lnTo>
                  <a:lnTo>
                    <a:pt x="10509" y="4998"/>
                  </a:lnTo>
                  <a:lnTo>
                    <a:pt x="10491" y="4729"/>
                  </a:lnTo>
                  <a:lnTo>
                    <a:pt x="10457" y="4469"/>
                  </a:lnTo>
                  <a:lnTo>
                    <a:pt x="10413" y="4217"/>
                  </a:lnTo>
                  <a:lnTo>
                    <a:pt x="10353" y="3957"/>
                  </a:lnTo>
                  <a:lnTo>
                    <a:pt x="10283" y="3714"/>
                  </a:lnTo>
                  <a:lnTo>
                    <a:pt x="10196" y="3471"/>
                  </a:lnTo>
                  <a:lnTo>
                    <a:pt x="10101" y="3228"/>
                  </a:lnTo>
                  <a:lnTo>
                    <a:pt x="9997" y="2994"/>
                  </a:lnTo>
                  <a:lnTo>
                    <a:pt x="9875" y="2768"/>
                  </a:lnTo>
                  <a:lnTo>
                    <a:pt x="9754" y="2551"/>
                  </a:lnTo>
                  <a:lnTo>
                    <a:pt x="9615" y="2334"/>
                  </a:lnTo>
                  <a:lnTo>
                    <a:pt x="9468" y="2135"/>
                  </a:lnTo>
                  <a:lnTo>
                    <a:pt x="9311" y="1935"/>
                  </a:lnTo>
                  <a:lnTo>
                    <a:pt x="9138" y="1744"/>
                  </a:lnTo>
                  <a:lnTo>
                    <a:pt x="8964" y="1553"/>
                  </a:lnTo>
                  <a:lnTo>
                    <a:pt x="8782" y="1380"/>
                  </a:lnTo>
                  <a:lnTo>
                    <a:pt x="8591" y="1215"/>
                  </a:lnTo>
                  <a:lnTo>
                    <a:pt x="8392" y="1059"/>
                  </a:lnTo>
                  <a:lnTo>
                    <a:pt x="8183" y="911"/>
                  </a:lnTo>
                  <a:lnTo>
                    <a:pt x="7975" y="772"/>
                  </a:lnTo>
                  <a:lnTo>
                    <a:pt x="7749" y="642"/>
                  </a:lnTo>
                  <a:lnTo>
                    <a:pt x="7524" y="529"/>
                  </a:lnTo>
                  <a:lnTo>
                    <a:pt x="7290" y="425"/>
                  </a:lnTo>
                  <a:lnTo>
                    <a:pt x="7055" y="330"/>
                  </a:lnTo>
                  <a:lnTo>
                    <a:pt x="6812" y="243"/>
                  </a:lnTo>
                  <a:lnTo>
                    <a:pt x="6561" y="174"/>
                  </a:lnTo>
                  <a:lnTo>
                    <a:pt x="6309" y="113"/>
                  </a:lnTo>
                  <a:lnTo>
                    <a:pt x="6049" y="70"/>
                  </a:lnTo>
                  <a:lnTo>
                    <a:pt x="5788" y="35"/>
                  </a:lnTo>
                  <a:lnTo>
                    <a:pt x="5528" y="9"/>
                  </a:lnTo>
                  <a:lnTo>
                    <a:pt x="5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137aa9371db_0_13"/>
            <p:cNvSpPr/>
            <p:nvPr/>
          </p:nvSpPr>
          <p:spPr>
            <a:xfrm>
              <a:off x="-3429875" y="-8110600"/>
              <a:ext cx="262950" cy="1173200"/>
            </a:xfrm>
            <a:custGeom>
              <a:avLst/>
              <a:gdLst/>
              <a:ahLst/>
              <a:cxnLst/>
              <a:rect l="l" t="t" r="r" b="b"/>
              <a:pathLst>
                <a:path w="10518" h="46928" fill="none" extrusionOk="0">
                  <a:moveTo>
                    <a:pt x="5259" y="46927"/>
                  </a:moveTo>
                  <a:lnTo>
                    <a:pt x="5259" y="46927"/>
                  </a:lnTo>
                  <a:lnTo>
                    <a:pt x="4990" y="46927"/>
                  </a:lnTo>
                  <a:lnTo>
                    <a:pt x="4730" y="46901"/>
                  </a:lnTo>
                  <a:lnTo>
                    <a:pt x="4461" y="46867"/>
                  </a:lnTo>
                  <a:lnTo>
                    <a:pt x="4209" y="46823"/>
                  </a:lnTo>
                  <a:lnTo>
                    <a:pt x="3957" y="46763"/>
                  </a:lnTo>
                  <a:lnTo>
                    <a:pt x="3706" y="46693"/>
                  </a:lnTo>
                  <a:lnTo>
                    <a:pt x="3463" y="46606"/>
                  </a:lnTo>
                  <a:lnTo>
                    <a:pt x="3220" y="46511"/>
                  </a:lnTo>
                  <a:lnTo>
                    <a:pt x="2994" y="46407"/>
                  </a:lnTo>
                  <a:lnTo>
                    <a:pt x="2760" y="46294"/>
                  </a:lnTo>
                  <a:lnTo>
                    <a:pt x="2543" y="46164"/>
                  </a:lnTo>
                  <a:lnTo>
                    <a:pt x="2326" y="46025"/>
                  </a:lnTo>
                  <a:lnTo>
                    <a:pt x="2126" y="45877"/>
                  </a:lnTo>
                  <a:lnTo>
                    <a:pt x="1927" y="45721"/>
                  </a:lnTo>
                  <a:lnTo>
                    <a:pt x="1736" y="45556"/>
                  </a:lnTo>
                  <a:lnTo>
                    <a:pt x="1554" y="45383"/>
                  </a:lnTo>
                  <a:lnTo>
                    <a:pt x="1372" y="45192"/>
                  </a:lnTo>
                  <a:lnTo>
                    <a:pt x="1207" y="45001"/>
                  </a:lnTo>
                  <a:lnTo>
                    <a:pt x="1050" y="44801"/>
                  </a:lnTo>
                  <a:lnTo>
                    <a:pt x="903" y="44602"/>
                  </a:lnTo>
                  <a:lnTo>
                    <a:pt x="764" y="44385"/>
                  </a:lnTo>
                  <a:lnTo>
                    <a:pt x="643" y="44168"/>
                  </a:lnTo>
                  <a:lnTo>
                    <a:pt x="521" y="43934"/>
                  </a:lnTo>
                  <a:lnTo>
                    <a:pt x="417" y="43708"/>
                  </a:lnTo>
                  <a:lnTo>
                    <a:pt x="322" y="43465"/>
                  </a:lnTo>
                  <a:lnTo>
                    <a:pt x="235" y="43222"/>
                  </a:lnTo>
                  <a:lnTo>
                    <a:pt x="165" y="42971"/>
                  </a:lnTo>
                  <a:lnTo>
                    <a:pt x="105" y="42719"/>
                  </a:lnTo>
                  <a:lnTo>
                    <a:pt x="61" y="42467"/>
                  </a:lnTo>
                  <a:lnTo>
                    <a:pt x="27" y="42207"/>
                  </a:lnTo>
                  <a:lnTo>
                    <a:pt x="1" y="41938"/>
                  </a:lnTo>
                  <a:lnTo>
                    <a:pt x="1" y="41669"/>
                  </a:lnTo>
                  <a:lnTo>
                    <a:pt x="1" y="5267"/>
                  </a:lnTo>
                  <a:lnTo>
                    <a:pt x="1" y="5267"/>
                  </a:lnTo>
                  <a:lnTo>
                    <a:pt x="1" y="4998"/>
                  </a:lnTo>
                  <a:lnTo>
                    <a:pt x="27" y="4729"/>
                  </a:lnTo>
                  <a:lnTo>
                    <a:pt x="61" y="4469"/>
                  </a:lnTo>
                  <a:lnTo>
                    <a:pt x="105" y="4217"/>
                  </a:lnTo>
                  <a:lnTo>
                    <a:pt x="165" y="3957"/>
                  </a:lnTo>
                  <a:lnTo>
                    <a:pt x="235" y="3714"/>
                  </a:lnTo>
                  <a:lnTo>
                    <a:pt x="322" y="3471"/>
                  </a:lnTo>
                  <a:lnTo>
                    <a:pt x="417" y="3228"/>
                  </a:lnTo>
                  <a:lnTo>
                    <a:pt x="521" y="2994"/>
                  </a:lnTo>
                  <a:lnTo>
                    <a:pt x="643" y="2768"/>
                  </a:lnTo>
                  <a:lnTo>
                    <a:pt x="764" y="2551"/>
                  </a:lnTo>
                  <a:lnTo>
                    <a:pt x="903" y="2334"/>
                  </a:lnTo>
                  <a:lnTo>
                    <a:pt x="1050" y="2135"/>
                  </a:lnTo>
                  <a:lnTo>
                    <a:pt x="1207" y="1935"/>
                  </a:lnTo>
                  <a:lnTo>
                    <a:pt x="1372" y="1744"/>
                  </a:lnTo>
                  <a:lnTo>
                    <a:pt x="1554" y="1553"/>
                  </a:lnTo>
                  <a:lnTo>
                    <a:pt x="1736" y="1380"/>
                  </a:lnTo>
                  <a:lnTo>
                    <a:pt x="1927" y="1215"/>
                  </a:lnTo>
                  <a:lnTo>
                    <a:pt x="2126" y="1059"/>
                  </a:lnTo>
                  <a:lnTo>
                    <a:pt x="2326" y="911"/>
                  </a:lnTo>
                  <a:lnTo>
                    <a:pt x="2543" y="772"/>
                  </a:lnTo>
                  <a:lnTo>
                    <a:pt x="2760" y="642"/>
                  </a:lnTo>
                  <a:lnTo>
                    <a:pt x="2994" y="529"/>
                  </a:lnTo>
                  <a:lnTo>
                    <a:pt x="3220" y="425"/>
                  </a:lnTo>
                  <a:lnTo>
                    <a:pt x="3463" y="330"/>
                  </a:lnTo>
                  <a:lnTo>
                    <a:pt x="3706" y="243"/>
                  </a:lnTo>
                  <a:lnTo>
                    <a:pt x="3957" y="174"/>
                  </a:lnTo>
                  <a:lnTo>
                    <a:pt x="4209" y="113"/>
                  </a:lnTo>
                  <a:lnTo>
                    <a:pt x="4461" y="70"/>
                  </a:lnTo>
                  <a:lnTo>
                    <a:pt x="4730" y="35"/>
                  </a:lnTo>
                  <a:lnTo>
                    <a:pt x="4990" y="9"/>
                  </a:lnTo>
                  <a:lnTo>
                    <a:pt x="5259" y="0"/>
                  </a:lnTo>
                  <a:lnTo>
                    <a:pt x="5259" y="0"/>
                  </a:lnTo>
                  <a:lnTo>
                    <a:pt x="5528" y="9"/>
                  </a:lnTo>
                  <a:lnTo>
                    <a:pt x="5788" y="35"/>
                  </a:lnTo>
                  <a:lnTo>
                    <a:pt x="6049" y="70"/>
                  </a:lnTo>
                  <a:lnTo>
                    <a:pt x="6309" y="113"/>
                  </a:lnTo>
                  <a:lnTo>
                    <a:pt x="6561" y="174"/>
                  </a:lnTo>
                  <a:lnTo>
                    <a:pt x="6812" y="243"/>
                  </a:lnTo>
                  <a:lnTo>
                    <a:pt x="7055" y="330"/>
                  </a:lnTo>
                  <a:lnTo>
                    <a:pt x="7290" y="425"/>
                  </a:lnTo>
                  <a:lnTo>
                    <a:pt x="7524" y="529"/>
                  </a:lnTo>
                  <a:lnTo>
                    <a:pt x="7749" y="642"/>
                  </a:lnTo>
                  <a:lnTo>
                    <a:pt x="7975" y="772"/>
                  </a:lnTo>
                  <a:lnTo>
                    <a:pt x="8183" y="911"/>
                  </a:lnTo>
                  <a:lnTo>
                    <a:pt x="8392" y="1059"/>
                  </a:lnTo>
                  <a:lnTo>
                    <a:pt x="8591" y="1215"/>
                  </a:lnTo>
                  <a:lnTo>
                    <a:pt x="8782" y="1380"/>
                  </a:lnTo>
                  <a:lnTo>
                    <a:pt x="8964" y="1553"/>
                  </a:lnTo>
                  <a:lnTo>
                    <a:pt x="9138" y="1744"/>
                  </a:lnTo>
                  <a:lnTo>
                    <a:pt x="9311" y="1935"/>
                  </a:lnTo>
                  <a:lnTo>
                    <a:pt x="9468" y="2135"/>
                  </a:lnTo>
                  <a:lnTo>
                    <a:pt x="9615" y="2334"/>
                  </a:lnTo>
                  <a:lnTo>
                    <a:pt x="9754" y="2551"/>
                  </a:lnTo>
                  <a:lnTo>
                    <a:pt x="9875" y="2768"/>
                  </a:lnTo>
                  <a:lnTo>
                    <a:pt x="9997" y="2994"/>
                  </a:lnTo>
                  <a:lnTo>
                    <a:pt x="10101" y="3228"/>
                  </a:lnTo>
                  <a:lnTo>
                    <a:pt x="10196" y="3471"/>
                  </a:lnTo>
                  <a:lnTo>
                    <a:pt x="10283" y="3714"/>
                  </a:lnTo>
                  <a:lnTo>
                    <a:pt x="10353" y="3957"/>
                  </a:lnTo>
                  <a:lnTo>
                    <a:pt x="10413" y="4217"/>
                  </a:lnTo>
                  <a:lnTo>
                    <a:pt x="10457" y="4469"/>
                  </a:lnTo>
                  <a:lnTo>
                    <a:pt x="10491" y="4729"/>
                  </a:lnTo>
                  <a:lnTo>
                    <a:pt x="10509" y="4998"/>
                  </a:lnTo>
                  <a:lnTo>
                    <a:pt x="10518" y="5267"/>
                  </a:lnTo>
                  <a:lnTo>
                    <a:pt x="10518" y="41669"/>
                  </a:lnTo>
                  <a:lnTo>
                    <a:pt x="10518" y="41669"/>
                  </a:lnTo>
                  <a:lnTo>
                    <a:pt x="10509" y="41938"/>
                  </a:lnTo>
                  <a:lnTo>
                    <a:pt x="10491" y="42207"/>
                  </a:lnTo>
                  <a:lnTo>
                    <a:pt x="10457" y="42467"/>
                  </a:lnTo>
                  <a:lnTo>
                    <a:pt x="10413" y="42719"/>
                  </a:lnTo>
                  <a:lnTo>
                    <a:pt x="10353" y="42971"/>
                  </a:lnTo>
                  <a:lnTo>
                    <a:pt x="10283" y="43222"/>
                  </a:lnTo>
                  <a:lnTo>
                    <a:pt x="10196" y="43465"/>
                  </a:lnTo>
                  <a:lnTo>
                    <a:pt x="10101" y="43708"/>
                  </a:lnTo>
                  <a:lnTo>
                    <a:pt x="9997" y="43934"/>
                  </a:lnTo>
                  <a:lnTo>
                    <a:pt x="9875" y="44168"/>
                  </a:lnTo>
                  <a:lnTo>
                    <a:pt x="9754" y="44385"/>
                  </a:lnTo>
                  <a:lnTo>
                    <a:pt x="9615" y="44602"/>
                  </a:lnTo>
                  <a:lnTo>
                    <a:pt x="9468" y="44801"/>
                  </a:lnTo>
                  <a:lnTo>
                    <a:pt x="9311" y="45001"/>
                  </a:lnTo>
                  <a:lnTo>
                    <a:pt x="9138" y="45192"/>
                  </a:lnTo>
                  <a:lnTo>
                    <a:pt x="8964" y="45383"/>
                  </a:lnTo>
                  <a:lnTo>
                    <a:pt x="8782" y="45556"/>
                  </a:lnTo>
                  <a:lnTo>
                    <a:pt x="8591" y="45721"/>
                  </a:lnTo>
                  <a:lnTo>
                    <a:pt x="8392" y="45877"/>
                  </a:lnTo>
                  <a:lnTo>
                    <a:pt x="8183" y="46025"/>
                  </a:lnTo>
                  <a:lnTo>
                    <a:pt x="7975" y="46164"/>
                  </a:lnTo>
                  <a:lnTo>
                    <a:pt x="7749" y="46294"/>
                  </a:lnTo>
                  <a:lnTo>
                    <a:pt x="7524" y="46407"/>
                  </a:lnTo>
                  <a:lnTo>
                    <a:pt x="7290" y="46511"/>
                  </a:lnTo>
                  <a:lnTo>
                    <a:pt x="7055" y="46606"/>
                  </a:lnTo>
                  <a:lnTo>
                    <a:pt x="6812" y="46693"/>
                  </a:lnTo>
                  <a:lnTo>
                    <a:pt x="6561" y="46763"/>
                  </a:lnTo>
                  <a:lnTo>
                    <a:pt x="6309" y="46823"/>
                  </a:lnTo>
                  <a:lnTo>
                    <a:pt x="6049" y="46867"/>
                  </a:lnTo>
                  <a:lnTo>
                    <a:pt x="5788" y="46901"/>
                  </a:lnTo>
                  <a:lnTo>
                    <a:pt x="5528" y="46927"/>
                  </a:lnTo>
                  <a:lnTo>
                    <a:pt x="5259" y="46927"/>
                  </a:lnTo>
                  <a:lnTo>
                    <a:pt x="5259" y="469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137aa9371db_0_13"/>
            <p:cNvSpPr/>
            <p:nvPr/>
          </p:nvSpPr>
          <p:spPr>
            <a:xfrm>
              <a:off x="-3298400" y="-6937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137aa9371db_0_13"/>
            <p:cNvSpPr/>
            <p:nvPr/>
          </p:nvSpPr>
          <p:spPr>
            <a:xfrm>
              <a:off x="-2481225" y="-1853775"/>
              <a:ext cx="789025" cy="789000"/>
            </a:xfrm>
            <a:custGeom>
              <a:avLst/>
              <a:gdLst/>
              <a:ahLst/>
              <a:cxnLst/>
              <a:rect l="l" t="t" r="r" b="b"/>
              <a:pathLst>
                <a:path w="31561" h="31560" extrusionOk="0">
                  <a:moveTo>
                    <a:pt x="15776" y="10517"/>
                  </a:moveTo>
                  <a:lnTo>
                    <a:pt x="16054" y="10526"/>
                  </a:lnTo>
                  <a:lnTo>
                    <a:pt x="16323" y="10543"/>
                  </a:lnTo>
                  <a:lnTo>
                    <a:pt x="16592" y="10578"/>
                  </a:lnTo>
                  <a:lnTo>
                    <a:pt x="16852" y="10630"/>
                  </a:lnTo>
                  <a:lnTo>
                    <a:pt x="17112" y="10691"/>
                  </a:lnTo>
                  <a:lnTo>
                    <a:pt x="17364" y="10760"/>
                  </a:lnTo>
                  <a:lnTo>
                    <a:pt x="17607" y="10838"/>
                  </a:lnTo>
                  <a:lnTo>
                    <a:pt x="17850" y="10934"/>
                  </a:lnTo>
                  <a:lnTo>
                    <a:pt x="18076" y="11046"/>
                  </a:lnTo>
                  <a:lnTo>
                    <a:pt x="18310" y="11159"/>
                  </a:lnTo>
                  <a:lnTo>
                    <a:pt x="18527" y="11289"/>
                  </a:lnTo>
                  <a:lnTo>
                    <a:pt x="18744" y="11428"/>
                  </a:lnTo>
                  <a:lnTo>
                    <a:pt x="18943" y="11576"/>
                  </a:lnTo>
                  <a:lnTo>
                    <a:pt x="19143" y="11732"/>
                  </a:lnTo>
                  <a:lnTo>
                    <a:pt x="19334" y="11897"/>
                  </a:lnTo>
                  <a:lnTo>
                    <a:pt x="19516" y="12070"/>
                  </a:lnTo>
                  <a:lnTo>
                    <a:pt x="19690" y="12253"/>
                  </a:lnTo>
                  <a:lnTo>
                    <a:pt x="19855" y="12443"/>
                  </a:lnTo>
                  <a:lnTo>
                    <a:pt x="20011" y="12643"/>
                  </a:lnTo>
                  <a:lnTo>
                    <a:pt x="20150" y="12851"/>
                  </a:lnTo>
                  <a:lnTo>
                    <a:pt x="20288" y="13068"/>
                  </a:lnTo>
                  <a:lnTo>
                    <a:pt x="20419" y="13285"/>
                  </a:lnTo>
                  <a:lnTo>
                    <a:pt x="20531" y="13511"/>
                  </a:lnTo>
                  <a:lnTo>
                    <a:pt x="20636" y="13745"/>
                  </a:lnTo>
                  <a:lnTo>
                    <a:pt x="20722" y="13979"/>
                  </a:lnTo>
                  <a:lnTo>
                    <a:pt x="20809" y="14231"/>
                  </a:lnTo>
                  <a:lnTo>
                    <a:pt x="20878" y="14474"/>
                  </a:lnTo>
                  <a:lnTo>
                    <a:pt x="20939" y="14726"/>
                  </a:lnTo>
                  <a:lnTo>
                    <a:pt x="20983" y="14986"/>
                  </a:lnTo>
                  <a:lnTo>
                    <a:pt x="21017" y="15246"/>
                  </a:lnTo>
                  <a:lnTo>
                    <a:pt x="21035" y="15515"/>
                  </a:lnTo>
                  <a:lnTo>
                    <a:pt x="21043" y="15776"/>
                  </a:lnTo>
                  <a:lnTo>
                    <a:pt x="21035" y="16045"/>
                  </a:lnTo>
                  <a:lnTo>
                    <a:pt x="21017" y="16314"/>
                  </a:lnTo>
                  <a:lnTo>
                    <a:pt x="20983" y="16574"/>
                  </a:lnTo>
                  <a:lnTo>
                    <a:pt x="20931" y="16834"/>
                  </a:lnTo>
                  <a:lnTo>
                    <a:pt x="20870" y="17086"/>
                  </a:lnTo>
                  <a:lnTo>
                    <a:pt x="20800" y="17337"/>
                  </a:lnTo>
                  <a:lnTo>
                    <a:pt x="20722" y="17580"/>
                  </a:lnTo>
                  <a:lnTo>
                    <a:pt x="20627" y="17815"/>
                  </a:lnTo>
                  <a:lnTo>
                    <a:pt x="20514" y="18049"/>
                  </a:lnTo>
                  <a:lnTo>
                    <a:pt x="20401" y="18275"/>
                  </a:lnTo>
                  <a:lnTo>
                    <a:pt x="20271" y="18500"/>
                  </a:lnTo>
                  <a:lnTo>
                    <a:pt x="20132" y="18708"/>
                  </a:lnTo>
                  <a:lnTo>
                    <a:pt x="19985" y="18917"/>
                  </a:lnTo>
                  <a:lnTo>
                    <a:pt x="19829" y="19116"/>
                  </a:lnTo>
                  <a:lnTo>
                    <a:pt x="19664" y="19307"/>
                  </a:lnTo>
                  <a:lnTo>
                    <a:pt x="19490" y="19489"/>
                  </a:lnTo>
                  <a:lnTo>
                    <a:pt x="19308" y="19663"/>
                  </a:lnTo>
                  <a:lnTo>
                    <a:pt x="19117" y="19828"/>
                  </a:lnTo>
                  <a:lnTo>
                    <a:pt x="18917" y="19984"/>
                  </a:lnTo>
                  <a:lnTo>
                    <a:pt x="18709" y="20132"/>
                  </a:lnTo>
                  <a:lnTo>
                    <a:pt x="18492" y="20270"/>
                  </a:lnTo>
                  <a:lnTo>
                    <a:pt x="18275" y="20401"/>
                  </a:lnTo>
                  <a:lnTo>
                    <a:pt x="18050" y="20513"/>
                  </a:lnTo>
                  <a:lnTo>
                    <a:pt x="17815" y="20626"/>
                  </a:lnTo>
                  <a:lnTo>
                    <a:pt x="17572" y="20722"/>
                  </a:lnTo>
                  <a:lnTo>
                    <a:pt x="17329" y="20800"/>
                  </a:lnTo>
                  <a:lnTo>
                    <a:pt x="17086" y="20869"/>
                  </a:lnTo>
                  <a:lnTo>
                    <a:pt x="16835" y="20930"/>
                  </a:lnTo>
                  <a:lnTo>
                    <a:pt x="16574" y="20982"/>
                  </a:lnTo>
                  <a:lnTo>
                    <a:pt x="16314" y="21017"/>
                  </a:lnTo>
                  <a:lnTo>
                    <a:pt x="16045" y="21034"/>
                  </a:lnTo>
                  <a:lnTo>
                    <a:pt x="15776" y="21043"/>
                  </a:lnTo>
                  <a:lnTo>
                    <a:pt x="15516" y="21034"/>
                  </a:lnTo>
                  <a:lnTo>
                    <a:pt x="15247" y="21017"/>
                  </a:lnTo>
                  <a:lnTo>
                    <a:pt x="14987" y="20982"/>
                  </a:lnTo>
                  <a:lnTo>
                    <a:pt x="14726" y="20930"/>
                  </a:lnTo>
                  <a:lnTo>
                    <a:pt x="14475" y="20869"/>
                  </a:lnTo>
                  <a:lnTo>
                    <a:pt x="14223" y="20800"/>
                  </a:lnTo>
                  <a:lnTo>
                    <a:pt x="13980" y="20722"/>
                  </a:lnTo>
                  <a:lnTo>
                    <a:pt x="13746" y="20626"/>
                  </a:lnTo>
                  <a:lnTo>
                    <a:pt x="13511" y="20513"/>
                  </a:lnTo>
                  <a:lnTo>
                    <a:pt x="13286" y="20401"/>
                  </a:lnTo>
                  <a:lnTo>
                    <a:pt x="13069" y="20270"/>
                  </a:lnTo>
                  <a:lnTo>
                    <a:pt x="12852" y="20132"/>
                  </a:lnTo>
                  <a:lnTo>
                    <a:pt x="12644" y="19984"/>
                  </a:lnTo>
                  <a:lnTo>
                    <a:pt x="12444" y="19828"/>
                  </a:lnTo>
                  <a:lnTo>
                    <a:pt x="12253" y="19663"/>
                  </a:lnTo>
                  <a:lnTo>
                    <a:pt x="12071" y="19489"/>
                  </a:lnTo>
                  <a:lnTo>
                    <a:pt x="11897" y="19307"/>
                  </a:lnTo>
                  <a:lnTo>
                    <a:pt x="11733" y="19116"/>
                  </a:lnTo>
                  <a:lnTo>
                    <a:pt x="11576" y="18917"/>
                  </a:lnTo>
                  <a:lnTo>
                    <a:pt x="11429" y="18708"/>
                  </a:lnTo>
                  <a:lnTo>
                    <a:pt x="11290" y="18500"/>
                  </a:lnTo>
                  <a:lnTo>
                    <a:pt x="11160" y="18275"/>
                  </a:lnTo>
                  <a:lnTo>
                    <a:pt x="11047" y="18049"/>
                  </a:lnTo>
                  <a:lnTo>
                    <a:pt x="10934" y="17815"/>
                  </a:lnTo>
                  <a:lnTo>
                    <a:pt x="10839" y="17580"/>
                  </a:lnTo>
                  <a:lnTo>
                    <a:pt x="10761" y="17337"/>
                  </a:lnTo>
                  <a:lnTo>
                    <a:pt x="10683" y="17086"/>
                  </a:lnTo>
                  <a:lnTo>
                    <a:pt x="10630" y="16834"/>
                  </a:lnTo>
                  <a:lnTo>
                    <a:pt x="10578" y="16574"/>
                  </a:lnTo>
                  <a:lnTo>
                    <a:pt x="10544" y="16314"/>
                  </a:lnTo>
                  <a:lnTo>
                    <a:pt x="10526" y="16045"/>
                  </a:lnTo>
                  <a:lnTo>
                    <a:pt x="10518" y="15776"/>
                  </a:lnTo>
                  <a:lnTo>
                    <a:pt x="10526" y="15515"/>
                  </a:lnTo>
                  <a:lnTo>
                    <a:pt x="10544" y="15246"/>
                  </a:lnTo>
                  <a:lnTo>
                    <a:pt x="10578" y="14986"/>
                  </a:lnTo>
                  <a:lnTo>
                    <a:pt x="10630" y="14726"/>
                  </a:lnTo>
                  <a:lnTo>
                    <a:pt x="10683" y="14474"/>
                  </a:lnTo>
                  <a:lnTo>
                    <a:pt x="10761" y="14231"/>
                  </a:lnTo>
                  <a:lnTo>
                    <a:pt x="10839" y="13979"/>
                  </a:lnTo>
                  <a:lnTo>
                    <a:pt x="10934" y="13745"/>
                  </a:lnTo>
                  <a:lnTo>
                    <a:pt x="11047" y="13511"/>
                  </a:lnTo>
                  <a:lnTo>
                    <a:pt x="11160" y="13285"/>
                  </a:lnTo>
                  <a:lnTo>
                    <a:pt x="11290" y="13068"/>
                  </a:lnTo>
                  <a:lnTo>
                    <a:pt x="11429" y="12851"/>
                  </a:lnTo>
                  <a:lnTo>
                    <a:pt x="11576" y="12643"/>
                  </a:lnTo>
                  <a:lnTo>
                    <a:pt x="11733" y="12443"/>
                  </a:lnTo>
                  <a:lnTo>
                    <a:pt x="11897" y="12253"/>
                  </a:lnTo>
                  <a:lnTo>
                    <a:pt x="12071" y="12070"/>
                  </a:lnTo>
                  <a:lnTo>
                    <a:pt x="12253" y="11897"/>
                  </a:lnTo>
                  <a:lnTo>
                    <a:pt x="12444" y="11732"/>
                  </a:lnTo>
                  <a:lnTo>
                    <a:pt x="12644" y="11576"/>
                  </a:lnTo>
                  <a:lnTo>
                    <a:pt x="12852" y="11428"/>
                  </a:lnTo>
                  <a:lnTo>
                    <a:pt x="13069" y="11289"/>
                  </a:lnTo>
                  <a:lnTo>
                    <a:pt x="13286" y="11159"/>
                  </a:lnTo>
                  <a:lnTo>
                    <a:pt x="13511" y="11046"/>
                  </a:lnTo>
                  <a:lnTo>
                    <a:pt x="13746" y="10934"/>
                  </a:lnTo>
                  <a:lnTo>
                    <a:pt x="13980" y="10838"/>
                  </a:lnTo>
                  <a:lnTo>
                    <a:pt x="14223" y="10760"/>
                  </a:lnTo>
                  <a:lnTo>
                    <a:pt x="14475" y="10691"/>
                  </a:lnTo>
                  <a:lnTo>
                    <a:pt x="14726" y="10630"/>
                  </a:lnTo>
                  <a:lnTo>
                    <a:pt x="14987" y="10578"/>
                  </a:lnTo>
                  <a:lnTo>
                    <a:pt x="15247" y="10543"/>
                  </a:lnTo>
                  <a:lnTo>
                    <a:pt x="15516" y="10526"/>
                  </a:lnTo>
                  <a:lnTo>
                    <a:pt x="15776" y="10517"/>
                  </a:lnTo>
                  <a:close/>
                  <a:moveTo>
                    <a:pt x="15377" y="0"/>
                  </a:moveTo>
                  <a:lnTo>
                    <a:pt x="14969" y="17"/>
                  </a:lnTo>
                  <a:lnTo>
                    <a:pt x="14570" y="43"/>
                  </a:lnTo>
                  <a:lnTo>
                    <a:pt x="14171" y="78"/>
                  </a:lnTo>
                  <a:lnTo>
                    <a:pt x="13772" y="122"/>
                  </a:lnTo>
                  <a:lnTo>
                    <a:pt x="13381" y="182"/>
                  </a:lnTo>
                  <a:lnTo>
                    <a:pt x="12991" y="243"/>
                  </a:lnTo>
                  <a:lnTo>
                    <a:pt x="12600" y="321"/>
                  </a:lnTo>
                  <a:lnTo>
                    <a:pt x="12218" y="399"/>
                  </a:lnTo>
                  <a:lnTo>
                    <a:pt x="11845" y="495"/>
                  </a:lnTo>
                  <a:lnTo>
                    <a:pt x="11464" y="599"/>
                  </a:lnTo>
                  <a:lnTo>
                    <a:pt x="11090" y="712"/>
                  </a:lnTo>
                  <a:lnTo>
                    <a:pt x="10726" y="833"/>
                  </a:lnTo>
                  <a:lnTo>
                    <a:pt x="10361" y="955"/>
                  </a:lnTo>
                  <a:lnTo>
                    <a:pt x="9997" y="1093"/>
                  </a:lnTo>
                  <a:lnTo>
                    <a:pt x="9641" y="1241"/>
                  </a:lnTo>
                  <a:lnTo>
                    <a:pt x="9294" y="1397"/>
                  </a:lnTo>
                  <a:lnTo>
                    <a:pt x="8947" y="1562"/>
                  </a:lnTo>
                  <a:lnTo>
                    <a:pt x="8600" y="1727"/>
                  </a:lnTo>
                  <a:lnTo>
                    <a:pt x="8262" y="1909"/>
                  </a:lnTo>
                  <a:lnTo>
                    <a:pt x="7932" y="2091"/>
                  </a:lnTo>
                  <a:lnTo>
                    <a:pt x="7602" y="2291"/>
                  </a:lnTo>
                  <a:lnTo>
                    <a:pt x="7281" y="2490"/>
                  </a:lnTo>
                  <a:lnTo>
                    <a:pt x="6960" y="2699"/>
                  </a:lnTo>
                  <a:lnTo>
                    <a:pt x="6648" y="2916"/>
                  </a:lnTo>
                  <a:lnTo>
                    <a:pt x="6344" y="3141"/>
                  </a:lnTo>
                  <a:lnTo>
                    <a:pt x="6040" y="3367"/>
                  </a:lnTo>
                  <a:lnTo>
                    <a:pt x="5745" y="3610"/>
                  </a:lnTo>
                  <a:lnTo>
                    <a:pt x="5459" y="3853"/>
                  </a:lnTo>
                  <a:lnTo>
                    <a:pt x="5172" y="4104"/>
                  </a:lnTo>
                  <a:lnTo>
                    <a:pt x="4895" y="4365"/>
                  </a:lnTo>
                  <a:lnTo>
                    <a:pt x="4626" y="4625"/>
                  </a:lnTo>
                  <a:lnTo>
                    <a:pt x="4365" y="4903"/>
                  </a:lnTo>
                  <a:lnTo>
                    <a:pt x="4105" y="5180"/>
                  </a:lnTo>
                  <a:lnTo>
                    <a:pt x="3853" y="5458"/>
                  </a:lnTo>
                  <a:lnTo>
                    <a:pt x="3610" y="5753"/>
                  </a:lnTo>
                  <a:lnTo>
                    <a:pt x="3368" y="6048"/>
                  </a:lnTo>
                  <a:lnTo>
                    <a:pt x="3142" y="6343"/>
                  </a:lnTo>
                  <a:lnTo>
                    <a:pt x="2916" y="6656"/>
                  </a:lnTo>
                  <a:lnTo>
                    <a:pt x="2699" y="6968"/>
                  </a:lnTo>
                  <a:lnTo>
                    <a:pt x="2491" y="7280"/>
                  </a:lnTo>
                  <a:lnTo>
                    <a:pt x="2283" y="7610"/>
                  </a:lnTo>
                  <a:lnTo>
                    <a:pt x="2092" y="7931"/>
                  </a:lnTo>
                  <a:lnTo>
                    <a:pt x="1910" y="8270"/>
                  </a:lnTo>
                  <a:lnTo>
                    <a:pt x="1728" y="8608"/>
                  </a:lnTo>
                  <a:lnTo>
                    <a:pt x="1554" y="8946"/>
                  </a:lnTo>
                  <a:lnTo>
                    <a:pt x="1398" y="9294"/>
                  </a:lnTo>
                  <a:lnTo>
                    <a:pt x="1242" y="9649"/>
                  </a:lnTo>
                  <a:lnTo>
                    <a:pt x="1094" y="10005"/>
                  </a:lnTo>
                  <a:lnTo>
                    <a:pt x="955" y="10361"/>
                  </a:lnTo>
                  <a:lnTo>
                    <a:pt x="825" y="10725"/>
                  </a:lnTo>
                  <a:lnTo>
                    <a:pt x="712" y="11098"/>
                  </a:lnTo>
                  <a:lnTo>
                    <a:pt x="599" y="11463"/>
                  </a:lnTo>
                  <a:lnTo>
                    <a:pt x="495" y="11845"/>
                  </a:lnTo>
                  <a:lnTo>
                    <a:pt x="400" y="12226"/>
                  </a:lnTo>
                  <a:lnTo>
                    <a:pt x="322" y="12608"/>
                  </a:lnTo>
                  <a:lnTo>
                    <a:pt x="244" y="12990"/>
                  </a:lnTo>
                  <a:lnTo>
                    <a:pt x="183" y="13381"/>
                  </a:lnTo>
                  <a:lnTo>
                    <a:pt x="122" y="13771"/>
                  </a:lnTo>
                  <a:lnTo>
                    <a:pt x="79" y="14170"/>
                  </a:lnTo>
                  <a:lnTo>
                    <a:pt x="44" y="14569"/>
                  </a:lnTo>
                  <a:lnTo>
                    <a:pt x="18" y="14969"/>
                  </a:lnTo>
                  <a:lnTo>
                    <a:pt x="1" y="15376"/>
                  </a:lnTo>
                  <a:lnTo>
                    <a:pt x="1" y="15776"/>
                  </a:lnTo>
                  <a:lnTo>
                    <a:pt x="1" y="16183"/>
                  </a:lnTo>
                  <a:lnTo>
                    <a:pt x="18" y="16591"/>
                  </a:lnTo>
                  <a:lnTo>
                    <a:pt x="44" y="16990"/>
                  </a:lnTo>
                  <a:lnTo>
                    <a:pt x="79" y="17390"/>
                  </a:lnTo>
                  <a:lnTo>
                    <a:pt x="122" y="17789"/>
                  </a:lnTo>
                  <a:lnTo>
                    <a:pt x="183" y="18179"/>
                  </a:lnTo>
                  <a:lnTo>
                    <a:pt x="244" y="18570"/>
                  </a:lnTo>
                  <a:lnTo>
                    <a:pt x="322" y="18951"/>
                  </a:lnTo>
                  <a:lnTo>
                    <a:pt x="400" y="19342"/>
                  </a:lnTo>
                  <a:lnTo>
                    <a:pt x="495" y="19715"/>
                  </a:lnTo>
                  <a:lnTo>
                    <a:pt x="599" y="20097"/>
                  </a:lnTo>
                  <a:lnTo>
                    <a:pt x="712" y="20470"/>
                  </a:lnTo>
                  <a:lnTo>
                    <a:pt x="825" y="20834"/>
                  </a:lnTo>
                  <a:lnTo>
                    <a:pt x="955" y="21199"/>
                  </a:lnTo>
                  <a:lnTo>
                    <a:pt x="1094" y="21563"/>
                  </a:lnTo>
                  <a:lnTo>
                    <a:pt x="1242" y="21919"/>
                  </a:lnTo>
                  <a:lnTo>
                    <a:pt x="1398" y="22266"/>
                  </a:lnTo>
                  <a:lnTo>
                    <a:pt x="1554" y="22613"/>
                  </a:lnTo>
                  <a:lnTo>
                    <a:pt x="1728" y="22960"/>
                  </a:lnTo>
                  <a:lnTo>
                    <a:pt x="1910" y="23299"/>
                  </a:lnTo>
                  <a:lnTo>
                    <a:pt x="2092" y="23629"/>
                  </a:lnTo>
                  <a:lnTo>
                    <a:pt x="2283" y="23958"/>
                  </a:lnTo>
                  <a:lnTo>
                    <a:pt x="2491" y="24279"/>
                  </a:lnTo>
                  <a:lnTo>
                    <a:pt x="2699" y="24592"/>
                  </a:lnTo>
                  <a:lnTo>
                    <a:pt x="2916" y="24904"/>
                  </a:lnTo>
                  <a:lnTo>
                    <a:pt x="3142" y="25217"/>
                  </a:lnTo>
                  <a:lnTo>
                    <a:pt x="3368" y="25520"/>
                  </a:lnTo>
                  <a:lnTo>
                    <a:pt x="3610" y="25815"/>
                  </a:lnTo>
                  <a:lnTo>
                    <a:pt x="3853" y="26102"/>
                  </a:lnTo>
                  <a:lnTo>
                    <a:pt x="4105" y="26388"/>
                  </a:lnTo>
                  <a:lnTo>
                    <a:pt x="4365" y="26666"/>
                  </a:lnTo>
                  <a:lnTo>
                    <a:pt x="4626" y="26935"/>
                  </a:lnTo>
                  <a:lnTo>
                    <a:pt x="4895" y="27195"/>
                  </a:lnTo>
                  <a:lnTo>
                    <a:pt x="5172" y="27455"/>
                  </a:lnTo>
                  <a:lnTo>
                    <a:pt x="5459" y="27707"/>
                  </a:lnTo>
                  <a:lnTo>
                    <a:pt x="5745" y="27950"/>
                  </a:lnTo>
                  <a:lnTo>
                    <a:pt x="6040" y="28193"/>
                  </a:lnTo>
                  <a:lnTo>
                    <a:pt x="6344" y="28418"/>
                  </a:lnTo>
                  <a:lnTo>
                    <a:pt x="6648" y="28644"/>
                  </a:lnTo>
                  <a:lnTo>
                    <a:pt x="6960" y="28861"/>
                  </a:lnTo>
                  <a:lnTo>
                    <a:pt x="7281" y="29069"/>
                  </a:lnTo>
                  <a:lnTo>
                    <a:pt x="7602" y="29269"/>
                  </a:lnTo>
                  <a:lnTo>
                    <a:pt x="7932" y="29468"/>
                  </a:lnTo>
                  <a:lnTo>
                    <a:pt x="8262" y="29651"/>
                  </a:lnTo>
                  <a:lnTo>
                    <a:pt x="8600" y="29833"/>
                  </a:lnTo>
                  <a:lnTo>
                    <a:pt x="8947" y="30006"/>
                  </a:lnTo>
                  <a:lnTo>
                    <a:pt x="9294" y="30163"/>
                  </a:lnTo>
                  <a:lnTo>
                    <a:pt x="9641" y="30319"/>
                  </a:lnTo>
                  <a:lnTo>
                    <a:pt x="9997" y="30466"/>
                  </a:lnTo>
                  <a:lnTo>
                    <a:pt x="10361" y="30605"/>
                  </a:lnTo>
                  <a:lnTo>
                    <a:pt x="10726" y="30727"/>
                  </a:lnTo>
                  <a:lnTo>
                    <a:pt x="11090" y="30848"/>
                  </a:lnTo>
                  <a:lnTo>
                    <a:pt x="11464" y="30961"/>
                  </a:lnTo>
                  <a:lnTo>
                    <a:pt x="11845" y="31065"/>
                  </a:lnTo>
                  <a:lnTo>
                    <a:pt x="12218" y="31161"/>
                  </a:lnTo>
                  <a:lnTo>
                    <a:pt x="12600" y="31239"/>
                  </a:lnTo>
                  <a:lnTo>
                    <a:pt x="12991" y="31317"/>
                  </a:lnTo>
                  <a:lnTo>
                    <a:pt x="13381" y="31377"/>
                  </a:lnTo>
                  <a:lnTo>
                    <a:pt x="13772" y="31438"/>
                  </a:lnTo>
                  <a:lnTo>
                    <a:pt x="14171" y="31482"/>
                  </a:lnTo>
                  <a:lnTo>
                    <a:pt x="14570" y="31516"/>
                  </a:lnTo>
                  <a:lnTo>
                    <a:pt x="14969" y="31542"/>
                  </a:lnTo>
                  <a:lnTo>
                    <a:pt x="15377" y="31560"/>
                  </a:lnTo>
                  <a:lnTo>
                    <a:pt x="16184" y="31560"/>
                  </a:lnTo>
                  <a:lnTo>
                    <a:pt x="16592" y="31542"/>
                  </a:lnTo>
                  <a:lnTo>
                    <a:pt x="16991" y="31516"/>
                  </a:lnTo>
                  <a:lnTo>
                    <a:pt x="17390" y="31482"/>
                  </a:lnTo>
                  <a:lnTo>
                    <a:pt x="17789" y="31438"/>
                  </a:lnTo>
                  <a:lnTo>
                    <a:pt x="18180" y="31377"/>
                  </a:lnTo>
                  <a:lnTo>
                    <a:pt x="18570" y="31317"/>
                  </a:lnTo>
                  <a:lnTo>
                    <a:pt x="18952" y="31239"/>
                  </a:lnTo>
                  <a:lnTo>
                    <a:pt x="19343" y="31161"/>
                  </a:lnTo>
                  <a:lnTo>
                    <a:pt x="19716" y="31065"/>
                  </a:lnTo>
                  <a:lnTo>
                    <a:pt x="20098" y="30961"/>
                  </a:lnTo>
                  <a:lnTo>
                    <a:pt x="20471" y="30848"/>
                  </a:lnTo>
                  <a:lnTo>
                    <a:pt x="20835" y="30727"/>
                  </a:lnTo>
                  <a:lnTo>
                    <a:pt x="21200" y="30605"/>
                  </a:lnTo>
                  <a:lnTo>
                    <a:pt x="21555" y="30466"/>
                  </a:lnTo>
                  <a:lnTo>
                    <a:pt x="21920" y="30319"/>
                  </a:lnTo>
                  <a:lnTo>
                    <a:pt x="22267" y="30163"/>
                  </a:lnTo>
                  <a:lnTo>
                    <a:pt x="22614" y="30006"/>
                  </a:lnTo>
                  <a:lnTo>
                    <a:pt x="22961" y="29833"/>
                  </a:lnTo>
                  <a:lnTo>
                    <a:pt x="23291" y="29651"/>
                  </a:lnTo>
                  <a:lnTo>
                    <a:pt x="23629" y="29468"/>
                  </a:lnTo>
                  <a:lnTo>
                    <a:pt x="23959" y="29269"/>
                  </a:lnTo>
                  <a:lnTo>
                    <a:pt x="24280" y="29069"/>
                  </a:lnTo>
                  <a:lnTo>
                    <a:pt x="24592" y="28861"/>
                  </a:lnTo>
                  <a:lnTo>
                    <a:pt x="24905" y="28644"/>
                  </a:lnTo>
                  <a:lnTo>
                    <a:pt x="25217" y="28418"/>
                  </a:lnTo>
                  <a:lnTo>
                    <a:pt x="25512" y="28193"/>
                  </a:lnTo>
                  <a:lnTo>
                    <a:pt x="25807" y="27950"/>
                  </a:lnTo>
                  <a:lnTo>
                    <a:pt x="26102" y="27707"/>
                  </a:lnTo>
                  <a:lnTo>
                    <a:pt x="26389" y="27455"/>
                  </a:lnTo>
                  <a:lnTo>
                    <a:pt x="26658" y="27195"/>
                  </a:lnTo>
                  <a:lnTo>
                    <a:pt x="26935" y="26935"/>
                  </a:lnTo>
                  <a:lnTo>
                    <a:pt x="27196" y="26666"/>
                  </a:lnTo>
                  <a:lnTo>
                    <a:pt x="27456" y="26388"/>
                  </a:lnTo>
                  <a:lnTo>
                    <a:pt x="27708" y="26102"/>
                  </a:lnTo>
                  <a:lnTo>
                    <a:pt x="27951" y="25815"/>
                  </a:lnTo>
                  <a:lnTo>
                    <a:pt x="28194" y="25520"/>
                  </a:lnTo>
                  <a:lnTo>
                    <a:pt x="28419" y="25217"/>
                  </a:lnTo>
                  <a:lnTo>
                    <a:pt x="28645" y="24904"/>
                  </a:lnTo>
                  <a:lnTo>
                    <a:pt x="28862" y="24592"/>
                  </a:lnTo>
                  <a:lnTo>
                    <a:pt x="29070" y="24279"/>
                  </a:lnTo>
                  <a:lnTo>
                    <a:pt x="29270" y="23958"/>
                  </a:lnTo>
                  <a:lnTo>
                    <a:pt x="29469" y="23629"/>
                  </a:lnTo>
                  <a:lnTo>
                    <a:pt x="29651" y="23299"/>
                  </a:lnTo>
                  <a:lnTo>
                    <a:pt x="29834" y="22960"/>
                  </a:lnTo>
                  <a:lnTo>
                    <a:pt x="29998" y="22613"/>
                  </a:lnTo>
                  <a:lnTo>
                    <a:pt x="30163" y="22266"/>
                  </a:lnTo>
                  <a:lnTo>
                    <a:pt x="30319" y="21919"/>
                  </a:lnTo>
                  <a:lnTo>
                    <a:pt x="30467" y="21563"/>
                  </a:lnTo>
                  <a:lnTo>
                    <a:pt x="30606" y="21199"/>
                  </a:lnTo>
                  <a:lnTo>
                    <a:pt x="30727" y="20834"/>
                  </a:lnTo>
                  <a:lnTo>
                    <a:pt x="30849" y="20470"/>
                  </a:lnTo>
                  <a:lnTo>
                    <a:pt x="30962" y="20097"/>
                  </a:lnTo>
                  <a:lnTo>
                    <a:pt x="31066" y="19715"/>
                  </a:lnTo>
                  <a:lnTo>
                    <a:pt x="31161" y="19342"/>
                  </a:lnTo>
                  <a:lnTo>
                    <a:pt x="31239" y="18951"/>
                  </a:lnTo>
                  <a:lnTo>
                    <a:pt x="31317" y="18570"/>
                  </a:lnTo>
                  <a:lnTo>
                    <a:pt x="31378" y="18179"/>
                  </a:lnTo>
                  <a:lnTo>
                    <a:pt x="31439" y="17789"/>
                  </a:lnTo>
                  <a:lnTo>
                    <a:pt x="31482" y="17390"/>
                  </a:lnTo>
                  <a:lnTo>
                    <a:pt x="31517" y="16990"/>
                  </a:lnTo>
                  <a:lnTo>
                    <a:pt x="31543" y="16591"/>
                  </a:lnTo>
                  <a:lnTo>
                    <a:pt x="31560" y="16183"/>
                  </a:lnTo>
                  <a:lnTo>
                    <a:pt x="31560" y="15776"/>
                  </a:lnTo>
                  <a:lnTo>
                    <a:pt x="31560" y="15376"/>
                  </a:lnTo>
                  <a:lnTo>
                    <a:pt x="31543" y="14969"/>
                  </a:lnTo>
                  <a:lnTo>
                    <a:pt x="31517" y="14569"/>
                  </a:lnTo>
                  <a:lnTo>
                    <a:pt x="31482" y="14170"/>
                  </a:lnTo>
                  <a:lnTo>
                    <a:pt x="31439" y="13771"/>
                  </a:lnTo>
                  <a:lnTo>
                    <a:pt x="31378" y="13381"/>
                  </a:lnTo>
                  <a:lnTo>
                    <a:pt x="31317" y="12990"/>
                  </a:lnTo>
                  <a:lnTo>
                    <a:pt x="31239" y="12608"/>
                  </a:lnTo>
                  <a:lnTo>
                    <a:pt x="31161" y="12226"/>
                  </a:lnTo>
                  <a:lnTo>
                    <a:pt x="31066" y="11845"/>
                  </a:lnTo>
                  <a:lnTo>
                    <a:pt x="30962" y="11463"/>
                  </a:lnTo>
                  <a:lnTo>
                    <a:pt x="30849" y="11098"/>
                  </a:lnTo>
                  <a:lnTo>
                    <a:pt x="30727" y="10725"/>
                  </a:lnTo>
                  <a:lnTo>
                    <a:pt x="30606" y="10361"/>
                  </a:lnTo>
                  <a:lnTo>
                    <a:pt x="30467" y="10005"/>
                  </a:lnTo>
                  <a:lnTo>
                    <a:pt x="30319" y="9649"/>
                  </a:lnTo>
                  <a:lnTo>
                    <a:pt x="30163" y="9294"/>
                  </a:lnTo>
                  <a:lnTo>
                    <a:pt x="29998" y="8946"/>
                  </a:lnTo>
                  <a:lnTo>
                    <a:pt x="29834" y="8608"/>
                  </a:lnTo>
                  <a:lnTo>
                    <a:pt x="29651" y="8270"/>
                  </a:lnTo>
                  <a:lnTo>
                    <a:pt x="29469" y="7931"/>
                  </a:lnTo>
                  <a:lnTo>
                    <a:pt x="29270" y="7610"/>
                  </a:lnTo>
                  <a:lnTo>
                    <a:pt x="29070" y="7280"/>
                  </a:lnTo>
                  <a:lnTo>
                    <a:pt x="28862" y="6968"/>
                  </a:lnTo>
                  <a:lnTo>
                    <a:pt x="28645" y="6656"/>
                  </a:lnTo>
                  <a:lnTo>
                    <a:pt x="28419" y="6343"/>
                  </a:lnTo>
                  <a:lnTo>
                    <a:pt x="28194" y="6048"/>
                  </a:lnTo>
                  <a:lnTo>
                    <a:pt x="27951" y="5753"/>
                  </a:lnTo>
                  <a:lnTo>
                    <a:pt x="27708" y="5458"/>
                  </a:lnTo>
                  <a:lnTo>
                    <a:pt x="27456" y="5180"/>
                  </a:lnTo>
                  <a:lnTo>
                    <a:pt x="27196" y="4903"/>
                  </a:lnTo>
                  <a:lnTo>
                    <a:pt x="26935" y="4625"/>
                  </a:lnTo>
                  <a:lnTo>
                    <a:pt x="26658" y="4365"/>
                  </a:lnTo>
                  <a:lnTo>
                    <a:pt x="26389" y="4104"/>
                  </a:lnTo>
                  <a:lnTo>
                    <a:pt x="26102" y="3853"/>
                  </a:lnTo>
                  <a:lnTo>
                    <a:pt x="25807" y="3610"/>
                  </a:lnTo>
                  <a:lnTo>
                    <a:pt x="25512" y="3367"/>
                  </a:lnTo>
                  <a:lnTo>
                    <a:pt x="25217" y="3141"/>
                  </a:lnTo>
                  <a:lnTo>
                    <a:pt x="24905" y="2916"/>
                  </a:lnTo>
                  <a:lnTo>
                    <a:pt x="24592" y="2699"/>
                  </a:lnTo>
                  <a:lnTo>
                    <a:pt x="24280" y="2490"/>
                  </a:lnTo>
                  <a:lnTo>
                    <a:pt x="23959" y="2291"/>
                  </a:lnTo>
                  <a:lnTo>
                    <a:pt x="23629" y="2091"/>
                  </a:lnTo>
                  <a:lnTo>
                    <a:pt x="23291" y="1909"/>
                  </a:lnTo>
                  <a:lnTo>
                    <a:pt x="22961" y="1727"/>
                  </a:lnTo>
                  <a:lnTo>
                    <a:pt x="22614" y="1562"/>
                  </a:lnTo>
                  <a:lnTo>
                    <a:pt x="22267" y="1397"/>
                  </a:lnTo>
                  <a:lnTo>
                    <a:pt x="21920" y="1241"/>
                  </a:lnTo>
                  <a:lnTo>
                    <a:pt x="21555" y="1093"/>
                  </a:lnTo>
                  <a:lnTo>
                    <a:pt x="21200" y="955"/>
                  </a:lnTo>
                  <a:lnTo>
                    <a:pt x="20835" y="833"/>
                  </a:lnTo>
                  <a:lnTo>
                    <a:pt x="20471" y="712"/>
                  </a:lnTo>
                  <a:lnTo>
                    <a:pt x="20098" y="599"/>
                  </a:lnTo>
                  <a:lnTo>
                    <a:pt x="19716" y="495"/>
                  </a:lnTo>
                  <a:lnTo>
                    <a:pt x="19343" y="399"/>
                  </a:lnTo>
                  <a:lnTo>
                    <a:pt x="18952" y="321"/>
                  </a:lnTo>
                  <a:lnTo>
                    <a:pt x="18570" y="243"/>
                  </a:lnTo>
                  <a:lnTo>
                    <a:pt x="18180" y="182"/>
                  </a:lnTo>
                  <a:lnTo>
                    <a:pt x="17789" y="122"/>
                  </a:lnTo>
                  <a:lnTo>
                    <a:pt x="17390" y="78"/>
                  </a:lnTo>
                  <a:lnTo>
                    <a:pt x="16991" y="43"/>
                  </a:lnTo>
                  <a:lnTo>
                    <a:pt x="16592" y="17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137aa9371db_0_13"/>
            <p:cNvSpPr/>
            <p:nvPr/>
          </p:nvSpPr>
          <p:spPr>
            <a:xfrm>
              <a:off x="-2481225" y="-1853775"/>
              <a:ext cx="789025" cy="789000"/>
            </a:xfrm>
            <a:custGeom>
              <a:avLst/>
              <a:gdLst/>
              <a:ahLst/>
              <a:cxnLst/>
              <a:rect l="l" t="t" r="r" b="b"/>
              <a:pathLst>
                <a:path w="31561" h="31560" fill="none" extrusionOk="0">
                  <a:moveTo>
                    <a:pt x="15776" y="31560"/>
                  </a:moveTo>
                  <a:lnTo>
                    <a:pt x="15776" y="31560"/>
                  </a:lnTo>
                  <a:lnTo>
                    <a:pt x="15377" y="31560"/>
                  </a:lnTo>
                  <a:lnTo>
                    <a:pt x="14969" y="31542"/>
                  </a:lnTo>
                  <a:lnTo>
                    <a:pt x="14570" y="31516"/>
                  </a:lnTo>
                  <a:lnTo>
                    <a:pt x="14171" y="31482"/>
                  </a:lnTo>
                  <a:lnTo>
                    <a:pt x="13772" y="31438"/>
                  </a:lnTo>
                  <a:lnTo>
                    <a:pt x="13381" y="31377"/>
                  </a:lnTo>
                  <a:lnTo>
                    <a:pt x="12991" y="31317"/>
                  </a:lnTo>
                  <a:lnTo>
                    <a:pt x="12600" y="31239"/>
                  </a:lnTo>
                  <a:lnTo>
                    <a:pt x="12218" y="31161"/>
                  </a:lnTo>
                  <a:lnTo>
                    <a:pt x="11845" y="31065"/>
                  </a:lnTo>
                  <a:lnTo>
                    <a:pt x="11464" y="30961"/>
                  </a:lnTo>
                  <a:lnTo>
                    <a:pt x="11090" y="30848"/>
                  </a:lnTo>
                  <a:lnTo>
                    <a:pt x="10726" y="30727"/>
                  </a:lnTo>
                  <a:lnTo>
                    <a:pt x="10361" y="30605"/>
                  </a:lnTo>
                  <a:lnTo>
                    <a:pt x="9997" y="30466"/>
                  </a:lnTo>
                  <a:lnTo>
                    <a:pt x="9641" y="30319"/>
                  </a:lnTo>
                  <a:lnTo>
                    <a:pt x="9294" y="30163"/>
                  </a:lnTo>
                  <a:lnTo>
                    <a:pt x="8947" y="30006"/>
                  </a:lnTo>
                  <a:lnTo>
                    <a:pt x="8600" y="29833"/>
                  </a:lnTo>
                  <a:lnTo>
                    <a:pt x="8262" y="29651"/>
                  </a:lnTo>
                  <a:lnTo>
                    <a:pt x="7932" y="29468"/>
                  </a:lnTo>
                  <a:lnTo>
                    <a:pt x="7602" y="29269"/>
                  </a:lnTo>
                  <a:lnTo>
                    <a:pt x="7281" y="29069"/>
                  </a:lnTo>
                  <a:lnTo>
                    <a:pt x="6960" y="28861"/>
                  </a:lnTo>
                  <a:lnTo>
                    <a:pt x="6648" y="28644"/>
                  </a:lnTo>
                  <a:lnTo>
                    <a:pt x="6344" y="28418"/>
                  </a:lnTo>
                  <a:lnTo>
                    <a:pt x="6040" y="28193"/>
                  </a:lnTo>
                  <a:lnTo>
                    <a:pt x="5745" y="27950"/>
                  </a:lnTo>
                  <a:lnTo>
                    <a:pt x="5459" y="27707"/>
                  </a:lnTo>
                  <a:lnTo>
                    <a:pt x="5172" y="27455"/>
                  </a:lnTo>
                  <a:lnTo>
                    <a:pt x="4895" y="27195"/>
                  </a:lnTo>
                  <a:lnTo>
                    <a:pt x="4626" y="26935"/>
                  </a:lnTo>
                  <a:lnTo>
                    <a:pt x="4365" y="26666"/>
                  </a:lnTo>
                  <a:lnTo>
                    <a:pt x="4105" y="26388"/>
                  </a:lnTo>
                  <a:lnTo>
                    <a:pt x="3853" y="26102"/>
                  </a:lnTo>
                  <a:lnTo>
                    <a:pt x="3610" y="25815"/>
                  </a:lnTo>
                  <a:lnTo>
                    <a:pt x="3368" y="25520"/>
                  </a:lnTo>
                  <a:lnTo>
                    <a:pt x="3142" y="25217"/>
                  </a:lnTo>
                  <a:lnTo>
                    <a:pt x="2916" y="24904"/>
                  </a:lnTo>
                  <a:lnTo>
                    <a:pt x="2699" y="24592"/>
                  </a:lnTo>
                  <a:lnTo>
                    <a:pt x="2491" y="24279"/>
                  </a:lnTo>
                  <a:lnTo>
                    <a:pt x="2283" y="23958"/>
                  </a:lnTo>
                  <a:lnTo>
                    <a:pt x="2092" y="23629"/>
                  </a:lnTo>
                  <a:lnTo>
                    <a:pt x="1910" y="23299"/>
                  </a:lnTo>
                  <a:lnTo>
                    <a:pt x="1728" y="22960"/>
                  </a:lnTo>
                  <a:lnTo>
                    <a:pt x="1554" y="22613"/>
                  </a:lnTo>
                  <a:lnTo>
                    <a:pt x="1398" y="22266"/>
                  </a:lnTo>
                  <a:lnTo>
                    <a:pt x="1242" y="21919"/>
                  </a:lnTo>
                  <a:lnTo>
                    <a:pt x="1094" y="21563"/>
                  </a:lnTo>
                  <a:lnTo>
                    <a:pt x="955" y="21199"/>
                  </a:lnTo>
                  <a:lnTo>
                    <a:pt x="825" y="20834"/>
                  </a:lnTo>
                  <a:lnTo>
                    <a:pt x="712" y="20470"/>
                  </a:lnTo>
                  <a:lnTo>
                    <a:pt x="599" y="20097"/>
                  </a:lnTo>
                  <a:lnTo>
                    <a:pt x="495" y="19715"/>
                  </a:lnTo>
                  <a:lnTo>
                    <a:pt x="400" y="19342"/>
                  </a:lnTo>
                  <a:lnTo>
                    <a:pt x="322" y="18951"/>
                  </a:lnTo>
                  <a:lnTo>
                    <a:pt x="244" y="18570"/>
                  </a:lnTo>
                  <a:lnTo>
                    <a:pt x="183" y="18179"/>
                  </a:lnTo>
                  <a:lnTo>
                    <a:pt x="122" y="17789"/>
                  </a:lnTo>
                  <a:lnTo>
                    <a:pt x="79" y="17390"/>
                  </a:lnTo>
                  <a:lnTo>
                    <a:pt x="44" y="16990"/>
                  </a:lnTo>
                  <a:lnTo>
                    <a:pt x="18" y="16591"/>
                  </a:lnTo>
                  <a:lnTo>
                    <a:pt x="1" y="16183"/>
                  </a:lnTo>
                  <a:lnTo>
                    <a:pt x="1" y="15776"/>
                  </a:lnTo>
                  <a:lnTo>
                    <a:pt x="1" y="15776"/>
                  </a:lnTo>
                  <a:lnTo>
                    <a:pt x="1" y="15376"/>
                  </a:lnTo>
                  <a:lnTo>
                    <a:pt x="18" y="14969"/>
                  </a:lnTo>
                  <a:lnTo>
                    <a:pt x="44" y="14569"/>
                  </a:lnTo>
                  <a:lnTo>
                    <a:pt x="79" y="14170"/>
                  </a:lnTo>
                  <a:lnTo>
                    <a:pt x="122" y="13771"/>
                  </a:lnTo>
                  <a:lnTo>
                    <a:pt x="183" y="13381"/>
                  </a:lnTo>
                  <a:lnTo>
                    <a:pt x="244" y="12990"/>
                  </a:lnTo>
                  <a:lnTo>
                    <a:pt x="322" y="12608"/>
                  </a:lnTo>
                  <a:lnTo>
                    <a:pt x="400" y="12226"/>
                  </a:lnTo>
                  <a:lnTo>
                    <a:pt x="495" y="11845"/>
                  </a:lnTo>
                  <a:lnTo>
                    <a:pt x="599" y="11463"/>
                  </a:lnTo>
                  <a:lnTo>
                    <a:pt x="712" y="11098"/>
                  </a:lnTo>
                  <a:lnTo>
                    <a:pt x="825" y="10725"/>
                  </a:lnTo>
                  <a:lnTo>
                    <a:pt x="955" y="10361"/>
                  </a:lnTo>
                  <a:lnTo>
                    <a:pt x="1094" y="10005"/>
                  </a:lnTo>
                  <a:lnTo>
                    <a:pt x="1242" y="9649"/>
                  </a:lnTo>
                  <a:lnTo>
                    <a:pt x="1398" y="9294"/>
                  </a:lnTo>
                  <a:lnTo>
                    <a:pt x="1554" y="8946"/>
                  </a:lnTo>
                  <a:lnTo>
                    <a:pt x="1728" y="8608"/>
                  </a:lnTo>
                  <a:lnTo>
                    <a:pt x="1910" y="8270"/>
                  </a:lnTo>
                  <a:lnTo>
                    <a:pt x="2092" y="7931"/>
                  </a:lnTo>
                  <a:lnTo>
                    <a:pt x="2283" y="7610"/>
                  </a:lnTo>
                  <a:lnTo>
                    <a:pt x="2491" y="7280"/>
                  </a:lnTo>
                  <a:lnTo>
                    <a:pt x="2699" y="6968"/>
                  </a:lnTo>
                  <a:lnTo>
                    <a:pt x="2916" y="6656"/>
                  </a:lnTo>
                  <a:lnTo>
                    <a:pt x="3142" y="6343"/>
                  </a:lnTo>
                  <a:lnTo>
                    <a:pt x="3368" y="6048"/>
                  </a:lnTo>
                  <a:lnTo>
                    <a:pt x="3610" y="5753"/>
                  </a:lnTo>
                  <a:lnTo>
                    <a:pt x="3853" y="5458"/>
                  </a:lnTo>
                  <a:lnTo>
                    <a:pt x="4105" y="5180"/>
                  </a:lnTo>
                  <a:lnTo>
                    <a:pt x="4365" y="4903"/>
                  </a:lnTo>
                  <a:lnTo>
                    <a:pt x="4626" y="4625"/>
                  </a:lnTo>
                  <a:lnTo>
                    <a:pt x="4895" y="4365"/>
                  </a:lnTo>
                  <a:lnTo>
                    <a:pt x="5172" y="4104"/>
                  </a:lnTo>
                  <a:lnTo>
                    <a:pt x="5459" y="3853"/>
                  </a:lnTo>
                  <a:lnTo>
                    <a:pt x="5745" y="3610"/>
                  </a:lnTo>
                  <a:lnTo>
                    <a:pt x="6040" y="3367"/>
                  </a:lnTo>
                  <a:lnTo>
                    <a:pt x="6344" y="3141"/>
                  </a:lnTo>
                  <a:lnTo>
                    <a:pt x="6648" y="2916"/>
                  </a:lnTo>
                  <a:lnTo>
                    <a:pt x="6960" y="2699"/>
                  </a:lnTo>
                  <a:lnTo>
                    <a:pt x="7281" y="2490"/>
                  </a:lnTo>
                  <a:lnTo>
                    <a:pt x="7602" y="2291"/>
                  </a:lnTo>
                  <a:lnTo>
                    <a:pt x="7932" y="2091"/>
                  </a:lnTo>
                  <a:lnTo>
                    <a:pt x="8262" y="1909"/>
                  </a:lnTo>
                  <a:lnTo>
                    <a:pt x="8600" y="1727"/>
                  </a:lnTo>
                  <a:lnTo>
                    <a:pt x="8947" y="1562"/>
                  </a:lnTo>
                  <a:lnTo>
                    <a:pt x="9294" y="1397"/>
                  </a:lnTo>
                  <a:lnTo>
                    <a:pt x="9641" y="1241"/>
                  </a:lnTo>
                  <a:lnTo>
                    <a:pt x="9997" y="1093"/>
                  </a:lnTo>
                  <a:lnTo>
                    <a:pt x="10361" y="955"/>
                  </a:lnTo>
                  <a:lnTo>
                    <a:pt x="10726" y="833"/>
                  </a:lnTo>
                  <a:lnTo>
                    <a:pt x="11090" y="712"/>
                  </a:lnTo>
                  <a:lnTo>
                    <a:pt x="11464" y="599"/>
                  </a:lnTo>
                  <a:lnTo>
                    <a:pt x="11845" y="495"/>
                  </a:lnTo>
                  <a:lnTo>
                    <a:pt x="12218" y="399"/>
                  </a:lnTo>
                  <a:lnTo>
                    <a:pt x="12600" y="321"/>
                  </a:lnTo>
                  <a:lnTo>
                    <a:pt x="12991" y="243"/>
                  </a:lnTo>
                  <a:lnTo>
                    <a:pt x="13381" y="182"/>
                  </a:lnTo>
                  <a:lnTo>
                    <a:pt x="13772" y="122"/>
                  </a:lnTo>
                  <a:lnTo>
                    <a:pt x="14171" y="78"/>
                  </a:lnTo>
                  <a:lnTo>
                    <a:pt x="14570" y="43"/>
                  </a:lnTo>
                  <a:lnTo>
                    <a:pt x="14969" y="17"/>
                  </a:lnTo>
                  <a:lnTo>
                    <a:pt x="15377" y="0"/>
                  </a:lnTo>
                  <a:lnTo>
                    <a:pt x="15776" y="0"/>
                  </a:lnTo>
                  <a:lnTo>
                    <a:pt x="15776" y="0"/>
                  </a:lnTo>
                  <a:lnTo>
                    <a:pt x="16184" y="0"/>
                  </a:lnTo>
                  <a:lnTo>
                    <a:pt x="16592" y="17"/>
                  </a:lnTo>
                  <a:lnTo>
                    <a:pt x="16991" y="43"/>
                  </a:lnTo>
                  <a:lnTo>
                    <a:pt x="17390" y="78"/>
                  </a:lnTo>
                  <a:lnTo>
                    <a:pt x="17789" y="122"/>
                  </a:lnTo>
                  <a:lnTo>
                    <a:pt x="18180" y="182"/>
                  </a:lnTo>
                  <a:lnTo>
                    <a:pt x="18570" y="243"/>
                  </a:lnTo>
                  <a:lnTo>
                    <a:pt x="18952" y="321"/>
                  </a:lnTo>
                  <a:lnTo>
                    <a:pt x="19343" y="399"/>
                  </a:lnTo>
                  <a:lnTo>
                    <a:pt x="19716" y="495"/>
                  </a:lnTo>
                  <a:lnTo>
                    <a:pt x="20098" y="599"/>
                  </a:lnTo>
                  <a:lnTo>
                    <a:pt x="20471" y="712"/>
                  </a:lnTo>
                  <a:lnTo>
                    <a:pt x="20835" y="833"/>
                  </a:lnTo>
                  <a:lnTo>
                    <a:pt x="21200" y="955"/>
                  </a:lnTo>
                  <a:lnTo>
                    <a:pt x="21555" y="1093"/>
                  </a:lnTo>
                  <a:lnTo>
                    <a:pt x="21920" y="1241"/>
                  </a:lnTo>
                  <a:lnTo>
                    <a:pt x="22267" y="1397"/>
                  </a:lnTo>
                  <a:lnTo>
                    <a:pt x="22614" y="1562"/>
                  </a:lnTo>
                  <a:lnTo>
                    <a:pt x="22961" y="1727"/>
                  </a:lnTo>
                  <a:lnTo>
                    <a:pt x="23291" y="1909"/>
                  </a:lnTo>
                  <a:lnTo>
                    <a:pt x="23629" y="2091"/>
                  </a:lnTo>
                  <a:lnTo>
                    <a:pt x="23959" y="2291"/>
                  </a:lnTo>
                  <a:lnTo>
                    <a:pt x="24280" y="2490"/>
                  </a:lnTo>
                  <a:lnTo>
                    <a:pt x="24592" y="2699"/>
                  </a:lnTo>
                  <a:lnTo>
                    <a:pt x="24905" y="2916"/>
                  </a:lnTo>
                  <a:lnTo>
                    <a:pt x="25217" y="3141"/>
                  </a:lnTo>
                  <a:lnTo>
                    <a:pt x="25512" y="3367"/>
                  </a:lnTo>
                  <a:lnTo>
                    <a:pt x="25807" y="3610"/>
                  </a:lnTo>
                  <a:lnTo>
                    <a:pt x="26102" y="3853"/>
                  </a:lnTo>
                  <a:lnTo>
                    <a:pt x="26389" y="4104"/>
                  </a:lnTo>
                  <a:lnTo>
                    <a:pt x="26658" y="4365"/>
                  </a:lnTo>
                  <a:lnTo>
                    <a:pt x="26935" y="4625"/>
                  </a:lnTo>
                  <a:lnTo>
                    <a:pt x="27196" y="4903"/>
                  </a:lnTo>
                  <a:lnTo>
                    <a:pt x="27456" y="5180"/>
                  </a:lnTo>
                  <a:lnTo>
                    <a:pt x="27708" y="5458"/>
                  </a:lnTo>
                  <a:lnTo>
                    <a:pt x="27951" y="5753"/>
                  </a:lnTo>
                  <a:lnTo>
                    <a:pt x="28194" y="6048"/>
                  </a:lnTo>
                  <a:lnTo>
                    <a:pt x="28419" y="6343"/>
                  </a:lnTo>
                  <a:lnTo>
                    <a:pt x="28645" y="6656"/>
                  </a:lnTo>
                  <a:lnTo>
                    <a:pt x="28862" y="6968"/>
                  </a:lnTo>
                  <a:lnTo>
                    <a:pt x="29070" y="7280"/>
                  </a:lnTo>
                  <a:lnTo>
                    <a:pt x="29270" y="7610"/>
                  </a:lnTo>
                  <a:lnTo>
                    <a:pt x="29469" y="7931"/>
                  </a:lnTo>
                  <a:lnTo>
                    <a:pt x="29651" y="8270"/>
                  </a:lnTo>
                  <a:lnTo>
                    <a:pt x="29834" y="8608"/>
                  </a:lnTo>
                  <a:lnTo>
                    <a:pt x="29998" y="8946"/>
                  </a:lnTo>
                  <a:lnTo>
                    <a:pt x="30163" y="9294"/>
                  </a:lnTo>
                  <a:lnTo>
                    <a:pt x="30319" y="9649"/>
                  </a:lnTo>
                  <a:lnTo>
                    <a:pt x="30467" y="10005"/>
                  </a:lnTo>
                  <a:lnTo>
                    <a:pt x="30606" y="10361"/>
                  </a:lnTo>
                  <a:lnTo>
                    <a:pt x="30727" y="10725"/>
                  </a:lnTo>
                  <a:lnTo>
                    <a:pt x="30849" y="11098"/>
                  </a:lnTo>
                  <a:lnTo>
                    <a:pt x="30962" y="11463"/>
                  </a:lnTo>
                  <a:lnTo>
                    <a:pt x="31066" y="11845"/>
                  </a:lnTo>
                  <a:lnTo>
                    <a:pt x="31161" y="12226"/>
                  </a:lnTo>
                  <a:lnTo>
                    <a:pt x="31239" y="12608"/>
                  </a:lnTo>
                  <a:lnTo>
                    <a:pt x="31317" y="12990"/>
                  </a:lnTo>
                  <a:lnTo>
                    <a:pt x="31378" y="13381"/>
                  </a:lnTo>
                  <a:lnTo>
                    <a:pt x="31439" y="13771"/>
                  </a:lnTo>
                  <a:lnTo>
                    <a:pt x="31482" y="14170"/>
                  </a:lnTo>
                  <a:lnTo>
                    <a:pt x="31517" y="14569"/>
                  </a:lnTo>
                  <a:lnTo>
                    <a:pt x="31543" y="14969"/>
                  </a:lnTo>
                  <a:lnTo>
                    <a:pt x="31560" y="15376"/>
                  </a:lnTo>
                  <a:lnTo>
                    <a:pt x="31560" y="15776"/>
                  </a:lnTo>
                  <a:lnTo>
                    <a:pt x="31560" y="15776"/>
                  </a:lnTo>
                  <a:lnTo>
                    <a:pt x="31560" y="16183"/>
                  </a:lnTo>
                  <a:lnTo>
                    <a:pt x="31543" y="16591"/>
                  </a:lnTo>
                  <a:lnTo>
                    <a:pt x="31517" y="16990"/>
                  </a:lnTo>
                  <a:lnTo>
                    <a:pt x="31482" y="17390"/>
                  </a:lnTo>
                  <a:lnTo>
                    <a:pt x="31439" y="17789"/>
                  </a:lnTo>
                  <a:lnTo>
                    <a:pt x="31378" y="18179"/>
                  </a:lnTo>
                  <a:lnTo>
                    <a:pt x="31317" y="18570"/>
                  </a:lnTo>
                  <a:lnTo>
                    <a:pt x="31239" y="18951"/>
                  </a:lnTo>
                  <a:lnTo>
                    <a:pt x="31161" y="19342"/>
                  </a:lnTo>
                  <a:lnTo>
                    <a:pt x="31066" y="19715"/>
                  </a:lnTo>
                  <a:lnTo>
                    <a:pt x="30962" y="20097"/>
                  </a:lnTo>
                  <a:lnTo>
                    <a:pt x="30849" y="20470"/>
                  </a:lnTo>
                  <a:lnTo>
                    <a:pt x="30727" y="20834"/>
                  </a:lnTo>
                  <a:lnTo>
                    <a:pt x="30606" y="21199"/>
                  </a:lnTo>
                  <a:lnTo>
                    <a:pt x="30467" y="21563"/>
                  </a:lnTo>
                  <a:lnTo>
                    <a:pt x="30319" y="21919"/>
                  </a:lnTo>
                  <a:lnTo>
                    <a:pt x="30163" y="22266"/>
                  </a:lnTo>
                  <a:lnTo>
                    <a:pt x="29998" y="22613"/>
                  </a:lnTo>
                  <a:lnTo>
                    <a:pt x="29834" y="22960"/>
                  </a:lnTo>
                  <a:lnTo>
                    <a:pt x="29651" y="23299"/>
                  </a:lnTo>
                  <a:lnTo>
                    <a:pt x="29469" y="23629"/>
                  </a:lnTo>
                  <a:lnTo>
                    <a:pt x="29270" y="23958"/>
                  </a:lnTo>
                  <a:lnTo>
                    <a:pt x="29070" y="24279"/>
                  </a:lnTo>
                  <a:lnTo>
                    <a:pt x="28862" y="24592"/>
                  </a:lnTo>
                  <a:lnTo>
                    <a:pt x="28645" y="24904"/>
                  </a:lnTo>
                  <a:lnTo>
                    <a:pt x="28419" y="25217"/>
                  </a:lnTo>
                  <a:lnTo>
                    <a:pt x="28194" y="25520"/>
                  </a:lnTo>
                  <a:lnTo>
                    <a:pt x="27951" y="25815"/>
                  </a:lnTo>
                  <a:lnTo>
                    <a:pt x="27708" y="26102"/>
                  </a:lnTo>
                  <a:lnTo>
                    <a:pt x="27456" y="26388"/>
                  </a:lnTo>
                  <a:lnTo>
                    <a:pt x="27196" y="26666"/>
                  </a:lnTo>
                  <a:lnTo>
                    <a:pt x="26935" y="26935"/>
                  </a:lnTo>
                  <a:lnTo>
                    <a:pt x="26658" y="27195"/>
                  </a:lnTo>
                  <a:lnTo>
                    <a:pt x="26389" y="27455"/>
                  </a:lnTo>
                  <a:lnTo>
                    <a:pt x="26102" y="27707"/>
                  </a:lnTo>
                  <a:lnTo>
                    <a:pt x="25807" y="27950"/>
                  </a:lnTo>
                  <a:lnTo>
                    <a:pt x="25512" y="28193"/>
                  </a:lnTo>
                  <a:lnTo>
                    <a:pt x="25217" y="28418"/>
                  </a:lnTo>
                  <a:lnTo>
                    <a:pt x="24905" y="28644"/>
                  </a:lnTo>
                  <a:lnTo>
                    <a:pt x="24592" y="28861"/>
                  </a:lnTo>
                  <a:lnTo>
                    <a:pt x="24280" y="29069"/>
                  </a:lnTo>
                  <a:lnTo>
                    <a:pt x="23959" y="29269"/>
                  </a:lnTo>
                  <a:lnTo>
                    <a:pt x="23629" y="29468"/>
                  </a:lnTo>
                  <a:lnTo>
                    <a:pt x="23291" y="29651"/>
                  </a:lnTo>
                  <a:lnTo>
                    <a:pt x="22961" y="29833"/>
                  </a:lnTo>
                  <a:lnTo>
                    <a:pt x="22614" y="30006"/>
                  </a:lnTo>
                  <a:lnTo>
                    <a:pt x="22267" y="30163"/>
                  </a:lnTo>
                  <a:lnTo>
                    <a:pt x="21920" y="30319"/>
                  </a:lnTo>
                  <a:lnTo>
                    <a:pt x="21555" y="30466"/>
                  </a:lnTo>
                  <a:lnTo>
                    <a:pt x="21200" y="30605"/>
                  </a:lnTo>
                  <a:lnTo>
                    <a:pt x="20835" y="30727"/>
                  </a:lnTo>
                  <a:lnTo>
                    <a:pt x="20471" y="30848"/>
                  </a:lnTo>
                  <a:lnTo>
                    <a:pt x="20098" y="30961"/>
                  </a:lnTo>
                  <a:lnTo>
                    <a:pt x="19716" y="31065"/>
                  </a:lnTo>
                  <a:lnTo>
                    <a:pt x="19343" y="31161"/>
                  </a:lnTo>
                  <a:lnTo>
                    <a:pt x="18952" y="31239"/>
                  </a:lnTo>
                  <a:lnTo>
                    <a:pt x="18570" y="31317"/>
                  </a:lnTo>
                  <a:lnTo>
                    <a:pt x="18180" y="31377"/>
                  </a:lnTo>
                  <a:lnTo>
                    <a:pt x="17789" y="31438"/>
                  </a:lnTo>
                  <a:lnTo>
                    <a:pt x="17390" y="31482"/>
                  </a:lnTo>
                  <a:lnTo>
                    <a:pt x="16991" y="31516"/>
                  </a:lnTo>
                  <a:lnTo>
                    <a:pt x="16592" y="31542"/>
                  </a:lnTo>
                  <a:lnTo>
                    <a:pt x="16184" y="31560"/>
                  </a:lnTo>
                  <a:lnTo>
                    <a:pt x="15776" y="31560"/>
                  </a:lnTo>
                  <a:lnTo>
                    <a:pt x="15776" y="315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137aa9371db_0_13"/>
            <p:cNvSpPr/>
            <p:nvPr/>
          </p:nvSpPr>
          <p:spPr>
            <a:xfrm>
              <a:off x="-2086825" y="-1590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137aa9371db_0_13"/>
            <p:cNvSpPr/>
            <p:nvPr/>
          </p:nvSpPr>
          <p:spPr>
            <a:xfrm>
              <a:off x="-3296675" y="-2659700"/>
              <a:ext cx="1341550" cy="937400"/>
            </a:xfrm>
            <a:custGeom>
              <a:avLst/>
              <a:gdLst/>
              <a:ahLst/>
              <a:cxnLst/>
              <a:rect l="l" t="t" r="r" b="b"/>
              <a:pathLst>
                <a:path w="53662" h="37496" extrusionOk="0">
                  <a:moveTo>
                    <a:pt x="13043" y="1"/>
                  </a:moveTo>
                  <a:lnTo>
                    <a:pt x="11836" y="18"/>
                  </a:lnTo>
                  <a:lnTo>
                    <a:pt x="10648" y="35"/>
                  </a:lnTo>
                  <a:lnTo>
                    <a:pt x="9485" y="70"/>
                  </a:lnTo>
                  <a:lnTo>
                    <a:pt x="8339" y="105"/>
                  </a:lnTo>
                  <a:lnTo>
                    <a:pt x="6101" y="183"/>
                  </a:lnTo>
                  <a:lnTo>
                    <a:pt x="4487" y="235"/>
                  </a:lnTo>
                  <a:lnTo>
                    <a:pt x="2916" y="278"/>
                  </a:lnTo>
                  <a:lnTo>
                    <a:pt x="1415" y="304"/>
                  </a:lnTo>
                  <a:lnTo>
                    <a:pt x="695" y="313"/>
                  </a:lnTo>
                  <a:lnTo>
                    <a:pt x="0" y="322"/>
                  </a:lnTo>
                  <a:lnTo>
                    <a:pt x="0" y="10839"/>
                  </a:lnTo>
                  <a:lnTo>
                    <a:pt x="764" y="10839"/>
                  </a:lnTo>
                  <a:lnTo>
                    <a:pt x="1545" y="10830"/>
                  </a:lnTo>
                  <a:lnTo>
                    <a:pt x="3124" y="10795"/>
                  </a:lnTo>
                  <a:lnTo>
                    <a:pt x="4756" y="10752"/>
                  </a:lnTo>
                  <a:lnTo>
                    <a:pt x="6456" y="10700"/>
                  </a:lnTo>
                  <a:lnTo>
                    <a:pt x="8400" y="10639"/>
                  </a:lnTo>
                  <a:lnTo>
                    <a:pt x="10396" y="10578"/>
                  </a:lnTo>
                  <a:lnTo>
                    <a:pt x="11411" y="10561"/>
                  </a:lnTo>
                  <a:lnTo>
                    <a:pt x="12426" y="10544"/>
                  </a:lnTo>
                  <a:lnTo>
                    <a:pt x="13450" y="10535"/>
                  </a:lnTo>
                  <a:lnTo>
                    <a:pt x="14483" y="10535"/>
                  </a:lnTo>
                  <a:lnTo>
                    <a:pt x="15516" y="10544"/>
                  </a:lnTo>
                  <a:lnTo>
                    <a:pt x="16548" y="10561"/>
                  </a:lnTo>
                  <a:lnTo>
                    <a:pt x="17581" y="10596"/>
                  </a:lnTo>
                  <a:lnTo>
                    <a:pt x="18613" y="10648"/>
                  </a:lnTo>
                  <a:lnTo>
                    <a:pt x="19637" y="10708"/>
                  </a:lnTo>
                  <a:lnTo>
                    <a:pt x="20661" y="10787"/>
                  </a:lnTo>
                  <a:lnTo>
                    <a:pt x="21685" y="10891"/>
                  </a:lnTo>
                  <a:lnTo>
                    <a:pt x="22188" y="10951"/>
                  </a:lnTo>
                  <a:lnTo>
                    <a:pt x="22692" y="11012"/>
                  </a:lnTo>
                  <a:lnTo>
                    <a:pt x="23195" y="11082"/>
                  </a:lnTo>
                  <a:lnTo>
                    <a:pt x="23690" y="11151"/>
                  </a:lnTo>
                  <a:lnTo>
                    <a:pt x="24193" y="11229"/>
                  </a:lnTo>
                  <a:lnTo>
                    <a:pt x="24688" y="11316"/>
                  </a:lnTo>
                  <a:lnTo>
                    <a:pt x="25174" y="11403"/>
                  </a:lnTo>
                  <a:lnTo>
                    <a:pt x="25659" y="11498"/>
                  </a:lnTo>
                  <a:lnTo>
                    <a:pt x="26145" y="11602"/>
                  </a:lnTo>
                  <a:lnTo>
                    <a:pt x="26631" y="11715"/>
                  </a:lnTo>
                  <a:lnTo>
                    <a:pt x="27109" y="11828"/>
                  </a:lnTo>
                  <a:lnTo>
                    <a:pt x="27577" y="11949"/>
                  </a:lnTo>
                  <a:lnTo>
                    <a:pt x="28046" y="12079"/>
                  </a:lnTo>
                  <a:lnTo>
                    <a:pt x="28514" y="12218"/>
                  </a:lnTo>
                  <a:lnTo>
                    <a:pt x="28974" y="12366"/>
                  </a:lnTo>
                  <a:lnTo>
                    <a:pt x="29425" y="12513"/>
                  </a:lnTo>
                  <a:lnTo>
                    <a:pt x="29877" y="12678"/>
                  </a:lnTo>
                  <a:lnTo>
                    <a:pt x="30328" y="12843"/>
                  </a:lnTo>
                  <a:lnTo>
                    <a:pt x="30762" y="13017"/>
                  </a:lnTo>
                  <a:lnTo>
                    <a:pt x="31196" y="13199"/>
                  </a:lnTo>
                  <a:lnTo>
                    <a:pt x="31629" y="13398"/>
                  </a:lnTo>
                  <a:lnTo>
                    <a:pt x="32055" y="13598"/>
                  </a:lnTo>
                  <a:lnTo>
                    <a:pt x="32471" y="13806"/>
                  </a:lnTo>
                  <a:lnTo>
                    <a:pt x="32879" y="14023"/>
                  </a:lnTo>
                  <a:lnTo>
                    <a:pt x="33287" y="14249"/>
                  </a:lnTo>
                  <a:lnTo>
                    <a:pt x="33686" y="14492"/>
                  </a:lnTo>
                  <a:lnTo>
                    <a:pt x="34077" y="14735"/>
                  </a:lnTo>
                  <a:lnTo>
                    <a:pt x="34458" y="14986"/>
                  </a:lnTo>
                  <a:lnTo>
                    <a:pt x="34840" y="15255"/>
                  </a:lnTo>
                  <a:lnTo>
                    <a:pt x="35213" y="15533"/>
                  </a:lnTo>
                  <a:lnTo>
                    <a:pt x="35578" y="15819"/>
                  </a:lnTo>
                  <a:lnTo>
                    <a:pt x="35933" y="16114"/>
                  </a:lnTo>
                  <a:lnTo>
                    <a:pt x="36281" y="16418"/>
                  </a:lnTo>
                  <a:lnTo>
                    <a:pt x="36619" y="16731"/>
                  </a:lnTo>
                  <a:lnTo>
                    <a:pt x="37018" y="17138"/>
                  </a:lnTo>
                  <a:lnTo>
                    <a:pt x="37409" y="17555"/>
                  </a:lnTo>
                  <a:lnTo>
                    <a:pt x="37782" y="17989"/>
                  </a:lnTo>
                  <a:lnTo>
                    <a:pt x="38146" y="18440"/>
                  </a:lnTo>
                  <a:lnTo>
                    <a:pt x="38493" y="18909"/>
                  </a:lnTo>
                  <a:lnTo>
                    <a:pt x="38832" y="19395"/>
                  </a:lnTo>
                  <a:lnTo>
                    <a:pt x="39161" y="19898"/>
                  </a:lnTo>
                  <a:lnTo>
                    <a:pt x="39465" y="20410"/>
                  </a:lnTo>
                  <a:lnTo>
                    <a:pt x="39769" y="20948"/>
                  </a:lnTo>
                  <a:lnTo>
                    <a:pt x="40055" y="21494"/>
                  </a:lnTo>
                  <a:lnTo>
                    <a:pt x="40333" y="22058"/>
                  </a:lnTo>
                  <a:lnTo>
                    <a:pt x="40593" y="22640"/>
                  </a:lnTo>
                  <a:lnTo>
                    <a:pt x="40836" y="23230"/>
                  </a:lnTo>
                  <a:lnTo>
                    <a:pt x="41070" y="23846"/>
                  </a:lnTo>
                  <a:lnTo>
                    <a:pt x="41296" y="24471"/>
                  </a:lnTo>
                  <a:lnTo>
                    <a:pt x="41504" y="25113"/>
                  </a:lnTo>
                  <a:lnTo>
                    <a:pt x="41704" y="25772"/>
                  </a:lnTo>
                  <a:lnTo>
                    <a:pt x="41886" y="26449"/>
                  </a:lnTo>
                  <a:lnTo>
                    <a:pt x="42060" y="27135"/>
                  </a:lnTo>
                  <a:lnTo>
                    <a:pt x="42225" y="27846"/>
                  </a:lnTo>
                  <a:lnTo>
                    <a:pt x="42363" y="28567"/>
                  </a:lnTo>
                  <a:lnTo>
                    <a:pt x="42502" y="29304"/>
                  </a:lnTo>
                  <a:lnTo>
                    <a:pt x="42624" y="30050"/>
                  </a:lnTo>
                  <a:lnTo>
                    <a:pt x="42728" y="30823"/>
                  </a:lnTo>
                  <a:lnTo>
                    <a:pt x="42823" y="31604"/>
                  </a:lnTo>
                  <a:lnTo>
                    <a:pt x="42910" y="32402"/>
                  </a:lnTo>
                  <a:lnTo>
                    <a:pt x="42979" y="33209"/>
                  </a:lnTo>
                  <a:lnTo>
                    <a:pt x="43032" y="34033"/>
                  </a:lnTo>
                  <a:lnTo>
                    <a:pt x="43084" y="34884"/>
                  </a:lnTo>
                  <a:lnTo>
                    <a:pt x="43110" y="35734"/>
                  </a:lnTo>
                  <a:lnTo>
                    <a:pt x="43127" y="36610"/>
                  </a:lnTo>
                  <a:lnTo>
                    <a:pt x="43136" y="37496"/>
                  </a:lnTo>
                  <a:lnTo>
                    <a:pt x="53661" y="37496"/>
                  </a:lnTo>
                  <a:lnTo>
                    <a:pt x="53653" y="36333"/>
                  </a:lnTo>
                  <a:lnTo>
                    <a:pt x="53618" y="35187"/>
                  </a:lnTo>
                  <a:lnTo>
                    <a:pt x="53575" y="34059"/>
                  </a:lnTo>
                  <a:lnTo>
                    <a:pt x="53505" y="32957"/>
                  </a:lnTo>
                  <a:lnTo>
                    <a:pt x="53418" y="31864"/>
                  </a:lnTo>
                  <a:lnTo>
                    <a:pt x="53314" y="30788"/>
                  </a:lnTo>
                  <a:lnTo>
                    <a:pt x="53254" y="30259"/>
                  </a:lnTo>
                  <a:lnTo>
                    <a:pt x="53184" y="29729"/>
                  </a:lnTo>
                  <a:lnTo>
                    <a:pt x="53115" y="29209"/>
                  </a:lnTo>
                  <a:lnTo>
                    <a:pt x="53045" y="28688"/>
                  </a:lnTo>
                  <a:lnTo>
                    <a:pt x="52967" y="28176"/>
                  </a:lnTo>
                  <a:lnTo>
                    <a:pt x="52880" y="27664"/>
                  </a:lnTo>
                  <a:lnTo>
                    <a:pt x="52794" y="27161"/>
                  </a:lnTo>
                  <a:lnTo>
                    <a:pt x="52698" y="26666"/>
                  </a:lnTo>
                  <a:lnTo>
                    <a:pt x="52603" y="26172"/>
                  </a:lnTo>
                  <a:lnTo>
                    <a:pt x="52499" y="25677"/>
                  </a:lnTo>
                  <a:lnTo>
                    <a:pt x="52394" y="25191"/>
                  </a:lnTo>
                  <a:lnTo>
                    <a:pt x="52282" y="24705"/>
                  </a:lnTo>
                  <a:lnTo>
                    <a:pt x="52160" y="24228"/>
                  </a:lnTo>
                  <a:lnTo>
                    <a:pt x="52039" y="23759"/>
                  </a:lnTo>
                  <a:lnTo>
                    <a:pt x="51917" y="23291"/>
                  </a:lnTo>
                  <a:lnTo>
                    <a:pt x="51787" y="22822"/>
                  </a:lnTo>
                  <a:lnTo>
                    <a:pt x="51648" y="22371"/>
                  </a:lnTo>
                  <a:lnTo>
                    <a:pt x="51509" y="21911"/>
                  </a:lnTo>
                  <a:lnTo>
                    <a:pt x="51362" y="21460"/>
                  </a:lnTo>
                  <a:lnTo>
                    <a:pt x="51214" y="21017"/>
                  </a:lnTo>
                  <a:lnTo>
                    <a:pt x="51058" y="20575"/>
                  </a:lnTo>
                  <a:lnTo>
                    <a:pt x="50902" y="20132"/>
                  </a:lnTo>
                  <a:lnTo>
                    <a:pt x="50737" y="19707"/>
                  </a:lnTo>
                  <a:lnTo>
                    <a:pt x="50572" y="19273"/>
                  </a:lnTo>
                  <a:lnTo>
                    <a:pt x="50399" y="18857"/>
                  </a:lnTo>
                  <a:lnTo>
                    <a:pt x="50216" y="18431"/>
                  </a:lnTo>
                  <a:lnTo>
                    <a:pt x="50034" y="18015"/>
                  </a:lnTo>
                  <a:lnTo>
                    <a:pt x="49852" y="17607"/>
                  </a:lnTo>
                  <a:lnTo>
                    <a:pt x="49652" y="17208"/>
                  </a:lnTo>
                  <a:lnTo>
                    <a:pt x="49461" y="16800"/>
                  </a:lnTo>
                  <a:lnTo>
                    <a:pt x="49262" y="16410"/>
                  </a:lnTo>
                  <a:lnTo>
                    <a:pt x="49054" y="16019"/>
                  </a:lnTo>
                  <a:lnTo>
                    <a:pt x="48845" y="15629"/>
                  </a:lnTo>
                  <a:lnTo>
                    <a:pt x="48628" y="15247"/>
                  </a:lnTo>
                  <a:lnTo>
                    <a:pt x="48412" y="14874"/>
                  </a:lnTo>
                  <a:lnTo>
                    <a:pt x="48186" y="14500"/>
                  </a:lnTo>
                  <a:lnTo>
                    <a:pt x="47960" y="14127"/>
                  </a:lnTo>
                  <a:lnTo>
                    <a:pt x="47726" y="13763"/>
                  </a:lnTo>
                  <a:lnTo>
                    <a:pt x="47483" y="13407"/>
                  </a:lnTo>
                  <a:lnTo>
                    <a:pt x="47249" y="13051"/>
                  </a:lnTo>
                  <a:lnTo>
                    <a:pt x="46997" y="12704"/>
                  </a:lnTo>
                  <a:lnTo>
                    <a:pt x="46745" y="12357"/>
                  </a:lnTo>
                  <a:lnTo>
                    <a:pt x="46494" y="12019"/>
                  </a:lnTo>
                  <a:lnTo>
                    <a:pt x="46234" y="11680"/>
                  </a:lnTo>
                  <a:lnTo>
                    <a:pt x="45965" y="11351"/>
                  </a:lnTo>
                  <a:lnTo>
                    <a:pt x="45696" y="11021"/>
                  </a:lnTo>
                  <a:lnTo>
                    <a:pt x="45418" y="10700"/>
                  </a:lnTo>
                  <a:lnTo>
                    <a:pt x="45140" y="10379"/>
                  </a:lnTo>
                  <a:lnTo>
                    <a:pt x="44862" y="10066"/>
                  </a:lnTo>
                  <a:lnTo>
                    <a:pt x="44567" y="9763"/>
                  </a:lnTo>
                  <a:lnTo>
                    <a:pt x="44281" y="9459"/>
                  </a:lnTo>
                  <a:lnTo>
                    <a:pt x="43977" y="9164"/>
                  </a:lnTo>
                  <a:lnTo>
                    <a:pt x="43491" y="8704"/>
                  </a:lnTo>
                  <a:lnTo>
                    <a:pt x="42997" y="8261"/>
                  </a:lnTo>
                  <a:lnTo>
                    <a:pt x="42494" y="7828"/>
                  </a:lnTo>
                  <a:lnTo>
                    <a:pt x="41982" y="7411"/>
                  </a:lnTo>
                  <a:lnTo>
                    <a:pt x="41470" y="7012"/>
                  </a:lnTo>
                  <a:lnTo>
                    <a:pt x="40940" y="6630"/>
                  </a:lnTo>
                  <a:lnTo>
                    <a:pt x="40411" y="6257"/>
                  </a:lnTo>
                  <a:lnTo>
                    <a:pt x="39873" y="5901"/>
                  </a:lnTo>
                  <a:lnTo>
                    <a:pt x="39326" y="5554"/>
                  </a:lnTo>
                  <a:lnTo>
                    <a:pt x="38771" y="5224"/>
                  </a:lnTo>
                  <a:lnTo>
                    <a:pt x="38216" y="4903"/>
                  </a:lnTo>
                  <a:lnTo>
                    <a:pt x="37652" y="4600"/>
                  </a:lnTo>
                  <a:lnTo>
                    <a:pt x="37088" y="4305"/>
                  </a:lnTo>
                  <a:lnTo>
                    <a:pt x="36515" y="4027"/>
                  </a:lnTo>
                  <a:lnTo>
                    <a:pt x="35933" y="3749"/>
                  </a:lnTo>
                  <a:lnTo>
                    <a:pt x="35352" y="3498"/>
                  </a:lnTo>
                  <a:lnTo>
                    <a:pt x="34762" y="3246"/>
                  </a:lnTo>
                  <a:lnTo>
                    <a:pt x="34172" y="3012"/>
                  </a:lnTo>
                  <a:lnTo>
                    <a:pt x="33573" y="2795"/>
                  </a:lnTo>
                  <a:lnTo>
                    <a:pt x="32974" y="2578"/>
                  </a:lnTo>
                  <a:lnTo>
                    <a:pt x="32367" y="2378"/>
                  </a:lnTo>
                  <a:lnTo>
                    <a:pt x="31760" y="2187"/>
                  </a:lnTo>
                  <a:lnTo>
                    <a:pt x="31152" y="2005"/>
                  </a:lnTo>
                  <a:lnTo>
                    <a:pt x="30536" y="1832"/>
                  </a:lnTo>
                  <a:lnTo>
                    <a:pt x="29920" y="1667"/>
                  </a:lnTo>
                  <a:lnTo>
                    <a:pt x="29295" y="1519"/>
                  </a:lnTo>
                  <a:lnTo>
                    <a:pt x="28679" y="1372"/>
                  </a:lnTo>
                  <a:lnTo>
                    <a:pt x="28054" y="1233"/>
                  </a:lnTo>
                  <a:lnTo>
                    <a:pt x="27430" y="1111"/>
                  </a:lnTo>
                  <a:lnTo>
                    <a:pt x="26796" y="990"/>
                  </a:lnTo>
                  <a:lnTo>
                    <a:pt x="26171" y="877"/>
                  </a:lnTo>
                  <a:lnTo>
                    <a:pt x="25538" y="782"/>
                  </a:lnTo>
                  <a:lnTo>
                    <a:pt x="24913" y="686"/>
                  </a:lnTo>
                  <a:lnTo>
                    <a:pt x="24280" y="599"/>
                  </a:lnTo>
                  <a:lnTo>
                    <a:pt x="23646" y="513"/>
                  </a:lnTo>
                  <a:lnTo>
                    <a:pt x="23013" y="443"/>
                  </a:lnTo>
                  <a:lnTo>
                    <a:pt x="22379" y="374"/>
                  </a:lnTo>
                  <a:lnTo>
                    <a:pt x="21746" y="313"/>
                  </a:lnTo>
                  <a:lnTo>
                    <a:pt x="21121" y="261"/>
                  </a:lnTo>
                  <a:lnTo>
                    <a:pt x="20488" y="209"/>
                  </a:lnTo>
                  <a:lnTo>
                    <a:pt x="19854" y="165"/>
                  </a:lnTo>
                  <a:lnTo>
                    <a:pt x="19230" y="131"/>
                  </a:lnTo>
                  <a:lnTo>
                    <a:pt x="17971" y="70"/>
                  </a:lnTo>
                  <a:lnTo>
                    <a:pt x="16722" y="27"/>
                  </a:lnTo>
                  <a:lnTo>
                    <a:pt x="15481" y="9"/>
                  </a:lnTo>
                  <a:lnTo>
                    <a:pt x="142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137aa9371db_0_13"/>
            <p:cNvSpPr/>
            <p:nvPr/>
          </p:nvSpPr>
          <p:spPr>
            <a:xfrm>
              <a:off x="-3296675" y="-2659700"/>
              <a:ext cx="1341550" cy="937400"/>
            </a:xfrm>
            <a:custGeom>
              <a:avLst/>
              <a:gdLst/>
              <a:ahLst/>
              <a:cxnLst/>
              <a:rect l="l" t="t" r="r" b="b"/>
              <a:pathLst>
                <a:path w="53662" h="37496" fill="none" extrusionOk="0">
                  <a:moveTo>
                    <a:pt x="53661" y="37496"/>
                  </a:moveTo>
                  <a:lnTo>
                    <a:pt x="43136" y="37496"/>
                  </a:lnTo>
                  <a:lnTo>
                    <a:pt x="43136" y="37496"/>
                  </a:lnTo>
                  <a:lnTo>
                    <a:pt x="43127" y="36610"/>
                  </a:lnTo>
                  <a:lnTo>
                    <a:pt x="43110" y="35734"/>
                  </a:lnTo>
                  <a:lnTo>
                    <a:pt x="43084" y="34884"/>
                  </a:lnTo>
                  <a:lnTo>
                    <a:pt x="43032" y="34033"/>
                  </a:lnTo>
                  <a:lnTo>
                    <a:pt x="42979" y="33209"/>
                  </a:lnTo>
                  <a:lnTo>
                    <a:pt x="42910" y="32402"/>
                  </a:lnTo>
                  <a:lnTo>
                    <a:pt x="42823" y="31604"/>
                  </a:lnTo>
                  <a:lnTo>
                    <a:pt x="42728" y="30823"/>
                  </a:lnTo>
                  <a:lnTo>
                    <a:pt x="42624" y="30050"/>
                  </a:lnTo>
                  <a:lnTo>
                    <a:pt x="42502" y="29304"/>
                  </a:lnTo>
                  <a:lnTo>
                    <a:pt x="42363" y="28567"/>
                  </a:lnTo>
                  <a:lnTo>
                    <a:pt x="42225" y="27846"/>
                  </a:lnTo>
                  <a:lnTo>
                    <a:pt x="42060" y="27135"/>
                  </a:lnTo>
                  <a:lnTo>
                    <a:pt x="41886" y="26449"/>
                  </a:lnTo>
                  <a:lnTo>
                    <a:pt x="41704" y="25772"/>
                  </a:lnTo>
                  <a:lnTo>
                    <a:pt x="41504" y="25113"/>
                  </a:lnTo>
                  <a:lnTo>
                    <a:pt x="41296" y="24471"/>
                  </a:lnTo>
                  <a:lnTo>
                    <a:pt x="41070" y="23846"/>
                  </a:lnTo>
                  <a:lnTo>
                    <a:pt x="40836" y="23230"/>
                  </a:lnTo>
                  <a:lnTo>
                    <a:pt x="40593" y="22640"/>
                  </a:lnTo>
                  <a:lnTo>
                    <a:pt x="40333" y="22058"/>
                  </a:lnTo>
                  <a:lnTo>
                    <a:pt x="40055" y="21494"/>
                  </a:lnTo>
                  <a:lnTo>
                    <a:pt x="39769" y="20948"/>
                  </a:lnTo>
                  <a:lnTo>
                    <a:pt x="39465" y="20410"/>
                  </a:lnTo>
                  <a:lnTo>
                    <a:pt x="39161" y="19898"/>
                  </a:lnTo>
                  <a:lnTo>
                    <a:pt x="38832" y="19395"/>
                  </a:lnTo>
                  <a:lnTo>
                    <a:pt x="38493" y="18909"/>
                  </a:lnTo>
                  <a:lnTo>
                    <a:pt x="38146" y="18440"/>
                  </a:lnTo>
                  <a:lnTo>
                    <a:pt x="37782" y="17989"/>
                  </a:lnTo>
                  <a:lnTo>
                    <a:pt x="37409" y="17555"/>
                  </a:lnTo>
                  <a:lnTo>
                    <a:pt x="37018" y="17138"/>
                  </a:lnTo>
                  <a:lnTo>
                    <a:pt x="36619" y="16731"/>
                  </a:lnTo>
                  <a:lnTo>
                    <a:pt x="36619" y="16731"/>
                  </a:lnTo>
                  <a:lnTo>
                    <a:pt x="36281" y="16418"/>
                  </a:lnTo>
                  <a:lnTo>
                    <a:pt x="35933" y="16114"/>
                  </a:lnTo>
                  <a:lnTo>
                    <a:pt x="35578" y="15819"/>
                  </a:lnTo>
                  <a:lnTo>
                    <a:pt x="35213" y="15533"/>
                  </a:lnTo>
                  <a:lnTo>
                    <a:pt x="34840" y="15255"/>
                  </a:lnTo>
                  <a:lnTo>
                    <a:pt x="34458" y="14986"/>
                  </a:lnTo>
                  <a:lnTo>
                    <a:pt x="34077" y="14735"/>
                  </a:lnTo>
                  <a:lnTo>
                    <a:pt x="33686" y="14492"/>
                  </a:lnTo>
                  <a:lnTo>
                    <a:pt x="33287" y="14249"/>
                  </a:lnTo>
                  <a:lnTo>
                    <a:pt x="32879" y="14023"/>
                  </a:lnTo>
                  <a:lnTo>
                    <a:pt x="32471" y="13806"/>
                  </a:lnTo>
                  <a:lnTo>
                    <a:pt x="32055" y="13598"/>
                  </a:lnTo>
                  <a:lnTo>
                    <a:pt x="31629" y="13398"/>
                  </a:lnTo>
                  <a:lnTo>
                    <a:pt x="31196" y="13199"/>
                  </a:lnTo>
                  <a:lnTo>
                    <a:pt x="30762" y="13017"/>
                  </a:lnTo>
                  <a:lnTo>
                    <a:pt x="30328" y="12843"/>
                  </a:lnTo>
                  <a:lnTo>
                    <a:pt x="29877" y="12678"/>
                  </a:lnTo>
                  <a:lnTo>
                    <a:pt x="29425" y="12513"/>
                  </a:lnTo>
                  <a:lnTo>
                    <a:pt x="28974" y="12366"/>
                  </a:lnTo>
                  <a:lnTo>
                    <a:pt x="28514" y="12218"/>
                  </a:lnTo>
                  <a:lnTo>
                    <a:pt x="28046" y="12079"/>
                  </a:lnTo>
                  <a:lnTo>
                    <a:pt x="27577" y="11949"/>
                  </a:lnTo>
                  <a:lnTo>
                    <a:pt x="27109" y="11828"/>
                  </a:lnTo>
                  <a:lnTo>
                    <a:pt x="26631" y="11715"/>
                  </a:lnTo>
                  <a:lnTo>
                    <a:pt x="26145" y="11602"/>
                  </a:lnTo>
                  <a:lnTo>
                    <a:pt x="25659" y="11498"/>
                  </a:lnTo>
                  <a:lnTo>
                    <a:pt x="25174" y="11403"/>
                  </a:lnTo>
                  <a:lnTo>
                    <a:pt x="24688" y="11316"/>
                  </a:lnTo>
                  <a:lnTo>
                    <a:pt x="24193" y="11229"/>
                  </a:lnTo>
                  <a:lnTo>
                    <a:pt x="23690" y="11151"/>
                  </a:lnTo>
                  <a:lnTo>
                    <a:pt x="23195" y="11082"/>
                  </a:lnTo>
                  <a:lnTo>
                    <a:pt x="22692" y="11012"/>
                  </a:lnTo>
                  <a:lnTo>
                    <a:pt x="22188" y="10951"/>
                  </a:lnTo>
                  <a:lnTo>
                    <a:pt x="21685" y="10891"/>
                  </a:lnTo>
                  <a:lnTo>
                    <a:pt x="20661" y="10787"/>
                  </a:lnTo>
                  <a:lnTo>
                    <a:pt x="19637" y="10708"/>
                  </a:lnTo>
                  <a:lnTo>
                    <a:pt x="18613" y="10648"/>
                  </a:lnTo>
                  <a:lnTo>
                    <a:pt x="17581" y="10596"/>
                  </a:lnTo>
                  <a:lnTo>
                    <a:pt x="16548" y="10561"/>
                  </a:lnTo>
                  <a:lnTo>
                    <a:pt x="15516" y="10544"/>
                  </a:lnTo>
                  <a:lnTo>
                    <a:pt x="14483" y="10535"/>
                  </a:lnTo>
                  <a:lnTo>
                    <a:pt x="13450" y="10535"/>
                  </a:lnTo>
                  <a:lnTo>
                    <a:pt x="12426" y="10544"/>
                  </a:lnTo>
                  <a:lnTo>
                    <a:pt x="11411" y="10561"/>
                  </a:lnTo>
                  <a:lnTo>
                    <a:pt x="10396" y="10578"/>
                  </a:lnTo>
                  <a:lnTo>
                    <a:pt x="8400" y="10639"/>
                  </a:lnTo>
                  <a:lnTo>
                    <a:pt x="6456" y="10700"/>
                  </a:lnTo>
                  <a:lnTo>
                    <a:pt x="6456" y="10700"/>
                  </a:lnTo>
                  <a:lnTo>
                    <a:pt x="4756" y="10752"/>
                  </a:lnTo>
                  <a:lnTo>
                    <a:pt x="3124" y="10795"/>
                  </a:lnTo>
                  <a:lnTo>
                    <a:pt x="1545" y="10830"/>
                  </a:lnTo>
                  <a:lnTo>
                    <a:pt x="764" y="10839"/>
                  </a:lnTo>
                  <a:lnTo>
                    <a:pt x="0" y="10839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695" y="313"/>
                  </a:lnTo>
                  <a:lnTo>
                    <a:pt x="1415" y="304"/>
                  </a:lnTo>
                  <a:lnTo>
                    <a:pt x="2916" y="278"/>
                  </a:lnTo>
                  <a:lnTo>
                    <a:pt x="4487" y="235"/>
                  </a:lnTo>
                  <a:lnTo>
                    <a:pt x="6101" y="183"/>
                  </a:lnTo>
                  <a:lnTo>
                    <a:pt x="6101" y="183"/>
                  </a:lnTo>
                  <a:lnTo>
                    <a:pt x="8339" y="105"/>
                  </a:lnTo>
                  <a:lnTo>
                    <a:pt x="9485" y="70"/>
                  </a:lnTo>
                  <a:lnTo>
                    <a:pt x="10648" y="35"/>
                  </a:lnTo>
                  <a:lnTo>
                    <a:pt x="11836" y="18"/>
                  </a:lnTo>
                  <a:lnTo>
                    <a:pt x="13043" y="1"/>
                  </a:lnTo>
                  <a:lnTo>
                    <a:pt x="14257" y="1"/>
                  </a:lnTo>
                  <a:lnTo>
                    <a:pt x="15481" y="9"/>
                  </a:lnTo>
                  <a:lnTo>
                    <a:pt x="16722" y="27"/>
                  </a:lnTo>
                  <a:lnTo>
                    <a:pt x="17971" y="70"/>
                  </a:lnTo>
                  <a:lnTo>
                    <a:pt x="19230" y="131"/>
                  </a:lnTo>
                  <a:lnTo>
                    <a:pt x="19854" y="165"/>
                  </a:lnTo>
                  <a:lnTo>
                    <a:pt x="20488" y="209"/>
                  </a:lnTo>
                  <a:lnTo>
                    <a:pt x="21121" y="261"/>
                  </a:lnTo>
                  <a:lnTo>
                    <a:pt x="21746" y="313"/>
                  </a:lnTo>
                  <a:lnTo>
                    <a:pt x="22379" y="374"/>
                  </a:lnTo>
                  <a:lnTo>
                    <a:pt x="23013" y="443"/>
                  </a:lnTo>
                  <a:lnTo>
                    <a:pt x="23646" y="513"/>
                  </a:lnTo>
                  <a:lnTo>
                    <a:pt x="24280" y="599"/>
                  </a:lnTo>
                  <a:lnTo>
                    <a:pt x="24913" y="686"/>
                  </a:lnTo>
                  <a:lnTo>
                    <a:pt x="25538" y="782"/>
                  </a:lnTo>
                  <a:lnTo>
                    <a:pt x="26171" y="877"/>
                  </a:lnTo>
                  <a:lnTo>
                    <a:pt x="26796" y="990"/>
                  </a:lnTo>
                  <a:lnTo>
                    <a:pt x="27430" y="1111"/>
                  </a:lnTo>
                  <a:lnTo>
                    <a:pt x="28054" y="1233"/>
                  </a:lnTo>
                  <a:lnTo>
                    <a:pt x="28679" y="1372"/>
                  </a:lnTo>
                  <a:lnTo>
                    <a:pt x="29295" y="1519"/>
                  </a:lnTo>
                  <a:lnTo>
                    <a:pt x="29920" y="1667"/>
                  </a:lnTo>
                  <a:lnTo>
                    <a:pt x="30536" y="1832"/>
                  </a:lnTo>
                  <a:lnTo>
                    <a:pt x="31152" y="2005"/>
                  </a:lnTo>
                  <a:lnTo>
                    <a:pt x="31760" y="2187"/>
                  </a:lnTo>
                  <a:lnTo>
                    <a:pt x="32367" y="2378"/>
                  </a:lnTo>
                  <a:lnTo>
                    <a:pt x="32974" y="2578"/>
                  </a:lnTo>
                  <a:lnTo>
                    <a:pt x="33573" y="2795"/>
                  </a:lnTo>
                  <a:lnTo>
                    <a:pt x="34172" y="3012"/>
                  </a:lnTo>
                  <a:lnTo>
                    <a:pt x="34762" y="3246"/>
                  </a:lnTo>
                  <a:lnTo>
                    <a:pt x="35352" y="3498"/>
                  </a:lnTo>
                  <a:lnTo>
                    <a:pt x="35933" y="3749"/>
                  </a:lnTo>
                  <a:lnTo>
                    <a:pt x="36515" y="4027"/>
                  </a:lnTo>
                  <a:lnTo>
                    <a:pt x="37088" y="4305"/>
                  </a:lnTo>
                  <a:lnTo>
                    <a:pt x="37652" y="4600"/>
                  </a:lnTo>
                  <a:lnTo>
                    <a:pt x="38216" y="4903"/>
                  </a:lnTo>
                  <a:lnTo>
                    <a:pt x="38771" y="5224"/>
                  </a:lnTo>
                  <a:lnTo>
                    <a:pt x="39326" y="5554"/>
                  </a:lnTo>
                  <a:lnTo>
                    <a:pt x="39873" y="5901"/>
                  </a:lnTo>
                  <a:lnTo>
                    <a:pt x="40411" y="6257"/>
                  </a:lnTo>
                  <a:lnTo>
                    <a:pt x="40940" y="6630"/>
                  </a:lnTo>
                  <a:lnTo>
                    <a:pt x="41470" y="7012"/>
                  </a:lnTo>
                  <a:lnTo>
                    <a:pt x="41982" y="7411"/>
                  </a:lnTo>
                  <a:lnTo>
                    <a:pt x="42494" y="7828"/>
                  </a:lnTo>
                  <a:lnTo>
                    <a:pt x="42997" y="8261"/>
                  </a:lnTo>
                  <a:lnTo>
                    <a:pt x="43491" y="8704"/>
                  </a:lnTo>
                  <a:lnTo>
                    <a:pt x="43977" y="9164"/>
                  </a:lnTo>
                  <a:lnTo>
                    <a:pt x="43977" y="9164"/>
                  </a:lnTo>
                  <a:lnTo>
                    <a:pt x="44281" y="9459"/>
                  </a:lnTo>
                  <a:lnTo>
                    <a:pt x="44567" y="9763"/>
                  </a:lnTo>
                  <a:lnTo>
                    <a:pt x="44862" y="10066"/>
                  </a:lnTo>
                  <a:lnTo>
                    <a:pt x="45140" y="10379"/>
                  </a:lnTo>
                  <a:lnTo>
                    <a:pt x="45418" y="10700"/>
                  </a:lnTo>
                  <a:lnTo>
                    <a:pt x="45696" y="11021"/>
                  </a:lnTo>
                  <a:lnTo>
                    <a:pt x="45965" y="11351"/>
                  </a:lnTo>
                  <a:lnTo>
                    <a:pt x="46234" y="11680"/>
                  </a:lnTo>
                  <a:lnTo>
                    <a:pt x="46494" y="12019"/>
                  </a:lnTo>
                  <a:lnTo>
                    <a:pt x="46745" y="12357"/>
                  </a:lnTo>
                  <a:lnTo>
                    <a:pt x="46997" y="12704"/>
                  </a:lnTo>
                  <a:lnTo>
                    <a:pt x="47249" y="13051"/>
                  </a:lnTo>
                  <a:lnTo>
                    <a:pt x="47483" y="13407"/>
                  </a:lnTo>
                  <a:lnTo>
                    <a:pt x="47726" y="13763"/>
                  </a:lnTo>
                  <a:lnTo>
                    <a:pt x="47960" y="14127"/>
                  </a:lnTo>
                  <a:lnTo>
                    <a:pt x="48186" y="14500"/>
                  </a:lnTo>
                  <a:lnTo>
                    <a:pt x="48412" y="14874"/>
                  </a:lnTo>
                  <a:lnTo>
                    <a:pt x="48628" y="15247"/>
                  </a:lnTo>
                  <a:lnTo>
                    <a:pt x="48845" y="15629"/>
                  </a:lnTo>
                  <a:lnTo>
                    <a:pt x="49054" y="16019"/>
                  </a:lnTo>
                  <a:lnTo>
                    <a:pt x="49262" y="16410"/>
                  </a:lnTo>
                  <a:lnTo>
                    <a:pt x="49461" y="16800"/>
                  </a:lnTo>
                  <a:lnTo>
                    <a:pt x="49652" y="17208"/>
                  </a:lnTo>
                  <a:lnTo>
                    <a:pt x="49852" y="17607"/>
                  </a:lnTo>
                  <a:lnTo>
                    <a:pt x="50034" y="18015"/>
                  </a:lnTo>
                  <a:lnTo>
                    <a:pt x="50216" y="18431"/>
                  </a:lnTo>
                  <a:lnTo>
                    <a:pt x="50399" y="18857"/>
                  </a:lnTo>
                  <a:lnTo>
                    <a:pt x="50572" y="19273"/>
                  </a:lnTo>
                  <a:lnTo>
                    <a:pt x="50737" y="19707"/>
                  </a:lnTo>
                  <a:lnTo>
                    <a:pt x="50902" y="20132"/>
                  </a:lnTo>
                  <a:lnTo>
                    <a:pt x="51058" y="20575"/>
                  </a:lnTo>
                  <a:lnTo>
                    <a:pt x="51214" y="21017"/>
                  </a:lnTo>
                  <a:lnTo>
                    <a:pt x="51362" y="21460"/>
                  </a:lnTo>
                  <a:lnTo>
                    <a:pt x="51509" y="21911"/>
                  </a:lnTo>
                  <a:lnTo>
                    <a:pt x="51648" y="22371"/>
                  </a:lnTo>
                  <a:lnTo>
                    <a:pt x="51787" y="22822"/>
                  </a:lnTo>
                  <a:lnTo>
                    <a:pt x="51917" y="23291"/>
                  </a:lnTo>
                  <a:lnTo>
                    <a:pt x="52039" y="23759"/>
                  </a:lnTo>
                  <a:lnTo>
                    <a:pt x="52160" y="24228"/>
                  </a:lnTo>
                  <a:lnTo>
                    <a:pt x="52282" y="24705"/>
                  </a:lnTo>
                  <a:lnTo>
                    <a:pt x="52394" y="25191"/>
                  </a:lnTo>
                  <a:lnTo>
                    <a:pt x="52499" y="25677"/>
                  </a:lnTo>
                  <a:lnTo>
                    <a:pt x="52603" y="26172"/>
                  </a:lnTo>
                  <a:lnTo>
                    <a:pt x="52698" y="26666"/>
                  </a:lnTo>
                  <a:lnTo>
                    <a:pt x="52794" y="27161"/>
                  </a:lnTo>
                  <a:lnTo>
                    <a:pt x="52880" y="27664"/>
                  </a:lnTo>
                  <a:lnTo>
                    <a:pt x="52967" y="28176"/>
                  </a:lnTo>
                  <a:lnTo>
                    <a:pt x="53045" y="28688"/>
                  </a:lnTo>
                  <a:lnTo>
                    <a:pt x="53115" y="29209"/>
                  </a:lnTo>
                  <a:lnTo>
                    <a:pt x="53184" y="29729"/>
                  </a:lnTo>
                  <a:lnTo>
                    <a:pt x="53254" y="30259"/>
                  </a:lnTo>
                  <a:lnTo>
                    <a:pt x="53314" y="30788"/>
                  </a:lnTo>
                  <a:lnTo>
                    <a:pt x="53418" y="31864"/>
                  </a:lnTo>
                  <a:lnTo>
                    <a:pt x="53505" y="32957"/>
                  </a:lnTo>
                  <a:lnTo>
                    <a:pt x="53575" y="34059"/>
                  </a:lnTo>
                  <a:lnTo>
                    <a:pt x="53618" y="35187"/>
                  </a:lnTo>
                  <a:lnTo>
                    <a:pt x="53653" y="36333"/>
                  </a:lnTo>
                  <a:lnTo>
                    <a:pt x="53661" y="37496"/>
                  </a:lnTo>
                  <a:lnTo>
                    <a:pt x="53661" y="374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137aa9371db_0_13"/>
            <p:cNvSpPr/>
            <p:nvPr/>
          </p:nvSpPr>
          <p:spPr>
            <a:xfrm>
              <a:off x="-1955150" y="-1722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137aa9371db_0_13"/>
            <p:cNvSpPr/>
            <p:nvPr/>
          </p:nvSpPr>
          <p:spPr>
            <a:xfrm>
              <a:off x="-2481225" y="-7217925"/>
              <a:ext cx="789025" cy="789225"/>
            </a:xfrm>
            <a:custGeom>
              <a:avLst/>
              <a:gdLst/>
              <a:ahLst/>
              <a:cxnLst/>
              <a:rect l="l" t="t" r="r" b="b"/>
              <a:pathLst>
                <a:path w="31561" h="31569" extrusionOk="0">
                  <a:moveTo>
                    <a:pt x="16054" y="10526"/>
                  </a:moveTo>
                  <a:lnTo>
                    <a:pt x="16323" y="10552"/>
                  </a:lnTo>
                  <a:lnTo>
                    <a:pt x="16592" y="10587"/>
                  </a:lnTo>
                  <a:lnTo>
                    <a:pt x="16852" y="10630"/>
                  </a:lnTo>
                  <a:lnTo>
                    <a:pt x="17112" y="10691"/>
                  </a:lnTo>
                  <a:lnTo>
                    <a:pt x="17364" y="10760"/>
                  </a:lnTo>
                  <a:lnTo>
                    <a:pt x="17607" y="10847"/>
                  </a:lnTo>
                  <a:lnTo>
                    <a:pt x="17850" y="10943"/>
                  </a:lnTo>
                  <a:lnTo>
                    <a:pt x="18076" y="11047"/>
                  </a:lnTo>
                  <a:lnTo>
                    <a:pt x="18310" y="11160"/>
                  </a:lnTo>
                  <a:lnTo>
                    <a:pt x="18527" y="11290"/>
                  </a:lnTo>
                  <a:lnTo>
                    <a:pt x="18744" y="11429"/>
                  </a:lnTo>
                  <a:lnTo>
                    <a:pt x="18943" y="11576"/>
                  </a:lnTo>
                  <a:lnTo>
                    <a:pt x="19143" y="11732"/>
                  </a:lnTo>
                  <a:lnTo>
                    <a:pt x="19334" y="11897"/>
                  </a:lnTo>
                  <a:lnTo>
                    <a:pt x="19516" y="12071"/>
                  </a:lnTo>
                  <a:lnTo>
                    <a:pt x="19690" y="12253"/>
                  </a:lnTo>
                  <a:lnTo>
                    <a:pt x="19855" y="12444"/>
                  </a:lnTo>
                  <a:lnTo>
                    <a:pt x="20011" y="12643"/>
                  </a:lnTo>
                  <a:lnTo>
                    <a:pt x="20150" y="12852"/>
                  </a:lnTo>
                  <a:lnTo>
                    <a:pt x="20288" y="13069"/>
                  </a:lnTo>
                  <a:lnTo>
                    <a:pt x="20419" y="13286"/>
                  </a:lnTo>
                  <a:lnTo>
                    <a:pt x="20531" y="13511"/>
                  </a:lnTo>
                  <a:lnTo>
                    <a:pt x="20636" y="13746"/>
                  </a:lnTo>
                  <a:lnTo>
                    <a:pt x="20722" y="13988"/>
                  </a:lnTo>
                  <a:lnTo>
                    <a:pt x="20809" y="14231"/>
                  </a:lnTo>
                  <a:lnTo>
                    <a:pt x="20878" y="14474"/>
                  </a:lnTo>
                  <a:lnTo>
                    <a:pt x="20939" y="14726"/>
                  </a:lnTo>
                  <a:lnTo>
                    <a:pt x="20983" y="14986"/>
                  </a:lnTo>
                  <a:lnTo>
                    <a:pt x="21017" y="15247"/>
                  </a:lnTo>
                  <a:lnTo>
                    <a:pt x="21035" y="15516"/>
                  </a:lnTo>
                  <a:lnTo>
                    <a:pt x="21043" y="15785"/>
                  </a:lnTo>
                  <a:lnTo>
                    <a:pt x="21035" y="16054"/>
                  </a:lnTo>
                  <a:lnTo>
                    <a:pt x="21017" y="16314"/>
                  </a:lnTo>
                  <a:lnTo>
                    <a:pt x="20983" y="16574"/>
                  </a:lnTo>
                  <a:lnTo>
                    <a:pt x="20931" y="16835"/>
                  </a:lnTo>
                  <a:lnTo>
                    <a:pt x="20870" y="17086"/>
                  </a:lnTo>
                  <a:lnTo>
                    <a:pt x="20800" y="17338"/>
                  </a:lnTo>
                  <a:lnTo>
                    <a:pt x="20722" y="17581"/>
                  </a:lnTo>
                  <a:lnTo>
                    <a:pt x="20627" y="17815"/>
                  </a:lnTo>
                  <a:lnTo>
                    <a:pt x="20514" y="18049"/>
                  </a:lnTo>
                  <a:lnTo>
                    <a:pt x="20401" y="18275"/>
                  </a:lnTo>
                  <a:lnTo>
                    <a:pt x="20271" y="18501"/>
                  </a:lnTo>
                  <a:lnTo>
                    <a:pt x="20132" y="18709"/>
                  </a:lnTo>
                  <a:lnTo>
                    <a:pt x="19985" y="18917"/>
                  </a:lnTo>
                  <a:lnTo>
                    <a:pt x="19829" y="19117"/>
                  </a:lnTo>
                  <a:lnTo>
                    <a:pt x="19664" y="19308"/>
                  </a:lnTo>
                  <a:lnTo>
                    <a:pt x="19490" y="19490"/>
                  </a:lnTo>
                  <a:lnTo>
                    <a:pt x="19308" y="19663"/>
                  </a:lnTo>
                  <a:lnTo>
                    <a:pt x="19117" y="19828"/>
                  </a:lnTo>
                  <a:lnTo>
                    <a:pt x="18917" y="19993"/>
                  </a:lnTo>
                  <a:lnTo>
                    <a:pt x="18709" y="20141"/>
                  </a:lnTo>
                  <a:lnTo>
                    <a:pt x="18492" y="20271"/>
                  </a:lnTo>
                  <a:lnTo>
                    <a:pt x="18275" y="20401"/>
                  </a:lnTo>
                  <a:lnTo>
                    <a:pt x="18050" y="20523"/>
                  </a:lnTo>
                  <a:lnTo>
                    <a:pt x="17815" y="20627"/>
                  </a:lnTo>
                  <a:lnTo>
                    <a:pt x="17572" y="20722"/>
                  </a:lnTo>
                  <a:lnTo>
                    <a:pt x="17329" y="20809"/>
                  </a:lnTo>
                  <a:lnTo>
                    <a:pt x="17086" y="20878"/>
                  </a:lnTo>
                  <a:lnTo>
                    <a:pt x="16835" y="20939"/>
                  </a:lnTo>
                  <a:lnTo>
                    <a:pt x="16574" y="20982"/>
                  </a:lnTo>
                  <a:lnTo>
                    <a:pt x="16314" y="21017"/>
                  </a:lnTo>
                  <a:lnTo>
                    <a:pt x="16045" y="21034"/>
                  </a:lnTo>
                  <a:lnTo>
                    <a:pt x="15776" y="21043"/>
                  </a:lnTo>
                  <a:lnTo>
                    <a:pt x="15516" y="21034"/>
                  </a:lnTo>
                  <a:lnTo>
                    <a:pt x="15247" y="21017"/>
                  </a:lnTo>
                  <a:lnTo>
                    <a:pt x="14987" y="20982"/>
                  </a:lnTo>
                  <a:lnTo>
                    <a:pt x="14726" y="20939"/>
                  </a:lnTo>
                  <a:lnTo>
                    <a:pt x="14475" y="20878"/>
                  </a:lnTo>
                  <a:lnTo>
                    <a:pt x="14223" y="20809"/>
                  </a:lnTo>
                  <a:lnTo>
                    <a:pt x="13980" y="20722"/>
                  </a:lnTo>
                  <a:lnTo>
                    <a:pt x="13746" y="20627"/>
                  </a:lnTo>
                  <a:lnTo>
                    <a:pt x="13511" y="20523"/>
                  </a:lnTo>
                  <a:lnTo>
                    <a:pt x="13286" y="20401"/>
                  </a:lnTo>
                  <a:lnTo>
                    <a:pt x="13069" y="20271"/>
                  </a:lnTo>
                  <a:lnTo>
                    <a:pt x="12852" y="20141"/>
                  </a:lnTo>
                  <a:lnTo>
                    <a:pt x="12644" y="19993"/>
                  </a:lnTo>
                  <a:lnTo>
                    <a:pt x="12444" y="19828"/>
                  </a:lnTo>
                  <a:lnTo>
                    <a:pt x="12253" y="19663"/>
                  </a:lnTo>
                  <a:lnTo>
                    <a:pt x="12071" y="19490"/>
                  </a:lnTo>
                  <a:lnTo>
                    <a:pt x="11897" y="19308"/>
                  </a:lnTo>
                  <a:lnTo>
                    <a:pt x="11733" y="19117"/>
                  </a:lnTo>
                  <a:lnTo>
                    <a:pt x="11576" y="18917"/>
                  </a:lnTo>
                  <a:lnTo>
                    <a:pt x="11429" y="18709"/>
                  </a:lnTo>
                  <a:lnTo>
                    <a:pt x="11290" y="18501"/>
                  </a:lnTo>
                  <a:lnTo>
                    <a:pt x="11160" y="18275"/>
                  </a:lnTo>
                  <a:lnTo>
                    <a:pt x="11047" y="18049"/>
                  </a:lnTo>
                  <a:lnTo>
                    <a:pt x="10934" y="17815"/>
                  </a:lnTo>
                  <a:lnTo>
                    <a:pt x="10839" y="17581"/>
                  </a:lnTo>
                  <a:lnTo>
                    <a:pt x="10761" y="17338"/>
                  </a:lnTo>
                  <a:lnTo>
                    <a:pt x="10683" y="17086"/>
                  </a:lnTo>
                  <a:lnTo>
                    <a:pt x="10630" y="16835"/>
                  </a:lnTo>
                  <a:lnTo>
                    <a:pt x="10578" y="16574"/>
                  </a:lnTo>
                  <a:lnTo>
                    <a:pt x="10544" y="16314"/>
                  </a:lnTo>
                  <a:lnTo>
                    <a:pt x="10526" y="16054"/>
                  </a:lnTo>
                  <a:lnTo>
                    <a:pt x="10518" y="15785"/>
                  </a:lnTo>
                  <a:lnTo>
                    <a:pt x="10526" y="15516"/>
                  </a:lnTo>
                  <a:lnTo>
                    <a:pt x="10544" y="15247"/>
                  </a:lnTo>
                  <a:lnTo>
                    <a:pt x="10578" y="14986"/>
                  </a:lnTo>
                  <a:lnTo>
                    <a:pt x="10630" y="14726"/>
                  </a:lnTo>
                  <a:lnTo>
                    <a:pt x="10683" y="14474"/>
                  </a:lnTo>
                  <a:lnTo>
                    <a:pt x="10761" y="14231"/>
                  </a:lnTo>
                  <a:lnTo>
                    <a:pt x="10839" y="13988"/>
                  </a:lnTo>
                  <a:lnTo>
                    <a:pt x="10934" y="13746"/>
                  </a:lnTo>
                  <a:lnTo>
                    <a:pt x="11047" y="13511"/>
                  </a:lnTo>
                  <a:lnTo>
                    <a:pt x="11160" y="13286"/>
                  </a:lnTo>
                  <a:lnTo>
                    <a:pt x="11290" y="13069"/>
                  </a:lnTo>
                  <a:lnTo>
                    <a:pt x="11429" y="12852"/>
                  </a:lnTo>
                  <a:lnTo>
                    <a:pt x="11576" y="12643"/>
                  </a:lnTo>
                  <a:lnTo>
                    <a:pt x="11733" y="12444"/>
                  </a:lnTo>
                  <a:lnTo>
                    <a:pt x="11897" y="12253"/>
                  </a:lnTo>
                  <a:lnTo>
                    <a:pt x="12071" y="12071"/>
                  </a:lnTo>
                  <a:lnTo>
                    <a:pt x="12253" y="11897"/>
                  </a:lnTo>
                  <a:lnTo>
                    <a:pt x="12444" y="11732"/>
                  </a:lnTo>
                  <a:lnTo>
                    <a:pt x="12644" y="11576"/>
                  </a:lnTo>
                  <a:lnTo>
                    <a:pt x="12852" y="11429"/>
                  </a:lnTo>
                  <a:lnTo>
                    <a:pt x="13069" y="11290"/>
                  </a:lnTo>
                  <a:lnTo>
                    <a:pt x="13286" y="11160"/>
                  </a:lnTo>
                  <a:lnTo>
                    <a:pt x="13511" y="11047"/>
                  </a:lnTo>
                  <a:lnTo>
                    <a:pt x="13746" y="10943"/>
                  </a:lnTo>
                  <a:lnTo>
                    <a:pt x="13980" y="10847"/>
                  </a:lnTo>
                  <a:lnTo>
                    <a:pt x="14223" y="10760"/>
                  </a:lnTo>
                  <a:lnTo>
                    <a:pt x="14475" y="10691"/>
                  </a:lnTo>
                  <a:lnTo>
                    <a:pt x="14726" y="10630"/>
                  </a:lnTo>
                  <a:lnTo>
                    <a:pt x="14987" y="10587"/>
                  </a:lnTo>
                  <a:lnTo>
                    <a:pt x="15247" y="10552"/>
                  </a:lnTo>
                  <a:lnTo>
                    <a:pt x="15516" y="10526"/>
                  </a:lnTo>
                  <a:close/>
                  <a:moveTo>
                    <a:pt x="15776" y="1"/>
                  </a:moveTo>
                  <a:lnTo>
                    <a:pt x="15377" y="9"/>
                  </a:lnTo>
                  <a:lnTo>
                    <a:pt x="14969" y="18"/>
                  </a:lnTo>
                  <a:lnTo>
                    <a:pt x="14570" y="44"/>
                  </a:lnTo>
                  <a:lnTo>
                    <a:pt x="14171" y="79"/>
                  </a:lnTo>
                  <a:lnTo>
                    <a:pt x="13772" y="131"/>
                  </a:lnTo>
                  <a:lnTo>
                    <a:pt x="13381" y="183"/>
                  </a:lnTo>
                  <a:lnTo>
                    <a:pt x="12991" y="252"/>
                  </a:lnTo>
                  <a:lnTo>
                    <a:pt x="12600" y="322"/>
                  </a:lnTo>
                  <a:lnTo>
                    <a:pt x="12218" y="408"/>
                  </a:lnTo>
                  <a:lnTo>
                    <a:pt x="11845" y="495"/>
                  </a:lnTo>
                  <a:lnTo>
                    <a:pt x="11464" y="599"/>
                  </a:lnTo>
                  <a:lnTo>
                    <a:pt x="11090" y="712"/>
                  </a:lnTo>
                  <a:lnTo>
                    <a:pt x="10726" y="834"/>
                  </a:lnTo>
                  <a:lnTo>
                    <a:pt x="10361" y="964"/>
                  </a:lnTo>
                  <a:lnTo>
                    <a:pt x="9997" y="1094"/>
                  </a:lnTo>
                  <a:lnTo>
                    <a:pt x="9641" y="1241"/>
                  </a:lnTo>
                  <a:lnTo>
                    <a:pt x="9294" y="1398"/>
                  </a:lnTo>
                  <a:lnTo>
                    <a:pt x="8947" y="1562"/>
                  </a:lnTo>
                  <a:lnTo>
                    <a:pt x="8600" y="1727"/>
                  </a:lnTo>
                  <a:lnTo>
                    <a:pt x="8262" y="1910"/>
                  </a:lnTo>
                  <a:lnTo>
                    <a:pt x="7932" y="2092"/>
                  </a:lnTo>
                  <a:lnTo>
                    <a:pt x="7602" y="2291"/>
                  </a:lnTo>
                  <a:lnTo>
                    <a:pt x="7281" y="2491"/>
                  </a:lnTo>
                  <a:lnTo>
                    <a:pt x="6960" y="2699"/>
                  </a:lnTo>
                  <a:lnTo>
                    <a:pt x="6648" y="2916"/>
                  </a:lnTo>
                  <a:lnTo>
                    <a:pt x="6344" y="3142"/>
                  </a:lnTo>
                  <a:lnTo>
                    <a:pt x="6040" y="3376"/>
                  </a:lnTo>
                  <a:lnTo>
                    <a:pt x="5745" y="3610"/>
                  </a:lnTo>
                  <a:lnTo>
                    <a:pt x="5459" y="3853"/>
                  </a:lnTo>
                  <a:lnTo>
                    <a:pt x="5172" y="4105"/>
                  </a:lnTo>
                  <a:lnTo>
                    <a:pt x="4895" y="4365"/>
                  </a:lnTo>
                  <a:lnTo>
                    <a:pt x="4626" y="4634"/>
                  </a:lnTo>
                  <a:lnTo>
                    <a:pt x="4365" y="4903"/>
                  </a:lnTo>
                  <a:lnTo>
                    <a:pt x="4105" y="5181"/>
                  </a:lnTo>
                  <a:lnTo>
                    <a:pt x="3853" y="5459"/>
                  </a:lnTo>
                  <a:lnTo>
                    <a:pt x="3610" y="5754"/>
                  </a:lnTo>
                  <a:lnTo>
                    <a:pt x="3368" y="6049"/>
                  </a:lnTo>
                  <a:lnTo>
                    <a:pt x="3142" y="6344"/>
                  </a:lnTo>
                  <a:lnTo>
                    <a:pt x="2916" y="6656"/>
                  </a:lnTo>
                  <a:lnTo>
                    <a:pt x="2699" y="6968"/>
                  </a:lnTo>
                  <a:lnTo>
                    <a:pt x="2491" y="7281"/>
                  </a:lnTo>
                  <a:lnTo>
                    <a:pt x="2283" y="7611"/>
                  </a:lnTo>
                  <a:lnTo>
                    <a:pt x="2092" y="7932"/>
                  </a:lnTo>
                  <a:lnTo>
                    <a:pt x="1910" y="8270"/>
                  </a:lnTo>
                  <a:lnTo>
                    <a:pt x="1728" y="8608"/>
                  </a:lnTo>
                  <a:lnTo>
                    <a:pt x="1554" y="8947"/>
                  </a:lnTo>
                  <a:lnTo>
                    <a:pt x="1398" y="9294"/>
                  </a:lnTo>
                  <a:lnTo>
                    <a:pt x="1242" y="9650"/>
                  </a:lnTo>
                  <a:lnTo>
                    <a:pt x="1094" y="10006"/>
                  </a:lnTo>
                  <a:lnTo>
                    <a:pt x="955" y="10361"/>
                  </a:lnTo>
                  <a:lnTo>
                    <a:pt x="825" y="10726"/>
                  </a:lnTo>
                  <a:lnTo>
                    <a:pt x="712" y="11099"/>
                  </a:lnTo>
                  <a:lnTo>
                    <a:pt x="599" y="11472"/>
                  </a:lnTo>
                  <a:lnTo>
                    <a:pt x="495" y="11845"/>
                  </a:lnTo>
                  <a:lnTo>
                    <a:pt x="400" y="12227"/>
                  </a:lnTo>
                  <a:lnTo>
                    <a:pt x="322" y="12609"/>
                  </a:lnTo>
                  <a:lnTo>
                    <a:pt x="244" y="12991"/>
                  </a:lnTo>
                  <a:lnTo>
                    <a:pt x="183" y="13381"/>
                  </a:lnTo>
                  <a:lnTo>
                    <a:pt x="122" y="13780"/>
                  </a:lnTo>
                  <a:lnTo>
                    <a:pt x="79" y="14171"/>
                  </a:lnTo>
                  <a:lnTo>
                    <a:pt x="44" y="14570"/>
                  </a:lnTo>
                  <a:lnTo>
                    <a:pt x="18" y="14969"/>
                  </a:lnTo>
                  <a:lnTo>
                    <a:pt x="1" y="15377"/>
                  </a:lnTo>
                  <a:lnTo>
                    <a:pt x="1" y="15785"/>
                  </a:lnTo>
                  <a:lnTo>
                    <a:pt x="1" y="16193"/>
                  </a:lnTo>
                  <a:lnTo>
                    <a:pt x="18" y="16592"/>
                  </a:lnTo>
                  <a:lnTo>
                    <a:pt x="44" y="16991"/>
                  </a:lnTo>
                  <a:lnTo>
                    <a:pt x="79" y="17390"/>
                  </a:lnTo>
                  <a:lnTo>
                    <a:pt x="122" y="17789"/>
                  </a:lnTo>
                  <a:lnTo>
                    <a:pt x="183" y="18180"/>
                  </a:lnTo>
                  <a:lnTo>
                    <a:pt x="244" y="18570"/>
                  </a:lnTo>
                  <a:lnTo>
                    <a:pt x="322" y="18961"/>
                  </a:lnTo>
                  <a:lnTo>
                    <a:pt x="400" y="19342"/>
                  </a:lnTo>
                  <a:lnTo>
                    <a:pt x="495" y="19716"/>
                  </a:lnTo>
                  <a:lnTo>
                    <a:pt x="599" y="20097"/>
                  </a:lnTo>
                  <a:lnTo>
                    <a:pt x="712" y="20470"/>
                  </a:lnTo>
                  <a:lnTo>
                    <a:pt x="825" y="20835"/>
                  </a:lnTo>
                  <a:lnTo>
                    <a:pt x="955" y="21199"/>
                  </a:lnTo>
                  <a:lnTo>
                    <a:pt x="1094" y="21564"/>
                  </a:lnTo>
                  <a:lnTo>
                    <a:pt x="1242" y="21920"/>
                  </a:lnTo>
                  <a:lnTo>
                    <a:pt x="1398" y="22267"/>
                  </a:lnTo>
                  <a:lnTo>
                    <a:pt x="1554" y="22614"/>
                  </a:lnTo>
                  <a:lnTo>
                    <a:pt x="1728" y="22961"/>
                  </a:lnTo>
                  <a:lnTo>
                    <a:pt x="1910" y="23299"/>
                  </a:lnTo>
                  <a:lnTo>
                    <a:pt x="2092" y="23629"/>
                  </a:lnTo>
                  <a:lnTo>
                    <a:pt x="2283" y="23959"/>
                  </a:lnTo>
                  <a:lnTo>
                    <a:pt x="2491" y="24280"/>
                  </a:lnTo>
                  <a:lnTo>
                    <a:pt x="2699" y="24601"/>
                  </a:lnTo>
                  <a:lnTo>
                    <a:pt x="2916" y="24913"/>
                  </a:lnTo>
                  <a:lnTo>
                    <a:pt x="3142" y="25217"/>
                  </a:lnTo>
                  <a:lnTo>
                    <a:pt x="3368" y="25521"/>
                  </a:lnTo>
                  <a:lnTo>
                    <a:pt x="3610" y="25816"/>
                  </a:lnTo>
                  <a:lnTo>
                    <a:pt x="3853" y="26102"/>
                  </a:lnTo>
                  <a:lnTo>
                    <a:pt x="4105" y="26388"/>
                  </a:lnTo>
                  <a:lnTo>
                    <a:pt x="4365" y="26666"/>
                  </a:lnTo>
                  <a:lnTo>
                    <a:pt x="4626" y="26935"/>
                  </a:lnTo>
                  <a:lnTo>
                    <a:pt x="4895" y="27195"/>
                  </a:lnTo>
                  <a:lnTo>
                    <a:pt x="5172" y="27456"/>
                  </a:lnTo>
                  <a:lnTo>
                    <a:pt x="5459" y="27707"/>
                  </a:lnTo>
                  <a:lnTo>
                    <a:pt x="5745" y="27950"/>
                  </a:lnTo>
                  <a:lnTo>
                    <a:pt x="6040" y="28193"/>
                  </a:lnTo>
                  <a:lnTo>
                    <a:pt x="6344" y="28419"/>
                  </a:lnTo>
                  <a:lnTo>
                    <a:pt x="6648" y="28645"/>
                  </a:lnTo>
                  <a:lnTo>
                    <a:pt x="6960" y="28861"/>
                  </a:lnTo>
                  <a:lnTo>
                    <a:pt x="7281" y="29070"/>
                  </a:lnTo>
                  <a:lnTo>
                    <a:pt x="7602" y="29278"/>
                  </a:lnTo>
                  <a:lnTo>
                    <a:pt x="7932" y="29469"/>
                  </a:lnTo>
                  <a:lnTo>
                    <a:pt x="8262" y="29660"/>
                  </a:lnTo>
                  <a:lnTo>
                    <a:pt x="8600" y="29833"/>
                  </a:lnTo>
                  <a:lnTo>
                    <a:pt x="8947" y="30007"/>
                  </a:lnTo>
                  <a:lnTo>
                    <a:pt x="9294" y="30172"/>
                  </a:lnTo>
                  <a:lnTo>
                    <a:pt x="9641" y="30319"/>
                  </a:lnTo>
                  <a:lnTo>
                    <a:pt x="9997" y="30467"/>
                  </a:lnTo>
                  <a:lnTo>
                    <a:pt x="10361" y="30606"/>
                  </a:lnTo>
                  <a:lnTo>
                    <a:pt x="10726" y="30736"/>
                  </a:lnTo>
                  <a:lnTo>
                    <a:pt x="11090" y="30857"/>
                  </a:lnTo>
                  <a:lnTo>
                    <a:pt x="11464" y="30961"/>
                  </a:lnTo>
                  <a:lnTo>
                    <a:pt x="11845" y="31066"/>
                  </a:lnTo>
                  <a:lnTo>
                    <a:pt x="12218" y="31161"/>
                  </a:lnTo>
                  <a:lnTo>
                    <a:pt x="12600" y="31248"/>
                  </a:lnTo>
                  <a:lnTo>
                    <a:pt x="12991" y="31317"/>
                  </a:lnTo>
                  <a:lnTo>
                    <a:pt x="13381" y="31387"/>
                  </a:lnTo>
                  <a:lnTo>
                    <a:pt x="13772" y="31439"/>
                  </a:lnTo>
                  <a:lnTo>
                    <a:pt x="14171" y="31482"/>
                  </a:lnTo>
                  <a:lnTo>
                    <a:pt x="14570" y="31517"/>
                  </a:lnTo>
                  <a:lnTo>
                    <a:pt x="14969" y="31543"/>
                  </a:lnTo>
                  <a:lnTo>
                    <a:pt x="15377" y="31560"/>
                  </a:lnTo>
                  <a:lnTo>
                    <a:pt x="15776" y="31569"/>
                  </a:lnTo>
                  <a:lnTo>
                    <a:pt x="16184" y="31560"/>
                  </a:lnTo>
                  <a:lnTo>
                    <a:pt x="16592" y="31543"/>
                  </a:lnTo>
                  <a:lnTo>
                    <a:pt x="16991" y="31517"/>
                  </a:lnTo>
                  <a:lnTo>
                    <a:pt x="17390" y="31482"/>
                  </a:lnTo>
                  <a:lnTo>
                    <a:pt x="17789" y="31439"/>
                  </a:lnTo>
                  <a:lnTo>
                    <a:pt x="18180" y="31387"/>
                  </a:lnTo>
                  <a:lnTo>
                    <a:pt x="18570" y="31317"/>
                  </a:lnTo>
                  <a:lnTo>
                    <a:pt x="18952" y="31248"/>
                  </a:lnTo>
                  <a:lnTo>
                    <a:pt x="19343" y="31161"/>
                  </a:lnTo>
                  <a:lnTo>
                    <a:pt x="19716" y="31066"/>
                  </a:lnTo>
                  <a:lnTo>
                    <a:pt x="20098" y="30961"/>
                  </a:lnTo>
                  <a:lnTo>
                    <a:pt x="20471" y="30857"/>
                  </a:lnTo>
                  <a:lnTo>
                    <a:pt x="20835" y="30736"/>
                  </a:lnTo>
                  <a:lnTo>
                    <a:pt x="21200" y="30606"/>
                  </a:lnTo>
                  <a:lnTo>
                    <a:pt x="21555" y="30467"/>
                  </a:lnTo>
                  <a:lnTo>
                    <a:pt x="21920" y="30319"/>
                  </a:lnTo>
                  <a:lnTo>
                    <a:pt x="22267" y="30172"/>
                  </a:lnTo>
                  <a:lnTo>
                    <a:pt x="22614" y="30007"/>
                  </a:lnTo>
                  <a:lnTo>
                    <a:pt x="22961" y="29833"/>
                  </a:lnTo>
                  <a:lnTo>
                    <a:pt x="23291" y="29660"/>
                  </a:lnTo>
                  <a:lnTo>
                    <a:pt x="23629" y="29469"/>
                  </a:lnTo>
                  <a:lnTo>
                    <a:pt x="23959" y="29278"/>
                  </a:lnTo>
                  <a:lnTo>
                    <a:pt x="24280" y="29070"/>
                  </a:lnTo>
                  <a:lnTo>
                    <a:pt x="24592" y="28861"/>
                  </a:lnTo>
                  <a:lnTo>
                    <a:pt x="24905" y="28645"/>
                  </a:lnTo>
                  <a:lnTo>
                    <a:pt x="25217" y="28419"/>
                  </a:lnTo>
                  <a:lnTo>
                    <a:pt x="25512" y="28193"/>
                  </a:lnTo>
                  <a:lnTo>
                    <a:pt x="25807" y="27950"/>
                  </a:lnTo>
                  <a:lnTo>
                    <a:pt x="26102" y="27707"/>
                  </a:lnTo>
                  <a:lnTo>
                    <a:pt x="26389" y="27456"/>
                  </a:lnTo>
                  <a:lnTo>
                    <a:pt x="26658" y="27195"/>
                  </a:lnTo>
                  <a:lnTo>
                    <a:pt x="26935" y="26935"/>
                  </a:lnTo>
                  <a:lnTo>
                    <a:pt x="27196" y="26666"/>
                  </a:lnTo>
                  <a:lnTo>
                    <a:pt x="27456" y="26388"/>
                  </a:lnTo>
                  <a:lnTo>
                    <a:pt x="27708" y="26102"/>
                  </a:lnTo>
                  <a:lnTo>
                    <a:pt x="27951" y="25816"/>
                  </a:lnTo>
                  <a:lnTo>
                    <a:pt x="28194" y="25521"/>
                  </a:lnTo>
                  <a:lnTo>
                    <a:pt x="28419" y="25217"/>
                  </a:lnTo>
                  <a:lnTo>
                    <a:pt x="28645" y="24913"/>
                  </a:lnTo>
                  <a:lnTo>
                    <a:pt x="28862" y="24601"/>
                  </a:lnTo>
                  <a:lnTo>
                    <a:pt x="29070" y="24280"/>
                  </a:lnTo>
                  <a:lnTo>
                    <a:pt x="29270" y="23959"/>
                  </a:lnTo>
                  <a:lnTo>
                    <a:pt x="29469" y="23629"/>
                  </a:lnTo>
                  <a:lnTo>
                    <a:pt x="29651" y="23299"/>
                  </a:lnTo>
                  <a:lnTo>
                    <a:pt x="29834" y="22961"/>
                  </a:lnTo>
                  <a:lnTo>
                    <a:pt x="29998" y="22614"/>
                  </a:lnTo>
                  <a:lnTo>
                    <a:pt x="30163" y="22267"/>
                  </a:lnTo>
                  <a:lnTo>
                    <a:pt x="30319" y="21920"/>
                  </a:lnTo>
                  <a:lnTo>
                    <a:pt x="30467" y="21564"/>
                  </a:lnTo>
                  <a:lnTo>
                    <a:pt x="30606" y="21199"/>
                  </a:lnTo>
                  <a:lnTo>
                    <a:pt x="30727" y="20835"/>
                  </a:lnTo>
                  <a:lnTo>
                    <a:pt x="30849" y="20470"/>
                  </a:lnTo>
                  <a:lnTo>
                    <a:pt x="30962" y="20097"/>
                  </a:lnTo>
                  <a:lnTo>
                    <a:pt x="31066" y="19716"/>
                  </a:lnTo>
                  <a:lnTo>
                    <a:pt x="31161" y="19342"/>
                  </a:lnTo>
                  <a:lnTo>
                    <a:pt x="31239" y="18961"/>
                  </a:lnTo>
                  <a:lnTo>
                    <a:pt x="31317" y="18570"/>
                  </a:lnTo>
                  <a:lnTo>
                    <a:pt x="31378" y="18180"/>
                  </a:lnTo>
                  <a:lnTo>
                    <a:pt x="31439" y="17789"/>
                  </a:lnTo>
                  <a:lnTo>
                    <a:pt x="31482" y="17390"/>
                  </a:lnTo>
                  <a:lnTo>
                    <a:pt x="31517" y="16991"/>
                  </a:lnTo>
                  <a:lnTo>
                    <a:pt x="31543" y="16592"/>
                  </a:lnTo>
                  <a:lnTo>
                    <a:pt x="31560" y="16193"/>
                  </a:lnTo>
                  <a:lnTo>
                    <a:pt x="31560" y="15785"/>
                  </a:lnTo>
                  <a:lnTo>
                    <a:pt x="31560" y="15377"/>
                  </a:lnTo>
                  <a:lnTo>
                    <a:pt x="31543" y="14969"/>
                  </a:lnTo>
                  <a:lnTo>
                    <a:pt x="31517" y="14570"/>
                  </a:lnTo>
                  <a:lnTo>
                    <a:pt x="31482" y="14171"/>
                  </a:lnTo>
                  <a:lnTo>
                    <a:pt x="31439" y="13780"/>
                  </a:lnTo>
                  <a:lnTo>
                    <a:pt x="31378" y="13381"/>
                  </a:lnTo>
                  <a:lnTo>
                    <a:pt x="31317" y="12991"/>
                  </a:lnTo>
                  <a:lnTo>
                    <a:pt x="31239" y="12609"/>
                  </a:lnTo>
                  <a:lnTo>
                    <a:pt x="31161" y="12227"/>
                  </a:lnTo>
                  <a:lnTo>
                    <a:pt x="31066" y="11845"/>
                  </a:lnTo>
                  <a:lnTo>
                    <a:pt x="30962" y="11472"/>
                  </a:lnTo>
                  <a:lnTo>
                    <a:pt x="30849" y="11099"/>
                  </a:lnTo>
                  <a:lnTo>
                    <a:pt x="30727" y="10726"/>
                  </a:lnTo>
                  <a:lnTo>
                    <a:pt x="30606" y="10361"/>
                  </a:lnTo>
                  <a:lnTo>
                    <a:pt x="30467" y="10006"/>
                  </a:lnTo>
                  <a:lnTo>
                    <a:pt x="30319" y="9650"/>
                  </a:lnTo>
                  <a:lnTo>
                    <a:pt x="30163" y="9294"/>
                  </a:lnTo>
                  <a:lnTo>
                    <a:pt x="29998" y="8947"/>
                  </a:lnTo>
                  <a:lnTo>
                    <a:pt x="29834" y="8608"/>
                  </a:lnTo>
                  <a:lnTo>
                    <a:pt x="29651" y="8270"/>
                  </a:lnTo>
                  <a:lnTo>
                    <a:pt x="29469" y="7932"/>
                  </a:lnTo>
                  <a:lnTo>
                    <a:pt x="29270" y="7611"/>
                  </a:lnTo>
                  <a:lnTo>
                    <a:pt x="29070" y="7281"/>
                  </a:lnTo>
                  <a:lnTo>
                    <a:pt x="28862" y="6968"/>
                  </a:lnTo>
                  <a:lnTo>
                    <a:pt x="28645" y="6656"/>
                  </a:lnTo>
                  <a:lnTo>
                    <a:pt x="28419" y="6344"/>
                  </a:lnTo>
                  <a:lnTo>
                    <a:pt x="28194" y="6049"/>
                  </a:lnTo>
                  <a:lnTo>
                    <a:pt x="27951" y="5754"/>
                  </a:lnTo>
                  <a:lnTo>
                    <a:pt x="27708" y="5459"/>
                  </a:lnTo>
                  <a:lnTo>
                    <a:pt x="27456" y="5181"/>
                  </a:lnTo>
                  <a:lnTo>
                    <a:pt x="27196" y="4903"/>
                  </a:lnTo>
                  <a:lnTo>
                    <a:pt x="26935" y="4634"/>
                  </a:lnTo>
                  <a:lnTo>
                    <a:pt x="26658" y="4365"/>
                  </a:lnTo>
                  <a:lnTo>
                    <a:pt x="26389" y="4105"/>
                  </a:lnTo>
                  <a:lnTo>
                    <a:pt x="26102" y="3853"/>
                  </a:lnTo>
                  <a:lnTo>
                    <a:pt x="25807" y="3610"/>
                  </a:lnTo>
                  <a:lnTo>
                    <a:pt x="25512" y="3376"/>
                  </a:lnTo>
                  <a:lnTo>
                    <a:pt x="25217" y="3142"/>
                  </a:lnTo>
                  <a:lnTo>
                    <a:pt x="24905" y="2916"/>
                  </a:lnTo>
                  <a:lnTo>
                    <a:pt x="24592" y="2699"/>
                  </a:lnTo>
                  <a:lnTo>
                    <a:pt x="24280" y="2491"/>
                  </a:lnTo>
                  <a:lnTo>
                    <a:pt x="23959" y="2291"/>
                  </a:lnTo>
                  <a:lnTo>
                    <a:pt x="23629" y="2092"/>
                  </a:lnTo>
                  <a:lnTo>
                    <a:pt x="23291" y="1910"/>
                  </a:lnTo>
                  <a:lnTo>
                    <a:pt x="22961" y="1727"/>
                  </a:lnTo>
                  <a:lnTo>
                    <a:pt x="22614" y="1562"/>
                  </a:lnTo>
                  <a:lnTo>
                    <a:pt x="22267" y="1398"/>
                  </a:lnTo>
                  <a:lnTo>
                    <a:pt x="21920" y="1241"/>
                  </a:lnTo>
                  <a:lnTo>
                    <a:pt x="21555" y="1094"/>
                  </a:lnTo>
                  <a:lnTo>
                    <a:pt x="21200" y="964"/>
                  </a:lnTo>
                  <a:lnTo>
                    <a:pt x="20835" y="834"/>
                  </a:lnTo>
                  <a:lnTo>
                    <a:pt x="20471" y="712"/>
                  </a:lnTo>
                  <a:lnTo>
                    <a:pt x="20098" y="599"/>
                  </a:lnTo>
                  <a:lnTo>
                    <a:pt x="19716" y="495"/>
                  </a:lnTo>
                  <a:lnTo>
                    <a:pt x="19343" y="408"/>
                  </a:lnTo>
                  <a:lnTo>
                    <a:pt x="18952" y="322"/>
                  </a:lnTo>
                  <a:lnTo>
                    <a:pt x="18570" y="252"/>
                  </a:lnTo>
                  <a:lnTo>
                    <a:pt x="18180" y="183"/>
                  </a:lnTo>
                  <a:lnTo>
                    <a:pt x="17789" y="131"/>
                  </a:lnTo>
                  <a:lnTo>
                    <a:pt x="17390" y="79"/>
                  </a:lnTo>
                  <a:lnTo>
                    <a:pt x="16991" y="44"/>
                  </a:lnTo>
                  <a:lnTo>
                    <a:pt x="16592" y="18"/>
                  </a:lnTo>
                  <a:lnTo>
                    <a:pt x="16184" y="9"/>
                  </a:lnTo>
                  <a:lnTo>
                    <a:pt x="157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137aa9371db_0_13"/>
            <p:cNvSpPr/>
            <p:nvPr/>
          </p:nvSpPr>
          <p:spPr>
            <a:xfrm>
              <a:off x="-2481225" y="-7217925"/>
              <a:ext cx="789025" cy="789225"/>
            </a:xfrm>
            <a:custGeom>
              <a:avLst/>
              <a:gdLst/>
              <a:ahLst/>
              <a:cxnLst/>
              <a:rect l="l" t="t" r="r" b="b"/>
              <a:pathLst>
                <a:path w="31561" h="31569" fill="none" extrusionOk="0">
                  <a:moveTo>
                    <a:pt x="15776" y="31569"/>
                  </a:moveTo>
                  <a:lnTo>
                    <a:pt x="15776" y="31569"/>
                  </a:lnTo>
                  <a:lnTo>
                    <a:pt x="15377" y="31560"/>
                  </a:lnTo>
                  <a:lnTo>
                    <a:pt x="14969" y="31543"/>
                  </a:lnTo>
                  <a:lnTo>
                    <a:pt x="14570" y="31517"/>
                  </a:lnTo>
                  <a:lnTo>
                    <a:pt x="14171" y="31482"/>
                  </a:lnTo>
                  <a:lnTo>
                    <a:pt x="13772" y="31439"/>
                  </a:lnTo>
                  <a:lnTo>
                    <a:pt x="13381" y="31387"/>
                  </a:lnTo>
                  <a:lnTo>
                    <a:pt x="12991" y="31317"/>
                  </a:lnTo>
                  <a:lnTo>
                    <a:pt x="12600" y="31248"/>
                  </a:lnTo>
                  <a:lnTo>
                    <a:pt x="12218" y="31161"/>
                  </a:lnTo>
                  <a:lnTo>
                    <a:pt x="11845" y="31066"/>
                  </a:lnTo>
                  <a:lnTo>
                    <a:pt x="11464" y="30961"/>
                  </a:lnTo>
                  <a:lnTo>
                    <a:pt x="11090" y="30857"/>
                  </a:lnTo>
                  <a:lnTo>
                    <a:pt x="10726" y="30736"/>
                  </a:lnTo>
                  <a:lnTo>
                    <a:pt x="10361" y="30606"/>
                  </a:lnTo>
                  <a:lnTo>
                    <a:pt x="9997" y="30467"/>
                  </a:lnTo>
                  <a:lnTo>
                    <a:pt x="9641" y="30319"/>
                  </a:lnTo>
                  <a:lnTo>
                    <a:pt x="9294" y="30172"/>
                  </a:lnTo>
                  <a:lnTo>
                    <a:pt x="8947" y="30007"/>
                  </a:lnTo>
                  <a:lnTo>
                    <a:pt x="8600" y="29833"/>
                  </a:lnTo>
                  <a:lnTo>
                    <a:pt x="8262" y="29660"/>
                  </a:lnTo>
                  <a:lnTo>
                    <a:pt x="7932" y="29469"/>
                  </a:lnTo>
                  <a:lnTo>
                    <a:pt x="7602" y="29278"/>
                  </a:lnTo>
                  <a:lnTo>
                    <a:pt x="7281" y="29070"/>
                  </a:lnTo>
                  <a:lnTo>
                    <a:pt x="6960" y="28861"/>
                  </a:lnTo>
                  <a:lnTo>
                    <a:pt x="6648" y="28645"/>
                  </a:lnTo>
                  <a:lnTo>
                    <a:pt x="6344" y="28419"/>
                  </a:lnTo>
                  <a:lnTo>
                    <a:pt x="6040" y="28193"/>
                  </a:lnTo>
                  <a:lnTo>
                    <a:pt x="5745" y="27950"/>
                  </a:lnTo>
                  <a:lnTo>
                    <a:pt x="5459" y="27707"/>
                  </a:lnTo>
                  <a:lnTo>
                    <a:pt x="5172" y="27456"/>
                  </a:lnTo>
                  <a:lnTo>
                    <a:pt x="4895" y="27195"/>
                  </a:lnTo>
                  <a:lnTo>
                    <a:pt x="4626" y="26935"/>
                  </a:lnTo>
                  <a:lnTo>
                    <a:pt x="4365" y="26666"/>
                  </a:lnTo>
                  <a:lnTo>
                    <a:pt x="4105" y="26388"/>
                  </a:lnTo>
                  <a:lnTo>
                    <a:pt x="3853" y="26102"/>
                  </a:lnTo>
                  <a:lnTo>
                    <a:pt x="3610" y="25816"/>
                  </a:lnTo>
                  <a:lnTo>
                    <a:pt x="3368" y="25521"/>
                  </a:lnTo>
                  <a:lnTo>
                    <a:pt x="3142" y="25217"/>
                  </a:lnTo>
                  <a:lnTo>
                    <a:pt x="2916" y="24913"/>
                  </a:lnTo>
                  <a:lnTo>
                    <a:pt x="2699" y="24601"/>
                  </a:lnTo>
                  <a:lnTo>
                    <a:pt x="2491" y="24280"/>
                  </a:lnTo>
                  <a:lnTo>
                    <a:pt x="2283" y="23959"/>
                  </a:lnTo>
                  <a:lnTo>
                    <a:pt x="2092" y="23629"/>
                  </a:lnTo>
                  <a:lnTo>
                    <a:pt x="1910" y="23299"/>
                  </a:lnTo>
                  <a:lnTo>
                    <a:pt x="1728" y="22961"/>
                  </a:lnTo>
                  <a:lnTo>
                    <a:pt x="1554" y="22614"/>
                  </a:lnTo>
                  <a:lnTo>
                    <a:pt x="1398" y="22267"/>
                  </a:lnTo>
                  <a:lnTo>
                    <a:pt x="1242" y="21920"/>
                  </a:lnTo>
                  <a:lnTo>
                    <a:pt x="1094" y="21564"/>
                  </a:lnTo>
                  <a:lnTo>
                    <a:pt x="955" y="21199"/>
                  </a:lnTo>
                  <a:lnTo>
                    <a:pt x="825" y="20835"/>
                  </a:lnTo>
                  <a:lnTo>
                    <a:pt x="712" y="20470"/>
                  </a:lnTo>
                  <a:lnTo>
                    <a:pt x="599" y="20097"/>
                  </a:lnTo>
                  <a:lnTo>
                    <a:pt x="495" y="19716"/>
                  </a:lnTo>
                  <a:lnTo>
                    <a:pt x="400" y="19342"/>
                  </a:lnTo>
                  <a:lnTo>
                    <a:pt x="322" y="18961"/>
                  </a:lnTo>
                  <a:lnTo>
                    <a:pt x="244" y="18570"/>
                  </a:lnTo>
                  <a:lnTo>
                    <a:pt x="183" y="18180"/>
                  </a:lnTo>
                  <a:lnTo>
                    <a:pt x="122" y="17789"/>
                  </a:lnTo>
                  <a:lnTo>
                    <a:pt x="79" y="17390"/>
                  </a:lnTo>
                  <a:lnTo>
                    <a:pt x="44" y="16991"/>
                  </a:lnTo>
                  <a:lnTo>
                    <a:pt x="18" y="16592"/>
                  </a:lnTo>
                  <a:lnTo>
                    <a:pt x="1" y="16193"/>
                  </a:lnTo>
                  <a:lnTo>
                    <a:pt x="1" y="15785"/>
                  </a:lnTo>
                  <a:lnTo>
                    <a:pt x="1" y="15785"/>
                  </a:lnTo>
                  <a:lnTo>
                    <a:pt x="1" y="15377"/>
                  </a:lnTo>
                  <a:lnTo>
                    <a:pt x="18" y="14969"/>
                  </a:lnTo>
                  <a:lnTo>
                    <a:pt x="44" y="14570"/>
                  </a:lnTo>
                  <a:lnTo>
                    <a:pt x="79" y="14171"/>
                  </a:lnTo>
                  <a:lnTo>
                    <a:pt x="122" y="13780"/>
                  </a:lnTo>
                  <a:lnTo>
                    <a:pt x="183" y="13381"/>
                  </a:lnTo>
                  <a:lnTo>
                    <a:pt x="244" y="12991"/>
                  </a:lnTo>
                  <a:lnTo>
                    <a:pt x="322" y="12609"/>
                  </a:lnTo>
                  <a:lnTo>
                    <a:pt x="400" y="12227"/>
                  </a:lnTo>
                  <a:lnTo>
                    <a:pt x="495" y="11845"/>
                  </a:lnTo>
                  <a:lnTo>
                    <a:pt x="599" y="11472"/>
                  </a:lnTo>
                  <a:lnTo>
                    <a:pt x="712" y="11099"/>
                  </a:lnTo>
                  <a:lnTo>
                    <a:pt x="825" y="10726"/>
                  </a:lnTo>
                  <a:lnTo>
                    <a:pt x="955" y="10361"/>
                  </a:lnTo>
                  <a:lnTo>
                    <a:pt x="1094" y="10006"/>
                  </a:lnTo>
                  <a:lnTo>
                    <a:pt x="1242" y="9650"/>
                  </a:lnTo>
                  <a:lnTo>
                    <a:pt x="1398" y="9294"/>
                  </a:lnTo>
                  <a:lnTo>
                    <a:pt x="1554" y="8947"/>
                  </a:lnTo>
                  <a:lnTo>
                    <a:pt x="1728" y="8608"/>
                  </a:lnTo>
                  <a:lnTo>
                    <a:pt x="1910" y="8270"/>
                  </a:lnTo>
                  <a:lnTo>
                    <a:pt x="2092" y="7932"/>
                  </a:lnTo>
                  <a:lnTo>
                    <a:pt x="2283" y="7611"/>
                  </a:lnTo>
                  <a:lnTo>
                    <a:pt x="2491" y="7281"/>
                  </a:lnTo>
                  <a:lnTo>
                    <a:pt x="2699" y="6968"/>
                  </a:lnTo>
                  <a:lnTo>
                    <a:pt x="2916" y="6656"/>
                  </a:lnTo>
                  <a:lnTo>
                    <a:pt x="3142" y="6344"/>
                  </a:lnTo>
                  <a:lnTo>
                    <a:pt x="3368" y="6049"/>
                  </a:lnTo>
                  <a:lnTo>
                    <a:pt x="3610" y="5754"/>
                  </a:lnTo>
                  <a:lnTo>
                    <a:pt x="3853" y="5459"/>
                  </a:lnTo>
                  <a:lnTo>
                    <a:pt x="4105" y="5181"/>
                  </a:lnTo>
                  <a:lnTo>
                    <a:pt x="4365" y="4903"/>
                  </a:lnTo>
                  <a:lnTo>
                    <a:pt x="4626" y="4634"/>
                  </a:lnTo>
                  <a:lnTo>
                    <a:pt x="4895" y="4365"/>
                  </a:lnTo>
                  <a:lnTo>
                    <a:pt x="5172" y="4105"/>
                  </a:lnTo>
                  <a:lnTo>
                    <a:pt x="5459" y="3853"/>
                  </a:lnTo>
                  <a:lnTo>
                    <a:pt x="5745" y="3610"/>
                  </a:lnTo>
                  <a:lnTo>
                    <a:pt x="6040" y="3376"/>
                  </a:lnTo>
                  <a:lnTo>
                    <a:pt x="6344" y="3142"/>
                  </a:lnTo>
                  <a:lnTo>
                    <a:pt x="6648" y="2916"/>
                  </a:lnTo>
                  <a:lnTo>
                    <a:pt x="6960" y="2699"/>
                  </a:lnTo>
                  <a:lnTo>
                    <a:pt x="7281" y="2491"/>
                  </a:lnTo>
                  <a:lnTo>
                    <a:pt x="7602" y="2291"/>
                  </a:lnTo>
                  <a:lnTo>
                    <a:pt x="7932" y="2092"/>
                  </a:lnTo>
                  <a:lnTo>
                    <a:pt x="8262" y="1910"/>
                  </a:lnTo>
                  <a:lnTo>
                    <a:pt x="8600" y="1727"/>
                  </a:lnTo>
                  <a:lnTo>
                    <a:pt x="8947" y="1562"/>
                  </a:lnTo>
                  <a:lnTo>
                    <a:pt x="9294" y="1398"/>
                  </a:lnTo>
                  <a:lnTo>
                    <a:pt x="9641" y="1241"/>
                  </a:lnTo>
                  <a:lnTo>
                    <a:pt x="9997" y="1094"/>
                  </a:lnTo>
                  <a:lnTo>
                    <a:pt x="10361" y="964"/>
                  </a:lnTo>
                  <a:lnTo>
                    <a:pt x="10726" y="834"/>
                  </a:lnTo>
                  <a:lnTo>
                    <a:pt x="11090" y="712"/>
                  </a:lnTo>
                  <a:lnTo>
                    <a:pt x="11464" y="599"/>
                  </a:lnTo>
                  <a:lnTo>
                    <a:pt x="11845" y="495"/>
                  </a:lnTo>
                  <a:lnTo>
                    <a:pt x="12218" y="408"/>
                  </a:lnTo>
                  <a:lnTo>
                    <a:pt x="12600" y="322"/>
                  </a:lnTo>
                  <a:lnTo>
                    <a:pt x="12991" y="252"/>
                  </a:lnTo>
                  <a:lnTo>
                    <a:pt x="13381" y="183"/>
                  </a:lnTo>
                  <a:lnTo>
                    <a:pt x="13772" y="131"/>
                  </a:lnTo>
                  <a:lnTo>
                    <a:pt x="14171" y="79"/>
                  </a:lnTo>
                  <a:lnTo>
                    <a:pt x="14570" y="44"/>
                  </a:lnTo>
                  <a:lnTo>
                    <a:pt x="14969" y="18"/>
                  </a:lnTo>
                  <a:lnTo>
                    <a:pt x="15377" y="9"/>
                  </a:lnTo>
                  <a:lnTo>
                    <a:pt x="15776" y="1"/>
                  </a:lnTo>
                  <a:lnTo>
                    <a:pt x="15776" y="1"/>
                  </a:lnTo>
                  <a:lnTo>
                    <a:pt x="16184" y="9"/>
                  </a:lnTo>
                  <a:lnTo>
                    <a:pt x="16592" y="18"/>
                  </a:lnTo>
                  <a:lnTo>
                    <a:pt x="16991" y="44"/>
                  </a:lnTo>
                  <a:lnTo>
                    <a:pt x="17390" y="79"/>
                  </a:lnTo>
                  <a:lnTo>
                    <a:pt x="17789" y="131"/>
                  </a:lnTo>
                  <a:lnTo>
                    <a:pt x="18180" y="183"/>
                  </a:lnTo>
                  <a:lnTo>
                    <a:pt x="18570" y="252"/>
                  </a:lnTo>
                  <a:lnTo>
                    <a:pt x="18952" y="322"/>
                  </a:lnTo>
                  <a:lnTo>
                    <a:pt x="19343" y="408"/>
                  </a:lnTo>
                  <a:lnTo>
                    <a:pt x="19716" y="495"/>
                  </a:lnTo>
                  <a:lnTo>
                    <a:pt x="20098" y="599"/>
                  </a:lnTo>
                  <a:lnTo>
                    <a:pt x="20471" y="712"/>
                  </a:lnTo>
                  <a:lnTo>
                    <a:pt x="20835" y="834"/>
                  </a:lnTo>
                  <a:lnTo>
                    <a:pt x="21200" y="964"/>
                  </a:lnTo>
                  <a:lnTo>
                    <a:pt x="21555" y="1094"/>
                  </a:lnTo>
                  <a:lnTo>
                    <a:pt x="21920" y="1241"/>
                  </a:lnTo>
                  <a:lnTo>
                    <a:pt x="22267" y="1398"/>
                  </a:lnTo>
                  <a:lnTo>
                    <a:pt x="22614" y="1562"/>
                  </a:lnTo>
                  <a:lnTo>
                    <a:pt x="22961" y="1727"/>
                  </a:lnTo>
                  <a:lnTo>
                    <a:pt x="23291" y="1910"/>
                  </a:lnTo>
                  <a:lnTo>
                    <a:pt x="23629" y="2092"/>
                  </a:lnTo>
                  <a:lnTo>
                    <a:pt x="23959" y="2291"/>
                  </a:lnTo>
                  <a:lnTo>
                    <a:pt x="24280" y="2491"/>
                  </a:lnTo>
                  <a:lnTo>
                    <a:pt x="24592" y="2699"/>
                  </a:lnTo>
                  <a:lnTo>
                    <a:pt x="24905" y="2916"/>
                  </a:lnTo>
                  <a:lnTo>
                    <a:pt x="25217" y="3142"/>
                  </a:lnTo>
                  <a:lnTo>
                    <a:pt x="25512" y="3376"/>
                  </a:lnTo>
                  <a:lnTo>
                    <a:pt x="25807" y="3610"/>
                  </a:lnTo>
                  <a:lnTo>
                    <a:pt x="26102" y="3853"/>
                  </a:lnTo>
                  <a:lnTo>
                    <a:pt x="26389" y="4105"/>
                  </a:lnTo>
                  <a:lnTo>
                    <a:pt x="26658" y="4365"/>
                  </a:lnTo>
                  <a:lnTo>
                    <a:pt x="26935" y="4634"/>
                  </a:lnTo>
                  <a:lnTo>
                    <a:pt x="27196" y="4903"/>
                  </a:lnTo>
                  <a:lnTo>
                    <a:pt x="27456" y="5181"/>
                  </a:lnTo>
                  <a:lnTo>
                    <a:pt x="27708" y="5459"/>
                  </a:lnTo>
                  <a:lnTo>
                    <a:pt x="27951" y="5754"/>
                  </a:lnTo>
                  <a:lnTo>
                    <a:pt x="28194" y="6049"/>
                  </a:lnTo>
                  <a:lnTo>
                    <a:pt x="28419" y="6344"/>
                  </a:lnTo>
                  <a:lnTo>
                    <a:pt x="28645" y="6656"/>
                  </a:lnTo>
                  <a:lnTo>
                    <a:pt x="28862" y="6968"/>
                  </a:lnTo>
                  <a:lnTo>
                    <a:pt x="29070" y="7281"/>
                  </a:lnTo>
                  <a:lnTo>
                    <a:pt x="29270" y="7611"/>
                  </a:lnTo>
                  <a:lnTo>
                    <a:pt x="29469" y="7932"/>
                  </a:lnTo>
                  <a:lnTo>
                    <a:pt x="29651" y="8270"/>
                  </a:lnTo>
                  <a:lnTo>
                    <a:pt x="29834" y="8608"/>
                  </a:lnTo>
                  <a:lnTo>
                    <a:pt x="29998" y="8947"/>
                  </a:lnTo>
                  <a:lnTo>
                    <a:pt x="30163" y="9294"/>
                  </a:lnTo>
                  <a:lnTo>
                    <a:pt x="30319" y="9650"/>
                  </a:lnTo>
                  <a:lnTo>
                    <a:pt x="30467" y="10006"/>
                  </a:lnTo>
                  <a:lnTo>
                    <a:pt x="30606" y="10361"/>
                  </a:lnTo>
                  <a:lnTo>
                    <a:pt x="30727" y="10726"/>
                  </a:lnTo>
                  <a:lnTo>
                    <a:pt x="30849" y="11099"/>
                  </a:lnTo>
                  <a:lnTo>
                    <a:pt x="30962" y="11472"/>
                  </a:lnTo>
                  <a:lnTo>
                    <a:pt x="31066" y="11845"/>
                  </a:lnTo>
                  <a:lnTo>
                    <a:pt x="31161" y="12227"/>
                  </a:lnTo>
                  <a:lnTo>
                    <a:pt x="31239" y="12609"/>
                  </a:lnTo>
                  <a:lnTo>
                    <a:pt x="31317" y="12991"/>
                  </a:lnTo>
                  <a:lnTo>
                    <a:pt x="31378" y="13381"/>
                  </a:lnTo>
                  <a:lnTo>
                    <a:pt x="31439" y="13780"/>
                  </a:lnTo>
                  <a:lnTo>
                    <a:pt x="31482" y="14171"/>
                  </a:lnTo>
                  <a:lnTo>
                    <a:pt x="31517" y="14570"/>
                  </a:lnTo>
                  <a:lnTo>
                    <a:pt x="31543" y="14969"/>
                  </a:lnTo>
                  <a:lnTo>
                    <a:pt x="31560" y="15377"/>
                  </a:lnTo>
                  <a:lnTo>
                    <a:pt x="31560" y="15785"/>
                  </a:lnTo>
                  <a:lnTo>
                    <a:pt x="31560" y="15785"/>
                  </a:lnTo>
                  <a:lnTo>
                    <a:pt x="31560" y="16193"/>
                  </a:lnTo>
                  <a:lnTo>
                    <a:pt x="31543" y="16592"/>
                  </a:lnTo>
                  <a:lnTo>
                    <a:pt x="31517" y="16991"/>
                  </a:lnTo>
                  <a:lnTo>
                    <a:pt x="31482" y="17390"/>
                  </a:lnTo>
                  <a:lnTo>
                    <a:pt x="31439" y="17789"/>
                  </a:lnTo>
                  <a:lnTo>
                    <a:pt x="31378" y="18180"/>
                  </a:lnTo>
                  <a:lnTo>
                    <a:pt x="31317" y="18570"/>
                  </a:lnTo>
                  <a:lnTo>
                    <a:pt x="31239" y="18961"/>
                  </a:lnTo>
                  <a:lnTo>
                    <a:pt x="31161" y="19342"/>
                  </a:lnTo>
                  <a:lnTo>
                    <a:pt x="31066" y="19716"/>
                  </a:lnTo>
                  <a:lnTo>
                    <a:pt x="30962" y="20097"/>
                  </a:lnTo>
                  <a:lnTo>
                    <a:pt x="30849" y="20470"/>
                  </a:lnTo>
                  <a:lnTo>
                    <a:pt x="30727" y="20835"/>
                  </a:lnTo>
                  <a:lnTo>
                    <a:pt x="30606" y="21199"/>
                  </a:lnTo>
                  <a:lnTo>
                    <a:pt x="30467" y="21564"/>
                  </a:lnTo>
                  <a:lnTo>
                    <a:pt x="30319" y="21920"/>
                  </a:lnTo>
                  <a:lnTo>
                    <a:pt x="30163" y="22267"/>
                  </a:lnTo>
                  <a:lnTo>
                    <a:pt x="29998" y="22614"/>
                  </a:lnTo>
                  <a:lnTo>
                    <a:pt x="29834" y="22961"/>
                  </a:lnTo>
                  <a:lnTo>
                    <a:pt x="29651" y="23299"/>
                  </a:lnTo>
                  <a:lnTo>
                    <a:pt x="29469" y="23629"/>
                  </a:lnTo>
                  <a:lnTo>
                    <a:pt x="29270" y="23959"/>
                  </a:lnTo>
                  <a:lnTo>
                    <a:pt x="29070" y="24280"/>
                  </a:lnTo>
                  <a:lnTo>
                    <a:pt x="28862" y="24601"/>
                  </a:lnTo>
                  <a:lnTo>
                    <a:pt x="28645" y="24913"/>
                  </a:lnTo>
                  <a:lnTo>
                    <a:pt x="28419" y="25217"/>
                  </a:lnTo>
                  <a:lnTo>
                    <a:pt x="28194" y="25521"/>
                  </a:lnTo>
                  <a:lnTo>
                    <a:pt x="27951" y="25816"/>
                  </a:lnTo>
                  <a:lnTo>
                    <a:pt x="27708" y="26102"/>
                  </a:lnTo>
                  <a:lnTo>
                    <a:pt x="27456" y="26388"/>
                  </a:lnTo>
                  <a:lnTo>
                    <a:pt x="27196" y="26666"/>
                  </a:lnTo>
                  <a:lnTo>
                    <a:pt x="26935" y="26935"/>
                  </a:lnTo>
                  <a:lnTo>
                    <a:pt x="26658" y="27195"/>
                  </a:lnTo>
                  <a:lnTo>
                    <a:pt x="26389" y="27456"/>
                  </a:lnTo>
                  <a:lnTo>
                    <a:pt x="26102" y="27707"/>
                  </a:lnTo>
                  <a:lnTo>
                    <a:pt x="25807" y="27950"/>
                  </a:lnTo>
                  <a:lnTo>
                    <a:pt x="25512" y="28193"/>
                  </a:lnTo>
                  <a:lnTo>
                    <a:pt x="25217" y="28419"/>
                  </a:lnTo>
                  <a:lnTo>
                    <a:pt x="24905" y="28645"/>
                  </a:lnTo>
                  <a:lnTo>
                    <a:pt x="24592" y="28861"/>
                  </a:lnTo>
                  <a:lnTo>
                    <a:pt x="24280" y="29070"/>
                  </a:lnTo>
                  <a:lnTo>
                    <a:pt x="23959" y="29278"/>
                  </a:lnTo>
                  <a:lnTo>
                    <a:pt x="23629" y="29469"/>
                  </a:lnTo>
                  <a:lnTo>
                    <a:pt x="23291" y="29660"/>
                  </a:lnTo>
                  <a:lnTo>
                    <a:pt x="22961" y="29833"/>
                  </a:lnTo>
                  <a:lnTo>
                    <a:pt x="22614" y="30007"/>
                  </a:lnTo>
                  <a:lnTo>
                    <a:pt x="22267" y="30172"/>
                  </a:lnTo>
                  <a:lnTo>
                    <a:pt x="21920" y="30319"/>
                  </a:lnTo>
                  <a:lnTo>
                    <a:pt x="21555" y="30467"/>
                  </a:lnTo>
                  <a:lnTo>
                    <a:pt x="21200" y="30606"/>
                  </a:lnTo>
                  <a:lnTo>
                    <a:pt x="20835" y="30736"/>
                  </a:lnTo>
                  <a:lnTo>
                    <a:pt x="20471" y="30857"/>
                  </a:lnTo>
                  <a:lnTo>
                    <a:pt x="20098" y="30961"/>
                  </a:lnTo>
                  <a:lnTo>
                    <a:pt x="19716" y="31066"/>
                  </a:lnTo>
                  <a:lnTo>
                    <a:pt x="19343" y="31161"/>
                  </a:lnTo>
                  <a:lnTo>
                    <a:pt x="18952" y="31248"/>
                  </a:lnTo>
                  <a:lnTo>
                    <a:pt x="18570" y="31317"/>
                  </a:lnTo>
                  <a:lnTo>
                    <a:pt x="18180" y="31387"/>
                  </a:lnTo>
                  <a:lnTo>
                    <a:pt x="17789" y="31439"/>
                  </a:lnTo>
                  <a:lnTo>
                    <a:pt x="17390" y="31482"/>
                  </a:lnTo>
                  <a:lnTo>
                    <a:pt x="16991" y="31517"/>
                  </a:lnTo>
                  <a:lnTo>
                    <a:pt x="16592" y="31543"/>
                  </a:lnTo>
                  <a:lnTo>
                    <a:pt x="16184" y="31560"/>
                  </a:lnTo>
                  <a:lnTo>
                    <a:pt x="15776" y="31569"/>
                  </a:lnTo>
                  <a:lnTo>
                    <a:pt x="15776" y="31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137aa9371db_0_13"/>
            <p:cNvSpPr/>
            <p:nvPr/>
          </p:nvSpPr>
          <p:spPr>
            <a:xfrm>
              <a:off x="-2218300" y="-6954775"/>
              <a:ext cx="263175" cy="262950"/>
            </a:xfrm>
            <a:custGeom>
              <a:avLst/>
              <a:gdLst/>
              <a:ahLst/>
              <a:cxnLst/>
              <a:rect l="l" t="t" r="r" b="b"/>
              <a:pathLst>
                <a:path w="10527" h="10518" fill="none" extrusionOk="0">
                  <a:moveTo>
                    <a:pt x="5259" y="0"/>
                  </a:moveTo>
                  <a:lnTo>
                    <a:pt x="5259" y="0"/>
                  </a:lnTo>
                  <a:lnTo>
                    <a:pt x="4999" y="0"/>
                  </a:lnTo>
                  <a:lnTo>
                    <a:pt x="4730" y="26"/>
                  </a:lnTo>
                  <a:lnTo>
                    <a:pt x="4470" y="61"/>
                  </a:lnTo>
                  <a:lnTo>
                    <a:pt x="4209" y="104"/>
                  </a:lnTo>
                  <a:lnTo>
                    <a:pt x="3958" y="165"/>
                  </a:lnTo>
                  <a:lnTo>
                    <a:pt x="3706" y="234"/>
                  </a:lnTo>
                  <a:lnTo>
                    <a:pt x="3463" y="321"/>
                  </a:lnTo>
                  <a:lnTo>
                    <a:pt x="3229" y="417"/>
                  </a:lnTo>
                  <a:lnTo>
                    <a:pt x="2994" y="521"/>
                  </a:lnTo>
                  <a:lnTo>
                    <a:pt x="2769" y="634"/>
                  </a:lnTo>
                  <a:lnTo>
                    <a:pt x="2552" y="764"/>
                  </a:lnTo>
                  <a:lnTo>
                    <a:pt x="2335" y="903"/>
                  </a:lnTo>
                  <a:lnTo>
                    <a:pt x="2127" y="1050"/>
                  </a:lnTo>
                  <a:lnTo>
                    <a:pt x="1927" y="1206"/>
                  </a:lnTo>
                  <a:lnTo>
                    <a:pt x="1736" y="1371"/>
                  </a:lnTo>
                  <a:lnTo>
                    <a:pt x="1554" y="1545"/>
                  </a:lnTo>
                  <a:lnTo>
                    <a:pt x="1380" y="1727"/>
                  </a:lnTo>
                  <a:lnTo>
                    <a:pt x="1216" y="1918"/>
                  </a:lnTo>
                  <a:lnTo>
                    <a:pt x="1059" y="2117"/>
                  </a:lnTo>
                  <a:lnTo>
                    <a:pt x="912" y="2326"/>
                  </a:lnTo>
                  <a:lnTo>
                    <a:pt x="773" y="2543"/>
                  </a:lnTo>
                  <a:lnTo>
                    <a:pt x="643" y="2760"/>
                  </a:lnTo>
                  <a:lnTo>
                    <a:pt x="530" y="2985"/>
                  </a:lnTo>
                  <a:lnTo>
                    <a:pt x="417" y="3220"/>
                  </a:lnTo>
                  <a:lnTo>
                    <a:pt x="322" y="3462"/>
                  </a:lnTo>
                  <a:lnTo>
                    <a:pt x="244" y="3705"/>
                  </a:lnTo>
                  <a:lnTo>
                    <a:pt x="166" y="3948"/>
                  </a:lnTo>
                  <a:lnTo>
                    <a:pt x="113" y="4200"/>
                  </a:lnTo>
                  <a:lnTo>
                    <a:pt x="61" y="4460"/>
                  </a:lnTo>
                  <a:lnTo>
                    <a:pt x="27" y="4721"/>
                  </a:lnTo>
                  <a:lnTo>
                    <a:pt x="9" y="4990"/>
                  </a:lnTo>
                  <a:lnTo>
                    <a:pt x="1" y="5259"/>
                  </a:lnTo>
                  <a:lnTo>
                    <a:pt x="1" y="5259"/>
                  </a:lnTo>
                  <a:lnTo>
                    <a:pt x="9" y="5528"/>
                  </a:lnTo>
                  <a:lnTo>
                    <a:pt x="27" y="5788"/>
                  </a:lnTo>
                  <a:lnTo>
                    <a:pt x="61" y="6048"/>
                  </a:lnTo>
                  <a:lnTo>
                    <a:pt x="113" y="6309"/>
                  </a:lnTo>
                  <a:lnTo>
                    <a:pt x="166" y="6560"/>
                  </a:lnTo>
                  <a:lnTo>
                    <a:pt x="244" y="6812"/>
                  </a:lnTo>
                  <a:lnTo>
                    <a:pt x="322" y="7055"/>
                  </a:lnTo>
                  <a:lnTo>
                    <a:pt x="417" y="7289"/>
                  </a:lnTo>
                  <a:lnTo>
                    <a:pt x="530" y="7523"/>
                  </a:lnTo>
                  <a:lnTo>
                    <a:pt x="643" y="7749"/>
                  </a:lnTo>
                  <a:lnTo>
                    <a:pt x="773" y="7975"/>
                  </a:lnTo>
                  <a:lnTo>
                    <a:pt x="912" y="8183"/>
                  </a:lnTo>
                  <a:lnTo>
                    <a:pt x="1059" y="8391"/>
                  </a:lnTo>
                  <a:lnTo>
                    <a:pt x="1216" y="8591"/>
                  </a:lnTo>
                  <a:lnTo>
                    <a:pt x="1380" y="8782"/>
                  </a:lnTo>
                  <a:lnTo>
                    <a:pt x="1554" y="8964"/>
                  </a:lnTo>
                  <a:lnTo>
                    <a:pt x="1736" y="9137"/>
                  </a:lnTo>
                  <a:lnTo>
                    <a:pt x="1927" y="9302"/>
                  </a:lnTo>
                  <a:lnTo>
                    <a:pt x="2127" y="9467"/>
                  </a:lnTo>
                  <a:lnTo>
                    <a:pt x="2335" y="9615"/>
                  </a:lnTo>
                  <a:lnTo>
                    <a:pt x="2552" y="9745"/>
                  </a:lnTo>
                  <a:lnTo>
                    <a:pt x="2769" y="9875"/>
                  </a:lnTo>
                  <a:lnTo>
                    <a:pt x="2994" y="9997"/>
                  </a:lnTo>
                  <a:lnTo>
                    <a:pt x="3229" y="10101"/>
                  </a:lnTo>
                  <a:lnTo>
                    <a:pt x="3463" y="10196"/>
                  </a:lnTo>
                  <a:lnTo>
                    <a:pt x="3706" y="10283"/>
                  </a:lnTo>
                  <a:lnTo>
                    <a:pt x="3958" y="10352"/>
                  </a:lnTo>
                  <a:lnTo>
                    <a:pt x="4209" y="10413"/>
                  </a:lnTo>
                  <a:lnTo>
                    <a:pt x="4470" y="10456"/>
                  </a:lnTo>
                  <a:lnTo>
                    <a:pt x="4730" y="10491"/>
                  </a:lnTo>
                  <a:lnTo>
                    <a:pt x="4999" y="10508"/>
                  </a:lnTo>
                  <a:lnTo>
                    <a:pt x="5259" y="10517"/>
                  </a:lnTo>
                  <a:lnTo>
                    <a:pt x="5259" y="10517"/>
                  </a:lnTo>
                  <a:lnTo>
                    <a:pt x="5528" y="10508"/>
                  </a:lnTo>
                  <a:lnTo>
                    <a:pt x="5797" y="10491"/>
                  </a:lnTo>
                  <a:lnTo>
                    <a:pt x="6057" y="10456"/>
                  </a:lnTo>
                  <a:lnTo>
                    <a:pt x="6318" y="10413"/>
                  </a:lnTo>
                  <a:lnTo>
                    <a:pt x="6569" y="10352"/>
                  </a:lnTo>
                  <a:lnTo>
                    <a:pt x="6812" y="10283"/>
                  </a:lnTo>
                  <a:lnTo>
                    <a:pt x="7055" y="10196"/>
                  </a:lnTo>
                  <a:lnTo>
                    <a:pt x="7298" y="10101"/>
                  </a:lnTo>
                  <a:lnTo>
                    <a:pt x="7533" y="9997"/>
                  </a:lnTo>
                  <a:lnTo>
                    <a:pt x="7758" y="9875"/>
                  </a:lnTo>
                  <a:lnTo>
                    <a:pt x="7975" y="9745"/>
                  </a:lnTo>
                  <a:lnTo>
                    <a:pt x="8192" y="9615"/>
                  </a:lnTo>
                  <a:lnTo>
                    <a:pt x="8400" y="9467"/>
                  </a:lnTo>
                  <a:lnTo>
                    <a:pt x="8600" y="9302"/>
                  </a:lnTo>
                  <a:lnTo>
                    <a:pt x="8791" y="9137"/>
                  </a:lnTo>
                  <a:lnTo>
                    <a:pt x="8973" y="8964"/>
                  </a:lnTo>
                  <a:lnTo>
                    <a:pt x="9147" y="8782"/>
                  </a:lnTo>
                  <a:lnTo>
                    <a:pt x="9312" y="8591"/>
                  </a:lnTo>
                  <a:lnTo>
                    <a:pt x="9468" y="8391"/>
                  </a:lnTo>
                  <a:lnTo>
                    <a:pt x="9615" y="8183"/>
                  </a:lnTo>
                  <a:lnTo>
                    <a:pt x="9754" y="7975"/>
                  </a:lnTo>
                  <a:lnTo>
                    <a:pt x="9884" y="7749"/>
                  </a:lnTo>
                  <a:lnTo>
                    <a:pt x="9997" y="7523"/>
                  </a:lnTo>
                  <a:lnTo>
                    <a:pt x="10110" y="7289"/>
                  </a:lnTo>
                  <a:lnTo>
                    <a:pt x="10205" y="7055"/>
                  </a:lnTo>
                  <a:lnTo>
                    <a:pt x="10283" y="6812"/>
                  </a:lnTo>
                  <a:lnTo>
                    <a:pt x="10353" y="6560"/>
                  </a:lnTo>
                  <a:lnTo>
                    <a:pt x="10414" y="6309"/>
                  </a:lnTo>
                  <a:lnTo>
                    <a:pt x="10466" y="6048"/>
                  </a:lnTo>
                  <a:lnTo>
                    <a:pt x="10500" y="5788"/>
                  </a:lnTo>
                  <a:lnTo>
                    <a:pt x="10518" y="5528"/>
                  </a:lnTo>
                  <a:lnTo>
                    <a:pt x="10526" y="5259"/>
                  </a:lnTo>
                  <a:lnTo>
                    <a:pt x="10526" y="5259"/>
                  </a:lnTo>
                  <a:lnTo>
                    <a:pt x="10518" y="4990"/>
                  </a:lnTo>
                  <a:lnTo>
                    <a:pt x="10500" y="4721"/>
                  </a:lnTo>
                  <a:lnTo>
                    <a:pt x="10466" y="4460"/>
                  </a:lnTo>
                  <a:lnTo>
                    <a:pt x="10422" y="4200"/>
                  </a:lnTo>
                  <a:lnTo>
                    <a:pt x="10361" y="3948"/>
                  </a:lnTo>
                  <a:lnTo>
                    <a:pt x="10292" y="3705"/>
                  </a:lnTo>
                  <a:lnTo>
                    <a:pt x="10205" y="3462"/>
                  </a:lnTo>
                  <a:lnTo>
                    <a:pt x="10119" y="3220"/>
                  </a:lnTo>
                  <a:lnTo>
                    <a:pt x="10014" y="2985"/>
                  </a:lnTo>
                  <a:lnTo>
                    <a:pt x="9902" y="2760"/>
                  </a:lnTo>
                  <a:lnTo>
                    <a:pt x="9771" y="2543"/>
                  </a:lnTo>
                  <a:lnTo>
                    <a:pt x="9633" y="2326"/>
                  </a:lnTo>
                  <a:lnTo>
                    <a:pt x="9494" y="2117"/>
                  </a:lnTo>
                  <a:lnTo>
                    <a:pt x="9338" y="1918"/>
                  </a:lnTo>
                  <a:lnTo>
                    <a:pt x="9173" y="1727"/>
                  </a:lnTo>
                  <a:lnTo>
                    <a:pt x="8999" y="1545"/>
                  </a:lnTo>
                  <a:lnTo>
                    <a:pt x="8817" y="1371"/>
                  </a:lnTo>
                  <a:lnTo>
                    <a:pt x="8626" y="1206"/>
                  </a:lnTo>
                  <a:lnTo>
                    <a:pt x="8426" y="1050"/>
                  </a:lnTo>
                  <a:lnTo>
                    <a:pt x="8227" y="903"/>
                  </a:lnTo>
                  <a:lnTo>
                    <a:pt x="8010" y="764"/>
                  </a:lnTo>
                  <a:lnTo>
                    <a:pt x="7793" y="634"/>
                  </a:lnTo>
                  <a:lnTo>
                    <a:pt x="7559" y="521"/>
                  </a:lnTo>
                  <a:lnTo>
                    <a:pt x="7333" y="417"/>
                  </a:lnTo>
                  <a:lnTo>
                    <a:pt x="7090" y="321"/>
                  </a:lnTo>
                  <a:lnTo>
                    <a:pt x="6847" y="234"/>
                  </a:lnTo>
                  <a:lnTo>
                    <a:pt x="6595" y="165"/>
                  </a:lnTo>
                  <a:lnTo>
                    <a:pt x="6335" y="104"/>
                  </a:lnTo>
                  <a:lnTo>
                    <a:pt x="6075" y="61"/>
                  </a:lnTo>
                  <a:lnTo>
                    <a:pt x="5806" y="26"/>
                  </a:lnTo>
                  <a:lnTo>
                    <a:pt x="5537" y="0"/>
                  </a:lnTo>
                  <a:lnTo>
                    <a:pt x="5259" y="0"/>
                  </a:lnTo>
                  <a:lnTo>
                    <a:pt x="5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137aa9371db_0_13"/>
            <p:cNvSpPr/>
            <p:nvPr/>
          </p:nvSpPr>
          <p:spPr>
            <a:xfrm>
              <a:off x="-2086825" y="-695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137aa9371db_0_13"/>
            <p:cNvSpPr/>
            <p:nvPr/>
          </p:nvSpPr>
          <p:spPr>
            <a:xfrm>
              <a:off x="-3298400" y="-6562125"/>
              <a:ext cx="1341525" cy="938050"/>
            </a:xfrm>
            <a:custGeom>
              <a:avLst/>
              <a:gdLst/>
              <a:ahLst/>
              <a:cxnLst/>
              <a:rect l="l" t="t" r="r" b="b"/>
              <a:pathLst>
                <a:path w="53661" h="37522" extrusionOk="0">
                  <a:moveTo>
                    <a:pt x="43135" y="0"/>
                  </a:moveTo>
                  <a:lnTo>
                    <a:pt x="43127" y="894"/>
                  </a:lnTo>
                  <a:lnTo>
                    <a:pt x="43109" y="1770"/>
                  </a:lnTo>
                  <a:lnTo>
                    <a:pt x="43083" y="2629"/>
                  </a:lnTo>
                  <a:lnTo>
                    <a:pt x="43031" y="3480"/>
                  </a:lnTo>
                  <a:lnTo>
                    <a:pt x="42979" y="4313"/>
                  </a:lnTo>
                  <a:lnTo>
                    <a:pt x="42910" y="5120"/>
                  </a:lnTo>
                  <a:lnTo>
                    <a:pt x="42823" y="5927"/>
                  </a:lnTo>
                  <a:lnTo>
                    <a:pt x="42727" y="6708"/>
                  </a:lnTo>
                  <a:lnTo>
                    <a:pt x="42623" y="7471"/>
                  </a:lnTo>
                  <a:lnTo>
                    <a:pt x="42502" y="8226"/>
                  </a:lnTo>
                  <a:lnTo>
                    <a:pt x="42363" y="8964"/>
                  </a:lnTo>
                  <a:lnTo>
                    <a:pt x="42215" y="9684"/>
                  </a:lnTo>
                  <a:lnTo>
                    <a:pt x="42059" y="10387"/>
                  </a:lnTo>
                  <a:lnTo>
                    <a:pt x="41886" y="11081"/>
                  </a:lnTo>
                  <a:lnTo>
                    <a:pt x="41704" y="11749"/>
                  </a:lnTo>
                  <a:lnTo>
                    <a:pt x="41504" y="12409"/>
                  </a:lnTo>
                  <a:lnTo>
                    <a:pt x="41296" y="13051"/>
                  </a:lnTo>
                  <a:lnTo>
                    <a:pt x="41070" y="13676"/>
                  </a:lnTo>
                  <a:lnTo>
                    <a:pt x="40836" y="14283"/>
                  </a:lnTo>
                  <a:lnTo>
                    <a:pt x="40593" y="14882"/>
                  </a:lnTo>
                  <a:lnTo>
                    <a:pt x="40324" y="15455"/>
                  </a:lnTo>
                  <a:lnTo>
                    <a:pt x="40055" y="16019"/>
                  </a:lnTo>
                  <a:lnTo>
                    <a:pt x="39768" y="16565"/>
                  </a:lnTo>
                  <a:lnTo>
                    <a:pt x="39465" y="17095"/>
                  </a:lnTo>
                  <a:lnTo>
                    <a:pt x="39152" y="17607"/>
                  </a:lnTo>
                  <a:lnTo>
                    <a:pt x="38831" y="18110"/>
                  </a:lnTo>
                  <a:lnTo>
                    <a:pt x="38493" y="18596"/>
                  </a:lnTo>
                  <a:lnTo>
                    <a:pt x="38146" y="19056"/>
                  </a:lnTo>
                  <a:lnTo>
                    <a:pt x="37781" y="19507"/>
                  </a:lnTo>
                  <a:lnTo>
                    <a:pt x="37400" y="19941"/>
                  </a:lnTo>
                  <a:lnTo>
                    <a:pt x="37018" y="20366"/>
                  </a:lnTo>
                  <a:lnTo>
                    <a:pt x="36610" y="20765"/>
                  </a:lnTo>
                  <a:lnTo>
                    <a:pt x="36271" y="21078"/>
                  </a:lnTo>
                  <a:lnTo>
                    <a:pt x="35933" y="21390"/>
                  </a:lnTo>
                  <a:lnTo>
                    <a:pt x="35577" y="21685"/>
                  </a:lnTo>
                  <a:lnTo>
                    <a:pt x="35221" y="21971"/>
                  </a:lnTo>
                  <a:lnTo>
                    <a:pt x="34848" y="22240"/>
                  </a:lnTo>
                  <a:lnTo>
                    <a:pt x="34475" y="22509"/>
                  </a:lnTo>
                  <a:lnTo>
                    <a:pt x="34093" y="22761"/>
                  </a:lnTo>
                  <a:lnTo>
                    <a:pt x="33703" y="23013"/>
                  </a:lnTo>
                  <a:lnTo>
                    <a:pt x="33312" y="23247"/>
                  </a:lnTo>
                  <a:lnTo>
                    <a:pt x="32905" y="23473"/>
                  </a:lnTo>
                  <a:lnTo>
                    <a:pt x="32497" y="23689"/>
                  </a:lnTo>
                  <a:lnTo>
                    <a:pt x="32080" y="23906"/>
                  </a:lnTo>
                  <a:lnTo>
                    <a:pt x="31664" y="24106"/>
                  </a:lnTo>
                  <a:lnTo>
                    <a:pt x="31230" y="24297"/>
                  </a:lnTo>
                  <a:lnTo>
                    <a:pt x="30796" y="24479"/>
                  </a:lnTo>
                  <a:lnTo>
                    <a:pt x="30362" y="24653"/>
                  </a:lnTo>
                  <a:lnTo>
                    <a:pt x="29920" y="24826"/>
                  </a:lnTo>
                  <a:lnTo>
                    <a:pt x="29468" y="24982"/>
                  </a:lnTo>
                  <a:lnTo>
                    <a:pt x="29017" y="25139"/>
                  </a:lnTo>
                  <a:lnTo>
                    <a:pt x="28557" y="25277"/>
                  </a:lnTo>
                  <a:lnTo>
                    <a:pt x="28089" y="25416"/>
                  </a:lnTo>
                  <a:lnTo>
                    <a:pt x="27620" y="25546"/>
                  </a:lnTo>
                  <a:lnTo>
                    <a:pt x="27152" y="25668"/>
                  </a:lnTo>
                  <a:lnTo>
                    <a:pt x="26674" y="25781"/>
                  </a:lnTo>
                  <a:lnTo>
                    <a:pt x="26197" y="25894"/>
                  </a:lnTo>
                  <a:lnTo>
                    <a:pt x="25711" y="25998"/>
                  </a:lnTo>
                  <a:lnTo>
                    <a:pt x="25225" y="26093"/>
                  </a:lnTo>
                  <a:lnTo>
                    <a:pt x="24731" y="26189"/>
                  </a:lnTo>
                  <a:lnTo>
                    <a:pt x="24236" y="26267"/>
                  </a:lnTo>
                  <a:lnTo>
                    <a:pt x="23741" y="26345"/>
                  </a:lnTo>
                  <a:lnTo>
                    <a:pt x="23247" y="26423"/>
                  </a:lnTo>
                  <a:lnTo>
                    <a:pt x="22743" y="26492"/>
                  </a:lnTo>
                  <a:lnTo>
                    <a:pt x="22240" y="26553"/>
                  </a:lnTo>
                  <a:lnTo>
                    <a:pt x="21728" y="26605"/>
                  </a:lnTo>
                  <a:lnTo>
                    <a:pt x="20713" y="26709"/>
                  </a:lnTo>
                  <a:lnTo>
                    <a:pt x="19689" y="26787"/>
                  </a:lnTo>
                  <a:lnTo>
                    <a:pt x="18656" y="26857"/>
                  </a:lnTo>
                  <a:lnTo>
                    <a:pt x="17624" y="26900"/>
                  </a:lnTo>
                  <a:lnTo>
                    <a:pt x="16591" y="26935"/>
                  </a:lnTo>
                  <a:lnTo>
                    <a:pt x="15550" y="26961"/>
                  </a:lnTo>
                  <a:lnTo>
                    <a:pt x="14517" y="26970"/>
                  </a:lnTo>
                  <a:lnTo>
                    <a:pt x="13485" y="26970"/>
                  </a:lnTo>
                  <a:lnTo>
                    <a:pt x="12461" y="26961"/>
                  </a:lnTo>
                  <a:lnTo>
                    <a:pt x="11437" y="26943"/>
                  </a:lnTo>
                  <a:lnTo>
                    <a:pt x="10413" y="26917"/>
                  </a:lnTo>
                  <a:lnTo>
                    <a:pt x="8408" y="26865"/>
                  </a:lnTo>
                  <a:lnTo>
                    <a:pt x="6447" y="26796"/>
                  </a:lnTo>
                  <a:lnTo>
                    <a:pt x="4781" y="26744"/>
                  </a:lnTo>
                  <a:lnTo>
                    <a:pt x="3150" y="26701"/>
                  </a:lnTo>
                  <a:lnTo>
                    <a:pt x="1553" y="26666"/>
                  </a:lnTo>
                  <a:lnTo>
                    <a:pt x="772" y="26657"/>
                  </a:lnTo>
                  <a:lnTo>
                    <a:pt x="0" y="26648"/>
                  </a:lnTo>
                  <a:lnTo>
                    <a:pt x="0" y="37174"/>
                  </a:lnTo>
                  <a:lnTo>
                    <a:pt x="694" y="37174"/>
                  </a:lnTo>
                  <a:lnTo>
                    <a:pt x="1414" y="37183"/>
                  </a:lnTo>
                  <a:lnTo>
                    <a:pt x="2916" y="37218"/>
                  </a:lnTo>
                  <a:lnTo>
                    <a:pt x="4486" y="37270"/>
                  </a:lnTo>
                  <a:lnTo>
                    <a:pt x="6100" y="37313"/>
                  </a:lnTo>
                  <a:lnTo>
                    <a:pt x="7029" y="37365"/>
                  </a:lnTo>
                  <a:lnTo>
                    <a:pt x="7975" y="37408"/>
                  </a:lnTo>
                  <a:lnTo>
                    <a:pt x="8946" y="37443"/>
                  </a:lnTo>
                  <a:lnTo>
                    <a:pt x="9927" y="37469"/>
                  </a:lnTo>
                  <a:lnTo>
                    <a:pt x="10916" y="37495"/>
                  </a:lnTo>
                  <a:lnTo>
                    <a:pt x="11923" y="37513"/>
                  </a:lnTo>
                  <a:lnTo>
                    <a:pt x="12938" y="37521"/>
                  </a:lnTo>
                  <a:lnTo>
                    <a:pt x="14925" y="37521"/>
                  </a:lnTo>
                  <a:lnTo>
                    <a:pt x="15897" y="37504"/>
                  </a:lnTo>
                  <a:lnTo>
                    <a:pt x="16869" y="37487"/>
                  </a:lnTo>
                  <a:lnTo>
                    <a:pt x="17858" y="37452"/>
                  </a:lnTo>
                  <a:lnTo>
                    <a:pt x="18839" y="37408"/>
                  </a:lnTo>
                  <a:lnTo>
                    <a:pt x="19837" y="37348"/>
                  </a:lnTo>
                  <a:lnTo>
                    <a:pt x="20826" y="37278"/>
                  </a:lnTo>
                  <a:lnTo>
                    <a:pt x="21824" y="37191"/>
                  </a:lnTo>
                  <a:lnTo>
                    <a:pt x="22822" y="37096"/>
                  </a:lnTo>
                  <a:lnTo>
                    <a:pt x="23819" y="36975"/>
                  </a:lnTo>
                  <a:lnTo>
                    <a:pt x="24817" y="36844"/>
                  </a:lnTo>
                  <a:lnTo>
                    <a:pt x="25807" y="36688"/>
                  </a:lnTo>
                  <a:lnTo>
                    <a:pt x="26796" y="36515"/>
                  </a:lnTo>
                  <a:lnTo>
                    <a:pt x="27290" y="36428"/>
                  </a:lnTo>
                  <a:lnTo>
                    <a:pt x="27785" y="36324"/>
                  </a:lnTo>
                  <a:lnTo>
                    <a:pt x="28280" y="36220"/>
                  </a:lnTo>
                  <a:lnTo>
                    <a:pt x="28774" y="36115"/>
                  </a:lnTo>
                  <a:lnTo>
                    <a:pt x="29260" y="36003"/>
                  </a:lnTo>
                  <a:lnTo>
                    <a:pt x="29746" y="35881"/>
                  </a:lnTo>
                  <a:lnTo>
                    <a:pt x="30232" y="35751"/>
                  </a:lnTo>
                  <a:lnTo>
                    <a:pt x="30718" y="35621"/>
                  </a:lnTo>
                  <a:lnTo>
                    <a:pt x="31204" y="35482"/>
                  </a:lnTo>
                  <a:lnTo>
                    <a:pt x="31681" y="35335"/>
                  </a:lnTo>
                  <a:lnTo>
                    <a:pt x="32167" y="35187"/>
                  </a:lnTo>
                  <a:lnTo>
                    <a:pt x="32636" y="35031"/>
                  </a:lnTo>
                  <a:lnTo>
                    <a:pt x="33113" y="34866"/>
                  </a:lnTo>
                  <a:lnTo>
                    <a:pt x="33590" y="34701"/>
                  </a:lnTo>
                  <a:lnTo>
                    <a:pt x="34059" y="34519"/>
                  </a:lnTo>
                  <a:lnTo>
                    <a:pt x="34527" y="34337"/>
                  </a:lnTo>
                  <a:lnTo>
                    <a:pt x="34987" y="34146"/>
                  </a:lnTo>
                  <a:lnTo>
                    <a:pt x="35447" y="33946"/>
                  </a:lnTo>
                  <a:lnTo>
                    <a:pt x="35907" y="33747"/>
                  </a:lnTo>
                  <a:lnTo>
                    <a:pt x="36367" y="33538"/>
                  </a:lnTo>
                  <a:lnTo>
                    <a:pt x="36818" y="33313"/>
                  </a:lnTo>
                  <a:lnTo>
                    <a:pt x="37269" y="33087"/>
                  </a:lnTo>
                  <a:lnTo>
                    <a:pt x="37712" y="32853"/>
                  </a:lnTo>
                  <a:lnTo>
                    <a:pt x="38154" y="32610"/>
                  </a:lnTo>
                  <a:lnTo>
                    <a:pt x="38588" y="32358"/>
                  </a:lnTo>
                  <a:lnTo>
                    <a:pt x="39022" y="32107"/>
                  </a:lnTo>
                  <a:lnTo>
                    <a:pt x="39456" y="31838"/>
                  </a:lnTo>
                  <a:lnTo>
                    <a:pt x="39881" y="31560"/>
                  </a:lnTo>
                  <a:lnTo>
                    <a:pt x="40306" y="31282"/>
                  </a:lnTo>
                  <a:lnTo>
                    <a:pt x="40723" y="30987"/>
                  </a:lnTo>
                  <a:lnTo>
                    <a:pt x="41139" y="30692"/>
                  </a:lnTo>
                  <a:lnTo>
                    <a:pt x="41547" y="30380"/>
                  </a:lnTo>
                  <a:lnTo>
                    <a:pt x="41955" y="30059"/>
                  </a:lnTo>
                  <a:lnTo>
                    <a:pt x="42354" y="29738"/>
                  </a:lnTo>
                  <a:lnTo>
                    <a:pt x="42753" y="29399"/>
                  </a:lnTo>
                  <a:lnTo>
                    <a:pt x="43144" y="29052"/>
                  </a:lnTo>
                  <a:lnTo>
                    <a:pt x="43526" y="28705"/>
                  </a:lnTo>
                  <a:lnTo>
                    <a:pt x="43908" y="28341"/>
                  </a:lnTo>
                  <a:lnTo>
                    <a:pt x="44211" y="28037"/>
                  </a:lnTo>
                  <a:lnTo>
                    <a:pt x="44506" y="27733"/>
                  </a:lnTo>
                  <a:lnTo>
                    <a:pt x="44793" y="27429"/>
                  </a:lnTo>
                  <a:lnTo>
                    <a:pt x="45079" y="27117"/>
                  </a:lnTo>
                  <a:lnTo>
                    <a:pt x="45365" y="26796"/>
                  </a:lnTo>
                  <a:lnTo>
                    <a:pt x="45643" y="26475"/>
                  </a:lnTo>
                  <a:lnTo>
                    <a:pt x="45912" y="26154"/>
                  </a:lnTo>
                  <a:lnTo>
                    <a:pt x="46181" y="25824"/>
                  </a:lnTo>
                  <a:lnTo>
                    <a:pt x="46441" y="25486"/>
                  </a:lnTo>
                  <a:lnTo>
                    <a:pt x="46702" y="25147"/>
                  </a:lnTo>
                  <a:lnTo>
                    <a:pt x="46953" y="24800"/>
                  </a:lnTo>
                  <a:lnTo>
                    <a:pt x="47205" y="24453"/>
                  </a:lnTo>
                  <a:lnTo>
                    <a:pt x="47448" y="24097"/>
                  </a:lnTo>
                  <a:lnTo>
                    <a:pt x="47691" y="23742"/>
                  </a:lnTo>
                  <a:lnTo>
                    <a:pt x="47925" y="23377"/>
                  </a:lnTo>
                  <a:lnTo>
                    <a:pt x="48151" y="23013"/>
                  </a:lnTo>
                  <a:lnTo>
                    <a:pt x="48376" y="22640"/>
                  </a:lnTo>
                  <a:lnTo>
                    <a:pt x="48602" y="22266"/>
                  </a:lnTo>
                  <a:lnTo>
                    <a:pt x="48819" y="21885"/>
                  </a:lnTo>
                  <a:lnTo>
                    <a:pt x="49027" y="21494"/>
                  </a:lnTo>
                  <a:lnTo>
                    <a:pt x="49235" y="21104"/>
                  </a:lnTo>
                  <a:lnTo>
                    <a:pt x="49435" y="20713"/>
                  </a:lnTo>
                  <a:lnTo>
                    <a:pt x="49635" y="20314"/>
                  </a:lnTo>
                  <a:lnTo>
                    <a:pt x="49834" y="19906"/>
                  </a:lnTo>
                  <a:lnTo>
                    <a:pt x="50016" y="19498"/>
                  </a:lnTo>
                  <a:lnTo>
                    <a:pt x="50199" y="19082"/>
                  </a:lnTo>
                  <a:lnTo>
                    <a:pt x="50381" y="18665"/>
                  </a:lnTo>
                  <a:lnTo>
                    <a:pt x="50554" y="18249"/>
                  </a:lnTo>
                  <a:lnTo>
                    <a:pt x="50728" y="17815"/>
                  </a:lnTo>
                  <a:lnTo>
                    <a:pt x="50893" y="17390"/>
                  </a:lnTo>
                  <a:lnTo>
                    <a:pt x="51049" y="16947"/>
                  </a:lnTo>
                  <a:lnTo>
                    <a:pt x="51205" y="16513"/>
                  </a:lnTo>
                  <a:lnTo>
                    <a:pt x="51353" y="16062"/>
                  </a:lnTo>
                  <a:lnTo>
                    <a:pt x="51500" y="15611"/>
                  </a:lnTo>
                  <a:lnTo>
                    <a:pt x="51639" y="15160"/>
                  </a:lnTo>
                  <a:lnTo>
                    <a:pt x="51778" y="14700"/>
                  </a:lnTo>
                  <a:lnTo>
                    <a:pt x="51908" y="14240"/>
                  </a:lnTo>
                  <a:lnTo>
                    <a:pt x="52038" y="13771"/>
                  </a:lnTo>
                  <a:lnTo>
                    <a:pt x="52160" y="13294"/>
                  </a:lnTo>
                  <a:lnTo>
                    <a:pt x="52273" y="12817"/>
                  </a:lnTo>
                  <a:lnTo>
                    <a:pt x="52385" y="12339"/>
                  </a:lnTo>
                  <a:lnTo>
                    <a:pt x="52498" y="11854"/>
                  </a:lnTo>
                  <a:lnTo>
                    <a:pt x="52602" y="11359"/>
                  </a:lnTo>
                  <a:lnTo>
                    <a:pt x="52698" y="10864"/>
                  </a:lnTo>
                  <a:lnTo>
                    <a:pt x="52793" y="10361"/>
                  </a:lnTo>
                  <a:lnTo>
                    <a:pt x="52880" y="9858"/>
                  </a:lnTo>
                  <a:lnTo>
                    <a:pt x="52967" y="9346"/>
                  </a:lnTo>
                  <a:lnTo>
                    <a:pt x="53045" y="8834"/>
                  </a:lnTo>
                  <a:lnTo>
                    <a:pt x="53114" y="8322"/>
                  </a:lnTo>
                  <a:lnTo>
                    <a:pt x="53184" y="7793"/>
                  </a:lnTo>
                  <a:lnTo>
                    <a:pt x="53253" y="7263"/>
                  </a:lnTo>
                  <a:lnTo>
                    <a:pt x="53314" y="6734"/>
                  </a:lnTo>
                  <a:lnTo>
                    <a:pt x="53366" y="6196"/>
                  </a:lnTo>
                  <a:lnTo>
                    <a:pt x="53418" y="5658"/>
                  </a:lnTo>
                  <a:lnTo>
                    <a:pt x="53505" y="4565"/>
                  </a:lnTo>
                  <a:lnTo>
                    <a:pt x="53574" y="3445"/>
                  </a:lnTo>
                  <a:lnTo>
                    <a:pt x="53618" y="2317"/>
                  </a:lnTo>
                  <a:lnTo>
                    <a:pt x="53652" y="1163"/>
                  </a:lnTo>
                  <a:lnTo>
                    <a:pt x="536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137aa9371db_0_13"/>
            <p:cNvSpPr/>
            <p:nvPr/>
          </p:nvSpPr>
          <p:spPr>
            <a:xfrm>
              <a:off x="-3298400" y="-6562125"/>
              <a:ext cx="1341525" cy="938050"/>
            </a:xfrm>
            <a:custGeom>
              <a:avLst/>
              <a:gdLst/>
              <a:ahLst/>
              <a:cxnLst/>
              <a:rect l="l" t="t" r="r" b="b"/>
              <a:pathLst>
                <a:path w="53661" h="37522" fill="none" extrusionOk="0">
                  <a:moveTo>
                    <a:pt x="13962" y="37521"/>
                  </a:moveTo>
                  <a:lnTo>
                    <a:pt x="13962" y="37521"/>
                  </a:lnTo>
                  <a:lnTo>
                    <a:pt x="12938" y="37521"/>
                  </a:lnTo>
                  <a:lnTo>
                    <a:pt x="11923" y="37513"/>
                  </a:lnTo>
                  <a:lnTo>
                    <a:pt x="10916" y="37495"/>
                  </a:lnTo>
                  <a:lnTo>
                    <a:pt x="9927" y="37469"/>
                  </a:lnTo>
                  <a:lnTo>
                    <a:pt x="8946" y="37443"/>
                  </a:lnTo>
                  <a:lnTo>
                    <a:pt x="7975" y="37408"/>
                  </a:lnTo>
                  <a:lnTo>
                    <a:pt x="7029" y="37365"/>
                  </a:lnTo>
                  <a:lnTo>
                    <a:pt x="6100" y="37313"/>
                  </a:lnTo>
                  <a:lnTo>
                    <a:pt x="6100" y="37313"/>
                  </a:lnTo>
                  <a:lnTo>
                    <a:pt x="4486" y="37270"/>
                  </a:lnTo>
                  <a:lnTo>
                    <a:pt x="2916" y="37218"/>
                  </a:lnTo>
                  <a:lnTo>
                    <a:pt x="1414" y="37183"/>
                  </a:lnTo>
                  <a:lnTo>
                    <a:pt x="694" y="37174"/>
                  </a:lnTo>
                  <a:lnTo>
                    <a:pt x="0" y="37174"/>
                  </a:lnTo>
                  <a:lnTo>
                    <a:pt x="0" y="26648"/>
                  </a:lnTo>
                  <a:lnTo>
                    <a:pt x="0" y="26648"/>
                  </a:lnTo>
                  <a:lnTo>
                    <a:pt x="772" y="26657"/>
                  </a:lnTo>
                  <a:lnTo>
                    <a:pt x="1553" y="26666"/>
                  </a:lnTo>
                  <a:lnTo>
                    <a:pt x="3150" y="26701"/>
                  </a:lnTo>
                  <a:lnTo>
                    <a:pt x="4781" y="26744"/>
                  </a:lnTo>
                  <a:lnTo>
                    <a:pt x="6447" y="26796"/>
                  </a:lnTo>
                  <a:lnTo>
                    <a:pt x="6447" y="26796"/>
                  </a:lnTo>
                  <a:lnTo>
                    <a:pt x="8408" y="26865"/>
                  </a:lnTo>
                  <a:lnTo>
                    <a:pt x="10413" y="26917"/>
                  </a:lnTo>
                  <a:lnTo>
                    <a:pt x="11437" y="26943"/>
                  </a:lnTo>
                  <a:lnTo>
                    <a:pt x="12461" y="26961"/>
                  </a:lnTo>
                  <a:lnTo>
                    <a:pt x="13485" y="26970"/>
                  </a:lnTo>
                  <a:lnTo>
                    <a:pt x="14517" y="26970"/>
                  </a:lnTo>
                  <a:lnTo>
                    <a:pt x="15550" y="26961"/>
                  </a:lnTo>
                  <a:lnTo>
                    <a:pt x="16591" y="26935"/>
                  </a:lnTo>
                  <a:lnTo>
                    <a:pt x="17624" y="26900"/>
                  </a:lnTo>
                  <a:lnTo>
                    <a:pt x="18656" y="26857"/>
                  </a:lnTo>
                  <a:lnTo>
                    <a:pt x="19689" y="26787"/>
                  </a:lnTo>
                  <a:lnTo>
                    <a:pt x="20713" y="26709"/>
                  </a:lnTo>
                  <a:lnTo>
                    <a:pt x="21728" y="26605"/>
                  </a:lnTo>
                  <a:lnTo>
                    <a:pt x="22240" y="26553"/>
                  </a:lnTo>
                  <a:lnTo>
                    <a:pt x="22743" y="26492"/>
                  </a:lnTo>
                  <a:lnTo>
                    <a:pt x="23247" y="26423"/>
                  </a:lnTo>
                  <a:lnTo>
                    <a:pt x="23741" y="26345"/>
                  </a:lnTo>
                  <a:lnTo>
                    <a:pt x="24236" y="26267"/>
                  </a:lnTo>
                  <a:lnTo>
                    <a:pt x="24731" y="26189"/>
                  </a:lnTo>
                  <a:lnTo>
                    <a:pt x="25225" y="26093"/>
                  </a:lnTo>
                  <a:lnTo>
                    <a:pt x="25711" y="25998"/>
                  </a:lnTo>
                  <a:lnTo>
                    <a:pt x="26197" y="25894"/>
                  </a:lnTo>
                  <a:lnTo>
                    <a:pt x="26674" y="25781"/>
                  </a:lnTo>
                  <a:lnTo>
                    <a:pt x="27152" y="25668"/>
                  </a:lnTo>
                  <a:lnTo>
                    <a:pt x="27620" y="25546"/>
                  </a:lnTo>
                  <a:lnTo>
                    <a:pt x="28089" y="25416"/>
                  </a:lnTo>
                  <a:lnTo>
                    <a:pt x="28557" y="25277"/>
                  </a:lnTo>
                  <a:lnTo>
                    <a:pt x="29017" y="25139"/>
                  </a:lnTo>
                  <a:lnTo>
                    <a:pt x="29468" y="24982"/>
                  </a:lnTo>
                  <a:lnTo>
                    <a:pt x="29920" y="24826"/>
                  </a:lnTo>
                  <a:lnTo>
                    <a:pt x="30362" y="24653"/>
                  </a:lnTo>
                  <a:lnTo>
                    <a:pt x="30796" y="24479"/>
                  </a:lnTo>
                  <a:lnTo>
                    <a:pt x="31230" y="24297"/>
                  </a:lnTo>
                  <a:lnTo>
                    <a:pt x="31664" y="24106"/>
                  </a:lnTo>
                  <a:lnTo>
                    <a:pt x="32080" y="23906"/>
                  </a:lnTo>
                  <a:lnTo>
                    <a:pt x="32497" y="23689"/>
                  </a:lnTo>
                  <a:lnTo>
                    <a:pt x="32905" y="23473"/>
                  </a:lnTo>
                  <a:lnTo>
                    <a:pt x="33312" y="23247"/>
                  </a:lnTo>
                  <a:lnTo>
                    <a:pt x="33703" y="23013"/>
                  </a:lnTo>
                  <a:lnTo>
                    <a:pt x="34093" y="22761"/>
                  </a:lnTo>
                  <a:lnTo>
                    <a:pt x="34475" y="22509"/>
                  </a:lnTo>
                  <a:lnTo>
                    <a:pt x="34848" y="22240"/>
                  </a:lnTo>
                  <a:lnTo>
                    <a:pt x="35221" y="21971"/>
                  </a:lnTo>
                  <a:lnTo>
                    <a:pt x="35577" y="21685"/>
                  </a:lnTo>
                  <a:lnTo>
                    <a:pt x="35933" y="21390"/>
                  </a:lnTo>
                  <a:lnTo>
                    <a:pt x="36271" y="21078"/>
                  </a:lnTo>
                  <a:lnTo>
                    <a:pt x="36610" y="20765"/>
                  </a:lnTo>
                  <a:lnTo>
                    <a:pt x="36610" y="20765"/>
                  </a:lnTo>
                  <a:lnTo>
                    <a:pt x="37018" y="20366"/>
                  </a:lnTo>
                  <a:lnTo>
                    <a:pt x="37400" y="19941"/>
                  </a:lnTo>
                  <a:lnTo>
                    <a:pt x="37781" y="19507"/>
                  </a:lnTo>
                  <a:lnTo>
                    <a:pt x="38146" y="19056"/>
                  </a:lnTo>
                  <a:lnTo>
                    <a:pt x="38493" y="18596"/>
                  </a:lnTo>
                  <a:lnTo>
                    <a:pt x="38831" y="18110"/>
                  </a:lnTo>
                  <a:lnTo>
                    <a:pt x="39152" y="17607"/>
                  </a:lnTo>
                  <a:lnTo>
                    <a:pt x="39465" y="17095"/>
                  </a:lnTo>
                  <a:lnTo>
                    <a:pt x="39768" y="16565"/>
                  </a:lnTo>
                  <a:lnTo>
                    <a:pt x="40055" y="16019"/>
                  </a:lnTo>
                  <a:lnTo>
                    <a:pt x="40324" y="15455"/>
                  </a:lnTo>
                  <a:lnTo>
                    <a:pt x="40593" y="14882"/>
                  </a:lnTo>
                  <a:lnTo>
                    <a:pt x="40836" y="14283"/>
                  </a:lnTo>
                  <a:lnTo>
                    <a:pt x="41070" y="13676"/>
                  </a:lnTo>
                  <a:lnTo>
                    <a:pt x="41296" y="13051"/>
                  </a:lnTo>
                  <a:lnTo>
                    <a:pt x="41504" y="12409"/>
                  </a:lnTo>
                  <a:lnTo>
                    <a:pt x="41704" y="11749"/>
                  </a:lnTo>
                  <a:lnTo>
                    <a:pt x="41886" y="11081"/>
                  </a:lnTo>
                  <a:lnTo>
                    <a:pt x="42059" y="10387"/>
                  </a:lnTo>
                  <a:lnTo>
                    <a:pt x="42215" y="9684"/>
                  </a:lnTo>
                  <a:lnTo>
                    <a:pt x="42363" y="8964"/>
                  </a:lnTo>
                  <a:lnTo>
                    <a:pt x="42502" y="8226"/>
                  </a:lnTo>
                  <a:lnTo>
                    <a:pt x="42623" y="7471"/>
                  </a:lnTo>
                  <a:lnTo>
                    <a:pt x="42727" y="6708"/>
                  </a:lnTo>
                  <a:lnTo>
                    <a:pt x="42823" y="5927"/>
                  </a:lnTo>
                  <a:lnTo>
                    <a:pt x="42910" y="5120"/>
                  </a:lnTo>
                  <a:lnTo>
                    <a:pt x="42979" y="4313"/>
                  </a:lnTo>
                  <a:lnTo>
                    <a:pt x="43031" y="3480"/>
                  </a:lnTo>
                  <a:lnTo>
                    <a:pt x="43083" y="2629"/>
                  </a:lnTo>
                  <a:lnTo>
                    <a:pt x="43109" y="1770"/>
                  </a:lnTo>
                  <a:lnTo>
                    <a:pt x="43127" y="894"/>
                  </a:lnTo>
                  <a:lnTo>
                    <a:pt x="43135" y="0"/>
                  </a:lnTo>
                  <a:lnTo>
                    <a:pt x="53661" y="0"/>
                  </a:lnTo>
                  <a:lnTo>
                    <a:pt x="53661" y="0"/>
                  </a:lnTo>
                  <a:lnTo>
                    <a:pt x="53652" y="1163"/>
                  </a:lnTo>
                  <a:lnTo>
                    <a:pt x="53618" y="2317"/>
                  </a:lnTo>
                  <a:lnTo>
                    <a:pt x="53574" y="3445"/>
                  </a:lnTo>
                  <a:lnTo>
                    <a:pt x="53505" y="4565"/>
                  </a:lnTo>
                  <a:lnTo>
                    <a:pt x="53418" y="5658"/>
                  </a:lnTo>
                  <a:lnTo>
                    <a:pt x="53366" y="6196"/>
                  </a:lnTo>
                  <a:lnTo>
                    <a:pt x="53314" y="6734"/>
                  </a:lnTo>
                  <a:lnTo>
                    <a:pt x="53253" y="7263"/>
                  </a:lnTo>
                  <a:lnTo>
                    <a:pt x="53184" y="7793"/>
                  </a:lnTo>
                  <a:lnTo>
                    <a:pt x="53114" y="8322"/>
                  </a:lnTo>
                  <a:lnTo>
                    <a:pt x="53045" y="8834"/>
                  </a:lnTo>
                  <a:lnTo>
                    <a:pt x="52967" y="9346"/>
                  </a:lnTo>
                  <a:lnTo>
                    <a:pt x="52880" y="9858"/>
                  </a:lnTo>
                  <a:lnTo>
                    <a:pt x="52793" y="10361"/>
                  </a:lnTo>
                  <a:lnTo>
                    <a:pt x="52698" y="10864"/>
                  </a:lnTo>
                  <a:lnTo>
                    <a:pt x="52602" y="11359"/>
                  </a:lnTo>
                  <a:lnTo>
                    <a:pt x="52498" y="11854"/>
                  </a:lnTo>
                  <a:lnTo>
                    <a:pt x="52385" y="12339"/>
                  </a:lnTo>
                  <a:lnTo>
                    <a:pt x="52273" y="12817"/>
                  </a:lnTo>
                  <a:lnTo>
                    <a:pt x="52160" y="13294"/>
                  </a:lnTo>
                  <a:lnTo>
                    <a:pt x="52038" y="13771"/>
                  </a:lnTo>
                  <a:lnTo>
                    <a:pt x="51908" y="14240"/>
                  </a:lnTo>
                  <a:lnTo>
                    <a:pt x="51778" y="14700"/>
                  </a:lnTo>
                  <a:lnTo>
                    <a:pt x="51639" y="15160"/>
                  </a:lnTo>
                  <a:lnTo>
                    <a:pt x="51500" y="15611"/>
                  </a:lnTo>
                  <a:lnTo>
                    <a:pt x="51353" y="16062"/>
                  </a:lnTo>
                  <a:lnTo>
                    <a:pt x="51205" y="16513"/>
                  </a:lnTo>
                  <a:lnTo>
                    <a:pt x="51049" y="16947"/>
                  </a:lnTo>
                  <a:lnTo>
                    <a:pt x="50893" y="17390"/>
                  </a:lnTo>
                  <a:lnTo>
                    <a:pt x="50728" y="17815"/>
                  </a:lnTo>
                  <a:lnTo>
                    <a:pt x="50554" y="18249"/>
                  </a:lnTo>
                  <a:lnTo>
                    <a:pt x="50381" y="18665"/>
                  </a:lnTo>
                  <a:lnTo>
                    <a:pt x="50199" y="19082"/>
                  </a:lnTo>
                  <a:lnTo>
                    <a:pt x="50016" y="19498"/>
                  </a:lnTo>
                  <a:lnTo>
                    <a:pt x="49834" y="19906"/>
                  </a:lnTo>
                  <a:lnTo>
                    <a:pt x="49635" y="20314"/>
                  </a:lnTo>
                  <a:lnTo>
                    <a:pt x="49435" y="20713"/>
                  </a:lnTo>
                  <a:lnTo>
                    <a:pt x="49235" y="21104"/>
                  </a:lnTo>
                  <a:lnTo>
                    <a:pt x="49027" y="21494"/>
                  </a:lnTo>
                  <a:lnTo>
                    <a:pt x="48819" y="21885"/>
                  </a:lnTo>
                  <a:lnTo>
                    <a:pt x="48602" y="22266"/>
                  </a:lnTo>
                  <a:lnTo>
                    <a:pt x="48376" y="22640"/>
                  </a:lnTo>
                  <a:lnTo>
                    <a:pt x="48151" y="23013"/>
                  </a:lnTo>
                  <a:lnTo>
                    <a:pt x="47925" y="23377"/>
                  </a:lnTo>
                  <a:lnTo>
                    <a:pt x="47691" y="23742"/>
                  </a:lnTo>
                  <a:lnTo>
                    <a:pt x="47448" y="24097"/>
                  </a:lnTo>
                  <a:lnTo>
                    <a:pt x="47205" y="24453"/>
                  </a:lnTo>
                  <a:lnTo>
                    <a:pt x="46953" y="24800"/>
                  </a:lnTo>
                  <a:lnTo>
                    <a:pt x="46702" y="25147"/>
                  </a:lnTo>
                  <a:lnTo>
                    <a:pt x="46441" y="25486"/>
                  </a:lnTo>
                  <a:lnTo>
                    <a:pt x="46181" y="25824"/>
                  </a:lnTo>
                  <a:lnTo>
                    <a:pt x="45912" y="26154"/>
                  </a:lnTo>
                  <a:lnTo>
                    <a:pt x="45643" y="26475"/>
                  </a:lnTo>
                  <a:lnTo>
                    <a:pt x="45365" y="26796"/>
                  </a:lnTo>
                  <a:lnTo>
                    <a:pt x="45079" y="27117"/>
                  </a:lnTo>
                  <a:lnTo>
                    <a:pt x="44793" y="27429"/>
                  </a:lnTo>
                  <a:lnTo>
                    <a:pt x="44506" y="27733"/>
                  </a:lnTo>
                  <a:lnTo>
                    <a:pt x="44211" y="28037"/>
                  </a:lnTo>
                  <a:lnTo>
                    <a:pt x="43908" y="28341"/>
                  </a:lnTo>
                  <a:lnTo>
                    <a:pt x="43908" y="28341"/>
                  </a:lnTo>
                  <a:lnTo>
                    <a:pt x="43526" y="28705"/>
                  </a:lnTo>
                  <a:lnTo>
                    <a:pt x="43144" y="29052"/>
                  </a:lnTo>
                  <a:lnTo>
                    <a:pt x="42753" y="29399"/>
                  </a:lnTo>
                  <a:lnTo>
                    <a:pt x="42354" y="29738"/>
                  </a:lnTo>
                  <a:lnTo>
                    <a:pt x="41955" y="30059"/>
                  </a:lnTo>
                  <a:lnTo>
                    <a:pt x="41547" y="30380"/>
                  </a:lnTo>
                  <a:lnTo>
                    <a:pt x="41139" y="30692"/>
                  </a:lnTo>
                  <a:lnTo>
                    <a:pt x="40723" y="30987"/>
                  </a:lnTo>
                  <a:lnTo>
                    <a:pt x="40306" y="31282"/>
                  </a:lnTo>
                  <a:lnTo>
                    <a:pt x="39881" y="31560"/>
                  </a:lnTo>
                  <a:lnTo>
                    <a:pt x="39456" y="31838"/>
                  </a:lnTo>
                  <a:lnTo>
                    <a:pt x="39022" y="32107"/>
                  </a:lnTo>
                  <a:lnTo>
                    <a:pt x="38588" y="32358"/>
                  </a:lnTo>
                  <a:lnTo>
                    <a:pt x="38154" y="32610"/>
                  </a:lnTo>
                  <a:lnTo>
                    <a:pt x="37712" y="32853"/>
                  </a:lnTo>
                  <a:lnTo>
                    <a:pt x="37269" y="33087"/>
                  </a:lnTo>
                  <a:lnTo>
                    <a:pt x="36818" y="33313"/>
                  </a:lnTo>
                  <a:lnTo>
                    <a:pt x="36367" y="33538"/>
                  </a:lnTo>
                  <a:lnTo>
                    <a:pt x="35907" y="33747"/>
                  </a:lnTo>
                  <a:lnTo>
                    <a:pt x="35447" y="33946"/>
                  </a:lnTo>
                  <a:lnTo>
                    <a:pt x="34987" y="34146"/>
                  </a:lnTo>
                  <a:lnTo>
                    <a:pt x="34527" y="34337"/>
                  </a:lnTo>
                  <a:lnTo>
                    <a:pt x="34059" y="34519"/>
                  </a:lnTo>
                  <a:lnTo>
                    <a:pt x="33590" y="34701"/>
                  </a:lnTo>
                  <a:lnTo>
                    <a:pt x="33113" y="34866"/>
                  </a:lnTo>
                  <a:lnTo>
                    <a:pt x="32636" y="35031"/>
                  </a:lnTo>
                  <a:lnTo>
                    <a:pt x="32167" y="35187"/>
                  </a:lnTo>
                  <a:lnTo>
                    <a:pt x="31681" y="35335"/>
                  </a:lnTo>
                  <a:lnTo>
                    <a:pt x="31204" y="35482"/>
                  </a:lnTo>
                  <a:lnTo>
                    <a:pt x="30718" y="35621"/>
                  </a:lnTo>
                  <a:lnTo>
                    <a:pt x="30232" y="35751"/>
                  </a:lnTo>
                  <a:lnTo>
                    <a:pt x="29746" y="35881"/>
                  </a:lnTo>
                  <a:lnTo>
                    <a:pt x="29260" y="36003"/>
                  </a:lnTo>
                  <a:lnTo>
                    <a:pt x="28774" y="36115"/>
                  </a:lnTo>
                  <a:lnTo>
                    <a:pt x="28280" y="36220"/>
                  </a:lnTo>
                  <a:lnTo>
                    <a:pt x="27785" y="36324"/>
                  </a:lnTo>
                  <a:lnTo>
                    <a:pt x="27290" y="36428"/>
                  </a:lnTo>
                  <a:lnTo>
                    <a:pt x="26796" y="36515"/>
                  </a:lnTo>
                  <a:lnTo>
                    <a:pt x="25807" y="36688"/>
                  </a:lnTo>
                  <a:lnTo>
                    <a:pt x="24817" y="36844"/>
                  </a:lnTo>
                  <a:lnTo>
                    <a:pt x="23819" y="36975"/>
                  </a:lnTo>
                  <a:lnTo>
                    <a:pt x="22822" y="37096"/>
                  </a:lnTo>
                  <a:lnTo>
                    <a:pt x="21824" y="37191"/>
                  </a:lnTo>
                  <a:lnTo>
                    <a:pt x="20826" y="37278"/>
                  </a:lnTo>
                  <a:lnTo>
                    <a:pt x="19837" y="37348"/>
                  </a:lnTo>
                  <a:lnTo>
                    <a:pt x="18839" y="37408"/>
                  </a:lnTo>
                  <a:lnTo>
                    <a:pt x="17858" y="37452"/>
                  </a:lnTo>
                  <a:lnTo>
                    <a:pt x="16869" y="37487"/>
                  </a:lnTo>
                  <a:lnTo>
                    <a:pt x="15897" y="37504"/>
                  </a:lnTo>
                  <a:lnTo>
                    <a:pt x="14925" y="37521"/>
                  </a:lnTo>
                  <a:lnTo>
                    <a:pt x="13962" y="37521"/>
                  </a:lnTo>
                  <a:lnTo>
                    <a:pt x="13962" y="375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137aa9371db_0_13"/>
            <p:cNvSpPr/>
            <p:nvPr/>
          </p:nvSpPr>
          <p:spPr>
            <a:xfrm>
              <a:off x="-2949375" y="-5624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137aa9371db_0_13"/>
            <p:cNvSpPr/>
            <p:nvPr/>
          </p:nvSpPr>
          <p:spPr>
            <a:xfrm>
              <a:off x="-1348600" y="-2723700"/>
              <a:ext cx="789225" cy="789250"/>
            </a:xfrm>
            <a:custGeom>
              <a:avLst/>
              <a:gdLst/>
              <a:ahLst/>
              <a:cxnLst/>
              <a:rect l="l" t="t" r="r" b="b"/>
              <a:pathLst>
                <a:path w="31569" h="31570" extrusionOk="0">
                  <a:moveTo>
                    <a:pt x="15784" y="10526"/>
                  </a:moveTo>
                  <a:lnTo>
                    <a:pt x="16062" y="10535"/>
                  </a:lnTo>
                  <a:lnTo>
                    <a:pt x="16331" y="10552"/>
                  </a:lnTo>
                  <a:lnTo>
                    <a:pt x="16600" y="10587"/>
                  </a:lnTo>
                  <a:lnTo>
                    <a:pt x="16860" y="10631"/>
                  </a:lnTo>
                  <a:lnTo>
                    <a:pt x="17112" y="10691"/>
                  </a:lnTo>
                  <a:lnTo>
                    <a:pt x="17364" y="10769"/>
                  </a:lnTo>
                  <a:lnTo>
                    <a:pt x="17615" y="10847"/>
                  </a:lnTo>
                  <a:lnTo>
                    <a:pt x="17850" y="10943"/>
                  </a:lnTo>
                  <a:lnTo>
                    <a:pt x="18084" y="11047"/>
                  </a:lnTo>
                  <a:lnTo>
                    <a:pt x="18310" y="11169"/>
                  </a:lnTo>
                  <a:lnTo>
                    <a:pt x="18535" y="11299"/>
                  </a:lnTo>
                  <a:lnTo>
                    <a:pt x="18743" y="11429"/>
                  </a:lnTo>
                  <a:lnTo>
                    <a:pt x="18952" y="11576"/>
                  </a:lnTo>
                  <a:lnTo>
                    <a:pt x="19151" y="11741"/>
                  </a:lnTo>
                  <a:lnTo>
                    <a:pt x="19342" y="11906"/>
                  </a:lnTo>
                  <a:lnTo>
                    <a:pt x="19524" y="12080"/>
                  </a:lnTo>
                  <a:lnTo>
                    <a:pt x="19698" y="12262"/>
                  </a:lnTo>
                  <a:lnTo>
                    <a:pt x="19863" y="12453"/>
                  </a:lnTo>
                  <a:lnTo>
                    <a:pt x="20010" y="12652"/>
                  </a:lnTo>
                  <a:lnTo>
                    <a:pt x="20158" y="12861"/>
                  </a:lnTo>
                  <a:lnTo>
                    <a:pt x="20297" y="13069"/>
                  </a:lnTo>
                  <a:lnTo>
                    <a:pt x="20418" y="13295"/>
                  </a:lnTo>
                  <a:lnTo>
                    <a:pt x="20540" y="13520"/>
                  </a:lnTo>
                  <a:lnTo>
                    <a:pt x="20644" y="13754"/>
                  </a:lnTo>
                  <a:lnTo>
                    <a:pt x="20731" y="13989"/>
                  </a:lnTo>
                  <a:lnTo>
                    <a:pt x="20817" y="14232"/>
                  </a:lnTo>
                  <a:lnTo>
                    <a:pt x="20887" y="14483"/>
                  </a:lnTo>
                  <a:lnTo>
                    <a:pt x="20939" y="14735"/>
                  </a:lnTo>
                  <a:lnTo>
                    <a:pt x="20991" y="14995"/>
                  </a:lnTo>
                  <a:lnTo>
                    <a:pt x="21017" y="15256"/>
                  </a:lnTo>
                  <a:lnTo>
                    <a:pt x="21043" y="15516"/>
                  </a:lnTo>
                  <a:lnTo>
                    <a:pt x="21043" y="15785"/>
                  </a:lnTo>
                  <a:lnTo>
                    <a:pt x="21043" y="16054"/>
                  </a:lnTo>
                  <a:lnTo>
                    <a:pt x="21017" y="16323"/>
                  </a:lnTo>
                  <a:lnTo>
                    <a:pt x="20982" y="16583"/>
                  </a:lnTo>
                  <a:lnTo>
                    <a:pt x="20939" y="16835"/>
                  </a:lnTo>
                  <a:lnTo>
                    <a:pt x="20878" y="17095"/>
                  </a:lnTo>
                  <a:lnTo>
                    <a:pt x="20809" y="17338"/>
                  </a:lnTo>
                  <a:lnTo>
                    <a:pt x="20722" y="17581"/>
                  </a:lnTo>
                  <a:lnTo>
                    <a:pt x="20626" y="17824"/>
                  </a:lnTo>
                  <a:lnTo>
                    <a:pt x="20522" y="18058"/>
                  </a:lnTo>
                  <a:lnTo>
                    <a:pt x="20409" y="18284"/>
                  </a:lnTo>
                  <a:lnTo>
                    <a:pt x="20279" y="18501"/>
                  </a:lnTo>
                  <a:lnTo>
                    <a:pt x="20140" y="18718"/>
                  </a:lnTo>
                  <a:lnTo>
                    <a:pt x="19993" y="18917"/>
                  </a:lnTo>
                  <a:lnTo>
                    <a:pt x="19837" y="19117"/>
                  </a:lnTo>
                  <a:lnTo>
                    <a:pt x="19672" y="19308"/>
                  </a:lnTo>
                  <a:lnTo>
                    <a:pt x="19498" y="19499"/>
                  </a:lnTo>
                  <a:lnTo>
                    <a:pt x="19316" y="19672"/>
                  </a:lnTo>
                  <a:lnTo>
                    <a:pt x="19125" y="19837"/>
                  </a:lnTo>
                  <a:lnTo>
                    <a:pt x="18926" y="19993"/>
                  </a:lnTo>
                  <a:lnTo>
                    <a:pt x="18717" y="20141"/>
                  </a:lnTo>
                  <a:lnTo>
                    <a:pt x="18500" y="20280"/>
                  </a:lnTo>
                  <a:lnTo>
                    <a:pt x="18284" y="20410"/>
                  </a:lnTo>
                  <a:lnTo>
                    <a:pt x="18058" y="20523"/>
                  </a:lnTo>
                  <a:lnTo>
                    <a:pt x="17824" y="20627"/>
                  </a:lnTo>
                  <a:lnTo>
                    <a:pt x="17581" y="20722"/>
                  </a:lnTo>
                  <a:lnTo>
                    <a:pt x="17338" y="20809"/>
                  </a:lnTo>
                  <a:lnTo>
                    <a:pt x="17095" y="20879"/>
                  </a:lnTo>
                  <a:lnTo>
                    <a:pt x="16843" y="20939"/>
                  </a:lnTo>
                  <a:lnTo>
                    <a:pt x="16583" y="20983"/>
                  </a:lnTo>
                  <a:lnTo>
                    <a:pt x="16322" y="21017"/>
                  </a:lnTo>
                  <a:lnTo>
                    <a:pt x="16053" y="21043"/>
                  </a:lnTo>
                  <a:lnTo>
                    <a:pt x="15515" y="21043"/>
                  </a:lnTo>
                  <a:lnTo>
                    <a:pt x="15255" y="21017"/>
                  </a:lnTo>
                  <a:lnTo>
                    <a:pt x="14995" y="20983"/>
                  </a:lnTo>
                  <a:lnTo>
                    <a:pt x="14734" y="20939"/>
                  </a:lnTo>
                  <a:lnTo>
                    <a:pt x="14483" y="20879"/>
                  </a:lnTo>
                  <a:lnTo>
                    <a:pt x="14231" y="20809"/>
                  </a:lnTo>
                  <a:lnTo>
                    <a:pt x="13988" y="20722"/>
                  </a:lnTo>
                  <a:lnTo>
                    <a:pt x="13754" y="20627"/>
                  </a:lnTo>
                  <a:lnTo>
                    <a:pt x="13520" y="20523"/>
                  </a:lnTo>
                  <a:lnTo>
                    <a:pt x="13294" y="20410"/>
                  </a:lnTo>
                  <a:lnTo>
                    <a:pt x="13068" y="20280"/>
                  </a:lnTo>
                  <a:lnTo>
                    <a:pt x="12860" y="20141"/>
                  </a:lnTo>
                  <a:lnTo>
                    <a:pt x="12652" y="19993"/>
                  </a:lnTo>
                  <a:lnTo>
                    <a:pt x="12452" y="19837"/>
                  </a:lnTo>
                  <a:lnTo>
                    <a:pt x="12261" y="19672"/>
                  </a:lnTo>
                  <a:lnTo>
                    <a:pt x="12079" y="19499"/>
                  </a:lnTo>
                  <a:lnTo>
                    <a:pt x="11906" y="19308"/>
                  </a:lnTo>
                  <a:lnTo>
                    <a:pt x="11741" y="19117"/>
                  </a:lnTo>
                  <a:lnTo>
                    <a:pt x="11576" y="18917"/>
                  </a:lnTo>
                  <a:lnTo>
                    <a:pt x="11428" y="18718"/>
                  </a:lnTo>
                  <a:lnTo>
                    <a:pt x="11298" y="18501"/>
                  </a:lnTo>
                  <a:lnTo>
                    <a:pt x="11168" y="18284"/>
                  </a:lnTo>
                  <a:lnTo>
                    <a:pt x="11047" y="18058"/>
                  </a:lnTo>
                  <a:lnTo>
                    <a:pt x="10942" y="17824"/>
                  </a:lnTo>
                  <a:lnTo>
                    <a:pt x="10847" y="17581"/>
                  </a:lnTo>
                  <a:lnTo>
                    <a:pt x="10760" y="17338"/>
                  </a:lnTo>
                  <a:lnTo>
                    <a:pt x="10691" y="17095"/>
                  </a:lnTo>
                  <a:lnTo>
                    <a:pt x="10630" y="16835"/>
                  </a:lnTo>
                  <a:lnTo>
                    <a:pt x="10587" y="16583"/>
                  </a:lnTo>
                  <a:lnTo>
                    <a:pt x="10552" y="16323"/>
                  </a:lnTo>
                  <a:lnTo>
                    <a:pt x="10535" y="16054"/>
                  </a:lnTo>
                  <a:lnTo>
                    <a:pt x="10526" y="15785"/>
                  </a:lnTo>
                  <a:lnTo>
                    <a:pt x="10535" y="15516"/>
                  </a:lnTo>
                  <a:lnTo>
                    <a:pt x="10552" y="15256"/>
                  </a:lnTo>
                  <a:lnTo>
                    <a:pt x="10587" y="14995"/>
                  </a:lnTo>
                  <a:lnTo>
                    <a:pt x="10630" y="14735"/>
                  </a:lnTo>
                  <a:lnTo>
                    <a:pt x="10691" y="14483"/>
                  </a:lnTo>
                  <a:lnTo>
                    <a:pt x="10760" y="14232"/>
                  </a:lnTo>
                  <a:lnTo>
                    <a:pt x="10847" y="13989"/>
                  </a:lnTo>
                  <a:lnTo>
                    <a:pt x="10942" y="13754"/>
                  </a:lnTo>
                  <a:lnTo>
                    <a:pt x="11047" y="13520"/>
                  </a:lnTo>
                  <a:lnTo>
                    <a:pt x="11168" y="13295"/>
                  </a:lnTo>
                  <a:lnTo>
                    <a:pt x="11298" y="13069"/>
                  </a:lnTo>
                  <a:lnTo>
                    <a:pt x="11428" y="12861"/>
                  </a:lnTo>
                  <a:lnTo>
                    <a:pt x="11576" y="12652"/>
                  </a:lnTo>
                  <a:lnTo>
                    <a:pt x="11741" y="12453"/>
                  </a:lnTo>
                  <a:lnTo>
                    <a:pt x="11906" y="12262"/>
                  </a:lnTo>
                  <a:lnTo>
                    <a:pt x="12079" y="12080"/>
                  </a:lnTo>
                  <a:lnTo>
                    <a:pt x="12261" y="11906"/>
                  </a:lnTo>
                  <a:lnTo>
                    <a:pt x="12452" y="11741"/>
                  </a:lnTo>
                  <a:lnTo>
                    <a:pt x="12652" y="11576"/>
                  </a:lnTo>
                  <a:lnTo>
                    <a:pt x="12860" y="11429"/>
                  </a:lnTo>
                  <a:lnTo>
                    <a:pt x="13068" y="11299"/>
                  </a:lnTo>
                  <a:lnTo>
                    <a:pt x="13294" y="11169"/>
                  </a:lnTo>
                  <a:lnTo>
                    <a:pt x="13520" y="11047"/>
                  </a:lnTo>
                  <a:lnTo>
                    <a:pt x="13754" y="10943"/>
                  </a:lnTo>
                  <a:lnTo>
                    <a:pt x="13988" y="10847"/>
                  </a:lnTo>
                  <a:lnTo>
                    <a:pt x="14231" y="10769"/>
                  </a:lnTo>
                  <a:lnTo>
                    <a:pt x="14483" y="10691"/>
                  </a:lnTo>
                  <a:lnTo>
                    <a:pt x="14734" y="10631"/>
                  </a:lnTo>
                  <a:lnTo>
                    <a:pt x="14995" y="10587"/>
                  </a:lnTo>
                  <a:lnTo>
                    <a:pt x="15255" y="10552"/>
                  </a:lnTo>
                  <a:lnTo>
                    <a:pt x="15515" y="10535"/>
                  </a:lnTo>
                  <a:lnTo>
                    <a:pt x="15784" y="10526"/>
                  </a:lnTo>
                  <a:close/>
                  <a:moveTo>
                    <a:pt x="15784" y="1"/>
                  </a:moveTo>
                  <a:lnTo>
                    <a:pt x="15377" y="9"/>
                  </a:lnTo>
                  <a:lnTo>
                    <a:pt x="14977" y="27"/>
                  </a:lnTo>
                  <a:lnTo>
                    <a:pt x="14578" y="53"/>
                  </a:lnTo>
                  <a:lnTo>
                    <a:pt x="14179" y="88"/>
                  </a:lnTo>
                  <a:lnTo>
                    <a:pt x="13780" y="131"/>
                  </a:lnTo>
                  <a:lnTo>
                    <a:pt x="13389" y="183"/>
                  </a:lnTo>
                  <a:lnTo>
                    <a:pt x="12999" y="252"/>
                  </a:lnTo>
                  <a:lnTo>
                    <a:pt x="12609" y="331"/>
                  </a:lnTo>
                  <a:lnTo>
                    <a:pt x="12227" y="409"/>
                  </a:lnTo>
                  <a:lnTo>
                    <a:pt x="11854" y="504"/>
                  </a:lnTo>
                  <a:lnTo>
                    <a:pt x="11472" y="608"/>
                  </a:lnTo>
                  <a:lnTo>
                    <a:pt x="11099" y="712"/>
                  </a:lnTo>
                  <a:lnTo>
                    <a:pt x="10734" y="834"/>
                  </a:lnTo>
                  <a:lnTo>
                    <a:pt x="10370" y="964"/>
                  </a:lnTo>
                  <a:lnTo>
                    <a:pt x="10005" y="1103"/>
                  </a:lnTo>
                  <a:lnTo>
                    <a:pt x="9650" y="1250"/>
                  </a:lnTo>
                  <a:lnTo>
                    <a:pt x="9302" y="1398"/>
                  </a:lnTo>
                  <a:lnTo>
                    <a:pt x="8955" y="1563"/>
                  </a:lnTo>
                  <a:lnTo>
                    <a:pt x="8608" y="1736"/>
                  </a:lnTo>
                  <a:lnTo>
                    <a:pt x="8270" y="1910"/>
                  </a:lnTo>
                  <a:lnTo>
                    <a:pt x="7940" y="2101"/>
                  </a:lnTo>
                  <a:lnTo>
                    <a:pt x="7610" y="2292"/>
                  </a:lnTo>
                  <a:lnTo>
                    <a:pt x="7289" y="2500"/>
                  </a:lnTo>
                  <a:lnTo>
                    <a:pt x="6968" y="2708"/>
                  </a:lnTo>
                  <a:lnTo>
                    <a:pt x="6656" y="2925"/>
                  </a:lnTo>
                  <a:lnTo>
                    <a:pt x="6352" y="3142"/>
                  </a:lnTo>
                  <a:lnTo>
                    <a:pt x="6048" y="3376"/>
                  </a:lnTo>
                  <a:lnTo>
                    <a:pt x="5753" y="3611"/>
                  </a:lnTo>
                  <a:lnTo>
                    <a:pt x="5467" y="3862"/>
                  </a:lnTo>
                  <a:lnTo>
                    <a:pt x="5181" y="4114"/>
                  </a:lnTo>
                  <a:lnTo>
                    <a:pt x="4903" y="4365"/>
                  </a:lnTo>
                  <a:lnTo>
                    <a:pt x="4634" y="4634"/>
                  </a:lnTo>
                  <a:lnTo>
                    <a:pt x="4374" y="4903"/>
                  </a:lnTo>
                  <a:lnTo>
                    <a:pt x="4113" y="5181"/>
                  </a:lnTo>
                  <a:lnTo>
                    <a:pt x="3862" y="5468"/>
                  </a:lnTo>
                  <a:lnTo>
                    <a:pt x="3619" y="5754"/>
                  </a:lnTo>
                  <a:lnTo>
                    <a:pt x="3376" y="6049"/>
                  </a:lnTo>
                  <a:lnTo>
                    <a:pt x="3150" y="6353"/>
                  </a:lnTo>
                  <a:lnTo>
                    <a:pt x="2925" y="6656"/>
                  </a:lnTo>
                  <a:lnTo>
                    <a:pt x="2708" y="6969"/>
                  </a:lnTo>
                  <a:lnTo>
                    <a:pt x="2499" y="7290"/>
                  </a:lnTo>
                  <a:lnTo>
                    <a:pt x="2291" y="7611"/>
                  </a:lnTo>
                  <a:lnTo>
                    <a:pt x="2100" y="7941"/>
                  </a:lnTo>
                  <a:lnTo>
                    <a:pt x="1909" y="8270"/>
                  </a:lnTo>
                  <a:lnTo>
                    <a:pt x="1736" y="8609"/>
                  </a:lnTo>
                  <a:lnTo>
                    <a:pt x="1562" y="8956"/>
                  </a:lnTo>
                  <a:lnTo>
                    <a:pt x="1397" y="9303"/>
                  </a:lnTo>
                  <a:lnTo>
                    <a:pt x="1250" y="9650"/>
                  </a:lnTo>
                  <a:lnTo>
                    <a:pt x="1102" y="10006"/>
                  </a:lnTo>
                  <a:lnTo>
                    <a:pt x="963" y="10370"/>
                  </a:lnTo>
                  <a:lnTo>
                    <a:pt x="833" y="10735"/>
                  </a:lnTo>
                  <a:lnTo>
                    <a:pt x="712" y="11099"/>
                  </a:lnTo>
                  <a:lnTo>
                    <a:pt x="608" y="11472"/>
                  </a:lnTo>
                  <a:lnTo>
                    <a:pt x="504" y="11845"/>
                  </a:lnTo>
                  <a:lnTo>
                    <a:pt x="408" y="12227"/>
                  </a:lnTo>
                  <a:lnTo>
                    <a:pt x="321" y="12609"/>
                  </a:lnTo>
                  <a:lnTo>
                    <a:pt x="252" y="12999"/>
                  </a:lnTo>
                  <a:lnTo>
                    <a:pt x="183" y="13390"/>
                  </a:lnTo>
                  <a:lnTo>
                    <a:pt x="130" y="13780"/>
                  </a:lnTo>
                  <a:lnTo>
                    <a:pt x="87" y="14180"/>
                  </a:lnTo>
                  <a:lnTo>
                    <a:pt x="52" y="14579"/>
                  </a:lnTo>
                  <a:lnTo>
                    <a:pt x="26" y="14978"/>
                  </a:lnTo>
                  <a:lnTo>
                    <a:pt x="9" y="15377"/>
                  </a:lnTo>
                  <a:lnTo>
                    <a:pt x="0" y="15785"/>
                  </a:lnTo>
                  <a:lnTo>
                    <a:pt x="9" y="16193"/>
                  </a:lnTo>
                  <a:lnTo>
                    <a:pt x="26" y="16601"/>
                  </a:lnTo>
                  <a:lnTo>
                    <a:pt x="52" y="17000"/>
                  </a:lnTo>
                  <a:lnTo>
                    <a:pt x="87" y="17399"/>
                  </a:lnTo>
                  <a:lnTo>
                    <a:pt x="130" y="17789"/>
                  </a:lnTo>
                  <a:lnTo>
                    <a:pt x="183" y="18189"/>
                  </a:lnTo>
                  <a:lnTo>
                    <a:pt x="252" y="18579"/>
                  </a:lnTo>
                  <a:lnTo>
                    <a:pt x="321" y="18961"/>
                  </a:lnTo>
                  <a:lnTo>
                    <a:pt x="408" y="19343"/>
                  </a:lnTo>
                  <a:lnTo>
                    <a:pt x="504" y="19724"/>
                  </a:lnTo>
                  <a:lnTo>
                    <a:pt x="608" y="20098"/>
                  </a:lnTo>
                  <a:lnTo>
                    <a:pt x="712" y="20471"/>
                  </a:lnTo>
                  <a:lnTo>
                    <a:pt x="833" y="20844"/>
                  </a:lnTo>
                  <a:lnTo>
                    <a:pt x="963" y="21208"/>
                  </a:lnTo>
                  <a:lnTo>
                    <a:pt x="1102" y="21564"/>
                  </a:lnTo>
                  <a:lnTo>
                    <a:pt x="1250" y="21920"/>
                  </a:lnTo>
                  <a:lnTo>
                    <a:pt x="1397" y="22276"/>
                  </a:lnTo>
                  <a:lnTo>
                    <a:pt x="1562" y="22623"/>
                  </a:lnTo>
                  <a:lnTo>
                    <a:pt x="1736" y="22961"/>
                  </a:lnTo>
                  <a:lnTo>
                    <a:pt x="1909" y="23300"/>
                  </a:lnTo>
                  <a:lnTo>
                    <a:pt x="2100" y="23638"/>
                  </a:lnTo>
                  <a:lnTo>
                    <a:pt x="2291" y="23959"/>
                  </a:lnTo>
                  <a:lnTo>
                    <a:pt x="2499" y="24289"/>
                  </a:lnTo>
                  <a:lnTo>
                    <a:pt x="2708" y="24601"/>
                  </a:lnTo>
                  <a:lnTo>
                    <a:pt x="2925" y="24914"/>
                  </a:lnTo>
                  <a:lnTo>
                    <a:pt x="3150" y="25226"/>
                  </a:lnTo>
                  <a:lnTo>
                    <a:pt x="3376" y="25521"/>
                  </a:lnTo>
                  <a:lnTo>
                    <a:pt x="3619" y="25816"/>
                  </a:lnTo>
                  <a:lnTo>
                    <a:pt x="3862" y="26111"/>
                  </a:lnTo>
                  <a:lnTo>
                    <a:pt x="4113" y="26389"/>
                  </a:lnTo>
                  <a:lnTo>
                    <a:pt x="4374" y="26666"/>
                  </a:lnTo>
                  <a:lnTo>
                    <a:pt x="4634" y="26944"/>
                  </a:lnTo>
                  <a:lnTo>
                    <a:pt x="4903" y="27204"/>
                  </a:lnTo>
                  <a:lnTo>
                    <a:pt x="5181" y="27465"/>
                  </a:lnTo>
                  <a:lnTo>
                    <a:pt x="5467" y="27716"/>
                  </a:lnTo>
                  <a:lnTo>
                    <a:pt x="5753" y="27959"/>
                  </a:lnTo>
                  <a:lnTo>
                    <a:pt x="6048" y="28194"/>
                  </a:lnTo>
                  <a:lnTo>
                    <a:pt x="6352" y="28428"/>
                  </a:lnTo>
                  <a:lnTo>
                    <a:pt x="6656" y="28653"/>
                  </a:lnTo>
                  <a:lnTo>
                    <a:pt x="6968" y="28870"/>
                  </a:lnTo>
                  <a:lnTo>
                    <a:pt x="7289" y="29079"/>
                  </a:lnTo>
                  <a:lnTo>
                    <a:pt x="7610" y="29278"/>
                  </a:lnTo>
                  <a:lnTo>
                    <a:pt x="7940" y="29478"/>
                  </a:lnTo>
                  <a:lnTo>
                    <a:pt x="8270" y="29660"/>
                  </a:lnTo>
                  <a:lnTo>
                    <a:pt x="8608" y="29842"/>
                  </a:lnTo>
                  <a:lnTo>
                    <a:pt x="8955" y="30007"/>
                  </a:lnTo>
                  <a:lnTo>
                    <a:pt x="9302" y="30172"/>
                  </a:lnTo>
                  <a:lnTo>
                    <a:pt x="9650" y="30328"/>
                  </a:lnTo>
                  <a:lnTo>
                    <a:pt x="10005" y="30476"/>
                  </a:lnTo>
                  <a:lnTo>
                    <a:pt x="10370" y="30606"/>
                  </a:lnTo>
                  <a:lnTo>
                    <a:pt x="10734" y="30736"/>
                  </a:lnTo>
                  <a:lnTo>
                    <a:pt x="11099" y="30858"/>
                  </a:lnTo>
                  <a:lnTo>
                    <a:pt x="11472" y="30970"/>
                  </a:lnTo>
                  <a:lnTo>
                    <a:pt x="11854" y="31074"/>
                  </a:lnTo>
                  <a:lnTo>
                    <a:pt x="12227" y="31161"/>
                  </a:lnTo>
                  <a:lnTo>
                    <a:pt x="12609" y="31248"/>
                  </a:lnTo>
                  <a:lnTo>
                    <a:pt x="12999" y="31326"/>
                  </a:lnTo>
                  <a:lnTo>
                    <a:pt x="13389" y="31387"/>
                  </a:lnTo>
                  <a:lnTo>
                    <a:pt x="13780" y="31439"/>
                  </a:lnTo>
                  <a:lnTo>
                    <a:pt x="14179" y="31491"/>
                  </a:lnTo>
                  <a:lnTo>
                    <a:pt x="14578" y="31526"/>
                  </a:lnTo>
                  <a:lnTo>
                    <a:pt x="14977" y="31552"/>
                  </a:lnTo>
                  <a:lnTo>
                    <a:pt x="15377" y="31560"/>
                  </a:lnTo>
                  <a:lnTo>
                    <a:pt x="15784" y="31569"/>
                  </a:lnTo>
                  <a:lnTo>
                    <a:pt x="16192" y="31560"/>
                  </a:lnTo>
                  <a:lnTo>
                    <a:pt x="16600" y="31552"/>
                  </a:lnTo>
                  <a:lnTo>
                    <a:pt x="16999" y="31526"/>
                  </a:lnTo>
                  <a:lnTo>
                    <a:pt x="17398" y="31491"/>
                  </a:lnTo>
                  <a:lnTo>
                    <a:pt x="17789" y="31439"/>
                  </a:lnTo>
                  <a:lnTo>
                    <a:pt x="18188" y="31387"/>
                  </a:lnTo>
                  <a:lnTo>
                    <a:pt x="18579" y="31326"/>
                  </a:lnTo>
                  <a:lnTo>
                    <a:pt x="18960" y="31248"/>
                  </a:lnTo>
                  <a:lnTo>
                    <a:pt x="19342" y="31161"/>
                  </a:lnTo>
                  <a:lnTo>
                    <a:pt x="19724" y="31074"/>
                  </a:lnTo>
                  <a:lnTo>
                    <a:pt x="20097" y="30970"/>
                  </a:lnTo>
                  <a:lnTo>
                    <a:pt x="20470" y="30858"/>
                  </a:lnTo>
                  <a:lnTo>
                    <a:pt x="20843" y="30736"/>
                  </a:lnTo>
                  <a:lnTo>
                    <a:pt x="21208" y="30606"/>
                  </a:lnTo>
                  <a:lnTo>
                    <a:pt x="21564" y="30476"/>
                  </a:lnTo>
                  <a:lnTo>
                    <a:pt x="21919" y="30328"/>
                  </a:lnTo>
                  <a:lnTo>
                    <a:pt x="22275" y="30172"/>
                  </a:lnTo>
                  <a:lnTo>
                    <a:pt x="22622" y="30007"/>
                  </a:lnTo>
                  <a:lnTo>
                    <a:pt x="22961" y="29842"/>
                  </a:lnTo>
                  <a:lnTo>
                    <a:pt x="23299" y="29660"/>
                  </a:lnTo>
                  <a:lnTo>
                    <a:pt x="23637" y="29478"/>
                  </a:lnTo>
                  <a:lnTo>
                    <a:pt x="23959" y="29278"/>
                  </a:lnTo>
                  <a:lnTo>
                    <a:pt x="24288" y="29079"/>
                  </a:lnTo>
                  <a:lnTo>
                    <a:pt x="24601" y="28870"/>
                  </a:lnTo>
                  <a:lnTo>
                    <a:pt x="24913" y="28653"/>
                  </a:lnTo>
                  <a:lnTo>
                    <a:pt x="25225" y="28428"/>
                  </a:lnTo>
                  <a:lnTo>
                    <a:pt x="25520" y="28194"/>
                  </a:lnTo>
                  <a:lnTo>
                    <a:pt x="25815" y="27959"/>
                  </a:lnTo>
                  <a:lnTo>
                    <a:pt x="26111" y="27716"/>
                  </a:lnTo>
                  <a:lnTo>
                    <a:pt x="26388" y="27465"/>
                  </a:lnTo>
                  <a:lnTo>
                    <a:pt x="26666" y="27204"/>
                  </a:lnTo>
                  <a:lnTo>
                    <a:pt x="26935" y="26944"/>
                  </a:lnTo>
                  <a:lnTo>
                    <a:pt x="27204" y="26666"/>
                  </a:lnTo>
                  <a:lnTo>
                    <a:pt x="27464" y="26389"/>
                  </a:lnTo>
                  <a:lnTo>
                    <a:pt x="27716" y="26111"/>
                  </a:lnTo>
                  <a:lnTo>
                    <a:pt x="27959" y="25816"/>
                  </a:lnTo>
                  <a:lnTo>
                    <a:pt x="28193" y="25521"/>
                  </a:lnTo>
                  <a:lnTo>
                    <a:pt x="28427" y="25226"/>
                  </a:lnTo>
                  <a:lnTo>
                    <a:pt x="28653" y="24914"/>
                  </a:lnTo>
                  <a:lnTo>
                    <a:pt x="28870" y="24601"/>
                  </a:lnTo>
                  <a:lnTo>
                    <a:pt x="29078" y="24289"/>
                  </a:lnTo>
                  <a:lnTo>
                    <a:pt x="29278" y="23959"/>
                  </a:lnTo>
                  <a:lnTo>
                    <a:pt x="29477" y="23638"/>
                  </a:lnTo>
                  <a:lnTo>
                    <a:pt x="29660" y="23300"/>
                  </a:lnTo>
                  <a:lnTo>
                    <a:pt x="29842" y="22961"/>
                  </a:lnTo>
                  <a:lnTo>
                    <a:pt x="30007" y="22623"/>
                  </a:lnTo>
                  <a:lnTo>
                    <a:pt x="30172" y="22276"/>
                  </a:lnTo>
                  <a:lnTo>
                    <a:pt x="30328" y="21920"/>
                  </a:lnTo>
                  <a:lnTo>
                    <a:pt x="30475" y="21564"/>
                  </a:lnTo>
                  <a:lnTo>
                    <a:pt x="30605" y="21208"/>
                  </a:lnTo>
                  <a:lnTo>
                    <a:pt x="30736" y="20844"/>
                  </a:lnTo>
                  <a:lnTo>
                    <a:pt x="30857" y="20471"/>
                  </a:lnTo>
                  <a:lnTo>
                    <a:pt x="30970" y="20098"/>
                  </a:lnTo>
                  <a:lnTo>
                    <a:pt x="31074" y="19724"/>
                  </a:lnTo>
                  <a:lnTo>
                    <a:pt x="31161" y="19343"/>
                  </a:lnTo>
                  <a:lnTo>
                    <a:pt x="31248" y="18961"/>
                  </a:lnTo>
                  <a:lnTo>
                    <a:pt x="31317" y="18579"/>
                  </a:lnTo>
                  <a:lnTo>
                    <a:pt x="31386" y="18189"/>
                  </a:lnTo>
                  <a:lnTo>
                    <a:pt x="31438" y="17789"/>
                  </a:lnTo>
                  <a:lnTo>
                    <a:pt x="31490" y="17399"/>
                  </a:lnTo>
                  <a:lnTo>
                    <a:pt x="31525" y="17000"/>
                  </a:lnTo>
                  <a:lnTo>
                    <a:pt x="31551" y="16601"/>
                  </a:lnTo>
                  <a:lnTo>
                    <a:pt x="31560" y="16193"/>
                  </a:lnTo>
                  <a:lnTo>
                    <a:pt x="31569" y="15785"/>
                  </a:lnTo>
                  <a:lnTo>
                    <a:pt x="31560" y="15377"/>
                  </a:lnTo>
                  <a:lnTo>
                    <a:pt x="31551" y="14978"/>
                  </a:lnTo>
                  <a:lnTo>
                    <a:pt x="31525" y="14579"/>
                  </a:lnTo>
                  <a:lnTo>
                    <a:pt x="31490" y="14180"/>
                  </a:lnTo>
                  <a:lnTo>
                    <a:pt x="31438" y="13780"/>
                  </a:lnTo>
                  <a:lnTo>
                    <a:pt x="31386" y="13390"/>
                  </a:lnTo>
                  <a:lnTo>
                    <a:pt x="31317" y="12999"/>
                  </a:lnTo>
                  <a:lnTo>
                    <a:pt x="31248" y="12609"/>
                  </a:lnTo>
                  <a:lnTo>
                    <a:pt x="31161" y="12227"/>
                  </a:lnTo>
                  <a:lnTo>
                    <a:pt x="31074" y="11845"/>
                  </a:lnTo>
                  <a:lnTo>
                    <a:pt x="30970" y="11472"/>
                  </a:lnTo>
                  <a:lnTo>
                    <a:pt x="30857" y="11099"/>
                  </a:lnTo>
                  <a:lnTo>
                    <a:pt x="30736" y="10735"/>
                  </a:lnTo>
                  <a:lnTo>
                    <a:pt x="30605" y="10370"/>
                  </a:lnTo>
                  <a:lnTo>
                    <a:pt x="30475" y="10006"/>
                  </a:lnTo>
                  <a:lnTo>
                    <a:pt x="30328" y="9650"/>
                  </a:lnTo>
                  <a:lnTo>
                    <a:pt x="30172" y="9303"/>
                  </a:lnTo>
                  <a:lnTo>
                    <a:pt x="30007" y="8956"/>
                  </a:lnTo>
                  <a:lnTo>
                    <a:pt x="29842" y="8609"/>
                  </a:lnTo>
                  <a:lnTo>
                    <a:pt x="29660" y="8270"/>
                  </a:lnTo>
                  <a:lnTo>
                    <a:pt x="29477" y="7941"/>
                  </a:lnTo>
                  <a:lnTo>
                    <a:pt x="29278" y="7611"/>
                  </a:lnTo>
                  <a:lnTo>
                    <a:pt x="29078" y="7290"/>
                  </a:lnTo>
                  <a:lnTo>
                    <a:pt x="28870" y="6969"/>
                  </a:lnTo>
                  <a:lnTo>
                    <a:pt x="28653" y="6656"/>
                  </a:lnTo>
                  <a:lnTo>
                    <a:pt x="28427" y="6353"/>
                  </a:lnTo>
                  <a:lnTo>
                    <a:pt x="28193" y="6049"/>
                  </a:lnTo>
                  <a:lnTo>
                    <a:pt x="27959" y="5754"/>
                  </a:lnTo>
                  <a:lnTo>
                    <a:pt x="27716" y="5468"/>
                  </a:lnTo>
                  <a:lnTo>
                    <a:pt x="27464" y="5181"/>
                  </a:lnTo>
                  <a:lnTo>
                    <a:pt x="27204" y="4903"/>
                  </a:lnTo>
                  <a:lnTo>
                    <a:pt x="26935" y="4634"/>
                  </a:lnTo>
                  <a:lnTo>
                    <a:pt x="26666" y="4365"/>
                  </a:lnTo>
                  <a:lnTo>
                    <a:pt x="26388" y="4114"/>
                  </a:lnTo>
                  <a:lnTo>
                    <a:pt x="26111" y="3862"/>
                  </a:lnTo>
                  <a:lnTo>
                    <a:pt x="25815" y="3611"/>
                  </a:lnTo>
                  <a:lnTo>
                    <a:pt x="25520" y="3376"/>
                  </a:lnTo>
                  <a:lnTo>
                    <a:pt x="25225" y="3142"/>
                  </a:lnTo>
                  <a:lnTo>
                    <a:pt x="24913" y="2925"/>
                  </a:lnTo>
                  <a:lnTo>
                    <a:pt x="24601" y="2708"/>
                  </a:lnTo>
                  <a:lnTo>
                    <a:pt x="24288" y="2500"/>
                  </a:lnTo>
                  <a:lnTo>
                    <a:pt x="23959" y="2292"/>
                  </a:lnTo>
                  <a:lnTo>
                    <a:pt x="23637" y="2101"/>
                  </a:lnTo>
                  <a:lnTo>
                    <a:pt x="23299" y="1910"/>
                  </a:lnTo>
                  <a:lnTo>
                    <a:pt x="22961" y="1736"/>
                  </a:lnTo>
                  <a:lnTo>
                    <a:pt x="22622" y="1563"/>
                  </a:lnTo>
                  <a:lnTo>
                    <a:pt x="22275" y="1398"/>
                  </a:lnTo>
                  <a:lnTo>
                    <a:pt x="21919" y="1250"/>
                  </a:lnTo>
                  <a:lnTo>
                    <a:pt x="21564" y="1103"/>
                  </a:lnTo>
                  <a:lnTo>
                    <a:pt x="21208" y="964"/>
                  </a:lnTo>
                  <a:lnTo>
                    <a:pt x="20843" y="834"/>
                  </a:lnTo>
                  <a:lnTo>
                    <a:pt x="20470" y="712"/>
                  </a:lnTo>
                  <a:lnTo>
                    <a:pt x="20097" y="608"/>
                  </a:lnTo>
                  <a:lnTo>
                    <a:pt x="19724" y="504"/>
                  </a:lnTo>
                  <a:lnTo>
                    <a:pt x="19342" y="409"/>
                  </a:lnTo>
                  <a:lnTo>
                    <a:pt x="18960" y="331"/>
                  </a:lnTo>
                  <a:lnTo>
                    <a:pt x="18579" y="252"/>
                  </a:lnTo>
                  <a:lnTo>
                    <a:pt x="18188" y="183"/>
                  </a:lnTo>
                  <a:lnTo>
                    <a:pt x="17789" y="131"/>
                  </a:lnTo>
                  <a:lnTo>
                    <a:pt x="17398" y="88"/>
                  </a:lnTo>
                  <a:lnTo>
                    <a:pt x="16999" y="53"/>
                  </a:lnTo>
                  <a:lnTo>
                    <a:pt x="16600" y="27"/>
                  </a:lnTo>
                  <a:lnTo>
                    <a:pt x="16192" y="9"/>
                  </a:lnTo>
                  <a:lnTo>
                    <a:pt x="157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137aa9371db_0_13"/>
            <p:cNvSpPr/>
            <p:nvPr/>
          </p:nvSpPr>
          <p:spPr>
            <a:xfrm>
              <a:off x="-1348600" y="-2723700"/>
              <a:ext cx="789225" cy="789250"/>
            </a:xfrm>
            <a:custGeom>
              <a:avLst/>
              <a:gdLst/>
              <a:ahLst/>
              <a:cxnLst/>
              <a:rect l="l" t="t" r="r" b="b"/>
              <a:pathLst>
                <a:path w="31569" h="31570" fill="none" extrusionOk="0">
                  <a:moveTo>
                    <a:pt x="15784" y="31569"/>
                  </a:moveTo>
                  <a:lnTo>
                    <a:pt x="15784" y="31569"/>
                  </a:lnTo>
                  <a:lnTo>
                    <a:pt x="15377" y="31560"/>
                  </a:lnTo>
                  <a:lnTo>
                    <a:pt x="14977" y="31552"/>
                  </a:lnTo>
                  <a:lnTo>
                    <a:pt x="14578" y="31526"/>
                  </a:lnTo>
                  <a:lnTo>
                    <a:pt x="14179" y="31491"/>
                  </a:lnTo>
                  <a:lnTo>
                    <a:pt x="13780" y="31439"/>
                  </a:lnTo>
                  <a:lnTo>
                    <a:pt x="13389" y="31387"/>
                  </a:lnTo>
                  <a:lnTo>
                    <a:pt x="12999" y="31326"/>
                  </a:lnTo>
                  <a:lnTo>
                    <a:pt x="12609" y="31248"/>
                  </a:lnTo>
                  <a:lnTo>
                    <a:pt x="12227" y="31161"/>
                  </a:lnTo>
                  <a:lnTo>
                    <a:pt x="11854" y="31074"/>
                  </a:lnTo>
                  <a:lnTo>
                    <a:pt x="11472" y="30970"/>
                  </a:lnTo>
                  <a:lnTo>
                    <a:pt x="11099" y="30858"/>
                  </a:lnTo>
                  <a:lnTo>
                    <a:pt x="10734" y="30736"/>
                  </a:lnTo>
                  <a:lnTo>
                    <a:pt x="10370" y="30606"/>
                  </a:lnTo>
                  <a:lnTo>
                    <a:pt x="10005" y="30476"/>
                  </a:lnTo>
                  <a:lnTo>
                    <a:pt x="9650" y="30328"/>
                  </a:lnTo>
                  <a:lnTo>
                    <a:pt x="9302" y="30172"/>
                  </a:lnTo>
                  <a:lnTo>
                    <a:pt x="8955" y="30007"/>
                  </a:lnTo>
                  <a:lnTo>
                    <a:pt x="8608" y="29842"/>
                  </a:lnTo>
                  <a:lnTo>
                    <a:pt x="8270" y="29660"/>
                  </a:lnTo>
                  <a:lnTo>
                    <a:pt x="7940" y="29478"/>
                  </a:lnTo>
                  <a:lnTo>
                    <a:pt x="7610" y="29278"/>
                  </a:lnTo>
                  <a:lnTo>
                    <a:pt x="7289" y="29079"/>
                  </a:lnTo>
                  <a:lnTo>
                    <a:pt x="6968" y="28870"/>
                  </a:lnTo>
                  <a:lnTo>
                    <a:pt x="6656" y="28653"/>
                  </a:lnTo>
                  <a:lnTo>
                    <a:pt x="6352" y="28428"/>
                  </a:lnTo>
                  <a:lnTo>
                    <a:pt x="6048" y="28194"/>
                  </a:lnTo>
                  <a:lnTo>
                    <a:pt x="5753" y="27959"/>
                  </a:lnTo>
                  <a:lnTo>
                    <a:pt x="5467" y="27716"/>
                  </a:lnTo>
                  <a:lnTo>
                    <a:pt x="5181" y="27465"/>
                  </a:lnTo>
                  <a:lnTo>
                    <a:pt x="4903" y="27204"/>
                  </a:lnTo>
                  <a:lnTo>
                    <a:pt x="4634" y="26944"/>
                  </a:lnTo>
                  <a:lnTo>
                    <a:pt x="4374" y="26666"/>
                  </a:lnTo>
                  <a:lnTo>
                    <a:pt x="4113" y="26389"/>
                  </a:lnTo>
                  <a:lnTo>
                    <a:pt x="3862" y="26111"/>
                  </a:lnTo>
                  <a:lnTo>
                    <a:pt x="3619" y="25816"/>
                  </a:lnTo>
                  <a:lnTo>
                    <a:pt x="3376" y="25521"/>
                  </a:lnTo>
                  <a:lnTo>
                    <a:pt x="3150" y="25226"/>
                  </a:lnTo>
                  <a:lnTo>
                    <a:pt x="2925" y="24914"/>
                  </a:lnTo>
                  <a:lnTo>
                    <a:pt x="2708" y="24601"/>
                  </a:lnTo>
                  <a:lnTo>
                    <a:pt x="2499" y="24289"/>
                  </a:lnTo>
                  <a:lnTo>
                    <a:pt x="2291" y="23959"/>
                  </a:lnTo>
                  <a:lnTo>
                    <a:pt x="2100" y="23638"/>
                  </a:lnTo>
                  <a:lnTo>
                    <a:pt x="1909" y="23300"/>
                  </a:lnTo>
                  <a:lnTo>
                    <a:pt x="1736" y="22961"/>
                  </a:lnTo>
                  <a:lnTo>
                    <a:pt x="1562" y="22623"/>
                  </a:lnTo>
                  <a:lnTo>
                    <a:pt x="1397" y="22276"/>
                  </a:lnTo>
                  <a:lnTo>
                    <a:pt x="1250" y="21920"/>
                  </a:lnTo>
                  <a:lnTo>
                    <a:pt x="1102" y="21564"/>
                  </a:lnTo>
                  <a:lnTo>
                    <a:pt x="963" y="21208"/>
                  </a:lnTo>
                  <a:lnTo>
                    <a:pt x="833" y="20844"/>
                  </a:lnTo>
                  <a:lnTo>
                    <a:pt x="712" y="20471"/>
                  </a:lnTo>
                  <a:lnTo>
                    <a:pt x="608" y="20098"/>
                  </a:lnTo>
                  <a:lnTo>
                    <a:pt x="504" y="19724"/>
                  </a:lnTo>
                  <a:lnTo>
                    <a:pt x="408" y="19343"/>
                  </a:lnTo>
                  <a:lnTo>
                    <a:pt x="321" y="18961"/>
                  </a:lnTo>
                  <a:lnTo>
                    <a:pt x="252" y="18579"/>
                  </a:lnTo>
                  <a:lnTo>
                    <a:pt x="183" y="18189"/>
                  </a:lnTo>
                  <a:lnTo>
                    <a:pt x="130" y="17789"/>
                  </a:lnTo>
                  <a:lnTo>
                    <a:pt x="87" y="17399"/>
                  </a:lnTo>
                  <a:lnTo>
                    <a:pt x="52" y="17000"/>
                  </a:lnTo>
                  <a:lnTo>
                    <a:pt x="26" y="16601"/>
                  </a:lnTo>
                  <a:lnTo>
                    <a:pt x="9" y="16193"/>
                  </a:lnTo>
                  <a:lnTo>
                    <a:pt x="0" y="15785"/>
                  </a:lnTo>
                  <a:lnTo>
                    <a:pt x="0" y="15785"/>
                  </a:lnTo>
                  <a:lnTo>
                    <a:pt x="9" y="15377"/>
                  </a:lnTo>
                  <a:lnTo>
                    <a:pt x="26" y="14978"/>
                  </a:lnTo>
                  <a:lnTo>
                    <a:pt x="52" y="14579"/>
                  </a:lnTo>
                  <a:lnTo>
                    <a:pt x="87" y="14180"/>
                  </a:lnTo>
                  <a:lnTo>
                    <a:pt x="130" y="13780"/>
                  </a:lnTo>
                  <a:lnTo>
                    <a:pt x="183" y="13390"/>
                  </a:lnTo>
                  <a:lnTo>
                    <a:pt x="252" y="12999"/>
                  </a:lnTo>
                  <a:lnTo>
                    <a:pt x="321" y="12609"/>
                  </a:lnTo>
                  <a:lnTo>
                    <a:pt x="408" y="12227"/>
                  </a:lnTo>
                  <a:lnTo>
                    <a:pt x="504" y="11845"/>
                  </a:lnTo>
                  <a:lnTo>
                    <a:pt x="608" y="11472"/>
                  </a:lnTo>
                  <a:lnTo>
                    <a:pt x="712" y="11099"/>
                  </a:lnTo>
                  <a:lnTo>
                    <a:pt x="833" y="10735"/>
                  </a:lnTo>
                  <a:lnTo>
                    <a:pt x="963" y="10370"/>
                  </a:lnTo>
                  <a:lnTo>
                    <a:pt x="1102" y="10006"/>
                  </a:lnTo>
                  <a:lnTo>
                    <a:pt x="1250" y="9650"/>
                  </a:lnTo>
                  <a:lnTo>
                    <a:pt x="1397" y="9303"/>
                  </a:lnTo>
                  <a:lnTo>
                    <a:pt x="1562" y="8956"/>
                  </a:lnTo>
                  <a:lnTo>
                    <a:pt x="1736" y="8609"/>
                  </a:lnTo>
                  <a:lnTo>
                    <a:pt x="1909" y="8270"/>
                  </a:lnTo>
                  <a:lnTo>
                    <a:pt x="2100" y="7941"/>
                  </a:lnTo>
                  <a:lnTo>
                    <a:pt x="2291" y="7611"/>
                  </a:lnTo>
                  <a:lnTo>
                    <a:pt x="2499" y="7290"/>
                  </a:lnTo>
                  <a:lnTo>
                    <a:pt x="2708" y="6969"/>
                  </a:lnTo>
                  <a:lnTo>
                    <a:pt x="2925" y="6656"/>
                  </a:lnTo>
                  <a:lnTo>
                    <a:pt x="3150" y="6353"/>
                  </a:lnTo>
                  <a:lnTo>
                    <a:pt x="3376" y="6049"/>
                  </a:lnTo>
                  <a:lnTo>
                    <a:pt x="3619" y="5754"/>
                  </a:lnTo>
                  <a:lnTo>
                    <a:pt x="3862" y="5468"/>
                  </a:lnTo>
                  <a:lnTo>
                    <a:pt x="4113" y="5181"/>
                  </a:lnTo>
                  <a:lnTo>
                    <a:pt x="4374" y="4903"/>
                  </a:lnTo>
                  <a:lnTo>
                    <a:pt x="4634" y="4634"/>
                  </a:lnTo>
                  <a:lnTo>
                    <a:pt x="4903" y="4365"/>
                  </a:lnTo>
                  <a:lnTo>
                    <a:pt x="5181" y="4114"/>
                  </a:lnTo>
                  <a:lnTo>
                    <a:pt x="5467" y="3862"/>
                  </a:lnTo>
                  <a:lnTo>
                    <a:pt x="5753" y="3611"/>
                  </a:lnTo>
                  <a:lnTo>
                    <a:pt x="6048" y="3376"/>
                  </a:lnTo>
                  <a:lnTo>
                    <a:pt x="6352" y="3142"/>
                  </a:lnTo>
                  <a:lnTo>
                    <a:pt x="6656" y="2925"/>
                  </a:lnTo>
                  <a:lnTo>
                    <a:pt x="6968" y="2708"/>
                  </a:lnTo>
                  <a:lnTo>
                    <a:pt x="7289" y="2500"/>
                  </a:lnTo>
                  <a:lnTo>
                    <a:pt x="7610" y="2292"/>
                  </a:lnTo>
                  <a:lnTo>
                    <a:pt x="7940" y="2101"/>
                  </a:lnTo>
                  <a:lnTo>
                    <a:pt x="8270" y="1910"/>
                  </a:lnTo>
                  <a:lnTo>
                    <a:pt x="8608" y="1736"/>
                  </a:lnTo>
                  <a:lnTo>
                    <a:pt x="8955" y="1563"/>
                  </a:lnTo>
                  <a:lnTo>
                    <a:pt x="9302" y="1398"/>
                  </a:lnTo>
                  <a:lnTo>
                    <a:pt x="9650" y="1250"/>
                  </a:lnTo>
                  <a:lnTo>
                    <a:pt x="10005" y="1103"/>
                  </a:lnTo>
                  <a:lnTo>
                    <a:pt x="10370" y="964"/>
                  </a:lnTo>
                  <a:lnTo>
                    <a:pt x="10734" y="834"/>
                  </a:lnTo>
                  <a:lnTo>
                    <a:pt x="11099" y="712"/>
                  </a:lnTo>
                  <a:lnTo>
                    <a:pt x="11472" y="608"/>
                  </a:lnTo>
                  <a:lnTo>
                    <a:pt x="11854" y="504"/>
                  </a:lnTo>
                  <a:lnTo>
                    <a:pt x="12227" y="409"/>
                  </a:lnTo>
                  <a:lnTo>
                    <a:pt x="12609" y="331"/>
                  </a:lnTo>
                  <a:lnTo>
                    <a:pt x="12999" y="252"/>
                  </a:lnTo>
                  <a:lnTo>
                    <a:pt x="13389" y="183"/>
                  </a:lnTo>
                  <a:lnTo>
                    <a:pt x="13780" y="131"/>
                  </a:lnTo>
                  <a:lnTo>
                    <a:pt x="14179" y="88"/>
                  </a:lnTo>
                  <a:lnTo>
                    <a:pt x="14578" y="53"/>
                  </a:lnTo>
                  <a:lnTo>
                    <a:pt x="14977" y="27"/>
                  </a:lnTo>
                  <a:lnTo>
                    <a:pt x="15377" y="9"/>
                  </a:lnTo>
                  <a:lnTo>
                    <a:pt x="15784" y="1"/>
                  </a:lnTo>
                  <a:lnTo>
                    <a:pt x="15784" y="1"/>
                  </a:lnTo>
                  <a:lnTo>
                    <a:pt x="16192" y="9"/>
                  </a:lnTo>
                  <a:lnTo>
                    <a:pt x="16600" y="27"/>
                  </a:lnTo>
                  <a:lnTo>
                    <a:pt x="16999" y="53"/>
                  </a:lnTo>
                  <a:lnTo>
                    <a:pt x="17398" y="88"/>
                  </a:lnTo>
                  <a:lnTo>
                    <a:pt x="17789" y="131"/>
                  </a:lnTo>
                  <a:lnTo>
                    <a:pt x="18188" y="183"/>
                  </a:lnTo>
                  <a:lnTo>
                    <a:pt x="18579" y="252"/>
                  </a:lnTo>
                  <a:lnTo>
                    <a:pt x="18960" y="331"/>
                  </a:lnTo>
                  <a:lnTo>
                    <a:pt x="19342" y="409"/>
                  </a:lnTo>
                  <a:lnTo>
                    <a:pt x="19724" y="504"/>
                  </a:lnTo>
                  <a:lnTo>
                    <a:pt x="20097" y="608"/>
                  </a:lnTo>
                  <a:lnTo>
                    <a:pt x="20470" y="712"/>
                  </a:lnTo>
                  <a:lnTo>
                    <a:pt x="20843" y="834"/>
                  </a:lnTo>
                  <a:lnTo>
                    <a:pt x="21208" y="964"/>
                  </a:lnTo>
                  <a:lnTo>
                    <a:pt x="21564" y="1103"/>
                  </a:lnTo>
                  <a:lnTo>
                    <a:pt x="21919" y="1250"/>
                  </a:lnTo>
                  <a:lnTo>
                    <a:pt x="22275" y="1398"/>
                  </a:lnTo>
                  <a:lnTo>
                    <a:pt x="22622" y="1563"/>
                  </a:lnTo>
                  <a:lnTo>
                    <a:pt x="22961" y="1736"/>
                  </a:lnTo>
                  <a:lnTo>
                    <a:pt x="23299" y="1910"/>
                  </a:lnTo>
                  <a:lnTo>
                    <a:pt x="23637" y="2101"/>
                  </a:lnTo>
                  <a:lnTo>
                    <a:pt x="23959" y="2292"/>
                  </a:lnTo>
                  <a:lnTo>
                    <a:pt x="24288" y="2500"/>
                  </a:lnTo>
                  <a:lnTo>
                    <a:pt x="24601" y="2708"/>
                  </a:lnTo>
                  <a:lnTo>
                    <a:pt x="24913" y="2925"/>
                  </a:lnTo>
                  <a:lnTo>
                    <a:pt x="25225" y="3142"/>
                  </a:lnTo>
                  <a:lnTo>
                    <a:pt x="25520" y="3376"/>
                  </a:lnTo>
                  <a:lnTo>
                    <a:pt x="25815" y="3611"/>
                  </a:lnTo>
                  <a:lnTo>
                    <a:pt x="26111" y="3862"/>
                  </a:lnTo>
                  <a:lnTo>
                    <a:pt x="26388" y="4114"/>
                  </a:lnTo>
                  <a:lnTo>
                    <a:pt x="26666" y="4365"/>
                  </a:lnTo>
                  <a:lnTo>
                    <a:pt x="26935" y="4634"/>
                  </a:lnTo>
                  <a:lnTo>
                    <a:pt x="27204" y="4903"/>
                  </a:lnTo>
                  <a:lnTo>
                    <a:pt x="27464" y="5181"/>
                  </a:lnTo>
                  <a:lnTo>
                    <a:pt x="27716" y="5468"/>
                  </a:lnTo>
                  <a:lnTo>
                    <a:pt x="27959" y="5754"/>
                  </a:lnTo>
                  <a:lnTo>
                    <a:pt x="28193" y="6049"/>
                  </a:lnTo>
                  <a:lnTo>
                    <a:pt x="28427" y="6353"/>
                  </a:lnTo>
                  <a:lnTo>
                    <a:pt x="28653" y="6656"/>
                  </a:lnTo>
                  <a:lnTo>
                    <a:pt x="28870" y="6969"/>
                  </a:lnTo>
                  <a:lnTo>
                    <a:pt x="29078" y="7290"/>
                  </a:lnTo>
                  <a:lnTo>
                    <a:pt x="29278" y="7611"/>
                  </a:lnTo>
                  <a:lnTo>
                    <a:pt x="29477" y="7941"/>
                  </a:lnTo>
                  <a:lnTo>
                    <a:pt x="29660" y="8270"/>
                  </a:lnTo>
                  <a:lnTo>
                    <a:pt x="29842" y="8609"/>
                  </a:lnTo>
                  <a:lnTo>
                    <a:pt x="30007" y="8956"/>
                  </a:lnTo>
                  <a:lnTo>
                    <a:pt x="30172" y="9303"/>
                  </a:lnTo>
                  <a:lnTo>
                    <a:pt x="30328" y="9650"/>
                  </a:lnTo>
                  <a:lnTo>
                    <a:pt x="30475" y="10006"/>
                  </a:lnTo>
                  <a:lnTo>
                    <a:pt x="30605" y="10370"/>
                  </a:lnTo>
                  <a:lnTo>
                    <a:pt x="30736" y="10735"/>
                  </a:lnTo>
                  <a:lnTo>
                    <a:pt x="30857" y="11099"/>
                  </a:lnTo>
                  <a:lnTo>
                    <a:pt x="30970" y="11472"/>
                  </a:lnTo>
                  <a:lnTo>
                    <a:pt x="31074" y="11845"/>
                  </a:lnTo>
                  <a:lnTo>
                    <a:pt x="31161" y="12227"/>
                  </a:lnTo>
                  <a:lnTo>
                    <a:pt x="31248" y="12609"/>
                  </a:lnTo>
                  <a:lnTo>
                    <a:pt x="31317" y="12999"/>
                  </a:lnTo>
                  <a:lnTo>
                    <a:pt x="31386" y="13390"/>
                  </a:lnTo>
                  <a:lnTo>
                    <a:pt x="31438" y="13780"/>
                  </a:lnTo>
                  <a:lnTo>
                    <a:pt x="31490" y="14180"/>
                  </a:lnTo>
                  <a:lnTo>
                    <a:pt x="31525" y="14579"/>
                  </a:lnTo>
                  <a:lnTo>
                    <a:pt x="31551" y="14978"/>
                  </a:lnTo>
                  <a:lnTo>
                    <a:pt x="31560" y="15377"/>
                  </a:lnTo>
                  <a:lnTo>
                    <a:pt x="31569" y="15785"/>
                  </a:lnTo>
                  <a:lnTo>
                    <a:pt x="31569" y="15785"/>
                  </a:lnTo>
                  <a:lnTo>
                    <a:pt x="31560" y="16193"/>
                  </a:lnTo>
                  <a:lnTo>
                    <a:pt x="31551" y="16601"/>
                  </a:lnTo>
                  <a:lnTo>
                    <a:pt x="31525" y="17000"/>
                  </a:lnTo>
                  <a:lnTo>
                    <a:pt x="31490" y="17399"/>
                  </a:lnTo>
                  <a:lnTo>
                    <a:pt x="31438" y="17789"/>
                  </a:lnTo>
                  <a:lnTo>
                    <a:pt x="31386" y="18189"/>
                  </a:lnTo>
                  <a:lnTo>
                    <a:pt x="31317" y="18579"/>
                  </a:lnTo>
                  <a:lnTo>
                    <a:pt x="31248" y="18961"/>
                  </a:lnTo>
                  <a:lnTo>
                    <a:pt x="31161" y="19343"/>
                  </a:lnTo>
                  <a:lnTo>
                    <a:pt x="31074" y="19724"/>
                  </a:lnTo>
                  <a:lnTo>
                    <a:pt x="30970" y="20098"/>
                  </a:lnTo>
                  <a:lnTo>
                    <a:pt x="30857" y="20471"/>
                  </a:lnTo>
                  <a:lnTo>
                    <a:pt x="30736" y="20844"/>
                  </a:lnTo>
                  <a:lnTo>
                    <a:pt x="30605" y="21208"/>
                  </a:lnTo>
                  <a:lnTo>
                    <a:pt x="30475" y="21564"/>
                  </a:lnTo>
                  <a:lnTo>
                    <a:pt x="30328" y="21920"/>
                  </a:lnTo>
                  <a:lnTo>
                    <a:pt x="30172" y="22276"/>
                  </a:lnTo>
                  <a:lnTo>
                    <a:pt x="30007" y="22623"/>
                  </a:lnTo>
                  <a:lnTo>
                    <a:pt x="29842" y="22961"/>
                  </a:lnTo>
                  <a:lnTo>
                    <a:pt x="29660" y="23300"/>
                  </a:lnTo>
                  <a:lnTo>
                    <a:pt x="29477" y="23638"/>
                  </a:lnTo>
                  <a:lnTo>
                    <a:pt x="29278" y="23959"/>
                  </a:lnTo>
                  <a:lnTo>
                    <a:pt x="29078" y="24289"/>
                  </a:lnTo>
                  <a:lnTo>
                    <a:pt x="28870" y="24601"/>
                  </a:lnTo>
                  <a:lnTo>
                    <a:pt x="28653" y="24914"/>
                  </a:lnTo>
                  <a:lnTo>
                    <a:pt x="28427" y="25226"/>
                  </a:lnTo>
                  <a:lnTo>
                    <a:pt x="28193" y="25521"/>
                  </a:lnTo>
                  <a:lnTo>
                    <a:pt x="27959" y="25816"/>
                  </a:lnTo>
                  <a:lnTo>
                    <a:pt x="27716" y="26111"/>
                  </a:lnTo>
                  <a:lnTo>
                    <a:pt x="27464" y="26389"/>
                  </a:lnTo>
                  <a:lnTo>
                    <a:pt x="27204" y="26666"/>
                  </a:lnTo>
                  <a:lnTo>
                    <a:pt x="26935" y="26944"/>
                  </a:lnTo>
                  <a:lnTo>
                    <a:pt x="26666" y="27204"/>
                  </a:lnTo>
                  <a:lnTo>
                    <a:pt x="26388" y="27465"/>
                  </a:lnTo>
                  <a:lnTo>
                    <a:pt x="26111" y="27716"/>
                  </a:lnTo>
                  <a:lnTo>
                    <a:pt x="25815" y="27959"/>
                  </a:lnTo>
                  <a:lnTo>
                    <a:pt x="25520" y="28194"/>
                  </a:lnTo>
                  <a:lnTo>
                    <a:pt x="25225" y="28428"/>
                  </a:lnTo>
                  <a:lnTo>
                    <a:pt x="24913" y="28653"/>
                  </a:lnTo>
                  <a:lnTo>
                    <a:pt x="24601" y="28870"/>
                  </a:lnTo>
                  <a:lnTo>
                    <a:pt x="24288" y="29079"/>
                  </a:lnTo>
                  <a:lnTo>
                    <a:pt x="23959" y="29278"/>
                  </a:lnTo>
                  <a:lnTo>
                    <a:pt x="23637" y="29478"/>
                  </a:lnTo>
                  <a:lnTo>
                    <a:pt x="23299" y="29660"/>
                  </a:lnTo>
                  <a:lnTo>
                    <a:pt x="22961" y="29842"/>
                  </a:lnTo>
                  <a:lnTo>
                    <a:pt x="22622" y="30007"/>
                  </a:lnTo>
                  <a:lnTo>
                    <a:pt x="22275" y="30172"/>
                  </a:lnTo>
                  <a:lnTo>
                    <a:pt x="21919" y="30328"/>
                  </a:lnTo>
                  <a:lnTo>
                    <a:pt x="21564" y="30476"/>
                  </a:lnTo>
                  <a:lnTo>
                    <a:pt x="21208" y="30606"/>
                  </a:lnTo>
                  <a:lnTo>
                    <a:pt x="20843" y="30736"/>
                  </a:lnTo>
                  <a:lnTo>
                    <a:pt x="20470" y="30858"/>
                  </a:lnTo>
                  <a:lnTo>
                    <a:pt x="20097" y="30970"/>
                  </a:lnTo>
                  <a:lnTo>
                    <a:pt x="19724" y="31074"/>
                  </a:lnTo>
                  <a:lnTo>
                    <a:pt x="19342" y="31161"/>
                  </a:lnTo>
                  <a:lnTo>
                    <a:pt x="18960" y="31248"/>
                  </a:lnTo>
                  <a:lnTo>
                    <a:pt x="18579" y="31326"/>
                  </a:lnTo>
                  <a:lnTo>
                    <a:pt x="18188" y="31387"/>
                  </a:lnTo>
                  <a:lnTo>
                    <a:pt x="17789" y="31439"/>
                  </a:lnTo>
                  <a:lnTo>
                    <a:pt x="17398" y="31491"/>
                  </a:lnTo>
                  <a:lnTo>
                    <a:pt x="16999" y="31526"/>
                  </a:lnTo>
                  <a:lnTo>
                    <a:pt x="16600" y="31552"/>
                  </a:lnTo>
                  <a:lnTo>
                    <a:pt x="16192" y="31560"/>
                  </a:lnTo>
                  <a:lnTo>
                    <a:pt x="15784" y="31569"/>
                  </a:lnTo>
                  <a:lnTo>
                    <a:pt x="15784" y="31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137aa9371db_0_13"/>
            <p:cNvSpPr/>
            <p:nvPr/>
          </p:nvSpPr>
          <p:spPr>
            <a:xfrm>
              <a:off x="-954000" y="-2460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137aa9371db_0_13"/>
            <p:cNvSpPr/>
            <p:nvPr/>
          </p:nvSpPr>
          <p:spPr>
            <a:xfrm>
              <a:off x="-3298400" y="-3742425"/>
              <a:ext cx="2475875" cy="1150425"/>
            </a:xfrm>
            <a:custGeom>
              <a:avLst/>
              <a:gdLst/>
              <a:ahLst/>
              <a:cxnLst/>
              <a:rect l="l" t="t" r="r" b="b"/>
              <a:pathLst>
                <a:path w="99035" h="46017" extrusionOk="0">
                  <a:moveTo>
                    <a:pt x="0" y="1"/>
                  </a:moveTo>
                  <a:lnTo>
                    <a:pt x="0" y="10526"/>
                  </a:lnTo>
                  <a:lnTo>
                    <a:pt x="5510" y="10526"/>
                  </a:lnTo>
                  <a:lnTo>
                    <a:pt x="10838" y="10544"/>
                  </a:lnTo>
                  <a:lnTo>
                    <a:pt x="13441" y="10561"/>
                  </a:lnTo>
                  <a:lnTo>
                    <a:pt x="15992" y="10587"/>
                  </a:lnTo>
                  <a:lnTo>
                    <a:pt x="18500" y="10613"/>
                  </a:lnTo>
                  <a:lnTo>
                    <a:pt x="20965" y="10657"/>
                  </a:lnTo>
                  <a:lnTo>
                    <a:pt x="23377" y="10700"/>
                  </a:lnTo>
                  <a:lnTo>
                    <a:pt x="25746" y="10752"/>
                  </a:lnTo>
                  <a:lnTo>
                    <a:pt x="28080" y="10813"/>
                  </a:lnTo>
                  <a:lnTo>
                    <a:pt x="30362" y="10882"/>
                  </a:lnTo>
                  <a:lnTo>
                    <a:pt x="32601" y="10969"/>
                  </a:lnTo>
                  <a:lnTo>
                    <a:pt x="34788" y="11056"/>
                  </a:lnTo>
                  <a:lnTo>
                    <a:pt x="36940" y="11169"/>
                  </a:lnTo>
                  <a:lnTo>
                    <a:pt x="39040" y="11281"/>
                  </a:lnTo>
                  <a:lnTo>
                    <a:pt x="41096" y="11420"/>
                  </a:lnTo>
                  <a:lnTo>
                    <a:pt x="43118" y="11568"/>
                  </a:lnTo>
                  <a:lnTo>
                    <a:pt x="45088" y="11724"/>
                  </a:lnTo>
                  <a:lnTo>
                    <a:pt x="47014" y="11906"/>
                  </a:lnTo>
                  <a:lnTo>
                    <a:pt x="47960" y="12002"/>
                  </a:lnTo>
                  <a:lnTo>
                    <a:pt x="48888" y="12097"/>
                  </a:lnTo>
                  <a:lnTo>
                    <a:pt x="49817" y="12201"/>
                  </a:lnTo>
                  <a:lnTo>
                    <a:pt x="50728" y="12305"/>
                  </a:lnTo>
                  <a:lnTo>
                    <a:pt x="51630" y="12418"/>
                  </a:lnTo>
                  <a:lnTo>
                    <a:pt x="52524" y="12540"/>
                  </a:lnTo>
                  <a:lnTo>
                    <a:pt x="53401" y="12661"/>
                  </a:lnTo>
                  <a:lnTo>
                    <a:pt x="54268" y="12783"/>
                  </a:lnTo>
                  <a:lnTo>
                    <a:pt x="55127" y="12913"/>
                  </a:lnTo>
                  <a:lnTo>
                    <a:pt x="55969" y="13052"/>
                  </a:lnTo>
                  <a:lnTo>
                    <a:pt x="56811" y="13190"/>
                  </a:lnTo>
                  <a:lnTo>
                    <a:pt x="57635" y="13338"/>
                  </a:lnTo>
                  <a:lnTo>
                    <a:pt x="58442" y="13485"/>
                  </a:lnTo>
                  <a:lnTo>
                    <a:pt x="59249" y="13642"/>
                  </a:lnTo>
                  <a:lnTo>
                    <a:pt x="60039" y="13807"/>
                  </a:lnTo>
                  <a:lnTo>
                    <a:pt x="60820" y="13971"/>
                  </a:lnTo>
                  <a:lnTo>
                    <a:pt x="61592" y="14145"/>
                  </a:lnTo>
                  <a:lnTo>
                    <a:pt x="62347" y="14318"/>
                  </a:lnTo>
                  <a:lnTo>
                    <a:pt x="63093" y="14501"/>
                  </a:lnTo>
                  <a:lnTo>
                    <a:pt x="63831" y="14692"/>
                  </a:lnTo>
                  <a:lnTo>
                    <a:pt x="64560" y="14891"/>
                  </a:lnTo>
                  <a:lnTo>
                    <a:pt x="65271" y="15091"/>
                  </a:lnTo>
                  <a:lnTo>
                    <a:pt x="65974" y="15299"/>
                  </a:lnTo>
                  <a:lnTo>
                    <a:pt x="66668" y="15516"/>
                  </a:lnTo>
                  <a:lnTo>
                    <a:pt x="67354" y="15733"/>
                  </a:lnTo>
                  <a:lnTo>
                    <a:pt x="68022" y="15958"/>
                  </a:lnTo>
                  <a:lnTo>
                    <a:pt x="68681" y="16193"/>
                  </a:lnTo>
                  <a:lnTo>
                    <a:pt x="69332" y="16427"/>
                  </a:lnTo>
                  <a:lnTo>
                    <a:pt x="69966" y="16670"/>
                  </a:lnTo>
                  <a:lnTo>
                    <a:pt x="70590" y="16930"/>
                  </a:lnTo>
                  <a:lnTo>
                    <a:pt x="71207" y="17182"/>
                  </a:lnTo>
                  <a:lnTo>
                    <a:pt x="71814" y="17451"/>
                  </a:lnTo>
                  <a:lnTo>
                    <a:pt x="72413" y="17720"/>
                  </a:lnTo>
                  <a:lnTo>
                    <a:pt x="72994" y="18006"/>
                  </a:lnTo>
                  <a:lnTo>
                    <a:pt x="73567" y="18293"/>
                  </a:lnTo>
                  <a:lnTo>
                    <a:pt x="74131" y="18588"/>
                  </a:lnTo>
                  <a:lnTo>
                    <a:pt x="74678" y="18883"/>
                  </a:lnTo>
                  <a:lnTo>
                    <a:pt x="75216" y="19195"/>
                  </a:lnTo>
                  <a:lnTo>
                    <a:pt x="75745" y="19508"/>
                  </a:lnTo>
                  <a:lnTo>
                    <a:pt x="76265" y="19837"/>
                  </a:lnTo>
                  <a:lnTo>
                    <a:pt x="76777" y="20167"/>
                  </a:lnTo>
                  <a:lnTo>
                    <a:pt x="77272" y="20505"/>
                  </a:lnTo>
                  <a:lnTo>
                    <a:pt x="77758" y="20853"/>
                  </a:lnTo>
                  <a:lnTo>
                    <a:pt x="78235" y="21208"/>
                  </a:lnTo>
                  <a:lnTo>
                    <a:pt x="78695" y="21573"/>
                  </a:lnTo>
                  <a:lnTo>
                    <a:pt x="79146" y="21946"/>
                  </a:lnTo>
                  <a:lnTo>
                    <a:pt x="79589" y="22319"/>
                  </a:lnTo>
                  <a:lnTo>
                    <a:pt x="80023" y="22709"/>
                  </a:lnTo>
                  <a:lnTo>
                    <a:pt x="80448" y="23109"/>
                  </a:lnTo>
                  <a:lnTo>
                    <a:pt x="80856" y="23508"/>
                  </a:lnTo>
                  <a:lnTo>
                    <a:pt x="81255" y="23924"/>
                  </a:lnTo>
                  <a:lnTo>
                    <a:pt x="81645" y="24341"/>
                  </a:lnTo>
                  <a:lnTo>
                    <a:pt x="82019" y="24775"/>
                  </a:lnTo>
                  <a:lnTo>
                    <a:pt x="82392" y="25209"/>
                  </a:lnTo>
                  <a:lnTo>
                    <a:pt x="82748" y="25660"/>
                  </a:lnTo>
                  <a:lnTo>
                    <a:pt x="83086" y="26120"/>
                  </a:lnTo>
                  <a:lnTo>
                    <a:pt x="83424" y="26580"/>
                  </a:lnTo>
                  <a:lnTo>
                    <a:pt x="83745" y="27057"/>
                  </a:lnTo>
                  <a:lnTo>
                    <a:pt x="84066" y="27543"/>
                  </a:lnTo>
                  <a:lnTo>
                    <a:pt x="84361" y="28037"/>
                  </a:lnTo>
                  <a:lnTo>
                    <a:pt x="84657" y="28541"/>
                  </a:lnTo>
                  <a:lnTo>
                    <a:pt x="84943" y="29053"/>
                  </a:lnTo>
                  <a:lnTo>
                    <a:pt x="85212" y="29573"/>
                  </a:lnTo>
                  <a:lnTo>
                    <a:pt x="85472" y="30103"/>
                  </a:lnTo>
                  <a:lnTo>
                    <a:pt x="85715" y="30649"/>
                  </a:lnTo>
                  <a:lnTo>
                    <a:pt x="85958" y="31196"/>
                  </a:lnTo>
                  <a:lnTo>
                    <a:pt x="86184" y="31760"/>
                  </a:lnTo>
                  <a:lnTo>
                    <a:pt x="86401" y="32333"/>
                  </a:lnTo>
                  <a:lnTo>
                    <a:pt x="86609" y="32914"/>
                  </a:lnTo>
                  <a:lnTo>
                    <a:pt x="86809" y="33504"/>
                  </a:lnTo>
                  <a:lnTo>
                    <a:pt x="86991" y="34112"/>
                  </a:lnTo>
                  <a:lnTo>
                    <a:pt x="87164" y="34719"/>
                  </a:lnTo>
                  <a:lnTo>
                    <a:pt x="87329" y="35344"/>
                  </a:lnTo>
                  <a:lnTo>
                    <a:pt x="87485" y="35977"/>
                  </a:lnTo>
                  <a:lnTo>
                    <a:pt x="87624" y="36628"/>
                  </a:lnTo>
                  <a:lnTo>
                    <a:pt x="87754" y="37279"/>
                  </a:lnTo>
                  <a:lnTo>
                    <a:pt x="87876" y="37947"/>
                  </a:lnTo>
                  <a:lnTo>
                    <a:pt x="87989" y="38624"/>
                  </a:lnTo>
                  <a:lnTo>
                    <a:pt x="88093" y="39309"/>
                  </a:lnTo>
                  <a:lnTo>
                    <a:pt x="88180" y="40012"/>
                  </a:lnTo>
                  <a:lnTo>
                    <a:pt x="88258" y="40724"/>
                  </a:lnTo>
                  <a:lnTo>
                    <a:pt x="88327" y="41444"/>
                  </a:lnTo>
                  <a:lnTo>
                    <a:pt x="88388" y="42173"/>
                  </a:lnTo>
                  <a:lnTo>
                    <a:pt x="88431" y="42919"/>
                  </a:lnTo>
                  <a:lnTo>
                    <a:pt x="88466" y="43674"/>
                  </a:lnTo>
                  <a:lnTo>
                    <a:pt x="88501" y="44446"/>
                  </a:lnTo>
                  <a:lnTo>
                    <a:pt x="88509" y="45227"/>
                  </a:lnTo>
                  <a:lnTo>
                    <a:pt x="88518" y="46017"/>
                  </a:lnTo>
                  <a:lnTo>
                    <a:pt x="99035" y="46017"/>
                  </a:lnTo>
                  <a:lnTo>
                    <a:pt x="99035" y="45028"/>
                  </a:lnTo>
                  <a:lnTo>
                    <a:pt x="99009" y="44047"/>
                  </a:lnTo>
                  <a:lnTo>
                    <a:pt x="98974" y="43075"/>
                  </a:lnTo>
                  <a:lnTo>
                    <a:pt x="98922" y="42121"/>
                  </a:lnTo>
                  <a:lnTo>
                    <a:pt x="98861" y="41184"/>
                  </a:lnTo>
                  <a:lnTo>
                    <a:pt x="98783" y="40246"/>
                  </a:lnTo>
                  <a:lnTo>
                    <a:pt x="98688" y="39327"/>
                  </a:lnTo>
                  <a:lnTo>
                    <a:pt x="98584" y="38416"/>
                  </a:lnTo>
                  <a:lnTo>
                    <a:pt x="98462" y="37522"/>
                  </a:lnTo>
                  <a:lnTo>
                    <a:pt x="98323" y="36637"/>
                  </a:lnTo>
                  <a:lnTo>
                    <a:pt x="98176" y="35760"/>
                  </a:lnTo>
                  <a:lnTo>
                    <a:pt x="98011" y="34901"/>
                  </a:lnTo>
                  <a:lnTo>
                    <a:pt x="97829" y="34051"/>
                  </a:lnTo>
                  <a:lnTo>
                    <a:pt x="97629" y="33209"/>
                  </a:lnTo>
                  <a:lnTo>
                    <a:pt x="97421" y="32376"/>
                  </a:lnTo>
                  <a:lnTo>
                    <a:pt x="97204" y="31560"/>
                  </a:lnTo>
                  <a:lnTo>
                    <a:pt x="96961" y="30753"/>
                  </a:lnTo>
                  <a:lnTo>
                    <a:pt x="96709" y="29964"/>
                  </a:lnTo>
                  <a:lnTo>
                    <a:pt x="96449" y="29174"/>
                  </a:lnTo>
                  <a:lnTo>
                    <a:pt x="96163" y="28402"/>
                  </a:lnTo>
                  <a:lnTo>
                    <a:pt x="95868" y="27647"/>
                  </a:lnTo>
                  <a:lnTo>
                    <a:pt x="95555" y="26901"/>
                  </a:lnTo>
                  <a:lnTo>
                    <a:pt x="95234" y="26154"/>
                  </a:lnTo>
                  <a:lnTo>
                    <a:pt x="94896" y="25434"/>
                  </a:lnTo>
                  <a:lnTo>
                    <a:pt x="94540" y="24714"/>
                  </a:lnTo>
                  <a:lnTo>
                    <a:pt x="94167" y="24011"/>
                  </a:lnTo>
                  <a:lnTo>
                    <a:pt x="93785" y="23317"/>
                  </a:lnTo>
                  <a:lnTo>
                    <a:pt x="93386" y="22640"/>
                  </a:lnTo>
                  <a:lnTo>
                    <a:pt x="92978" y="21963"/>
                  </a:lnTo>
                  <a:lnTo>
                    <a:pt x="92544" y="21304"/>
                  </a:lnTo>
                  <a:lnTo>
                    <a:pt x="92110" y="20662"/>
                  </a:lnTo>
                  <a:lnTo>
                    <a:pt x="91650" y="20020"/>
                  </a:lnTo>
                  <a:lnTo>
                    <a:pt x="91173" y="19395"/>
                  </a:lnTo>
                  <a:lnTo>
                    <a:pt x="90687" y="18779"/>
                  </a:lnTo>
                  <a:lnTo>
                    <a:pt x="90193" y="18171"/>
                  </a:lnTo>
                  <a:lnTo>
                    <a:pt x="89672" y="17581"/>
                  </a:lnTo>
                  <a:lnTo>
                    <a:pt x="89143" y="17000"/>
                  </a:lnTo>
                  <a:lnTo>
                    <a:pt x="88596" y="16427"/>
                  </a:lnTo>
                  <a:lnTo>
                    <a:pt x="88041" y="15863"/>
                  </a:lnTo>
                  <a:lnTo>
                    <a:pt x="87459" y="15316"/>
                  </a:lnTo>
                  <a:lnTo>
                    <a:pt x="86869" y="14778"/>
                  </a:lnTo>
                  <a:lnTo>
                    <a:pt x="86262" y="14249"/>
                  </a:lnTo>
                  <a:lnTo>
                    <a:pt x="85646" y="13728"/>
                  </a:lnTo>
                  <a:lnTo>
                    <a:pt x="85012" y="13225"/>
                  </a:lnTo>
                  <a:lnTo>
                    <a:pt x="84361" y="12731"/>
                  </a:lnTo>
                  <a:lnTo>
                    <a:pt x="83693" y="12245"/>
                  </a:lnTo>
                  <a:lnTo>
                    <a:pt x="83016" y="11767"/>
                  </a:lnTo>
                  <a:lnTo>
                    <a:pt x="82322" y="11307"/>
                  </a:lnTo>
                  <a:lnTo>
                    <a:pt x="81611" y="10856"/>
                  </a:lnTo>
                  <a:lnTo>
                    <a:pt x="80891" y="10414"/>
                  </a:lnTo>
                  <a:lnTo>
                    <a:pt x="80144" y="9980"/>
                  </a:lnTo>
                  <a:lnTo>
                    <a:pt x="79389" y="9555"/>
                  </a:lnTo>
                  <a:lnTo>
                    <a:pt x="78626" y="9147"/>
                  </a:lnTo>
                  <a:lnTo>
                    <a:pt x="77836" y="8748"/>
                  </a:lnTo>
                  <a:lnTo>
                    <a:pt x="77038" y="8357"/>
                  </a:lnTo>
                  <a:lnTo>
                    <a:pt x="76222" y="7984"/>
                  </a:lnTo>
                  <a:lnTo>
                    <a:pt x="75389" y="7611"/>
                  </a:lnTo>
                  <a:lnTo>
                    <a:pt x="74547" y="7255"/>
                  </a:lnTo>
                  <a:lnTo>
                    <a:pt x="73688" y="6908"/>
                  </a:lnTo>
                  <a:lnTo>
                    <a:pt x="72812" y="6570"/>
                  </a:lnTo>
                  <a:lnTo>
                    <a:pt x="71918" y="6249"/>
                  </a:lnTo>
                  <a:lnTo>
                    <a:pt x="71016" y="5927"/>
                  </a:lnTo>
                  <a:lnTo>
                    <a:pt x="70096" y="5624"/>
                  </a:lnTo>
                  <a:lnTo>
                    <a:pt x="69159" y="5329"/>
                  </a:lnTo>
                  <a:lnTo>
                    <a:pt x="68343" y="5086"/>
                  </a:lnTo>
                  <a:lnTo>
                    <a:pt x="67519" y="4851"/>
                  </a:lnTo>
                  <a:lnTo>
                    <a:pt x="66686" y="4617"/>
                  </a:lnTo>
                  <a:lnTo>
                    <a:pt x="65844" y="4392"/>
                  </a:lnTo>
                  <a:lnTo>
                    <a:pt x="64994" y="4175"/>
                  </a:lnTo>
                  <a:lnTo>
                    <a:pt x="64126" y="3966"/>
                  </a:lnTo>
                  <a:lnTo>
                    <a:pt x="63258" y="3767"/>
                  </a:lnTo>
                  <a:lnTo>
                    <a:pt x="62373" y="3576"/>
                  </a:lnTo>
                  <a:lnTo>
                    <a:pt x="61488" y="3385"/>
                  </a:lnTo>
                  <a:lnTo>
                    <a:pt x="60585" y="3203"/>
                  </a:lnTo>
                  <a:lnTo>
                    <a:pt x="59674" y="3029"/>
                  </a:lnTo>
                  <a:lnTo>
                    <a:pt x="58755" y="2864"/>
                  </a:lnTo>
                  <a:lnTo>
                    <a:pt x="57826" y="2699"/>
                  </a:lnTo>
                  <a:lnTo>
                    <a:pt x="56889" y="2543"/>
                  </a:lnTo>
                  <a:lnTo>
                    <a:pt x="55943" y="2396"/>
                  </a:lnTo>
                  <a:lnTo>
                    <a:pt x="54989" y="2248"/>
                  </a:lnTo>
                  <a:lnTo>
                    <a:pt x="54025" y="2109"/>
                  </a:lnTo>
                  <a:lnTo>
                    <a:pt x="53054" y="1979"/>
                  </a:lnTo>
                  <a:lnTo>
                    <a:pt x="52073" y="1858"/>
                  </a:lnTo>
                  <a:lnTo>
                    <a:pt x="51084" y="1736"/>
                  </a:lnTo>
                  <a:lnTo>
                    <a:pt x="50086" y="1615"/>
                  </a:lnTo>
                  <a:lnTo>
                    <a:pt x="49079" y="1511"/>
                  </a:lnTo>
                  <a:lnTo>
                    <a:pt x="48064" y="1407"/>
                  </a:lnTo>
                  <a:lnTo>
                    <a:pt x="47040" y="1302"/>
                  </a:lnTo>
                  <a:lnTo>
                    <a:pt x="46007" y="1207"/>
                  </a:lnTo>
                  <a:lnTo>
                    <a:pt x="44966" y="1120"/>
                  </a:lnTo>
                  <a:lnTo>
                    <a:pt x="42858" y="947"/>
                  </a:lnTo>
                  <a:lnTo>
                    <a:pt x="40723" y="799"/>
                  </a:lnTo>
                  <a:lnTo>
                    <a:pt x="38554" y="669"/>
                  </a:lnTo>
                  <a:lnTo>
                    <a:pt x="36350" y="547"/>
                  </a:lnTo>
                  <a:lnTo>
                    <a:pt x="34119" y="452"/>
                  </a:lnTo>
                  <a:lnTo>
                    <a:pt x="31855" y="357"/>
                  </a:lnTo>
                  <a:lnTo>
                    <a:pt x="29573" y="287"/>
                  </a:lnTo>
                  <a:lnTo>
                    <a:pt x="27247" y="218"/>
                  </a:lnTo>
                  <a:lnTo>
                    <a:pt x="24904" y="166"/>
                  </a:lnTo>
                  <a:lnTo>
                    <a:pt x="22526" y="122"/>
                  </a:lnTo>
                  <a:lnTo>
                    <a:pt x="20123" y="88"/>
                  </a:lnTo>
                  <a:lnTo>
                    <a:pt x="17693" y="62"/>
                  </a:lnTo>
                  <a:lnTo>
                    <a:pt x="15246" y="36"/>
                  </a:lnTo>
                  <a:lnTo>
                    <a:pt x="12764" y="18"/>
                  </a:lnTo>
                  <a:lnTo>
                    <a:pt x="10257" y="9"/>
                  </a:lnTo>
                  <a:lnTo>
                    <a:pt x="51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137aa9371db_0_13"/>
            <p:cNvSpPr/>
            <p:nvPr/>
          </p:nvSpPr>
          <p:spPr>
            <a:xfrm>
              <a:off x="-3298400" y="-3742425"/>
              <a:ext cx="2475875" cy="1150425"/>
            </a:xfrm>
            <a:custGeom>
              <a:avLst/>
              <a:gdLst/>
              <a:ahLst/>
              <a:cxnLst/>
              <a:rect l="l" t="t" r="r" b="b"/>
              <a:pathLst>
                <a:path w="99035" h="46017" fill="none" extrusionOk="0">
                  <a:moveTo>
                    <a:pt x="99035" y="46017"/>
                  </a:moveTo>
                  <a:lnTo>
                    <a:pt x="88518" y="46017"/>
                  </a:lnTo>
                  <a:lnTo>
                    <a:pt x="88518" y="46017"/>
                  </a:lnTo>
                  <a:lnTo>
                    <a:pt x="88509" y="45227"/>
                  </a:lnTo>
                  <a:lnTo>
                    <a:pt x="88501" y="44446"/>
                  </a:lnTo>
                  <a:lnTo>
                    <a:pt x="88466" y="43674"/>
                  </a:lnTo>
                  <a:lnTo>
                    <a:pt x="88431" y="42919"/>
                  </a:lnTo>
                  <a:lnTo>
                    <a:pt x="88388" y="42173"/>
                  </a:lnTo>
                  <a:lnTo>
                    <a:pt x="88327" y="41444"/>
                  </a:lnTo>
                  <a:lnTo>
                    <a:pt x="88258" y="40724"/>
                  </a:lnTo>
                  <a:lnTo>
                    <a:pt x="88180" y="40012"/>
                  </a:lnTo>
                  <a:lnTo>
                    <a:pt x="88093" y="39309"/>
                  </a:lnTo>
                  <a:lnTo>
                    <a:pt x="87989" y="38624"/>
                  </a:lnTo>
                  <a:lnTo>
                    <a:pt x="87876" y="37947"/>
                  </a:lnTo>
                  <a:lnTo>
                    <a:pt x="87754" y="37279"/>
                  </a:lnTo>
                  <a:lnTo>
                    <a:pt x="87624" y="36628"/>
                  </a:lnTo>
                  <a:lnTo>
                    <a:pt x="87485" y="35977"/>
                  </a:lnTo>
                  <a:lnTo>
                    <a:pt x="87329" y="35344"/>
                  </a:lnTo>
                  <a:lnTo>
                    <a:pt x="87164" y="34719"/>
                  </a:lnTo>
                  <a:lnTo>
                    <a:pt x="86991" y="34112"/>
                  </a:lnTo>
                  <a:lnTo>
                    <a:pt x="86809" y="33504"/>
                  </a:lnTo>
                  <a:lnTo>
                    <a:pt x="86609" y="32914"/>
                  </a:lnTo>
                  <a:lnTo>
                    <a:pt x="86401" y="32333"/>
                  </a:lnTo>
                  <a:lnTo>
                    <a:pt x="86184" y="31760"/>
                  </a:lnTo>
                  <a:lnTo>
                    <a:pt x="85958" y="31196"/>
                  </a:lnTo>
                  <a:lnTo>
                    <a:pt x="85715" y="30649"/>
                  </a:lnTo>
                  <a:lnTo>
                    <a:pt x="85472" y="30103"/>
                  </a:lnTo>
                  <a:lnTo>
                    <a:pt x="85212" y="29573"/>
                  </a:lnTo>
                  <a:lnTo>
                    <a:pt x="84943" y="29053"/>
                  </a:lnTo>
                  <a:lnTo>
                    <a:pt x="84657" y="28541"/>
                  </a:lnTo>
                  <a:lnTo>
                    <a:pt x="84361" y="28037"/>
                  </a:lnTo>
                  <a:lnTo>
                    <a:pt x="84066" y="27543"/>
                  </a:lnTo>
                  <a:lnTo>
                    <a:pt x="83745" y="27057"/>
                  </a:lnTo>
                  <a:lnTo>
                    <a:pt x="83424" y="26580"/>
                  </a:lnTo>
                  <a:lnTo>
                    <a:pt x="83086" y="26120"/>
                  </a:lnTo>
                  <a:lnTo>
                    <a:pt x="82748" y="25660"/>
                  </a:lnTo>
                  <a:lnTo>
                    <a:pt x="82392" y="25209"/>
                  </a:lnTo>
                  <a:lnTo>
                    <a:pt x="82019" y="24775"/>
                  </a:lnTo>
                  <a:lnTo>
                    <a:pt x="81645" y="24341"/>
                  </a:lnTo>
                  <a:lnTo>
                    <a:pt x="81255" y="23924"/>
                  </a:lnTo>
                  <a:lnTo>
                    <a:pt x="80856" y="23508"/>
                  </a:lnTo>
                  <a:lnTo>
                    <a:pt x="80448" y="23109"/>
                  </a:lnTo>
                  <a:lnTo>
                    <a:pt x="80023" y="22709"/>
                  </a:lnTo>
                  <a:lnTo>
                    <a:pt x="79589" y="22319"/>
                  </a:lnTo>
                  <a:lnTo>
                    <a:pt x="79146" y="21946"/>
                  </a:lnTo>
                  <a:lnTo>
                    <a:pt x="78695" y="21573"/>
                  </a:lnTo>
                  <a:lnTo>
                    <a:pt x="78235" y="21208"/>
                  </a:lnTo>
                  <a:lnTo>
                    <a:pt x="77758" y="20853"/>
                  </a:lnTo>
                  <a:lnTo>
                    <a:pt x="77272" y="20505"/>
                  </a:lnTo>
                  <a:lnTo>
                    <a:pt x="76777" y="20167"/>
                  </a:lnTo>
                  <a:lnTo>
                    <a:pt x="76265" y="19837"/>
                  </a:lnTo>
                  <a:lnTo>
                    <a:pt x="75745" y="19508"/>
                  </a:lnTo>
                  <a:lnTo>
                    <a:pt x="75216" y="19195"/>
                  </a:lnTo>
                  <a:lnTo>
                    <a:pt x="74678" y="18883"/>
                  </a:lnTo>
                  <a:lnTo>
                    <a:pt x="74131" y="18588"/>
                  </a:lnTo>
                  <a:lnTo>
                    <a:pt x="73567" y="18293"/>
                  </a:lnTo>
                  <a:lnTo>
                    <a:pt x="72994" y="18006"/>
                  </a:lnTo>
                  <a:lnTo>
                    <a:pt x="72413" y="17720"/>
                  </a:lnTo>
                  <a:lnTo>
                    <a:pt x="71814" y="17451"/>
                  </a:lnTo>
                  <a:lnTo>
                    <a:pt x="71207" y="17182"/>
                  </a:lnTo>
                  <a:lnTo>
                    <a:pt x="70590" y="16930"/>
                  </a:lnTo>
                  <a:lnTo>
                    <a:pt x="69966" y="16670"/>
                  </a:lnTo>
                  <a:lnTo>
                    <a:pt x="69332" y="16427"/>
                  </a:lnTo>
                  <a:lnTo>
                    <a:pt x="68681" y="16193"/>
                  </a:lnTo>
                  <a:lnTo>
                    <a:pt x="68022" y="15958"/>
                  </a:lnTo>
                  <a:lnTo>
                    <a:pt x="67354" y="15733"/>
                  </a:lnTo>
                  <a:lnTo>
                    <a:pt x="66668" y="15516"/>
                  </a:lnTo>
                  <a:lnTo>
                    <a:pt x="65974" y="15299"/>
                  </a:lnTo>
                  <a:lnTo>
                    <a:pt x="65271" y="15091"/>
                  </a:lnTo>
                  <a:lnTo>
                    <a:pt x="64560" y="14891"/>
                  </a:lnTo>
                  <a:lnTo>
                    <a:pt x="63831" y="14692"/>
                  </a:lnTo>
                  <a:lnTo>
                    <a:pt x="63093" y="14501"/>
                  </a:lnTo>
                  <a:lnTo>
                    <a:pt x="62347" y="14318"/>
                  </a:lnTo>
                  <a:lnTo>
                    <a:pt x="61592" y="14145"/>
                  </a:lnTo>
                  <a:lnTo>
                    <a:pt x="60820" y="13971"/>
                  </a:lnTo>
                  <a:lnTo>
                    <a:pt x="60039" y="13807"/>
                  </a:lnTo>
                  <a:lnTo>
                    <a:pt x="59249" y="13642"/>
                  </a:lnTo>
                  <a:lnTo>
                    <a:pt x="58442" y="13485"/>
                  </a:lnTo>
                  <a:lnTo>
                    <a:pt x="57635" y="13338"/>
                  </a:lnTo>
                  <a:lnTo>
                    <a:pt x="56811" y="13190"/>
                  </a:lnTo>
                  <a:lnTo>
                    <a:pt x="55969" y="13052"/>
                  </a:lnTo>
                  <a:lnTo>
                    <a:pt x="55127" y="12913"/>
                  </a:lnTo>
                  <a:lnTo>
                    <a:pt x="54268" y="12783"/>
                  </a:lnTo>
                  <a:lnTo>
                    <a:pt x="53401" y="12661"/>
                  </a:lnTo>
                  <a:lnTo>
                    <a:pt x="52524" y="12540"/>
                  </a:lnTo>
                  <a:lnTo>
                    <a:pt x="51630" y="12418"/>
                  </a:lnTo>
                  <a:lnTo>
                    <a:pt x="50728" y="12305"/>
                  </a:lnTo>
                  <a:lnTo>
                    <a:pt x="49817" y="12201"/>
                  </a:lnTo>
                  <a:lnTo>
                    <a:pt x="48888" y="12097"/>
                  </a:lnTo>
                  <a:lnTo>
                    <a:pt x="47960" y="12002"/>
                  </a:lnTo>
                  <a:lnTo>
                    <a:pt x="47014" y="11906"/>
                  </a:lnTo>
                  <a:lnTo>
                    <a:pt x="45088" y="11724"/>
                  </a:lnTo>
                  <a:lnTo>
                    <a:pt x="43118" y="11568"/>
                  </a:lnTo>
                  <a:lnTo>
                    <a:pt x="41096" y="11420"/>
                  </a:lnTo>
                  <a:lnTo>
                    <a:pt x="39040" y="11281"/>
                  </a:lnTo>
                  <a:lnTo>
                    <a:pt x="36940" y="11169"/>
                  </a:lnTo>
                  <a:lnTo>
                    <a:pt x="34788" y="11056"/>
                  </a:lnTo>
                  <a:lnTo>
                    <a:pt x="32601" y="10969"/>
                  </a:lnTo>
                  <a:lnTo>
                    <a:pt x="30362" y="10882"/>
                  </a:lnTo>
                  <a:lnTo>
                    <a:pt x="28080" y="10813"/>
                  </a:lnTo>
                  <a:lnTo>
                    <a:pt x="25746" y="10752"/>
                  </a:lnTo>
                  <a:lnTo>
                    <a:pt x="23377" y="10700"/>
                  </a:lnTo>
                  <a:lnTo>
                    <a:pt x="20965" y="10657"/>
                  </a:lnTo>
                  <a:lnTo>
                    <a:pt x="18500" y="10613"/>
                  </a:lnTo>
                  <a:lnTo>
                    <a:pt x="15992" y="10587"/>
                  </a:lnTo>
                  <a:lnTo>
                    <a:pt x="13441" y="10561"/>
                  </a:lnTo>
                  <a:lnTo>
                    <a:pt x="10838" y="10544"/>
                  </a:lnTo>
                  <a:lnTo>
                    <a:pt x="5510" y="10526"/>
                  </a:lnTo>
                  <a:lnTo>
                    <a:pt x="0" y="10526"/>
                  </a:lnTo>
                  <a:lnTo>
                    <a:pt x="0" y="1"/>
                  </a:lnTo>
                  <a:lnTo>
                    <a:pt x="0" y="1"/>
                  </a:lnTo>
                  <a:lnTo>
                    <a:pt x="5172" y="1"/>
                  </a:lnTo>
                  <a:lnTo>
                    <a:pt x="10257" y="9"/>
                  </a:lnTo>
                  <a:lnTo>
                    <a:pt x="12764" y="18"/>
                  </a:lnTo>
                  <a:lnTo>
                    <a:pt x="15246" y="36"/>
                  </a:lnTo>
                  <a:lnTo>
                    <a:pt x="17693" y="62"/>
                  </a:lnTo>
                  <a:lnTo>
                    <a:pt x="20123" y="88"/>
                  </a:lnTo>
                  <a:lnTo>
                    <a:pt x="22526" y="122"/>
                  </a:lnTo>
                  <a:lnTo>
                    <a:pt x="24904" y="166"/>
                  </a:lnTo>
                  <a:lnTo>
                    <a:pt x="27247" y="218"/>
                  </a:lnTo>
                  <a:lnTo>
                    <a:pt x="29573" y="287"/>
                  </a:lnTo>
                  <a:lnTo>
                    <a:pt x="31855" y="357"/>
                  </a:lnTo>
                  <a:lnTo>
                    <a:pt x="34119" y="452"/>
                  </a:lnTo>
                  <a:lnTo>
                    <a:pt x="36350" y="547"/>
                  </a:lnTo>
                  <a:lnTo>
                    <a:pt x="38554" y="669"/>
                  </a:lnTo>
                  <a:lnTo>
                    <a:pt x="40723" y="799"/>
                  </a:lnTo>
                  <a:lnTo>
                    <a:pt x="42858" y="947"/>
                  </a:lnTo>
                  <a:lnTo>
                    <a:pt x="44966" y="1120"/>
                  </a:lnTo>
                  <a:lnTo>
                    <a:pt x="46007" y="1207"/>
                  </a:lnTo>
                  <a:lnTo>
                    <a:pt x="47040" y="1302"/>
                  </a:lnTo>
                  <a:lnTo>
                    <a:pt x="48064" y="1407"/>
                  </a:lnTo>
                  <a:lnTo>
                    <a:pt x="49079" y="1511"/>
                  </a:lnTo>
                  <a:lnTo>
                    <a:pt x="50086" y="1615"/>
                  </a:lnTo>
                  <a:lnTo>
                    <a:pt x="51084" y="1736"/>
                  </a:lnTo>
                  <a:lnTo>
                    <a:pt x="52073" y="1858"/>
                  </a:lnTo>
                  <a:lnTo>
                    <a:pt x="53054" y="1979"/>
                  </a:lnTo>
                  <a:lnTo>
                    <a:pt x="54025" y="2109"/>
                  </a:lnTo>
                  <a:lnTo>
                    <a:pt x="54989" y="2248"/>
                  </a:lnTo>
                  <a:lnTo>
                    <a:pt x="55943" y="2396"/>
                  </a:lnTo>
                  <a:lnTo>
                    <a:pt x="56889" y="2543"/>
                  </a:lnTo>
                  <a:lnTo>
                    <a:pt x="57826" y="2699"/>
                  </a:lnTo>
                  <a:lnTo>
                    <a:pt x="58755" y="2864"/>
                  </a:lnTo>
                  <a:lnTo>
                    <a:pt x="59674" y="3029"/>
                  </a:lnTo>
                  <a:lnTo>
                    <a:pt x="60585" y="3203"/>
                  </a:lnTo>
                  <a:lnTo>
                    <a:pt x="61488" y="3385"/>
                  </a:lnTo>
                  <a:lnTo>
                    <a:pt x="62373" y="3576"/>
                  </a:lnTo>
                  <a:lnTo>
                    <a:pt x="63258" y="3767"/>
                  </a:lnTo>
                  <a:lnTo>
                    <a:pt x="64126" y="3966"/>
                  </a:lnTo>
                  <a:lnTo>
                    <a:pt x="64994" y="4175"/>
                  </a:lnTo>
                  <a:lnTo>
                    <a:pt x="65844" y="4392"/>
                  </a:lnTo>
                  <a:lnTo>
                    <a:pt x="66686" y="4617"/>
                  </a:lnTo>
                  <a:lnTo>
                    <a:pt x="67519" y="4851"/>
                  </a:lnTo>
                  <a:lnTo>
                    <a:pt x="68343" y="5086"/>
                  </a:lnTo>
                  <a:lnTo>
                    <a:pt x="69159" y="5329"/>
                  </a:lnTo>
                  <a:lnTo>
                    <a:pt x="69159" y="5329"/>
                  </a:lnTo>
                  <a:lnTo>
                    <a:pt x="70096" y="5624"/>
                  </a:lnTo>
                  <a:lnTo>
                    <a:pt x="71016" y="5927"/>
                  </a:lnTo>
                  <a:lnTo>
                    <a:pt x="71918" y="6249"/>
                  </a:lnTo>
                  <a:lnTo>
                    <a:pt x="72812" y="6570"/>
                  </a:lnTo>
                  <a:lnTo>
                    <a:pt x="73688" y="6908"/>
                  </a:lnTo>
                  <a:lnTo>
                    <a:pt x="74547" y="7255"/>
                  </a:lnTo>
                  <a:lnTo>
                    <a:pt x="75389" y="7611"/>
                  </a:lnTo>
                  <a:lnTo>
                    <a:pt x="76222" y="7984"/>
                  </a:lnTo>
                  <a:lnTo>
                    <a:pt x="77038" y="8357"/>
                  </a:lnTo>
                  <a:lnTo>
                    <a:pt x="77836" y="8748"/>
                  </a:lnTo>
                  <a:lnTo>
                    <a:pt x="78626" y="9147"/>
                  </a:lnTo>
                  <a:lnTo>
                    <a:pt x="79389" y="9555"/>
                  </a:lnTo>
                  <a:lnTo>
                    <a:pt x="80144" y="9980"/>
                  </a:lnTo>
                  <a:lnTo>
                    <a:pt x="80891" y="10414"/>
                  </a:lnTo>
                  <a:lnTo>
                    <a:pt x="81611" y="10856"/>
                  </a:lnTo>
                  <a:lnTo>
                    <a:pt x="82322" y="11307"/>
                  </a:lnTo>
                  <a:lnTo>
                    <a:pt x="83016" y="11767"/>
                  </a:lnTo>
                  <a:lnTo>
                    <a:pt x="83693" y="12245"/>
                  </a:lnTo>
                  <a:lnTo>
                    <a:pt x="84361" y="12731"/>
                  </a:lnTo>
                  <a:lnTo>
                    <a:pt x="85012" y="13225"/>
                  </a:lnTo>
                  <a:lnTo>
                    <a:pt x="85646" y="13728"/>
                  </a:lnTo>
                  <a:lnTo>
                    <a:pt x="86262" y="14249"/>
                  </a:lnTo>
                  <a:lnTo>
                    <a:pt x="86869" y="14778"/>
                  </a:lnTo>
                  <a:lnTo>
                    <a:pt x="87459" y="15316"/>
                  </a:lnTo>
                  <a:lnTo>
                    <a:pt x="88041" y="15863"/>
                  </a:lnTo>
                  <a:lnTo>
                    <a:pt x="88596" y="16427"/>
                  </a:lnTo>
                  <a:lnTo>
                    <a:pt x="89143" y="17000"/>
                  </a:lnTo>
                  <a:lnTo>
                    <a:pt x="89672" y="17581"/>
                  </a:lnTo>
                  <a:lnTo>
                    <a:pt x="90193" y="18171"/>
                  </a:lnTo>
                  <a:lnTo>
                    <a:pt x="90687" y="18779"/>
                  </a:lnTo>
                  <a:lnTo>
                    <a:pt x="91173" y="19395"/>
                  </a:lnTo>
                  <a:lnTo>
                    <a:pt x="91650" y="20020"/>
                  </a:lnTo>
                  <a:lnTo>
                    <a:pt x="92110" y="20662"/>
                  </a:lnTo>
                  <a:lnTo>
                    <a:pt x="92544" y="21304"/>
                  </a:lnTo>
                  <a:lnTo>
                    <a:pt x="92978" y="21963"/>
                  </a:lnTo>
                  <a:lnTo>
                    <a:pt x="93386" y="22640"/>
                  </a:lnTo>
                  <a:lnTo>
                    <a:pt x="93785" y="23317"/>
                  </a:lnTo>
                  <a:lnTo>
                    <a:pt x="94167" y="24011"/>
                  </a:lnTo>
                  <a:lnTo>
                    <a:pt x="94540" y="24714"/>
                  </a:lnTo>
                  <a:lnTo>
                    <a:pt x="94896" y="25434"/>
                  </a:lnTo>
                  <a:lnTo>
                    <a:pt x="95234" y="26154"/>
                  </a:lnTo>
                  <a:lnTo>
                    <a:pt x="95555" y="26901"/>
                  </a:lnTo>
                  <a:lnTo>
                    <a:pt x="95868" y="27647"/>
                  </a:lnTo>
                  <a:lnTo>
                    <a:pt x="96163" y="28402"/>
                  </a:lnTo>
                  <a:lnTo>
                    <a:pt x="96449" y="29174"/>
                  </a:lnTo>
                  <a:lnTo>
                    <a:pt x="96709" y="29964"/>
                  </a:lnTo>
                  <a:lnTo>
                    <a:pt x="96961" y="30753"/>
                  </a:lnTo>
                  <a:lnTo>
                    <a:pt x="97204" y="31560"/>
                  </a:lnTo>
                  <a:lnTo>
                    <a:pt x="97421" y="32376"/>
                  </a:lnTo>
                  <a:lnTo>
                    <a:pt x="97629" y="33209"/>
                  </a:lnTo>
                  <a:lnTo>
                    <a:pt x="97829" y="34051"/>
                  </a:lnTo>
                  <a:lnTo>
                    <a:pt x="98011" y="34901"/>
                  </a:lnTo>
                  <a:lnTo>
                    <a:pt x="98176" y="35760"/>
                  </a:lnTo>
                  <a:lnTo>
                    <a:pt x="98323" y="36637"/>
                  </a:lnTo>
                  <a:lnTo>
                    <a:pt x="98462" y="37522"/>
                  </a:lnTo>
                  <a:lnTo>
                    <a:pt x="98584" y="38416"/>
                  </a:lnTo>
                  <a:lnTo>
                    <a:pt x="98688" y="39327"/>
                  </a:lnTo>
                  <a:lnTo>
                    <a:pt x="98783" y="40246"/>
                  </a:lnTo>
                  <a:lnTo>
                    <a:pt x="98861" y="41184"/>
                  </a:lnTo>
                  <a:lnTo>
                    <a:pt x="98922" y="42121"/>
                  </a:lnTo>
                  <a:lnTo>
                    <a:pt x="98974" y="43075"/>
                  </a:lnTo>
                  <a:lnTo>
                    <a:pt x="99009" y="44047"/>
                  </a:lnTo>
                  <a:lnTo>
                    <a:pt x="99035" y="45028"/>
                  </a:lnTo>
                  <a:lnTo>
                    <a:pt x="99035" y="46017"/>
                  </a:lnTo>
                  <a:lnTo>
                    <a:pt x="99035" y="460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137aa9371db_0_13"/>
            <p:cNvSpPr/>
            <p:nvPr/>
          </p:nvSpPr>
          <p:spPr>
            <a:xfrm>
              <a:off x="-822550" y="-2592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g137aa9371db_0_13"/>
            <p:cNvSpPr/>
            <p:nvPr/>
          </p:nvSpPr>
          <p:spPr>
            <a:xfrm>
              <a:off x="-1348600" y="-6374475"/>
              <a:ext cx="789225" cy="789225"/>
            </a:xfrm>
            <a:custGeom>
              <a:avLst/>
              <a:gdLst/>
              <a:ahLst/>
              <a:cxnLst/>
              <a:rect l="l" t="t" r="r" b="b"/>
              <a:pathLst>
                <a:path w="31569" h="31569" extrusionOk="0">
                  <a:moveTo>
                    <a:pt x="16062" y="10526"/>
                  </a:moveTo>
                  <a:lnTo>
                    <a:pt x="16331" y="10552"/>
                  </a:lnTo>
                  <a:lnTo>
                    <a:pt x="16600" y="10587"/>
                  </a:lnTo>
                  <a:lnTo>
                    <a:pt x="16860" y="10630"/>
                  </a:lnTo>
                  <a:lnTo>
                    <a:pt x="17112" y="10691"/>
                  </a:lnTo>
                  <a:lnTo>
                    <a:pt x="17364" y="10760"/>
                  </a:lnTo>
                  <a:lnTo>
                    <a:pt x="17615" y="10847"/>
                  </a:lnTo>
                  <a:lnTo>
                    <a:pt x="17850" y="10942"/>
                  </a:lnTo>
                  <a:lnTo>
                    <a:pt x="18084" y="11046"/>
                  </a:lnTo>
                  <a:lnTo>
                    <a:pt x="18310" y="11159"/>
                  </a:lnTo>
                  <a:lnTo>
                    <a:pt x="18535" y="11289"/>
                  </a:lnTo>
                  <a:lnTo>
                    <a:pt x="18743" y="11428"/>
                  </a:lnTo>
                  <a:lnTo>
                    <a:pt x="18952" y="11576"/>
                  </a:lnTo>
                  <a:lnTo>
                    <a:pt x="19151" y="11732"/>
                  </a:lnTo>
                  <a:lnTo>
                    <a:pt x="19342" y="11897"/>
                  </a:lnTo>
                  <a:lnTo>
                    <a:pt x="19524" y="12070"/>
                  </a:lnTo>
                  <a:lnTo>
                    <a:pt x="19698" y="12261"/>
                  </a:lnTo>
                  <a:lnTo>
                    <a:pt x="19863" y="12452"/>
                  </a:lnTo>
                  <a:lnTo>
                    <a:pt x="20010" y="12652"/>
                  </a:lnTo>
                  <a:lnTo>
                    <a:pt x="20158" y="12851"/>
                  </a:lnTo>
                  <a:lnTo>
                    <a:pt x="20297" y="13068"/>
                  </a:lnTo>
                  <a:lnTo>
                    <a:pt x="20418" y="13285"/>
                  </a:lnTo>
                  <a:lnTo>
                    <a:pt x="20540" y="13520"/>
                  </a:lnTo>
                  <a:lnTo>
                    <a:pt x="20644" y="13745"/>
                  </a:lnTo>
                  <a:lnTo>
                    <a:pt x="20731" y="13988"/>
                  </a:lnTo>
                  <a:lnTo>
                    <a:pt x="20817" y="14231"/>
                  </a:lnTo>
                  <a:lnTo>
                    <a:pt x="20887" y="14474"/>
                  </a:lnTo>
                  <a:lnTo>
                    <a:pt x="20939" y="14734"/>
                  </a:lnTo>
                  <a:lnTo>
                    <a:pt x="20991" y="14986"/>
                  </a:lnTo>
                  <a:lnTo>
                    <a:pt x="21017" y="15246"/>
                  </a:lnTo>
                  <a:lnTo>
                    <a:pt x="21043" y="15515"/>
                  </a:lnTo>
                  <a:lnTo>
                    <a:pt x="21043" y="15784"/>
                  </a:lnTo>
                  <a:lnTo>
                    <a:pt x="21043" y="16053"/>
                  </a:lnTo>
                  <a:lnTo>
                    <a:pt x="21017" y="16314"/>
                  </a:lnTo>
                  <a:lnTo>
                    <a:pt x="20982" y="16574"/>
                  </a:lnTo>
                  <a:lnTo>
                    <a:pt x="20939" y="16834"/>
                  </a:lnTo>
                  <a:lnTo>
                    <a:pt x="20878" y="17086"/>
                  </a:lnTo>
                  <a:lnTo>
                    <a:pt x="20809" y="17338"/>
                  </a:lnTo>
                  <a:lnTo>
                    <a:pt x="20722" y="17581"/>
                  </a:lnTo>
                  <a:lnTo>
                    <a:pt x="20626" y="17815"/>
                  </a:lnTo>
                  <a:lnTo>
                    <a:pt x="20522" y="18049"/>
                  </a:lnTo>
                  <a:lnTo>
                    <a:pt x="20409" y="18275"/>
                  </a:lnTo>
                  <a:lnTo>
                    <a:pt x="20279" y="18500"/>
                  </a:lnTo>
                  <a:lnTo>
                    <a:pt x="20140" y="18709"/>
                  </a:lnTo>
                  <a:lnTo>
                    <a:pt x="19993" y="18917"/>
                  </a:lnTo>
                  <a:lnTo>
                    <a:pt x="19837" y="19116"/>
                  </a:lnTo>
                  <a:lnTo>
                    <a:pt x="19672" y="19307"/>
                  </a:lnTo>
                  <a:lnTo>
                    <a:pt x="19498" y="19490"/>
                  </a:lnTo>
                  <a:lnTo>
                    <a:pt x="19316" y="19663"/>
                  </a:lnTo>
                  <a:lnTo>
                    <a:pt x="19125" y="19828"/>
                  </a:lnTo>
                  <a:lnTo>
                    <a:pt x="18926" y="19993"/>
                  </a:lnTo>
                  <a:lnTo>
                    <a:pt x="18717" y="20140"/>
                  </a:lnTo>
                  <a:lnTo>
                    <a:pt x="18500" y="20271"/>
                  </a:lnTo>
                  <a:lnTo>
                    <a:pt x="18284" y="20401"/>
                  </a:lnTo>
                  <a:lnTo>
                    <a:pt x="18058" y="20522"/>
                  </a:lnTo>
                  <a:lnTo>
                    <a:pt x="17824" y="20626"/>
                  </a:lnTo>
                  <a:lnTo>
                    <a:pt x="17581" y="20722"/>
                  </a:lnTo>
                  <a:lnTo>
                    <a:pt x="17338" y="20809"/>
                  </a:lnTo>
                  <a:lnTo>
                    <a:pt x="17095" y="20878"/>
                  </a:lnTo>
                  <a:lnTo>
                    <a:pt x="16843" y="20939"/>
                  </a:lnTo>
                  <a:lnTo>
                    <a:pt x="16583" y="20982"/>
                  </a:lnTo>
                  <a:lnTo>
                    <a:pt x="16322" y="21017"/>
                  </a:lnTo>
                  <a:lnTo>
                    <a:pt x="16053" y="21034"/>
                  </a:lnTo>
                  <a:lnTo>
                    <a:pt x="15784" y="21043"/>
                  </a:lnTo>
                  <a:lnTo>
                    <a:pt x="15515" y="21034"/>
                  </a:lnTo>
                  <a:lnTo>
                    <a:pt x="15255" y="21017"/>
                  </a:lnTo>
                  <a:lnTo>
                    <a:pt x="14995" y="20982"/>
                  </a:lnTo>
                  <a:lnTo>
                    <a:pt x="14734" y="20939"/>
                  </a:lnTo>
                  <a:lnTo>
                    <a:pt x="14483" y="20878"/>
                  </a:lnTo>
                  <a:lnTo>
                    <a:pt x="14231" y="20809"/>
                  </a:lnTo>
                  <a:lnTo>
                    <a:pt x="13988" y="20722"/>
                  </a:lnTo>
                  <a:lnTo>
                    <a:pt x="13754" y="20626"/>
                  </a:lnTo>
                  <a:lnTo>
                    <a:pt x="13520" y="20522"/>
                  </a:lnTo>
                  <a:lnTo>
                    <a:pt x="13294" y="20401"/>
                  </a:lnTo>
                  <a:lnTo>
                    <a:pt x="13068" y="20271"/>
                  </a:lnTo>
                  <a:lnTo>
                    <a:pt x="12860" y="20140"/>
                  </a:lnTo>
                  <a:lnTo>
                    <a:pt x="12652" y="19993"/>
                  </a:lnTo>
                  <a:lnTo>
                    <a:pt x="12452" y="19828"/>
                  </a:lnTo>
                  <a:lnTo>
                    <a:pt x="12261" y="19663"/>
                  </a:lnTo>
                  <a:lnTo>
                    <a:pt x="12079" y="19490"/>
                  </a:lnTo>
                  <a:lnTo>
                    <a:pt x="11906" y="19307"/>
                  </a:lnTo>
                  <a:lnTo>
                    <a:pt x="11741" y="19116"/>
                  </a:lnTo>
                  <a:lnTo>
                    <a:pt x="11576" y="18917"/>
                  </a:lnTo>
                  <a:lnTo>
                    <a:pt x="11428" y="18709"/>
                  </a:lnTo>
                  <a:lnTo>
                    <a:pt x="11298" y="18500"/>
                  </a:lnTo>
                  <a:lnTo>
                    <a:pt x="11168" y="18275"/>
                  </a:lnTo>
                  <a:lnTo>
                    <a:pt x="11047" y="18049"/>
                  </a:lnTo>
                  <a:lnTo>
                    <a:pt x="10942" y="17815"/>
                  </a:lnTo>
                  <a:lnTo>
                    <a:pt x="10847" y="17581"/>
                  </a:lnTo>
                  <a:lnTo>
                    <a:pt x="10760" y="17338"/>
                  </a:lnTo>
                  <a:lnTo>
                    <a:pt x="10691" y="17086"/>
                  </a:lnTo>
                  <a:lnTo>
                    <a:pt x="10630" y="16834"/>
                  </a:lnTo>
                  <a:lnTo>
                    <a:pt x="10587" y="16574"/>
                  </a:lnTo>
                  <a:lnTo>
                    <a:pt x="10552" y="16314"/>
                  </a:lnTo>
                  <a:lnTo>
                    <a:pt x="10535" y="16053"/>
                  </a:lnTo>
                  <a:lnTo>
                    <a:pt x="10526" y="15784"/>
                  </a:lnTo>
                  <a:lnTo>
                    <a:pt x="10535" y="15515"/>
                  </a:lnTo>
                  <a:lnTo>
                    <a:pt x="10552" y="15246"/>
                  </a:lnTo>
                  <a:lnTo>
                    <a:pt x="10587" y="14986"/>
                  </a:lnTo>
                  <a:lnTo>
                    <a:pt x="10630" y="14734"/>
                  </a:lnTo>
                  <a:lnTo>
                    <a:pt x="10691" y="14474"/>
                  </a:lnTo>
                  <a:lnTo>
                    <a:pt x="10760" y="14231"/>
                  </a:lnTo>
                  <a:lnTo>
                    <a:pt x="10847" y="13988"/>
                  </a:lnTo>
                  <a:lnTo>
                    <a:pt x="10942" y="13745"/>
                  </a:lnTo>
                  <a:lnTo>
                    <a:pt x="11047" y="13520"/>
                  </a:lnTo>
                  <a:lnTo>
                    <a:pt x="11168" y="13285"/>
                  </a:lnTo>
                  <a:lnTo>
                    <a:pt x="11298" y="13068"/>
                  </a:lnTo>
                  <a:lnTo>
                    <a:pt x="11428" y="12851"/>
                  </a:lnTo>
                  <a:lnTo>
                    <a:pt x="11576" y="12652"/>
                  </a:lnTo>
                  <a:lnTo>
                    <a:pt x="11741" y="12452"/>
                  </a:lnTo>
                  <a:lnTo>
                    <a:pt x="11906" y="12261"/>
                  </a:lnTo>
                  <a:lnTo>
                    <a:pt x="12079" y="12070"/>
                  </a:lnTo>
                  <a:lnTo>
                    <a:pt x="12261" y="11897"/>
                  </a:lnTo>
                  <a:lnTo>
                    <a:pt x="12452" y="11732"/>
                  </a:lnTo>
                  <a:lnTo>
                    <a:pt x="12652" y="11576"/>
                  </a:lnTo>
                  <a:lnTo>
                    <a:pt x="12860" y="11428"/>
                  </a:lnTo>
                  <a:lnTo>
                    <a:pt x="13068" y="11289"/>
                  </a:lnTo>
                  <a:lnTo>
                    <a:pt x="13294" y="11159"/>
                  </a:lnTo>
                  <a:lnTo>
                    <a:pt x="13520" y="11046"/>
                  </a:lnTo>
                  <a:lnTo>
                    <a:pt x="13754" y="10942"/>
                  </a:lnTo>
                  <a:lnTo>
                    <a:pt x="13988" y="10847"/>
                  </a:lnTo>
                  <a:lnTo>
                    <a:pt x="14231" y="10760"/>
                  </a:lnTo>
                  <a:lnTo>
                    <a:pt x="14483" y="10691"/>
                  </a:lnTo>
                  <a:lnTo>
                    <a:pt x="14734" y="10630"/>
                  </a:lnTo>
                  <a:lnTo>
                    <a:pt x="14995" y="10587"/>
                  </a:lnTo>
                  <a:lnTo>
                    <a:pt x="15255" y="10552"/>
                  </a:lnTo>
                  <a:lnTo>
                    <a:pt x="15515" y="10526"/>
                  </a:lnTo>
                  <a:close/>
                  <a:moveTo>
                    <a:pt x="15784" y="0"/>
                  </a:moveTo>
                  <a:lnTo>
                    <a:pt x="15377" y="9"/>
                  </a:lnTo>
                  <a:lnTo>
                    <a:pt x="14977" y="18"/>
                  </a:lnTo>
                  <a:lnTo>
                    <a:pt x="14578" y="44"/>
                  </a:lnTo>
                  <a:lnTo>
                    <a:pt x="14179" y="78"/>
                  </a:lnTo>
                  <a:lnTo>
                    <a:pt x="13780" y="130"/>
                  </a:lnTo>
                  <a:lnTo>
                    <a:pt x="13389" y="182"/>
                  </a:lnTo>
                  <a:lnTo>
                    <a:pt x="12999" y="252"/>
                  </a:lnTo>
                  <a:lnTo>
                    <a:pt x="12609" y="321"/>
                  </a:lnTo>
                  <a:lnTo>
                    <a:pt x="12227" y="408"/>
                  </a:lnTo>
                  <a:lnTo>
                    <a:pt x="11854" y="495"/>
                  </a:lnTo>
                  <a:lnTo>
                    <a:pt x="11472" y="599"/>
                  </a:lnTo>
                  <a:lnTo>
                    <a:pt x="11099" y="712"/>
                  </a:lnTo>
                  <a:lnTo>
                    <a:pt x="10734" y="833"/>
                  </a:lnTo>
                  <a:lnTo>
                    <a:pt x="10370" y="963"/>
                  </a:lnTo>
                  <a:lnTo>
                    <a:pt x="10005" y="1094"/>
                  </a:lnTo>
                  <a:lnTo>
                    <a:pt x="9650" y="1241"/>
                  </a:lnTo>
                  <a:lnTo>
                    <a:pt x="9302" y="1397"/>
                  </a:lnTo>
                  <a:lnTo>
                    <a:pt x="8955" y="1562"/>
                  </a:lnTo>
                  <a:lnTo>
                    <a:pt x="8608" y="1727"/>
                  </a:lnTo>
                  <a:lnTo>
                    <a:pt x="8270" y="1909"/>
                  </a:lnTo>
                  <a:lnTo>
                    <a:pt x="7940" y="2091"/>
                  </a:lnTo>
                  <a:lnTo>
                    <a:pt x="7610" y="2291"/>
                  </a:lnTo>
                  <a:lnTo>
                    <a:pt x="7289" y="2491"/>
                  </a:lnTo>
                  <a:lnTo>
                    <a:pt x="6968" y="2699"/>
                  </a:lnTo>
                  <a:lnTo>
                    <a:pt x="6656" y="2916"/>
                  </a:lnTo>
                  <a:lnTo>
                    <a:pt x="6352" y="3141"/>
                  </a:lnTo>
                  <a:lnTo>
                    <a:pt x="6048" y="3376"/>
                  </a:lnTo>
                  <a:lnTo>
                    <a:pt x="5753" y="3610"/>
                  </a:lnTo>
                  <a:lnTo>
                    <a:pt x="5467" y="3853"/>
                  </a:lnTo>
                  <a:lnTo>
                    <a:pt x="5181" y="4105"/>
                  </a:lnTo>
                  <a:lnTo>
                    <a:pt x="4903" y="4365"/>
                  </a:lnTo>
                  <a:lnTo>
                    <a:pt x="4634" y="4634"/>
                  </a:lnTo>
                  <a:lnTo>
                    <a:pt x="4374" y="4903"/>
                  </a:lnTo>
                  <a:lnTo>
                    <a:pt x="4113" y="5181"/>
                  </a:lnTo>
                  <a:lnTo>
                    <a:pt x="3862" y="5458"/>
                  </a:lnTo>
                  <a:lnTo>
                    <a:pt x="3619" y="5753"/>
                  </a:lnTo>
                  <a:lnTo>
                    <a:pt x="3376" y="6048"/>
                  </a:lnTo>
                  <a:lnTo>
                    <a:pt x="3150" y="6343"/>
                  </a:lnTo>
                  <a:lnTo>
                    <a:pt x="2925" y="6656"/>
                  </a:lnTo>
                  <a:lnTo>
                    <a:pt x="2708" y="6968"/>
                  </a:lnTo>
                  <a:lnTo>
                    <a:pt x="2499" y="7280"/>
                  </a:lnTo>
                  <a:lnTo>
                    <a:pt x="2291" y="7610"/>
                  </a:lnTo>
                  <a:lnTo>
                    <a:pt x="2100" y="7931"/>
                  </a:lnTo>
                  <a:lnTo>
                    <a:pt x="1909" y="8270"/>
                  </a:lnTo>
                  <a:lnTo>
                    <a:pt x="1736" y="8608"/>
                  </a:lnTo>
                  <a:lnTo>
                    <a:pt x="1562" y="8947"/>
                  </a:lnTo>
                  <a:lnTo>
                    <a:pt x="1397" y="9294"/>
                  </a:lnTo>
                  <a:lnTo>
                    <a:pt x="1250" y="9649"/>
                  </a:lnTo>
                  <a:lnTo>
                    <a:pt x="1102" y="10005"/>
                  </a:lnTo>
                  <a:lnTo>
                    <a:pt x="963" y="10361"/>
                  </a:lnTo>
                  <a:lnTo>
                    <a:pt x="833" y="10725"/>
                  </a:lnTo>
                  <a:lnTo>
                    <a:pt x="712" y="11099"/>
                  </a:lnTo>
                  <a:lnTo>
                    <a:pt x="608" y="11472"/>
                  </a:lnTo>
                  <a:lnTo>
                    <a:pt x="504" y="11845"/>
                  </a:lnTo>
                  <a:lnTo>
                    <a:pt x="408" y="12227"/>
                  </a:lnTo>
                  <a:lnTo>
                    <a:pt x="321" y="12608"/>
                  </a:lnTo>
                  <a:lnTo>
                    <a:pt x="252" y="12990"/>
                  </a:lnTo>
                  <a:lnTo>
                    <a:pt x="183" y="13381"/>
                  </a:lnTo>
                  <a:lnTo>
                    <a:pt x="130" y="13780"/>
                  </a:lnTo>
                  <a:lnTo>
                    <a:pt x="87" y="14170"/>
                  </a:lnTo>
                  <a:lnTo>
                    <a:pt x="52" y="14569"/>
                  </a:lnTo>
                  <a:lnTo>
                    <a:pt x="26" y="14969"/>
                  </a:lnTo>
                  <a:lnTo>
                    <a:pt x="9" y="15376"/>
                  </a:lnTo>
                  <a:lnTo>
                    <a:pt x="0" y="15784"/>
                  </a:lnTo>
                  <a:lnTo>
                    <a:pt x="9" y="16192"/>
                  </a:lnTo>
                  <a:lnTo>
                    <a:pt x="26" y="16591"/>
                  </a:lnTo>
                  <a:lnTo>
                    <a:pt x="52" y="16990"/>
                  </a:lnTo>
                  <a:lnTo>
                    <a:pt x="87" y="17390"/>
                  </a:lnTo>
                  <a:lnTo>
                    <a:pt x="130" y="17789"/>
                  </a:lnTo>
                  <a:lnTo>
                    <a:pt x="183" y="18179"/>
                  </a:lnTo>
                  <a:lnTo>
                    <a:pt x="252" y="18570"/>
                  </a:lnTo>
                  <a:lnTo>
                    <a:pt x="321" y="18960"/>
                  </a:lnTo>
                  <a:lnTo>
                    <a:pt x="408" y="19342"/>
                  </a:lnTo>
                  <a:lnTo>
                    <a:pt x="504" y="19724"/>
                  </a:lnTo>
                  <a:lnTo>
                    <a:pt x="608" y="20097"/>
                  </a:lnTo>
                  <a:lnTo>
                    <a:pt x="712" y="20470"/>
                  </a:lnTo>
                  <a:lnTo>
                    <a:pt x="833" y="20835"/>
                  </a:lnTo>
                  <a:lnTo>
                    <a:pt x="963" y="21199"/>
                  </a:lnTo>
                  <a:lnTo>
                    <a:pt x="1102" y="21563"/>
                  </a:lnTo>
                  <a:lnTo>
                    <a:pt x="1250" y="21919"/>
                  </a:lnTo>
                  <a:lnTo>
                    <a:pt x="1397" y="22266"/>
                  </a:lnTo>
                  <a:lnTo>
                    <a:pt x="1562" y="22613"/>
                  </a:lnTo>
                  <a:lnTo>
                    <a:pt x="1736" y="22961"/>
                  </a:lnTo>
                  <a:lnTo>
                    <a:pt x="1909" y="23299"/>
                  </a:lnTo>
                  <a:lnTo>
                    <a:pt x="2100" y="23629"/>
                  </a:lnTo>
                  <a:lnTo>
                    <a:pt x="2291" y="23958"/>
                  </a:lnTo>
                  <a:lnTo>
                    <a:pt x="2499" y="24279"/>
                  </a:lnTo>
                  <a:lnTo>
                    <a:pt x="2708" y="24601"/>
                  </a:lnTo>
                  <a:lnTo>
                    <a:pt x="2925" y="24913"/>
                  </a:lnTo>
                  <a:lnTo>
                    <a:pt x="3150" y="25217"/>
                  </a:lnTo>
                  <a:lnTo>
                    <a:pt x="3376" y="25520"/>
                  </a:lnTo>
                  <a:lnTo>
                    <a:pt x="3619" y="25815"/>
                  </a:lnTo>
                  <a:lnTo>
                    <a:pt x="3862" y="26102"/>
                  </a:lnTo>
                  <a:lnTo>
                    <a:pt x="4113" y="26388"/>
                  </a:lnTo>
                  <a:lnTo>
                    <a:pt x="4374" y="26666"/>
                  </a:lnTo>
                  <a:lnTo>
                    <a:pt x="4634" y="26935"/>
                  </a:lnTo>
                  <a:lnTo>
                    <a:pt x="4903" y="27204"/>
                  </a:lnTo>
                  <a:lnTo>
                    <a:pt x="5181" y="27455"/>
                  </a:lnTo>
                  <a:lnTo>
                    <a:pt x="5467" y="27707"/>
                  </a:lnTo>
                  <a:lnTo>
                    <a:pt x="5753" y="27959"/>
                  </a:lnTo>
                  <a:lnTo>
                    <a:pt x="6048" y="28193"/>
                  </a:lnTo>
                  <a:lnTo>
                    <a:pt x="6352" y="28427"/>
                  </a:lnTo>
                  <a:lnTo>
                    <a:pt x="6656" y="28644"/>
                  </a:lnTo>
                  <a:lnTo>
                    <a:pt x="6968" y="28861"/>
                  </a:lnTo>
                  <a:lnTo>
                    <a:pt x="7289" y="29078"/>
                  </a:lnTo>
                  <a:lnTo>
                    <a:pt x="7610" y="29278"/>
                  </a:lnTo>
                  <a:lnTo>
                    <a:pt x="7940" y="29469"/>
                  </a:lnTo>
                  <a:lnTo>
                    <a:pt x="8270" y="29659"/>
                  </a:lnTo>
                  <a:lnTo>
                    <a:pt x="8608" y="29833"/>
                  </a:lnTo>
                  <a:lnTo>
                    <a:pt x="8955" y="30007"/>
                  </a:lnTo>
                  <a:lnTo>
                    <a:pt x="9302" y="30171"/>
                  </a:lnTo>
                  <a:lnTo>
                    <a:pt x="9650" y="30319"/>
                  </a:lnTo>
                  <a:lnTo>
                    <a:pt x="10005" y="30466"/>
                  </a:lnTo>
                  <a:lnTo>
                    <a:pt x="10370" y="30605"/>
                  </a:lnTo>
                  <a:lnTo>
                    <a:pt x="10734" y="30735"/>
                  </a:lnTo>
                  <a:lnTo>
                    <a:pt x="11099" y="30857"/>
                  </a:lnTo>
                  <a:lnTo>
                    <a:pt x="11472" y="30961"/>
                  </a:lnTo>
                  <a:lnTo>
                    <a:pt x="11854" y="31065"/>
                  </a:lnTo>
                  <a:lnTo>
                    <a:pt x="12227" y="31161"/>
                  </a:lnTo>
                  <a:lnTo>
                    <a:pt x="12609" y="31247"/>
                  </a:lnTo>
                  <a:lnTo>
                    <a:pt x="12999" y="31317"/>
                  </a:lnTo>
                  <a:lnTo>
                    <a:pt x="13389" y="31386"/>
                  </a:lnTo>
                  <a:lnTo>
                    <a:pt x="13780" y="31438"/>
                  </a:lnTo>
                  <a:lnTo>
                    <a:pt x="14179" y="31482"/>
                  </a:lnTo>
                  <a:lnTo>
                    <a:pt x="14578" y="31516"/>
                  </a:lnTo>
                  <a:lnTo>
                    <a:pt x="14977" y="31542"/>
                  </a:lnTo>
                  <a:lnTo>
                    <a:pt x="15377" y="31560"/>
                  </a:lnTo>
                  <a:lnTo>
                    <a:pt x="15784" y="31568"/>
                  </a:lnTo>
                  <a:lnTo>
                    <a:pt x="16192" y="31560"/>
                  </a:lnTo>
                  <a:lnTo>
                    <a:pt x="16600" y="31542"/>
                  </a:lnTo>
                  <a:lnTo>
                    <a:pt x="16999" y="31516"/>
                  </a:lnTo>
                  <a:lnTo>
                    <a:pt x="17398" y="31482"/>
                  </a:lnTo>
                  <a:lnTo>
                    <a:pt x="17789" y="31438"/>
                  </a:lnTo>
                  <a:lnTo>
                    <a:pt x="18188" y="31386"/>
                  </a:lnTo>
                  <a:lnTo>
                    <a:pt x="18579" y="31317"/>
                  </a:lnTo>
                  <a:lnTo>
                    <a:pt x="18960" y="31247"/>
                  </a:lnTo>
                  <a:lnTo>
                    <a:pt x="19342" y="31161"/>
                  </a:lnTo>
                  <a:lnTo>
                    <a:pt x="19724" y="31065"/>
                  </a:lnTo>
                  <a:lnTo>
                    <a:pt x="20097" y="30961"/>
                  </a:lnTo>
                  <a:lnTo>
                    <a:pt x="20470" y="30857"/>
                  </a:lnTo>
                  <a:lnTo>
                    <a:pt x="20843" y="30735"/>
                  </a:lnTo>
                  <a:lnTo>
                    <a:pt x="21208" y="30605"/>
                  </a:lnTo>
                  <a:lnTo>
                    <a:pt x="21564" y="30466"/>
                  </a:lnTo>
                  <a:lnTo>
                    <a:pt x="21919" y="30319"/>
                  </a:lnTo>
                  <a:lnTo>
                    <a:pt x="22275" y="30171"/>
                  </a:lnTo>
                  <a:lnTo>
                    <a:pt x="22622" y="30007"/>
                  </a:lnTo>
                  <a:lnTo>
                    <a:pt x="22961" y="29833"/>
                  </a:lnTo>
                  <a:lnTo>
                    <a:pt x="23299" y="29659"/>
                  </a:lnTo>
                  <a:lnTo>
                    <a:pt x="23637" y="29469"/>
                  </a:lnTo>
                  <a:lnTo>
                    <a:pt x="23959" y="29278"/>
                  </a:lnTo>
                  <a:lnTo>
                    <a:pt x="24288" y="29078"/>
                  </a:lnTo>
                  <a:lnTo>
                    <a:pt x="24601" y="28861"/>
                  </a:lnTo>
                  <a:lnTo>
                    <a:pt x="24913" y="28644"/>
                  </a:lnTo>
                  <a:lnTo>
                    <a:pt x="25225" y="28427"/>
                  </a:lnTo>
                  <a:lnTo>
                    <a:pt x="25520" y="28193"/>
                  </a:lnTo>
                  <a:lnTo>
                    <a:pt x="25815" y="27959"/>
                  </a:lnTo>
                  <a:lnTo>
                    <a:pt x="26111" y="27707"/>
                  </a:lnTo>
                  <a:lnTo>
                    <a:pt x="26388" y="27455"/>
                  </a:lnTo>
                  <a:lnTo>
                    <a:pt x="26666" y="27204"/>
                  </a:lnTo>
                  <a:lnTo>
                    <a:pt x="26935" y="26935"/>
                  </a:lnTo>
                  <a:lnTo>
                    <a:pt x="27204" y="26666"/>
                  </a:lnTo>
                  <a:lnTo>
                    <a:pt x="27464" y="26388"/>
                  </a:lnTo>
                  <a:lnTo>
                    <a:pt x="27716" y="26102"/>
                  </a:lnTo>
                  <a:lnTo>
                    <a:pt x="27959" y="25815"/>
                  </a:lnTo>
                  <a:lnTo>
                    <a:pt x="28193" y="25520"/>
                  </a:lnTo>
                  <a:lnTo>
                    <a:pt x="28427" y="25217"/>
                  </a:lnTo>
                  <a:lnTo>
                    <a:pt x="28653" y="24913"/>
                  </a:lnTo>
                  <a:lnTo>
                    <a:pt x="28870" y="24601"/>
                  </a:lnTo>
                  <a:lnTo>
                    <a:pt x="29078" y="24279"/>
                  </a:lnTo>
                  <a:lnTo>
                    <a:pt x="29278" y="23958"/>
                  </a:lnTo>
                  <a:lnTo>
                    <a:pt x="29477" y="23629"/>
                  </a:lnTo>
                  <a:lnTo>
                    <a:pt x="29660" y="23299"/>
                  </a:lnTo>
                  <a:lnTo>
                    <a:pt x="29842" y="22961"/>
                  </a:lnTo>
                  <a:lnTo>
                    <a:pt x="30007" y="22613"/>
                  </a:lnTo>
                  <a:lnTo>
                    <a:pt x="30172" y="22266"/>
                  </a:lnTo>
                  <a:lnTo>
                    <a:pt x="30328" y="21919"/>
                  </a:lnTo>
                  <a:lnTo>
                    <a:pt x="30475" y="21563"/>
                  </a:lnTo>
                  <a:lnTo>
                    <a:pt x="30605" y="21199"/>
                  </a:lnTo>
                  <a:lnTo>
                    <a:pt x="30736" y="20835"/>
                  </a:lnTo>
                  <a:lnTo>
                    <a:pt x="30857" y="20470"/>
                  </a:lnTo>
                  <a:lnTo>
                    <a:pt x="30970" y="20097"/>
                  </a:lnTo>
                  <a:lnTo>
                    <a:pt x="31074" y="19724"/>
                  </a:lnTo>
                  <a:lnTo>
                    <a:pt x="31161" y="19342"/>
                  </a:lnTo>
                  <a:lnTo>
                    <a:pt x="31248" y="18960"/>
                  </a:lnTo>
                  <a:lnTo>
                    <a:pt x="31317" y="18570"/>
                  </a:lnTo>
                  <a:lnTo>
                    <a:pt x="31386" y="18179"/>
                  </a:lnTo>
                  <a:lnTo>
                    <a:pt x="31438" y="17789"/>
                  </a:lnTo>
                  <a:lnTo>
                    <a:pt x="31490" y="17390"/>
                  </a:lnTo>
                  <a:lnTo>
                    <a:pt x="31525" y="16990"/>
                  </a:lnTo>
                  <a:lnTo>
                    <a:pt x="31551" y="16591"/>
                  </a:lnTo>
                  <a:lnTo>
                    <a:pt x="31560" y="16192"/>
                  </a:lnTo>
                  <a:lnTo>
                    <a:pt x="31569" y="15784"/>
                  </a:lnTo>
                  <a:lnTo>
                    <a:pt x="31560" y="15376"/>
                  </a:lnTo>
                  <a:lnTo>
                    <a:pt x="31551" y="14969"/>
                  </a:lnTo>
                  <a:lnTo>
                    <a:pt x="31525" y="14569"/>
                  </a:lnTo>
                  <a:lnTo>
                    <a:pt x="31490" y="14170"/>
                  </a:lnTo>
                  <a:lnTo>
                    <a:pt x="31438" y="13780"/>
                  </a:lnTo>
                  <a:lnTo>
                    <a:pt x="31386" y="13381"/>
                  </a:lnTo>
                  <a:lnTo>
                    <a:pt x="31317" y="12990"/>
                  </a:lnTo>
                  <a:lnTo>
                    <a:pt x="31248" y="12608"/>
                  </a:lnTo>
                  <a:lnTo>
                    <a:pt x="31161" y="12227"/>
                  </a:lnTo>
                  <a:lnTo>
                    <a:pt x="31074" y="11845"/>
                  </a:lnTo>
                  <a:lnTo>
                    <a:pt x="30970" y="11472"/>
                  </a:lnTo>
                  <a:lnTo>
                    <a:pt x="30857" y="11099"/>
                  </a:lnTo>
                  <a:lnTo>
                    <a:pt x="30736" y="10725"/>
                  </a:lnTo>
                  <a:lnTo>
                    <a:pt x="30605" y="10361"/>
                  </a:lnTo>
                  <a:lnTo>
                    <a:pt x="30475" y="10005"/>
                  </a:lnTo>
                  <a:lnTo>
                    <a:pt x="30328" y="9649"/>
                  </a:lnTo>
                  <a:lnTo>
                    <a:pt x="30172" y="9294"/>
                  </a:lnTo>
                  <a:lnTo>
                    <a:pt x="30007" y="8947"/>
                  </a:lnTo>
                  <a:lnTo>
                    <a:pt x="29842" y="8608"/>
                  </a:lnTo>
                  <a:lnTo>
                    <a:pt x="29660" y="8270"/>
                  </a:lnTo>
                  <a:lnTo>
                    <a:pt x="29477" y="7931"/>
                  </a:lnTo>
                  <a:lnTo>
                    <a:pt x="29278" y="7610"/>
                  </a:lnTo>
                  <a:lnTo>
                    <a:pt x="29078" y="7280"/>
                  </a:lnTo>
                  <a:lnTo>
                    <a:pt x="28870" y="6968"/>
                  </a:lnTo>
                  <a:lnTo>
                    <a:pt x="28653" y="6656"/>
                  </a:lnTo>
                  <a:lnTo>
                    <a:pt x="28427" y="6343"/>
                  </a:lnTo>
                  <a:lnTo>
                    <a:pt x="28193" y="6048"/>
                  </a:lnTo>
                  <a:lnTo>
                    <a:pt x="27959" y="5753"/>
                  </a:lnTo>
                  <a:lnTo>
                    <a:pt x="27716" y="5458"/>
                  </a:lnTo>
                  <a:lnTo>
                    <a:pt x="27464" y="5181"/>
                  </a:lnTo>
                  <a:lnTo>
                    <a:pt x="27204" y="4903"/>
                  </a:lnTo>
                  <a:lnTo>
                    <a:pt x="26935" y="4634"/>
                  </a:lnTo>
                  <a:lnTo>
                    <a:pt x="26666" y="4365"/>
                  </a:lnTo>
                  <a:lnTo>
                    <a:pt x="26388" y="4105"/>
                  </a:lnTo>
                  <a:lnTo>
                    <a:pt x="26111" y="3853"/>
                  </a:lnTo>
                  <a:lnTo>
                    <a:pt x="25815" y="3610"/>
                  </a:lnTo>
                  <a:lnTo>
                    <a:pt x="25520" y="3376"/>
                  </a:lnTo>
                  <a:lnTo>
                    <a:pt x="25225" y="3141"/>
                  </a:lnTo>
                  <a:lnTo>
                    <a:pt x="24913" y="2916"/>
                  </a:lnTo>
                  <a:lnTo>
                    <a:pt x="24601" y="2699"/>
                  </a:lnTo>
                  <a:lnTo>
                    <a:pt x="24288" y="2491"/>
                  </a:lnTo>
                  <a:lnTo>
                    <a:pt x="23959" y="2291"/>
                  </a:lnTo>
                  <a:lnTo>
                    <a:pt x="23637" y="2091"/>
                  </a:lnTo>
                  <a:lnTo>
                    <a:pt x="23299" y="1909"/>
                  </a:lnTo>
                  <a:lnTo>
                    <a:pt x="22961" y="1727"/>
                  </a:lnTo>
                  <a:lnTo>
                    <a:pt x="22622" y="1562"/>
                  </a:lnTo>
                  <a:lnTo>
                    <a:pt x="22275" y="1397"/>
                  </a:lnTo>
                  <a:lnTo>
                    <a:pt x="21919" y="1241"/>
                  </a:lnTo>
                  <a:lnTo>
                    <a:pt x="21564" y="1094"/>
                  </a:lnTo>
                  <a:lnTo>
                    <a:pt x="21208" y="963"/>
                  </a:lnTo>
                  <a:lnTo>
                    <a:pt x="20843" y="833"/>
                  </a:lnTo>
                  <a:lnTo>
                    <a:pt x="20470" y="712"/>
                  </a:lnTo>
                  <a:lnTo>
                    <a:pt x="20097" y="599"/>
                  </a:lnTo>
                  <a:lnTo>
                    <a:pt x="19724" y="495"/>
                  </a:lnTo>
                  <a:lnTo>
                    <a:pt x="19342" y="408"/>
                  </a:lnTo>
                  <a:lnTo>
                    <a:pt x="18960" y="321"/>
                  </a:lnTo>
                  <a:lnTo>
                    <a:pt x="18579" y="252"/>
                  </a:lnTo>
                  <a:lnTo>
                    <a:pt x="18188" y="182"/>
                  </a:lnTo>
                  <a:lnTo>
                    <a:pt x="17789" y="130"/>
                  </a:lnTo>
                  <a:lnTo>
                    <a:pt x="17398" y="78"/>
                  </a:lnTo>
                  <a:lnTo>
                    <a:pt x="16999" y="44"/>
                  </a:lnTo>
                  <a:lnTo>
                    <a:pt x="16600" y="18"/>
                  </a:lnTo>
                  <a:lnTo>
                    <a:pt x="16192" y="9"/>
                  </a:lnTo>
                  <a:lnTo>
                    <a:pt x="157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137aa9371db_0_13"/>
            <p:cNvSpPr/>
            <p:nvPr/>
          </p:nvSpPr>
          <p:spPr>
            <a:xfrm>
              <a:off x="-1348600" y="-6374475"/>
              <a:ext cx="789225" cy="789225"/>
            </a:xfrm>
            <a:custGeom>
              <a:avLst/>
              <a:gdLst/>
              <a:ahLst/>
              <a:cxnLst/>
              <a:rect l="l" t="t" r="r" b="b"/>
              <a:pathLst>
                <a:path w="31569" h="31569" fill="none" extrusionOk="0">
                  <a:moveTo>
                    <a:pt x="15784" y="31568"/>
                  </a:moveTo>
                  <a:lnTo>
                    <a:pt x="15784" y="31568"/>
                  </a:lnTo>
                  <a:lnTo>
                    <a:pt x="15377" y="31560"/>
                  </a:lnTo>
                  <a:lnTo>
                    <a:pt x="14977" y="31542"/>
                  </a:lnTo>
                  <a:lnTo>
                    <a:pt x="14578" y="31516"/>
                  </a:lnTo>
                  <a:lnTo>
                    <a:pt x="14179" y="31482"/>
                  </a:lnTo>
                  <a:lnTo>
                    <a:pt x="13780" y="31438"/>
                  </a:lnTo>
                  <a:lnTo>
                    <a:pt x="13389" y="31386"/>
                  </a:lnTo>
                  <a:lnTo>
                    <a:pt x="12999" y="31317"/>
                  </a:lnTo>
                  <a:lnTo>
                    <a:pt x="12609" y="31247"/>
                  </a:lnTo>
                  <a:lnTo>
                    <a:pt x="12227" y="31161"/>
                  </a:lnTo>
                  <a:lnTo>
                    <a:pt x="11854" y="31065"/>
                  </a:lnTo>
                  <a:lnTo>
                    <a:pt x="11472" y="30961"/>
                  </a:lnTo>
                  <a:lnTo>
                    <a:pt x="11099" y="30857"/>
                  </a:lnTo>
                  <a:lnTo>
                    <a:pt x="10734" y="30735"/>
                  </a:lnTo>
                  <a:lnTo>
                    <a:pt x="10370" y="30605"/>
                  </a:lnTo>
                  <a:lnTo>
                    <a:pt x="10005" y="30466"/>
                  </a:lnTo>
                  <a:lnTo>
                    <a:pt x="9650" y="30319"/>
                  </a:lnTo>
                  <a:lnTo>
                    <a:pt x="9302" y="30171"/>
                  </a:lnTo>
                  <a:lnTo>
                    <a:pt x="8955" y="30007"/>
                  </a:lnTo>
                  <a:lnTo>
                    <a:pt x="8608" y="29833"/>
                  </a:lnTo>
                  <a:lnTo>
                    <a:pt x="8270" y="29659"/>
                  </a:lnTo>
                  <a:lnTo>
                    <a:pt x="7940" y="29469"/>
                  </a:lnTo>
                  <a:lnTo>
                    <a:pt x="7610" y="29278"/>
                  </a:lnTo>
                  <a:lnTo>
                    <a:pt x="7289" y="29078"/>
                  </a:lnTo>
                  <a:lnTo>
                    <a:pt x="6968" y="28861"/>
                  </a:lnTo>
                  <a:lnTo>
                    <a:pt x="6656" y="28644"/>
                  </a:lnTo>
                  <a:lnTo>
                    <a:pt x="6352" y="28427"/>
                  </a:lnTo>
                  <a:lnTo>
                    <a:pt x="6048" y="28193"/>
                  </a:lnTo>
                  <a:lnTo>
                    <a:pt x="5753" y="27959"/>
                  </a:lnTo>
                  <a:lnTo>
                    <a:pt x="5467" y="27707"/>
                  </a:lnTo>
                  <a:lnTo>
                    <a:pt x="5181" y="27455"/>
                  </a:lnTo>
                  <a:lnTo>
                    <a:pt x="4903" y="27204"/>
                  </a:lnTo>
                  <a:lnTo>
                    <a:pt x="4634" y="26935"/>
                  </a:lnTo>
                  <a:lnTo>
                    <a:pt x="4374" y="26666"/>
                  </a:lnTo>
                  <a:lnTo>
                    <a:pt x="4113" y="26388"/>
                  </a:lnTo>
                  <a:lnTo>
                    <a:pt x="3862" y="26102"/>
                  </a:lnTo>
                  <a:lnTo>
                    <a:pt x="3619" y="25815"/>
                  </a:lnTo>
                  <a:lnTo>
                    <a:pt x="3376" y="25520"/>
                  </a:lnTo>
                  <a:lnTo>
                    <a:pt x="3150" y="25217"/>
                  </a:lnTo>
                  <a:lnTo>
                    <a:pt x="2925" y="24913"/>
                  </a:lnTo>
                  <a:lnTo>
                    <a:pt x="2708" y="24601"/>
                  </a:lnTo>
                  <a:lnTo>
                    <a:pt x="2499" y="24279"/>
                  </a:lnTo>
                  <a:lnTo>
                    <a:pt x="2291" y="23958"/>
                  </a:lnTo>
                  <a:lnTo>
                    <a:pt x="2100" y="23629"/>
                  </a:lnTo>
                  <a:lnTo>
                    <a:pt x="1909" y="23299"/>
                  </a:lnTo>
                  <a:lnTo>
                    <a:pt x="1736" y="22961"/>
                  </a:lnTo>
                  <a:lnTo>
                    <a:pt x="1562" y="22613"/>
                  </a:lnTo>
                  <a:lnTo>
                    <a:pt x="1397" y="22266"/>
                  </a:lnTo>
                  <a:lnTo>
                    <a:pt x="1250" y="21919"/>
                  </a:lnTo>
                  <a:lnTo>
                    <a:pt x="1102" y="21563"/>
                  </a:lnTo>
                  <a:lnTo>
                    <a:pt x="963" y="21199"/>
                  </a:lnTo>
                  <a:lnTo>
                    <a:pt x="833" y="20835"/>
                  </a:lnTo>
                  <a:lnTo>
                    <a:pt x="712" y="20470"/>
                  </a:lnTo>
                  <a:lnTo>
                    <a:pt x="608" y="20097"/>
                  </a:lnTo>
                  <a:lnTo>
                    <a:pt x="504" y="19724"/>
                  </a:lnTo>
                  <a:lnTo>
                    <a:pt x="408" y="19342"/>
                  </a:lnTo>
                  <a:lnTo>
                    <a:pt x="321" y="18960"/>
                  </a:lnTo>
                  <a:lnTo>
                    <a:pt x="252" y="18570"/>
                  </a:lnTo>
                  <a:lnTo>
                    <a:pt x="183" y="18179"/>
                  </a:lnTo>
                  <a:lnTo>
                    <a:pt x="130" y="17789"/>
                  </a:lnTo>
                  <a:lnTo>
                    <a:pt x="87" y="17390"/>
                  </a:lnTo>
                  <a:lnTo>
                    <a:pt x="52" y="16990"/>
                  </a:lnTo>
                  <a:lnTo>
                    <a:pt x="26" y="16591"/>
                  </a:lnTo>
                  <a:lnTo>
                    <a:pt x="9" y="16192"/>
                  </a:lnTo>
                  <a:lnTo>
                    <a:pt x="0" y="15784"/>
                  </a:lnTo>
                  <a:lnTo>
                    <a:pt x="0" y="15784"/>
                  </a:lnTo>
                  <a:lnTo>
                    <a:pt x="9" y="15376"/>
                  </a:lnTo>
                  <a:lnTo>
                    <a:pt x="26" y="14969"/>
                  </a:lnTo>
                  <a:lnTo>
                    <a:pt x="52" y="14569"/>
                  </a:lnTo>
                  <a:lnTo>
                    <a:pt x="87" y="14170"/>
                  </a:lnTo>
                  <a:lnTo>
                    <a:pt x="130" y="13780"/>
                  </a:lnTo>
                  <a:lnTo>
                    <a:pt x="183" y="13381"/>
                  </a:lnTo>
                  <a:lnTo>
                    <a:pt x="252" y="12990"/>
                  </a:lnTo>
                  <a:lnTo>
                    <a:pt x="321" y="12608"/>
                  </a:lnTo>
                  <a:lnTo>
                    <a:pt x="408" y="12227"/>
                  </a:lnTo>
                  <a:lnTo>
                    <a:pt x="504" y="11845"/>
                  </a:lnTo>
                  <a:lnTo>
                    <a:pt x="608" y="11472"/>
                  </a:lnTo>
                  <a:lnTo>
                    <a:pt x="712" y="11099"/>
                  </a:lnTo>
                  <a:lnTo>
                    <a:pt x="833" y="10725"/>
                  </a:lnTo>
                  <a:lnTo>
                    <a:pt x="963" y="10361"/>
                  </a:lnTo>
                  <a:lnTo>
                    <a:pt x="1102" y="10005"/>
                  </a:lnTo>
                  <a:lnTo>
                    <a:pt x="1250" y="9649"/>
                  </a:lnTo>
                  <a:lnTo>
                    <a:pt x="1397" y="9294"/>
                  </a:lnTo>
                  <a:lnTo>
                    <a:pt x="1562" y="8947"/>
                  </a:lnTo>
                  <a:lnTo>
                    <a:pt x="1736" y="8608"/>
                  </a:lnTo>
                  <a:lnTo>
                    <a:pt x="1909" y="8270"/>
                  </a:lnTo>
                  <a:lnTo>
                    <a:pt x="2100" y="7931"/>
                  </a:lnTo>
                  <a:lnTo>
                    <a:pt x="2291" y="7610"/>
                  </a:lnTo>
                  <a:lnTo>
                    <a:pt x="2499" y="7280"/>
                  </a:lnTo>
                  <a:lnTo>
                    <a:pt x="2708" y="6968"/>
                  </a:lnTo>
                  <a:lnTo>
                    <a:pt x="2925" y="6656"/>
                  </a:lnTo>
                  <a:lnTo>
                    <a:pt x="3150" y="6343"/>
                  </a:lnTo>
                  <a:lnTo>
                    <a:pt x="3376" y="6048"/>
                  </a:lnTo>
                  <a:lnTo>
                    <a:pt x="3619" y="5753"/>
                  </a:lnTo>
                  <a:lnTo>
                    <a:pt x="3862" y="5458"/>
                  </a:lnTo>
                  <a:lnTo>
                    <a:pt x="4113" y="5181"/>
                  </a:lnTo>
                  <a:lnTo>
                    <a:pt x="4374" y="4903"/>
                  </a:lnTo>
                  <a:lnTo>
                    <a:pt x="4634" y="4634"/>
                  </a:lnTo>
                  <a:lnTo>
                    <a:pt x="4903" y="4365"/>
                  </a:lnTo>
                  <a:lnTo>
                    <a:pt x="5181" y="4105"/>
                  </a:lnTo>
                  <a:lnTo>
                    <a:pt x="5467" y="3853"/>
                  </a:lnTo>
                  <a:lnTo>
                    <a:pt x="5753" y="3610"/>
                  </a:lnTo>
                  <a:lnTo>
                    <a:pt x="6048" y="3376"/>
                  </a:lnTo>
                  <a:lnTo>
                    <a:pt x="6352" y="3141"/>
                  </a:lnTo>
                  <a:lnTo>
                    <a:pt x="6656" y="2916"/>
                  </a:lnTo>
                  <a:lnTo>
                    <a:pt x="6968" y="2699"/>
                  </a:lnTo>
                  <a:lnTo>
                    <a:pt x="7289" y="2491"/>
                  </a:lnTo>
                  <a:lnTo>
                    <a:pt x="7610" y="2291"/>
                  </a:lnTo>
                  <a:lnTo>
                    <a:pt x="7940" y="2091"/>
                  </a:lnTo>
                  <a:lnTo>
                    <a:pt x="8270" y="1909"/>
                  </a:lnTo>
                  <a:lnTo>
                    <a:pt x="8608" y="1727"/>
                  </a:lnTo>
                  <a:lnTo>
                    <a:pt x="8955" y="1562"/>
                  </a:lnTo>
                  <a:lnTo>
                    <a:pt x="9302" y="1397"/>
                  </a:lnTo>
                  <a:lnTo>
                    <a:pt x="9650" y="1241"/>
                  </a:lnTo>
                  <a:lnTo>
                    <a:pt x="10005" y="1094"/>
                  </a:lnTo>
                  <a:lnTo>
                    <a:pt x="10370" y="963"/>
                  </a:lnTo>
                  <a:lnTo>
                    <a:pt x="10734" y="833"/>
                  </a:lnTo>
                  <a:lnTo>
                    <a:pt x="11099" y="712"/>
                  </a:lnTo>
                  <a:lnTo>
                    <a:pt x="11472" y="599"/>
                  </a:lnTo>
                  <a:lnTo>
                    <a:pt x="11854" y="495"/>
                  </a:lnTo>
                  <a:lnTo>
                    <a:pt x="12227" y="408"/>
                  </a:lnTo>
                  <a:lnTo>
                    <a:pt x="12609" y="321"/>
                  </a:lnTo>
                  <a:lnTo>
                    <a:pt x="12999" y="252"/>
                  </a:lnTo>
                  <a:lnTo>
                    <a:pt x="13389" y="182"/>
                  </a:lnTo>
                  <a:lnTo>
                    <a:pt x="13780" y="130"/>
                  </a:lnTo>
                  <a:lnTo>
                    <a:pt x="14179" y="78"/>
                  </a:lnTo>
                  <a:lnTo>
                    <a:pt x="14578" y="44"/>
                  </a:lnTo>
                  <a:lnTo>
                    <a:pt x="14977" y="18"/>
                  </a:lnTo>
                  <a:lnTo>
                    <a:pt x="15377" y="9"/>
                  </a:lnTo>
                  <a:lnTo>
                    <a:pt x="15784" y="0"/>
                  </a:lnTo>
                  <a:lnTo>
                    <a:pt x="15784" y="0"/>
                  </a:lnTo>
                  <a:lnTo>
                    <a:pt x="16192" y="9"/>
                  </a:lnTo>
                  <a:lnTo>
                    <a:pt x="16600" y="18"/>
                  </a:lnTo>
                  <a:lnTo>
                    <a:pt x="16999" y="44"/>
                  </a:lnTo>
                  <a:lnTo>
                    <a:pt x="17398" y="78"/>
                  </a:lnTo>
                  <a:lnTo>
                    <a:pt x="17789" y="130"/>
                  </a:lnTo>
                  <a:lnTo>
                    <a:pt x="18188" y="182"/>
                  </a:lnTo>
                  <a:lnTo>
                    <a:pt x="18579" y="252"/>
                  </a:lnTo>
                  <a:lnTo>
                    <a:pt x="18960" y="321"/>
                  </a:lnTo>
                  <a:lnTo>
                    <a:pt x="19342" y="408"/>
                  </a:lnTo>
                  <a:lnTo>
                    <a:pt x="19724" y="495"/>
                  </a:lnTo>
                  <a:lnTo>
                    <a:pt x="20097" y="599"/>
                  </a:lnTo>
                  <a:lnTo>
                    <a:pt x="20470" y="712"/>
                  </a:lnTo>
                  <a:lnTo>
                    <a:pt x="20843" y="833"/>
                  </a:lnTo>
                  <a:lnTo>
                    <a:pt x="21208" y="963"/>
                  </a:lnTo>
                  <a:lnTo>
                    <a:pt x="21564" y="1094"/>
                  </a:lnTo>
                  <a:lnTo>
                    <a:pt x="21919" y="1241"/>
                  </a:lnTo>
                  <a:lnTo>
                    <a:pt x="22275" y="1397"/>
                  </a:lnTo>
                  <a:lnTo>
                    <a:pt x="22622" y="1562"/>
                  </a:lnTo>
                  <a:lnTo>
                    <a:pt x="22961" y="1727"/>
                  </a:lnTo>
                  <a:lnTo>
                    <a:pt x="23299" y="1909"/>
                  </a:lnTo>
                  <a:lnTo>
                    <a:pt x="23637" y="2091"/>
                  </a:lnTo>
                  <a:lnTo>
                    <a:pt x="23959" y="2291"/>
                  </a:lnTo>
                  <a:lnTo>
                    <a:pt x="24288" y="2491"/>
                  </a:lnTo>
                  <a:lnTo>
                    <a:pt x="24601" y="2699"/>
                  </a:lnTo>
                  <a:lnTo>
                    <a:pt x="24913" y="2916"/>
                  </a:lnTo>
                  <a:lnTo>
                    <a:pt x="25225" y="3141"/>
                  </a:lnTo>
                  <a:lnTo>
                    <a:pt x="25520" y="3376"/>
                  </a:lnTo>
                  <a:lnTo>
                    <a:pt x="25815" y="3610"/>
                  </a:lnTo>
                  <a:lnTo>
                    <a:pt x="26111" y="3853"/>
                  </a:lnTo>
                  <a:lnTo>
                    <a:pt x="26388" y="4105"/>
                  </a:lnTo>
                  <a:lnTo>
                    <a:pt x="26666" y="4365"/>
                  </a:lnTo>
                  <a:lnTo>
                    <a:pt x="26935" y="4634"/>
                  </a:lnTo>
                  <a:lnTo>
                    <a:pt x="27204" y="4903"/>
                  </a:lnTo>
                  <a:lnTo>
                    <a:pt x="27464" y="5181"/>
                  </a:lnTo>
                  <a:lnTo>
                    <a:pt x="27716" y="5458"/>
                  </a:lnTo>
                  <a:lnTo>
                    <a:pt x="27959" y="5753"/>
                  </a:lnTo>
                  <a:lnTo>
                    <a:pt x="28193" y="6048"/>
                  </a:lnTo>
                  <a:lnTo>
                    <a:pt x="28427" y="6343"/>
                  </a:lnTo>
                  <a:lnTo>
                    <a:pt x="28653" y="6656"/>
                  </a:lnTo>
                  <a:lnTo>
                    <a:pt x="28870" y="6968"/>
                  </a:lnTo>
                  <a:lnTo>
                    <a:pt x="29078" y="7280"/>
                  </a:lnTo>
                  <a:lnTo>
                    <a:pt x="29278" y="7610"/>
                  </a:lnTo>
                  <a:lnTo>
                    <a:pt x="29477" y="7931"/>
                  </a:lnTo>
                  <a:lnTo>
                    <a:pt x="29660" y="8270"/>
                  </a:lnTo>
                  <a:lnTo>
                    <a:pt x="29842" y="8608"/>
                  </a:lnTo>
                  <a:lnTo>
                    <a:pt x="30007" y="8947"/>
                  </a:lnTo>
                  <a:lnTo>
                    <a:pt x="30172" y="9294"/>
                  </a:lnTo>
                  <a:lnTo>
                    <a:pt x="30328" y="9649"/>
                  </a:lnTo>
                  <a:lnTo>
                    <a:pt x="30475" y="10005"/>
                  </a:lnTo>
                  <a:lnTo>
                    <a:pt x="30605" y="10361"/>
                  </a:lnTo>
                  <a:lnTo>
                    <a:pt x="30736" y="10725"/>
                  </a:lnTo>
                  <a:lnTo>
                    <a:pt x="30857" y="11099"/>
                  </a:lnTo>
                  <a:lnTo>
                    <a:pt x="30970" y="11472"/>
                  </a:lnTo>
                  <a:lnTo>
                    <a:pt x="31074" y="11845"/>
                  </a:lnTo>
                  <a:lnTo>
                    <a:pt x="31161" y="12227"/>
                  </a:lnTo>
                  <a:lnTo>
                    <a:pt x="31248" y="12608"/>
                  </a:lnTo>
                  <a:lnTo>
                    <a:pt x="31317" y="12990"/>
                  </a:lnTo>
                  <a:lnTo>
                    <a:pt x="31386" y="13381"/>
                  </a:lnTo>
                  <a:lnTo>
                    <a:pt x="31438" y="13780"/>
                  </a:lnTo>
                  <a:lnTo>
                    <a:pt x="31490" y="14170"/>
                  </a:lnTo>
                  <a:lnTo>
                    <a:pt x="31525" y="14569"/>
                  </a:lnTo>
                  <a:lnTo>
                    <a:pt x="31551" y="14969"/>
                  </a:lnTo>
                  <a:lnTo>
                    <a:pt x="31560" y="15376"/>
                  </a:lnTo>
                  <a:lnTo>
                    <a:pt x="31569" y="15784"/>
                  </a:lnTo>
                  <a:lnTo>
                    <a:pt x="31569" y="15784"/>
                  </a:lnTo>
                  <a:lnTo>
                    <a:pt x="31560" y="16192"/>
                  </a:lnTo>
                  <a:lnTo>
                    <a:pt x="31551" y="16591"/>
                  </a:lnTo>
                  <a:lnTo>
                    <a:pt x="31525" y="16990"/>
                  </a:lnTo>
                  <a:lnTo>
                    <a:pt x="31490" y="17390"/>
                  </a:lnTo>
                  <a:lnTo>
                    <a:pt x="31438" y="17789"/>
                  </a:lnTo>
                  <a:lnTo>
                    <a:pt x="31386" y="18179"/>
                  </a:lnTo>
                  <a:lnTo>
                    <a:pt x="31317" y="18570"/>
                  </a:lnTo>
                  <a:lnTo>
                    <a:pt x="31248" y="18960"/>
                  </a:lnTo>
                  <a:lnTo>
                    <a:pt x="31161" y="19342"/>
                  </a:lnTo>
                  <a:lnTo>
                    <a:pt x="31074" y="19724"/>
                  </a:lnTo>
                  <a:lnTo>
                    <a:pt x="30970" y="20097"/>
                  </a:lnTo>
                  <a:lnTo>
                    <a:pt x="30857" y="20470"/>
                  </a:lnTo>
                  <a:lnTo>
                    <a:pt x="30736" y="20835"/>
                  </a:lnTo>
                  <a:lnTo>
                    <a:pt x="30605" y="21199"/>
                  </a:lnTo>
                  <a:lnTo>
                    <a:pt x="30475" y="21563"/>
                  </a:lnTo>
                  <a:lnTo>
                    <a:pt x="30328" y="21919"/>
                  </a:lnTo>
                  <a:lnTo>
                    <a:pt x="30172" y="22266"/>
                  </a:lnTo>
                  <a:lnTo>
                    <a:pt x="30007" y="22613"/>
                  </a:lnTo>
                  <a:lnTo>
                    <a:pt x="29842" y="22961"/>
                  </a:lnTo>
                  <a:lnTo>
                    <a:pt x="29660" y="23299"/>
                  </a:lnTo>
                  <a:lnTo>
                    <a:pt x="29477" y="23629"/>
                  </a:lnTo>
                  <a:lnTo>
                    <a:pt x="29278" y="23958"/>
                  </a:lnTo>
                  <a:lnTo>
                    <a:pt x="29078" y="24279"/>
                  </a:lnTo>
                  <a:lnTo>
                    <a:pt x="28870" y="24601"/>
                  </a:lnTo>
                  <a:lnTo>
                    <a:pt x="28653" y="24913"/>
                  </a:lnTo>
                  <a:lnTo>
                    <a:pt x="28427" y="25217"/>
                  </a:lnTo>
                  <a:lnTo>
                    <a:pt x="28193" y="25520"/>
                  </a:lnTo>
                  <a:lnTo>
                    <a:pt x="27959" y="25815"/>
                  </a:lnTo>
                  <a:lnTo>
                    <a:pt x="27716" y="26102"/>
                  </a:lnTo>
                  <a:lnTo>
                    <a:pt x="27464" y="26388"/>
                  </a:lnTo>
                  <a:lnTo>
                    <a:pt x="27204" y="26666"/>
                  </a:lnTo>
                  <a:lnTo>
                    <a:pt x="26935" y="26935"/>
                  </a:lnTo>
                  <a:lnTo>
                    <a:pt x="26666" y="27204"/>
                  </a:lnTo>
                  <a:lnTo>
                    <a:pt x="26388" y="27455"/>
                  </a:lnTo>
                  <a:lnTo>
                    <a:pt x="26111" y="27707"/>
                  </a:lnTo>
                  <a:lnTo>
                    <a:pt x="25815" y="27959"/>
                  </a:lnTo>
                  <a:lnTo>
                    <a:pt x="25520" y="28193"/>
                  </a:lnTo>
                  <a:lnTo>
                    <a:pt x="25225" y="28427"/>
                  </a:lnTo>
                  <a:lnTo>
                    <a:pt x="24913" y="28644"/>
                  </a:lnTo>
                  <a:lnTo>
                    <a:pt x="24601" y="28861"/>
                  </a:lnTo>
                  <a:lnTo>
                    <a:pt x="24288" y="29078"/>
                  </a:lnTo>
                  <a:lnTo>
                    <a:pt x="23959" y="29278"/>
                  </a:lnTo>
                  <a:lnTo>
                    <a:pt x="23637" y="29469"/>
                  </a:lnTo>
                  <a:lnTo>
                    <a:pt x="23299" y="29659"/>
                  </a:lnTo>
                  <a:lnTo>
                    <a:pt x="22961" y="29833"/>
                  </a:lnTo>
                  <a:lnTo>
                    <a:pt x="22622" y="30007"/>
                  </a:lnTo>
                  <a:lnTo>
                    <a:pt x="22275" y="30171"/>
                  </a:lnTo>
                  <a:lnTo>
                    <a:pt x="21919" y="30319"/>
                  </a:lnTo>
                  <a:lnTo>
                    <a:pt x="21564" y="30466"/>
                  </a:lnTo>
                  <a:lnTo>
                    <a:pt x="21208" y="30605"/>
                  </a:lnTo>
                  <a:lnTo>
                    <a:pt x="20843" y="30735"/>
                  </a:lnTo>
                  <a:lnTo>
                    <a:pt x="20470" y="30857"/>
                  </a:lnTo>
                  <a:lnTo>
                    <a:pt x="20097" y="30961"/>
                  </a:lnTo>
                  <a:lnTo>
                    <a:pt x="19724" y="31065"/>
                  </a:lnTo>
                  <a:lnTo>
                    <a:pt x="19342" y="31161"/>
                  </a:lnTo>
                  <a:lnTo>
                    <a:pt x="18960" y="31247"/>
                  </a:lnTo>
                  <a:lnTo>
                    <a:pt x="18579" y="31317"/>
                  </a:lnTo>
                  <a:lnTo>
                    <a:pt x="18188" y="31386"/>
                  </a:lnTo>
                  <a:lnTo>
                    <a:pt x="17789" y="31438"/>
                  </a:lnTo>
                  <a:lnTo>
                    <a:pt x="17398" y="31482"/>
                  </a:lnTo>
                  <a:lnTo>
                    <a:pt x="16999" y="31516"/>
                  </a:lnTo>
                  <a:lnTo>
                    <a:pt x="16600" y="31542"/>
                  </a:lnTo>
                  <a:lnTo>
                    <a:pt x="16192" y="31560"/>
                  </a:lnTo>
                  <a:lnTo>
                    <a:pt x="15784" y="31568"/>
                  </a:lnTo>
                  <a:lnTo>
                    <a:pt x="15784" y="315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g137aa9371db_0_13"/>
            <p:cNvSpPr/>
            <p:nvPr/>
          </p:nvSpPr>
          <p:spPr>
            <a:xfrm>
              <a:off x="-1085475" y="-6111350"/>
              <a:ext cx="262950" cy="262950"/>
            </a:xfrm>
            <a:custGeom>
              <a:avLst/>
              <a:gdLst/>
              <a:ahLst/>
              <a:cxnLst/>
              <a:rect l="l" t="t" r="r" b="b"/>
              <a:pathLst>
                <a:path w="10518" h="10518" fill="none" extrusionOk="0">
                  <a:moveTo>
                    <a:pt x="5259" y="1"/>
                  </a:moveTo>
                  <a:lnTo>
                    <a:pt x="5259" y="1"/>
                  </a:lnTo>
                  <a:lnTo>
                    <a:pt x="4990" y="1"/>
                  </a:lnTo>
                  <a:lnTo>
                    <a:pt x="4730" y="27"/>
                  </a:lnTo>
                  <a:lnTo>
                    <a:pt x="4470" y="62"/>
                  </a:lnTo>
                  <a:lnTo>
                    <a:pt x="4209" y="105"/>
                  </a:lnTo>
                  <a:lnTo>
                    <a:pt x="3958" y="166"/>
                  </a:lnTo>
                  <a:lnTo>
                    <a:pt x="3706" y="235"/>
                  </a:lnTo>
                  <a:lnTo>
                    <a:pt x="3463" y="322"/>
                  </a:lnTo>
                  <a:lnTo>
                    <a:pt x="3229" y="417"/>
                  </a:lnTo>
                  <a:lnTo>
                    <a:pt x="2995" y="521"/>
                  </a:lnTo>
                  <a:lnTo>
                    <a:pt x="2769" y="634"/>
                  </a:lnTo>
                  <a:lnTo>
                    <a:pt x="2543" y="764"/>
                  </a:lnTo>
                  <a:lnTo>
                    <a:pt x="2335" y="903"/>
                  </a:lnTo>
                  <a:lnTo>
                    <a:pt x="2127" y="1051"/>
                  </a:lnTo>
                  <a:lnTo>
                    <a:pt x="1927" y="1207"/>
                  </a:lnTo>
                  <a:lnTo>
                    <a:pt x="1736" y="1372"/>
                  </a:lnTo>
                  <a:lnTo>
                    <a:pt x="1554" y="1545"/>
                  </a:lnTo>
                  <a:lnTo>
                    <a:pt x="1381" y="1736"/>
                  </a:lnTo>
                  <a:lnTo>
                    <a:pt x="1216" y="1927"/>
                  </a:lnTo>
                  <a:lnTo>
                    <a:pt x="1051" y="2127"/>
                  </a:lnTo>
                  <a:lnTo>
                    <a:pt x="903" y="2326"/>
                  </a:lnTo>
                  <a:lnTo>
                    <a:pt x="773" y="2543"/>
                  </a:lnTo>
                  <a:lnTo>
                    <a:pt x="643" y="2760"/>
                  </a:lnTo>
                  <a:lnTo>
                    <a:pt x="522" y="2995"/>
                  </a:lnTo>
                  <a:lnTo>
                    <a:pt x="417" y="3220"/>
                  </a:lnTo>
                  <a:lnTo>
                    <a:pt x="322" y="3463"/>
                  </a:lnTo>
                  <a:lnTo>
                    <a:pt x="235" y="3706"/>
                  </a:lnTo>
                  <a:lnTo>
                    <a:pt x="166" y="3949"/>
                  </a:lnTo>
                  <a:lnTo>
                    <a:pt x="105" y="4209"/>
                  </a:lnTo>
                  <a:lnTo>
                    <a:pt x="62" y="4461"/>
                  </a:lnTo>
                  <a:lnTo>
                    <a:pt x="27" y="4721"/>
                  </a:lnTo>
                  <a:lnTo>
                    <a:pt x="10" y="4990"/>
                  </a:lnTo>
                  <a:lnTo>
                    <a:pt x="1" y="5259"/>
                  </a:lnTo>
                  <a:lnTo>
                    <a:pt x="1" y="5259"/>
                  </a:lnTo>
                  <a:lnTo>
                    <a:pt x="10" y="5528"/>
                  </a:lnTo>
                  <a:lnTo>
                    <a:pt x="27" y="5789"/>
                  </a:lnTo>
                  <a:lnTo>
                    <a:pt x="62" y="6049"/>
                  </a:lnTo>
                  <a:lnTo>
                    <a:pt x="105" y="6309"/>
                  </a:lnTo>
                  <a:lnTo>
                    <a:pt x="166" y="6561"/>
                  </a:lnTo>
                  <a:lnTo>
                    <a:pt x="235" y="6813"/>
                  </a:lnTo>
                  <a:lnTo>
                    <a:pt x="322" y="7056"/>
                  </a:lnTo>
                  <a:lnTo>
                    <a:pt x="417" y="7290"/>
                  </a:lnTo>
                  <a:lnTo>
                    <a:pt x="522" y="7524"/>
                  </a:lnTo>
                  <a:lnTo>
                    <a:pt x="643" y="7750"/>
                  </a:lnTo>
                  <a:lnTo>
                    <a:pt x="773" y="7975"/>
                  </a:lnTo>
                  <a:lnTo>
                    <a:pt x="903" y="8184"/>
                  </a:lnTo>
                  <a:lnTo>
                    <a:pt x="1051" y="8392"/>
                  </a:lnTo>
                  <a:lnTo>
                    <a:pt x="1216" y="8591"/>
                  </a:lnTo>
                  <a:lnTo>
                    <a:pt x="1381" y="8782"/>
                  </a:lnTo>
                  <a:lnTo>
                    <a:pt x="1554" y="8965"/>
                  </a:lnTo>
                  <a:lnTo>
                    <a:pt x="1736" y="9138"/>
                  </a:lnTo>
                  <a:lnTo>
                    <a:pt x="1927" y="9303"/>
                  </a:lnTo>
                  <a:lnTo>
                    <a:pt x="2127" y="9468"/>
                  </a:lnTo>
                  <a:lnTo>
                    <a:pt x="2335" y="9615"/>
                  </a:lnTo>
                  <a:lnTo>
                    <a:pt x="2543" y="9746"/>
                  </a:lnTo>
                  <a:lnTo>
                    <a:pt x="2769" y="9876"/>
                  </a:lnTo>
                  <a:lnTo>
                    <a:pt x="2995" y="9997"/>
                  </a:lnTo>
                  <a:lnTo>
                    <a:pt x="3229" y="10101"/>
                  </a:lnTo>
                  <a:lnTo>
                    <a:pt x="3463" y="10197"/>
                  </a:lnTo>
                  <a:lnTo>
                    <a:pt x="3706" y="10284"/>
                  </a:lnTo>
                  <a:lnTo>
                    <a:pt x="3958" y="10353"/>
                  </a:lnTo>
                  <a:lnTo>
                    <a:pt x="4209" y="10414"/>
                  </a:lnTo>
                  <a:lnTo>
                    <a:pt x="4470" y="10457"/>
                  </a:lnTo>
                  <a:lnTo>
                    <a:pt x="4730" y="10492"/>
                  </a:lnTo>
                  <a:lnTo>
                    <a:pt x="4990" y="10509"/>
                  </a:lnTo>
                  <a:lnTo>
                    <a:pt x="5259" y="10518"/>
                  </a:lnTo>
                  <a:lnTo>
                    <a:pt x="5259" y="10518"/>
                  </a:lnTo>
                  <a:lnTo>
                    <a:pt x="5528" y="10509"/>
                  </a:lnTo>
                  <a:lnTo>
                    <a:pt x="5797" y="10492"/>
                  </a:lnTo>
                  <a:lnTo>
                    <a:pt x="6058" y="10457"/>
                  </a:lnTo>
                  <a:lnTo>
                    <a:pt x="6318" y="10414"/>
                  </a:lnTo>
                  <a:lnTo>
                    <a:pt x="6570" y="10353"/>
                  </a:lnTo>
                  <a:lnTo>
                    <a:pt x="6813" y="10284"/>
                  </a:lnTo>
                  <a:lnTo>
                    <a:pt x="7056" y="10197"/>
                  </a:lnTo>
                  <a:lnTo>
                    <a:pt x="7299" y="10101"/>
                  </a:lnTo>
                  <a:lnTo>
                    <a:pt x="7533" y="9997"/>
                  </a:lnTo>
                  <a:lnTo>
                    <a:pt x="7759" y="9876"/>
                  </a:lnTo>
                  <a:lnTo>
                    <a:pt x="7975" y="9746"/>
                  </a:lnTo>
                  <a:lnTo>
                    <a:pt x="8192" y="9615"/>
                  </a:lnTo>
                  <a:lnTo>
                    <a:pt x="8401" y="9468"/>
                  </a:lnTo>
                  <a:lnTo>
                    <a:pt x="8600" y="9303"/>
                  </a:lnTo>
                  <a:lnTo>
                    <a:pt x="8791" y="9138"/>
                  </a:lnTo>
                  <a:lnTo>
                    <a:pt x="8973" y="8965"/>
                  </a:lnTo>
                  <a:lnTo>
                    <a:pt x="9147" y="8782"/>
                  </a:lnTo>
                  <a:lnTo>
                    <a:pt x="9312" y="8591"/>
                  </a:lnTo>
                  <a:lnTo>
                    <a:pt x="9468" y="8392"/>
                  </a:lnTo>
                  <a:lnTo>
                    <a:pt x="9615" y="8184"/>
                  </a:lnTo>
                  <a:lnTo>
                    <a:pt x="9754" y="7975"/>
                  </a:lnTo>
                  <a:lnTo>
                    <a:pt x="9884" y="7750"/>
                  </a:lnTo>
                  <a:lnTo>
                    <a:pt x="9997" y="7524"/>
                  </a:lnTo>
                  <a:lnTo>
                    <a:pt x="10101" y="7290"/>
                  </a:lnTo>
                  <a:lnTo>
                    <a:pt x="10197" y="7056"/>
                  </a:lnTo>
                  <a:lnTo>
                    <a:pt x="10284" y="6813"/>
                  </a:lnTo>
                  <a:lnTo>
                    <a:pt x="10353" y="6561"/>
                  </a:lnTo>
                  <a:lnTo>
                    <a:pt x="10414" y="6309"/>
                  </a:lnTo>
                  <a:lnTo>
                    <a:pt x="10457" y="6049"/>
                  </a:lnTo>
                  <a:lnTo>
                    <a:pt x="10492" y="5789"/>
                  </a:lnTo>
                  <a:lnTo>
                    <a:pt x="10518" y="5528"/>
                  </a:lnTo>
                  <a:lnTo>
                    <a:pt x="10518" y="5259"/>
                  </a:lnTo>
                  <a:lnTo>
                    <a:pt x="10518" y="5259"/>
                  </a:lnTo>
                  <a:lnTo>
                    <a:pt x="10518" y="4990"/>
                  </a:lnTo>
                  <a:lnTo>
                    <a:pt x="10492" y="4721"/>
                  </a:lnTo>
                  <a:lnTo>
                    <a:pt x="10466" y="4461"/>
                  </a:lnTo>
                  <a:lnTo>
                    <a:pt x="10414" y="4209"/>
                  </a:lnTo>
                  <a:lnTo>
                    <a:pt x="10362" y="3949"/>
                  </a:lnTo>
                  <a:lnTo>
                    <a:pt x="10292" y="3706"/>
                  </a:lnTo>
                  <a:lnTo>
                    <a:pt x="10206" y="3463"/>
                  </a:lnTo>
                  <a:lnTo>
                    <a:pt x="10119" y="3220"/>
                  </a:lnTo>
                  <a:lnTo>
                    <a:pt x="10015" y="2995"/>
                  </a:lnTo>
                  <a:lnTo>
                    <a:pt x="9893" y="2760"/>
                  </a:lnTo>
                  <a:lnTo>
                    <a:pt x="9772" y="2543"/>
                  </a:lnTo>
                  <a:lnTo>
                    <a:pt x="9633" y="2326"/>
                  </a:lnTo>
                  <a:lnTo>
                    <a:pt x="9485" y="2127"/>
                  </a:lnTo>
                  <a:lnTo>
                    <a:pt x="9338" y="1927"/>
                  </a:lnTo>
                  <a:lnTo>
                    <a:pt x="9173" y="1736"/>
                  </a:lnTo>
                  <a:lnTo>
                    <a:pt x="8999" y="1545"/>
                  </a:lnTo>
                  <a:lnTo>
                    <a:pt x="8817" y="1372"/>
                  </a:lnTo>
                  <a:lnTo>
                    <a:pt x="8626" y="1207"/>
                  </a:lnTo>
                  <a:lnTo>
                    <a:pt x="8427" y="1051"/>
                  </a:lnTo>
                  <a:lnTo>
                    <a:pt x="8218" y="903"/>
                  </a:lnTo>
                  <a:lnTo>
                    <a:pt x="8010" y="764"/>
                  </a:lnTo>
                  <a:lnTo>
                    <a:pt x="7785" y="634"/>
                  </a:lnTo>
                  <a:lnTo>
                    <a:pt x="7559" y="521"/>
                  </a:lnTo>
                  <a:lnTo>
                    <a:pt x="7325" y="417"/>
                  </a:lnTo>
                  <a:lnTo>
                    <a:pt x="7090" y="322"/>
                  </a:lnTo>
                  <a:lnTo>
                    <a:pt x="6839" y="235"/>
                  </a:lnTo>
                  <a:lnTo>
                    <a:pt x="6587" y="166"/>
                  </a:lnTo>
                  <a:lnTo>
                    <a:pt x="6335" y="105"/>
                  </a:lnTo>
                  <a:lnTo>
                    <a:pt x="6075" y="62"/>
                  </a:lnTo>
                  <a:lnTo>
                    <a:pt x="5806" y="27"/>
                  </a:lnTo>
                  <a:lnTo>
                    <a:pt x="5537" y="1"/>
                  </a:lnTo>
                  <a:lnTo>
                    <a:pt x="5259" y="1"/>
                  </a:lnTo>
                  <a:lnTo>
                    <a:pt x="52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g137aa9371db_0_13"/>
            <p:cNvSpPr/>
            <p:nvPr/>
          </p:nvSpPr>
          <p:spPr>
            <a:xfrm>
              <a:off x="-954000" y="-611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g137aa9371db_0_13"/>
            <p:cNvSpPr/>
            <p:nvPr/>
          </p:nvSpPr>
          <p:spPr>
            <a:xfrm>
              <a:off x="-3298400" y="-5715225"/>
              <a:ext cx="2475875" cy="1150425"/>
            </a:xfrm>
            <a:custGeom>
              <a:avLst/>
              <a:gdLst/>
              <a:ahLst/>
              <a:cxnLst/>
              <a:rect l="l" t="t" r="r" b="b"/>
              <a:pathLst>
                <a:path w="99035" h="46017" extrusionOk="0">
                  <a:moveTo>
                    <a:pt x="88518" y="1"/>
                  </a:moveTo>
                  <a:lnTo>
                    <a:pt x="88509" y="790"/>
                  </a:lnTo>
                  <a:lnTo>
                    <a:pt x="88501" y="1571"/>
                  </a:lnTo>
                  <a:lnTo>
                    <a:pt x="88466" y="2335"/>
                  </a:lnTo>
                  <a:lnTo>
                    <a:pt x="88431" y="3090"/>
                  </a:lnTo>
                  <a:lnTo>
                    <a:pt x="88388" y="3836"/>
                  </a:lnTo>
                  <a:lnTo>
                    <a:pt x="88327" y="4565"/>
                  </a:lnTo>
                  <a:lnTo>
                    <a:pt x="88258" y="5285"/>
                  </a:lnTo>
                  <a:lnTo>
                    <a:pt x="88180" y="5997"/>
                  </a:lnTo>
                  <a:lnTo>
                    <a:pt x="88093" y="6691"/>
                  </a:lnTo>
                  <a:lnTo>
                    <a:pt x="87989" y="7385"/>
                  </a:lnTo>
                  <a:lnTo>
                    <a:pt x="87876" y="8053"/>
                  </a:lnTo>
                  <a:lnTo>
                    <a:pt x="87754" y="8721"/>
                  </a:lnTo>
                  <a:lnTo>
                    <a:pt x="87624" y="9381"/>
                  </a:lnTo>
                  <a:lnTo>
                    <a:pt x="87485" y="10023"/>
                  </a:lnTo>
                  <a:lnTo>
                    <a:pt x="87329" y="10657"/>
                  </a:lnTo>
                  <a:lnTo>
                    <a:pt x="87164" y="11273"/>
                  </a:lnTo>
                  <a:lnTo>
                    <a:pt x="86991" y="11889"/>
                  </a:lnTo>
                  <a:lnTo>
                    <a:pt x="86809" y="12487"/>
                  </a:lnTo>
                  <a:lnTo>
                    <a:pt x="86609" y="13078"/>
                  </a:lnTo>
                  <a:lnTo>
                    <a:pt x="86401" y="13659"/>
                  </a:lnTo>
                  <a:lnTo>
                    <a:pt x="86184" y="14232"/>
                  </a:lnTo>
                  <a:lnTo>
                    <a:pt x="85958" y="14796"/>
                  </a:lnTo>
                  <a:lnTo>
                    <a:pt x="85715" y="15342"/>
                  </a:lnTo>
                  <a:lnTo>
                    <a:pt x="85472" y="15889"/>
                  </a:lnTo>
                  <a:lnTo>
                    <a:pt x="85212" y="16418"/>
                  </a:lnTo>
                  <a:lnTo>
                    <a:pt x="84943" y="16939"/>
                  </a:lnTo>
                  <a:lnTo>
                    <a:pt x="84657" y="17451"/>
                  </a:lnTo>
                  <a:lnTo>
                    <a:pt x="84361" y="17954"/>
                  </a:lnTo>
                  <a:lnTo>
                    <a:pt x="84066" y="18449"/>
                  </a:lnTo>
                  <a:lnTo>
                    <a:pt x="83745" y="18935"/>
                  </a:lnTo>
                  <a:lnTo>
                    <a:pt x="83424" y="19403"/>
                  </a:lnTo>
                  <a:lnTo>
                    <a:pt x="83086" y="19872"/>
                  </a:lnTo>
                  <a:lnTo>
                    <a:pt x="82748" y="20332"/>
                  </a:lnTo>
                  <a:lnTo>
                    <a:pt x="82392" y="20774"/>
                  </a:lnTo>
                  <a:lnTo>
                    <a:pt x="82019" y="21217"/>
                  </a:lnTo>
                  <a:lnTo>
                    <a:pt x="81645" y="21642"/>
                  </a:lnTo>
                  <a:lnTo>
                    <a:pt x="81255" y="22067"/>
                  </a:lnTo>
                  <a:lnTo>
                    <a:pt x="80856" y="22475"/>
                  </a:lnTo>
                  <a:lnTo>
                    <a:pt x="80448" y="22883"/>
                  </a:lnTo>
                  <a:lnTo>
                    <a:pt x="80023" y="23282"/>
                  </a:lnTo>
                  <a:lnTo>
                    <a:pt x="79589" y="23664"/>
                  </a:lnTo>
                  <a:lnTo>
                    <a:pt x="79146" y="24046"/>
                  </a:lnTo>
                  <a:lnTo>
                    <a:pt x="78695" y="24419"/>
                  </a:lnTo>
                  <a:lnTo>
                    <a:pt x="78235" y="24783"/>
                  </a:lnTo>
                  <a:lnTo>
                    <a:pt x="77758" y="25130"/>
                  </a:lnTo>
                  <a:lnTo>
                    <a:pt x="77272" y="25478"/>
                  </a:lnTo>
                  <a:lnTo>
                    <a:pt x="76777" y="25825"/>
                  </a:lnTo>
                  <a:lnTo>
                    <a:pt x="76265" y="26154"/>
                  </a:lnTo>
                  <a:lnTo>
                    <a:pt x="75745" y="26475"/>
                  </a:lnTo>
                  <a:lnTo>
                    <a:pt x="75216" y="26796"/>
                  </a:lnTo>
                  <a:lnTo>
                    <a:pt x="74678" y="27100"/>
                  </a:lnTo>
                  <a:lnTo>
                    <a:pt x="74131" y="27404"/>
                  </a:lnTo>
                  <a:lnTo>
                    <a:pt x="73567" y="27699"/>
                  </a:lnTo>
                  <a:lnTo>
                    <a:pt x="72994" y="27985"/>
                  </a:lnTo>
                  <a:lnTo>
                    <a:pt x="72413" y="28263"/>
                  </a:lnTo>
                  <a:lnTo>
                    <a:pt x="71814" y="28541"/>
                  </a:lnTo>
                  <a:lnTo>
                    <a:pt x="71207" y="28801"/>
                  </a:lnTo>
                  <a:lnTo>
                    <a:pt x="70590" y="29061"/>
                  </a:lnTo>
                  <a:lnTo>
                    <a:pt x="69966" y="29313"/>
                  </a:lnTo>
                  <a:lnTo>
                    <a:pt x="69332" y="29565"/>
                  </a:lnTo>
                  <a:lnTo>
                    <a:pt x="68681" y="29799"/>
                  </a:lnTo>
                  <a:lnTo>
                    <a:pt x="68022" y="30033"/>
                  </a:lnTo>
                  <a:lnTo>
                    <a:pt x="67354" y="30259"/>
                  </a:lnTo>
                  <a:lnTo>
                    <a:pt x="66668" y="30484"/>
                  </a:lnTo>
                  <a:lnTo>
                    <a:pt x="65974" y="30693"/>
                  </a:lnTo>
                  <a:lnTo>
                    <a:pt x="65271" y="30901"/>
                  </a:lnTo>
                  <a:lnTo>
                    <a:pt x="64560" y="31100"/>
                  </a:lnTo>
                  <a:lnTo>
                    <a:pt x="63831" y="31300"/>
                  </a:lnTo>
                  <a:lnTo>
                    <a:pt x="63093" y="31491"/>
                  </a:lnTo>
                  <a:lnTo>
                    <a:pt x="62347" y="31673"/>
                  </a:lnTo>
                  <a:lnTo>
                    <a:pt x="61592" y="31855"/>
                  </a:lnTo>
                  <a:lnTo>
                    <a:pt x="60820" y="32029"/>
                  </a:lnTo>
                  <a:lnTo>
                    <a:pt x="60039" y="32194"/>
                  </a:lnTo>
                  <a:lnTo>
                    <a:pt x="59249" y="32350"/>
                  </a:lnTo>
                  <a:lnTo>
                    <a:pt x="58442" y="32515"/>
                  </a:lnTo>
                  <a:lnTo>
                    <a:pt x="57635" y="32662"/>
                  </a:lnTo>
                  <a:lnTo>
                    <a:pt x="56811" y="32810"/>
                  </a:lnTo>
                  <a:lnTo>
                    <a:pt x="55969" y="32949"/>
                  </a:lnTo>
                  <a:lnTo>
                    <a:pt x="55127" y="33088"/>
                  </a:lnTo>
                  <a:lnTo>
                    <a:pt x="54268" y="33218"/>
                  </a:lnTo>
                  <a:lnTo>
                    <a:pt x="53401" y="33339"/>
                  </a:lnTo>
                  <a:lnTo>
                    <a:pt x="52524" y="33461"/>
                  </a:lnTo>
                  <a:lnTo>
                    <a:pt x="51630" y="33582"/>
                  </a:lnTo>
                  <a:lnTo>
                    <a:pt x="50728" y="33695"/>
                  </a:lnTo>
                  <a:lnTo>
                    <a:pt x="49817" y="33799"/>
                  </a:lnTo>
                  <a:lnTo>
                    <a:pt x="48888" y="33903"/>
                  </a:lnTo>
                  <a:lnTo>
                    <a:pt x="47960" y="34007"/>
                  </a:lnTo>
                  <a:lnTo>
                    <a:pt x="47014" y="34103"/>
                  </a:lnTo>
                  <a:lnTo>
                    <a:pt x="45088" y="34276"/>
                  </a:lnTo>
                  <a:lnTo>
                    <a:pt x="43118" y="34441"/>
                  </a:lnTo>
                  <a:lnTo>
                    <a:pt x="41096" y="34589"/>
                  </a:lnTo>
                  <a:lnTo>
                    <a:pt x="39040" y="34728"/>
                  </a:lnTo>
                  <a:lnTo>
                    <a:pt x="36940" y="34840"/>
                  </a:lnTo>
                  <a:lnTo>
                    <a:pt x="34788" y="34953"/>
                  </a:lnTo>
                  <a:lnTo>
                    <a:pt x="32601" y="35049"/>
                  </a:lnTo>
                  <a:lnTo>
                    <a:pt x="30362" y="35127"/>
                  </a:lnTo>
                  <a:lnTo>
                    <a:pt x="28080" y="35205"/>
                  </a:lnTo>
                  <a:lnTo>
                    <a:pt x="25746" y="35266"/>
                  </a:lnTo>
                  <a:lnTo>
                    <a:pt x="23377" y="35318"/>
                  </a:lnTo>
                  <a:lnTo>
                    <a:pt x="20965" y="35361"/>
                  </a:lnTo>
                  <a:lnTo>
                    <a:pt x="18500" y="35396"/>
                  </a:lnTo>
                  <a:lnTo>
                    <a:pt x="15992" y="35430"/>
                  </a:lnTo>
                  <a:lnTo>
                    <a:pt x="13441" y="35448"/>
                  </a:lnTo>
                  <a:lnTo>
                    <a:pt x="10838" y="35465"/>
                  </a:lnTo>
                  <a:lnTo>
                    <a:pt x="5510" y="35491"/>
                  </a:lnTo>
                  <a:lnTo>
                    <a:pt x="0" y="35491"/>
                  </a:lnTo>
                  <a:lnTo>
                    <a:pt x="0" y="46017"/>
                  </a:lnTo>
                  <a:lnTo>
                    <a:pt x="5172" y="46017"/>
                  </a:lnTo>
                  <a:lnTo>
                    <a:pt x="10257" y="46008"/>
                  </a:lnTo>
                  <a:lnTo>
                    <a:pt x="12764" y="46000"/>
                  </a:lnTo>
                  <a:lnTo>
                    <a:pt x="15246" y="45982"/>
                  </a:lnTo>
                  <a:lnTo>
                    <a:pt x="17693" y="45956"/>
                  </a:lnTo>
                  <a:lnTo>
                    <a:pt x="20123" y="45930"/>
                  </a:lnTo>
                  <a:lnTo>
                    <a:pt x="22526" y="45895"/>
                  </a:lnTo>
                  <a:lnTo>
                    <a:pt x="24904" y="45852"/>
                  </a:lnTo>
                  <a:lnTo>
                    <a:pt x="27247" y="45800"/>
                  </a:lnTo>
                  <a:lnTo>
                    <a:pt x="29573" y="45739"/>
                  </a:lnTo>
                  <a:lnTo>
                    <a:pt x="31855" y="45661"/>
                  </a:lnTo>
                  <a:lnTo>
                    <a:pt x="34119" y="45566"/>
                  </a:lnTo>
                  <a:lnTo>
                    <a:pt x="36350" y="45470"/>
                  </a:lnTo>
                  <a:lnTo>
                    <a:pt x="38554" y="45349"/>
                  </a:lnTo>
                  <a:lnTo>
                    <a:pt x="40723" y="45219"/>
                  </a:lnTo>
                  <a:lnTo>
                    <a:pt x="42858" y="45071"/>
                  </a:lnTo>
                  <a:lnTo>
                    <a:pt x="44966" y="44897"/>
                  </a:lnTo>
                  <a:lnTo>
                    <a:pt x="46007" y="44811"/>
                  </a:lnTo>
                  <a:lnTo>
                    <a:pt x="47040" y="44715"/>
                  </a:lnTo>
                  <a:lnTo>
                    <a:pt x="48064" y="44611"/>
                  </a:lnTo>
                  <a:lnTo>
                    <a:pt x="49079" y="44507"/>
                  </a:lnTo>
                  <a:lnTo>
                    <a:pt x="50086" y="44403"/>
                  </a:lnTo>
                  <a:lnTo>
                    <a:pt x="51084" y="44281"/>
                  </a:lnTo>
                  <a:lnTo>
                    <a:pt x="52073" y="44160"/>
                  </a:lnTo>
                  <a:lnTo>
                    <a:pt x="53054" y="44038"/>
                  </a:lnTo>
                  <a:lnTo>
                    <a:pt x="54025" y="43908"/>
                  </a:lnTo>
                  <a:lnTo>
                    <a:pt x="54989" y="43769"/>
                  </a:lnTo>
                  <a:lnTo>
                    <a:pt x="55943" y="43622"/>
                  </a:lnTo>
                  <a:lnTo>
                    <a:pt x="56889" y="43474"/>
                  </a:lnTo>
                  <a:lnTo>
                    <a:pt x="57826" y="43318"/>
                  </a:lnTo>
                  <a:lnTo>
                    <a:pt x="58755" y="43153"/>
                  </a:lnTo>
                  <a:lnTo>
                    <a:pt x="59674" y="42988"/>
                  </a:lnTo>
                  <a:lnTo>
                    <a:pt x="60585" y="42815"/>
                  </a:lnTo>
                  <a:lnTo>
                    <a:pt x="61488" y="42633"/>
                  </a:lnTo>
                  <a:lnTo>
                    <a:pt x="62373" y="42442"/>
                  </a:lnTo>
                  <a:lnTo>
                    <a:pt x="63258" y="42251"/>
                  </a:lnTo>
                  <a:lnTo>
                    <a:pt x="64126" y="42051"/>
                  </a:lnTo>
                  <a:lnTo>
                    <a:pt x="64994" y="41843"/>
                  </a:lnTo>
                  <a:lnTo>
                    <a:pt x="65844" y="41626"/>
                  </a:lnTo>
                  <a:lnTo>
                    <a:pt x="66686" y="41400"/>
                  </a:lnTo>
                  <a:lnTo>
                    <a:pt x="67519" y="41166"/>
                  </a:lnTo>
                  <a:lnTo>
                    <a:pt x="68343" y="40932"/>
                  </a:lnTo>
                  <a:lnTo>
                    <a:pt x="69159" y="40689"/>
                  </a:lnTo>
                  <a:lnTo>
                    <a:pt x="70096" y="40394"/>
                  </a:lnTo>
                  <a:lnTo>
                    <a:pt x="71016" y="40090"/>
                  </a:lnTo>
                  <a:lnTo>
                    <a:pt x="71918" y="39769"/>
                  </a:lnTo>
                  <a:lnTo>
                    <a:pt x="72812" y="39448"/>
                  </a:lnTo>
                  <a:lnTo>
                    <a:pt x="73688" y="39110"/>
                  </a:lnTo>
                  <a:lnTo>
                    <a:pt x="74547" y="38763"/>
                  </a:lnTo>
                  <a:lnTo>
                    <a:pt x="75389" y="38407"/>
                  </a:lnTo>
                  <a:lnTo>
                    <a:pt x="76222" y="38034"/>
                  </a:lnTo>
                  <a:lnTo>
                    <a:pt x="77038" y="37652"/>
                  </a:lnTo>
                  <a:lnTo>
                    <a:pt x="77836" y="37261"/>
                  </a:lnTo>
                  <a:lnTo>
                    <a:pt x="78626" y="36862"/>
                  </a:lnTo>
                  <a:lnTo>
                    <a:pt x="79389" y="36454"/>
                  </a:lnTo>
                  <a:lnTo>
                    <a:pt x="80144" y="36029"/>
                  </a:lnTo>
                  <a:lnTo>
                    <a:pt x="80891" y="35604"/>
                  </a:lnTo>
                  <a:lnTo>
                    <a:pt x="81611" y="35153"/>
                  </a:lnTo>
                  <a:lnTo>
                    <a:pt x="82322" y="34702"/>
                  </a:lnTo>
                  <a:lnTo>
                    <a:pt x="83016" y="34242"/>
                  </a:lnTo>
                  <a:lnTo>
                    <a:pt x="83693" y="33764"/>
                  </a:lnTo>
                  <a:lnTo>
                    <a:pt x="84361" y="33278"/>
                  </a:lnTo>
                  <a:lnTo>
                    <a:pt x="85012" y="32784"/>
                  </a:lnTo>
                  <a:lnTo>
                    <a:pt x="85646" y="32272"/>
                  </a:lnTo>
                  <a:lnTo>
                    <a:pt x="86262" y="31751"/>
                  </a:lnTo>
                  <a:lnTo>
                    <a:pt x="86869" y="31222"/>
                  </a:lnTo>
                  <a:lnTo>
                    <a:pt x="87459" y="30684"/>
                  </a:lnTo>
                  <a:lnTo>
                    <a:pt x="88041" y="30137"/>
                  </a:lnTo>
                  <a:lnTo>
                    <a:pt x="88596" y="29573"/>
                  </a:lnTo>
                  <a:lnTo>
                    <a:pt x="89143" y="29001"/>
                  </a:lnTo>
                  <a:lnTo>
                    <a:pt x="89672" y="28419"/>
                  </a:lnTo>
                  <a:lnTo>
                    <a:pt x="90193" y="27820"/>
                  </a:lnTo>
                  <a:lnTo>
                    <a:pt x="90687" y="27213"/>
                  </a:lnTo>
                  <a:lnTo>
                    <a:pt x="91173" y="26597"/>
                  </a:lnTo>
                  <a:lnTo>
                    <a:pt x="91650" y="25972"/>
                  </a:lnTo>
                  <a:lnTo>
                    <a:pt x="92110" y="25330"/>
                  </a:lnTo>
                  <a:lnTo>
                    <a:pt x="92544" y="24688"/>
                  </a:lnTo>
                  <a:lnTo>
                    <a:pt x="92978" y="24020"/>
                  </a:lnTo>
                  <a:lnTo>
                    <a:pt x="93386" y="23352"/>
                  </a:lnTo>
                  <a:lnTo>
                    <a:pt x="93785" y="22666"/>
                  </a:lnTo>
                  <a:lnTo>
                    <a:pt x="94167" y="21981"/>
                  </a:lnTo>
                  <a:lnTo>
                    <a:pt x="94540" y="21269"/>
                  </a:lnTo>
                  <a:lnTo>
                    <a:pt x="94896" y="20557"/>
                  </a:lnTo>
                  <a:lnTo>
                    <a:pt x="95234" y="19829"/>
                  </a:lnTo>
                  <a:lnTo>
                    <a:pt x="95555" y="19091"/>
                  </a:lnTo>
                  <a:lnTo>
                    <a:pt x="95868" y="18345"/>
                  </a:lnTo>
                  <a:lnTo>
                    <a:pt x="96163" y="17581"/>
                  </a:lnTo>
                  <a:lnTo>
                    <a:pt x="96449" y="16809"/>
                  </a:lnTo>
                  <a:lnTo>
                    <a:pt x="96709" y="16028"/>
                  </a:lnTo>
                  <a:lnTo>
                    <a:pt x="96961" y="15230"/>
                  </a:lnTo>
                  <a:lnTo>
                    <a:pt x="97204" y="14431"/>
                  </a:lnTo>
                  <a:lnTo>
                    <a:pt x="97421" y="13607"/>
                  </a:lnTo>
                  <a:lnTo>
                    <a:pt x="97629" y="12783"/>
                  </a:lnTo>
                  <a:lnTo>
                    <a:pt x="97829" y="11941"/>
                  </a:lnTo>
                  <a:lnTo>
                    <a:pt x="98011" y="11090"/>
                  </a:lnTo>
                  <a:lnTo>
                    <a:pt x="98176" y="10231"/>
                  </a:lnTo>
                  <a:lnTo>
                    <a:pt x="98323" y="9364"/>
                  </a:lnTo>
                  <a:lnTo>
                    <a:pt x="98462" y="8479"/>
                  </a:lnTo>
                  <a:lnTo>
                    <a:pt x="98584" y="7576"/>
                  </a:lnTo>
                  <a:lnTo>
                    <a:pt x="98688" y="6674"/>
                  </a:lnTo>
                  <a:lnTo>
                    <a:pt x="98783" y="5754"/>
                  </a:lnTo>
                  <a:lnTo>
                    <a:pt x="98861" y="4825"/>
                  </a:lnTo>
                  <a:lnTo>
                    <a:pt x="98922" y="3880"/>
                  </a:lnTo>
                  <a:lnTo>
                    <a:pt x="98974" y="2934"/>
                  </a:lnTo>
                  <a:lnTo>
                    <a:pt x="99009" y="1962"/>
                  </a:lnTo>
                  <a:lnTo>
                    <a:pt x="99035" y="990"/>
                  </a:lnTo>
                  <a:lnTo>
                    <a:pt x="990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137aa9371db_0_13"/>
            <p:cNvSpPr/>
            <p:nvPr/>
          </p:nvSpPr>
          <p:spPr>
            <a:xfrm>
              <a:off x="-3298400" y="-5715225"/>
              <a:ext cx="2475875" cy="1150425"/>
            </a:xfrm>
            <a:custGeom>
              <a:avLst/>
              <a:gdLst/>
              <a:ahLst/>
              <a:cxnLst/>
              <a:rect l="l" t="t" r="r" b="b"/>
              <a:pathLst>
                <a:path w="99035" h="46017" fill="none" extrusionOk="0">
                  <a:moveTo>
                    <a:pt x="0" y="46017"/>
                  </a:moveTo>
                  <a:lnTo>
                    <a:pt x="0" y="35491"/>
                  </a:lnTo>
                  <a:lnTo>
                    <a:pt x="0" y="35491"/>
                  </a:lnTo>
                  <a:lnTo>
                    <a:pt x="5510" y="35491"/>
                  </a:lnTo>
                  <a:lnTo>
                    <a:pt x="10838" y="35465"/>
                  </a:lnTo>
                  <a:lnTo>
                    <a:pt x="13441" y="35448"/>
                  </a:lnTo>
                  <a:lnTo>
                    <a:pt x="15992" y="35430"/>
                  </a:lnTo>
                  <a:lnTo>
                    <a:pt x="18500" y="35396"/>
                  </a:lnTo>
                  <a:lnTo>
                    <a:pt x="20965" y="35361"/>
                  </a:lnTo>
                  <a:lnTo>
                    <a:pt x="23377" y="35318"/>
                  </a:lnTo>
                  <a:lnTo>
                    <a:pt x="25746" y="35266"/>
                  </a:lnTo>
                  <a:lnTo>
                    <a:pt x="28080" y="35205"/>
                  </a:lnTo>
                  <a:lnTo>
                    <a:pt x="30362" y="35127"/>
                  </a:lnTo>
                  <a:lnTo>
                    <a:pt x="32601" y="35049"/>
                  </a:lnTo>
                  <a:lnTo>
                    <a:pt x="34788" y="34953"/>
                  </a:lnTo>
                  <a:lnTo>
                    <a:pt x="36940" y="34840"/>
                  </a:lnTo>
                  <a:lnTo>
                    <a:pt x="39040" y="34728"/>
                  </a:lnTo>
                  <a:lnTo>
                    <a:pt x="41096" y="34589"/>
                  </a:lnTo>
                  <a:lnTo>
                    <a:pt x="43118" y="34441"/>
                  </a:lnTo>
                  <a:lnTo>
                    <a:pt x="45088" y="34276"/>
                  </a:lnTo>
                  <a:lnTo>
                    <a:pt x="47014" y="34103"/>
                  </a:lnTo>
                  <a:lnTo>
                    <a:pt x="47960" y="34007"/>
                  </a:lnTo>
                  <a:lnTo>
                    <a:pt x="48888" y="33903"/>
                  </a:lnTo>
                  <a:lnTo>
                    <a:pt x="49817" y="33799"/>
                  </a:lnTo>
                  <a:lnTo>
                    <a:pt x="50728" y="33695"/>
                  </a:lnTo>
                  <a:lnTo>
                    <a:pt x="51630" y="33582"/>
                  </a:lnTo>
                  <a:lnTo>
                    <a:pt x="52524" y="33461"/>
                  </a:lnTo>
                  <a:lnTo>
                    <a:pt x="53401" y="33339"/>
                  </a:lnTo>
                  <a:lnTo>
                    <a:pt x="54268" y="33218"/>
                  </a:lnTo>
                  <a:lnTo>
                    <a:pt x="55127" y="33088"/>
                  </a:lnTo>
                  <a:lnTo>
                    <a:pt x="55969" y="32949"/>
                  </a:lnTo>
                  <a:lnTo>
                    <a:pt x="56811" y="32810"/>
                  </a:lnTo>
                  <a:lnTo>
                    <a:pt x="57635" y="32662"/>
                  </a:lnTo>
                  <a:lnTo>
                    <a:pt x="58442" y="32515"/>
                  </a:lnTo>
                  <a:lnTo>
                    <a:pt x="59249" y="32350"/>
                  </a:lnTo>
                  <a:lnTo>
                    <a:pt x="60039" y="32194"/>
                  </a:lnTo>
                  <a:lnTo>
                    <a:pt x="60820" y="32029"/>
                  </a:lnTo>
                  <a:lnTo>
                    <a:pt x="61592" y="31855"/>
                  </a:lnTo>
                  <a:lnTo>
                    <a:pt x="62347" y="31673"/>
                  </a:lnTo>
                  <a:lnTo>
                    <a:pt x="63093" y="31491"/>
                  </a:lnTo>
                  <a:lnTo>
                    <a:pt x="63831" y="31300"/>
                  </a:lnTo>
                  <a:lnTo>
                    <a:pt x="64560" y="31100"/>
                  </a:lnTo>
                  <a:lnTo>
                    <a:pt x="65271" y="30901"/>
                  </a:lnTo>
                  <a:lnTo>
                    <a:pt x="65974" y="30693"/>
                  </a:lnTo>
                  <a:lnTo>
                    <a:pt x="66668" y="30484"/>
                  </a:lnTo>
                  <a:lnTo>
                    <a:pt x="67354" y="30259"/>
                  </a:lnTo>
                  <a:lnTo>
                    <a:pt x="68022" y="30033"/>
                  </a:lnTo>
                  <a:lnTo>
                    <a:pt x="68681" y="29799"/>
                  </a:lnTo>
                  <a:lnTo>
                    <a:pt x="69332" y="29565"/>
                  </a:lnTo>
                  <a:lnTo>
                    <a:pt x="69966" y="29313"/>
                  </a:lnTo>
                  <a:lnTo>
                    <a:pt x="70590" y="29061"/>
                  </a:lnTo>
                  <a:lnTo>
                    <a:pt x="71207" y="28801"/>
                  </a:lnTo>
                  <a:lnTo>
                    <a:pt x="71814" y="28541"/>
                  </a:lnTo>
                  <a:lnTo>
                    <a:pt x="72413" y="28263"/>
                  </a:lnTo>
                  <a:lnTo>
                    <a:pt x="72994" y="27985"/>
                  </a:lnTo>
                  <a:lnTo>
                    <a:pt x="73567" y="27699"/>
                  </a:lnTo>
                  <a:lnTo>
                    <a:pt x="74131" y="27404"/>
                  </a:lnTo>
                  <a:lnTo>
                    <a:pt x="74678" y="27100"/>
                  </a:lnTo>
                  <a:lnTo>
                    <a:pt x="75216" y="26796"/>
                  </a:lnTo>
                  <a:lnTo>
                    <a:pt x="75745" y="26475"/>
                  </a:lnTo>
                  <a:lnTo>
                    <a:pt x="76265" y="26154"/>
                  </a:lnTo>
                  <a:lnTo>
                    <a:pt x="76777" y="25825"/>
                  </a:lnTo>
                  <a:lnTo>
                    <a:pt x="77272" y="25478"/>
                  </a:lnTo>
                  <a:lnTo>
                    <a:pt x="77758" y="25130"/>
                  </a:lnTo>
                  <a:lnTo>
                    <a:pt x="78235" y="24783"/>
                  </a:lnTo>
                  <a:lnTo>
                    <a:pt x="78695" y="24419"/>
                  </a:lnTo>
                  <a:lnTo>
                    <a:pt x="79146" y="24046"/>
                  </a:lnTo>
                  <a:lnTo>
                    <a:pt x="79589" y="23664"/>
                  </a:lnTo>
                  <a:lnTo>
                    <a:pt x="80023" y="23282"/>
                  </a:lnTo>
                  <a:lnTo>
                    <a:pt x="80448" y="22883"/>
                  </a:lnTo>
                  <a:lnTo>
                    <a:pt x="80856" y="22475"/>
                  </a:lnTo>
                  <a:lnTo>
                    <a:pt x="81255" y="22067"/>
                  </a:lnTo>
                  <a:lnTo>
                    <a:pt x="81645" y="21642"/>
                  </a:lnTo>
                  <a:lnTo>
                    <a:pt x="82019" y="21217"/>
                  </a:lnTo>
                  <a:lnTo>
                    <a:pt x="82392" y="20774"/>
                  </a:lnTo>
                  <a:lnTo>
                    <a:pt x="82748" y="20332"/>
                  </a:lnTo>
                  <a:lnTo>
                    <a:pt x="83086" y="19872"/>
                  </a:lnTo>
                  <a:lnTo>
                    <a:pt x="83424" y="19403"/>
                  </a:lnTo>
                  <a:lnTo>
                    <a:pt x="83745" y="18935"/>
                  </a:lnTo>
                  <a:lnTo>
                    <a:pt x="84066" y="18449"/>
                  </a:lnTo>
                  <a:lnTo>
                    <a:pt x="84361" y="17954"/>
                  </a:lnTo>
                  <a:lnTo>
                    <a:pt x="84657" y="17451"/>
                  </a:lnTo>
                  <a:lnTo>
                    <a:pt x="84943" y="16939"/>
                  </a:lnTo>
                  <a:lnTo>
                    <a:pt x="85212" y="16418"/>
                  </a:lnTo>
                  <a:lnTo>
                    <a:pt x="85472" y="15889"/>
                  </a:lnTo>
                  <a:lnTo>
                    <a:pt x="85715" y="15342"/>
                  </a:lnTo>
                  <a:lnTo>
                    <a:pt x="85958" y="14796"/>
                  </a:lnTo>
                  <a:lnTo>
                    <a:pt x="86184" y="14232"/>
                  </a:lnTo>
                  <a:lnTo>
                    <a:pt x="86401" y="13659"/>
                  </a:lnTo>
                  <a:lnTo>
                    <a:pt x="86609" y="13078"/>
                  </a:lnTo>
                  <a:lnTo>
                    <a:pt x="86809" y="12487"/>
                  </a:lnTo>
                  <a:lnTo>
                    <a:pt x="86991" y="11889"/>
                  </a:lnTo>
                  <a:lnTo>
                    <a:pt x="87164" y="11273"/>
                  </a:lnTo>
                  <a:lnTo>
                    <a:pt x="87329" y="10657"/>
                  </a:lnTo>
                  <a:lnTo>
                    <a:pt x="87485" y="10023"/>
                  </a:lnTo>
                  <a:lnTo>
                    <a:pt x="87624" y="9381"/>
                  </a:lnTo>
                  <a:lnTo>
                    <a:pt x="87754" y="8721"/>
                  </a:lnTo>
                  <a:lnTo>
                    <a:pt x="87876" y="8053"/>
                  </a:lnTo>
                  <a:lnTo>
                    <a:pt x="87989" y="7385"/>
                  </a:lnTo>
                  <a:lnTo>
                    <a:pt x="88093" y="6691"/>
                  </a:lnTo>
                  <a:lnTo>
                    <a:pt x="88180" y="5997"/>
                  </a:lnTo>
                  <a:lnTo>
                    <a:pt x="88258" y="5285"/>
                  </a:lnTo>
                  <a:lnTo>
                    <a:pt x="88327" y="4565"/>
                  </a:lnTo>
                  <a:lnTo>
                    <a:pt x="88388" y="3836"/>
                  </a:lnTo>
                  <a:lnTo>
                    <a:pt x="88431" y="3090"/>
                  </a:lnTo>
                  <a:lnTo>
                    <a:pt x="88466" y="2335"/>
                  </a:lnTo>
                  <a:lnTo>
                    <a:pt x="88501" y="1571"/>
                  </a:lnTo>
                  <a:lnTo>
                    <a:pt x="88509" y="790"/>
                  </a:lnTo>
                  <a:lnTo>
                    <a:pt x="88518" y="1"/>
                  </a:lnTo>
                  <a:lnTo>
                    <a:pt x="99035" y="1"/>
                  </a:lnTo>
                  <a:lnTo>
                    <a:pt x="99035" y="1"/>
                  </a:lnTo>
                  <a:lnTo>
                    <a:pt x="99035" y="990"/>
                  </a:lnTo>
                  <a:lnTo>
                    <a:pt x="99009" y="1962"/>
                  </a:lnTo>
                  <a:lnTo>
                    <a:pt x="98974" y="2934"/>
                  </a:lnTo>
                  <a:lnTo>
                    <a:pt x="98922" y="3880"/>
                  </a:lnTo>
                  <a:lnTo>
                    <a:pt x="98861" y="4825"/>
                  </a:lnTo>
                  <a:lnTo>
                    <a:pt x="98783" y="5754"/>
                  </a:lnTo>
                  <a:lnTo>
                    <a:pt x="98688" y="6674"/>
                  </a:lnTo>
                  <a:lnTo>
                    <a:pt x="98584" y="7576"/>
                  </a:lnTo>
                  <a:lnTo>
                    <a:pt x="98462" y="8479"/>
                  </a:lnTo>
                  <a:lnTo>
                    <a:pt x="98323" y="9364"/>
                  </a:lnTo>
                  <a:lnTo>
                    <a:pt x="98176" y="10231"/>
                  </a:lnTo>
                  <a:lnTo>
                    <a:pt x="98011" y="11090"/>
                  </a:lnTo>
                  <a:lnTo>
                    <a:pt x="97829" y="11941"/>
                  </a:lnTo>
                  <a:lnTo>
                    <a:pt x="97629" y="12783"/>
                  </a:lnTo>
                  <a:lnTo>
                    <a:pt x="97421" y="13607"/>
                  </a:lnTo>
                  <a:lnTo>
                    <a:pt x="97204" y="14431"/>
                  </a:lnTo>
                  <a:lnTo>
                    <a:pt x="96961" y="15230"/>
                  </a:lnTo>
                  <a:lnTo>
                    <a:pt x="96709" y="16028"/>
                  </a:lnTo>
                  <a:lnTo>
                    <a:pt x="96449" y="16809"/>
                  </a:lnTo>
                  <a:lnTo>
                    <a:pt x="96163" y="17581"/>
                  </a:lnTo>
                  <a:lnTo>
                    <a:pt x="95868" y="18345"/>
                  </a:lnTo>
                  <a:lnTo>
                    <a:pt x="95555" y="19091"/>
                  </a:lnTo>
                  <a:lnTo>
                    <a:pt x="95234" y="19829"/>
                  </a:lnTo>
                  <a:lnTo>
                    <a:pt x="94896" y="20557"/>
                  </a:lnTo>
                  <a:lnTo>
                    <a:pt x="94540" y="21269"/>
                  </a:lnTo>
                  <a:lnTo>
                    <a:pt x="94167" y="21981"/>
                  </a:lnTo>
                  <a:lnTo>
                    <a:pt x="93785" y="22666"/>
                  </a:lnTo>
                  <a:lnTo>
                    <a:pt x="93386" y="23352"/>
                  </a:lnTo>
                  <a:lnTo>
                    <a:pt x="92978" y="24020"/>
                  </a:lnTo>
                  <a:lnTo>
                    <a:pt x="92544" y="24688"/>
                  </a:lnTo>
                  <a:lnTo>
                    <a:pt x="92110" y="25330"/>
                  </a:lnTo>
                  <a:lnTo>
                    <a:pt x="91650" y="25972"/>
                  </a:lnTo>
                  <a:lnTo>
                    <a:pt x="91173" y="26597"/>
                  </a:lnTo>
                  <a:lnTo>
                    <a:pt x="90687" y="27213"/>
                  </a:lnTo>
                  <a:lnTo>
                    <a:pt x="90193" y="27820"/>
                  </a:lnTo>
                  <a:lnTo>
                    <a:pt x="89672" y="28419"/>
                  </a:lnTo>
                  <a:lnTo>
                    <a:pt x="89143" y="29001"/>
                  </a:lnTo>
                  <a:lnTo>
                    <a:pt x="88596" y="29573"/>
                  </a:lnTo>
                  <a:lnTo>
                    <a:pt x="88041" y="30137"/>
                  </a:lnTo>
                  <a:lnTo>
                    <a:pt x="87459" y="30684"/>
                  </a:lnTo>
                  <a:lnTo>
                    <a:pt x="86869" y="31222"/>
                  </a:lnTo>
                  <a:lnTo>
                    <a:pt x="86262" y="31751"/>
                  </a:lnTo>
                  <a:lnTo>
                    <a:pt x="85646" y="32272"/>
                  </a:lnTo>
                  <a:lnTo>
                    <a:pt x="85012" y="32784"/>
                  </a:lnTo>
                  <a:lnTo>
                    <a:pt x="84361" y="33278"/>
                  </a:lnTo>
                  <a:lnTo>
                    <a:pt x="83693" y="33764"/>
                  </a:lnTo>
                  <a:lnTo>
                    <a:pt x="83016" y="34242"/>
                  </a:lnTo>
                  <a:lnTo>
                    <a:pt x="82322" y="34702"/>
                  </a:lnTo>
                  <a:lnTo>
                    <a:pt x="81611" y="35153"/>
                  </a:lnTo>
                  <a:lnTo>
                    <a:pt x="80891" y="35604"/>
                  </a:lnTo>
                  <a:lnTo>
                    <a:pt x="80144" y="36029"/>
                  </a:lnTo>
                  <a:lnTo>
                    <a:pt x="79389" y="36454"/>
                  </a:lnTo>
                  <a:lnTo>
                    <a:pt x="78626" y="36862"/>
                  </a:lnTo>
                  <a:lnTo>
                    <a:pt x="77836" y="37261"/>
                  </a:lnTo>
                  <a:lnTo>
                    <a:pt x="77038" y="37652"/>
                  </a:lnTo>
                  <a:lnTo>
                    <a:pt x="76222" y="38034"/>
                  </a:lnTo>
                  <a:lnTo>
                    <a:pt x="75389" y="38407"/>
                  </a:lnTo>
                  <a:lnTo>
                    <a:pt x="74547" y="38763"/>
                  </a:lnTo>
                  <a:lnTo>
                    <a:pt x="73688" y="39110"/>
                  </a:lnTo>
                  <a:lnTo>
                    <a:pt x="72812" y="39448"/>
                  </a:lnTo>
                  <a:lnTo>
                    <a:pt x="71918" y="39769"/>
                  </a:lnTo>
                  <a:lnTo>
                    <a:pt x="71016" y="40090"/>
                  </a:lnTo>
                  <a:lnTo>
                    <a:pt x="70096" y="40394"/>
                  </a:lnTo>
                  <a:lnTo>
                    <a:pt x="69159" y="40689"/>
                  </a:lnTo>
                  <a:lnTo>
                    <a:pt x="69159" y="40689"/>
                  </a:lnTo>
                  <a:lnTo>
                    <a:pt x="68343" y="40932"/>
                  </a:lnTo>
                  <a:lnTo>
                    <a:pt x="67519" y="41166"/>
                  </a:lnTo>
                  <a:lnTo>
                    <a:pt x="66686" y="41400"/>
                  </a:lnTo>
                  <a:lnTo>
                    <a:pt x="65844" y="41626"/>
                  </a:lnTo>
                  <a:lnTo>
                    <a:pt x="64994" y="41843"/>
                  </a:lnTo>
                  <a:lnTo>
                    <a:pt x="64126" y="42051"/>
                  </a:lnTo>
                  <a:lnTo>
                    <a:pt x="63258" y="42251"/>
                  </a:lnTo>
                  <a:lnTo>
                    <a:pt x="62373" y="42442"/>
                  </a:lnTo>
                  <a:lnTo>
                    <a:pt x="61488" y="42633"/>
                  </a:lnTo>
                  <a:lnTo>
                    <a:pt x="60585" y="42815"/>
                  </a:lnTo>
                  <a:lnTo>
                    <a:pt x="59674" y="42988"/>
                  </a:lnTo>
                  <a:lnTo>
                    <a:pt x="58755" y="43153"/>
                  </a:lnTo>
                  <a:lnTo>
                    <a:pt x="57826" y="43318"/>
                  </a:lnTo>
                  <a:lnTo>
                    <a:pt x="56889" y="43474"/>
                  </a:lnTo>
                  <a:lnTo>
                    <a:pt x="55943" y="43622"/>
                  </a:lnTo>
                  <a:lnTo>
                    <a:pt x="54989" y="43769"/>
                  </a:lnTo>
                  <a:lnTo>
                    <a:pt x="54025" y="43908"/>
                  </a:lnTo>
                  <a:lnTo>
                    <a:pt x="53054" y="44038"/>
                  </a:lnTo>
                  <a:lnTo>
                    <a:pt x="52073" y="44160"/>
                  </a:lnTo>
                  <a:lnTo>
                    <a:pt x="51084" y="44281"/>
                  </a:lnTo>
                  <a:lnTo>
                    <a:pt x="50086" y="44403"/>
                  </a:lnTo>
                  <a:lnTo>
                    <a:pt x="49079" y="44507"/>
                  </a:lnTo>
                  <a:lnTo>
                    <a:pt x="48064" y="44611"/>
                  </a:lnTo>
                  <a:lnTo>
                    <a:pt x="47040" y="44715"/>
                  </a:lnTo>
                  <a:lnTo>
                    <a:pt x="46007" y="44811"/>
                  </a:lnTo>
                  <a:lnTo>
                    <a:pt x="44966" y="44897"/>
                  </a:lnTo>
                  <a:lnTo>
                    <a:pt x="42858" y="45071"/>
                  </a:lnTo>
                  <a:lnTo>
                    <a:pt x="40723" y="45219"/>
                  </a:lnTo>
                  <a:lnTo>
                    <a:pt x="38554" y="45349"/>
                  </a:lnTo>
                  <a:lnTo>
                    <a:pt x="36350" y="45470"/>
                  </a:lnTo>
                  <a:lnTo>
                    <a:pt x="34119" y="45566"/>
                  </a:lnTo>
                  <a:lnTo>
                    <a:pt x="31855" y="45661"/>
                  </a:lnTo>
                  <a:lnTo>
                    <a:pt x="29573" y="45739"/>
                  </a:lnTo>
                  <a:lnTo>
                    <a:pt x="27247" y="45800"/>
                  </a:lnTo>
                  <a:lnTo>
                    <a:pt x="24904" y="45852"/>
                  </a:lnTo>
                  <a:lnTo>
                    <a:pt x="22526" y="45895"/>
                  </a:lnTo>
                  <a:lnTo>
                    <a:pt x="20123" y="45930"/>
                  </a:lnTo>
                  <a:lnTo>
                    <a:pt x="17693" y="45956"/>
                  </a:lnTo>
                  <a:lnTo>
                    <a:pt x="15246" y="45982"/>
                  </a:lnTo>
                  <a:lnTo>
                    <a:pt x="12764" y="46000"/>
                  </a:lnTo>
                  <a:lnTo>
                    <a:pt x="10257" y="46008"/>
                  </a:lnTo>
                  <a:lnTo>
                    <a:pt x="5172" y="46017"/>
                  </a:lnTo>
                  <a:lnTo>
                    <a:pt x="0" y="46017"/>
                  </a:lnTo>
                  <a:lnTo>
                    <a:pt x="0" y="460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137aa9371db_0_13"/>
            <p:cNvSpPr/>
            <p:nvPr/>
          </p:nvSpPr>
          <p:spPr>
            <a:xfrm>
              <a:off x="-3298400" y="-4564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137aa9371db_0_13"/>
            <p:cNvSpPr/>
            <p:nvPr/>
          </p:nvSpPr>
          <p:spPr>
            <a:xfrm>
              <a:off x="-662875" y="-4272825"/>
              <a:ext cx="261225" cy="262075"/>
            </a:xfrm>
            <a:custGeom>
              <a:avLst/>
              <a:gdLst/>
              <a:ahLst/>
              <a:cxnLst/>
              <a:rect l="l" t="t" r="r" b="b"/>
              <a:pathLst>
                <a:path w="10449" h="10483" extrusionOk="0">
                  <a:moveTo>
                    <a:pt x="5094" y="1"/>
                  </a:moveTo>
                  <a:lnTo>
                    <a:pt x="4773" y="18"/>
                  </a:lnTo>
                  <a:lnTo>
                    <a:pt x="4617" y="27"/>
                  </a:lnTo>
                  <a:lnTo>
                    <a:pt x="4461" y="53"/>
                  </a:lnTo>
                  <a:lnTo>
                    <a:pt x="4296" y="79"/>
                  </a:lnTo>
                  <a:lnTo>
                    <a:pt x="4140" y="105"/>
                  </a:lnTo>
                  <a:lnTo>
                    <a:pt x="3888" y="157"/>
                  </a:lnTo>
                  <a:lnTo>
                    <a:pt x="3654" y="218"/>
                  </a:lnTo>
                  <a:lnTo>
                    <a:pt x="3411" y="296"/>
                  </a:lnTo>
                  <a:lnTo>
                    <a:pt x="3159" y="391"/>
                  </a:lnTo>
                  <a:lnTo>
                    <a:pt x="2907" y="495"/>
                  </a:lnTo>
                  <a:lnTo>
                    <a:pt x="2682" y="608"/>
                  </a:lnTo>
                  <a:lnTo>
                    <a:pt x="2456" y="730"/>
                  </a:lnTo>
                  <a:lnTo>
                    <a:pt x="2352" y="799"/>
                  </a:lnTo>
                  <a:lnTo>
                    <a:pt x="2248" y="877"/>
                  </a:lnTo>
                  <a:lnTo>
                    <a:pt x="2144" y="938"/>
                  </a:lnTo>
                  <a:lnTo>
                    <a:pt x="2040" y="1007"/>
                  </a:lnTo>
                  <a:lnTo>
                    <a:pt x="1936" y="1085"/>
                  </a:lnTo>
                  <a:lnTo>
                    <a:pt x="1831" y="1163"/>
                  </a:lnTo>
                  <a:lnTo>
                    <a:pt x="1649" y="1337"/>
                  </a:lnTo>
                  <a:lnTo>
                    <a:pt x="1476" y="1510"/>
                  </a:lnTo>
                  <a:lnTo>
                    <a:pt x="1319" y="1675"/>
                  </a:lnTo>
                  <a:lnTo>
                    <a:pt x="1163" y="1866"/>
                  </a:lnTo>
                  <a:lnTo>
                    <a:pt x="842" y="2283"/>
                  </a:lnTo>
                  <a:lnTo>
                    <a:pt x="764" y="2387"/>
                  </a:lnTo>
                  <a:lnTo>
                    <a:pt x="695" y="2491"/>
                  </a:lnTo>
                  <a:lnTo>
                    <a:pt x="573" y="2708"/>
                  </a:lnTo>
                  <a:lnTo>
                    <a:pt x="460" y="2942"/>
                  </a:lnTo>
                  <a:lnTo>
                    <a:pt x="356" y="3194"/>
                  </a:lnTo>
                  <a:lnTo>
                    <a:pt x="304" y="3298"/>
                  </a:lnTo>
                  <a:lnTo>
                    <a:pt x="261" y="3411"/>
                  </a:lnTo>
                  <a:lnTo>
                    <a:pt x="217" y="3532"/>
                  </a:lnTo>
                  <a:lnTo>
                    <a:pt x="183" y="3654"/>
                  </a:lnTo>
                  <a:lnTo>
                    <a:pt x="131" y="3905"/>
                  </a:lnTo>
                  <a:lnTo>
                    <a:pt x="70" y="4174"/>
                  </a:lnTo>
                  <a:lnTo>
                    <a:pt x="53" y="4305"/>
                  </a:lnTo>
                  <a:lnTo>
                    <a:pt x="35" y="4435"/>
                  </a:lnTo>
                  <a:lnTo>
                    <a:pt x="9" y="4695"/>
                  </a:lnTo>
                  <a:lnTo>
                    <a:pt x="9" y="4964"/>
                  </a:lnTo>
                  <a:lnTo>
                    <a:pt x="0" y="5224"/>
                  </a:lnTo>
                  <a:lnTo>
                    <a:pt x="9" y="5485"/>
                  </a:lnTo>
                  <a:lnTo>
                    <a:pt x="27" y="5745"/>
                  </a:lnTo>
                  <a:lnTo>
                    <a:pt x="61" y="6005"/>
                  </a:lnTo>
                  <a:lnTo>
                    <a:pt x="105" y="6257"/>
                  </a:lnTo>
                  <a:lnTo>
                    <a:pt x="165" y="6509"/>
                  </a:lnTo>
                  <a:lnTo>
                    <a:pt x="235" y="6760"/>
                  </a:lnTo>
                  <a:lnTo>
                    <a:pt x="313" y="7003"/>
                  </a:lnTo>
                  <a:lnTo>
                    <a:pt x="408" y="7238"/>
                  </a:lnTo>
                  <a:lnTo>
                    <a:pt x="512" y="7472"/>
                  </a:lnTo>
                  <a:lnTo>
                    <a:pt x="625" y="7706"/>
                  </a:lnTo>
                  <a:lnTo>
                    <a:pt x="755" y="7923"/>
                  </a:lnTo>
                  <a:lnTo>
                    <a:pt x="894" y="8149"/>
                  </a:lnTo>
                  <a:lnTo>
                    <a:pt x="1042" y="8357"/>
                  </a:lnTo>
                  <a:lnTo>
                    <a:pt x="1198" y="8557"/>
                  </a:lnTo>
                  <a:lnTo>
                    <a:pt x="1363" y="8756"/>
                  </a:lnTo>
                  <a:lnTo>
                    <a:pt x="1545" y="8947"/>
                  </a:lnTo>
                  <a:lnTo>
                    <a:pt x="1719" y="9103"/>
                  </a:lnTo>
                  <a:lnTo>
                    <a:pt x="1910" y="9259"/>
                  </a:lnTo>
                  <a:lnTo>
                    <a:pt x="2317" y="9572"/>
                  </a:lnTo>
                  <a:lnTo>
                    <a:pt x="2526" y="9719"/>
                  </a:lnTo>
                  <a:lnTo>
                    <a:pt x="2751" y="9849"/>
                  </a:lnTo>
                  <a:lnTo>
                    <a:pt x="2977" y="9962"/>
                  </a:lnTo>
                  <a:lnTo>
                    <a:pt x="3228" y="10066"/>
                  </a:lnTo>
                  <a:lnTo>
                    <a:pt x="3341" y="10118"/>
                  </a:lnTo>
                  <a:lnTo>
                    <a:pt x="3454" y="10162"/>
                  </a:lnTo>
                  <a:lnTo>
                    <a:pt x="3576" y="10197"/>
                  </a:lnTo>
                  <a:lnTo>
                    <a:pt x="3697" y="10231"/>
                  </a:lnTo>
                  <a:lnTo>
                    <a:pt x="3949" y="10292"/>
                  </a:lnTo>
                  <a:lnTo>
                    <a:pt x="4209" y="10344"/>
                  </a:lnTo>
                  <a:lnTo>
                    <a:pt x="4478" y="10396"/>
                  </a:lnTo>
                  <a:lnTo>
                    <a:pt x="4738" y="10439"/>
                  </a:lnTo>
                  <a:lnTo>
                    <a:pt x="4999" y="10474"/>
                  </a:lnTo>
                  <a:lnTo>
                    <a:pt x="5137" y="10483"/>
                  </a:lnTo>
                  <a:lnTo>
                    <a:pt x="5268" y="10483"/>
                  </a:lnTo>
                  <a:lnTo>
                    <a:pt x="5528" y="10474"/>
                  </a:lnTo>
                  <a:lnTo>
                    <a:pt x="5788" y="10457"/>
                  </a:lnTo>
                  <a:lnTo>
                    <a:pt x="6049" y="10422"/>
                  </a:lnTo>
                  <a:lnTo>
                    <a:pt x="6300" y="10379"/>
                  </a:lnTo>
                  <a:lnTo>
                    <a:pt x="6552" y="10327"/>
                  </a:lnTo>
                  <a:lnTo>
                    <a:pt x="6795" y="10257"/>
                  </a:lnTo>
                  <a:lnTo>
                    <a:pt x="7038" y="10170"/>
                  </a:lnTo>
                  <a:lnTo>
                    <a:pt x="7272" y="10084"/>
                  </a:lnTo>
                  <a:lnTo>
                    <a:pt x="7498" y="9980"/>
                  </a:lnTo>
                  <a:lnTo>
                    <a:pt x="7723" y="9867"/>
                  </a:lnTo>
                  <a:lnTo>
                    <a:pt x="7940" y="9737"/>
                  </a:lnTo>
                  <a:lnTo>
                    <a:pt x="8157" y="9598"/>
                  </a:lnTo>
                  <a:lnTo>
                    <a:pt x="8357" y="9450"/>
                  </a:lnTo>
                  <a:lnTo>
                    <a:pt x="8548" y="9294"/>
                  </a:lnTo>
                  <a:lnTo>
                    <a:pt x="8739" y="9121"/>
                  </a:lnTo>
                  <a:lnTo>
                    <a:pt x="8912" y="8947"/>
                  </a:lnTo>
                  <a:lnTo>
                    <a:pt x="9068" y="8773"/>
                  </a:lnTo>
                  <a:lnTo>
                    <a:pt x="9225" y="8583"/>
                  </a:lnTo>
                  <a:lnTo>
                    <a:pt x="9546" y="8175"/>
                  </a:lnTo>
                  <a:lnTo>
                    <a:pt x="9684" y="7958"/>
                  </a:lnTo>
                  <a:lnTo>
                    <a:pt x="9815" y="7741"/>
                  </a:lnTo>
                  <a:lnTo>
                    <a:pt x="9927" y="7507"/>
                  </a:lnTo>
                  <a:lnTo>
                    <a:pt x="10032" y="7255"/>
                  </a:lnTo>
                  <a:lnTo>
                    <a:pt x="10127" y="7003"/>
                  </a:lnTo>
                  <a:lnTo>
                    <a:pt x="10196" y="6769"/>
                  </a:lnTo>
                  <a:lnTo>
                    <a:pt x="10257" y="6526"/>
                  </a:lnTo>
                  <a:lnTo>
                    <a:pt x="10318" y="6274"/>
                  </a:lnTo>
                  <a:lnTo>
                    <a:pt x="10361" y="6144"/>
                  </a:lnTo>
                  <a:lnTo>
                    <a:pt x="10396" y="6014"/>
                  </a:lnTo>
                  <a:lnTo>
                    <a:pt x="10422" y="5884"/>
                  </a:lnTo>
                  <a:lnTo>
                    <a:pt x="10431" y="5754"/>
                  </a:lnTo>
                  <a:lnTo>
                    <a:pt x="10448" y="5615"/>
                  </a:lnTo>
                  <a:lnTo>
                    <a:pt x="10448" y="5485"/>
                  </a:lnTo>
                  <a:lnTo>
                    <a:pt x="10448" y="5224"/>
                  </a:lnTo>
                  <a:lnTo>
                    <a:pt x="10448" y="5094"/>
                  </a:lnTo>
                  <a:lnTo>
                    <a:pt x="10439" y="4964"/>
                  </a:lnTo>
                  <a:lnTo>
                    <a:pt x="10405" y="4695"/>
                  </a:lnTo>
                  <a:lnTo>
                    <a:pt x="10361" y="4435"/>
                  </a:lnTo>
                  <a:lnTo>
                    <a:pt x="10318" y="4174"/>
                  </a:lnTo>
                  <a:lnTo>
                    <a:pt x="10257" y="3905"/>
                  </a:lnTo>
                  <a:lnTo>
                    <a:pt x="10196" y="3654"/>
                  </a:lnTo>
                  <a:lnTo>
                    <a:pt x="10162" y="3532"/>
                  </a:lnTo>
                  <a:lnTo>
                    <a:pt x="10127" y="3411"/>
                  </a:lnTo>
                  <a:lnTo>
                    <a:pt x="10084" y="3298"/>
                  </a:lnTo>
                  <a:lnTo>
                    <a:pt x="10032" y="3194"/>
                  </a:lnTo>
                  <a:lnTo>
                    <a:pt x="9815" y="2734"/>
                  </a:lnTo>
                  <a:lnTo>
                    <a:pt x="9684" y="2500"/>
                  </a:lnTo>
                  <a:lnTo>
                    <a:pt x="9615" y="2387"/>
                  </a:lnTo>
                  <a:lnTo>
                    <a:pt x="9546" y="2283"/>
                  </a:lnTo>
                  <a:lnTo>
                    <a:pt x="9485" y="2179"/>
                  </a:lnTo>
                  <a:lnTo>
                    <a:pt x="9415" y="2083"/>
                  </a:lnTo>
                  <a:lnTo>
                    <a:pt x="9337" y="1988"/>
                  </a:lnTo>
                  <a:lnTo>
                    <a:pt x="9251" y="1892"/>
                  </a:lnTo>
                  <a:lnTo>
                    <a:pt x="9077" y="1710"/>
                  </a:lnTo>
                  <a:lnTo>
                    <a:pt x="8990" y="1615"/>
                  </a:lnTo>
                  <a:lnTo>
                    <a:pt x="8912" y="1510"/>
                  </a:lnTo>
                  <a:lnTo>
                    <a:pt x="8669" y="1294"/>
                  </a:lnTo>
                  <a:lnTo>
                    <a:pt x="8409" y="1094"/>
                  </a:lnTo>
                  <a:lnTo>
                    <a:pt x="8149" y="903"/>
                  </a:lnTo>
                  <a:lnTo>
                    <a:pt x="7871" y="738"/>
                  </a:lnTo>
                  <a:lnTo>
                    <a:pt x="7585" y="582"/>
                  </a:lnTo>
                  <a:lnTo>
                    <a:pt x="7289" y="443"/>
                  </a:lnTo>
                  <a:lnTo>
                    <a:pt x="6986" y="330"/>
                  </a:lnTo>
                  <a:lnTo>
                    <a:pt x="6682" y="226"/>
                  </a:lnTo>
                  <a:lnTo>
                    <a:pt x="6370" y="148"/>
                  </a:lnTo>
                  <a:lnTo>
                    <a:pt x="6057" y="79"/>
                  </a:lnTo>
                  <a:lnTo>
                    <a:pt x="5736" y="35"/>
                  </a:lnTo>
                  <a:lnTo>
                    <a:pt x="5415" y="9"/>
                  </a:lnTo>
                  <a:lnTo>
                    <a:pt x="50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137aa9371db_0_13"/>
            <p:cNvSpPr/>
            <p:nvPr/>
          </p:nvSpPr>
          <p:spPr>
            <a:xfrm>
              <a:off x="-662875" y="-4272825"/>
              <a:ext cx="261225" cy="262075"/>
            </a:xfrm>
            <a:custGeom>
              <a:avLst/>
              <a:gdLst/>
              <a:ahLst/>
              <a:cxnLst/>
              <a:rect l="l" t="t" r="r" b="b"/>
              <a:pathLst>
                <a:path w="10449" h="10483" fill="none" extrusionOk="0">
                  <a:moveTo>
                    <a:pt x="5268" y="10483"/>
                  </a:moveTo>
                  <a:lnTo>
                    <a:pt x="5268" y="10483"/>
                  </a:lnTo>
                  <a:lnTo>
                    <a:pt x="5137" y="10483"/>
                  </a:lnTo>
                  <a:lnTo>
                    <a:pt x="4999" y="10474"/>
                  </a:lnTo>
                  <a:lnTo>
                    <a:pt x="4738" y="10439"/>
                  </a:lnTo>
                  <a:lnTo>
                    <a:pt x="4478" y="10396"/>
                  </a:lnTo>
                  <a:lnTo>
                    <a:pt x="4209" y="10344"/>
                  </a:lnTo>
                  <a:lnTo>
                    <a:pt x="4209" y="10344"/>
                  </a:lnTo>
                  <a:lnTo>
                    <a:pt x="3949" y="10292"/>
                  </a:lnTo>
                  <a:lnTo>
                    <a:pt x="3697" y="10231"/>
                  </a:lnTo>
                  <a:lnTo>
                    <a:pt x="3576" y="10197"/>
                  </a:lnTo>
                  <a:lnTo>
                    <a:pt x="3454" y="10162"/>
                  </a:lnTo>
                  <a:lnTo>
                    <a:pt x="3341" y="10118"/>
                  </a:lnTo>
                  <a:lnTo>
                    <a:pt x="3228" y="10066"/>
                  </a:lnTo>
                  <a:lnTo>
                    <a:pt x="3228" y="10066"/>
                  </a:lnTo>
                  <a:lnTo>
                    <a:pt x="2977" y="9962"/>
                  </a:lnTo>
                  <a:lnTo>
                    <a:pt x="2751" y="9849"/>
                  </a:lnTo>
                  <a:lnTo>
                    <a:pt x="2526" y="9719"/>
                  </a:lnTo>
                  <a:lnTo>
                    <a:pt x="2317" y="9572"/>
                  </a:lnTo>
                  <a:lnTo>
                    <a:pt x="2317" y="9572"/>
                  </a:lnTo>
                  <a:lnTo>
                    <a:pt x="1910" y="9259"/>
                  </a:lnTo>
                  <a:lnTo>
                    <a:pt x="1719" y="9103"/>
                  </a:lnTo>
                  <a:lnTo>
                    <a:pt x="1545" y="8947"/>
                  </a:lnTo>
                  <a:lnTo>
                    <a:pt x="1545" y="8947"/>
                  </a:lnTo>
                  <a:lnTo>
                    <a:pt x="1363" y="8756"/>
                  </a:lnTo>
                  <a:lnTo>
                    <a:pt x="1198" y="8557"/>
                  </a:lnTo>
                  <a:lnTo>
                    <a:pt x="1042" y="8357"/>
                  </a:lnTo>
                  <a:lnTo>
                    <a:pt x="894" y="8149"/>
                  </a:lnTo>
                  <a:lnTo>
                    <a:pt x="755" y="7923"/>
                  </a:lnTo>
                  <a:lnTo>
                    <a:pt x="625" y="7706"/>
                  </a:lnTo>
                  <a:lnTo>
                    <a:pt x="512" y="7472"/>
                  </a:lnTo>
                  <a:lnTo>
                    <a:pt x="408" y="7238"/>
                  </a:lnTo>
                  <a:lnTo>
                    <a:pt x="313" y="7003"/>
                  </a:lnTo>
                  <a:lnTo>
                    <a:pt x="235" y="6760"/>
                  </a:lnTo>
                  <a:lnTo>
                    <a:pt x="165" y="6509"/>
                  </a:lnTo>
                  <a:lnTo>
                    <a:pt x="105" y="6257"/>
                  </a:lnTo>
                  <a:lnTo>
                    <a:pt x="61" y="6005"/>
                  </a:lnTo>
                  <a:lnTo>
                    <a:pt x="27" y="5745"/>
                  </a:lnTo>
                  <a:lnTo>
                    <a:pt x="9" y="5485"/>
                  </a:lnTo>
                  <a:lnTo>
                    <a:pt x="0" y="5224"/>
                  </a:lnTo>
                  <a:lnTo>
                    <a:pt x="0" y="5224"/>
                  </a:lnTo>
                  <a:lnTo>
                    <a:pt x="9" y="4964"/>
                  </a:lnTo>
                  <a:lnTo>
                    <a:pt x="9" y="4695"/>
                  </a:lnTo>
                  <a:lnTo>
                    <a:pt x="35" y="4435"/>
                  </a:lnTo>
                  <a:lnTo>
                    <a:pt x="53" y="4305"/>
                  </a:lnTo>
                  <a:lnTo>
                    <a:pt x="70" y="4174"/>
                  </a:lnTo>
                  <a:lnTo>
                    <a:pt x="70" y="4174"/>
                  </a:lnTo>
                  <a:lnTo>
                    <a:pt x="131" y="3905"/>
                  </a:lnTo>
                  <a:lnTo>
                    <a:pt x="183" y="3654"/>
                  </a:lnTo>
                  <a:lnTo>
                    <a:pt x="217" y="3532"/>
                  </a:lnTo>
                  <a:lnTo>
                    <a:pt x="261" y="3411"/>
                  </a:lnTo>
                  <a:lnTo>
                    <a:pt x="304" y="3298"/>
                  </a:lnTo>
                  <a:lnTo>
                    <a:pt x="356" y="3194"/>
                  </a:lnTo>
                  <a:lnTo>
                    <a:pt x="356" y="3194"/>
                  </a:lnTo>
                  <a:lnTo>
                    <a:pt x="460" y="2942"/>
                  </a:lnTo>
                  <a:lnTo>
                    <a:pt x="573" y="2708"/>
                  </a:lnTo>
                  <a:lnTo>
                    <a:pt x="695" y="2491"/>
                  </a:lnTo>
                  <a:lnTo>
                    <a:pt x="764" y="2387"/>
                  </a:lnTo>
                  <a:lnTo>
                    <a:pt x="842" y="2283"/>
                  </a:lnTo>
                  <a:lnTo>
                    <a:pt x="842" y="2283"/>
                  </a:lnTo>
                  <a:lnTo>
                    <a:pt x="1163" y="1866"/>
                  </a:lnTo>
                  <a:lnTo>
                    <a:pt x="1319" y="1675"/>
                  </a:lnTo>
                  <a:lnTo>
                    <a:pt x="1476" y="1510"/>
                  </a:lnTo>
                  <a:lnTo>
                    <a:pt x="1476" y="1510"/>
                  </a:lnTo>
                  <a:lnTo>
                    <a:pt x="1649" y="1337"/>
                  </a:lnTo>
                  <a:lnTo>
                    <a:pt x="1831" y="1163"/>
                  </a:lnTo>
                  <a:lnTo>
                    <a:pt x="1936" y="1085"/>
                  </a:lnTo>
                  <a:lnTo>
                    <a:pt x="2040" y="1007"/>
                  </a:lnTo>
                  <a:lnTo>
                    <a:pt x="2144" y="938"/>
                  </a:lnTo>
                  <a:lnTo>
                    <a:pt x="2248" y="877"/>
                  </a:lnTo>
                  <a:lnTo>
                    <a:pt x="2248" y="877"/>
                  </a:lnTo>
                  <a:lnTo>
                    <a:pt x="2352" y="799"/>
                  </a:lnTo>
                  <a:lnTo>
                    <a:pt x="2456" y="730"/>
                  </a:lnTo>
                  <a:lnTo>
                    <a:pt x="2682" y="608"/>
                  </a:lnTo>
                  <a:lnTo>
                    <a:pt x="2907" y="495"/>
                  </a:lnTo>
                  <a:lnTo>
                    <a:pt x="3159" y="391"/>
                  </a:lnTo>
                  <a:lnTo>
                    <a:pt x="3159" y="391"/>
                  </a:lnTo>
                  <a:lnTo>
                    <a:pt x="3411" y="296"/>
                  </a:lnTo>
                  <a:lnTo>
                    <a:pt x="3654" y="218"/>
                  </a:lnTo>
                  <a:lnTo>
                    <a:pt x="3888" y="157"/>
                  </a:lnTo>
                  <a:lnTo>
                    <a:pt x="4140" y="105"/>
                  </a:lnTo>
                  <a:lnTo>
                    <a:pt x="4140" y="105"/>
                  </a:lnTo>
                  <a:lnTo>
                    <a:pt x="4296" y="79"/>
                  </a:lnTo>
                  <a:lnTo>
                    <a:pt x="4461" y="53"/>
                  </a:lnTo>
                  <a:lnTo>
                    <a:pt x="4617" y="27"/>
                  </a:lnTo>
                  <a:lnTo>
                    <a:pt x="4773" y="18"/>
                  </a:lnTo>
                  <a:lnTo>
                    <a:pt x="5094" y="1"/>
                  </a:lnTo>
                  <a:lnTo>
                    <a:pt x="5415" y="9"/>
                  </a:lnTo>
                  <a:lnTo>
                    <a:pt x="5736" y="35"/>
                  </a:lnTo>
                  <a:lnTo>
                    <a:pt x="6057" y="79"/>
                  </a:lnTo>
                  <a:lnTo>
                    <a:pt x="6370" y="148"/>
                  </a:lnTo>
                  <a:lnTo>
                    <a:pt x="6682" y="226"/>
                  </a:lnTo>
                  <a:lnTo>
                    <a:pt x="6986" y="330"/>
                  </a:lnTo>
                  <a:lnTo>
                    <a:pt x="7289" y="443"/>
                  </a:lnTo>
                  <a:lnTo>
                    <a:pt x="7585" y="582"/>
                  </a:lnTo>
                  <a:lnTo>
                    <a:pt x="7871" y="738"/>
                  </a:lnTo>
                  <a:lnTo>
                    <a:pt x="8149" y="903"/>
                  </a:lnTo>
                  <a:lnTo>
                    <a:pt x="8409" y="1094"/>
                  </a:lnTo>
                  <a:lnTo>
                    <a:pt x="8669" y="1294"/>
                  </a:lnTo>
                  <a:lnTo>
                    <a:pt x="8912" y="1510"/>
                  </a:lnTo>
                  <a:lnTo>
                    <a:pt x="8912" y="1510"/>
                  </a:lnTo>
                  <a:lnTo>
                    <a:pt x="8990" y="1615"/>
                  </a:lnTo>
                  <a:lnTo>
                    <a:pt x="9077" y="1710"/>
                  </a:lnTo>
                  <a:lnTo>
                    <a:pt x="9251" y="1892"/>
                  </a:lnTo>
                  <a:lnTo>
                    <a:pt x="9337" y="1988"/>
                  </a:lnTo>
                  <a:lnTo>
                    <a:pt x="9415" y="2083"/>
                  </a:lnTo>
                  <a:lnTo>
                    <a:pt x="9485" y="2179"/>
                  </a:lnTo>
                  <a:lnTo>
                    <a:pt x="9546" y="2283"/>
                  </a:lnTo>
                  <a:lnTo>
                    <a:pt x="9546" y="2283"/>
                  </a:lnTo>
                  <a:lnTo>
                    <a:pt x="9615" y="2387"/>
                  </a:lnTo>
                  <a:lnTo>
                    <a:pt x="9684" y="2500"/>
                  </a:lnTo>
                  <a:lnTo>
                    <a:pt x="9815" y="2734"/>
                  </a:lnTo>
                  <a:lnTo>
                    <a:pt x="10032" y="3194"/>
                  </a:lnTo>
                  <a:lnTo>
                    <a:pt x="10032" y="3194"/>
                  </a:lnTo>
                  <a:lnTo>
                    <a:pt x="10084" y="3298"/>
                  </a:lnTo>
                  <a:lnTo>
                    <a:pt x="10127" y="3411"/>
                  </a:lnTo>
                  <a:lnTo>
                    <a:pt x="10162" y="3532"/>
                  </a:lnTo>
                  <a:lnTo>
                    <a:pt x="10196" y="3654"/>
                  </a:lnTo>
                  <a:lnTo>
                    <a:pt x="10257" y="3905"/>
                  </a:lnTo>
                  <a:lnTo>
                    <a:pt x="10318" y="4174"/>
                  </a:lnTo>
                  <a:lnTo>
                    <a:pt x="10318" y="4174"/>
                  </a:lnTo>
                  <a:lnTo>
                    <a:pt x="10361" y="4435"/>
                  </a:lnTo>
                  <a:lnTo>
                    <a:pt x="10405" y="4695"/>
                  </a:lnTo>
                  <a:lnTo>
                    <a:pt x="10439" y="4964"/>
                  </a:lnTo>
                  <a:lnTo>
                    <a:pt x="10448" y="5094"/>
                  </a:lnTo>
                  <a:lnTo>
                    <a:pt x="10448" y="5224"/>
                  </a:lnTo>
                  <a:lnTo>
                    <a:pt x="10448" y="5224"/>
                  </a:lnTo>
                  <a:lnTo>
                    <a:pt x="10448" y="5485"/>
                  </a:lnTo>
                  <a:lnTo>
                    <a:pt x="10448" y="5615"/>
                  </a:lnTo>
                  <a:lnTo>
                    <a:pt x="10431" y="5754"/>
                  </a:lnTo>
                  <a:lnTo>
                    <a:pt x="10422" y="5884"/>
                  </a:lnTo>
                  <a:lnTo>
                    <a:pt x="10396" y="6014"/>
                  </a:lnTo>
                  <a:lnTo>
                    <a:pt x="10361" y="6144"/>
                  </a:lnTo>
                  <a:lnTo>
                    <a:pt x="10318" y="6274"/>
                  </a:lnTo>
                  <a:lnTo>
                    <a:pt x="10318" y="6274"/>
                  </a:lnTo>
                  <a:lnTo>
                    <a:pt x="10257" y="6526"/>
                  </a:lnTo>
                  <a:lnTo>
                    <a:pt x="10196" y="6769"/>
                  </a:lnTo>
                  <a:lnTo>
                    <a:pt x="10127" y="7003"/>
                  </a:lnTo>
                  <a:lnTo>
                    <a:pt x="10032" y="7255"/>
                  </a:lnTo>
                  <a:lnTo>
                    <a:pt x="10032" y="7255"/>
                  </a:lnTo>
                  <a:lnTo>
                    <a:pt x="9927" y="7507"/>
                  </a:lnTo>
                  <a:lnTo>
                    <a:pt x="9815" y="7741"/>
                  </a:lnTo>
                  <a:lnTo>
                    <a:pt x="9684" y="7958"/>
                  </a:lnTo>
                  <a:lnTo>
                    <a:pt x="9546" y="8175"/>
                  </a:lnTo>
                  <a:lnTo>
                    <a:pt x="9546" y="8175"/>
                  </a:lnTo>
                  <a:lnTo>
                    <a:pt x="9225" y="8583"/>
                  </a:lnTo>
                  <a:lnTo>
                    <a:pt x="9068" y="8773"/>
                  </a:lnTo>
                  <a:lnTo>
                    <a:pt x="8912" y="8947"/>
                  </a:lnTo>
                  <a:lnTo>
                    <a:pt x="8912" y="8947"/>
                  </a:lnTo>
                  <a:lnTo>
                    <a:pt x="8739" y="9121"/>
                  </a:lnTo>
                  <a:lnTo>
                    <a:pt x="8548" y="9294"/>
                  </a:lnTo>
                  <a:lnTo>
                    <a:pt x="8357" y="9450"/>
                  </a:lnTo>
                  <a:lnTo>
                    <a:pt x="8157" y="9598"/>
                  </a:lnTo>
                  <a:lnTo>
                    <a:pt x="7940" y="9737"/>
                  </a:lnTo>
                  <a:lnTo>
                    <a:pt x="7723" y="9867"/>
                  </a:lnTo>
                  <a:lnTo>
                    <a:pt x="7498" y="9980"/>
                  </a:lnTo>
                  <a:lnTo>
                    <a:pt x="7272" y="10084"/>
                  </a:lnTo>
                  <a:lnTo>
                    <a:pt x="7038" y="10170"/>
                  </a:lnTo>
                  <a:lnTo>
                    <a:pt x="6795" y="10257"/>
                  </a:lnTo>
                  <a:lnTo>
                    <a:pt x="6552" y="10327"/>
                  </a:lnTo>
                  <a:lnTo>
                    <a:pt x="6300" y="10379"/>
                  </a:lnTo>
                  <a:lnTo>
                    <a:pt x="6049" y="10422"/>
                  </a:lnTo>
                  <a:lnTo>
                    <a:pt x="5788" y="10457"/>
                  </a:lnTo>
                  <a:lnTo>
                    <a:pt x="5528" y="10474"/>
                  </a:lnTo>
                  <a:lnTo>
                    <a:pt x="5268" y="10483"/>
                  </a:lnTo>
                  <a:lnTo>
                    <a:pt x="5268" y="104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137aa9371db_0_13"/>
            <p:cNvSpPr/>
            <p:nvPr/>
          </p:nvSpPr>
          <p:spPr>
            <a:xfrm>
              <a:off x="-531200" y="-401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137aa9371db_0_13"/>
            <p:cNvSpPr/>
            <p:nvPr/>
          </p:nvSpPr>
          <p:spPr>
            <a:xfrm>
              <a:off x="-1555350" y="-4272825"/>
              <a:ext cx="259475" cy="262075"/>
            </a:xfrm>
            <a:custGeom>
              <a:avLst/>
              <a:gdLst/>
              <a:ahLst/>
              <a:cxnLst/>
              <a:rect l="l" t="t" r="r" b="b"/>
              <a:pathLst>
                <a:path w="10379" h="10483" extrusionOk="0">
                  <a:moveTo>
                    <a:pt x="5181" y="1"/>
                  </a:moveTo>
                  <a:lnTo>
                    <a:pt x="4921" y="9"/>
                  </a:lnTo>
                  <a:lnTo>
                    <a:pt x="4661" y="27"/>
                  </a:lnTo>
                  <a:lnTo>
                    <a:pt x="4400" y="61"/>
                  </a:lnTo>
                  <a:lnTo>
                    <a:pt x="4140" y="105"/>
                  </a:lnTo>
                  <a:lnTo>
                    <a:pt x="3888" y="157"/>
                  </a:lnTo>
                  <a:lnTo>
                    <a:pt x="3645" y="218"/>
                  </a:lnTo>
                  <a:lnTo>
                    <a:pt x="3411" y="296"/>
                  </a:lnTo>
                  <a:lnTo>
                    <a:pt x="3159" y="391"/>
                  </a:lnTo>
                  <a:lnTo>
                    <a:pt x="2908" y="495"/>
                  </a:lnTo>
                  <a:lnTo>
                    <a:pt x="2673" y="608"/>
                  </a:lnTo>
                  <a:lnTo>
                    <a:pt x="2456" y="730"/>
                  </a:lnTo>
                  <a:lnTo>
                    <a:pt x="2352" y="799"/>
                  </a:lnTo>
                  <a:lnTo>
                    <a:pt x="2240" y="877"/>
                  </a:lnTo>
                  <a:lnTo>
                    <a:pt x="2135" y="938"/>
                  </a:lnTo>
                  <a:lnTo>
                    <a:pt x="2031" y="1007"/>
                  </a:lnTo>
                  <a:lnTo>
                    <a:pt x="1927" y="1085"/>
                  </a:lnTo>
                  <a:lnTo>
                    <a:pt x="1832" y="1163"/>
                  </a:lnTo>
                  <a:lnTo>
                    <a:pt x="1641" y="1337"/>
                  </a:lnTo>
                  <a:lnTo>
                    <a:pt x="1476" y="1510"/>
                  </a:lnTo>
                  <a:lnTo>
                    <a:pt x="1311" y="1675"/>
                  </a:lnTo>
                  <a:lnTo>
                    <a:pt x="1155" y="1866"/>
                  </a:lnTo>
                  <a:lnTo>
                    <a:pt x="842" y="2283"/>
                  </a:lnTo>
                  <a:lnTo>
                    <a:pt x="695" y="2491"/>
                  </a:lnTo>
                  <a:lnTo>
                    <a:pt x="573" y="2708"/>
                  </a:lnTo>
                  <a:lnTo>
                    <a:pt x="461" y="2942"/>
                  </a:lnTo>
                  <a:lnTo>
                    <a:pt x="348" y="3194"/>
                  </a:lnTo>
                  <a:lnTo>
                    <a:pt x="304" y="3298"/>
                  </a:lnTo>
                  <a:lnTo>
                    <a:pt x="252" y="3411"/>
                  </a:lnTo>
                  <a:lnTo>
                    <a:pt x="218" y="3532"/>
                  </a:lnTo>
                  <a:lnTo>
                    <a:pt x="183" y="3654"/>
                  </a:lnTo>
                  <a:lnTo>
                    <a:pt x="122" y="3905"/>
                  </a:lnTo>
                  <a:lnTo>
                    <a:pt x="70" y="4174"/>
                  </a:lnTo>
                  <a:lnTo>
                    <a:pt x="44" y="4305"/>
                  </a:lnTo>
                  <a:lnTo>
                    <a:pt x="27" y="4435"/>
                  </a:lnTo>
                  <a:lnTo>
                    <a:pt x="9" y="4695"/>
                  </a:lnTo>
                  <a:lnTo>
                    <a:pt x="1" y="4964"/>
                  </a:lnTo>
                  <a:lnTo>
                    <a:pt x="1" y="5224"/>
                  </a:lnTo>
                  <a:lnTo>
                    <a:pt x="1" y="5485"/>
                  </a:lnTo>
                  <a:lnTo>
                    <a:pt x="9" y="5754"/>
                  </a:lnTo>
                  <a:lnTo>
                    <a:pt x="27" y="6014"/>
                  </a:lnTo>
                  <a:lnTo>
                    <a:pt x="44" y="6144"/>
                  </a:lnTo>
                  <a:lnTo>
                    <a:pt x="70" y="6274"/>
                  </a:lnTo>
                  <a:lnTo>
                    <a:pt x="122" y="6526"/>
                  </a:lnTo>
                  <a:lnTo>
                    <a:pt x="183" y="6769"/>
                  </a:lnTo>
                  <a:lnTo>
                    <a:pt x="252" y="7003"/>
                  </a:lnTo>
                  <a:lnTo>
                    <a:pt x="348" y="7255"/>
                  </a:lnTo>
                  <a:lnTo>
                    <a:pt x="461" y="7507"/>
                  </a:lnTo>
                  <a:lnTo>
                    <a:pt x="573" y="7741"/>
                  </a:lnTo>
                  <a:lnTo>
                    <a:pt x="695" y="7958"/>
                  </a:lnTo>
                  <a:lnTo>
                    <a:pt x="842" y="8175"/>
                  </a:lnTo>
                  <a:lnTo>
                    <a:pt x="903" y="8279"/>
                  </a:lnTo>
                  <a:lnTo>
                    <a:pt x="973" y="8383"/>
                  </a:lnTo>
                  <a:lnTo>
                    <a:pt x="1051" y="8487"/>
                  </a:lnTo>
                  <a:lnTo>
                    <a:pt x="1129" y="8583"/>
                  </a:lnTo>
                  <a:lnTo>
                    <a:pt x="1302" y="8773"/>
                  </a:lnTo>
                  <a:lnTo>
                    <a:pt x="1476" y="8947"/>
                  </a:lnTo>
                  <a:lnTo>
                    <a:pt x="1641" y="9103"/>
                  </a:lnTo>
                  <a:lnTo>
                    <a:pt x="1832" y="9259"/>
                  </a:lnTo>
                  <a:lnTo>
                    <a:pt x="2240" y="9572"/>
                  </a:lnTo>
                  <a:lnTo>
                    <a:pt x="2456" y="9719"/>
                  </a:lnTo>
                  <a:lnTo>
                    <a:pt x="2673" y="9849"/>
                  </a:lnTo>
                  <a:lnTo>
                    <a:pt x="2908" y="9962"/>
                  </a:lnTo>
                  <a:lnTo>
                    <a:pt x="3159" y="10066"/>
                  </a:lnTo>
                  <a:lnTo>
                    <a:pt x="3263" y="10118"/>
                  </a:lnTo>
                  <a:lnTo>
                    <a:pt x="3376" y="10162"/>
                  </a:lnTo>
                  <a:lnTo>
                    <a:pt x="3498" y="10197"/>
                  </a:lnTo>
                  <a:lnTo>
                    <a:pt x="3619" y="10231"/>
                  </a:lnTo>
                  <a:lnTo>
                    <a:pt x="3880" y="10292"/>
                  </a:lnTo>
                  <a:lnTo>
                    <a:pt x="4140" y="10344"/>
                  </a:lnTo>
                  <a:lnTo>
                    <a:pt x="4400" y="10396"/>
                  </a:lnTo>
                  <a:lnTo>
                    <a:pt x="4669" y="10439"/>
                  </a:lnTo>
                  <a:lnTo>
                    <a:pt x="4930" y="10474"/>
                  </a:lnTo>
                  <a:lnTo>
                    <a:pt x="5060" y="10483"/>
                  </a:lnTo>
                  <a:lnTo>
                    <a:pt x="5320" y="10483"/>
                  </a:lnTo>
                  <a:lnTo>
                    <a:pt x="5441" y="10474"/>
                  </a:lnTo>
                  <a:lnTo>
                    <a:pt x="5684" y="10439"/>
                  </a:lnTo>
                  <a:lnTo>
                    <a:pt x="5919" y="10396"/>
                  </a:lnTo>
                  <a:lnTo>
                    <a:pt x="6170" y="10344"/>
                  </a:lnTo>
                  <a:lnTo>
                    <a:pt x="6422" y="10292"/>
                  </a:lnTo>
                  <a:lnTo>
                    <a:pt x="6665" y="10231"/>
                  </a:lnTo>
                  <a:lnTo>
                    <a:pt x="6899" y="10162"/>
                  </a:lnTo>
                  <a:lnTo>
                    <a:pt x="7151" y="10066"/>
                  </a:lnTo>
                  <a:lnTo>
                    <a:pt x="7403" y="9962"/>
                  </a:lnTo>
                  <a:lnTo>
                    <a:pt x="7637" y="9849"/>
                  </a:lnTo>
                  <a:lnTo>
                    <a:pt x="7854" y="9719"/>
                  </a:lnTo>
                  <a:lnTo>
                    <a:pt x="8071" y="9572"/>
                  </a:lnTo>
                  <a:lnTo>
                    <a:pt x="8175" y="9520"/>
                  </a:lnTo>
                  <a:lnTo>
                    <a:pt x="8279" y="9442"/>
                  </a:lnTo>
                  <a:lnTo>
                    <a:pt x="8374" y="9372"/>
                  </a:lnTo>
                  <a:lnTo>
                    <a:pt x="8479" y="9285"/>
                  </a:lnTo>
                  <a:lnTo>
                    <a:pt x="8669" y="9112"/>
                  </a:lnTo>
                  <a:lnTo>
                    <a:pt x="8834" y="8947"/>
                  </a:lnTo>
                  <a:lnTo>
                    <a:pt x="9017" y="8756"/>
                  </a:lnTo>
                  <a:lnTo>
                    <a:pt x="9181" y="8557"/>
                  </a:lnTo>
                  <a:lnTo>
                    <a:pt x="9346" y="8357"/>
                  </a:lnTo>
                  <a:lnTo>
                    <a:pt x="9494" y="8149"/>
                  </a:lnTo>
                  <a:lnTo>
                    <a:pt x="9633" y="7923"/>
                  </a:lnTo>
                  <a:lnTo>
                    <a:pt x="9754" y="7706"/>
                  </a:lnTo>
                  <a:lnTo>
                    <a:pt x="9876" y="7472"/>
                  </a:lnTo>
                  <a:lnTo>
                    <a:pt x="9980" y="7238"/>
                  </a:lnTo>
                  <a:lnTo>
                    <a:pt x="10067" y="7003"/>
                  </a:lnTo>
                  <a:lnTo>
                    <a:pt x="10153" y="6760"/>
                  </a:lnTo>
                  <a:lnTo>
                    <a:pt x="10223" y="6509"/>
                  </a:lnTo>
                  <a:lnTo>
                    <a:pt x="10275" y="6257"/>
                  </a:lnTo>
                  <a:lnTo>
                    <a:pt x="10318" y="6005"/>
                  </a:lnTo>
                  <a:lnTo>
                    <a:pt x="10353" y="5745"/>
                  </a:lnTo>
                  <a:lnTo>
                    <a:pt x="10370" y="5485"/>
                  </a:lnTo>
                  <a:lnTo>
                    <a:pt x="10379" y="5224"/>
                  </a:lnTo>
                  <a:lnTo>
                    <a:pt x="10379" y="5094"/>
                  </a:lnTo>
                  <a:lnTo>
                    <a:pt x="10370" y="4964"/>
                  </a:lnTo>
                  <a:lnTo>
                    <a:pt x="10336" y="4695"/>
                  </a:lnTo>
                  <a:lnTo>
                    <a:pt x="10292" y="4435"/>
                  </a:lnTo>
                  <a:lnTo>
                    <a:pt x="10240" y="4174"/>
                  </a:lnTo>
                  <a:lnTo>
                    <a:pt x="10188" y="3905"/>
                  </a:lnTo>
                  <a:lnTo>
                    <a:pt x="10127" y="3654"/>
                  </a:lnTo>
                  <a:lnTo>
                    <a:pt x="10093" y="3532"/>
                  </a:lnTo>
                  <a:lnTo>
                    <a:pt x="10049" y="3411"/>
                  </a:lnTo>
                  <a:lnTo>
                    <a:pt x="10006" y="3298"/>
                  </a:lnTo>
                  <a:lnTo>
                    <a:pt x="9962" y="3194"/>
                  </a:lnTo>
                  <a:lnTo>
                    <a:pt x="9737" y="2734"/>
                  </a:lnTo>
                  <a:lnTo>
                    <a:pt x="9615" y="2500"/>
                  </a:lnTo>
                  <a:lnTo>
                    <a:pt x="9546" y="2387"/>
                  </a:lnTo>
                  <a:lnTo>
                    <a:pt x="9468" y="2283"/>
                  </a:lnTo>
                  <a:lnTo>
                    <a:pt x="9407" y="2179"/>
                  </a:lnTo>
                  <a:lnTo>
                    <a:pt x="9338" y="2083"/>
                  </a:lnTo>
                  <a:lnTo>
                    <a:pt x="9260" y="1988"/>
                  </a:lnTo>
                  <a:lnTo>
                    <a:pt x="9181" y="1892"/>
                  </a:lnTo>
                  <a:lnTo>
                    <a:pt x="9008" y="1710"/>
                  </a:lnTo>
                  <a:lnTo>
                    <a:pt x="8921" y="1615"/>
                  </a:lnTo>
                  <a:lnTo>
                    <a:pt x="8834" y="1510"/>
                  </a:lnTo>
                  <a:lnTo>
                    <a:pt x="8669" y="1354"/>
                  </a:lnTo>
                  <a:lnTo>
                    <a:pt x="8479" y="1189"/>
                  </a:lnTo>
                  <a:lnTo>
                    <a:pt x="8071" y="877"/>
                  </a:lnTo>
                  <a:lnTo>
                    <a:pt x="7958" y="799"/>
                  </a:lnTo>
                  <a:lnTo>
                    <a:pt x="7854" y="730"/>
                  </a:lnTo>
                  <a:lnTo>
                    <a:pt x="7637" y="608"/>
                  </a:lnTo>
                  <a:lnTo>
                    <a:pt x="7403" y="495"/>
                  </a:lnTo>
                  <a:lnTo>
                    <a:pt x="7151" y="391"/>
                  </a:lnTo>
                  <a:lnTo>
                    <a:pt x="6934" y="322"/>
                  </a:lnTo>
                  <a:lnTo>
                    <a:pt x="6691" y="244"/>
                  </a:lnTo>
                  <a:lnTo>
                    <a:pt x="6431" y="165"/>
                  </a:lnTo>
                  <a:lnTo>
                    <a:pt x="6301" y="131"/>
                  </a:lnTo>
                  <a:lnTo>
                    <a:pt x="6170" y="105"/>
                  </a:lnTo>
                  <a:lnTo>
                    <a:pt x="5927" y="61"/>
                  </a:lnTo>
                  <a:lnTo>
                    <a:pt x="5684" y="27"/>
                  </a:lnTo>
                  <a:lnTo>
                    <a:pt x="5433" y="9"/>
                  </a:lnTo>
                  <a:lnTo>
                    <a:pt x="5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137aa9371db_0_13"/>
            <p:cNvSpPr/>
            <p:nvPr/>
          </p:nvSpPr>
          <p:spPr>
            <a:xfrm>
              <a:off x="-1555350" y="-4272825"/>
              <a:ext cx="259475" cy="262075"/>
            </a:xfrm>
            <a:custGeom>
              <a:avLst/>
              <a:gdLst/>
              <a:ahLst/>
              <a:cxnLst/>
              <a:rect l="l" t="t" r="r" b="b"/>
              <a:pathLst>
                <a:path w="10379" h="10483" fill="none" extrusionOk="0">
                  <a:moveTo>
                    <a:pt x="5190" y="10483"/>
                  </a:moveTo>
                  <a:lnTo>
                    <a:pt x="5190" y="10483"/>
                  </a:lnTo>
                  <a:lnTo>
                    <a:pt x="5060" y="10483"/>
                  </a:lnTo>
                  <a:lnTo>
                    <a:pt x="4930" y="10474"/>
                  </a:lnTo>
                  <a:lnTo>
                    <a:pt x="4669" y="10439"/>
                  </a:lnTo>
                  <a:lnTo>
                    <a:pt x="4400" y="10396"/>
                  </a:lnTo>
                  <a:lnTo>
                    <a:pt x="4140" y="10344"/>
                  </a:lnTo>
                  <a:lnTo>
                    <a:pt x="4140" y="10344"/>
                  </a:lnTo>
                  <a:lnTo>
                    <a:pt x="3880" y="10292"/>
                  </a:lnTo>
                  <a:lnTo>
                    <a:pt x="3619" y="10231"/>
                  </a:lnTo>
                  <a:lnTo>
                    <a:pt x="3498" y="10197"/>
                  </a:lnTo>
                  <a:lnTo>
                    <a:pt x="3376" y="10162"/>
                  </a:lnTo>
                  <a:lnTo>
                    <a:pt x="3263" y="10118"/>
                  </a:lnTo>
                  <a:lnTo>
                    <a:pt x="3159" y="10066"/>
                  </a:lnTo>
                  <a:lnTo>
                    <a:pt x="3159" y="10066"/>
                  </a:lnTo>
                  <a:lnTo>
                    <a:pt x="2908" y="9962"/>
                  </a:lnTo>
                  <a:lnTo>
                    <a:pt x="2673" y="9849"/>
                  </a:lnTo>
                  <a:lnTo>
                    <a:pt x="2456" y="9719"/>
                  </a:lnTo>
                  <a:lnTo>
                    <a:pt x="2240" y="9572"/>
                  </a:lnTo>
                  <a:lnTo>
                    <a:pt x="2240" y="9572"/>
                  </a:lnTo>
                  <a:lnTo>
                    <a:pt x="1832" y="9259"/>
                  </a:lnTo>
                  <a:lnTo>
                    <a:pt x="1641" y="9103"/>
                  </a:lnTo>
                  <a:lnTo>
                    <a:pt x="1476" y="8947"/>
                  </a:lnTo>
                  <a:lnTo>
                    <a:pt x="1476" y="8947"/>
                  </a:lnTo>
                  <a:lnTo>
                    <a:pt x="1302" y="8773"/>
                  </a:lnTo>
                  <a:lnTo>
                    <a:pt x="1129" y="8583"/>
                  </a:lnTo>
                  <a:lnTo>
                    <a:pt x="1051" y="8487"/>
                  </a:lnTo>
                  <a:lnTo>
                    <a:pt x="973" y="8383"/>
                  </a:lnTo>
                  <a:lnTo>
                    <a:pt x="903" y="8279"/>
                  </a:lnTo>
                  <a:lnTo>
                    <a:pt x="842" y="8175"/>
                  </a:lnTo>
                  <a:lnTo>
                    <a:pt x="842" y="8175"/>
                  </a:lnTo>
                  <a:lnTo>
                    <a:pt x="695" y="7958"/>
                  </a:lnTo>
                  <a:lnTo>
                    <a:pt x="573" y="7741"/>
                  </a:lnTo>
                  <a:lnTo>
                    <a:pt x="461" y="7507"/>
                  </a:lnTo>
                  <a:lnTo>
                    <a:pt x="348" y="7255"/>
                  </a:lnTo>
                  <a:lnTo>
                    <a:pt x="348" y="7255"/>
                  </a:lnTo>
                  <a:lnTo>
                    <a:pt x="252" y="7003"/>
                  </a:lnTo>
                  <a:lnTo>
                    <a:pt x="183" y="6769"/>
                  </a:lnTo>
                  <a:lnTo>
                    <a:pt x="122" y="6526"/>
                  </a:lnTo>
                  <a:lnTo>
                    <a:pt x="70" y="6274"/>
                  </a:lnTo>
                  <a:lnTo>
                    <a:pt x="70" y="6274"/>
                  </a:lnTo>
                  <a:lnTo>
                    <a:pt x="44" y="6144"/>
                  </a:lnTo>
                  <a:lnTo>
                    <a:pt x="27" y="6014"/>
                  </a:lnTo>
                  <a:lnTo>
                    <a:pt x="9" y="5754"/>
                  </a:lnTo>
                  <a:lnTo>
                    <a:pt x="1" y="5485"/>
                  </a:lnTo>
                  <a:lnTo>
                    <a:pt x="1" y="5224"/>
                  </a:lnTo>
                  <a:lnTo>
                    <a:pt x="1" y="5224"/>
                  </a:lnTo>
                  <a:lnTo>
                    <a:pt x="1" y="4964"/>
                  </a:lnTo>
                  <a:lnTo>
                    <a:pt x="9" y="4695"/>
                  </a:lnTo>
                  <a:lnTo>
                    <a:pt x="27" y="4435"/>
                  </a:lnTo>
                  <a:lnTo>
                    <a:pt x="44" y="4305"/>
                  </a:lnTo>
                  <a:lnTo>
                    <a:pt x="70" y="4174"/>
                  </a:lnTo>
                  <a:lnTo>
                    <a:pt x="70" y="4174"/>
                  </a:lnTo>
                  <a:lnTo>
                    <a:pt x="122" y="3905"/>
                  </a:lnTo>
                  <a:lnTo>
                    <a:pt x="183" y="3654"/>
                  </a:lnTo>
                  <a:lnTo>
                    <a:pt x="218" y="3532"/>
                  </a:lnTo>
                  <a:lnTo>
                    <a:pt x="252" y="3411"/>
                  </a:lnTo>
                  <a:lnTo>
                    <a:pt x="304" y="3298"/>
                  </a:lnTo>
                  <a:lnTo>
                    <a:pt x="348" y="3194"/>
                  </a:lnTo>
                  <a:lnTo>
                    <a:pt x="348" y="3194"/>
                  </a:lnTo>
                  <a:lnTo>
                    <a:pt x="461" y="2942"/>
                  </a:lnTo>
                  <a:lnTo>
                    <a:pt x="573" y="2708"/>
                  </a:lnTo>
                  <a:lnTo>
                    <a:pt x="695" y="2491"/>
                  </a:lnTo>
                  <a:lnTo>
                    <a:pt x="842" y="2283"/>
                  </a:lnTo>
                  <a:lnTo>
                    <a:pt x="842" y="2283"/>
                  </a:lnTo>
                  <a:lnTo>
                    <a:pt x="1155" y="1866"/>
                  </a:lnTo>
                  <a:lnTo>
                    <a:pt x="1311" y="1675"/>
                  </a:lnTo>
                  <a:lnTo>
                    <a:pt x="1476" y="1510"/>
                  </a:lnTo>
                  <a:lnTo>
                    <a:pt x="1476" y="1510"/>
                  </a:lnTo>
                  <a:lnTo>
                    <a:pt x="1641" y="1337"/>
                  </a:lnTo>
                  <a:lnTo>
                    <a:pt x="1832" y="1163"/>
                  </a:lnTo>
                  <a:lnTo>
                    <a:pt x="1927" y="1085"/>
                  </a:lnTo>
                  <a:lnTo>
                    <a:pt x="2031" y="1007"/>
                  </a:lnTo>
                  <a:lnTo>
                    <a:pt x="2135" y="938"/>
                  </a:lnTo>
                  <a:lnTo>
                    <a:pt x="2240" y="877"/>
                  </a:lnTo>
                  <a:lnTo>
                    <a:pt x="2240" y="877"/>
                  </a:lnTo>
                  <a:lnTo>
                    <a:pt x="2352" y="799"/>
                  </a:lnTo>
                  <a:lnTo>
                    <a:pt x="2456" y="730"/>
                  </a:lnTo>
                  <a:lnTo>
                    <a:pt x="2673" y="608"/>
                  </a:lnTo>
                  <a:lnTo>
                    <a:pt x="2908" y="495"/>
                  </a:lnTo>
                  <a:lnTo>
                    <a:pt x="3159" y="391"/>
                  </a:lnTo>
                  <a:lnTo>
                    <a:pt x="3159" y="391"/>
                  </a:lnTo>
                  <a:lnTo>
                    <a:pt x="3411" y="296"/>
                  </a:lnTo>
                  <a:lnTo>
                    <a:pt x="3645" y="218"/>
                  </a:lnTo>
                  <a:lnTo>
                    <a:pt x="3888" y="157"/>
                  </a:lnTo>
                  <a:lnTo>
                    <a:pt x="4140" y="105"/>
                  </a:lnTo>
                  <a:lnTo>
                    <a:pt x="4140" y="105"/>
                  </a:lnTo>
                  <a:lnTo>
                    <a:pt x="4400" y="61"/>
                  </a:lnTo>
                  <a:lnTo>
                    <a:pt x="4661" y="27"/>
                  </a:lnTo>
                  <a:lnTo>
                    <a:pt x="4921" y="9"/>
                  </a:lnTo>
                  <a:lnTo>
                    <a:pt x="5181" y="1"/>
                  </a:lnTo>
                  <a:lnTo>
                    <a:pt x="5433" y="9"/>
                  </a:lnTo>
                  <a:lnTo>
                    <a:pt x="5684" y="27"/>
                  </a:lnTo>
                  <a:lnTo>
                    <a:pt x="5927" y="61"/>
                  </a:lnTo>
                  <a:lnTo>
                    <a:pt x="6170" y="105"/>
                  </a:lnTo>
                  <a:lnTo>
                    <a:pt x="6170" y="105"/>
                  </a:lnTo>
                  <a:lnTo>
                    <a:pt x="6301" y="131"/>
                  </a:lnTo>
                  <a:lnTo>
                    <a:pt x="6431" y="165"/>
                  </a:lnTo>
                  <a:lnTo>
                    <a:pt x="6691" y="244"/>
                  </a:lnTo>
                  <a:lnTo>
                    <a:pt x="6934" y="322"/>
                  </a:lnTo>
                  <a:lnTo>
                    <a:pt x="7151" y="391"/>
                  </a:lnTo>
                  <a:lnTo>
                    <a:pt x="7151" y="391"/>
                  </a:lnTo>
                  <a:lnTo>
                    <a:pt x="7403" y="495"/>
                  </a:lnTo>
                  <a:lnTo>
                    <a:pt x="7637" y="608"/>
                  </a:lnTo>
                  <a:lnTo>
                    <a:pt x="7854" y="730"/>
                  </a:lnTo>
                  <a:lnTo>
                    <a:pt x="7958" y="799"/>
                  </a:lnTo>
                  <a:lnTo>
                    <a:pt x="8071" y="877"/>
                  </a:lnTo>
                  <a:lnTo>
                    <a:pt x="8071" y="877"/>
                  </a:lnTo>
                  <a:lnTo>
                    <a:pt x="8479" y="1189"/>
                  </a:lnTo>
                  <a:lnTo>
                    <a:pt x="8669" y="1354"/>
                  </a:lnTo>
                  <a:lnTo>
                    <a:pt x="8834" y="1510"/>
                  </a:lnTo>
                  <a:lnTo>
                    <a:pt x="8834" y="1510"/>
                  </a:lnTo>
                  <a:lnTo>
                    <a:pt x="8921" y="1615"/>
                  </a:lnTo>
                  <a:lnTo>
                    <a:pt x="9008" y="1710"/>
                  </a:lnTo>
                  <a:lnTo>
                    <a:pt x="9181" y="1892"/>
                  </a:lnTo>
                  <a:lnTo>
                    <a:pt x="9260" y="1988"/>
                  </a:lnTo>
                  <a:lnTo>
                    <a:pt x="9338" y="2083"/>
                  </a:lnTo>
                  <a:lnTo>
                    <a:pt x="9407" y="2179"/>
                  </a:lnTo>
                  <a:lnTo>
                    <a:pt x="9468" y="2283"/>
                  </a:lnTo>
                  <a:lnTo>
                    <a:pt x="9468" y="2283"/>
                  </a:lnTo>
                  <a:lnTo>
                    <a:pt x="9546" y="2387"/>
                  </a:lnTo>
                  <a:lnTo>
                    <a:pt x="9615" y="2500"/>
                  </a:lnTo>
                  <a:lnTo>
                    <a:pt x="9737" y="2734"/>
                  </a:lnTo>
                  <a:lnTo>
                    <a:pt x="9962" y="3194"/>
                  </a:lnTo>
                  <a:lnTo>
                    <a:pt x="9962" y="3194"/>
                  </a:lnTo>
                  <a:lnTo>
                    <a:pt x="10006" y="3298"/>
                  </a:lnTo>
                  <a:lnTo>
                    <a:pt x="10049" y="3411"/>
                  </a:lnTo>
                  <a:lnTo>
                    <a:pt x="10093" y="3532"/>
                  </a:lnTo>
                  <a:lnTo>
                    <a:pt x="10127" y="3654"/>
                  </a:lnTo>
                  <a:lnTo>
                    <a:pt x="10188" y="3905"/>
                  </a:lnTo>
                  <a:lnTo>
                    <a:pt x="10240" y="4174"/>
                  </a:lnTo>
                  <a:lnTo>
                    <a:pt x="10240" y="4174"/>
                  </a:lnTo>
                  <a:lnTo>
                    <a:pt x="10292" y="4435"/>
                  </a:lnTo>
                  <a:lnTo>
                    <a:pt x="10336" y="4695"/>
                  </a:lnTo>
                  <a:lnTo>
                    <a:pt x="10370" y="4964"/>
                  </a:lnTo>
                  <a:lnTo>
                    <a:pt x="10379" y="5094"/>
                  </a:lnTo>
                  <a:lnTo>
                    <a:pt x="10379" y="5224"/>
                  </a:lnTo>
                  <a:lnTo>
                    <a:pt x="10379" y="5224"/>
                  </a:lnTo>
                  <a:lnTo>
                    <a:pt x="10370" y="5485"/>
                  </a:lnTo>
                  <a:lnTo>
                    <a:pt x="10353" y="5745"/>
                  </a:lnTo>
                  <a:lnTo>
                    <a:pt x="10318" y="6005"/>
                  </a:lnTo>
                  <a:lnTo>
                    <a:pt x="10275" y="6257"/>
                  </a:lnTo>
                  <a:lnTo>
                    <a:pt x="10223" y="6509"/>
                  </a:lnTo>
                  <a:lnTo>
                    <a:pt x="10153" y="6760"/>
                  </a:lnTo>
                  <a:lnTo>
                    <a:pt x="10067" y="7003"/>
                  </a:lnTo>
                  <a:lnTo>
                    <a:pt x="9980" y="7238"/>
                  </a:lnTo>
                  <a:lnTo>
                    <a:pt x="9876" y="7472"/>
                  </a:lnTo>
                  <a:lnTo>
                    <a:pt x="9754" y="7706"/>
                  </a:lnTo>
                  <a:lnTo>
                    <a:pt x="9633" y="7923"/>
                  </a:lnTo>
                  <a:lnTo>
                    <a:pt x="9494" y="8149"/>
                  </a:lnTo>
                  <a:lnTo>
                    <a:pt x="9346" y="8357"/>
                  </a:lnTo>
                  <a:lnTo>
                    <a:pt x="9181" y="8557"/>
                  </a:lnTo>
                  <a:lnTo>
                    <a:pt x="9017" y="8756"/>
                  </a:lnTo>
                  <a:lnTo>
                    <a:pt x="8834" y="8947"/>
                  </a:lnTo>
                  <a:lnTo>
                    <a:pt x="8834" y="8947"/>
                  </a:lnTo>
                  <a:lnTo>
                    <a:pt x="8669" y="9112"/>
                  </a:lnTo>
                  <a:lnTo>
                    <a:pt x="8479" y="9285"/>
                  </a:lnTo>
                  <a:lnTo>
                    <a:pt x="8374" y="9372"/>
                  </a:lnTo>
                  <a:lnTo>
                    <a:pt x="8279" y="9442"/>
                  </a:lnTo>
                  <a:lnTo>
                    <a:pt x="8175" y="9520"/>
                  </a:lnTo>
                  <a:lnTo>
                    <a:pt x="8071" y="9572"/>
                  </a:lnTo>
                  <a:lnTo>
                    <a:pt x="8071" y="9572"/>
                  </a:lnTo>
                  <a:lnTo>
                    <a:pt x="7854" y="9719"/>
                  </a:lnTo>
                  <a:lnTo>
                    <a:pt x="7637" y="9849"/>
                  </a:lnTo>
                  <a:lnTo>
                    <a:pt x="7403" y="9962"/>
                  </a:lnTo>
                  <a:lnTo>
                    <a:pt x="7151" y="10066"/>
                  </a:lnTo>
                  <a:lnTo>
                    <a:pt x="7151" y="10066"/>
                  </a:lnTo>
                  <a:lnTo>
                    <a:pt x="6899" y="10162"/>
                  </a:lnTo>
                  <a:lnTo>
                    <a:pt x="6665" y="10231"/>
                  </a:lnTo>
                  <a:lnTo>
                    <a:pt x="6422" y="10292"/>
                  </a:lnTo>
                  <a:lnTo>
                    <a:pt x="6170" y="10344"/>
                  </a:lnTo>
                  <a:lnTo>
                    <a:pt x="6170" y="10344"/>
                  </a:lnTo>
                  <a:lnTo>
                    <a:pt x="5919" y="10396"/>
                  </a:lnTo>
                  <a:lnTo>
                    <a:pt x="5684" y="10439"/>
                  </a:lnTo>
                  <a:lnTo>
                    <a:pt x="5441" y="10474"/>
                  </a:lnTo>
                  <a:lnTo>
                    <a:pt x="5320" y="10483"/>
                  </a:lnTo>
                  <a:lnTo>
                    <a:pt x="5190" y="10483"/>
                  </a:lnTo>
                  <a:lnTo>
                    <a:pt x="5190" y="104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137aa9371db_0_13"/>
            <p:cNvSpPr/>
            <p:nvPr/>
          </p:nvSpPr>
          <p:spPr>
            <a:xfrm>
              <a:off x="-1425625" y="-401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137aa9371db_0_13"/>
            <p:cNvSpPr/>
            <p:nvPr/>
          </p:nvSpPr>
          <p:spPr>
            <a:xfrm>
              <a:off x="-2216550" y="-7892150"/>
              <a:ext cx="257950" cy="260350"/>
            </a:xfrm>
            <a:custGeom>
              <a:avLst/>
              <a:gdLst/>
              <a:ahLst/>
              <a:cxnLst/>
              <a:rect l="l" t="t" r="r" b="b"/>
              <a:pathLst>
                <a:path w="10318" h="10414" extrusionOk="0">
                  <a:moveTo>
                    <a:pt x="5181" y="0"/>
                  </a:moveTo>
                  <a:lnTo>
                    <a:pt x="4929" y="9"/>
                  </a:lnTo>
                  <a:lnTo>
                    <a:pt x="4669" y="26"/>
                  </a:lnTo>
                  <a:lnTo>
                    <a:pt x="4400" y="61"/>
                  </a:lnTo>
                  <a:lnTo>
                    <a:pt x="4139" y="104"/>
                  </a:lnTo>
                  <a:lnTo>
                    <a:pt x="3879" y="156"/>
                  </a:lnTo>
                  <a:lnTo>
                    <a:pt x="3627" y="217"/>
                  </a:lnTo>
                  <a:lnTo>
                    <a:pt x="3497" y="252"/>
                  </a:lnTo>
                  <a:lnTo>
                    <a:pt x="3384" y="287"/>
                  </a:lnTo>
                  <a:lnTo>
                    <a:pt x="3263" y="339"/>
                  </a:lnTo>
                  <a:lnTo>
                    <a:pt x="3159" y="382"/>
                  </a:lnTo>
                  <a:lnTo>
                    <a:pt x="2907" y="495"/>
                  </a:lnTo>
                  <a:lnTo>
                    <a:pt x="2681" y="608"/>
                  </a:lnTo>
                  <a:lnTo>
                    <a:pt x="2464" y="729"/>
                  </a:lnTo>
                  <a:lnTo>
                    <a:pt x="2248" y="877"/>
                  </a:lnTo>
                  <a:lnTo>
                    <a:pt x="2143" y="937"/>
                  </a:lnTo>
                  <a:lnTo>
                    <a:pt x="2039" y="1007"/>
                  </a:lnTo>
                  <a:lnTo>
                    <a:pt x="1935" y="1085"/>
                  </a:lnTo>
                  <a:lnTo>
                    <a:pt x="1840" y="1163"/>
                  </a:lnTo>
                  <a:lnTo>
                    <a:pt x="1649" y="1337"/>
                  </a:lnTo>
                  <a:lnTo>
                    <a:pt x="1475" y="1510"/>
                  </a:lnTo>
                  <a:lnTo>
                    <a:pt x="1319" y="1675"/>
                  </a:lnTo>
                  <a:lnTo>
                    <a:pt x="1163" y="1866"/>
                  </a:lnTo>
                  <a:lnTo>
                    <a:pt x="1007" y="2065"/>
                  </a:lnTo>
                  <a:lnTo>
                    <a:pt x="842" y="2274"/>
                  </a:lnTo>
                  <a:lnTo>
                    <a:pt x="772" y="2387"/>
                  </a:lnTo>
                  <a:lnTo>
                    <a:pt x="703" y="2499"/>
                  </a:lnTo>
                  <a:lnTo>
                    <a:pt x="573" y="2734"/>
                  </a:lnTo>
                  <a:lnTo>
                    <a:pt x="356" y="3194"/>
                  </a:lnTo>
                  <a:lnTo>
                    <a:pt x="304" y="3298"/>
                  </a:lnTo>
                  <a:lnTo>
                    <a:pt x="260" y="3410"/>
                  </a:lnTo>
                  <a:lnTo>
                    <a:pt x="226" y="3532"/>
                  </a:lnTo>
                  <a:lnTo>
                    <a:pt x="191" y="3653"/>
                  </a:lnTo>
                  <a:lnTo>
                    <a:pt x="130" y="3914"/>
                  </a:lnTo>
                  <a:lnTo>
                    <a:pt x="78" y="4174"/>
                  </a:lnTo>
                  <a:lnTo>
                    <a:pt x="70" y="4304"/>
                  </a:lnTo>
                  <a:lnTo>
                    <a:pt x="61" y="4434"/>
                  </a:lnTo>
                  <a:lnTo>
                    <a:pt x="35" y="4703"/>
                  </a:lnTo>
                  <a:lnTo>
                    <a:pt x="9" y="4964"/>
                  </a:lnTo>
                  <a:lnTo>
                    <a:pt x="9" y="5094"/>
                  </a:lnTo>
                  <a:lnTo>
                    <a:pt x="0" y="5224"/>
                  </a:lnTo>
                  <a:lnTo>
                    <a:pt x="0" y="5493"/>
                  </a:lnTo>
                  <a:lnTo>
                    <a:pt x="9" y="5753"/>
                  </a:lnTo>
                  <a:lnTo>
                    <a:pt x="35" y="6014"/>
                  </a:lnTo>
                  <a:lnTo>
                    <a:pt x="52" y="6144"/>
                  </a:lnTo>
                  <a:lnTo>
                    <a:pt x="78" y="6274"/>
                  </a:lnTo>
                  <a:lnTo>
                    <a:pt x="130" y="6526"/>
                  </a:lnTo>
                  <a:lnTo>
                    <a:pt x="191" y="6769"/>
                  </a:lnTo>
                  <a:lnTo>
                    <a:pt x="260" y="7003"/>
                  </a:lnTo>
                  <a:lnTo>
                    <a:pt x="356" y="7255"/>
                  </a:lnTo>
                  <a:lnTo>
                    <a:pt x="460" y="7506"/>
                  </a:lnTo>
                  <a:lnTo>
                    <a:pt x="573" y="7740"/>
                  </a:lnTo>
                  <a:lnTo>
                    <a:pt x="703" y="7957"/>
                  </a:lnTo>
                  <a:lnTo>
                    <a:pt x="772" y="8062"/>
                  </a:lnTo>
                  <a:lnTo>
                    <a:pt x="842" y="8166"/>
                  </a:lnTo>
                  <a:lnTo>
                    <a:pt x="903" y="8270"/>
                  </a:lnTo>
                  <a:lnTo>
                    <a:pt x="972" y="8365"/>
                  </a:lnTo>
                  <a:lnTo>
                    <a:pt x="1050" y="8461"/>
                  </a:lnTo>
                  <a:lnTo>
                    <a:pt x="1137" y="8556"/>
                  </a:lnTo>
                  <a:lnTo>
                    <a:pt x="1310" y="8738"/>
                  </a:lnTo>
                  <a:lnTo>
                    <a:pt x="1397" y="8834"/>
                  </a:lnTo>
                  <a:lnTo>
                    <a:pt x="1475" y="8938"/>
                  </a:lnTo>
                  <a:lnTo>
                    <a:pt x="1649" y="9103"/>
                  </a:lnTo>
                  <a:lnTo>
                    <a:pt x="1840" y="9259"/>
                  </a:lnTo>
                  <a:lnTo>
                    <a:pt x="2248" y="9571"/>
                  </a:lnTo>
                  <a:lnTo>
                    <a:pt x="2352" y="9649"/>
                  </a:lnTo>
                  <a:lnTo>
                    <a:pt x="2464" y="9719"/>
                  </a:lnTo>
                  <a:lnTo>
                    <a:pt x="2681" y="9849"/>
                  </a:lnTo>
                  <a:lnTo>
                    <a:pt x="2907" y="9953"/>
                  </a:lnTo>
                  <a:lnTo>
                    <a:pt x="3159" y="10066"/>
                  </a:lnTo>
                  <a:lnTo>
                    <a:pt x="3263" y="10109"/>
                  </a:lnTo>
                  <a:lnTo>
                    <a:pt x="3384" y="10153"/>
                  </a:lnTo>
                  <a:lnTo>
                    <a:pt x="3497" y="10196"/>
                  </a:lnTo>
                  <a:lnTo>
                    <a:pt x="3627" y="10231"/>
                  </a:lnTo>
                  <a:lnTo>
                    <a:pt x="3879" y="10292"/>
                  </a:lnTo>
                  <a:lnTo>
                    <a:pt x="4139" y="10344"/>
                  </a:lnTo>
                  <a:lnTo>
                    <a:pt x="4269" y="10370"/>
                  </a:lnTo>
                  <a:lnTo>
                    <a:pt x="4400" y="10387"/>
                  </a:lnTo>
                  <a:lnTo>
                    <a:pt x="4669" y="10404"/>
                  </a:lnTo>
                  <a:lnTo>
                    <a:pt x="4929" y="10413"/>
                  </a:lnTo>
                  <a:lnTo>
                    <a:pt x="5458" y="10413"/>
                  </a:lnTo>
                  <a:lnTo>
                    <a:pt x="5710" y="10404"/>
                  </a:lnTo>
                  <a:lnTo>
                    <a:pt x="5953" y="10387"/>
                  </a:lnTo>
                  <a:lnTo>
                    <a:pt x="6066" y="10370"/>
                  </a:lnTo>
                  <a:lnTo>
                    <a:pt x="6178" y="10344"/>
                  </a:lnTo>
                  <a:lnTo>
                    <a:pt x="6430" y="10292"/>
                  </a:lnTo>
                  <a:lnTo>
                    <a:pt x="6664" y="10231"/>
                  </a:lnTo>
                  <a:lnTo>
                    <a:pt x="6907" y="10153"/>
                  </a:lnTo>
                  <a:lnTo>
                    <a:pt x="7159" y="10066"/>
                  </a:lnTo>
                  <a:lnTo>
                    <a:pt x="7289" y="10005"/>
                  </a:lnTo>
                  <a:lnTo>
                    <a:pt x="7411" y="9945"/>
                  </a:lnTo>
                  <a:lnTo>
                    <a:pt x="7645" y="9814"/>
                  </a:lnTo>
                  <a:lnTo>
                    <a:pt x="7862" y="9684"/>
                  </a:lnTo>
                  <a:lnTo>
                    <a:pt x="8070" y="9571"/>
                  </a:lnTo>
                  <a:lnTo>
                    <a:pt x="8174" y="9511"/>
                  </a:lnTo>
                  <a:lnTo>
                    <a:pt x="8270" y="9441"/>
                  </a:lnTo>
                  <a:lnTo>
                    <a:pt x="8365" y="9372"/>
                  </a:lnTo>
                  <a:lnTo>
                    <a:pt x="8452" y="9285"/>
                  </a:lnTo>
                  <a:lnTo>
                    <a:pt x="8643" y="9111"/>
                  </a:lnTo>
                  <a:lnTo>
                    <a:pt x="8738" y="9025"/>
                  </a:lnTo>
                  <a:lnTo>
                    <a:pt x="8842" y="8938"/>
                  </a:lnTo>
                  <a:lnTo>
                    <a:pt x="8999" y="8773"/>
                  </a:lnTo>
                  <a:lnTo>
                    <a:pt x="9155" y="8582"/>
                  </a:lnTo>
                  <a:lnTo>
                    <a:pt x="9311" y="8383"/>
                  </a:lnTo>
                  <a:lnTo>
                    <a:pt x="9467" y="8166"/>
                  </a:lnTo>
                  <a:lnTo>
                    <a:pt x="9545" y="8062"/>
                  </a:lnTo>
                  <a:lnTo>
                    <a:pt x="9615" y="7957"/>
                  </a:lnTo>
                  <a:lnTo>
                    <a:pt x="9745" y="7740"/>
                  </a:lnTo>
                  <a:lnTo>
                    <a:pt x="9858" y="7506"/>
                  </a:lnTo>
                  <a:lnTo>
                    <a:pt x="9962" y="7255"/>
                  </a:lnTo>
                  <a:lnTo>
                    <a:pt x="10014" y="7150"/>
                  </a:lnTo>
                  <a:lnTo>
                    <a:pt x="10057" y="7038"/>
                  </a:lnTo>
                  <a:lnTo>
                    <a:pt x="10092" y="6916"/>
                  </a:lnTo>
                  <a:lnTo>
                    <a:pt x="10127" y="6795"/>
                  </a:lnTo>
                  <a:lnTo>
                    <a:pt x="10187" y="6543"/>
                  </a:lnTo>
                  <a:lnTo>
                    <a:pt x="10248" y="6274"/>
                  </a:lnTo>
                  <a:lnTo>
                    <a:pt x="10265" y="6144"/>
                  </a:lnTo>
                  <a:lnTo>
                    <a:pt x="10283" y="6014"/>
                  </a:lnTo>
                  <a:lnTo>
                    <a:pt x="10309" y="5753"/>
                  </a:lnTo>
                  <a:lnTo>
                    <a:pt x="10318" y="5493"/>
                  </a:lnTo>
                  <a:lnTo>
                    <a:pt x="10318" y="5224"/>
                  </a:lnTo>
                  <a:lnTo>
                    <a:pt x="10318" y="4964"/>
                  </a:lnTo>
                  <a:lnTo>
                    <a:pt x="10309" y="4703"/>
                  </a:lnTo>
                  <a:lnTo>
                    <a:pt x="10283" y="4434"/>
                  </a:lnTo>
                  <a:lnTo>
                    <a:pt x="10265" y="4304"/>
                  </a:lnTo>
                  <a:lnTo>
                    <a:pt x="10248" y="4174"/>
                  </a:lnTo>
                  <a:lnTo>
                    <a:pt x="10187" y="3922"/>
                  </a:lnTo>
                  <a:lnTo>
                    <a:pt x="10127" y="3679"/>
                  </a:lnTo>
                  <a:lnTo>
                    <a:pt x="10057" y="3445"/>
                  </a:lnTo>
                  <a:lnTo>
                    <a:pt x="9962" y="3194"/>
                  </a:lnTo>
                  <a:lnTo>
                    <a:pt x="9745" y="2734"/>
                  </a:lnTo>
                  <a:lnTo>
                    <a:pt x="9615" y="2499"/>
                  </a:lnTo>
                  <a:lnTo>
                    <a:pt x="9545" y="2387"/>
                  </a:lnTo>
                  <a:lnTo>
                    <a:pt x="9467" y="2274"/>
                  </a:lnTo>
                  <a:lnTo>
                    <a:pt x="9415" y="2178"/>
                  </a:lnTo>
                  <a:lnTo>
                    <a:pt x="9346" y="2074"/>
                  </a:lnTo>
                  <a:lnTo>
                    <a:pt x="9268" y="1987"/>
                  </a:lnTo>
                  <a:lnTo>
                    <a:pt x="9181" y="1892"/>
                  </a:lnTo>
                  <a:lnTo>
                    <a:pt x="9007" y="1710"/>
                  </a:lnTo>
                  <a:lnTo>
                    <a:pt x="8920" y="1606"/>
                  </a:lnTo>
                  <a:lnTo>
                    <a:pt x="8842" y="1510"/>
                  </a:lnTo>
                  <a:lnTo>
                    <a:pt x="8669" y="1345"/>
                  </a:lnTo>
                  <a:lnTo>
                    <a:pt x="8478" y="1189"/>
                  </a:lnTo>
                  <a:lnTo>
                    <a:pt x="8070" y="877"/>
                  </a:lnTo>
                  <a:lnTo>
                    <a:pt x="7862" y="729"/>
                  </a:lnTo>
                  <a:lnTo>
                    <a:pt x="7645" y="608"/>
                  </a:lnTo>
                  <a:lnTo>
                    <a:pt x="7411" y="495"/>
                  </a:lnTo>
                  <a:lnTo>
                    <a:pt x="7159" y="382"/>
                  </a:lnTo>
                  <a:lnTo>
                    <a:pt x="7046" y="339"/>
                  </a:lnTo>
                  <a:lnTo>
                    <a:pt x="6933" y="287"/>
                  </a:lnTo>
                  <a:lnTo>
                    <a:pt x="6821" y="252"/>
                  </a:lnTo>
                  <a:lnTo>
                    <a:pt x="6690" y="217"/>
                  </a:lnTo>
                  <a:lnTo>
                    <a:pt x="6439" y="156"/>
                  </a:lnTo>
                  <a:lnTo>
                    <a:pt x="6178" y="104"/>
                  </a:lnTo>
                  <a:lnTo>
                    <a:pt x="5935" y="61"/>
                  </a:lnTo>
                  <a:lnTo>
                    <a:pt x="5692" y="26"/>
                  </a:lnTo>
                  <a:lnTo>
                    <a:pt x="5441" y="9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137aa9371db_0_13"/>
            <p:cNvSpPr/>
            <p:nvPr/>
          </p:nvSpPr>
          <p:spPr>
            <a:xfrm>
              <a:off x="-2216550" y="-7892150"/>
              <a:ext cx="257950" cy="260350"/>
            </a:xfrm>
            <a:custGeom>
              <a:avLst/>
              <a:gdLst/>
              <a:ahLst/>
              <a:cxnLst/>
              <a:rect l="l" t="t" r="r" b="b"/>
              <a:pathLst>
                <a:path w="10318" h="10414" fill="none" extrusionOk="0">
                  <a:moveTo>
                    <a:pt x="5189" y="10413"/>
                  </a:moveTo>
                  <a:lnTo>
                    <a:pt x="5189" y="10413"/>
                  </a:lnTo>
                  <a:lnTo>
                    <a:pt x="4929" y="10413"/>
                  </a:lnTo>
                  <a:lnTo>
                    <a:pt x="4669" y="10404"/>
                  </a:lnTo>
                  <a:lnTo>
                    <a:pt x="4400" y="10387"/>
                  </a:lnTo>
                  <a:lnTo>
                    <a:pt x="4269" y="10370"/>
                  </a:lnTo>
                  <a:lnTo>
                    <a:pt x="4139" y="10344"/>
                  </a:lnTo>
                  <a:lnTo>
                    <a:pt x="4139" y="10344"/>
                  </a:lnTo>
                  <a:lnTo>
                    <a:pt x="3879" y="10292"/>
                  </a:lnTo>
                  <a:lnTo>
                    <a:pt x="3627" y="10231"/>
                  </a:lnTo>
                  <a:lnTo>
                    <a:pt x="3497" y="10196"/>
                  </a:lnTo>
                  <a:lnTo>
                    <a:pt x="3384" y="10153"/>
                  </a:lnTo>
                  <a:lnTo>
                    <a:pt x="3263" y="10109"/>
                  </a:lnTo>
                  <a:lnTo>
                    <a:pt x="3159" y="10066"/>
                  </a:lnTo>
                  <a:lnTo>
                    <a:pt x="3159" y="10066"/>
                  </a:lnTo>
                  <a:lnTo>
                    <a:pt x="2907" y="9953"/>
                  </a:lnTo>
                  <a:lnTo>
                    <a:pt x="2681" y="9849"/>
                  </a:lnTo>
                  <a:lnTo>
                    <a:pt x="2464" y="9719"/>
                  </a:lnTo>
                  <a:lnTo>
                    <a:pt x="2352" y="9649"/>
                  </a:lnTo>
                  <a:lnTo>
                    <a:pt x="2248" y="9571"/>
                  </a:lnTo>
                  <a:lnTo>
                    <a:pt x="2248" y="9571"/>
                  </a:lnTo>
                  <a:lnTo>
                    <a:pt x="1840" y="9259"/>
                  </a:lnTo>
                  <a:lnTo>
                    <a:pt x="1649" y="9103"/>
                  </a:lnTo>
                  <a:lnTo>
                    <a:pt x="1475" y="8938"/>
                  </a:lnTo>
                  <a:lnTo>
                    <a:pt x="1475" y="8938"/>
                  </a:lnTo>
                  <a:lnTo>
                    <a:pt x="1397" y="8834"/>
                  </a:lnTo>
                  <a:lnTo>
                    <a:pt x="1310" y="8738"/>
                  </a:lnTo>
                  <a:lnTo>
                    <a:pt x="1137" y="8556"/>
                  </a:lnTo>
                  <a:lnTo>
                    <a:pt x="1050" y="8461"/>
                  </a:lnTo>
                  <a:lnTo>
                    <a:pt x="972" y="8365"/>
                  </a:lnTo>
                  <a:lnTo>
                    <a:pt x="903" y="8270"/>
                  </a:lnTo>
                  <a:lnTo>
                    <a:pt x="842" y="8166"/>
                  </a:lnTo>
                  <a:lnTo>
                    <a:pt x="842" y="8166"/>
                  </a:lnTo>
                  <a:lnTo>
                    <a:pt x="772" y="8062"/>
                  </a:lnTo>
                  <a:lnTo>
                    <a:pt x="703" y="7957"/>
                  </a:lnTo>
                  <a:lnTo>
                    <a:pt x="573" y="7740"/>
                  </a:lnTo>
                  <a:lnTo>
                    <a:pt x="460" y="7506"/>
                  </a:lnTo>
                  <a:lnTo>
                    <a:pt x="356" y="7255"/>
                  </a:lnTo>
                  <a:lnTo>
                    <a:pt x="356" y="7255"/>
                  </a:lnTo>
                  <a:lnTo>
                    <a:pt x="260" y="7003"/>
                  </a:lnTo>
                  <a:lnTo>
                    <a:pt x="191" y="6769"/>
                  </a:lnTo>
                  <a:lnTo>
                    <a:pt x="130" y="6526"/>
                  </a:lnTo>
                  <a:lnTo>
                    <a:pt x="78" y="6274"/>
                  </a:lnTo>
                  <a:lnTo>
                    <a:pt x="78" y="6274"/>
                  </a:lnTo>
                  <a:lnTo>
                    <a:pt x="52" y="6144"/>
                  </a:lnTo>
                  <a:lnTo>
                    <a:pt x="35" y="6014"/>
                  </a:lnTo>
                  <a:lnTo>
                    <a:pt x="9" y="5753"/>
                  </a:lnTo>
                  <a:lnTo>
                    <a:pt x="0" y="5493"/>
                  </a:lnTo>
                  <a:lnTo>
                    <a:pt x="0" y="5224"/>
                  </a:lnTo>
                  <a:lnTo>
                    <a:pt x="0" y="5224"/>
                  </a:lnTo>
                  <a:lnTo>
                    <a:pt x="9" y="5094"/>
                  </a:lnTo>
                  <a:lnTo>
                    <a:pt x="9" y="4964"/>
                  </a:lnTo>
                  <a:lnTo>
                    <a:pt x="35" y="4703"/>
                  </a:lnTo>
                  <a:lnTo>
                    <a:pt x="61" y="4434"/>
                  </a:lnTo>
                  <a:lnTo>
                    <a:pt x="70" y="4304"/>
                  </a:lnTo>
                  <a:lnTo>
                    <a:pt x="78" y="4174"/>
                  </a:lnTo>
                  <a:lnTo>
                    <a:pt x="78" y="4174"/>
                  </a:lnTo>
                  <a:lnTo>
                    <a:pt x="130" y="3914"/>
                  </a:lnTo>
                  <a:lnTo>
                    <a:pt x="191" y="3653"/>
                  </a:lnTo>
                  <a:lnTo>
                    <a:pt x="226" y="3532"/>
                  </a:lnTo>
                  <a:lnTo>
                    <a:pt x="260" y="3410"/>
                  </a:lnTo>
                  <a:lnTo>
                    <a:pt x="304" y="3298"/>
                  </a:lnTo>
                  <a:lnTo>
                    <a:pt x="356" y="3194"/>
                  </a:lnTo>
                  <a:lnTo>
                    <a:pt x="356" y="3194"/>
                  </a:lnTo>
                  <a:lnTo>
                    <a:pt x="573" y="2734"/>
                  </a:lnTo>
                  <a:lnTo>
                    <a:pt x="703" y="2499"/>
                  </a:lnTo>
                  <a:lnTo>
                    <a:pt x="772" y="2387"/>
                  </a:lnTo>
                  <a:lnTo>
                    <a:pt x="842" y="2274"/>
                  </a:lnTo>
                  <a:lnTo>
                    <a:pt x="842" y="2274"/>
                  </a:lnTo>
                  <a:lnTo>
                    <a:pt x="1007" y="2065"/>
                  </a:lnTo>
                  <a:lnTo>
                    <a:pt x="1163" y="1866"/>
                  </a:lnTo>
                  <a:lnTo>
                    <a:pt x="1319" y="1675"/>
                  </a:lnTo>
                  <a:lnTo>
                    <a:pt x="1475" y="1510"/>
                  </a:lnTo>
                  <a:lnTo>
                    <a:pt x="1475" y="1510"/>
                  </a:lnTo>
                  <a:lnTo>
                    <a:pt x="1649" y="1337"/>
                  </a:lnTo>
                  <a:lnTo>
                    <a:pt x="1840" y="1163"/>
                  </a:lnTo>
                  <a:lnTo>
                    <a:pt x="1935" y="1085"/>
                  </a:lnTo>
                  <a:lnTo>
                    <a:pt x="2039" y="1007"/>
                  </a:lnTo>
                  <a:lnTo>
                    <a:pt x="2143" y="937"/>
                  </a:lnTo>
                  <a:lnTo>
                    <a:pt x="2248" y="877"/>
                  </a:lnTo>
                  <a:lnTo>
                    <a:pt x="2248" y="877"/>
                  </a:lnTo>
                  <a:lnTo>
                    <a:pt x="2464" y="729"/>
                  </a:lnTo>
                  <a:lnTo>
                    <a:pt x="2681" y="608"/>
                  </a:lnTo>
                  <a:lnTo>
                    <a:pt x="2907" y="495"/>
                  </a:lnTo>
                  <a:lnTo>
                    <a:pt x="3159" y="382"/>
                  </a:lnTo>
                  <a:lnTo>
                    <a:pt x="3159" y="382"/>
                  </a:lnTo>
                  <a:lnTo>
                    <a:pt x="3263" y="339"/>
                  </a:lnTo>
                  <a:lnTo>
                    <a:pt x="3384" y="287"/>
                  </a:lnTo>
                  <a:lnTo>
                    <a:pt x="3497" y="252"/>
                  </a:lnTo>
                  <a:lnTo>
                    <a:pt x="3627" y="217"/>
                  </a:lnTo>
                  <a:lnTo>
                    <a:pt x="3879" y="156"/>
                  </a:lnTo>
                  <a:lnTo>
                    <a:pt x="4139" y="104"/>
                  </a:lnTo>
                  <a:lnTo>
                    <a:pt x="4139" y="104"/>
                  </a:lnTo>
                  <a:lnTo>
                    <a:pt x="4400" y="61"/>
                  </a:lnTo>
                  <a:lnTo>
                    <a:pt x="4669" y="26"/>
                  </a:lnTo>
                  <a:lnTo>
                    <a:pt x="4929" y="9"/>
                  </a:lnTo>
                  <a:lnTo>
                    <a:pt x="5181" y="0"/>
                  </a:lnTo>
                  <a:lnTo>
                    <a:pt x="5441" y="9"/>
                  </a:lnTo>
                  <a:lnTo>
                    <a:pt x="5692" y="26"/>
                  </a:lnTo>
                  <a:lnTo>
                    <a:pt x="5935" y="61"/>
                  </a:lnTo>
                  <a:lnTo>
                    <a:pt x="6178" y="104"/>
                  </a:lnTo>
                  <a:lnTo>
                    <a:pt x="6178" y="104"/>
                  </a:lnTo>
                  <a:lnTo>
                    <a:pt x="6439" y="156"/>
                  </a:lnTo>
                  <a:lnTo>
                    <a:pt x="6690" y="217"/>
                  </a:lnTo>
                  <a:lnTo>
                    <a:pt x="6821" y="252"/>
                  </a:lnTo>
                  <a:lnTo>
                    <a:pt x="6933" y="287"/>
                  </a:lnTo>
                  <a:lnTo>
                    <a:pt x="7046" y="339"/>
                  </a:lnTo>
                  <a:lnTo>
                    <a:pt x="7159" y="382"/>
                  </a:lnTo>
                  <a:lnTo>
                    <a:pt x="7159" y="382"/>
                  </a:lnTo>
                  <a:lnTo>
                    <a:pt x="7411" y="495"/>
                  </a:lnTo>
                  <a:lnTo>
                    <a:pt x="7645" y="608"/>
                  </a:lnTo>
                  <a:lnTo>
                    <a:pt x="7862" y="729"/>
                  </a:lnTo>
                  <a:lnTo>
                    <a:pt x="8070" y="877"/>
                  </a:lnTo>
                  <a:lnTo>
                    <a:pt x="8070" y="877"/>
                  </a:lnTo>
                  <a:lnTo>
                    <a:pt x="8478" y="1189"/>
                  </a:lnTo>
                  <a:lnTo>
                    <a:pt x="8669" y="1345"/>
                  </a:lnTo>
                  <a:lnTo>
                    <a:pt x="8842" y="1510"/>
                  </a:lnTo>
                  <a:lnTo>
                    <a:pt x="8842" y="1510"/>
                  </a:lnTo>
                  <a:lnTo>
                    <a:pt x="8920" y="1606"/>
                  </a:lnTo>
                  <a:lnTo>
                    <a:pt x="9007" y="1710"/>
                  </a:lnTo>
                  <a:lnTo>
                    <a:pt x="9181" y="1892"/>
                  </a:lnTo>
                  <a:lnTo>
                    <a:pt x="9268" y="1987"/>
                  </a:lnTo>
                  <a:lnTo>
                    <a:pt x="9346" y="2074"/>
                  </a:lnTo>
                  <a:lnTo>
                    <a:pt x="9415" y="2178"/>
                  </a:lnTo>
                  <a:lnTo>
                    <a:pt x="9467" y="2274"/>
                  </a:lnTo>
                  <a:lnTo>
                    <a:pt x="9467" y="2274"/>
                  </a:lnTo>
                  <a:lnTo>
                    <a:pt x="9545" y="2387"/>
                  </a:lnTo>
                  <a:lnTo>
                    <a:pt x="9615" y="2499"/>
                  </a:lnTo>
                  <a:lnTo>
                    <a:pt x="9745" y="2734"/>
                  </a:lnTo>
                  <a:lnTo>
                    <a:pt x="9962" y="3194"/>
                  </a:lnTo>
                  <a:lnTo>
                    <a:pt x="9962" y="3194"/>
                  </a:lnTo>
                  <a:lnTo>
                    <a:pt x="10057" y="3445"/>
                  </a:lnTo>
                  <a:lnTo>
                    <a:pt x="10127" y="3679"/>
                  </a:lnTo>
                  <a:lnTo>
                    <a:pt x="10187" y="3922"/>
                  </a:lnTo>
                  <a:lnTo>
                    <a:pt x="10248" y="4174"/>
                  </a:lnTo>
                  <a:lnTo>
                    <a:pt x="10248" y="4174"/>
                  </a:lnTo>
                  <a:lnTo>
                    <a:pt x="10265" y="4304"/>
                  </a:lnTo>
                  <a:lnTo>
                    <a:pt x="10283" y="4434"/>
                  </a:lnTo>
                  <a:lnTo>
                    <a:pt x="10309" y="4703"/>
                  </a:lnTo>
                  <a:lnTo>
                    <a:pt x="10318" y="4964"/>
                  </a:lnTo>
                  <a:lnTo>
                    <a:pt x="10318" y="5224"/>
                  </a:lnTo>
                  <a:lnTo>
                    <a:pt x="10318" y="5224"/>
                  </a:lnTo>
                  <a:lnTo>
                    <a:pt x="10318" y="5493"/>
                  </a:lnTo>
                  <a:lnTo>
                    <a:pt x="10309" y="5753"/>
                  </a:lnTo>
                  <a:lnTo>
                    <a:pt x="10283" y="6014"/>
                  </a:lnTo>
                  <a:lnTo>
                    <a:pt x="10265" y="6144"/>
                  </a:lnTo>
                  <a:lnTo>
                    <a:pt x="10248" y="6274"/>
                  </a:lnTo>
                  <a:lnTo>
                    <a:pt x="10248" y="6274"/>
                  </a:lnTo>
                  <a:lnTo>
                    <a:pt x="10187" y="6543"/>
                  </a:lnTo>
                  <a:lnTo>
                    <a:pt x="10127" y="6795"/>
                  </a:lnTo>
                  <a:lnTo>
                    <a:pt x="10092" y="6916"/>
                  </a:lnTo>
                  <a:lnTo>
                    <a:pt x="10057" y="7038"/>
                  </a:lnTo>
                  <a:lnTo>
                    <a:pt x="10014" y="7150"/>
                  </a:lnTo>
                  <a:lnTo>
                    <a:pt x="9962" y="7255"/>
                  </a:lnTo>
                  <a:lnTo>
                    <a:pt x="9962" y="7255"/>
                  </a:lnTo>
                  <a:lnTo>
                    <a:pt x="9858" y="7506"/>
                  </a:lnTo>
                  <a:lnTo>
                    <a:pt x="9745" y="7740"/>
                  </a:lnTo>
                  <a:lnTo>
                    <a:pt x="9615" y="7957"/>
                  </a:lnTo>
                  <a:lnTo>
                    <a:pt x="9545" y="8062"/>
                  </a:lnTo>
                  <a:lnTo>
                    <a:pt x="9467" y="8166"/>
                  </a:lnTo>
                  <a:lnTo>
                    <a:pt x="9467" y="8166"/>
                  </a:lnTo>
                  <a:lnTo>
                    <a:pt x="9311" y="8383"/>
                  </a:lnTo>
                  <a:lnTo>
                    <a:pt x="9155" y="8582"/>
                  </a:lnTo>
                  <a:lnTo>
                    <a:pt x="8999" y="8773"/>
                  </a:lnTo>
                  <a:lnTo>
                    <a:pt x="8842" y="8938"/>
                  </a:lnTo>
                  <a:lnTo>
                    <a:pt x="8842" y="8938"/>
                  </a:lnTo>
                  <a:lnTo>
                    <a:pt x="8738" y="9025"/>
                  </a:lnTo>
                  <a:lnTo>
                    <a:pt x="8643" y="9111"/>
                  </a:lnTo>
                  <a:lnTo>
                    <a:pt x="8452" y="9285"/>
                  </a:lnTo>
                  <a:lnTo>
                    <a:pt x="8365" y="9372"/>
                  </a:lnTo>
                  <a:lnTo>
                    <a:pt x="8270" y="9441"/>
                  </a:lnTo>
                  <a:lnTo>
                    <a:pt x="8174" y="9511"/>
                  </a:lnTo>
                  <a:lnTo>
                    <a:pt x="8070" y="9571"/>
                  </a:lnTo>
                  <a:lnTo>
                    <a:pt x="8070" y="9571"/>
                  </a:lnTo>
                  <a:lnTo>
                    <a:pt x="7862" y="9684"/>
                  </a:lnTo>
                  <a:lnTo>
                    <a:pt x="7645" y="9814"/>
                  </a:lnTo>
                  <a:lnTo>
                    <a:pt x="7411" y="9945"/>
                  </a:lnTo>
                  <a:lnTo>
                    <a:pt x="7289" y="10005"/>
                  </a:lnTo>
                  <a:lnTo>
                    <a:pt x="7159" y="10066"/>
                  </a:lnTo>
                  <a:lnTo>
                    <a:pt x="7159" y="10066"/>
                  </a:lnTo>
                  <a:lnTo>
                    <a:pt x="6907" y="10153"/>
                  </a:lnTo>
                  <a:lnTo>
                    <a:pt x="6664" y="10231"/>
                  </a:lnTo>
                  <a:lnTo>
                    <a:pt x="6430" y="10292"/>
                  </a:lnTo>
                  <a:lnTo>
                    <a:pt x="6178" y="10344"/>
                  </a:lnTo>
                  <a:lnTo>
                    <a:pt x="6178" y="10344"/>
                  </a:lnTo>
                  <a:lnTo>
                    <a:pt x="6066" y="10370"/>
                  </a:lnTo>
                  <a:lnTo>
                    <a:pt x="5953" y="10387"/>
                  </a:lnTo>
                  <a:lnTo>
                    <a:pt x="5710" y="10404"/>
                  </a:lnTo>
                  <a:lnTo>
                    <a:pt x="5458" y="10413"/>
                  </a:lnTo>
                  <a:lnTo>
                    <a:pt x="5189" y="10413"/>
                  </a:lnTo>
                  <a:lnTo>
                    <a:pt x="5189" y="104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137aa9371db_0_13"/>
            <p:cNvSpPr/>
            <p:nvPr/>
          </p:nvSpPr>
          <p:spPr>
            <a:xfrm>
              <a:off x="-2086825" y="-7631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137aa9371db_0_13"/>
            <p:cNvSpPr/>
            <p:nvPr/>
          </p:nvSpPr>
          <p:spPr>
            <a:xfrm>
              <a:off x="-2218300" y="-651750"/>
              <a:ext cx="259700" cy="262075"/>
            </a:xfrm>
            <a:custGeom>
              <a:avLst/>
              <a:gdLst/>
              <a:ahLst/>
              <a:cxnLst/>
              <a:rect l="l" t="t" r="r" b="b"/>
              <a:pathLst>
                <a:path w="10388" h="10483" extrusionOk="0">
                  <a:moveTo>
                    <a:pt x="5251" y="0"/>
                  </a:moveTo>
                  <a:lnTo>
                    <a:pt x="4999" y="9"/>
                  </a:lnTo>
                  <a:lnTo>
                    <a:pt x="4739" y="26"/>
                  </a:lnTo>
                  <a:lnTo>
                    <a:pt x="4470" y="61"/>
                  </a:lnTo>
                  <a:lnTo>
                    <a:pt x="4209" y="105"/>
                  </a:lnTo>
                  <a:lnTo>
                    <a:pt x="3949" y="157"/>
                  </a:lnTo>
                  <a:lnTo>
                    <a:pt x="3697" y="217"/>
                  </a:lnTo>
                  <a:lnTo>
                    <a:pt x="3567" y="252"/>
                  </a:lnTo>
                  <a:lnTo>
                    <a:pt x="3454" y="295"/>
                  </a:lnTo>
                  <a:lnTo>
                    <a:pt x="3333" y="339"/>
                  </a:lnTo>
                  <a:lnTo>
                    <a:pt x="3229" y="391"/>
                  </a:lnTo>
                  <a:lnTo>
                    <a:pt x="2977" y="495"/>
                  </a:lnTo>
                  <a:lnTo>
                    <a:pt x="2751" y="608"/>
                  </a:lnTo>
                  <a:lnTo>
                    <a:pt x="2534" y="729"/>
                  </a:lnTo>
                  <a:lnTo>
                    <a:pt x="2422" y="799"/>
                  </a:lnTo>
                  <a:lnTo>
                    <a:pt x="2318" y="877"/>
                  </a:lnTo>
                  <a:lnTo>
                    <a:pt x="2213" y="938"/>
                  </a:lnTo>
                  <a:lnTo>
                    <a:pt x="2109" y="1007"/>
                  </a:lnTo>
                  <a:lnTo>
                    <a:pt x="2005" y="1085"/>
                  </a:lnTo>
                  <a:lnTo>
                    <a:pt x="1910" y="1163"/>
                  </a:lnTo>
                  <a:lnTo>
                    <a:pt x="1719" y="1345"/>
                  </a:lnTo>
                  <a:lnTo>
                    <a:pt x="1545" y="1510"/>
                  </a:lnTo>
                  <a:lnTo>
                    <a:pt x="1389" y="1675"/>
                  </a:lnTo>
                  <a:lnTo>
                    <a:pt x="1233" y="1866"/>
                  </a:lnTo>
                  <a:lnTo>
                    <a:pt x="1077" y="2074"/>
                  </a:lnTo>
                  <a:lnTo>
                    <a:pt x="912" y="2283"/>
                  </a:lnTo>
                  <a:lnTo>
                    <a:pt x="842" y="2387"/>
                  </a:lnTo>
                  <a:lnTo>
                    <a:pt x="773" y="2491"/>
                  </a:lnTo>
                  <a:lnTo>
                    <a:pt x="643" y="2708"/>
                  </a:lnTo>
                  <a:lnTo>
                    <a:pt x="530" y="2942"/>
                  </a:lnTo>
                  <a:lnTo>
                    <a:pt x="426" y="3194"/>
                  </a:lnTo>
                  <a:lnTo>
                    <a:pt x="374" y="3298"/>
                  </a:lnTo>
                  <a:lnTo>
                    <a:pt x="330" y="3419"/>
                  </a:lnTo>
                  <a:lnTo>
                    <a:pt x="296" y="3532"/>
                  </a:lnTo>
                  <a:lnTo>
                    <a:pt x="261" y="3654"/>
                  </a:lnTo>
                  <a:lnTo>
                    <a:pt x="200" y="3914"/>
                  </a:lnTo>
                  <a:lnTo>
                    <a:pt x="148" y="4174"/>
                  </a:lnTo>
                  <a:lnTo>
                    <a:pt x="96" y="4304"/>
                  </a:lnTo>
                  <a:lnTo>
                    <a:pt x="61" y="4435"/>
                  </a:lnTo>
                  <a:lnTo>
                    <a:pt x="35" y="4565"/>
                  </a:lnTo>
                  <a:lnTo>
                    <a:pt x="18" y="4695"/>
                  </a:lnTo>
                  <a:lnTo>
                    <a:pt x="9" y="4834"/>
                  </a:lnTo>
                  <a:lnTo>
                    <a:pt x="1" y="4964"/>
                  </a:lnTo>
                  <a:lnTo>
                    <a:pt x="1" y="5224"/>
                  </a:lnTo>
                  <a:lnTo>
                    <a:pt x="9" y="5354"/>
                  </a:lnTo>
                  <a:lnTo>
                    <a:pt x="18" y="5484"/>
                  </a:lnTo>
                  <a:lnTo>
                    <a:pt x="44" y="5753"/>
                  </a:lnTo>
                  <a:lnTo>
                    <a:pt x="87" y="6014"/>
                  </a:lnTo>
                  <a:lnTo>
                    <a:pt x="148" y="6274"/>
                  </a:lnTo>
                  <a:lnTo>
                    <a:pt x="200" y="6526"/>
                  </a:lnTo>
                  <a:lnTo>
                    <a:pt x="261" y="6769"/>
                  </a:lnTo>
                  <a:lnTo>
                    <a:pt x="330" y="7012"/>
                  </a:lnTo>
                  <a:lnTo>
                    <a:pt x="426" y="7263"/>
                  </a:lnTo>
                  <a:lnTo>
                    <a:pt x="530" y="7515"/>
                  </a:lnTo>
                  <a:lnTo>
                    <a:pt x="643" y="7741"/>
                  </a:lnTo>
                  <a:lnTo>
                    <a:pt x="773" y="7958"/>
                  </a:lnTo>
                  <a:lnTo>
                    <a:pt x="842" y="8070"/>
                  </a:lnTo>
                  <a:lnTo>
                    <a:pt x="912" y="8174"/>
                  </a:lnTo>
                  <a:lnTo>
                    <a:pt x="973" y="8279"/>
                  </a:lnTo>
                  <a:lnTo>
                    <a:pt x="1042" y="8374"/>
                  </a:lnTo>
                  <a:lnTo>
                    <a:pt x="1120" y="8470"/>
                  </a:lnTo>
                  <a:lnTo>
                    <a:pt x="1207" y="8556"/>
                  </a:lnTo>
                  <a:lnTo>
                    <a:pt x="1380" y="8747"/>
                  </a:lnTo>
                  <a:lnTo>
                    <a:pt x="1467" y="8843"/>
                  </a:lnTo>
                  <a:lnTo>
                    <a:pt x="1545" y="8947"/>
                  </a:lnTo>
                  <a:lnTo>
                    <a:pt x="1719" y="9103"/>
                  </a:lnTo>
                  <a:lnTo>
                    <a:pt x="1910" y="9259"/>
                  </a:lnTo>
                  <a:lnTo>
                    <a:pt x="2318" y="9580"/>
                  </a:lnTo>
                  <a:lnTo>
                    <a:pt x="2534" y="9719"/>
                  </a:lnTo>
                  <a:lnTo>
                    <a:pt x="2751" y="9849"/>
                  </a:lnTo>
                  <a:lnTo>
                    <a:pt x="2977" y="9962"/>
                  </a:lnTo>
                  <a:lnTo>
                    <a:pt x="3229" y="10066"/>
                  </a:lnTo>
                  <a:lnTo>
                    <a:pt x="3333" y="10118"/>
                  </a:lnTo>
                  <a:lnTo>
                    <a:pt x="3454" y="10162"/>
                  </a:lnTo>
                  <a:lnTo>
                    <a:pt x="3567" y="10196"/>
                  </a:lnTo>
                  <a:lnTo>
                    <a:pt x="3697" y="10231"/>
                  </a:lnTo>
                  <a:lnTo>
                    <a:pt x="3949" y="10292"/>
                  </a:lnTo>
                  <a:lnTo>
                    <a:pt x="4209" y="10344"/>
                  </a:lnTo>
                  <a:lnTo>
                    <a:pt x="4470" y="10396"/>
                  </a:lnTo>
                  <a:lnTo>
                    <a:pt x="4739" y="10439"/>
                  </a:lnTo>
                  <a:lnTo>
                    <a:pt x="4999" y="10474"/>
                  </a:lnTo>
                  <a:lnTo>
                    <a:pt x="5129" y="10483"/>
                  </a:lnTo>
                  <a:lnTo>
                    <a:pt x="5650" y="10483"/>
                  </a:lnTo>
                  <a:lnTo>
                    <a:pt x="5780" y="10465"/>
                  </a:lnTo>
                  <a:lnTo>
                    <a:pt x="5901" y="10448"/>
                  </a:lnTo>
                  <a:lnTo>
                    <a:pt x="6023" y="10431"/>
                  </a:lnTo>
                  <a:lnTo>
                    <a:pt x="6136" y="10396"/>
                  </a:lnTo>
                  <a:lnTo>
                    <a:pt x="6248" y="10344"/>
                  </a:lnTo>
                  <a:lnTo>
                    <a:pt x="6500" y="10292"/>
                  </a:lnTo>
                  <a:lnTo>
                    <a:pt x="6734" y="10231"/>
                  </a:lnTo>
                  <a:lnTo>
                    <a:pt x="6977" y="10162"/>
                  </a:lnTo>
                  <a:lnTo>
                    <a:pt x="7229" y="10066"/>
                  </a:lnTo>
                  <a:lnTo>
                    <a:pt x="7481" y="9962"/>
                  </a:lnTo>
                  <a:lnTo>
                    <a:pt x="7715" y="9849"/>
                  </a:lnTo>
                  <a:lnTo>
                    <a:pt x="7932" y="9719"/>
                  </a:lnTo>
                  <a:lnTo>
                    <a:pt x="8140" y="9580"/>
                  </a:lnTo>
                  <a:lnTo>
                    <a:pt x="8244" y="9519"/>
                  </a:lnTo>
                  <a:lnTo>
                    <a:pt x="8340" y="9450"/>
                  </a:lnTo>
                  <a:lnTo>
                    <a:pt x="8435" y="9372"/>
                  </a:lnTo>
                  <a:lnTo>
                    <a:pt x="8522" y="9285"/>
                  </a:lnTo>
                  <a:lnTo>
                    <a:pt x="8713" y="9112"/>
                  </a:lnTo>
                  <a:lnTo>
                    <a:pt x="8808" y="9025"/>
                  </a:lnTo>
                  <a:lnTo>
                    <a:pt x="8912" y="8947"/>
                  </a:lnTo>
                  <a:lnTo>
                    <a:pt x="9069" y="8773"/>
                  </a:lnTo>
                  <a:lnTo>
                    <a:pt x="9225" y="8582"/>
                  </a:lnTo>
                  <a:lnTo>
                    <a:pt x="9381" y="8383"/>
                  </a:lnTo>
                  <a:lnTo>
                    <a:pt x="9537" y="8174"/>
                  </a:lnTo>
                  <a:lnTo>
                    <a:pt x="9615" y="8070"/>
                  </a:lnTo>
                  <a:lnTo>
                    <a:pt x="9685" y="7958"/>
                  </a:lnTo>
                  <a:lnTo>
                    <a:pt x="9815" y="7741"/>
                  </a:lnTo>
                  <a:lnTo>
                    <a:pt x="9928" y="7515"/>
                  </a:lnTo>
                  <a:lnTo>
                    <a:pt x="10032" y="7263"/>
                  </a:lnTo>
                  <a:lnTo>
                    <a:pt x="10127" y="7012"/>
                  </a:lnTo>
                  <a:lnTo>
                    <a:pt x="10197" y="6769"/>
                  </a:lnTo>
                  <a:lnTo>
                    <a:pt x="10257" y="6526"/>
                  </a:lnTo>
                  <a:lnTo>
                    <a:pt x="10318" y="6274"/>
                  </a:lnTo>
                  <a:lnTo>
                    <a:pt x="10335" y="6144"/>
                  </a:lnTo>
                  <a:lnTo>
                    <a:pt x="10353" y="6014"/>
                  </a:lnTo>
                  <a:lnTo>
                    <a:pt x="10379" y="5753"/>
                  </a:lnTo>
                  <a:lnTo>
                    <a:pt x="10388" y="5484"/>
                  </a:lnTo>
                  <a:lnTo>
                    <a:pt x="10388" y="5224"/>
                  </a:lnTo>
                  <a:lnTo>
                    <a:pt x="10388" y="4964"/>
                  </a:lnTo>
                  <a:lnTo>
                    <a:pt x="10379" y="4695"/>
                  </a:lnTo>
                  <a:lnTo>
                    <a:pt x="10353" y="4435"/>
                  </a:lnTo>
                  <a:lnTo>
                    <a:pt x="10335" y="4304"/>
                  </a:lnTo>
                  <a:lnTo>
                    <a:pt x="10318" y="4174"/>
                  </a:lnTo>
                  <a:lnTo>
                    <a:pt x="10257" y="3914"/>
                  </a:lnTo>
                  <a:lnTo>
                    <a:pt x="10197" y="3654"/>
                  </a:lnTo>
                  <a:lnTo>
                    <a:pt x="10162" y="3532"/>
                  </a:lnTo>
                  <a:lnTo>
                    <a:pt x="10127" y="3419"/>
                  </a:lnTo>
                  <a:lnTo>
                    <a:pt x="10084" y="3298"/>
                  </a:lnTo>
                  <a:lnTo>
                    <a:pt x="10032" y="3194"/>
                  </a:lnTo>
                  <a:lnTo>
                    <a:pt x="9928" y="2942"/>
                  </a:lnTo>
                  <a:lnTo>
                    <a:pt x="9815" y="2708"/>
                  </a:lnTo>
                  <a:lnTo>
                    <a:pt x="9685" y="2491"/>
                  </a:lnTo>
                  <a:lnTo>
                    <a:pt x="9615" y="2387"/>
                  </a:lnTo>
                  <a:lnTo>
                    <a:pt x="9537" y="2283"/>
                  </a:lnTo>
                  <a:lnTo>
                    <a:pt x="9485" y="2178"/>
                  </a:lnTo>
                  <a:lnTo>
                    <a:pt x="9416" y="2083"/>
                  </a:lnTo>
                  <a:lnTo>
                    <a:pt x="9338" y="1988"/>
                  </a:lnTo>
                  <a:lnTo>
                    <a:pt x="9251" y="1892"/>
                  </a:lnTo>
                  <a:lnTo>
                    <a:pt x="9077" y="1710"/>
                  </a:lnTo>
                  <a:lnTo>
                    <a:pt x="8990" y="1614"/>
                  </a:lnTo>
                  <a:lnTo>
                    <a:pt x="8912" y="1510"/>
                  </a:lnTo>
                  <a:lnTo>
                    <a:pt x="8739" y="1354"/>
                  </a:lnTo>
                  <a:lnTo>
                    <a:pt x="8548" y="1198"/>
                  </a:lnTo>
                  <a:lnTo>
                    <a:pt x="8140" y="877"/>
                  </a:lnTo>
                  <a:lnTo>
                    <a:pt x="8036" y="799"/>
                  </a:lnTo>
                  <a:lnTo>
                    <a:pt x="7932" y="729"/>
                  </a:lnTo>
                  <a:lnTo>
                    <a:pt x="7819" y="669"/>
                  </a:lnTo>
                  <a:lnTo>
                    <a:pt x="7715" y="608"/>
                  </a:lnTo>
                  <a:lnTo>
                    <a:pt x="7481" y="495"/>
                  </a:lnTo>
                  <a:lnTo>
                    <a:pt x="7229" y="391"/>
                  </a:lnTo>
                  <a:lnTo>
                    <a:pt x="7116" y="339"/>
                  </a:lnTo>
                  <a:lnTo>
                    <a:pt x="7003" y="295"/>
                  </a:lnTo>
                  <a:lnTo>
                    <a:pt x="6891" y="252"/>
                  </a:lnTo>
                  <a:lnTo>
                    <a:pt x="6760" y="217"/>
                  </a:lnTo>
                  <a:lnTo>
                    <a:pt x="6509" y="157"/>
                  </a:lnTo>
                  <a:lnTo>
                    <a:pt x="6248" y="105"/>
                  </a:lnTo>
                  <a:lnTo>
                    <a:pt x="6005" y="61"/>
                  </a:lnTo>
                  <a:lnTo>
                    <a:pt x="5762" y="26"/>
                  </a:lnTo>
                  <a:lnTo>
                    <a:pt x="5511" y="9"/>
                  </a:lnTo>
                  <a:lnTo>
                    <a:pt x="5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137aa9371db_0_13"/>
            <p:cNvSpPr/>
            <p:nvPr/>
          </p:nvSpPr>
          <p:spPr>
            <a:xfrm>
              <a:off x="-2218300" y="-651750"/>
              <a:ext cx="259700" cy="262075"/>
            </a:xfrm>
            <a:custGeom>
              <a:avLst/>
              <a:gdLst/>
              <a:ahLst/>
              <a:cxnLst/>
              <a:rect l="l" t="t" r="r" b="b"/>
              <a:pathLst>
                <a:path w="10388" h="10483" fill="none" extrusionOk="0">
                  <a:moveTo>
                    <a:pt x="5259" y="10483"/>
                  </a:moveTo>
                  <a:lnTo>
                    <a:pt x="5259" y="10483"/>
                  </a:lnTo>
                  <a:lnTo>
                    <a:pt x="5129" y="10483"/>
                  </a:lnTo>
                  <a:lnTo>
                    <a:pt x="4999" y="10474"/>
                  </a:lnTo>
                  <a:lnTo>
                    <a:pt x="4739" y="10439"/>
                  </a:lnTo>
                  <a:lnTo>
                    <a:pt x="4470" y="10396"/>
                  </a:lnTo>
                  <a:lnTo>
                    <a:pt x="4209" y="10344"/>
                  </a:lnTo>
                  <a:lnTo>
                    <a:pt x="4209" y="10344"/>
                  </a:lnTo>
                  <a:lnTo>
                    <a:pt x="3949" y="10292"/>
                  </a:lnTo>
                  <a:lnTo>
                    <a:pt x="3697" y="10231"/>
                  </a:lnTo>
                  <a:lnTo>
                    <a:pt x="3567" y="10196"/>
                  </a:lnTo>
                  <a:lnTo>
                    <a:pt x="3454" y="10162"/>
                  </a:lnTo>
                  <a:lnTo>
                    <a:pt x="3333" y="10118"/>
                  </a:lnTo>
                  <a:lnTo>
                    <a:pt x="3229" y="10066"/>
                  </a:lnTo>
                  <a:lnTo>
                    <a:pt x="3229" y="10066"/>
                  </a:lnTo>
                  <a:lnTo>
                    <a:pt x="2977" y="9962"/>
                  </a:lnTo>
                  <a:lnTo>
                    <a:pt x="2751" y="9849"/>
                  </a:lnTo>
                  <a:lnTo>
                    <a:pt x="2534" y="9719"/>
                  </a:lnTo>
                  <a:lnTo>
                    <a:pt x="2318" y="9580"/>
                  </a:lnTo>
                  <a:lnTo>
                    <a:pt x="2318" y="9580"/>
                  </a:lnTo>
                  <a:lnTo>
                    <a:pt x="1910" y="9259"/>
                  </a:lnTo>
                  <a:lnTo>
                    <a:pt x="1719" y="9103"/>
                  </a:lnTo>
                  <a:lnTo>
                    <a:pt x="1545" y="8947"/>
                  </a:lnTo>
                  <a:lnTo>
                    <a:pt x="1545" y="8947"/>
                  </a:lnTo>
                  <a:lnTo>
                    <a:pt x="1467" y="8843"/>
                  </a:lnTo>
                  <a:lnTo>
                    <a:pt x="1380" y="8747"/>
                  </a:lnTo>
                  <a:lnTo>
                    <a:pt x="1207" y="8556"/>
                  </a:lnTo>
                  <a:lnTo>
                    <a:pt x="1120" y="8470"/>
                  </a:lnTo>
                  <a:lnTo>
                    <a:pt x="1042" y="8374"/>
                  </a:lnTo>
                  <a:lnTo>
                    <a:pt x="973" y="8279"/>
                  </a:lnTo>
                  <a:lnTo>
                    <a:pt x="912" y="8174"/>
                  </a:lnTo>
                  <a:lnTo>
                    <a:pt x="912" y="8174"/>
                  </a:lnTo>
                  <a:lnTo>
                    <a:pt x="842" y="8070"/>
                  </a:lnTo>
                  <a:lnTo>
                    <a:pt x="773" y="7958"/>
                  </a:lnTo>
                  <a:lnTo>
                    <a:pt x="643" y="7741"/>
                  </a:lnTo>
                  <a:lnTo>
                    <a:pt x="530" y="7515"/>
                  </a:lnTo>
                  <a:lnTo>
                    <a:pt x="426" y="7263"/>
                  </a:lnTo>
                  <a:lnTo>
                    <a:pt x="426" y="7263"/>
                  </a:lnTo>
                  <a:lnTo>
                    <a:pt x="330" y="7012"/>
                  </a:lnTo>
                  <a:lnTo>
                    <a:pt x="261" y="6769"/>
                  </a:lnTo>
                  <a:lnTo>
                    <a:pt x="200" y="6526"/>
                  </a:lnTo>
                  <a:lnTo>
                    <a:pt x="148" y="6274"/>
                  </a:lnTo>
                  <a:lnTo>
                    <a:pt x="148" y="6274"/>
                  </a:lnTo>
                  <a:lnTo>
                    <a:pt x="87" y="6014"/>
                  </a:lnTo>
                  <a:lnTo>
                    <a:pt x="44" y="5753"/>
                  </a:lnTo>
                  <a:lnTo>
                    <a:pt x="18" y="5484"/>
                  </a:lnTo>
                  <a:lnTo>
                    <a:pt x="9" y="5354"/>
                  </a:lnTo>
                  <a:lnTo>
                    <a:pt x="1" y="5224"/>
                  </a:lnTo>
                  <a:lnTo>
                    <a:pt x="1" y="5224"/>
                  </a:lnTo>
                  <a:lnTo>
                    <a:pt x="1" y="4964"/>
                  </a:lnTo>
                  <a:lnTo>
                    <a:pt x="9" y="4834"/>
                  </a:lnTo>
                  <a:lnTo>
                    <a:pt x="18" y="4695"/>
                  </a:lnTo>
                  <a:lnTo>
                    <a:pt x="35" y="4565"/>
                  </a:lnTo>
                  <a:lnTo>
                    <a:pt x="61" y="4435"/>
                  </a:lnTo>
                  <a:lnTo>
                    <a:pt x="96" y="4304"/>
                  </a:lnTo>
                  <a:lnTo>
                    <a:pt x="148" y="4174"/>
                  </a:lnTo>
                  <a:lnTo>
                    <a:pt x="148" y="4174"/>
                  </a:lnTo>
                  <a:lnTo>
                    <a:pt x="200" y="3914"/>
                  </a:lnTo>
                  <a:lnTo>
                    <a:pt x="261" y="3654"/>
                  </a:lnTo>
                  <a:lnTo>
                    <a:pt x="296" y="3532"/>
                  </a:lnTo>
                  <a:lnTo>
                    <a:pt x="330" y="3419"/>
                  </a:lnTo>
                  <a:lnTo>
                    <a:pt x="374" y="3298"/>
                  </a:lnTo>
                  <a:lnTo>
                    <a:pt x="426" y="3194"/>
                  </a:lnTo>
                  <a:lnTo>
                    <a:pt x="426" y="3194"/>
                  </a:lnTo>
                  <a:lnTo>
                    <a:pt x="530" y="2942"/>
                  </a:lnTo>
                  <a:lnTo>
                    <a:pt x="643" y="2708"/>
                  </a:lnTo>
                  <a:lnTo>
                    <a:pt x="773" y="2491"/>
                  </a:lnTo>
                  <a:lnTo>
                    <a:pt x="842" y="2387"/>
                  </a:lnTo>
                  <a:lnTo>
                    <a:pt x="912" y="2283"/>
                  </a:lnTo>
                  <a:lnTo>
                    <a:pt x="912" y="2283"/>
                  </a:lnTo>
                  <a:lnTo>
                    <a:pt x="1077" y="2074"/>
                  </a:lnTo>
                  <a:lnTo>
                    <a:pt x="1233" y="1866"/>
                  </a:lnTo>
                  <a:lnTo>
                    <a:pt x="1389" y="1675"/>
                  </a:lnTo>
                  <a:lnTo>
                    <a:pt x="1545" y="1510"/>
                  </a:lnTo>
                  <a:lnTo>
                    <a:pt x="1545" y="1510"/>
                  </a:lnTo>
                  <a:lnTo>
                    <a:pt x="1719" y="1345"/>
                  </a:lnTo>
                  <a:lnTo>
                    <a:pt x="1910" y="1163"/>
                  </a:lnTo>
                  <a:lnTo>
                    <a:pt x="2005" y="1085"/>
                  </a:lnTo>
                  <a:lnTo>
                    <a:pt x="2109" y="1007"/>
                  </a:lnTo>
                  <a:lnTo>
                    <a:pt x="2213" y="938"/>
                  </a:lnTo>
                  <a:lnTo>
                    <a:pt x="2318" y="877"/>
                  </a:lnTo>
                  <a:lnTo>
                    <a:pt x="2318" y="877"/>
                  </a:lnTo>
                  <a:lnTo>
                    <a:pt x="2422" y="799"/>
                  </a:lnTo>
                  <a:lnTo>
                    <a:pt x="2534" y="729"/>
                  </a:lnTo>
                  <a:lnTo>
                    <a:pt x="2751" y="608"/>
                  </a:lnTo>
                  <a:lnTo>
                    <a:pt x="2977" y="495"/>
                  </a:lnTo>
                  <a:lnTo>
                    <a:pt x="3229" y="391"/>
                  </a:lnTo>
                  <a:lnTo>
                    <a:pt x="3229" y="391"/>
                  </a:lnTo>
                  <a:lnTo>
                    <a:pt x="3333" y="339"/>
                  </a:lnTo>
                  <a:lnTo>
                    <a:pt x="3454" y="295"/>
                  </a:lnTo>
                  <a:lnTo>
                    <a:pt x="3567" y="252"/>
                  </a:lnTo>
                  <a:lnTo>
                    <a:pt x="3697" y="217"/>
                  </a:lnTo>
                  <a:lnTo>
                    <a:pt x="3949" y="157"/>
                  </a:lnTo>
                  <a:lnTo>
                    <a:pt x="4209" y="105"/>
                  </a:lnTo>
                  <a:lnTo>
                    <a:pt x="4209" y="105"/>
                  </a:lnTo>
                  <a:lnTo>
                    <a:pt x="4470" y="61"/>
                  </a:lnTo>
                  <a:lnTo>
                    <a:pt x="4739" y="26"/>
                  </a:lnTo>
                  <a:lnTo>
                    <a:pt x="4999" y="9"/>
                  </a:lnTo>
                  <a:lnTo>
                    <a:pt x="5251" y="0"/>
                  </a:lnTo>
                  <a:lnTo>
                    <a:pt x="5511" y="9"/>
                  </a:lnTo>
                  <a:lnTo>
                    <a:pt x="5762" y="26"/>
                  </a:lnTo>
                  <a:lnTo>
                    <a:pt x="6005" y="61"/>
                  </a:lnTo>
                  <a:lnTo>
                    <a:pt x="6248" y="105"/>
                  </a:lnTo>
                  <a:lnTo>
                    <a:pt x="6248" y="105"/>
                  </a:lnTo>
                  <a:lnTo>
                    <a:pt x="6509" y="157"/>
                  </a:lnTo>
                  <a:lnTo>
                    <a:pt x="6760" y="217"/>
                  </a:lnTo>
                  <a:lnTo>
                    <a:pt x="6891" y="252"/>
                  </a:lnTo>
                  <a:lnTo>
                    <a:pt x="7003" y="295"/>
                  </a:lnTo>
                  <a:lnTo>
                    <a:pt x="7116" y="339"/>
                  </a:lnTo>
                  <a:lnTo>
                    <a:pt x="7229" y="391"/>
                  </a:lnTo>
                  <a:lnTo>
                    <a:pt x="7229" y="391"/>
                  </a:lnTo>
                  <a:lnTo>
                    <a:pt x="7481" y="495"/>
                  </a:lnTo>
                  <a:lnTo>
                    <a:pt x="7715" y="608"/>
                  </a:lnTo>
                  <a:lnTo>
                    <a:pt x="7819" y="669"/>
                  </a:lnTo>
                  <a:lnTo>
                    <a:pt x="7932" y="729"/>
                  </a:lnTo>
                  <a:lnTo>
                    <a:pt x="8036" y="799"/>
                  </a:lnTo>
                  <a:lnTo>
                    <a:pt x="8140" y="877"/>
                  </a:lnTo>
                  <a:lnTo>
                    <a:pt x="8140" y="877"/>
                  </a:lnTo>
                  <a:lnTo>
                    <a:pt x="8548" y="1198"/>
                  </a:lnTo>
                  <a:lnTo>
                    <a:pt x="8739" y="1354"/>
                  </a:lnTo>
                  <a:lnTo>
                    <a:pt x="8912" y="1510"/>
                  </a:lnTo>
                  <a:lnTo>
                    <a:pt x="8912" y="1510"/>
                  </a:lnTo>
                  <a:lnTo>
                    <a:pt x="8990" y="1614"/>
                  </a:lnTo>
                  <a:lnTo>
                    <a:pt x="9077" y="1710"/>
                  </a:lnTo>
                  <a:lnTo>
                    <a:pt x="9251" y="1892"/>
                  </a:lnTo>
                  <a:lnTo>
                    <a:pt x="9338" y="1988"/>
                  </a:lnTo>
                  <a:lnTo>
                    <a:pt x="9416" y="2083"/>
                  </a:lnTo>
                  <a:lnTo>
                    <a:pt x="9485" y="2178"/>
                  </a:lnTo>
                  <a:lnTo>
                    <a:pt x="9537" y="2283"/>
                  </a:lnTo>
                  <a:lnTo>
                    <a:pt x="9537" y="2283"/>
                  </a:lnTo>
                  <a:lnTo>
                    <a:pt x="9615" y="2387"/>
                  </a:lnTo>
                  <a:lnTo>
                    <a:pt x="9685" y="2491"/>
                  </a:lnTo>
                  <a:lnTo>
                    <a:pt x="9815" y="2708"/>
                  </a:lnTo>
                  <a:lnTo>
                    <a:pt x="9928" y="2942"/>
                  </a:lnTo>
                  <a:lnTo>
                    <a:pt x="10032" y="3194"/>
                  </a:lnTo>
                  <a:lnTo>
                    <a:pt x="10032" y="3194"/>
                  </a:lnTo>
                  <a:lnTo>
                    <a:pt x="10084" y="3298"/>
                  </a:lnTo>
                  <a:lnTo>
                    <a:pt x="10127" y="3419"/>
                  </a:lnTo>
                  <a:lnTo>
                    <a:pt x="10162" y="3532"/>
                  </a:lnTo>
                  <a:lnTo>
                    <a:pt x="10197" y="3654"/>
                  </a:lnTo>
                  <a:lnTo>
                    <a:pt x="10257" y="3914"/>
                  </a:lnTo>
                  <a:lnTo>
                    <a:pt x="10318" y="4174"/>
                  </a:lnTo>
                  <a:lnTo>
                    <a:pt x="10318" y="4174"/>
                  </a:lnTo>
                  <a:lnTo>
                    <a:pt x="10335" y="4304"/>
                  </a:lnTo>
                  <a:lnTo>
                    <a:pt x="10353" y="4435"/>
                  </a:lnTo>
                  <a:lnTo>
                    <a:pt x="10379" y="4695"/>
                  </a:lnTo>
                  <a:lnTo>
                    <a:pt x="10388" y="4964"/>
                  </a:lnTo>
                  <a:lnTo>
                    <a:pt x="10388" y="5224"/>
                  </a:lnTo>
                  <a:lnTo>
                    <a:pt x="10388" y="5224"/>
                  </a:lnTo>
                  <a:lnTo>
                    <a:pt x="10388" y="5484"/>
                  </a:lnTo>
                  <a:lnTo>
                    <a:pt x="10379" y="5753"/>
                  </a:lnTo>
                  <a:lnTo>
                    <a:pt x="10353" y="6014"/>
                  </a:lnTo>
                  <a:lnTo>
                    <a:pt x="10335" y="6144"/>
                  </a:lnTo>
                  <a:lnTo>
                    <a:pt x="10318" y="6274"/>
                  </a:lnTo>
                  <a:lnTo>
                    <a:pt x="10318" y="6274"/>
                  </a:lnTo>
                  <a:lnTo>
                    <a:pt x="10257" y="6526"/>
                  </a:lnTo>
                  <a:lnTo>
                    <a:pt x="10197" y="6769"/>
                  </a:lnTo>
                  <a:lnTo>
                    <a:pt x="10127" y="7012"/>
                  </a:lnTo>
                  <a:lnTo>
                    <a:pt x="10032" y="7263"/>
                  </a:lnTo>
                  <a:lnTo>
                    <a:pt x="10032" y="7263"/>
                  </a:lnTo>
                  <a:lnTo>
                    <a:pt x="9928" y="7515"/>
                  </a:lnTo>
                  <a:lnTo>
                    <a:pt x="9815" y="7741"/>
                  </a:lnTo>
                  <a:lnTo>
                    <a:pt x="9685" y="7958"/>
                  </a:lnTo>
                  <a:lnTo>
                    <a:pt x="9615" y="8070"/>
                  </a:lnTo>
                  <a:lnTo>
                    <a:pt x="9537" y="8174"/>
                  </a:lnTo>
                  <a:lnTo>
                    <a:pt x="9537" y="8174"/>
                  </a:lnTo>
                  <a:lnTo>
                    <a:pt x="9381" y="8383"/>
                  </a:lnTo>
                  <a:lnTo>
                    <a:pt x="9225" y="8582"/>
                  </a:lnTo>
                  <a:lnTo>
                    <a:pt x="9069" y="8773"/>
                  </a:lnTo>
                  <a:lnTo>
                    <a:pt x="8912" y="8947"/>
                  </a:lnTo>
                  <a:lnTo>
                    <a:pt x="8912" y="8947"/>
                  </a:lnTo>
                  <a:lnTo>
                    <a:pt x="8808" y="9025"/>
                  </a:lnTo>
                  <a:lnTo>
                    <a:pt x="8713" y="9112"/>
                  </a:lnTo>
                  <a:lnTo>
                    <a:pt x="8522" y="9285"/>
                  </a:lnTo>
                  <a:lnTo>
                    <a:pt x="8435" y="9372"/>
                  </a:lnTo>
                  <a:lnTo>
                    <a:pt x="8340" y="9450"/>
                  </a:lnTo>
                  <a:lnTo>
                    <a:pt x="8244" y="9519"/>
                  </a:lnTo>
                  <a:lnTo>
                    <a:pt x="8140" y="9580"/>
                  </a:lnTo>
                  <a:lnTo>
                    <a:pt x="8140" y="9580"/>
                  </a:lnTo>
                  <a:lnTo>
                    <a:pt x="7932" y="9719"/>
                  </a:lnTo>
                  <a:lnTo>
                    <a:pt x="7715" y="9849"/>
                  </a:lnTo>
                  <a:lnTo>
                    <a:pt x="7481" y="9962"/>
                  </a:lnTo>
                  <a:lnTo>
                    <a:pt x="7229" y="10066"/>
                  </a:lnTo>
                  <a:lnTo>
                    <a:pt x="7229" y="10066"/>
                  </a:lnTo>
                  <a:lnTo>
                    <a:pt x="6977" y="10162"/>
                  </a:lnTo>
                  <a:lnTo>
                    <a:pt x="6734" y="10231"/>
                  </a:lnTo>
                  <a:lnTo>
                    <a:pt x="6500" y="10292"/>
                  </a:lnTo>
                  <a:lnTo>
                    <a:pt x="6248" y="10344"/>
                  </a:lnTo>
                  <a:lnTo>
                    <a:pt x="6248" y="10344"/>
                  </a:lnTo>
                  <a:lnTo>
                    <a:pt x="6136" y="10396"/>
                  </a:lnTo>
                  <a:lnTo>
                    <a:pt x="6023" y="10431"/>
                  </a:lnTo>
                  <a:lnTo>
                    <a:pt x="5901" y="10448"/>
                  </a:lnTo>
                  <a:lnTo>
                    <a:pt x="5780" y="10465"/>
                  </a:lnTo>
                  <a:lnTo>
                    <a:pt x="5650" y="10483"/>
                  </a:lnTo>
                  <a:lnTo>
                    <a:pt x="5528" y="10483"/>
                  </a:lnTo>
                  <a:lnTo>
                    <a:pt x="5259" y="10483"/>
                  </a:lnTo>
                  <a:lnTo>
                    <a:pt x="5259" y="104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137aa9371db_0_13"/>
            <p:cNvSpPr/>
            <p:nvPr/>
          </p:nvSpPr>
          <p:spPr>
            <a:xfrm>
              <a:off x="-2086825" y="-389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137aa9371db_0_13"/>
            <p:cNvSpPr/>
            <p:nvPr/>
          </p:nvSpPr>
          <p:spPr>
            <a:xfrm>
              <a:off x="-6302725" y="-5308675"/>
              <a:ext cx="1073850" cy="1206825"/>
            </a:xfrm>
            <a:custGeom>
              <a:avLst/>
              <a:gdLst/>
              <a:ahLst/>
              <a:cxnLst/>
              <a:rect l="l" t="t" r="r" b="b"/>
              <a:pathLst>
                <a:path w="42954" h="48273" extrusionOk="0">
                  <a:moveTo>
                    <a:pt x="37729" y="0"/>
                  </a:moveTo>
                  <a:lnTo>
                    <a:pt x="37469" y="9"/>
                  </a:lnTo>
                  <a:lnTo>
                    <a:pt x="37209" y="26"/>
                  </a:lnTo>
                  <a:lnTo>
                    <a:pt x="36948" y="52"/>
                  </a:lnTo>
                  <a:lnTo>
                    <a:pt x="36688" y="96"/>
                  </a:lnTo>
                  <a:lnTo>
                    <a:pt x="36419" y="156"/>
                  </a:lnTo>
                  <a:lnTo>
                    <a:pt x="35595" y="365"/>
                  </a:lnTo>
                  <a:lnTo>
                    <a:pt x="34779" y="582"/>
                  </a:lnTo>
                  <a:lnTo>
                    <a:pt x="33972" y="807"/>
                  </a:lnTo>
                  <a:lnTo>
                    <a:pt x="33182" y="1041"/>
                  </a:lnTo>
                  <a:lnTo>
                    <a:pt x="32401" y="1284"/>
                  </a:lnTo>
                  <a:lnTo>
                    <a:pt x="31638" y="1536"/>
                  </a:lnTo>
                  <a:lnTo>
                    <a:pt x="30883" y="1805"/>
                  </a:lnTo>
                  <a:lnTo>
                    <a:pt x="30145" y="2074"/>
                  </a:lnTo>
                  <a:lnTo>
                    <a:pt x="29416" y="2352"/>
                  </a:lnTo>
                  <a:lnTo>
                    <a:pt x="28705" y="2647"/>
                  </a:lnTo>
                  <a:lnTo>
                    <a:pt x="27993" y="2942"/>
                  </a:lnTo>
                  <a:lnTo>
                    <a:pt x="27308" y="3245"/>
                  </a:lnTo>
                  <a:lnTo>
                    <a:pt x="26622" y="3558"/>
                  </a:lnTo>
                  <a:lnTo>
                    <a:pt x="25954" y="3879"/>
                  </a:lnTo>
                  <a:lnTo>
                    <a:pt x="25295" y="4209"/>
                  </a:lnTo>
                  <a:lnTo>
                    <a:pt x="24652" y="4538"/>
                  </a:lnTo>
                  <a:lnTo>
                    <a:pt x="24019" y="4885"/>
                  </a:lnTo>
                  <a:lnTo>
                    <a:pt x="23394" y="5233"/>
                  </a:lnTo>
                  <a:lnTo>
                    <a:pt x="22778" y="5588"/>
                  </a:lnTo>
                  <a:lnTo>
                    <a:pt x="22179" y="5944"/>
                  </a:lnTo>
                  <a:lnTo>
                    <a:pt x="21589" y="6309"/>
                  </a:lnTo>
                  <a:lnTo>
                    <a:pt x="21008" y="6682"/>
                  </a:lnTo>
                  <a:lnTo>
                    <a:pt x="20444" y="7064"/>
                  </a:lnTo>
                  <a:lnTo>
                    <a:pt x="19889" y="7445"/>
                  </a:lnTo>
                  <a:lnTo>
                    <a:pt x="19333" y="7836"/>
                  </a:lnTo>
                  <a:lnTo>
                    <a:pt x="18804" y="8226"/>
                  </a:lnTo>
                  <a:lnTo>
                    <a:pt x="18275" y="8625"/>
                  </a:lnTo>
                  <a:lnTo>
                    <a:pt x="17763" y="9025"/>
                  </a:lnTo>
                  <a:lnTo>
                    <a:pt x="17251" y="9432"/>
                  </a:lnTo>
                  <a:lnTo>
                    <a:pt x="16756" y="9840"/>
                  </a:lnTo>
                  <a:lnTo>
                    <a:pt x="16270" y="10257"/>
                  </a:lnTo>
                  <a:lnTo>
                    <a:pt x="15802" y="10673"/>
                  </a:lnTo>
                  <a:lnTo>
                    <a:pt x="15333" y="11098"/>
                  </a:lnTo>
                  <a:lnTo>
                    <a:pt x="14882" y="11524"/>
                  </a:lnTo>
                  <a:lnTo>
                    <a:pt x="14430" y="11949"/>
                  </a:lnTo>
                  <a:lnTo>
                    <a:pt x="13997" y="12374"/>
                  </a:lnTo>
                  <a:lnTo>
                    <a:pt x="13571" y="12808"/>
                  </a:lnTo>
                  <a:lnTo>
                    <a:pt x="13155" y="13242"/>
                  </a:lnTo>
                  <a:lnTo>
                    <a:pt x="12747" y="13676"/>
                  </a:lnTo>
                  <a:lnTo>
                    <a:pt x="12348" y="14118"/>
                  </a:lnTo>
                  <a:lnTo>
                    <a:pt x="11957" y="14552"/>
                  </a:lnTo>
                  <a:lnTo>
                    <a:pt x="11576" y="14995"/>
                  </a:lnTo>
                  <a:lnTo>
                    <a:pt x="11203" y="15437"/>
                  </a:lnTo>
                  <a:lnTo>
                    <a:pt x="10838" y="15880"/>
                  </a:lnTo>
                  <a:lnTo>
                    <a:pt x="10482" y="16322"/>
                  </a:lnTo>
                  <a:lnTo>
                    <a:pt x="10135" y="16765"/>
                  </a:lnTo>
                  <a:lnTo>
                    <a:pt x="9805" y="17207"/>
                  </a:lnTo>
                  <a:lnTo>
                    <a:pt x="9476" y="17650"/>
                  </a:lnTo>
                  <a:lnTo>
                    <a:pt x="9155" y="18092"/>
                  </a:lnTo>
                  <a:lnTo>
                    <a:pt x="8842" y="18535"/>
                  </a:lnTo>
                  <a:lnTo>
                    <a:pt x="8539" y="18978"/>
                  </a:lnTo>
                  <a:lnTo>
                    <a:pt x="8244" y="19420"/>
                  </a:lnTo>
                  <a:lnTo>
                    <a:pt x="7948" y="19863"/>
                  </a:lnTo>
                  <a:lnTo>
                    <a:pt x="7671" y="20297"/>
                  </a:lnTo>
                  <a:lnTo>
                    <a:pt x="7402" y="20739"/>
                  </a:lnTo>
                  <a:lnTo>
                    <a:pt x="7133" y="21173"/>
                  </a:lnTo>
                  <a:lnTo>
                    <a:pt x="6873" y="21607"/>
                  </a:lnTo>
                  <a:lnTo>
                    <a:pt x="6630" y="22032"/>
                  </a:lnTo>
                  <a:lnTo>
                    <a:pt x="6144" y="22891"/>
                  </a:lnTo>
                  <a:lnTo>
                    <a:pt x="5701" y="23733"/>
                  </a:lnTo>
                  <a:lnTo>
                    <a:pt x="5276" y="24566"/>
                  </a:lnTo>
                  <a:lnTo>
                    <a:pt x="4851" y="25442"/>
                  </a:lnTo>
                  <a:lnTo>
                    <a:pt x="4443" y="26310"/>
                  </a:lnTo>
                  <a:lnTo>
                    <a:pt x="4061" y="27178"/>
                  </a:lnTo>
                  <a:lnTo>
                    <a:pt x="3705" y="28028"/>
                  </a:lnTo>
                  <a:lnTo>
                    <a:pt x="3367" y="28870"/>
                  </a:lnTo>
                  <a:lnTo>
                    <a:pt x="3046" y="29703"/>
                  </a:lnTo>
                  <a:lnTo>
                    <a:pt x="2751" y="30518"/>
                  </a:lnTo>
                  <a:lnTo>
                    <a:pt x="2473" y="31317"/>
                  </a:lnTo>
                  <a:lnTo>
                    <a:pt x="2213" y="32106"/>
                  </a:lnTo>
                  <a:lnTo>
                    <a:pt x="1978" y="32870"/>
                  </a:lnTo>
                  <a:lnTo>
                    <a:pt x="1753" y="33616"/>
                  </a:lnTo>
                  <a:lnTo>
                    <a:pt x="1545" y="34345"/>
                  </a:lnTo>
                  <a:lnTo>
                    <a:pt x="1362" y="35057"/>
                  </a:lnTo>
                  <a:lnTo>
                    <a:pt x="1189" y="35742"/>
                  </a:lnTo>
                  <a:lnTo>
                    <a:pt x="1024" y="36402"/>
                  </a:lnTo>
                  <a:lnTo>
                    <a:pt x="885" y="37044"/>
                  </a:lnTo>
                  <a:lnTo>
                    <a:pt x="755" y="37651"/>
                  </a:lnTo>
                  <a:lnTo>
                    <a:pt x="642" y="38233"/>
                  </a:lnTo>
                  <a:lnTo>
                    <a:pt x="538" y="38788"/>
                  </a:lnTo>
                  <a:lnTo>
                    <a:pt x="443" y="39309"/>
                  </a:lnTo>
                  <a:lnTo>
                    <a:pt x="364" y="39795"/>
                  </a:lnTo>
                  <a:lnTo>
                    <a:pt x="286" y="40254"/>
                  </a:lnTo>
                  <a:lnTo>
                    <a:pt x="174" y="41061"/>
                  </a:lnTo>
                  <a:lnTo>
                    <a:pt x="95" y="41730"/>
                  </a:lnTo>
                  <a:lnTo>
                    <a:pt x="52" y="42233"/>
                  </a:lnTo>
                  <a:lnTo>
                    <a:pt x="26" y="42571"/>
                  </a:lnTo>
                  <a:lnTo>
                    <a:pt x="17" y="42728"/>
                  </a:lnTo>
                  <a:lnTo>
                    <a:pt x="0" y="42997"/>
                  </a:lnTo>
                  <a:lnTo>
                    <a:pt x="9" y="43266"/>
                  </a:lnTo>
                  <a:lnTo>
                    <a:pt x="17" y="43526"/>
                  </a:lnTo>
                  <a:lnTo>
                    <a:pt x="52" y="43786"/>
                  </a:lnTo>
                  <a:lnTo>
                    <a:pt x="87" y="44047"/>
                  </a:lnTo>
                  <a:lnTo>
                    <a:pt x="148" y="44298"/>
                  </a:lnTo>
                  <a:lnTo>
                    <a:pt x="208" y="44550"/>
                  </a:lnTo>
                  <a:lnTo>
                    <a:pt x="295" y="44793"/>
                  </a:lnTo>
                  <a:lnTo>
                    <a:pt x="382" y="45027"/>
                  </a:lnTo>
                  <a:lnTo>
                    <a:pt x="486" y="45261"/>
                  </a:lnTo>
                  <a:lnTo>
                    <a:pt x="599" y="45487"/>
                  </a:lnTo>
                  <a:lnTo>
                    <a:pt x="720" y="45713"/>
                  </a:lnTo>
                  <a:lnTo>
                    <a:pt x="850" y="45929"/>
                  </a:lnTo>
                  <a:lnTo>
                    <a:pt x="998" y="46138"/>
                  </a:lnTo>
                  <a:lnTo>
                    <a:pt x="1154" y="46337"/>
                  </a:lnTo>
                  <a:lnTo>
                    <a:pt x="1319" y="46528"/>
                  </a:lnTo>
                  <a:lnTo>
                    <a:pt x="1484" y="46710"/>
                  </a:lnTo>
                  <a:lnTo>
                    <a:pt x="1666" y="46893"/>
                  </a:lnTo>
                  <a:lnTo>
                    <a:pt x="1857" y="47058"/>
                  </a:lnTo>
                  <a:lnTo>
                    <a:pt x="2057" y="47214"/>
                  </a:lnTo>
                  <a:lnTo>
                    <a:pt x="2256" y="47361"/>
                  </a:lnTo>
                  <a:lnTo>
                    <a:pt x="2473" y="47509"/>
                  </a:lnTo>
                  <a:lnTo>
                    <a:pt x="2690" y="47630"/>
                  </a:lnTo>
                  <a:lnTo>
                    <a:pt x="2916" y="47752"/>
                  </a:lnTo>
                  <a:lnTo>
                    <a:pt x="3150" y="47856"/>
                  </a:lnTo>
                  <a:lnTo>
                    <a:pt x="3384" y="47960"/>
                  </a:lnTo>
                  <a:lnTo>
                    <a:pt x="3636" y="48038"/>
                  </a:lnTo>
                  <a:lnTo>
                    <a:pt x="3879" y="48116"/>
                  </a:lnTo>
                  <a:lnTo>
                    <a:pt x="4139" y="48168"/>
                  </a:lnTo>
                  <a:lnTo>
                    <a:pt x="4391" y="48220"/>
                  </a:lnTo>
                  <a:lnTo>
                    <a:pt x="4660" y="48255"/>
                  </a:lnTo>
                  <a:lnTo>
                    <a:pt x="4929" y="48272"/>
                  </a:lnTo>
                  <a:lnTo>
                    <a:pt x="5276" y="48272"/>
                  </a:lnTo>
                  <a:lnTo>
                    <a:pt x="5536" y="48264"/>
                  </a:lnTo>
                  <a:lnTo>
                    <a:pt x="5788" y="48246"/>
                  </a:lnTo>
                  <a:lnTo>
                    <a:pt x="6031" y="48220"/>
                  </a:lnTo>
                  <a:lnTo>
                    <a:pt x="6282" y="48177"/>
                  </a:lnTo>
                  <a:lnTo>
                    <a:pt x="6525" y="48116"/>
                  </a:lnTo>
                  <a:lnTo>
                    <a:pt x="6760" y="48055"/>
                  </a:lnTo>
                  <a:lnTo>
                    <a:pt x="6994" y="47977"/>
                  </a:lnTo>
                  <a:lnTo>
                    <a:pt x="7228" y="47891"/>
                  </a:lnTo>
                  <a:lnTo>
                    <a:pt x="7454" y="47795"/>
                  </a:lnTo>
                  <a:lnTo>
                    <a:pt x="7671" y="47682"/>
                  </a:lnTo>
                  <a:lnTo>
                    <a:pt x="7888" y="47570"/>
                  </a:lnTo>
                  <a:lnTo>
                    <a:pt x="8096" y="47439"/>
                  </a:lnTo>
                  <a:lnTo>
                    <a:pt x="8296" y="47301"/>
                  </a:lnTo>
                  <a:lnTo>
                    <a:pt x="8495" y="47162"/>
                  </a:lnTo>
                  <a:lnTo>
                    <a:pt x="8677" y="47005"/>
                  </a:lnTo>
                  <a:lnTo>
                    <a:pt x="8868" y="46841"/>
                  </a:lnTo>
                  <a:lnTo>
                    <a:pt x="9042" y="46676"/>
                  </a:lnTo>
                  <a:lnTo>
                    <a:pt x="9207" y="46494"/>
                  </a:lnTo>
                  <a:lnTo>
                    <a:pt x="9372" y="46311"/>
                  </a:lnTo>
                  <a:lnTo>
                    <a:pt x="9519" y="46120"/>
                  </a:lnTo>
                  <a:lnTo>
                    <a:pt x="9667" y="45921"/>
                  </a:lnTo>
                  <a:lnTo>
                    <a:pt x="9797" y="45713"/>
                  </a:lnTo>
                  <a:lnTo>
                    <a:pt x="9927" y="45504"/>
                  </a:lnTo>
                  <a:lnTo>
                    <a:pt x="10040" y="45287"/>
                  </a:lnTo>
                  <a:lnTo>
                    <a:pt x="10153" y="45062"/>
                  </a:lnTo>
                  <a:lnTo>
                    <a:pt x="10248" y="44836"/>
                  </a:lnTo>
                  <a:lnTo>
                    <a:pt x="10335" y="44602"/>
                  </a:lnTo>
                  <a:lnTo>
                    <a:pt x="10413" y="44359"/>
                  </a:lnTo>
                  <a:lnTo>
                    <a:pt x="10482" y="44116"/>
                  </a:lnTo>
                  <a:lnTo>
                    <a:pt x="10534" y="43873"/>
                  </a:lnTo>
                  <a:lnTo>
                    <a:pt x="10578" y="43621"/>
                  </a:lnTo>
                  <a:lnTo>
                    <a:pt x="10612" y="43361"/>
                  </a:lnTo>
                  <a:lnTo>
                    <a:pt x="10621" y="43187"/>
                  </a:lnTo>
                  <a:lnTo>
                    <a:pt x="10656" y="42875"/>
                  </a:lnTo>
                  <a:lnTo>
                    <a:pt x="10699" y="42441"/>
                  </a:lnTo>
                  <a:lnTo>
                    <a:pt x="10769" y="41886"/>
                  </a:lnTo>
                  <a:lnTo>
                    <a:pt x="10864" y="41218"/>
                  </a:lnTo>
                  <a:lnTo>
                    <a:pt x="10994" y="40454"/>
                  </a:lnTo>
                  <a:lnTo>
                    <a:pt x="11072" y="40029"/>
                  </a:lnTo>
                  <a:lnTo>
                    <a:pt x="11159" y="39586"/>
                  </a:lnTo>
                  <a:lnTo>
                    <a:pt x="11263" y="39118"/>
                  </a:lnTo>
                  <a:lnTo>
                    <a:pt x="11367" y="38632"/>
                  </a:lnTo>
                  <a:lnTo>
                    <a:pt x="11489" y="38129"/>
                  </a:lnTo>
                  <a:lnTo>
                    <a:pt x="11619" y="37608"/>
                  </a:lnTo>
                  <a:lnTo>
                    <a:pt x="11758" y="37061"/>
                  </a:lnTo>
                  <a:lnTo>
                    <a:pt x="11914" y="36506"/>
                  </a:lnTo>
                  <a:lnTo>
                    <a:pt x="12088" y="35933"/>
                  </a:lnTo>
                  <a:lnTo>
                    <a:pt x="12261" y="35343"/>
                  </a:lnTo>
                  <a:lnTo>
                    <a:pt x="12461" y="34736"/>
                  </a:lnTo>
                  <a:lnTo>
                    <a:pt x="12669" y="34120"/>
                  </a:lnTo>
                  <a:lnTo>
                    <a:pt x="12895" y="33495"/>
                  </a:lnTo>
                  <a:lnTo>
                    <a:pt x="13138" y="32853"/>
                  </a:lnTo>
                  <a:lnTo>
                    <a:pt x="13398" y="32211"/>
                  </a:lnTo>
                  <a:lnTo>
                    <a:pt x="13667" y="31551"/>
                  </a:lnTo>
                  <a:lnTo>
                    <a:pt x="13962" y="30883"/>
                  </a:lnTo>
                  <a:lnTo>
                    <a:pt x="14266" y="30215"/>
                  </a:lnTo>
                  <a:lnTo>
                    <a:pt x="14595" y="29538"/>
                  </a:lnTo>
                  <a:lnTo>
                    <a:pt x="14942" y="28852"/>
                  </a:lnTo>
                  <a:lnTo>
                    <a:pt x="15307" y="28167"/>
                  </a:lnTo>
                  <a:lnTo>
                    <a:pt x="15689" y="27473"/>
                  </a:lnTo>
                  <a:lnTo>
                    <a:pt x="16097" y="26787"/>
                  </a:lnTo>
                  <a:lnTo>
                    <a:pt x="16522" y="26093"/>
                  </a:lnTo>
                  <a:lnTo>
                    <a:pt x="16964" y="25399"/>
                  </a:lnTo>
                  <a:lnTo>
                    <a:pt x="17433" y="24713"/>
                  </a:lnTo>
                  <a:lnTo>
                    <a:pt x="17927" y="24019"/>
                  </a:lnTo>
                  <a:lnTo>
                    <a:pt x="18439" y="23334"/>
                  </a:lnTo>
                  <a:lnTo>
                    <a:pt x="18708" y="22995"/>
                  </a:lnTo>
                  <a:lnTo>
                    <a:pt x="18977" y="22657"/>
                  </a:lnTo>
                  <a:lnTo>
                    <a:pt x="19255" y="22318"/>
                  </a:lnTo>
                  <a:lnTo>
                    <a:pt x="19533" y="21980"/>
                  </a:lnTo>
                  <a:lnTo>
                    <a:pt x="19828" y="21642"/>
                  </a:lnTo>
                  <a:lnTo>
                    <a:pt x="20123" y="21303"/>
                  </a:lnTo>
                  <a:lnTo>
                    <a:pt x="20427" y="20973"/>
                  </a:lnTo>
                  <a:lnTo>
                    <a:pt x="20730" y="20644"/>
                  </a:lnTo>
                  <a:lnTo>
                    <a:pt x="21043" y="20314"/>
                  </a:lnTo>
                  <a:lnTo>
                    <a:pt x="21364" y="19993"/>
                  </a:lnTo>
                  <a:lnTo>
                    <a:pt x="21693" y="19663"/>
                  </a:lnTo>
                  <a:lnTo>
                    <a:pt x="22032" y="19342"/>
                  </a:lnTo>
                  <a:lnTo>
                    <a:pt x="22370" y="19021"/>
                  </a:lnTo>
                  <a:lnTo>
                    <a:pt x="22717" y="18709"/>
                  </a:lnTo>
                  <a:lnTo>
                    <a:pt x="23073" y="18396"/>
                  </a:lnTo>
                  <a:lnTo>
                    <a:pt x="23429" y="18084"/>
                  </a:lnTo>
                  <a:lnTo>
                    <a:pt x="23802" y="17771"/>
                  </a:lnTo>
                  <a:lnTo>
                    <a:pt x="24175" y="17468"/>
                  </a:lnTo>
                  <a:lnTo>
                    <a:pt x="24557" y="17164"/>
                  </a:lnTo>
                  <a:lnTo>
                    <a:pt x="24939" y="16869"/>
                  </a:lnTo>
                  <a:lnTo>
                    <a:pt x="25338" y="16574"/>
                  </a:lnTo>
                  <a:lnTo>
                    <a:pt x="25737" y="16279"/>
                  </a:lnTo>
                  <a:lnTo>
                    <a:pt x="26154" y="15993"/>
                  </a:lnTo>
                  <a:lnTo>
                    <a:pt x="26570" y="15715"/>
                  </a:lnTo>
                  <a:lnTo>
                    <a:pt x="26995" y="15429"/>
                  </a:lnTo>
                  <a:lnTo>
                    <a:pt x="27429" y="15160"/>
                  </a:lnTo>
                  <a:lnTo>
                    <a:pt x="27863" y="14882"/>
                  </a:lnTo>
                  <a:lnTo>
                    <a:pt x="28314" y="14622"/>
                  </a:lnTo>
                  <a:lnTo>
                    <a:pt x="28766" y="14361"/>
                  </a:lnTo>
                  <a:lnTo>
                    <a:pt x="29234" y="14101"/>
                  </a:lnTo>
                  <a:lnTo>
                    <a:pt x="29703" y="13849"/>
                  </a:lnTo>
                  <a:lnTo>
                    <a:pt x="30180" y="13598"/>
                  </a:lnTo>
                  <a:lnTo>
                    <a:pt x="30666" y="13355"/>
                  </a:lnTo>
                  <a:lnTo>
                    <a:pt x="31160" y="13120"/>
                  </a:lnTo>
                  <a:lnTo>
                    <a:pt x="31664" y="12886"/>
                  </a:lnTo>
                  <a:lnTo>
                    <a:pt x="32167" y="12660"/>
                  </a:lnTo>
                  <a:lnTo>
                    <a:pt x="32688" y="12435"/>
                  </a:lnTo>
                  <a:lnTo>
                    <a:pt x="33217" y="12218"/>
                  </a:lnTo>
                  <a:lnTo>
                    <a:pt x="33746" y="12010"/>
                  </a:lnTo>
                  <a:lnTo>
                    <a:pt x="34293" y="11801"/>
                  </a:lnTo>
                  <a:lnTo>
                    <a:pt x="34848" y="11610"/>
                  </a:lnTo>
                  <a:lnTo>
                    <a:pt x="35404" y="11411"/>
                  </a:lnTo>
                  <a:lnTo>
                    <a:pt x="35976" y="11229"/>
                  </a:lnTo>
                  <a:lnTo>
                    <a:pt x="36549" y="11046"/>
                  </a:lnTo>
                  <a:lnTo>
                    <a:pt x="37139" y="10873"/>
                  </a:lnTo>
                  <a:lnTo>
                    <a:pt x="37729" y="10708"/>
                  </a:lnTo>
                  <a:lnTo>
                    <a:pt x="38337" y="10552"/>
                  </a:lnTo>
                  <a:lnTo>
                    <a:pt x="38944" y="10396"/>
                  </a:lnTo>
                  <a:lnTo>
                    <a:pt x="39204" y="10326"/>
                  </a:lnTo>
                  <a:lnTo>
                    <a:pt x="39456" y="10239"/>
                  </a:lnTo>
                  <a:lnTo>
                    <a:pt x="39708" y="10144"/>
                  </a:lnTo>
                  <a:lnTo>
                    <a:pt x="39942" y="10031"/>
                  </a:lnTo>
                  <a:lnTo>
                    <a:pt x="40176" y="9918"/>
                  </a:lnTo>
                  <a:lnTo>
                    <a:pt x="40402" y="9788"/>
                  </a:lnTo>
                  <a:lnTo>
                    <a:pt x="40619" y="9649"/>
                  </a:lnTo>
                  <a:lnTo>
                    <a:pt x="40827" y="9493"/>
                  </a:lnTo>
                  <a:lnTo>
                    <a:pt x="41035" y="9337"/>
                  </a:lnTo>
                  <a:lnTo>
                    <a:pt x="41226" y="9172"/>
                  </a:lnTo>
                  <a:lnTo>
                    <a:pt x="41408" y="8990"/>
                  </a:lnTo>
                  <a:lnTo>
                    <a:pt x="41582" y="8808"/>
                  </a:lnTo>
                  <a:lnTo>
                    <a:pt x="41747" y="8617"/>
                  </a:lnTo>
                  <a:lnTo>
                    <a:pt x="41903" y="8417"/>
                  </a:lnTo>
                  <a:lnTo>
                    <a:pt x="42051" y="8209"/>
                  </a:lnTo>
                  <a:lnTo>
                    <a:pt x="42189" y="7992"/>
                  </a:lnTo>
                  <a:lnTo>
                    <a:pt x="42320" y="7775"/>
                  </a:lnTo>
                  <a:lnTo>
                    <a:pt x="42432" y="7549"/>
                  </a:lnTo>
                  <a:lnTo>
                    <a:pt x="42537" y="7315"/>
                  </a:lnTo>
                  <a:lnTo>
                    <a:pt x="42632" y="7081"/>
                  </a:lnTo>
                  <a:lnTo>
                    <a:pt x="42710" y="6838"/>
                  </a:lnTo>
                  <a:lnTo>
                    <a:pt x="42788" y="6595"/>
                  </a:lnTo>
                  <a:lnTo>
                    <a:pt x="42840" y="6343"/>
                  </a:lnTo>
                  <a:lnTo>
                    <a:pt x="42892" y="6092"/>
                  </a:lnTo>
                  <a:lnTo>
                    <a:pt x="42927" y="5840"/>
                  </a:lnTo>
                  <a:lnTo>
                    <a:pt x="42944" y="5588"/>
                  </a:lnTo>
                  <a:lnTo>
                    <a:pt x="42953" y="5328"/>
                  </a:lnTo>
                  <a:lnTo>
                    <a:pt x="42953" y="5068"/>
                  </a:lnTo>
                  <a:lnTo>
                    <a:pt x="42936" y="4799"/>
                  </a:lnTo>
                  <a:lnTo>
                    <a:pt x="42910" y="4538"/>
                  </a:lnTo>
                  <a:lnTo>
                    <a:pt x="42858" y="4278"/>
                  </a:lnTo>
                  <a:lnTo>
                    <a:pt x="42806" y="4018"/>
                  </a:lnTo>
                  <a:lnTo>
                    <a:pt x="42727" y="3757"/>
                  </a:lnTo>
                  <a:lnTo>
                    <a:pt x="42649" y="3497"/>
                  </a:lnTo>
                  <a:lnTo>
                    <a:pt x="42554" y="3254"/>
                  </a:lnTo>
                  <a:lnTo>
                    <a:pt x="42441" y="3011"/>
                  </a:lnTo>
                  <a:lnTo>
                    <a:pt x="42320" y="2777"/>
                  </a:lnTo>
                  <a:lnTo>
                    <a:pt x="42198" y="2551"/>
                  </a:lnTo>
                  <a:lnTo>
                    <a:pt x="42051" y="2334"/>
                  </a:lnTo>
                  <a:lnTo>
                    <a:pt x="41903" y="2126"/>
                  </a:lnTo>
                  <a:lnTo>
                    <a:pt x="41747" y="1927"/>
                  </a:lnTo>
                  <a:lnTo>
                    <a:pt x="41573" y="1736"/>
                  </a:lnTo>
                  <a:lnTo>
                    <a:pt x="41400" y="1553"/>
                  </a:lnTo>
                  <a:lnTo>
                    <a:pt x="41218" y="1371"/>
                  </a:lnTo>
                  <a:lnTo>
                    <a:pt x="41027" y="1206"/>
                  </a:lnTo>
                  <a:lnTo>
                    <a:pt x="40818" y="1050"/>
                  </a:lnTo>
                  <a:lnTo>
                    <a:pt x="40619" y="903"/>
                  </a:lnTo>
                  <a:lnTo>
                    <a:pt x="40402" y="772"/>
                  </a:lnTo>
                  <a:lnTo>
                    <a:pt x="40185" y="642"/>
                  </a:lnTo>
                  <a:lnTo>
                    <a:pt x="39959" y="529"/>
                  </a:lnTo>
                  <a:lnTo>
                    <a:pt x="39725" y="425"/>
                  </a:lnTo>
                  <a:lnTo>
                    <a:pt x="39491" y="330"/>
                  </a:lnTo>
                  <a:lnTo>
                    <a:pt x="39248" y="243"/>
                  </a:lnTo>
                  <a:lnTo>
                    <a:pt x="39005" y="174"/>
                  </a:lnTo>
                  <a:lnTo>
                    <a:pt x="38753" y="113"/>
                  </a:lnTo>
                  <a:lnTo>
                    <a:pt x="38502" y="70"/>
                  </a:lnTo>
                  <a:lnTo>
                    <a:pt x="38250" y="35"/>
                  </a:lnTo>
                  <a:lnTo>
                    <a:pt x="37990" y="9"/>
                  </a:lnTo>
                  <a:lnTo>
                    <a:pt x="377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137aa9371db_0_13"/>
            <p:cNvSpPr/>
            <p:nvPr/>
          </p:nvSpPr>
          <p:spPr>
            <a:xfrm>
              <a:off x="-6302725" y="-5308675"/>
              <a:ext cx="1073850" cy="1206825"/>
            </a:xfrm>
            <a:custGeom>
              <a:avLst/>
              <a:gdLst/>
              <a:ahLst/>
              <a:cxnLst/>
              <a:rect l="l" t="t" r="r" b="b"/>
              <a:pathLst>
                <a:path w="42954" h="48273" fill="none" extrusionOk="0">
                  <a:moveTo>
                    <a:pt x="5276" y="48272"/>
                  </a:moveTo>
                  <a:lnTo>
                    <a:pt x="5276" y="48272"/>
                  </a:lnTo>
                  <a:lnTo>
                    <a:pt x="4929" y="48272"/>
                  </a:lnTo>
                  <a:lnTo>
                    <a:pt x="4929" y="48272"/>
                  </a:lnTo>
                  <a:lnTo>
                    <a:pt x="4660" y="48255"/>
                  </a:lnTo>
                  <a:lnTo>
                    <a:pt x="4391" y="48220"/>
                  </a:lnTo>
                  <a:lnTo>
                    <a:pt x="4139" y="48168"/>
                  </a:lnTo>
                  <a:lnTo>
                    <a:pt x="3879" y="48116"/>
                  </a:lnTo>
                  <a:lnTo>
                    <a:pt x="3636" y="48038"/>
                  </a:lnTo>
                  <a:lnTo>
                    <a:pt x="3384" y="47960"/>
                  </a:lnTo>
                  <a:lnTo>
                    <a:pt x="3150" y="47856"/>
                  </a:lnTo>
                  <a:lnTo>
                    <a:pt x="2916" y="47752"/>
                  </a:lnTo>
                  <a:lnTo>
                    <a:pt x="2690" y="47630"/>
                  </a:lnTo>
                  <a:lnTo>
                    <a:pt x="2473" y="47509"/>
                  </a:lnTo>
                  <a:lnTo>
                    <a:pt x="2256" y="47361"/>
                  </a:lnTo>
                  <a:lnTo>
                    <a:pt x="2057" y="47214"/>
                  </a:lnTo>
                  <a:lnTo>
                    <a:pt x="1857" y="47058"/>
                  </a:lnTo>
                  <a:lnTo>
                    <a:pt x="1666" y="46893"/>
                  </a:lnTo>
                  <a:lnTo>
                    <a:pt x="1484" y="46710"/>
                  </a:lnTo>
                  <a:lnTo>
                    <a:pt x="1319" y="46528"/>
                  </a:lnTo>
                  <a:lnTo>
                    <a:pt x="1154" y="46337"/>
                  </a:lnTo>
                  <a:lnTo>
                    <a:pt x="998" y="46138"/>
                  </a:lnTo>
                  <a:lnTo>
                    <a:pt x="850" y="45929"/>
                  </a:lnTo>
                  <a:lnTo>
                    <a:pt x="720" y="45713"/>
                  </a:lnTo>
                  <a:lnTo>
                    <a:pt x="599" y="45487"/>
                  </a:lnTo>
                  <a:lnTo>
                    <a:pt x="486" y="45261"/>
                  </a:lnTo>
                  <a:lnTo>
                    <a:pt x="382" y="45027"/>
                  </a:lnTo>
                  <a:lnTo>
                    <a:pt x="295" y="44793"/>
                  </a:lnTo>
                  <a:lnTo>
                    <a:pt x="208" y="44550"/>
                  </a:lnTo>
                  <a:lnTo>
                    <a:pt x="148" y="44298"/>
                  </a:lnTo>
                  <a:lnTo>
                    <a:pt x="87" y="44047"/>
                  </a:lnTo>
                  <a:lnTo>
                    <a:pt x="52" y="43786"/>
                  </a:lnTo>
                  <a:lnTo>
                    <a:pt x="17" y="43526"/>
                  </a:lnTo>
                  <a:lnTo>
                    <a:pt x="9" y="43266"/>
                  </a:lnTo>
                  <a:lnTo>
                    <a:pt x="0" y="42997"/>
                  </a:lnTo>
                  <a:lnTo>
                    <a:pt x="17" y="42728"/>
                  </a:lnTo>
                  <a:lnTo>
                    <a:pt x="17" y="42728"/>
                  </a:lnTo>
                  <a:lnTo>
                    <a:pt x="26" y="42571"/>
                  </a:lnTo>
                  <a:lnTo>
                    <a:pt x="52" y="42233"/>
                  </a:lnTo>
                  <a:lnTo>
                    <a:pt x="95" y="41730"/>
                  </a:lnTo>
                  <a:lnTo>
                    <a:pt x="174" y="41061"/>
                  </a:lnTo>
                  <a:lnTo>
                    <a:pt x="286" y="40254"/>
                  </a:lnTo>
                  <a:lnTo>
                    <a:pt x="364" y="39795"/>
                  </a:lnTo>
                  <a:lnTo>
                    <a:pt x="443" y="39309"/>
                  </a:lnTo>
                  <a:lnTo>
                    <a:pt x="538" y="38788"/>
                  </a:lnTo>
                  <a:lnTo>
                    <a:pt x="642" y="38233"/>
                  </a:lnTo>
                  <a:lnTo>
                    <a:pt x="755" y="37651"/>
                  </a:lnTo>
                  <a:lnTo>
                    <a:pt x="885" y="37044"/>
                  </a:lnTo>
                  <a:lnTo>
                    <a:pt x="1024" y="36402"/>
                  </a:lnTo>
                  <a:lnTo>
                    <a:pt x="1189" y="35742"/>
                  </a:lnTo>
                  <a:lnTo>
                    <a:pt x="1362" y="35057"/>
                  </a:lnTo>
                  <a:lnTo>
                    <a:pt x="1545" y="34345"/>
                  </a:lnTo>
                  <a:lnTo>
                    <a:pt x="1753" y="33616"/>
                  </a:lnTo>
                  <a:lnTo>
                    <a:pt x="1978" y="32870"/>
                  </a:lnTo>
                  <a:lnTo>
                    <a:pt x="2213" y="32106"/>
                  </a:lnTo>
                  <a:lnTo>
                    <a:pt x="2473" y="31317"/>
                  </a:lnTo>
                  <a:lnTo>
                    <a:pt x="2751" y="30518"/>
                  </a:lnTo>
                  <a:lnTo>
                    <a:pt x="3046" y="29703"/>
                  </a:lnTo>
                  <a:lnTo>
                    <a:pt x="3367" y="28870"/>
                  </a:lnTo>
                  <a:lnTo>
                    <a:pt x="3705" y="28028"/>
                  </a:lnTo>
                  <a:lnTo>
                    <a:pt x="4061" y="27178"/>
                  </a:lnTo>
                  <a:lnTo>
                    <a:pt x="4443" y="26310"/>
                  </a:lnTo>
                  <a:lnTo>
                    <a:pt x="4851" y="25442"/>
                  </a:lnTo>
                  <a:lnTo>
                    <a:pt x="5276" y="24566"/>
                  </a:lnTo>
                  <a:lnTo>
                    <a:pt x="5276" y="24566"/>
                  </a:lnTo>
                  <a:lnTo>
                    <a:pt x="5701" y="23733"/>
                  </a:lnTo>
                  <a:lnTo>
                    <a:pt x="6144" y="22891"/>
                  </a:lnTo>
                  <a:lnTo>
                    <a:pt x="6630" y="22032"/>
                  </a:lnTo>
                  <a:lnTo>
                    <a:pt x="6873" y="21607"/>
                  </a:lnTo>
                  <a:lnTo>
                    <a:pt x="7133" y="21173"/>
                  </a:lnTo>
                  <a:lnTo>
                    <a:pt x="7402" y="20739"/>
                  </a:lnTo>
                  <a:lnTo>
                    <a:pt x="7671" y="20297"/>
                  </a:lnTo>
                  <a:lnTo>
                    <a:pt x="7948" y="19863"/>
                  </a:lnTo>
                  <a:lnTo>
                    <a:pt x="8244" y="19420"/>
                  </a:lnTo>
                  <a:lnTo>
                    <a:pt x="8539" y="18978"/>
                  </a:lnTo>
                  <a:lnTo>
                    <a:pt x="8842" y="18535"/>
                  </a:lnTo>
                  <a:lnTo>
                    <a:pt x="9155" y="18092"/>
                  </a:lnTo>
                  <a:lnTo>
                    <a:pt x="9476" y="17650"/>
                  </a:lnTo>
                  <a:lnTo>
                    <a:pt x="9805" y="17207"/>
                  </a:lnTo>
                  <a:lnTo>
                    <a:pt x="10135" y="16765"/>
                  </a:lnTo>
                  <a:lnTo>
                    <a:pt x="10482" y="16322"/>
                  </a:lnTo>
                  <a:lnTo>
                    <a:pt x="10838" y="15880"/>
                  </a:lnTo>
                  <a:lnTo>
                    <a:pt x="11203" y="15437"/>
                  </a:lnTo>
                  <a:lnTo>
                    <a:pt x="11576" y="14995"/>
                  </a:lnTo>
                  <a:lnTo>
                    <a:pt x="11957" y="14552"/>
                  </a:lnTo>
                  <a:lnTo>
                    <a:pt x="12348" y="14118"/>
                  </a:lnTo>
                  <a:lnTo>
                    <a:pt x="12747" y="13676"/>
                  </a:lnTo>
                  <a:lnTo>
                    <a:pt x="13155" y="13242"/>
                  </a:lnTo>
                  <a:lnTo>
                    <a:pt x="13571" y="12808"/>
                  </a:lnTo>
                  <a:lnTo>
                    <a:pt x="13997" y="12374"/>
                  </a:lnTo>
                  <a:lnTo>
                    <a:pt x="14430" y="11949"/>
                  </a:lnTo>
                  <a:lnTo>
                    <a:pt x="14882" y="11524"/>
                  </a:lnTo>
                  <a:lnTo>
                    <a:pt x="15333" y="11098"/>
                  </a:lnTo>
                  <a:lnTo>
                    <a:pt x="15802" y="10673"/>
                  </a:lnTo>
                  <a:lnTo>
                    <a:pt x="16270" y="10257"/>
                  </a:lnTo>
                  <a:lnTo>
                    <a:pt x="16756" y="9840"/>
                  </a:lnTo>
                  <a:lnTo>
                    <a:pt x="17251" y="9432"/>
                  </a:lnTo>
                  <a:lnTo>
                    <a:pt x="17763" y="9025"/>
                  </a:lnTo>
                  <a:lnTo>
                    <a:pt x="18275" y="8625"/>
                  </a:lnTo>
                  <a:lnTo>
                    <a:pt x="18804" y="8226"/>
                  </a:lnTo>
                  <a:lnTo>
                    <a:pt x="19333" y="7836"/>
                  </a:lnTo>
                  <a:lnTo>
                    <a:pt x="19889" y="7445"/>
                  </a:lnTo>
                  <a:lnTo>
                    <a:pt x="20444" y="7064"/>
                  </a:lnTo>
                  <a:lnTo>
                    <a:pt x="21008" y="6682"/>
                  </a:lnTo>
                  <a:lnTo>
                    <a:pt x="21589" y="6309"/>
                  </a:lnTo>
                  <a:lnTo>
                    <a:pt x="22179" y="5944"/>
                  </a:lnTo>
                  <a:lnTo>
                    <a:pt x="22778" y="5588"/>
                  </a:lnTo>
                  <a:lnTo>
                    <a:pt x="23394" y="5233"/>
                  </a:lnTo>
                  <a:lnTo>
                    <a:pt x="24019" y="4885"/>
                  </a:lnTo>
                  <a:lnTo>
                    <a:pt x="24652" y="4538"/>
                  </a:lnTo>
                  <a:lnTo>
                    <a:pt x="25295" y="4209"/>
                  </a:lnTo>
                  <a:lnTo>
                    <a:pt x="25954" y="3879"/>
                  </a:lnTo>
                  <a:lnTo>
                    <a:pt x="26622" y="3558"/>
                  </a:lnTo>
                  <a:lnTo>
                    <a:pt x="27308" y="3245"/>
                  </a:lnTo>
                  <a:lnTo>
                    <a:pt x="27993" y="2942"/>
                  </a:lnTo>
                  <a:lnTo>
                    <a:pt x="28705" y="2647"/>
                  </a:lnTo>
                  <a:lnTo>
                    <a:pt x="29416" y="2352"/>
                  </a:lnTo>
                  <a:lnTo>
                    <a:pt x="30145" y="2074"/>
                  </a:lnTo>
                  <a:lnTo>
                    <a:pt x="30883" y="1805"/>
                  </a:lnTo>
                  <a:lnTo>
                    <a:pt x="31638" y="1536"/>
                  </a:lnTo>
                  <a:lnTo>
                    <a:pt x="32401" y="1284"/>
                  </a:lnTo>
                  <a:lnTo>
                    <a:pt x="33182" y="1041"/>
                  </a:lnTo>
                  <a:lnTo>
                    <a:pt x="33972" y="807"/>
                  </a:lnTo>
                  <a:lnTo>
                    <a:pt x="34779" y="582"/>
                  </a:lnTo>
                  <a:lnTo>
                    <a:pt x="35595" y="365"/>
                  </a:lnTo>
                  <a:lnTo>
                    <a:pt x="36419" y="156"/>
                  </a:lnTo>
                  <a:lnTo>
                    <a:pt x="36419" y="156"/>
                  </a:lnTo>
                  <a:lnTo>
                    <a:pt x="36688" y="96"/>
                  </a:lnTo>
                  <a:lnTo>
                    <a:pt x="36948" y="52"/>
                  </a:lnTo>
                  <a:lnTo>
                    <a:pt x="37209" y="26"/>
                  </a:lnTo>
                  <a:lnTo>
                    <a:pt x="37469" y="9"/>
                  </a:lnTo>
                  <a:lnTo>
                    <a:pt x="37729" y="0"/>
                  </a:lnTo>
                  <a:lnTo>
                    <a:pt x="37990" y="9"/>
                  </a:lnTo>
                  <a:lnTo>
                    <a:pt x="38250" y="35"/>
                  </a:lnTo>
                  <a:lnTo>
                    <a:pt x="38502" y="70"/>
                  </a:lnTo>
                  <a:lnTo>
                    <a:pt x="38753" y="113"/>
                  </a:lnTo>
                  <a:lnTo>
                    <a:pt x="39005" y="174"/>
                  </a:lnTo>
                  <a:lnTo>
                    <a:pt x="39248" y="243"/>
                  </a:lnTo>
                  <a:lnTo>
                    <a:pt x="39491" y="330"/>
                  </a:lnTo>
                  <a:lnTo>
                    <a:pt x="39725" y="425"/>
                  </a:lnTo>
                  <a:lnTo>
                    <a:pt x="39959" y="529"/>
                  </a:lnTo>
                  <a:lnTo>
                    <a:pt x="40185" y="642"/>
                  </a:lnTo>
                  <a:lnTo>
                    <a:pt x="40402" y="772"/>
                  </a:lnTo>
                  <a:lnTo>
                    <a:pt x="40619" y="903"/>
                  </a:lnTo>
                  <a:lnTo>
                    <a:pt x="40818" y="1050"/>
                  </a:lnTo>
                  <a:lnTo>
                    <a:pt x="41027" y="1206"/>
                  </a:lnTo>
                  <a:lnTo>
                    <a:pt x="41218" y="1371"/>
                  </a:lnTo>
                  <a:lnTo>
                    <a:pt x="41400" y="1553"/>
                  </a:lnTo>
                  <a:lnTo>
                    <a:pt x="41573" y="1736"/>
                  </a:lnTo>
                  <a:lnTo>
                    <a:pt x="41747" y="1927"/>
                  </a:lnTo>
                  <a:lnTo>
                    <a:pt x="41903" y="2126"/>
                  </a:lnTo>
                  <a:lnTo>
                    <a:pt x="42051" y="2334"/>
                  </a:lnTo>
                  <a:lnTo>
                    <a:pt x="42198" y="2551"/>
                  </a:lnTo>
                  <a:lnTo>
                    <a:pt x="42320" y="2777"/>
                  </a:lnTo>
                  <a:lnTo>
                    <a:pt x="42441" y="3011"/>
                  </a:lnTo>
                  <a:lnTo>
                    <a:pt x="42554" y="3254"/>
                  </a:lnTo>
                  <a:lnTo>
                    <a:pt x="42649" y="3497"/>
                  </a:lnTo>
                  <a:lnTo>
                    <a:pt x="42727" y="3757"/>
                  </a:lnTo>
                  <a:lnTo>
                    <a:pt x="42806" y="4018"/>
                  </a:lnTo>
                  <a:lnTo>
                    <a:pt x="42806" y="4018"/>
                  </a:lnTo>
                  <a:lnTo>
                    <a:pt x="42858" y="4278"/>
                  </a:lnTo>
                  <a:lnTo>
                    <a:pt x="42910" y="4538"/>
                  </a:lnTo>
                  <a:lnTo>
                    <a:pt x="42936" y="4799"/>
                  </a:lnTo>
                  <a:lnTo>
                    <a:pt x="42953" y="5068"/>
                  </a:lnTo>
                  <a:lnTo>
                    <a:pt x="42953" y="5328"/>
                  </a:lnTo>
                  <a:lnTo>
                    <a:pt x="42944" y="5588"/>
                  </a:lnTo>
                  <a:lnTo>
                    <a:pt x="42927" y="5840"/>
                  </a:lnTo>
                  <a:lnTo>
                    <a:pt x="42892" y="6092"/>
                  </a:lnTo>
                  <a:lnTo>
                    <a:pt x="42840" y="6343"/>
                  </a:lnTo>
                  <a:lnTo>
                    <a:pt x="42788" y="6595"/>
                  </a:lnTo>
                  <a:lnTo>
                    <a:pt x="42710" y="6838"/>
                  </a:lnTo>
                  <a:lnTo>
                    <a:pt x="42632" y="7081"/>
                  </a:lnTo>
                  <a:lnTo>
                    <a:pt x="42537" y="7315"/>
                  </a:lnTo>
                  <a:lnTo>
                    <a:pt x="42432" y="7549"/>
                  </a:lnTo>
                  <a:lnTo>
                    <a:pt x="42320" y="7775"/>
                  </a:lnTo>
                  <a:lnTo>
                    <a:pt x="42189" y="7992"/>
                  </a:lnTo>
                  <a:lnTo>
                    <a:pt x="42051" y="8209"/>
                  </a:lnTo>
                  <a:lnTo>
                    <a:pt x="41903" y="8417"/>
                  </a:lnTo>
                  <a:lnTo>
                    <a:pt x="41747" y="8617"/>
                  </a:lnTo>
                  <a:lnTo>
                    <a:pt x="41582" y="8808"/>
                  </a:lnTo>
                  <a:lnTo>
                    <a:pt x="41408" y="8990"/>
                  </a:lnTo>
                  <a:lnTo>
                    <a:pt x="41226" y="9172"/>
                  </a:lnTo>
                  <a:lnTo>
                    <a:pt x="41035" y="9337"/>
                  </a:lnTo>
                  <a:lnTo>
                    <a:pt x="40827" y="9493"/>
                  </a:lnTo>
                  <a:lnTo>
                    <a:pt x="40619" y="9649"/>
                  </a:lnTo>
                  <a:lnTo>
                    <a:pt x="40402" y="9788"/>
                  </a:lnTo>
                  <a:lnTo>
                    <a:pt x="40176" y="9918"/>
                  </a:lnTo>
                  <a:lnTo>
                    <a:pt x="39942" y="10031"/>
                  </a:lnTo>
                  <a:lnTo>
                    <a:pt x="39708" y="10144"/>
                  </a:lnTo>
                  <a:lnTo>
                    <a:pt x="39456" y="10239"/>
                  </a:lnTo>
                  <a:lnTo>
                    <a:pt x="39204" y="10326"/>
                  </a:lnTo>
                  <a:lnTo>
                    <a:pt x="38944" y="10396"/>
                  </a:lnTo>
                  <a:lnTo>
                    <a:pt x="38944" y="10396"/>
                  </a:lnTo>
                  <a:lnTo>
                    <a:pt x="38337" y="10552"/>
                  </a:lnTo>
                  <a:lnTo>
                    <a:pt x="37729" y="10708"/>
                  </a:lnTo>
                  <a:lnTo>
                    <a:pt x="37139" y="10873"/>
                  </a:lnTo>
                  <a:lnTo>
                    <a:pt x="36549" y="11046"/>
                  </a:lnTo>
                  <a:lnTo>
                    <a:pt x="35976" y="11229"/>
                  </a:lnTo>
                  <a:lnTo>
                    <a:pt x="35404" y="11411"/>
                  </a:lnTo>
                  <a:lnTo>
                    <a:pt x="34848" y="11610"/>
                  </a:lnTo>
                  <a:lnTo>
                    <a:pt x="34293" y="11801"/>
                  </a:lnTo>
                  <a:lnTo>
                    <a:pt x="33746" y="12010"/>
                  </a:lnTo>
                  <a:lnTo>
                    <a:pt x="33217" y="12218"/>
                  </a:lnTo>
                  <a:lnTo>
                    <a:pt x="32688" y="12435"/>
                  </a:lnTo>
                  <a:lnTo>
                    <a:pt x="32167" y="12660"/>
                  </a:lnTo>
                  <a:lnTo>
                    <a:pt x="31664" y="12886"/>
                  </a:lnTo>
                  <a:lnTo>
                    <a:pt x="31160" y="13120"/>
                  </a:lnTo>
                  <a:lnTo>
                    <a:pt x="30666" y="13355"/>
                  </a:lnTo>
                  <a:lnTo>
                    <a:pt x="30180" y="13598"/>
                  </a:lnTo>
                  <a:lnTo>
                    <a:pt x="29703" y="13849"/>
                  </a:lnTo>
                  <a:lnTo>
                    <a:pt x="29234" y="14101"/>
                  </a:lnTo>
                  <a:lnTo>
                    <a:pt x="28766" y="14361"/>
                  </a:lnTo>
                  <a:lnTo>
                    <a:pt x="28314" y="14622"/>
                  </a:lnTo>
                  <a:lnTo>
                    <a:pt x="27863" y="14882"/>
                  </a:lnTo>
                  <a:lnTo>
                    <a:pt x="27429" y="15160"/>
                  </a:lnTo>
                  <a:lnTo>
                    <a:pt x="26995" y="15429"/>
                  </a:lnTo>
                  <a:lnTo>
                    <a:pt x="26570" y="15715"/>
                  </a:lnTo>
                  <a:lnTo>
                    <a:pt x="26154" y="15993"/>
                  </a:lnTo>
                  <a:lnTo>
                    <a:pt x="25737" y="16279"/>
                  </a:lnTo>
                  <a:lnTo>
                    <a:pt x="25338" y="16574"/>
                  </a:lnTo>
                  <a:lnTo>
                    <a:pt x="24939" y="16869"/>
                  </a:lnTo>
                  <a:lnTo>
                    <a:pt x="24557" y="17164"/>
                  </a:lnTo>
                  <a:lnTo>
                    <a:pt x="24175" y="17468"/>
                  </a:lnTo>
                  <a:lnTo>
                    <a:pt x="23802" y="17771"/>
                  </a:lnTo>
                  <a:lnTo>
                    <a:pt x="23429" y="18084"/>
                  </a:lnTo>
                  <a:lnTo>
                    <a:pt x="23073" y="18396"/>
                  </a:lnTo>
                  <a:lnTo>
                    <a:pt x="22717" y="18709"/>
                  </a:lnTo>
                  <a:lnTo>
                    <a:pt x="22370" y="19021"/>
                  </a:lnTo>
                  <a:lnTo>
                    <a:pt x="22032" y="19342"/>
                  </a:lnTo>
                  <a:lnTo>
                    <a:pt x="21693" y="19663"/>
                  </a:lnTo>
                  <a:lnTo>
                    <a:pt x="21364" y="19993"/>
                  </a:lnTo>
                  <a:lnTo>
                    <a:pt x="21043" y="20314"/>
                  </a:lnTo>
                  <a:lnTo>
                    <a:pt x="20730" y="20644"/>
                  </a:lnTo>
                  <a:lnTo>
                    <a:pt x="20427" y="20973"/>
                  </a:lnTo>
                  <a:lnTo>
                    <a:pt x="20123" y="21303"/>
                  </a:lnTo>
                  <a:lnTo>
                    <a:pt x="19828" y="21642"/>
                  </a:lnTo>
                  <a:lnTo>
                    <a:pt x="19533" y="21980"/>
                  </a:lnTo>
                  <a:lnTo>
                    <a:pt x="19255" y="22318"/>
                  </a:lnTo>
                  <a:lnTo>
                    <a:pt x="18977" y="22657"/>
                  </a:lnTo>
                  <a:lnTo>
                    <a:pt x="18708" y="22995"/>
                  </a:lnTo>
                  <a:lnTo>
                    <a:pt x="18439" y="23334"/>
                  </a:lnTo>
                  <a:lnTo>
                    <a:pt x="17927" y="24019"/>
                  </a:lnTo>
                  <a:lnTo>
                    <a:pt x="17433" y="24713"/>
                  </a:lnTo>
                  <a:lnTo>
                    <a:pt x="16964" y="25399"/>
                  </a:lnTo>
                  <a:lnTo>
                    <a:pt x="16522" y="26093"/>
                  </a:lnTo>
                  <a:lnTo>
                    <a:pt x="16097" y="26787"/>
                  </a:lnTo>
                  <a:lnTo>
                    <a:pt x="15689" y="27473"/>
                  </a:lnTo>
                  <a:lnTo>
                    <a:pt x="15307" y="28167"/>
                  </a:lnTo>
                  <a:lnTo>
                    <a:pt x="14942" y="28852"/>
                  </a:lnTo>
                  <a:lnTo>
                    <a:pt x="14595" y="29538"/>
                  </a:lnTo>
                  <a:lnTo>
                    <a:pt x="14266" y="30215"/>
                  </a:lnTo>
                  <a:lnTo>
                    <a:pt x="13962" y="30883"/>
                  </a:lnTo>
                  <a:lnTo>
                    <a:pt x="13667" y="31551"/>
                  </a:lnTo>
                  <a:lnTo>
                    <a:pt x="13398" y="32211"/>
                  </a:lnTo>
                  <a:lnTo>
                    <a:pt x="13138" y="32853"/>
                  </a:lnTo>
                  <a:lnTo>
                    <a:pt x="12895" y="33495"/>
                  </a:lnTo>
                  <a:lnTo>
                    <a:pt x="12669" y="34120"/>
                  </a:lnTo>
                  <a:lnTo>
                    <a:pt x="12461" y="34736"/>
                  </a:lnTo>
                  <a:lnTo>
                    <a:pt x="12261" y="35343"/>
                  </a:lnTo>
                  <a:lnTo>
                    <a:pt x="12088" y="35933"/>
                  </a:lnTo>
                  <a:lnTo>
                    <a:pt x="11914" y="36506"/>
                  </a:lnTo>
                  <a:lnTo>
                    <a:pt x="11758" y="37061"/>
                  </a:lnTo>
                  <a:lnTo>
                    <a:pt x="11619" y="37608"/>
                  </a:lnTo>
                  <a:lnTo>
                    <a:pt x="11489" y="38129"/>
                  </a:lnTo>
                  <a:lnTo>
                    <a:pt x="11367" y="38632"/>
                  </a:lnTo>
                  <a:lnTo>
                    <a:pt x="11263" y="39118"/>
                  </a:lnTo>
                  <a:lnTo>
                    <a:pt x="11159" y="39586"/>
                  </a:lnTo>
                  <a:lnTo>
                    <a:pt x="11072" y="40029"/>
                  </a:lnTo>
                  <a:lnTo>
                    <a:pt x="10994" y="40454"/>
                  </a:lnTo>
                  <a:lnTo>
                    <a:pt x="10864" y="41218"/>
                  </a:lnTo>
                  <a:lnTo>
                    <a:pt x="10769" y="41886"/>
                  </a:lnTo>
                  <a:lnTo>
                    <a:pt x="10699" y="42441"/>
                  </a:lnTo>
                  <a:lnTo>
                    <a:pt x="10656" y="42875"/>
                  </a:lnTo>
                  <a:lnTo>
                    <a:pt x="10621" y="43187"/>
                  </a:lnTo>
                  <a:lnTo>
                    <a:pt x="10612" y="43361"/>
                  </a:lnTo>
                  <a:lnTo>
                    <a:pt x="10612" y="43361"/>
                  </a:lnTo>
                  <a:lnTo>
                    <a:pt x="10578" y="43621"/>
                  </a:lnTo>
                  <a:lnTo>
                    <a:pt x="10534" y="43873"/>
                  </a:lnTo>
                  <a:lnTo>
                    <a:pt x="10482" y="44116"/>
                  </a:lnTo>
                  <a:lnTo>
                    <a:pt x="10413" y="44359"/>
                  </a:lnTo>
                  <a:lnTo>
                    <a:pt x="10335" y="44602"/>
                  </a:lnTo>
                  <a:lnTo>
                    <a:pt x="10248" y="44836"/>
                  </a:lnTo>
                  <a:lnTo>
                    <a:pt x="10153" y="45062"/>
                  </a:lnTo>
                  <a:lnTo>
                    <a:pt x="10040" y="45287"/>
                  </a:lnTo>
                  <a:lnTo>
                    <a:pt x="9927" y="45504"/>
                  </a:lnTo>
                  <a:lnTo>
                    <a:pt x="9797" y="45713"/>
                  </a:lnTo>
                  <a:lnTo>
                    <a:pt x="9667" y="45921"/>
                  </a:lnTo>
                  <a:lnTo>
                    <a:pt x="9519" y="46120"/>
                  </a:lnTo>
                  <a:lnTo>
                    <a:pt x="9372" y="46311"/>
                  </a:lnTo>
                  <a:lnTo>
                    <a:pt x="9207" y="46494"/>
                  </a:lnTo>
                  <a:lnTo>
                    <a:pt x="9042" y="46676"/>
                  </a:lnTo>
                  <a:lnTo>
                    <a:pt x="8868" y="46841"/>
                  </a:lnTo>
                  <a:lnTo>
                    <a:pt x="8677" y="47005"/>
                  </a:lnTo>
                  <a:lnTo>
                    <a:pt x="8495" y="47162"/>
                  </a:lnTo>
                  <a:lnTo>
                    <a:pt x="8296" y="47301"/>
                  </a:lnTo>
                  <a:lnTo>
                    <a:pt x="8096" y="47439"/>
                  </a:lnTo>
                  <a:lnTo>
                    <a:pt x="7888" y="47570"/>
                  </a:lnTo>
                  <a:lnTo>
                    <a:pt x="7671" y="47682"/>
                  </a:lnTo>
                  <a:lnTo>
                    <a:pt x="7454" y="47795"/>
                  </a:lnTo>
                  <a:lnTo>
                    <a:pt x="7228" y="47891"/>
                  </a:lnTo>
                  <a:lnTo>
                    <a:pt x="6994" y="47977"/>
                  </a:lnTo>
                  <a:lnTo>
                    <a:pt x="6760" y="48055"/>
                  </a:lnTo>
                  <a:lnTo>
                    <a:pt x="6525" y="48116"/>
                  </a:lnTo>
                  <a:lnTo>
                    <a:pt x="6282" y="48177"/>
                  </a:lnTo>
                  <a:lnTo>
                    <a:pt x="6031" y="48220"/>
                  </a:lnTo>
                  <a:lnTo>
                    <a:pt x="5788" y="48246"/>
                  </a:lnTo>
                  <a:lnTo>
                    <a:pt x="5536" y="48264"/>
                  </a:lnTo>
                  <a:lnTo>
                    <a:pt x="5276" y="48272"/>
                  </a:lnTo>
                  <a:lnTo>
                    <a:pt x="5276" y="482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137aa9371db_0_13"/>
            <p:cNvSpPr/>
            <p:nvPr/>
          </p:nvSpPr>
          <p:spPr>
            <a:xfrm>
              <a:off x="-6170850" y="-410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137aa9371db_0_13"/>
            <p:cNvSpPr/>
            <p:nvPr/>
          </p:nvSpPr>
          <p:spPr>
            <a:xfrm>
              <a:off x="-4982475" y="-7283450"/>
              <a:ext cx="837600" cy="952800"/>
            </a:xfrm>
            <a:custGeom>
              <a:avLst/>
              <a:gdLst/>
              <a:ahLst/>
              <a:cxnLst/>
              <a:rect l="l" t="t" r="r" b="b"/>
              <a:pathLst>
                <a:path w="33504" h="38112" extrusionOk="0">
                  <a:moveTo>
                    <a:pt x="28167" y="1"/>
                  </a:moveTo>
                  <a:lnTo>
                    <a:pt x="27898" y="10"/>
                  </a:lnTo>
                  <a:lnTo>
                    <a:pt x="27629" y="27"/>
                  </a:lnTo>
                  <a:lnTo>
                    <a:pt x="27369" y="62"/>
                  </a:lnTo>
                  <a:lnTo>
                    <a:pt x="27109" y="114"/>
                  </a:lnTo>
                  <a:lnTo>
                    <a:pt x="26857" y="175"/>
                  </a:lnTo>
                  <a:lnTo>
                    <a:pt x="26614" y="244"/>
                  </a:lnTo>
                  <a:lnTo>
                    <a:pt x="26371" y="331"/>
                  </a:lnTo>
                  <a:lnTo>
                    <a:pt x="26128" y="426"/>
                  </a:lnTo>
                  <a:lnTo>
                    <a:pt x="25894" y="530"/>
                  </a:lnTo>
                  <a:lnTo>
                    <a:pt x="25668" y="652"/>
                  </a:lnTo>
                  <a:lnTo>
                    <a:pt x="25451" y="782"/>
                  </a:lnTo>
                  <a:lnTo>
                    <a:pt x="25243" y="921"/>
                  </a:lnTo>
                  <a:lnTo>
                    <a:pt x="25035" y="1068"/>
                  </a:lnTo>
                  <a:lnTo>
                    <a:pt x="24835" y="1224"/>
                  </a:lnTo>
                  <a:lnTo>
                    <a:pt x="24644" y="1389"/>
                  </a:lnTo>
                  <a:lnTo>
                    <a:pt x="24462" y="1572"/>
                  </a:lnTo>
                  <a:lnTo>
                    <a:pt x="24289" y="1754"/>
                  </a:lnTo>
                  <a:lnTo>
                    <a:pt x="24124" y="1945"/>
                  </a:lnTo>
                  <a:lnTo>
                    <a:pt x="23967" y="2153"/>
                  </a:lnTo>
                  <a:lnTo>
                    <a:pt x="23829" y="2361"/>
                  </a:lnTo>
                  <a:lnTo>
                    <a:pt x="23690" y="2578"/>
                  </a:lnTo>
                  <a:lnTo>
                    <a:pt x="23560" y="2795"/>
                  </a:lnTo>
                  <a:lnTo>
                    <a:pt x="23447" y="3029"/>
                  </a:lnTo>
                  <a:lnTo>
                    <a:pt x="23343" y="3264"/>
                  </a:lnTo>
                  <a:lnTo>
                    <a:pt x="23247" y="3507"/>
                  </a:lnTo>
                  <a:lnTo>
                    <a:pt x="23169" y="3750"/>
                  </a:lnTo>
                  <a:lnTo>
                    <a:pt x="23100" y="4010"/>
                  </a:lnTo>
                  <a:lnTo>
                    <a:pt x="23039" y="4262"/>
                  </a:lnTo>
                  <a:lnTo>
                    <a:pt x="22996" y="4531"/>
                  </a:lnTo>
                  <a:lnTo>
                    <a:pt x="22961" y="4800"/>
                  </a:lnTo>
                  <a:lnTo>
                    <a:pt x="22917" y="5181"/>
                  </a:lnTo>
                  <a:lnTo>
                    <a:pt x="22874" y="5563"/>
                  </a:lnTo>
                  <a:lnTo>
                    <a:pt x="22822" y="5936"/>
                  </a:lnTo>
                  <a:lnTo>
                    <a:pt x="22761" y="6309"/>
                  </a:lnTo>
                  <a:lnTo>
                    <a:pt x="22701" y="6683"/>
                  </a:lnTo>
                  <a:lnTo>
                    <a:pt x="22631" y="7047"/>
                  </a:lnTo>
                  <a:lnTo>
                    <a:pt x="22562" y="7411"/>
                  </a:lnTo>
                  <a:lnTo>
                    <a:pt x="22484" y="7767"/>
                  </a:lnTo>
                  <a:lnTo>
                    <a:pt x="22406" y="8123"/>
                  </a:lnTo>
                  <a:lnTo>
                    <a:pt x="22319" y="8479"/>
                  </a:lnTo>
                  <a:lnTo>
                    <a:pt x="22223" y="8826"/>
                  </a:lnTo>
                  <a:lnTo>
                    <a:pt x="22128" y="9164"/>
                  </a:lnTo>
                  <a:lnTo>
                    <a:pt x="22024" y="9511"/>
                  </a:lnTo>
                  <a:lnTo>
                    <a:pt x="21920" y="9841"/>
                  </a:lnTo>
                  <a:lnTo>
                    <a:pt x="21807" y="10180"/>
                  </a:lnTo>
                  <a:lnTo>
                    <a:pt x="21694" y="10509"/>
                  </a:lnTo>
                  <a:lnTo>
                    <a:pt x="21451" y="11160"/>
                  </a:lnTo>
                  <a:lnTo>
                    <a:pt x="21199" y="11794"/>
                  </a:lnTo>
                  <a:lnTo>
                    <a:pt x="20922" y="12418"/>
                  </a:lnTo>
                  <a:lnTo>
                    <a:pt x="20635" y="13026"/>
                  </a:lnTo>
                  <a:lnTo>
                    <a:pt x="20332" y="13616"/>
                  </a:lnTo>
                  <a:lnTo>
                    <a:pt x="20019" y="14197"/>
                  </a:lnTo>
                  <a:lnTo>
                    <a:pt x="19690" y="14761"/>
                  </a:lnTo>
                  <a:lnTo>
                    <a:pt x="19351" y="15317"/>
                  </a:lnTo>
                  <a:lnTo>
                    <a:pt x="19004" y="15855"/>
                  </a:lnTo>
                  <a:lnTo>
                    <a:pt x="18640" y="16384"/>
                  </a:lnTo>
                  <a:lnTo>
                    <a:pt x="18275" y="16896"/>
                  </a:lnTo>
                  <a:lnTo>
                    <a:pt x="17893" y="17399"/>
                  </a:lnTo>
                  <a:lnTo>
                    <a:pt x="17511" y="17885"/>
                  </a:lnTo>
                  <a:lnTo>
                    <a:pt x="17112" y="18354"/>
                  </a:lnTo>
                  <a:lnTo>
                    <a:pt x="16713" y="18822"/>
                  </a:lnTo>
                  <a:lnTo>
                    <a:pt x="16305" y="19265"/>
                  </a:lnTo>
                  <a:lnTo>
                    <a:pt x="15897" y="19707"/>
                  </a:lnTo>
                  <a:lnTo>
                    <a:pt x="15481" y="20124"/>
                  </a:lnTo>
                  <a:lnTo>
                    <a:pt x="15064" y="20540"/>
                  </a:lnTo>
                  <a:lnTo>
                    <a:pt x="14639" y="20939"/>
                  </a:lnTo>
                  <a:lnTo>
                    <a:pt x="14214" y="21321"/>
                  </a:lnTo>
                  <a:lnTo>
                    <a:pt x="13789" y="21694"/>
                  </a:lnTo>
                  <a:lnTo>
                    <a:pt x="13355" y="22059"/>
                  </a:lnTo>
                  <a:lnTo>
                    <a:pt x="12930" y="22406"/>
                  </a:lnTo>
                  <a:lnTo>
                    <a:pt x="12505" y="22744"/>
                  </a:lnTo>
                  <a:lnTo>
                    <a:pt x="12079" y="23074"/>
                  </a:lnTo>
                  <a:lnTo>
                    <a:pt x="11654" y="23387"/>
                  </a:lnTo>
                  <a:lnTo>
                    <a:pt x="11238" y="23690"/>
                  </a:lnTo>
                  <a:lnTo>
                    <a:pt x="10821" y="23985"/>
                  </a:lnTo>
                  <a:lnTo>
                    <a:pt x="10405" y="24263"/>
                  </a:lnTo>
                  <a:lnTo>
                    <a:pt x="9997" y="24532"/>
                  </a:lnTo>
                  <a:lnTo>
                    <a:pt x="9598" y="24792"/>
                  </a:lnTo>
                  <a:lnTo>
                    <a:pt x="9199" y="25044"/>
                  </a:lnTo>
                  <a:lnTo>
                    <a:pt x="8808" y="25278"/>
                  </a:lnTo>
                  <a:lnTo>
                    <a:pt x="8053" y="25712"/>
                  </a:lnTo>
                  <a:lnTo>
                    <a:pt x="7342" y="26111"/>
                  </a:lnTo>
                  <a:lnTo>
                    <a:pt x="6665" y="26467"/>
                  </a:lnTo>
                  <a:lnTo>
                    <a:pt x="6040" y="26779"/>
                  </a:lnTo>
                  <a:lnTo>
                    <a:pt x="5476" y="27048"/>
                  </a:lnTo>
                  <a:lnTo>
                    <a:pt x="4964" y="27283"/>
                  </a:lnTo>
                  <a:lnTo>
                    <a:pt x="4521" y="27474"/>
                  </a:lnTo>
                  <a:lnTo>
                    <a:pt x="4148" y="27630"/>
                  </a:lnTo>
                  <a:lnTo>
                    <a:pt x="3862" y="27751"/>
                  </a:lnTo>
                  <a:lnTo>
                    <a:pt x="3532" y="27873"/>
                  </a:lnTo>
                  <a:lnTo>
                    <a:pt x="3281" y="27968"/>
                  </a:lnTo>
                  <a:lnTo>
                    <a:pt x="3038" y="28081"/>
                  </a:lnTo>
                  <a:lnTo>
                    <a:pt x="2795" y="28202"/>
                  </a:lnTo>
                  <a:lnTo>
                    <a:pt x="2569" y="28333"/>
                  </a:lnTo>
                  <a:lnTo>
                    <a:pt x="2343" y="28471"/>
                  </a:lnTo>
                  <a:lnTo>
                    <a:pt x="2135" y="28628"/>
                  </a:lnTo>
                  <a:lnTo>
                    <a:pt x="1927" y="28784"/>
                  </a:lnTo>
                  <a:lnTo>
                    <a:pt x="1736" y="28957"/>
                  </a:lnTo>
                  <a:lnTo>
                    <a:pt x="1554" y="29131"/>
                  </a:lnTo>
                  <a:lnTo>
                    <a:pt x="1372" y="29313"/>
                  </a:lnTo>
                  <a:lnTo>
                    <a:pt x="1207" y="29513"/>
                  </a:lnTo>
                  <a:lnTo>
                    <a:pt x="1051" y="29712"/>
                  </a:lnTo>
                  <a:lnTo>
                    <a:pt x="903" y="29921"/>
                  </a:lnTo>
                  <a:lnTo>
                    <a:pt x="764" y="30137"/>
                  </a:lnTo>
                  <a:lnTo>
                    <a:pt x="643" y="30354"/>
                  </a:lnTo>
                  <a:lnTo>
                    <a:pt x="521" y="30580"/>
                  </a:lnTo>
                  <a:lnTo>
                    <a:pt x="417" y="30814"/>
                  </a:lnTo>
                  <a:lnTo>
                    <a:pt x="330" y="31049"/>
                  </a:lnTo>
                  <a:lnTo>
                    <a:pt x="244" y="31283"/>
                  </a:lnTo>
                  <a:lnTo>
                    <a:pt x="174" y="31535"/>
                  </a:lnTo>
                  <a:lnTo>
                    <a:pt x="113" y="31778"/>
                  </a:lnTo>
                  <a:lnTo>
                    <a:pt x="70" y="32029"/>
                  </a:lnTo>
                  <a:lnTo>
                    <a:pt x="35" y="32281"/>
                  </a:lnTo>
                  <a:lnTo>
                    <a:pt x="9" y="32541"/>
                  </a:lnTo>
                  <a:lnTo>
                    <a:pt x="1" y="32793"/>
                  </a:lnTo>
                  <a:lnTo>
                    <a:pt x="9" y="33053"/>
                  </a:lnTo>
                  <a:lnTo>
                    <a:pt x="18" y="33313"/>
                  </a:lnTo>
                  <a:lnTo>
                    <a:pt x="53" y="33574"/>
                  </a:lnTo>
                  <a:lnTo>
                    <a:pt x="96" y="33834"/>
                  </a:lnTo>
                  <a:lnTo>
                    <a:pt x="148" y="34094"/>
                  </a:lnTo>
                  <a:lnTo>
                    <a:pt x="217" y="34346"/>
                  </a:lnTo>
                  <a:lnTo>
                    <a:pt x="304" y="34606"/>
                  </a:lnTo>
                  <a:lnTo>
                    <a:pt x="382" y="34806"/>
                  </a:lnTo>
                  <a:lnTo>
                    <a:pt x="469" y="35006"/>
                  </a:lnTo>
                  <a:lnTo>
                    <a:pt x="556" y="35196"/>
                  </a:lnTo>
                  <a:lnTo>
                    <a:pt x="651" y="35379"/>
                  </a:lnTo>
                  <a:lnTo>
                    <a:pt x="755" y="35561"/>
                  </a:lnTo>
                  <a:lnTo>
                    <a:pt x="868" y="35734"/>
                  </a:lnTo>
                  <a:lnTo>
                    <a:pt x="981" y="35908"/>
                  </a:lnTo>
                  <a:lnTo>
                    <a:pt x="1103" y="36073"/>
                  </a:lnTo>
                  <a:lnTo>
                    <a:pt x="1233" y="36229"/>
                  </a:lnTo>
                  <a:lnTo>
                    <a:pt x="1363" y="36385"/>
                  </a:lnTo>
                  <a:lnTo>
                    <a:pt x="1502" y="36533"/>
                  </a:lnTo>
                  <a:lnTo>
                    <a:pt x="1649" y="36672"/>
                  </a:lnTo>
                  <a:lnTo>
                    <a:pt x="1797" y="36810"/>
                  </a:lnTo>
                  <a:lnTo>
                    <a:pt x="1953" y="36932"/>
                  </a:lnTo>
                  <a:lnTo>
                    <a:pt x="2109" y="37062"/>
                  </a:lnTo>
                  <a:lnTo>
                    <a:pt x="2274" y="37175"/>
                  </a:lnTo>
                  <a:lnTo>
                    <a:pt x="2439" y="37288"/>
                  </a:lnTo>
                  <a:lnTo>
                    <a:pt x="2604" y="37392"/>
                  </a:lnTo>
                  <a:lnTo>
                    <a:pt x="2777" y="37487"/>
                  </a:lnTo>
                  <a:lnTo>
                    <a:pt x="2960" y="37574"/>
                  </a:lnTo>
                  <a:lnTo>
                    <a:pt x="3142" y="37661"/>
                  </a:lnTo>
                  <a:lnTo>
                    <a:pt x="3324" y="37739"/>
                  </a:lnTo>
                  <a:lnTo>
                    <a:pt x="3506" y="37808"/>
                  </a:lnTo>
                  <a:lnTo>
                    <a:pt x="3697" y="37869"/>
                  </a:lnTo>
                  <a:lnTo>
                    <a:pt x="3888" y="37930"/>
                  </a:lnTo>
                  <a:lnTo>
                    <a:pt x="4088" y="37973"/>
                  </a:lnTo>
                  <a:lnTo>
                    <a:pt x="4278" y="38017"/>
                  </a:lnTo>
                  <a:lnTo>
                    <a:pt x="4478" y="38051"/>
                  </a:lnTo>
                  <a:lnTo>
                    <a:pt x="4678" y="38077"/>
                  </a:lnTo>
                  <a:lnTo>
                    <a:pt x="4877" y="38095"/>
                  </a:lnTo>
                  <a:lnTo>
                    <a:pt x="5085" y="38112"/>
                  </a:lnTo>
                  <a:lnTo>
                    <a:pt x="5502" y="38112"/>
                  </a:lnTo>
                  <a:lnTo>
                    <a:pt x="5719" y="38103"/>
                  </a:lnTo>
                  <a:lnTo>
                    <a:pt x="5945" y="38077"/>
                  </a:lnTo>
                  <a:lnTo>
                    <a:pt x="6170" y="38051"/>
                  </a:lnTo>
                  <a:lnTo>
                    <a:pt x="6404" y="38017"/>
                  </a:lnTo>
                  <a:lnTo>
                    <a:pt x="6639" y="37964"/>
                  </a:lnTo>
                  <a:lnTo>
                    <a:pt x="6873" y="37904"/>
                  </a:lnTo>
                  <a:lnTo>
                    <a:pt x="7107" y="37834"/>
                  </a:lnTo>
                  <a:lnTo>
                    <a:pt x="7541" y="37669"/>
                  </a:lnTo>
                  <a:lnTo>
                    <a:pt x="7932" y="37513"/>
                  </a:lnTo>
                  <a:lnTo>
                    <a:pt x="8435" y="37305"/>
                  </a:lnTo>
                  <a:lnTo>
                    <a:pt x="9034" y="37053"/>
                  </a:lnTo>
                  <a:lnTo>
                    <a:pt x="9719" y="36741"/>
                  </a:lnTo>
                  <a:lnTo>
                    <a:pt x="10491" y="36377"/>
                  </a:lnTo>
                  <a:lnTo>
                    <a:pt x="11342" y="35951"/>
                  </a:lnTo>
                  <a:lnTo>
                    <a:pt x="11784" y="35717"/>
                  </a:lnTo>
                  <a:lnTo>
                    <a:pt x="12253" y="35474"/>
                  </a:lnTo>
                  <a:lnTo>
                    <a:pt x="12730" y="35205"/>
                  </a:lnTo>
                  <a:lnTo>
                    <a:pt x="13225" y="34936"/>
                  </a:lnTo>
                  <a:lnTo>
                    <a:pt x="13728" y="34641"/>
                  </a:lnTo>
                  <a:lnTo>
                    <a:pt x="14249" y="34337"/>
                  </a:lnTo>
                  <a:lnTo>
                    <a:pt x="14778" y="34016"/>
                  </a:lnTo>
                  <a:lnTo>
                    <a:pt x="15316" y="33678"/>
                  </a:lnTo>
                  <a:lnTo>
                    <a:pt x="15863" y="33322"/>
                  </a:lnTo>
                  <a:lnTo>
                    <a:pt x="16409" y="32958"/>
                  </a:lnTo>
                  <a:lnTo>
                    <a:pt x="16973" y="32567"/>
                  </a:lnTo>
                  <a:lnTo>
                    <a:pt x="17538" y="32168"/>
                  </a:lnTo>
                  <a:lnTo>
                    <a:pt x="18110" y="31751"/>
                  </a:lnTo>
                  <a:lnTo>
                    <a:pt x="18692" y="31318"/>
                  </a:lnTo>
                  <a:lnTo>
                    <a:pt x="19264" y="30875"/>
                  </a:lnTo>
                  <a:lnTo>
                    <a:pt x="19846" y="30406"/>
                  </a:lnTo>
                  <a:lnTo>
                    <a:pt x="20427" y="29921"/>
                  </a:lnTo>
                  <a:lnTo>
                    <a:pt x="21008" y="29426"/>
                  </a:lnTo>
                  <a:lnTo>
                    <a:pt x="21590" y="28905"/>
                  </a:lnTo>
                  <a:lnTo>
                    <a:pt x="22171" y="28376"/>
                  </a:lnTo>
                  <a:lnTo>
                    <a:pt x="22744" y="27821"/>
                  </a:lnTo>
                  <a:lnTo>
                    <a:pt x="23317" y="27248"/>
                  </a:lnTo>
                  <a:lnTo>
                    <a:pt x="23881" y="26667"/>
                  </a:lnTo>
                  <a:lnTo>
                    <a:pt x="24445" y="26059"/>
                  </a:lnTo>
                  <a:lnTo>
                    <a:pt x="24991" y="25434"/>
                  </a:lnTo>
                  <a:lnTo>
                    <a:pt x="25538" y="24801"/>
                  </a:lnTo>
                  <a:lnTo>
                    <a:pt x="26076" y="24141"/>
                  </a:lnTo>
                  <a:lnTo>
                    <a:pt x="26597" y="23456"/>
                  </a:lnTo>
                  <a:lnTo>
                    <a:pt x="27117" y="22762"/>
                  </a:lnTo>
                  <a:lnTo>
                    <a:pt x="27369" y="22406"/>
                  </a:lnTo>
                  <a:lnTo>
                    <a:pt x="27621" y="22050"/>
                  </a:lnTo>
                  <a:lnTo>
                    <a:pt x="27864" y="21686"/>
                  </a:lnTo>
                  <a:lnTo>
                    <a:pt x="28107" y="21313"/>
                  </a:lnTo>
                  <a:lnTo>
                    <a:pt x="28350" y="20939"/>
                  </a:lnTo>
                  <a:lnTo>
                    <a:pt x="28584" y="20558"/>
                  </a:lnTo>
                  <a:lnTo>
                    <a:pt x="28818" y="20176"/>
                  </a:lnTo>
                  <a:lnTo>
                    <a:pt x="29044" y="19785"/>
                  </a:lnTo>
                  <a:lnTo>
                    <a:pt x="29269" y="19395"/>
                  </a:lnTo>
                  <a:lnTo>
                    <a:pt x="29486" y="18996"/>
                  </a:lnTo>
                  <a:lnTo>
                    <a:pt x="29703" y="18597"/>
                  </a:lnTo>
                  <a:lnTo>
                    <a:pt x="29911" y="18189"/>
                  </a:lnTo>
                  <a:lnTo>
                    <a:pt x="30120" y="17772"/>
                  </a:lnTo>
                  <a:lnTo>
                    <a:pt x="30328" y="17356"/>
                  </a:lnTo>
                  <a:lnTo>
                    <a:pt x="30519" y="16931"/>
                  </a:lnTo>
                  <a:lnTo>
                    <a:pt x="30718" y="16505"/>
                  </a:lnTo>
                  <a:lnTo>
                    <a:pt x="30901" y="16071"/>
                  </a:lnTo>
                  <a:lnTo>
                    <a:pt x="31083" y="15629"/>
                  </a:lnTo>
                  <a:lnTo>
                    <a:pt x="31265" y="15186"/>
                  </a:lnTo>
                  <a:lnTo>
                    <a:pt x="31439" y="14735"/>
                  </a:lnTo>
                  <a:lnTo>
                    <a:pt x="31604" y="14284"/>
                  </a:lnTo>
                  <a:lnTo>
                    <a:pt x="31768" y="13824"/>
                  </a:lnTo>
                  <a:lnTo>
                    <a:pt x="31916" y="13364"/>
                  </a:lnTo>
                  <a:lnTo>
                    <a:pt x="32072" y="12896"/>
                  </a:lnTo>
                  <a:lnTo>
                    <a:pt x="32211" y="12418"/>
                  </a:lnTo>
                  <a:lnTo>
                    <a:pt x="32350" y="11941"/>
                  </a:lnTo>
                  <a:lnTo>
                    <a:pt x="32480" y="11455"/>
                  </a:lnTo>
                  <a:lnTo>
                    <a:pt x="32610" y="10969"/>
                  </a:lnTo>
                  <a:lnTo>
                    <a:pt x="32723" y="10475"/>
                  </a:lnTo>
                  <a:lnTo>
                    <a:pt x="32836" y="9971"/>
                  </a:lnTo>
                  <a:lnTo>
                    <a:pt x="32940" y="9468"/>
                  </a:lnTo>
                  <a:lnTo>
                    <a:pt x="33044" y="8956"/>
                  </a:lnTo>
                  <a:lnTo>
                    <a:pt x="33131" y="8435"/>
                  </a:lnTo>
                  <a:lnTo>
                    <a:pt x="33218" y="7915"/>
                  </a:lnTo>
                  <a:lnTo>
                    <a:pt x="33296" y="7394"/>
                  </a:lnTo>
                  <a:lnTo>
                    <a:pt x="33365" y="6856"/>
                  </a:lnTo>
                  <a:lnTo>
                    <a:pt x="33426" y="6318"/>
                  </a:lnTo>
                  <a:lnTo>
                    <a:pt x="33478" y="5780"/>
                  </a:lnTo>
                  <a:lnTo>
                    <a:pt x="33504" y="5502"/>
                  </a:lnTo>
                  <a:lnTo>
                    <a:pt x="33504" y="5233"/>
                  </a:lnTo>
                  <a:lnTo>
                    <a:pt x="33495" y="4964"/>
                  </a:lnTo>
                  <a:lnTo>
                    <a:pt x="33478" y="4695"/>
                  </a:lnTo>
                  <a:lnTo>
                    <a:pt x="33443" y="4435"/>
                  </a:lnTo>
                  <a:lnTo>
                    <a:pt x="33391" y="4175"/>
                  </a:lnTo>
                  <a:lnTo>
                    <a:pt x="33330" y="3923"/>
                  </a:lnTo>
                  <a:lnTo>
                    <a:pt x="33261" y="3671"/>
                  </a:lnTo>
                  <a:lnTo>
                    <a:pt x="33174" y="3429"/>
                  </a:lnTo>
                  <a:lnTo>
                    <a:pt x="33079" y="3194"/>
                  </a:lnTo>
                  <a:lnTo>
                    <a:pt x="32975" y="2960"/>
                  </a:lnTo>
                  <a:lnTo>
                    <a:pt x="32853" y="2734"/>
                  </a:lnTo>
                  <a:lnTo>
                    <a:pt x="32723" y="2517"/>
                  </a:lnTo>
                  <a:lnTo>
                    <a:pt x="32584" y="2300"/>
                  </a:lnTo>
                  <a:lnTo>
                    <a:pt x="32437" y="2101"/>
                  </a:lnTo>
                  <a:lnTo>
                    <a:pt x="32280" y="1901"/>
                  </a:lnTo>
                  <a:lnTo>
                    <a:pt x="32116" y="1710"/>
                  </a:lnTo>
                  <a:lnTo>
                    <a:pt x="31942" y="1528"/>
                  </a:lnTo>
                  <a:lnTo>
                    <a:pt x="31751" y="1355"/>
                  </a:lnTo>
                  <a:lnTo>
                    <a:pt x="31560" y="1190"/>
                  </a:lnTo>
                  <a:lnTo>
                    <a:pt x="31361" y="1034"/>
                  </a:lnTo>
                  <a:lnTo>
                    <a:pt x="31152" y="886"/>
                  </a:lnTo>
                  <a:lnTo>
                    <a:pt x="30935" y="756"/>
                  </a:lnTo>
                  <a:lnTo>
                    <a:pt x="30710" y="626"/>
                  </a:lnTo>
                  <a:lnTo>
                    <a:pt x="30484" y="513"/>
                  </a:lnTo>
                  <a:lnTo>
                    <a:pt x="30250" y="409"/>
                  </a:lnTo>
                  <a:lnTo>
                    <a:pt x="30007" y="313"/>
                  </a:lnTo>
                  <a:lnTo>
                    <a:pt x="29755" y="235"/>
                  </a:lnTo>
                  <a:lnTo>
                    <a:pt x="29504" y="157"/>
                  </a:lnTo>
                  <a:lnTo>
                    <a:pt x="29243" y="105"/>
                  </a:lnTo>
                  <a:lnTo>
                    <a:pt x="28983" y="53"/>
                  </a:lnTo>
                  <a:lnTo>
                    <a:pt x="28714" y="27"/>
                  </a:lnTo>
                  <a:lnTo>
                    <a:pt x="284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137aa9371db_0_13"/>
            <p:cNvSpPr/>
            <p:nvPr/>
          </p:nvSpPr>
          <p:spPr>
            <a:xfrm>
              <a:off x="-4982475" y="-7283450"/>
              <a:ext cx="837600" cy="952800"/>
            </a:xfrm>
            <a:custGeom>
              <a:avLst/>
              <a:gdLst/>
              <a:ahLst/>
              <a:cxnLst/>
              <a:rect l="l" t="t" r="r" b="b"/>
              <a:pathLst>
                <a:path w="33504" h="38112" fill="none" extrusionOk="0">
                  <a:moveTo>
                    <a:pt x="5285" y="38112"/>
                  </a:moveTo>
                  <a:lnTo>
                    <a:pt x="5285" y="38112"/>
                  </a:lnTo>
                  <a:lnTo>
                    <a:pt x="5085" y="38112"/>
                  </a:lnTo>
                  <a:lnTo>
                    <a:pt x="4877" y="38095"/>
                  </a:lnTo>
                  <a:lnTo>
                    <a:pt x="4678" y="38077"/>
                  </a:lnTo>
                  <a:lnTo>
                    <a:pt x="4478" y="38051"/>
                  </a:lnTo>
                  <a:lnTo>
                    <a:pt x="4278" y="38017"/>
                  </a:lnTo>
                  <a:lnTo>
                    <a:pt x="4088" y="37973"/>
                  </a:lnTo>
                  <a:lnTo>
                    <a:pt x="3888" y="37930"/>
                  </a:lnTo>
                  <a:lnTo>
                    <a:pt x="3697" y="37869"/>
                  </a:lnTo>
                  <a:lnTo>
                    <a:pt x="3506" y="37808"/>
                  </a:lnTo>
                  <a:lnTo>
                    <a:pt x="3324" y="37739"/>
                  </a:lnTo>
                  <a:lnTo>
                    <a:pt x="3142" y="37661"/>
                  </a:lnTo>
                  <a:lnTo>
                    <a:pt x="2960" y="37574"/>
                  </a:lnTo>
                  <a:lnTo>
                    <a:pt x="2777" y="37487"/>
                  </a:lnTo>
                  <a:lnTo>
                    <a:pt x="2604" y="37392"/>
                  </a:lnTo>
                  <a:lnTo>
                    <a:pt x="2439" y="37288"/>
                  </a:lnTo>
                  <a:lnTo>
                    <a:pt x="2274" y="37175"/>
                  </a:lnTo>
                  <a:lnTo>
                    <a:pt x="2109" y="37062"/>
                  </a:lnTo>
                  <a:lnTo>
                    <a:pt x="1953" y="36932"/>
                  </a:lnTo>
                  <a:lnTo>
                    <a:pt x="1797" y="36810"/>
                  </a:lnTo>
                  <a:lnTo>
                    <a:pt x="1649" y="36672"/>
                  </a:lnTo>
                  <a:lnTo>
                    <a:pt x="1502" y="36533"/>
                  </a:lnTo>
                  <a:lnTo>
                    <a:pt x="1363" y="36385"/>
                  </a:lnTo>
                  <a:lnTo>
                    <a:pt x="1233" y="36229"/>
                  </a:lnTo>
                  <a:lnTo>
                    <a:pt x="1103" y="36073"/>
                  </a:lnTo>
                  <a:lnTo>
                    <a:pt x="981" y="35908"/>
                  </a:lnTo>
                  <a:lnTo>
                    <a:pt x="868" y="35734"/>
                  </a:lnTo>
                  <a:lnTo>
                    <a:pt x="755" y="35561"/>
                  </a:lnTo>
                  <a:lnTo>
                    <a:pt x="651" y="35379"/>
                  </a:lnTo>
                  <a:lnTo>
                    <a:pt x="556" y="35196"/>
                  </a:lnTo>
                  <a:lnTo>
                    <a:pt x="469" y="35006"/>
                  </a:lnTo>
                  <a:lnTo>
                    <a:pt x="382" y="34806"/>
                  </a:lnTo>
                  <a:lnTo>
                    <a:pt x="304" y="34606"/>
                  </a:lnTo>
                  <a:lnTo>
                    <a:pt x="304" y="34606"/>
                  </a:lnTo>
                  <a:lnTo>
                    <a:pt x="217" y="34346"/>
                  </a:lnTo>
                  <a:lnTo>
                    <a:pt x="148" y="34094"/>
                  </a:lnTo>
                  <a:lnTo>
                    <a:pt x="96" y="33834"/>
                  </a:lnTo>
                  <a:lnTo>
                    <a:pt x="53" y="33574"/>
                  </a:lnTo>
                  <a:lnTo>
                    <a:pt x="18" y="33313"/>
                  </a:lnTo>
                  <a:lnTo>
                    <a:pt x="9" y="33053"/>
                  </a:lnTo>
                  <a:lnTo>
                    <a:pt x="1" y="32793"/>
                  </a:lnTo>
                  <a:lnTo>
                    <a:pt x="9" y="32541"/>
                  </a:lnTo>
                  <a:lnTo>
                    <a:pt x="35" y="32281"/>
                  </a:lnTo>
                  <a:lnTo>
                    <a:pt x="70" y="32029"/>
                  </a:lnTo>
                  <a:lnTo>
                    <a:pt x="113" y="31778"/>
                  </a:lnTo>
                  <a:lnTo>
                    <a:pt x="174" y="31535"/>
                  </a:lnTo>
                  <a:lnTo>
                    <a:pt x="244" y="31283"/>
                  </a:lnTo>
                  <a:lnTo>
                    <a:pt x="330" y="31049"/>
                  </a:lnTo>
                  <a:lnTo>
                    <a:pt x="417" y="30814"/>
                  </a:lnTo>
                  <a:lnTo>
                    <a:pt x="521" y="30580"/>
                  </a:lnTo>
                  <a:lnTo>
                    <a:pt x="643" y="30354"/>
                  </a:lnTo>
                  <a:lnTo>
                    <a:pt x="764" y="30137"/>
                  </a:lnTo>
                  <a:lnTo>
                    <a:pt x="903" y="29921"/>
                  </a:lnTo>
                  <a:lnTo>
                    <a:pt x="1051" y="29712"/>
                  </a:lnTo>
                  <a:lnTo>
                    <a:pt x="1207" y="29513"/>
                  </a:lnTo>
                  <a:lnTo>
                    <a:pt x="1372" y="29313"/>
                  </a:lnTo>
                  <a:lnTo>
                    <a:pt x="1554" y="29131"/>
                  </a:lnTo>
                  <a:lnTo>
                    <a:pt x="1736" y="28957"/>
                  </a:lnTo>
                  <a:lnTo>
                    <a:pt x="1927" y="28784"/>
                  </a:lnTo>
                  <a:lnTo>
                    <a:pt x="2135" y="28628"/>
                  </a:lnTo>
                  <a:lnTo>
                    <a:pt x="2343" y="28471"/>
                  </a:lnTo>
                  <a:lnTo>
                    <a:pt x="2569" y="28333"/>
                  </a:lnTo>
                  <a:lnTo>
                    <a:pt x="2795" y="28202"/>
                  </a:lnTo>
                  <a:lnTo>
                    <a:pt x="3038" y="28081"/>
                  </a:lnTo>
                  <a:lnTo>
                    <a:pt x="3281" y="27968"/>
                  </a:lnTo>
                  <a:lnTo>
                    <a:pt x="3532" y="27873"/>
                  </a:lnTo>
                  <a:lnTo>
                    <a:pt x="3532" y="27873"/>
                  </a:lnTo>
                  <a:lnTo>
                    <a:pt x="3862" y="27751"/>
                  </a:lnTo>
                  <a:lnTo>
                    <a:pt x="4148" y="27630"/>
                  </a:lnTo>
                  <a:lnTo>
                    <a:pt x="4521" y="27474"/>
                  </a:lnTo>
                  <a:lnTo>
                    <a:pt x="4964" y="27283"/>
                  </a:lnTo>
                  <a:lnTo>
                    <a:pt x="5476" y="27048"/>
                  </a:lnTo>
                  <a:lnTo>
                    <a:pt x="6040" y="26779"/>
                  </a:lnTo>
                  <a:lnTo>
                    <a:pt x="6665" y="26467"/>
                  </a:lnTo>
                  <a:lnTo>
                    <a:pt x="7342" y="26111"/>
                  </a:lnTo>
                  <a:lnTo>
                    <a:pt x="8053" y="25712"/>
                  </a:lnTo>
                  <a:lnTo>
                    <a:pt x="8808" y="25278"/>
                  </a:lnTo>
                  <a:lnTo>
                    <a:pt x="9199" y="25044"/>
                  </a:lnTo>
                  <a:lnTo>
                    <a:pt x="9598" y="24792"/>
                  </a:lnTo>
                  <a:lnTo>
                    <a:pt x="9997" y="24532"/>
                  </a:lnTo>
                  <a:lnTo>
                    <a:pt x="10405" y="24263"/>
                  </a:lnTo>
                  <a:lnTo>
                    <a:pt x="10821" y="23985"/>
                  </a:lnTo>
                  <a:lnTo>
                    <a:pt x="11238" y="23690"/>
                  </a:lnTo>
                  <a:lnTo>
                    <a:pt x="11654" y="23387"/>
                  </a:lnTo>
                  <a:lnTo>
                    <a:pt x="12079" y="23074"/>
                  </a:lnTo>
                  <a:lnTo>
                    <a:pt x="12505" y="22744"/>
                  </a:lnTo>
                  <a:lnTo>
                    <a:pt x="12930" y="22406"/>
                  </a:lnTo>
                  <a:lnTo>
                    <a:pt x="13355" y="22059"/>
                  </a:lnTo>
                  <a:lnTo>
                    <a:pt x="13789" y="21694"/>
                  </a:lnTo>
                  <a:lnTo>
                    <a:pt x="14214" y="21321"/>
                  </a:lnTo>
                  <a:lnTo>
                    <a:pt x="14639" y="20939"/>
                  </a:lnTo>
                  <a:lnTo>
                    <a:pt x="15064" y="20540"/>
                  </a:lnTo>
                  <a:lnTo>
                    <a:pt x="15481" y="20124"/>
                  </a:lnTo>
                  <a:lnTo>
                    <a:pt x="15897" y="19707"/>
                  </a:lnTo>
                  <a:lnTo>
                    <a:pt x="16305" y="19265"/>
                  </a:lnTo>
                  <a:lnTo>
                    <a:pt x="16713" y="18822"/>
                  </a:lnTo>
                  <a:lnTo>
                    <a:pt x="17112" y="18354"/>
                  </a:lnTo>
                  <a:lnTo>
                    <a:pt x="17511" y="17885"/>
                  </a:lnTo>
                  <a:lnTo>
                    <a:pt x="17893" y="17399"/>
                  </a:lnTo>
                  <a:lnTo>
                    <a:pt x="18275" y="16896"/>
                  </a:lnTo>
                  <a:lnTo>
                    <a:pt x="18640" y="16384"/>
                  </a:lnTo>
                  <a:lnTo>
                    <a:pt x="19004" y="15855"/>
                  </a:lnTo>
                  <a:lnTo>
                    <a:pt x="19351" y="15317"/>
                  </a:lnTo>
                  <a:lnTo>
                    <a:pt x="19690" y="14761"/>
                  </a:lnTo>
                  <a:lnTo>
                    <a:pt x="20019" y="14197"/>
                  </a:lnTo>
                  <a:lnTo>
                    <a:pt x="20332" y="13616"/>
                  </a:lnTo>
                  <a:lnTo>
                    <a:pt x="20635" y="13026"/>
                  </a:lnTo>
                  <a:lnTo>
                    <a:pt x="20922" y="12418"/>
                  </a:lnTo>
                  <a:lnTo>
                    <a:pt x="21199" y="11794"/>
                  </a:lnTo>
                  <a:lnTo>
                    <a:pt x="21451" y="11160"/>
                  </a:lnTo>
                  <a:lnTo>
                    <a:pt x="21694" y="10509"/>
                  </a:lnTo>
                  <a:lnTo>
                    <a:pt x="21807" y="10180"/>
                  </a:lnTo>
                  <a:lnTo>
                    <a:pt x="21920" y="9841"/>
                  </a:lnTo>
                  <a:lnTo>
                    <a:pt x="22024" y="9511"/>
                  </a:lnTo>
                  <a:lnTo>
                    <a:pt x="22128" y="9164"/>
                  </a:lnTo>
                  <a:lnTo>
                    <a:pt x="22223" y="8826"/>
                  </a:lnTo>
                  <a:lnTo>
                    <a:pt x="22319" y="8479"/>
                  </a:lnTo>
                  <a:lnTo>
                    <a:pt x="22406" y="8123"/>
                  </a:lnTo>
                  <a:lnTo>
                    <a:pt x="22484" y="7767"/>
                  </a:lnTo>
                  <a:lnTo>
                    <a:pt x="22562" y="7411"/>
                  </a:lnTo>
                  <a:lnTo>
                    <a:pt x="22631" y="7047"/>
                  </a:lnTo>
                  <a:lnTo>
                    <a:pt x="22701" y="6683"/>
                  </a:lnTo>
                  <a:lnTo>
                    <a:pt x="22761" y="6309"/>
                  </a:lnTo>
                  <a:lnTo>
                    <a:pt x="22822" y="5936"/>
                  </a:lnTo>
                  <a:lnTo>
                    <a:pt x="22874" y="5563"/>
                  </a:lnTo>
                  <a:lnTo>
                    <a:pt x="22917" y="5181"/>
                  </a:lnTo>
                  <a:lnTo>
                    <a:pt x="22961" y="4800"/>
                  </a:lnTo>
                  <a:lnTo>
                    <a:pt x="22961" y="4800"/>
                  </a:lnTo>
                  <a:lnTo>
                    <a:pt x="22996" y="4531"/>
                  </a:lnTo>
                  <a:lnTo>
                    <a:pt x="23039" y="4262"/>
                  </a:lnTo>
                  <a:lnTo>
                    <a:pt x="23100" y="4010"/>
                  </a:lnTo>
                  <a:lnTo>
                    <a:pt x="23169" y="3750"/>
                  </a:lnTo>
                  <a:lnTo>
                    <a:pt x="23247" y="3507"/>
                  </a:lnTo>
                  <a:lnTo>
                    <a:pt x="23343" y="3264"/>
                  </a:lnTo>
                  <a:lnTo>
                    <a:pt x="23447" y="3029"/>
                  </a:lnTo>
                  <a:lnTo>
                    <a:pt x="23560" y="2795"/>
                  </a:lnTo>
                  <a:lnTo>
                    <a:pt x="23690" y="2578"/>
                  </a:lnTo>
                  <a:lnTo>
                    <a:pt x="23829" y="2361"/>
                  </a:lnTo>
                  <a:lnTo>
                    <a:pt x="23967" y="2153"/>
                  </a:lnTo>
                  <a:lnTo>
                    <a:pt x="24124" y="1945"/>
                  </a:lnTo>
                  <a:lnTo>
                    <a:pt x="24289" y="1754"/>
                  </a:lnTo>
                  <a:lnTo>
                    <a:pt x="24462" y="1572"/>
                  </a:lnTo>
                  <a:lnTo>
                    <a:pt x="24644" y="1389"/>
                  </a:lnTo>
                  <a:lnTo>
                    <a:pt x="24835" y="1224"/>
                  </a:lnTo>
                  <a:lnTo>
                    <a:pt x="25035" y="1068"/>
                  </a:lnTo>
                  <a:lnTo>
                    <a:pt x="25243" y="921"/>
                  </a:lnTo>
                  <a:lnTo>
                    <a:pt x="25451" y="782"/>
                  </a:lnTo>
                  <a:lnTo>
                    <a:pt x="25668" y="652"/>
                  </a:lnTo>
                  <a:lnTo>
                    <a:pt x="25894" y="530"/>
                  </a:lnTo>
                  <a:lnTo>
                    <a:pt x="26128" y="426"/>
                  </a:lnTo>
                  <a:lnTo>
                    <a:pt x="26371" y="331"/>
                  </a:lnTo>
                  <a:lnTo>
                    <a:pt x="26614" y="244"/>
                  </a:lnTo>
                  <a:lnTo>
                    <a:pt x="26857" y="175"/>
                  </a:lnTo>
                  <a:lnTo>
                    <a:pt x="27109" y="114"/>
                  </a:lnTo>
                  <a:lnTo>
                    <a:pt x="27369" y="62"/>
                  </a:lnTo>
                  <a:lnTo>
                    <a:pt x="27629" y="27"/>
                  </a:lnTo>
                  <a:lnTo>
                    <a:pt x="27898" y="10"/>
                  </a:lnTo>
                  <a:lnTo>
                    <a:pt x="28167" y="1"/>
                  </a:lnTo>
                  <a:lnTo>
                    <a:pt x="28436" y="1"/>
                  </a:lnTo>
                  <a:lnTo>
                    <a:pt x="28714" y="27"/>
                  </a:lnTo>
                  <a:lnTo>
                    <a:pt x="28714" y="27"/>
                  </a:lnTo>
                  <a:lnTo>
                    <a:pt x="28983" y="53"/>
                  </a:lnTo>
                  <a:lnTo>
                    <a:pt x="29243" y="105"/>
                  </a:lnTo>
                  <a:lnTo>
                    <a:pt x="29504" y="157"/>
                  </a:lnTo>
                  <a:lnTo>
                    <a:pt x="29755" y="235"/>
                  </a:lnTo>
                  <a:lnTo>
                    <a:pt x="30007" y="313"/>
                  </a:lnTo>
                  <a:lnTo>
                    <a:pt x="30250" y="409"/>
                  </a:lnTo>
                  <a:lnTo>
                    <a:pt x="30484" y="513"/>
                  </a:lnTo>
                  <a:lnTo>
                    <a:pt x="30710" y="626"/>
                  </a:lnTo>
                  <a:lnTo>
                    <a:pt x="30935" y="756"/>
                  </a:lnTo>
                  <a:lnTo>
                    <a:pt x="31152" y="886"/>
                  </a:lnTo>
                  <a:lnTo>
                    <a:pt x="31361" y="1034"/>
                  </a:lnTo>
                  <a:lnTo>
                    <a:pt x="31560" y="1190"/>
                  </a:lnTo>
                  <a:lnTo>
                    <a:pt x="31751" y="1355"/>
                  </a:lnTo>
                  <a:lnTo>
                    <a:pt x="31942" y="1528"/>
                  </a:lnTo>
                  <a:lnTo>
                    <a:pt x="32116" y="1710"/>
                  </a:lnTo>
                  <a:lnTo>
                    <a:pt x="32280" y="1901"/>
                  </a:lnTo>
                  <a:lnTo>
                    <a:pt x="32437" y="2101"/>
                  </a:lnTo>
                  <a:lnTo>
                    <a:pt x="32584" y="2300"/>
                  </a:lnTo>
                  <a:lnTo>
                    <a:pt x="32723" y="2517"/>
                  </a:lnTo>
                  <a:lnTo>
                    <a:pt x="32853" y="2734"/>
                  </a:lnTo>
                  <a:lnTo>
                    <a:pt x="32975" y="2960"/>
                  </a:lnTo>
                  <a:lnTo>
                    <a:pt x="33079" y="3194"/>
                  </a:lnTo>
                  <a:lnTo>
                    <a:pt x="33174" y="3429"/>
                  </a:lnTo>
                  <a:lnTo>
                    <a:pt x="33261" y="3671"/>
                  </a:lnTo>
                  <a:lnTo>
                    <a:pt x="33330" y="3923"/>
                  </a:lnTo>
                  <a:lnTo>
                    <a:pt x="33391" y="4175"/>
                  </a:lnTo>
                  <a:lnTo>
                    <a:pt x="33443" y="4435"/>
                  </a:lnTo>
                  <a:lnTo>
                    <a:pt x="33478" y="4695"/>
                  </a:lnTo>
                  <a:lnTo>
                    <a:pt x="33495" y="4964"/>
                  </a:lnTo>
                  <a:lnTo>
                    <a:pt x="33504" y="5233"/>
                  </a:lnTo>
                  <a:lnTo>
                    <a:pt x="33504" y="5502"/>
                  </a:lnTo>
                  <a:lnTo>
                    <a:pt x="33478" y="5780"/>
                  </a:lnTo>
                  <a:lnTo>
                    <a:pt x="33478" y="5780"/>
                  </a:lnTo>
                  <a:lnTo>
                    <a:pt x="33426" y="6318"/>
                  </a:lnTo>
                  <a:lnTo>
                    <a:pt x="33365" y="6856"/>
                  </a:lnTo>
                  <a:lnTo>
                    <a:pt x="33296" y="7394"/>
                  </a:lnTo>
                  <a:lnTo>
                    <a:pt x="33218" y="7915"/>
                  </a:lnTo>
                  <a:lnTo>
                    <a:pt x="33131" y="8435"/>
                  </a:lnTo>
                  <a:lnTo>
                    <a:pt x="33044" y="8956"/>
                  </a:lnTo>
                  <a:lnTo>
                    <a:pt x="32940" y="9468"/>
                  </a:lnTo>
                  <a:lnTo>
                    <a:pt x="32836" y="9971"/>
                  </a:lnTo>
                  <a:lnTo>
                    <a:pt x="32723" y="10475"/>
                  </a:lnTo>
                  <a:lnTo>
                    <a:pt x="32610" y="10969"/>
                  </a:lnTo>
                  <a:lnTo>
                    <a:pt x="32480" y="11455"/>
                  </a:lnTo>
                  <a:lnTo>
                    <a:pt x="32350" y="11941"/>
                  </a:lnTo>
                  <a:lnTo>
                    <a:pt x="32211" y="12418"/>
                  </a:lnTo>
                  <a:lnTo>
                    <a:pt x="32072" y="12896"/>
                  </a:lnTo>
                  <a:lnTo>
                    <a:pt x="31916" y="13364"/>
                  </a:lnTo>
                  <a:lnTo>
                    <a:pt x="31768" y="13824"/>
                  </a:lnTo>
                  <a:lnTo>
                    <a:pt x="31604" y="14284"/>
                  </a:lnTo>
                  <a:lnTo>
                    <a:pt x="31439" y="14735"/>
                  </a:lnTo>
                  <a:lnTo>
                    <a:pt x="31265" y="15186"/>
                  </a:lnTo>
                  <a:lnTo>
                    <a:pt x="31083" y="15629"/>
                  </a:lnTo>
                  <a:lnTo>
                    <a:pt x="30901" y="16071"/>
                  </a:lnTo>
                  <a:lnTo>
                    <a:pt x="30718" y="16505"/>
                  </a:lnTo>
                  <a:lnTo>
                    <a:pt x="30519" y="16931"/>
                  </a:lnTo>
                  <a:lnTo>
                    <a:pt x="30328" y="17356"/>
                  </a:lnTo>
                  <a:lnTo>
                    <a:pt x="30120" y="17772"/>
                  </a:lnTo>
                  <a:lnTo>
                    <a:pt x="29911" y="18189"/>
                  </a:lnTo>
                  <a:lnTo>
                    <a:pt x="29703" y="18597"/>
                  </a:lnTo>
                  <a:lnTo>
                    <a:pt x="29486" y="18996"/>
                  </a:lnTo>
                  <a:lnTo>
                    <a:pt x="29269" y="19395"/>
                  </a:lnTo>
                  <a:lnTo>
                    <a:pt x="29044" y="19785"/>
                  </a:lnTo>
                  <a:lnTo>
                    <a:pt x="28818" y="20176"/>
                  </a:lnTo>
                  <a:lnTo>
                    <a:pt x="28584" y="20558"/>
                  </a:lnTo>
                  <a:lnTo>
                    <a:pt x="28350" y="20939"/>
                  </a:lnTo>
                  <a:lnTo>
                    <a:pt x="28107" y="21313"/>
                  </a:lnTo>
                  <a:lnTo>
                    <a:pt x="27864" y="21686"/>
                  </a:lnTo>
                  <a:lnTo>
                    <a:pt x="27621" y="22050"/>
                  </a:lnTo>
                  <a:lnTo>
                    <a:pt x="27369" y="22406"/>
                  </a:lnTo>
                  <a:lnTo>
                    <a:pt x="27117" y="22762"/>
                  </a:lnTo>
                  <a:lnTo>
                    <a:pt x="26597" y="23456"/>
                  </a:lnTo>
                  <a:lnTo>
                    <a:pt x="26076" y="24141"/>
                  </a:lnTo>
                  <a:lnTo>
                    <a:pt x="25538" y="24801"/>
                  </a:lnTo>
                  <a:lnTo>
                    <a:pt x="24991" y="25434"/>
                  </a:lnTo>
                  <a:lnTo>
                    <a:pt x="24445" y="26059"/>
                  </a:lnTo>
                  <a:lnTo>
                    <a:pt x="23881" y="26667"/>
                  </a:lnTo>
                  <a:lnTo>
                    <a:pt x="23317" y="27248"/>
                  </a:lnTo>
                  <a:lnTo>
                    <a:pt x="22744" y="27821"/>
                  </a:lnTo>
                  <a:lnTo>
                    <a:pt x="22171" y="28376"/>
                  </a:lnTo>
                  <a:lnTo>
                    <a:pt x="21590" y="28905"/>
                  </a:lnTo>
                  <a:lnTo>
                    <a:pt x="21008" y="29426"/>
                  </a:lnTo>
                  <a:lnTo>
                    <a:pt x="20427" y="29921"/>
                  </a:lnTo>
                  <a:lnTo>
                    <a:pt x="19846" y="30406"/>
                  </a:lnTo>
                  <a:lnTo>
                    <a:pt x="19264" y="30875"/>
                  </a:lnTo>
                  <a:lnTo>
                    <a:pt x="18692" y="31318"/>
                  </a:lnTo>
                  <a:lnTo>
                    <a:pt x="18110" y="31751"/>
                  </a:lnTo>
                  <a:lnTo>
                    <a:pt x="17538" y="32168"/>
                  </a:lnTo>
                  <a:lnTo>
                    <a:pt x="16973" y="32567"/>
                  </a:lnTo>
                  <a:lnTo>
                    <a:pt x="16409" y="32958"/>
                  </a:lnTo>
                  <a:lnTo>
                    <a:pt x="15863" y="33322"/>
                  </a:lnTo>
                  <a:lnTo>
                    <a:pt x="15316" y="33678"/>
                  </a:lnTo>
                  <a:lnTo>
                    <a:pt x="14778" y="34016"/>
                  </a:lnTo>
                  <a:lnTo>
                    <a:pt x="14249" y="34337"/>
                  </a:lnTo>
                  <a:lnTo>
                    <a:pt x="13728" y="34641"/>
                  </a:lnTo>
                  <a:lnTo>
                    <a:pt x="13225" y="34936"/>
                  </a:lnTo>
                  <a:lnTo>
                    <a:pt x="12730" y="35205"/>
                  </a:lnTo>
                  <a:lnTo>
                    <a:pt x="12253" y="35474"/>
                  </a:lnTo>
                  <a:lnTo>
                    <a:pt x="11784" y="35717"/>
                  </a:lnTo>
                  <a:lnTo>
                    <a:pt x="11342" y="35951"/>
                  </a:lnTo>
                  <a:lnTo>
                    <a:pt x="10491" y="36377"/>
                  </a:lnTo>
                  <a:lnTo>
                    <a:pt x="9719" y="36741"/>
                  </a:lnTo>
                  <a:lnTo>
                    <a:pt x="9034" y="37053"/>
                  </a:lnTo>
                  <a:lnTo>
                    <a:pt x="8435" y="37305"/>
                  </a:lnTo>
                  <a:lnTo>
                    <a:pt x="7932" y="37513"/>
                  </a:lnTo>
                  <a:lnTo>
                    <a:pt x="7541" y="37669"/>
                  </a:lnTo>
                  <a:lnTo>
                    <a:pt x="7107" y="37834"/>
                  </a:lnTo>
                  <a:lnTo>
                    <a:pt x="7107" y="37834"/>
                  </a:lnTo>
                  <a:lnTo>
                    <a:pt x="6873" y="37904"/>
                  </a:lnTo>
                  <a:lnTo>
                    <a:pt x="6639" y="37964"/>
                  </a:lnTo>
                  <a:lnTo>
                    <a:pt x="6404" y="38017"/>
                  </a:lnTo>
                  <a:lnTo>
                    <a:pt x="6170" y="38051"/>
                  </a:lnTo>
                  <a:lnTo>
                    <a:pt x="5945" y="38077"/>
                  </a:lnTo>
                  <a:lnTo>
                    <a:pt x="5719" y="38103"/>
                  </a:lnTo>
                  <a:lnTo>
                    <a:pt x="5502" y="38112"/>
                  </a:lnTo>
                  <a:lnTo>
                    <a:pt x="5285" y="38112"/>
                  </a:lnTo>
                  <a:lnTo>
                    <a:pt x="5285" y="381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137aa9371db_0_13"/>
            <p:cNvSpPr/>
            <p:nvPr/>
          </p:nvSpPr>
          <p:spPr>
            <a:xfrm>
              <a:off x="-4850350" y="-633065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h="120000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137aa9371db_0_13"/>
            <p:cNvSpPr/>
            <p:nvPr/>
          </p:nvSpPr>
          <p:spPr>
            <a:xfrm>
              <a:off x="-4984200" y="-2639750"/>
              <a:ext cx="800925" cy="1231350"/>
            </a:xfrm>
            <a:custGeom>
              <a:avLst/>
              <a:gdLst/>
              <a:ahLst/>
              <a:cxnLst/>
              <a:rect l="l" t="t" r="r" b="b"/>
              <a:pathLst>
                <a:path w="32037" h="49254" extrusionOk="0">
                  <a:moveTo>
                    <a:pt x="5293" y="1"/>
                  </a:moveTo>
                  <a:lnTo>
                    <a:pt x="5024" y="18"/>
                  </a:lnTo>
                  <a:lnTo>
                    <a:pt x="4764" y="44"/>
                  </a:lnTo>
                  <a:lnTo>
                    <a:pt x="4504" y="79"/>
                  </a:lnTo>
                  <a:lnTo>
                    <a:pt x="4243" y="131"/>
                  </a:lnTo>
                  <a:lnTo>
                    <a:pt x="3992" y="192"/>
                  </a:lnTo>
                  <a:lnTo>
                    <a:pt x="3740" y="270"/>
                  </a:lnTo>
                  <a:lnTo>
                    <a:pt x="3497" y="348"/>
                  </a:lnTo>
                  <a:lnTo>
                    <a:pt x="3263" y="452"/>
                  </a:lnTo>
                  <a:lnTo>
                    <a:pt x="3029" y="556"/>
                  </a:lnTo>
                  <a:lnTo>
                    <a:pt x="2803" y="669"/>
                  </a:lnTo>
                  <a:lnTo>
                    <a:pt x="2586" y="799"/>
                  </a:lnTo>
                  <a:lnTo>
                    <a:pt x="2378" y="938"/>
                  </a:lnTo>
                  <a:lnTo>
                    <a:pt x="2169" y="1086"/>
                  </a:lnTo>
                  <a:lnTo>
                    <a:pt x="1970" y="1242"/>
                  </a:lnTo>
                  <a:lnTo>
                    <a:pt x="1779" y="1407"/>
                  </a:lnTo>
                  <a:lnTo>
                    <a:pt x="1597" y="1580"/>
                  </a:lnTo>
                  <a:lnTo>
                    <a:pt x="1423" y="1762"/>
                  </a:lnTo>
                  <a:lnTo>
                    <a:pt x="1258" y="1953"/>
                  </a:lnTo>
                  <a:lnTo>
                    <a:pt x="1102" y="2153"/>
                  </a:lnTo>
                  <a:lnTo>
                    <a:pt x="963" y="2361"/>
                  </a:lnTo>
                  <a:lnTo>
                    <a:pt x="824" y="2578"/>
                  </a:lnTo>
                  <a:lnTo>
                    <a:pt x="694" y="2795"/>
                  </a:lnTo>
                  <a:lnTo>
                    <a:pt x="582" y="3021"/>
                  </a:lnTo>
                  <a:lnTo>
                    <a:pt x="477" y="3255"/>
                  </a:lnTo>
                  <a:lnTo>
                    <a:pt x="382" y="3498"/>
                  </a:lnTo>
                  <a:lnTo>
                    <a:pt x="304" y="3741"/>
                  </a:lnTo>
                  <a:lnTo>
                    <a:pt x="234" y="3993"/>
                  </a:lnTo>
                  <a:lnTo>
                    <a:pt x="174" y="4253"/>
                  </a:lnTo>
                  <a:lnTo>
                    <a:pt x="130" y="4513"/>
                  </a:lnTo>
                  <a:lnTo>
                    <a:pt x="96" y="4782"/>
                  </a:lnTo>
                  <a:lnTo>
                    <a:pt x="61" y="5346"/>
                  </a:lnTo>
                  <a:lnTo>
                    <a:pt x="35" y="5858"/>
                  </a:lnTo>
                  <a:lnTo>
                    <a:pt x="17" y="6509"/>
                  </a:lnTo>
                  <a:lnTo>
                    <a:pt x="0" y="7299"/>
                  </a:lnTo>
                  <a:lnTo>
                    <a:pt x="9" y="8210"/>
                  </a:lnTo>
                  <a:lnTo>
                    <a:pt x="17" y="8713"/>
                  </a:lnTo>
                  <a:lnTo>
                    <a:pt x="35" y="9242"/>
                  </a:lnTo>
                  <a:lnTo>
                    <a:pt x="52" y="9798"/>
                  </a:lnTo>
                  <a:lnTo>
                    <a:pt x="78" y="10379"/>
                  </a:lnTo>
                  <a:lnTo>
                    <a:pt x="122" y="10995"/>
                  </a:lnTo>
                  <a:lnTo>
                    <a:pt x="165" y="11620"/>
                  </a:lnTo>
                  <a:lnTo>
                    <a:pt x="217" y="12279"/>
                  </a:lnTo>
                  <a:lnTo>
                    <a:pt x="286" y="12956"/>
                  </a:lnTo>
                  <a:lnTo>
                    <a:pt x="365" y="13659"/>
                  </a:lnTo>
                  <a:lnTo>
                    <a:pt x="451" y="14379"/>
                  </a:lnTo>
                  <a:lnTo>
                    <a:pt x="555" y="15117"/>
                  </a:lnTo>
                  <a:lnTo>
                    <a:pt x="668" y="15872"/>
                  </a:lnTo>
                  <a:lnTo>
                    <a:pt x="798" y="16644"/>
                  </a:lnTo>
                  <a:lnTo>
                    <a:pt x="937" y="17434"/>
                  </a:lnTo>
                  <a:lnTo>
                    <a:pt x="1093" y="18232"/>
                  </a:lnTo>
                  <a:lnTo>
                    <a:pt x="1276" y="19048"/>
                  </a:lnTo>
                  <a:lnTo>
                    <a:pt x="1467" y="19881"/>
                  </a:lnTo>
                  <a:lnTo>
                    <a:pt x="1675" y="20722"/>
                  </a:lnTo>
                  <a:lnTo>
                    <a:pt x="1900" y="21573"/>
                  </a:lnTo>
                  <a:lnTo>
                    <a:pt x="2143" y="22432"/>
                  </a:lnTo>
                  <a:lnTo>
                    <a:pt x="2412" y="23300"/>
                  </a:lnTo>
                  <a:lnTo>
                    <a:pt x="2699" y="24176"/>
                  </a:lnTo>
                  <a:lnTo>
                    <a:pt x="3011" y="25061"/>
                  </a:lnTo>
                  <a:lnTo>
                    <a:pt x="3341" y="25955"/>
                  </a:lnTo>
                  <a:lnTo>
                    <a:pt x="3697" y="26849"/>
                  </a:lnTo>
                  <a:lnTo>
                    <a:pt x="3879" y="27291"/>
                  </a:lnTo>
                  <a:lnTo>
                    <a:pt x="4070" y="27742"/>
                  </a:lnTo>
                  <a:lnTo>
                    <a:pt x="4269" y="28194"/>
                  </a:lnTo>
                  <a:lnTo>
                    <a:pt x="4469" y="28636"/>
                  </a:lnTo>
                  <a:lnTo>
                    <a:pt x="4677" y="29087"/>
                  </a:lnTo>
                  <a:lnTo>
                    <a:pt x="4894" y="29539"/>
                  </a:lnTo>
                  <a:lnTo>
                    <a:pt x="5120" y="29990"/>
                  </a:lnTo>
                  <a:lnTo>
                    <a:pt x="5345" y="30441"/>
                  </a:lnTo>
                  <a:lnTo>
                    <a:pt x="5580" y="30892"/>
                  </a:lnTo>
                  <a:lnTo>
                    <a:pt x="5823" y="31335"/>
                  </a:lnTo>
                  <a:lnTo>
                    <a:pt x="6074" y="31786"/>
                  </a:lnTo>
                  <a:lnTo>
                    <a:pt x="6335" y="32237"/>
                  </a:lnTo>
                  <a:lnTo>
                    <a:pt x="6595" y="32680"/>
                  </a:lnTo>
                  <a:lnTo>
                    <a:pt x="6864" y="33131"/>
                  </a:lnTo>
                  <a:lnTo>
                    <a:pt x="7142" y="33574"/>
                  </a:lnTo>
                  <a:lnTo>
                    <a:pt x="7428" y="34016"/>
                  </a:lnTo>
                  <a:lnTo>
                    <a:pt x="7714" y="34459"/>
                  </a:lnTo>
                  <a:lnTo>
                    <a:pt x="8018" y="34901"/>
                  </a:lnTo>
                  <a:lnTo>
                    <a:pt x="8322" y="35344"/>
                  </a:lnTo>
                  <a:lnTo>
                    <a:pt x="8634" y="35786"/>
                  </a:lnTo>
                  <a:lnTo>
                    <a:pt x="8955" y="36220"/>
                  </a:lnTo>
                  <a:lnTo>
                    <a:pt x="9285" y="36654"/>
                  </a:lnTo>
                  <a:lnTo>
                    <a:pt x="9623" y="37088"/>
                  </a:lnTo>
                  <a:lnTo>
                    <a:pt x="9970" y="37513"/>
                  </a:lnTo>
                  <a:lnTo>
                    <a:pt x="10326" y="37947"/>
                  </a:lnTo>
                  <a:lnTo>
                    <a:pt x="10691" y="38372"/>
                  </a:lnTo>
                  <a:lnTo>
                    <a:pt x="11055" y="38797"/>
                  </a:lnTo>
                  <a:lnTo>
                    <a:pt x="11437" y="39214"/>
                  </a:lnTo>
                  <a:lnTo>
                    <a:pt x="11827" y="39630"/>
                  </a:lnTo>
                  <a:lnTo>
                    <a:pt x="12218" y="40047"/>
                  </a:lnTo>
                  <a:lnTo>
                    <a:pt x="12626" y="40455"/>
                  </a:lnTo>
                  <a:lnTo>
                    <a:pt x="13034" y="40863"/>
                  </a:lnTo>
                  <a:lnTo>
                    <a:pt x="13459" y="41271"/>
                  </a:lnTo>
                  <a:lnTo>
                    <a:pt x="13884" y="41670"/>
                  </a:lnTo>
                  <a:lnTo>
                    <a:pt x="14326" y="42069"/>
                  </a:lnTo>
                  <a:lnTo>
                    <a:pt x="14778" y="42468"/>
                  </a:lnTo>
                  <a:lnTo>
                    <a:pt x="15238" y="42858"/>
                  </a:lnTo>
                  <a:lnTo>
                    <a:pt x="15697" y="43240"/>
                  </a:lnTo>
                  <a:lnTo>
                    <a:pt x="16175" y="43622"/>
                  </a:lnTo>
                  <a:lnTo>
                    <a:pt x="16661" y="44004"/>
                  </a:lnTo>
                  <a:lnTo>
                    <a:pt x="17155" y="44377"/>
                  </a:lnTo>
                  <a:lnTo>
                    <a:pt x="17659" y="44741"/>
                  </a:lnTo>
                  <a:lnTo>
                    <a:pt x="18179" y="45106"/>
                  </a:lnTo>
                  <a:lnTo>
                    <a:pt x="18700" y="45462"/>
                  </a:lnTo>
                  <a:lnTo>
                    <a:pt x="19238" y="45817"/>
                  </a:lnTo>
                  <a:lnTo>
                    <a:pt x="19785" y="46173"/>
                  </a:lnTo>
                  <a:lnTo>
                    <a:pt x="20331" y="46512"/>
                  </a:lnTo>
                  <a:lnTo>
                    <a:pt x="20895" y="46850"/>
                  </a:lnTo>
                  <a:lnTo>
                    <a:pt x="21477" y="47188"/>
                  </a:lnTo>
                  <a:lnTo>
                    <a:pt x="22058" y="47510"/>
                  </a:lnTo>
                  <a:lnTo>
                    <a:pt x="22657" y="47831"/>
                  </a:lnTo>
                  <a:lnTo>
                    <a:pt x="23264" y="48152"/>
                  </a:lnTo>
                  <a:lnTo>
                    <a:pt x="23880" y="48464"/>
                  </a:lnTo>
                  <a:lnTo>
                    <a:pt x="24505" y="48768"/>
                  </a:lnTo>
                  <a:lnTo>
                    <a:pt x="24774" y="48889"/>
                  </a:lnTo>
                  <a:lnTo>
                    <a:pt x="25043" y="48993"/>
                  </a:lnTo>
                  <a:lnTo>
                    <a:pt x="25321" y="49071"/>
                  </a:lnTo>
                  <a:lnTo>
                    <a:pt x="25598" y="49141"/>
                  </a:lnTo>
                  <a:lnTo>
                    <a:pt x="25885" y="49193"/>
                  </a:lnTo>
                  <a:lnTo>
                    <a:pt x="26171" y="49228"/>
                  </a:lnTo>
                  <a:lnTo>
                    <a:pt x="26457" y="49245"/>
                  </a:lnTo>
                  <a:lnTo>
                    <a:pt x="26752" y="49254"/>
                  </a:lnTo>
                  <a:lnTo>
                    <a:pt x="26935" y="49254"/>
                  </a:lnTo>
                  <a:lnTo>
                    <a:pt x="27117" y="49245"/>
                  </a:lnTo>
                  <a:lnTo>
                    <a:pt x="27299" y="49228"/>
                  </a:lnTo>
                  <a:lnTo>
                    <a:pt x="27481" y="49202"/>
                  </a:lnTo>
                  <a:lnTo>
                    <a:pt x="27664" y="49176"/>
                  </a:lnTo>
                  <a:lnTo>
                    <a:pt x="27837" y="49141"/>
                  </a:lnTo>
                  <a:lnTo>
                    <a:pt x="28019" y="49098"/>
                  </a:lnTo>
                  <a:lnTo>
                    <a:pt x="28193" y="49045"/>
                  </a:lnTo>
                  <a:lnTo>
                    <a:pt x="28366" y="48993"/>
                  </a:lnTo>
                  <a:lnTo>
                    <a:pt x="28540" y="48933"/>
                  </a:lnTo>
                  <a:lnTo>
                    <a:pt x="28714" y="48872"/>
                  </a:lnTo>
                  <a:lnTo>
                    <a:pt x="28878" y="48802"/>
                  </a:lnTo>
                  <a:lnTo>
                    <a:pt x="29043" y="48724"/>
                  </a:lnTo>
                  <a:lnTo>
                    <a:pt x="29208" y="48638"/>
                  </a:lnTo>
                  <a:lnTo>
                    <a:pt x="29373" y="48551"/>
                  </a:lnTo>
                  <a:lnTo>
                    <a:pt x="29529" y="48455"/>
                  </a:lnTo>
                  <a:lnTo>
                    <a:pt x="29685" y="48360"/>
                  </a:lnTo>
                  <a:lnTo>
                    <a:pt x="29833" y="48256"/>
                  </a:lnTo>
                  <a:lnTo>
                    <a:pt x="29980" y="48143"/>
                  </a:lnTo>
                  <a:lnTo>
                    <a:pt x="30128" y="48022"/>
                  </a:lnTo>
                  <a:lnTo>
                    <a:pt x="30267" y="47900"/>
                  </a:lnTo>
                  <a:lnTo>
                    <a:pt x="30406" y="47779"/>
                  </a:lnTo>
                  <a:lnTo>
                    <a:pt x="30536" y="47648"/>
                  </a:lnTo>
                  <a:lnTo>
                    <a:pt x="30666" y="47510"/>
                  </a:lnTo>
                  <a:lnTo>
                    <a:pt x="30787" y="47371"/>
                  </a:lnTo>
                  <a:lnTo>
                    <a:pt x="30909" y="47223"/>
                  </a:lnTo>
                  <a:lnTo>
                    <a:pt x="31022" y="47067"/>
                  </a:lnTo>
                  <a:lnTo>
                    <a:pt x="31135" y="46911"/>
                  </a:lnTo>
                  <a:lnTo>
                    <a:pt x="31239" y="46755"/>
                  </a:lnTo>
                  <a:lnTo>
                    <a:pt x="31334" y="46590"/>
                  </a:lnTo>
                  <a:lnTo>
                    <a:pt x="31430" y="46416"/>
                  </a:lnTo>
                  <a:lnTo>
                    <a:pt x="31516" y="46243"/>
                  </a:lnTo>
                  <a:lnTo>
                    <a:pt x="31629" y="46000"/>
                  </a:lnTo>
                  <a:lnTo>
                    <a:pt x="31725" y="45748"/>
                  </a:lnTo>
                  <a:lnTo>
                    <a:pt x="31811" y="45496"/>
                  </a:lnTo>
                  <a:lnTo>
                    <a:pt x="31881" y="45245"/>
                  </a:lnTo>
                  <a:lnTo>
                    <a:pt x="31942" y="44993"/>
                  </a:lnTo>
                  <a:lnTo>
                    <a:pt x="31985" y="44733"/>
                  </a:lnTo>
                  <a:lnTo>
                    <a:pt x="32011" y="44481"/>
                  </a:lnTo>
                  <a:lnTo>
                    <a:pt x="32028" y="44230"/>
                  </a:lnTo>
                  <a:lnTo>
                    <a:pt x="32037" y="43969"/>
                  </a:lnTo>
                  <a:lnTo>
                    <a:pt x="32028" y="43718"/>
                  </a:lnTo>
                  <a:lnTo>
                    <a:pt x="32011" y="43466"/>
                  </a:lnTo>
                  <a:lnTo>
                    <a:pt x="31985" y="43214"/>
                  </a:lnTo>
                  <a:lnTo>
                    <a:pt x="31942" y="42963"/>
                  </a:lnTo>
                  <a:lnTo>
                    <a:pt x="31881" y="42720"/>
                  </a:lnTo>
                  <a:lnTo>
                    <a:pt x="31811" y="42468"/>
                  </a:lnTo>
                  <a:lnTo>
                    <a:pt x="31733" y="42234"/>
                  </a:lnTo>
                  <a:lnTo>
                    <a:pt x="31647" y="41999"/>
                  </a:lnTo>
                  <a:lnTo>
                    <a:pt x="31551" y="41765"/>
                  </a:lnTo>
                  <a:lnTo>
                    <a:pt x="31438" y="41540"/>
                  </a:lnTo>
                  <a:lnTo>
                    <a:pt x="31317" y="41314"/>
                  </a:lnTo>
                  <a:lnTo>
                    <a:pt x="31178" y="41097"/>
                  </a:lnTo>
                  <a:lnTo>
                    <a:pt x="31039" y="40889"/>
                  </a:lnTo>
                  <a:lnTo>
                    <a:pt x="30883" y="40680"/>
                  </a:lnTo>
                  <a:lnTo>
                    <a:pt x="30718" y="40490"/>
                  </a:lnTo>
                  <a:lnTo>
                    <a:pt x="30544" y="40299"/>
                  </a:lnTo>
                  <a:lnTo>
                    <a:pt x="30362" y="40116"/>
                  </a:lnTo>
                  <a:lnTo>
                    <a:pt x="30171" y="39943"/>
                  </a:lnTo>
                  <a:lnTo>
                    <a:pt x="29963" y="39787"/>
                  </a:lnTo>
                  <a:lnTo>
                    <a:pt x="29755" y="39630"/>
                  </a:lnTo>
                  <a:lnTo>
                    <a:pt x="29538" y="39483"/>
                  </a:lnTo>
                  <a:lnTo>
                    <a:pt x="29304" y="39353"/>
                  </a:lnTo>
                  <a:lnTo>
                    <a:pt x="29069" y="39223"/>
                  </a:lnTo>
                  <a:lnTo>
                    <a:pt x="28592" y="38997"/>
                  </a:lnTo>
                  <a:lnTo>
                    <a:pt x="28132" y="38763"/>
                  </a:lnTo>
                  <a:lnTo>
                    <a:pt x="27672" y="38528"/>
                  </a:lnTo>
                  <a:lnTo>
                    <a:pt x="27230" y="38285"/>
                  </a:lnTo>
                  <a:lnTo>
                    <a:pt x="26787" y="38043"/>
                  </a:lnTo>
                  <a:lnTo>
                    <a:pt x="26353" y="37791"/>
                  </a:lnTo>
                  <a:lnTo>
                    <a:pt x="25937" y="37539"/>
                  </a:lnTo>
                  <a:lnTo>
                    <a:pt x="25520" y="37279"/>
                  </a:lnTo>
                  <a:lnTo>
                    <a:pt x="25104" y="37010"/>
                  </a:lnTo>
                  <a:lnTo>
                    <a:pt x="24705" y="36750"/>
                  </a:lnTo>
                  <a:lnTo>
                    <a:pt x="24314" y="36472"/>
                  </a:lnTo>
                  <a:lnTo>
                    <a:pt x="23924" y="36203"/>
                  </a:lnTo>
                  <a:lnTo>
                    <a:pt x="23542" y="35925"/>
                  </a:lnTo>
                  <a:lnTo>
                    <a:pt x="23169" y="35639"/>
                  </a:lnTo>
                  <a:lnTo>
                    <a:pt x="22804" y="35353"/>
                  </a:lnTo>
                  <a:lnTo>
                    <a:pt x="22448" y="35066"/>
                  </a:lnTo>
                  <a:lnTo>
                    <a:pt x="22101" y="34771"/>
                  </a:lnTo>
                  <a:lnTo>
                    <a:pt x="21754" y="34476"/>
                  </a:lnTo>
                  <a:lnTo>
                    <a:pt x="21416" y="34181"/>
                  </a:lnTo>
                  <a:lnTo>
                    <a:pt x="21086" y="33877"/>
                  </a:lnTo>
                  <a:lnTo>
                    <a:pt x="20765" y="33574"/>
                  </a:lnTo>
                  <a:lnTo>
                    <a:pt x="20444" y="33270"/>
                  </a:lnTo>
                  <a:lnTo>
                    <a:pt x="20132" y="32958"/>
                  </a:lnTo>
                  <a:lnTo>
                    <a:pt x="19828" y="32645"/>
                  </a:lnTo>
                  <a:lnTo>
                    <a:pt x="19533" y="32333"/>
                  </a:lnTo>
                  <a:lnTo>
                    <a:pt x="19238" y="32012"/>
                  </a:lnTo>
                  <a:lnTo>
                    <a:pt x="18952" y="31699"/>
                  </a:lnTo>
                  <a:lnTo>
                    <a:pt x="18674" y="31378"/>
                  </a:lnTo>
                  <a:lnTo>
                    <a:pt x="18405" y="31049"/>
                  </a:lnTo>
                  <a:lnTo>
                    <a:pt x="18136" y="30728"/>
                  </a:lnTo>
                  <a:lnTo>
                    <a:pt x="17876" y="30398"/>
                  </a:lnTo>
                  <a:lnTo>
                    <a:pt x="17624" y="30068"/>
                  </a:lnTo>
                  <a:lnTo>
                    <a:pt x="17372" y="29738"/>
                  </a:lnTo>
                  <a:lnTo>
                    <a:pt x="17129" y="29409"/>
                  </a:lnTo>
                  <a:lnTo>
                    <a:pt x="16895" y="29070"/>
                  </a:lnTo>
                  <a:lnTo>
                    <a:pt x="16661" y="28740"/>
                  </a:lnTo>
                  <a:lnTo>
                    <a:pt x="16435" y="28402"/>
                  </a:lnTo>
                  <a:lnTo>
                    <a:pt x="16209" y="28064"/>
                  </a:lnTo>
                  <a:lnTo>
                    <a:pt x="15793" y="27387"/>
                  </a:lnTo>
                  <a:lnTo>
                    <a:pt x="15385" y="26710"/>
                  </a:lnTo>
                  <a:lnTo>
                    <a:pt x="15003" y="26024"/>
                  </a:lnTo>
                  <a:lnTo>
                    <a:pt x="14639" y="25339"/>
                  </a:lnTo>
                  <a:lnTo>
                    <a:pt x="14300" y="24653"/>
                  </a:lnTo>
                  <a:lnTo>
                    <a:pt x="13979" y="23968"/>
                  </a:lnTo>
                  <a:lnTo>
                    <a:pt x="13676" y="23282"/>
                  </a:lnTo>
                  <a:lnTo>
                    <a:pt x="13389" y="22597"/>
                  </a:lnTo>
                  <a:lnTo>
                    <a:pt x="13120" y="21911"/>
                  </a:lnTo>
                  <a:lnTo>
                    <a:pt x="12869" y="21234"/>
                  </a:lnTo>
                  <a:lnTo>
                    <a:pt x="12634" y="20558"/>
                  </a:lnTo>
                  <a:lnTo>
                    <a:pt x="12417" y="19889"/>
                  </a:lnTo>
                  <a:lnTo>
                    <a:pt x="12209" y="19221"/>
                  </a:lnTo>
                  <a:lnTo>
                    <a:pt x="12027" y="18570"/>
                  </a:lnTo>
                  <a:lnTo>
                    <a:pt x="11853" y="17920"/>
                  </a:lnTo>
                  <a:lnTo>
                    <a:pt x="11689" y="17269"/>
                  </a:lnTo>
                  <a:lnTo>
                    <a:pt x="11541" y="16635"/>
                  </a:lnTo>
                  <a:lnTo>
                    <a:pt x="11411" y="16011"/>
                  </a:lnTo>
                  <a:lnTo>
                    <a:pt x="11289" y="15395"/>
                  </a:lnTo>
                  <a:lnTo>
                    <a:pt x="11177" y="14796"/>
                  </a:lnTo>
                  <a:lnTo>
                    <a:pt x="11081" y="14206"/>
                  </a:lnTo>
                  <a:lnTo>
                    <a:pt x="10986" y="13624"/>
                  </a:lnTo>
                  <a:lnTo>
                    <a:pt x="10908" y="13060"/>
                  </a:lnTo>
                  <a:lnTo>
                    <a:pt x="10838" y="12505"/>
                  </a:lnTo>
                  <a:lnTo>
                    <a:pt x="10777" y="11976"/>
                  </a:lnTo>
                  <a:lnTo>
                    <a:pt x="10725" y="11455"/>
                  </a:lnTo>
                  <a:lnTo>
                    <a:pt x="10682" y="10952"/>
                  </a:lnTo>
                  <a:lnTo>
                    <a:pt x="10647" y="10466"/>
                  </a:lnTo>
                  <a:lnTo>
                    <a:pt x="10621" y="9997"/>
                  </a:lnTo>
                  <a:lnTo>
                    <a:pt x="10578" y="9121"/>
                  </a:lnTo>
                  <a:lnTo>
                    <a:pt x="10552" y="8331"/>
                  </a:lnTo>
                  <a:lnTo>
                    <a:pt x="10552" y="7628"/>
                  </a:lnTo>
                  <a:lnTo>
                    <a:pt x="10560" y="7021"/>
                  </a:lnTo>
                  <a:lnTo>
                    <a:pt x="10569" y="6526"/>
                  </a:lnTo>
                  <a:lnTo>
                    <a:pt x="10587" y="6127"/>
                  </a:lnTo>
                  <a:lnTo>
                    <a:pt x="10613" y="5693"/>
                  </a:lnTo>
                  <a:lnTo>
                    <a:pt x="10630" y="5424"/>
                  </a:lnTo>
                  <a:lnTo>
                    <a:pt x="10630" y="5164"/>
                  </a:lnTo>
                  <a:lnTo>
                    <a:pt x="10613" y="4895"/>
                  </a:lnTo>
                  <a:lnTo>
                    <a:pt x="10587" y="4635"/>
                  </a:lnTo>
                  <a:lnTo>
                    <a:pt x="10552" y="4383"/>
                  </a:lnTo>
                  <a:lnTo>
                    <a:pt x="10500" y="4131"/>
                  </a:lnTo>
                  <a:lnTo>
                    <a:pt x="10439" y="3880"/>
                  </a:lnTo>
                  <a:lnTo>
                    <a:pt x="10361" y="3637"/>
                  </a:lnTo>
                  <a:lnTo>
                    <a:pt x="10283" y="3394"/>
                  </a:lnTo>
                  <a:lnTo>
                    <a:pt x="10187" y="3159"/>
                  </a:lnTo>
                  <a:lnTo>
                    <a:pt x="10075" y="2934"/>
                  </a:lnTo>
                  <a:lnTo>
                    <a:pt x="9962" y="2708"/>
                  </a:lnTo>
                  <a:lnTo>
                    <a:pt x="9832" y="2491"/>
                  </a:lnTo>
                  <a:lnTo>
                    <a:pt x="9693" y="2283"/>
                  </a:lnTo>
                  <a:lnTo>
                    <a:pt x="9545" y="2083"/>
                  </a:lnTo>
                  <a:lnTo>
                    <a:pt x="9389" y="1884"/>
                  </a:lnTo>
                  <a:lnTo>
                    <a:pt x="9224" y="1693"/>
                  </a:lnTo>
                  <a:lnTo>
                    <a:pt x="9051" y="1511"/>
                  </a:lnTo>
                  <a:lnTo>
                    <a:pt x="8868" y="1346"/>
                  </a:lnTo>
                  <a:lnTo>
                    <a:pt x="8677" y="1181"/>
                  </a:lnTo>
                  <a:lnTo>
                    <a:pt x="8478" y="1025"/>
                  </a:lnTo>
                  <a:lnTo>
                    <a:pt x="8270" y="877"/>
                  </a:lnTo>
                  <a:lnTo>
                    <a:pt x="8053" y="747"/>
                  </a:lnTo>
                  <a:lnTo>
                    <a:pt x="7836" y="617"/>
                  </a:lnTo>
                  <a:lnTo>
                    <a:pt x="7610" y="504"/>
                  </a:lnTo>
                  <a:lnTo>
                    <a:pt x="7376" y="400"/>
                  </a:lnTo>
                  <a:lnTo>
                    <a:pt x="7133" y="305"/>
                  </a:lnTo>
                  <a:lnTo>
                    <a:pt x="6881" y="227"/>
                  </a:lnTo>
                  <a:lnTo>
                    <a:pt x="6630" y="148"/>
                  </a:lnTo>
                  <a:lnTo>
                    <a:pt x="6378" y="96"/>
                  </a:lnTo>
                  <a:lnTo>
                    <a:pt x="6109" y="44"/>
                  </a:lnTo>
                  <a:lnTo>
                    <a:pt x="5840" y="18"/>
                  </a:lnTo>
                  <a:lnTo>
                    <a:pt x="55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137aa9371db_0_13"/>
            <p:cNvSpPr/>
            <p:nvPr/>
          </p:nvSpPr>
          <p:spPr>
            <a:xfrm>
              <a:off x="-4984200" y="-2639750"/>
              <a:ext cx="800925" cy="1231350"/>
            </a:xfrm>
            <a:custGeom>
              <a:avLst/>
              <a:gdLst/>
              <a:ahLst/>
              <a:cxnLst/>
              <a:rect l="l" t="t" r="r" b="b"/>
              <a:pathLst>
                <a:path w="32037" h="49254" fill="none" extrusionOk="0">
                  <a:moveTo>
                    <a:pt x="26752" y="49254"/>
                  </a:moveTo>
                  <a:lnTo>
                    <a:pt x="26752" y="49254"/>
                  </a:lnTo>
                  <a:lnTo>
                    <a:pt x="26457" y="49245"/>
                  </a:lnTo>
                  <a:lnTo>
                    <a:pt x="26171" y="49228"/>
                  </a:lnTo>
                  <a:lnTo>
                    <a:pt x="25885" y="49193"/>
                  </a:lnTo>
                  <a:lnTo>
                    <a:pt x="25598" y="49141"/>
                  </a:lnTo>
                  <a:lnTo>
                    <a:pt x="25321" y="49071"/>
                  </a:lnTo>
                  <a:lnTo>
                    <a:pt x="25043" y="48993"/>
                  </a:lnTo>
                  <a:lnTo>
                    <a:pt x="24774" y="48889"/>
                  </a:lnTo>
                  <a:lnTo>
                    <a:pt x="24505" y="48768"/>
                  </a:lnTo>
                  <a:lnTo>
                    <a:pt x="24505" y="48768"/>
                  </a:lnTo>
                  <a:lnTo>
                    <a:pt x="23880" y="48464"/>
                  </a:lnTo>
                  <a:lnTo>
                    <a:pt x="23264" y="48152"/>
                  </a:lnTo>
                  <a:lnTo>
                    <a:pt x="22657" y="47831"/>
                  </a:lnTo>
                  <a:lnTo>
                    <a:pt x="22058" y="47510"/>
                  </a:lnTo>
                  <a:lnTo>
                    <a:pt x="21477" y="47188"/>
                  </a:lnTo>
                  <a:lnTo>
                    <a:pt x="20895" y="46850"/>
                  </a:lnTo>
                  <a:lnTo>
                    <a:pt x="20331" y="46512"/>
                  </a:lnTo>
                  <a:lnTo>
                    <a:pt x="19785" y="46173"/>
                  </a:lnTo>
                  <a:lnTo>
                    <a:pt x="19238" y="45817"/>
                  </a:lnTo>
                  <a:lnTo>
                    <a:pt x="18700" y="45462"/>
                  </a:lnTo>
                  <a:lnTo>
                    <a:pt x="18179" y="45106"/>
                  </a:lnTo>
                  <a:lnTo>
                    <a:pt x="17659" y="44741"/>
                  </a:lnTo>
                  <a:lnTo>
                    <a:pt x="17155" y="44377"/>
                  </a:lnTo>
                  <a:lnTo>
                    <a:pt x="16661" y="44004"/>
                  </a:lnTo>
                  <a:lnTo>
                    <a:pt x="16175" y="43622"/>
                  </a:lnTo>
                  <a:lnTo>
                    <a:pt x="15697" y="43240"/>
                  </a:lnTo>
                  <a:lnTo>
                    <a:pt x="15238" y="42858"/>
                  </a:lnTo>
                  <a:lnTo>
                    <a:pt x="14778" y="42468"/>
                  </a:lnTo>
                  <a:lnTo>
                    <a:pt x="14326" y="42069"/>
                  </a:lnTo>
                  <a:lnTo>
                    <a:pt x="13884" y="41670"/>
                  </a:lnTo>
                  <a:lnTo>
                    <a:pt x="13459" y="41271"/>
                  </a:lnTo>
                  <a:lnTo>
                    <a:pt x="13034" y="40863"/>
                  </a:lnTo>
                  <a:lnTo>
                    <a:pt x="12626" y="40455"/>
                  </a:lnTo>
                  <a:lnTo>
                    <a:pt x="12218" y="40047"/>
                  </a:lnTo>
                  <a:lnTo>
                    <a:pt x="11827" y="39630"/>
                  </a:lnTo>
                  <a:lnTo>
                    <a:pt x="11437" y="39214"/>
                  </a:lnTo>
                  <a:lnTo>
                    <a:pt x="11055" y="38797"/>
                  </a:lnTo>
                  <a:lnTo>
                    <a:pt x="10691" y="38372"/>
                  </a:lnTo>
                  <a:lnTo>
                    <a:pt x="10326" y="37947"/>
                  </a:lnTo>
                  <a:lnTo>
                    <a:pt x="9970" y="37513"/>
                  </a:lnTo>
                  <a:lnTo>
                    <a:pt x="9623" y="37088"/>
                  </a:lnTo>
                  <a:lnTo>
                    <a:pt x="9285" y="36654"/>
                  </a:lnTo>
                  <a:lnTo>
                    <a:pt x="8955" y="36220"/>
                  </a:lnTo>
                  <a:lnTo>
                    <a:pt x="8634" y="35786"/>
                  </a:lnTo>
                  <a:lnTo>
                    <a:pt x="8322" y="35344"/>
                  </a:lnTo>
                  <a:lnTo>
                    <a:pt x="8018" y="34901"/>
                  </a:lnTo>
                  <a:lnTo>
                    <a:pt x="7714" y="34459"/>
                  </a:lnTo>
                  <a:lnTo>
                    <a:pt x="7428" y="34016"/>
                  </a:lnTo>
                  <a:lnTo>
                    <a:pt x="7142" y="33574"/>
                  </a:lnTo>
                  <a:lnTo>
                    <a:pt x="6864" y="33131"/>
                  </a:lnTo>
                  <a:lnTo>
                    <a:pt x="6595" y="32680"/>
                  </a:lnTo>
                  <a:lnTo>
                    <a:pt x="6335" y="32237"/>
                  </a:lnTo>
                  <a:lnTo>
                    <a:pt x="6074" y="31786"/>
                  </a:lnTo>
                  <a:lnTo>
                    <a:pt x="5823" y="31335"/>
                  </a:lnTo>
                  <a:lnTo>
                    <a:pt x="5580" y="30892"/>
                  </a:lnTo>
                  <a:lnTo>
                    <a:pt x="5345" y="30441"/>
                  </a:lnTo>
                  <a:lnTo>
                    <a:pt x="5120" y="29990"/>
                  </a:lnTo>
                  <a:lnTo>
                    <a:pt x="4894" y="29539"/>
                  </a:lnTo>
                  <a:lnTo>
                    <a:pt x="4677" y="29087"/>
                  </a:lnTo>
                  <a:lnTo>
                    <a:pt x="4469" y="28636"/>
                  </a:lnTo>
                  <a:lnTo>
                    <a:pt x="4269" y="28194"/>
                  </a:lnTo>
                  <a:lnTo>
                    <a:pt x="4070" y="27742"/>
                  </a:lnTo>
                  <a:lnTo>
                    <a:pt x="3879" y="27291"/>
                  </a:lnTo>
                  <a:lnTo>
                    <a:pt x="3697" y="26849"/>
                  </a:lnTo>
                  <a:lnTo>
                    <a:pt x="3341" y="25955"/>
                  </a:lnTo>
                  <a:lnTo>
                    <a:pt x="3011" y="25061"/>
                  </a:lnTo>
                  <a:lnTo>
                    <a:pt x="2699" y="24176"/>
                  </a:lnTo>
                  <a:lnTo>
                    <a:pt x="2412" y="23300"/>
                  </a:lnTo>
                  <a:lnTo>
                    <a:pt x="2143" y="22432"/>
                  </a:lnTo>
                  <a:lnTo>
                    <a:pt x="1900" y="21573"/>
                  </a:lnTo>
                  <a:lnTo>
                    <a:pt x="1675" y="20722"/>
                  </a:lnTo>
                  <a:lnTo>
                    <a:pt x="1467" y="19881"/>
                  </a:lnTo>
                  <a:lnTo>
                    <a:pt x="1276" y="19048"/>
                  </a:lnTo>
                  <a:lnTo>
                    <a:pt x="1093" y="18232"/>
                  </a:lnTo>
                  <a:lnTo>
                    <a:pt x="937" y="17434"/>
                  </a:lnTo>
                  <a:lnTo>
                    <a:pt x="798" y="16644"/>
                  </a:lnTo>
                  <a:lnTo>
                    <a:pt x="668" y="15872"/>
                  </a:lnTo>
                  <a:lnTo>
                    <a:pt x="555" y="15117"/>
                  </a:lnTo>
                  <a:lnTo>
                    <a:pt x="451" y="14379"/>
                  </a:lnTo>
                  <a:lnTo>
                    <a:pt x="365" y="13659"/>
                  </a:lnTo>
                  <a:lnTo>
                    <a:pt x="286" y="12956"/>
                  </a:lnTo>
                  <a:lnTo>
                    <a:pt x="217" y="12279"/>
                  </a:lnTo>
                  <a:lnTo>
                    <a:pt x="165" y="11620"/>
                  </a:lnTo>
                  <a:lnTo>
                    <a:pt x="122" y="10995"/>
                  </a:lnTo>
                  <a:lnTo>
                    <a:pt x="78" y="10379"/>
                  </a:lnTo>
                  <a:lnTo>
                    <a:pt x="52" y="9798"/>
                  </a:lnTo>
                  <a:lnTo>
                    <a:pt x="35" y="9242"/>
                  </a:lnTo>
                  <a:lnTo>
                    <a:pt x="17" y="8713"/>
                  </a:lnTo>
                  <a:lnTo>
                    <a:pt x="9" y="8210"/>
                  </a:lnTo>
                  <a:lnTo>
                    <a:pt x="0" y="7299"/>
                  </a:lnTo>
                  <a:lnTo>
                    <a:pt x="17" y="6509"/>
                  </a:lnTo>
                  <a:lnTo>
                    <a:pt x="35" y="5858"/>
                  </a:lnTo>
                  <a:lnTo>
                    <a:pt x="61" y="5346"/>
                  </a:lnTo>
                  <a:lnTo>
                    <a:pt x="96" y="4782"/>
                  </a:lnTo>
                  <a:lnTo>
                    <a:pt x="96" y="4782"/>
                  </a:lnTo>
                  <a:lnTo>
                    <a:pt x="130" y="4513"/>
                  </a:lnTo>
                  <a:lnTo>
                    <a:pt x="174" y="4253"/>
                  </a:lnTo>
                  <a:lnTo>
                    <a:pt x="234" y="3993"/>
                  </a:lnTo>
                  <a:lnTo>
                    <a:pt x="304" y="3741"/>
                  </a:lnTo>
                  <a:lnTo>
                    <a:pt x="382" y="3498"/>
                  </a:lnTo>
                  <a:lnTo>
                    <a:pt x="477" y="3255"/>
                  </a:lnTo>
                  <a:lnTo>
                    <a:pt x="582" y="3021"/>
                  </a:lnTo>
                  <a:lnTo>
                    <a:pt x="694" y="2795"/>
                  </a:lnTo>
                  <a:lnTo>
                    <a:pt x="824" y="2578"/>
                  </a:lnTo>
                  <a:lnTo>
                    <a:pt x="963" y="2361"/>
                  </a:lnTo>
                  <a:lnTo>
                    <a:pt x="1102" y="2153"/>
                  </a:lnTo>
                  <a:lnTo>
                    <a:pt x="1258" y="1953"/>
                  </a:lnTo>
                  <a:lnTo>
                    <a:pt x="1423" y="1762"/>
                  </a:lnTo>
                  <a:lnTo>
                    <a:pt x="1597" y="1580"/>
                  </a:lnTo>
                  <a:lnTo>
                    <a:pt x="1779" y="1407"/>
                  </a:lnTo>
                  <a:lnTo>
                    <a:pt x="1970" y="1242"/>
                  </a:lnTo>
                  <a:lnTo>
                    <a:pt x="2169" y="1086"/>
                  </a:lnTo>
                  <a:lnTo>
                    <a:pt x="2378" y="938"/>
                  </a:lnTo>
                  <a:lnTo>
                    <a:pt x="2586" y="799"/>
                  </a:lnTo>
                  <a:lnTo>
                    <a:pt x="2803" y="669"/>
                  </a:lnTo>
                  <a:lnTo>
                    <a:pt x="3029" y="556"/>
                  </a:lnTo>
                  <a:lnTo>
                    <a:pt x="3263" y="452"/>
                  </a:lnTo>
                  <a:lnTo>
                    <a:pt x="3497" y="348"/>
                  </a:lnTo>
                  <a:lnTo>
                    <a:pt x="3740" y="270"/>
                  </a:lnTo>
                  <a:lnTo>
                    <a:pt x="3992" y="192"/>
                  </a:lnTo>
                  <a:lnTo>
                    <a:pt x="4243" y="131"/>
                  </a:lnTo>
                  <a:lnTo>
                    <a:pt x="4504" y="79"/>
                  </a:lnTo>
                  <a:lnTo>
                    <a:pt x="4764" y="44"/>
                  </a:lnTo>
                  <a:lnTo>
                    <a:pt x="5024" y="18"/>
                  </a:lnTo>
                  <a:lnTo>
                    <a:pt x="5293" y="1"/>
                  </a:lnTo>
                  <a:lnTo>
                    <a:pt x="5571" y="1"/>
                  </a:lnTo>
                  <a:lnTo>
                    <a:pt x="5840" y="18"/>
                  </a:lnTo>
                  <a:lnTo>
                    <a:pt x="5840" y="18"/>
                  </a:lnTo>
                  <a:lnTo>
                    <a:pt x="6109" y="44"/>
                  </a:lnTo>
                  <a:lnTo>
                    <a:pt x="6378" y="96"/>
                  </a:lnTo>
                  <a:lnTo>
                    <a:pt x="6630" y="148"/>
                  </a:lnTo>
                  <a:lnTo>
                    <a:pt x="6881" y="227"/>
                  </a:lnTo>
                  <a:lnTo>
                    <a:pt x="7133" y="305"/>
                  </a:lnTo>
                  <a:lnTo>
                    <a:pt x="7376" y="400"/>
                  </a:lnTo>
                  <a:lnTo>
                    <a:pt x="7610" y="504"/>
                  </a:lnTo>
                  <a:lnTo>
                    <a:pt x="7836" y="617"/>
                  </a:lnTo>
                  <a:lnTo>
                    <a:pt x="8053" y="747"/>
                  </a:lnTo>
                  <a:lnTo>
                    <a:pt x="8270" y="877"/>
                  </a:lnTo>
                  <a:lnTo>
                    <a:pt x="8478" y="1025"/>
                  </a:lnTo>
                  <a:lnTo>
                    <a:pt x="8677" y="1181"/>
                  </a:lnTo>
                  <a:lnTo>
                    <a:pt x="8868" y="1346"/>
                  </a:lnTo>
                  <a:lnTo>
                    <a:pt x="9051" y="1511"/>
                  </a:lnTo>
                  <a:lnTo>
                    <a:pt x="9224" y="1693"/>
                  </a:lnTo>
                  <a:lnTo>
                    <a:pt x="9389" y="1884"/>
                  </a:lnTo>
                  <a:lnTo>
                    <a:pt x="9545" y="2083"/>
                  </a:lnTo>
                  <a:lnTo>
                    <a:pt x="9693" y="2283"/>
                  </a:lnTo>
                  <a:lnTo>
                    <a:pt x="9832" y="2491"/>
                  </a:lnTo>
                  <a:lnTo>
                    <a:pt x="9962" y="2708"/>
                  </a:lnTo>
                  <a:lnTo>
                    <a:pt x="10075" y="2934"/>
                  </a:lnTo>
                  <a:lnTo>
                    <a:pt x="10187" y="3159"/>
                  </a:lnTo>
                  <a:lnTo>
                    <a:pt x="10283" y="3394"/>
                  </a:lnTo>
                  <a:lnTo>
                    <a:pt x="10361" y="3637"/>
                  </a:lnTo>
                  <a:lnTo>
                    <a:pt x="10439" y="3880"/>
                  </a:lnTo>
                  <a:lnTo>
                    <a:pt x="10500" y="4131"/>
                  </a:lnTo>
                  <a:lnTo>
                    <a:pt x="10552" y="4383"/>
                  </a:lnTo>
                  <a:lnTo>
                    <a:pt x="10587" y="4635"/>
                  </a:lnTo>
                  <a:lnTo>
                    <a:pt x="10613" y="4895"/>
                  </a:lnTo>
                  <a:lnTo>
                    <a:pt x="10630" y="5164"/>
                  </a:lnTo>
                  <a:lnTo>
                    <a:pt x="10630" y="5424"/>
                  </a:lnTo>
                  <a:lnTo>
                    <a:pt x="10613" y="5693"/>
                  </a:lnTo>
                  <a:lnTo>
                    <a:pt x="10613" y="5693"/>
                  </a:lnTo>
                  <a:lnTo>
                    <a:pt x="10587" y="6127"/>
                  </a:lnTo>
                  <a:lnTo>
                    <a:pt x="10569" y="6526"/>
                  </a:lnTo>
                  <a:lnTo>
                    <a:pt x="10560" y="7021"/>
                  </a:lnTo>
                  <a:lnTo>
                    <a:pt x="10552" y="7628"/>
                  </a:lnTo>
                  <a:lnTo>
                    <a:pt x="10552" y="8331"/>
                  </a:lnTo>
                  <a:lnTo>
                    <a:pt x="10578" y="9121"/>
                  </a:lnTo>
                  <a:lnTo>
                    <a:pt x="10621" y="9997"/>
                  </a:lnTo>
                  <a:lnTo>
                    <a:pt x="10647" y="10466"/>
                  </a:lnTo>
                  <a:lnTo>
                    <a:pt x="10682" y="10952"/>
                  </a:lnTo>
                  <a:lnTo>
                    <a:pt x="10725" y="11455"/>
                  </a:lnTo>
                  <a:lnTo>
                    <a:pt x="10777" y="11976"/>
                  </a:lnTo>
                  <a:lnTo>
                    <a:pt x="10838" y="12505"/>
                  </a:lnTo>
                  <a:lnTo>
                    <a:pt x="10908" y="13060"/>
                  </a:lnTo>
                  <a:lnTo>
                    <a:pt x="10986" y="13624"/>
                  </a:lnTo>
                  <a:lnTo>
                    <a:pt x="11081" y="14206"/>
                  </a:lnTo>
                  <a:lnTo>
                    <a:pt x="11177" y="14796"/>
                  </a:lnTo>
                  <a:lnTo>
                    <a:pt x="11289" y="15395"/>
                  </a:lnTo>
                  <a:lnTo>
                    <a:pt x="11411" y="16011"/>
                  </a:lnTo>
                  <a:lnTo>
                    <a:pt x="11541" y="16635"/>
                  </a:lnTo>
                  <a:lnTo>
                    <a:pt x="11689" y="17269"/>
                  </a:lnTo>
                  <a:lnTo>
                    <a:pt x="11853" y="17920"/>
                  </a:lnTo>
                  <a:lnTo>
                    <a:pt x="12027" y="18570"/>
                  </a:lnTo>
                  <a:lnTo>
                    <a:pt x="12209" y="19221"/>
                  </a:lnTo>
                  <a:lnTo>
                    <a:pt x="12417" y="19889"/>
                  </a:lnTo>
                  <a:lnTo>
                    <a:pt x="12634" y="20558"/>
                  </a:lnTo>
                  <a:lnTo>
                    <a:pt x="12869" y="21234"/>
                  </a:lnTo>
                  <a:lnTo>
                    <a:pt x="13120" y="21911"/>
                  </a:lnTo>
                  <a:lnTo>
                    <a:pt x="13389" y="22597"/>
                  </a:lnTo>
                  <a:lnTo>
                    <a:pt x="13676" y="23282"/>
                  </a:lnTo>
                  <a:lnTo>
                    <a:pt x="13979" y="23968"/>
                  </a:lnTo>
                  <a:lnTo>
                    <a:pt x="14300" y="24653"/>
                  </a:lnTo>
                  <a:lnTo>
                    <a:pt x="14639" y="25339"/>
                  </a:lnTo>
                  <a:lnTo>
                    <a:pt x="15003" y="26024"/>
                  </a:lnTo>
                  <a:lnTo>
                    <a:pt x="15385" y="26710"/>
                  </a:lnTo>
                  <a:lnTo>
                    <a:pt x="15793" y="27387"/>
                  </a:lnTo>
                  <a:lnTo>
                    <a:pt x="16209" y="28064"/>
                  </a:lnTo>
                  <a:lnTo>
                    <a:pt x="16435" y="28402"/>
                  </a:lnTo>
                  <a:lnTo>
                    <a:pt x="16661" y="28740"/>
                  </a:lnTo>
                  <a:lnTo>
                    <a:pt x="16895" y="29070"/>
                  </a:lnTo>
                  <a:lnTo>
                    <a:pt x="17129" y="29409"/>
                  </a:lnTo>
                  <a:lnTo>
                    <a:pt x="17372" y="29738"/>
                  </a:lnTo>
                  <a:lnTo>
                    <a:pt x="17624" y="30068"/>
                  </a:lnTo>
                  <a:lnTo>
                    <a:pt x="17876" y="30398"/>
                  </a:lnTo>
                  <a:lnTo>
                    <a:pt x="18136" y="30728"/>
                  </a:lnTo>
                  <a:lnTo>
                    <a:pt x="18405" y="31049"/>
                  </a:lnTo>
                  <a:lnTo>
                    <a:pt x="18674" y="31378"/>
                  </a:lnTo>
                  <a:lnTo>
                    <a:pt x="18952" y="31699"/>
                  </a:lnTo>
                  <a:lnTo>
                    <a:pt x="19238" y="32012"/>
                  </a:lnTo>
                  <a:lnTo>
                    <a:pt x="19533" y="32333"/>
                  </a:lnTo>
                  <a:lnTo>
                    <a:pt x="19828" y="32645"/>
                  </a:lnTo>
                  <a:lnTo>
                    <a:pt x="20132" y="32958"/>
                  </a:lnTo>
                  <a:lnTo>
                    <a:pt x="20444" y="33270"/>
                  </a:lnTo>
                  <a:lnTo>
                    <a:pt x="20765" y="33574"/>
                  </a:lnTo>
                  <a:lnTo>
                    <a:pt x="21086" y="33877"/>
                  </a:lnTo>
                  <a:lnTo>
                    <a:pt x="21416" y="34181"/>
                  </a:lnTo>
                  <a:lnTo>
                    <a:pt x="21754" y="34476"/>
                  </a:lnTo>
                  <a:lnTo>
                    <a:pt x="22101" y="34771"/>
                  </a:lnTo>
                  <a:lnTo>
                    <a:pt x="22448" y="35066"/>
                  </a:lnTo>
                  <a:lnTo>
                    <a:pt x="22804" y="35353"/>
                  </a:lnTo>
                  <a:lnTo>
                    <a:pt x="23169" y="35639"/>
                  </a:lnTo>
                  <a:lnTo>
                    <a:pt x="23542" y="35925"/>
                  </a:lnTo>
                  <a:lnTo>
                    <a:pt x="23924" y="36203"/>
                  </a:lnTo>
                  <a:lnTo>
                    <a:pt x="24314" y="36472"/>
                  </a:lnTo>
                  <a:lnTo>
                    <a:pt x="24705" y="36750"/>
                  </a:lnTo>
                  <a:lnTo>
                    <a:pt x="25104" y="37010"/>
                  </a:lnTo>
                  <a:lnTo>
                    <a:pt x="25520" y="37279"/>
                  </a:lnTo>
                  <a:lnTo>
                    <a:pt x="25937" y="37539"/>
                  </a:lnTo>
                  <a:lnTo>
                    <a:pt x="26353" y="37791"/>
                  </a:lnTo>
                  <a:lnTo>
                    <a:pt x="26787" y="38043"/>
                  </a:lnTo>
                  <a:lnTo>
                    <a:pt x="27230" y="38285"/>
                  </a:lnTo>
                  <a:lnTo>
                    <a:pt x="27672" y="38528"/>
                  </a:lnTo>
                  <a:lnTo>
                    <a:pt x="28132" y="38763"/>
                  </a:lnTo>
                  <a:lnTo>
                    <a:pt x="28592" y="38997"/>
                  </a:lnTo>
                  <a:lnTo>
                    <a:pt x="29069" y="39223"/>
                  </a:lnTo>
                  <a:lnTo>
                    <a:pt x="29069" y="39223"/>
                  </a:lnTo>
                  <a:lnTo>
                    <a:pt x="29304" y="39353"/>
                  </a:lnTo>
                  <a:lnTo>
                    <a:pt x="29538" y="39483"/>
                  </a:lnTo>
                  <a:lnTo>
                    <a:pt x="29755" y="39630"/>
                  </a:lnTo>
                  <a:lnTo>
                    <a:pt x="29963" y="39787"/>
                  </a:lnTo>
                  <a:lnTo>
                    <a:pt x="30171" y="39943"/>
                  </a:lnTo>
                  <a:lnTo>
                    <a:pt x="30362" y="40116"/>
                  </a:lnTo>
                  <a:lnTo>
                    <a:pt x="30544" y="40299"/>
                  </a:lnTo>
                  <a:lnTo>
                    <a:pt x="30718" y="40490"/>
                  </a:lnTo>
                  <a:lnTo>
                    <a:pt x="30883" y="40680"/>
                  </a:lnTo>
                  <a:lnTo>
                    <a:pt x="31039" y="40889"/>
                  </a:lnTo>
                  <a:lnTo>
                    <a:pt x="31178" y="41097"/>
                  </a:lnTo>
                  <a:lnTo>
                    <a:pt x="31317" y="41314"/>
                  </a:lnTo>
                  <a:lnTo>
                    <a:pt x="31438" y="41540"/>
                  </a:lnTo>
                  <a:lnTo>
                    <a:pt x="31551" y="41765"/>
                  </a:lnTo>
                  <a:lnTo>
                    <a:pt x="31647" y="41999"/>
                  </a:lnTo>
                  <a:lnTo>
                    <a:pt x="31733" y="42234"/>
                  </a:lnTo>
                  <a:lnTo>
                    <a:pt x="31811" y="42468"/>
                  </a:lnTo>
                  <a:lnTo>
                    <a:pt x="31881" y="42720"/>
                  </a:lnTo>
                  <a:lnTo>
                    <a:pt x="31942" y="42963"/>
                  </a:lnTo>
                  <a:lnTo>
                    <a:pt x="31985" y="43214"/>
                  </a:lnTo>
                  <a:lnTo>
                    <a:pt x="32011" y="43466"/>
                  </a:lnTo>
                  <a:lnTo>
                    <a:pt x="32028" y="43718"/>
                  </a:lnTo>
                  <a:lnTo>
                    <a:pt x="32037" y="43969"/>
                  </a:lnTo>
                  <a:lnTo>
                    <a:pt x="32028" y="44230"/>
                  </a:lnTo>
                  <a:lnTo>
                    <a:pt x="32011" y="44481"/>
                  </a:lnTo>
                  <a:lnTo>
                    <a:pt x="31985" y="44733"/>
                  </a:lnTo>
                  <a:lnTo>
                    <a:pt x="31942" y="44993"/>
                  </a:lnTo>
                  <a:lnTo>
                    <a:pt x="31881" y="45245"/>
                  </a:lnTo>
                  <a:lnTo>
                    <a:pt x="31811" y="45496"/>
                  </a:lnTo>
                  <a:lnTo>
                    <a:pt x="31725" y="45748"/>
                  </a:lnTo>
                  <a:lnTo>
                    <a:pt x="31629" y="46000"/>
                  </a:lnTo>
                  <a:lnTo>
                    <a:pt x="31516" y="46243"/>
                  </a:lnTo>
                  <a:lnTo>
                    <a:pt x="31516" y="46243"/>
                  </a:lnTo>
                  <a:lnTo>
                    <a:pt x="31430" y="46416"/>
                  </a:lnTo>
                  <a:lnTo>
                    <a:pt x="31334" y="46590"/>
                  </a:lnTo>
                  <a:lnTo>
                    <a:pt x="31239" y="46755"/>
                  </a:lnTo>
                  <a:lnTo>
                    <a:pt x="31135" y="46911"/>
                  </a:lnTo>
                  <a:lnTo>
                    <a:pt x="31022" y="47067"/>
                  </a:lnTo>
                  <a:lnTo>
                    <a:pt x="30909" y="47223"/>
                  </a:lnTo>
                  <a:lnTo>
                    <a:pt x="30787" y="47371"/>
                  </a:lnTo>
                  <a:lnTo>
                    <a:pt x="30666" y="47510"/>
                  </a:lnTo>
                  <a:lnTo>
                    <a:pt x="30536" y="47648"/>
                  </a:lnTo>
                  <a:lnTo>
                    <a:pt x="30406" y="47779"/>
                  </a:lnTo>
                  <a:lnTo>
                    <a:pt x="30267" y="47900"/>
                  </a:lnTo>
                  <a:lnTo>
                    <a:pt x="30128" y="48022"/>
                  </a:lnTo>
                  <a:lnTo>
                    <a:pt x="29980" y="48143"/>
                  </a:lnTo>
                  <a:lnTo>
                    <a:pt x="29833" y="48256"/>
                  </a:lnTo>
                  <a:lnTo>
                    <a:pt x="29685" y="48360"/>
                  </a:lnTo>
                  <a:lnTo>
                    <a:pt x="29529" y="48455"/>
                  </a:lnTo>
                  <a:lnTo>
                    <a:pt x="29373" y="48551"/>
                  </a:lnTo>
                  <a:lnTo>
                    <a:pt x="29208" y="48638"/>
                  </a:lnTo>
                  <a:lnTo>
                    <a:pt x="29043" y="48724"/>
                  </a:lnTo>
                  <a:lnTo>
                    <a:pt x="28878" y="48802"/>
                  </a:lnTo>
                  <a:lnTo>
                    <a:pt x="28714" y="48872"/>
                  </a:lnTo>
                  <a:lnTo>
                    <a:pt x="28540" y="48933"/>
                  </a:lnTo>
                  <a:lnTo>
                    <a:pt x="28366" y="48993"/>
                  </a:lnTo>
                  <a:lnTo>
                    <a:pt x="28193" y="49045"/>
                  </a:lnTo>
                  <a:lnTo>
                    <a:pt x="28019" y="49098"/>
                  </a:lnTo>
                  <a:lnTo>
                    <a:pt x="27837" y="49141"/>
                  </a:lnTo>
                  <a:lnTo>
                    <a:pt x="27664" y="49176"/>
                  </a:lnTo>
                  <a:lnTo>
                    <a:pt x="27481" y="49202"/>
                  </a:lnTo>
                  <a:lnTo>
                    <a:pt x="27299" y="49228"/>
                  </a:lnTo>
                  <a:lnTo>
                    <a:pt x="27117" y="49245"/>
                  </a:lnTo>
                  <a:lnTo>
                    <a:pt x="26935" y="49254"/>
                  </a:lnTo>
                  <a:lnTo>
                    <a:pt x="26752" y="49254"/>
                  </a:lnTo>
                  <a:lnTo>
                    <a:pt x="26752" y="492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137aa9371db_0_13"/>
            <p:cNvSpPr/>
            <p:nvPr/>
          </p:nvSpPr>
          <p:spPr>
            <a:xfrm>
              <a:off x="-4315400" y="-1408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137aa9371db_0_13"/>
            <p:cNvSpPr/>
            <p:nvPr/>
          </p:nvSpPr>
          <p:spPr>
            <a:xfrm>
              <a:off x="-4758175" y="-4437475"/>
              <a:ext cx="574050" cy="824800"/>
            </a:xfrm>
            <a:custGeom>
              <a:avLst/>
              <a:gdLst/>
              <a:ahLst/>
              <a:cxnLst/>
              <a:rect l="l" t="t" r="r" b="b"/>
              <a:pathLst>
                <a:path w="22962" h="32992" extrusionOk="0">
                  <a:moveTo>
                    <a:pt x="17755" y="0"/>
                  </a:moveTo>
                  <a:lnTo>
                    <a:pt x="17486" y="9"/>
                  </a:lnTo>
                  <a:lnTo>
                    <a:pt x="17217" y="27"/>
                  </a:lnTo>
                  <a:lnTo>
                    <a:pt x="16948" y="61"/>
                  </a:lnTo>
                  <a:lnTo>
                    <a:pt x="16688" y="105"/>
                  </a:lnTo>
                  <a:lnTo>
                    <a:pt x="16427" y="165"/>
                  </a:lnTo>
                  <a:lnTo>
                    <a:pt x="16176" y="235"/>
                  </a:lnTo>
                  <a:lnTo>
                    <a:pt x="15933" y="322"/>
                  </a:lnTo>
                  <a:lnTo>
                    <a:pt x="15690" y="408"/>
                  </a:lnTo>
                  <a:lnTo>
                    <a:pt x="15455" y="512"/>
                  </a:lnTo>
                  <a:lnTo>
                    <a:pt x="15230" y="634"/>
                  </a:lnTo>
                  <a:lnTo>
                    <a:pt x="15004" y="755"/>
                  </a:lnTo>
                  <a:lnTo>
                    <a:pt x="14796" y="894"/>
                  </a:lnTo>
                  <a:lnTo>
                    <a:pt x="14588" y="1033"/>
                  </a:lnTo>
                  <a:lnTo>
                    <a:pt x="14388" y="1189"/>
                  </a:lnTo>
                  <a:lnTo>
                    <a:pt x="14197" y="1354"/>
                  </a:lnTo>
                  <a:lnTo>
                    <a:pt x="14015" y="1528"/>
                  </a:lnTo>
                  <a:lnTo>
                    <a:pt x="13841" y="1710"/>
                  </a:lnTo>
                  <a:lnTo>
                    <a:pt x="13676" y="1892"/>
                  </a:lnTo>
                  <a:lnTo>
                    <a:pt x="13520" y="2092"/>
                  </a:lnTo>
                  <a:lnTo>
                    <a:pt x="13373" y="2291"/>
                  </a:lnTo>
                  <a:lnTo>
                    <a:pt x="13234" y="2508"/>
                  </a:lnTo>
                  <a:lnTo>
                    <a:pt x="13104" y="2725"/>
                  </a:lnTo>
                  <a:lnTo>
                    <a:pt x="12982" y="2942"/>
                  </a:lnTo>
                  <a:lnTo>
                    <a:pt x="12878" y="3176"/>
                  </a:lnTo>
                  <a:lnTo>
                    <a:pt x="12783" y="3411"/>
                  </a:lnTo>
                  <a:lnTo>
                    <a:pt x="12696" y="3645"/>
                  </a:lnTo>
                  <a:lnTo>
                    <a:pt x="12627" y="3897"/>
                  </a:lnTo>
                  <a:lnTo>
                    <a:pt x="12566" y="4140"/>
                  </a:lnTo>
                  <a:lnTo>
                    <a:pt x="12514" y="4391"/>
                  </a:lnTo>
                  <a:lnTo>
                    <a:pt x="12470" y="4652"/>
                  </a:lnTo>
                  <a:lnTo>
                    <a:pt x="12444" y="4912"/>
                  </a:lnTo>
                  <a:lnTo>
                    <a:pt x="12436" y="5172"/>
                  </a:lnTo>
                  <a:lnTo>
                    <a:pt x="12436" y="5441"/>
                  </a:lnTo>
                  <a:lnTo>
                    <a:pt x="12444" y="5710"/>
                  </a:lnTo>
                  <a:lnTo>
                    <a:pt x="12453" y="5927"/>
                  </a:lnTo>
                  <a:lnTo>
                    <a:pt x="12462" y="6387"/>
                  </a:lnTo>
                  <a:lnTo>
                    <a:pt x="12462" y="6699"/>
                  </a:lnTo>
                  <a:lnTo>
                    <a:pt x="12453" y="7064"/>
                  </a:lnTo>
                  <a:lnTo>
                    <a:pt x="12444" y="7472"/>
                  </a:lnTo>
                  <a:lnTo>
                    <a:pt x="12418" y="7923"/>
                  </a:lnTo>
                  <a:lnTo>
                    <a:pt x="12384" y="8409"/>
                  </a:lnTo>
                  <a:lnTo>
                    <a:pt x="12323" y="8938"/>
                  </a:lnTo>
                  <a:lnTo>
                    <a:pt x="12253" y="9502"/>
                  </a:lnTo>
                  <a:lnTo>
                    <a:pt x="12167" y="10092"/>
                  </a:lnTo>
                  <a:lnTo>
                    <a:pt x="12063" y="10708"/>
                  </a:lnTo>
                  <a:lnTo>
                    <a:pt x="11924" y="11342"/>
                  </a:lnTo>
                  <a:lnTo>
                    <a:pt x="11846" y="11672"/>
                  </a:lnTo>
                  <a:lnTo>
                    <a:pt x="11767" y="12001"/>
                  </a:lnTo>
                  <a:lnTo>
                    <a:pt x="11672" y="12340"/>
                  </a:lnTo>
                  <a:lnTo>
                    <a:pt x="11577" y="12678"/>
                  </a:lnTo>
                  <a:lnTo>
                    <a:pt x="11472" y="13017"/>
                  </a:lnTo>
                  <a:lnTo>
                    <a:pt x="11360" y="13364"/>
                  </a:lnTo>
                  <a:lnTo>
                    <a:pt x="11238" y="13711"/>
                  </a:lnTo>
                  <a:lnTo>
                    <a:pt x="11108" y="14067"/>
                  </a:lnTo>
                  <a:lnTo>
                    <a:pt x="10969" y="14414"/>
                  </a:lnTo>
                  <a:lnTo>
                    <a:pt x="10822" y="14769"/>
                  </a:lnTo>
                  <a:lnTo>
                    <a:pt x="10665" y="15125"/>
                  </a:lnTo>
                  <a:lnTo>
                    <a:pt x="10501" y="15472"/>
                  </a:lnTo>
                  <a:lnTo>
                    <a:pt x="10327" y="15828"/>
                  </a:lnTo>
                  <a:lnTo>
                    <a:pt x="10145" y="16184"/>
                  </a:lnTo>
                  <a:lnTo>
                    <a:pt x="9945" y="16531"/>
                  </a:lnTo>
                  <a:lnTo>
                    <a:pt x="9746" y="16887"/>
                  </a:lnTo>
                  <a:lnTo>
                    <a:pt x="9529" y="17234"/>
                  </a:lnTo>
                  <a:lnTo>
                    <a:pt x="9294" y="17581"/>
                  </a:lnTo>
                  <a:lnTo>
                    <a:pt x="9060" y="17919"/>
                  </a:lnTo>
                  <a:lnTo>
                    <a:pt x="8808" y="18266"/>
                  </a:lnTo>
                  <a:lnTo>
                    <a:pt x="8539" y="18605"/>
                  </a:lnTo>
                  <a:lnTo>
                    <a:pt x="8270" y="18935"/>
                  </a:lnTo>
                  <a:lnTo>
                    <a:pt x="7984" y="19264"/>
                  </a:lnTo>
                  <a:lnTo>
                    <a:pt x="7680" y="19585"/>
                  </a:lnTo>
                  <a:lnTo>
                    <a:pt x="7368" y="19906"/>
                  </a:lnTo>
                  <a:lnTo>
                    <a:pt x="7038" y="20219"/>
                  </a:lnTo>
                  <a:lnTo>
                    <a:pt x="6700" y="20531"/>
                  </a:lnTo>
                  <a:lnTo>
                    <a:pt x="6344" y="20835"/>
                  </a:lnTo>
                  <a:lnTo>
                    <a:pt x="5980" y="21130"/>
                  </a:lnTo>
                  <a:lnTo>
                    <a:pt x="5589" y="21416"/>
                  </a:lnTo>
                  <a:lnTo>
                    <a:pt x="5199" y="21694"/>
                  </a:lnTo>
                  <a:lnTo>
                    <a:pt x="4782" y="21963"/>
                  </a:lnTo>
                  <a:lnTo>
                    <a:pt x="4357" y="22232"/>
                  </a:lnTo>
                  <a:lnTo>
                    <a:pt x="3914" y="22484"/>
                  </a:lnTo>
                  <a:lnTo>
                    <a:pt x="3455" y="22727"/>
                  </a:lnTo>
                  <a:lnTo>
                    <a:pt x="2977" y="22961"/>
                  </a:lnTo>
                  <a:lnTo>
                    <a:pt x="2743" y="23091"/>
                  </a:lnTo>
                  <a:lnTo>
                    <a:pt x="2509" y="23221"/>
                  </a:lnTo>
                  <a:lnTo>
                    <a:pt x="2292" y="23369"/>
                  </a:lnTo>
                  <a:lnTo>
                    <a:pt x="2075" y="23525"/>
                  </a:lnTo>
                  <a:lnTo>
                    <a:pt x="1875" y="23681"/>
                  </a:lnTo>
                  <a:lnTo>
                    <a:pt x="1676" y="23855"/>
                  </a:lnTo>
                  <a:lnTo>
                    <a:pt x="1493" y="24037"/>
                  </a:lnTo>
                  <a:lnTo>
                    <a:pt x="1320" y="24228"/>
                  </a:lnTo>
                  <a:lnTo>
                    <a:pt x="1155" y="24427"/>
                  </a:lnTo>
                  <a:lnTo>
                    <a:pt x="1008" y="24627"/>
                  </a:lnTo>
                  <a:lnTo>
                    <a:pt x="860" y="24835"/>
                  </a:lnTo>
                  <a:lnTo>
                    <a:pt x="730" y="25052"/>
                  </a:lnTo>
                  <a:lnTo>
                    <a:pt x="608" y="25278"/>
                  </a:lnTo>
                  <a:lnTo>
                    <a:pt x="496" y="25503"/>
                  </a:lnTo>
                  <a:lnTo>
                    <a:pt x="391" y="25738"/>
                  </a:lnTo>
                  <a:lnTo>
                    <a:pt x="305" y="25972"/>
                  </a:lnTo>
                  <a:lnTo>
                    <a:pt x="227" y="26215"/>
                  </a:lnTo>
                  <a:lnTo>
                    <a:pt x="157" y="26458"/>
                  </a:lnTo>
                  <a:lnTo>
                    <a:pt x="105" y="26701"/>
                  </a:lnTo>
                  <a:lnTo>
                    <a:pt x="62" y="26952"/>
                  </a:lnTo>
                  <a:lnTo>
                    <a:pt x="27" y="27204"/>
                  </a:lnTo>
                  <a:lnTo>
                    <a:pt x="10" y="27456"/>
                  </a:lnTo>
                  <a:lnTo>
                    <a:pt x="1" y="27707"/>
                  </a:lnTo>
                  <a:lnTo>
                    <a:pt x="10" y="27968"/>
                  </a:lnTo>
                  <a:lnTo>
                    <a:pt x="27" y="28219"/>
                  </a:lnTo>
                  <a:lnTo>
                    <a:pt x="53" y="28480"/>
                  </a:lnTo>
                  <a:lnTo>
                    <a:pt x="105" y="28731"/>
                  </a:lnTo>
                  <a:lnTo>
                    <a:pt x="157" y="28983"/>
                  </a:lnTo>
                  <a:lnTo>
                    <a:pt x="227" y="29235"/>
                  </a:lnTo>
                  <a:lnTo>
                    <a:pt x="313" y="29486"/>
                  </a:lnTo>
                  <a:lnTo>
                    <a:pt x="409" y="29729"/>
                  </a:lnTo>
                  <a:lnTo>
                    <a:pt x="522" y="29981"/>
                  </a:lnTo>
                  <a:lnTo>
                    <a:pt x="608" y="30154"/>
                  </a:lnTo>
                  <a:lnTo>
                    <a:pt x="704" y="30328"/>
                  </a:lnTo>
                  <a:lnTo>
                    <a:pt x="808" y="30493"/>
                  </a:lnTo>
                  <a:lnTo>
                    <a:pt x="912" y="30649"/>
                  </a:lnTo>
                  <a:lnTo>
                    <a:pt x="1016" y="30805"/>
                  </a:lnTo>
                  <a:lnTo>
                    <a:pt x="1138" y="30961"/>
                  </a:lnTo>
                  <a:lnTo>
                    <a:pt x="1250" y="31109"/>
                  </a:lnTo>
                  <a:lnTo>
                    <a:pt x="1381" y="31248"/>
                  </a:lnTo>
                  <a:lnTo>
                    <a:pt x="1502" y="31387"/>
                  </a:lnTo>
                  <a:lnTo>
                    <a:pt x="1641" y="31517"/>
                  </a:lnTo>
                  <a:lnTo>
                    <a:pt x="1771" y="31647"/>
                  </a:lnTo>
                  <a:lnTo>
                    <a:pt x="1919" y="31768"/>
                  </a:lnTo>
                  <a:lnTo>
                    <a:pt x="2057" y="31881"/>
                  </a:lnTo>
                  <a:lnTo>
                    <a:pt x="2205" y="31994"/>
                  </a:lnTo>
                  <a:lnTo>
                    <a:pt x="2361" y="32098"/>
                  </a:lnTo>
                  <a:lnTo>
                    <a:pt x="2517" y="32194"/>
                  </a:lnTo>
                  <a:lnTo>
                    <a:pt x="2674" y="32289"/>
                  </a:lnTo>
                  <a:lnTo>
                    <a:pt x="2830" y="32384"/>
                  </a:lnTo>
                  <a:lnTo>
                    <a:pt x="2995" y="32463"/>
                  </a:lnTo>
                  <a:lnTo>
                    <a:pt x="3160" y="32541"/>
                  </a:lnTo>
                  <a:lnTo>
                    <a:pt x="3333" y="32610"/>
                  </a:lnTo>
                  <a:lnTo>
                    <a:pt x="3498" y="32679"/>
                  </a:lnTo>
                  <a:lnTo>
                    <a:pt x="3671" y="32740"/>
                  </a:lnTo>
                  <a:lnTo>
                    <a:pt x="3845" y="32792"/>
                  </a:lnTo>
                  <a:lnTo>
                    <a:pt x="4027" y="32836"/>
                  </a:lnTo>
                  <a:lnTo>
                    <a:pt x="4201" y="32879"/>
                  </a:lnTo>
                  <a:lnTo>
                    <a:pt x="4383" y="32914"/>
                  </a:lnTo>
                  <a:lnTo>
                    <a:pt x="4565" y="32940"/>
                  </a:lnTo>
                  <a:lnTo>
                    <a:pt x="4747" y="32966"/>
                  </a:lnTo>
                  <a:lnTo>
                    <a:pt x="4930" y="32983"/>
                  </a:lnTo>
                  <a:lnTo>
                    <a:pt x="5112" y="32992"/>
                  </a:lnTo>
                  <a:lnTo>
                    <a:pt x="5581" y="32992"/>
                  </a:lnTo>
                  <a:lnTo>
                    <a:pt x="5858" y="32966"/>
                  </a:lnTo>
                  <a:lnTo>
                    <a:pt x="6136" y="32931"/>
                  </a:lnTo>
                  <a:lnTo>
                    <a:pt x="6405" y="32870"/>
                  </a:lnTo>
                  <a:lnTo>
                    <a:pt x="6674" y="32792"/>
                  </a:lnTo>
                  <a:lnTo>
                    <a:pt x="6804" y="32749"/>
                  </a:lnTo>
                  <a:lnTo>
                    <a:pt x="6943" y="32697"/>
                  </a:lnTo>
                  <a:lnTo>
                    <a:pt x="7073" y="32636"/>
                  </a:lnTo>
                  <a:lnTo>
                    <a:pt x="7203" y="32575"/>
                  </a:lnTo>
                  <a:lnTo>
                    <a:pt x="7333" y="32506"/>
                  </a:lnTo>
                  <a:lnTo>
                    <a:pt x="7463" y="32437"/>
                  </a:lnTo>
                  <a:lnTo>
                    <a:pt x="7863" y="32246"/>
                  </a:lnTo>
                  <a:lnTo>
                    <a:pt x="8253" y="32046"/>
                  </a:lnTo>
                  <a:lnTo>
                    <a:pt x="8635" y="31846"/>
                  </a:lnTo>
                  <a:lnTo>
                    <a:pt x="9008" y="31647"/>
                  </a:lnTo>
                  <a:lnTo>
                    <a:pt x="9381" y="31439"/>
                  </a:lnTo>
                  <a:lnTo>
                    <a:pt x="9746" y="31230"/>
                  </a:lnTo>
                  <a:lnTo>
                    <a:pt x="10101" y="31013"/>
                  </a:lnTo>
                  <a:lnTo>
                    <a:pt x="10449" y="30796"/>
                  </a:lnTo>
                  <a:lnTo>
                    <a:pt x="10796" y="30580"/>
                  </a:lnTo>
                  <a:lnTo>
                    <a:pt x="11134" y="30354"/>
                  </a:lnTo>
                  <a:lnTo>
                    <a:pt x="11464" y="30128"/>
                  </a:lnTo>
                  <a:lnTo>
                    <a:pt x="11785" y="29903"/>
                  </a:lnTo>
                  <a:lnTo>
                    <a:pt x="12106" y="29668"/>
                  </a:lnTo>
                  <a:lnTo>
                    <a:pt x="12418" y="29434"/>
                  </a:lnTo>
                  <a:lnTo>
                    <a:pt x="12722" y="29200"/>
                  </a:lnTo>
                  <a:lnTo>
                    <a:pt x="13026" y="28957"/>
                  </a:lnTo>
                  <a:lnTo>
                    <a:pt x="13321" y="28714"/>
                  </a:lnTo>
                  <a:lnTo>
                    <a:pt x="13607" y="28471"/>
                  </a:lnTo>
                  <a:lnTo>
                    <a:pt x="13893" y="28219"/>
                  </a:lnTo>
                  <a:lnTo>
                    <a:pt x="14171" y="27968"/>
                  </a:lnTo>
                  <a:lnTo>
                    <a:pt x="14440" y="27716"/>
                  </a:lnTo>
                  <a:lnTo>
                    <a:pt x="14709" y="27464"/>
                  </a:lnTo>
                  <a:lnTo>
                    <a:pt x="14969" y="27204"/>
                  </a:lnTo>
                  <a:lnTo>
                    <a:pt x="15230" y="26944"/>
                  </a:lnTo>
                  <a:lnTo>
                    <a:pt x="15473" y="26683"/>
                  </a:lnTo>
                  <a:lnTo>
                    <a:pt x="15724" y="26423"/>
                  </a:lnTo>
                  <a:lnTo>
                    <a:pt x="16193" y="25894"/>
                  </a:lnTo>
                  <a:lnTo>
                    <a:pt x="16644" y="25356"/>
                  </a:lnTo>
                  <a:lnTo>
                    <a:pt x="17078" y="24809"/>
                  </a:lnTo>
                  <a:lnTo>
                    <a:pt x="17486" y="24262"/>
                  </a:lnTo>
                  <a:lnTo>
                    <a:pt x="17885" y="23707"/>
                  </a:lnTo>
                  <a:lnTo>
                    <a:pt x="18258" y="23152"/>
                  </a:lnTo>
                  <a:lnTo>
                    <a:pt x="18614" y="22588"/>
                  </a:lnTo>
                  <a:lnTo>
                    <a:pt x="18952" y="22024"/>
                  </a:lnTo>
                  <a:lnTo>
                    <a:pt x="19265" y="21460"/>
                  </a:lnTo>
                  <a:lnTo>
                    <a:pt x="19568" y="20896"/>
                  </a:lnTo>
                  <a:lnTo>
                    <a:pt x="19855" y="20323"/>
                  </a:lnTo>
                  <a:lnTo>
                    <a:pt x="20124" y="19759"/>
                  </a:lnTo>
                  <a:lnTo>
                    <a:pt x="20384" y="19186"/>
                  </a:lnTo>
                  <a:lnTo>
                    <a:pt x="20618" y="18622"/>
                  </a:lnTo>
                  <a:lnTo>
                    <a:pt x="20844" y="18058"/>
                  </a:lnTo>
                  <a:lnTo>
                    <a:pt x="21052" y="17503"/>
                  </a:lnTo>
                  <a:lnTo>
                    <a:pt x="21252" y="16947"/>
                  </a:lnTo>
                  <a:lnTo>
                    <a:pt x="21434" y="16392"/>
                  </a:lnTo>
                  <a:lnTo>
                    <a:pt x="21599" y="15845"/>
                  </a:lnTo>
                  <a:lnTo>
                    <a:pt x="21755" y="15299"/>
                  </a:lnTo>
                  <a:lnTo>
                    <a:pt x="21903" y="14761"/>
                  </a:lnTo>
                  <a:lnTo>
                    <a:pt x="22033" y="14231"/>
                  </a:lnTo>
                  <a:lnTo>
                    <a:pt x="22154" y="13711"/>
                  </a:lnTo>
                  <a:lnTo>
                    <a:pt x="22267" y="13199"/>
                  </a:lnTo>
                  <a:lnTo>
                    <a:pt x="22371" y="12687"/>
                  </a:lnTo>
                  <a:lnTo>
                    <a:pt x="22458" y="12192"/>
                  </a:lnTo>
                  <a:lnTo>
                    <a:pt x="22536" y="11706"/>
                  </a:lnTo>
                  <a:lnTo>
                    <a:pt x="22614" y="11229"/>
                  </a:lnTo>
                  <a:lnTo>
                    <a:pt x="22675" y="10760"/>
                  </a:lnTo>
                  <a:lnTo>
                    <a:pt x="22736" y="10309"/>
                  </a:lnTo>
                  <a:lnTo>
                    <a:pt x="22779" y="9867"/>
                  </a:lnTo>
                  <a:lnTo>
                    <a:pt x="22822" y="9441"/>
                  </a:lnTo>
                  <a:lnTo>
                    <a:pt x="22857" y="9025"/>
                  </a:lnTo>
                  <a:lnTo>
                    <a:pt x="22909" y="8244"/>
                  </a:lnTo>
                  <a:lnTo>
                    <a:pt x="22944" y="7524"/>
                  </a:lnTo>
                  <a:lnTo>
                    <a:pt x="22961" y="6882"/>
                  </a:lnTo>
                  <a:lnTo>
                    <a:pt x="22961" y="6300"/>
                  </a:lnTo>
                  <a:lnTo>
                    <a:pt x="22953" y="5806"/>
                  </a:lnTo>
                  <a:lnTo>
                    <a:pt x="22944" y="5398"/>
                  </a:lnTo>
                  <a:lnTo>
                    <a:pt x="22927" y="5077"/>
                  </a:lnTo>
                  <a:lnTo>
                    <a:pt x="22901" y="4730"/>
                  </a:lnTo>
                  <a:lnTo>
                    <a:pt x="22866" y="4461"/>
                  </a:lnTo>
                  <a:lnTo>
                    <a:pt x="22822" y="4200"/>
                  </a:lnTo>
                  <a:lnTo>
                    <a:pt x="22762" y="3940"/>
                  </a:lnTo>
                  <a:lnTo>
                    <a:pt x="22692" y="3688"/>
                  </a:lnTo>
                  <a:lnTo>
                    <a:pt x="22614" y="3437"/>
                  </a:lnTo>
                  <a:lnTo>
                    <a:pt x="22519" y="3202"/>
                  </a:lnTo>
                  <a:lnTo>
                    <a:pt x="22415" y="2968"/>
                  </a:lnTo>
                  <a:lnTo>
                    <a:pt x="22293" y="2743"/>
                  </a:lnTo>
                  <a:lnTo>
                    <a:pt x="22172" y="2517"/>
                  </a:lnTo>
                  <a:lnTo>
                    <a:pt x="22033" y="2309"/>
                  </a:lnTo>
                  <a:lnTo>
                    <a:pt x="21894" y="2100"/>
                  </a:lnTo>
                  <a:lnTo>
                    <a:pt x="21738" y="1901"/>
                  </a:lnTo>
                  <a:lnTo>
                    <a:pt x="21573" y="1710"/>
                  </a:lnTo>
                  <a:lnTo>
                    <a:pt x="21399" y="1528"/>
                  </a:lnTo>
                  <a:lnTo>
                    <a:pt x="21217" y="1354"/>
                  </a:lnTo>
                  <a:lnTo>
                    <a:pt x="21035" y="1189"/>
                  </a:lnTo>
                  <a:lnTo>
                    <a:pt x="20835" y="1042"/>
                  </a:lnTo>
                  <a:lnTo>
                    <a:pt x="20636" y="894"/>
                  </a:lnTo>
                  <a:lnTo>
                    <a:pt x="20419" y="755"/>
                  </a:lnTo>
                  <a:lnTo>
                    <a:pt x="20202" y="634"/>
                  </a:lnTo>
                  <a:lnTo>
                    <a:pt x="19985" y="521"/>
                  </a:lnTo>
                  <a:lnTo>
                    <a:pt x="19751" y="417"/>
                  </a:lnTo>
                  <a:lnTo>
                    <a:pt x="19516" y="322"/>
                  </a:lnTo>
                  <a:lnTo>
                    <a:pt x="19282" y="243"/>
                  </a:lnTo>
                  <a:lnTo>
                    <a:pt x="19039" y="165"/>
                  </a:lnTo>
                  <a:lnTo>
                    <a:pt x="18787" y="113"/>
                  </a:lnTo>
                  <a:lnTo>
                    <a:pt x="18536" y="61"/>
                  </a:lnTo>
                  <a:lnTo>
                    <a:pt x="18276" y="35"/>
                  </a:lnTo>
                  <a:lnTo>
                    <a:pt x="18015" y="9"/>
                  </a:lnTo>
                  <a:lnTo>
                    <a:pt x="177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137aa9371db_0_13"/>
            <p:cNvSpPr/>
            <p:nvPr/>
          </p:nvSpPr>
          <p:spPr>
            <a:xfrm>
              <a:off x="-4758175" y="-4437475"/>
              <a:ext cx="574050" cy="824800"/>
            </a:xfrm>
            <a:custGeom>
              <a:avLst/>
              <a:gdLst/>
              <a:ahLst/>
              <a:cxnLst/>
              <a:rect l="l" t="t" r="r" b="b"/>
              <a:pathLst>
                <a:path w="22962" h="32992" fill="none" extrusionOk="0">
                  <a:moveTo>
                    <a:pt x="5294" y="32992"/>
                  </a:moveTo>
                  <a:lnTo>
                    <a:pt x="5294" y="32992"/>
                  </a:lnTo>
                  <a:lnTo>
                    <a:pt x="5112" y="32992"/>
                  </a:lnTo>
                  <a:lnTo>
                    <a:pt x="4930" y="32983"/>
                  </a:lnTo>
                  <a:lnTo>
                    <a:pt x="4747" y="32966"/>
                  </a:lnTo>
                  <a:lnTo>
                    <a:pt x="4565" y="32940"/>
                  </a:lnTo>
                  <a:lnTo>
                    <a:pt x="4383" y="32914"/>
                  </a:lnTo>
                  <a:lnTo>
                    <a:pt x="4201" y="32879"/>
                  </a:lnTo>
                  <a:lnTo>
                    <a:pt x="4027" y="32836"/>
                  </a:lnTo>
                  <a:lnTo>
                    <a:pt x="3845" y="32792"/>
                  </a:lnTo>
                  <a:lnTo>
                    <a:pt x="3671" y="32740"/>
                  </a:lnTo>
                  <a:lnTo>
                    <a:pt x="3498" y="32679"/>
                  </a:lnTo>
                  <a:lnTo>
                    <a:pt x="3333" y="32610"/>
                  </a:lnTo>
                  <a:lnTo>
                    <a:pt x="3160" y="32541"/>
                  </a:lnTo>
                  <a:lnTo>
                    <a:pt x="2995" y="32463"/>
                  </a:lnTo>
                  <a:lnTo>
                    <a:pt x="2830" y="32384"/>
                  </a:lnTo>
                  <a:lnTo>
                    <a:pt x="2674" y="32289"/>
                  </a:lnTo>
                  <a:lnTo>
                    <a:pt x="2517" y="32194"/>
                  </a:lnTo>
                  <a:lnTo>
                    <a:pt x="2361" y="32098"/>
                  </a:lnTo>
                  <a:lnTo>
                    <a:pt x="2205" y="31994"/>
                  </a:lnTo>
                  <a:lnTo>
                    <a:pt x="2057" y="31881"/>
                  </a:lnTo>
                  <a:lnTo>
                    <a:pt x="1919" y="31768"/>
                  </a:lnTo>
                  <a:lnTo>
                    <a:pt x="1771" y="31647"/>
                  </a:lnTo>
                  <a:lnTo>
                    <a:pt x="1641" y="31517"/>
                  </a:lnTo>
                  <a:lnTo>
                    <a:pt x="1502" y="31387"/>
                  </a:lnTo>
                  <a:lnTo>
                    <a:pt x="1381" y="31248"/>
                  </a:lnTo>
                  <a:lnTo>
                    <a:pt x="1250" y="31109"/>
                  </a:lnTo>
                  <a:lnTo>
                    <a:pt x="1138" y="30961"/>
                  </a:lnTo>
                  <a:lnTo>
                    <a:pt x="1016" y="30805"/>
                  </a:lnTo>
                  <a:lnTo>
                    <a:pt x="912" y="30649"/>
                  </a:lnTo>
                  <a:lnTo>
                    <a:pt x="808" y="30493"/>
                  </a:lnTo>
                  <a:lnTo>
                    <a:pt x="704" y="30328"/>
                  </a:lnTo>
                  <a:lnTo>
                    <a:pt x="608" y="30154"/>
                  </a:lnTo>
                  <a:lnTo>
                    <a:pt x="522" y="29981"/>
                  </a:lnTo>
                  <a:lnTo>
                    <a:pt x="522" y="29981"/>
                  </a:lnTo>
                  <a:lnTo>
                    <a:pt x="409" y="29729"/>
                  </a:lnTo>
                  <a:lnTo>
                    <a:pt x="313" y="29486"/>
                  </a:lnTo>
                  <a:lnTo>
                    <a:pt x="227" y="29235"/>
                  </a:lnTo>
                  <a:lnTo>
                    <a:pt x="157" y="28983"/>
                  </a:lnTo>
                  <a:lnTo>
                    <a:pt x="105" y="28731"/>
                  </a:lnTo>
                  <a:lnTo>
                    <a:pt x="53" y="28480"/>
                  </a:lnTo>
                  <a:lnTo>
                    <a:pt x="27" y="28219"/>
                  </a:lnTo>
                  <a:lnTo>
                    <a:pt x="10" y="27968"/>
                  </a:lnTo>
                  <a:lnTo>
                    <a:pt x="1" y="27707"/>
                  </a:lnTo>
                  <a:lnTo>
                    <a:pt x="10" y="27456"/>
                  </a:lnTo>
                  <a:lnTo>
                    <a:pt x="27" y="27204"/>
                  </a:lnTo>
                  <a:lnTo>
                    <a:pt x="62" y="26952"/>
                  </a:lnTo>
                  <a:lnTo>
                    <a:pt x="105" y="26701"/>
                  </a:lnTo>
                  <a:lnTo>
                    <a:pt x="157" y="26458"/>
                  </a:lnTo>
                  <a:lnTo>
                    <a:pt x="227" y="26215"/>
                  </a:lnTo>
                  <a:lnTo>
                    <a:pt x="305" y="25972"/>
                  </a:lnTo>
                  <a:lnTo>
                    <a:pt x="391" y="25738"/>
                  </a:lnTo>
                  <a:lnTo>
                    <a:pt x="496" y="25503"/>
                  </a:lnTo>
                  <a:lnTo>
                    <a:pt x="608" y="25278"/>
                  </a:lnTo>
                  <a:lnTo>
                    <a:pt x="730" y="25052"/>
                  </a:lnTo>
                  <a:lnTo>
                    <a:pt x="860" y="24835"/>
                  </a:lnTo>
                  <a:lnTo>
                    <a:pt x="1008" y="24627"/>
                  </a:lnTo>
                  <a:lnTo>
                    <a:pt x="1155" y="24427"/>
                  </a:lnTo>
                  <a:lnTo>
                    <a:pt x="1320" y="24228"/>
                  </a:lnTo>
                  <a:lnTo>
                    <a:pt x="1493" y="24037"/>
                  </a:lnTo>
                  <a:lnTo>
                    <a:pt x="1676" y="23855"/>
                  </a:lnTo>
                  <a:lnTo>
                    <a:pt x="1875" y="23681"/>
                  </a:lnTo>
                  <a:lnTo>
                    <a:pt x="2075" y="23525"/>
                  </a:lnTo>
                  <a:lnTo>
                    <a:pt x="2292" y="23369"/>
                  </a:lnTo>
                  <a:lnTo>
                    <a:pt x="2509" y="23221"/>
                  </a:lnTo>
                  <a:lnTo>
                    <a:pt x="2743" y="23091"/>
                  </a:lnTo>
                  <a:lnTo>
                    <a:pt x="2977" y="22961"/>
                  </a:lnTo>
                  <a:lnTo>
                    <a:pt x="2977" y="22961"/>
                  </a:lnTo>
                  <a:lnTo>
                    <a:pt x="3455" y="22727"/>
                  </a:lnTo>
                  <a:lnTo>
                    <a:pt x="3914" y="22484"/>
                  </a:lnTo>
                  <a:lnTo>
                    <a:pt x="4357" y="22232"/>
                  </a:lnTo>
                  <a:lnTo>
                    <a:pt x="4782" y="21963"/>
                  </a:lnTo>
                  <a:lnTo>
                    <a:pt x="5199" y="21694"/>
                  </a:lnTo>
                  <a:lnTo>
                    <a:pt x="5589" y="21416"/>
                  </a:lnTo>
                  <a:lnTo>
                    <a:pt x="5980" y="21130"/>
                  </a:lnTo>
                  <a:lnTo>
                    <a:pt x="6344" y="20835"/>
                  </a:lnTo>
                  <a:lnTo>
                    <a:pt x="6700" y="20531"/>
                  </a:lnTo>
                  <a:lnTo>
                    <a:pt x="7038" y="20219"/>
                  </a:lnTo>
                  <a:lnTo>
                    <a:pt x="7368" y="19906"/>
                  </a:lnTo>
                  <a:lnTo>
                    <a:pt x="7680" y="19585"/>
                  </a:lnTo>
                  <a:lnTo>
                    <a:pt x="7984" y="19264"/>
                  </a:lnTo>
                  <a:lnTo>
                    <a:pt x="8270" y="18935"/>
                  </a:lnTo>
                  <a:lnTo>
                    <a:pt x="8539" y="18605"/>
                  </a:lnTo>
                  <a:lnTo>
                    <a:pt x="8808" y="18266"/>
                  </a:lnTo>
                  <a:lnTo>
                    <a:pt x="9060" y="17919"/>
                  </a:lnTo>
                  <a:lnTo>
                    <a:pt x="9294" y="17581"/>
                  </a:lnTo>
                  <a:lnTo>
                    <a:pt x="9529" y="17234"/>
                  </a:lnTo>
                  <a:lnTo>
                    <a:pt x="9746" y="16887"/>
                  </a:lnTo>
                  <a:lnTo>
                    <a:pt x="9945" y="16531"/>
                  </a:lnTo>
                  <a:lnTo>
                    <a:pt x="10145" y="16184"/>
                  </a:lnTo>
                  <a:lnTo>
                    <a:pt x="10327" y="15828"/>
                  </a:lnTo>
                  <a:lnTo>
                    <a:pt x="10501" y="15472"/>
                  </a:lnTo>
                  <a:lnTo>
                    <a:pt x="10665" y="15125"/>
                  </a:lnTo>
                  <a:lnTo>
                    <a:pt x="10822" y="14769"/>
                  </a:lnTo>
                  <a:lnTo>
                    <a:pt x="10969" y="14414"/>
                  </a:lnTo>
                  <a:lnTo>
                    <a:pt x="11108" y="14067"/>
                  </a:lnTo>
                  <a:lnTo>
                    <a:pt x="11238" y="13711"/>
                  </a:lnTo>
                  <a:lnTo>
                    <a:pt x="11360" y="13364"/>
                  </a:lnTo>
                  <a:lnTo>
                    <a:pt x="11472" y="13017"/>
                  </a:lnTo>
                  <a:lnTo>
                    <a:pt x="11577" y="12678"/>
                  </a:lnTo>
                  <a:lnTo>
                    <a:pt x="11672" y="12340"/>
                  </a:lnTo>
                  <a:lnTo>
                    <a:pt x="11767" y="12001"/>
                  </a:lnTo>
                  <a:lnTo>
                    <a:pt x="11846" y="11672"/>
                  </a:lnTo>
                  <a:lnTo>
                    <a:pt x="11924" y="11342"/>
                  </a:lnTo>
                  <a:lnTo>
                    <a:pt x="12063" y="10708"/>
                  </a:lnTo>
                  <a:lnTo>
                    <a:pt x="12167" y="10092"/>
                  </a:lnTo>
                  <a:lnTo>
                    <a:pt x="12253" y="9502"/>
                  </a:lnTo>
                  <a:lnTo>
                    <a:pt x="12323" y="8938"/>
                  </a:lnTo>
                  <a:lnTo>
                    <a:pt x="12384" y="8409"/>
                  </a:lnTo>
                  <a:lnTo>
                    <a:pt x="12418" y="7923"/>
                  </a:lnTo>
                  <a:lnTo>
                    <a:pt x="12444" y="7472"/>
                  </a:lnTo>
                  <a:lnTo>
                    <a:pt x="12453" y="7064"/>
                  </a:lnTo>
                  <a:lnTo>
                    <a:pt x="12462" y="6699"/>
                  </a:lnTo>
                  <a:lnTo>
                    <a:pt x="12462" y="6387"/>
                  </a:lnTo>
                  <a:lnTo>
                    <a:pt x="12453" y="5927"/>
                  </a:lnTo>
                  <a:lnTo>
                    <a:pt x="12444" y="5710"/>
                  </a:lnTo>
                  <a:lnTo>
                    <a:pt x="12444" y="5710"/>
                  </a:lnTo>
                  <a:lnTo>
                    <a:pt x="12436" y="5441"/>
                  </a:lnTo>
                  <a:lnTo>
                    <a:pt x="12436" y="5172"/>
                  </a:lnTo>
                  <a:lnTo>
                    <a:pt x="12444" y="4912"/>
                  </a:lnTo>
                  <a:lnTo>
                    <a:pt x="12470" y="4652"/>
                  </a:lnTo>
                  <a:lnTo>
                    <a:pt x="12514" y="4391"/>
                  </a:lnTo>
                  <a:lnTo>
                    <a:pt x="12566" y="4140"/>
                  </a:lnTo>
                  <a:lnTo>
                    <a:pt x="12627" y="3897"/>
                  </a:lnTo>
                  <a:lnTo>
                    <a:pt x="12696" y="3645"/>
                  </a:lnTo>
                  <a:lnTo>
                    <a:pt x="12783" y="3411"/>
                  </a:lnTo>
                  <a:lnTo>
                    <a:pt x="12878" y="3176"/>
                  </a:lnTo>
                  <a:lnTo>
                    <a:pt x="12982" y="2942"/>
                  </a:lnTo>
                  <a:lnTo>
                    <a:pt x="13104" y="2725"/>
                  </a:lnTo>
                  <a:lnTo>
                    <a:pt x="13234" y="2508"/>
                  </a:lnTo>
                  <a:lnTo>
                    <a:pt x="13373" y="2291"/>
                  </a:lnTo>
                  <a:lnTo>
                    <a:pt x="13520" y="2092"/>
                  </a:lnTo>
                  <a:lnTo>
                    <a:pt x="13676" y="1892"/>
                  </a:lnTo>
                  <a:lnTo>
                    <a:pt x="13841" y="1710"/>
                  </a:lnTo>
                  <a:lnTo>
                    <a:pt x="14015" y="1528"/>
                  </a:lnTo>
                  <a:lnTo>
                    <a:pt x="14197" y="1354"/>
                  </a:lnTo>
                  <a:lnTo>
                    <a:pt x="14388" y="1189"/>
                  </a:lnTo>
                  <a:lnTo>
                    <a:pt x="14588" y="1033"/>
                  </a:lnTo>
                  <a:lnTo>
                    <a:pt x="14796" y="894"/>
                  </a:lnTo>
                  <a:lnTo>
                    <a:pt x="15004" y="755"/>
                  </a:lnTo>
                  <a:lnTo>
                    <a:pt x="15230" y="634"/>
                  </a:lnTo>
                  <a:lnTo>
                    <a:pt x="15455" y="512"/>
                  </a:lnTo>
                  <a:lnTo>
                    <a:pt x="15690" y="408"/>
                  </a:lnTo>
                  <a:lnTo>
                    <a:pt x="15933" y="322"/>
                  </a:lnTo>
                  <a:lnTo>
                    <a:pt x="16176" y="235"/>
                  </a:lnTo>
                  <a:lnTo>
                    <a:pt x="16427" y="165"/>
                  </a:lnTo>
                  <a:lnTo>
                    <a:pt x="16688" y="105"/>
                  </a:lnTo>
                  <a:lnTo>
                    <a:pt x="16948" y="61"/>
                  </a:lnTo>
                  <a:lnTo>
                    <a:pt x="17217" y="27"/>
                  </a:lnTo>
                  <a:lnTo>
                    <a:pt x="17217" y="27"/>
                  </a:lnTo>
                  <a:lnTo>
                    <a:pt x="17486" y="9"/>
                  </a:lnTo>
                  <a:lnTo>
                    <a:pt x="17755" y="0"/>
                  </a:lnTo>
                  <a:lnTo>
                    <a:pt x="18015" y="9"/>
                  </a:lnTo>
                  <a:lnTo>
                    <a:pt x="18276" y="35"/>
                  </a:lnTo>
                  <a:lnTo>
                    <a:pt x="18536" y="61"/>
                  </a:lnTo>
                  <a:lnTo>
                    <a:pt x="18787" y="113"/>
                  </a:lnTo>
                  <a:lnTo>
                    <a:pt x="19039" y="165"/>
                  </a:lnTo>
                  <a:lnTo>
                    <a:pt x="19282" y="243"/>
                  </a:lnTo>
                  <a:lnTo>
                    <a:pt x="19516" y="322"/>
                  </a:lnTo>
                  <a:lnTo>
                    <a:pt x="19751" y="417"/>
                  </a:lnTo>
                  <a:lnTo>
                    <a:pt x="19985" y="521"/>
                  </a:lnTo>
                  <a:lnTo>
                    <a:pt x="20202" y="634"/>
                  </a:lnTo>
                  <a:lnTo>
                    <a:pt x="20419" y="755"/>
                  </a:lnTo>
                  <a:lnTo>
                    <a:pt x="20636" y="894"/>
                  </a:lnTo>
                  <a:lnTo>
                    <a:pt x="20835" y="1042"/>
                  </a:lnTo>
                  <a:lnTo>
                    <a:pt x="21035" y="1189"/>
                  </a:lnTo>
                  <a:lnTo>
                    <a:pt x="21217" y="1354"/>
                  </a:lnTo>
                  <a:lnTo>
                    <a:pt x="21399" y="1528"/>
                  </a:lnTo>
                  <a:lnTo>
                    <a:pt x="21573" y="1710"/>
                  </a:lnTo>
                  <a:lnTo>
                    <a:pt x="21738" y="1901"/>
                  </a:lnTo>
                  <a:lnTo>
                    <a:pt x="21894" y="2100"/>
                  </a:lnTo>
                  <a:lnTo>
                    <a:pt x="22033" y="2309"/>
                  </a:lnTo>
                  <a:lnTo>
                    <a:pt x="22172" y="2517"/>
                  </a:lnTo>
                  <a:lnTo>
                    <a:pt x="22293" y="2743"/>
                  </a:lnTo>
                  <a:lnTo>
                    <a:pt x="22415" y="2968"/>
                  </a:lnTo>
                  <a:lnTo>
                    <a:pt x="22519" y="3202"/>
                  </a:lnTo>
                  <a:lnTo>
                    <a:pt x="22614" y="3437"/>
                  </a:lnTo>
                  <a:lnTo>
                    <a:pt x="22692" y="3688"/>
                  </a:lnTo>
                  <a:lnTo>
                    <a:pt x="22762" y="3940"/>
                  </a:lnTo>
                  <a:lnTo>
                    <a:pt x="22822" y="4200"/>
                  </a:lnTo>
                  <a:lnTo>
                    <a:pt x="22866" y="4461"/>
                  </a:lnTo>
                  <a:lnTo>
                    <a:pt x="22901" y="4730"/>
                  </a:lnTo>
                  <a:lnTo>
                    <a:pt x="22901" y="4730"/>
                  </a:lnTo>
                  <a:lnTo>
                    <a:pt x="22927" y="5077"/>
                  </a:lnTo>
                  <a:lnTo>
                    <a:pt x="22944" y="5398"/>
                  </a:lnTo>
                  <a:lnTo>
                    <a:pt x="22953" y="5806"/>
                  </a:lnTo>
                  <a:lnTo>
                    <a:pt x="22961" y="6300"/>
                  </a:lnTo>
                  <a:lnTo>
                    <a:pt x="22961" y="6882"/>
                  </a:lnTo>
                  <a:lnTo>
                    <a:pt x="22944" y="7524"/>
                  </a:lnTo>
                  <a:lnTo>
                    <a:pt x="22909" y="8244"/>
                  </a:lnTo>
                  <a:lnTo>
                    <a:pt x="22857" y="9025"/>
                  </a:lnTo>
                  <a:lnTo>
                    <a:pt x="22822" y="9441"/>
                  </a:lnTo>
                  <a:lnTo>
                    <a:pt x="22779" y="9867"/>
                  </a:lnTo>
                  <a:lnTo>
                    <a:pt x="22736" y="10309"/>
                  </a:lnTo>
                  <a:lnTo>
                    <a:pt x="22675" y="10760"/>
                  </a:lnTo>
                  <a:lnTo>
                    <a:pt x="22614" y="11229"/>
                  </a:lnTo>
                  <a:lnTo>
                    <a:pt x="22536" y="11706"/>
                  </a:lnTo>
                  <a:lnTo>
                    <a:pt x="22458" y="12192"/>
                  </a:lnTo>
                  <a:lnTo>
                    <a:pt x="22371" y="12687"/>
                  </a:lnTo>
                  <a:lnTo>
                    <a:pt x="22267" y="13199"/>
                  </a:lnTo>
                  <a:lnTo>
                    <a:pt x="22154" y="13711"/>
                  </a:lnTo>
                  <a:lnTo>
                    <a:pt x="22033" y="14231"/>
                  </a:lnTo>
                  <a:lnTo>
                    <a:pt x="21903" y="14761"/>
                  </a:lnTo>
                  <a:lnTo>
                    <a:pt x="21755" y="15299"/>
                  </a:lnTo>
                  <a:lnTo>
                    <a:pt x="21599" y="15845"/>
                  </a:lnTo>
                  <a:lnTo>
                    <a:pt x="21434" y="16392"/>
                  </a:lnTo>
                  <a:lnTo>
                    <a:pt x="21252" y="16947"/>
                  </a:lnTo>
                  <a:lnTo>
                    <a:pt x="21052" y="17503"/>
                  </a:lnTo>
                  <a:lnTo>
                    <a:pt x="20844" y="18058"/>
                  </a:lnTo>
                  <a:lnTo>
                    <a:pt x="20618" y="18622"/>
                  </a:lnTo>
                  <a:lnTo>
                    <a:pt x="20384" y="19186"/>
                  </a:lnTo>
                  <a:lnTo>
                    <a:pt x="20124" y="19759"/>
                  </a:lnTo>
                  <a:lnTo>
                    <a:pt x="19855" y="20323"/>
                  </a:lnTo>
                  <a:lnTo>
                    <a:pt x="19568" y="20896"/>
                  </a:lnTo>
                  <a:lnTo>
                    <a:pt x="19265" y="21460"/>
                  </a:lnTo>
                  <a:lnTo>
                    <a:pt x="18952" y="22024"/>
                  </a:lnTo>
                  <a:lnTo>
                    <a:pt x="18614" y="22588"/>
                  </a:lnTo>
                  <a:lnTo>
                    <a:pt x="18258" y="23152"/>
                  </a:lnTo>
                  <a:lnTo>
                    <a:pt x="17885" y="23707"/>
                  </a:lnTo>
                  <a:lnTo>
                    <a:pt x="17486" y="24262"/>
                  </a:lnTo>
                  <a:lnTo>
                    <a:pt x="17078" y="24809"/>
                  </a:lnTo>
                  <a:lnTo>
                    <a:pt x="16644" y="25356"/>
                  </a:lnTo>
                  <a:lnTo>
                    <a:pt x="16193" y="25894"/>
                  </a:lnTo>
                  <a:lnTo>
                    <a:pt x="15724" y="26423"/>
                  </a:lnTo>
                  <a:lnTo>
                    <a:pt x="15473" y="26683"/>
                  </a:lnTo>
                  <a:lnTo>
                    <a:pt x="15230" y="26944"/>
                  </a:lnTo>
                  <a:lnTo>
                    <a:pt x="14969" y="27204"/>
                  </a:lnTo>
                  <a:lnTo>
                    <a:pt x="14709" y="27464"/>
                  </a:lnTo>
                  <a:lnTo>
                    <a:pt x="14440" y="27716"/>
                  </a:lnTo>
                  <a:lnTo>
                    <a:pt x="14171" y="27968"/>
                  </a:lnTo>
                  <a:lnTo>
                    <a:pt x="13893" y="28219"/>
                  </a:lnTo>
                  <a:lnTo>
                    <a:pt x="13607" y="28471"/>
                  </a:lnTo>
                  <a:lnTo>
                    <a:pt x="13321" y="28714"/>
                  </a:lnTo>
                  <a:lnTo>
                    <a:pt x="13026" y="28957"/>
                  </a:lnTo>
                  <a:lnTo>
                    <a:pt x="12722" y="29200"/>
                  </a:lnTo>
                  <a:lnTo>
                    <a:pt x="12418" y="29434"/>
                  </a:lnTo>
                  <a:lnTo>
                    <a:pt x="12106" y="29668"/>
                  </a:lnTo>
                  <a:lnTo>
                    <a:pt x="11785" y="29903"/>
                  </a:lnTo>
                  <a:lnTo>
                    <a:pt x="11464" y="30128"/>
                  </a:lnTo>
                  <a:lnTo>
                    <a:pt x="11134" y="30354"/>
                  </a:lnTo>
                  <a:lnTo>
                    <a:pt x="10796" y="30580"/>
                  </a:lnTo>
                  <a:lnTo>
                    <a:pt x="10449" y="30796"/>
                  </a:lnTo>
                  <a:lnTo>
                    <a:pt x="10101" y="31013"/>
                  </a:lnTo>
                  <a:lnTo>
                    <a:pt x="9746" y="31230"/>
                  </a:lnTo>
                  <a:lnTo>
                    <a:pt x="9381" y="31439"/>
                  </a:lnTo>
                  <a:lnTo>
                    <a:pt x="9008" y="31647"/>
                  </a:lnTo>
                  <a:lnTo>
                    <a:pt x="8635" y="31846"/>
                  </a:lnTo>
                  <a:lnTo>
                    <a:pt x="8253" y="32046"/>
                  </a:lnTo>
                  <a:lnTo>
                    <a:pt x="7863" y="32246"/>
                  </a:lnTo>
                  <a:lnTo>
                    <a:pt x="7463" y="32437"/>
                  </a:lnTo>
                  <a:lnTo>
                    <a:pt x="7463" y="32437"/>
                  </a:lnTo>
                  <a:lnTo>
                    <a:pt x="7333" y="32506"/>
                  </a:lnTo>
                  <a:lnTo>
                    <a:pt x="7203" y="32575"/>
                  </a:lnTo>
                  <a:lnTo>
                    <a:pt x="7073" y="32636"/>
                  </a:lnTo>
                  <a:lnTo>
                    <a:pt x="6943" y="32697"/>
                  </a:lnTo>
                  <a:lnTo>
                    <a:pt x="6804" y="32749"/>
                  </a:lnTo>
                  <a:lnTo>
                    <a:pt x="6674" y="32792"/>
                  </a:lnTo>
                  <a:lnTo>
                    <a:pt x="6405" y="32870"/>
                  </a:lnTo>
                  <a:lnTo>
                    <a:pt x="6136" y="32931"/>
                  </a:lnTo>
                  <a:lnTo>
                    <a:pt x="5858" y="32966"/>
                  </a:lnTo>
                  <a:lnTo>
                    <a:pt x="5581" y="32992"/>
                  </a:lnTo>
                  <a:lnTo>
                    <a:pt x="5294" y="32992"/>
                  </a:lnTo>
                  <a:lnTo>
                    <a:pt x="5294" y="329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137aa9371db_0_13"/>
            <p:cNvSpPr/>
            <p:nvPr/>
          </p:nvSpPr>
          <p:spPr>
            <a:xfrm>
              <a:off x="-4625825" y="-3612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6" name="Google Shape;1246;g137aa9371db_0_13"/>
          <p:cNvSpPr/>
          <p:nvPr/>
        </p:nvSpPr>
        <p:spPr>
          <a:xfrm>
            <a:off x="1189800" y="1028700"/>
            <a:ext cx="6764400" cy="814200"/>
          </a:xfrm>
          <a:prstGeom prst="roundRect">
            <a:avLst>
              <a:gd name="adj" fmla="val 281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g137aa9371db_0_13"/>
          <p:cNvSpPr txBox="1">
            <a:spLocks noGrp="1"/>
          </p:cNvSpPr>
          <p:nvPr>
            <p:ph type="title"/>
          </p:nvPr>
        </p:nvSpPr>
        <p:spPr>
          <a:xfrm>
            <a:off x="619225" y="2096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accent5"/>
                </a:solidFill>
              </a:rPr>
              <a:t>LINEAR REGRESSION</a:t>
            </a:r>
            <a:endParaRPr sz="2000">
              <a:solidFill>
                <a:schemeClr val="accent5"/>
              </a:solidFill>
            </a:endParaRPr>
          </a:p>
        </p:txBody>
      </p:sp>
      <p:sp>
        <p:nvSpPr>
          <p:cNvPr id="1248" name="Google Shape;1248;g137aa9371db_0_13"/>
          <p:cNvSpPr txBox="1">
            <a:spLocks noGrp="1"/>
          </p:cNvSpPr>
          <p:nvPr>
            <p:ph type="subTitle" idx="4294967295"/>
          </p:nvPr>
        </p:nvSpPr>
        <p:spPr>
          <a:xfrm>
            <a:off x="530425" y="2623775"/>
            <a:ext cx="2543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SciKit Learn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Linear Model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9" name="Google Shape;1249;g137aa9371db_0_13"/>
          <p:cNvSpPr txBox="1">
            <a:spLocks noGrp="1"/>
          </p:cNvSpPr>
          <p:nvPr>
            <p:ph type="title" idx="4294967295"/>
          </p:nvPr>
        </p:nvSpPr>
        <p:spPr>
          <a:xfrm>
            <a:off x="3318494" y="2096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accent5"/>
                </a:solidFill>
              </a:rPr>
              <a:t>LINEAR BAYESIAN RIDGE</a:t>
            </a:r>
            <a:endParaRPr sz="2000">
              <a:solidFill>
                <a:schemeClr val="accent5"/>
              </a:solidFill>
            </a:endParaRPr>
          </a:p>
        </p:txBody>
      </p:sp>
      <p:sp>
        <p:nvSpPr>
          <p:cNvPr id="1250" name="Google Shape;1250;g137aa9371db_0_13"/>
          <p:cNvSpPr txBox="1">
            <a:spLocks noGrp="1"/>
          </p:cNvSpPr>
          <p:nvPr>
            <p:ph type="subTitle" idx="4294967295"/>
          </p:nvPr>
        </p:nvSpPr>
        <p:spPr>
          <a:xfrm>
            <a:off x="3274113" y="2623775"/>
            <a:ext cx="2543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SciKit Learn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Linear Model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1" name="Google Shape;1251;g137aa9371db_0_13"/>
          <p:cNvSpPr txBox="1">
            <a:spLocks noGrp="1"/>
          </p:cNvSpPr>
          <p:nvPr>
            <p:ph type="title"/>
          </p:nvPr>
        </p:nvSpPr>
        <p:spPr>
          <a:xfrm>
            <a:off x="6188975" y="209607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accent5"/>
                </a:solidFill>
              </a:rPr>
              <a:t>GRADIENT BOOSTING</a:t>
            </a:r>
            <a:endParaRPr sz="2000">
              <a:solidFill>
                <a:schemeClr val="accent5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accent5"/>
                </a:solidFill>
              </a:rPr>
              <a:t>REGRESSOR</a:t>
            </a:r>
            <a:endParaRPr sz="2000">
              <a:solidFill>
                <a:schemeClr val="accent5"/>
              </a:solidFill>
            </a:endParaRPr>
          </a:p>
        </p:txBody>
      </p:sp>
      <p:sp>
        <p:nvSpPr>
          <p:cNvPr id="1252" name="Google Shape;1252;g137aa9371db_0_13"/>
          <p:cNvSpPr txBox="1">
            <a:spLocks noGrp="1"/>
          </p:cNvSpPr>
          <p:nvPr>
            <p:ph type="subTitle" idx="4294967295"/>
          </p:nvPr>
        </p:nvSpPr>
        <p:spPr>
          <a:xfrm>
            <a:off x="6069875" y="2666000"/>
            <a:ext cx="2543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SciKit Learn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Ensemble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3" name="Google Shape;1253;g137aa9371db_0_13"/>
          <p:cNvSpPr txBox="1">
            <a:spLocks noGrp="1"/>
          </p:cNvSpPr>
          <p:nvPr>
            <p:ph type="title" idx="4294967295"/>
          </p:nvPr>
        </p:nvSpPr>
        <p:spPr>
          <a:xfrm>
            <a:off x="4847057" y="35214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accent5"/>
                </a:solidFill>
              </a:rPr>
              <a:t>XGBOOST REGRESSION</a:t>
            </a:r>
            <a:endParaRPr sz="2000">
              <a:solidFill>
                <a:schemeClr val="accent5"/>
              </a:solidFill>
            </a:endParaRPr>
          </a:p>
        </p:txBody>
      </p:sp>
      <p:sp>
        <p:nvSpPr>
          <p:cNvPr id="1254" name="Google Shape;1254;g137aa9371db_0_13"/>
          <p:cNvSpPr txBox="1">
            <a:spLocks noGrp="1"/>
          </p:cNvSpPr>
          <p:nvPr>
            <p:ph type="subTitle" idx="4294967295"/>
          </p:nvPr>
        </p:nvSpPr>
        <p:spPr>
          <a:xfrm>
            <a:off x="4921611" y="4049150"/>
            <a:ext cx="21564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XGBoost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5" name="Google Shape;1255;g137aa9371db_0_13"/>
          <p:cNvSpPr txBox="1">
            <a:spLocks noGrp="1"/>
          </p:cNvSpPr>
          <p:nvPr>
            <p:ph type="title" idx="4294967295"/>
          </p:nvPr>
        </p:nvSpPr>
        <p:spPr>
          <a:xfrm>
            <a:off x="1909033" y="35214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accent5"/>
                </a:solidFill>
              </a:rPr>
              <a:t>LASSO</a:t>
            </a:r>
            <a:endParaRPr sz="2000">
              <a:solidFill>
                <a:schemeClr val="accent5"/>
              </a:solidFill>
            </a:endParaRPr>
          </a:p>
        </p:txBody>
      </p:sp>
      <p:sp>
        <p:nvSpPr>
          <p:cNvPr id="1256" name="Google Shape;1256;g137aa9371db_0_13"/>
          <p:cNvSpPr txBox="1">
            <a:spLocks noGrp="1"/>
          </p:cNvSpPr>
          <p:nvPr>
            <p:ph type="subTitle" idx="4294967295"/>
          </p:nvPr>
        </p:nvSpPr>
        <p:spPr>
          <a:xfrm>
            <a:off x="1789925" y="3967750"/>
            <a:ext cx="2543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SciKit Learn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Linear Model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7" name="Google Shape;1257;g137aa9371db_0_13"/>
          <p:cNvSpPr txBox="1"/>
          <p:nvPr/>
        </p:nvSpPr>
        <p:spPr>
          <a:xfrm>
            <a:off x="960150" y="1045050"/>
            <a:ext cx="72237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Metodo di apprendimento supervisionato che ha come fine quello di predire un valore numerico, studiando le relazioni fra le diverse caratteristiche che descrivono i dati.</a:t>
            </a:r>
            <a:endParaRPr sz="1400" b="1" i="0" u="none" strike="noStrike" cap="none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137aa9371db_0_160"/>
          <p:cNvSpPr txBox="1">
            <a:spLocks noGrp="1"/>
          </p:cNvSpPr>
          <p:nvPr>
            <p:ph type="title"/>
          </p:nvPr>
        </p:nvSpPr>
        <p:spPr>
          <a:xfrm>
            <a:off x="720000" y="264942"/>
            <a:ext cx="7704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000" b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MODELLI DI REGRESSIONE</a:t>
            </a:r>
            <a:endParaRPr sz="2800" b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3" name="Google Shape;1263;g137aa9371db_0_160"/>
          <p:cNvSpPr txBox="1">
            <a:spLocks noGrp="1"/>
          </p:cNvSpPr>
          <p:nvPr>
            <p:ph type="title"/>
          </p:nvPr>
        </p:nvSpPr>
        <p:spPr>
          <a:xfrm>
            <a:off x="720000" y="890950"/>
            <a:ext cx="77040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accent5"/>
                </a:solidFill>
              </a:rPr>
              <a:t>Preparazione dei dati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1264" name="Google Shape;1264;g137aa9371db_0_160"/>
          <p:cNvCxnSpPr/>
          <p:nvPr/>
        </p:nvCxnSpPr>
        <p:spPr>
          <a:xfrm rot="10800000" flipH="1">
            <a:off x="1423050" y="954650"/>
            <a:ext cx="6273600" cy="17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5" name="Google Shape;1265;g137aa9371db_0_160"/>
          <p:cNvSpPr/>
          <p:nvPr/>
        </p:nvSpPr>
        <p:spPr>
          <a:xfrm>
            <a:off x="3221400" y="1938875"/>
            <a:ext cx="2676900" cy="707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6" name="Google Shape;1266;g137aa9371db_0_160"/>
          <p:cNvGrpSpPr/>
          <p:nvPr/>
        </p:nvGrpSpPr>
        <p:grpSpPr>
          <a:xfrm>
            <a:off x="3468048" y="2065017"/>
            <a:ext cx="368322" cy="455117"/>
            <a:chOff x="1831900" y="-8599100"/>
            <a:chExt cx="3956200" cy="8837225"/>
          </a:xfrm>
        </p:grpSpPr>
        <p:sp>
          <p:nvSpPr>
            <p:cNvPr id="1267" name="Google Shape;1267;g137aa9371db_0_160"/>
            <p:cNvSpPr/>
            <p:nvPr/>
          </p:nvSpPr>
          <p:spPr>
            <a:xfrm>
              <a:off x="2408150" y="-8470225"/>
              <a:ext cx="3303450" cy="8578200"/>
            </a:xfrm>
            <a:custGeom>
              <a:avLst/>
              <a:gdLst/>
              <a:ahLst/>
              <a:cxnLst/>
              <a:rect l="l" t="t" r="r" b="b"/>
              <a:pathLst>
                <a:path w="132138" h="343128" extrusionOk="0">
                  <a:moveTo>
                    <a:pt x="70818" y="0"/>
                  </a:moveTo>
                  <a:lnTo>
                    <a:pt x="68379" y="9"/>
                  </a:lnTo>
                  <a:lnTo>
                    <a:pt x="65898" y="18"/>
                  </a:lnTo>
                  <a:lnTo>
                    <a:pt x="63372" y="35"/>
                  </a:lnTo>
                  <a:lnTo>
                    <a:pt x="60805" y="69"/>
                  </a:lnTo>
                  <a:lnTo>
                    <a:pt x="58198" y="104"/>
                  </a:lnTo>
                  <a:lnTo>
                    <a:pt x="55549" y="155"/>
                  </a:lnTo>
                  <a:lnTo>
                    <a:pt x="52860" y="224"/>
                  </a:lnTo>
                  <a:lnTo>
                    <a:pt x="50125" y="293"/>
                  </a:lnTo>
                  <a:lnTo>
                    <a:pt x="47355" y="378"/>
                  </a:lnTo>
                  <a:lnTo>
                    <a:pt x="44544" y="473"/>
                  </a:lnTo>
                  <a:lnTo>
                    <a:pt x="41697" y="585"/>
                  </a:lnTo>
                  <a:lnTo>
                    <a:pt x="38804" y="713"/>
                  </a:lnTo>
                  <a:lnTo>
                    <a:pt x="35880" y="842"/>
                  </a:lnTo>
                  <a:lnTo>
                    <a:pt x="32911" y="997"/>
                  </a:lnTo>
                  <a:lnTo>
                    <a:pt x="29906" y="1160"/>
                  </a:lnTo>
                  <a:lnTo>
                    <a:pt x="26866" y="1341"/>
                  </a:lnTo>
                  <a:lnTo>
                    <a:pt x="23897" y="1530"/>
                  </a:lnTo>
                  <a:lnTo>
                    <a:pt x="20892" y="1736"/>
                  </a:lnTo>
                  <a:lnTo>
                    <a:pt x="17851" y="1951"/>
                  </a:lnTo>
                  <a:lnTo>
                    <a:pt x="14785" y="2183"/>
                  </a:lnTo>
                  <a:lnTo>
                    <a:pt x="11623" y="2432"/>
                  </a:lnTo>
                  <a:lnTo>
                    <a:pt x="8429" y="2698"/>
                  </a:lnTo>
                  <a:lnTo>
                    <a:pt x="5206" y="2982"/>
                  </a:lnTo>
                  <a:lnTo>
                    <a:pt x="1946" y="3282"/>
                  </a:lnTo>
                  <a:lnTo>
                    <a:pt x="1911" y="4365"/>
                  </a:lnTo>
                  <a:lnTo>
                    <a:pt x="1824" y="7544"/>
                  </a:lnTo>
                  <a:lnTo>
                    <a:pt x="1686" y="12733"/>
                  </a:lnTo>
                  <a:lnTo>
                    <a:pt x="1605" y="16049"/>
                  </a:lnTo>
                  <a:lnTo>
                    <a:pt x="1513" y="19838"/>
                  </a:lnTo>
                  <a:lnTo>
                    <a:pt x="1417" y="24073"/>
                  </a:lnTo>
                  <a:lnTo>
                    <a:pt x="1315" y="28755"/>
                  </a:lnTo>
                  <a:lnTo>
                    <a:pt x="1208" y="33876"/>
                  </a:lnTo>
                  <a:lnTo>
                    <a:pt x="1096" y="39417"/>
                  </a:lnTo>
                  <a:lnTo>
                    <a:pt x="989" y="45362"/>
                  </a:lnTo>
                  <a:lnTo>
                    <a:pt x="877" y="51703"/>
                  </a:lnTo>
                  <a:lnTo>
                    <a:pt x="765" y="58438"/>
                  </a:lnTo>
                  <a:lnTo>
                    <a:pt x="658" y="65543"/>
                  </a:lnTo>
                  <a:lnTo>
                    <a:pt x="556" y="73009"/>
                  </a:lnTo>
                  <a:lnTo>
                    <a:pt x="459" y="80827"/>
                  </a:lnTo>
                  <a:lnTo>
                    <a:pt x="362" y="88989"/>
                  </a:lnTo>
                  <a:lnTo>
                    <a:pt x="281" y="97477"/>
                  </a:lnTo>
                  <a:lnTo>
                    <a:pt x="240" y="101841"/>
                  </a:lnTo>
                  <a:lnTo>
                    <a:pt x="204" y="106283"/>
                  </a:lnTo>
                  <a:lnTo>
                    <a:pt x="169" y="110802"/>
                  </a:lnTo>
                  <a:lnTo>
                    <a:pt x="138" y="115390"/>
                  </a:lnTo>
                  <a:lnTo>
                    <a:pt x="108" y="120055"/>
                  </a:lnTo>
                  <a:lnTo>
                    <a:pt x="82" y="124797"/>
                  </a:lnTo>
                  <a:lnTo>
                    <a:pt x="62" y="129609"/>
                  </a:lnTo>
                  <a:lnTo>
                    <a:pt x="41" y="134480"/>
                  </a:lnTo>
                  <a:lnTo>
                    <a:pt x="26" y="139428"/>
                  </a:lnTo>
                  <a:lnTo>
                    <a:pt x="16" y="144437"/>
                  </a:lnTo>
                  <a:lnTo>
                    <a:pt x="6" y="149515"/>
                  </a:lnTo>
                  <a:lnTo>
                    <a:pt x="1" y="154652"/>
                  </a:lnTo>
                  <a:lnTo>
                    <a:pt x="1" y="159858"/>
                  </a:lnTo>
                  <a:lnTo>
                    <a:pt x="6" y="165116"/>
                  </a:lnTo>
                  <a:lnTo>
                    <a:pt x="16" y="170443"/>
                  </a:lnTo>
                  <a:lnTo>
                    <a:pt x="31" y="175821"/>
                  </a:lnTo>
                  <a:lnTo>
                    <a:pt x="47" y="181251"/>
                  </a:lnTo>
                  <a:lnTo>
                    <a:pt x="72" y="186741"/>
                  </a:lnTo>
                  <a:lnTo>
                    <a:pt x="97" y="192282"/>
                  </a:lnTo>
                  <a:lnTo>
                    <a:pt x="133" y="197883"/>
                  </a:lnTo>
                  <a:lnTo>
                    <a:pt x="169" y="203528"/>
                  </a:lnTo>
                  <a:lnTo>
                    <a:pt x="215" y="209215"/>
                  </a:lnTo>
                  <a:lnTo>
                    <a:pt x="266" y="214963"/>
                  </a:lnTo>
                  <a:lnTo>
                    <a:pt x="322" y="220745"/>
                  </a:lnTo>
                  <a:lnTo>
                    <a:pt x="12932" y="220994"/>
                  </a:lnTo>
                  <a:lnTo>
                    <a:pt x="100642" y="222695"/>
                  </a:lnTo>
                  <a:lnTo>
                    <a:pt x="100607" y="223047"/>
                  </a:lnTo>
                  <a:lnTo>
                    <a:pt x="100495" y="224053"/>
                  </a:lnTo>
                  <a:lnTo>
                    <a:pt x="100327" y="225676"/>
                  </a:lnTo>
                  <a:lnTo>
                    <a:pt x="100108" y="227876"/>
                  </a:lnTo>
                  <a:lnTo>
                    <a:pt x="99985" y="229173"/>
                  </a:lnTo>
                  <a:lnTo>
                    <a:pt x="99848" y="230599"/>
                  </a:lnTo>
                  <a:lnTo>
                    <a:pt x="99710" y="232145"/>
                  </a:lnTo>
                  <a:lnTo>
                    <a:pt x="99563" y="233812"/>
                  </a:lnTo>
                  <a:lnTo>
                    <a:pt x="99410" y="235591"/>
                  </a:lnTo>
                  <a:lnTo>
                    <a:pt x="99252" y="237463"/>
                  </a:lnTo>
                  <a:lnTo>
                    <a:pt x="99094" y="239448"/>
                  </a:lnTo>
                  <a:lnTo>
                    <a:pt x="98931" y="241519"/>
                  </a:lnTo>
                  <a:lnTo>
                    <a:pt x="98773" y="243675"/>
                  </a:lnTo>
                  <a:lnTo>
                    <a:pt x="98615" y="245917"/>
                  </a:lnTo>
                  <a:lnTo>
                    <a:pt x="98457" y="248237"/>
                  </a:lnTo>
                  <a:lnTo>
                    <a:pt x="98305" y="250634"/>
                  </a:lnTo>
                  <a:lnTo>
                    <a:pt x="98157" y="253091"/>
                  </a:lnTo>
                  <a:lnTo>
                    <a:pt x="98020" y="255608"/>
                  </a:lnTo>
                  <a:lnTo>
                    <a:pt x="97887" y="258177"/>
                  </a:lnTo>
                  <a:lnTo>
                    <a:pt x="97760" y="260806"/>
                  </a:lnTo>
                  <a:lnTo>
                    <a:pt x="97704" y="262129"/>
                  </a:lnTo>
                  <a:lnTo>
                    <a:pt x="97648" y="263469"/>
                  </a:lnTo>
                  <a:lnTo>
                    <a:pt x="97592" y="264818"/>
                  </a:lnTo>
                  <a:lnTo>
                    <a:pt x="97541" y="266176"/>
                  </a:lnTo>
                  <a:lnTo>
                    <a:pt x="97495" y="267542"/>
                  </a:lnTo>
                  <a:lnTo>
                    <a:pt x="97454" y="268916"/>
                  </a:lnTo>
                  <a:lnTo>
                    <a:pt x="97413" y="270299"/>
                  </a:lnTo>
                  <a:lnTo>
                    <a:pt x="97378" y="271683"/>
                  </a:lnTo>
                  <a:lnTo>
                    <a:pt x="97342" y="273074"/>
                  </a:lnTo>
                  <a:lnTo>
                    <a:pt x="97317" y="274475"/>
                  </a:lnTo>
                  <a:lnTo>
                    <a:pt x="97291" y="275875"/>
                  </a:lnTo>
                  <a:lnTo>
                    <a:pt x="97271" y="277276"/>
                  </a:lnTo>
                  <a:lnTo>
                    <a:pt x="97256" y="278684"/>
                  </a:lnTo>
                  <a:lnTo>
                    <a:pt x="97245" y="280093"/>
                  </a:lnTo>
                  <a:lnTo>
                    <a:pt x="97235" y="281502"/>
                  </a:lnTo>
                  <a:lnTo>
                    <a:pt x="97235" y="282911"/>
                  </a:lnTo>
                  <a:lnTo>
                    <a:pt x="97240" y="284329"/>
                  </a:lnTo>
                  <a:lnTo>
                    <a:pt x="97245" y="285738"/>
                  </a:lnTo>
                  <a:lnTo>
                    <a:pt x="97261" y="287147"/>
                  </a:lnTo>
                  <a:lnTo>
                    <a:pt x="97281" y="288556"/>
                  </a:lnTo>
                  <a:lnTo>
                    <a:pt x="97306" y="289956"/>
                  </a:lnTo>
                  <a:lnTo>
                    <a:pt x="97337" y="291357"/>
                  </a:lnTo>
                  <a:lnTo>
                    <a:pt x="97373" y="292757"/>
                  </a:lnTo>
                  <a:lnTo>
                    <a:pt x="97419" y="294149"/>
                  </a:lnTo>
                  <a:lnTo>
                    <a:pt x="97464" y="295532"/>
                  </a:lnTo>
                  <a:lnTo>
                    <a:pt x="97520" y="296915"/>
                  </a:lnTo>
                  <a:lnTo>
                    <a:pt x="97582" y="298290"/>
                  </a:lnTo>
                  <a:lnTo>
                    <a:pt x="97653" y="299656"/>
                  </a:lnTo>
                  <a:lnTo>
                    <a:pt x="97729" y="301013"/>
                  </a:lnTo>
                  <a:lnTo>
                    <a:pt x="97811" y="302362"/>
                  </a:lnTo>
                  <a:lnTo>
                    <a:pt x="97902" y="303694"/>
                  </a:lnTo>
                  <a:lnTo>
                    <a:pt x="97999" y="305025"/>
                  </a:lnTo>
                  <a:lnTo>
                    <a:pt x="98106" y="306340"/>
                  </a:lnTo>
                  <a:lnTo>
                    <a:pt x="98218" y="307646"/>
                  </a:lnTo>
                  <a:lnTo>
                    <a:pt x="98340" y="308943"/>
                  </a:lnTo>
                  <a:lnTo>
                    <a:pt x="98468" y="310223"/>
                  </a:lnTo>
                  <a:lnTo>
                    <a:pt x="98605" y="311486"/>
                  </a:lnTo>
                  <a:lnTo>
                    <a:pt x="98753" y="312740"/>
                  </a:lnTo>
                  <a:lnTo>
                    <a:pt x="98906" y="313977"/>
                  </a:lnTo>
                  <a:lnTo>
                    <a:pt x="99069" y="315197"/>
                  </a:lnTo>
                  <a:lnTo>
                    <a:pt x="99242" y="316400"/>
                  </a:lnTo>
                  <a:lnTo>
                    <a:pt x="99420" y="317594"/>
                  </a:lnTo>
                  <a:lnTo>
                    <a:pt x="99609" y="318763"/>
                  </a:lnTo>
                  <a:lnTo>
                    <a:pt x="99807" y="319914"/>
                  </a:lnTo>
                  <a:lnTo>
                    <a:pt x="99914" y="320481"/>
                  </a:lnTo>
                  <a:lnTo>
                    <a:pt x="100016" y="321040"/>
                  </a:lnTo>
                  <a:lnTo>
                    <a:pt x="100123" y="321598"/>
                  </a:lnTo>
                  <a:lnTo>
                    <a:pt x="100235" y="322156"/>
                  </a:lnTo>
                  <a:lnTo>
                    <a:pt x="100347" y="322698"/>
                  </a:lnTo>
                  <a:lnTo>
                    <a:pt x="100464" y="323247"/>
                  </a:lnTo>
                  <a:lnTo>
                    <a:pt x="100581" y="323780"/>
                  </a:lnTo>
                  <a:lnTo>
                    <a:pt x="100698" y="324313"/>
                  </a:lnTo>
                  <a:lnTo>
                    <a:pt x="100826" y="324837"/>
                  </a:lnTo>
                  <a:lnTo>
                    <a:pt x="100948" y="325361"/>
                  </a:lnTo>
                  <a:lnTo>
                    <a:pt x="101075" y="325876"/>
                  </a:lnTo>
                  <a:lnTo>
                    <a:pt x="101208" y="326383"/>
                  </a:lnTo>
                  <a:lnTo>
                    <a:pt x="101340" y="326890"/>
                  </a:lnTo>
                  <a:lnTo>
                    <a:pt x="101473" y="327388"/>
                  </a:lnTo>
                  <a:lnTo>
                    <a:pt x="101615" y="327878"/>
                  </a:lnTo>
                  <a:lnTo>
                    <a:pt x="101753" y="328368"/>
                  </a:lnTo>
                  <a:lnTo>
                    <a:pt x="101895" y="328840"/>
                  </a:lnTo>
                  <a:lnTo>
                    <a:pt x="102043" y="329313"/>
                  </a:lnTo>
                  <a:lnTo>
                    <a:pt x="102191" y="329785"/>
                  </a:lnTo>
                  <a:lnTo>
                    <a:pt x="102343" y="330241"/>
                  </a:lnTo>
                  <a:lnTo>
                    <a:pt x="102496" y="330696"/>
                  </a:lnTo>
                  <a:lnTo>
                    <a:pt x="102654" y="331143"/>
                  </a:lnTo>
                  <a:lnTo>
                    <a:pt x="102817" y="331581"/>
                  </a:lnTo>
                  <a:lnTo>
                    <a:pt x="102980" y="332019"/>
                  </a:lnTo>
                  <a:lnTo>
                    <a:pt x="103143" y="332440"/>
                  </a:lnTo>
                  <a:lnTo>
                    <a:pt x="103311" y="332861"/>
                  </a:lnTo>
                  <a:lnTo>
                    <a:pt x="103484" y="333273"/>
                  </a:lnTo>
                  <a:lnTo>
                    <a:pt x="103657" y="333677"/>
                  </a:lnTo>
                  <a:lnTo>
                    <a:pt x="103836" y="334081"/>
                  </a:lnTo>
                  <a:lnTo>
                    <a:pt x="104014" y="334468"/>
                  </a:lnTo>
                  <a:lnTo>
                    <a:pt x="104197" y="334854"/>
                  </a:lnTo>
                  <a:lnTo>
                    <a:pt x="104386" y="335232"/>
                  </a:lnTo>
                  <a:lnTo>
                    <a:pt x="104574" y="335602"/>
                  </a:lnTo>
                  <a:lnTo>
                    <a:pt x="104763" y="335963"/>
                  </a:lnTo>
                  <a:lnTo>
                    <a:pt x="104961" y="336315"/>
                  </a:lnTo>
                  <a:lnTo>
                    <a:pt x="105155" y="336658"/>
                  </a:lnTo>
                  <a:lnTo>
                    <a:pt x="105358" y="336994"/>
                  </a:lnTo>
                  <a:lnTo>
                    <a:pt x="105562" y="337320"/>
                  </a:lnTo>
                  <a:lnTo>
                    <a:pt x="105771" y="337646"/>
                  </a:lnTo>
                  <a:lnTo>
                    <a:pt x="105980" y="337956"/>
                  </a:lnTo>
                  <a:lnTo>
                    <a:pt x="106194" y="338265"/>
                  </a:lnTo>
                  <a:lnTo>
                    <a:pt x="106413" y="338557"/>
                  </a:lnTo>
                  <a:lnTo>
                    <a:pt x="106632" y="338849"/>
                  </a:lnTo>
                  <a:lnTo>
                    <a:pt x="106856" y="339124"/>
                  </a:lnTo>
                  <a:lnTo>
                    <a:pt x="107080" y="339399"/>
                  </a:lnTo>
                  <a:lnTo>
                    <a:pt x="107309" y="339657"/>
                  </a:lnTo>
                  <a:lnTo>
                    <a:pt x="107543" y="339915"/>
                  </a:lnTo>
                  <a:lnTo>
                    <a:pt x="107778" y="340155"/>
                  </a:lnTo>
                  <a:lnTo>
                    <a:pt x="108017" y="340387"/>
                  </a:lnTo>
                  <a:lnTo>
                    <a:pt x="108261" y="340619"/>
                  </a:lnTo>
                  <a:lnTo>
                    <a:pt x="108506" y="340834"/>
                  </a:lnTo>
                  <a:lnTo>
                    <a:pt x="108755" y="341040"/>
                  </a:lnTo>
                  <a:lnTo>
                    <a:pt x="109010" y="341238"/>
                  </a:lnTo>
                  <a:lnTo>
                    <a:pt x="109265" y="341427"/>
                  </a:lnTo>
                  <a:lnTo>
                    <a:pt x="109524" y="341607"/>
                  </a:lnTo>
                  <a:lnTo>
                    <a:pt x="109789" y="341779"/>
                  </a:lnTo>
                  <a:lnTo>
                    <a:pt x="110054" y="341942"/>
                  </a:lnTo>
                  <a:lnTo>
                    <a:pt x="110324" y="342088"/>
                  </a:lnTo>
                  <a:lnTo>
                    <a:pt x="110599" y="342234"/>
                  </a:lnTo>
                  <a:lnTo>
                    <a:pt x="110874" y="342363"/>
                  </a:lnTo>
                  <a:lnTo>
                    <a:pt x="111154" y="342483"/>
                  </a:lnTo>
                  <a:lnTo>
                    <a:pt x="111439" y="342595"/>
                  </a:lnTo>
                  <a:lnTo>
                    <a:pt x="111730" y="342698"/>
                  </a:lnTo>
                  <a:lnTo>
                    <a:pt x="112020" y="342784"/>
                  </a:lnTo>
                  <a:lnTo>
                    <a:pt x="112315" y="342870"/>
                  </a:lnTo>
                  <a:lnTo>
                    <a:pt x="112611" y="342939"/>
                  </a:lnTo>
                  <a:lnTo>
                    <a:pt x="112916" y="342999"/>
                  </a:lnTo>
                  <a:lnTo>
                    <a:pt x="113222" y="343042"/>
                  </a:lnTo>
                  <a:lnTo>
                    <a:pt x="113533" y="343085"/>
                  </a:lnTo>
                  <a:lnTo>
                    <a:pt x="113843" y="343111"/>
                  </a:lnTo>
                  <a:lnTo>
                    <a:pt x="114159" y="343128"/>
                  </a:lnTo>
                  <a:lnTo>
                    <a:pt x="114836" y="343128"/>
                  </a:lnTo>
                  <a:lnTo>
                    <a:pt x="115188" y="343111"/>
                  </a:lnTo>
                  <a:lnTo>
                    <a:pt x="115534" y="343076"/>
                  </a:lnTo>
                  <a:lnTo>
                    <a:pt x="115870" y="343042"/>
                  </a:lnTo>
                  <a:lnTo>
                    <a:pt x="116206" y="342982"/>
                  </a:lnTo>
                  <a:lnTo>
                    <a:pt x="116532" y="342922"/>
                  </a:lnTo>
                  <a:lnTo>
                    <a:pt x="116858" y="342853"/>
                  </a:lnTo>
                  <a:lnTo>
                    <a:pt x="117179" y="342767"/>
                  </a:lnTo>
                  <a:lnTo>
                    <a:pt x="117490" y="342672"/>
                  </a:lnTo>
                  <a:lnTo>
                    <a:pt x="117801" y="342561"/>
                  </a:lnTo>
                  <a:lnTo>
                    <a:pt x="118101" y="342449"/>
                  </a:lnTo>
                  <a:lnTo>
                    <a:pt x="118401" y="342320"/>
                  </a:lnTo>
                  <a:lnTo>
                    <a:pt x="118692" y="342191"/>
                  </a:lnTo>
                  <a:lnTo>
                    <a:pt x="118982" y="342045"/>
                  </a:lnTo>
                  <a:lnTo>
                    <a:pt x="119267" y="341891"/>
                  </a:lnTo>
                  <a:lnTo>
                    <a:pt x="119547" y="341727"/>
                  </a:lnTo>
                  <a:lnTo>
                    <a:pt x="119817" y="341555"/>
                  </a:lnTo>
                  <a:lnTo>
                    <a:pt x="120087" y="341375"/>
                  </a:lnTo>
                  <a:lnTo>
                    <a:pt x="120352" y="341186"/>
                  </a:lnTo>
                  <a:lnTo>
                    <a:pt x="120612" y="340988"/>
                  </a:lnTo>
                  <a:lnTo>
                    <a:pt x="120866" y="340782"/>
                  </a:lnTo>
                  <a:lnTo>
                    <a:pt x="121121" y="340567"/>
                  </a:lnTo>
                  <a:lnTo>
                    <a:pt x="121366" y="340344"/>
                  </a:lnTo>
                  <a:lnTo>
                    <a:pt x="121605" y="340112"/>
                  </a:lnTo>
                  <a:lnTo>
                    <a:pt x="121844" y="339880"/>
                  </a:lnTo>
                  <a:lnTo>
                    <a:pt x="122079" y="339631"/>
                  </a:lnTo>
                  <a:lnTo>
                    <a:pt x="122308" y="339382"/>
                  </a:lnTo>
                  <a:lnTo>
                    <a:pt x="122532" y="339124"/>
                  </a:lnTo>
                  <a:lnTo>
                    <a:pt x="122751" y="338858"/>
                  </a:lnTo>
                  <a:lnTo>
                    <a:pt x="122965" y="338583"/>
                  </a:lnTo>
                  <a:lnTo>
                    <a:pt x="123179" y="338308"/>
                  </a:lnTo>
                  <a:lnTo>
                    <a:pt x="123382" y="338024"/>
                  </a:lnTo>
                  <a:lnTo>
                    <a:pt x="123586" y="337732"/>
                  </a:lnTo>
                  <a:lnTo>
                    <a:pt x="123785" y="337432"/>
                  </a:lnTo>
                  <a:lnTo>
                    <a:pt x="123983" y="337131"/>
                  </a:lnTo>
                  <a:lnTo>
                    <a:pt x="124172" y="336822"/>
                  </a:lnTo>
                  <a:lnTo>
                    <a:pt x="124360" y="336512"/>
                  </a:lnTo>
                  <a:lnTo>
                    <a:pt x="124544" y="336195"/>
                  </a:lnTo>
                  <a:lnTo>
                    <a:pt x="124722" y="335877"/>
                  </a:lnTo>
                  <a:lnTo>
                    <a:pt x="124900" y="335550"/>
                  </a:lnTo>
                  <a:lnTo>
                    <a:pt x="125068" y="335215"/>
                  </a:lnTo>
                  <a:lnTo>
                    <a:pt x="125236" y="334880"/>
                  </a:lnTo>
                  <a:lnTo>
                    <a:pt x="125404" y="334536"/>
                  </a:lnTo>
                  <a:lnTo>
                    <a:pt x="125562" y="334193"/>
                  </a:lnTo>
                  <a:lnTo>
                    <a:pt x="125720" y="333849"/>
                  </a:lnTo>
                  <a:lnTo>
                    <a:pt x="125873" y="333497"/>
                  </a:lnTo>
                  <a:lnTo>
                    <a:pt x="126026" y="333145"/>
                  </a:lnTo>
                  <a:lnTo>
                    <a:pt x="126168" y="332784"/>
                  </a:lnTo>
                  <a:lnTo>
                    <a:pt x="126316" y="332423"/>
                  </a:lnTo>
                  <a:lnTo>
                    <a:pt x="126453" y="332062"/>
                  </a:lnTo>
                  <a:lnTo>
                    <a:pt x="126591" y="331693"/>
                  </a:lnTo>
                  <a:lnTo>
                    <a:pt x="126723" y="331323"/>
                  </a:lnTo>
                  <a:lnTo>
                    <a:pt x="126851" y="330954"/>
                  </a:lnTo>
                  <a:lnTo>
                    <a:pt x="126978" y="330584"/>
                  </a:lnTo>
                  <a:lnTo>
                    <a:pt x="127100" y="330206"/>
                  </a:lnTo>
                  <a:lnTo>
                    <a:pt x="127222" y="329828"/>
                  </a:lnTo>
                  <a:lnTo>
                    <a:pt x="127340" y="329450"/>
                  </a:lnTo>
                  <a:lnTo>
                    <a:pt x="127452" y="329072"/>
                  </a:lnTo>
                  <a:lnTo>
                    <a:pt x="127671" y="328308"/>
                  </a:lnTo>
                  <a:lnTo>
                    <a:pt x="127874" y="327543"/>
                  </a:lnTo>
                  <a:lnTo>
                    <a:pt x="128073" y="326778"/>
                  </a:lnTo>
                  <a:lnTo>
                    <a:pt x="128256" y="326014"/>
                  </a:lnTo>
                  <a:lnTo>
                    <a:pt x="128429" y="325249"/>
                  </a:lnTo>
                  <a:lnTo>
                    <a:pt x="128592" y="324485"/>
                  </a:lnTo>
                  <a:lnTo>
                    <a:pt x="128740" y="323729"/>
                  </a:lnTo>
                  <a:lnTo>
                    <a:pt x="128883" y="322981"/>
                  </a:lnTo>
                  <a:lnTo>
                    <a:pt x="129015" y="322234"/>
                  </a:lnTo>
                  <a:lnTo>
                    <a:pt x="129142" y="321503"/>
                  </a:lnTo>
                  <a:lnTo>
                    <a:pt x="129255" y="320773"/>
                  </a:lnTo>
                  <a:lnTo>
                    <a:pt x="129361" y="320060"/>
                  </a:lnTo>
                  <a:lnTo>
                    <a:pt x="129458" y="319364"/>
                  </a:lnTo>
                  <a:lnTo>
                    <a:pt x="129550" y="318677"/>
                  </a:lnTo>
                  <a:lnTo>
                    <a:pt x="129631" y="318015"/>
                  </a:lnTo>
                  <a:lnTo>
                    <a:pt x="129708" y="317362"/>
                  </a:lnTo>
                  <a:lnTo>
                    <a:pt x="129774" y="316735"/>
                  </a:lnTo>
                  <a:lnTo>
                    <a:pt x="129835" y="316125"/>
                  </a:lnTo>
                  <a:lnTo>
                    <a:pt x="129891" y="315541"/>
                  </a:lnTo>
                  <a:lnTo>
                    <a:pt x="129942" y="314974"/>
                  </a:lnTo>
                  <a:lnTo>
                    <a:pt x="129988" y="314433"/>
                  </a:lnTo>
                  <a:lnTo>
                    <a:pt x="130059" y="313445"/>
                  </a:lnTo>
                  <a:lnTo>
                    <a:pt x="130110" y="312569"/>
                  </a:lnTo>
                  <a:lnTo>
                    <a:pt x="130151" y="311830"/>
                  </a:lnTo>
                  <a:lnTo>
                    <a:pt x="130176" y="311237"/>
                  </a:lnTo>
                  <a:lnTo>
                    <a:pt x="130192" y="310790"/>
                  </a:lnTo>
                  <a:lnTo>
                    <a:pt x="130197" y="310429"/>
                  </a:lnTo>
                  <a:lnTo>
                    <a:pt x="130395" y="302671"/>
                  </a:lnTo>
                  <a:lnTo>
                    <a:pt x="130584" y="294956"/>
                  </a:lnTo>
                  <a:lnTo>
                    <a:pt x="130757" y="287276"/>
                  </a:lnTo>
                  <a:lnTo>
                    <a:pt x="130920" y="279647"/>
                  </a:lnTo>
                  <a:lnTo>
                    <a:pt x="131068" y="272061"/>
                  </a:lnTo>
                  <a:lnTo>
                    <a:pt x="131205" y="264526"/>
                  </a:lnTo>
                  <a:lnTo>
                    <a:pt x="131338" y="257043"/>
                  </a:lnTo>
                  <a:lnTo>
                    <a:pt x="131455" y="249612"/>
                  </a:lnTo>
                  <a:lnTo>
                    <a:pt x="131557" y="242240"/>
                  </a:lnTo>
                  <a:lnTo>
                    <a:pt x="131653" y="234929"/>
                  </a:lnTo>
                  <a:lnTo>
                    <a:pt x="131745" y="227678"/>
                  </a:lnTo>
                  <a:lnTo>
                    <a:pt x="131821" y="220496"/>
                  </a:lnTo>
                  <a:lnTo>
                    <a:pt x="131888" y="213374"/>
                  </a:lnTo>
                  <a:lnTo>
                    <a:pt x="131949" y="206329"/>
                  </a:lnTo>
                  <a:lnTo>
                    <a:pt x="132000" y="199361"/>
                  </a:lnTo>
                  <a:lnTo>
                    <a:pt x="132040" y="192462"/>
                  </a:lnTo>
                  <a:lnTo>
                    <a:pt x="132076" y="185649"/>
                  </a:lnTo>
                  <a:lnTo>
                    <a:pt x="132101" y="178914"/>
                  </a:lnTo>
                  <a:lnTo>
                    <a:pt x="132122" y="172264"/>
                  </a:lnTo>
                  <a:lnTo>
                    <a:pt x="132132" y="165700"/>
                  </a:lnTo>
                  <a:lnTo>
                    <a:pt x="132137" y="159223"/>
                  </a:lnTo>
                  <a:lnTo>
                    <a:pt x="132137" y="152839"/>
                  </a:lnTo>
                  <a:lnTo>
                    <a:pt x="132132" y="146551"/>
                  </a:lnTo>
                  <a:lnTo>
                    <a:pt x="132117" y="140356"/>
                  </a:lnTo>
                  <a:lnTo>
                    <a:pt x="132096" y="134265"/>
                  </a:lnTo>
                  <a:lnTo>
                    <a:pt x="132076" y="128277"/>
                  </a:lnTo>
                  <a:lnTo>
                    <a:pt x="132045" y="122400"/>
                  </a:lnTo>
                  <a:lnTo>
                    <a:pt x="132010" y="116627"/>
                  </a:lnTo>
                  <a:lnTo>
                    <a:pt x="131974" y="110957"/>
                  </a:lnTo>
                  <a:lnTo>
                    <a:pt x="131933" y="105407"/>
                  </a:lnTo>
                  <a:lnTo>
                    <a:pt x="131888" y="99977"/>
                  </a:lnTo>
                  <a:lnTo>
                    <a:pt x="131837" y="94659"/>
                  </a:lnTo>
                  <a:lnTo>
                    <a:pt x="131781" y="89470"/>
                  </a:lnTo>
                  <a:lnTo>
                    <a:pt x="131730" y="84393"/>
                  </a:lnTo>
                  <a:lnTo>
                    <a:pt x="131669" y="79453"/>
                  </a:lnTo>
                  <a:lnTo>
                    <a:pt x="131607" y="74641"/>
                  </a:lnTo>
                  <a:lnTo>
                    <a:pt x="131546" y="69959"/>
                  </a:lnTo>
                  <a:lnTo>
                    <a:pt x="131480" y="65414"/>
                  </a:lnTo>
                  <a:lnTo>
                    <a:pt x="131419" y="61007"/>
                  </a:lnTo>
                  <a:lnTo>
                    <a:pt x="131348" y="56737"/>
                  </a:lnTo>
                  <a:lnTo>
                    <a:pt x="131215" y="48627"/>
                  </a:lnTo>
                  <a:lnTo>
                    <a:pt x="131078" y="41118"/>
                  </a:lnTo>
                  <a:lnTo>
                    <a:pt x="130945" y="34220"/>
                  </a:lnTo>
                  <a:lnTo>
                    <a:pt x="130813" y="27956"/>
                  </a:lnTo>
                  <a:lnTo>
                    <a:pt x="130691" y="22346"/>
                  </a:lnTo>
                  <a:lnTo>
                    <a:pt x="130574" y="17415"/>
                  </a:lnTo>
                  <a:lnTo>
                    <a:pt x="130467" y="13188"/>
                  </a:lnTo>
                  <a:lnTo>
                    <a:pt x="130380" y="9683"/>
                  </a:lnTo>
                  <a:lnTo>
                    <a:pt x="130304" y="6916"/>
                  </a:lnTo>
                  <a:lnTo>
                    <a:pt x="130248" y="4915"/>
                  </a:lnTo>
                  <a:lnTo>
                    <a:pt x="130197" y="3282"/>
                  </a:lnTo>
                  <a:lnTo>
                    <a:pt x="129759" y="3222"/>
                  </a:lnTo>
                  <a:lnTo>
                    <a:pt x="128460" y="3050"/>
                  </a:lnTo>
                  <a:lnTo>
                    <a:pt x="127492" y="2930"/>
                  </a:lnTo>
                  <a:lnTo>
                    <a:pt x="126316" y="2793"/>
                  </a:lnTo>
                  <a:lnTo>
                    <a:pt x="124936" y="2638"/>
                  </a:lnTo>
                  <a:lnTo>
                    <a:pt x="123352" y="2466"/>
                  </a:lnTo>
                  <a:lnTo>
                    <a:pt x="121569" y="2286"/>
                  </a:lnTo>
                  <a:lnTo>
                    <a:pt x="119588" y="2097"/>
                  </a:lnTo>
                  <a:lnTo>
                    <a:pt x="117413" y="1899"/>
                  </a:lnTo>
                  <a:lnTo>
                    <a:pt x="115045" y="1701"/>
                  </a:lnTo>
                  <a:lnTo>
                    <a:pt x="112489" y="1504"/>
                  </a:lnTo>
                  <a:lnTo>
                    <a:pt x="109743" y="1298"/>
                  </a:lnTo>
                  <a:lnTo>
                    <a:pt x="106815" y="1109"/>
                  </a:lnTo>
                  <a:lnTo>
                    <a:pt x="103708" y="920"/>
                  </a:lnTo>
                  <a:lnTo>
                    <a:pt x="102002" y="825"/>
                  </a:lnTo>
                  <a:lnTo>
                    <a:pt x="100255" y="739"/>
                  </a:lnTo>
                  <a:lnTo>
                    <a:pt x="98452" y="645"/>
                  </a:lnTo>
                  <a:lnTo>
                    <a:pt x="96604" y="567"/>
                  </a:lnTo>
                  <a:lnTo>
                    <a:pt x="94709" y="490"/>
                  </a:lnTo>
                  <a:lnTo>
                    <a:pt x="92769" y="413"/>
                  </a:lnTo>
                  <a:lnTo>
                    <a:pt x="90777" y="344"/>
                  </a:lnTo>
                  <a:lnTo>
                    <a:pt x="88740" y="275"/>
                  </a:lnTo>
                  <a:lnTo>
                    <a:pt x="86657" y="224"/>
                  </a:lnTo>
                  <a:lnTo>
                    <a:pt x="84528" y="164"/>
                  </a:lnTo>
                  <a:lnTo>
                    <a:pt x="82359" y="121"/>
                  </a:lnTo>
                  <a:lnTo>
                    <a:pt x="80138" y="86"/>
                  </a:lnTo>
                  <a:lnTo>
                    <a:pt x="77872" y="52"/>
                  </a:lnTo>
                  <a:lnTo>
                    <a:pt x="75565" y="26"/>
                  </a:lnTo>
                  <a:lnTo>
                    <a:pt x="73212" y="9"/>
                  </a:lnTo>
                  <a:lnTo>
                    <a:pt x="708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g137aa9371db_0_160"/>
            <p:cNvSpPr/>
            <p:nvPr/>
          </p:nvSpPr>
          <p:spPr>
            <a:xfrm>
              <a:off x="2408150" y="-8470225"/>
              <a:ext cx="3303450" cy="8578200"/>
            </a:xfrm>
            <a:custGeom>
              <a:avLst/>
              <a:gdLst/>
              <a:ahLst/>
              <a:cxnLst/>
              <a:rect l="l" t="t" r="r" b="b"/>
              <a:pathLst>
                <a:path w="132138" h="343128" fill="none" extrusionOk="0">
                  <a:moveTo>
                    <a:pt x="322" y="220745"/>
                  </a:moveTo>
                  <a:lnTo>
                    <a:pt x="12932" y="220994"/>
                  </a:lnTo>
                  <a:lnTo>
                    <a:pt x="100642" y="222695"/>
                  </a:lnTo>
                  <a:lnTo>
                    <a:pt x="100642" y="222695"/>
                  </a:lnTo>
                  <a:lnTo>
                    <a:pt x="100607" y="223047"/>
                  </a:lnTo>
                  <a:lnTo>
                    <a:pt x="100495" y="224053"/>
                  </a:lnTo>
                  <a:lnTo>
                    <a:pt x="100327" y="225676"/>
                  </a:lnTo>
                  <a:lnTo>
                    <a:pt x="100108" y="227876"/>
                  </a:lnTo>
                  <a:lnTo>
                    <a:pt x="99985" y="229173"/>
                  </a:lnTo>
                  <a:lnTo>
                    <a:pt x="99848" y="230599"/>
                  </a:lnTo>
                  <a:lnTo>
                    <a:pt x="99710" y="232145"/>
                  </a:lnTo>
                  <a:lnTo>
                    <a:pt x="99563" y="233812"/>
                  </a:lnTo>
                  <a:lnTo>
                    <a:pt x="99410" y="235591"/>
                  </a:lnTo>
                  <a:lnTo>
                    <a:pt x="99252" y="237463"/>
                  </a:lnTo>
                  <a:lnTo>
                    <a:pt x="99094" y="239448"/>
                  </a:lnTo>
                  <a:lnTo>
                    <a:pt x="98931" y="241519"/>
                  </a:lnTo>
                  <a:lnTo>
                    <a:pt x="98773" y="243675"/>
                  </a:lnTo>
                  <a:lnTo>
                    <a:pt x="98615" y="245917"/>
                  </a:lnTo>
                  <a:lnTo>
                    <a:pt x="98457" y="248237"/>
                  </a:lnTo>
                  <a:lnTo>
                    <a:pt x="98305" y="250634"/>
                  </a:lnTo>
                  <a:lnTo>
                    <a:pt x="98157" y="253091"/>
                  </a:lnTo>
                  <a:lnTo>
                    <a:pt x="98020" y="255608"/>
                  </a:lnTo>
                  <a:lnTo>
                    <a:pt x="97887" y="258177"/>
                  </a:lnTo>
                  <a:lnTo>
                    <a:pt x="97760" y="260806"/>
                  </a:lnTo>
                  <a:lnTo>
                    <a:pt x="97704" y="262129"/>
                  </a:lnTo>
                  <a:lnTo>
                    <a:pt x="97648" y="263469"/>
                  </a:lnTo>
                  <a:lnTo>
                    <a:pt x="97592" y="264818"/>
                  </a:lnTo>
                  <a:lnTo>
                    <a:pt x="97541" y="266176"/>
                  </a:lnTo>
                  <a:lnTo>
                    <a:pt x="97495" y="267542"/>
                  </a:lnTo>
                  <a:lnTo>
                    <a:pt x="97454" y="268916"/>
                  </a:lnTo>
                  <a:lnTo>
                    <a:pt x="97413" y="270299"/>
                  </a:lnTo>
                  <a:lnTo>
                    <a:pt x="97378" y="271683"/>
                  </a:lnTo>
                  <a:lnTo>
                    <a:pt x="97342" y="273074"/>
                  </a:lnTo>
                  <a:lnTo>
                    <a:pt x="97317" y="274475"/>
                  </a:lnTo>
                  <a:lnTo>
                    <a:pt x="97291" y="275875"/>
                  </a:lnTo>
                  <a:lnTo>
                    <a:pt x="97271" y="277276"/>
                  </a:lnTo>
                  <a:lnTo>
                    <a:pt x="97256" y="278684"/>
                  </a:lnTo>
                  <a:lnTo>
                    <a:pt x="97245" y="280093"/>
                  </a:lnTo>
                  <a:lnTo>
                    <a:pt x="97235" y="281502"/>
                  </a:lnTo>
                  <a:lnTo>
                    <a:pt x="97235" y="282911"/>
                  </a:lnTo>
                  <a:lnTo>
                    <a:pt x="97240" y="284329"/>
                  </a:lnTo>
                  <a:lnTo>
                    <a:pt x="97245" y="285738"/>
                  </a:lnTo>
                  <a:lnTo>
                    <a:pt x="97261" y="287147"/>
                  </a:lnTo>
                  <a:lnTo>
                    <a:pt x="97281" y="288556"/>
                  </a:lnTo>
                  <a:lnTo>
                    <a:pt x="97306" y="289956"/>
                  </a:lnTo>
                  <a:lnTo>
                    <a:pt x="97337" y="291357"/>
                  </a:lnTo>
                  <a:lnTo>
                    <a:pt x="97373" y="292757"/>
                  </a:lnTo>
                  <a:lnTo>
                    <a:pt x="97419" y="294149"/>
                  </a:lnTo>
                  <a:lnTo>
                    <a:pt x="97464" y="295532"/>
                  </a:lnTo>
                  <a:lnTo>
                    <a:pt x="97520" y="296915"/>
                  </a:lnTo>
                  <a:lnTo>
                    <a:pt x="97582" y="298290"/>
                  </a:lnTo>
                  <a:lnTo>
                    <a:pt x="97653" y="299656"/>
                  </a:lnTo>
                  <a:lnTo>
                    <a:pt x="97729" y="301013"/>
                  </a:lnTo>
                  <a:lnTo>
                    <a:pt x="97811" y="302362"/>
                  </a:lnTo>
                  <a:lnTo>
                    <a:pt x="97902" y="303694"/>
                  </a:lnTo>
                  <a:lnTo>
                    <a:pt x="97999" y="305025"/>
                  </a:lnTo>
                  <a:lnTo>
                    <a:pt x="98106" y="306340"/>
                  </a:lnTo>
                  <a:lnTo>
                    <a:pt x="98218" y="307646"/>
                  </a:lnTo>
                  <a:lnTo>
                    <a:pt x="98340" y="308943"/>
                  </a:lnTo>
                  <a:lnTo>
                    <a:pt x="98468" y="310223"/>
                  </a:lnTo>
                  <a:lnTo>
                    <a:pt x="98605" y="311486"/>
                  </a:lnTo>
                  <a:lnTo>
                    <a:pt x="98753" y="312740"/>
                  </a:lnTo>
                  <a:lnTo>
                    <a:pt x="98906" y="313977"/>
                  </a:lnTo>
                  <a:lnTo>
                    <a:pt x="99069" y="315197"/>
                  </a:lnTo>
                  <a:lnTo>
                    <a:pt x="99242" y="316400"/>
                  </a:lnTo>
                  <a:lnTo>
                    <a:pt x="99420" y="317594"/>
                  </a:lnTo>
                  <a:lnTo>
                    <a:pt x="99609" y="318763"/>
                  </a:lnTo>
                  <a:lnTo>
                    <a:pt x="99807" y="319914"/>
                  </a:lnTo>
                  <a:lnTo>
                    <a:pt x="99914" y="320481"/>
                  </a:lnTo>
                  <a:lnTo>
                    <a:pt x="100016" y="321040"/>
                  </a:lnTo>
                  <a:lnTo>
                    <a:pt x="100123" y="321598"/>
                  </a:lnTo>
                  <a:lnTo>
                    <a:pt x="100235" y="322156"/>
                  </a:lnTo>
                  <a:lnTo>
                    <a:pt x="100347" y="322698"/>
                  </a:lnTo>
                  <a:lnTo>
                    <a:pt x="100464" y="323247"/>
                  </a:lnTo>
                  <a:lnTo>
                    <a:pt x="100581" y="323780"/>
                  </a:lnTo>
                  <a:lnTo>
                    <a:pt x="100698" y="324313"/>
                  </a:lnTo>
                  <a:lnTo>
                    <a:pt x="100826" y="324837"/>
                  </a:lnTo>
                  <a:lnTo>
                    <a:pt x="100948" y="325361"/>
                  </a:lnTo>
                  <a:lnTo>
                    <a:pt x="101075" y="325876"/>
                  </a:lnTo>
                  <a:lnTo>
                    <a:pt x="101208" y="326383"/>
                  </a:lnTo>
                  <a:lnTo>
                    <a:pt x="101340" y="326890"/>
                  </a:lnTo>
                  <a:lnTo>
                    <a:pt x="101473" y="327388"/>
                  </a:lnTo>
                  <a:lnTo>
                    <a:pt x="101615" y="327878"/>
                  </a:lnTo>
                  <a:lnTo>
                    <a:pt x="101753" y="328368"/>
                  </a:lnTo>
                  <a:lnTo>
                    <a:pt x="101895" y="328840"/>
                  </a:lnTo>
                  <a:lnTo>
                    <a:pt x="102043" y="329313"/>
                  </a:lnTo>
                  <a:lnTo>
                    <a:pt x="102191" y="329785"/>
                  </a:lnTo>
                  <a:lnTo>
                    <a:pt x="102343" y="330241"/>
                  </a:lnTo>
                  <a:lnTo>
                    <a:pt x="102496" y="330696"/>
                  </a:lnTo>
                  <a:lnTo>
                    <a:pt x="102654" y="331143"/>
                  </a:lnTo>
                  <a:lnTo>
                    <a:pt x="102817" y="331581"/>
                  </a:lnTo>
                  <a:lnTo>
                    <a:pt x="102980" y="332019"/>
                  </a:lnTo>
                  <a:lnTo>
                    <a:pt x="103143" y="332440"/>
                  </a:lnTo>
                  <a:lnTo>
                    <a:pt x="103311" y="332861"/>
                  </a:lnTo>
                  <a:lnTo>
                    <a:pt x="103484" y="333273"/>
                  </a:lnTo>
                  <a:lnTo>
                    <a:pt x="103657" y="333677"/>
                  </a:lnTo>
                  <a:lnTo>
                    <a:pt x="103836" y="334081"/>
                  </a:lnTo>
                  <a:lnTo>
                    <a:pt x="104014" y="334468"/>
                  </a:lnTo>
                  <a:lnTo>
                    <a:pt x="104197" y="334854"/>
                  </a:lnTo>
                  <a:lnTo>
                    <a:pt x="104386" y="335232"/>
                  </a:lnTo>
                  <a:lnTo>
                    <a:pt x="104574" y="335602"/>
                  </a:lnTo>
                  <a:lnTo>
                    <a:pt x="104763" y="335963"/>
                  </a:lnTo>
                  <a:lnTo>
                    <a:pt x="104961" y="336315"/>
                  </a:lnTo>
                  <a:lnTo>
                    <a:pt x="105155" y="336658"/>
                  </a:lnTo>
                  <a:lnTo>
                    <a:pt x="105358" y="336994"/>
                  </a:lnTo>
                  <a:lnTo>
                    <a:pt x="105562" y="337320"/>
                  </a:lnTo>
                  <a:lnTo>
                    <a:pt x="105771" y="337646"/>
                  </a:lnTo>
                  <a:lnTo>
                    <a:pt x="105980" y="337956"/>
                  </a:lnTo>
                  <a:lnTo>
                    <a:pt x="106194" y="338265"/>
                  </a:lnTo>
                  <a:lnTo>
                    <a:pt x="106413" y="338557"/>
                  </a:lnTo>
                  <a:lnTo>
                    <a:pt x="106632" y="338849"/>
                  </a:lnTo>
                  <a:lnTo>
                    <a:pt x="106856" y="339124"/>
                  </a:lnTo>
                  <a:lnTo>
                    <a:pt x="107080" y="339399"/>
                  </a:lnTo>
                  <a:lnTo>
                    <a:pt x="107309" y="339657"/>
                  </a:lnTo>
                  <a:lnTo>
                    <a:pt x="107543" y="339915"/>
                  </a:lnTo>
                  <a:lnTo>
                    <a:pt x="107778" y="340155"/>
                  </a:lnTo>
                  <a:lnTo>
                    <a:pt x="108017" y="340387"/>
                  </a:lnTo>
                  <a:lnTo>
                    <a:pt x="108261" y="340619"/>
                  </a:lnTo>
                  <a:lnTo>
                    <a:pt x="108506" y="340834"/>
                  </a:lnTo>
                  <a:lnTo>
                    <a:pt x="108755" y="341040"/>
                  </a:lnTo>
                  <a:lnTo>
                    <a:pt x="109010" y="341238"/>
                  </a:lnTo>
                  <a:lnTo>
                    <a:pt x="109265" y="341427"/>
                  </a:lnTo>
                  <a:lnTo>
                    <a:pt x="109524" y="341607"/>
                  </a:lnTo>
                  <a:lnTo>
                    <a:pt x="109789" y="341779"/>
                  </a:lnTo>
                  <a:lnTo>
                    <a:pt x="110054" y="341942"/>
                  </a:lnTo>
                  <a:lnTo>
                    <a:pt x="110324" y="342088"/>
                  </a:lnTo>
                  <a:lnTo>
                    <a:pt x="110599" y="342234"/>
                  </a:lnTo>
                  <a:lnTo>
                    <a:pt x="110874" y="342363"/>
                  </a:lnTo>
                  <a:lnTo>
                    <a:pt x="111154" y="342483"/>
                  </a:lnTo>
                  <a:lnTo>
                    <a:pt x="111439" y="342595"/>
                  </a:lnTo>
                  <a:lnTo>
                    <a:pt x="111730" y="342698"/>
                  </a:lnTo>
                  <a:lnTo>
                    <a:pt x="112020" y="342784"/>
                  </a:lnTo>
                  <a:lnTo>
                    <a:pt x="112315" y="342870"/>
                  </a:lnTo>
                  <a:lnTo>
                    <a:pt x="112611" y="342939"/>
                  </a:lnTo>
                  <a:lnTo>
                    <a:pt x="112916" y="342999"/>
                  </a:lnTo>
                  <a:lnTo>
                    <a:pt x="113222" y="343042"/>
                  </a:lnTo>
                  <a:lnTo>
                    <a:pt x="113533" y="343085"/>
                  </a:lnTo>
                  <a:lnTo>
                    <a:pt x="113843" y="343111"/>
                  </a:lnTo>
                  <a:lnTo>
                    <a:pt x="114159" y="343128"/>
                  </a:lnTo>
                  <a:lnTo>
                    <a:pt x="114480" y="343128"/>
                  </a:lnTo>
                  <a:lnTo>
                    <a:pt x="114480" y="343128"/>
                  </a:lnTo>
                  <a:lnTo>
                    <a:pt x="114836" y="343128"/>
                  </a:lnTo>
                  <a:lnTo>
                    <a:pt x="115188" y="343111"/>
                  </a:lnTo>
                  <a:lnTo>
                    <a:pt x="115534" y="343076"/>
                  </a:lnTo>
                  <a:lnTo>
                    <a:pt x="115870" y="343042"/>
                  </a:lnTo>
                  <a:lnTo>
                    <a:pt x="116206" y="342982"/>
                  </a:lnTo>
                  <a:lnTo>
                    <a:pt x="116532" y="342922"/>
                  </a:lnTo>
                  <a:lnTo>
                    <a:pt x="116858" y="342853"/>
                  </a:lnTo>
                  <a:lnTo>
                    <a:pt x="117179" y="342767"/>
                  </a:lnTo>
                  <a:lnTo>
                    <a:pt x="117490" y="342672"/>
                  </a:lnTo>
                  <a:lnTo>
                    <a:pt x="117801" y="342561"/>
                  </a:lnTo>
                  <a:lnTo>
                    <a:pt x="118101" y="342449"/>
                  </a:lnTo>
                  <a:lnTo>
                    <a:pt x="118401" y="342320"/>
                  </a:lnTo>
                  <a:lnTo>
                    <a:pt x="118692" y="342191"/>
                  </a:lnTo>
                  <a:lnTo>
                    <a:pt x="118982" y="342045"/>
                  </a:lnTo>
                  <a:lnTo>
                    <a:pt x="119267" y="341891"/>
                  </a:lnTo>
                  <a:lnTo>
                    <a:pt x="119547" y="341727"/>
                  </a:lnTo>
                  <a:lnTo>
                    <a:pt x="119817" y="341555"/>
                  </a:lnTo>
                  <a:lnTo>
                    <a:pt x="120087" y="341375"/>
                  </a:lnTo>
                  <a:lnTo>
                    <a:pt x="120352" y="341186"/>
                  </a:lnTo>
                  <a:lnTo>
                    <a:pt x="120612" y="340988"/>
                  </a:lnTo>
                  <a:lnTo>
                    <a:pt x="120866" y="340782"/>
                  </a:lnTo>
                  <a:lnTo>
                    <a:pt x="121121" y="340567"/>
                  </a:lnTo>
                  <a:lnTo>
                    <a:pt x="121366" y="340344"/>
                  </a:lnTo>
                  <a:lnTo>
                    <a:pt x="121605" y="340112"/>
                  </a:lnTo>
                  <a:lnTo>
                    <a:pt x="121844" y="339880"/>
                  </a:lnTo>
                  <a:lnTo>
                    <a:pt x="122079" y="339631"/>
                  </a:lnTo>
                  <a:lnTo>
                    <a:pt x="122308" y="339382"/>
                  </a:lnTo>
                  <a:lnTo>
                    <a:pt x="122532" y="339124"/>
                  </a:lnTo>
                  <a:lnTo>
                    <a:pt x="122751" y="338858"/>
                  </a:lnTo>
                  <a:lnTo>
                    <a:pt x="122965" y="338583"/>
                  </a:lnTo>
                  <a:lnTo>
                    <a:pt x="123179" y="338308"/>
                  </a:lnTo>
                  <a:lnTo>
                    <a:pt x="123382" y="338024"/>
                  </a:lnTo>
                  <a:lnTo>
                    <a:pt x="123586" y="337732"/>
                  </a:lnTo>
                  <a:lnTo>
                    <a:pt x="123785" y="337432"/>
                  </a:lnTo>
                  <a:lnTo>
                    <a:pt x="123983" y="337131"/>
                  </a:lnTo>
                  <a:lnTo>
                    <a:pt x="124172" y="336822"/>
                  </a:lnTo>
                  <a:lnTo>
                    <a:pt x="124360" y="336512"/>
                  </a:lnTo>
                  <a:lnTo>
                    <a:pt x="124544" y="336195"/>
                  </a:lnTo>
                  <a:lnTo>
                    <a:pt x="124722" y="335877"/>
                  </a:lnTo>
                  <a:lnTo>
                    <a:pt x="124900" y="335550"/>
                  </a:lnTo>
                  <a:lnTo>
                    <a:pt x="125068" y="335215"/>
                  </a:lnTo>
                  <a:lnTo>
                    <a:pt x="125236" y="334880"/>
                  </a:lnTo>
                  <a:lnTo>
                    <a:pt x="125404" y="334536"/>
                  </a:lnTo>
                  <a:lnTo>
                    <a:pt x="125562" y="334193"/>
                  </a:lnTo>
                  <a:lnTo>
                    <a:pt x="125720" y="333849"/>
                  </a:lnTo>
                  <a:lnTo>
                    <a:pt x="125873" y="333497"/>
                  </a:lnTo>
                  <a:lnTo>
                    <a:pt x="126026" y="333145"/>
                  </a:lnTo>
                  <a:lnTo>
                    <a:pt x="126168" y="332784"/>
                  </a:lnTo>
                  <a:lnTo>
                    <a:pt x="126316" y="332423"/>
                  </a:lnTo>
                  <a:lnTo>
                    <a:pt x="126453" y="332062"/>
                  </a:lnTo>
                  <a:lnTo>
                    <a:pt x="126591" y="331693"/>
                  </a:lnTo>
                  <a:lnTo>
                    <a:pt x="126723" y="331323"/>
                  </a:lnTo>
                  <a:lnTo>
                    <a:pt x="126851" y="330954"/>
                  </a:lnTo>
                  <a:lnTo>
                    <a:pt x="126978" y="330584"/>
                  </a:lnTo>
                  <a:lnTo>
                    <a:pt x="127100" y="330206"/>
                  </a:lnTo>
                  <a:lnTo>
                    <a:pt x="127222" y="329828"/>
                  </a:lnTo>
                  <a:lnTo>
                    <a:pt x="127340" y="329450"/>
                  </a:lnTo>
                  <a:lnTo>
                    <a:pt x="127452" y="329072"/>
                  </a:lnTo>
                  <a:lnTo>
                    <a:pt x="127671" y="328308"/>
                  </a:lnTo>
                  <a:lnTo>
                    <a:pt x="127874" y="327543"/>
                  </a:lnTo>
                  <a:lnTo>
                    <a:pt x="128073" y="326778"/>
                  </a:lnTo>
                  <a:lnTo>
                    <a:pt x="128256" y="326014"/>
                  </a:lnTo>
                  <a:lnTo>
                    <a:pt x="128429" y="325249"/>
                  </a:lnTo>
                  <a:lnTo>
                    <a:pt x="128592" y="324485"/>
                  </a:lnTo>
                  <a:lnTo>
                    <a:pt x="128740" y="323729"/>
                  </a:lnTo>
                  <a:lnTo>
                    <a:pt x="128883" y="322981"/>
                  </a:lnTo>
                  <a:lnTo>
                    <a:pt x="129015" y="322234"/>
                  </a:lnTo>
                  <a:lnTo>
                    <a:pt x="129142" y="321503"/>
                  </a:lnTo>
                  <a:lnTo>
                    <a:pt x="129255" y="320773"/>
                  </a:lnTo>
                  <a:lnTo>
                    <a:pt x="129361" y="320060"/>
                  </a:lnTo>
                  <a:lnTo>
                    <a:pt x="129458" y="319364"/>
                  </a:lnTo>
                  <a:lnTo>
                    <a:pt x="129550" y="318677"/>
                  </a:lnTo>
                  <a:lnTo>
                    <a:pt x="129631" y="318015"/>
                  </a:lnTo>
                  <a:lnTo>
                    <a:pt x="129708" y="317362"/>
                  </a:lnTo>
                  <a:lnTo>
                    <a:pt x="129774" y="316735"/>
                  </a:lnTo>
                  <a:lnTo>
                    <a:pt x="129835" y="316125"/>
                  </a:lnTo>
                  <a:lnTo>
                    <a:pt x="129891" y="315541"/>
                  </a:lnTo>
                  <a:lnTo>
                    <a:pt x="129942" y="314974"/>
                  </a:lnTo>
                  <a:lnTo>
                    <a:pt x="129988" y="314433"/>
                  </a:lnTo>
                  <a:lnTo>
                    <a:pt x="130059" y="313445"/>
                  </a:lnTo>
                  <a:lnTo>
                    <a:pt x="130110" y="312569"/>
                  </a:lnTo>
                  <a:lnTo>
                    <a:pt x="130151" y="311830"/>
                  </a:lnTo>
                  <a:lnTo>
                    <a:pt x="130176" y="311237"/>
                  </a:lnTo>
                  <a:lnTo>
                    <a:pt x="130192" y="310790"/>
                  </a:lnTo>
                  <a:lnTo>
                    <a:pt x="130197" y="310429"/>
                  </a:lnTo>
                  <a:lnTo>
                    <a:pt x="130197" y="310429"/>
                  </a:lnTo>
                  <a:lnTo>
                    <a:pt x="130395" y="302671"/>
                  </a:lnTo>
                  <a:lnTo>
                    <a:pt x="130584" y="294956"/>
                  </a:lnTo>
                  <a:lnTo>
                    <a:pt x="130757" y="287276"/>
                  </a:lnTo>
                  <a:lnTo>
                    <a:pt x="130920" y="279647"/>
                  </a:lnTo>
                  <a:lnTo>
                    <a:pt x="131068" y="272061"/>
                  </a:lnTo>
                  <a:lnTo>
                    <a:pt x="131205" y="264526"/>
                  </a:lnTo>
                  <a:lnTo>
                    <a:pt x="131338" y="257043"/>
                  </a:lnTo>
                  <a:lnTo>
                    <a:pt x="131455" y="249612"/>
                  </a:lnTo>
                  <a:lnTo>
                    <a:pt x="131557" y="242240"/>
                  </a:lnTo>
                  <a:lnTo>
                    <a:pt x="131653" y="234929"/>
                  </a:lnTo>
                  <a:lnTo>
                    <a:pt x="131745" y="227678"/>
                  </a:lnTo>
                  <a:lnTo>
                    <a:pt x="131821" y="220496"/>
                  </a:lnTo>
                  <a:lnTo>
                    <a:pt x="131888" y="213374"/>
                  </a:lnTo>
                  <a:lnTo>
                    <a:pt x="131949" y="206329"/>
                  </a:lnTo>
                  <a:lnTo>
                    <a:pt x="132000" y="199361"/>
                  </a:lnTo>
                  <a:lnTo>
                    <a:pt x="132040" y="192462"/>
                  </a:lnTo>
                  <a:lnTo>
                    <a:pt x="132076" y="185649"/>
                  </a:lnTo>
                  <a:lnTo>
                    <a:pt x="132101" y="178914"/>
                  </a:lnTo>
                  <a:lnTo>
                    <a:pt x="132122" y="172264"/>
                  </a:lnTo>
                  <a:lnTo>
                    <a:pt x="132132" y="165700"/>
                  </a:lnTo>
                  <a:lnTo>
                    <a:pt x="132137" y="159223"/>
                  </a:lnTo>
                  <a:lnTo>
                    <a:pt x="132137" y="152839"/>
                  </a:lnTo>
                  <a:lnTo>
                    <a:pt x="132132" y="146551"/>
                  </a:lnTo>
                  <a:lnTo>
                    <a:pt x="132117" y="140356"/>
                  </a:lnTo>
                  <a:lnTo>
                    <a:pt x="132096" y="134265"/>
                  </a:lnTo>
                  <a:lnTo>
                    <a:pt x="132076" y="128277"/>
                  </a:lnTo>
                  <a:lnTo>
                    <a:pt x="132045" y="122400"/>
                  </a:lnTo>
                  <a:lnTo>
                    <a:pt x="132010" y="116627"/>
                  </a:lnTo>
                  <a:lnTo>
                    <a:pt x="131974" y="110957"/>
                  </a:lnTo>
                  <a:lnTo>
                    <a:pt x="131933" y="105407"/>
                  </a:lnTo>
                  <a:lnTo>
                    <a:pt x="131888" y="99977"/>
                  </a:lnTo>
                  <a:lnTo>
                    <a:pt x="131837" y="94659"/>
                  </a:lnTo>
                  <a:lnTo>
                    <a:pt x="131781" y="89470"/>
                  </a:lnTo>
                  <a:lnTo>
                    <a:pt x="131730" y="84393"/>
                  </a:lnTo>
                  <a:lnTo>
                    <a:pt x="131669" y="79453"/>
                  </a:lnTo>
                  <a:lnTo>
                    <a:pt x="131607" y="74641"/>
                  </a:lnTo>
                  <a:lnTo>
                    <a:pt x="131546" y="69959"/>
                  </a:lnTo>
                  <a:lnTo>
                    <a:pt x="131480" y="65414"/>
                  </a:lnTo>
                  <a:lnTo>
                    <a:pt x="131419" y="61007"/>
                  </a:lnTo>
                  <a:lnTo>
                    <a:pt x="131348" y="56737"/>
                  </a:lnTo>
                  <a:lnTo>
                    <a:pt x="131215" y="48627"/>
                  </a:lnTo>
                  <a:lnTo>
                    <a:pt x="131078" y="41118"/>
                  </a:lnTo>
                  <a:lnTo>
                    <a:pt x="130945" y="34220"/>
                  </a:lnTo>
                  <a:lnTo>
                    <a:pt x="130813" y="27956"/>
                  </a:lnTo>
                  <a:lnTo>
                    <a:pt x="130691" y="22346"/>
                  </a:lnTo>
                  <a:lnTo>
                    <a:pt x="130574" y="17415"/>
                  </a:lnTo>
                  <a:lnTo>
                    <a:pt x="130467" y="13188"/>
                  </a:lnTo>
                  <a:lnTo>
                    <a:pt x="130380" y="9683"/>
                  </a:lnTo>
                  <a:lnTo>
                    <a:pt x="130304" y="6916"/>
                  </a:lnTo>
                  <a:lnTo>
                    <a:pt x="130248" y="4915"/>
                  </a:lnTo>
                  <a:lnTo>
                    <a:pt x="130197" y="3282"/>
                  </a:lnTo>
                  <a:lnTo>
                    <a:pt x="130197" y="3282"/>
                  </a:lnTo>
                  <a:lnTo>
                    <a:pt x="129759" y="3222"/>
                  </a:lnTo>
                  <a:lnTo>
                    <a:pt x="128460" y="3050"/>
                  </a:lnTo>
                  <a:lnTo>
                    <a:pt x="127492" y="2930"/>
                  </a:lnTo>
                  <a:lnTo>
                    <a:pt x="126316" y="2793"/>
                  </a:lnTo>
                  <a:lnTo>
                    <a:pt x="124936" y="2638"/>
                  </a:lnTo>
                  <a:lnTo>
                    <a:pt x="123352" y="2466"/>
                  </a:lnTo>
                  <a:lnTo>
                    <a:pt x="121569" y="2286"/>
                  </a:lnTo>
                  <a:lnTo>
                    <a:pt x="119588" y="2097"/>
                  </a:lnTo>
                  <a:lnTo>
                    <a:pt x="117413" y="1899"/>
                  </a:lnTo>
                  <a:lnTo>
                    <a:pt x="115045" y="1701"/>
                  </a:lnTo>
                  <a:lnTo>
                    <a:pt x="112489" y="1504"/>
                  </a:lnTo>
                  <a:lnTo>
                    <a:pt x="109743" y="1298"/>
                  </a:lnTo>
                  <a:lnTo>
                    <a:pt x="106815" y="1109"/>
                  </a:lnTo>
                  <a:lnTo>
                    <a:pt x="103708" y="920"/>
                  </a:lnTo>
                  <a:lnTo>
                    <a:pt x="103708" y="920"/>
                  </a:lnTo>
                  <a:lnTo>
                    <a:pt x="102002" y="825"/>
                  </a:lnTo>
                  <a:lnTo>
                    <a:pt x="100255" y="739"/>
                  </a:lnTo>
                  <a:lnTo>
                    <a:pt x="98452" y="645"/>
                  </a:lnTo>
                  <a:lnTo>
                    <a:pt x="96604" y="567"/>
                  </a:lnTo>
                  <a:lnTo>
                    <a:pt x="94709" y="490"/>
                  </a:lnTo>
                  <a:lnTo>
                    <a:pt x="92769" y="413"/>
                  </a:lnTo>
                  <a:lnTo>
                    <a:pt x="90777" y="344"/>
                  </a:lnTo>
                  <a:lnTo>
                    <a:pt x="88740" y="275"/>
                  </a:lnTo>
                  <a:lnTo>
                    <a:pt x="86657" y="224"/>
                  </a:lnTo>
                  <a:lnTo>
                    <a:pt x="84528" y="164"/>
                  </a:lnTo>
                  <a:lnTo>
                    <a:pt x="82359" y="121"/>
                  </a:lnTo>
                  <a:lnTo>
                    <a:pt x="80138" y="86"/>
                  </a:lnTo>
                  <a:lnTo>
                    <a:pt x="77872" y="52"/>
                  </a:lnTo>
                  <a:lnTo>
                    <a:pt x="75565" y="26"/>
                  </a:lnTo>
                  <a:lnTo>
                    <a:pt x="73212" y="9"/>
                  </a:lnTo>
                  <a:lnTo>
                    <a:pt x="70818" y="0"/>
                  </a:lnTo>
                  <a:lnTo>
                    <a:pt x="68379" y="9"/>
                  </a:lnTo>
                  <a:lnTo>
                    <a:pt x="65898" y="18"/>
                  </a:lnTo>
                  <a:lnTo>
                    <a:pt x="63372" y="35"/>
                  </a:lnTo>
                  <a:lnTo>
                    <a:pt x="60805" y="69"/>
                  </a:lnTo>
                  <a:lnTo>
                    <a:pt x="58198" y="104"/>
                  </a:lnTo>
                  <a:lnTo>
                    <a:pt x="55549" y="155"/>
                  </a:lnTo>
                  <a:lnTo>
                    <a:pt x="52860" y="224"/>
                  </a:lnTo>
                  <a:lnTo>
                    <a:pt x="50125" y="293"/>
                  </a:lnTo>
                  <a:lnTo>
                    <a:pt x="47355" y="378"/>
                  </a:lnTo>
                  <a:lnTo>
                    <a:pt x="44544" y="473"/>
                  </a:lnTo>
                  <a:lnTo>
                    <a:pt x="41697" y="585"/>
                  </a:lnTo>
                  <a:lnTo>
                    <a:pt x="38804" y="713"/>
                  </a:lnTo>
                  <a:lnTo>
                    <a:pt x="35880" y="842"/>
                  </a:lnTo>
                  <a:lnTo>
                    <a:pt x="32911" y="997"/>
                  </a:lnTo>
                  <a:lnTo>
                    <a:pt x="29906" y="1160"/>
                  </a:lnTo>
                  <a:lnTo>
                    <a:pt x="26866" y="1341"/>
                  </a:lnTo>
                  <a:lnTo>
                    <a:pt x="26866" y="1341"/>
                  </a:lnTo>
                  <a:lnTo>
                    <a:pt x="23897" y="1530"/>
                  </a:lnTo>
                  <a:lnTo>
                    <a:pt x="20892" y="1736"/>
                  </a:lnTo>
                  <a:lnTo>
                    <a:pt x="17851" y="1951"/>
                  </a:lnTo>
                  <a:lnTo>
                    <a:pt x="14785" y="2183"/>
                  </a:lnTo>
                  <a:lnTo>
                    <a:pt x="14785" y="2183"/>
                  </a:lnTo>
                  <a:lnTo>
                    <a:pt x="11623" y="2432"/>
                  </a:lnTo>
                  <a:lnTo>
                    <a:pt x="8429" y="2698"/>
                  </a:lnTo>
                  <a:lnTo>
                    <a:pt x="5206" y="2982"/>
                  </a:lnTo>
                  <a:lnTo>
                    <a:pt x="1946" y="3282"/>
                  </a:lnTo>
                  <a:lnTo>
                    <a:pt x="1946" y="3282"/>
                  </a:lnTo>
                  <a:lnTo>
                    <a:pt x="1911" y="4365"/>
                  </a:lnTo>
                  <a:lnTo>
                    <a:pt x="1824" y="7544"/>
                  </a:lnTo>
                  <a:lnTo>
                    <a:pt x="1686" y="12733"/>
                  </a:lnTo>
                  <a:lnTo>
                    <a:pt x="1605" y="16049"/>
                  </a:lnTo>
                  <a:lnTo>
                    <a:pt x="1513" y="19838"/>
                  </a:lnTo>
                  <a:lnTo>
                    <a:pt x="1417" y="24073"/>
                  </a:lnTo>
                  <a:lnTo>
                    <a:pt x="1315" y="28755"/>
                  </a:lnTo>
                  <a:lnTo>
                    <a:pt x="1208" y="33876"/>
                  </a:lnTo>
                  <a:lnTo>
                    <a:pt x="1096" y="39417"/>
                  </a:lnTo>
                  <a:lnTo>
                    <a:pt x="989" y="45362"/>
                  </a:lnTo>
                  <a:lnTo>
                    <a:pt x="877" y="51703"/>
                  </a:lnTo>
                  <a:lnTo>
                    <a:pt x="765" y="58438"/>
                  </a:lnTo>
                  <a:lnTo>
                    <a:pt x="658" y="65543"/>
                  </a:lnTo>
                  <a:lnTo>
                    <a:pt x="556" y="73009"/>
                  </a:lnTo>
                  <a:lnTo>
                    <a:pt x="459" y="80827"/>
                  </a:lnTo>
                  <a:lnTo>
                    <a:pt x="362" y="88989"/>
                  </a:lnTo>
                  <a:lnTo>
                    <a:pt x="281" y="97477"/>
                  </a:lnTo>
                  <a:lnTo>
                    <a:pt x="240" y="101841"/>
                  </a:lnTo>
                  <a:lnTo>
                    <a:pt x="204" y="106283"/>
                  </a:lnTo>
                  <a:lnTo>
                    <a:pt x="169" y="110802"/>
                  </a:lnTo>
                  <a:lnTo>
                    <a:pt x="138" y="115390"/>
                  </a:lnTo>
                  <a:lnTo>
                    <a:pt x="108" y="120055"/>
                  </a:lnTo>
                  <a:lnTo>
                    <a:pt x="82" y="124797"/>
                  </a:lnTo>
                  <a:lnTo>
                    <a:pt x="62" y="129609"/>
                  </a:lnTo>
                  <a:lnTo>
                    <a:pt x="41" y="134480"/>
                  </a:lnTo>
                  <a:lnTo>
                    <a:pt x="26" y="139428"/>
                  </a:lnTo>
                  <a:lnTo>
                    <a:pt x="16" y="144437"/>
                  </a:lnTo>
                  <a:lnTo>
                    <a:pt x="6" y="149515"/>
                  </a:lnTo>
                  <a:lnTo>
                    <a:pt x="1" y="154652"/>
                  </a:lnTo>
                  <a:lnTo>
                    <a:pt x="1" y="159858"/>
                  </a:lnTo>
                  <a:lnTo>
                    <a:pt x="6" y="165116"/>
                  </a:lnTo>
                  <a:lnTo>
                    <a:pt x="16" y="170443"/>
                  </a:lnTo>
                  <a:lnTo>
                    <a:pt x="31" y="175821"/>
                  </a:lnTo>
                  <a:lnTo>
                    <a:pt x="47" y="181251"/>
                  </a:lnTo>
                  <a:lnTo>
                    <a:pt x="72" y="186741"/>
                  </a:lnTo>
                  <a:lnTo>
                    <a:pt x="97" y="192282"/>
                  </a:lnTo>
                  <a:lnTo>
                    <a:pt x="133" y="197883"/>
                  </a:lnTo>
                  <a:lnTo>
                    <a:pt x="169" y="203528"/>
                  </a:lnTo>
                  <a:lnTo>
                    <a:pt x="215" y="209215"/>
                  </a:lnTo>
                  <a:lnTo>
                    <a:pt x="266" y="214963"/>
                  </a:lnTo>
                  <a:lnTo>
                    <a:pt x="322" y="220745"/>
                  </a:lnTo>
                  <a:lnTo>
                    <a:pt x="322" y="2207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g137aa9371db_0_160"/>
            <p:cNvSpPr/>
            <p:nvPr/>
          </p:nvSpPr>
          <p:spPr>
            <a:xfrm>
              <a:off x="2416175" y="-2951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137aa9371db_0_160"/>
            <p:cNvSpPr/>
            <p:nvPr/>
          </p:nvSpPr>
          <p:spPr>
            <a:xfrm>
              <a:off x="2408150" y="-8415675"/>
              <a:ext cx="369650" cy="5470300"/>
            </a:xfrm>
            <a:custGeom>
              <a:avLst/>
              <a:gdLst/>
              <a:ahLst/>
              <a:cxnLst/>
              <a:rect l="l" t="t" r="r" b="b"/>
              <a:pathLst>
                <a:path w="14786" h="218812" extrusionOk="0">
                  <a:moveTo>
                    <a:pt x="14785" y="1"/>
                  </a:moveTo>
                  <a:lnTo>
                    <a:pt x="11623" y="250"/>
                  </a:lnTo>
                  <a:lnTo>
                    <a:pt x="8429" y="516"/>
                  </a:lnTo>
                  <a:lnTo>
                    <a:pt x="5206" y="800"/>
                  </a:lnTo>
                  <a:lnTo>
                    <a:pt x="1946" y="1100"/>
                  </a:lnTo>
                  <a:lnTo>
                    <a:pt x="1911" y="2183"/>
                  </a:lnTo>
                  <a:lnTo>
                    <a:pt x="1824" y="5362"/>
                  </a:lnTo>
                  <a:lnTo>
                    <a:pt x="1686" y="10551"/>
                  </a:lnTo>
                  <a:lnTo>
                    <a:pt x="1605" y="13867"/>
                  </a:lnTo>
                  <a:lnTo>
                    <a:pt x="1513" y="17656"/>
                  </a:lnTo>
                  <a:lnTo>
                    <a:pt x="1417" y="21891"/>
                  </a:lnTo>
                  <a:lnTo>
                    <a:pt x="1315" y="26573"/>
                  </a:lnTo>
                  <a:lnTo>
                    <a:pt x="1208" y="31694"/>
                  </a:lnTo>
                  <a:lnTo>
                    <a:pt x="1096" y="37235"/>
                  </a:lnTo>
                  <a:lnTo>
                    <a:pt x="989" y="43180"/>
                  </a:lnTo>
                  <a:lnTo>
                    <a:pt x="877" y="49521"/>
                  </a:lnTo>
                  <a:lnTo>
                    <a:pt x="765" y="56256"/>
                  </a:lnTo>
                  <a:lnTo>
                    <a:pt x="658" y="63361"/>
                  </a:lnTo>
                  <a:lnTo>
                    <a:pt x="556" y="70827"/>
                  </a:lnTo>
                  <a:lnTo>
                    <a:pt x="459" y="78645"/>
                  </a:lnTo>
                  <a:lnTo>
                    <a:pt x="362" y="86807"/>
                  </a:lnTo>
                  <a:lnTo>
                    <a:pt x="281" y="95295"/>
                  </a:lnTo>
                  <a:lnTo>
                    <a:pt x="240" y="99659"/>
                  </a:lnTo>
                  <a:lnTo>
                    <a:pt x="204" y="104101"/>
                  </a:lnTo>
                  <a:lnTo>
                    <a:pt x="169" y="108620"/>
                  </a:lnTo>
                  <a:lnTo>
                    <a:pt x="138" y="113208"/>
                  </a:lnTo>
                  <a:lnTo>
                    <a:pt x="108" y="117873"/>
                  </a:lnTo>
                  <a:lnTo>
                    <a:pt x="82" y="122615"/>
                  </a:lnTo>
                  <a:lnTo>
                    <a:pt x="62" y="127427"/>
                  </a:lnTo>
                  <a:lnTo>
                    <a:pt x="41" y="132298"/>
                  </a:lnTo>
                  <a:lnTo>
                    <a:pt x="26" y="137246"/>
                  </a:lnTo>
                  <a:lnTo>
                    <a:pt x="16" y="142255"/>
                  </a:lnTo>
                  <a:lnTo>
                    <a:pt x="6" y="147333"/>
                  </a:lnTo>
                  <a:lnTo>
                    <a:pt x="1" y="152470"/>
                  </a:lnTo>
                  <a:lnTo>
                    <a:pt x="1" y="157676"/>
                  </a:lnTo>
                  <a:lnTo>
                    <a:pt x="6" y="162934"/>
                  </a:lnTo>
                  <a:lnTo>
                    <a:pt x="16" y="168261"/>
                  </a:lnTo>
                  <a:lnTo>
                    <a:pt x="31" y="173639"/>
                  </a:lnTo>
                  <a:lnTo>
                    <a:pt x="47" y="179069"/>
                  </a:lnTo>
                  <a:lnTo>
                    <a:pt x="72" y="184559"/>
                  </a:lnTo>
                  <a:lnTo>
                    <a:pt x="97" y="190100"/>
                  </a:lnTo>
                  <a:lnTo>
                    <a:pt x="133" y="195701"/>
                  </a:lnTo>
                  <a:lnTo>
                    <a:pt x="169" y="201346"/>
                  </a:lnTo>
                  <a:lnTo>
                    <a:pt x="215" y="207033"/>
                  </a:lnTo>
                  <a:lnTo>
                    <a:pt x="266" y="212781"/>
                  </a:lnTo>
                  <a:lnTo>
                    <a:pt x="322" y="218563"/>
                  </a:lnTo>
                  <a:lnTo>
                    <a:pt x="12932" y="218812"/>
                  </a:lnTo>
                  <a:lnTo>
                    <a:pt x="12901" y="218133"/>
                  </a:lnTo>
                  <a:lnTo>
                    <a:pt x="12860" y="217266"/>
                  </a:lnTo>
                  <a:lnTo>
                    <a:pt x="12809" y="216046"/>
                  </a:lnTo>
                  <a:lnTo>
                    <a:pt x="12748" y="214448"/>
                  </a:lnTo>
                  <a:lnTo>
                    <a:pt x="12682" y="212480"/>
                  </a:lnTo>
                  <a:lnTo>
                    <a:pt x="12606" y="210118"/>
                  </a:lnTo>
                  <a:lnTo>
                    <a:pt x="12529" y="207360"/>
                  </a:lnTo>
                  <a:lnTo>
                    <a:pt x="12448" y="204207"/>
                  </a:lnTo>
                  <a:lnTo>
                    <a:pt x="12371" y="200633"/>
                  </a:lnTo>
                  <a:lnTo>
                    <a:pt x="12290" y="196638"/>
                  </a:lnTo>
                  <a:lnTo>
                    <a:pt x="12254" y="194481"/>
                  </a:lnTo>
                  <a:lnTo>
                    <a:pt x="12219" y="192213"/>
                  </a:lnTo>
                  <a:lnTo>
                    <a:pt x="12183" y="189842"/>
                  </a:lnTo>
                  <a:lnTo>
                    <a:pt x="12152" y="187351"/>
                  </a:lnTo>
                  <a:lnTo>
                    <a:pt x="12122" y="184756"/>
                  </a:lnTo>
                  <a:lnTo>
                    <a:pt x="12091" y="182041"/>
                  </a:lnTo>
                  <a:lnTo>
                    <a:pt x="12066" y="179215"/>
                  </a:lnTo>
                  <a:lnTo>
                    <a:pt x="12045" y="176277"/>
                  </a:lnTo>
                  <a:lnTo>
                    <a:pt x="12025" y="173218"/>
                  </a:lnTo>
                  <a:lnTo>
                    <a:pt x="12010" y="170048"/>
                  </a:lnTo>
                  <a:lnTo>
                    <a:pt x="12000" y="166757"/>
                  </a:lnTo>
                  <a:lnTo>
                    <a:pt x="11989" y="163338"/>
                  </a:lnTo>
                  <a:lnTo>
                    <a:pt x="11984" y="159807"/>
                  </a:lnTo>
                  <a:lnTo>
                    <a:pt x="11984" y="156156"/>
                  </a:lnTo>
                  <a:lnTo>
                    <a:pt x="11989" y="152376"/>
                  </a:lnTo>
                  <a:lnTo>
                    <a:pt x="12000" y="148475"/>
                  </a:lnTo>
                  <a:lnTo>
                    <a:pt x="12010" y="144446"/>
                  </a:lnTo>
                  <a:lnTo>
                    <a:pt x="12030" y="140296"/>
                  </a:lnTo>
                  <a:lnTo>
                    <a:pt x="12056" y="136018"/>
                  </a:lnTo>
                  <a:lnTo>
                    <a:pt x="12086" y="131610"/>
                  </a:lnTo>
                  <a:lnTo>
                    <a:pt x="12127" y="127074"/>
                  </a:lnTo>
                  <a:lnTo>
                    <a:pt x="12168" y="122401"/>
                  </a:lnTo>
                  <a:lnTo>
                    <a:pt x="12219" y="117607"/>
                  </a:lnTo>
                  <a:lnTo>
                    <a:pt x="12280" y="112675"/>
                  </a:lnTo>
                  <a:lnTo>
                    <a:pt x="12341" y="107606"/>
                  </a:lnTo>
                  <a:lnTo>
                    <a:pt x="12417" y="102409"/>
                  </a:lnTo>
                  <a:lnTo>
                    <a:pt x="12494" y="97074"/>
                  </a:lnTo>
                  <a:lnTo>
                    <a:pt x="12580" y="91601"/>
                  </a:lnTo>
                  <a:lnTo>
                    <a:pt x="12677" y="85991"/>
                  </a:lnTo>
                  <a:lnTo>
                    <a:pt x="12784" y="80243"/>
                  </a:lnTo>
                  <a:lnTo>
                    <a:pt x="12896" y="74350"/>
                  </a:lnTo>
                  <a:lnTo>
                    <a:pt x="13018" y="68318"/>
                  </a:lnTo>
                  <a:lnTo>
                    <a:pt x="13146" y="62150"/>
                  </a:lnTo>
                  <a:lnTo>
                    <a:pt x="13288" y="55827"/>
                  </a:lnTo>
                  <a:lnTo>
                    <a:pt x="13441" y="49366"/>
                  </a:lnTo>
                  <a:lnTo>
                    <a:pt x="13599" y="42759"/>
                  </a:lnTo>
                  <a:lnTo>
                    <a:pt x="13767" y="36007"/>
                  </a:lnTo>
                  <a:lnTo>
                    <a:pt x="13950" y="29108"/>
                  </a:lnTo>
                  <a:lnTo>
                    <a:pt x="14144" y="22054"/>
                  </a:lnTo>
                  <a:lnTo>
                    <a:pt x="14342" y="14855"/>
                  </a:lnTo>
                  <a:lnTo>
                    <a:pt x="14556" y="7501"/>
                  </a:lnTo>
                  <a:lnTo>
                    <a:pt x="14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137aa9371db_0_160"/>
            <p:cNvSpPr/>
            <p:nvPr/>
          </p:nvSpPr>
          <p:spPr>
            <a:xfrm>
              <a:off x="2408150" y="-8415675"/>
              <a:ext cx="369650" cy="5470300"/>
            </a:xfrm>
            <a:custGeom>
              <a:avLst/>
              <a:gdLst/>
              <a:ahLst/>
              <a:cxnLst/>
              <a:rect l="l" t="t" r="r" b="b"/>
              <a:pathLst>
                <a:path w="14786" h="218812" fill="none" extrusionOk="0">
                  <a:moveTo>
                    <a:pt x="322" y="218563"/>
                  </a:moveTo>
                  <a:lnTo>
                    <a:pt x="12932" y="218812"/>
                  </a:lnTo>
                  <a:lnTo>
                    <a:pt x="12932" y="218812"/>
                  </a:lnTo>
                  <a:lnTo>
                    <a:pt x="12901" y="218133"/>
                  </a:lnTo>
                  <a:lnTo>
                    <a:pt x="12860" y="217266"/>
                  </a:lnTo>
                  <a:lnTo>
                    <a:pt x="12809" y="216046"/>
                  </a:lnTo>
                  <a:lnTo>
                    <a:pt x="12748" y="214448"/>
                  </a:lnTo>
                  <a:lnTo>
                    <a:pt x="12682" y="212480"/>
                  </a:lnTo>
                  <a:lnTo>
                    <a:pt x="12606" y="210118"/>
                  </a:lnTo>
                  <a:lnTo>
                    <a:pt x="12529" y="207360"/>
                  </a:lnTo>
                  <a:lnTo>
                    <a:pt x="12448" y="204207"/>
                  </a:lnTo>
                  <a:lnTo>
                    <a:pt x="12371" y="200633"/>
                  </a:lnTo>
                  <a:lnTo>
                    <a:pt x="12290" y="196638"/>
                  </a:lnTo>
                  <a:lnTo>
                    <a:pt x="12254" y="194481"/>
                  </a:lnTo>
                  <a:lnTo>
                    <a:pt x="12219" y="192213"/>
                  </a:lnTo>
                  <a:lnTo>
                    <a:pt x="12183" y="189842"/>
                  </a:lnTo>
                  <a:lnTo>
                    <a:pt x="12152" y="187351"/>
                  </a:lnTo>
                  <a:lnTo>
                    <a:pt x="12122" y="184756"/>
                  </a:lnTo>
                  <a:lnTo>
                    <a:pt x="12091" y="182041"/>
                  </a:lnTo>
                  <a:lnTo>
                    <a:pt x="12066" y="179215"/>
                  </a:lnTo>
                  <a:lnTo>
                    <a:pt x="12045" y="176277"/>
                  </a:lnTo>
                  <a:lnTo>
                    <a:pt x="12025" y="173218"/>
                  </a:lnTo>
                  <a:lnTo>
                    <a:pt x="12010" y="170048"/>
                  </a:lnTo>
                  <a:lnTo>
                    <a:pt x="12000" y="166757"/>
                  </a:lnTo>
                  <a:lnTo>
                    <a:pt x="11989" y="163338"/>
                  </a:lnTo>
                  <a:lnTo>
                    <a:pt x="11984" y="159807"/>
                  </a:lnTo>
                  <a:lnTo>
                    <a:pt x="11984" y="156156"/>
                  </a:lnTo>
                  <a:lnTo>
                    <a:pt x="11989" y="152376"/>
                  </a:lnTo>
                  <a:lnTo>
                    <a:pt x="12000" y="148475"/>
                  </a:lnTo>
                  <a:lnTo>
                    <a:pt x="12010" y="144446"/>
                  </a:lnTo>
                  <a:lnTo>
                    <a:pt x="12030" y="140296"/>
                  </a:lnTo>
                  <a:lnTo>
                    <a:pt x="12056" y="136018"/>
                  </a:lnTo>
                  <a:lnTo>
                    <a:pt x="12086" y="131610"/>
                  </a:lnTo>
                  <a:lnTo>
                    <a:pt x="12127" y="127074"/>
                  </a:lnTo>
                  <a:lnTo>
                    <a:pt x="12168" y="122401"/>
                  </a:lnTo>
                  <a:lnTo>
                    <a:pt x="12219" y="117607"/>
                  </a:lnTo>
                  <a:lnTo>
                    <a:pt x="12280" y="112675"/>
                  </a:lnTo>
                  <a:lnTo>
                    <a:pt x="12341" y="107606"/>
                  </a:lnTo>
                  <a:lnTo>
                    <a:pt x="12417" y="102409"/>
                  </a:lnTo>
                  <a:lnTo>
                    <a:pt x="12494" y="97074"/>
                  </a:lnTo>
                  <a:lnTo>
                    <a:pt x="12580" y="91601"/>
                  </a:lnTo>
                  <a:lnTo>
                    <a:pt x="12677" y="85991"/>
                  </a:lnTo>
                  <a:lnTo>
                    <a:pt x="12784" y="80243"/>
                  </a:lnTo>
                  <a:lnTo>
                    <a:pt x="12896" y="74350"/>
                  </a:lnTo>
                  <a:lnTo>
                    <a:pt x="13018" y="68318"/>
                  </a:lnTo>
                  <a:lnTo>
                    <a:pt x="13146" y="62150"/>
                  </a:lnTo>
                  <a:lnTo>
                    <a:pt x="13288" y="55827"/>
                  </a:lnTo>
                  <a:lnTo>
                    <a:pt x="13441" y="49366"/>
                  </a:lnTo>
                  <a:lnTo>
                    <a:pt x="13599" y="42759"/>
                  </a:lnTo>
                  <a:lnTo>
                    <a:pt x="13767" y="36007"/>
                  </a:lnTo>
                  <a:lnTo>
                    <a:pt x="13950" y="29108"/>
                  </a:lnTo>
                  <a:lnTo>
                    <a:pt x="14144" y="22054"/>
                  </a:lnTo>
                  <a:lnTo>
                    <a:pt x="14342" y="14855"/>
                  </a:lnTo>
                  <a:lnTo>
                    <a:pt x="14556" y="7501"/>
                  </a:lnTo>
                  <a:lnTo>
                    <a:pt x="14785" y="1"/>
                  </a:lnTo>
                  <a:lnTo>
                    <a:pt x="14785" y="1"/>
                  </a:lnTo>
                  <a:lnTo>
                    <a:pt x="11623" y="250"/>
                  </a:lnTo>
                  <a:lnTo>
                    <a:pt x="8429" y="516"/>
                  </a:lnTo>
                  <a:lnTo>
                    <a:pt x="5206" y="800"/>
                  </a:lnTo>
                  <a:lnTo>
                    <a:pt x="1946" y="1100"/>
                  </a:lnTo>
                  <a:lnTo>
                    <a:pt x="1946" y="1100"/>
                  </a:lnTo>
                  <a:lnTo>
                    <a:pt x="1911" y="2183"/>
                  </a:lnTo>
                  <a:lnTo>
                    <a:pt x="1824" y="5362"/>
                  </a:lnTo>
                  <a:lnTo>
                    <a:pt x="1686" y="10551"/>
                  </a:lnTo>
                  <a:lnTo>
                    <a:pt x="1605" y="13867"/>
                  </a:lnTo>
                  <a:lnTo>
                    <a:pt x="1513" y="17656"/>
                  </a:lnTo>
                  <a:lnTo>
                    <a:pt x="1417" y="21891"/>
                  </a:lnTo>
                  <a:lnTo>
                    <a:pt x="1315" y="26573"/>
                  </a:lnTo>
                  <a:lnTo>
                    <a:pt x="1208" y="31694"/>
                  </a:lnTo>
                  <a:lnTo>
                    <a:pt x="1096" y="37235"/>
                  </a:lnTo>
                  <a:lnTo>
                    <a:pt x="989" y="43180"/>
                  </a:lnTo>
                  <a:lnTo>
                    <a:pt x="877" y="49521"/>
                  </a:lnTo>
                  <a:lnTo>
                    <a:pt x="765" y="56256"/>
                  </a:lnTo>
                  <a:lnTo>
                    <a:pt x="658" y="63361"/>
                  </a:lnTo>
                  <a:lnTo>
                    <a:pt x="556" y="70827"/>
                  </a:lnTo>
                  <a:lnTo>
                    <a:pt x="459" y="78645"/>
                  </a:lnTo>
                  <a:lnTo>
                    <a:pt x="362" y="86807"/>
                  </a:lnTo>
                  <a:lnTo>
                    <a:pt x="281" y="95295"/>
                  </a:lnTo>
                  <a:lnTo>
                    <a:pt x="240" y="99659"/>
                  </a:lnTo>
                  <a:lnTo>
                    <a:pt x="204" y="104101"/>
                  </a:lnTo>
                  <a:lnTo>
                    <a:pt x="169" y="108620"/>
                  </a:lnTo>
                  <a:lnTo>
                    <a:pt x="138" y="113208"/>
                  </a:lnTo>
                  <a:lnTo>
                    <a:pt x="108" y="117873"/>
                  </a:lnTo>
                  <a:lnTo>
                    <a:pt x="82" y="122615"/>
                  </a:lnTo>
                  <a:lnTo>
                    <a:pt x="62" y="127427"/>
                  </a:lnTo>
                  <a:lnTo>
                    <a:pt x="41" y="132298"/>
                  </a:lnTo>
                  <a:lnTo>
                    <a:pt x="26" y="137246"/>
                  </a:lnTo>
                  <a:lnTo>
                    <a:pt x="16" y="142255"/>
                  </a:lnTo>
                  <a:lnTo>
                    <a:pt x="6" y="147333"/>
                  </a:lnTo>
                  <a:lnTo>
                    <a:pt x="1" y="152470"/>
                  </a:lnTo>
                  <a:lnTo>
                    <a:pt x="1" y="157676"/>
                  </a:lnTo>
                  <a:lnTo>
                    <a:pt x="6" y="162934"/>
                  </a:lnTo>
                  <a:lnTo>
                    <a:pt x="16" y="168261"/>
                  </a:lnTo>
                  <a:lnTo>
                    <a:pt x="31" y="173639"/>
                  </a:lnTo>
                  <a:lnTo>
                    <a:pt x="47" y="179069"/>
                  </a:lnTo>
                  <a:lnTo>
                    <a:pt x="72" y="184559"/>
                  </a:lnTo>
                  <a:lnTo>
                    <a:pt x="97" y="190100"/>
                  </a:lnTo>
                  <a:lnTo>
                    <a:pt x="133" y="195701"/>
                  </a:lnTo>
                  <a:lnTo>
                    <a:pt x="169" y="201346"/>
                  </a:lnTo>
                  <a:lnTo>
                    <a:pt x="215" y="207033"/>
                  </a:lnTo>
                  <a:lnTo>
                    <a:pt x="266" y="212781"/>
                  </a:lnTo>
                  <a:lnTo>
                    <a:pt x="322" y="218563"/>
                  </a:lnTo>
                  <a:lnTo>
                    <a:pt x="322" y="2185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137aa9371db_0_160"/>
            <p:cNvSpPr/>
            <p:nvPr/>
          </p:nvSpPr>
          <p:spPr>
            <a:xfrm>
              <a:off x="2416175" y="-2951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137aa9371db_0_160"/>
            <p:cNvSpPr/>
            <p:nvPr/>
          </p:nvSpPr>
          <p:spPr>
            <a:xfrm>
              <a:off x="3075325" y="-8470225"/>
              <a:ext cx="1930125" cy="920375"/>
            </a:xfrm>
            <a:custGeom>
              <a:avLst/>
              <a:gdLst/>
              <a:ahLst/>
              <a:cxnLst/>
              <a:rect l="l" t="t" r="r" b="b"/>
              <a:pathLst>
                <a:path w="77205" h="36815" extrusionOk="0">
                  <a:moveTo>
                    <a:pt x="41951" y="0"/>
                  </a:moveTo>
                  <a:lnTo>
                    <a:pt x="39751" y="9"/>
                  </a:lnTo>
                  <a:lnTo>
                    <a:pt x="37515" y="26"/>
                  </a:lnTo>
                  <a:lnTo>
                    <a:pt x="35249" y="52"/>
                  </a:lnTo>
                  <a:lnTo>
                    <a:pt x="32947" y="86"/>
                  </a:lnTo>
                  <a:lnTo>
                    <a:pt x="30614" y="121"/>
                  </a:lnTo>
                  <a:lnTo>
                    <a:pt x="28246" y="172"/>
                  </a:lnTo>
                  <a:lnTo>
                    <a:pt x="25847" y="224"/>
                  </a:lnTo>
                  <a:lnTo>
                    <a:pt x="23418" y="293"/>
                  </a:lnTo>
                  <a:lnTo>
                    <a:pt x="20958" y="370"/>
                  </a:lnTo>
                  <a:lnTo>
                    <a:pt x="18463" y="456"/>
                  </a:lnTo>
                  <a:lnTo>
                    <a:pt x="15937" y="550"/>
                  </a:lnTo>
                  <a:lnTo>
                    <a:pt x="13380" y="653"/>
                  </a:lnTo>
                  <a:lnTo>
                    <a:pt x="10793" y="765"/>
                  </a:lnTo>
                  <a:lnTo>
                    <a:pt x="8185" y="894"/>
                  </a:lnTo>
                  <a:lnTo>
                    <a:pt x="5547" y="1031"/>
                  </a:lnTo>
                  <a:lnTo>
                    <a:pt x="2878" y="1177"/>
                  </a:lnTo>
                  <a:lnTo>
                    <a:pt x="179" y="1341"/>
                  </a:lnTo>
                  <a:lnTo>
                    <a:pt x="133" y="2861"/>
                  </a:lnTo>
                  <a:lnTo>
                    <a:pt x="92" y="4476"/>
                  </a:lnTo>
                  <a:lnTo>
                    <a:pt x="57" y="6169"/>
                  </a:lnTo>
                  <a:lnTo>
                    <a:pt x="31" y="7947"/>
                  </a:lnTo>
                  <a:lnTo>
                    <a:pt x="11" y="9803"/>
                  </a:lnTo>
                  <a:lnTo>
                    <a:pt x="1" y="11736"/>
                  </a:lnTo>
                  <a:lnTo>
                    <a:pt x="6" y="13746"/>
                  </a:lnTo>
                  <a:lnTo>
                    <a:pt x="11" y="14769"/>
                  </a:lnTo>
                  <a:lnTo>
                    <a:pt x="21" y="15817"/>
                  </a:lnTo>
                  <a:lnTo>
                    <a:pt x="31" y="16874"/>
                  </a:lnTo>
                  <a:lnTo>
                    <a:pt x="47" y="17956"/>
                  </a:lnTo>
                  <a:lnTo>
                    <a:pt x="67" y="19047"/>
                  </a:lnTo>
                  <a:lnTo>
                    <a:pt x="87" y="20156"/>
                  </a:lnTo>
                  <a:lnTo>
                    <a:pt x="113" y="21281"/>
                  </a:lnTo>
                  <a:lnTo>
                    <a:pt x="143" y="22415"/>
                  </a:lnTo>
                  <a:lnTo>
                    <a:pt x="179" y="23575"/>
                  </a:lnTo>
                  <a:lnTo>
                    <a:pt x="215" y="24735"/>
                  </a:lnTo>
                  <a:lnTo>
                    <a:pt x="260" y="25912"/>
                  </a:lnTo>
                  <a:lnTo>
                    <a:pt x="306" y="27106"/>
                  </a:lnTo>
                  <a:lnTo>
                    <a:pt x="362" y="28309"/>
                  </a:lnTo>
                  <a:lnTo>
                    <a:pt x="418" y="29529"/>
                  </a:lnTo>
                  <a:lnTo>
                    <a:pt x="479" y="30757"/>
                  </a:lnTo>
                  <a:lnTo>
                    <a:pt x="546" y="31994"/>
                  </a:lnTo>
                  <a:lnTo>
                    <a:pt x="617" y="33240"/>
                  </a:lnTo>
                  <a:lnTo>
                    <a:pt x="698" y="34503"/>
                  </a:lnTo>
                  <a:lnTo>
                    <a:pt x="2012" y="34683"/>
                  </a:lnTo>
                  <a:lnTo>
                    <a:pt x="3331" y="34855"/>
                  </a:lnTo>
                  <a:lnTo>
                    <a:pt x="4651" y="35018"/>
                  </a:lnTo>
                  <a:lnTo>
                    <a:pt x="5970" y="35173"/>
                  </a:lnTo>
                  <a:lnTo>
                    <a:pt x="7294" y="35319"/>
                  </a:lnTo>
                  <a:lnTo>
                    <a:pt x="8608" y="35457"/>
                  </a:lnTo>
                  <a:lnTo>
                    <a:pt x="9927" y="35586"/>
                  </a:lnTo>
                  <a:lnTo>
                    <a:pt x="11246" y="35714"/>
                  </a:lnTo>
                  <a:lnTo>
                    <a:pt x="12809" y="35852"/>
                  </a:lnTo>
                  <a:lnTo>
                    <a:pt x="14378" y="35972"/>
                  </a:lnTo>
                  <a:lnTo>
                    <a:pt x="15937" y="36092"/>
                  </a:lnTo>
                  <a:lnTo>
                    <a:pt x="17490" y="36204"/>
                  </a:lnTo>
                  <a:lnTo>
                    <a:pt x="19043" y="36299"/>
                  </a:lnTo>
                  <a:lnTo>
                    <a:pt x="20586" y="36385"/>
                  </a:lnTo>
                  <a:lnTo>
                    <a:pt x="22124" y="36462"/>
                  </a:lnTo>
                  <a:lnTo>
                    <a:pt x="23657" y="36539"/>
                  </a:lnTo>
                  <a:lnTo>
                    <a:pt x="25180" y="36599"/>
                  </a:lnTo>
                  <a:lnTo>
                    <a:pt x="26698" y="36651"/>
                  </a:lnTo>
                  <a:lnTo>
                    <a:pt x="28200" y="36694"/>
                  </a:lnTo>
                  <a:lnTo>
                    <a:pt x="29698" y="36737"/>
                  </a:lnTo>
                  <a:lnTo>
                    <a:pt x="31180" y="36763"/>
                  </a:lnTo>
                  <a:lnTo>
                    <a:pt x="32652" y="36788"/>
                  </a:lnTo>
                  <a:lnTo>
                    <a:pt x="34113" y="36805"/>
                  </a:lnTo>
                  <a:lnTo>
                    <a:pt x="35560" y="36814"/>
                  </a:lnTo>
                  <a:lnTo>
                    <a:pt x="36996" y="36814"/>
                  </a:lnTo>
                  <a:lnTo>
                    <a:pt x="38417" y="36805"/>
                  </a:lnTo>
                  <a:lnTo>
                    <a:pt x="39822" y="36797"/>
                  </a:lnTo>
                  <a:lnTo>
                    <a:pt x="41213" y="36788"/>
                  </a:lnTo>
                  <a:lnTo>
                    <a:pt x="42588" y="36763"/>
                  </a:lnTo>
                  <a:lnTo>
                    <a:pt x="43943" y="36737"/>
                  </a:lnTo>
                  <a:lnTo>
                    <a:pt x="45282" y="36702"/>
                  </a:lnTo>
                  <a:lnTo>
                    <a:pt x="46601" y="36668"/>
                  </a:lnTo>
                  <a:lnTo>
                    <a:pt x="49188" y="36591"/>
                  </a:lnTo>
                  <a:lnTo>
                    <a:pt x="51689" y="36488"/>
                  </a:lnTo>
                  <a:lnTo>
                    <a:pt x="54103" y="36376"/>
                  </a:lnTo>
                  <a:lnTo>
                    <a:pt x="56431" y="36256"/>
                  </a:lnTo>
                  <a:lnTo>
                    <a:pt x="58651" y="36118"/>
                  </a:lnTo>
                  <a:lnTo>
                    <a:pt x="60775" y="35981"/>
                  </a:lnTo>
                  <a:lnTo>
                    <a:pt x="62787" y="35835"/>
                  </a:lnTo>
                  <a:lnTo>
                    <a:pt x="64686" y="35689"/>
                  </a:lnTo>
                  <a:lnTo>
                    <a:pt x="66464" y="35543"/>
                  </a:lnTo>
                  <a:lnTo>
                    <a:pt x="68114" y="35397"/>
                  </a:lnTo>
                  <a:lnTo>
                    <a:pt x="69637" y="35259"/>
                  </a:lnTo>
                  <a:lnTo>
                    <a:pt x="71017" y="35122"/>
                  </a:lnTo>
                  <a:lnTo>
                    <a:pt x="72259" y="34993"/>
                  </a:lnTo>
                  <a:lnTo>
                    <a:pt x="73354" y="34872"/>
                  </a:lnTo>
                  <a:lnTo>
                    <a:pt x="75076" y="34675"/>
                  </a:lnTo>
                  <a:lnTo>
                    <a:pt x="76145" y="34546"/>
                  </a:lnTo>
                  <a:lnTo>
                    <a:pt x="76512" y="34503"/>
                  </a:lnTo>
                  <a:lnTo>
                    <a:pt x="76588" y="33223"/>
                  </a:lnTo>
                  <a:lnTo>
                    <a:pt x="76665" y="31951"/>
                  </a:lnTo>
                  <a:lnTo>
                    <a:pt x="76731" y="30688"/>
                  </a:lnTo>
                  <a:lnTo>
                    <a:pt x="76797" y="29443"/>
                  </a:lnTo>
                  <a:lnTo>
                    <a:pt x="76853" y="28206"/>
                  </a:lnTo>
                  <a:lnTo>
                    <a:pt x="76904" y="26977"/>
                  </a:lnTo>
                  <a:lnTo>
                    <a:pt x="76955" y="25766"/>
                  </a:lnTo>
                  <a:lnTo>
                    <a:pt x="76996" y="24571"/>
                  </a:lnTo>
                  <a:lnTo>
                    <a:pt x="77037" y="23386"/>
                  </a:lnTo>
                  <a:lnTo>
                    <a:pt x="77072" y="22209"/>
                  </a:lnTo>
                  <a:lnTo>
                    <a:pt x="77103" y="21058"/>
                  </a:lnTo>
                  <a:lnTo>
                    <a:pt x="77128" y="19915"/>
                  </a:lnTo>
                  <a:lnTo>
                    <a:pt x="77149" y="18790"/>
                  </a:lnTo>
                  <a:lnTo>
                    <a:pt x="77169" y="17681"/>
                  </a:lnTo>
                  <a:lnTo>
                    <a:pt x="77179" y="16590"/>
                  </a:lnTo>
                  <a:lnTo>
                    <a:pt x="77194" y="15516"/>
                  </a:lnTo>
                  <a:lnTo>
                    <a:pt x="77200" y="14451"/>
                  </a:lnTo>
                  <a:lnTo>
                    <a:pt x="77205" y="13411"/>
                  </a:lnTo>
                  <a:lnTo>
                    <a:pt x="77205" y="11384"/>
                  </a:lnTo>
                  <a:lnTo>
                    <a:pt x="77194" y="9434"/>
                  </a:lnTo>
                  <a:lnTo>
                    <a:pt x="77174" y="7552"/>
                  </a:lnTo>
                  <a:lnTo>
                    <a:pt x="77144" y="5765"/>
                  </a:lnTo>
                  <a:lnTo>
                    <a:pt x="77108" y="4056"/>
                  </a:lnTo>
                  <a:lnTo>
                    <a:pt x="77067" y="2440"/>
                  </a:lnTo>
                  <a:lnTo>
                    <a:pt x="77021" y="920"/>
                  </a:lnTo>
                  <a:lnTo>
                    <a:pt x="73960" y="756"/>
                  </a:lnTo>
                  <a:lnTo>
                    <a:pt x="70742" y="602"/>
                  </a:lnTo>
                  <a:lnTo>
                    <a:pt x="69081" y="524"/>
                  </a:lnTo>
                  <a:lnTo>
                    <a:pt x="67375" y="456"/>
                  </a:lnTo>
                  <a:lnTo>
                    <a:pt x="65639" y="396"/>
                  </a:lnTo>
                  <a:lnTo>
                    <a:pt x="63861" y="335"/>
                  </a:lnTo>
                  <a:lnTo>
                    <a:pt x="62048" y="275"/>
                  </a:lnTo>
                  <a:lnTo>
                    <a:pt x="60199" y="224"/>
                  </a:lnTo>
                  <a:lnTo>
                    <a:pt x="58315" y="172"/>
                  </a:lnTo>
                  <a:lnTo>
                    <a:pt x="56390" y="138"/>
                  </a:lnTo>
                  <a:lnTo>
                    <a:pt x="54434" y="95"/>
                  </a:lnTo>
                  <a:lnTo>
                    <a:pt x="52438" y="69"/>
                  </a:lnTo>
                  <a:lnTo>
                    <a:pt x="50411" y="43"/>
                  </a:lnTo>
                  <a:lnTo>
                    <a:pt x="48348" y="18"/>
                  </a:lnTo>
                  <a:lnTo>
                    <a:pt x="46250" y="9"/>
                  </a:lnTo>
                  <a:lnTo>
                    <a:pt x="441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137aa9371db_0_160"/>
            <p:cNvSpPr/>
            <p:nvPr/>
          </p:nvSpPr>
          <p:spPr>
            <a:xfrm>
              <a:off x="3075325" y="-8470225"/>
              <a:ext cx="1930125" cy="920375"/>
            </a:xfrm>
            <a:custGeom>
              <a:avLst/>
              <a:gdLst/>
              <a:ahLst/>
              <a:cxnLst/>
              <a:rect l="l" t="t" r="r" b="b"/>
              <a:pathLst>
                <a:path w="77205" h="36815" fill="none" extrusionOk="0">
                  <a:moveTo>
                    <a:pt x="698" y="34503"/>
                  </a:moveTo>
                  <a:lnTo>
                    <a:pt x="698" y="34503"/>
                  </a:lnTo>
                  <a:lnTo>
                    <a:pt x="2012" y="34683"/>
                  </a:lnTo>
                  <a:lnTo>
                    <a:pt x="3331" y="34855"/>
                  </a:lnTo>
                  <a:lnTo>
                    <a:pt x="4651" y="35018"/>
                  </a:lnTo>
                  <a:lnTo>
                    <a:pt x="5970" y="35173"/>
                  </a:lnTo>
                  <a:lnTo>
                    <a:pt x="7294" y="35319"/>
                  </a:lnTo>
                  <a:lnTo>
                    <a:pt x="8608" y="35457"/>
                  </a:lnTo>
                  <a:lnTo>
                    <a:pt x="9927" y="35586"/>
                  </a:lnTo>
                  <a:lnTo>
                    <a:pt x="11246" y="35714"/>
                  </a:lnTo>
                  <a:lnTo>
                    <a:pt x="11246" y="35714"/>
                  </a:lnTo>
                  <a:lnTo>
                    <a:pt x="12809" y="35852"/>
                  </a:lnTo>
                  <a:lnTo>
                    <a:pt x="14378" y="35972"/>
                  </a:lnTo>
                  <a:lnTo>
                    <a:pt x="15937" y="36092"/>
                  </a:lnTo>
                  <a:lnTo>
                    <a:pt x="17490" y="36204"/>
                  </a:lnTo>
                  <a:lnTo>
                    <a:pt x="19043" y="36299"/>
                  </a:lnTo>
                  <a:lnTo>
                    <a:pt x="20586" y="36385"/>
                  </a:lnTo>
                  <a:lnTo>
                    <a:pt x="22124" y="36462"/>
                  </a:lnTo>
                  <a:lnTo>
                    <a:pt x="23657" y="36539"/>
                  </a:lnTo>
                  <a:lnTo>
                    <a:pt x="25180" y="36599"/>
                  </a:lnTo>
                  <a:lnTo>
                    <a:pt x="26698" y="36651"/>
                  </a:lnTo>
                  <a:lnTo>
                    <a:pt x="28200" y="36694"/>
                  </a:lnTo>
                  <a:lnTo>
                    <a:pt x="29698" y="36737"/>
                  </a:lnTo>
                  <a:lnTo>
                    <a:pt x="31180" y="36763"/>
                  </a:lnTo>
                  <a:lnTo>
                    <a:pt x="32652" y="36788"/>
                  </a:lnTo>
                  <a:lnTo>
                    <a:pt x="34113" y="36805"/>
                  </a:lnTo>
                  <a:lnTo>
                    <a:pt x="35560" y="36814"/>
                  </a:lnTo>
                  <a:lnTo>
                    <a:pt x="36996" y="36814"/>
                  </a:lnTo>
                  <a:lnTo>
                    <a:pt x="38417" y="36805"/>
                  </a:lnTo>
                  <a:lnTo>
                    <a:pt x="39822" y="36797"/>
                  </a:lnTo>
                  <a:lnTo>
                    <a:pt x="41213" y="36788"/>
                  </a:lnTo>
                  <a:lnTo>
                    <a:pt x="42588" y="36763"/>
                  </a:lnTo>
                  <a:lnTo>
                    <a:pt x="43943" y="36737"/>
                  </a:lnTo>
                  <a:lnTo>
                    <a:pt x="45282" y="36702"/>
                  </a:lnTo>
                  <a:lnTo>
                    <a:pt x="46601" y="36668"/>
                  </a:lnTo>
                  <a:lnTo>
                    <a:pt x="49188" y="36591"/>
                  </a:lnTo>
                  <a:lnTo>
                    <a:pt x="51689" y="36488"/>
                  </a:lnTo>
                  <a:lnTo>
                    <a:pt x="54103" y="36376"/>
                  </a:lnTo>
                  <a:lnTo>
                    <a:pt x="56431" y="36256"/>
                  </a:lnTo>
                  <a:lnTo>
                    <a:pt x="58651" y="36118"/>
                  </a:lnTo>
                  <a:lnTo>
                    <a:pt x="60775" y="35981"/>
                  </a:lnTo>
                  <a:lnTo>
                    <a:pt x="62787" y="35835"/>
                  </a:lnTo>
                  <a:lnTo>
                    <a:pt x="64686" y="35689"/>
                  </a:lnTo>
                  <a:lnTo>
                    <a:pt x="66464" y="35543"/>
                  </a:lnTo>
                  <a:lnTo>
                    <a:pt x="68114" y="35397"/>
                  </a:lnTo>
                  <a:lnTo>
                    <a:pt x="69637" y="35259"/>
                  </a:lnTo>
                  <a:lnTo>
                    <a:pt x="71017" y="35122"/>
                  </a:lnTo>
                  <a:lnTo>
                    <a:pt x="72259" y="34993"/>
                  </a:lnTo>
                  <a:lnTo>
                    <a:pt x="73354" y="34872"/>
                  </a:lnTo>
                  <a:lnTo>
                    <a:pt x="75076" y="34675"/>
                  </a:lnTo>
                  <a:lnTo>
                    <a:pt x="76145" y="34546"/>
                  </a:lnTo>
                  <a:lnTo>
                    <a:pt x="76512" y="34503"/>
                  </a:lnTo>
                  <a:lnTo>
                    <a:pt x="76512" y="34503"/>
                  </a:lnTo>
                  <a:lnTo>
                    <a:pt x="76588" y="33223"/>
                  </a:lnTo>
                  <a:lnTo>
                    <a:pt x="76665" y="31951"/>
                  </a:lnTo>
                  <a:lnTo>
                    <a:pt x="76731" y="30688"/>
                  </a:lnTo>
                  <a:lnTo>
                    <a:pt x="76797" y="29443"/>
                  </a:lnTo>
                  <a:lnTo>
                    <a:pt x="76853" y="28206"/>
                  </a:lnTo>
                  <a:lnTo>
                    <a:pt x="76904" y="26977"/>
                  </a:lnTo>
                  <a:lnTo>
                    <a:pt x="76955" y="25766"/>
                  </a:lnTo>
                  <a:lnTo>
                    <a:pt x="76996" y="24571"/>
                  </a:lnTo>
                  <a:lnTo>
                    <a:pt x="77037" y="23386"/>
                  </a:lnTo>
                  <a:lnTo>
                    <a:pt x="77072" y="22209"/>
                  </a:lnTo>
                  <a:lnTo>
                    <a:pt x="77103" y="21058"/>
                  </a:lnTo>
                  <a:lnTo>
                    <a:pt x="77128" y="19915"/>
                  </a:lnTo>
                  <a:lnTo>
                    <a:pt x="77149" y="18790"/>
                  </a:lnTo>
                  <a:lnTo>
                    <a:pt x="77169" y="17681"/>
                  </a:lnTo>
                  <a:lnTo>
                    <a:pt x="77179" y="16590"/>
                  </a:lnTo>
                  <a:lnTo>
                    <a:pt x="77194" y="15516"/>
                  </a:lnTo>
                  <a:lnTo>
                    <a:pt x="77200" y="14451"/>
                  </a:lnTo>
                  <a:lnTo>
                    <a:pt x="77205" y="13411"/>
                  </a:lnTo>
                  <a:lnTo>
                    <a:pt x="77205" y="11384"/>
                  </a:lnTo>
                  <a:lnTo>
                    <a:pt x="77194" y="9434"/>
                  </a:lnTo>
                  <a:lnTo>
                    <a:pt x="77174" y="7552"/>
                  </a:lnTo>
                  <a:lnTo>
                    <a:pt x="77144" y="5765"/>
                  </a:lnTo>
                  <a:lnTo>
                    <a:pt x="77108" y="4056"/>
                  </a:lnTo>
                  <a:lnTo>
                    <a:pt x="77067" y="2440"/>
                  </a:lnTo>
                  <a:lnTo>
                    <a:pt x="77021" y="920"/>
                  </a:lnTo>
                  <a:lnTo>
                    <a:pt x="77021" y="920"/>
                  </a:lnTo>
                  <a:lnTo>
                    <a:pt x="73960" y="756"/>
                  </a:lnTo>
                  <a:lnTo>
                    <a:pt x="70742" y="602"/>
                  </a:lnTo>
                  <a:lnTo>
                    <a:pt x="69081" y="524"/>
                  </a:lnTo>
                  <a:lnTo>
                    <a:pt x="67375" y="456"/>
                  </a:lnTo>
                  <a:lnTo>
                    <a:pt x="65639" y="396"/>
                  </a:lnTo>
                  <a:lnTo>
                    <a:pt x="63861" y="335"/>
                  </a:lnTo>
                  <a:lnTo>
                    <a:pt x="62048" y="275"/>
                  </a:lnTo>
                  <a:lnTo>
                    <a:pt x="60199" y="224"/>
                  </a:lnTo>
                  <a:lnTo>
                    <a:pt x="58315" y="172"/>
                  </a:lnTo>
                  <a:lnTo>
                    <a:pt x="56390" y="138"/>
                  </a:lnTo>
                  <a:lnTo>
                    <a:pt x="54434" y="95"/>
                  </a:lnTo>
                  <a:lnTo>
                    <a:pt x="52438" y="69"/>
                  </a:lnTo>
                  <a:lnTo>
                    <a:pt x="50411" y="43"/>
                  </a:lnTo>
                  <a:lnTo>
                    <a:pt x="48348" y="18"/>
                  </a:lnTo>
                  <a:lnTo>
                    <a:pt x="46250" y="9"/>
                  </a:lnTo>
                  <a:lnTo>
                    <a:pt x="44116" y="0"/>
                  </a:lnTo>
                  <a:lnTo>
                    <a:pt x="41951" y="0"/>
                  </a:lnTo>
                  <a:lnTo>
                    <a:pt x="39751" y="9"/>
                  </a:lnTo>
                  <a:lnTo>
                    <a:pt x="37515" y="26"/>
                  </a:lnTo>
                  <a:lnTo>
                    <a:pt x="35249" y="52"/>
                  </a:lnTo>
                  <a:lnTo>
                    <a:pt x="32947" y="86"/>
                  </a:lnTo>
                  <a:lnTo>
                    <a:pt x="30614" y="121"/>
                  </a:lnTo>
                  <a:lnTo>
                    <a:pt x="28246" y="172"/>
                  </a:lnTo>
                  <a:lnTo>
                    <a:pt x="25847" y="224"/>
                  </a:lnTo>
                  <a:lnTo>
                    <a:pt x="23418" y="293"/>
                  </a:lnTo>
                  <a:lnTo>
                    <a:pt x="20958" y="370"/>
                  </a:lnTo>
                  <a:lnTo>
                    <a:pt x="18463" y="456"/>
                  </a:lnTo>
                  <a:lnTo>
                    <a:pt x="15937" y="550"/>
                  </a:lnTo>
                  <a:lnTo>
                    <a:pt x="13380" y="653"/>
                  </a:lnTo>
                  <a:lnTo>
                    <a:pt x="10793" y="765"/>
                  </a:lnTo>
                  <a:lnTo>
                    <a:pt x="10793" y="765"/>
                  </a:lnTo>
                  <a:lnTo>
                    <a:pt x="8185" y="894"/>
                  </a:lnTo>
                  <a:lnTo>
                    <a:pt x="5547" y="1031"/>
                  </a:lnTo>
                  <a:lnTo>
                    <a:pt x="2878" y="1177"/>
                  </a:lnTo>
                  <a:lnTo>
                    <a:pt x="179" y="1341"/>
                  </a:lnTo>
                  <a:lnTo>
                    <a:pt x="179" y="1341"/>
                  </a:lnTo>
                  <a:lnTo>
                    <a:pt x="133" y="2861"/>
                  </a:lnTo>
                  <a:lnTo>
                    <a:pt x="92" y="4476"/>
                  </a:lnTo>
                  <a:lnTo>
                    <a:pt x="57" y="6169"/>
                  </a:lnTo>
                  <a:lnTo>
                    <a:pt x="31" y="7947"/>
                  </a:lnTo>
                  <a:lnTo>
                    <a:pt x="11" y="9803"/>
                  </a:lnTo>
                  <a:lnTo>
                    <a:pt x="1" y="11736"/>
                  </a:lnTo>
                  <a:lnTo>
                    <a:pt x="6" y="13746"/>
                  </a:lnTo>
                  <a:lnTo>
                    <a:pt x="11" y="14769"/>
                  </a:lnTo>
                  <a:lnTo>
                    <a:pt x="21" y="15817"/>
                  </a:lnTo>
                  <a:lnTo>
                    <a:pt x="31" y="16874"/>
                  </a:lnTo>
                  <a:lnTo>
                    <a:pt x="47" y="17956"/>
                  </a:lnTo>
                  <a:lnTo>
                    <a:pt x="67" y="19047"/>
                  </a:lnTo>
                  <a:lnTo>
                    <a:pt x="87" y="20156"/>
                  </a:lnTo>
                  <a:lnTo>
                    <a:pt x="113" y="21281"/>
                  </a:lnTo>
                  <a:lnTo>
                    <a:pt x="143" y="22415"/>
                  </a:lnTo>
                  <a:lnTo>
                    <a:pt x="179" y="23575"/>
                  </a:lnTo>
                  <a:lnTo>
                    <a:pt x="215" y="24735"/>
                  </a:lnTo>
                  <a:lnTo>
                    <a:pt x="260" y="25912"/>
                  </a:lnTo>
                  <a:lnTo>
                    <a:pt x="306" y="27106"/>
                  </a:lnTo>
                  <a:lnTo>
                    <a:pt x="362" y="28309"/>
                  </a:lnTo>
                  <a:lnTo>
                    <a:pt x="418" y="29529"/>
                  </a:lnTo>
                  <a:lnTo>
                    <a:pt x="479" y="30757"/>
                  </a:lnTo>
                  <a:lnTo>
                    <a:pt x="546" y="31994"/>
                  </a:lnTo>
                  <a:lnTo>
                    <a:pt x="617" y="33240"/>
                  </a:lnTo>
                  <a:lnTo>
                    <a:pt x="698" y="34503"/>
                  </a:lnTo>
                  <a:lnTo>
                    <a:pt x="698" y="34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137aa9371db_0_160"/>
            <p:cNvSpPr/>
            <p:nvPr/>
          </p:nvSpPr>
          <p:spPr>
            <a:xfrm>
              <a:off x="3092775" y="-760765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h="120000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137aa9371db_0_160"/>
            <p:cNvSpPr/>
            <p:nvPr/>
          </p:nvSpPr>
          <p:spPr>
            <a:xfrm>
              <a:off x="3075325" y="-8451100"/>
              <a:ext cx="281150" cy="873750"/>
            </a:xfrm>
            <a:custGeom>
              <a:avLst/>
              <a:gdLst/>
              <a:ahLst/>
              <a:cxnLst/>
              <a:rect l="l" t="t" r="r" b="b"/>
              <a:pathLst>
                <a:path w="11246" h="34950" extrusionOk="0">
                  <a:moveTo>
                    <a:pt x="10793" y="0"/>
                  </a:moveTo>
                  <a:lnTo>
                    <a:pt x="8185" y="129"/>
                  </a:lnTo>
                  <a:lnTo>
                    <a:pt x="5547" y="266"/>
                  </a:lnTo>
                  <a:lnTo>
                    <a:pt x="2878" y="412"/>
                  </a:lnTo>
                  <a:lnTo>
                    <a:pt x="179" y="576"/>
                  </a:lnTo>
                  <a:lnTo>
                    <a:pt x="133" y="2096"/>
                  </a:lnTo>
                  <a:lnTo>
                    <a:pt x="92" y="3711"/>
                  </a:lnTo>
                  <a:lnTo>
                    <a:pt x="57" y="5404"/>
                  </a:lnTo>
                  <a:lnTo>
                    <a:pt x="31" y="7182"/>
                  </a:lnTo>
                  <a:lnTo>
                    <a:pt x="11" y="9038"/>
                  </a:lnTo>
                  <a:lnTo>
                    <a:pt x="1" y="10971"/>
                  </a:lnTo>
                  <a:lnTo>
                    <a:pt x="6" y="12981"/>
                  </a:lnTo>
                  <a:lnTo>
                    <a:pt x="11" y="14004"/>
                  </a:lnTo>
                  <a:lnTo>
                    <a:pt x="21" y="15052"/>
                  </a:lnTo>
                  <a:lnTo>
                    <a:pt x="31" y="16109"/>
                  </a:lnTo>
                  <a:lnTo>
                    <a:pt x="47" y="17191"/>
                  </a:lnTo>
                  <a:lnTo>
                    <a:pt x="67" y="18282"/>
                  </a:lnTo>
                  <a:lnTo>
                    <a:pt x="87" y="19391"/>
                  </a:lnTo>
                  <a:lnTo>
                    <a:pt x="113" y="20516"/>
                  </a:lnTo>
                  <a:lnTo>
                    <a:pt x="143" y="21650"/>
                  </a:lnTo>
                  <a:lnTo>
                    <a:pt x="179" y="22810"/>
                  </a:lnTo>
                  <a:lnTo>
                    <a:pt x="215" y="23970"/>
                  </a:lnTo>
                  <a:lnTo>
                    <a:pt x="260" y="25147"/>
                  </a:lnTo>
                  <a:lnTo>
                    <a:pt x="306" y="26341"/>
                  </a:lnTo>
                  <a:lnTo>
                    <a:pt x="362" y="27544"/>
                  </a:lnTo>
                  <a:lnTo>
                    <a:pt x="418" y="28764"/>
                  </a:lnTo>
                  <a:lnTo>
                    <a:pt x="479" y="29992"/>
                  </a:lnTo>
                  <a:lnTo>
                    <a:pt x="546" y="31229"/>
                  </a:lnTo>
                  <a:lnTo>
                    <a:pt x="617" y="32475"/>
                  </a:lnTo>
                  <a:lnTo>
                    <a:pt x="698" y="33738"/>
                  </a:lnTo>
                  <a:lnTo>
                    <a:pt x="2012" y="33918"/>
                  </a:lnTo>
                  <a:lnTo>
                    <a:pt x="3331" y="34090"/>
                  </a:lnTo>
                  <a:lnTo>
                    <a:pt x="4651" y="34253"/>
                  </a:lnTo>
                  <a:lnTo>
                    <a:pt x="5970" y="34408"/>
                  </a:lnTo>
                  <a:lnTo>
                    <a:pt x="7294" y="34554"/>
                  </a:lnTo>
                  <a:lnTo>
                    <a:pt x="8608" y="34692"/>
                  </a:lnTo>
                  <a:lnTo>
                    <a:pt x="9927" y="34821"/>
                  </a:lnTo>
                  <a:lnTo>
                    <a:pt x="11246" y="34949"/>
                  </a:lnTo>
                  <a:lnTo>
                    <a:pt x="11180" y="33747"/>
                  </a:lnTo>
                  <a:lnTo>
                    <a:pt x="11114" y="32544"/>
                  </a:lnTo>
                  <a:lnTo>
                    <a:pt x="11057" y="31332"/>
                  </a:lnTo>
                  <a:lnTo>
                    <a:pt x="11007" y="30121"/>
                  </a:lnTo>
                  <a:lnTo>
                    <a:pt x="10956" y="28901"/>
                  </a:lnTo>
                  <a:lnTo>
                    <a:pt x="10910" y="27673"/>
                  </a:lnTo>
                  <a:lnTo>
                    <a:pt x="10869" y="26453"/>
                  </a:lnTo>
                  <a:lnTo>
                    <a:pt x="10833" y="25233"/>
                  </a:lnTo>
                  <a:lnTo>
                    <a:pt x="10798" y="24004"/>
                  </a:lnTo>
                  <a:lnTo>
                    <a:pt x="10767" y="22793"/>
                  </a:lnTo>
                  <a:lnTo>
                    <a:pt x="10742" y="21573"/>
                  </a:lnTo>
                  <a:lnTo>
                    <a:pt x="10721" y="20370"/>
                  </a:lnTo>
                  <a:lnTo>
                    <a:pt x="10686" y="17982"/>
                  </a:lnTo>
                  <a:lnTo>
                    <a:pt x="10660" y="15636"/>
                  </a:lnTo>
                  <a:lnTo>
                    <a:pt x="10645" y="13359"/>
                  </a:lnTo>
                  <a:lnTo>
                    <a:pt x="10645" y="11143"/>
                  </a:lnTo>
                  <a:lnTo>
                    <a:pt x="10650" y="9004"/>
                  </a:lnTo>
                  <a:lnTo>
                    <a:pt x="10665" y="6968"/>
                  </a:lnTo>
                  <a:lnTo>
                    <a:pt x="10691" y="5035"/>
                  </a:lnTo>
                  <a:lnTo>
                    <a:pt x="10716" y="3222"/>
                  </a:lnTo>
                  <a:lnTo>
                    <a:pt x="10752" y="1546"/>
                  </a:lnTo>
                  <a:lnTo>
                    <a:pt x="10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137aa9371db_0_160"/>
            <p:cNvSpPr/>
            <p:nvPr/>
          </p:nvSpPr>
          <p:spPr>
            <a:xfrm>
              <a:off x="3075325" y="-8451100"/>
              <a:ext cx="281150" cy="873750"/>
            </a:xfrm>
            <a:custGeom>
              <a:avLst/>
              <a:gdLst/>
              <a:ahLst/>
              <a:cxnLst/>
              <a:rect l="l" t="t" r="r" b="b"/>
              <a:pathLst>
                <a:path w="11246" h="34950" fill="none" extrusionOk="0">
                  <a:moveTo>
                    <a:pt x="698" y="33738"/>
                  </a:moveTo>
                  <a:lnTo>
                    <a:pt x="698" y="33738"/>
                  </a:lnTo>
                  <a:lnTo>
                    <a:pt x="2012" y="33918"/>
                  </a:lnTo>
                  <a:lnTo>
                    <a:pt x="3331" y="34090"/>
                  </a:lnTo>
                  <a:lnTo>
                    <a:pt x="4651" y="34253"/>
                  </a:lnTo>
                  <a:lnTo>
                    <a:pt x="5970" y="34408"/>
                  </a:lnTo>
                  <a:lnTo>
                    <a:pt x="7294" y="34554"/>
                  </a:lnTo>
                  <a:lnTo>
                    <a:pt x="8608" y="34692"/>
                  </a:lnTo>
                  <a:lnTo>
                    <a:pt x="9927" y="34821"/>
                  </a:lnTo>
                  <a:lnTo>
                    <a:pt x="11246" y="34949"/>
                  </a:lnTo>
                  <a:lnTo>
                    <a:pt x="11246" y="34949"/>
                  </a:lnTo>
                  <a:lnTo>
                    <a:pt x="11180" y="33747"/>
                  </a:lnTo>
                  <a:lnTo>
                    <a:pt x="11114" y="32544"/>
                  </a:lnTo>
                  <a:lnTo>
                    <a:pt x="11057" y="31332"/>
                  </a:lnTo>
                  <a:lnTo>
                    <a:pt x="11007" y="30121"/>
                  </a:lnTo>
                  <a:lnTo>
                    <a:pt x="10956" y="28901"/>
                  </a:lnTo>
                  <a:lnTo>
                    <a:pt x="10910" y="27673"/>
                  </a:lnTo>
                  <a:lnTo>
                    <a:pt x="10869" y="26453"/>
                  </a:lnTo>
                  <a:lnTo>
                    <a:pt x="10833" y="25233"/>
                  </a:lnTo>
                  <a:lnTo>
                    <a:pt x="10798" y="24004"/>
                  </a:lnTo>
                  <a:lnTo>
                    <a:pt x="10767" y="22793"/>
                  </a:lnTo>
                  <a:lnTo>
                    <a:pt x="10742" y="21573"/>
                  </a:lnTo>
                  <a:lnTo>
                    <a:pt x="10721" y="20370"/>
                  </a:lnTo>
                  <a:lnTo>
                    <a:pt x="10686" y="17982"/>
                  </a:lnTo>
                  <a:lnTo>
                    <a:pt x="10660" y="15636"/>
                  </a:lnTo>
                  <a:lnTo>
                    <a:pt x="10645" y="13359"/>
                  </a:lnTo>
                  <a:lnTo>
                    <a:pt x="10645" y="11143"/>
                  </a:lnTo>
                  <a:lnTo>
                    <a:pt x="10650" y="9004"/>
                  </a:lnTo>
                  <a:lnTo>
                    <a:pt x="10665" y="6968"/>
                  </a:lnTo>
                  <a:lnTo>
                    <a:pt x="10691" y="5035"/>
                  </a:lnTo>
                  <a:lnTo>
                    <a:pt x="10716" y="3222"/>
                  </a:lnTo>
                  <a:lnTo>
                    <a:pt x="10752" y="1546"/>
                  </a:lnTo>
                  <a:lnTo>
                    <a:pt x="10793" y="0"/>
                  </a:lnTo>
                  <a:lnTo>
                    <a:pt x="10793" y="0"/>
                  </a:lnTo>
                  <a:lnTo>
                    <a:pt x="8185" y="129"/>
                  </a:lnTo>
                  <a:lnTo>
                    <a:pt x="5547" y="266"/>
                  </a:lnTo>
                  <a:lnTo>
                    <a:pt x="2878" y="412"/>
                  </a:lnTo>
                  <a:lnTo>
                    <a:pt x="179" y="576"/>
                  </a:lnTo>
                  <a:lnTo>
                    <a:pt x="179" y="576"/>
                  </a:lnTo>
                  <a:lnTo>
                    <a:pt x="133" y="2096"/>
                  </a:lnTo>
                  <a:lnTo>
                    <a:pt x="92" y="3711"/>
                  </a:lnTo>
                  <a:lnTo>
                    <a:pt x="57" y="5404"/>
                  </a:lnTo>
                  <a:lnTo>
                    <a:pt x="31" y="7182"/>
                  </a:lnTo>
                  <a:lnTo>
                    <a:pt x="11" y="9038"/>
                  </a:lnTo>
                  <a:lnTo>
                    <a:pt x="1" y="10971"/>
                  </a:lnTo>
                  <a:lnTo>
                    <a:pt x="6" y="12981"/>
                  </a:lnTo>
                  <a:lnTo>
                    <a:pt x="11" y="14004"/>
                  </a:lnTo>
                  <a:lnTo>
                    <a:pt x="21" y="15052"/>
                  </a:lnTo>
                  <a:lnTo>
                    <a:pt x="31" y="16109"/>
                  </a:lnTo>
                  <a:lnTo>
                    <a:pt x="47" y="17191"/>
                  </a:lnTo>
                  <a:lnTo>
                    <a:pt x="67" y="18282"/>
                  </a:lnTo>
                  <a:lnTo>
                    <a:pt x="87" y="19391"/>
                  </a:lnTo>
                  <a:lnTo>
                    <a:pt x="113" y="20516"/>
                  </a:lnTo>
                  <a:lnTo>
                    <a:pt x="143" y="21650"/>
                  </a:lnTo>
                  <a:lnTo>
                    <a:pt x="179" y="22810"/>
                  </a:lnTo>
                  <a:lnTo>
                    <a:pt x="215" y="23970"/>
                  </a:lnTo>
                  <a:lnTo>
                    <a:pt x="260" y="25147"/>
                  </a:lnTo>
                  <a:lnTo>
                    <a:pt x="306" y="26341"/>
                  </a:lnTo>
                  <a:lnTo>
                    <a:pt x="362" y="27544"/>
                  </a:lnTo>
                  <a:lnTo>
                    <a:pt x="418" y="28764"/>
                  </a:lnTo>
                  <a:lnTo>
                    <a:pt x="479" y="29992"/>
                  </a:lnTo>
                  <a:lnTo>
                    <a:pt x="546" y="31229"/>
                  </a:lnTo>
                  <a:lnTo>
                    <a:pt x="617" y="32475"/>
                  </a:lnTo>
                  <a:lnTo>
                    <a:pt x="698" y="33738"/>
                  </a:lnTo>
                  <a:lnTo>
                    <a:pt x="698" y="33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137aa9371db_0_160"/>
            <p:cNvSpPr/>
            <p:nvPr/>
          </p:nvSpPr>
          <p:spPr>
            <a:xfrm>
              <a:off x="3092775" y="-7607650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h="120000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137aa9371db_0_160"/>
            <p:cNvSpPr/>
            <p:nvPr/>
          </p:nvSpPr>
          <p:spPr>
            <a:xfrm>
              <a:off x="1908675" y="-2987050"/>
              <a:ext cx="3353475" cy="3095025"/>
            </a:xfrm>
            <a:custGeom>
              <a:avLst/>
              <a:gdLst/>
              <a:ahLst/>
              <a:cxnLst/>
              <a:rect l="l" t="t" r="r" b="b"/>
              <a:pathLst>
                <a:path w="134139" h="123801" extrusionOk="0">
                  <a:moveTo>
                    <a:pt x="56333" y="0"/>
                  </a:moveTo>
                  <a:lnTo>
                    <a:pt x="54138" y="9"/>
                  </a:lnTo>
                  <a:lnTo>
                    <a:pt x="51928" y="26"/>
                  </a:lnTo>
                  <a:lnTo>
                    <a:pt x="49707" y="52"/>
                  </a:lnTo>
                  <a:lnTo>
                    <a:pt x="47476" y="95"/>
                  </a:lnTo>
                  <a:lnTo>
                    <a:pt x="45236" y="138"/>
                  </a:lnTo>
                  <a:lnTo>
                    <a:pt x="42985" y="198"/>
                  </a:lnTo>
                  <a:lnTo>
                    <a:pt x="40728" y="267"/>
                  </a:lnTo>
                  <a:lnTo>
                    <a:pt x="38462" y="344"/>
                  </a:lnTo>
                  <a:lnTo>
                    <a:pt x="36196" y="438"/>
                  </a:lnTo>
                  <a:lnTo>
                    <a:pt x="33924" y="542"/>
                  </a:lnTo>
                  <a:lnTo>
                    <a:pt x="31653" y="662"/>
                  </a:lnTo>
                  <a:lnTo>
                    <a:pt x="29376" y="791"/>
                  </a:lnTo>
                  <a:lnTo>
                    <a:pt x="27105" y="937"/>
                  </a:lnTo>
                  <a:lnTo>
                    <a:pt x="24828" y="1091"/>
                  </a:lnTo>
                  <a:lnTo>
                    <a:pt x="22562" y="1263"/>
                  </a:lnTo>
                  <a:lnTo>
                    <a:pt x="20295" y="1452"/>
                  </a:lnTo>
                  <a:lnTo>
                    <a:pt x="18156" y="1641"/>
                  </a:lnTo>
                  <a:lnTo>
                    <a:pt x="16022" y="1847"/>
                  </a:lnTo>
                  <a:lnTo>
                    <a:pt x="13899" y="2062"/>
                  </a:lnTo>
                  <a:lnTo>
                    <a:pt x="11780" y="2294"/>
                  </a:lnTo>
                  <a:lnTo>
                    <a:pt x="9672" y="2543"/>
                  </a:lnTo>
                  <a:lnTo>
                    <a:pt x="7568" y="2801"/>
                  </a:lnTo>
                  <a:lnTo>
                    <a:pt x="5485" y="3076"/>
                  </a:lnTo>
                  <a:lnTo>
                    <a:pt x="3407" y="3368"/>
                  </a:lnTo>
                  <a:lnTo>
                    <a:pt x="3372" y="3720"/>
                  </a:lnTo>
                  <a:lnTo>
                    <a:pt x="3260" y="4725"/>
                  </a:lnTo>
                  <a:lnTo>
                    <a:pt x="3091" y="6349"/>
                  </a:lnTo>
                  <a:lnTo>
                    <a:pt x="2872" y="8549"/>
                  </a:lnTo>
                  <a:lnTo>
                    <a:pt x="2745" y="9846"/>
                  </a:lnTo>
                  <a:lnTo>
                    <a:pt x="2613" y="11272"/>
                  </a:lnTo>
                  <a:lnTo>
                    <a:pt x="2470" y="12818"/>
                  </a:lnTo>
                  <a:lnTo>
                    <a:pt x="2322" y="14485"/>
                  </a:lnTo>
                  <a:lnTo>
                    <a:pt x="2170" y="16264"/>
                  </a:lnTo>
                  <a:lnTo>
                    <a:pt x="2017" y="18136"/>
                  </a:lnTo>
                  <a:lnTo>
                    <a:pt x="1859" y="20121"/>
                  </a:lnTo>
                  <a:lnTo>
                    <a:pt x="1696" y="22192"/>
                  </a:lnTo>
                  <a:lnTo>
                    <a:pt x="1538" y="24348"/>
                  </a:lnTo>
                  <a:lnTo>
                    <a:pt x="1380" y="26590"/>
                  </a:lnTo>
                  <a:lnTo>
                    <a:pt x="1222" y="28910"/>
                  </a:lnTo>
                  <a:lnTo>
                    <a:pt x="1070" y="31307"/>
                  </a:lnTo>
                  <a:lnTo>
                    <a:pt x="922" y="33764"/>
                  </a:lnTo>
                  <a:lnTo>
                    <a:pt x="779" y="36281"/>
                  </a:lnTo>
                  <a:lnTo>
                    <a:pt x="647" y="38850"/>
                  </a:lnTo>
                  <a:lnTo>
                    <a:pt x="525" y="41479"/>
                  </a:lnTo>
                  <a:lnTo>
                    <a:pt x="464" y="42802"/>
                  </a:lnTo>
                  <a:lnTo>
                    <a:pt x="407" y="44142"/>
                  </a:lnTo>
                  <a:lnTo>
                    <a:pt x="357" y="45491"/>
                  </a:lnTo>
                  <a:lnTo>
                    <a:pt x="306" y="46849"/>
                  </a:lnTo>
                  <a:lnTo>
                    <a:pt x="260" y="48215"/>
                  </a:lnTo>
                  <a:lnTo>
                    <a:pt x="219" y="49589"/>
                  </a:lnTo>
                  <a:lnTo>
                    <a:pt x="178" y="50972"/>
                  </a:lnTo>
                  <a:lnTo>
                    <a:pt x="143" y="52356"/>
                  </a:lnTo>
                  <a:lnTo>
                    <a:pt x="107" y="53747"/>
                  </a:lnTo>
                  <a:lnTo>
                    <a:pt x="76" y="55148"/>
                  </a:lnTo>
                  <a:lnTo>
                    <a:pt x="56" y="56548"/>
                  </a:lnTo>
                  <a:lnTo>
                    <a:pt x="36" y="57948"/>
                  </a:lnTo>
                  <a:lnTo>
                    <a:pt x="20" y="59357"/>
                  </a:lnTo>
                  <a:lnTo>
                    <a:pt x="5" y="60766"/>
                  </a:lnTo>
                  <a:lnTo>
                    <a:pt x="0" y="62175"/>
                  </a:lnTo>
                  <a:lnTo>
                    <a:pt x="0" y="63584"/>
                  </a:lnTo>
                  <a:lnTo>
                    <a:pt x="0" y="65002"/>
                  </a:lnTo>
                  <a:lnTo>
                    <a:pt x="10" y="66411"/>
                  </a:lnTo>
                  <a:lnTo>
                    <a:pt x="26" y="67820"/>
                  </a:lnTo>
                  <a:lnTo>
                    <a:pt x="46" y="69229"/>
                  </a:lnTo>
                  <a:lnTo>
                    <a:pt x="71" y="70629"/>
                  </a:lnTo>
                  <a:lnTo>
                    <a:pt x="102" y="72030"/>
                  </a:lnTo>
                  <a:lnTo>
                    <a:pt x="138" y="73430"/>
                  </a:lnTo>
                  <a:lnTo>
                    <a:pt x="178" y="74822"/>
                  </a:lnTo>
                  <a:lnTo>
                    <a:pt x="229" y="76205"/>
                  </a:lnTo>
                  <a:lnTo>
                    <a:pt x="285" y="77588"/>
                  </a:lnTo>
                  <a:lnTo>
                    <a:pt x="346" y="78963"/>
                  </a:lnTo>
                  <a:lnTo>
                    <a:pt x="418" y="80329"/>
                  </a:lnTo>
                  <a:lnTo>
                    <a:pt x="494" y="81686"/>
                  </a:lnTo>
                  <a:lnTo>
                    <a:pt x="576" y="83035"/>
                  </a:lnTo>
                  <a:lnTo>
                    <a:pt x="667" y="84367"/>
                  </a:lnTo>
                  <a:lnTo>
                    <a:pt x="764" y="85698"/>
                  </a:lnTo>
                  <a:lnTo>
                    <a:pt x="871" y="87013"/>
                  </a:lnTo>
                  <a:lnTo>
                    <a:pt x="983" y="88319"/>
                  </a:lnTo>
                  <a:lnTo>
                    <a:pt x="1105" y="89616"/>
                  </a:lnTo>
                  <a:lnTo>
                    <a:pt x="1233" y="90896"/>
                  </a:lnTo>
                  <a:lnTo>
                    <a:pt x="1370" y="92159"/>
                  </a:lnTo>
                  <a:lnTo>
                    <a:pt x="1518" y="93413"/>
                  </a:lnTo>
                  <a:lnTo>
                    <a:pt x="1671" y="94650"/>
                  </a:lnTo>
                  <a:lnTo>
                    <a:pt x="1834" y="95870"/>
                  </a:lnTo>
                  <a:lnTo>
                    <a:pt x="2007" y="97073"/>
                  </a:lnTo>
                  <a:lnTo>
                    <a:pt x="2185" y="98267"/>
                  </a:lnTo>
                  <a:lnTo>
                    <a:pt x="2373" y="99436"/>
                  </a:lnTo>
                  <a:lnTo>
                    <a:pt x="2572" y="100587"/>
                  </a:lnTo>
                  <a:lnTo>
                    <a:pt x="2674" y="101154"/>
                  </a:lnTo>
                  <a:lnTo>
                    <a:pt x="2781" y="101712"/>
                  </a:lnTo>
                  <a:lnTo>
                    <a:pt x="2888" y="102271"/>
                  </a:lnTo>
                  <a:lnTo>
                    <a:pt x="3000" y="102829"/>
                  </a:lnTo>
                  <a:lnTo>
                    <a:pt x="3112" y="103371"/>
                  </a:lnTo>
                  <a:lnTo>
                    <a:pt x="3229" y="103920"/>
                  </a:lnTo>
                  <a:lnTo>
                    <a:pt x="3346" y="104453"/>
                  </a:lnTo>
                  <a:lnTo>
                    <a:pt x="3463" y="104986"/>
                  </a:lnTo>
                  <a:lnTo>
                    <a:pt x="3585" y="105510"/>
                  </a:lnTo>
                  <a:lnTo>
                    <a:pt x="3713" y="106034"/>
                  </a:lnTo>
                  <a:lnTo>
                    <a:pt x="3840" y="106549"/>
                  </a:lnTo>
                  <a:lnTo>
                    <a:pt x="3973" y="107056"/>
                  </a:lnTo>
                  <a:lnTo>
                    <a:pt x="4105" y="107563"/>
                  </a:lnTo>
                  <a:lnTo>
                    <a:pt x="4237" y="108061"/>
                  </a:lnTo>
                  <a:lnTo>
                    <a:pt x="4375" y="108551"/>
                  </a:lnTo>
                  <a:lnTo>
                    <a:pt x="4517" y="109041"/>
                  </a:lnTo>
                  <a:lnTo>
                    <a:pt x="4660" y="109513"/>
                  </a:lnTo>
                  <a:lnTo>
                    <a:pt x="4808" y="109986"/>
                  </a:lnTo>
                  <a:lnTo>
                    <a:pt x="4955" y="110458"/>
                  </a:lnTo>
                  <a:lnTo>
                    <a:pt x="5108" y="110914"/>
                  </a:lnTo>
                  <a:lnTo>
                    <a:pt x="5261" y="111369"/>
                  </a:lnTo>
                  <a:lnTo>
                    <a:pt x="5419" y="111816"/>
                  </a:lnTo>
                  <a:lnTo>
                    <a:pt x="5582" y="112254"/>
                  </a:lnTo>
                  <a:lnTo>
                    <a:pt x="5745" y="112692"/>
                  </a:lnTo>
                  <a:lnTo>
                    <a:pt x="5908" y="113113"/>
                  </a:lnTo>
                  <a:lnTo>
                    <a:pt x="6076" y="113534"/>
                  </a:lnTo>
                  <a:lnTo>
                    <a:pt x="6249" y="113946"/>
                  </a:lnTo>
                  <a:lnTo>
                    <a:pt x="6422" y="114350"/>
                  </a:lnTo>
                  <a:lnTo>
                    <a:pt x="6601" y="114754"/>
                  </a:lnTo>
                  <a:lnTo>
                    <a:pt x="6779" y="115141"/>
                  </a:lnTo>
                  <a:lnTo>
                    <a:pt x="6962" y="115527"/>
                  </a:lnTo>
                  <a:lnTo>
                    <a:pt x="7151" y="115905"/>
                  </a:lnTo>
                  <a:lnTo>
                    <a:pt x="7339" y="116275"/>
                  </a:lnTo>
                  <a:lnTo>
                    <a:pt x="7527" y="116636"/>
                  </a:lnTo>
                  <a:lnTo>
                    <a:pt x="7726" y="116988"/>
                  </a:lnTo>
                  <a:lnTo>
                    <a:pt x="7920" y="117331"/>
                  </a:lnTo>
                  <a:lnTo>
                    <a:pt x="8123" y="117667"/>
                  </a:lnTo>
                  <a:lnTo>
                    <a:pt x="8327" y="117993"/>
                  </a:lnTo>
                  <a:lnTo>
                    <a:pt x="8536" y="118319"/>
                  </a:lnTo>
                  <a:lnTo>
                    <a:pt x="8745" y="118629"/>
                  </a:lnTo>
                  <a:lnTo>
                    <a:pt x="8959" y="118938"/>
                  </a:lnTo>
                  <a:lnTo>
                    <a:pt x="9178" y="119230"/>
                  </a:lnTo>
                  <a:lnTo>
                    <a:pt x="9397" y="119522"/>
                  </a:lnTo>
                  <a:lnTo>
                    <a:pt x="9621" y="119797"/>
                  </a:lnTo>
                  <a:lnTo>
                    <a:pt x="9845" y="120072"/>
                  </a:lnTo>
                  <a:lnTo>
                    <a:pt x="10074" y="120330"/>
                  </a:lnTo>
                  <a:lnTo>
                    <a:pt x="10308" y="120588"/>
                  </a:lnTo>
                  <a:lnTo>
                    <a:pt x="10542" y="120828"/>
                  </a:lnTo>
                  <a:lnTo>
                    <a:pt x="10782" y="121060"/>
                  </a:lnTo>
                  <a:lnTo>
                    <a:pt x="11026" y="121292"/>
                  </a:lnTo>
                  <a:lnTo>
                    <a:pt x="11271" y="121507"/>
                  </a:lnTo>
                  <a:lnTo>
                    <a:pt x="11520" y="121713"/>
                  </a:lnTo>
                  <a:lnTo>
                    <a:pt x="11775" y="121911"/>
                  </a:lnTo>
                  <a:lnTo>
                    <a:pt x="12030" y="122100"/>
                  </a:lnTo>
                  <a:lnTo>
                    <a:pt x="12289" y="122280"/>
                  </a:lnTo>
                  <a:lnTo>
                    <a:pt x="12554" y="122452"/>
                  </a:lnTo>
                  <a:lnTo>
                    <a:pt x="12819" y="122615"/>
                  </a:lnTo>
                  <a:lnTo>
                    <a:pt x="13089" y="122761"/>
                  </a:lnTo>
                  <a:lnTo>
                    <a:pt x="13364" y="122907"/>
                  </a:lnTo>
                  <a:lnTo>
                    <a:pt x="13639" y="123036"/>
                  </a:lnTo>
                  <a:lnTo>
                    <a:pt x="13924" y="123156"/>
                  </a:lnTo>
                  <a:lnTo>
                    <a:pt x="14204" y="123268"/>
                  </a:lnTo>
                  <a:lnTo>
                    <a:pt x="14495" y="123371"/>
                  </a:lnTo>
                  <a:lnTo>
                    <a:pt x="14785" y="123457"/>
                  </a:lnTo>
                  <a:lnTo>
                    <a:pt x="15080" y="123543"/>
                  </a:lnTo>
                  <a:lnTo>
                    <a:pt x="15381" y="123612"/>
                  </a:lnTo>
                  <a:lnTo>
                    <a:pt x="15681" y="123672"/>
                  </a:lnTo>
                  <a:lnTo>
                    <a:pt x="15987" y="123715"/>
                  </a:lnTo>
                  <a:lnTo>
                    <a:pt x="16297" y="123758"/>
                  </a:lnTo>
                  <a:lnTo>
                    <a:pt x="16608" y="123784"/>
                  </a:lnTo>
                  <a:lnTo>
                    <a:pt x="16929" y="123801"/>
                  </a:lnTo>
                  <a:lnTo>
                    <a:pt x="134138" y="123801"/>
                  </a:lnTo>
                  <a:lnTo>
                    <a:pt x="133822" y="123784"/>
                  </a:lnTo>
                  <a:lnTo>
                    <a:pt x="133512" y="123758"/>
                  </a:lnTo>
                  <a:lnTo>
                    <a:pt x="133201" y="123715"/>
                  </a:lnTo>
                  <a:lnTo>
                    <a:pt x="132895" y="123672"/>
                  </a:lnTo>
                  <a:lnTo>
                    <a:pt x="132590" y="123612"/>
                  </a:lnTo>
                  <a:lnTo>
                    <a:pt x="132294" y="123543"/>
                  </a:lnTo>
                  <a:lnTo>
                    <a:pt x="131999" y="123457"/>
                  </a:lnTo>
                  <a:lnTo>
                    <a:pt x="131709" y="123371"/>
                  </a:lnTo>
                  <a:lnTo>
                    <a:pt x="131418" y="123268"/>
                  </a:lnTo>
                  <a:lnTo>
                    <a:pt x="131133" y="123156"/>
                  </a:lnTo>
                  <a:lnTo>
                    <a:pt x="130853" y="123036"/>
                  </a:lnTo>
                  <a:lnTo>
                    <a:pt x="130578" y="122907"/>
                  </a:lnTo>
                  <a:lnTo>
                    <a:pt x="130303" y="122761"/>
                  </a:lnTo>
                  <a:lnTo>
                    <a:pt x="130033" y="122615"/>
                  </a:lnTo>
                  <a:lnTo>
                    <a:pt x="129768" y="122452"/>
                  </a:lnTo>
                  <a:lnTo>
                    <a:pt x="129503" y="122280"/>
                  </a:lnTo>
                  <a:lnTo>
                    <a:pt x="129244" y="122100"/>
                  </a:lnTo>
                  <a:lnTo>
                    <a:pt x="128989" y="121911"/>
                  </a:lnTo>
                  <a:lnTo>
                    <a:pt x="128734" y="121713"/>
                  </a:lnTo>
                  <a:lnTo>
                    <a:pt x="128485" y="121507"/>
                  </a:lnTo>
                  <a:lnTo>
                    <a:pt x="128240" y="121292"/>
                  </a:lnTo>
                  <a:lnTo>
                    <a:pt x="127996" y="121060"/>
                  </a:lnTo>
                  <a:lnTo>
                    <a:pt x="127757" y="120828"/>
                  </a:lnTo>
                  <a:lnTo>
                    <a:pt x="127522" y="120588"/>
                  </a:lnTo>
                  <a:lnTo>
                    <a:pt x="127288" y="120330"/>
                  </a:lnTo>
                  <a:lnTo>
                    <a:pt x="127059" y="120072"/>
                  </a:lnTo>
                  <a:lnTo>
                    <a:pt x="126835" y="119797"/>
                  </a:lnTo>
                  <a:lnTo>
                    <a:pt x="126611" y="119522"/>
                  </a:lnTo>
                  <a:lnTo>
                    <a:pt x="126392" y="119230"/>
                  </a:lnTo>
                  <a:lnTo>
                    <a:pt x="126173" y="118938"/>
                  </a:lnTo>
                  <a:lnTo>
                    <a:pt x="125959" y="118629"/>
                  </a:lnTo>
                  <a:lnTo>
                    <a:pt x="125750" y="118319"/>
                  </a:lnTo>
                  <a:lnTo>
                    <a:pt x="125541" y="117993"/>
                  </a:lnTo>
                  <a:lnTo>
                    <a:pt x="125337" y="117667"/>
                  </a:lnTo>
                  <a:lnTo>
                    <a:pt x="125134" y="117331"/>
                  </a:lnTo>
                  <a:lnTo>
                    <a:pt x="124940" y="116988"/>
                  </a:lnTo>
                  <a:lnTo>
                    <a:pt x="124742" y="116636"/>
                  </a:lnTo>
                  <a:lnTo>
                    <a:pt x="124553" y="116275"/>
                  </a:lnTo>
                  <a:lnTo>
                    <a:pt x="124360" y="115905"/>
                  </a:lnTo>
                  <a:lnTo>
                    <a:pt x="124176" y="115527"/>
                  </a:lnTo>
                  <a:lnTo>
                    <a:pt x="123993" y="115141"/>
                  </a:lnTo>
                  <a:lnTo>
                    <a:pt x="123815" y="114754"/>
                  </a:lnTo>
                  <a:lnTo>
                    <a:pt x="123636" y="114350"/>
                  </a:lnTo>
                  <a:lnTo>
                    <a:pt x="123463" y="113946"/>
                  </a:lnTo>
                  <a:lnTo>
                    <a:pt x="123290" y="113534"/>
                  </a:lnTo>
                  <a:lnTo>
                    <a:pt x="123122" y="113113"/>
                  </a:lnTo>
                  <a:lnTo>
                    <a:pt x="122959" y="112692"/>
                  </a:lnTo>
                  <a:lnTo>
                    <a:pt x="122796" y="112254"/>
                  </a:lnTo>
                  <a:lnTo>
                    <a:pt x="122633" y="111816"/>
                  </a:lnTo>
                  <a:lnTo>
                    <a:pt x="122475" y="111369"/>
                  </a:lnTo>
                  <a:lnTo>
                    <a:pt x="122322" y="110914"/>
                  </a:lnTo>
                  <a:lnTo>
                    <a:pt x="122170" y="110458"/>
                  </a:lnTo>
                  <a:lnTo>
                    <a:pt x="122022" y="109986"/>
                  </a:lnTo>
                  <a:lnTo>
                    <a:pt x="121874" y="109513"/>
                  </a:lnTo>
                  <a:lnTo>
                    <a:pt x="121732" y="109041"/>
                  </a:lnTo>
                  <a:lnTo>
                    <a:pt x="121589" y="108551"/>
                  </a:lnTo>
                  <a:lnTo>
                    <a:pt x="121452" y="108061"/>
                  </a:lnTo>
                  <a:lnTo>
                    <a:pt x="121319" y="107563"/>
                  </a:lnTo>
                  <a:lnTo>
                    <a:pt x="121187" y="107056"/>
                  </a:lnTo>
                  <a:lnTo>
                    <a:pt x="121054" y="106549"/>
                  </a:lnTo>
                  <a:lnTo>
                    <a:pt x="120927" y="106034"/>
                  </a:lnTo>
                  <a:lnTo>
                    <a:pt x="120800" y="105510"/>
                  </a:lnTo>
                  <a:lnTo>
                    <a:pt x="120677" y="104986"/>
                  </a:lnTo>
                  <a:lnTo>
                    <a:pt x="120560" y="104453"/>
                  </a:lnTo>
                  <a:lnTo>
                    <a:pt x="120443" y="103920"/>
                  </a:lnTo>
                  <a:lnTo>
                    <a:pt x="120326" y="103371"/>
                  </a:lnTo>
                  <a:lnTo>
                    <a:pt x="120214" y="102829"/>
                  </a:lnTo>
                  <a:lnTo>
                    <a:pt x="120102" y="102271"/>
                  </a:lnTo>
                  <a:lnTo>
                    <a:pt x="119995" y="101712"/>
                  </a:lnTo>
                  <a:lnTo>
                    <a:pt x="119888" y="101154"/>
                  </a:lnTo>
                  <a:lnTo>
                    <a:pt x="119786" y="100587"/>
                  </a:lnTo>
                  <a:lnTo>
                    <a:pt x="119588" y="99436"/>
                  </a:lnTo>
                  <a:lnTo>
                    <a:pt x="119399" y="98267"/>
                  </a:lnTo>
                  <a:lnTo>
                    <a:pt x="119216" y="97073"/>
                  </a:lnTo>
                  <a:lnTo>
                    <a:pt x="119048" y="95870"/>
                  </a:lnTo>
                  <a:lnTo>
                    <a:pt x="118885" y="94650"/>
                  </a:lnTo>
                  <a:lnTo>
                    <a:pt x="118732" y="93413"/>
                  </a:lnTo>
                  <a:lnTo>
                    <a:pt x="118584" y="92159"/>
                  </a:lnTo>
                  <a:lnTo>
                    <a:pt x="118447" y="90896"/>
                  </a:lnTo>
                  <a:lnTo>
                    <a:pt x="118319" y="89616"/>
                  </a:lnTo>
                  <a:lnTo>
                    <a:pt x="118197" y="88319"/>
                  </a:lnTo>
                  <a:lnTo>
                    <a:pt x="118085" y="87013"/>
                  </a:lnTo>
                  <a:lnTo>
                    <a:pt x="117978" y="85698"/>
                  </a:lnTo>
                  <a:lnTo>
                    <a:pt x="117881" y="84367"/>
                  </a:lnTo>
                  <a:lnTo>
                    <a:pt x="117790" y="83035"/>
                  </a:lnTo>
                  <a:lnTo>
                    <a:pt x="117708" y="81686"/>
                  </a:lnTo>
                  <a:lnTo>
                    <a:pt x="117632" y="80329"/>
                  </a:lnTo>
                  <a:lnTo>
                    <a:pt x="117561" y="78963"/>
                  </a:lnTo>
                  <a:lnTo>
                    <a:pt x="117499" y="77588"/>
                  </a:lnTo>
                  <a:lnTo>
                    <a:pt x="117443" y="76205"/>
                  </a:lnTo>
                  <a:lnTo>
                    <a:pt x="117392" y="74822"/>
                  </a:lnTo>
                  <a:lnTo>
                    <a:pt x="117352" y="73430"/>
                  </a:lnTo>
                  <a:lnTo>
                    <a:pt x="117311" y="72030"/>
                  </a:lnTo>
                  <a:lnTo>
                    <a:pt x="117280" y="70629"/>
                  </a:lnTo>
                  <a:lnTo>
                    <a:pt x="117255" y="69229"/>
                  </a:lnTo>
                  <a:lnTo>
                    <a:pt x="117240" y="67820"/>
                  </a:lnTo>
                  <a:lnTo>
                    <a:pt x="117224" y="66411"/>
                  </a:lnTo>
                  <a:lnTo>
                    <a:pt x="117214" y="65002"/>
                  </a:lnTo>
                  <a:lnTo>
                    <a:pt x="117214" y="63584"/>
                  </a:lnTo>
                  <a:lnTo>
                    <a:pt x="117214" y="62175"/>
                  </a:lnTo>
                  <a:lnTo>
                    <a:pt x="117219" y="60766"/>
                  </a:lnTo>
                  <a:lnTo>
                    <a:pt x="117229" y="59357"/>
                  </a:lnTo>
                  <a:lnTo>
                    <a:pt x="117245" y="57948"/>
                  </a:lnTo>
                  <a:lnTo>
                    <a:pt x="117265" y="56548"/>
                  </a:lnTo>
                  <a:lnTo>
                    <a:pt x="117291" y="55148"/>
                  </a:lnTo>
                  <a:lnTo>
                    <a:pt x="117321" y="53747"/>
                  </a:lnTo>
                  <a:lnTo>
                    <a:pt x="117352" y="52356"/>
                  </a:lnTo>
                  <a:lnTo>
                    <a:pt x="117387" y="50972"/>
                  </a:lnTo>
                  <a:lnTo>
                    <a:pt x="117428" y="49589"/>
                  </a:lnTo>
                  <a:lnTo>
                    <a:pt x="117474" y="48215"/>
                  </a:lnTo>
                  <a:lnTo>
                    <a:pt x="117520" y="46849"/>
                  </a:lnTo>
                  <a:lnTo>
                    <a:pt x="117571" y="45491"/>
                  </a:lnTo>
                  <a:lnTo>
                    <a:pt x="117622" y="44142"/>
                  </a:lnTo>
                  <a:lnTo>
                    <a:pt x="117678" y="42802"/>
                  </a:lnTo>
                  <a:lnTo>
                    <a:pt x="117739" y="41479"/>
                  </a:lnTo>
                  <a:lnTo>
                    <a:pt x="117861" y="38850"/>
                  </a:lnTo>
                  <a:lnTo>
                    <a:pt x="117993" y="36281"/>
                  </a:lnTo>
                  <a:lnTo>
                    <a:pt x="118136" y="33764"/>
                  </a:lnTo>
                  <a:lnTo>
                    <a:pt x="118284" y="31307"/>
                  </a:lnTo>
                  <a:lnTo>
                    <a:pt x="118431" y="28910"/>
                  </a:lnTo>
                  <a:lnTo>
                    <a:pt x="118589" y="26590"/>
                  </a:lnTo>
                  <a:lnTo>
                    <a:pt x="118747" y="24348"/>
                  </a:lnTo>
                  <a:lnTo>
                    <a:pt x="118910" y="22192"/>
                  </a:lnTo>
                  <a:lnTo>
                    <a:pt x="119068" y="20121"/>
                  </a:lnTo>
                  <a:lnTo>
                    <a:pt x="119226" y="18136"/>
                  </a:lnTo>
                  <a:lnTo>
                    <a:pt x="119384" y="16264"/>
                  </a:lnTo>
                  <a:lnTo>
                    <a:pt x="119537" y="14485"/>
                  </a:lnTo>
                  <a:lnTo>
                    <a:pt x="119684" y="12818"/>
                  </a:lnTo>
                  <a:lnTo>
                    <a:pt x="119827" y="11272"/>
                  </a:lnTo>
                  <a:lnTo>
                    <a:pt x="119959" y="9846"/>
                  </a:lnTo>
                  <a:lnTo>
                    <a:pt x="120082" y="8549"/>
                  </a:lnTo>
                  <a:lnTo>
                    <a:pt x="120301" y="6349"/>
                  </a:lnTo>
                  <a:lnTo>
                    <a:pt x="120469" y="4725"/>
                  </a:lnTo>
                  <a:lnTo>
                    <a:pt x="120581" y="3720"/>
                  </a:lnTo>
                  <a:lnTo>
                    <a:pt x="120616" y="3368"/>
                  </a:lnTo>
                  <a:lnTo>
                    <a:pt x="120020" y="3308"/>
                  </a:lnTo>
                  <a:lnTo>
                    <a:pt x="118289" y="3119"/>
                  </a:lnTo>
                  <a:lnTo>
                    <a:pt x="117021" y="2990"/>
                  </a:lnTo>
                  <a:lnTo>
                    <a:pt x="115498" y="2835"/>
                  </a:lnTo>
                  <a:lnTo>
                    <a:pt x="113731" y="2672"/>
                  </a:lnTo>
                  <a:lnTo>
                    <a:pt x="111729" y="2492"/>
                  </a:lnTo>
                  <a:lnTo>
                    <a:pt x="109509" y="2294"/>
                  </a:lnTo>
                  <a:lnTo>
                    <a:pt x="107069" y="2088"/>
                  </a:lnTo>
                  <a:lnTo>
                    <a:pt x="104431" y="1882"/>
                  </a:lnTo>
                  <a:lnTo>
                    <a:pt x="101599" y="1676"/>
                  </a:lnTo>
                  <a:lnTo>
                    <a:pt x="98589" y="1461"/>
                  </a:lnTo>
                  <a:lnTo>
                    <a:pt x="95401" y="1255"/>
                  </a:lnTo>
                  <a:lnTo>
                    <a:pt x="92055" y="1048"/>
                  </a:lnTo>
                  <a:lnTo>
                    <a:pt x="88556" y="859"/>
                  </a:lnTo>
                  <a:lnTo>
                    <a:pt x="86753" y="765"/>
                  </a:lnTo>
                  <a:lnTo>
                    <a:pt x="84915" y="679"/>
                  </a:lnTo>
                  <a:lnTo>
                    <a:pt x="83046" y="593"/>
                  </a:lnTo>
                  <a:lnTo>
                    <a:pt x="81146" y="516"/>
                  </a:lnTo>
                  <a:lnTo>
                    <a:pt x="79211" y="438"/>
                  </a:lnTo>
                  <a:lnTo>
                    <a:pt x="77250" y="361"/>
                  </a:lnTo>
                  <a:lnTo>
                    <a:pt x="75264" y="301"/>
                  </a:lnTo>
                  <a:lnTo>
                    <a:pt x="73247" y="241"/>
                  </a:lnTo>
                  <a:lnTo>
                    <a:pt x="71210" y="181"/>
                  </a:lnTo>
                  <a:lnTo>
                    <a:pt x="69147" y="138"/>
                  </a:lnTo>
                  <a:lnTo>
                    <a:pt x="67059" y="95"/>
                  </a:lnTo>
                  <a:lnTo>
                    <a:pt x="64950" y="60"/>
                  </a:lnTo>
                  <a:lnTo>
                    <a:pt x="62822" y="35"/>
                  </a:lnTo>
                  <a:lnTo>
                    <a:pt x="60677" y="17"/>
                  </a:lnTo>
                  <a:lnTo>
                    <a:pt x="58513" y="9"/>
                  </a:lnTo>
                  <a:lnTo>
                    <a:pt x="563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137aa9371db_0_160"/>
            <p:cNvSpPr/>
            <p:nvPr/>
          </p:nvSpPr>
          <p:spPr>
            <a:xfrm>
              <a:off x="1908675" y="-2987050"/>
              <a:ext cx="3361475" cy="3095025"/>
            </a:xfrm>
            <a:custGeom>
              <a:avLst/>
              <a:gdLst/>
              <a:ahLst/>
              <a:cxnLst/>
              <a:rect l="l" t="t" r="r" b="b"/>
              <a:pathLst>
                <a:path w="134459" h="123801" fill="none" extrusionOk="0">
                  <a:moveTo>
                    <a:pt x="17250" y="123801"/>
                  </a:moveTo>
                  <a:lnTo>
                    <a:pt x="134459" y="123801"/>
                  </a:lnTo>
                  <a:lnTo>
                    <a:pt x="134459" y="123801"/>
                  </a:lnTo>
                  <a:lnTo>
                    <a:pt x="134138" y="123801"/>
                  </a:lnTo>
                  <a:lnTo>
                    <a:pt x="133822" y="123784"/>
                  </a:lnTo>
                  <a:lnTo>
                    <a:pt x="133512" y="123758"/>
                  </a:lnTo>
                  <a:lnTo>
                    <a:pt x="133201" y="123715"/>
                  </a:lnTo>
                  <a:lnTo>
                    <a:pt x="132895" y="123672"/>
                  </a:lnTo>
                  <a:lnTo>
                    <a:pt x="132590" y="123612"/>
                  </a:lnTo>
                  <a:lnTo>
                    <a:pt x="132294" y="123543"/>
                  </a:lnTo>
                  <a:lnTo>
                    <a:pt x="131999" y="123457"/>
                  </a:lnTo>
                  <a:lnTo>
                    <a:pt x="131709" y="123371"/>
                  </a:lnTo>
                  <a:lnTo>
                    <a:pt x="131418" y="123268"/>
                  </a:lnTo>
                  <a:lnTo>
                    <a:pt x="131133" y="123156"/>
                  </a:lnTo>
                  <a:lnTo>
                    <a:pt x="130853" y="123036"/>
                  </a:lnTo>
                  <a:lnTo>
                    <a:pt x="130578" y="122907"/>
                  </a:lnTo>
                  <a:lnTo>
                    <a:pt x="130303" y="122761"/>
                  </a:lnTo>
                  <a:lnTo>
                    <a:pt x="130033" y="122615"/>
                  </a:lnTo>
                  <a:lnTo>
                    <a:pt x="129768" y="122452"/>
                  </a:lnTo>
                  <a:lnTo>
                    <a:pt x="129503" y="122280"/>
                  </a:lnTo>
                  <a:lnTo>
                    <a:pt x="129244" y="122100"/>
                  </a:lnTo>
                  <a:lnTo>
                    <a:pt x="128989" y="121911"/>
                  </a:lnTo>
                  <a:lnTo>
                    <a:pt x="128734" y="121713"/>
                  </a:lnTo>
                  <a:lnTo>
                    <a:pt x="128485" y="121507"/>
                  </a:lnTo>
                  <a:lnTo>
                    <a:pt x="128240" y="121292"/>
                  </a:lnTo>
                  <a:lnTo>
                    <a:pt x="127996" y="121060"/>
                  </a:lnTo>
                  <a:lnTo>
                    <a:pt x="127757" y="120828"/>
                  </a:lnTo>
                  <a:lnTo>
                    <a:pt x="127522" y="120588"/>
                  </a:lnTo>
                  <a:lnTo>
                    <a:pt x="127288" y="120330"/>
                  </a:lnTo>
                  <a:lnTo>
                    <a:pt x="127059" y="120072"/>
                  </a:lnTo>
                  <a:lnTo>
                    <a:pt x="126835" y="119797"/>
                  </a:lnTo>
                  <a:lnTo>
                    <a:pt x="126611" y="119522"/>
                  </a:lnTo>
                  <a:lnTo>
                    <a:pt x="126392" y="119230"/>
                  </a:lnTo>
                  <a:lnTo>
                    <a:pt x="126173" y="118938"/>
                  </a:lnTo>
                  <a:lnTo>
                    <a:pt x="125959" y="118629"/>
                  </a:lnTo>
                  <a:lnTo>
                    <a:pt x="125750" y="118319"/>
                  </a:lnTo>
                  <a:lnTo>
                    <a:pt x="125541" y="117993"/>
                  </a:lnTo>
                  <a:lnTo>
                    <a:pt x="125337" y="117667"/>
                  </a:lnTo>
                  <a:lnTo>
                    <a:pt x="125134" y="117331"/>
                  </a:lnTo>
                  <a:lnTo>
                    <a:pt x="124940" y="116988"/>
                  </a:lnTo>
                  <a:lnTo>
                    <a:pt x="124742" y="116636"/>
                  </a:lnTo>
                  <a:lnTo>
                    <a:pt x="124553" y="116275"/>
                  </a:lnTo>
                  <a:lnTo>
                    <a:pt x="124360" y="115905"/>
                  </a:lnTo>
                  <a:lnTo>
                    <a:pt x="124176" y="115527"/>
                  </a:lnTo>
                  <a:lnTo>
                    <a:pt x="123993" y="115141"/>
                  </a:lnTo>
                  <a:lnTo>
                    <a:pt x="123815" y="114754"/>
                  </a:lnTo>
                  <a:lnTo>
                    <a:pt x="123636" y="114350"/>
                  </a:lnTo>
                  <a:lnTo>
                    <a:pt x="123463" y="113946"/>
                  </a:lnTo>
                  <a:lnTo>
                    <a:pt x="123290" y="113534"/>
                  </a:lnTo>
                  <a:lnTo>
                    <a:pt x="123122" y="113113"/>
                  </a:lnTo>
                  <a:lnTo>
                    <a:pt x="122959" y="112692"/>
                  </a:lnTo>
                  <a:lnTo>
                    <a:pt x="122796" y="112254"/>
                  </a:lnTo>
                  <a:lnTo>
                    <a:pt x="122633" y="111816"/>
                  </a:lnTo>
                  <a:lnTo>
                    <a:pt x="122475" y="111369"/>
                  </a:lnTo>
                  <a:lnTo>
                    <a:pt x="122322" y="110914"/>
                  </a:lnTo>
                  <a:lnTo>
                    <a:pt x="122170" y="110458"/>
                  </a:lnTo>
                  <a:lnTo>
                    <a:pt x="122022" y="109986"/>
                  </a:lnTo>
                  <a:lnTo>
                    <a:pt x="121874" y="109513"/>
                  </a:lnTo>
                  <a:lnTo>
                    <a:pt x="121732" y="109041"/>
                  </a:lnTo>
                  <a:lnTo>
                    <a:pt x="121589" y="108551"/>
                  </a:lnTo>
                  <a:lnTo>
                    <a:pt x="121452" y="108061"/>
                  </a:lnTo>
                  <a:lnTo>
                    <a:pt x="121319" y="107563"/>
                  </a:lnTo>
                  <a:lnTo>
                    <a:pt x="121187" y="107056"/>
                  </a:lnTo>
                  <a:lnTo>
                    <a:pt x="121054" y="106549"/>
                  </a:lnTo>
                  <a:lnTo>
                    <a:pt x="120927" y="106034"/>
                  </a:lnTo>
                  <a:lnTo>
                    <a:pt x="120800" y="105510"/>
                  </a:lnTo>
                  <a:lnTo>
                    <a:pt x="120677" y="104986"/>
                  </a:lnTo>
                  <a:lnTo>
                    <a:pt x="120560" y="104453"/>
                  </a:lnTo>
                  <a:lnTo>
                    <a:pt x="120443" y="103920"/>
                  </a:lnTo>
                  <a:lnTo>
                    <a:pt x="120326" y="103371"/>
                  </a:lnTo>
                  <a:lnTo>
                    <a:pt x="120214" y="102829"/>
                  </a:lnTo>
                  <a:lnTo>
                    <a:pt x="120102" y="102271"/>
                  </a:lnTo>
                  <a:lnTo>
                    <a:pt x="119995" y="101712"/>
                  </a:lnTo>
                  <a:lnTo>
                    <a:pt x="119888" y="101154"/>
                  </a:lnTo>
                  <a:lnTo>
                    <a:pt x="119786" y="100587"/>
                  </a:lnTo>
                  <a:lnTo>
                    <a:pt x="119588" y="99436"/>
                  </a:lnTo>
                  <a:lnTo>
                    <a:pt x="119399" y="98267"/>
                  </a:lnTo>
                  <a:lnTo>
                    <a:pt x="119216" y="97073"/>
                  </a:lnTo>
                  <a:lnTo>
                    <a:pt x="119048" y="95870"/>
                  </a:lnTo>
                  <a:lnTo>
                    <a:pt x="118885" y="94650"/>
                  </a:lnTo>
                  <a:lnTo>
                    <a:pt x="118732" y="93413"/>
                  </a:lnTo>
                  <a:lnTo>
                    <a:pt x="118584" y="92159"/>
                  </a:lnTo>
                  <a:lnTo>
                    <a:pt x="118447" y="90896"/>
                  </a:lnTo>
                  <a:lnTo>
                    <a:pt x="118319" y="89616"/>
                  </a:lnTo>
                  <a:lnTo>
                    <a:pt x="118197" y="88319"/>
                  </a:lnTo>
                  <a:lnTo>
                    <a:pt x="118085" y="87013"/>
                  </a:lnTo>
                  <a:lnTo>
                    <a:pt x="117978" y="85698"/>
                  </a:lnTo>
                  <a:lnTo>
                    <a:pt x="117881" y="84367"/>
                  </a:lnTo>
                  <a:lnTo>
                    <a:pt x="117790" y="83035"/>
                  </a:lnTo>
                  <a:lnTo>
                    <a:pt x="117708" y="81686"/>
                  </a:lnTo>
                  <a:lnTo>
                    <a:pt x="117632" y="80329"/>
                  </a:lnTo>
                  <a:lnTo>
                    <a:pt x="117561" y="78963"/>
                  </a:lnTo>
                  <a:lnTo>
                    <a:pt x="117499" y="77588"/>
                  </a:lnTo>
                  <a:lnTo>
                    <a:pt x="117443" y="76205"/>
                  </a:lnTo>
                  <a:lnTo>
                    <a:pt x="117392" y="74822"/>
                  </a:lnTo>
                  <a:lnTo>
                    <a:pt x="117352" y="73430"/>
                  </a:lnTo>
                  <a:lnTo>
                    <a:pt x="117311" y="72030"/>
                  </a:lnTo>
                  <a:lnTo>
                    <a:pt x="117280" y="70629"/>
                  </a:lnTo>
                  <a:lnTo>
                    <a:pt x="117255" y="69229"/>
                  </a:lnTo>
                  <a:lnTo>
                    <a:pt x="117240" y="67820"/>
                  </a:lnTo>
                  <a:lnTo>
                    <a:pt x="117224" y="66411"/>
                  </a:lnTo>
                  <a:lnTo>
                    <a:pt x="117214" y="65002"/>
                  </a:lnTo>
                  <a:lnTo>
                    <a:pt x="117214" y="63584"/>
                  </a:lnTo>
                  <a:lnTo>
                    <a:pt x="117214" y="62175"/>
                  </a:lnTo>
                  <a:lnTo>
                    <a:pt x="117219" y="60766"/>
                  </a:lnTo>
                  <a:lnTo>
                    <a:pt x="117229" y="59357"/>
                  </a:lnTo>
                  <a:lnTo>
                    <a:pt x="117245" y="57948"/>
                  </a:lnTo>
                  <a:lnTo>
                    <a:pt x="117265" y="56548"/>
                  </a:lnTo>
                  <a:lnTo>
                    <a:pt x="117291" y="55148"/>
                  </a:lnTo>
                  <a:lnTo>
                    <a:pt x="117321" y="53747"/>
                  </a:lnTo>
                  <a:lnTo>
                    <a:pt x="117352" y="52356"/>
                  </a:lnTo>
                  <a:lnTo>
                    <a:pt x="117387" y="50972"/>
                  </a:lnTo>
                  <a:lnTo>
                    <a:pt x="117428" y="49589"/>
                  </a:lnTo>
                  <a:lnTo>
                    <a:pt x="117474" y="48215"/>
                  </a:lnTo>
                  <a:lnTo>
                    <a:pt x="117520" y="46849"/>
                  </a:lnTo>
                  <a:lnTo>
                    <a:pt x="117571" y="45491"/>
                  </a:lnTo>
                  <a:lnTo>
                    <a:pt x="117622" y="44142"/>
                  </a:lnTo>
                  <a:lnTo>
                    <a:pt x="117678" y="42802"/>
                  </a:lnTo>
                  <a:lnTo>
                    <a:pt x="117739" y="41479"/>
                  </a:lnTo>
                  <a:lnTo>
                    <a:pt x="117861" y="38850"/>
                  </a:lnTo>
                  <a:lnTo>
                    <a:pt x="117993" y="36281"/>
                  </a:lnTo>
                  <a:lnTo>
                    <a:pt x="118136" y="33764"/>
                  </a:lnTo>
                  <a:lnTo>
                    <a:pt x="118284" y="31307"/>
                  </a:lnTo>
                  <a:lnTo>
                    <a:pt x="118431" y="28910"/>
                  </a:lnTo>
                  <a:lnTo>
                    <a:pt x="118589" y="26590"/>
                  </a:lnTo>
                  <a:lnTo>
                    <a:pt x="118747" y="24348"/>
                  </a:lnTo>
                  <a:lnTo>
                    <a:pt x="118910" y="22192"/>
                  </a:lnTo>
                  <a:lnTo>
                    <a:pt x="119068" y="20121"/>
                  </a:lnTo>
                  <a:lnTo>
                    <a:pt x="119226" y="18136"/>
                  </a:lnTo>
                  <a:lnTo>
                    <a:pt x="119384" y="16264"/>
                  </a:lnTo>
                  <a:lnTo>
                    <a:pt x="119537" y="14485"/>
                  </a:lnTo>
                  <a:lnTo>
                    <a:pt x="119684" y="12818"/>
                  </a:lnTo>
                  <a:lnTo>
                    <a:pt x="119827" y="11272"/>
                  </a:lnTo>
                  <a:lnTo>
                    <a:pt x="119959" y="9846"/>
                  </a:lnTo>
                  <a:lnTo>
                    <a:pt x="120082" y="8549"/>
                  </a:lnTo>
                  <a:lnTo>
                    <a:pt x="120301" y="6349"/>
                  </a:lnTo>
                  <a:lnTo>
                    <a:pt x="120469" y="4725"/>
                  </a:lnTo>
                  <a:lnTo>
                    <a:pt x="120581" y="3720"/>
                  </a:lnTo>
                  <a:lnTo>
                    <a:pt x="120616" y="3368"/>
                  </a:lnTo>
                  <a:lnTo>
                    <a:pt x="120616" y="3368"/>
                  </a:lnTo>
                  <a:lnTo>
                    <a:pt x="120020" y="3308"/>
                  </a:lnTo>
                  <a:lnTo>
                    <a:pt x="118289" y="3119"/>
                  </a:lnTo>
                  <a:lnTo>
                    <a:pt x="117021" y="2990"/>
                  </a:lnTo>
                  <a:lnTo>
                    <a:pt x="115498" y="2835"/>
                  </a:lnTo>
                  <a:lnTo>
                    <a:pt x="113731" y="2672"/>
                  </a:lnTo>
                  <a:lnTo>
                    <a:pt x="111729" y="2492"/>
                  </a:lnTo>
                  <a:lnTo>
                    <a:pt x="109509" y="2294"/>
                  </a:lnTo>
                  <a:lnTo>
                    <a:pt x="107069" y="2088"/>
                  </a:lnTo>
                  <a:lnTo>
                    <a:pt x="104431" y="1882"/>
                  </a:lnTo>
                  <a:lnTo>
                    <a:pt x="101599" y="1676"/>
                  </a:lnTo>
                  <a:lnTo>
                    <a:pt x="98589" y="1461"/>
                  </a:lnTo>
                  <a:lnTo>
                    <a:pt x="95401" y="1255"/>
                  </a:lnTo>
                  <a:lnTo>
                    <a:pt x="92055" y="1048"/>
                  </a:lnTo>
                  <a:lnTo>
                    <a:pt x="88556" y="859"/>
                  </a:lnTo>
                  <a:lnTo>
                    <a:pt x="86753" y="765"/>
                  </a:lnTo>
                  <a:lnTo>
                    <a:pt x="84915" y="679"/>
                  </a:lnTo>
                  <a:lnTo>
                    <a:pt x="83046" y="593"/>
                  </a:lnTo>
                  <a:lnTo>
                    <a:pt x="81146" y="516"/>
                  </a:lnTo>
                  <a:lnTo>
                    <a:pt x="79211" y="438"/>
                  </a:lnTo>
                  <a:lnTo>
                    <a:pt x="77250" y="361"/>
                  </a:lnTo>
                  <a:lnTo>
                    <a:pt x="75264" y="301"/>
                  </a:lnTo>
                  <a:lnTo>
                    <a:pt x="73247" y="241"/>
                  </a:lnTo>
                  <a:lnTo>
                    <a:pt x="71210" y="181"/>
                  </a:lnTo>
                  <a:lnTo>
                    <a:pt x="69147" y="138"/>
                  </a:lnTo>
                  <a:lnTo>
                    <a:pt x="67059" y="95"/>
                  </a:lnTo>
                  <a:lnTo>
                    <a:pt x="64950" y="60"/>
                  </a:lnTo>
                  <a:lnTo>
                    <a:pt x="62822" y="35"/>
                  </a:lnTo>
                  <a:lnTo>
                    <a:pt x="60677" y="17"/>
                  </a:lnTo>
                  <a:lnTo>
                    <a:pt x="58513" y="9"/>
                  </a:lnTo>
                  <a:lnTo>
                    <a:pt x="56333" y="0"/>
                  </a:lnTo>
                  <a:lnTo>
                    <a:pt x="54138" y="9"/>
                  </a:lnTo>
                  <a:lnTo>
                    <a:pt x="51928" y="26"/>
                  </a:lnTo>
                  <a:lnTo>
                    <a:pt x="49707" y="52"/>
                  </a:lnTo>
                  <a:lnTo>
                    <a:pt x="47476" y="95"/>
                  </a:lnTo>
                  <a:lnTo>
                    <a:pt x="45236" y="138"/>
                  </a:lnTo>
                  <a:lnTo>
                    <a:pt x="42985" y="198"/>
                  </a:lnTo>
                  <a:lnTo>
                    <a:pt x="40728" y="267"/>
                  </a:lnTo>
                  <a:lnTo>
                    <a:pt x="38462" y="344"/>
                  </a:lnTo>
                  <a:lnTo>
                    <a:pt x="36196" y="438"/>
                  </a:lnTo>
                  <a:lnTo>
                    <a:pt x="33924" y="542"/>
                  </a:lnTo>
                  <a:lnTo>
                    <a:pt x="31653" y="662"/>
                  </a:lnTo>
                  <a:lnTo>
                    <a:pt x="29376" y="791"/>
                  </a:lnTo>
                  <a:lnTo>
                    <a:pt x="27105" y="937"/>
                  </a:lnTo>
                  <a:lnTo>
                    <a:pt x="24828" y="1091"/>
                  </a:lnTo>
                  <a:lnTo>
                    <a:pt x="22562" y="1263"/>
                  </a:lnTo>
                  <a:lnTo>
                    <a:pt x="20295" y="1452"/>
                  </a:lnTo>
                  <a:lnTo>
                    <a:pt x="20295" y="1452"/>
                  </a:lnTo>
                  <a:lnTo>
                    <a:pt x="18156" y="1641"/>
                  </a:lnTo>
                  <a:lnTo>
                    <a:pt x="16022" y="1847"/>
                  </a:lnTo>
                  <a:lnTo>
                    <a:pt x="13899" y="2062"/>
                  </a:lnTo>
                  <a:lnTo>
                    <a:pt x="11780" y="2294"/>
                  </a:lnTo>
                  <a:lnTo>
                    <a:pt x="9672" y="2543"/>
                  </a:lnTo>
                  <a:lnTo>
                    <a:pt x="7568" y="2801"/>
                  </a:lnTo>
                  <a:lnTo>
                    <a:pt x="5485" y="3076"/>
                  </a:lnTo>
                  <a:lnTo>
                    <a:pt x="3407" y="3368"/>
                  </a:lnTo>
                  <a:lnTo>
                    <a:pt x="3407" y="3368"/>
                  </a:lnTo>
                  <a:lnTo>
                    <a:pt x="3372" y="3720"/>
                  </a:lnTo>
                  <a:lnTo>
                    <a:pt x="3260" y="4725"/>
                  </a:lnTo>
                  <a:lnTo>
                    <a:pt x="3091" y="6349"/>
                  </a:lnTo>
                  <a:lnTo>
                    <a:pt x="2872" y="8549"/>
                  </a:lnTo>
                  <a:lnTo>
                    <a:pt x="2745" y="9846"/>
                  </a:lnTo>
                  <a:lnTo>
                    <a:pt x="2613" y="11272"/>
                  </a:lnTo>
                  <a:lnTo>
                    <a:pt x="2470" y="12818"/>
                  </a:lnTo>
                  <a:lnTo>
                    <a:pt x="2322" y="14485"/>
                  </a:lnTo>
                  <a:lnTo>
                    <a:pt x="2170" y="16264"/>
                  </a:lnTo>
                  <a:lnTo>
                    <a:pt x="2017" y="18136"/>
                  </a:lnTo>
                  <a:lnTo>
                    <a:pt x="1859" y="20121"/>
                  </a:lnTo>
                  <a:lnTo>
                    <a:pt x="1696" y="22192"/>
                  </a:lnTo>
                  <a:lnTo>
                    <a:pt x="1538" y="24348"/>
                  </a:lnTo>
                  <a:lnTo>
                    <a:pt x="1380" y="26590"/>
                  </a:lnTo>
                  <a:lnTo>
                    <a:pt x="1222" y="28910"/>
                  </a:lnTo>
                  <a:lnTo>
                    <a:pt x="1070" y="31307"/>
                  </a:lnTo>
                  <a:lnTo>
                    <a:pt x="922" y="33764"/>
                  </a:lnTo>
                  <a:lnTo>
                    <a:pt x="779" y="36281"/>
                  </a:lnTo>
                  <a:lnTo>
                    <a:pt x="647" y="38850"/>
                  </a:lnTo>
                  <a:lnTo>
                    <a:pt x="525" y="41479"/>
                  </a:lnTo>
                  <a:lnTo>
                    <a:pt x="464" y="42802"/>
                  </a:lnTo>
                  <a:lnTo>
                    <a:pt x="407" y="44142"/>
                  </a:lnTo>
                  <a:lnTo>
                    <a:pt x="357" y="45491"/>
                  </a:lnTo>
                  <a:lnTo>
                    <a:pt x="306" y="46849"/>
                  </a:lnTo>
                  <a:lnTo>
                    <a:pt x="260" y="48215"/>
                  </a:lnTo>
                  <a:lnTo>
                    <a:pt x="219" y="49589"/>
                  </a:lnTo>
                  <a:lnTo>
                    <a:pt x="178" y="50972"/>
                  </a:lnTo>
                  <a:lnTo>
                    <a:pt x="143" y="52356"/>
                  </a:lnTo>
                  <a:lnTo>
                    <a:pt x="107" y="53747"/>
                  </a:lnTo>
                  <a:lnTo>
                    <a:pt x="76" y="55148"/>
                  </a:lnTo>
                  <a:lnTo>
                    <a:pt x="56" y="56548"/>
                  </a:lnTo>
                  <a:lnTo>
                    <a:pt x="36" y="57948"/>
                  </a:lnTo>
                  <a:lnTo>
                    <a:pt x="20" y="59357"/>
                  </a:lnTo>
                  <a:lnTo>
                    <a:pt x="5" y="60766"/>
                  </a:lnTo>
                  <a:lnTo>
                    <a:pt x="0" y="62175"/>
                  </a:lnTo>
                  <a:lnTo>
                    <a:pt x="0" y="63584"/>
                  </a:lnTo>
                  <a:lnTo>
                    <a:pt x="0" y="65002"/>
                  </a:lnTo>
                  <a:lnTo>
                    <a:pt x="10" y="66411"/>
                  </a:lnTo>
                  <a:lnTo>
                    <a:pt x="26" y="67820"/>
                  </a:lnTo>
                  <a:lnTo>
                    <a:pt x="46" y="69229"/>
                  </a:lnTo>
                  <a:lnTo>
                    <a:pt x="71" y="70629"/>
                  </a:lnTo>
                  <a:lnTo>
                    <a:pt x="102" y="72030"/>
                  </a:lnTo>
                  <a:lnTo>
                    <a:pt x="138" y="73430"/>
                  </a:lnTo>
                  <a:lnTo>
                    <a:pt x="178" y="74822"/>
                  </a:lnTo>
                  <a:lnTo>
                    <a:pt x="229" y="76205"/>
                  </a:lnTo>
                  <a:lnTo>
                    <a:pt x="285" y="77588"/>
                  </a:lnTo>
                  <a:lnTo>
                    <a:pt x="346" y="78963"/>
                  </a:lnTo>
                  <a:lnTo>
                    <a:pt x="418" y="80329"/>
                  </a:lnTo>
                  <a:lnTo>
                    <a:pt x="494" y="81686"/>
                  </a:lnTo>
                  <a:lnTo>
                    <a:pt x="576" y="83035"/>
                  </a:lnTo>
                  <a:lnTo>
                    <a:pt x="667" y="84367"/>
                  </a:lnTo>
                  <a:lnTo>
                    <a:pt x="764" y="85698"/>
                  </a:lnTo>
                  <a:lnTo>
                    <a:pt x="871" y="87013"/>
                  </a:lnTo>
                  <a:lnTo>
                    <a:pt x="983" y="88319"/>
                  </a:lnTo>
                  <a:lnTo>
                    <a:pt x="1105" y="89616"/>
                  </a:lnTo>
                  <a:lnTo>
                    <a:pt x="1233" y="90896"/>
                  </a:lnTo>
                  <a:lnTo>
                    <a:pt x="1370" y="92159"/>
                  </a:lnTo>
                  <a:lnTo>
                    <a:pt x="1518" y="93413"/>
                  </a:lnTo>
                  <a:lnTo>
                    <a:pt x="1671" y="94650"/>
                  </a:lnTo>
                  <a:lnTo>
                    <a:pt x="1834" y="95870"/>
                  </a:lnTo>
                  <a:lnTo>
                    <a:pt x="2007" y="97073"/>
                  </a:lnTo>
                  <a:lnTo>
                    <a:pt x="2185" y="98267"/>
                  </a:lnTo>
                  <a:lnTo>
                    <a:pt x="2373" y="99436"/>
                  </a:lnTo>
                  <a:lnTo>
                    <a:pt x="2572" y="100587"/>
                  </a:lnTo>
                  <a:lnTo>
                    <a:pt x="2674" y="101154"/>
                  </a:lnTo>
                  <a:lnTo>
                    <a:pt x="2781" y="101712"/>
                  </a:lnTo>
                  <a:lnTo>
                    <a:pt x="2888" y="102271"/>
                  </a:lnTo>
                  <a:lnTo>
                    <a:pt x="3000" y="102829"/>
                  </a:lnTo>
                  <a:lnTo>
                    <a:pt x="3112" y="103371"/>
                  </a:lnTo>
                  <a:lnTo>
                    <a:pt x="3229" y="103920"/>
                  </a:lnTo>
                  <a:lnTo>
                    <a:pt x="3346" y="104453"/>
                  </a:lnTo>
                  <a:lnTo>
                    <a:pt x="3463" y="104986"/>
                  </a:lnTo>
                  <a:lnTo>
                    <a:pt x="3585" y="105510"/>
                  </a:lnTo>
                  <a:lnTo>
                    <a:pt x="3713" y="106034"/>
                  </a:lnTo>
                  <a:lnTo>
                    <a:pt x="3840" y="106549"/>
                  </a:lnTo>
                  <a:lnTo>
                    <a:pt x="3973" y="107056"/>
                  </a:lnTo>
                  <a:lnTo>
                    <a:pt x="4105" y="107563"/>
                  </a:lnTo>
                  <a:lnTo>
                    <a:pt x="4237" y="108061"/>
                  </a:lnTo>
                  <a:lnTo>
                    <a:pt x="4375" y="108551"/>
                  </a:lnTo>
                  <a:lnTo>
                    <a:pt x="4517" y="109041"/>
                  </a:lnTo>
                  <a:lnTo>
                    <a:pt x="4660" y="109513"/>
                  </a:lnTo>
                  <a:lnTo>
                    <a:pt x="4808" y="109986"/>
                  </a:lnTo>
                  <a:lnTo>
                    <a:pt x="4955" y="110458"/>
                  </a:lnTo>
                  <a:lnTo>
                    <a:pt x="5108" y="110914"/>
                  </a:lnTo>
                  <a:lnTo>
                    <a:pt x="5261" y="111369"/>
                  </a:lnTo>
                  <a:lnTo>
                    <a:pt x="5419" y="111816"/>
                  </a:lnTo>
                  <a:lnTo>
                    <a:pt x="5582" y="112254"/>
                  </a:lnTo>
                  <a:lnTo>
                    <a:pt x="5745" y="112692"/>
                  </a:lnTo>
                  <a:lnTo>
                    <a:pt x="5908" y="113113"/>
                  </a:lnTo>
                  <a:lnTo>
                    <a:pt x="6076" y="113534"/>
                  </a:lnTo>
                  <a:lnTo>
                    <a:pt x="6249" y="113946"/>
                  </a:lnTo>
                  <a:lnTo>
                    <a:pt x="6422" y="114350"/>
                  </a:lnTo>
                  <a:lnTo>
                    <a:pt x="6601" y="114754"/>
                  </a:lnTo>
                  <a:lnTo>
                    <a:pt x="6779" y="115141"/>
                  </a:lnTo>
                  <a:lnTo>
                    <a:pt x="6962" y="115527"/>
                  </a:lnTo>
                  <a:lnTo>
                    <a:pt x="7151" y="115905"/>
                  </a:lnTo>
                  <a:lnTo>
                    <a:pt x="7339" y="116275"/>
                  </a:lnTo>
                  <a:lnTo>
                    <a:pt x="7527" y="116636"/>
                  </a:lnTo>
                  <a:lnTo>
                    <a:pt x="7726" y="116988"/>
                  </a:lnTo>
                  <a:lnTo>
                    <a:pt x="7920" y="117331"/>
                  </a:lnTo>
                  <a:lnTo>
                    <a:pt x="8123" y="117667"/>
                  </a:lnTo>
                  <a:lnTo>
                    <a:pt x="8327" y="117993"/>
                  </a:lnTo>
                  <a:lnTo>
                    <a:pt x="8536" y="118319"/>
                  </a:lnTo>
                  <a:lnTo>
                    <a:pt x="8745" y="118629"/>
                  </a:lnTo>
                  <a:lnTo>
                    <a:pt x="8959" y="118938"/>
                  </a:lnTo>
                  <a:lnTo>
                    <a:pt x="9178" y="119230"/>
                  </a:lnTo>
                  <a:lnTo>
                    <a:pt x="9397" y="119522"/>
                  </a:lnTo>
                  <a:lnTo>
                    <a:pt x="9621" y="119797"/>
                  </a:lnTo>
                  <a:lnTo>
                    <a:pt x="9845" y="120072"/>
                  </a:lnTo>
                  <a:lnTo>
                    <a:pt x="10074" y="120330"/>
                  </a:lnTo>
                  <a:lnTo>
                    <a:pt x="10308" y="120588"/>
                  </a:lnTo>
                  <a:lnTo>
                    <a:pt x="10542" y="120828"/>
                  </a:lnTo>
                  <a:lnTo>
                    <a:pt x="10782" y="121060"/>
                  </a:lnTo>
                  <a:lnTo>
                    <a:pt x="11026" y="121292"/>
                  </a:lnTo>
                  <a:lnTo>
                    <a:pt x="11271" y="121507"/>
                  </a:lnTo>
                  <a:lnTo>
                    <a:pt x="11520" y="121713"/>
                  </a:lnTo>
                  <a:lnTo>
                    <a:pt x="11775" y="121911"/>
                  </a:lnTo>
                  <a:lnTo>
                    <a:pt x="12030" y="122100"/>
                  </a:lnTo>
                  <a:lnTo>
                    <a:pt x="12289" y="122280"/>
                  </a:lnTo>
                  <a:lnTo>
                    <a:pt x="12554" y="122452"/>
                  </a:lnTo>
                  <a:lnTo>
                    <a:pt x="12819" y="122615"/>
                  </a:lnTo>
                  <a:lnTo>
                    <a:pt x="13089" y="122761"/>
                  </a:lnTo>
                  <a:lnTo>
                    <a:pt x="13364" y="122907"/>
                  </a:lnTo>
                  <a:lnTo>
                    <a:pt x="13639" y="123036"/>
                  </a:lnTo>
                  <a:lnTo>
                    <a:pt x="13924" y="123156"/>
                  </a:lnTo>
                  <a:lnTo>
                    <a:pt x="14204" y="123268"/>
                  </a:lnTo>
                  <a:lnTo>
                    <a:pt x="14495" y="123371"/>
                  </a:lnTo>
                  <a:lnTo>
                    <a:pt x="14785" y="123457"/>
                  </a:lnTo>
                  <a:lnTo>
                    <a:pt x="15080" y="123543"/>
                  </a:lnTo>
                  <a:lnTo>
                    <a:pt x="15381" y="123612"/>
                  </a:lnTo>
                  <a:lnTo>
                    <a:pt x="15681" y="123672"/>
                  </a:lnTo>
                  <a:lnTo>
                    <a:pt x="15987" y="123715"/>
                  </a:lnTo>
                  <a:lnTo>
                    <a:pt x="16297" y="123758"/>
                  </a:lnTo>
                  <a:lnTo>
                    <a:pt x="16608" y="123784"/>
                  </a:lnTo>
                  <a:lnTo>
                    <a:pt x="16929" y="123801"/>
                  </a:lnTo>
                  <a:lnTo>
                    <a:pt x="17250" y="123801"/>
                  </a:lnTo>
                  <a:lnTo>
                    <a:pt x="17250" y="1238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137aa9371db_0_160"/>
            <p:cNvSpPr/>
            <p:nvPr/>
          </p:nvSpPr>
          <p:spPr>
            <a:xfrm>
              <a:off x="2339900" y="107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137aa9371db_0_160"/>
            <p:cNvSpPr/>
            <p:nvPr/>
          </p:nvSpPr>
          <p:spPr>
            <a:xfrm>
              <a:off x="1908675" y="-2950750"/>
              <a:ext cx="812075" cy="3058725"/>
            </a:xfrm>
            <a:custGeom>
              <a:avLst/>
              <a:gdLst/>
              <a:ahLst/>
              <a:cxnLst/>
              <a:rect l="l" t="t" r="r" b="b"/>
              <a:pathLst>
                <a:path w="32483" h="122349" extrusionOk="0">
                  <a:moveTo>
                    <a:pt x="20295" y="0"/>
                  </a:moveTo>
                  <a:lnTo>
                    <a:pt x="18156" y="189"/>
                  </a:lnTo>
                  <a:lnTo>
                    <a:pt x="16022" y="395"/>
                  </a:lnTo>
                  <a:lnTo>
                    <a:pt x="13899" y="610"/>
                  </a:lnTo>
                  <a:lnTo>
                    <a:pt x="11780" y="842"/>
                  </a:lnTo>
                  <a:lnTo>
                    <a:pt x="9672" y="1091"/>
                  </a:lnTo>
                  <a:lnTo>
                    <a:pt x="7568" y="1349"/>
                  </a:lnTo>
                  <a:lnTo>
                    <a:pt x="5485" y="1624"/>
                  </a:lnTo>
                  <a:lnTo>
                    <a:pt x="3407" y="1916"/>
                  </a:lnTo>
                  <a:lnTo>
                    <a:pt x="3372" y="2268"/>
                  </a:lnTo>
                  <a:lnTo>
                    <a:pt x="3260" y="3273"/>
                  </a:lnTo>
                  <a:lnTo>
                    <a:pt x="3091" y="4897"/>
                  </a:lnTo>
                  <a:lnTo>
                    <a:pt x="2872" y="7097"/>
                  </a:lnTo>
                  <a:lnTo>
                    <a:pt x="2745" y="8394"/>
                  </a:lnTo>
                  <a:lnTo>
                    <a:pt x="2613" y="9820"/>
                  </a:lnTo>
                  <a:lnTo>
                    <a:pt x="2470" y="11366"/>
                  </a:lnTo>
                  <a:lnTo>
                    <a:pt x="2322" y="13033"/>
                  </a:lnTo>
                  <a:lnTo>
                    <a:pt x="2170" y="14812"/>
                  </a:lnTo>
                  <a:lnTo>
                    <a:pt x="2017" y="16684"/>
                  </a:lnTo>
                  <a:lnTo>
                    <a:pt x="1859" y="18669"/>
                  </a:lnTo>
                  <a:lnTo>
                    <a:pt x="1696" y="20740"/>
                  </a:lnTo>
                  <a:lnTo>
                    <a:pt x="1538" y="22896"/>
                  </a:lnTo>
                  <a:lnTo>
                    <a:pt x="1380" y="25138"/>
                  </a:lnTo>
                  <a:lnTo>
                    <a:pt x="1222" y="27458"/>
                  </a:lnTo>
                  <a:lnTo>
                    <a:pt x="1070" y="29855"/>
                  </a:lnTo>
                  <a:lnTo>
                    <a:pt x="922" y="32312"/>
                  </a:lnTo>
                  <a:lnTo>
                    <a:pt x="779" y="34829"/>
                  </a:lnTo>
                  <a:lnTo>
                    <a:pt x="647" y="37398"/>
                  </a:lnTo>
                  <a:lnTo>
                    <a:pt x="525" y="40027"/>
                  </a:lnTo>
                  <a:lnTo>
                    <a:pt x="464" y="41350"/>
                  </a:lnTo>
                  <a:lnTo>
                    <a:pt x="407" y="42690"/>
                  </a:lnTo>
                  <a:lnTo>
                    <a:pt x="357" y="44039"/>
                  </a:lnTo>
                  <a:lnTo>
                    <a:pt x="306" y="45397"/>
                  </a:lnTo>
                  <a:lnTo>
                    <a:pt x="260" y="46763"/>
                  </a:lnTo>
                  <a:lnTo>
                    <a:pt x="219" y="48137"/>
                  </a:lnTo>
                  <a:lnTo>
                    <a:pt x="178" y="49520"/>
                  </a:lnTo>
                  <a:lnTo>
                    <a:pt x="143" y="50904"/>
                  </a:lnTo>
                  <a:lnTo>
                    <a:pt x="107" y="52295"/>
                  </a:lnTo>
                  <a:lnTo>
                    <a:pt x="76" y="53696"/>
                  </a:lnTo>
                  <a:lnTo>
                    <a:pt x="56" y="55096"/>
                  </a:lnTo>
                  <a:lnTo>
                    <a:pt x="36" y="56496"/>
                  </a:lnTo>
                  <a:lnTo>
                    <a:pt x="20" y="57905"/>
                  </a:lnTo>
                  <a:lnTo>
                    <a:pt x="5" y="59314"/>
                  </a:lnTo>
                  <a:lnTo>
                    <a:pt x="0" y="60723"/>
                  </a:lnTo>
                  <a:lnTo>
                    <a:pt x="0" y="62132"/>
                  </a:lnTo>
                  <a:lnTo>
                    <a:pt x="0" y="63550"/>
                  </a:lnTo>
                  <a:lnTo>
                    <a:pt x="10" y="64959"/>
                  </a:lnTo>
                  <a:lnTo>
                    <a:pt x="26" y="66368"/>
                  </a:lnTo>
                  <a:lnTo>
                    <a:pt x="46" y="67777"/>
                  </a:lnTo>
                  <a:lnTo>
                    <a:pt x="71" y="69177"/>
                  </a:lnTo>
                  <a:lnTo>
                    <a:pt x="102" y="70578"/>
                  </a:lnTo>
                  <a:lnTo>
                    <a:pt x="138" y="71978"/>
                  </a:lnTo>
                  <a:lnTo>
                    <a:pt x="178" y="73370"/>
                  </a:lnTo>
                  <a:lnTo>
                    <a:pt x="229" y="74753"/>
                  </a:lnTo>
                  <a:lnTo>
                    <a:pt x="285" y="76136"/>
                  </a:lnTo>
                  <a:lnTo>
                    <a:pt x="346" y="77511"/>
                  </a:lnTo>
                  <a:lnTo>
                    <a:pt x="418" y="78877"/>
                  </a:lnTo>
                  <a:lnTo>
                    <a:pt x="494" y="80234"/>
                  </a:lnTo>
                  <a:lnTo>
                    <a:pt x="576" y="81583"/>
                  </a:lnTo>
                  <a:lnTo>
                    <a:pt x="667" y="82915"/>
                  </a:lnTo>
                  <a:lnTo>
                    <a:pt x="764" y="84246"/>
                  </a:lnTo>
                  <a:lnTo>
                    <a:pt x="871" y="85561"/>
                  </a:lnTo>
                  <a:lnTo>
                    <a:pt x="983" y="86867"/>
                  </a:lnTo>
                  <a:lnTo>
                    <a:pt x="1105" y="88164"/>
                  </a:lnTo>
                  <a:lnTo>
                    <a:pt x="1233" y="89444"/>
                  </a:lnTo>
                  <a:lnTo>
                    <a:pt x="1370" y="90707"/>
                  </a:lnTo>
                  <a:lnTo>
                    <a:pt x="1518" y="91961"/>
                  </a:lnTo>
                  <a:lnTo>
                    <a:pt x="1671" y="93198"/>
                  </a:lnTo>
                  <a:lnTo>
                    <a:pt x="1834" y="94418"/>
                  </a:lnTo>
                  <a:lnTo>
                    <a:pt x="2007" y="95621"/>
                  </a:lnTo>
                  <a:lnTo>
                    <a:pt x="2185" y="96815"/>
                  </a:lnTo>
                  <a:lnTo>
                    <a:pt x="2373" y="97984"/>
                  </a:lnTo>
                  <a:lnTo>
                    <a:pt x="2572" y="99135"/>
                  </a:lnTo>
                  <a:lnTo>
                    <a:pt x="2674" y="99702"/>
                  </a:lnTo>
                  <a:lnTo>
                    <a:pt x="2781" y="100260"/>
                  </a:lnTo>
                  <a:lnTo>
                    <a:pt x="2888" y="100819"/>
                  </a:lnTo>
                  <a:lnTo>
                    <a:pt x="3000" y="101377"/>
                  </a:lnTo>
                  <a:lnTo>
                    <a:pt x="3112" y="101919"/>
                  </a:lnTo>
                  <a:lnTo>
                    <a:pt x="3229" y="102468"/>
                  </a:lnTo>
                  <a:lnTo>
                    <a:pt x="3346" y="103001"/>
                  </a:lnTo>
                  <a:lnTo>
                    <a:pt x="3463" y="103534"/>
                  </a:lnTo>
                  <a:lnTo>
                    <a:pt x="3585" y="104058"/>
                  </a:lnTo>
                  <a:lnTo>
                    <a:pt x="3713" y="104582"/>
                  </a:lnTo>
                  <a:lnTo>
                    <a:pt x="3840" y="105097"/>
                  </a:lnTo>
                  <a:lnTo>
                    <a:pt x="3973" y="105604"/>
                  </a:lnTo>
                  <a:lnTo>
                    <a:pt x="4105" y="106111"/>
                  </a:lnTo>
                  <a:lnTo>
                    <a:pt x="4237" y="106609"/>
                  </a:lnTo>
                  <a:lnTo>
                    <a:pt x="4375" y="107099"/>
                  </a:lnTo>
                  <a:lnTo>
                    <a:pt x="4517" y="107589"/>
                  </a:lnTo>
                  <a:lnTo>
                    <a:pt x="4660" y="108061"/>
                  </a:lnTo>
                  <a:lnTo>
                    <a:pt x="4808" y="108534"/>
                  </a:lnTo>
                  <a:lnTo>
                    <a:pt x="4955" y="109006"/>
                  </a:lnTo>
                  <a:lnTo>
                    <a:pt x="5108" y="109462"/>
                  </a:lnTo>
                  <a:lnTo>
                    <a:pt x="5261" y="109917"/>
                  </a:lnTo>
                  <a:lnTo>
                    <a:pt x="5419" y="110364"/>
                  </a:lnTo>
                  <a:lnTo>
                    <a:pt x="5582" y="110802"/>
                  </a:lnTo>
                  <a:lnTo>
                    <a:pt x="5745" y="111240"/>
                  </a:lnTo>
                  <a:lnTo>
                    <a:pt x="5908" y="111661"/>
                  </a:lnTo>
                  <a:lnTo>
                    <a:pt x="6076" y="112082"/>
                  </a:lnTo>
                  <a:lnTo>
                    <a:pt x="6249" y="112494"/>
                  </a:lnTo>
                  <a:lnTo>
                    <a:pt x="6422" y="112898"/>
                  </a:lnTo>
                  <a:lnTo>
                    <a:pt x="6601" y="113302"/>
                  </a:lnTo>
                  <a:lnTo>
                    <a:pt x="6779" y="113689"/>
                  </a:lnTo>
                  <a:lnTo>
                    <a:pt x="6962" y="114075"/>
                  </a:lnTo>
                  <a:lnTo>
                    <a:pt x="7151" y="114453"/>
                  </a:lnTo>
                  <a:lnTo>
                    <a:pt x="7339" y="114823"/>
                  </a:lnTo>
                  <a:lnTo>
                    <a:pt x="7527" y="115184"/>
                  </a:lnTo>
                  <a:lnTo>
                    <a:pt x="7726" y="115536"/>
                  </a:lnTo>
                  <a:lnTo>
                    <a:pt x="7920" y="115879"/>
                  </a:lnTo>
                  <a:lnTo>
                    <a:pt x="8123" y="116215"/>
                  </a:lnTo>
                  <a:lnTo>
                    <a:pt x="8327" y="116541"/>
                  </a:lnTo>
                  <a:lnTo>
                    <a:pt x="8536" y="116867"/>
                  </a:lnTo>
                  <a:lnTo>
                    <a:pt x="8745" y="117177"/>
                  </a:lnTo>
                  <a:lnTo>
                    <a:pt x="8959" y="117486"/>
                  </a:lnTo>
                  <a:lnTo>
                    <a:pt x="9178" y="117778"/>
                  </a:lnTo>
                  <a:lnTo>
                    <a:pt x="9397" y="118070"/>
                  </a:lnTo>
                  <a:lnTo>
                    <a:pt x="9621" y="118345"/>
                  </a:lnTo>
                  <a:lnTo>
                    <a:pt x="9845" y="118620"/>
                  </a:lnTo>
                  <a:lnTo>
                    <a:pt x="10074" y="118878"/>
                  </a:lnTo>
                  <a:lnTo>
                    <a:pt x="10308" y="119136"/>
                  </a:lnTo>
                  <a:lnTo>
                    <a:pt x="10542" y="119376"/>
                  </a:lnTo>
                  <a:lnTo>
                    <a:pt x="10782" y="119608"/>
                  </a:lnTo>
                  <a:lnTo>
                    <a:pt x="11026" y="119840"/>
                  </a:lnTo>
                  <a:lnTo>
                    <a:pt x="11271" y="120055"/>
                  </a:lnTo>
                  <a:lnTo>
                    <a:pt x="11520" y="120261"/>
                  </a:lnTo>
                  <a:lnTo>
                    <a:pt x="11775" y="120459"/>
                  </a:lnTo>
                  <a:lnTo>
                    <a:pt x="12030" y="120648"/>
                  </a:lnTo>
                  <a:lnTo>
                    <a:pt x="12289" y="120828"/>
                  </a:lnTo>
                  <a:lnTo>
                    <a:pt x="12554" y="121000"/>
                  </a:lnTo>
                  <a:lnTo>
                    <a:pt x="12819" y="121163"/>
                  </a:lnTo>
                  <a:lnTo>
                    <a:pt x="13089" y="121309"/>
                  </a:lnTo>
                  <a:lnTo>
                    <a:pt x="13364" y="121455"/>
                  </a:lnTo>
                  <a:lnTo>
                    <a:pt x="13639" y="121584"/>
                  </a:lnTo>
                  <a:lnTo>
                    <a:pt x="13924" y="121704"/>
                  </a:lnTo>
                  <a:lnTo>
                    <a:pt x="14204" y="121816"/>
                  </a:lnTo>
                  <a:lnTo>
                    <a:pt x="14495" y="121919"/>
                  </a:lnTo>
                  <a:lnTo>
                    <a:pt x="14785" y="122005"/>
                  </a:lnTo>
                  <a:lnTo>
                    <a:pt x="15080" y="122091"/>
                  </a:lnTo>
                  <a:lnTo>
                    <a:pt x="15381" y="122160"/>
                  </a:lnTo>
                  <a:lnTo>
                    <a:pt x="15681" y="122220"/>
                  </a:lnTo>
                  <a:lnTo>
                    <a:pt x="15987" y="122263"/>
                  </a:lnTo>
                  <a:lnTo>
                    <a:pt x="16297" y="122306"/>
                  </a:lnTo>
                  <a:lnTo>
                    <a:pt x="16608" y="122332"/>
                  </a:lnTo>
                  <a:lnTo>
                    <a:pt x="16929" y="122349"/>
                  </a:lnTo>
                  <a:lnTo>
                    <a:pt x="32483" y="122349"/>
                  </a:lnTo>
                  <a:lnTo>
                    <a:pt x="32167" y="122332"/>
                  </a:lnTo>
                  <a:lnTo>
                    <a:pt x="31862" y="122306"/>
                  </a:lnTo>
                  <a:lnTo>
                    <a:pt x="31551" y="122263"/>
                  </a:lnTo>
                  <a:lnTo>
                    <a:pt x="31250" y="122220"/>
                  </a:lnTo>
                  <a:lnTo>
                    <a:pt x="30950" y="122160"/>
                  </a:lnTo>
                  <a:lnTo>
                    <a:pt x="30654" y="122091"/>
                  </a:lnTo>
                  <a:lnTo>
                    <a:pt x="30364" y="122005"/>
                  </a:lnTo>
                  <a:lnTo>
                    <a:pt x="30079" y="121919"/>
                  </a:lnTo>
                  <a:lnTo>
                    <a:pt x="29794" y="121816"/>
                  </a:lnTo>
                  <a:lnTo>
                    <a:pt x="29514" y="121704"/>
                  </a:lnTo>
                  <a:lnTo>
                    <a:pt x="29234" y="121584"/>
                  </a:lnTo>
                  <a:lnTo>
                    <a:pt x="28964" y="121455"/>
                  </a:lnTo>
                  <a:lnTo>
                    <a:pt x="28694" y="121318"/>
                  </a:lnTo>
                  <a:lnTo>
                    <a:pt x="28424" y="121163"/>
                  </a:lnTo>
                  <a:lnTo>
                    <a:pt x="28164" y="121008"/>
                  </a:lnTo>
                  <a:lnTo>
                    <a:pt x="27904" y="120837"/>
                  </a:lnTo>
                  <a:lnTo>
                    <a:pt x="27650" y="120656"/>
                  </a:lnTo>
                  <a:lnTo>
                    <a:pt x="27395" y="120467"/>
                  </a:lnTo>
                  <a:lnTo>
                    <a:pt x="27145" y="120270"/>
                  </a:lnTo>
                  <a:lnTo>
                    <a:pt x="26901" y="120063"/>
                  </a:lnTo>
                  <a:lnTo>
                    <a:pt x="26657" y="119849"/>
                  </a:lnTo>
                  <a:lnTo>
                    <a:pt x="26422" y="119617"/>
                  </a:lnTo>
                  <a:lnTo>
                    <a:pt x="26183" y="119385"/>
                  </a:lnTo>
                  <a:lnTo>
                    <a:pt x="25954" y="119144"/>
                  </a:lnTo>
                  <a:lnTo>
                    <a:pt x="25725" y="118886"/>
                  </a:lnTo>
                  <a:lnTo>
                    <a:pt x="25500" y="118629"/>
                  </a:lnTo>
                  <a:lnTo>
                    <a:pt x="25276" y="118354"/>
                  </a:lnTo>
                  <a:lnTo>
                    <a:pt x="25057" y="118079"/>
                  </a:lnTo>
                  <a:lnTo>
                    <a:pt x="24843" y="117787"/>
                  </a:lnTo>
                  <a:lnTo>
                    <a:pt x="24630" y="117495"/>
                  </a:lnTo>
                  <a:lnTo>
                    <a:pt x="24421" y="117194"/>
                  </a:lnTo>
                  <a:lnTo>
                    <a:pt x="24217" y="116876"/>
                  </a:lnTo>
                  <a:lnTo>
                    <a:pt x="24013" y="116558"/>
                  </a:lnTo>
                  <a:lnTo>
                    <a:pt x="23815" y="116232"/>
                  </a:lnTo>
                  <a:lnTo>
                    <a:pt x="23616" y="115897"/>
                  </a:lnTo>
                  <a:lnTo>
                    <a:pt x="23423" y="115553"/>
                  </a:lnTo>
                  <a:lnTo>
                    <a:pt x="23234" y="115201"/>
                  </a:lnTo>
                  <a:lnTo>
                    <a:pt x="23046" y="114840"/>
                  </a:lnTo>
                  <a:lnTo>
                    <a:pt x="22862" y="114470"/>
                  </a:lnTo>
                  <a:lnTo>
                    <a:pt x="22679" y="114092"/>
                  </a:lnTo>
                  <a:lnTo>
                    <a:pt x="22501" y="113714"/>
                  </a:lnTo>
                  <a:lnTo>
                    <a:pt x="22328" y="113319"/>
                  </a:lnTo>
                  <a:lnTo>
                    <a:pt x="22154" y="112924"/>
                  </a:lnTo>
                  <a:lnTo>
                    <a:pt x="21986" y="112520"/>
                  </a:lnTo>
                  <a:lnTo>
                    <a:pt x="21818" y="112108"/>
                  </a:lnTo>
                  <a:lnTo>
                    <a:pt x="21655" y="111687"/>
                  </a:lnTo>
                  <a:lnTo>
                    <a:pt x="21492" y="111266"/>
                  </a:lnTo>
                  <a:lnTo>
                    <a:pt x="21334" y="110828"/>
                  </a:lnTo>
                  <a:lnTo>
                    <a:pt x="21182" y="110390"/>
                  </a:lnTo>
                  <a:lnTo>
                    <a:pt x="21029" y="109943"/>
                  </a:lnTo>
                  <a:lnTo>
                    <a:pt x="20881" y="109488"/>
                  </a:lnTo>
                  <a:lnTo>
                    <a:pt x="20733" y="109032"/>
                  </a:lnTo>
                  <a:lnTo>
                    <a:pt x="20591" y="108560"/>
                  </a:lnTo>
                  <a:lnTo>
                    <a:pt x="20448" y="108087"/>
                  </a:lnTo>
                  <a:lnTo>
                    <a:pt x="20311" y="107615"/>
                  </a:lnTo>
                  <a:lnTo>
                    <a:pt x="20173" y="107125"/>
                  </a:lnTo>
                  <a:lnTo>
                    <a:pt x="20041" y="106635"/>
                  </a:lnTo>
                  <a:lnTo>
                    <a:pt x="19913" y="106137"/>
                  </a:lnTo>
                  <a:lnTo>
                    <a:pt x="19786" y="105639"/>
                  </a:lnTo>
                  <a:lnTo>
                    <a:pt x="19659" y="105123"/>
                  </a:lnTo>
                  <a:lnTo>
                    <a:pt x="19537" y="104608"/>
                  </a:lnTo>
                  <a:lnTo>
                    <a:pt x="19419" y="104092"/>
                  </a:lnTo>
                  <a:lnTo>
                    <a:pt x="19302" y="103568"/>
                  </a:lnTo>
                  <a:lnTo>
                    <a:pt x="19185" y="103035"/>
                  </a:lnTo>
                  <a:lnTo>
                    <a:pt x="19073" y="102494"/>
                  </a:lnTo>
                  <a:lnTo>
                    <a:pt x="18966" y="101953"/>
                  </a:lnTo>
                  <a:lnTo>
                    <a:pt x="18859" y="101403"/>
                  </a:lnTo>
                  <a:lnTo>
                    <a:pt x="18752" y="100853"/>
                  </a:lnTo>
                  <a:lnTo>
                    <a:pt x="18650" y="100295"/>
                  </a:lnTo>
                  <a:lnTo>
                    <a:pt x="18549" y="99728"/>
                  </a:lnTo>
                  <a:lnTo>
                    <a:pt x="18452" y="99161"/>
                  </a:lnTo>
                  <a:lnTo>
                    <a:pt x="18263" y="98010"/>
                  </a:lnTo>
                  <a:lnTo>
                    <a:pt x="18085" y="96841"/>
                  </a:lnTo>
                  <a:lnTo>
                    <a:pt x="17917" y="95656"/>
                  </a:lnTo>
                  <a:lnTo>
                    <a:pt x="17759" y="94444"/>
                  </a:lnTo>
                  <a:lnTo>
                    <a:pt x="17606" y="93224"/>
                  </a:lnTo>
                  <a:lnTo>
                    <a:pt x="17464" y="91987"/>
                  </a:lnTo>
                  <a:lnTo>
                    <a:pt x="17331" y="90733"/>
                  </a:lnTo>
                  <a:lnTo>
                    <a:pt x="17204" y="89461"/>
                  </a:lnTo>
                  <a:lnTo>
                    <a:pt x="17087" y="88181"/>
                  </a:lnTo>
                  <a:lnTo>
                    <a:pt x="16980" y="86884"/>
                  </a:lnTo>
                  <a:lnTo>
                    <a:pt x="16878" y="85578"/>
                  </a:lnTo>
                  <a:lnTo>
                    <a:pt x="16781" y="84255"/>
                  </a:lnTo>
                  <a:lnTo>
                    <a:pt x="16700" y="82923"/>
                  </a:lnTo>
                  <a:lnTo>
                    <a:pt x="16618" y="81583"/>
                  </a:lnTo>
                  <a:lnTo>
                    <a:pt x="16547" y="80234"/>
                  </a:lnTo>
                  <a:lnTo>
                    <a:pt x="16486" y="78868"/>
                  </a:lnTo>
                  <a:lnTo>
                    <a:pt x="16425" y="77502"/>
                  </a:lnTo>
                  <a:lnTo>
                    <a:pt x="16379" y="76119"/>
                  </a:lnTo>
                  <a:lnTo>
                    <a:pt x="16333" y="74736"/>
                  </a:lnTo>
                  <a:lnTo>
                    <a:pt x="16297" y="73344"/>
                  </a:lnTo>
                  <a:lnTo>
                    <a:pt x="16267" y="71944"/>
                  </a:lnTo>
                  <a:lnTo>
                    <a:pt x="16241" y="70543"/>
                  </a:lnTo>
                  <a:lnTo>
                    <a:pt x="16221" y="69134"/>
                  </a:lnTo>
                  <a:lnTo>
                    <a:pt x="16211" y="67725"/>
                  </a:lnTo>
                  <a:lnTo>
                    <a:pt x="16201" y="66308"/>
                  </a:lnTo>
                  <a:lnTo>
                    <a:pt x="16201" y="64890"/>
                  </a:lnTo>
                  <a:lnTo>
                    <a:pt x="16206" y="63473"/>
                  </a:lnTo>
                  <a:lnTo>
                    <a:pt x="16216" y="62055"/>
                  </a:lnTo>
                  <a:lnTo>
                    <a:pt x="16226" y="60637"/>
                  </a:lnTo>
                  <a:lnTo>
                    <a:pt x="16247" y="59211"/>
                  </a:lnTo>
                  <a:lnTo>
                    <a:pt x="16272" y="57794"/>
                  </a:lnTo>
                  <a:lnTo>
                    <a:pt x="16297" y="56376"/>
                  </a:lnTo>
                  <a:lnTo>
                    <a:pt x="16333" y="54959"/>
                  </a:lnTo>
                  <a:lnTo>
                    <a:pt x="16369" y="53550"/>
                  </a:lnTo>
                  <a:lnTo>
                    <a:pt x="16410" y="52141"/>
                  </a:lnTo>
                  <a:lnTo>
                    <a:pt x="16455" y="50740"/>
                  </a:lnTo>
                  <a:lnTo>
                    <a:pt x="16501" y="49340"/>
                  </a:lnTo>
                  <a:lnTo>
                    <a:pt x="16557" y="47948"/>
                  </a:lnTo>
                  <a:lnTo>
                    <a:pt x="16613" y="46556"/>
                  </a:lnTo>
                  <a:lnTo>
                    <a:pt x="16669" y="45173"/>
                  </a:lnTo>
                  <a:lnTo>
                    <a:pt x="16730" y="43807"/>
                  </a:lnTo>
                  <a:lnTo>
                    <a:pt x="16797" y="42441"/>
                  </a:lnTo>
                  <a:lnTo>
                    <a:pt x="16868" y="41084"/>
                  </a:lnTo>
                  <a:lnTo>
                    <a:pt x="16934" y="39743"/>
                  </a:lnTo>
                  <a:lnTo>
                    <a:pt x="17087" y="37080"/>
                  </a:lnTo>
                  <a:lnTo>
                    <a:pt x="17240" y="34468"/>
                  </a:lnTo>
                  <a:lnTo>
                    <a:pt x="17408" y="31917"/>
                  </a:lnTo>
                  <a:lnTo>
                    <a:pt x="17576" y="29417"/>
                  </a:lnTo>
                  <a:lnTo>
                    <a:pt x="17754" y="26977"/>
                  </a:lnTo>
                  <a:lnTo>
                    <a:pt x="17932" y="24614"/>
                  </a:lnTo>
                  <a:lnTo>
                    <a:pt x="18111" y="22320"/>
                  </a:lnTo>
                  <a:lnTo>
                    <a:pt x="18294" y="20104"/>
                  </a:lnTo>
                  <a:lnTo>
                    <a:pt x="18477" y="17973"/>
                  </a:lnTo>
                  <a:lnTo>
                    <a:pt x="18656" y="15937"/>
                  </a:lnTo>
                  <a:lnTo>
                    <a:pt x="18834" y="13995"/>
                  </a:lnTo>
                  <a:lnTo>
                    <a:pt x="19007" y="12157"/>
                  </a:lnTo>
                  <a:lnTo>
                    <a:pt x="19175" y="10430"/>
                  </a:lnTo>
                  <a:lnTo>
                    <a:pt x="19338" y="8806"/>
                  </a:lnTo>
                  <a:lnTo>
                    <a:pt x="19491" y="7303"/>
                  </a:lnTo>
                  <a:lnTo>
                    <a:pt x="19633" y="5928"/>
                  </a:lnTo>
                  <a:lnTo>
                    <a:pt x="19888" y="3566"/>
                  </a:lnTo>
                  <a:lnTo>
                    <a:pt x="20092" y="1761"/>
                  </a:lnTo>
                  <a:lnTo>
                    <a:pt x="20229" y="559"/>
                  </a:lnTo>
                  <a:lnTo>
                    <a:pt x="202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137aa9371db_0_160"/>
            <p:cNvSpPr/>
            <p:nvPr/>
          </p:nvSpPr>
          <p:spPr>
            <a:xfrm>
              <a:off x="1908675" y="-2950750"/>
              <a:ext cx="819975" cy="3058725"/>
            </a:xfrm>
            <a:custGeom>
              <a:avLst/>
              <a:gdLst/>
              <a:ahLst/>
              <a:cxnLst/>
              <a:rect l="l" t="t" r="r" b="b"/>
              <a:pathLst>
                <a:path w="32799" h="122349" fill="none" extrusionOk="0">
                  <a:moveTo>
                    <a:pt x="17250" y="122349"/>
                  </a:moveTo>
                  <a:lnTo>
                    <a:pt x="32799" y="122349"/>
                  </a:lnTo>
                  <a:lnTo>
                    <a:pt x="32799" y="122349"/>
                  </a:lnTo>
                  <a:lnTo>
                    <a:pt x="32483" y="122349"/>
                  </a:lnTo>
                  <a:lnTo>
                    <a:pt x="32167" y="122332"/>
                  </a:lnTo>
                  <a:lnTo>
                    <a:pt x="31862" y="122306"/>
                  </a:lnTo>
                  <a:lnTo>
                    <a:pt x="31551" y="122263"/>
                  </a:lnTo>
                  <a:lnTo>
                    <a:pt x="31250" y="122220"/>
                  </a:lnTo>
                  <a:lnTo>
                    <a:pt x="30950" y="122160"/>
                  </a:lnTo>
                  <a:lnTo>
                    <a:pt x="30654" y="122091"/>
                  </a:lnTo>
                  <a:lnTo>
                    <a:pt x="30364" y="122005"/>
                  </a:lnTo>
                  <a:lnTo>
                    <a:pt x="30079" y="121919"/>
                  </a:lnTo>
                  <a:lnTo>
                    <a:pt x="29794" y="121816"/>
                  </a:lnTo>
                  <a:lnTo>
                    <a:pt x="29514" y="121704"/>
                  </a:lnTo>
                  <a:lnTo>
                    <a:pt x="29234" y="121584"/>
                  </a:lnTo>
                  <a:lnTo>
                    <a:pt x="28964" y="121455"/>
                  </a:lnTo>
                  <a:lnTo>
                    <a:pt x="28694" y="121318"/>
                  </a:lnTo>
                  <a:lnTo>
                    <a:pt x="28424" y="121163"/>
                  </a:lnTo>
                  <a:lnTo>
                    <a:pt x="28164" y="121008"/>
                  </a:lnTo>
                  <a:lnTo>
                    <a:pt x="27904" y="120837"/>
                  </a:lnTo>
                  <a:lnTo>
                    <a:pt x="27650" y="120656"/>
                  </a:lnTo>
                  <a:lnTo>
                    <a:pt x="27395" y="120467"/>
                  </a:lnTo>
                  <a:lnTo>
                    <a:pt x="27145" y="120270"/>
                  </a:lnTo>
                  <a:lnTo>
                    <a:pt x="26901" y="120063"/>
                  </a:lnTo>
                  <a:lnTo>
                    <a:pt x="26657" y="119849"/>
                  </a:lnTo>
                  <a:lnTo>
                    <a:pt x="26422" y="119617"/>
                  </a:lnTo>
                  <a:lnTo>
                    <a:pt x="26183" y="119385"/>
                  </a:lnTo>
                  <a:lnTo>
                    <a:pt x="25954" y="119144"/>
                  </a:lnTo>
                  <a:lnTo>
                    <a:pt x="25725" y="118886"/>
                  </a:lnTo>
                  <a:lnTo>
                    <a:pt x="25500" y="118629"/>
                  </a:lnTo>
                  <a:lnTo>
                    <a:pt x="25276" y="118354"/>
                  </a:lnTo>
                  <a:lnTo>
                    <a:pt x="25057" y="118079"/>
                  </a:lnTo>
                  <a:lnTo>
                    <a:pt x="24843" y="117787"/>
                  </a:lnTo>
                  <a:lnTo>
                    <a:pt x="24630" y="117495"/>
                  </a:lnTo>
                  <a:lnTo>
                    <a:pt x="24421" y="117194"/>
                  </a:lnTo>
                  <a:lnTo>
                    <a:pt x="24217" y="116876"/>
                  </a:lnTo>
                  <a:lnTo>
                    <a:pt x="24013" y="116558"/>
                  </a:lnTo>
                  <a:lnTo>
                    <a:pt x="23815" y="116232"/>
                  </a:lnTo>
                  <a:lnTo>
                    <a:pt x="23616" y="115897"/>
                  </a:lnTo>
                  <a:lnTo>
                    <a:pt x="23423" y="115553"/>
                  </a:lnTo>
                  <a:lnTo>
                    <a:pt x="23234" y="115201"/>
                  </a:lnTo>
                  <a:lnTo>
                    <a:pt x="23046" y="114840"/>
                  </a:lnTo>
                  <a:lnTo>
                    <a:pt x="22862" y="114470"/>
                  </a:lnTo>
                  <a:lnTo>
                    <a:pt x="22679" y="114092"/>
                  </a:lnTo>
                  <a:lnTo>
                    <a:pt x="22501" y="113714"/>
                  </a:lnTo>
                  <a:lnTo>
                    <a:pt x="22328" y="113319"/>
                  </a:lnTo>
                  <a:lnTo>
                    <a:pt x="22154" y="112924"/>
                  </a:lnTo>
                  <a:lnTo>
                    <a:pt x="21986" y="112520"/>
                  </a:lnTo>
                  <a:lnTo>
                    <a:pt x="21818" y="112108"/>
                  </a:lnTo>
                  <a:lnTo>
                    <a:pt x="21655" y="111687"/>
                  </a:lnTo>
                  <a:lnTo>
                    <a:pt x="21492" y="111266"/>
                  </a:lnTo>
                  <a:lnTo>
                    <a:pt x="21334" y="110828"/>
                  </a:lnTo>
                  <a:lnTo>
                    <a:pt x="21182" y="110390"/>
                  </a:lnTo>
                  <a:lnTo>
                    <a:pt x="21029" y="109943"/>
                  </a:lnTo>
                  <a:lnTo>
                    <a:pt x="20881" y="109488"/>
                  </a:lnTo>
                  <a:lnTo>
                    <a:pt x="20733" y="109032"/>
                  </a:lnTo>
                  <a:lnTo>
                    <a:pt x="20591" y="108560"/>
                  </a:lnTo>
                  <a:lnTo>
                    <a:pt x="20448" y="108087"/>
                  </a:lnTo>
                  <a:lnTo>
                    <a:pt x="20311" y="107615"/>
                  </a:lnTo>
                  <a:lnTo>
                    <a:pt x="20173" y="107125"/>
                  </a:lnTo>
                  <a:lnTo>
                    <a:pt x="20041" y="106635"/>
                  </a:lnTo>
                  <a:lnTo>
                    <a:pt x="19913" y="106137"/>
                  </a:lnTo>
                  <a:lnTo>
                    <a:pt x="19786" y="105639"/>
                  </a:lnTo>
                  <a:lnTo>
                    <a:pt x="19659" y="105123"/>
                  </a:lnTo>
                  <a:lnTo>
                    <a:pt x="19537" y="104608"/>
                  </a:lnTo>
                  <a:lnTo>
                    <a:pt x="19419" y="104092"/>
                  </a:lnTo>
                  <a:lnTo>
                    <a:pt x="19302" y="103568"/>
                  </a:lnTo>
                  <a:lnTo>
                    <a:pt x="19185" y="103035"/>
                  </a:lnTo>
                  <a:lnTo>
                    <a:pt x="19073" y="102494"/>
                  </a:lnTo>
                  <a:lnTo>
                    <a:pt x="18966" y="101953"/>
                  </a:lnTo>
                  <a:lnTo>
                    <a:pt x="18859" y="101403"/>
                  </a:lnTo>
                  <a:lnTo>
                    <a:pt x="18752" y="100853"/>
                  </a:lnTo>
                  <a:lnTo>
                    <a:pt x="18650" y="100295"/>
                  </a:lnTo>
                  <a:lnTo>
                    <a:pt x="18549" y="99728"/>
                  </a:lnTo>
                  <a:lnTo>
                    <a:pt x="18452" y="99161"/>
                  </a:lnTo>
                  <a:lnTo>
                    <a:pt x="18263" y="98010"/>
                  </a:lnTo>
                  <a:lnTo>
                    <a:pt x="18085" y="96841"/>
                  </a:lnTo>
                  <a:lnTo>
                    <a:pt x="17917" y="95656"/>
                  </a:lnTo>
                  <a:lnTo>
                    <a:pt x="17759" y="94444"/>
                  </a:lnTo>
                  <a:lnTo>
                    <a:pt x="17606" y="93224"/>
                  </a:lnTo>
                  <a:lnTo>
                    <a:pt x="17464" y="91987"/>
                  </a:lnTo>
                  <a:lnTo>
                    <a:pt x="17331" y="90733"/>
                  </a:lnTo>
                  <a:lnTo>
                    <a:pt x="17204" y="89461"/>
                  </a:lnTo>
                  <a:lnTo>
                    <a:pt x="17087" y="88181"/>
                  </a:lnTo>
                  <a:lnTo>
                    <a:pt x="16980" y="86884"/>
                  </a:lnTo>
                  <a:lnTo>
                    <a:pt x="16878" y="85578"/>
                  </a:lnTo>
                  <a:lnTo>
                    <a:pt x="16781" y="84255"/>
                  </a:lnTo>
                  <a:lnTo>
                    <a:pt x="16700" y="82923"/>
                  </a:lnTo>
                  <a:lnTo>
                    <a:pt x="16618" y="81583"/>
                  </a:lnTo>
                  <a:lnTo>
                    <a:pt x="16547" y="80234"/>
                  </a:lnTo>
                  <a:lnTo>
                    <a:pt x="16486" y="78868"/>
                  </a:lnTo>
                  <a:lnTo>
                    <a:pt x="16425" y="77502"/>
                  </a:lnTo>
                  <a:lnTo>
                    <a:pt x="16379" y="76119"/>
                  </a:lnTo>
                  <a:lnTo>
                    <a:pt x="16333" y="74736"/>
                  </a:lnTo>
                  <a:lnTo>
                    <a:pt x="16297" y="73344"/>
                  </a:lnTo>
                  <a:lnTo>
                    <a:pt x="16267" y="71944"/>
                  </a:lnTo>
                  <a:lnTo>
                    <a:pt x="16241" y="70543"/>
                  </a:lnTo>
                  <a:lnTo>
                    <a:pt x="16221" y="69134"/>
                  </a:lnTo>
                  <a:lnTo>
                    <a:pt x="16211" y="67725"/>
                  </a:lnTo>
                  <a:lnTo>
                    <a:pt x="16201" y="66308"/>
                  </a:lnTo>
                  <a:lnTo>
                    <a:pt x="16201" y="64890"/>
                  </a:lnTo>
                  <a:lnTo>
                    <a:pt x="16206" y="63473"/>
                  </a:lnTo>
                  <a:lnTo>
                    <a:pt x="16216" y="62055"/>
                  </a:lnTo>
                  <a:lnTo>
                    <a:pt x="16226" y="60637"/>
                  </a:lnTo>
                  <a:lnTo>
                    <a:pt x="16247" y="59211"/>
                  </a:lnTo>
                  <a:lnTo>
                    <a:pt x="16272" y="57794"/>
                  </a:lnTo>
                  <a:lnTo>
                    <a:pt x="16297" y="56376"/>
                  </a:lnTo>
                  <a:lnTo>
                    <a:pt x="16333" y="54959"/>
                  </a:lnTo>
                  <a:lnTo>
                    <a:pt x="16369" y="53550"/>
                  </a:lnTo>
                  <a:lnTo>
                    <a:pt x="16410" y="52141"/>
                  </a:lnTo>
                  <a:lnTo>
                    <a:pt x="16455" y="50740"/>
                  </a:lnTo>
                  <a:lnTo>
                    <a:pt x="16501" y="49340"/>
                  </a:lnTo>
                  <a:lnTo>
                    <a:pt x="16557" y="47948"/>
                  </a:lnTo>
                  <a:lnTo>
                    <a:pt x="16613" y="46556"/>
                  </a:lnTo>
                  <a:lnTo>
                    <a:pt x="16669" y="45173"/>
                  </a:lnTo>
                  <a:lnTo>
                    <a:pt x="16730" y="43807"/>
                  </a:lnTo>
                  <a:lnTo>
                    <a:pt x="16797" y="42441"/>
                  </a:lnTo>
                  <a:lnTo>
                    <a:pt x="16868" y="41084"/>
                  </a:lnTo>
                  <a:lnTo>
                    <a:pt x="16934" y="39743"/>
                  </a:lnTo>
                  <a:lnTo>
                    <a:pt x="17087" y="37080"/>
                  </a:lnTo>
                  <a:lnTo>
                    <a:pt x="17240" y="34468"/>
                  </a:lnTo>
                  <a:lnTo>
                    <a:pt x="17408" y="31917"/>
                  </a:lnTo>
                  <a:lnTo>
                    <a:pt x="17576" y="29417"/>
                  </a:lnTo>
                  <a:lnTo>
                    <a:pt x="17754" y="26977"/>
                  </a:lnTo>
                  <a:lnTo>
                    <a:pt x="17932" y="24614"/>
                  </a:lnTo>
                  <a:lnTo>
                    <a:pt x="18111" y="22320"/>
                  </a:lnTo>
                  <a:lnTo>
                    <a:pt x="18294" y="20104"/>
                  </a:lnTo>
                  <a:lnTo>
                    <a:pt x="18477" y="17973"/>
                  </a:lnTo>
                  <a:lnTo>
                    <a:pt x="18656" y="15937"/>
                  </a:lnTo>
                  <a:lnTo>
                    <a:pt x="18834" y="13995"/>
                  </a:lnTo>
                  <a:lnTo>
                    <a:pt x="19007" y="12157"/>
                  </a:lnTo>
                  <a:lnTo>
                    <a:pt x="19175" y="10430"/>
                  </a:lnTo>
                  <a:lnTo>
                    <a:pt x="19338" y="8806"/>
                  </a:lnTo>
                  <a:lnTo>
                    <a:pt x="19491" y="7303"/>
                  </a:lnTo>
                  <a:lnTo>
                    <a:pt x="19633" y="5928"/>
                  </a:lnTo>
                  <a:lnTo>
                    <a:pt x="19888" y="3566"/>
                  </a:lnTo>
                  <a:lnTo>
                    <a:pt x="20092" y="1761"/>
                  </a:lnTo>
                  <a:lnTo>
                    <a:pt x="20229" y="559"/>
                  </a:lnTo>
                  <a:lnTo>
                    <a:pt x="20295" y="0"/>
                  </a:lnTo>
                  <a:lnTo>
                    <a:pt x="20295" y="0"/>
                  </a:lnTo>
                  <a:lnTo>
                    <a:pt x="18156" y="189"/>
                  </a:lnTo>
                  <a:lnTo>
                    <a:pt x="16022" y="395"/>
                  </a:lnTo>
                  <a:lnTo>
                    <a:pt x="13899" y="610"/>
                  </a:lnTo>
                  <a:lnTo>
                    <a:pt x="11780" y="842"/>
                  </a:lnTo>
                  <a:lnTo>
                    <a:pt x="9672" y="1091"/>
                  </a:lnTo>
                  <a:lnTo>
                    <a:pt x="7568" y="1349"/>
                  </a:lnTo>
                  <a:lnTo>
                    <a:pt x="5485" y="1624"/>
                  </a:lnTo>
                  <a:lnTo>
                    <a:pt x="3407" y="1916"/>
                  </a:lnTo>
                  <a:lnTo>
                    <a:pt x="3407" y="1916"/>
                  </a:lnTo>
                  <a:lnTo>
                    <a:pt x="3372" y="2268"/>
                  </a:lnTo>
                  <a:lnTo>
                    <a:pt x="3260" y="3273"/>
                  </a:lnTo>
                  <a:lnTo>
                    <a:pt x="3091" y="4897"/>
                  </a:lnTo>
                  <a:lnTo>
                    <a:pt x="2872" y="7097"/>
                  </a:lnTo>
                  <a:lnTo>
                    <a:pt x="2745" y="8394"/>
                  </a:lnTo>
                  <a:lnTo>
                    <a:pt x="2613" y="9820"/>
                  </a:lnTo>
                  <a:lnTo>
                    <a:pt x="2470" y="11366"/>
                  </a:lnTo>
                  <a:lnTo>
                    <a:pt x="2322" y="13033"/>
                  </a:lnTo>
                  <a:lnTo>
                    <a:pt x="2170" y="14812"/>
                  </a:lnTo>
                  <a:lnTo>
                    <a:pt x="2017" y="16684"/>
                  </a:lnTo>
                  <a:lnTo>
                    <a:pt x="1859" y="18669"/>
                  </a:lnTo>
                  <a:lnTo>
                    <a:pt x="1696" y="20740"/>
                  </a:lnTo>
                  <a:lnTo>
                    <a:pt x="1538" y="22896"/>
                  </a:lnTo>
                  <a:lnTo>
                    <a:pt x="1380" y="25138"/>
                  </a:lnTo>
                  <a:lnTo>
                    <a:pt x="1222" y="27458"/>
                  </a:lnTo>
                  <a:lnTo>
                    <a:pt x="1070" y="29855"/>
                  </a:lnTo>
                  <a:lnTo>
                    <a:pt x="922" y="32312"/>
                  </a:lnTo>
                  <a:lnTo>
                    <a:pt x="779" y="34829"/>
                  </a:lnTo>
                  <a:lnTo>
                    <a:pt x="647" y="37398"/>
                  </a:lnTo>
                  <a:lnTo>
                    <a:pt x="525" y="40027"/>
                  </a:lnTo>
                  <a:lnTo>
                    <a:pt x="464" y="41350"/>
                  </a:lnTo>
                  <a:lnTo>
                    <a:pt x="407" y="42690"/>
                  </a:lnTo>
                  <a:lnTo>
                    <a:pt x="357" y="44039"/>
                  </a:lnTo>
                  <a:lnTo>
                    <a:pt x="306" y="45397"/>
                  </a:lnTo>
                  <a:lnTo>
                    <a:pt x="260" y="46763"/>
                  </a:lnTo>
                  <a:lnTo>
                    <a:pt x="219" y="48137"/>
                  </a:lnTo>
                  <a:lnTo>
                    <a:pt x="178" y="49520"/>
                  </a:lnTo>
                  <a:lnTo>
                    <a:pt x="143" y="50904"/>
                  </a:lnTo>
                  <a:lnTo>
                    <a:pt x="107" y="52295"/>
                  </a:lnTo>
                  <a:lnTo>
                    <a:pt x="76" y="53696"/>
                  </a:lnTo>
                  <a:lnTo>
                    <a:pt x="56" y="55096"/>
                  </a:lnTo>
                  <a:lnTo>
                    <a:pt x="36" y="56496"/>
                  </a:lnTo>
                  <a:lnTo>
                    <a:pt x="20" y="57905"/>
                  </a:lnTo>
                  <a:lnTo>
                    <a:pt x="5" y="59314"/>
                  </a:lnTo>
                  <a:lnTo>
                    <a:pt x="0" y="60723"/>
                  </a:lnTo>
                  <a:lnTo>
                    <a:pt x="0" y="62132"/>
                  </a:lnTo>
                  <a:lnTo>
                    <a:pt x="0" y="63550"/>
                  </a:lnTo>
                  <a:lnTo>
                    <a:pt x="10" y="64959"/>
                  </a:lnTo>
                  <a:lnTo>
                    <a:pt x="26" y="66368"/>
                  </a:lnTo>
                  <a:lnTo>
                    <a:pt x="46" y="67777"/>
                  </a:lnTo>
                  <a:lnTo>
                    <a:pt x="71" y="69177"/>
                  </a:lnTo>
                  <a:lnTo>
                    <a:pt x="102" y="70578"/>
                  </a:lnTo>
                  <a:lnTo>
                    <a:pt x="138" y="71978"/>
                  </a:lnTo>
                  <a:lnTo>
                    <a:pt x="178" y="73370"/>
                  </a:lnTo>
                  <a:lnTo>
                    <a:pt x="229" y="74753"/>
                  </a:lnTo>
                  <a:lnTo>
                    <a:pt x="285" y="76136"/>
                  </a:lnTo>
                  <a:lnTo>
                    <a:pt x="346" y="77511"/>
                  </a:lnTo>
                  <a:lnTo>
                    <a:pt x="418" y="78877"/>
                  </a:lnTo>
                  <a:lnTo>
                    <a:pt x="494" y="80234"/>
                  </a:lnTo>
                  <a:lnTo>
                    <a:pt x="576" y="81583"/>
                  </a:lnTo>
                  <a:lnTo>
                    <a:pt x="667" y="82915"/>
                  </a:lnTo>
                  <a:lnTo>
                    <a:pt x="764" y="84246"/>
                  </a:lnTo>
                  <a:lnTo>
                    <a:pt x="871" y="85561"/>
                  </a:lnTo>
                  <a:lnTo>
                    <a:pt x="983" y="86867"/>
                  </a:lnTo>
                  <a:lnTo>
                    <a:pt x="1105" y="88164"/>
                  </a:lnTo>
                  <a:lnTo>
                    <a:pt x="1233" y="89444"/>
                  </a:lnTo>
                  <a:lnTo>
                    <a:pt x="1370" y="90707"/>
                  </a:lnTo>
                  <a:lnTo>
                    <a:pt x="1518" y="91961"/>
                  </a:lnTo>
                  <a:lnTo>
                    <a:pt x="1671" y="93198"/>
                  </a:lnTo>
                  <a:lnTo>
                    <a:pt x="1834" y="94418"/>
                  </a:lnTo>
                  <a:lnTo>
                    <a:pt x="2007" y="95621"/>
                  </a:lnTo>
                  <a:lnTo>
                    <a:pt x="2185" y="96815"/>
                  </a:lnTo>
                  <a:lnTo>
                    <a:pt x="2373" y="97984"/>
                  </a:lnTo>
                  <a:lnTo>
                    <a:pt x="2572" y="99135"/>
                  </a:lnTo>
                  <a:lnTo>
                    <a:pt x="2674" y="99702"/>
                  </a:lnTo>
                  <a:lnTo>
                    <a:pt x="2781" y="100260"/>
                  </a:lnTo>
                  <a:lnTo>
                    <a:pt x="2888" y="100819"/>
                  </a:lnTo>
                  <a:lnTo>
                    <a:pt x="3000" y="101377"/>
                  </a:lnTo>
                  <a:lnTo>
                    <a:pt x="3112" y="101919"/>
                  </a:lnTo>
                  <a:lnTo>
                    <a:pt x="3229" y="102468"/>
                  </a:lnTo>
                  <a:lnTo>
                    <a:pt x="3346" y="103001"/>
                  </a:lnTo>
                  <a:lnTo>
                    <a:pt x="3463" y="103534"/>
                  </a:lnTo>
                  <a:lnTo>
                    <a:pt x="3585" y="104058"/>
                  </a:lnTo>
                  <a:lnTo>
                    <a:pt x="3713" y="104582"/>
                  </a:lnTo>
                  <a:lnTo>
                    <a:pt x="3840" y="105097"/>
                  </a:lnTo>
                  <a:lnTo>
                    <a:pt x="3973" y="105604"/>
                  </a:lnTo>
                  <a:lnTo>
                    <a:pt x="4105" y="106111"/>
                  </a:lnTo>
                  <a:lnTo>
                    <a:pt x="4237" y="106609"/>
                  </a:lnTo>
                  <a:lnTo>
                    <a:pt x="4375" y="107099"/>
                  </a:lnTo>
                  <a:lnTo>
                    <a:pt x="4517" y="107589"/>
                  </a:lnTo>
                  <a:lnTo>
                    <a:pt x="4660" y="108061"/>
                  </a:lnTo>
                  <a:lnTo>
                    <a:pt x="4808" y="108534"/>
                  </a:lnTo>
                  <a:lnTo>
                    <a:pt x="4955" y="109006"/>
                  </a:lnTo>
                  <a:lnTo>
                    <a:pt x="5108" y="109462"/>
                  </a:lnTo>
                  <a:lnTo>
                    <a:pt x="5261" y="109917"/>
                  </a:lnTo>
                  <a:lnTo>
                    <a:pt x="5419" y="110364"/>
                  </a:lnTo>
                  <a:lnTo>
                    <a:pt x="5582" y="110802"/>
                  </a:lnTo>
                  <a:lnTo>
                    <a:pt x="5745" y="111240"/>
                  </a:lnTo>
                  <a:lnTo>
                    <a:pt x="5908" y="111661"/>
                  </a:lnTo>
                  <a:lnTo>
                    <a:pt x="6076" y="112082"/>
                  </a:lnTo>
                  <a:lnTo>
                    <a:pt x="6249" y="112494"/>
                  </a:lnTo>
                  <a:lnTo>
                    <a:pt x="6422" y="112898"/>
                  </a:lnTo>
                  <a:lnTo>
                    <a:pt x="6601" y="113302"/>
                  </a:lnTo>
                  <a:lnTo>
                    <a:pt x="6779" y="113689"/>
                  </a:lnTo>
                  <a:lnTo>
                    <a:pt x="6962" y="114075"/>
                  </a:lnTo>
                  <a:lnTo>
                    <a:pt x="7151" y="114453"/>
                  </a:lnTo>
                  <a:lnTo>
                    <a:pt x="7339" y="114823"/>
                  </a:lnTo>
                  <a:lnTo>
                    <a:pt x="7527" y="115184"/>
                  </a:lnTo>
                  <a:lnTo>
                    <a:pt x="7726" y="115536"/>
                  </a:lnTo>
                  <a:lnTo>
                    <a:pt x="7920" y="115879"/>
                  </a:lnTo>
                  <a:lnTo>
                    <a:pt x="8123" y="116215"/>
                  </a:lnTo>
                  <a:lnTo>
                    <a:pt x="8327" y="116541"/>
                  </a:lnTo>
                  <a:lnTo>
                    <a:pt x="8536" y="116867"/>
                  </a:lnTo>
                  <a:lnTo>
                    <a:pt x="8745" y="117177"/>
                  </a:lnTo>
                  <a:lnTo>
                    <a:pt x="8959" y="117486"/>
                  </a:lnTo>
                  <a:lnTo>
                    <a:pt x="9178" y="117778"/>
                  </a:lnTo>
                  <a:lnTo>
                    <a:pt x="9397" y="118070"/>
                  </a:lnTo>
                  <a:lnTo>
                    <a:pt x="9621" y="118345"/>
                  </a:lnTo>
                  <a:lnTo>
                    <a:pt x="9845" y="118620"/>
                  </a:lnTo>
                  <a:lnTo>
                    <a:pt x="10074" y="118878"/>
                  </a:lnTo>
                  <a:lnTo>
                    <a:pt x="10308" y="119136"/>
                  </a:lnTo>
                  <a:lnTo>
                    <a:pt x="10542" y="119376"/>
                  </a:lnTo>
                  <a:lnTo>
                    <a:pt x="10782" y="119608"/>
                  </a:lnTo>
                  <a:lnTo>
                    <a:pt x="11026" y="119840"/>
                  </a:lnTo>
                  <a:lnTo>
                    <a:pt x="11271" y="120055"/>
                  </a:lnTo>
                  <a:lnTo>
                    <a:pt x="11520" y="120261"/>
                  </a:lnTo>
                  <a:lnTo>
                    <a:pt x="11775" y="120459"/>
                  </a:lnTo>
                  <a:lnTo>
                    <a:pt x="12030" y="120648"/>
                  </a:lnTo>
                  <a:lnTo>
                    <a:pt x="12289" y="120828"/>
                  </a:lnTo>
                  <a:lnTo>
                    <a:pt x="12554" y="121000"/>
                  </a:lnTo>
                  <a:lnTo>
                    <a:pt x="12819" y="121163"/>
                  </a:lnTo>
                  <a:lnTo>
                    <a:pt x="13089" y="121309"/>
                  </a:lnTo>
                  <a:lnTo>
                    <a:pt x="13364" y="121455"/>
                  </a:lnTo>
                  <a:lnTo>
                    <a:pt x="13639" y="121584"/>
                  </a:lnTo>
                  <a:lnTo>
                    <a:pt x="13924" y="121704"/>
                  </a:lnTo>
                  <a:lnTo>
                    <a:pt x="14204" y="121816"/>
                  </a:lnTo>
                  <a:lnTo>
                    <a:pt x="14495" y="121919"/>
                  </a:lnTo>
                  <a:lnTo>
                    <a:pt x="14785" y="122005"/>
                  </a:lnTo>
                  <a:lnTo>
                    <a:pt x="15080" y="122091"/>
                  </a:lnTo>
                  <a:lnTo>
                    <a:pt x="15381" y="122160"/>
                  </a:lnTo>
                  <a:lnTo>
                    <a:pt x="15681" y="122220"/>
                  </a:lnTo>
                  <a:lnTo>
                    <a:pt x="15987" y="122263"/>
                  </a:lnTo>
                  <a:lnTo>
                    <a:pt x="16297" y="122306"/>
                  </a:lnTo>
                  <a:lnTo>
                    <a:pt x="16608" y="122332"/>
                  </a:lnTo>
                  <a:lnTo>
                    <a:pt x="16929" y="122349"/>
                  </a:lnTo>
                  <a:lnTo>
                    <a:pt x="17250" y="122349"/>
                  </a:lnTo>
                  <a:lnTo>
                    <a:pt x="17250" y="1223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137aa9371db_0_160"/>
            <p:cNvSpPr/>
            <p:nvPr/>
          </p:nvSpPr>
          <p:spPr>
            <a:xfrm>
              <a:off x="2339900" y="107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137aa9371db_0_160"/>
            <p:cNvSpPr/>
            <p:nvPr/>
          </p:nvSpPr>
          <p:spPr>
            <a:xfrm>
              <a:off x="3773700" y="-6605050"/>
              <a:ext cx="533500" cy="899725"/>
            </a:xfrm>
            <a:custGeom>
              <a:avLst/>
              <a:gdLst/>
              <a:ahLst/>
              <a:cxnLst/>
              <a:rect l="l" t="t" r="r" b="b"/>
              <a:pathLst>
                <a:path w="21340" h="35989" extrusionOk="0">
                  <a:moveTo>
                    <a:pt x="9973" y="0"/>
                  </a:moveTo>
                  <a:lnTo>
                    <a:pt x="9107" y="17"/>
                  </a:lnTo>
                  <a:lnTo>
                    <a:pt x="8221" y="52"/>
                  </a:lnTo>
                  <a:lnTo>
                    <a:pt x="7319" y="95"/>
                  </a:lnTo>
                  <a:lnTo>
                    <a:pt x="6392" y="163"/>
                  </a:lnTo>
                  <a:lnTo>
                    <a:pt x="5455" y="249"/>
                  </a:lnTo>
                  <a:lnTo>
                    <a:pt x="4503" y="352"/>
                  </a:lnTo>
                  <a:lnTo>
                    <a:pt x="3540" y="473"/>
                  </a:lnTo>
                  <a:lnTo>
                    <a:pt x="3056" y="550"/>
                  </a:lnTo>
                  <a:lnTo>
                    <a:pt x="2567" y="619"/>
                  </a:lnTo>
                  <a:lnTo>
                    <a:pt x="2073" y="705"/>
                  </a:lnTo>
                  <a:lnTo>
                    <a:pt x="1579" y="791"/>
                  </a:lnTo>
                  <a:lnTo>
                    <a:pt x="1085" y="885"/>
                  </a:lnTo>
                  <a:lnTo>
                    <a:pt x="586" y="988"/>
                  </a:lnTo>
                  <a:lnTo>
                    <a:pt x="530" y="1830"/>
                  </a:lnTo>
                  <a:lnTo>
                    <a:pt x="474" y="2663"/>
                  </a:lnTo>
                  <a:lnTo>
                    <a:pt x="418" y="3497"/>
                  </a:lnTo>
                  <a:lnTo>
                    <a:pt x="372" y="4322"/>
                  </a:lnTo>
                  <a:lnTo>
                    <a:pt x="326" y="5146"/>
                  </a:lnTo>
                  <a:lnTo>
                    <a:pt x="286" y="5971"/>
                  </a:lnTo>
                  <a:lnTo>
                    <a:pt x="209" y="7595"/>
                  </a:lnTo>
                  <a:lnTo>
                    <a:pt x="148" y="9201"/>
                  </a:lnTo>
                  <a:lnTo>
                    <a:pt x="97" y="10782"/>
                  </a:lnTo>
                  <a:lnTo>
                    <a:pt x="62" y="12337"/>
                  </a:lnTo>
                  <a:lnTo>
                    <a:pt x="31" y="13866"/>
                  </a:lnTo>
                  <a:lnTo>
                    <a:pt x="16" y="15361"/>
                  </a:lnTo>
                  <a:lnTo>
                    <a:pt x="6" y="16813"/>
                  </a:lnTo>
                  <a:lnTo>
                    <a:pt x="1" y="18239"/>
                  </a:lnTo>
                  <a:lnTo>
                    <a:pt x="11" y="19623"/>
                  </a:lnTo>
                  <a:lnTo>
                    <a:pt x="21" y="20963"/>
                  </a:lnTo>
                  <a:lnTo>
                    <a:pt x="41" y="22260"/>
                  </a:lnTo>
                  <a:lnTo>
                    <a:pt x="67" y="23514"/>
                  </a:lnTo>
                  <a:lnTo>
                    <a:pt x="92" y="24717"/>
                  </a:lnTo>
                  <a:lnTo>
                    <a:pt x="128" y="25860"/>
                  </a:lnTo>
                  <a:lnTo>
                    <a:pt x="163" y="26951"/>
                  </a:lnTo>
                  <a:lnTo>
                    <a:pt x="199" y="27991"/>
                  </a:lnTo>
                  <a:lnTo>
                    <a:pt x="240" y="28961"/>
                  </a:lnTo>
                  <a:lnTo>
                    <a:pt x="281" y="29872"/>
                  </a:lnTo>
                  <a:lnTo>
                    <a:pt x="321" y="30723"/>
                  </a:lnTo>
                  <a:lnTo>
                    <a:pt x="403" y="32200"/>
                  </a:lnTo>
                  <a:lnTo>
                    <a:pt x="474" y="33394"/>
                  </a:lnTo>
                  <a:lnTo>
                    <a:pt x="535" y="34271"/>
                  </a:lnTo>
                  <a:lnTo>
                    <a:pt x="586" y="35001"/>
                  </a:lnTo>
                  <a:lnTo>
                    <a:pt x="1019" y="35087"/>
                  </a:lnTo>
                  <a:lnTo>
                    <a:pt x="1539" y="35190"/>
                  </a:lnTo>
                  <a:lnTo>
                    <a:pt x="2247" y="35310"/>
                  </a:lnTo>
                  <a:lnTo>
                    <a:pt x="3122" y="35448"/>
                  </a:lnTo>
                  <a:lnTo>
                    <a:pt x="3627" y="35516"/>
                  </a:lnTo>
                  <a:lnTo>
                    <a:pt x="4167" y="35585"/>
                  </a:lnTo>
                  <a:lnTo>
                    <a:pt x="4742" y="35654"/>
                  </a:lnTo>
                  <a:lnTo>
                    <a:pt x="5358" y="35714"/>
                  </a:lnTo>
                  <a:lnTo>
                    <a:pt x="6005" y="35774"/>
                  </a:lnTo>
                  <a:lnTo>
                    <a:pt x="6688" y="35834"/>
                  </a:lnTo>
                  <a:lnTo>
                    <a:pt x="7395" y="35877"/>
                  </a:lnTo>
                  <a:lnTo>
                    <a:pt x="8139" y="35920"/>
                  </a:lnTo>
                  <a:lnTo>
                    <a:pt x="8908" y="35955"/>
                  </a:lnTo>
                  <a:lnTo>
                    <a:pt x="9703" y="35972"/>
                  </a:lnTo>
                  <a:lnTo>
                    <a:pt x="10523" y="35989"/>
                  </a:lnTo>
                  <a:lnTo>
                    <a:pt x="11368" y="35980"/>
                  </a:lnTo>
                  <a:lnTo>
                    <a:pt x="12234" y="35972"/>
                  </a:lnTo>
                  <a:lnTo>
                    <a:pt x="13120" y="35937"/>
                  </a:lnTo>
                  <a:lnTo>
                    <a:pt x="14021" y="35886"/>
                  </a:lnTo>
                  <a:lnTo>
                    <a:pt x="14948" y="35826"/>
                  </a:lnTo>
                  <a:lnTo>
                    <a:pt x="15885" y="35740"/>
                  </a:lnTo>
                  <a:lnTo>
                    <a:pt x="16838" y="35637"/>
                  </a:lnTo>
                  <a:lnTo>
                    <a:pt x="17800" y="35508"/>
                  </a:lnTo>
                  <a:lnTo>
                    <a:pt x="18284" y="35439"/>
                  </a:lnTo>
                  <a:lnTo>
                    <a:pt x="18773" y="35362"/>
                  </a:lnTo>
                  <a:lnTo>
                    <a:pt x="19267" y="35285"/>
                  </a:lnTo>
                  <a:lnTo>
                    <a:pt x="19761" y="35190"/>
                  </a:lnTo>
                  <a:lnTo>
                    <a:pt x="20255" y="35096"/>
                  </a:lnTo>
                  <a:lnTo>
                    <a:pt x="20754" y="35001"/>
                  </a:lnTo>
                  <a:lnTo>
                    <a:pt x="20810" y="34159"/>
                  </a:lnTo>
                  <a:lnTo>
                    <a:pt x="20866" y="33326"/>
                  </a:lnTo>
                  <a:lnTo>
                    <a:pt x="20922" y="32492"/>
                  </a:lnTo>
                  <a:lnTo>
                    <a:pt x="20968" y="31659"/>
                  </a:lnTo>
                  <a:lnTo>
                    <a:pt x="21014" y="30834"/>
                  </a:lnTo>
                  <a:lnTo>
                    <a:pt x="21055" y="30018"/>
                  </a:lnTo>
                  <a:lnTo>
                    <a:pt x="21131" y="28394"/>
                  </a:lnTo>
                  <a:lnTo>
                    <a:pt x="21192" y="26788"/>
                  </a:lnTo>
                  <a:lnTo>
                    <a:pt x="21243" y="25207"/>
                  </a:lnTo>
                  <a:lnTo>
                    <a:pt x="21279" y="23652"/>
                  </a:lnTo>
                  <a:lnTo>
                    <a:pt x="21309" y="22123"/>
                  </a:lnTo>
                  <a:lnTo>
                    <a:pt x="21325" y="20628"/>
                  </a:lnTo>
                  <a:lnTo>
                    <a:pt x="21335" y="19167"/>
                  </a:lnTo>
                  <a:lnTo>
                    <a:pt x="21340" y="17750"/>
                  </a:lnTo>
                  <a:lnTo>
                    <a:pt x="21330" y="16367"/>
                  </a:lnTo>
                  <a:lnTo>
                    <a:pt x="21320" y="15018"/>
                  </a:lnTo>
                  <a:lnTo>
                    <a:pt x="21299" y="13720"/>
                  </a:lnTo>
                  <a:lnTo>
                    <a:pt x="21274" y="12475"/>
                  </a:lnTo>
                  <a:lnTo>
                    <a:pt x="21248" y="11272"/>
                  </a:lnTo>
                  <a:lnTo>
                    <a:pt x="21213" y="10129"/>
                  </a:lnTo>
                  <a:lnTo>
                    <a:pt x="21177" y="9030"/>
                  </a:lnTo>
                  <a:lnTo>
                    <a:pt x="21141" y="7999"/>
                  </a:lnTo>
                  <a:lnTo>
                    <a:pt x="21101" y="7028"/>
                  </a:lnTo>
                  <a:lnTo>
                    <a:pt x="21060" y="6117"/>
                  </a:lnTo>
                  <a:lnTo>
                    <a:pt x="21019" y="5267"/>
                  </a:lnTo>
                  <a:lnTo>
                    <a:pt x="20938" y="3780"/>
                  </a:lnTo>
                  <a:lnTo>
                    <a:pt x="20866" y="2595"/>
                  </a:lnTo>
                  <a:lnTo>
                    <a:pt x="20805" y="1718"/>
                  </a:lnTo>
                  <a:lnTo>
                    <a:pt x="20754" y="988"/>
                  </a:lnTo>
                  <a:lnTo>
                    <a:pt x="20321" y="894"/>
                  </a:lnTo>
                  <a:lnTo>
                    <a:pt x="19802" y="799"/>
                  </a:lnTo>
                  <a:lnTo>
                    <a:pt x="19094" y="679"/>
                  </a:lnTo>
                  <a:lnTo>
                    <a:pt x="18218" y="541"/>
                  </a:lnTo>
                  <a:lnTo>
                    <a:pt x="17714" y="473"/>
                  </a:lnTo>
                  <a:lnTo>
                    <a:pt x="17174" y="404"/>
                  </a:lnTo>
                  <a:lnTo>
                    <a:pt x="16598" y="335"/>
                  </a:lnTo>
                  <a:lnTo>
                    <a:pt x="15982" y="266"/>
                  </a:lnTo>
                  <a:lnTo>
                    <a:pt x="15335" y="206"/>
                  </a:lnTo>
                  <a:lnTo>
                    <a:pt x="14653" y="155"/>
                  </a:lnTo>
                  <a:lnTo>
                    <a:pt x="13945" y="103"/>
                  </a:lnTo>
                  <a:lnTo>
                    <a:pt x="13201" y="69"/>
                  </a:lnTo>
                  <a:lnTo>
                    <a:pt x="12432" y="34"/>
                  </a:lnTo>
                  <a:lnTo>
                    <a:pt x="11638" y="9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137aa9371db_0_160"/>
            <p:cNvSpPr/>
            <p:nvPr/>
          </p:nvSpPr>
          <p:spPr>
            <a:xfrm>
              <a:off x="3773700" y="-6605050"/>
              <a:ext cx="533500" cy="899725"/>
            </a:xfrm>
            <a:custGeom>
              <a:avLst/>
              <a:gdLst/>
              <a:ahLst/>
              <a:cxnLst/>
              <a:rect l="l" t="t" r="r" b="b"/>
              <a:pathLst>
                <a:path w="21340" h="35989" fill="none" extrusionOk="0">
                  <a:moveTo>
                    <a:pt x="586" y="988"/>
                  </a:moveTo>
                  <a:lnTo>
                    <a:pt x="586" y="988"/>
                  </a:lnTo>
                  <a:lnTo>
                    <a:pt x="1085" y="885"/>
                  </a:lnTo>
                  <a:lnTo>
                    <a:pt x="1579" y="791"/>
                  </a:lnTo>
                  <a:lnTo>
                    <a:pt x="2073" y="705"/>
                  </a:lnTo>
                  <a:lnTo>
                    <a:pt x="2567" y="619"/>
                  </a:lnTo>
                  <a:lnTo>
                    <a:pt x="3056" y="550"/>
                  </a:lnTo>
                  <a:lnTo>
                    <a:pt x="3540" y="473"/>
                  </a:lnTo>
                  <a:lnTo>
                    <a:pt x="4503" y="352"/>
                  </a:lnTo>
                  <a:lnTo>
                    <a:pt x="5455" y="249"/>
                  </a:lnTo>
                  <a:lnTo>
                    <a:pt x="6392" y="163"/>
                  </a:lnTo>
                  <a:lnTo>
                    <a:pt x="7319" y="95"/>
                  </a:lnTo>
                  <a:lnTo>
                    <a:pt x="8221" y="52"/>
                  </a:lnTo>
                  <a:lnTo>
                    <a:pt x="9107" y="17"/>
                  </a:lnTo>
                  <a:lnTo>
                    <a:pt x="9973" y="0"/>
                  </a:lnTo>
                  <a:lnTo>
                    <a:pt x="10818" y="0"/>
                  </a:lnTo>
                  <a:lnTo>
                    <a:pt x="11638" y="9"/>
                  </a:lnTo>
                  <a:lnTo>
                    <a:pt x="12432" y="34"/>
                  </a:lnTo>
                  <a:lnTo>
                    <a:pt x="13201" y="69"/>
                  </a:lnTo>
                  <a:lnTo>
                    <a:pt x="13945" y="103"/>
                  </a:lnTo>
                  <a:lnTo>
                    <a:pt x="14653" y="155"/>
                  </a:lnTo>
                  <a:lnTo>
                    <a:pt x="15335" y="206"/>
                  </a:lnTo>
                  <a:lnTo>
                    <a:pt x="15982" y="266"/>
                  </a:lnTo>
                  <a:lnTo>
                    <a:pt x="16598" y="335"/>
                  </a:lnTo>
                  <a:lnTo>
                    <a:pt x="17174" y="404"/>
                  </a:lnTo>
                  <a:lnTo>
                    <a:pt x="17714" y="473"/>
                  </a:lnTo>
                  <a:lnTo>
                    <a:pt x="18218" y="541"/>
                  </a:lnTo>
                  <a:lnTo>
                    <a:pt x="19094" y="679"/>
                  </a:lnTo>
                  <a:lnTo>
                    <a:pt x="19802" y="799"/>
                  </a:lnTo>
                  <a:lnTo>
                    <a:pt x="20321" y="894"/>
                  </a:lnTo>
                  <a:lnTo>
                    <a:pt x="20754" y="988"/>
                  </a:lnTo>
                  <a:lnTo>
                    <a:pt x="20754" y="988"/>
                  </a:lnTo>
                  <a:lnTo>
                    <a:pt x="20805" y="1718"/>
                  </a:lnTo>
                  <a:lnTo>
                    <a:pt x="20866" y="2595"/>
                  </a:lnTo>
                  <a:lnTo>
                    <a:pt x="20938" y="3780"/>
                  </a:lnTo>
                  <a:lnTo>
                    <a:pt x="21019" y="5267"/>
                  </a:lnTo>
                  <a:lnTo>
                    <a:pt x="21060" y="6117"/>
                  </a:lnTo>
                  <a:lnTo>
                    <a:pt x="21101" y="7028"/>
                  </a:lnTo>
                  <a:lnTo>
                    <a:pt x="21141" y="7999"/>
                  </a:lnTo>
                  <a:lnTo>
                    <a:pt x="21177" y="9030"/>
                  </a:lnTo>
                  <a:lnTo>
                    <a:pt x="21213" y="10129"/>
                  </a:lnTo>
                  <a:lnTo>
                    <a:pt x="21248" y="11272"/>
                  </a:lnTo>
                  <a:lnTo>
                    <a:pt x="21274" y="12475"/>
                  </a:lnTo>
                  <a:lnTo>
                    <a:pt x="21299" y="13720"/>
                  </a:lnTo>
                  <a:lnTo>
                    <a:pt x="21320" y="15018"/>
                  </a:lnTo>
                  <a:lnTo>
                    <a:pt x="21330" y="16367"/>
                  </a:lnTo>
                  <a:lnTo>
                    <a:pt x="21340" y="17750"/>
                  </a:lnTo>
                  <a:lnTo>
                    <a:pt x="21335" y="19167"/>
                  </a:lnTo>
                  <a:lnTo>
                    <a:pt x="21325" y="20628"/>
                  </a:lnTo>
                  <a:lnTo>
                    <a:pt x="21309" y="22123"/>
                  </a:lnTo>
                  <a:lnTo>
                    <a:pt x="21279" y="23652"/>
                  </a:lnTo>
                  <a:lnTo>
                    <a:pt x="21243" y="25207"/>
                  </a:lnTo>
                  <a:lnTo>
                    <a:pt x="21192" y="26788"/>
                  </a:lnTo>
                  <a:lnTo>
                    <a:pt x="21131" y="28394"/>
                  </a:lnTo>
                  <a:lnTo>
                    <a:pt x="21055" y="30018"/>
                  </a:lnTo>
                  <a:lnTo>
                    <a:pt x="21014" y="30834"/>
                  </a:lnTo>
                  <a:lnTo>
                    <a:pt x="20968" y="31659"/>
                  </a:lnTo>
                  <a:lnTo>
                    <a:pt x="20922" y="32492"/>
                  </a:lnTo>
                  <a:lnTo>
                    <a:pt x="20866" y="33326"/>
                  </a:lnTo>
                  <a:lnTo>
                    <a:pt x="20810" y="34159"/>
                  </a:lnTo>
                  <a:lnTo>
                    <a:pt x="20754" y="35001"/>
                  </a:lnTo>
                  <a:lnTo>
                    <a:pt x="20754" y="35001"/>
                  </a:lnTo>
                  <a:lnTo>
                    <a:pt x="20255" y="35096"/>
                  </a:lnTo>
                  <a:lnTo>
                    <a:pt x="19761" y="35190"/>
                  </a:lnTo>
                  <a:lnTo>
                    <a:pt x="19267" y="35285"/>
                  </a:lnTo>
                  <a:lnTo>
                    <a:pt x="18773" y="35362"/>
                  </a:lnTo>
                  <a:lnTo>
                    <a:pt x="18284" y="35439"/>
                  </a:lnTo>
                  <a:lnTo>
                    <a:pt x="17800" y="35508"/>
                  </a:lnTo>
                  <a:lnTo>
                    <a:pt x="16838" y="35637"/>
                  </a:lnTo>
                  <a:lnTo>
                    <a:pt x="15885" y="35740"/>
                  </a:lnTo>
                  <a:lnTo>
                    <a:pt x="14948" y="35826"/>
                  </a:lnTo>
                  <a:lnTo>
                    <a:pt x="14021" y="35886"/>
                  </a:lnTo>
                  <a:lnTo>
                    <a:pt x="13120" y="35937"/>
                  </a:lnTo>
                  <a:lnTo>
                    <a:pt x="12234" y="35972"/>
                  </a:lnTo>
                  <a:lnTo>
                    <a:pt x="11368" y="35980"/>
                  </a:lnTo>
                  <a:lnTo>
                    <a:pt x="10523" y="35989"/>
                  </a:lnTo>
                  <a:lnTo>
                    <a:pt x="9703" y="35972"/>
                  </a:lnTo>
                  <a:lnTo>
                    <a:pt x="8908" y="35955"/>
                  </a:lnTo>
                  <a:lnTo>
                    <a:pt x="8139" y="35920"/>
                  </a:lnTo>
                  <a:lnTo>
                    <a:pt x="7395" y="35877"/>
                  </a:lnTo>
                  <a:lnTo>
                    <a:pt x="6688" y="35834"/>
                  </a:lnTo>
                  <a:lnTo>
                    <a:pt x="6005" y="35774"/>
                  </a:lnTo>
                  <a:lnTo>
                    <a:pt x="5358" y="35714"/>
                  </a:lnTo>
                  <a:lnTo>
                    <a:pt x="4742" y="35654"/>
                  </a:lnTo>
                  <a:lnTo>
                    <a:pt x="4167" y="35585"/>
                  </a:lnTo>
                  <a:lnTo>
                    <a:pt x="3627" y="35516"/>
                  </a:lnTo>
                  <a:lnTo>
                    <a:pt x="3122" y="35448"/>
                  </a:lnTo>
                  <a:lnTo>
                    <a:pt x="2247" y="35310"/>
                  </a:lnTo>
                  <a:lnTo>
                    <a:pt x="1539" y="35190"/>
                  </a:lnTo>
                  <a:lnTo>
                    <a:pt x="1019" y="35087"/>
                  </a:lnTo>
                  <a:lnTo>
                    <a:pt x="586" y="35001"/>
                  </a:lnTo>
                  <a:lnTo>
                    <a:pt x="586" y="35001"/>
                  </a:lnTo>
                  <a:lnTo>
                    <a:pt x="535" y="34271"/>
                  </a:lnTo>
                  <a:lnTo>
                    <a:pt x="474" y="33394"/>
                  </a:lnTo>
                  <a:lnTo>
                    <a:pt x="403" y="32200"/>
                  </a:lnTo>
                  <a:lnTo>
                    <a:pt x="321" y="30723"/>
                  </a:lnTo>
                  <a:lnTo>
                    <a:pt x="281" y="29872"/>
                  </a:lnTo>
                  <a:lnTo>
                    <a:pt x="240" y="28961"/>
                  </a:lnTo>
                  <a:lnTo>
                    <a:pt x="199" y="27991"/>
                  </a:lnTo>
                  <a:lnTo>
                    <a:pt x="163" y="26951"/>
                  </a:lnTo>
                  <a:lnTo>
                    <a:pt x="128" y="25860"/>
                  </a:lnTo>
                  <a:lnTo>
                    <a:pt x="92" y="24717"/>
                  </a:lnTo>
                  <a:lnTo>
                    <a:pt x="67" y="23514"/>
                  </a:lnTo>
                  <a:lnTo>
                    <a:pt x="41" y="22260"/>
                  </a:lnTo>
                  <a:lnTo>
                    <a:pt x="21" y="20963"/>
                  </a:lnTo>
                  <a:lnTo>
                    <a:pt x="11" y="19623"/>
                  </a:lnTo>
                  <a:lnTo>
                    <a:pt x="1" y="18239"/>
                  </a:lnTo>
                  <a:lnTo>
                    <a:pt x="6" y="16813"/>
                  </a:lnTo>
                  <a:lnTo>
                    <a:pt x="16" y="15361"/>
                  </a:lnTo>
                  <a:lnTo>
                    <a:pt x="31" y="13866"/>
                  </a:lnTo>
                  <a:lnTo>
                    <a:pt x="62" y="12337"/>
                  </a:lnTo>
                  <a:lnTo>
                    <a:pt x="97" y="10782"/>
                  </a:lnTo>
                  <a:lnTo>
                    <a:pt x="148" y="9201"/>
                  </a:lnTo>
                  <a:lnTo>
                    <a:pt x="209" y="7595"/>
                  </a:lnTo>
                  <a:lnTo>
                    <a:pt x="286" y="5971"/>
                  </a:lnTo>
                  <a:lnTo>
                    <a:pt x="326" y="5146"/>
                  </a:lnTo>
                  <a:lnTo>
                    <a:pt x="372" y="4322"/>
                  </a:lnTo>
                  <a:lnTo>
                    <a:pt x="418" y="3497"/>
                  </a:lnTo>
                  <a:lnTo>
                    <a:pt x="474" y="2663"/>
                  </a:lnTo>
                  <a:lnTo>
                    <a:pt x="530" y="1830"/>
                  </a:lnTo>
                  <a:lnTo>
                    <a:pt x="586" y="988"/>
                  </a:lnTo>
                  <a:lnTo>
                    <a:pt x="586" y="9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137aa9371db_0_160"/>
            <p:cNvSpPr/>
            <p:nvPr/>
          </p:nvSpPr>
          <p:spPr>
            <a:xfrm>
              <a:off x="3788350" y="-65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137aa9371db_0_160"/>
            <p:cNvSpPr/>
            <p:nvPr/>
          </p:nvSpPr>
          <p:spPr>
            <a:xfrm>
              <a:off x="4704825" y="-6605050"/>
              <a:ext cx="533375" cy="899725"/>
            </a:xfrm>
            <a:custGeom>
              <a:avLst/>
              <a:gdLst/>
              <a:ahLst/>
              <a:cxnLst/>
              <a:rect l="l" t="t" r="r" b="b"/>
              <a:pathLst>
                <a:path w="21335" h="35989" extrusionOk="0">
                  <a:moveTo>
                    <a:pt x="9972" y="0"/>
                  </a:moveTo>
                  <a:lnTo>
                    <a:pt x="9106" y="17"/>
                  </a:lnTo>
                  <a:lnTo>
                    <a:pt x="8220" y="52"/>
                  </a:lnTo>
                  <a:lnTo>
                    <a:pt x="7314" y="95"/>
                  </a:lnTo>
                  <a:lnTo>
                    <a:pt x="6392" y="163"/>
                  </a:lnTo>
                  <a:lnTo>
                    <a:pt x="5455" y="249"/>
                  </a:lnTo>
                  <a:lnTo>
                    <a:pt x="4502" y="352"/>
                  </a:lnTo>
                  <a:lnTo>
                    <a:pt x="3540" y="473"/>
                  </a:lnTo>
                  <a:lnTo>
                    <a:pt x="3051" y="550"/>
                  </a:lnTo>
                  <a:lnTo>
                    <a:pt x="2562" y="619"/>
                  </a:lnTo>
                  <a:lnTo>
                    <a:pt x="2073" y="705"/>
                  </a:lnTo>
                  <a:lnTo>
                    <a:pt x="1579" y="791"/>
                  </a:lnTo>
                  <a:lnTo>
                    <a:pt x="1085" y="885"/>
                  </a:lnTo>
                  <a:lnTo>
                    <a:pt x="586" y="988"/>
                  </a:lnTo>
                  <a:lnTo>
                    <a:pt x="525" y="1830"/>
                  </a:lnTo>
                  <a:lnTo>
                    <a:pt x="469" y="2663"/>
                  </a:lnTo>
                  <a:lnTo>
                    <a:pt x="418" y="3497"/>
                  </a:lnTo>
                  <a:lnTo>
                    <a:pt x="372" y="4322"/>
                  </a:lnTo>
                  <a:lnTo>
                    <a:pt x="326" y="5146"/>
                  </a:lnTo>
                  <a:lnTo>
                    <a:pt x="280" y="5971"/>
                  </a:lnTo>
                  <a:lnTo>
                    <a:pt x="209" y="7595"/>
                  </a:lnTo>
                  <a:lnTo>
                    <a:pt x="148" y="9201"/>
                  </a:lnTo>
                  <a:lnTo>
                    <a:pt x="97" y="10782"/>
                  </a:lnTo>
                  <a:lnTo>
                    <a:pt x="61" y="12337"/>
                  </a:lnTo>
                  <a:lnTo>
                    <a:pt x="31" y="13866"/>
                  </a:lnTo>
                  <a:lnTo>
                    <a:pt x="10" y="15361"/>
                  </a:lnTo>
                  <a:lnTo>
                    <a:pt x="5" y="16813"/>
                  </a:lnTo>
                  <a:lnTo>
                    <a:pt x="0" y="18239"/>
                  </a:lnTo>
                  <a:lnTo>
                    <a:pt x="5" y="19623"/>
                  </a:lnTo>
                  <a:lnTo>
                    <a:pt x="21" y="20963"/>
                  </a:lnTo>
                  <a:lnTo>
                    <a:pt x="41" y="22260"/>
                  </a:lnTo>
                  <a:lnTo>
                    <a:pt x="61" y="23514"/>
                  </a:lnTo>
                  <a:lnTo>
                    <a:pt x="92" y="24717"/>
                  </a:lnTo>
                  <a:lnTo>
                    <a:pt x="128" y="25860"/>
                  </a:lnTo>
                  <a:lnTo>
                    <a:pt x="163" y="26951"/>
                  </a:lnTo>
                  <a:lnTo>
                    <a:pt x="199" y="27991"/>
                  </a:lnTo>
                  <a:lnTo>
                    <a:pt x="240" y="28961"/>
                  </a:lnTo>
                  <a:lnTo>
                    <a:pt x="280" y="29872"/>
                  </a:lnTo>
                  <a:lnTo>
                    <a:pt x="321" y="30723"/>
                  </a:lnTo>
                  <a:lnTo>
                    <a:pt x="403" y="32200"/>
                  </a:lnTo>
                  <a:lnTo>
                    <a:pt x="474" y="33394"/>
                  </a:lnTo>
                  <a:lnTo>
                    <a:pt x="535" y="34271"/>
                  </a:lnTo>
                  <a:lnTo>
                    <a:pt x="586" y="35001"/>
                  </a:lnTo>
                  <a:lnTo>
                    <a:pt x="1019" y="35087"/>
                  </a:lnTo>
                  <a:lnTo>
                    <a:pt x="1538" y="35190"/>
                  </a:lnTo>
                  <a:lnTo>
                    <a:pt x="2241" y="35310"/>
                  </a:lnTo>
                  <a:lnTo>
                    <a:pt x="3122" y="35448"/>
                  </a:lnTo>
                  <a:lnTo>
                    <a:pt x="3626" y="35516"/>
                  </a:lnTo>
                  <a:lnTo>
                    <a:pt x="4166" y="35585"/>
                  </a:lnTo>
                  <a:lnTo>
                    <a:pt x="4742" y="35654"/>
                  </a:lnTo>
                  <a:lnTo>
                    <a:pt x="5358" y="35714"/>
                  </a:lnTo>
                  <a:lnTo>
                    <a:pt x="6005" y="35774"/>
                  </a:lnTo>
                  <a:lnTo>
                    <a:pt x="6682" y="35834"/>
                  </a:lnTo>
                  <a:lnTo>
                    <a:pt x="7395" y="35877"/>
                  </a:lnTo>
                  <a:lnTo>
                    <a:pt x="8139" y="35920"/>
                  </a:lnTo>
                  <a:lnTo>
                    <a:pt x="8908" y="35955"/>
                  </a:lnTo>
                  <a:lnTo>
                    <a:pt x="9702" y="35972"/>
                  </a:lnTo>
                  <a:lnTo>
                    <a:pt x="10522" y="35989"/>
                  </a:lnTo>
                  <a:lnTo>
                    <a:pt x="11368" y="35980"/>
                  </a:lnTo>
                  <a:lnTo>
                    <a:pt x="12233" y="35972"/>
                  </a:lnTo>
                  <a:lnTo>
                    <a:pt x="13120" y="35937"/>
                  </a:lnTo>
                  <a:lnTo>
                    <a:pt x="14021" y="35886"/>
                  </a:lnTo>
                  <a:lnTo>
                    <a:pt x="14943" y="35826"/>
                  </a:lnTo>
                  <a:lnTo>
                    <a:pt x="15885" y="35740"/>
                  </a:lnTo>
                  <a:lnTo>
                    <a:pt x="16832" y="35637"/>
                  </a:lnTo>
                  <a:lnTo>
                    <a:pt x="17800" y="35508"/>
                  </a:lnTo>
                  <a:lnTo>
                    <a:pt x="18284" y="35439"/>
                  </a:lnTo>
                  <a:lnTo>
                    <a:pt x="18773" y="35362"/>
                  </a:lnTo>
                  <a:lnTo>
                    <a:pt x="19267" y="35285"/>
                  </a:lnTo>
                  <a:lnTo>
                    <a:pt x="19761" y="35190"/>
                  </a:lnTo>
                  <a:lnTo>
                    <a:pt x="20255" y="35096"/>
                  </a:lnTo>
                  <a:lnTo>
                    <a:pt x="20754" y="35001"/>
                  </a:lnTo>
                  <a:lnTo>
                    <a:pt x="20810" y="34159"/>
                  </a:lnTo>
                  <a:lnTo>
                    <a:pt x="20866" y="33326"/>
                  </a:lnTo>
                  <a:lnTo>
                    <a:pt x="20922" y="32492"/>
                  </a:lnTo>
                  <a:lnTo>
                    <a:pt x="20968" y="31659"/>
                  </a:lnTo>
                  <a:lnTo>
                    <a:pt x="21014" y="30834"/>
                  </a:lnTo>
                  <a:lnTo>
                    <a:pt x="21054" y="30018"/>
                  </a:lnTo>
                  <a:lnTo>
                    <a:pt x="21131" y="28394"/>
                  </a:lnTo>
                  <a:lnTo>
                    <a:pt x="21192" y="26788"/>
                  </a:lnTo>
                  <a:lnTo>
                    <a:pt x="21243" y="25207"/>
                  </a:lnTo>
                  <a:lnTo>
                    <a:pt x="21279" y="23652"/>
                  </a:lnTo>
                  <a:lnTo>
                    <a:pt x="21309" y="22123"/>
                  </a:lnTo>
                  <a:lnTo>
                    <a:pt x="21324" y="20628"/>
                  </a:lnTo>
                  <a:lnTo>
                    <a:pt x="21335" y="19167"/>
                  </a:lnTo>
                  <a:lnTo>
                    <a:pt x="21335" y="17750"/>
                  </a:lnTo>
                  <a:lnTo>
                    <a:pt x="21329" y="16367"/>
                  </a:lnTo>
                  <a:lnTo>
                    <a:pt x="21319" y="15018"/>
                  </a:lnTo>
                  <a:lnTo>
                    <a:pt x="21299" y="13720"/>
                  </a:lnTo>
                  <a:lnTo>
                    <a:pt x="21273" y="12475"/>
                  </a:lnTo>
                  <a:lnTo>
                    <a:pt x="21248" y="11272"/>
                  </a:lnTo>
                  <a:lnTo>
                    <a:pt x="21212" y="10129"/>
                  </a:lnTo>
                  <a:lnTo>
                    <a:pt x="21177" y="9030"/>
                  </a:lnTo>
                  <a:lnTo>
                    <a:pt x="21141" y="7999"/>
                  </a:lnTo>
                  <a:lnTo>
                    <a:pt x="21100" y="7028"/>
                  </a:lnTo>
                  <a:lnTo>
                    <a:pt x="21060" y="6117"/>
                  </a:lnTo>
                  <a:lnTo>
                    <a:pt x="21019" y="5267"/>
                  </a:lnTo>
                  <a:lnTo>
                    <a:pt x="20937" y="3780"/>
                  </a:lnTo>
                  <a:lnTo>
                    <a:pt x="20866" y="2595"/>
                  </a:lnTo>
                  <a:lnTo>
                    <a:pt x="20805" y="1718"/>
                  </a:lnTo>
                  <a:lnTo>
                    <a:pt x="20754" y="988"/>
                  </a:lnTo>
                  <a:lnTo>
                    <a:pt x="20321" y="894"/>
                  </a:lnTo>
                  <a:lnTo>
                    <a:pt x="19802" y="799"/>
                  </a:lnTo>
                  <a:lnTo>
                    <a:pt x="19094" y="679"/>
                  </a:lnTo>
                  <a:lnTo>
                    <a:pt x="18218" y="541"/>
                  </a:lnTo>
                  <a:lnTo>
                    <a:pt x="17713" y="473"/>
                  </a:lnTo>
                  <a:lnTo>
                    <a:pt x="17174" y="404"/>
                  </a:lnTo>
                  <a:lnTo>
                    <a:pt x="16598" y="335"/>
                  </a:lnTo>
                  <a:lnTo>
                    <a:pt x="15982" y="266"/>
                  </a:lnTo>
                  <a:lnTo>
                    <a:pt x="15335" y="206"/>
                  </a:lnTo>
                  <a:lnTo>
                    <a:pt x="14653" y="155"/>
                  </a:lnTo>
                  <a:lnTo>
                    <a:pt x="13945" y="103"/>
                  </a:lnTo>
                  <a:lnTo>
                    <a:pt x="13201" y="69"/>
                  </a:lnTo>
                  <a:lnTo>
                    <a:pt x="12432" y="34"/>
                  </a:lnTo>
                  <a:lnTo>
                    <a:pt x="11638" y="9"/>
                  </a:lnTo>
                  <a:lnTo>
                    <a:pt x="10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137aa9371db_0_160"/>
            <p:cNvSpPr/>
            <p:nvPr/>
          </p:nvSpPr>
          <p:spPr>
            <a:xfrm>
              <a:off x="4704825" y="-6605050"/>
              <a:ext cx="533375" cy="899725"/>
            </a:xfrm>
            <a:custGeom>
              <a:avLst/>
              <a:gdLst/>
              <a:ahLst/>
              <a:cxnLst/>
              <a:rect l="l" t="t" r="r" b="b"/>
              <a:pathLst>
                <a:path w="21335" h="35989" fill="none" extrusionOk="0">
                  <a:moveTo>
                    <a:pt x="586" y="988"/>
                  </a:moveTo>
                  <a:lnTo>
                    <a:pt x="586" y="988"/>
                  </a:lnTo>
                  <a:lnTo>
                    <a:pt x="1085" y="885"/>
                  </a:lnTo>
                  <a:lnTo>
                    <a:pt x="1579" y="791"/>
                  </a:lnTo>
                  <a:lnTo>
                    <a:pt x="2073" y="705"/>
                  </a:lnTo>
                  <a:lnTo>
                    <a:pt x="2562" y="619"/>
                  </a:lnTo>
                  <a:lnTo>
                    <a:pt x="3051" y="550"/>
                  </a:lnTo>
                  <a:lnTo>
                    <a:pt x="3540" y="473"/>
                  </a:lnTo>
                  <a:lnTo>
                    <a:pt x="4502" y="352"/>
                  </a:lnTo>
                  <a:lnTo>
                    <a:pt x="5455" y="249"/>
                  </a:lnTo>
                  <a:lnTo>
                    <a:pt x="6392" y="163"/>
                  </a:lnTo>
                  <a:lnTo>
                    <a:pt x="7314" y="95"/>
                  </a:lnTo>
                  <a:lnTo>
                    <a:pt x="8220" y="52"/>
                  </a:lnTo>
                  <a:lnTo>
                    <a:pt x="9106" y="17"/>
                  </a:lnTo>
                  <a:lnTo>
                    <a:pt x="9972" y="0"/>
                  </a:lnTo>
                  <a:lnTo>
                    <a:pt x="10818" y="0"/>
                  </a:lnTo>
                  <a:lnTo>
                    <a:pt x="11638" y="9"/>
                  </a:lnTo>
                  <a:lnTo>
                    <a:pt x="12432" y="34"/>
                  </a:lnTo>
                  <a:lnTo>
                    <a:pt x="13201" y="69"/>
                  </a:lnTo>
                  <a:lnTo>
                    <a:pt x="13945" y="103"/>
                  </a:lnTo>
                  <a:lnTo>
                    <a:pt x="14653" y="155"/>
                  </a:lnTo>
                  <a:lnTo>
                    <a:pt x="15335" y="206"/>
                  </a:lnTo>
                  <a:lnTo>
                    <a:pt x="15982" y="266"/>
                  </a:lnTo>
                  <a:lnTo>
                    <a:pt x="16598" y="335"/>
                  </a:lnTo>
                  <a:lnTo>
                    <a:pt x="17174" y="404"/>
                  </a:lnTo>
                  <a:lnTo>
                    <a:pt x="17713" y="473"/>
                  </a:lnTo>
                  <a:lnTo>
                    <a:pt x="18218" y="541"/>
                  </a:lnTo>
                  <a:lnTo>
                    <a:pt x="19094" y="679"/>
                  </a:lnTo>
                  <a:lnTo>
                    <a:pt x="19802" y="799"/>
                  </a:lnTo>
                  <a:lnTo>
                    <a:pt x="20321" y="894"/>
                  </a:lnTo>
                  <a:lnTo>
                    <a:pt x="20754" y="988"/>
                  </a:lnTo>
                  <a:lnTo>
                    <a:pt x="20754" y="988"/>
                  </a:lnTo>
                  <a:lnTo>
                    <a:pt x="20805" y="1718"/>
                  </a:lnTo>
                  <a:lnTo>
                    <a:pt x="20866" y="2595"/>
                  </a:lnTo>
                  <a:lnTo>
                    <a:pt x="20937" y="3780"/>
                  </a:lnTo>
                  <a:lnTo>
                    <a:pt x="21019" y="5267"/>
                  </a:lnTo>
                  <a:lnTo>
                    <a:pt x="21060" y="6117"/>
                  </a:lnTo>
                  <a:lnTo>
                    <a:pt x="21100" y="7028"/>
                  </a:lnTo>
                  <a:lnTo>
                    <a:pt x="21141" y="7999"/>
                  </a:lnTo>
                  <a:lnTo>
                    <a:pt x="21177" y="9030"/>
                  </a:lnTo>
                  <a:lnTo>
                    <a:pt x="21212" y="10129"/>
                  </a:lnTo>
                  <a:lnTo>
                    <a:pt x="21248" y="11272"/>
                  </a:lnTo>
                  <a:lnTo>
                    <a:pt x="21273" y="12475"/>
                  </a:lnTo>
                  <a:lnTo>
                    <a:pt x="21299" y="13720"/>
                  </a:lnTo>
                  <a:lnTo>
                    <a:pt x="21319" y="15018"/>
                  </a:lnTo>
                  <a:lnTo>
                    <a:pt x="21329" y="16367"/>
                  </a:lnTo>
                  <a:lnTo>
                    <a:pt x="21335" y="17750"/>
                  </a:lnTo>
                  <a:lnTo>
                    <a:pt x="21335" y="19167"/>
                  </a:lnTo>
                  <a:lnTo>
                    <a:pt x="21324" y="20628"/>
                  </a:lnTo>
                  <a:lnTo>
                    <a:pt x="21309" y="22123"/>
                  </a:lnTo>
                  <a:lnTo>
                    <a:pt x="21279" y="23652"/>
                  </a:lnTo>
                  <a:lnTo>
                    <a:pt x="21243" y="25207"/>
                  </a:lnTo>
                  <a:lnTo>
                    <a:pt x="21192" y="26788"/>
                  </a:lnTo>
                  <a:lnTo>
                    <a:pt x="21131" y="28394"/>
                  </a:lnTo>
                  <a:lnTo>
                    <a:pt x="21054" y="30018"/>
                  </a:lnTo>
                  <a:lnTo>
                    <a:pt x="21014" y="30834"/>
                  </a:lnTo>
                  <a:lnTo>
                    <a:pt x="20968" y="31659"/>
                  </a:lnTo>
                  <a:lnTo>
                    <a:pt x="20922" y="32492"/>
                  </a:lnTo>
                  <a:lnTo>
                    <a:pt x="20866" y="33326"/>
                  </a:lnTo>
                  <a:lnTo>
                    <a:pt x="20810" y="34159"/>
                  </a:lnTo>
                  <a:lnTo>
                    <a:pt x="20754" y="35001"/>
                  </a:lnTo>
                  <a:lnTo>
                    <a:pt x="20754" y="35001"/>
                  </a:lnTo>
                  <a:lnTo>
                    <a:pt x="20255" y="35096"/>
                  </a:lnTo>
                  <a:lnTo>
                    <a:pt x="19761" y="35190"/>
                  </a:lnTo>
                  <a:lnTo>
                    <a:pt x="19267" y="35285"/>
                  </a:lnTo>
                  <a:lnTo>
                    <a:pt x="18773" y="35362"/>
                  </a:lnTo>
                  <a:lnTo>
                    <a:pt x="18284" y="35439"/>
                  </a:lnTo>
                  <a:lnTo>
                    <a:pt x="17800" y="35508"/>
                  </a:lnTo>
                  <a:lnTo>
                    <a:pt x="16832" y="35637"/>
                  </a:lnTo>
                  <a:lnTo>
                    <a:pt x="15885" y="35740"/>
                  </a:lnTo>
                  <a:lnTo>
                    <a:pt x="14943" y="35826"/>
                  </a:lnTo>
                  <a:lnTo>
                    <a:pt x="14021" y="35886"/>
                  </a:lnTo>
                  <a:lnTo>
                    <a:pt x="13120" y="35937"/>
                  </a:lnTo>
                  <a:lnTo>
                    <a:pt x="12233" y="35972"/>
                  </a:lnTo>
                  <a:lnTo>
                    <a:pt x="11368" y="35980"/>
                  </a:lnTo>
                  <a:lnTo>
                    <a:pt x="10522" y="35989"/>
                  </a:lnTo>
                  <a:lnTo>
                    <a:pt x="9702" y="35972"/>
                  </a:lnTo>
                  <a:lnTo>
                    <a:pt x="8908" y="35955"/>
                  </a:lnTo>
                  <a:lnTo>
                    <a:pt x="8139" y="35920"/>
                  </a:lnTo>
                  <a:lnTo>
                    <a:pt x="7395" y="35877"/>
                  </a:lnTo>
                  <a:lnTo>
                    <a:pt x="6682" y="35834"/>
                  </a:lnTo>
                  <a:lnTo>
                    <a:pt x="6005" y="35774"/>
                  </a:lnTo>
                  <a:lnTo>
                    <a:pt x="5358" y="35714"/>
                  </a:lnTo>
                  <a:lnTo>
                    <a:pt x="4742" y="35654"/>
                  </a:lnTo>
                  <a:lnTo>
                    <a:pt x="4166" y="35585"/>
                  </a:lnTo>
                  <a:lnTo>
                    <a:pt x="3626" y="35516"/>
                  </a:lnTo>
                  <a:lnTo>
                    <a:pt x="3122" y="35448"/>
                  </a:lnTo>
                  <a:lnTo>
                    <a:pt x="2241" y="35310"/>
                  </a:lnTo>
                  <a:lnTo>
                    <a:pt x="1538" y="35190"/>
                  </a:lnTo>
                  <a:lnTo>
                    <a:pt x="1019" y="35087"/>
                  </a:lnTo>
                  <a:lnTo>
                    <a:pt x="586" y="35001"/>
                  </a:lnTo>
                  <a:lnTo>
                    <a:pt x="586" y="35001"/>
                  </a:lnTo>
                  <a:lnTo>
                    <a:pt x="535" y="34271"/>
                  </a:lnTo>
                  <a:lnTo>
                    <a:pt x="474" y="33394"/>
                  </a:lnTo>
                  <a:lnTo>
                    <a:pt x="403" y="32200"/>
                  </a:lnTo>
                  <a:lnTo>
                    <a:pt x="321" y="30723"/>
                  </a:lnTo>
                  <a:lnTo>
                    <a:pt x="280" y="29872"/>
                  </a:lnTo>
                  <a:lnTo>
                    <a:pt x="240" y="28961"/>
                  </a:lnTo>
                  <a:lnTo>
                    <a:pt x="199" y="27991"/>
                  </a:lnTo>
                  <a:lnTo>
                    <a:pt x="163" y="26951"/>
                  </a:lnTo>
                  <a:lnTo>
                    <a:pt x="128" y="25860"/>
                  </a:lnTo>
                  <a:lnTo>
                    <a:pt x="92" y="24717"/>
                  </a:lnTo>
                  <a:lnTo>
                    <a:pt x="61" y="23514"/>
                  </a:lnTo>
                  <a:lnTo>
                    <a:pt x="41" y="22260"/>
                  </a:lnTo>
                  <a:lnTo>
                    <a:pt x="21" y="20963"/>
                  </a:lnTo>
                  <a:lnTo>
                    <a:pt x="5" y="19623"/>
                  </a:lnTo>
                  <a:lnTo>
                    <a:pt x="0" y="18239"/>
                  </a:lnTo>
                  <a:lnTo>
                    <a:pt x="5" y="16813"/>
                  </a:lnTo>
                  <a:lnTo>
                    <a:pt x="10" y="15361"/>
                  </a:lnTo>
                  <a:lnTo>
                    <a:pt x="31" y="13866"/>
                  </a:lnTo>
                  <a:lnTo>
                    <a:pt x="61" y="12337"/>
                  </a:lnTo>
                  <a:lnTo>
                    <a:pt x="97" y="10782"/>
                  </a:lnTo>
                  <a:lnTo>
                    <a:pt x="148" y="9201"/>
                  </a:lnTo>
                  <a:lnTo>
                    <a:pt x="209" y="7595"/>
                  </a:lnTo>
                  <a:lnTo>
                    <a:pt x="280" y="5971"/>
                  </a:lnTo>
                  <a:lnTo>
                    <a:pt x="326" y="5146"/>
                  </a:lnTo>
                  <a:lnTo>
                    <a:pt x="372" y="4322"/>
                  </a:lnTo>
                  <a:lnTo>
                    <a:pt x="418" y="3497"/>
                  </a:lnTo>
                  <a:lnTo>
                    <a:pt x="469" y="2663"/>
                  </a:lnTo>
                  <a:lnTo>
                    <a:pt x="525" y="1830"/>
                  </a:lnTo>
                  <a:lnTo>
                    <a:pt x="586" y="988"/>
                  </a:lnTo>
                  <a:lnTo>
                    <a:pt x="586" y="9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137aa9371db_0_160"/>
            <p:cNvSpPr/>
            <p:nvPr/>
          </p:nvSpPr>
          <p:spPr>
            <a:xfrm>
              <a:off x="4719450" y="-65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137aa9371db_0_160"/>
            <p:cNvSpPr/>
            <p:nvPr/>
          </p:nvSpPr>
          <p:spPr>
            <a:xfrm>
              <a:off x="2842700" y="-6605050"/>
              <a:ext cx="533400" cy="899725"/>
            </a:xfrm>
            <a:custGeom>
              <a:avLst/>
              <a:gdLst/>
              <a:ahLst/>
              <a:cxnLst/>
              <a:rect l="l" t="t" r="r" b="b"/>
              <a:pathLst>
                <a:path w="21336" h="35989" extrusionOk="0">
                  <a:moveTo>
                    <a:pt x="9968" y="0"/>
                  </a:moveTo>
                  <a:lnTo>
                    <a:pt x="9102" y="17"/>
                  </a:lnTo>
                  <a:lnTo>
                    <a:pt x="8216" y="52"/>
                  </a:lnTo>
                  <a:lnTo>
                    <a:pt x="7314" y="95"/>
                  </a:lnTo>
                  <a:lnTo>
                    <a:pt x="6393" y="163"/>
                  </a:lnTo>
                  <a:lnTo>
                    <a:pt x="5450" y="249"/>
                  </a:lnTo>
                  <a:lnTo>
                    <a:pt x="4503" y="352"/>
                  </a:lnTo>
                  <a:lnTo>
                    <a:pt x="3535" y="473"/>
                  </a:lnTo>
                  <a:lnTo>
                    <a:pt x="3052" y="550"/>
                  </a:lnTo>
                  <a:lnTo>
                    <a:pt x="2563" y="619"/>
                  </a:lnTo>
                  <a:lnTo>
                    <a:pt x="2069" y="705"/>
                  </a:lnTo>
                  <a:lnTo>
                    <a:pt x="1575" y="791"/>
                  </a:lnTo>
                  <a:lnTo>
                    <a:pt x="1081" y="885"/>
                  </a:lnTo>
                  <a:lnTo>
                    <a:pt x="581" y="988"/>
                  </a:lnTo>
                  <a:lnTo>
                    <a:pt x="525" y="1830"/>
                  </a:lnTo>
                  <a:lnTo>
                    <a:pt x="469" y="2663"/>
                  </a:lnTo>
                  <a:lnTo>
                    <a:pt x="413" y="3497"/>
                  </a:lnTo>
                  <a:lnTo>
                    <a:pt x="368" y="4322"/>
                  </a:lnTo>
                  <a:lnTo>
                    <a:pt x="322" y="5146"/>
                  </a:lnTo>
                  <a:lnTo>
                    <a:pt x="281" y="5971"/>
                  </a:lnTo>
                  <a:lnTo>
                    <a:pt x="205" y="7595"/>
                  </a:lnTo>
                  <a:lnTo>
                    <a:pt x="144" y="9201"/>
                  </a:lnTo>
                  <a:lnTo>
                    <a:pt x="93" y="10782"/>
                  </a:lnTo>
                  <a:lnTo>
                    <a:pt x="57" y="12337"/>
                  </a:lnTo>
                  <a:lnTo>
                    <a:pt x="26" y="13866"/>
                  </a:lnTo>
                  <a:lnTo>
                    <a:pt x="11" y="15361"/>
                  </a:lnTo>
                  <a:lnTo>
                    <a:pt x="1" y="16813"/>
                  </a:lnTo>
                  <a:lnTo>
                    <a:pt x="1" y="18239"/>
                  </a:lnTo>
                  <a:lnTo>
                    <a:pt x="6" y="19623"/>
                  </a:lnTo>
                  <a:lnTo>
                    <a:pt x="16" y="20963"/>
                  </a:lnTo>
                  <a:lnTo>
                    <a:pt x="37" y="22260"/>
                  </a:lnTo>
                  <a:lnTo>
                    <a:pt x="62" y="23514"/>
                  </a:lnTo>
                  <a:lnTo>
                    <a:pt x="87" y="24717"/>
                  </a:lnTo>
                  <a:lnTo>
                    <a:pt x="123" y="25860"/>
                  </a:lnTo>
                  <a:lnTo>
                    <a:pt x="159" y="26951"/>
                  </a:lnTo>
                  <a:lnTo>
                    <a:pt x="194" y="27991"/>
                  </a:lnTo>
                  <a:lnTo>
                    <a:pt x="235" y="28961"/>
                  </a:lnTo>
                  <a:lnTo>
                    <a:pt x="276" y="29872"/>
                  </a:lnTo>
                  <a:lnTo>
                    <a:pt x="317" y="30723"/>
                  </a:lnTo>
                  <a:lnTo>
                    <a:pt x="398" y="32200"/>
                  </a:lnTo>
                  <a:lnTo>
                    <a:pt x="469" y="33394"/>
                  </a:lnTo>
                  <a:lnTo>
                    <a:pt x="531" y="34271"/>
                  </a:lnTo>
                  <a:lnTo>
                    <a:pt x="581" y="35001"/>
                  </a:lnTo>
                  <a:lnTo>
                    <a:pt x="1014" y="35087"/>
                  </a:lnTo>
                  <a:lnTo>
                    <a:pt x="1534" y="35190"/>
                  </a:lnTo>
                  <a:lnTo>
                    <a:pt x="2242" y="35310"/>
                  </a:lnTo>
                  <a:lnTo>
                    <a:pt x="3118" y="35448"/>
                  </a:lnTo>
                  <a:lnTo>
                    <a:pt x="3622" y="35516"/>
                  </a:lnTo>
                  <a:lnTo>
                    <a:pt x="4162" y="35585"/>
                  </a:lnTo>
                  <a:lnTo>
                    <a:pt x="4737" y="35654"/>
                  </a:lnTo>
                  <a:lnTo>
                    <a:pt x="5354" y="35714"/>
                  </a:lnTo>
                  <a:lnTo>
                    <a:pt x="6000" y="35774"/>
                  </a:lnTo>
                  <a:lnTo>
                    <a:pt x="6683" y="35834"/>
                  </a:lnTo>
                  <a:lnTo>
                    <a:pt x="7391" y="35877"/>
                  </a:lnTo>
                  <a:lnTo>
                    <a:pt x="8134" y="35920"/>
                  </a:lnTo>
                  <a:lnTo>
                    <a:pt x="8903" y="35955"/>
                  </a:lnTo>
                  <a:lnTo>
                    <a:pt x="9698" y="35972"/>
                  </a:lnTo>
                  <a:lnTo>
                    <a:pt x="10518" y="35989"/>
                  </a:lnTo>
                  <a:lnTo>
                    <a:pt x="11363" y="35980"/>
                  </a:lnTo>
                  <a:lnTo>
                    <a:pt x="12229" y="35972"/>
                  </a:lnTo>
                  <a:lnTo>
                    <a:pt x="13115" y="35937"/>
                  </a:lnTo>
                  <a:lnTo>
                    <a:pt x="14022" y="35886"/>
                  </a:lnTo>
                  <a:lnTo>
                    <a:pt x="14944" y="35826"/>
                  </a:lnTo>
                  <a:lnTo>
                    <a:pt x="15881" y="35740"/>
                  </a:lnTo>
                  <a:lnTo>
                    <a:pt x="16833" y="35637"/>
                  </a:lnTo>
                  <a:lnTo>
                    <a:pt x="17796" y="35508"/>
                  </a:lnTo>
                  <a:lnTo>
                    <a:pt x="18285" y="35439"/>
                  </a:lnTo>
                  <a:lnTo>
                    <a:pt x="18773" y="35362"/>
                  </a:lnTo>
                  <a:lnTo>
                    <a:pt x="19262" y="35285"/>
                  </a:lnTo>
                  <a:lnTo>
                    <a:pt x="19756" y="35190"/>
                  </a:lnTo>
                  <a:lnTo>
                    <a:pt x="20250" y="35096"/>
                  </a:lnTo>
                  <a:lnTo>
                    <a:pt x="20750" y="35001"/>
                  </a:lnTo>
                  <a:lnTo>
                    <a:pt x="20811" y="34159"/>
                  </a:lnTo>
                  <a:lnTo>
                    <a:pt x="20867" y="33326"/>
                  </a:lnTo>
                  <a:lnTo>
                    <a:pt x="20918" y="32492"/>
                  </a:lnTo>
                  <a:lnTo>
                    <a:pt x="20963" y="31659"/>
                  </a:lnTo>
                  <a:lnTo>
                    <a:pt x="21009" y="30834"/>
                  </a:lnTo>
                  <a:lnTo>
                    <a:pt x="21055" y="30018"/>
                  </a:lnTo>
                  <a:lnTo>
                    <a:pt x="21126" y="28394"/>
                  </a:lnTo>
                  <a:lnTo>
                    <a:pt x="21188" y="26788"/>
                  </a:lnTo>
                  <a:lnTo>
                    <a:pt x="21238" y="25207"/>
                  </a:lnTo>
                  <a:lnTo>
                    <a:pt x="21274" y="23652"/>
                  </a:lnTo>
                  <a:lnTo>
                    <a:pt x="21305" y="22123"/>
                  </a:lnTo>
                  <a:lnTo>
                    <a:pt x="21325" y="20628"/>
                  </a:lnTo>
                  <a:lnTo>
                    <a:pt x="21330" y="19167"/>
                  </a:lnTo>
                  <a:lnTo>
                    <a:pt x="21335" y="17750"/>
                  </a:lnTo>
                  <a:lnTo>
                    <a:pt x="21330" y="16367"/>
                  </a:lnTo>
                  <a:lnTo>
                    <a:pt x="21315" y="15018"/>
                  </a:lnTo>
                  <a:lnTo>
                    <a:pt x="21295" y="13720"/>
                  </a:lnTo>
                  <a:lnTo>
                    <a:pt x="21274" y="12475"/>
                  </a:lnTo>
                  <a:lnTo>
                    <a:pt x="21244" y="11272"/>
                  </a:lnTo>
                  <a:lnTo>
                    <a:pt x="21208" y="10129"/>
                  </a:lnTo>
                  <a:lnTo>
                    <a:pt x="21172" y="9030"/>
                  </a:lnTo>
                  <a:lnTo>
                    <a:pt x="21137" y="7999"/>
                  </a:lnTo>
                  <a:lnTo>
                    <a:pt x="21096" y="7028"/>
                  </a:lnTo>
                  <a:lnTo>
                    <a:pt x="21055" y="6117"/>
                  </a:lnTo>
                  <a:lnTo>
                    <a:pt x="21014" y="5267"/>
                  </a:lnTo>
                  <a:lnTo>
                    <a:pt x="20933" y="3780"/>
                  </a:lnTo>
                  <a:lnTo>
                    <a:pt x="20862" y="2595"/>
                  </a:lnTo>
                  <a:lnTo>
                    <a:pt x="20800" y="1718"/>
                  </a:lnTo>
                  <a:lnTo>
                    <a:pt x="20750" y="988"/>
                  </a:lnTo>
                  <a:lnTo>
                    <a:pt x="20317" y="894"/>
                  </a:lnTo>
                  <a:lnTo>
                    <a:pt x="19797" y="799"/>
                  </a:lnTo>
                  <a:lnTo>
                    <a:pt x="19094" y="679"/>
                  </a:lnTo>
                  <a:lnTo>
                    <a:pt x="18213" y="541"/>
                  </a:lnTo>
                  <a:lnTo>
                    <a:pt x="17709" y="473"/>
                  </a:lnTo>
                  <a:lnTo>
                    <a:pt x="17169" y="404"/>
                  </a:lnTo>
                  <a:lnTo>
                    <a:pt x="16594" y="335"/>
                  </a:lnTo>
                  <a:lnTo>
                    <a:pt x="15977" y="266"/>
                  </a:lnTo>
                  <a:lnTo>
                    <a:pt x="15331" y="206"/>
                  </a:lnTo>
                  <a:lnTo>
                    <a:pt x="14653" y="155"/>
                  </a:lnTo>
                  <a:lnTo>
                    <a:pt x="13940" y="103"/>
                  </a:lnTo>
                  <a:lnTo>
                    <a:pt x="13197" y="69"/>
                  </a:lnTo>
                  <a:lnTo>
                    <a:pt x="12428" y="34"/>
                  </a:lnTo>
                  <a:lnTo>
                    <a:pt x="11633" y="9"/>
                  </a:lnTo>
                  <a:lnTo>
                    <a:pt x="108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137aa9371db_0_160"/>
            <p:cNvSpPr/>
            <p:nvPr/>
          </p:nvSpPr>
          <p:spPr>
            <a:xfrm>
              <a:off x="2842700" y="-6605050"/>
              <a:ext cx="533400" cy="899725"/>
            </a:xfrm>
            <a:custGeom>
              <a:avLst/>
              <a:gdLst/>
              <a:ahLst/>
              <a:cxnLst/>
              <a:rect l="l" t="t" r="r" b="b"/>
              <a:pathLst>
                <a:path w="21336" h="35989" fill="none" extrusionOk="0">
                  <a:moveTo>
                    <a:pt x="581" y="988"/>
                  </a:moveTo>
                  <a:lnTo>
                    <a:pt x="581" y="988"/>
                  </a:lnTo>
                  <a:lnTo>
                    <a:pt x="1081" y="885"/>
                  </a:lnTo>
                  <a:lnTo>
                    <a:pt x="1575" y="791"/>
                  </a:lnTo>
                  <a:lnTo>
                    <a:pt x="2069" y="705"/>
                  </a:lnTo>
                  <a:lnTo>
                    <a:pt x="2563" y="619"/>
                  </a:lnTo>
                  <a:lnTo>
                    <a:pt x="3052" y="550"/>
                  </a:lnTo>
                  <a:lnTo>
                    <a:pt x="3535" y="473"/>
                  </a:lnTo>
                  <a:lnTo>
                    <a:pt x="4503" y="352"/>
                  </a:lnTo>
                  <a:lnTo>
                    <a:pt x="5450" y="249"/>
                  </a:lnTo>
                  <a:lnTo>
                    <a:pt x="6393" y="163"/>
                  </a:lnTo>
                  <a:lnTo>
                    <a:pt x="7314" y="95"/>
                  </a:lnTo>
                  <a:lnTo>
                    <a:pt x="8216" y="52"/>
                  </a:lnTo>
                  <a:lnTo>
                    <a:pt x="9102" y="17"/>
                  </a:lnTo>
                  <a:lnTo>
                    <a:pt x="9968" y="0"/>
                  </a:lnTo>
                  <a:lnTo>
                    <a:pt x="10813" y="0"/>
                  </a:lnTo>
                  <a:lnTo>
                    <a:pt x="11633" y="9"/>
                  </a:lnTo>
                  <a:lnTo>
                    <a:pt x="12428" y="34"/>
                  </a:lnTo>
                  <a:lnTo>
                    <a:pt x="13197" y="69"/>
                  </a:lnTo>
                  <a:lnTo>
                    <a:pt x="13940" y="103"/>
                  </a:lnTo>
                  <a:lnTo>
                    <a:pt x="14653" y="155"/>
                  </a:lnTo>
                  <a:lnTo>
                    <a:pt x="15331" y="206"/>
                  </a:lnTo>
                  <a:lnTo>
                    <a:pt x="15977" y="266"/>
                  </a:lnTo>
                  <a:lnTo>
                    <a:pt x="16594" y="335"/>
                  </a:lnTo>
                  <a:lnTo>
                    <a:pt x="17169" y="404"/>
                  </a:lnTo>
                  <a:lnTo>
                    <a:pt x="17709" y="473"/>
                  </a:lnTo>
                  <a:lnTo>
                    <a:pt x="18213" y="541"/>
                  </a:lnTo>
                  <a:lnTo>
                    <a:pt x="19094" y="679"/>
                  </a:lnTo>
                  <a:lnTo>
                    <a:pt x="19797" y="799"/>
                  </a:lnTo>
                  <a:lnTo>
                    <a:pt x="20317" y="894"/>
                  </a:lnTo>
                  <a:lnTo>
                    <a:pt x="20750" y="988"/>
                  </a:lnTo>
                  <a:lnTo>
                    <a:pt x="20750" y="988"/>
                  </a:lnTo>
                  <a:lnTo>
                    <a:pt x="20800" y="1718"/>
                  </a:lnTo>
                  <a:lnTo>
                    <a:pt x="20862" y="2595"/>
                  </a:lnTo>
                  <a:lnTo>
                    <a:pt x="20933" y="3780"/>
                  </a:lnTo>
                  <a:lnTo>
                    <a:pt x="21014" y="5267"/>
                  </a:lnTo>
                  <a:lnTo>
                    <a:pt x="21055" y="6117"/>
                  </a:lnTo>
                  <a:lnTo>
                    <a:pt x="21096" y="7028"/>
                  </a:lnTo>
                  <a:lnTo>
                    <a:pt x="21137" y="7999"/>
                  </a:lnTo>
                  <a:lnTo>
                    <a:pt x="21172" y="9030"/>
                  </a:lnTo>
                  <a:lnTo>
                    <a:pt x="21208" y="10129"/>
                  </a:lnTo>
                  <a:lnTo>
                    <a:pt x="21244" y="11272"/>
                  </a:lnTo>
                  <a:lnTo>
                    <a:pt x="21274" y="12475"/>
                  </a:lnTo>
                  <a:lnTo>
                    <a:pt x="21295" y="13720"/>
                  </a:lnTo>
                  <a:lnTo>
                    <a:pt x="21315" y="15018"/>
                  </a:lnTo>
                  <a:lnTo>
                    <a:pt x="21330" y="16367"/>
                  </a:lnTo>
                  <a:lnTo>
                    <a:pt x="21335" y="17750"/>
                  </a:lnTo>
                  <a:lnTo>
                    <a:pt x="21330" y="19167"/>
                  </a:lnTo>
                  <a:lnTo>
                    <a:pt x="21325" y="20628"/>
                  </a:lnTo>
                  <a:lnTo>
                    <a:pt x="21305" y="22123"/>
                  </a:lnTo>
                  <a:lnTo>
                    <a:pt x="21274" y="23652"/>
                  </a:lnTo>
                  <a:lnTo>
                    <a:pt x="21238" y="25207"/>
                  </a:lnTo>
                  <a:lnTo>
                    <a:pt x="21188" y="26788"/>
                  </a:lnTo>
                  <a:lnTo>
                    <a:pt x="21126" y="28394"/>
                  </a:lnTo>
                  <a:lnTo>
                    <a:pt x="21055" y="30018"/>
                  </a:lnTo>
                  <a:lnTo>
                    <a:pt x="21009" y="30834"/>
                  </a:lnTo>
                  <a:lnTo>
                    <a:pt x="20963" y="31659"/>
                  </a:lnTo>
                  <a:lnTo>
                    <a:pt x="20918" y="32492"/>
                  </a:lnTo>
                  <a:lnTo>
                    <a:pt x="20867" y="33326"/>
                  </a:lnTo>
                  <a:lnTo>
                    <a:pt x="20811" y="34159"/>
                  </a:lnTo>
                  <a:lnTo>
                    <a:pt x="20750" y="35001"/>
                  </a:lnTo>
                  <a:lnTo>
                    <a:pt x="20750" y="35001"/>
                  </a:lnTo>
                  <a:lnTo>
                    <a:pt x="20250" y="35096"/>
                  </a:lnTo>
                  <a:lnTo>
                    <a:pt x="19756" y="35190"/>
                  </a:lnTo>
                  <a:lnTo>
                    <a:pt x="19262" y="35285"/>
                  </a:lnTo>
                  <a:lnTo>
                    <a:pt x="18773" y="35362"/>
                  </a:lnTo>
                  <a:lnTo>
                    <a:pt x="18285" y="35439"/>
                  </a:lnTo>
                  <a:lnTo>
                    <a:pt x="17796" y="35508"/>
                  </a:lnTo>
                  <a:lnTo>
                    <a:pt x="16833" y="35637"/>
                  </a:lnTo>
                  <a:lnTo>
                    <a:pt x="15881" y="35740"/>
                  </a:lnTo>
                  <a:lnTo>
                    <a:pt x="14944" y="35826"/>
                  </a:lnTo>
                  <a:lnTo>
                    <a:pt x="14022" y="35886"/>
                  </a:lnTo>
                  <a:lnTo>
                    <a:pt x="13115" y="35937"/>
                  </a:lnTo>
                  <a:lnTo>
                    <a:pt x="12229" y="35972"/>
                  </a:lnTo>
                  <a:lnTo>
                    <a:pt x="11363" y="35980"/>
                  </a:lnTo>
                  <a:lnTo>
                    <a:pt x="10518" y="35989"/>
                  </a:lnTo>
                  <a:lnTo>
                    <a:pt x="9698" y="35972"/>
                  </a:lnTo>
                  <a:lnTo>
                    <a:pt x="8903" y="35955"/>
                  </a:lnTo>
                  <a:lnTo>
                    <a:pt x="8134" y="35920"/>
                  </a:lnTo>
                  <a:lnTo>
                    <a:pt x="7391" y="35877"/>
                  </a:lnTo>
                  <a:lnTo>
                    <a:pt x="6683" y="35834"/>
                  </a:lnTo>
                  <a:lnTo>
                    <a:pt x="6000" y="35774"/>
                  </a:lnTo>
                  <a:lnTo>
                    <a:pt x="5354" y="35714"/>
                  </a:lnTo>
                  <a:lnTo>
                    <a:pt x="4737" y="35654"/>
                  </a:lnTo>
                  <a:lnTo>
                    <a:pt x="4162" y="35585"/>
                  </a:lnTo>
                  <a:lnTo>
                    <a:pt x="3622" y="35516"/>
                  </a:lnTo>
                  <a:lnTo>
                    <a:pt x="3118" y="35448"/>
                  </a:lnTo>
                  <a:lnTo>
                    <a:pt x="2242" y="35310"/>
                  </a:lnTo>
                  <a:lnTo>
                    <a:pt x="1534" y="35190"/>
                  </a:lnTo>
                  <a:lnTo>
                    <a:pt x="1014" y="35087"/>
                  </a:lnTo>
                  <a:lnTo>
                    <a:pt x="581" y="35001"/>
                  </a:lnTo>
                  <a:lnTo>
                    <a:pt x="581" y="35001"/>
                  </a:lnTo>
                  <a:lnTo>
                    <a:pt x="531" y="34271"/>
                  </a:lnTo>
                  <a:lnTo>
                    <a:pt x="469" y="33394"/>
                  </a:lnTo>
                  <a:lnTo>
                    <a:pt x="398" y="32200"/>
                  </a:lnTo>
                  <a:lnTo>
                    <a:pt x="317" y="30723"/>
                  </a:lnTo>
                  <a:lnTo>
                    <a:pt x="276" y="29872"/>
                  </a:lnTo>
                  <a:lnTo>
                    <a:pt x="235" y="28961"/>
                  </a:lnTo>
                  <a:lnTo>
                    <a:pt x="194" y="27991"/>
                  </a:lnTo>
                  <a:lnTo>
                    <a:pt x="159" y="26951"/>
                  </a:lnTo>
                  <a:lnTo>
                    <a:pt x="123" y="25860"/>
                  </a:lnTo>
                  <a:lnTo>
                    <a:pt x="87" y="24717"/>
                  </a:lnTo>
                  <a:lnTo>
                    <a:pt x="62" y="23514"/>
                  </a:lnTo>
                  <a:lnTo>
                    <a:pt x="37" y="22260"/>
                  </a:lnTo>
                  <a:lnTo>
                    <a:pt x="16" y="20963"/>
                  </a:lnTo>
                  <a:lnTo>
                    <a:pt x="6" y="19623"/>
                  </a:lnTo>
                  <a:lnTo>
                    <a:pt x="1" y="18239"/>
                  </a:lnTo>
                  <a:lnTo>
                    <a:pt x="1" y="16813"/>
                  </a:lnTo>
                  <a:lnTo>
                    <a:pt x="11" y="15361"/>
                  </a:lnTo>
                  <a:lnTo>
                    <a:pt x="26" y="13866"/>
                  </a:lnTo>
                  <a:lnTo>
                    <a:pt x="57" y="12337"/>
                  </a:lnTo>
                  <a:lnTo>
                    <a:pt x="93" y="10782"/>
                  </a:lnTo>
                  <a:lnTo>
                    <a:pt x="144" y="9201"/>
                  </a:lnTo>
                  <a:lnTo>
                    <a:pt x="205" y="7595"/>
                  </a:lnTo>
                  <a:lnTo>
                    <a:pt x="281" y="5971"/>
                  </a:lnTo>
                  <a:lnTo>
                    <a:pt x="322" y="5146"/>
                  </a:lnTo>
                  <a:lnTo>
                    <a:pt x="368" y="4322"/>
                  </a:lnTo>
                  <a:lnTo>
                    <a:pt x="413" y="3497"/>
                  </a:lnTo>
                  <a:lnTo>
                    <a:pt x="469" y="2663"/>
                  </a:lnTo>
                  <a:lnTo>
                    <a:pt x="525" y="1830"/>
                  </a:lnTo>
                  <a:lnTo>
                    <a:pt x="581" y="988"/>
                  </a:lnTo>
                  <a:lnTo>
                    <a:pt x="581" y="9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137aa9371db_0_160"/>
            <p:cNvSpPr/>
            <p:nvPr/>
          </p:nvSpPr>
          <p:spPr>
            <a:xfrm>
              <a:off x="2857225" y="-6580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137aa9371db_0_160"/>
            <p:cNvSpPr/>
            <p:nvPr/>
          </p:nvSpPr>
          <p:spPr>
            <a:xfrm>
              <a:off x="3773700" y="-4822800"/>
              <a:ext cx="533500" cy="899525"/>
            </a:xfrm>
            <a:custGeom>
              <a:avLst/>
              <a:gdLst/>
              <a:ahLst/>
              <a:cxnLst/>
              <a:rect l="l" t="t" r="r" b="b"/>
              <a:pathLst>
                <a:path w="21340" h="35981" extrusionOk="0">
                  <a:moveTo>
                    <a:pt x="9973" y="1"/>
                  </a:moveTo>
                  <a:lnTo>
                    <a:pt x="9107" y="18"/>
                  </a:lnTo>
                  <a:lnTo>
                    <a:pt x="8221" y="44"/>
                  </a:lnTo>
                  <a:lnTo>
                    <a:pt x="7319" y="95"/>
                  </a:lnTo>
                  <a:lnTo>
                    <a:pt x="6392" y="164"/>
                  </a:lnTo>
                  <a:lnTo>
                    <a:pt x="5455" y="241"/>
                  </a:lnTo>
                  <a:lnTo>
                    <a:pt x="4503" y="344"/>
                  </a:lnTo>
                  <a:lnTo>
                    <a:pt x="3540" y="473"/>
                  </a:lnTo>
                  <a:lnTo>
                    <a:pt x="3056" y="542"/>
                  </a:lnTo>
                  <a:lnTo>
                    <a:pt x="2567" y="619"/>
                  </a:lnTo>
                  <a:lnTo>
                    <a:pt x="2073" y="705"/>
                  </a:lnTo>
                  <a:lnTo>
                    <a:pt x="1579" y="791"/>
                  </a:lnTo>
                  <a:lnTo>
                    <a:pt x="1085" y="885"/>
                  </a:lnTo>
                  <a:lnTo>
                    <a:pt x="586" y="989"/>
                  </a:lnTo>
                  <a:lnTo>
                    <a:pt x="530" y="1822"/>
                  </a:lnTo>
                  <a:lnTo>
                    <a:pt x="474" y="2664"/>
                  </a:lnTo>
                  <a:lnTo>
                    <a:pt x="418" y="3489"/>
                  </a:lnTo>
                  <a:lnTo>
                    <a:pt x="372" y="4322"/>
                  </a:lnTo>
                  <a:lnTo>
                    <a:pt x="326" y="5147"/>
                  </a:lnTo>
                  <a:lnTo>
                    <a:pt x="286" y="5963"/>
                  </a:lnTo>
                  <a:lnTo>
                    <a:pt x="209" y="7595"/>
                  </a:lnTo>
                  <a:lnTo>
                    <a:pt x="148" y="9202"/>
                  </a:lnTo>
                  <a:lnTo>
                    <a:pt x="97" y="10783"/>
                  </a:lnTo>
                  <a:lnTo>
                    <a:pt x="62" y="12338"/>
                  </a:lnTo>
                  <a:lnTo>
                    <a:pt x="31" y="13858"/>
                  </a:lnTo>
                  <a:lnTo>
                    <a:pt x="16" y="15353"/>
                  </a:lnTo>
                  <a:lnTo>
                    <a:pt x="6" y="16814"/>
                  </a:lnTo>
                  <a:lnTo>
                    <a:pt x="1" y="18240"/>
                  </a:lnTo>
                  <a:lnTo>
                    <a:pt x="11" y="19623"/>
                  </a:lnTo>
                  <a:lnTo>
                    <a:pt x="21" y="20963"/>
                  </a:lnTo>
                  <a:lnTo>
                    <a:pt x="41" y="22261"/>
                  </a:lnTo>
                  <a:lnTo>
                    <a:pt x="67" y="23515"/>
                  </a:lnTo>
                  <a:lnTo>
                    <a:pt x="92" y="24709"/>
                  </a:lnTo>
                  <a:lnTo>
                    <a:pt x="128" y="25860"/>
                  </a:lnTo>
                  <a:lnTo>
                    <a:pt x="163" y="26951"/>
                  </a:lnTo>
                  <a:lnTo>
                    <a:pt x="199" y="27982"/>
                  </a:lnTo>
                  <a:lnTo>
                    <a:pt x="240" y="28962"/>
                  </a:lnTo>
                  <a:lnTo>
                    <a:pt x="281" y="29872"/>
                  </a:lnTo>
                  <a:lnTo>
                    <a:pt x="321" y="30714"/>
                  </a:lnTo>
                  <a:lnTo>
                    <a:pt x="403" y="32201"/>
                  </a:lnTo>
                  <a:lnTo>
                    <a:pt x="474" y="33395"/>
                  </a:lnTo>
                  <a:lnTo>
                    <a:pt x="535" y="34271"/>
                  </a:lnTo>
                  <a:lnTo>
                    <a:pt x="586" y="34993"/>
                  </a:lnTo>
                  <a:lnTo>
                    <a:pt x="1019" y="35087"/>
                  </a:lnTo>
                  <a:lnTo>
                    <a:pt x="1539" y="35182"/>
                  </a:lnTo>
                  <a:lnTo>
                    <a:pt x="2247" y="35311"/>
                  </a:lnTo>
                  <a:lnTo>
                    <a:pt x="3122" y="35440"/>
                  </a:lnTo>
                  <a:lnTo>
                    <a:pt x="3627" y="35508"/>
                  </a:lnTo>
                  <a:lnTo>
                    <a:pt x="4167" y="35586"/>
                  </a:lnTo>
                  <a:lnTo>
                    <a:pt x="4742" y="35646"/>
                  </a:lnTo>
                  <a:lnTo>
                    <a:pt x="5358" y="35715"/>
                  </a:lnTo>
                  <a:lnTo>
                    <a:pt x="6005" y="35775"/>
                  </a:lnTo>
                  <a:lnTo>
                    <a:pt x="6688" y="35826"/>
                  </a:lnTo>
                  <a:lnTo>
                    <a:pt x="7395" y="35878"/>
                  </a:lnTo>
                  <a:lnTo>
                    <a:pt x="8139" y="35921"/>
                  </a:lnTo>
                  <a:lnTo>
                    <a:pt x="8908" y="35947"/>
                  </a:lnTo>
                  <a:lnTo>
                    <a:pt x="9703" y="35972"/>
                  </a:lnTo>
                  <a:lnTo>
                    <a:pt x="10523" y="35981"/>
                  </a:lnTo>
                  <a:lnTo>
                    <a:pt x="11368" y="35981"/>
                  </a:lnTo>
                  <a:lnTo>
                    <a:pt x="12234" y="35964"/>
                  </a:lnTo>
                  <a:lnTo>
                    <a:pt x="13120" y="35929"/>
                  </a:lnTo>
                  <a:lnTo>
                    <a:pt x="14021" y="35886"/>
                  </a:lnTo>
                  <a:lnTo>
                    <a:pt x="14948" y="35818"/>
                  </a:lnTo>
                  <a:lnTo>
                    <a:pt x="15885" y="35740"/>
                  </a:lnTo>
                  <a:lnTo>
                    <a:pt x="16838" y="35637"/>
                  </a:lnTo>
                  <a:lnTo>
                    <a:pt x="17800" y="35508"/>
                  </a:lnTo>
                  <a:lnTo>
                    <a:pt x="18284" y="35440"/>
                  </a:lnTo>
                  <a:lnTo>
                    <a:pt x="18773" y="35362"/>
                  </a:lnTo>
                  <a:lnTo>
                    <a:pt x="19267" y="35276"/>
                  </a:lnTo>
                  <a:lnTo>
                    <a:pt x="19761" y="35190"/>
                  </a:lnTo>
                  <a:lnTo>
                    <a:pt x="20255" y="35096"/>
                  </a:lnTo>
                  <a:lnTo>
                    <a:pt x="20754" y="34993"/>
                  </a:lnTo>
                  <a:lnTo>
                    <a:pt x="20810" y="34160"/>
                  </a:lnTo>
                  <a:lnTo>
                    <a:pt x="20866" y="33318"/>
                  </a:lnTo>
                  <a:lnTo>
                    <a:pt x="20922" y="32493"/>
                  </a:lnTo>
                  <a:lnTo>
                    <a:pt x="20968" y="31659"/>
                  </a:lnTo>
                  <a:lnTo>
                    <a:pt x="21014" y="30835"/>
                  </a:lnTo>
                  <a:lnTo>
                    <a:pt x="21055" y="30019"/>
                  </a:lnTo>
                  <a:lnTo>
                    <a:pt x="21131" y="28386"/>
                  </a:lnTo>
                  <a:lnTo>
                    <a:pt x="21192" y="26780"/>
                  </a:lnTo>
                  <a:lnTo>
                    <a:pt x="21243" y="25199"/>
                  </a:lnTo>
                  <a:lnTo>
                    <a:pt x="21279" y="23644"/>
                  </a:lnTo>
                  <a:lnTo>
                    <a:pt x="21309" y="22123"/>
                  </a:lnTo>
                  <a:lnTo>
                    <a:pt x="21325" y="20628"/>
                  </a:lnTo>
                  <a:lnTo>
                    <a:pt x="21335" y="19168"/>
                  </a:lnTo>
                  <a:lnTo>
                    <a:pt x="21340" y="17742"/>
                  </a:lnTo>
                  <a:lnTo>
                    <a:pt x="21330" y="16358"/>
                  </a:lnTo>
                  <a:lnTo>
                    <a:pt x="21320" y="15018"/>
                  </a:lnTo>
                  <a:lnTo>
                    <a:pt x="21299" y="13721"/>
                  </a:lnTo>
                  <a:lnTo>
                    <a:pt x="21274" y="12467"/>
                  </a:lnTo>
                  <a:lnTo>
                    <a:pt x="21248" y="11272"/>
                  </a:lnTo>
                  <a:lnTo>
                    <a:pt x="21213" y="10121"/>
                  </a:lnTo>
                  <a:lnTo>
                    <a:pt x="21177" y="9030"/>
                  </a:lnTo>
                  <a:lnTo>
                    <a:pt x="21141" y="7999"/>
                  </a:lnTo>
                  <a:lnTo>
                    <a:pt x="21101" y="7020"/>
                  </a:lnTo>
                  <a:lnTo>
                    <a:pt x="21060" y="6109"/>
                  </a:lnTo>
                  <a:lnTo>
                    <a:pt x="21019" y="5267"/>
                  </a:lnTo>
                  <a:lnTo>
                    <a:pt x="20938" y="3781"/>
                  </a:lnTo>
                  <a:lnTo>
                    <a:pt x="20866" y="2587"/>
                  </a:lnTo>
                  <a:lnTo>
                    <a:pt x="20805" y="1710"/>
                  </a:lnTo>
                  <a:lnTo>
                    <a:pt x="20754" y="989"/>
                  </a:lnTo>
                  <a:lnTo>
                    <a:pt x="20321" y="894"/>
                  </a:lnTo>
                  <a:lnTo>
                    <a:pt x="19802" y="800"/>
                  </a:lnTo>
                  <a:lnTo>
                    <a:pt x="19094" y="671"/>
                  </a:lnTo>
                  <a:lnTo>
                    <a:pt x="18218" y="542"/>
                  </a:lnTo>
                  <a:lnTo>
                    <a:pt x="17714" y="465"/>
                  </a:lnTo>
                  <a:lnTo>
                    <a:pt x="17174" y="396"/>
                  </a:lnTo>
                  <a:lnTo>
                    <a:pt x="16598" y="336"/>
                  </a:lnTo>
                  <a:lnTo>
                    <a:pt x="15982" y="267"/>
                  </a:lnTo>
                  <a:lnTo>
                    <a:pt x="15335" y="207"/>
                  </a:lnTo>
                  <a:lnTo>
                    <a:pt x="14653" y="155"/>
                  </a:lnTo>
                  <a:lnTo>
                    <a:pt x="13945" y="104"/>
                  </a:lnTo>
                  <a:lnTo>
                    <a:pt x="13201" y="61"/>
                  </a:lnTo>
                  <a:lnTo>
                    <a:pt x="12432" y="26"/>
                  </a:lnTo>
                  <a:lnTo>
                    <a:pt x="11638" y="9"/>
                  </a:lnTo>
                  <a:lnTo>
                    <a:pt x="10818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137aa9371db_0_160"/>
            <p:cNvSpPr/>
            <p:nvPr/>
          </p:nvSpPr>
          <p:spPr>
            <a:xfrm>
              <a:off x="3773700" y="-4822800"/>
              <a:ext cx="533500" cy="899525"/>
            </a:xfrm>
            <a:custGeom>
              <a:avLst/>
              <a:gdLst/>
              <a:ahLst/>
              <a:cxnLst/>
              <a:rect l="l" t="t" r="r" b="b"/>
              <a:pathLst>
                <a:path w="21340" h="35981" fill="none" extrusionOk="0">
                  <a:moveTo>
                    <a:pt x="586" y="989"/>
                  </a:moveTo>
                  <a:lnTo>
                    <a:pt x="586" y="989"/>
                  </a:lnTo>
                  <a:lnTo>
                    <a:pt x="1085" y="885"/>
                  </a:lnTo>
                  <a:lnTo>
                    <a:pt x="1579" y="791"/>
                  </a:lnTo>
                  <a:lnTo>
                    <a:pt x="2073" y="705"/>
                  </a:lnTo>
                  <a:lnTo>
                    <a:pt x="2567" y="619"/>
                  </a:lnTo>
                  <a:lnTo>
                    <a:pt x="3056" y="542"/>
                  </a:lnTo>
                  <a:lnTo>
                    <a:pt x="3540" y="473"/>
                  </a:lnTo>
                  <a:lnTo>
                    <a:pt x="4503" y="344"/>
                  </a:lnTo>
                  <a:lnTo>
                    <a:pt x="5455" y="241"/>
                  </a:lnTo>
                  <a:lnTo>
                    <a:pt x="6392" y="164"/>
                  </a:lnTo>
                  <a:lnTo>
                    <a:pt x="7319" y="95"/>
                  </a:lnTo>
                  <a:lnTo>
                    <a:pt x="8221" y="44"/>
                  </a:lnTo>
                  <a:lnTo>
                    <a:pt x="9107" y="18"/>
                  </a:lnTo>
                  <a:lnTo>
                    <a:pt x="9973" y="1"/>
                  </a:lnTo>
                  <a:lnTo>
                    <a:pt x="10818" y="1"/>
                  </a:lnTo>
                  <a:lnTo>
                    <a:pt x="11638" y="9"/>
                  </a:lnTo>
                  <a:lnTo>
                    <a:pt x="12432" y="26"/>
                  </a:lnTo>
                  <a:lnTo>
                    <a:pt x="13201" y="61"/>
                  </a:lnTo>
                  <a:lnTo>
                    <a:pt x="13945" y="104"/>
                  </a:lnTo>
                  <a:lnTo>
                    <a:pt x="14653" y="155"/>
                  </a:lnTo>
                  <a:lnTo>
                    <a:pt x="15335" y="207"/>
                  </a:lnTo>
                  <a:lnTo>
                    <a:pt x="15982" y="267"/>
                  </a:lnTo>
                  <a:lnTo>
                    <a:pt x="16598" y="336"/>
                  </a:lnTo>
                  <a:lnTo>
                    <a:pt x="17174" y="396"/>
                  </a:lnTo>
                  <a:lnTo>
                    <a:pt x="17714" y="465"/>
                  </a:lnTo>
                  <a:lnTo>
                    <a:pt x="18218" y="542"/>
                  </a:lnTo>
                  <a:lnTo>
                    <a:pt x="19094" y="671"/>
                  </a:lnTo>
                  <a:lnTo>
                    <a:pt x="19802" y="800"/>
                  </a:lnTo>
                  <a:lnTo>
                    <a:pt x="20321" y="894"/>
                  </a:lnTo>
                  <a:lnTo>
                    <a:pt x="20754" y="989"/>
                  </a:lnTo>
                  <a:lnTo>
                    <a:pt x="20754" y="989"/>
                  </a:lnTo>
                  <a:lnTo>
                    <a:pt x="20805" y="1710"/>
                  </a:lnTo>
                  <a:lnTo>
                    <a:pt x="20866" y="2587"/>
                  </a:lnTo>
                  <a:lnTo>
                    <a:pt x="20938" y="3781"/>
                  </a:lnTo>
                  <a:lnTo>
                    <a:pt x="21019" y="5267"/>
                  </a:lnTo>
                  <a:lnTo>
                    <a:pt x="21060" y="6109"/>
                  </a:lnTo>
                  <a:lnTo>
                    <a:pt x="21101" y="7020"/>
                  </a:lnTo>
                  <a:lnTo>
                    <a:pt x="21141" y="7999"/>
                  </a:lnTo>
                  <a:lnTo>
                    <a:pt x="21177" y="9030"/>
                  </a:lnTo>
                  <a:lnTo>
                    <a:pt x="21213" y="10121"/>
                  </a:lnTo>
                  <a:lnTo>
                    <a:pt x="21248" y="11272"/>
                  </a:lnTo>
                  <a:lnTo>
                    <a:pt x="21274" y="12467"/>
                  </a:lnTo>
                  <a:lnTo>
                    <a:pt x="21299" y="13721"/>
                  </a:lnTo>
                  <a:lnTo>
                    <a:pt x="21320" y="15018"/>
                  </a:lnTo>
                  <a:lnTo>
                    <a:pt x="21330" y="16358"/>
                  </a:lnTo>
                  <a:lnTo>
                    <a:pt x="21340" y="17742"/>
                  </a:lnTo>
                  <a:lnTo>
                    <a:pt x="21335" y="19168"/>
                  </a:lnTo>
                  <a:lnTo>
                    <a:pt x="21325" y="20628"/>
                  </a:lnTo>
                  <a:lnTo>
                    <a:pt x="21309" y="22123"/>
                  </a:lnTo>
                  <a:lnTo>
                    <a:pt x="21279" y="23644"/>
                  </a:lnTo>
                  <a:lnTo>
                    <a:pt x="21243" y="25199"/>
                  </a:lnTo>
                  <a:lnTo>
                    <a:pt x="21192" y="26780"/>
                  </a:lnTo>
                  <a:lnTo>
                    <a:pt x="21131" y="28386"/>
                  </a:lnTo>
                  <a:lnTo>
                    <a:pt x="21055" y="30019"/>
                  </a:lnTo>
                  <a:lnTo>
                    <a:pt x="21014" y="30835"/>
                  </a:lnTo>
                  <a:lnTo>
                    <a:pt x="20968" y="31659"/>
                  </a:lnTo>
                  <a:lnTo>
                    <a:pt x="20922" y="32493"/>
                  </a:lnTo>
                  <a:lnTo>
                    <a:pt x="20866" y="33318"/>
                  </a:lnTo>
                  <a:lnTo>
                    <a:pt x="20810" y="34160"/>
                  </a:lnTo>
                  <a:lnTo>
                    <a:pt x="20754" y="34993"/>
                  </a:lnTo>
                  <a:lnTo>
                    <a:pt x="20754" y="34993"/>
                  </a:lnTo>
                  <a:lnTo>
                    <a:pt x="20255" y="35096"/>
                  </a:lnTo>
                  <a:lnTo>
                    <a:pt x="19761" y="35190"/>
                  </a:lnTo>
                  <a:lnTo>
                    <a:pt x="19267" y="35276"/>
                  </a:lnTo>
                  <a:lnTo>
                    <a:pt x="18773" y="35362"/>
                  </a:lnTo>
                  <a:lnTo>
                    <a:pt x="18284" y="35440"/>
                  </a:lnTo>
                  <a:lnTo>
                    <a:pt x="17800" y="35508"/>
                  </a:lnTo>
                  <a:lnTo>
                    <a:pt x="16838" y="35637"/>
                  </a:lnTo>
                  <a:lnTo>
                    <a:pt x="15885" y="35740"/>
                  </a:lnTo>
                  <a:lnTo>
                    <a:pt x="14948" y="35818"/>
                  </a:lnTo>
                  <a:lnTo>
                    <a:pt x="14021" y="35886"/>
                  </a:lnTo>
                  <a:lnTo>
                    <a:pt x="13120" y="35929"/>
                  </a:lnTo>
                  <a:lnTo>
                    <a:pt x="12234" y="35964"/>
                  </a:lnTo>
                  <a:lnTo>
                    <a:pt x="11368" y="35981"/>
                  </a:lnTo>
                  <a:lnTo>
                    <a:pt x="10523" y="35981"/>
                  </a:lnTo>
                  <a:lnTo>
                    <a:pt x="9703" y="35972"/>
                  </a:lnTo>
                  <a:lnTo>
                    <a:pt x="8908" y="35947"/>
                  </a:lnTo>
                  <a:lnTo>
                    <a:pt x="8139" y="35921"/>
                  </a:lnTo>
                  <a:lnTo>
                    <a:pt x="7395" y="35878"/>
                  </a:lnTo>
                  <a:lnTo>
                    <a:pt x="6688" y="35826"/>
                  </a:lnTo>
                  <a:lnTo>
                    <a:pt x="6005" y="35775"/>
                  </a:lnTo>
                  <a:lnTo>
                    <a:pt x="5358" y="35715"/>
                  </a:lnTo>
                  <a:lnTo>
                    <a:pt x="4742" y="35646"/>
                  </a:lnTo>
                  <a:lnTo>
                    <a:pt x="4167" y="35586"/>
                  </a:lnTo>
                  <a:lnTo>
                    <a:pt x="3627" y="35508"/>
                  </a:lnTo>
                  <a:lnTo>
                    <a:pt x="3122" y="35440"/>
                  </a:lnTo>
                  <a:lnTo>
                    <a:pt x="2247" y="35311"/>
                  </a:lnTo>
                  <a:lnTo>
                    <a:pt x="1539" y="35182"/>
                  </a:lnTo>
                  <a:lnTo>
                    <a:pt x="1019" y="35087"/>
                  </a:lnTo>
                  <a:lnTo>
                    <a:pt x="586" y="34993"/>
                  </a:lnTo>
                  <a:lnTo>
                    <a:pt x="586" y="34993"/>
                  </a:lnTo>
                  <a:lnTo>
                    <a:pt x="535" y="34271"/>
                  </a:lnTo>
                  <a:lnTo>
                    <a:pt x="474" y="33395"/>
                  </a:lnTo>
                  <a:lnTo>
                    <a:pt x="403" y="32201"/>
                  </a:lnTo>
                  <a:lnTo>
                    <a:pt x="321" y="30714"/>
                  </a:lnTo>
                  <a:lnTo>
                    <a:pt x="281" y="29872"/>
                  </a:lnTo>
                  <a:lnTo>
                    <a:pt x="240" y="28962"/>
                  </a:lnTo>
                  <a:lnTo>
                    <a:pt x="199" y="27982"/>
                  </a:lnTo>
                  <a:lnTo>
                    <a:pt x="163" y="26951"/>
                  </a:lnTo>
                  <a:lnTo>
                    <a:pt x="128" y="25860"/>
                  </a:lnTo>
                  <a:lnTo>
                    <a:pt x="92" y="24709"/>
                  </a:lnTo>
                  <a:lnTo>
                    <a:pt x="67" y="23515"/>
                  </a:lnTo>
                  <a:lnTo>
                    <a:pt x="41" y="22261"/>
                  </a:lnTo>
                  <a:lnTo>
                    <a:pt x="21" y="20963"/>
                  </a:lnTo>
                  <a:lnTo>
                    <a:pt x="11" y="19623"/>
                  </a:lnTo>
                  <a:lnTo>
                    <a:pt x="1" y="18240"/>
                  </a:lnTo>
                  <a:lnTo>
                    <a:pt x="6" y="16814"/>
                  </a:lnTo>
                  <a:lnTo>
                    <a:pt x="16" y="15353"/>
                  </a:lnTo>
                  <a:lnTo>
                    <a:pt x="31" y="13858"/>
                  </a:lnTo>
                  <a:lnTo>
                    <a:pt x="62" y="12338"/>
                  </a:lnTo>
                  <a:lnTo>
                    <a:pt x="97" y="10783"/>
                  </a:lnTo>
                  <a:lnTo>
                    <a:pt x="148" y="9202"/>
                  </a:lnTo>
                  <a:lnTo>
                    <a:pt x="209" y="7595"/>
                  </a:lnTo>
                  <a:lnTo>
                    <a:pt x="286" y="5963"/>
                  </a:lnTo>
                  <a:lnTo>
                    <a:pt x="326" y="5147"/>
                  </a:lnTo>
                  <a:lnTo>
                    <a:pt x="372" y="4322"/>
                  </a:lnTo>
                  <a:lnTo>
                    <a:pt x="418" y="3489"/>
                  </a:lnTo>
                  <a:lnTo>
                    <a:pt x="474" y="2664"/>
                  </a:lnTo>
                  <a:lnTo>
                    <a:pt x="530" y="1822"/>
                  </a:lnTo>
                  <a:lnTo>
                    <a:pt x="586" y="989"/>
                  </a:lnTo>
                  <a:lnTo>
                    <a:pt x="586" y="9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137aa9371db_0_160"/>
            <p:cNvSpPr/>
            <p:nvPr/>
          </p:nvSpPr>
          <p:spPr>
            <a:xfrm>
              <a:off x="3788350" y="-479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137aa9371db_0_160"/>
            <p:cNvSpPr/>
            <p:nvPr/>
          </p:nvSpPr>
          <p:spPr>
            <a:xfrm>
              <a:off x="4704825" y="-4822800"/>
              <a:ext cx="533375" cy="899525"/>
            </a:xfrm>
            <a:custGeom>
              <a:avLst/>
              <a:gdLst/>
              <a:ahLst/>
              <a:cxnLst/>
              <a:rect l="l" t="t" r="r" b="b"/>
              <a:pathLst>
                <a:path w="21335" h="35981" extrusionOk="0">
                  <a:moveTo>
                    <a:pt x="9972" y="1"/>
                  </a:moveTo>
                  <a:lnTo>
                    <a:pt x="9106" y="18"/>
                  </a:lnTo>
                  <a:lnTo>
                    <a:pt x="8220" y="44"/>
                  </a:lnTo>
                  <a:lnTo>
                    <a:pt x="7314" y="95"/>
                  </a:lnTo>
                  <a:lnTo>
                    <a:pt x="6392" y="164"/>
                  </a:lnTo>
                  <a:lnTo>
                    <a:pt x="5455" y="241"/>
                  </a:lnTo>
                  <a:lnTo>
                    <a:pt x="4502" y="344"/>
                  </a:lnTo>
                  <a:lnTo>
                    <a:pt x="3540" y="473"/>
                  </a:lnTo>
                  <a:lnTo>
                    <a:pt x="3051" y="542"/>
                  </a:lnTo>
                  <a:lnTo>
                    <a:pt x="2562" y="619"/>
                  </a:lnTo>
                  <a:lnTo>
                    <a:pt x="2073" y="705"/>
                  </a:lnTo>
                  <a:lnTo>
                    <a:pt x="1579" y="791"/>
                  </a:lnTo>
                  <a:lnTo>
                    <a:pt x="1085" y="885"/>
                  </a:lnTo>
                  <a:lnTo>
                    <a:pt x="586" y="989"/>
                  </a:lnTo>
                  <a:lnTo>
                    <a:pt x="525" y="1822"/>
                  </a:lnTo>
                  <a:lnTo>
                    <a:pt x="469" y="2664"/>
                  </a:lnTo>
                  <a:lnTo>
                    <a:pt x="418" y="3489"/>
                  </a:lnTo>
                  <a:lnTo>
                    <a:pt x="372" y="4322"/>
                  </a:lnTo>
                  <a:lnTo>
                    <a:pt x="326" y="5147"/>
                  </a:lnTo>
                  <a:lnTo>
                    <a:pt x="280" y="5963"/>
                  </a:lnTo>
                  <a:lnTo>
                    <a:pt x="209" y="7595"/>
                  </a:lnTo>
                  <a:lnTo>
                    <a:pt x="148" y="9202"/>
                  </a:lnTo>
                  <a:lnTo>
                    <a:pt x="97" y="10783"/>
                  </a:lnTo>
                  <a:lnTo>
                    <a:pt x="61" y="12338"/>
                  </a:lnTo>
                  <a:lnTo>
                    <a:pt x="31" y="13858"/>
                  </a:lnTo>
                  <a:lnTo>
                    <a:pt x="10" y="15353"/>
                  </a:lnTo>
                  <a:lnTo>
                    <a:pt x="5" y="16814"/>
                  </a:lnTo>
                  <a:lnTo>
                    <a:pt x="0" y="18240"/>
                  </a:lnTo>
                  <a:lnTo>
                    <a:pt x="5" y="19623"/>
                  </a:lnTo>
                  <a:lnTo>
                    <a:pt x="21" y="20963"/>
                  </a:lnTo>
                  <a:lnTo>
                    <a:pt x="41" y="22261"/>
                  </a:lnTo>
                  <a:lnTo>
                    <a:pt x="61" y="23515"/>
                  </a:lnTo>
                  <a:lnTo>
                    <a:pt x="92" y="24709"/>
                  </a:lnTo>
                  <a:lnTo>
                    <a:pt x="128" y="25860"/>
                  </a:lnTo>
                  <a:lnTo>
                    <a:pt x="163" y="26951"/>
                  </a:lnTo>
                  <a:lnTo>
                    <a:pt x="199" y="27982"/>
                  </a:lnTo>
                  <a:lnTo>
                    <a:pt x="240" y="28962"/>
                  </a:lnTo>
                  <a:lnTo>
                    <a:pt x="280" y="29872"/>
                  </a:lnTo>
                  <a:lnTo>
                    <a:pt x="321" y="30714"/>
                  </a:lnTo>
                  <a:lnTo>
                    <a:pt x="403" y="32201"/>
                  </a:lnTo>
                  <a:lnTo>
                    <a:pt x="474" y="33395"/>
                  </a:lnTo>
                  <a:lnTo>
                    <a:pt x="535" y="34271"/>
                  </a:lnTo>
                  <a:lnTo>
                    <a:pt x="586" y="34993"/>
                  </a:lnTo>
                  <a:lnTo>
                    <a:pt x="1019" y="35087"/>
                  </a:lnTo>
                  <a:lnTo>
                    <a:pt x="1538" y="35182"/>
                  </a:lnTo>
                  <a:lnTo>
                    <a:pt x="2241" y="35311"/>
                  </a:lnTo>
                  <a:lnTo>
                    <a:pt x="3122" y="35440"/>
                  </a:lnTo>
                  <a:lnTo>
                    <a:pt x="3626" y="35508"/>
                  </a:lnTo>
                  <a:lnTo>
                    <a:pt x="4166" y="35586"/>
                  </a:lnTo>
                  <a:lnTo>
                    <a:pt x="4742" y="35646"/>
                  </a:lnTo>
                  <a:lnTo>
                    <a:pt x="5358" y="35715"/>
                  </a:lnTo>
                  <a:lnTo>
                    <a:pt x="6005" y="35775"/>
                  </a:lnTo>
                  <a:lnTo>
                    <a:pt x="6682" y="35826"/>
                  </a:lnTo>
                  <a:lnTo>
                    <a:pt x="7395" y="35878"/>
                  </a:lnTo>
                  <a:lnTo>
                    <a:pt x="8139" y="35921"/>
                  </a:lnTo>
                  <a:lnTo>
                    <a:pt x="8908" y="35947"/>
                  </a:lnTo>
                  <a:lnTo>
                    <a:pt x="9702" y="35972"/>
                  </a:lnTo>
                  <a:lnTo>
                    <a:pt x="10522" y="35981"/>
                  </a:lnTo>
                  <a:lnTo>
                    <a:pt x="11368" y="35981"/>
                  </a:lnTo>
                  <a:lnTo>
                    <a:pt x="12233" y="35964"/>
                  </a:lnTo>
                  <a:lnTo>
                    <a:pt x="13120" y="35929"/>
                  </a:lnTo>
                  <a:lnTo>
                    <a:pt x="14021" y="35886"/>
                  </a:lnTo>
                  <a:lnTo>
                    <a:pt x="14943" y="35818"/>
                  </a:lnTo>
                  <a:lnTo>
                    <a:pt x="15885" y="35740"/>
                  </a:lnTo>
                  <a:lnTo>
                    <a:pt x="16832" y="35637"/>
                  </a:lnTo>
                  <a:lnTo>
                    <a:pt x="17800" y="35508"/>
                  </a:lnTo>
                  <a:lnTo>
                    <a:pt x="18284" y="35440"/>
                  </a:lnTo>
                  <a:lnTo>
                    <a:pt x="18773" y="35362"/>
                  </a:lnTo>
                  <a:lnTo>
                    <a:pt x="19267" y="35276"/>
                  </a:lnTo>
                  <a:lnTo>
                    <a:pt x="19761" y="35190"/>
                  </a:lnTo>
                  <a:lnTo>
                    <a:pt x="20255" y="35096"/>
                  </a:lnTo>
                  <a:lnTo>
                    <a:pt x="20754" y="34993"/>
                  </a:lnTo>
                  <a:lnTo>
                    <a:pt x="20810" y="34160"/>
                  </a:lnTo>
                  <a:lnTo>
                    <a:pt x="20866" y="33318"/>
                  </a:lnTo>
                  <a:lnTo>
                    <a:pt x="20922" y="32493"/>
                  </a:lnTo>
                  <a:lnTo>
                    <a:pt x="20968" y="31659"/>
                  </a:lnTo>
                  <a:lnTo>
                    <a:pt x="21014" y="30835"/>
                  </a:lnTo>
                  <a:lnTo>
                    <a:pt x="21054" y="30019"/>
                  </a:lnTo>
                  <a:lnTo>
                    <a:pt x="21131" y="28386"/>
                  </a:lnTo>
                  <a:lnTo>
                    <a:pt x="21192" y="26780"/>
                  </a:lnTo>
                  <a:lnTo>
                    <a:pt x="21243" y="25199"/>
                  </a:lnTo>
                  <a:lnTo>
                    <a:pt x="21279" y="23644"/>
                  </a:lnTo>
                  <a:lnTo>
                    <a:pt x="21309" y="22123"/>
                  </a:lnTo>
                  <a:lnTo>
                    <a:pt x="21324" y="20628"/>
                  </a:lnTo>
                  <a:lnTo>
                    <a:pt x="21335" y="19168"/>
                  </a:lnTo>
                  <a:lnTo>
                    <a:pt x="21335" y="17742"/>
                  </a:lnTo>
                  <a:lnTo>
                    <a:pt x="21329" y="16358"/>
                  </a:lnTo>
                  <a:lnTo>
                    <a:pt x="21319" y="15018"/>
                  </a:lnTo>
                  <a:lnTo>
                    <a:pt x="21299" y="13721"/>
                  </a:lnTo>
                  <a:lnTo>
                    <a:pt x="21273" y="12467"/>
                  </a:lnTo>
                  <a:lnTo>
                    <a:pt x="21248" y="11272"/>
                  </a:lnTo>
                  <a:lnTo>
                    <a:pt x="21212" y="10121"/>
                  </a:lnTo>
                  <a:lnTo>
                    <a:pt x="21177" y="9030"/>
                  </a:lnTo>
                  <a:lnTo>
                    <a:pt x="21141" y="7999"/>
                  </a:lnTo>
                  <a:lnTo>
                    <a:pt x="21100" y="7020"/>
                  </a:lnTo>
                  <a:lnTo>
                    <a:pt x="21060" y="6109"/>
                  </a:lnTo>
                  <a:lnTo>
                    <a:pt x="21019" y="5267"/>
                  </a:lnTo>
                  <a:lnTo>
                    <a:pt x="20937" y="3781"/>
                  </a:lnTo>
                  <a:lnTo>
                    <a:pt x="20866" y="2587"/>
                  </a:lnTo>
                  <a:lnTo>
                    <a:pt x="20805" y="1710"/>
                  </a:lnTo>
                  <a:lnTo>
                    <a:pt x="20754" y="989"/>
                  </a:lnTo>
                  <a:lnTo>
                    <a:pt x="20321" y="894"/>
                  </a:lnTo>
                  <a:lnTo>
                    <a:pt x="19802" y="800"/>
                  </a:lnTo>
                  <a:lnTo>
                    <a:pt x="19094" y="671"/>
                  </a:lnTo>
                  <a:lnTo>
                    <a:pt x="18218" y="542"/>
                  </a:lnTo>
                  <a:lnTo>
                    <a:pt x="17713" y="465"/>
                  </a:lnTo>
                  <a:lnTo>
                    <a:pt x="17174" y="396"/>
                  </a:lnTo>
                  <a:lnTo>
                    <a:pt x="16598" y="336"/>
                  </a:lnTo>
                  <a:lnTo>
                    <a:pt x="15982" y="267"/>
                  </a:lnTo>
                  <a:lnTo>
                    <a:pt x="15335" y="207"/>
                  </a:lnTo>
                  <a:lnTo>
                    <a:pt x="14653" y="155"/>
                  </a:lnTo>
                  <a:lnTo>
                    <a:pt x="13945" y="104"/>
                  </a:lnTo>
                  <a:lnTo>
                    <a:pt x="13201" y="61"/>
                  </a:lnTo>
                  <a:lnTo>
                    <a:pt x="12432" y="26"/>
                  </a:lnTo>
                  <a:lnTo>
                    <a:pt x="11638" y="9"/>
                  </a:lnTo>
                  <a:lnTo>
                    <a:pt x="108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137aa9371db_0_160"/>
            <p:cNvSpPr/>
            <p:nvPr/>
          </p:nvSpPr>
          <p:spPr>
            <a:xfrm>
              <a:off x="4704825" y="-4822800"/>
              <a:ext cx="533375" cy="899525"/>
            </a:xfrm>
            <a:custGeom>
              <a:avLst/>
              <a:gdLst/>
              <a:ahLst/>
              <a:cxnLst/>
              <a:rect l="l" t="t" r="r" b="b"/>
              <a:pathLst>
                <a:path w="21335" h="35981" fill="none" extrusionOk="0">
                  <a:moveTo>
                    <a:pt x="586" y="989"/>
                  </a:moveTo>
                  <a:lnTo>
                    <a:pt x="586" y="989"/>
                  </a:lnTo>
                  <a:lnTo>
                    <a:pt x="1085" y="885"/>
                  </a:lnTo>
                  <a:lnTo>
                    <a:pt x="1579" y="791"/>
                  </a:lnTo>
                  <a:lnTo>
                    <a:pt x="2073" y="705"/>
                  </a:lnTo>
                  <a:lnTo>
                    <a:pt x="2562" y="619"/>
                  </a:lnTo>
                  <a:lnTo>
                    <a:pt x="3051" y="542"/>
                  </a:lnTo>
                  <a:lnTo>
                    <a:pt x="3540" y="473"/>
                  </a:lnTo>
                  <a:lnTo>
                    <a:pt x="4502" y="344"/>
                  </a:lnTo>
                  <a:lnTo>
                    <a:pt x="5455" y="241"/>
                  </a:lnTo>
                  <a:lnTo>
                    <a:pt x="6392" y="164"/>
                  </a:lnTo>
                  <a:lnTo>
                    <a:pt x="7314" y="95"/>
                  </a:lnTo>
                  <a:lnTo>
                    <a:pt x="8220" y="44"/>
                  </a:lnTo>
                  <a:lnTo>
                    <a:pt x="9106" y="18"/>
                  </a:lnTo>
                  <a:lnTo>
                    <a:pt x="9972" y="1"/>
                  </a:lnTo>
                  <a:lnTo>
                    <a:pt x="10818" y="1"/>
                  </a:lnTo>
                  <a:lnTo>
                    <a:pt x="11638" y="9"/>
                  </a:lnTo>
                  <a:lnTo>
                    <a:pt x="12432" y="26"/>
                  </a:lnTo>
                  <a:lnTo>
                    <a:pt x="13201" y="61"/>
                  </a:lnTo>
                  <a:lnTo>
                    <a:pt x="13945" y="104"/>
                  </a:lnTo>
                  <a:lnTo>
                    <a:pt x="14653" y="155"/>
                  </a:lnTo>
                  <a:lnTo>
                    <a:pt x="15335" y="207"/>
                  </a:lnTo>
                  <a:lnTo>
                    <a:pt x="15982" y="267"/>
                  </a:lnTo>
                  <a:lnTo>
                    <a:pt x="16598" y="336"/>
                  </a:lnTo>
                  <a:lnTo>
                    <a:pt x="17174" y="396"/>
                  </a:lnTo>
                  <a:lnTo>
                    <a:pt x="17713" y="465"/>
                  </a:lnTo>
                  <a:lnTo>
                    <a:pt x="18218" y="542"/>
                  </a:lnTo>
                  <a:lnTo>
                    <a:pt x="19094" y="671"/>
                  </a:lnTo>
                  <a:lnTo>
                    <a:pt x="19802" y="800"/>
                  </a:lnTo>
                  <a:lnTo>
                    <a:pt x="20321" y="894"/>
                  </a:lnTo>
                  <a:lnTo>
                    <a:pt x="20754" y="989"/>
                  </a:lnTo>
                  <a:lnTo>
                    <a:pt x="20754" y="989"/>
                  </a:lnTo>
                  <a:lnTo>
                    <a:pt x="20805" y="1710"/>
                  </a:lnTo>
                  <a:lnTo>
                    <a:pt x="20866" y="2587"/>
                  </a:lnTo>
                  <a:lnTo>
                    <a:pt x="20937" y="3781"/>
                  </a:lnTo>
                  <a:lnTo>
                    <a:pt x="21019" y="5267"/>
                  </a:lnTo>
                  <a:lnTo>
                    <a:pt x="21060" y="6109"/>
                  </a:lnTo>
                  <a:lnTo>
                    <a:pt x="21100" y="7020"/>
                  </a:lnTo>
                  <a:lnTo>
                    <a:pt x="21141" y="7999"/>
                  </a:lnTo>
                  <a:lnTo>
                    <a:pt x="21177" y="9030"/>
                  </a:lnTo>
                  <a:lnTo>
                    <a:pt x="21212" y="10121"/>
                  </a:lnTo>
                  <a:lnTo>
                    <a:pt x="21248" y="11272"/>
                  </a:lnTo>
                  <a:lnTo>
                    <a:pt x="21273" y="12467"/>
                  </a:lnTo>
                  <a:lnTo>
                    <a:pt x="21299" y="13721"/>
                  </a:lnTo>
                  <a:lnTo>
                    <a:pt x="21319" y="15018"/>
                  </a:lnTo>
                  <a:lnTo>
                    <a:pt x="21329" y="16358"/>
                  </a:lnTo>
                  <a:lnTo>
                    <a:pt x="21335" y="17742"/>
                  </a:lnTo>
                  <a:lnTo>
                    <a:pt x="21335" y="19168"/>
                  </a:lnTo>
                  <a:lnTo>
                    <a:pt x="21324" y="20628"/>
                  </a:lnTo>
                  <a:lnTo>
                    <a:pt x="21309" y="22123"/>
                  </a:lnTo>
                  <a:lnTo>
                    <a:pt x="21279" y="23644"/>
                  </a:lnTo>
                  <a:lnTo>
                    <a:pt x="21243" y="25199"/>
                  </a:lnTo>
                  <a:lnTo>
                    <a:pt x="21192" y="26780"/>
                  </a:lnTo>
                  <a:lnTo>
                    <a:pt x="21131" y="28386"/>
                  </a:lnTo>
                  <a:lnTo>
                    <a:pt x="21054" y="30019"/>
                  </a:lnTo>
                  <a:lnTo>
                    <a:pt x="21014" y="30835"/>
                  </a:lnTo>
                  <a:lnTo>
                    <a:pt x="20968" y="31659"/>
                  </a:lnTo>
                  <a:lnTo>
                    <a:pt x="20922" y="32493"/>
                  </a:lnTo>
                  <a:lnTo>
                    <a:pt x="20866" y="33318"/>
                  </a:lnTo>
                  <a:lnTo>
                    <a:pt x="20810" y="34160"/>
                  </a:lnTo>
                  <a:lnTo>
                    <a:pt x="20754" y="34993"/>
                  </a:lnTo>
                  <a:lnTo>
                    <a:pt x="20754" y="34993"/>
                  </a:lnTo>
                  <a:lnTo>
                    <a:pt x="20255" y="35096"/>
                  </a:lnTo>
                  <a:lnTo>
                    <a:pt x="19761" y="35190"/>
                  </a:lnTo>
                  <a:lnTo>
                    <a:pt x="19267" y="35276"/>
                  </a:lnTo>
                  <a:lnTo>
                    <a:pt x="18773" y="35362"/>
                  </a:lnTo>
                  <a:lnTo>
                    <a:pt x="18284" y="35440"/>
                  </a:lnTo>
                  <a:lnTo>
                    <a:pt x="17800" y="35508"/>
                  </a:lnTo>
                  <a:lnTo>
                    <a:pt x="16832" y="35637"/>
                  </a:lnTo>
                  <a:lnTo>
                    <a:pt x="15885" y="35740"/>
                  </a:lnTo>
                  <a:lnTo>
                    <a:pt x="14943" y="35818"/>
                  </a:lnTo>
                  <a:lnTo>
                    <a:pt x="14021" y="35886"/>
                  </a:lnTo>
                  <a:lnTo>
                    <a:pt x="13120" y="35929"/>
                  </a:lnTo>
                  <a:lnTo>
                    <a:pt x="12233" y="35964"/>
                  </a:lnTo>
                  <a:lnTo>
                    <a:pt x="11368" y="35981"/>
                  </a:lnTo>
                  <a:lnTo>
                    <a:pt x="10522" y="35981"/>
                  </a:lnTo>
                  <a:lnTo>
                    <a:pt x="9702" y="35972"/>
                  </a:lnTo>
                  <a:lnTo>
                    <a:pt x="8908" y="35947"/>
                  </a:lnTo>
                  <a:lnTo>
                    <a:pt x="8139" y="35921"/>
                  </a:lnTo>
                  <a:lnTo>
                    <a:pt x="7395" y="35878"/>
                  </a:lnTo>
                  <a:lnTo>
                    <a:pt x="6682" y="35826"/>
                  </a:lnTo>
                  <a:lnTo>
                    <a:pt x="6005" y="35775"/>
                  </a:lnTo>
                  <a:lnTo>
                    <a:pt x="5358" y="35715"/>
                  </a:lnTo>
                  <a:lnTo>
                    <a:pt x="4742" y="35646"/>
                  </a:lnTo>
                  <a:lnTo>
                    <a:pt x="4166" y="35586"/>
                  </a:lnTo>
                  <a:lnTo>
                    <a:pt x="3626" y="35508"/>
                  </a:lnTo>
                  <a:lnTo>
                    <a:pt x="3122" y="35440"/>
                  </a:lnTo>
                  <a:lnTo>
                    <a:pt x="2241" y="35311"/>
                  </a:lnTo>
                  <a:lnTo>
                    <a:pt x="1538" y="35182"/>
                  </a:lnTo>
                  <a:lnTo>
                    <a:pt x="1019" y="35087"/>
                  </a:lnTo>
                  <a:lnTo>
                    <a:pt x="586" y="34993"/>
                  </a:lnTo>
                  <a:lnTo>
                    <a:pt x="586" y="34993"/>
                  </a:lnTo>
                  <a:lnTo>
                    <a:pt x="535" y="34271"/>
                  </a:lnTo>
                  <a:lnTo>
                    <a:pt x="474" y="33395"/>
                  </a:lnTo>
                  <a:lnTo>
                    <a:pt x="403" y="32201"/>
                  </a:lnTo>
                  <a:lnTo>
                    <a:pt x="321" y="30714"/>
                  </a:lnTo>
                  <a:lnTo>
                    <a:pt x="280" y="29872"/>
                  </a:lnTo>
                  <a:lnTo>
                    <a:pt x="240" y="28962"/>
                  </a:lnTo>
                  <a:lnTo>
                    <a:pt x="199" y="27982"/>
                  </a:lnTo>
                  <a:lnTo>
                    <a:pt x="163" y="26951"/>
                  </a:lnTo>
                  <a:lnTo>
                    <a:pt x="128" y="25860"/>
                  </a:lnTo>
                  <a:lnTo>
                    <a:pt x="92" y="24709"/>
                  </a:lnTo>
                  <a:lnTo>
                    <a:pt x="61" y="23515"/>
                  </a:lnTo>
                  <a:lnTo>
                    <a:pt x="41" y="22261"/>
                  </a:lnTo>
                  <a:lnTo>
                    <a:pt x="21" y="20963"/>
                  </a:lnTo>
                  <a:lnTo>
                    <a:pt x="5" y="19623"/>
                  </a:lnTo>
                  <a:lnTo>
                    <a:pt x="0" y="18240"/>
                  </a:lnTo>
                  <a:lnTo>
                    <a:pt x="5" y="16814"/>
                  </a:lnTo>
                  <a:lnTo>
                    <a:pt x="10" y="15353"/>
                  </a:lnTo>
                  <a:lnTo>
                    <a:pt x="31" y="13858"/>
                  </a:lnTo>
                  <a:lnTo>
                    <a:pt x="61" y="12338"/>
                  </a:lnTo>
                  <a:lnTo>
                    <a:pt x="97" y="10783"/>
                  </a:lnTo>
                  <a:lnTo>
                    <a:pt x="148" y="9202"/>
                  </a:lnTo>
                  <a:lnTo>
                    <a:pt x="209" y="7595"/>
                  </a:lnTo>
                  <a:lnTo>
                    <a:pt x="280" y="5963"/>
                  </a:lnTo>
                  <a:lnTo>
                    <a:pt x="326" y="5147"/>
                  </a:lnTo>
                  <a:lnTo>
                    <a:pt x="372" y="4322"/>
                  </a:lnTo>
                  <a:lnTo>
                    <a:pt x="418" y="3489"/>
                  </a:lnTo>
                  <a:lnTo>
                    <a:pt x="469" y="2664"/>
                  </a:lnTo>
                  <a:lnTo>
                    <a:pt x="525" y="1822"/>
                  </a:lnTo>
                  <a:lnTo>
                    <a:pt x="586" y="989"/>
                  </a:lnTo>
                  <a:lnTo>
                    <a:pt x="586" y="9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137aa9371db_0_160"/>
            <p:cNvSpPr/>
            <p:nvPr/>
          </p:nvSpPr>
          <p:spPr>
            <a:xfrm>
              <a:off x="4719450" y="-479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137aa9371db_0_160"/>
            <p:cNvSpPr/>
            <p:nvPr/>
          </p:nvSpPr>
          <p:spPr>
            <a:xfrm>
              <a:off x="2842700" y="-4822800"/>
              <a:ext cx="533400" cy="899525"/>
            </a:xfrm>
            <a:custGeom>
              <a:avLst/>
              <a:gdLst/>
              <a:ahLst/>
              <a:cxnLst/>
              <a:rect l="l" t="t" r="r" b="b"/>
              <a:pathLst>
                <a:path w="21336" h="35981" extrusionOk="0">
                  <a:moveTo>
                    <a:pt x="9968" y="1"/>
                  </a:moveTo>
                  <a:lnTo>
                    <a:pt x="9102" y="18"/>
                  </a:lnTo>
                  <a:lnTo>
                    <a:pt x="8216" y="44"/>
                  </a:lnTo>
                  <a:lnTo>
                    <a:pt x="7314" y="95"/>
                  </a:lnTo>
                  <a:lnTo>
                    <a:pt x="6393" y="164"/>
                  </a:lnTo>
                  <a:lnTo>
                    <a:pt x="5450" y="241"/>
                  </a:lnTo>
                  <a:lnTo>
                    <a:pt x="4503" y="344"/>
                  </a:lnTo>
                  <a:lnTo>
                    <a:pt x="3535" y="473"/>
                  </a:lnTo>
                  <a:lnTo>
                    <a:pt x="3052" y="542"/>
                  </a:lnTo>
                  <a:lnTo>
                    <a:pt x="2563" y="619"/>
                  </a:lnTo>
                  <a:lnTo>
                    <a:pt x="2069" y="705"/>
                  </a:lnTo>
                  <a:lnTo>
                    <a:pt x="1575" y="791"/>
                  </a:lnTo>
                  <a:lnTo>
                    <a:pt x="1081" y="885"/>
                  </a:lnTo>
                  <a:lnTo>
                    <a:pt x="581" y="989"/>
                  </a:lnTo>
                  <a:lnTo>
                    <a:pt x="525" y="1822"/>
                  </a:lnTo>
                  <a:lnTo>
                    <a:pt x="469" y="2664"/>
                  </a:lnTo>
                  <a:lnTo>
                    <a:pt x="413" y="3489"/>
                  </a:lnTo>
                  <a:lnTo>
                    <a:pt x="368" y="4322"/>
                  </a:lnTo>
                  <a:lnTo>
                    <a:pt x="322" y="5147"/>
                  </a:lnTo>
                  <a:lnTo>
                    <a:pt x="281" y="5963"/>
                  </a:lnTo>
                  <a:lnTo>
                    <a:pt x="205" y="7595"/>
                  </a:lnTo>
                  <a:lnTo>
                    <a:pt x="144" y="9202"/>
                  </a:lnTo>
                  <a:lnTo>
                    <a:pt x="93" y="10783"/>
                  </a:lnTo>
                  <a:lnTo>
                    <a:pt x="57" y="12338"/>
                  </a:lnTo>
                  <a:lnTo>
                    <a:pt x="26" y="13858"/>
                  </a:lnTo>
                  <a:lnTo>
                    <a:pt x="11" y="15353"/>
                  </a:lnTo>
                  <a:lnTo>
                    <a:pt x="1" y="16814"/>
                  </a:lnTo>
                  <a:lnTo>
                    <a:pt x="1" y="18240"/>
                  </a:lnTo>
                  <a:lnTo>
                    <a:pt x="6" y="19623"/>
                  </a:lnTo>
                  <a:lnTo>
                    <a:pt x="16" y="20963"/>
                  </a:lnTo>
                  <a:lnTo>
                    <a:pt x="37" y="22261"/>
                  </a:lnTo>
                  <a:lnTo>
                    <a:pt x="62" y="23515"/>
                  </a:lnTo>
                  <a:lnTo>
                    <a:pt x="87" y="24709"/>
                  </a:lnTo>
                  <a:lnTo>
                    <a:pt x="123" y="25860"/>
                  </a:lnTo>
                  <a:lnTo>
                    <a:pt x="159" y="26951"/>
                  </a:lnTo>
                  <a:lnTo>
                    <a:pt x="194" y="27982"/>
                  </a:lnTo>
                  <a:lnTo>
                    <a:pt x="235" y="28962"/>
                  </a:lnTo>
                  <a:lnTo>
                    <a:pt x="276" y="29872"/>
                  </a:lnTo>
                  <a:lnTo>
                    <a:pt x="317" y="30714"/>
                  </a:lnTo>
                  <a:lnTo>
                    <a:pt x="398" y="32201"/>
                  </a:lnTo>
                  <a:lnTo>
                    <a:pt x="469" y="33395"/>
                  </a:lnTo>
                  <a:lnTo>
                    <a:pt x="531" y="34271"/>
                  </a:lnTo>
                  <a:lnTo>
                    <a:pt x="581" y="34993"/>
                  </a:lnTo>
                  <a:lnTo>
                    <a:pt x="1014" y="35087"/>
                  </a:lnTo>
                  <a:lnTo>
                    <a:pt x="1534" y="35182"/>
                  </a:lnTo>
                  <a:lnTo>
                    <a:pt x="2242" y="35311"/>
                  </a:lnTo>
                  <a:lnTo>
                    <a:pt x="3118" y="35440"/>
                  </a:lnTo>
                  <a:lnTo>
                    <a:pt x="3622" y="35508"/>
                  </a:lnTo>
                  <a:lnTo>
                    <a:pt x="4162" y="35586"/>
                  </a:lnTo>
                  <a:lnTo>
                    <a:pt x="4737" y="35646"/>
                  </a:lnTo>
                  <a:lnTo>
                    <a:pt x="5354" y="35715"/>
                  </a:lnTo>
                  <a:lnTo>
                    <a:pt x="6000" y="35775"/>
                  </a:lnTo>
                  <a:lnTo>
                    <a:pt x="6683" y="35826"/>
                  </a:lnTo>
                  <a:lnTo>
                    <a:pt x="7391" y="35878"/>
                  </a:lnTo>
                  <a:lnTo>
                    <a:pt x="8134" y="35921"/>
                  </a:lnTo>
                  <a:lnTo>
                    <a:pt x="8903" y="35947"/>
                  </a:lnTo>
                  <a:lnTo>
                    <a:pt x="9698" y="35972"/>
                  </a:lnTo>
                  <a:lnTo>
                    <a:pt x="10518" y="35981"/>
                  </a:lnTo>
                  <a:lnTo>
                    <a:pt x="11363" y="35981"/>
                  </a:lnTo>
                  <a:lnTo>
                    <a:pt x="12229" y="35964"/>
                  </a:lnTo>
                  <a:lnTo>
                    <a:pt x="13115" y="35929"/>
                  </a:lnTo>
                  <a:lnTo>
                    <a:pt x="14022" y="35886"/>
                  </a:lnTo>
                  <a:lnTo>
                    <a:pt x="14944" y="35818"/>
                  </a:lnTo>
                  <a:lnTo>
                    <a:pt x="15881" y="35740"/>
                  </a:lnTo>
                  <a:lnTo>
                    <a:pt x="16833" y="35637"/>
                  </a:lnTo>
                  <a:lnTo>
                    <a:pt x="17796" y="35508"/>
                  </a:lnTo>
                  <a:lnTo>
                    <a:pt x="18285" y="35440"/>
                  </a:lnTo>
                  <a:lnTo>
                    <a:pt x="18773" y="35362"/>
                  </a:lnTo>
                  <a:lnTo>
                    <a:pt x="19262" y="35276"/>
                  </a:lnTo>
                  <a:lnTo>
                    <a:pt x="19756" y="35190"/>
                  </a:lnTo>
                  <a:lnTo>
                    <a:pt x="20250" y="35096"/>
                  </a:lnTo>
                  <a:lnTo>
                    <a:pt x="20750" y="34993"/>
                  </a:lnTo>
                  <a:lnTo>
                    <a:pt x="20811" y="34160"/>
                  </a:lnTo>
                  <a:lnTo>
                    <a:pt x="20867" y="33318"/>
                  </a:lnTo>
                  <a:lnTo>
                    <a:pt x="20918" y="32493"/>
                  </a:lnTo>
                  <a:lnTo>
                    <a:pt x="20963" y="31659"/>
                  </a:lnTo>
                  <a:lnTo>
                    <a:pt x="21009" y="30835"/>
                  </a:lnTo>
                  <a:lnTo>
                    <a:pt x="21055" y="30019"/>
                  </a:lnTo>
                  <a:lnTo>
                    <a:pt x="21126" y="28386"/>
                  </a:lnTo>
                  <a:lnTo>
                    <a:pt x="21188" y="26780"/>
                  </a:lnTo>
                  <a:lnTo>
                    <a:pt x="21238" y="25199"/>
                  </a:lnTo>
                  <a:lnTo>
                    <a:pt x="21274" y="23644"/>
                  </a:lnTo>
                  <a:lnTo>
                    <a:pt x="21305" y="22123"/>
                  </a:lnTo>
                  <a:lnTo>
                    <a:pt x="21325" y="20628"/>
                  </a:lnTo>
                  <a:lnTo>
                    <a:pt x="21330" y="19168"/>
                  </a:lnTo>
                  <a:lnTo>
                    <a:pt x="21335" y="17742"/>
                  </a:lnTo>
                  <a:lnTo>
                    <a:pt x="21330" y="16358"/>
                  </a:lnTo>
                  <a:lnTo>
                    <a:pt x="21315" y="15018"/>
                  </a:lnTo>
                  <a:lnTo>
                    <a:pt x="21295" y="13721"/>
                  </a:lnTo>
                  <a:lnTo>
                    <a:pt x="21274" y="12467"/>
                  </a:lnTo>
                  <a:lnTo>
                    <a:pt x="21244" y="11272"/>
                  </a:lnTo>
                  <a:lnTo>
                    <a:pt x="21208" y="10121"/>
                  </a:lnTo>
                  <a:lnTo>
                    <a:pt x="21172" y="9030"/>
                  </a:lnTo>
                  <a:lnTo>
                    <a:pt x="21137" y="7999"/>
                  </a:lnTo>
                  <a:lnTo>
                    <a:pt x="21096" y="7020"/>
                  </a:lnTo>
                  <a:lnTo>
                    <a:pt x="21055" y="6109"/>
                  </a:lnTo>
                  <a:lnTo>
                    <a:pt x="21014" y="5267"/>
                  </a:lnTo>
                  <a:lnTo>
                    <a:pt x="20933" y="3781"/>
                  </a:lnTo>
                  <a:lnTo>
                    <a:pt x="20862" y="2587"/>
                  </a:lnTo>
                  <a:lnTo>
                    <a:pt x="20800" y="1710"/>
                  </a:lnTo>
                  <a:lnTo>
                    <a:pt x="20750" y="989"/>
                  </a:lnTo>
                  <a:lnTo>
                    <a:pt x="20317" y="894"/>
                  </a:lnTo>
                  <a:lnTo>
                    <a:pt x="19797" y="800"/>
                  </a:lnTo>
                  <a:lnTo>
                    <a:pt x="19094" y="671"/>
                  </a:lnTo>
                  <a:lnTo>
                    <a:pt x="18213" y="542"/>
                  </a:lnTo>
                  <a:lnTo>
                    <a:pt x="17709" y="465"/>
                  </a:lnTo>
                  <a:lnTo>
                    <a:pt x="17169" y="396"/>
                  </a:lnTo>
                  <a:lnTo>
                    <a:pt x="16594" y="336"/>
                  </a:lnTo>
                  <a:lnTo>
                    <a:pt x="15977" y="267"/>
                  </a:lnTo>
                  <a:lnTo>
                    <a:pt x="15331" y="207"/>
                  </a:lnTo>
                  <a:lnTo>
                    <a:pt x="14653" y="155"/>
                  </a:lnTo>
                  <a:lnTo>
                    <a:pt x="13940" y="104"/>
                  </a:lnTo>
                  <a:lnTo>
                    <a:pt x="13197" y="61"/>
                  </a:lnTo>
                  <a:lnTo>
                    <a:pt x="12428" y="26"/>
                  </a:lnTo>
                  <a:lnTo>
                    <a:pt x="11633" y="9"/>
                  </a:lnTo>
                  <a:lnTo>
                    <a:pt x="108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137aa9371db_0_160"/>
            <p:cNvSpPr/>
            <p:nvPr/>
          </p:nvSpPr>
          <p:spPr>
            <a:xfrm>
              <a:off x="2842700" y="-4822800"/>
              <a:ext cx="533400" cy="899525"/>
            </a:xfrm>
            <a:custGeom>
              <a:avLst/>
              <a:gdLst/>
              <a:ahLst/>
              <a:cxnLst/>
              <a:rect l="l" t="t" r="r" b="b"/>
              <a:pathLst>
                <a:path w="21336" h="35981" fill="none" extrusionOk="0">
                  <a:moveTo>
                    <a:pt x="581" y="989"/>
                  </a:moveTo>
                  <a:lnTo>
                    <a:pt x="581" y="989"/>
                  </a:lnTo>
                  <a:lnTo>
                    <a:pt x="1081" y="885"/>
                  </a:lnTo>
                  <a:lnTo>
                    <a:pt x="1575" y="791"/>
                  </a:lnTo>
                  <a:lnTo>
                    <a:pt x="2069" y="705"/>
                  </a:lnTo>
                  <a:lnTo>
                    <a:pt x="2563" y="619"/>
                  </a:lnTo>
                  <a:lnTo>
                    <a:pt x="3052" y="542"/>
                  </a:lnTo>
                  <a:lnTo>
                    <a:pt x="3535" y="473"/>
                  </a:lnTo>
                  <a:lnTo>
                    <a:pt x="4503" y="344"/>
                  </a:lnTo>
                  <a:lnTo>
                    <a:pt x="5450" y="241"/>
                  </a:lnTo>
                  <a:lnTo>
                    <a:pt x="6393" y="164"/>
                  </a:lnTo>
                  <a:lnTo>
                    <a:pt x="7314" y="95"/>
                  </a:lnTo>
                  <a:lnTo>
                    <a:pt x="8216" y="44"/>
                  </a:lnTo>
                  <a:lnTo>
                    <a:pt x="9102" y="18"/>
                  </a:lnTo>
                  <a:lnTo>
                    <a:pt x="9968" y="1"/>
                  </a:lnTo>
                  <a:lnTo>
                    <a:pt x="10813" y="1"/>
                  </a:lnTo>
                  <a:lnTo>
                    <a:pt x="11633" y="9"/>
                  </a:lnTo>
                  <a:lnTo>
                    <a:pt x="12428" y="26"/>
                  </a:lnTo>
                  <a:lnTo>
                    <a:pt x="13197" y="61"/>
                  </a:lnTo>
                  <a:lnTo>
                    <a:pt x="13940" y="104"/>
                  </a:lnTo>
                  <a:lnTo>
                    <a:pt x="14653" y="155"/>
                  </a:lnTo>
                  <a:lnTo>
                    <a:pt x="15331" y="207"/>
                  </a:lnTo>
                  <a:lnTo>
                    <a:pt x="15977" y="267"/>
                  </a:lnTo>
                  <a:lnTo>
                    <a:pt x="16594" y="336"/>
                  </a:lnTo>
                  <a:lnTo>
                    <a:pt x="17169" y="396"/>
                  </a:lnTo>
                  <a:lnTo>
                    <a:pt x="17709" y="465"/>
                  </a:lnTo>
                  <a:lnTo>
                    <a:pt x="18213" y="542"/>
                  </a:lnTo>
                  <a:lnTo>
                    <a:pt x="19094" y="671"/>
                  </a:lnTo>
                  <a:lnTo>
                    <a:pt x="19797" y="800"/>
                  </a:lnTo>
                  <a:lnTo>
                    <a:pt x="20317" y="894"/>
                  </a:lnTo>
                  <a:lnTo>
                    <a:pt x="20750" y="989"/>
                  </a:lnTo>
                  <a:lnTo>
                    <a:pt x="20750" y="989"/>
                  </a:lnTo>
                  <a:lnTo>
                    <a:pt x="20800" y="1710"/>
                  </a:lnTo>
                  <a:lnTo>
                    <a:pt x="20862" y="2587"/>
                  </a:lnTo>
                  <a:lnTo>
                    <a:pt x="20933" y="3781"/>
                  </a:lnTo>
                  <a:lnTo>
                    <a:pt x="21014" y="5267"/>
                  </a:lnTo>
                  <a:lnTo>
                    <a:pt x="21055" y="6109"/>
                  </a:lnTo>
                  <a:lnTo>
                    <a:pt x="21096" y="7020"/>
                  </a:lnTo>
                  <a:lnTo>
                    <a:pt x="21137" y="7999"/>
                  </a:lnTo>
                  <a:lnTo>
                    <a:pt x="21172" y="9030"/>
                  </a:lnTo>
                  <a:lnTo>
                    <a:pt x="21208" y="10121"/>
                  </a:lnTo>
                  <a:lnTo>
                    <a:pt x="21244" y="11272"/>
                  </a:lnTo>
                  <a:lnTo>
                    <a:pt x="21274" y="12467"/>
                  </a:lnTo>
                  <a:lnTo>
                    <a:pt x="21295" y="13721"/>
                  </a:lnTo>
                  <a:lnTo>
                    <a:pt x="21315" y="15018"/>
                  </a:lnTo>
                  <a:lnTo>
                    <a:pt x="21330" y="16358"/>
                  </a:lnTo>
                  <a:lnTo>
                    <a:pt x="21335" y="17742"/>
                  </a:lnTo>
                  <a:lnTo>
                    <a:pt x="21330" y="19168"/>
                  </a:lnTo>
                  <a:lnTo>
                    <a:pt x="21325" y="20628"/>
                  </a:lnTo>
                  <a:lnTo>
                    <a:pt x="21305" y="22123"/>
                  </a:lnTo>
                  <a:lnTo>
                    <a:pt x="21274" y="23644"/>
                  </a:lnTo>
                  <a:lnTo>
                    <a:pt x="21238" y="25199"/>
                  </a:lnTo>
                  <a:lnTo>
                    <a:pt x="21188" y="26780"/>
                  </a:lnTo>
                  <a:lnTo>
                    <a:pt x="21126" y="28386"/>
                  </a:lnTo>
                  <a:lnTo>
                    <a:pt x="21055" y="30019"/>
                  </a:lnTo>
                  <a:lnTo>
                    <a:pt x="21009" y="30835"/>
                  </a:lnTo>
                  <a:lnTo>
                    <a:pt x="20963" y="31659"/>
                  </a:lnTo>
                  <a:lnTo>
                    <a:pt x="20918" y="32493"/>
                  </a:lnTo>
                  <a:lnTo>
                    <a:pt x="20867" y="33318"/>
                  </a:lnTo>
                  <a:lnTo>
                    <a:pt x="20811" y="34160"/>
                  </a:lnTo>
                  <a:lnTo>
                    <a:pt x="20750" y="34993"/>
                  </a:lnTo>
                  <a:lnTo>
                    <a:pt x="20750" y="34993"/>
                  </a:lnTo>
                  <a:lnTo>
                    <a:pt x="20250" y="35096"/>
                  </a:lnTo>
                  <a:lnTo>
                    <a:pt x="19756" y="35190"/>
                  </a:lnTo>
                  <a:lnTo>
                    <a:pt x="19262" y="35276"/>
                  </a:lnTo>
                  <a:lnTo>
                    <a:pt x="18773" y="35362"/>
                  </a:lnTo>
                  <a:lnTo>
                    <a:pt x="18285" y="35440"/>
                  </a:lnTo>
                  <a:lnTo>
                    <a:pt x="17796" y="35508"/>
                  </a:lnTo>
                  <a:lnTo>
                    <a:pt x="16833" y="35637"/>
                  </a:lnTo>
                  <a:lnTo>
                    <a:pt x="15881" y="35740"/>
                  </a:lnTo>
                  <a:lnTo>
                    <a:pt x="14944" y="35818"/>
                  </a:lnTo>
                  <a:lnTo>
                    <a:pt x="14022" y="35886"/>
                  </a:lnTo>
                  <a:lnTo>
                    <a:pt x="13115" y="35929"/>
                  </a:lnTo>
                  <a:lnTo>
                    <a:pt x="12229" y="35964"/>
                  </a:lnTo>
                  <a:lnTo>
                    <a:pt x="11363" y="35981"/>
                  </a:lnTo>
                  <a:lnTo>
                    <a:pt x="10518" y="35981"/>
                  </a:lnTo>
                  <a:lnTo>
                    <a:pt x="9698" y="35972"/>
                  </a:lnTo>
                  <a:lnTo>
                    <a:pt x="8903" y="35947"/>
                  </a:lnTo>
                  <a:lnTo>
                    <a:pt x="8134" y="35921"/>
                  </a:lnTo>
                  <a:lnTo>
                    <a:pt x="7391" y="35878"/>
                  </a:lnTo>
                  <a:lnTo>
                    <a:pt x="6683" y="35826"/>
                  </a:lnTo>
                  <a:lnTo>
                    <a:pt x="6000" y="35775"/>
                  </a:lnTo>
                  <a:lnTo>
                    <a:pt x="5354" y="35715"/>
                  </a:lnTo>
                  <a:lnTo>
                    <a:pt x="4737" y="35646"/>
                  </a:lnTo>
                  <a:lnTo>
                    <a:pt x="4162" y="35586"/>
                  </a:lnTo>
                  <a:lnTo>
                    <a:pt x="3622" y="35508"/>
                  </a:lnTo>
                  <a:lnTo>
                    <a:pt x="3118" y="35440"/>
                  </a:lnTo>
                  <a:lnTo>
                    <a:pt x="2242" y="35311"/>
                  </a:lnTo>
                  <a:lnTo>
                    <a:pt x="1534" y="35182"/>
                  </a:lnTo>
                  <a:lnTo>
                    <a:pt x="1014" y="35087"/>
                  </a:lnTo>
                  <a:lnTo>
                    <a:pt x="581" y="34993"/>
                  </a:lnTo>
                  <a:lnTo>
                    <a:pt x="581" y="34993"/>
                  </a:lnTo>
                  <a:lnTo>
                    <a:pt x="531" y="34271"/>
                  </a:lnTo>
                  <a:lnTo>
                    <a:pt x="469" y="33395"/>
                  </a:lnTo>
                  <a:lnTo>
                    <a:pt x="398" y="32201"/>
                  </a:lnTo>
                  <a:lnTo>
                    <a:pt x="317" y="30714"/>
                  </a:lnTo>
                  <a:lnTo>
                    <a:pt x="276" y="29872"/>
                  </a:lnTo>
                  <a:lnTo>
                    <a:pt x="235" y="28962"/>
                  </a:lnTo>
                  <a:lnTo>
                    <a:pt x="194" y="27982"/>
                  </a:lnTo>
                  <a:lnTo>
                    <a:pt x="159" y="26951"/>
                  </a:lnTo>
                  <a:lnTo>
                    <a:pt x="123" y="25860"/>
                  </a:lnTo>
                  <a:lnTo>
                    <a:pt x="87" y="24709"/>
                  </a:lnTo>
                  <a:lnTo>
                    <a:pt x="62" y="23515"/>
                  </a:lnTo>
                  <a:lnTo>
                    <a:pt x="37" y="22261"/>
                  </a:lnTo>
                  <a:lnTo>
                    <a:pt x="16" y="20963"/>
                  </a:lnTo>
                  <a:lnTo>
                    <a:pt x="6" y="19623"/>
                  </a:lnTo>
                  <a:lnTo>
                    <a:pt x="1" y="18240"/>
                  </a:lnTo>
                  <a:lnTo>
                    <a:pt x="1" y="16814"/>
                  </a:lnTo>
                  <a:lnTo>
                    <a:pt x="11" y="15353"/>
                  </a:lnTo>
                  <a:lnTo>
                    <a:pt x="26" y="13858"/>
                  </a:lnTo>
                  <a:lnTo>
                    <a:pt x="57" y="12338"/>
                  </a:lnTo>
                  <a:lnTo>
                    <a:pt x="93" y="10783"/>
                  </a:lnTo>
                  <a:lnTo>
                    <a:pt x="144" y="9202"/>
                  </a:lnTo>
                  <a:lnTo>
                    <a:pt x="205" y="7595"/>
                  </a:lnTo>
                  <a:lnTo>
                    <a:pt x="281" y="5963"/>
                  </a:lnTo>
                  <a:lnTo>
                    <a:pt x="322" y="5147"/>
                  </a:lnTo>
                  <a:lnTo>
                    <a:pt x="368" y="4322"/>
                  </a:lnTo>
                  <a:lnTo>
                    <a:pt x="413" y="3489"/>
                  </a:lnTo>
                  <a:lnTo>
                    <a:pt x="469" y="2664"/>
                  </a:lnTo>
                  <a:lnTo>
                    <a:pt x="525" y="1822"/>
                  </a:lnTo>
                  <a:lnTo>
                    <a:pt x="581" y="989"/>
                  </a:lnTo>
                  <a:lnTo>
                    <a:pt x="581" y="9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137aa9371db_0_160"/>
            <p:cNvSpPr/>
            <p:nvPr/>
          </p:nvSpPr>
          <p:spPr>
            <a:xfrm>
              <a:off x="2857225" y="-479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137aa9371db_0_160"/>
            <p:cNvSpPr/>
            <p:nvPr/>
          </p:nvSpPr>
          <p:spPr>
            <a:xfrm>
              <a:off x="1831900" y="-6889850"/>
              <a:ext cx="3956075" cy="7127975"/>
            </a:xfrm>
            <a:custGeom>
              <a:avLst/>
              <a:gdLst/>
              <a:ahLst/>
              <a:cxnLst/>
              <a:rect l="l" t="t" r="r" b="b"/>
              <a:pathLst>
                <a:path w="158243" h="285119" extrusionOk="0">
                  <a:moveTo>
                    <a:pt x="23580" y="0"/>
                  </a:moveTo>
                  <a:lnTo>
                    <a:pt x="23428" y="17"/>
                  </a:lnTo>
                  <a:lnTo>
                    <a:pt x="23275" y="43"/>
                  </a:lnTo>
                  <a:lnTo>
                    <a:pt x="23122" y="86"/>
                  </a:lnTo>
                  <a:lnTo>
                    <a:pt x="22969" y="138"/>
                  </a:lnTo>
                  <a:lnTo>
                    <a:pt x="22827" y="198"/>
                  </a:lnTo>
                  <a:lnTo>
                    <a:pt x="22679" y="275"/>
                  </a:lnTo>
                  <a:lnTo>
                    <a:pt x="22541" y="361"/>
                  </a:lnTo>
                  <a:lnTo>
                    <a:pt x="22404" y="464"/>
                  </a:lnTo>
                  <a:lnTo>
                    <a:pt x="22271" y="576"/>
                  </a:lnTo>
                  <a:lnTo>
                    <a:pt x="22139" y="696"/>
                  </a:lnTo>
                  <a:lnTo>
                    <a:pt x="22012" y="825"/>
                  </a:lnTo>
                  <a:lnTo>
                    <a:pt x="21889" y="962"/>
                  </a:lnTo>
                  <a:lnTo>
                    <a:pt x="21772" y="1108"/>
                  </a:lnTo>
                  <a:lnTo>
                    <a:pt x="21660" y="1272"/>
                  </a:lnTo>
                  <a:lnTo>
                    <a:pt x="21548" y="1435"/>
                  </a:lnTo>
                  <a:lnTo>
                    <a:pt x="21446" y="1615"/>
                  </a:lnTo>
                  <a:lnTo>
                    <a:pt x="21345" y="1796"/>
                  </a:lnTo>
                  <a:lnTo>
                    <a:pt x="21253" y="1985"/>
                  </a:lnTo>
                  <a:lnTo>
                    <a:pt x="21166" y="2191"/>
                  </a:lnTo>
                  <a:lnTo>
                    <a:pt x="21080" y="2397"/>
                  </a:lnTo>
                  <a:lnTo>
                    <a:pt x="21003" y="2603"/>
                  </a:lnTo>
                  <a:lnTo>
                    <a:pt x="20932" y="2827"/>
                  </a:lnTo>
                  <a:lnTo>
                    <a:pt x="20871" y="3059"/>
                  </a:lnTo>
                  <a:lnTo>
                    <a:pt x="20810" y="3291"/>
                  </a:lnTo>
                  <a:lnTo>
                    <a:pt x="20759" y="3523"/>
                  </a:lnTo>
                  <a:lnTo>
                    <a:pt x="20713" y="3772"/>
                  </a:lnTo>
                  <a:lnTo>
                    <a:pt x="20677" y="4021"/>
                  </a:lnTo>
                  <a:lnTo>
                    <a:pt x="20647" y="4270"/>
                  </a:lnTo>
                  <a:lnTo>
                    <a:pt x="20621" y="4528"/>
                  </a:lnTo>
                  <a:lnTo>
                    <a:pt x="20606" y="4794"/>
                  </a:lnTo>
                  <a:lnTo>
                    <a:pt x="20601" y="5060"/>
                  </a:lnTo>
                  <a:lnTo>
                    <a:pt x="20540" y="9665"/>
                  </a:lnTo>
                  <a:lnTo>
                    <a:pt x="20479" y="14270"/>
                  </a:lnTo>
                  <a:lnTo>
                    <a:pt x="20423" y="18884"/>
                  </a:lnTo>
                  <a:lnTo>
                    <a:pt x="20372" y="23497"/>
                  </a:lnTo>
                  <a:lnTo>
                    <a:pt x="20321" y="28111"/>
                  </a:lnTo>
                  <a:lnTo>
                    <a:pt x="20275" y="32733"/>
                  </a:lnTo>
                  <a:lnTo>
                    <a:pt x="20229" y="37346"/>
                  </a:lnTo>
                  <a:lnTo>
                    <a:pt x="20194" y="41968"/>
                  </a:lnTo>
                  <a:lnTo>
                    <a:pt x="20158" y="46591"/>
                  </a:lnTo>
                  <a:lnTo>
                    <a:pt x="20122" y="51213"/>
                  </a:lnTo>
                  <a:lnTo>
                    <a:pt x="20092" y="55835"/>
                  </a:lnTo>
                  <a:lnTo>
                    <a:pt x="20066" y="60457"/>
                  </a:lnTo>
                  <a:lnTo>
                    <a:pt x="20046" y="65088"/>
                  </a:lnTo>
                  <a:lnTo>
                    <a:pt x="20025" y="69710"/>
                  </a:lnTo>
                  <a:lnTo>
                    <a:pt x="20010" y="74332"/>
                  </a:lnTo>
                  <a:lnTo>
                    <a:pt x="19995" y="78954"/>
                  </a:lnTo>
                  <a:lnTo>
                    <a:pt x="19990" y="83576"/>
                  </a:lnTo>
                  <a:lnTo>
                    <a:pt x="19980" y="88198"/>
                  </a:lnTo>
                  <a:lnTo>
                    <a:pt x="19980" y="92820"/>
                  </a:lnTo>
                  <a:lnTo>
                    <a:pt x="19980" y="97442"/>
                  </a:lnTo>
                  <a:lnTo>
                    <a:pt x="19985" y="102056"/>
                  </a:lnTo>
                  <a:lnTo>
                    <a:pt x="19990" y="106669"/>
                  </a:lnTo>
                  <a:lnTo>
                    <a:pt x="20005" y="111283"/>
                  </a:lnTo>
                  <a:lnTo>
                    <a:pt x="20015" y="115896"/>
                  </a:lnTo>
                  <a:lnTo>
                    <a:pt x="20036" y="120501"/>
                  </a:lnTo>
                  <a:lnTo>
                    <a:pt x="20056" y="125106"/>
                  </a:lnTo>
                  <a:lnTo>
                    <a:pt x="20081" y="129711"/>
                  </a:lnTo>
                  <a:lnTo>
                    <a:pt x="20107" y="134308"/>
                  </a:lnTo>
                  <a:lnTo>
                    <a:pt x="20138" y="138904"/>
                  </a:lnTo>
                  <a:lnTo>
                    <a:pt x="20173" y="143500"/>
                  </a:lnTo>
                  <a:lnTo>
                    <a:pt x="20214" y="148088"/>
                  </a:lnTo>
                  <a:lnTo>
                    <a:pt x="20255" y="152667"/>
                  </a:lnTo>
                  <a:lnTo>
                    <a:pt x="18477" y="152839"/>
                  </a:lnTo>
                  <a:lnTo>
                    <a:pt x="16705" y="153028"/>
                  </a:lnTo>
                  <a:lnTo>
                    <a:pt x="14938" y="153217"/>
                  </a:lnTo>
                  <a:lnTo>
                    <a:pt x="13181" y="153423"/>
                  </a:lnTo>
                  <a:lnTo>
                    <a:pt x="11423" y="153638"/>
                  </a:lnTo>
                  <a:lnTo>
                    <a:pt x="9677" y="153861"/>
                  </a:lnTo>
                  <a:lnTo>
                    <a:pt x="7940" y="154093"/>
                  </a:lnTo>
                  <a:lnTo>
                    <a:pt x="6213" y="154342"/>
                  </a:lnTo>
                  <a:lnTo>
                    <a:pt x="6086" y="154368"/>
                  </a:lnTo>
                  <a:lnTo>
                    <a:pt x="5959" y="154394"/>
                  </a:lnTo>
                  <a:lnTo>
                    <a:pt x="5837" y="154437"/>
                  </a:lnTo>
                  <a:lnTo>
                    <a:pt x="5714" y="154489"/>
                  </a:lnTo>
                  <a:lnTo>
                    <a:pt x="5592" y="154540"/>
                  </a:lnTo>
                  <a:lnTo>
                    <a:pt x="5475" y="154609"/>
                  </a:lnTo>
                  <a:lnTo>
                    <a:pt x="5358" y="154678"/>
                  </a:lnTo>
                  <a:lnTo>
                    <a:pt x="5241" y="154755"/>
                  </a:lnTo>
                  <a:lnTo>
                    <a:pt x="5129" y="154849"/>
                  </a:lnTo>
                  <a:lnTo>
                    <a:pt x="5022" y="154944"/>
                  </a:lnTo>
                  <a:lnTo>
                    <a:pt x="4915" y="155038"/>
                  </a:lnTo>
                  <a:lnTo>
                    <a:pt x="4808" y="155150"/>
                  </a:lnTo>
                  <a:lnTo>
                    <a:pt x="4706" y="155270"/>
                  </a:lnTo>
                  <a:lnTo>
                    <a:pt x="4609" y="155391"/>
                  </a:lnTo>
                  <a:lnTo>
                    <a:pt x="4512" y="155519"/>
                  </a:lnTo>
                  <a:lnTo>
                    <a:pt x="4421" y="155657"/>
                  </a:lnTo>
                  <a:lnTo>
                    <a:pt x="4334" y="155794"/>
                  </a:lnTo>
                  <a:lnTo>
                    <a:pt x="4248" y="155940"/>
                  </a:lnTo>
                  <a:lnTo>
                    <a:pt x="4166" y="156095"/>
                  </a:lnTo>
                  <a:lnTo>
                    <a:pt x="4085" y="156250"/>
                  </a:lnTo>
                  <a:lnTo>
                    <a:pt x="4008" y="156413"/>
                  </a:lnTo>
                  <a:lnTo>
                    <a:pt x="3937" y="156585"/>
                  </a:lnTo>
                  <a:lnTo>
                    <a:pt x="3871" y="156757"/>
                  </a:lnTo>
                  <a:lnTo>
                    <a:pt x="3810" y="156937"/>
                  </a:lnTo>
                  <a:lnTo>
                    <a:pt x="3748" y="157117"/>
                  </a:lnTo>
                  <a:lnTo>
                    <a:pt x="3692" y="157306"/>
                  </a:lnTo>
                  <a:lnTo>
                    <a:pt x="3647" y="157504"/>
                  </a:lnTo>
                  <a:lnTo>
                    <a:pt x="3601" y="157702"/>
                  </a:lnTo>
                  <a:lnTo>
                    <a:pt x="3555" y="157899"/>
                  </a:lnTo>
                  <a:lnTo>
                    <a:pt x="3519" y="158105"/>
                  </a:lnTo>
                  <a:lnTo>
                    <a:pt x="3489" y="158312"/>
                  </a:lnTo>
                  <a:lnTo>
                    <a:pt x="3463" y="158526"/>
                  </a:lnTo>
                  <a:lnTo>
                    <a:pt x="3326" y="159764"/>
                  </a:lnTo>
                  <a:lnTo>
                    <a:pt x="3193" y="161035"/>
                  </a:lnTo>
                  <a:lnTo>
                    <a:pt x="3020" y="162710"/>
                  </a:lnTo>
                  <a:lnTo>
                    <a:pt x="2821" y="164755"/>
                  </a:lnTo>
                  <a:lnTo>
                    <a:pt x="2597" y="167152"/>
                  </a:lnTo>
                  <a:lnTo>
                    <a:pt x="2475" y="168475"/>
                  </a:lnTo>
                  <a:lnTo>
                    <a:pt x="2353" y="169876"/>
                  </a:lnTo>
                  <a:lnTo>
                    <a:pt x="2226" y="171353"/>
                  </a:lnTo>
                  <a:lnTo>
                    <a:pt x="2093" y="172908"/>
                  </a:lnTo>
                  <a:lnTo>
                    <a:pt x="1961" y="174523"/>
                  </a:lnTo>
                  <a:lnTo>
                    <a:pt x="1828" y="176216"/>
                  </a:lnTo>
                  <a:lnTo>
                    <a:pt x="1696" y="177969"/>
                  </a:lnTo>
                  <a:lnTo>
                    <a:pt x="1564" y="179781"/>
                  </a:lnTo>
                  <a:lnTo>
                    <a:pt x="1426" y="181646"/>
                  </a:lnTo>
                  <a:lnTo>
                    <a:pt x="1299" y="183579"/>
                  </a:lnTo>
                  <a:lnTo>
                    <a:pt x="1166" y="185555"/>
                  </a:lnTo>
                  <a:lnTo>
                    <a:pt x="1044" y="187582"/>
                  </a:lnTo>
                  <a:lnTo>
                    <a:pt x="922" y="189653"/>
                  </a:lnTo>
                  <a:lnTo>
                    <a:pt x="805" y="191766"/>
                  </a:lnTo>
                  <a:lnTo>
                    <a:pt x="693" y="193923"/>
                  </a:lnTo>
                  <a:lnTo>
                    <a:pt x="586" y="196113"/>
                  </a:lnTo>
                  <a:lnTo>
                    <a:pt x="484" y="198338"/>
                  </a:lnTo>
                  <a:lnTo>
                    <a:pt x="392" y="200589"/>
                  </a:lnTo>
                  <a:lnTo>
                    <a:pt x="306" y="202875"/>
                  </a:lnTo>
                  <a:lnTo>
                    <a:pt x="229" y="205186"/>
                  </a:lnTo>
                  <a:lnTo>
                    <a:pt x="183" y="206775"/>
                  </a:lnTo>
                  <a:lnTo>
                    <a:pt x="143" y="208347"/>
                  </a:lnTo>
                  <a:lnTo>
                    <a:pt x="107" y="209902"/>
                  </a:lnTo>
                  <a:lnTo>
                    <a:pt x="76" y="211449"/>
                  </a:lnTo>
                  <a:lnTo>
                    <a:pt x="51" y="212978"/>
                  </a:lnTo>
                  <a:lnTo>
                    <a:pt x="31" y="214490"/>
                  </a:lnTo>
                  <a:lnTo>
                    <a:pt x="15" y="215985"/>
                  </a:lnTo>
                  <a:lnTo>
                    <a:pt x="5" y="217463"/>
                  </a:lnTo>
                  <a:lnTo>
                    <a:pt x="0" y="218932"/>
                  </a:lnTo>
                  <a:lnTo>
                    <a:pt x="0" y="220384"/>
                  </a:lnTo>
                  <a:lnTo>
                    <a:pt x="5" y="221818"/>
                  </a:lnTo>
                  <a:lnTo>
                    <a:pt x="15" y="223236"/>
                  </a:lnTo>
                  <a:lnTo>
                    <a:pt x="31" y="224636"/>
                  </a:lnTo>
                  <a:lnTo>
                    <a:pt x="51" y="226020"/>
                  </a:lnTo>
                  <a:lnTo>
                    <a:pt x="76" y="227394"/>
                  </a:lnTo>
                  <a:lnTo>
                    <a:pt x="112" y="228752"/>
                  </a:lnTo>
                  <a:lnTo>
                    <a:pt x="148" y="230092"/>
                  </a:lnTo>
                  <a:lnTo>
                    <a:pt x="188" y="231415"/>
                  </a:lnTo>
                  <a:lnTo>
                    <a:pt x="234" y="232721"/>
                  </a:lnTo>
                  <a:lnTo>
                    <a:pt x="290" y="234018"/>
                  </a:lnTo>
                  <a:lnTo>
                    <a:pt x="346" y="235290"/>
                  </a:lnTo>
                  <a:lnTo>
                    <a:pt x="407" y="236552"/>
                  </a:lnTo>
                  <a:lnTo>
                    <a:pt x="479" y="237798"/>
                  </a:lnTo>
                  <a:lnTo>
                    <a:pt x="550" y="239027"/>
                  </a:lnTo>
                  <a:lnTo>
                    <a:pt x="626" y="240238"/>
                  </a:lnTo>
                  <a:lnTo>
                    <a:pt x="713" y="241441"/>
                  </a:lnTo>
                  <a:lnTo>
                    <a:pt x="800" y="242618"/>
                  </a:lnTo>
                  <a:lnTo>
                    <a:pt x="891" y="243786"/>
                  </a:lnTo>
                  <a:lnTo>
                    <a:pt x="993" y="244938"/>
                  </a:lnTo>
                  <a:lnTo>
                    <a:pt x="1095" y="246072"/>
                  </a:lnTo>
                  <a:lnTo>
                    <a:pt x="1207" y="247188"/>
                  </a:lnTo>
                  <a:lnTo>
                    <a:pt x="1319" y="248288"/>
                  </a:lnTo>
                  <a:lnTo>
                    <a:pt x="1441" y="249379"/>
                  </a:lnTo>
                  <a:lnTo>
                    <a:pt x="1564" y="250445"/>
                  </a:lnTo>
                  <a:lnTo>
                    <a:pt x="1696" y="251501"/>
                  </a:lnTo>
                  <a:lnTo>
                    <a:pt x="1828" y="252541"/>
                  </a:lnTo>
                  <a:lnTo>
                    <a:pt x="1971" y="253563"/>
                  </a:lnTo>
                  <a:lnTo>
                    <a:pt x="2119" y="254568"/>
                  </a:lnTo>
                  <a:lnTo>
                    <a:pt x="2266" y="255556"/>
                  </a:lnTo>
                  <a:lnTo>
                    <a:pt x="2424" y="256527"/>
                  </a:lnTo>
                  <a:lnTo>
                    <a:pt x="2582" y="257489"/>
                  </a:lnTo>
                  <a:lnTo>
                    <a:pt x="2750" y="258426"/>
                  </a:lnTo>
                  <a:lnTo>
                    <a:pt x="2923" y="259354"/>
                  </a:lnTo>
                  <a:lnTo>
                    <a:pt x="3097" y="260264"/>
                  </a:lnTo>
                  <a:lnTo>
                    <a:pt x="3280" y="261158"/>
                  </a:lnTo>
                  <a:lnTo>
                    <a:pt x="3468" y="262034"/>
                  </a:lnTo>
                  <a:lnTo>
                    <a:pt x="3657" y="262893"/>
                  </a:lnTo>
                  <a:lnTo>
                    <a:pt x="3855" y="263744"/>
                  </a:lnTo>
                  <a:lnTo>
                    <a:pt x="4059" y="264569"/>
                  </a:lnTo>
                  <a:lnTo>
                    <a:pt x="4263" y="265385"/>
                  </a:lnTo>
                  <a:lnTo>
                    <a:pt x="4477" y="266175"/>
                  </a:lnTo>
                  <a:lnTo>
                    <a:pt x="4696" y="266957"/>
                  </a:lnTo>
                  <a:lnTo>
                    <a:pt x="4920" y="267722"/>
                  </a:lnTo>
                  <a:lnTo>
                    <a:pt x="5144" y="268469"/>
                  </a:lnTo>
                  <a:lnTo>
                    <a:pt x="5378" y="269199"/>
                  </a:lnTo>
                  <a:lnTo>
                    <a:pt x="5618" y="269912"/>
                  </a:lnTo>
                  <a:lnTo>
                    <a:pt x="5862" y="270617"/>
                  </a:lnTo>
                  <a:lnTo>
                    <a:pt x="6112" y="271296"/>
                  </a:lnTo>
                  <a:lnTo>
                    <a:pt x="6361" y="271966"/>
                  </a:lnTo>
                  <a:lnTo>
                    <a:pt x="6621" y="272610"/>
                  </a:lnTo>
                  <a:lnTo>
                    <a:pt x="6886" y="273246"/>
                  </a:lnTo>
                  <a:lnTo>
                    <a:pt x="7156" y="273864"/>
                  </a:lnTo>
                  <a:lnTo>
                    <a:pt x="7431" y="274457"/>
                  </a:lnTo>
                  <a:lnTo>
                    <a:pt x="7711" y="275041"/>
                  </a:lnTo>
                  <a:lnTo>
                    <a:pt x="8016" y="275660"/>
                  </a:lnTo>
                  <a:lnTo>
                    <a:pt x="8332" y="276261"/>
                  </a:lnTo>
                  <a:lnTo>
                    <a:pt x="8653" y="276837"/>
                  </a:lnTo>
                  <a:lnTo>
                    <a:pt x="8984" y="277395"/>
                  </a:lnTo>
                  <a:lnTo>
                    <a:pt x="9315" y="277937"/>
                  </a:lnTo>
                  <a:lnTo>
                    <a:pt x="9483" y="278194"/>
                  </a:lnTo>
                  <a:lnTo>
                    <a:pt x="9651" y="278452"/>
                  </a:lnTo>
                  <a:lnTo>
                    <a:pt x="9824" y="278710"/>
                  </a:lnTo>
                  <a:lnTo>
                    <a:pt x="9997" y="278959"/>
                  </a:lnTo>
                  <a:lnTo>
                    <a:pt x="10171" y="279200"/>
                  </a:lnTo>
                  <a:lnTo>
                    <a:pt x="10344" y="279440"/>
                  </a:lnTo>
                  <a:lnTo>
                    <a:pt x="10522" y="279672"/>
                  </a:lnTo>
                  <a:lnTo>
                    <a:pt x="10700" y="279896"/>
                  </a:lnTo>
                  <a:lnTo>
                    <a:pt x="10879" y="280127"/>
                  </a:lnTo>
                  <a:lnTo>
                    <a:pt x="11057" y="280342"/>
                  </a:lnTo>
                  <a:lnTo>
                    <a:pt x="11240" y="280557"/>
                  </a:lnTo>
                  <a:lnTo>
                    <a:pt x="11423" y="280763"/>
                  </a:lnTo>
                  <a:lnTo>
                    <a:pt x="11607" y="280969"/>
                  </a:lnTo>
                  <a:lnTo>
                    <a:pt x="11795" y="281167"/>
                  </a:lnTo>
                  <a:lnTo>
                    <a:pt x="11984" y="281365"/>
                  </a:lnTo>
                  <a:lnTo>
                    <a:pt x="12172" y="281554"/>
                  </a:lnTo>
                  <a:lnTo>
                    <a:pt x="12361" y="281734"/>
                  </a:lnTo>
                  <a:lnTo>
                    <a:pt x="12554" y="281914"/>
                  </a:lnTo>
                  <a:lnTo>
                    <a:pt x="12743" y="282095"/>
                  </a:lnTo>
                  <a:lnTo>
                    <a:pt x="12941" y="282258"/>
                  </a:lnTo>
                  <a:lnTo>
                    <a:pt x="13135" y="282430"/>
                  </a:lnTo>
                  <a:lnTo>
                    <a:pt x="13333" y="282585"/>
                  </a:lnTo>
                  <a:lnTo>
                    <a:pt x="13532" y="282739"/>
                  </a:lnTo>
                  <a:lnTo>
                    <a:pt x="13731" y="282894"/>
                  </a:lnTo>
                  <a:lnTo>
                    <a:pt x="13929" y="283040"/>
                  </a:lnTo>
                  <a:lnTo>
                    <a:pt x="14133" y="283177"/>
                  </a:lnTo>
                  <a:lnTo>
                    <a:pt x="14337" y="283315"/>
                  </a:lnTo>
                  <a:lnTo>
                    <a:pt x="14540" y="283444"/>
                  </a:lnTo>
                  <a:lnTo>
                    <a:pt x="14744" y="283573"/>
                  </a:lnTo>
                  <a:lnTo>
                    <a:pt x="14953" y="283693"/>
                  </a:lnTo>
                  <a:lnTo>
                    <a:pt x="15162" y="283805"/>
                  </a:lnTo>
                  <a:lnTo>
                    <a:pt x="15371" y="283916"/>
                  </a:lnTo>
                  <a:lnTo>
                    <a:pt x="15584" y="284028"/>
                  </a:lnTo>
                  <a:lnTo>
                    <a:pt x="15798" y="284122"/>
                  </a:lnTo>
                  <a:lnTo>
                    <a:pt x="16012" y="284226"/>
                  </a:lnTo>
                  <a:lnTo>
                    <a:pt x="16226" y="284311"/>
                  </a:lnTo>
                  <a:lnTo>
                    <a:pt x="16440" y="284397"/>
                  </a:lnTo>
                  <a:lnTo>
                    <a:pt x="16659" y="284483"/>
                  </a:lnTo>
                  <a:lnTo>
                    <a:pt x="16878" y="284561"/>
                  </a:lnTo>
                  <a:lnTo>
                    <a:pt x="17097" y="284629"/>
                  </a:lnTo>
                  <a:lnTo>
                    <a:pt x="17321" y="284698"/>
                  </a:lnTo>
                  <a:lnTo>
                    <a:pt x="17545" y="284758"/>
                  </a:lnTo>
                  <a:lnTo>
                    <a:pt x="17769" y="284818"/>
                  </a:lnTo>
                  <a:lnTo>
                    <a:pt x="17993" y="284870"/>
                  </a:lnTo>
                  <a:lnTo>
                    <a:pt x="18447" y="284956"/>
                  </a:lnTo>
                  <a:lnTo>
                    <a:pt x="18910" y="285025"/>
                  </a:lnTo>
                  <a:lnTo>
                    <a:pt x="19374" y="285076"/>
                  </a:lnTo>
                  <a:lnTo>
                    <a:pt x="19842" y="285102"/>
                  </a:lnTo>
                  <a:lnTo>
                    <a:pt x="20321" y="285119"/>
                  </a:lnTo>
                  <a:lnTo>
                    <a:pt x="137535" y="285119"/>
                  </a:lnTo>
                  <a:lnTo>
                    <a:pt x="137886" y="285110"/>
                  </a:lnTo>
                  <a:lnTo>
                    <a:pt x="138238" y="285093"/>
                  </a:lnTo>
                  <a:lnTo>
                    <a:pt x="138589" y="285067"/>
                  </a:lnTo>
                  <a:lnTo>
                    <a:pt x="138936" y="285033"/>
                  </a:lnTo>
                  <a:lnTo>
                    <a:pt x="139277" y="284990"/>
                  </a:lnTo>
                  <a:lnTo>
                    <a:pt x="139618" y="284939"/>
                  </a:lnTo>
                  <a:lnTo>
                    <a:pt x="139954" y="284878"/>
                  </a:lnTo>
                  <a:lnTo>
                    <a:pt x="140290" y="284801"/>
                  </a:lnTo>
                  <a:lnTo>
                    <a:pt x="140621" y="284715"/>
                  </a:lnTo>
                  <a:lnTo>
                    <a:pt x="140947" y="284621"/>
                  </a:lnTo>
                  <a:lnTo>
                    <a:pt x="141273" y="284518"/>
                  </a:lnTo>
                  <a:lnTo>
                    <a:pt x="141594" y="284406"/>
                  </a:lnTo>
                  <a:lnTo>
                    <a:pt x="141915" y="284286"/>
                  </a:lnTo>
                  <a:lnTo>
                    <a:pt x="142231" y="284157"/>
                  </a:lnTo>
                  <a:lnTo>
                    <a:pt x="142546" y="284011"/>
                  </a:lnTo>
                  <a:lnTo>
                    <a:pt x="142857" y="283865"/>
                  </a:lnTo>
                  <a:lnTo>
                    <a:pt x="143163" y="283701"/>
                  </a:lnTo>
                  <a:lnTo>
                    <a:pt x="143468" y="283530"/>
                  </a:lnTo>
                  <a:lnTo>
                    <a:pt x="143769" y="283349"/>
                  </a:lnTo>
                  <a:lnTo>
                    <a:pt x="144069" y="283160"/>
                  </a:lnTo>
                  <a:lnTo>
                    <a:pt x="144365" y="282963"/>
                  </a:lnTo>
                  <a:lnTo>
                    <a:pt x="144655" y="282748"/>
                  </a:lnTo>
                  <a:lnTo>
                    <a:pt x="144945" y="282533"/>
                  </a:lnTo>
                  <a:lnTo>
                    <a:pt x="145230" y="282301"/>
                  </a:lnTo>
                  <a:lnTo>
                    <a:pt x="145516" y="282069"/>
                  </a:lnTo>
                  <a:lnTo>
                    <a:pt x="145796" y="281820"/>
                  </a:lnTo>
                  <a:lnTo>
                    <a:pt x="146071" y="281562"/>
                  </a:lnTo>
                  <a:lnTo>
                    <a:pt x="146346" y="281296"/>
                  </a:lnTo>
                  <a:lnTo>
                    <a:pt x="146616" y="281021"/>
                  </a:lnTo>
                  <a:lnTo>
                    <a:pt x="146881" y="280737"/>
                  </a:lnTo>
                  <a:lnTo>
                    <a:pt x="147145" y="280445"/>
                  </a:lnTo>
                  <a:lnTo>
                    <a:pt x="147405" y="280136"/>
                  </a:lnTo>
                  <a:lnTo>
                    <a:pt x="147665" y="279827"/>
                  </a:lnTo>
                  <a:lnTo>
                    <a:pt x="147914" y="279500"/>
                  </a:lnTo>
                  <a:lnTo>
                    <a:pt x="148169" y="279174"/>
                  </a:lnTo>
                  <a:lnTo>
                    <a:pt x="148414" y="278830"/>
                  </a:lnTo>
                  <a:lnTo>
                    <a:pt x="148658" y="278478"/>
                  </a:lnTo>
                  <a:lnTo>
                    <a:pt x="148897" y="278126"/>
                  </a:lnTo>
                  <a:lnTo>
                    <a:pt x="149137" y="277756"/>
                  </a:lnTo>
                  <a:lnTo>
                    <a:pt x="149371" y="277378"/>
                  </a:lnTo>
                  <a:lnTo>
                    <a:pt x="149600" y="276992"/>
                  </a:lnTo>
                  <a:lnTo>
                    <a:pt x="149829" y="276588"/>
                  </a:lnTo>
                  <a:lnTo>
                    <a:pt x="150053" y="276184"/>
                  </a:lnTo>
                  <a:lnTo>
                    <a:pt x="150272" y="275772"/>
                  </a:lnTo>
                  <a:lnTo>
                    <a:pt x="150491" y="275351"/>
                  </a:lnTo>
                  <a:lnTo>
                    <a:pt x="150705" y="274913"/>
                  </a:lnTo>
                  <a:lnTo>
                    <a:pt x="150914" y="274474"/>
                  </a:lnTo>
                  <a:lnTo>
                    <a:pt x="151123" y="274019"/>
                  </a:lnTo>
                  <a:lnTo>
                    <a:pt x="151327" y="273564"/>
                  </a:lnTo>
                  <a:lnTo>
                    <a:pt x="151525" y="273091"/>
                  </a:lnTo>
                  <a:lnTo>
                    <a:pt x="151724" y="272610"/>
                  </a:lnTo>
                  <a:lnTo>
                    <a:pt x="151917" y="272120"/>
                  </a:lnTo>
                  <a:lnTo>
                    <a:pt x="152106" y="271631"/>
                  </a:lnTo>
                  <a:lnTo>
                    <a:pt x="152289" y="271124"/>
                  </a:lnTo>
                  <a:lnTo>
                    <a:pt x="152473" y="270608"/>
                  </a:lnTo>
                  <a:lnTo>
                    <a:pt x="152651" y="270084"/>
                  </a:lnTo>
                  <a:lnTo>
                    <a:pt x="152829" y="269552"/>
                  </a:lnTo>
                  <a:lnTo>
                    <a:pt x="152997" y="269010"/>
                  </a:lnTo>
                  <a:lnTo>
                    <a:pt x="153165" y="268461"/>
                  </a:lnTo>
                  <a:lnTo>
                    <a:pt x="153333" y="267902"/>
                  </a:lnTo>
                  <a:lnTo>
                    <a:pt x="153491" y="267335"/>
                  </a:lnTo>
                  <a:lnTo>
                    <a:pt x="153649" y="266751"/>
                  </a:lnTo>
                  <a:lnTo>
                    <a:pt x="153802" y="266167"/>
                  </a:lnTo>
                  <a:lnTo>
                    <a:pt x="153955" y="265574"/>
                  </a:lnTo>
                  <a:lnTo>
                    <a:pt x="154148" y="264758"/>
                  </a:lnTo>
                  <a:lnTo>
                    <a:pt x="154332" y="263950"/>
                  </a:lnTo>
                  <a:lnTo>
                    <a:pt x="154505" y="263143"/>
                  </a:lnTo>
                  <a:lnTo>
                    <a:pt x="154668" y="262344"/>
                  </a:lnTo>
                  <a:lnTo>
                    <a:pt x="154820" y="261545"/>
                  </a:lnTo>
                  <a:lnTo>
                    <a:pt x="154963" y="260763"/>
                  </a:lnTo>
                  <a:lnTo>
                    <a:pt x="155095" y="259981"/>
                  </a:lnTo>
                  <a:lnTo>
                    <a:pt x="155223" y="259216"/>
                  </a:lnTo>
                  <a:lnTo>
                    <a:pt x="155335" y="258452"/>
                  </a:lnTo>
                  <a:lnTo>
                    <a:pt x="155442" y="257713"/>
                  </a:lnTo>
                  <a:lnTo>
                    <a:pt x="155544" y="256983"/>
                  </a:lnTo>
                  <a:lnTo>
                    <a:pt x="155635" y="256269"/>
                  </a:lnTo>
                  <a:lnTo>
                    <a:pt x="155717" y="255565"/>
                  </a:lnTo>
                  <a:lnTo>
                    <a:pt x="155793" y="254886"/>
                  </a:lnTo>
                  <a:lnTo>
                    <a:pt x="155865" y="254233"/>
                  </a:lnTo>
                  <a:lnTo>
                    <a:pt x="155931" y="253589"/>
                  </a:lnTo>
                  <a:lnTo>
                    <a:pt x="155987" y="252979"/>
                  </a:lnTo>
                  <a:lnTo>
                    <a:pt x="156038" y="252386"/>
                  </a:lnTo>
                  <a:lnTo>
                    <a:pt x="156084" y="251819"/>
                  </a:lnTo>
                  <a:lnTo>
                    <a:pt x="156124" y="251278"/>
                  </a:lnTo>
                  <a:lnTo>
                    <a:pt x="156190" y="250290"/>
                  </a:lnTo>
                  <a:lnTo>
                    <a:pt x="156236" y="249422"/>
                  </a:lnTo>
                  <a:lnTo>
                    <a:pt x="156272" y="248692"/>
                  </a:lnTo>
                  <a:lnTo>
                    <a:pt x="156297" y="248108"/>
                  </a:lnTo>
                  <a:lnTo>
                    <a:pt x="156308" y="247678"/>
                  </a:lnTo>
                  <a:lnTo>
                    <a:pt x="156313" y="247412"/>
                  </a:lnTo>
                  <a:lnTo>
                    <a:pt x="156420" y="243245"/>
                  </a:lnTo>
                  <a:lnTo>
                    <a:pt x="156527" y="239053"/>
                  </a:lnTo>
                  <a:lnTo>
                    <a:pt x="156628" y="234860"/>
                  </a:lnTo>
                  <a:lnTo>
                    <a:pt x="156730" y="230642"/>
                  </a:lnTo>
                  <a:lnTo>
                    <a:pt x="156822" y="226423"/>
                  </a:lnTo>
                  <a:lnTo>
                    <a:pt x="156919" y="222188"/>
                  </a:lnTo>
                  <a:lnTo>
                    <a:pt x="157005" y="217935"/>
                  </a:lnTo>
                  <a:lnTo>
                    <a:pt x="157092" y="213674"/>
                  </a:lnTo>
                  <a:lnTo>
                    <a:pt x="157178" y="209395"/>
                  </a:lnTo>
                  <a:lnTo>
                    <a:pt x="157260" y="205117"/>
                  </a:lnTo>
                  <a:lnTo>
                    <a:pt x="157336" y="200821"/>
                  </a:lnTo>
                  <a:lnTo>
                    <a:pt x="157408" y="196509"/>
                  </a:lnTo>
                  <a:lnTo>
                    <a:pt x="157479" y="192196"/>
                  </a:lnTo>
                  <a:lnTo>
                    <a:pt x="157550" y="187866"/>
                  </a:lnTo>
                  <a:lnTo>
                    <a:pt x="157611" y="183527"/>
                  </a:lnTo>
                  <a:lnTo>
                    <a:pt x="157678" y="179171"/>
                  </a:lnTo>
                  <a:lnTo>
                    <a:pt x="157734" y="174816"/>
                  </a:lnTo>
                  <a:lnTo>
                    <a:pt x="157790" y="170443"/>
                  </a:lnTo>
                  <a:lnTo>
                    <a:pt x="157841" y="166061"/>
                  </a:lnTo>
                  <a:lnTo>
                    <a:pt x="157892" y="161679"/>
                  </a:lnTo>
                  <a:lnTo>
                    <a:pt x="157937" y="157281"/>
                  </a:lnTo>
                  <a:lnTo>
                    <a:pt x="157983" y="152873"/>
                  </a:lnTo>
                  <a:lnTo>
                    <a:pt x="158024" y="148457"/>
                  </a:lnTo>
                  <a:lnTo>
                    <a:pt x="158060" y="144033"/>
                  </a:lnTo>
                  <a:lnTo>
                    <a:pt x="158090" y="139600"/>
                  </a:lnTo>
                  <a:lnTo>
                    <a:pt x="158121" y="135167"/>
                  </a:lnTo>
                  <a:lnTo>
                    <a:pt x="158151" y="130716"/>
                  </a:lnTo>
                  <a:lnTo>
                    <a:pt x="158177" y="126266"/>
                  </a:lnTo>
                  <a:lnTo>
                    <a:pt x="158197" y="121807"/>
                  </a:lnTo>
                  <a:lnTo>
                    <a:pt x="158212" y="117331"/>
                  </a:lnTo>
                  <a:lnTo>
                    <a:pt x="158228" y="112864"/>
                  </a:lnTo>
                  <a:lnTo>
                    <a:pt x="158243" y="108379"/>
                  </a:lnTo>
                  <a:lnTo>
                    <a:pt x="158238" y="108113"/>
                  </a:lnTo>
                  <a:lnTo>
                    <a:pt x="158228" y="107846"/>
                  </a:lnTo>
                  <a:lnTo>
                    <a:pt x="158207" y="107589"/>
                  </a:lnTo>
                  <a:lnTo>
                    <a:pt x="158182" y="107340"/>
                  </a:lnTo>
                  <a:lnTo>
                    <a:pt x="158146" y="107082"/>
                  </a:lnTo>
                  <a:lnTo>
                    <a:pt x="158105" y="106841"/>
                  </a:lnTo>
                  <a:lnTo>
                    <a:pt x="158060" y="106601"/>
                  </a:lnTo>
                  <a:lnTo>
                    <a:pt x="158004" y="106360"/>
                  </a:lnTo>
                  <a:lnTo>
                    <a:pt x="157942" y="106137"/>
                  </a:lnTo>
                  <a:lnTo>
                    <a:pt x="157876" y="105913"/>
                  </a:lnTo>
                  <a:lnTo>
                    <a:pt x="157805" y="105690"/>
                  </a:lnTo>
                  <a:lnTo>
                    <a:pt x="157723" y="105484"/>
                  </a:lnTo>
                  <a:lnTo>
                    <a:pt x="157637" y="105278"/>
                  </a:lnTo>
                  <a:lnTo>
                    <a:pt x="157545" y="105080"/>
                  </a:lnTo>
                  <a:lnTo>
                    <a:pt x="157454" y="104891"/>
                  </a:lnTo>
                  <a:lnTo>
                    <a:pt x="157352" y="104711"/>
                  </a:lnTo>
                  <a:lnTo>
                    <a:pt x="157245" y="104539"/>
                  </a:lnTo>
                  <a:lnTo>
                    <a:pt x="157133" y="104376"/>
                  </a:lnTo>
                  <a:lnTo>
                    <a:pt x="157016" y="104221"/>
                  </a:lnTo>
                  <a:lnTo>
                    <a:pt x="156898" y="104075"/>
                  </a:lnTo>
                  <a:lnTo>
                    <a:pt x="156776" y="103946"/>
                  </a:lnTo>
                  <a:lnTo>
                    <a:pt x="156644" y="103817"/>
                  </a:lnTo>
                  <a:lnTo>
                    <a:pt x="156511" y="103705"/>
                  </a:lnTo>
                  <a:lnTo>
                    <a:pt x="156379" y="103594"/>
                  </a:lnTo>
                  <a:lnTo>
                    <a:pt x="156236" y="103508"/>
                  </a:lnTo>
                  <a:lnTo>
                    <a:pt x="156094" y="103422"/>
                  </a:lnTo>
                  <a:lnTo>
                    <a:pt x="155951" y="103353"/>
                  </a:lnTo>
                  <a:lnTo>
                    <a:pt x="155803" y="103293"/>
                  </a:lnTo>
                  <a:lnTo>
                    <a:pt x="155651" y="103242"/>
                  </a:lnTo>
                  <a:lnTo>
                    <a:pt x="155498" y="103216"/>
                  </a:lnTo>
                  <a:lnTo>
                    <a:pt x="155340" y="103190"/>
                  </a:lnTo>
                  <a:lnTo>
                    <a:pt x="155182" y="103181"/>
                  </a:lnTo>
                  <a:lnTo>
                    <a:pt x="155172" y="103181"/>
                  </a:lnTo>
                  <a:lnTo>
                    <a:pt x="155014" y="103190"/>
                  </a:lnTo>
                  <a:lnTo>
                    <a:pt x="154856" y="103207"/>
                  </a:lnTo>
                  <a:lnTo>
                    <a:pt x="154703" y="103242"/>
                  </a:lnTo>
                  <a:lnTo>
                    <a:pt x="154556" y="103284"/>
                  </a:lnTo>
                  <a:lnTo>
                    <a:pt x="154408" y="103345"/>
                  </a:lnTo>
                  <a:lnTo>
                    <a:pt x="154260" y="103413"/>
                  </a:lnTo>
                  <a:lnTo>
                    <a:pt x="154118" y="103499"/>
                  </a:lnTo>
                  <a:lnTo>
                    <a:pt x="153980" y="103585"/>
                  </a:lnTo>
                  <a:lnTo>
                    <a:pt x="153843" y="103688"/>
                  </a:lnTo>
                  <a:lnTo>
                    <a:pt x="153710" y="103809"/>
                  </a:lnTo>
                  <a:lnTo>
                    <a:pt x="153583" y="103929"/>
                  </a:lnTo>
                  <a:lnTo>
                    <a:pt x="153461" y="104066"/>
                  </a:lnTo>
                  <a:lnTo>
                    <a:pt x="153338" y="104204"/>
                  </a:lnTo>
                  <a:lnTo>
                    <a:pt x="153221" y="104358"/>
                  </a:lnTo>
                  <a:lnTo>
                    <a:pt x="153109" y="104522"/>
                  </a:lnTo>
                  <a:lnTo>
                    <a:pt x="153007" y="104693"/>
                  </a:lnTo>
                  <a:lnTo>
                    <a:pt x="152906" y="104874"/>
                  </a:lnTo>
                  <a:lnTo>
                    <a:pt x="152809" y="105054"/>
                  </a:lnTo>
                  <a:lnTo>
                    <a:pt x="152717" y="105252"/>
                  </a:lnTo>
                  <a:lnTo>
                    <a:pt x="152630" y="105458"/>
                  </a:lnTo>
                  <a:lnTo>
                    <a:pt x="152549" y="105664"/>
                  </a:lnTo>
                  <a:lnTo>
                    <a:pt x="152478" y="105879"/>
                  </a:lnTo>
                  <a:lnTo>
                    <a:pt x="152406" y="106102"/>
                  </a:lnTo>
                  <a:lnTo>
                    <a:pt x="152345" y="106334"/>
                  </a:lnTo>
                  <a:lnTo>
                    <a:pt x="152289" y="106566"/>
                  </a:lnTo>
                  <a:lnTo>
                    <a:pt x="152243" y="106807"/>
                  </a:lnTo>
                  <a:lnTo>
                    <a:pt x="152203" y="107047"/>
                  </a:lnTo>
                  <a:lnTo>
                    <a:pt x="152167" y="107297"/>
                  </a:lnTo>
                  <a:lnTo>
                    <a:pt x="152136" y="107554"/>
                  </a:lnTo>
                  <a:lnTo>
                    <a:pt x="152121" y="107812"/>
                  </a:lnTo>
                  <a:lnTo>
                    <a:pt x="152106" y="108070"/>
                  </a:lnTo>
                  <a:lnTo>
                    <a:pt x="152101" y="108336"/>
                  </a:lnTo>
                  <a:lnTo>
                    <a:pt x="152091" y="112812"/>
                  </a:lnTo>
                  <a:lnTo>
                    <a:pt x="152075" y="117271"/>
                  </a:lnTo>
                  <a:lnTo>
                    <a:pt x="152055" y="121730"/>
                  </a:lnTo>
                  <a:lnTo>
                    <a:pt x="152035" y="126180"/>
                  </a:lnTo>
                  <a:lnTo>
                    <a:pt x="152009" y="130622"/>
                  </a:lnTo>
                  <a:lnTo>
                    <a:pt x="151984" y="135055"/>
                  </a:lnTo>
                  <a:lnTo>
                    <a:pt x="151953" y="139480"/>
                  </a:lnTo>
                  <a:lnTo>
                    <a:pt x="151917" y="143904"/>
                  </a:lnTo>
                  <a:lnTo>
                    <a:pt x="151882" y="148311"/>
                  </a:lnTo>
                  <a:lnTo>
                    <a:pt x="151841" y="152719"/>
                  </a:lnTo>
                  <a:lnTo>
                    <a:pt x="151800" y="157109"/>
                  </a:lnTo>
                  <a:lnTo>
                    <a:pt x="151755" y="161499"/>
                  </a:lnTo>
                  <a:lnTo>
                    <a:pt x="151704" y="165872"/>
                  </a:lnTo>
                  <a:lnTo>
                    <a:pt x="151653" y="170245"/>
                  </a:lnTo>
                  <a:lnTo>
                    <a:pt x="151597" y="174601"/>
                  </a:lnTo>
                  <a:lnTo>
                    <a:pt x="151536" y="178948"/>
                  </a:lnTo>
                  <a:lnTo>
                    <a:pt x="151474" y="183287"/>
                  </a:lnTo>
                  <a:lnTo>
                    <a:pt x="151413" y="187617"/>
                  </a:lnTo>
                  <a:lnTo>
                    <a:pt x="151342" y="191929"/>
                  </a:lnTo>
                  <a:lnTo>
                    <a:pt x="151271" y="196242"/>
                  </a:lnTo>
                  <a:lnTo>
                    <a:pt x="151199" y="200538"/>
                  </a:lnTo>
                  <a:lnTo>
                    <a:pt x="151123" y="204816"/>
                  </a:lnTo>
                  <a:lnTo>
                    <a:pt x="151041" y="209095"/>
                  </a:lnTo>
                  <a:lnTo>
                    <a:pt x="150955" y="213356"/>
                  </a:lnTo>
                  <a:lnTo>
                    <a:pt x="150868" y="217600"/>
                  </a:lnTo>
                  <a:lnTo>
                    <a:pt x="150782" y="221844"/>
                  </a:lnTo>
                  <a:lnTo>
                    <a:pt x="150690" y="226063"/>
                  </a:lnTo>
                  <a:lnTo>
                    <a:pt x="150593" y="230281"/>
                  </a:lnTo>
                  <a:lnTo>
                    <a:pt x="150491" y="234482"/>
                  </a:lnTo>
                  <a:lnTo>
                    <a:pt x="150390" y="238666"/>
                  </a:lnTo>
                  <a:lnTo>
                    <a:pt x="150288" y="242841"/>
                  </a:lnTo>
                  <a:lnTo>
                    <a:pt x="150181" y="246999"/>
                  </a:lnTo>
                  <a:lnTo>
                    <a:pt x="150176" y="247111"/>
                  </a:lnTo>
                  <a:lnTo>
                    <a:pt x="150166" y="247609"/>
                  </a:lnTo>
                  <a:lnTo>
                    <a:pt x="150150" y="248056"/>
                  </a:lnTo>
                  <a:lnTo>
                    <a:pt x="150125" y="248623"/>
                  </a:lnTo>
                  <a:lnTo>
                    <a:pt x="150089" y="249302"/>
                  </a:lnTo>
                  <a:lnTo>
                    <a:pt x="150038" y="250084"/>
                  </a:lnTo>
                  <a:lnTo>
                    <a:pt x="149972" y="250951"/>
                  </a:lnTo>
                  <a:lnTo>
                    <a:pt x="149890" y="251905"/>
                  </a:lnTo>
                  <a:lnTo>
                    <a:pt x="149845" y="252412"/>
                  </a:lnTo>
                  <a:lnTo>
                    <a:pt x="149789" y="252936"/>
                  </a:lnTo>
                  <a:lnTo>
                    <a:pt x="149733" y="253469"/>
                  </a:lnTo>
                  <a:lnTo>
                    <a:pt x="149666" y="254019"/>
                  </a:lnTo>
                  <a:lnTo>
                    <a:pt x="149600" y="254586"/>
                  </a:lnTo>
                  <a:lnTo>
                    <a:pt x="149524" y="255170"/>
                  </a:lnTo>
                  <a:lnTo>
                    <a:pt x="149442" y="255754"/>
                  </a:lnTo>
                  <a:lnTo>
                    <a:pt x="149351" y="256355"/>
                  </a:lnTo>
                  <a:lnTo>
                    <a:pt x="149254" y="256957"/>
                  </a:lnTo>
                  <a:lnTo>
                    <a:pt x="149152" y="257575"/>
                  </a:lnTo>
                  <a:lnTo>
                    <a:pt x="149045" y="258194"/>
                  </a:lnTo>
                  <a:lnTo>
                    <a:pt x="148923" y="258821"/>
                  </a:lnTo>
                  <a:lnTo>
                    <a:pt x="148801" y="259457"/>
                  </a:lnTo>
                  <a:lnTo>
                    <a:pt x="148668" y="260084"/>
                  </a:lnTo>
                  <a:lnTo>
                    <a:pt x="148526" y="260720"/>
                  </a:lnTo>
                  <a:lnTo>
                    <a:pt x="148373" y="261356"/>
                  </a:lnTo>
                  <a:lnTo>
                    <a:pt x="148215" y="261991"/>
                  </a:lnTo>
                  <a:lnTo>
                    <a:pt x="148047" y="262627"/>
                  </a:lnTo>
                  <a:lnTo>
                    <a:pt x="147869" y="263254"/>
                  </a:lnTo>
                  <a:lnTo>
                    <a:pt x="147680" y="263873"/>
                  </a:lnTo>
                  <a:lnTo>
                    <a:pt x="147487" y="264500"/>
                  </a:lnTo>
                  <a:lnTo>
                    <a:pt x="147278" y="265110"/>
                  </a:lnTo>
                  <a:lnTo>
                    <a:pt x="147059" y="265711"/>
                  </a:lnTo>
                  <a:lnTo>
                    <a:pt x="146835" y="266304"/>
                  </a:lnTo>
                  <a:lnTo>
                    <a:pt x="146712" y="266605"/>
                  </a:lnTo>
                  <a:lnTo>
                    <a:pt x="146595" y="266897"/>
                  </a:lnTo>
                  <a:lnTo>
                    <a:pt x="146473" y="267180"/>
                  </a:lnTo>
                  <a:lnTo>
                    <a:pt x="146346" y="267464"/>
                  </a:lnTo>
                  <a:lnTo>
                    <a:pt x="146213" y="267747"/>
                  </a:lnTo>
                  <a:lnTo>
                    <a:pt x="146081" y="268031"/>
                  </a:lnTo>
                  <a:lnTo>
                    <a:pt x="145949" y="268306"/>
                  </a:lnTo>
                  <a:lnTo>
                    <a:pt x="145811" y="268572"/>
                  </a:lnTo>
                  <a:lnTo>
                    <a:pt x="145668" y="268839"/>
                  </a:lnTo>
                  <a:lnTo>
                    <a:pt x="145526" y="269105"/>
                  </a:lnTo>
                  <a:lnTo>
                    <a:pt x="145378" y="269363"/>
                  </a:lnTo>
                  <a:lnTo>
                    <a:pt x="145230" y="269620"/>
                  </a:lnTo>
                  <a:lnTo>
                    <a:pt x="145078" y="269869"/>
                  </a:lnTo>
                  <a:lnTo>
                    <a:pt x="144920" y="270119"/>
                  </a:lnTo>
                  <a:lnTo>
                    <a:pt x="144762" y="270359"/>
                  </a:lnTo>
                  <a:lnTo>
                    <a:pt x="144599" y="270600"/>
                  </a:lnTo>
                  <a:lnTo>
                    <a:pt x="144431" y="270832"/>
                  </a:lnTo>
                  <a:lnTo>
                    <a:pt x="144263" y="271055"/>
                  </a:lnTo>
                  <a:lnTo>
                    <a:pt x="144090" y="271278"/>
                  </a:lnTo>
                  <a:lnTo>
                    <a:pt x="143916" y="271493"/>
                  </a:lnTo>
                  <a:lnTo>
                    <a:pt x="143738" y="271708"/>
                  </a:lnTo>
                  <a:lnTo>
                    <a:pt x="143555" y="271914"/>
                  </a:lnTo>
                  <a:lnTo>
                    <a:pt x="143372" y="272112"/>
                  </a:lnTo>
                  <a:lnTo>
                    <a:pt x="143178" y="272301"/>
                  </a:lnTo>
                  <a:lnTo>
                    <a:pt x="142990" y="272490"/>
                  </a:lnTo>
                  <a:lnTo>
                    <a:pt x="142791" y="272670"/>
                  </a:lnTo>
                  <a:lnTo>
                    <a:pt x="142592" y="272851"/>
                  </a:lnTo>
                  <a:lnTo>
                    <a:pt x="142389" y="273014"/>
                  </a:lnTo>
                  <a:lnTo>
                    <a:pt x="142185" y="273177"/>
                  </a:lnTo>
                  <a:lnTo>
                    <a:pt x="141971" y="273332"/>
                  </a:lnTo>
                  <a:lnTo>
                    <a:pt x="141757" y="273478"/>
                  </a:lnTo>
                  <a:lnTo>
                    <a:pt x="141543" y="273615"/>
                  </a:lnTo>
                  <a:lnTo>
                    <a:pt x="141319" y="273753"/>
                  </a:lnTo>
                  <a:lnTo>
                    <a:pt x="141095" y="273873"/>
                  </a:lnTo>
                  <a:lnTo>
                    <a:pt x="140866" y="273993"/>
                  </a:lnTo>
                  <a:lnTo>
                    <a:pt x="140632" y="274105"/>
                  </a:lnTo>
                  <a:lnTo>
                    <a:pt x="140397" y="274208"/>
                  </a:lnTo>
                  <a:lnTo>
                    <a:pt x="140158" y="274303"/>
                  </a:lnTo>
                  <a:lnTo>
                    <a:pt x="139913" y="274389"/>
                  </a:lnTo>
                  <a:lnTo>
                    <a:pt x="139664" y="274466"/>
                  </a:lnTo>
                  <a:lnTo>
                    <a:pt x="139414" y="274535"/>
                  </a:lnTo>
                  <a:lnTo>
                    <a:pt x="139155" y="274595"/>
                  </a:lnTo>
                  <a:lnTo>
                    <a:pt x="138895" y="274638"/>
                  </a:lnTo>
                  <a:lnTo>
                    <a:pt x="138630" y="274681"/>
                  </a:lnTo>
                  <a:lnTo>
                    <a:pt x="138365" y="274715"/>
                  </a:lnTo>
                  <a:lnTo>
                    <a:pt x="138090" y="274741"/>
                  </a:lnTo>
                  <a:lnTo>
                    <a:pt x="137815" y="274758"/>
                  </a:lnTo>
                  <a:lnTo>
                    <a:pt x="137235" y="274758"/>
                  </a:lnTo>
                  <a:lnTo>
                    <a:pt x="136939" y="274732"/>
                  </a:lnTo>
                  <a:lnTo>
                    <a:pt x="136644" y="274706"/>
                  </a:lnTo>
                  <a:lnTo>
                    <a:pt x="136359" y="274663"/>
                  </a:lnTo>
                  <a:lnTo>
                    <a:pt x="136073" y="274612"/>
                  </a:lnTo>
                  <a:lnTo>
                    <a:pt x="135788" y="274543"/>
                  </a:lnTo>
                  <a:lnTo>
                    <a:pt x="135513" y="274466"/>
                  </a:lnTo>
                  <a:lnTo>
                    <a:pt x="135238" y="274371"/>
                  </a:lnTo>
                  <a:lnTo>
                    <a:pt x="134968" y="274268"/>
                  </a:lnTo>
                  <a:lnTo>
                    <a:pt x="134698" y="274148"/>
                  </a:lnTo>
                  <a:lnTo>
                    <a:pt x="134433" y="274028"/>
                  </a:lnTo>
                  <a:lnTo>
                    <a:pt x="134174" y="273882"/>
                  </a:lnTo>
                  <a:lnTo>
                    <a:pt x="133919" y="273727"/>
                  </a:lnTo>
                  <a:lnTo>
                    <a:pt x="133664" y="273564"/>
                  </a:lnTo>
                  <a:lnTo>
                    <a:pt x="133415" y="273383"/>
                  </a:lnTo>
                  <a:lnTo>
                    <a:pt x="133165" y="273194"/>
                  </a:lnTo>
                  <a:lnTo>
                    <a:pt x="132926" y="272997"/>
                  </a:lnTo>
                  <a:lnTo>
                    <a:pt x="132681" y="272782"/>
                  </a:lnTo>
                  <a:lnTo>
                    <a:pt x="132447" y="272550"/>
                  </a:lnTo>
                  <a:lnTo>
                    <a:pt x="132213" y="272309"/>
                  </a:lnTo>
                  <a:lnTo>
                    <a:pt x="131984" y="272060"/>
                  </a:lnTo>
                  <a:lnTo>
                    <a:pt x="131755" y="271794"/>
                  </a:lnTo>
                  <a:lnTo>
                    <a:pt x="131530" y="271519"/>
                  </a:lnTo>
                  <a:lnTo>
                    <a:pt x="131311" y="271227"/>
                  </a:lnTo>
                  <a:lnTo>
                    <a:pt x="131092" y="270926"/>
                  </a:lnTo>
                  <a:lnTo>
                    <a:pt x="130879" y="270608"/>
                  </a:lnTo>
                  <a:lnTo>
                    <a:pt x="130670" y="270282"/>
                  </a:lnTo>
                  <a:lnTo>
                    <a:pt x="130461" y="269938"/>
                  </a:lnTo>
                  <a:lnTo>
                    <a:pt x="130252" y="269586"/>
                  </a:lnTo>
                  <a:lnTo>
                    <a:pt x="130053" y="269217"/>
                  </a:lnTo>
                  <a:lnTo>
                    <a:pt x="129855" y="268839"/>
                  </a:lnTo>
                  <a:lnTo>
                    <a:pt x="129656" y="268452"/>
                  </a:lnTo>
                  <a:lnTo>
                    <a:pt x="129422" y="267954"/>
                  </a:lnTo>
                  <a:lnTo>
                    <a:pt x="129193" y="267447"/>
                  </a:lnTo>
                  <a:lnTo>
                    <a:pt x="128969" y="266923"/>
                  </a:lnTo>
                  <a:lnTo>
                    <a:pt x="128750" y="266381"/>
                  </a:lnTo>
                  <a:lnTo>
                    <a:pt x="128536" y="265832"/>
                  </a:lnTo>
                  <a:lnTo>
                    <a:pt x="128327" y="265256"/>
                  </a:lnTo>
                  <a:lnTo>
                    <a:pt x="128123" y="264672"/>
                  </a:lnTo>
                  <a:lnTo>
                    <a:pt x="127925" y="264079"/>
                  </a:lnTo>
                  <a:lnTo>
                    <a:pt x="127731" y="263469"/>
                  </a:lnTo>
                  <a:lnTo>
                    <a:pt x="127543" y="262842"/>
                  </a:lnTo>
                  <a:lnTo>
                    <a:pt x="127359" y="262197"/>
                  </a:lnTo>
                  <a:lnTo>
                    <a:pt x="127176" y="261545"/>
                  </a:lnTo>
                  <a:lnTo>
                    <a:pt x="127003" y="260883"/>
                  </a:lnTo>
                  <a:lnTo>
                    <a:pt x="126835" y="260204"/>
                  </a:lnTo>
                  <a:lnTo>
                    <a:pt x="126672" y="259508"/>
                  </a:lnTo>
                  <a:lnTo>
                    <a:pt x="126509" y="258812"/>
                  </a:lnTo>
                  <a:lnTo>
                    <a:pt x="126356" y="258091"/>
                  </a:lnTo>
                  <a:lnTo>
                    <a:pt x="126203" y="257369"/>
                  </a:lnTo>
                  <a:lnTo>
                    <a:pt x="126061" y="256630"/>
                  </a:lnTo>
                  <a:lnTo>
                    <a:pt x="125918" y="255874"/>
                  </a:lnTo>
                  <a:lnTo>
                    <a:pt x="125780" y="255118"/>
                  </a:lnTo>
                  <a:lnTo>
                    <a:pt x="125648" y="254345"/>
                  </a:lnTo>
                  <a:lnTo>
                    <a:pt x="125516" y="253563"/>
                  </a:lnTo>
                  <a:lnTo>
                    <a:pt x="125393" y="252764"/>
                  </a:lnTo>
                  <a:lnTo>
                    <a:pt x="125276" y="251965"/>
                  </a:lnTo>
                  <a:lnTo>
                    <a:pt x="125159" y="251149"/>
                  </a:lnTo>
                  <a:lnTo>
                    <a:pt x="125047" y="250333"/>
                  </a:lnTo>
                  <a:lnTo>
                    <a:pt x="124940" y="249500"/>
                  </a:lnTo>
                  <a:lnTo>
                    <a:pt x="124833" y="248658"/>
                  </a:lnTo>
                  <a:lnTo>
                    <a:pt x="124736" y="247807"/>
                  </a:lnTo>
                  <a:lnTo>
                    <a:pt x="124640" y="246948"/>
                  </a:lnTo>
                  <a:lnTo>
                    <a:pt x="124548" y="246080"/>
                  </a:lnTo>
                  <a:lnTo>
                    <a:pt x="124461" y="245204"/>
                  </a:lnTo>
                  <a:lnTo>
                    <a:pt x="124375" y="244319"/>
                  </a:lnTo>
                  <a:lnTo>
                    <a:pt x="124298" y="243426"/>
                  </a:lnTo>
                  <a:lnTo>
                    <a:pt x="124222" y="242532"/>
                  </a:lnTo>
                  <a:lnTo>
                    <a:pt x="124146" y="241621"/>
                  </a:lnTo>
                  <a:lnTo>
                    <a:pt x="124079" y="240711"/>
                  </a:lnTo>
                  <a:lnTo>
                    <a:pt x="124013" y="239791"/>
                  </a:lnTo>
                  <a:lnTo>
                    <a:pt x="123952" y="238864"/>
                  </a:lnTo>
                  <a:lnTo>
                    <a:pt x="123891" y="237936"/>
                  </a:lnTo>
                  <a:lnTo>
                    <a:pt x="123835" y="236999"/>
                  </a:lnTo>
                  <a:lnTo>
                    <a:pt x="123784" y="236054"/>
                  </a:lnTo>
                  <a:lnTo>
                    <a:pt x="123738" y="235101"/>
                  </a:lnTo>
                  <a:lnTo>
                    <a:pt x="123692" y="234147"/>
                  </a:lnTo>
                  <a:lnTo>
                    <a:pt x="123652" y="233185"/>
                  </a:lnTo>
                  <a:lnTo>
                    <a:pt x="123611" y="232222"/>
                  </a:lnTo>
                  <a:lnTo>
                    <a:pt x="123575" y="231252"/>
                  </a:lnTo>
                  <a:lnTo>
                    <a:pt x="123545" y="230281"/>
                  </a:lnTo>
                  <a:lnTo>
                    <a:pt x="123514" y="229301"/>
                  </a:lnTo>
                  <a:lnTo>
                    <a:pt x="123489" y="228322"/>
                  </a:lnTo>
                  <a:lnTo>
                    <a:pt x="123463" y="227334"/>
                  </a:lnTo>
                  <a:lnTo>
                    <a:pt x="123428" y="225358"/>
                  </a:lnTo>
                  <a:lnTo>
                    <a:pt x="123397" y="223365"/>
                  </a:lnTo>
                  <a:lnTo>
                    <a:pt x="123382" y="221363"/>
                  </a:lnTo>
                  <a:lnTo>
                    <a:pt x="123377" y="219361"/>
                  </a:lnTo>
                  <a:lnTo>
                    <a:pt x="123382" y="217342"/>
                  </a:lnTo>
                  <a:lnTo>
                    <a:pt x="123397" y="215323"/>
                  </a:lnTo>
                  <a:lnTo>
                    <a:pt x="123422" y="213304"/>
                  </a:lnTo>
                  <a:lnTo>
                    <a:pt x="123453" y="211286"/>
                  </a:lnTo>
                  <a:lnTo>
                    <a:pt x="123494" y="209275"/>
                  </a:lnTo>
                  <a:lnTo>
                    <a:pt x="123545" y="207265"/>
                  </a:lnTo>
                  <a:lnTo>
                    <a:pt x="123601" y="205254"/>
                  </a:lnTo>
                  <a:lnTo>
                    <a:pt x="123667" y="203253"/>
                  </a:lnTo>
                  <a:lnTo>
                    <a:pt x="123738" y="201268"/>
                  </a:lnTo>
                  <a:lnTo>
                    <a:pt x="123815" y="199292"/>
                  </a:lnTo>
                  <a:lnTo>
                    <a:pt x="123901" y="197333"/>
                  </a:lnTo>
                  <a:lnTo>
                    <a:pt x="123988" y="195383"/>
                  </a:lnTo>
                  <a:lnTo>
                    <a:pt x="124085" y="193450"/>
                  </a:lnTo>
                  <a:lnTo>
                    <a:pt x="124186" y="191543"/>
                  </a:lnTo>
                  <a:lnTo>
                    <a:pt x="124293" y="189653"/>
                  </a:lnTo>
                  <a:lnTo>
                    <a:pt x="124405" y="187788"/>
                  </a:lnTo>
                  <a:lnTo>
                    <a:pt x="124517" y="185950"/>
                  </a:lnTo>
                  <a:lnTo>
                    <a:pt x="124635" y="184146"/>
                  </a:lnTo>
                  <a:lnTo>
                    <a:pt x="124757" y="182359"/>
                  </a:lnTo>
                  <a:lnTo>
                    <a:pt x="124879" y="180606"/>
                  </a:lnTo>
                  <a:lnTo>
                    <a:pt x="125006" y="178896"/>
                  </a:lnTo>
                  <a:lnTo>
                    <a:pt x="125139" y="177212"/>
                  </a:lnTo>
                  <a:lnTo>
                    <a:pt x="125266" y="175563"/>
                  </a:lnTo>
                  <a:lnTo>
                    <a:pt x="125399" y="173956"/>
                  </a:lnTo>
                  <a:lnTo>
                    <a:pt x="125531" y="172393"/>
                  </a:lnTo>
                  <a:lnTo>
                    <a:pt x="125663" y="170872"/>
                  </a:lnTo>
                  <a:lnTo>
                    <a:pt x="125796" y="169394"/>
                  </a:lnTo>
                  <a:lnTo>
                    <a:pt x="125933" y="167968"/>
                  </a:lnTo>
                  <a:lnTo>
                    <a:pt x="126066" y="166585"/>
                  </a:lnTo>
                  <a:lnTo>
                    <a:pt x="126198" y="165253"/>
                  </a:lnTo>
                  <a:lnTo>
                    <a:pt x="126325" y="163973"/>
                  </a:lnTo>
                  <a:lnTo>
                    <a:pt x="126453" y="162753"/>
                  </a:lnTo>
                  <a:lnTo>
                    <a:pt x="126580" y="161585"/>
                  </a:lnTo>
                  <a:lnTo>
                    <a:pt x="126707" y="160477"/>
                  </a:lnTo>
                  <a:lnTo>
                    <a:pt x="126733" y="160202"/>
                  </a:lnTo>
                  <a:lnTo>
                    <a:pt x="126748" y="159927"/>
                  </a:lnTo>
                  <a:lnTo>
                    <a:pt x="126758" y="159652"/>
                  </a:lnTo>
                  <a:lnTo>
                    <a:pt x="126758" y="159377"/>
                  </a:lnTo>
                  <a:lnTo>
                    <a:pt x="126753" y="159111"/>
                  </a:lnTo>
                  <a:lnTo>
                    <a:pt x="126738" y="158836"/>
                  </a:lnTo>
                  <a:lnTo>
                    <a:pt x="126712" y="158569"/>
                  </a:lnTo>
                  <a:lnTo>
                    <a:pt x="126677" y="158303"/>
                  </a:lnTo>
                  <a:lnTo>
                    <a:pt x="126636" y="158037"/>
                  </a:lnTo>
                  <a:lnTo>
                    <a:pt x="126585" y="157779"/>
                  </a:lnTo>
                  <a:lnTo>
                    <a:pt x="126529" y="157530"/>
                  </a:lnTo>
                  <a:lnTo>
                    <a:pt x="126463" y="157281"/>
                  </a:lnTo>
                  <a:lnTo>
                    <a:pt x="126392" y="157032"/>
                  </a:lnTo>
                  <a:lnTo>
                    <a:pt x="126310" y="156800"/>
                  </a:lnTo>
                  <a:lnTo>
                    <a:pt x="126218" y="156568"/>
                  </a:lnTo>
                  <a:lnTo>
                    <a:pt x="126122" y="156344"/>
                  </a:lnTo>
                  <a:lnTo>
                    <a:pt x="126020" y="156129"/>
                  </a:lnTo>
                  <a:lnTo>
                    <a:pt x="125913" y="155923"/>
                  </a:lnTo>
                  <a:lnTo>
                    <a:pt x="125796" y="155726"/>
                  </a:lnTo>
                  <a:lnTo>
                    <a:pt x="125674" y="155545"/>
                  </a:lnTo>
                  <a:lnTo>
                    <a:pt x="125546" y="155373"/>
                  </a:lnTo>
                  <a:lnTo>
                    <a:pt x="125419" y="155219"/>
                  </a:lnTo>
                  <a:lnTo>
                    <a:pt x="125281" y="155073"/>
                  </a:lnTo>
                  <a:lnTo>
                    <a:pt x="125144" y="154935"/>
                  </a:lnTo>
                  <a:lnTo>
                    <a:pt x="124996" y="154815"/>
                  </a:lnTo>
                  <a:lnTo>
                    <a:pt x="124848" y="154703"/>
                  </a:lnTo>
                  <a:lnTo>
                    <a:pt x="124701" y="154609"/>
                  </a:lnTo>
                  <a:lnTo>
                    <a:pt x="124543" y="154523"/>
                  </a:lnTo>
                  <a:lnTo>
                    <a:pt x="124390" y="154454"/>
                  </a:lnTo>
                  <a:lnTo>
                    <a:pt x="124227" y="154403"/>
                  </a:lnTo>
                  <a:lnTo>
                    <a:pt x="124064" y="154360"/>
                  </a:lnTo>
                  <a:lnTo>
                    <a:pt x="123901" y="154334"/>
                  </a:lnTo>
                  <a:lnTo>
                    <a:pt x="122842" y="154214"/>
                  </a:lnTo>
                  <a:lnTo>
                    <a:pt x="121579" y="154085"/>
                  </a:lnTo>
                  <a:lnTo>
                    <a:pt x="119868" y="153904"/>
                  </a:lnTo>
                  <a:lnTo>
                    <a:pt x="117729" y="153698"/>
                  </a:lnTo>
                  <a:lnTo>
                    <a:pt x="115187" y="153466"/>
                  </a:lnTo>
                  <a:lnTo>
                    <a:pt x="112274" y="153208"/>
                  </a:lnTo>
                  <a:lnTo>
                    <a:pt x="109004" y="152942"/>
                  </a:lnTo>
                  <a:lnTo>
                    <a:pt x="108846" y="152934"/>
                  </a:lnTo>
                  <a:lnTo>
                    <a:pt x="108694" y="152942"/>
                  </a:lnTo>
                  <a:lnTo>
                    <a:pt x="108536" y="152968"/>
                  </a:lnTo>
                  <a:lnTo>
                    <a:pt x="108383" y="152994"/>
                  </a:lnTo>
                  <a:lnTo>
                    <a:pt x="108235" y="153045"/>
                  </a:lnTo>
                  <a:lnTo>
                    <a:pt x="108088" y="153097"/>
                  </a:lnTo>
                  <a:lnTo>
                    <a:pt x="107945" y="153174"/>
                  </a:lnTo>
                  <a:lnTo>
                    <a:pt x="107802" y="153251"/>
                  </a:lnTo>
                  <a:lnTo>
                    <a:pt x="107665" y="153346"/>
                  </a:lnTo>
                  <a:lnTo>
                    <a:pt x="107527" y="153449"/>
                  </a:lnTo>
                  <a:lnTo>
                    <a:pt x="107395" y="153561"/>
                  </a:lnTo>
                  <a:lnTo>
                    <a:pt x="107268" y="153690"/>
                  </a:lnTo>
                  <a:lnTo>
                    <a:pt x="107145" y="153827"/>
                  </a:lnTo>
                  <a:lnTo>
                    <a:pt x="107023" y="153964"/>
                  </a:lnTo>
                  <a:lnTo>
                    <a:pt x="106906" y="154119"/>
                  </a:lnTo>
                  <a:lnTo>
                    <a:pt x="106794" y="154282"/>
                  </a:lnTo>
                  <a:lnTo>
                    <a:pt x="106692" y="154454"/>
                  </a:lnTo>
                  <a:lnTo>
                    <a:pt x="106590" y="154635"/>
                  </a:lnTo>
                  <a:lnTo>
                    <a:pt x="106493" y="154824"/>
                  </a:lnTo>
                  <a:lnTo>
                    <a:pt x="106402" y="155021"/>
                  </a:lnTo>
                  <a:lnTo>
                    <a:pt x="106315" y="155227"/>
                  </a:lnTo>
                  <a:lnTo>
                    <a:pt x="106234" y="155434"/>
                  </a:lnTo>
                  <a:lnTo>
                    <a:pt x="106162" y="155657"/>
                  </a:lnTo>
                  <a:lnTo>
                    <a:pt x="106091" y="155880"/>
                  </a:lnTo>
                  <a:lnTo>
                    <a:pt x="106030" y="156112"/>
                  </a:lnTo>
                  <a:lnTo>
                    <a:pt x="105979" y="156344"/>
                  </a:lnTo>
                  <a:lnTo>
                    <a:pt x="105928" y="156585"/>
                  </a:lnTo>
                  <a:lnTo>
                    <a:pt x="105887" y="156834"/>
                  </a:lnTo>
                  <a:lnTo>
                    <a:pt x="105852" y="157092"/>
                  </a:lnTo>
                  <a:lnTo>
                    <a:pt x="105826" y="157341"/>
                  </a:lnTo>
                  <a:lnTo>
                    <a:pt x="105806" y="157607"/>
                  </a:lnTo>
                  <a:lnTo>
                    <a:pt x="105796" y="157874"/>
                  </a:lnTo>
                  <a:lnTo>
                    <a:pt x="105791" y="158140"/>
                  </a:lnTo>
                  <a:lnTo>
                    <a:pt x="105796" y="158406"/>
                  </a:lnTo>
                  <a:lnTo>
                    <a:pt x="105811" y="158664"/>
                  </a:lnTo>
                  <a:lnTo>
                    <a:pt x="105831" y="158922"/>
                  </a:lnTo>
                  <a:lnTo>
                    <a:pt x="105857" y="159171"/>
                  </a:lnTo>
                  <a:lnTo>
                    <a:pt x="105893" y="159420"/>
                  </a:lnTo>
                  <a:lnTo>
                    <a:pt x="105933" y="159669"/>
                  </a:lnTo>
                  <a:lnTo>
                    <a:pt x="105979" y="159910"/>
                  </a:lnTo>
                  <a:lnTo>
                    <a:pt x="106035" y="160142"/>
                  </a:lnTo>
                  <a:lnTo>
                    <a:pt x="106096" y="160365"/>
                  </a:lnTo>
                  <a:lnTo>
                    <a:pt x="106168" y="160588"/>
                  </a:lnTo>
                  <a:lnTo>
                    <a:pt x="106239" y="160803"/>
                  </a:lnTo>
                  <a:lnTo>
                    <a:pt x="106320" y="161018"/>
                  </a:lnTo>
                  <a:lnTo>
                    <a:pt x="106407" y="161216"/>
                  </a:lnTo>
                  <a:lnTo>
                    <a:pt x="106499" y="161413"/>
                  </a:lnTo>
                  <a:lnTo>
                    <a:pt x="106595" y="161602"/>
                  </a:lnTo>
                  <a:lnTo>
                    <a:pt x="106697" y="161783"/>
                  </a:lnTo>
                  <a:lnTo>
                    <a:pt x="106799" y="161954"/>
                  </a:lnTo>
                  <a:lnTo>
                    <a:pt x="106911" y="162118"/>
                  </a:lnTo>
                  <a:lnTo>
                    <a:pt x="107028" y="162272"/>
                  </a:lnTo>
                  <a:lnTo>
                    <a:pt x="107150" y="162418"/>
                  </a:lnTo>
                  <a:lnTo>
                    <a:pt x="107273" y="162547"/>
                  </a:lnTo>
                  <a:lnTo>
                    <a:pt x="107405" y="162676"/>
                  </a:lnTo>
                  <a:lnTo>
                    <a:pt x="107538" y="162788"/>
                  </a:lnTo>
                  <a:lnTo>
                    <a:pt x="107675" y="162891"/>
                  </a:lnTo>
                  <a:lnTo>
                    <a:pt x="107813" y="162985"/>
                  </a:lnTo>
                  <a:lnTo>
                    <a:pt x="107955" y="163063"/>
                  </a:lnTo>
                  <a:lnTo>
                    <a:pt x="108103" y="163131"/>
                  </a:lnTo>
                  <a:lnTo>
                    <a:pt x="108256" y="163192"/>
                  </a:lnTo>
                  <a:lnTo>
                    <a:pt x="108403" y="163234"/>
                  </a:lnTo>
                  <a:lnTo>
                    <a:pt x="108561" y="163269"/>
                  </a:lnTo>
                  <a:lnTo>
                    <a:pt x="108719" y="163286"/>
                  </a:lnTo>
                  <a:lnTo>
                    <a:pt x="110512" y="163432"/>
                  </a:lnTo>
                  <a:lnTo>
                    <a:pt x="112208" y="163578"/>
                  </a:lnTo>
                  <a:lnTo>
                    <a:pt x="115284" y="163844"/>
                  </a:lnTo>
                  <a:lnTo>
                    <a:pt x="117917" y="164094"/>
                  </a:lnTo>
                  <a:lnTo>
                    <a:pt x="120081" y="164308"/>
                  </a:lnTo>
                  <a:lnTo>
                    <a:pt x="119929" y="165898"/>
                  </a:lnTo>
                  <a:lnTo>
                    <a:pt x="119766" y="167659"/>
                  </a:lnTo>
                  <a:lnTo>
                    <a:pt x="119593" y="169583"/>
                  </a:lnTo>
                  <a:lnTo>
                    <a:pt x="119414" y="171645"/>
                  </a:lnTo>
                  <a:lnTo>
                    <a:pt x="119231" y="173862"/>
                  </a:lnTo>
                  <a:lnTo>
                    <a:pt x="119043" y="176207"/>
                  </a:lnTo>
                  <a:lnTo>
                    <a:pt x="118859" y="178673"/>
                  </a:lnTo>
                  <a:lnTo>
                    <a:pt x="118671" y="181268"/>
                  </a:lnTo>
                  <a:lnTo>
                    <a:pt x="118487" y="183957"/>
                  </a:lnTo>
                  <a:lnTo>
                    <a:pt x="118309" y="186757"/>
                  </a:lnTo>
                  <a:lnTo>
                    <a:pt x="118223" y="188192"/>
                  </a:lnTo>
                  <a:lnTo>
                    <a:pt x="118136" y="189644"/>
                  </a:lnTo>
                  <a:lnTo>
                    <a:pt x="118054" y="191122"/>
                  </a:lnTo>
                  <a:lnTo>
                    <a:pt x="117973" y="192617"/>
                  </a:lnTo>
                  <a:lnTo>
                    <a:pt x="117897" y="194137"/>
                  </a:lnTo>
                  <a:lnTo>
                    <a:pt x="117820" y="195667"/>
                  </a:lnTo>
                  <a:lnTo>
                    <a:pt x="117749" y="197222"/>
                  </a:lnTo>
                  <a:lnTo>
                    <a:pt x="117678" y="198785"/>
                  </a:lnTo>
                  <a:lnTo>
                    <a:pt x="117616" y="200366"/>
                  </a:lnTo>
                  <a:lnTo>
                    <a:pt x="117555" y="201964"/>
                  </a:lnTo>
                  <a:lnTo>
                    <a:pt x="117499" y="203571"/>
                  </a:lnTo>
                  <a:lnTo>
                    <a:pt x="117443" y="205186"/>
                  </a:lnTo>
                  <a:lnTo>
                    <a:pt x="117397" y="206767"/>
                  </a:lnTo>
                  <a:lnTo>
                    <a:pt x="117357" y="208330"/>
                  </a:lnTo>
                  <a:lnTo>
                    <a:pt x="117321" y="209877"/>
                  </a:lnTo>
                  <a:lnTo>
                    <a:pt x="117291" y="211406"/>
                  </a:lnTo>
                  <a:lnTo>
                    <a:pt x="117265" y="212918"/>
                  </a:lnTo>
                  <a:lnTo>
                    <a:pt x="117245" y="214421"/>
                  </a:lnTo>
                  <a:lnTo>
                    <a:pt x="117229" y="215908"/>
                  </a:lnTo>
                  <a:lnTo>
                    <a:pt x="117219" y="217377"/>
                  </a:lnTo>
                  <a:lnTo>
                    <a:pt x="117214" y="218837"/>
                  </a:lnTo>
                  <a:lnTo>
                    <a:pt x="117214" y="220272"/>
                  </a:lnTo>
                  <a:lnTo>
                    <a:pt x="117219" y="221698"/>
                  </a:lnTo>
                  <a:lnTo>
                    <a:pt x="117229" y="223107"/>
                  </a:lnTo>
                  <a:lnTo>
                    <a:pt x="117245" y="224499"/>
                  </a:lnTo>
                  <a:lnTo>
                    <a:pt x="117265" y="225874"/>
                  </a:lnTo>
                  <a:lnTo>
                    <a:pt x="117291" y="227240"/>
                  </a:lnTo>
                  <a:lnTo>
                    <a:pt x="117321" y="228588"/>
                  </a:lnTo>
                  <a:lnTo>
                    <a:pt x="117357" y="229920"/>
                  </a:lnTo>
                  <a:lnTo>
                    <a:pt x="117397" y="231234"/>
                  </a:lnTo>
                  <a:lnTo>
                    <a:pt x="117443" y="232532"/>
                  </a:lnTo>
                  <a:lnTo>
                    <a:pt x="117494" y="233820"/>
                  </a:lnTo>
                  <a:lnTo>
                    <a:pt x="117550" y="235092"/>
                  </a:lnTo>
                  <a:lnTo>
                    <a:pt x="117611" y="236346"/>
                  </a:lnTo>
                  <a:lnTo>
                    <a:pt x="117678" y="237583"/>
                  </a:lnTo>
                  <a:lnTo>
                    <a:pt x="117749" y="238803"/>
                  </a:lnTo>
                  <a:lnTo>
                    <a:pt x="117825" y="240015"/>
                  </a:lnTo>
                  <a:lnTo>
                    <a:pt x="117907" y="241200"/>
                  </a:lnTo>
                  <a:lnTo>
                    <a:pt x="117998" y="242377"/>
                  </a:lnTo>
                  <a:lnTo>
                    <a:pt x="118090" y="243537"/>
                  </a:lnTo>
                  <a:lnTo>
                    <a:pt x="118187" y="244680"/>
                  </a:lnTo>
                  <a:lnTo>
                    <a:pt x="118289" y="245814"/>
                  </a:lnTo>
                  <a:lnTo>
                    <a:pt x="118396" y="246922"/>
                  </a:lnTo>
                  <a:lnTo>
                    <a:pt x="118508" y="248022"/>
                  </a:lnTo>
                  <a:lnTo>
                    <a:pt x="118625" y="249104"/>
                  </a:lnTo>
                  <a:lnTo>
                    <a:pt x="118747" y="250170"/>
                  </a:lnTo>
                  <a:lnTo>
                    <a:pt x="118874" y="251218"/>
                  </a:lnTo>
                  <a:lnTo>
                    <a:pt x="119007" y="252257"/>
                  </a:lnTo>
                  <a:lnTo>
                    <a:pt x="119144" y="253271"/>
                  </a:lnTo>
                  <a:lnTo>
                    <a:pt x="119287" y="254276"/>
                  </a:lnTo>
                  <a:lnTo>
                    <a:pt x="119435" y="255264"/>
                  </a:lnTo>
                  <a:lnTo>
                    <a:pt x="119587" y="256235"/>
                  </a:lnTo>
                  <a:lnTo>
                    <a:pt x="119750" y="257189"/>
                  </a:lnTo>
                  <a:lnTo>
                    <a:pt x="119913" y="258134"/>
                  </a:lnTo>
                  <a:lnTo>
                    <a:pt x="120081" y="259053"/>
                  </a:lnTo>
                  <a:lnTo>
                    <a:pt x="120255" y="259964"/>
                  </a:lnTo>
                  <a:lnTo>
                    <a:pt x="120433" y="260857"/>
                  </a:lnTo>
                  <a:lnTo>
                    <a:pt x="120616" y="261725"/>
                  </a:lnTo>
                  <a:lnTo>
                    <a:pt x="120805" y="262593"/>
                  </a:lnTo>
                  <a:lnTo>
                    <a:pt x="120998" y="263435"/>
                  </a:lnTo>
                  <a:lnTo>
                    <a:pt x="121197" y="264259"/>
                  </a:lnTo>
                  <a:lnTo>
                    <a:pt x="121401" y="265076"/>
                  </a:lnTo>
                  <a:lnTo>
                    <a:pt x="121609" y="265866"/>
                  </a:lnTo>
                  <a:lnTo>
                    <a:pt x="121823" y="266648"/>
                  </a:lnTo>
                  <a:lnTo>
                    <a:pt x="122042" y="267412"/>
                  </a:lnTo>
                  <a:lnTo>
                    <a:pt x="122266" y="268160"/>
                  </a:lnTo>
                  <a:lnTo>
                    <a:pt x="122496" y="268899"/>
                  </a:lnTo>
                  <a:lnTo>
                    <a:pt x="122730" y="269612"/>
                  </a:lnTo>
                  <a:lnTo>
                    <a:pt x="122969" y="270308"/>
                  </a:lnTo>
                  <a:lnTo>
                    <a:pt x="123214" y="270995"/>
                  </a:lnTo>
                  <a:lnTo>
                    <a:pt x="123463" y="271665"/>
                  </a:lnTo>
                  <a:lnTo>
                    <a:pt x="123718" y="272318"/>
                  </a:lnTo>
                  <a:lnTo>
                    <a:pt x="123978" y="272954"/>
                  </a:lnTo>
                  <a:lnTo>
                    <a:pt x="124242" y="273572"/>
                  </a:lnTo>
                  <a:lnTo>
                    <a:pt x="124512" y="274174"/>
                  </a:lnTo>
                  <a:lnTo>
                    <a:pt x="124787" y="274758"/>
                  </a:lnTo>
                  <a:lnTo>
                    <a:pt x="20020" y="274758"/>
                  </a:lnTo>
                  <a:lnTo>
                    <a:pt x="19725" y="274732"/>
                  </a:lnTo>
                  <a:lnTo>
                    <a:pt x="19430" y="274706"/>
                  </a:lnTo>
                  <a:lnTo>
                    <a:pt x="19139" y="274663"/>
                  </a:lnTo>
                  <a:lnTo>
                    <a:pt x="18854" y="274612"/>
                  </a:lnTo>
                  <a:lnTo>
                    <a:pt x="18574" y="274543"/>
                  </a:lnTo>
                  <a:lnTo>
                    <a:pt x="18299" y="274466"/>
                  </a:lnTo>
                  <a:lnTo>
                    <a:pt x="18024" y="274371"/>
                  </a:lnTo>
                  <a:lnTo>
                    <a:pt x="17749" y="274268"/>
                  </a:lnTo>
                  <a:lnTo>
                    <a:pt x="17484" y="274148"/>
                  </a:lnTo>
                  <a:lnTo>
                    <a:pt x="17219" y="274028"/>
                  </a:lnTo>
                  <a:lnTo>
                    <a:pt x="16960" y="273882"/>
                  </a:lnTo>
                  <a:lnTo>
                    <a:pt x="16705" y="273727"/>
                  </a:lnTo>
                  <a:lnTo>
                    <a:pt x="16450" y="273564"/>
                  </a:lnTo>
                  <a:lnTo>
                    <a:pt x="16201" y="273383"/>
                  </a:lnTo>
                  <a:lnTo>
                    <a:pt x="15951" y="273194"/>
                  </a:lnTo>
                  <a:lnTo>
                    <a:pt x="15707" y="272997"/>
                  </a:lnTo>
                  <a:lnTo>
                    <a:pt x="15467" y="272782"/>
                  </a:lnTo>
                  <a:lnTo>
                    <a:pt x="15233" y="272550"/>
                  </a:lnTo>
                  <a:lnTo>
                    <a:pt x="14999" y="272309"/>
                  </a:lnTo>
                  <a:lnTo>
                    <a:pt x="14770" y="272060"/>
                  </a:lnTo>
                  <a:lnTo>
                    <a:pt x="14540" y="271794"/>
                  </a:lnTo>
                  <a:lnTo>
                    <a:pt x="14316" y="271519"/>
                  </a:lnTo>
                  <a:lnTo>
                    <a:pt x="14097" y="271227"/>
                  </a:lnTo>
                  <a:lnTo>
                    <a:pt x="13878" y="270926"/>
                  </a:lnTo>
                  <a:lnTo>
                    <a:pt x="13664" y="270608"/>
                  </a:lnTo>
                  <a:lnTo>
                    <a:pt x="13450" y="270282"/>
                  </a:lnTo>
                  <a:lnTo>
                    <a:pt x="13247" y="269938"/>
                  </a:lnTo>
                  <a:lnTo>
                    <a:pt x="13038" y="269586"/>
                  </a:lnTo>
                  <a:lnTo>
                    <a:pt x="12839" y="269217"/>
                  </a:lnTo>
                  <a:lnTo>
                    <a:pt x="12636" y="268839"/>
                  </a:lnTo>
                  <a:lnTo>
                    <a:pt x="12442" y="268452"/>
                  </a:lnTo>
                  <a:lnTo>
                    <a:pt x="12218" y="267979"/>
                  </a:lnTo>
                  <a:lnTo>
                    <a:pt x="11999" y="267498"/>
                  </a:lnTo>
                  <a:lnTo>
                    <a:pt x="11785" y="267009"/>
                  </a:lnTo>
                  <a:lnTo>
                    <a:pt x="11576" y="266493"/>
                  </a:lnTo>
                  <a:lnTo>
                    <a:pt x="11373" y="265969"/>
                  </a:lnTo>
                  <a:lnTo>
                    <a:pt x="11174" y="265436"/>
                  </a:lnTo>
                  <a:lnTo>
                    <a:pt x="10980" y="264887"/>
                  </a:lnTo>
                  <a:lnTo>
                    <a:pt x="10787" y="264328"/>
                  </a:lnTo>
                  <a:lnTo>
                    <a:pt x="10604" y="263752"/>
                  </a:lnTo>
                  <a:lnTo>
                    <a:pt x="10420" y="263160"/>
                  </a:lnTo>
                  <a:lnTo>
                    <a:pt x="10247" y="262558"/>
                  </a:lnTo>
                  <a:lnTo>
                    <a:pt x="10074" y="261948"/>
                  </a:lnTo>
                  <a:lnTo>
                    <a:pt x="9906" y="261330"/>
                  </a:lnTo>
                  <a:lnTo>
                    <a:pt x="9743" y="260694"/>
                  </a:lnTo>
                  <a:lnTo>
                    <a:pt x="9580" y="260041"/>
                  </a:lnTo>
                  <a:lnTo>
                    <a:pt x="9427" y="259388"/>
                  </a:lnTo>
                  <a:lnTo>
                    <a:pt x="9274" y="258718"/>
                  </a:lnTo>
                  <a:lnTo>
                    <a:pt x="9127" y="258039"/>
                  </a:lnTo>
                  <a:lnTo>
                    <a:pt x="8984" y="257343"/>
                  </a:lnTo>
                  <a:lnTo>
                    <a:pt x="8846" y="256647"/>
                  </a:lnTo>
                  <a:lnTo>
                    <a:pt x="8714" y="255934"/>
                  </a:lnTo>
                  <a:lnTo>
                    <a:pt x="8582" y="255213"/>
                  </a:lnTo>
                  <a:lnTo>
                    <a:pt x="8454" y="254482"/>
                  </a:lnTo>
                  <a:lnTo>
                    <a:pt x="8332" y="253744"/>
                  </a:lnTo>
                  <a:lnTo>
                    <a:pt x="8215" y="252996"/>
                  </a:lnTo>
                  <a:lnTo>
                    <a:pt x="8098" y="252232"/>
                  </a:lnTo>
                  <a:lnTo>
                    <a:pt x="7986" y="251467"/>
                  </a:lnTo>
                  <a:lnTo>
                    <a:pt x="7879" y="250685"/>
                  </a:lnTo>
                  <a:lnTo>
                    <a:pt x="7777" y="249903"/>
                  </a:lnTo>
                  <a:lnTo>
                    <a:pt x="7675" y="249113"/>
                  </a:lnTo>
                  <a:lnTo>
                    <a:pt x="7578" y="248305"/>
                  </a:lnTo>
                  <a:lnTo>
                    <a:pt x="7487" y="247498"/>
                  </a:lnTo>
                  <a:lnTo>
                    <a:pt x="7395" y="246682"/>
                  </a:lnTo>
                  <a:lnTo>
                    <a:pt x="7313" y="245857"/>
                  </a:lnTo>
                  <a:lnTo>
                    <a:pt x="7227" y="245023"/>
                  </a:lnTo>
                  <a:lnTo>
                    <a:pt x="7150" y="244182"/>
                  </a:lnTo>
                  <a:lnTo>
                    <a:pt x="7074" y="243340"/>
                  </a:lnTo>
                  <a:lnTo>
                    <a:pt x="7003" y="242480"/>
                  </a:lnTo>
                  <a:lnTo>
                    <a:pt x="6932" y="241621"/>
                  </a:lnTo>
                  <a:lnTo>
                    <a:pt x="6865" y="240762"/>
                  </a:lnTo>
                  <a:lnTo>
                    <a:pt x="6804" y="239886"/>
                  </a:lnTo>
                  <a:lnTo>
                    <a:pt x="6743" y="239010"/>
                  </a:lnTo>
                  <a:lnTo>
                    <a:pt x="6687" y="238125"/>
                  </a:lnTo>
                  <a:lnTo>
                    <a:pt x="6636" y="237240"/>
                  </a:lnTo>
                  <a:lnTo>
                    <a:pt x="6585" y="236346"/>
                  </a:lnTo>
                  <a:lnTo>
                    <a:pt x="6539" y="235444"/>
                  </a:lnTo>
                  <a:lnTo>
                    <a:pt x="6494" y="234542"/>
                  </a:lnTo>
                  <a:lnTo>
                    <a:pt x="6453" y="233631"/>
                  </a:lnTo>
                  <a:lnTo>
                    <a:pt x="6381" y="231802"/>
                  </a:lnTo>
                  <a:lnTo>
                    <a:pt x="6320" y="229954"/>
                  </a:lnTo>
                  <a:lnTo>
                    <a:pt x="6269" y="228099"/>
                  </a:lnTo>
                  <a:lnTo>
                    <a:pt x="6229" y="226217"/>
                  </a:lnTo>
                  <a:lnTo>
                    <a:pt x="6198" y="224336"/>
                  </a:lnTo>
                  <a:lnTo>
                    <a:pt x="6178" y="222446"/>
                  </a:lnTo>
                  <a:lnTo>
                    <a:pt x="6162" y="220538"/>
                  </a:lnTo>
                  <a:lnTo>
                    <a:pt x="6162" y="218631"/>
                  </a:lnTo>
                  <a:lnTo>
                    <a:pt x="6173" y="216724"/>
                  </a:lnTo>
                  <a:lnTo>
                    <a:pt x="6188" y="214808"/>
                  </a:lnTo>
                  <a:lnTo>
                    <a:pt x="6213" y="212892"/>
                  </a:lnTo>
                  <a:lnTo>
                    <a:pt x="6244" y="210976"/>
                  </a:lnTo>
                  <a:lnTo>
                    <a:pt x="6285" y="209069"/>
                  </a:lnTo>
                  <a:lnTo>
                    <a:pt x="6331" y="207162"/>
                  </a:lnTo>
                  <a:lnTo>
                    <a:pt x="6387" y="205254"/>
                  </a:lnTo>
                  <a:lnTo>
                    <a:pt x="6448" y="203356"/>
                  </a:lnTo>
                  <a:lnTo>
                    <a:pt x="6514" y="201474"/>
                  </a:lnTo>
                  <a:lnTo>
                    <a:pt x="6585" y="199593"/>
                  </a:lnTo>
                  <a:lnTo>
                    <a:pt x="6667" y="197728"/>
                  </a:lnTo>
                  <a:lnTo>
                    <a:pt x="6753" y="195881"/>
                  </a:lnTo>
                  <a:lnTo>
                    <a:pt x="6840" y="194043"/>
                  </a:lnTo>
                  <a:lnTo>
                    <a:pt x="6937" y="192230"/>
                  </a:lnTo>
                  <a:lnTo>
                    <a:pt x="7033" y="190426"/>
                  </a:lnTo>
                  <a:lnTo>
                    <a:pt x="7135" y="188647"/>
                  </a:lnTo>
                  <a:lnTo>
                    <a:pt x="7242" y="186895"/>
                  </a:lnTo>
                  <a:lnTo>
                    <a:pt x="7354" y="185159"/>
                  </a:lnTo>
                  <a:lnTo>
                    <a:pt x="7466" y="183450"/>
                  </a:lnTo>
                  <a:lnTo>
                    <a:pt x="7583" y="181774"/>
                  </a:lnTo>
                  <a:lnTo>
                    <a:pt x="7701" y="180125"/>
                  </a:lnTo>
                  <a:lnTo>
                    <a:pt x="7823" y="178501"/>
                  </a:lnTo>
                  <a:lnTo>
                    <a:pt x="7945" y="176912"/>
                  </a:lnTo>
                  <a:lnTo>
                    <a:pt x="8067" y="175357"/>
                  </a:lnTo>
                  <a:lnTo>
                    <a:pt x="8195" y="173836"/>
                  </a:lnTo>
                  <a:lnTo>
                    <a:pt x="8322" y="172358"/>
                  </a:lnTo>
                  <a:lnTo>
                    <a:pt x="8444" y="170915"/>
                  </a:lnTo>
                  <a:lnTo>
                    <a:pt x="8571" y="169506"/>
                  </a:lnTo>
                  <a:lnTo>
                    <a:pt x="8699" y="168149"/>
                  </a:lnTo>
                  <a:lnTo>
                    <a:pt x="8826" y="166826"/>
                  </a:lnTo>
                  <a:lnTo>
                    <a:pt x="8953" y="165554"/>
                  </a:lnTo>
                  <a:lnTo>
                    <a:pt x="9076" y="164334"/>
                  </a:lnTo>
                  <a:lnTo>
                    <a:pt x="10425" y="164154"/>
                  </a:lnTo>
                  <a:lnTo>
                    <a:pt x="11775" y="163973"/>
                  </a:lnTo>
                  <a:lnTo>
                    <a:pt x="13135" y="163810"/>
                  </a:lnTo>
                  <a:lnTo>
                    <a:pt x="14495" y="163647"/>
                  </a:lnTo>
                  <a:lnTo>
                    <a:pt x="15865" y="163492"/>
                  </a:lnTo>
                  <a:lnTo>
                    <a:pt x="17235" y="163346"/>
                  </a:lnTo>
                  <a:lnTo>
                    <a:pt x="18605" y="163209"/>
                  </a:lnTo>
                  <a:lnTo>
                    <a:pt x="19985" y="163071"/>
                  </a:lnTo>
                  <a:lnTo>
                    <a:pt x="21360" y="162942"/>
                  </a:lnTo>
                  <a:lnTo>
                    <a:pt x="22745" y="162813"/>
                  </a:lnTo>
                  <a:lnTo>
                    <a:pt x="24125" y="162693"/>
                  </a:lnTo>
                  <a:lnTo>
                    <a:pt x="25516" y="162582"/>
                  </a:lnTo>
                  <a:lnTo>
                    <a:pt x="26901" y="162470"/>
                  </a:lnTo>
                  <a:lnTo>
                    <a:pt x="28291" y="162375"/>
                  </a:lnTo>
                  <a:lnTo>
                    <a:pt x="29682" y="162272"/>
                  </a:lnTo>
                  <a:lnTo>
                    <a:pt x="31072" y="162186"/>
                  </a:lnTo>
                  <a:lnTo>
                    <a:pt x="33853" y="162015"/>
                  </a:lnTo>
                  <a:lnTo>
                    <a:pt x="36634" y="161868"/>
                  </a:lnTo>
                  <a:lnTo>
                    <a:pt x="39409" y="161740"/>
                  </a:lnTo>
                  <a:lnTo>
                    <a:pt x="42180" y="161628"/>
                  </a:lnTo>
                  <a:lnTo>
                    <a:pt x="44940" y="161533"/>
                  </a:lnTo>
                  <a:lnTo>
                    <a:pt x="47690" y="161456"/>
                  </a:lnTo>
                  <a:lnTo>
                    <a:pt x="50425" y="161396"/>
                  </a:lnTo>
                  <a:lnTo>
                    <a:pt x="53145" y="161353"/>
                  </a:lnTo>
                  <a:lnTo>
                    <a:pt x="55849" y="161327"/>
                  </a:lnTo>
                  <a:lnTo>
                    <a:pt x="58528" y="161310"/>
                  </a:lnTo>
                  <a:lnTo>
                    <a:pt x="61187" y="161310"/>
                  </a:lnTo>
                  <a:lnTo>
                    <a:pt x="63820" y="161319"/>
                  </a:lnTo>
                  <a:lnTo>
                    <a:pt x="66417" y="161344"/>
                  </a:lnTo>
                  <a:lnTo>
                    <a:pt x="68989" y="161379"/>
                  </a:lnTo>
                  <a:lnTo>
                    <a:pt x="71525" y="161430"/>
                  </a:lnTo>
                  <a:lnTo>
                    <a:pt x="74031" y="161482"/>
                  </a:lnTo>
                  <a:lnTo>
                    <a:pt x="76491" y="161551"/>
                  </a:lnTo>
                  <a:lnTo>
                    <a:pt x="78915" y="161619"/>
                  </a:lnTo>
                  <a:lnTo>
                    <a:pt x="81294" y="161705"/>
                  </a:lnTo>
                  <a:lnTo>
                    <a:pt x="83621" y="161791"/>
                  </a:lnTo>
                  <a:lnTo>
                    <a:pt x="85908" y="161886"/>
                  </a:lnTo>
                  <a:lnTo>
                    <a:pt x="88139" y="161989"/>
                  </a:lnTo>
                  <a:lnTo>
                    <a:pt x="90318" y="162100"/>
                  </a:lnTo>
                  <a:lnTo>
                    <a:pt x="92437" y="162212"/>
                  </a:lnTo>
                  <a:lnTo>
                    <a:pt x="92595" y="162212"/>
                  </a:lnTo>
                  <a:lnTo>
                    <a:pt x="92753" y="162195"/>
                  </a:lnTo>
                  <a:lnTo>
                    <a:pt x="92906" y="162169"/>
                  </a:lnTo>
                  <a:lnTo>
                    <a:pt x="93053" y="162135"/>
                  </a:lnTo>
                  <a:lnTo>
                    <a:pt x="93201" y="162083"/>
                  </a:lnTo>
                  <a:lnTo>
                    <a:pt x="93349" y="162023"/>
                  </a:lnTo>
                  <a:lnTo>
                    <a:pt x="93491" y="161946"/>
                  </a:lnTo>
                  <a:lnTo>
                    <a:pt x="93634" y="161860"/>
                  </a:lnTo>
                  <a:lnTo>
                    <a:pt x="93771" y="161765"/>
                  </a:lnTo>
                  <a:lnTo>
                    <a:pt x="93904" y="161662"/>
                  </a:lnTo>
                  <a:lnTo>
                    <a:pt x="94036" y="161542"/>
                  </a:lnTo>
                  <a:lnTo>
                    <a:pt x="94163" y="161413"/>
                  </a:lnTo>
                  <a:lnTo>
                    <a:pt x="94286" y="161276"/>
                  </a:lnTo>
                  <a:lnTo>
                    <a:pt x="94403" y="161130"/>
                  </a:lnTo>
                  <a:lnTo>
                    <a:pt x="94520" y="160975"/>
                  </a:lnTo>
                  <a:lnTo>
                    <a:pt x="94632" y="160803"/>
                  </a:lnTo>
                  <a:lnTo>
                    <a:pt x="94734" y="160631"/>
                  </a:lnTo>
                  <a:lnTo>
                    <a:pt x="94836" y="160451"/>
                  </a:lnTo>
                  <a:lnTo>
                    <a:pt x="94933" y="160262"/>
                  </a:lnTo>
                  <a:lnTo>
                    <a:pt x="95019" y="160064"/>
                  </a:lnTo>
                  <a:lnTo>
                    <a:pt x="95106" y="159858"/>
                  </a:lnTo>
                  <a:lnTo>
                    <a:pt x="95182" y="159643"/>
                  </a:lnTo>
                  <a:lnTo>
                    <a:pt x="95258" y="159420"/>
                  </a:lnTo>
                  <a:lnTo>
                    <a:pt x="95325" y="159197"/>
                  </a:lnTo>
                  <a:lnTo>
                    <a:pt x="95381" y="158965"/>
                  </a:lnTo>
                  <a:lnTo>
                    <a:pt x="95437" y="158724"/>
                  </a:lnTo>
                  <a:lnTo>
                    <a:pt x="95483" y="158483"/>
                  </a:lnTo>
                  <a:lnTo>
                    <a:pt x="95523" y="158234"/>
                  </a:lnTo>
                  <a:lnTo>
                    <a:pt x="95554" y="157985"/>
                  </a:lnTo>
                  <a:lnTo>
                    <a:pt x="95579" y="157727"/>
                  </a:lnTo>
                  <a:lnTo>
                    <a:pt x="95595" y="157461"/>
                  </a:lnTo>
                  <a:lnTo>
                    <a:pt x="95605" y="157195"/>
                  </a:lnTo>
                  <a:lnTo>
                    <a:pt x="95605" y="156928"/>
                  </a:lnTo>
                  <a:lnTo>
                    <a:pt x="95600" y="156671"/>
                  </a:lnTo>
                  <a:lnTo>
                    <a:pt x="95584" y="156404"/>
                  </a:lnTo>
                  <a:lnTo>
                    <a:pt x="95564" y="156147"/>
                  </a:lnTo>
                  <a:lnTo>
                    <a:pt x="95533" y="155898"/>
                  </a:lnTo>
                  <a:lnTo>
                    <a:pt x="95498" y="155648"/>
                  </a:lnTo>
                  <a:lnTo>
                    <a:pt x="95452" y="155408"/>
                  </a:lnTo>
                  <a:lnTo>
                    <a:pt x="95401" y="155167"/>
                  </a:lnTo>
                  <a:lnTo>
                    <a:pt x="95345" y="154935"/>
                  </a:lnTo>
                  <a:lnTo>
                    <a:pt x="95279" y="154712"/>
                  </a:lnTo>
                  <a:lnTo>
                    <a:pt x="95213" y="154489"/>
                  </a:lnTo>
                  <a:lnTo>
                    <a:pt x="95136" y="154274"/>
                  </a:lnTo>
                  <a:lnTo>
                    <a:pt x="95055" y="154068"/>
                  </a:lnTo>
                  <a:lnTo>
                    <a:pt x="94968" y="153870"/>
                  </a:lnTo>
                  <a:lnTo>
                    <a:pt x="94871" y="153672"/>
                  </a:lnTo>
                  <a:lnTo>
                    <a:pt x="94775" y="153492"/>
                  </a:lnTo>
                  <a:lnTo>
                    <a:pt x="94673" y="153312"/>
                  </a:lnTo>
                  <a:lnTo>
                    <a:pt x="94561" y="153140"/>
                  </a:lnTo>
                  <a:lnTo>
                    <a:pt x="94449" y="152985"/>
                  </a:lnTo>
                  <a:lnTo>
                    <a:pt x="94332" y="152830"/>
                  </a:lnTo>
                  <a:lnTo>
                    <a:pt x="94209" y="152693"/>
                  </a:lnTo>
                  <a:lnTo>
                    <a:pt x="94082" y="152556"/>
                  </a:lnTo>
                  <a:lnTo>
                    <a:pt x="93955" y="152435"/>
                  </a:lnTo>
                  <a:lnTo>
                    <a:pt x="93822" y="152324"/>
                  </a:lnTo>
                  <a:lnTo>
                    <a:pt x="93685" y="152229"/>
                  </a:lnTo>
                  <a:lnTo>
                    <a:pt x="93542" y="152135"/>
                  </a:lnTo>
                  <a:lnTo>
                    <a:pt x="93400" y="152057"/>
                  </a:lnTo>
                  <a:lnTo>
                    <a:pt x="93252" y="151997"/>
                  </a:lnTo>
                  <a:lnTo>
                    <a:pt x="93099" y="151937"/>
                  </a:lnTo>
                  <a:lnTo>
                    <a:pt x="92946" y="151903"/>
                  </a:lnTo>
                  <a:lnTo>
                    <a:pt x="92793" y="151868"/>
                  </a:lnTo>
                  <a:lnTo>
                    <a:pt x="92636" y="151860"/>
                  </a:lnTo>
                  <a:lnTo>
                    <a:pt x="89193" y="151679"/>
                  </a:lnTo>
                  <a:lnTo>
                    <a:pt x="85607" y="151516"/>
                  </a:lnTo>
                  <a:lnTo>
                    <a:pt x="83764" y="151439"/>
                  </a:lnTo>
                  <a:lnTo>
                    <a:pt x="81895" y="151370"/>
                  </a:lnTo>
                  <a:lnTo>
                    <a:pt x="79990" y="151301"/>
                  </a:lnTo>
                  <a:lnTo>
                    <a:pt x="78060" y="151241"/>
                  </a:lnTo>
                  <a:lnTo>
                    <a:pt x="76099" y="151181"/>
                  </a:lnTo>
                  <a:lnTo>
                    <a:pt x="74118" y="151129"/>
                  </a:lnTo>
                  <a:lnTo>
                    <a:pt x="72106" y="151086"/>
                  </a:lnTo>
                  <a:lnTo>
                    <a:pt x="70074" y="151043"/>
                  </a:lnTo>
                  <a:lnTo>
                    <a:pt x="68016" y="151009"/>
                  </a:lnTo>
                  <a:lnTo>
                    <a:pt x="65938" y="150983"/>
                  </a:lnTo>
                  <a:lnTo>
                    <a:pt x="63840" y="150966"/>
                  </a:lnTo>
                  <a:lnTo>
                    <a:pt x="61727" y="150958"/>
                  </a:lnTo>
                  <a:lnTo>
                    <a:pt x="57443" y="150958"/>
                  </a:lnTo>
                  <a:lnTo>
                    <a:pt x="55279" y="150975"/>
                  </a:lnTo>
                  <a:lnTo>
                    <a:pt x="53099" y="151000"/>
                  </a:lnTo>
                  <a:lnTo>
                    <a:pt x="50914" y="151035"/>
                  </a:lnTo>
                  <a:lnTo>
                    <a:pt x="48714" y="151078"/>
                  </a:lnTo>
                  <a:lnTo>
                    <a:pt x="46504" y="151129"/>
                  </a:lnTo>
                  <a:lnTo>
                    <a:pt x="44283" y="151198"/>
                  </a:lnTo>
                  <a:lnTo>
                    <a:pt x="42058" y="151275"/>
                  </a:lnTo>
                  <a:lnTo>
                    <a:pt x="39827" y="151361"/>
                  </a:lnTo>
                  <a:lnTo>
                    <a:pt x="37591" y="151464"/>
                  </a:lnTo>
                  <a:lnTo>
                    <a:pt x="35350" y="151576"/>
                  </a:lnTo>
                  <a:lnTo>
                    <a:pt x="33109" y="151696"/>
                  </a:lnTo>
                  <a:lnTo>
                    <a:pt x="30868" y="151834"/>
                  </a:lnTo>
                  <a:lnTo>
                    <a:pt x="28627" y="151980"/>
                  </a:lnTo>
                  <a:lnTo>
                    <a:pt x="26387" y="152152"/>
                  </a:lnTo>
                  <a:lnTo>
                    <a:pt x="26346" y="147590"/>
                  </a:lnTo>
                  <a:lnTo>
                    <a:pt x="26310" y="143028"/>
                  </a:lnTo>
                  <a:lnTo>
                    <a:pt x="26275" y="138457"/>
                  </a:lnTo>
                  <a:lnTo>
                    <a:pt x="26244" y="133887"/>
                  </a:lnTo>
                  <a:lnTo>
                    <a:pt x="26218" y="129307"/>
                  </a:lnTo>
                  <a:lnTo>
                    <a:pt x="26193" y="124728"/>
                  </a:lnTo>
                  <a:lnTo>
                    <a:pt x="26173" y="120149"/>
                  </a:lnTo>
                  <a:lnTo>
                    <a:pt x="26157" y="115561"/>
                  </a:lnTo>
                  <a:lnTo>
                    <a:pt x="26142" y="110974"/>
                  </a:lnTo>
                  <a:lnTo>
                    <a:pt x="26132" y="106386"/>
                  </a:lnTo>
                  <a:lnTo>
                    <a:pt x="26122" y="101798"/>
                  </a:lnTo>
                  <a:lnTo>
                    <a:pt x="26122" y="97202"/>
                  </a:lnTo>
                  <a:lnTo>
                    <a:pt x="26117" y="92606"/>
                  </a:lnTo>
                  <a:lnTo>
                    <a:pt x="26122" y="88009"/>
                  </a:lnTo>
                  <a:lnTo>
                    <a:pt x="26127" y="83413"/>
                  </a:lnTo>
                  <a:lnTo>
                    <a:pt x="26137" y="78817"/>
                  </a:lnTo>
                  <a:lnTo>
                    <a:pt x="26147" y="74212"/>
                  </a:lnTo>
                  <a:lnTo>
                    <a:pt x="26168" y="69615"/>
                  </a:lnTo>
                  <a:lnTo>
                    <a:pt x="26183" y="65019"/>
                  </a:lnTo>
                  <a:lnTo>
                    <a:pt x="26208" y="60414"/>
                  </a:lnTo>
                  <a:lnTo>
                    <a:pt x="26234" y="55818"/>
                  </a:lnTo>
                  <a:lnTo>
                    <a:pt x="26264" y="51213"/>
                  </a:lnTo>
                  <a:lnTo>
                    <a:pt x="26295" y="46616"/>
                  </a:lnTo>
                  <a:lnTo>
                    <a:pt x="26331" y="42020"/>
                  </a:lnTo>
                  <a:lnTo>
                    <a:pt x="26371" y="37424"/>
                  </a:lnTo>
                  <a:lnTo>
                    <a:pt x="26412" y="32827"/>
                  </a:lnTo>
                  <a:lnTo>
                    <a:pt x="26458" y="28240"/>
                  </a:lnTo>
                  <a:lnTo>
                    <a:pt x="26509" y="23643"/>
                  </a:lnTo>
                  <a:lnTo>
                    <a:pt x="26560" y="19056"/>
                  </a:lnTo>
                  <a:lnTo>
                    <a:pt x="26616" y="14468"/>
                  </a:lnTo>
                  <a:lnTo>
                    <a:pt x="26677" y="9889"/>
                  </a:lnTo>
                  <a:lnTo>
                    <a:pt x="26738" y="5301"/>
                  </a:lnTo>
                  <a:lnTo>
                    <a:pt x="26738" y="5035"/>
                  </a:lnTo>
                  <a:lnTo>
                    <a:pt x="26728" y="4777"/>
                  </a:lnTo>
                  <a:lnTo>
                    <a:pt x="26713" y="4511"/>
                  </a:lnTo>
                  <a:lnTo>
                    <a:pt x="26692" y="4253"/>
                  </a:lnTo>
                  <a:lnTo>
                    <a:pt x="26662" y="4004"/>
                  </a:lnTo>
                  <a:lnTo>
                    <a:pt x="26621" y="3754"/>
                  </a:lnTo>
                  <a:lnTo>
                    <a:pt x="26575" y="3514"/>
                  </a:lnTo>
                  <a:lnTo>
                    <a:pt x="26524" y="3273"/>
                  </a:lnTo>
                  <a:lnTo>
                    <a:pt x="26468" y="3041"/>
                  </a:lnTo>
                  <a:lnTo>
                    <a:pt x="26402" y="2818"/>
                  </a:lnTo>
                  <a:lnTo>
                    <a:pt x="26331" y="2603"/>
                  </a:lnTo>
                  <a:lnTo>
                    <a:pt x="26254" y="2388"/>
                  </a:lnTo>
                  <a:lnTo>
                    <a:pt x="26173" y="2182"/>
                  </a:lnTo>
                  <a:lnTo>
                    <a:pt x="26081" y="1985"/>
                  </a:lnTo>
                  <a:lnTo>
                    <a:pt x="25989" y="1787"/>
                  </a:lnTo>
                  <a:lnTo>
                    <a:pt x="25887" y="1607"/>
                  </a:lnTo>
                  <a:lnTo>
                    <a:pt x="25786" y="1426"/>
                  </a:lnTo>
                  <a:lnTo>
                    <a:pt x="25679" y="1263"/>
                  </a:lnTo>
                  <a:lnTo>
                    <a:pt x="25561" y="1108"/>
                  </a:lnTo>
                  <a:lnTo>
                    <a:pt x="25444" y="954"/>
                  </a:lnTo>
                  <a:lnTo>
                    <a:pt x="25322" y="816"/>
                  </a:lnTo>
                  <a:lnTo>
                    <a:pt x="25195" y="687"/>
                  </a:lnTo>
                  <a:lnTo>
                    <a:pt x="25062" y="567"/>
                  </a:lnTo>
                  <a:lnTo>
                    <a:pt x="24930" y="455"/>
                  </a:lnTo>
                  <a:lnTo>
                    <a:pt x="24792" y="361"/>
                  </a:lnTo>
                  <a:lnTo>
                    <a:pt x="24650" y="275"/>
                  </a:lnTo>
                  <a:lnTo>
                    <a:pt x="24507" y="198"/>
                  </a:lnTo>
                  <a:lnTo>
                    <a:pt x="24360" y="129"/>
                  </a:lnTo>
                  <a:lnTo>
                    <a:pt x="24207" y="77"/>
                  </a:lnTo>
                  <a:lnTo>
                    <a:pt x="24054" y="43"/>
                  </a:lnTo>
                  <a:lnTo>
                    <a:pt x="23896" y="17"/>
                  </a:lnTo>
                  <a:lnTo>
                    <a:pt x="237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137aa9371db_0_160"/>
            <p:cNvSpPr/>
            <p:nvPr/>
          </p:nvSpPr>
          <p:spPr>
            <a:xfrm>
              <a:off x="1831900" y="-6889850"/>
              <a:ext cx="3956075" cy="7127975"/>
            </a:xfrm>
            <a:custGeom>
              <a:avLst/>
              <a:gdLst/>
              <a:ahLst/>
              <a:cxnLst/>
              <a:rect l="l" t="t" r="r" b="b"/>
              <a:pathLst>
                <a:path w="158243" h="285119" fill="none" extrusionOk="0">
                  <a:moveTo>
                    <a:pt x="229" y="205186"/>
                  </a:moveTo>
                  <a:lnTo>
                    <a:pt x="229" y="205186"/>
                  </a:lnTo>
                  <a:lnTo>
                    <a:pt x="306" y="202875"/>
                  </a:lnTo>
                  <a:lnTo>
                    <a:pt x="392" y="200589"/>
                  </a:lnTo>
                  <a:lnTo>
                    <a:pt x="484" y="198338"/>
                  </a:lnTo>
                  <a:lnTo>
                    <a:pt x="586" y="196113"/>
                  </a:lnTo>
                  <a:lnTo>
                    <a:pt x="693" y="193923"/>
                  </a:lnTo>
                  <a:lnTo>
                    <a:pt x="805" y="191766"/>
                  </a:lnTo>
                  <a:lnTo>
                    <a:pt x="922" y="189653"/>
                  </a:lnTo>
                  <a:lnTo>
                    <a:pt x="1044" y="187582"/>
                  </a:lnTo>
                  <a:lnTo>
                    <a:pt x="1166" y="185555"/>
                  </a:lnTo>
                  <a:lnTo>
                    <a:pt x="1299" y="183579"/>
                  </a:lnTo>
                  <a:lnTo>
                    <a:pt x="1426" y="181646"/>
                  </a:lnTo>
                  <a:lnTo>
                    <a:pt x="1564" y="179781"/>
                  </a:lnTo>
                  <a:lnTo>
                    <a:pt x="1696" y="177969"/>
                  </a:lnTo>
                  <a:lnTo>
                    <a:pt x="1828" y="176216"/>
                  </a:lnTo>
                  <a:lnTo>
                    <a:pt x="1961" y="174523"/>
                  </a:lnTo>
                  <a:lnTo>
                    <a:pt x="2093" y="172908"/>
                  </a:lnTo>
                  <a:lnTo>
                    <a:pt x="2226" y="171353"/>
                  </a:lnTo>
                  <a:lnTo>
                    <a:pt x="2353" y="169876"/>
                  </a:lnTo>
                  <a:lnTo>
                    <a:pt x="2475" y="168475"/>
                  </a:lnTo>
                  <a:lnTo>
                    <a:pt x="2597" y="167152"/>
                  </a:lnTo>
                  <a:lnTo>
                    <a:pt x="2821" y="164755"/>
                  </a:lnTo>
                  <a:lnTo>
                    <a:pt x="3020" y="162710"/>
                  </a:lnTo>
                  <a:lnTo>
                    <a:pt x="3193" y="161035"/>
                  </a:lnTo>
                  <a:lnTo>
                    <a:pt x="3326" y="159764"/>
                  </a:lnTo>
                  <a:lnTo>
                    <a:pt x="3463" y="158526"/>
                  </a:lnTo>
                  <a:lnTo>
                    <a:pt x="3463" y="158526"/>
                  </a:lnTo>
                  <a:lnTo>
                    <a:pt x="3489" y="158312"/>
                  </a:lnTo>
                  <a:lnTo>
                    <a:pt x="3519" y="158105"/>
                  </a:lnTo>
                  <a:lnTo>
                    <a:pt x="3555" y="157899"/>
                  </a:lnTo>
                  <a:lnTo>
                    <a:pt x="3601" y="157702"/>
                  </a:lnTo>
                  <a:lnTo>
                    <a:pt x="3647" y="157504"/>
                  </a:lnTo>
                  <a:lnTo>
                    <a:pt x="3692" y="157306"/>
                  </a:lnTo>
                  <a:lnTo>
                    <a:pt x="3748" y="157117"/>
                  </a:lnTo>
                  <a:lnTo>
                    <a:pt x="3810" y="156937"/>
                  </a:lnTo>
                  <a:lnTo>
                    <a:pt x="3871" y="156757"/>
                  </a:lnTo>
                  <a:lnTo>
                    <a:pt x="3937" y="156585"/>
                  </a:lnTo>
                  <a:lnTo>
                    <a:pt x="4008" y="156413"/>
                  </a:lnTo>
                  <a:lnTo>
                    <a:pt x="4085" y="156250"/>
                  </a:lnTo>
                  <a:lnTo>
                    <a:pt x="4166" y="156095"/>
                  </a:lnTo>
                  <a:lnTo>
                    <a:pt x="4248" y="155940"/>
                  </a:lnTo>
                  <a:lnTo>
                    <a:pt x="4334" y="155794"/>
                  </a:lnTo>
                  <a:lnTo>
                    <a:pt x="4421" y="155657"/>
                  </a:lnTo>
                  <a:lnTo>
                    <a:pt x="4512" y="155519"/>
                  </a:lnTo>
                  <a:lnTo>
                    <a:pt x="4609" y="155391"/>
                  </a:lnTo>
                  <a:lnTo>
                    <a:pt x="4706" y="155270"/>
                  </a:lnTo>
                  <a:lnTo>
                    <a:pt x="4808" y="155150"/>
                  </a:lnTo>
                  <a:lnTo>
                    <a:pt x="4915" y="155038"/>
                  </a:lnTo>
                  <a:lnTo>
                    <a:pt x="5022" y="154944"/>
                  </a:lnTo>
                  <a:lnTo>
                    <a:pt x="5129" y="154849"/>
                  </a:lnTo>
                  <a:lnTo>
                    <a:pt x="5241" y="154755"/>
                  </a:lnTo>
                  <a:lnTo>
                    <a:pt x="5358" y="154678"/>
                  </a:lnTo>
                  <a:lnTo>
                    <a:pt x="5475" y="154609"/>
                  </a:lnTo>
                  <a:lnTo>
                    <a:pt x="5592" y="154540"/>
                  </a:lnTo>
                  <a:lnTo>
                    <a:pt x="5714" y="154489"/>
                  </a:lnTo>
                  <a:lnTo>
                    <a:pt x="5837" y="154437"/>
                  </a:lnTo>
                  <a:lnTo>
                    <a:pt x="5959" y="154394"/>
                  </a:lnTo>
                  <a:lnTo>
                    <a:pt x="6086" y="154368"/>
                  </a:lnTo>
                  <a:lnTo>
                    <a:pt x="6213" y="154342"/>
                  </a:lnTo>
                  <a:lnTo>
                    <a:pt x="6213" y="154342"/>
                  </a:lnTo>
                  <a:lnTo>
                    <a:pt x="7940" y="154093"/>
                  </a:lnTo>
                  <a:lnTo>
                    <a:pt x="9677" y="153861"/>
                  </a:lnTo>
                  <a:lnTo>
                    <a:pt x="11423" y="153638"/>
                  </a:lnTo>
                  <a:lnTo>
                    <a:pt x="13181" y="153423"/>
                  </a:lnTo>
                  <a:lnTo>
                    <a:pt x="14938" y="153217"/>
                  </a:lnTo>
                  <a:lnTo>
                    <a:pt x="16705" y="153028"/>
                  </a:lnTo>
                  <a:lnTo>
                    <a:pt x="18477" y="152839"/>
                  </a:lnTo>
                  <a:lnTo>
                    <a:pt x="20255" y="152667"/>
                  </a:lnTo>
                  <a:lnTo>
                    <a:pt x="20255" y="152667"/>
                  </a:lnTo>
                  <a:lnTo>
                    <a:pt x="20214" y="148088"/>
                  </a:lnTo>
                  <a:lnTo>
                    <a:pt x="20173" y="143500"/>
                  </a:lnTo>
                  <a:lnTo>
                    <a:pt x="20138" y="138904"/>
                  </a:lnTo>
                  <a:lnTo>
                    <a:pt x="20107" y="134308"/>
                  </a:lnTo>
                  <a:lnTo>
                    <a:pt x="20081" y="129711"/>
                  </a:lnTo>
                  <a:lnTo>
                    <a:pt x="20056" y="125106"/>
                  </a:lnTo>
                  <a:lnTo>
                    <a:pt x="20036" y="120501"/>
                  </a:lnTo>
                  <a:lnTo>
                    <a:pt x="20015" y="115896"/>
                  </a:lnTo>
                  <a:lnTo>
                    <a:pt x="20005" y="111283"/>
                  </a:lnTo>
                  <a:lnTo>
                    <a:pt x="19990" y="106669"/>
                  </a:lnTo>
                  <a:lnTo>
                    <a:pt x="19985" y="102056"/>
                  </a:lnTo>
                  <a:lnTo>
                    <a:pt x="19980" y="97442"/>
                  </a:lnTo>
                  <a:lnTo>
                    <a:pt x="19980" y="92820"/>
                  </a:lnTo>
                  <a:lnTo>
                    <a:pt x="19980" y="88198"/>
                  </a:lnTo>
                  <a:lnTo>
                    <a:pt x="19990" y="83576"/>
                  </a:lnTo>
                  <a:lnTo>
                    <a:pt x="19995" y="78954"/>
                  </a:lnTo>
                  <a:lnTo>
                    <a:pt x="20010" y="74332"/>
                  </a:lnTo>
                  <a:lnTo>
                    <a:pt x="20025" y="69710"/>
                  </a:lnTo>
                  <a:lnTo>
                    <a:pt x="20046" y="65088"/>
                  </a:lnTo>
                  <a:lnTo>
                    <a:pt x="20066" y="60457"/>
                  </a:lnTo>
                  <a:lnTo>
                    <a:pt x="20092" y="55835"/>
                  </a:lnTo>
                  <a:lnTo>
                    <a:pt x="20122" y="51213"/>
                  </a:lnTo>
                  <a:lnTo>
                    <a:pt x="20158" y="46591"/>
                  </a:lnTo>
                  <a:lnTo>
                    <a:pt x="20194" y="41968"/>
                  </a:lnTo>
                  <a:lnTo>
                    <a:pt x="20229" y="37346"/>
                  </a:lnTo>
                  <a:lnTo>
                    <a:pt x="20275" y="32733"/>
                  </a:lnTo>
                  <a:lnTo>
                    <a:pt x="20321" y="28111"/>
                  </a:lnTo>
                  <a:lnTo>
                    <a:pt x="20372" y="23497"/>
                  </a:lnTo>
                  <a:lnTo>
                    <a:pt x="20423" y="18884"/>
                  </a:lnTo>
                  <a:lnTo>
                    <a:pt x="20479" y="14270"/>
                  </a:lnTo>
                  <a:lnTo>
                    <a:pt x="20540" y="9665"/>
                  </a:lnTo>
                  <a:lnTo>
                    <a:pt x="20601" y="5060"/>
                  </a:lnTo>
                  <a:lnTo>
                    <a:pt x="20601" y="5060"/>
                  </a:lnTo>
                  <a:lnTo>
                    <a:pt x="20606" y="4794"/>
                  </a:lnTo>
                  <a:lnTo>
                    <a:pt x="20621" y="4528"/>
                  </a:lnTo>
                  <a:lnTo>
                    <a:pt x="20647" y="4270"/>
                  </a:lnTo>
                  <a:lnTo>
                    <a:pt x="20677" y="4021"/>
                  </a:lnTo>
                  <a:lnTo>
                    <a:pt x="20713" y="3772"/>
                  </a:lnTo>
                  <a:lnTo>
                    <a:pt x="20759" y="3523"/>
                  </a:lnTo>
                  <a:lnTo>
                    <a:pt x="20810" y="3291"/>
                  </a:lnTo>
                  <a:lnTo>
                    <a:pt x="20871" y="3059"/>
                  </a:lnTo>
                  <a:lnTo>
                    <a:pt x="20932" y="2827"/>
                  </a:lnTo>
                  <a:lnTo>
                    <a:pt x="21003" y="2603"/>
                  </a:lnTo>
                  <a:lnTo>
                    <a:pt x="21080" y="2397"/>
                  </a:lnTo>
                  <a:lnTo>
                    <a:pt x="21166" y="2191"/>
                  </a:lnTo>
                  <a:lnTo>
                    <a:pt x="21253" y="1985"/>
                  </a:lnTo>
                  <a:lnTo>
                    <a:pt x="21345" y="1796"/>
                  </a:lnTo>
                  <a:lnTo>
                    <a:pt x="21446" y="1615"/>
                  </a:lnTo>
                  <a:lnTo>
                    <a:pt x="21548" y="1435"/>
                  </a:lnTo>
                  <a:lnTo>
                    <a:pt x="21660" y="1272"/>
                  </a:lnTo>
                  <a:lnTo>
                    <a:pt x="21772" y="1108"/>
                  </a:lnTo>
                  <a:lnTo>
                    <a:pt x="21889" y="962"/>
                  </a:lnTo>
                  <a:lnTo>
                    <a:pt x="22012" y="825"/>
                  </a:lnTo>
                  <a:lnTo>
                    <a:pt x="22139" y="696"/>
                  </a:lnTo>
                  <a:lnTo>
                    <a:pt x="22271" y="576"/>
                  </a:lnTo>
                  <a:lnTo>
                    <a:pt x="22404" y="464"/>
                  </a:lnTo>
                  <a:lnTo>
                    <a:pt x="22541" y="361"/>
                  </a:lnTo>
                  <a:lnTo>
                    <a:pt x="22679" y="275"/>
                  </a:lnTo>
                  <a:lnTo>
                    <a:pt x="22827" y="198"/>
                  </a:lnTo>
                  <a:lnTo>
                    <a:pt x="22969" y="138"/>
                  </a:lnTo>
                  <a:lnTo>
                    <a:pt x="23122" y="86"/>
                  </a:lnTo>
                  <a:lnTo>
                    <a:pt x="23275" y="43"/>
                  </a:lnTo>
                  <a:lnTo>
                    <a:pt x="23428" y="17"/>
                  </a:lnTo>
                  <a:lnTo>
                    <a:pt x="23580" y="0"/>
                  </a:lnTo>
                  <a:lnTo>
                    <a:pt x="23743" y="0"/>
                  </a:lnTo>
                  <a:lnTo>
                    <a:pt x="23743" y="0"/>
                  </a:lnTo>
                  <a:lnTo>
                    <a:pt x="23896" y="17"/>
                  </a:lnTo>
                  <a:lnTo>
                    <a:pt x="24054" y="43"/>
                  </a:lnTo>
                  <a:lnTo>
                    <a:pt x="24207" y="77"/>
                  </a:lnTo>
                  <a:lnTo>
                    <a:pt x="24360" y="129"/>
                  </a:lnTo>
                  <a:lnTo>
                    <a:pt x="24507" y="198"/>
                  </a:lnTo>
                  <a:lnTo>
                    <a:pt x="24650" y="275"/>
                  </a:lnTo>
                  <a:lnTo>
                    <a:pt x="24792" y="361"/>
                  </a:lnTo>
                  <a:lnTo>
                    <a:pt x="24930" y="455"/>
                  </a:lnTo>
                  <a:lnTo>
                    <a:pt x="25062" y="567"/>
                  </a:lnTo>
                  <a:lnTo>
                    <a:pt x="25195" y="687"/>
                  </a:lnTo>
                  <a:lnTo>
                    <a:pt x="25322" y="816"/>
                  </a:lnTo>
                  <a:lnTo>
                    <a:pt x="25444" y="954"/>
                  </a:lnTo>
                  <a:lnTo>
                    <a:pt x="25561" y="1108"/>
                  </a:lnTo>
                  <a:lnTo>
                    <a:pt x="25679" y="1263"/>
                  </a:lnTo>
                  <a:lnTo>
                    <a:pt x="25786" y="1426"/>
                  </a:lnTo>
                  <a:lnTo>
                    <a:pt x="25887" y="1607"/>
                  </a:lnTo>
                  <a:lnTo>
                    <a:pt x="25989" y="1787"/>
                  </a:lnTo>
                  <a:lnTo>
                    <a:pt x="26081" y="1985"/>
                  </a:lnTo>
                  <a:lnTo>
                    <a:pt x="26173" y="2182"/>
                  </a:lnTo>
                  <a:lnTo>
                    <a:pt x="26254" y="2388"/>
                  </a:lnTo>
                  <a:lnTo>
                    <a:pt x="26331" y="2603"/>
                  </a:lnTo>
                  <a:lnTo>
                    <a:pt x="26402" y="2818"/>
                  </a:lnTo>
                  <a:lnTo>
                    <a:pt x="26468" y="3041"/>
                  </a:lnTo>
                  <a:lnTo>
                    <a:pt x="26524" y="3273"/>
                  </a:lnTo>
                  <a:lnTo>
                    <a:pt x="26575" y="3514"/>
                  </a:lnTo>
                  <a:lnTo>
                    <a:pt x="26621" y="3754"/>
                  </a:lnTo>
                  <a:lnTo>
                    <a:pt x="26662" y="4004"/>
                  </a:lnTo>
                  <a:lnTo>
                    <a:pt x="26692" y="4253"/>
                  </a:lnTo>
                  <a:lnTo>
                    <a:pt x="26713" y="4511"/>
                  </a:lnTo>
                  <a:lnTo>
                    <a:pt x="26728" y="4777"/>
                  </a:lnTo>
                  <a:lnTo>
                    <a:pt x="26738" y="5035"/>
                  </a:lnTo>
                  <a:lnTo>
                    <a:pt x="26738" y="5301"/>
                  </a:lnTo>
                  <a:lnTo>
                    <a:pt x="26738" y="5301"/>
                  </a:lnTo>
                  <a:lnTo>
                    <a:pt x="26677" y="9889"/>
                  </a:lnTo>
                  <a:lnTo>
                    <a:pt x="26616" y="14468"/>
                  </a:lnTo>
                  <a:lnTo>
                    <a:pt x="26560" y="19056"/>
                  </a:lnTo>
                  <a:lnTo>
                    <a:pt x="26509" y="23643"/>
                  </a:lnTo>
                  <a:lnTo>
                    <a:pt x="26458" y="28240"/>
                  </a:lnTo>
                  <a:lnTo>
                    <a:pt x="26412" y="32827"/>
                  </a:lnTo>
                  <a:lnTo>
                    <a:pt x="26371" y="37424"/>
                  </a:lnTo>
                  <a:lnTo>
                    <a:pt x="26331" y="42020"/>
                  </a:lnTo>
                  <a:lnTo>
                    <a:pt x="26295" y="46616"/>
                  </a:lnTo>
                  <a:lnTo>
                    <a:pt x="26264" y="51213"/>
                  </a:lnTo>
                  <a:lnTo>
                    <a:pt x="26234" y="55818"/>
                  </a:lnTo>
                  <a:lnTo>
                    <a:pt x="26208" y="60414"/>
                  </a:lnTo>
                  <a:lnTo>
                    <a:pt x="26183" y="65019"/>
                  </a:lnTo>
                  <a:lnTo>
                    <a:pt x="26168" y="69615"/>
                  </a:lnTo>
                  <a:lnTo>
                    <a:pt x="26147" y="74212"/>
                  </a:lnTo>
                  <a:lnTo>
                    <a:pt x="26137" y="78817"/>
                  </a:lnTo>
                  <a:lnTo>
                    <a:pt x="26127" y="83413"/>
                  </a:lnTo>
                  <a:lnTo>
                    <a:pt x="26122" y="88009"/>
                  </a:lnTo>
                  <a:lnTo>
                    <a:pt x="26117" y="92606"/>
                  </a:lnTo>
                  <a:lnTo>
                    <a:pt x="26122" y="97202"/>
                  </a:lnTo>
                  <a:lnTo>
                    <a:pt x="26122" y="101798"/>
                  </a:lnTo>
                  <a:lnTo>
                    <a:pt x="26132" y="106386"/>
                  </a:lnTo>
                  <a:lnTo>
                    <a:pt x="26142" y="110974"/>
                  </a:lnTo>
                  <a:lnTo>
                    <a:pt x="26157" y="115561"/>
                  </a:lnTo>
                  <a:lnTo>
                    <a:pt x="26173" y="120149"/>
                  </a:lnTo>
                  <a:lnTo>
                    <a:pt x="26193" y="124728"/>
                  </a:lnTo>
                  <a:lnTo>
                    <a:pt x="26218" y="129307"/>
                  </a:lnTo>
                  <a:lnTo>
                    <a:pt x="26244" y="133887"/>
                  </a:lnTo>
                  <a:lnTo>
                    <a:pt x="26275" y="138457"/>
                  </a:lnTo>
                  <a:lnTo>
                    <a:pt x="26310" y="143028"/>
                  </a:lnTo>
                  <a:lnTo>
                    <a:pt x="26346" y="147590"/>
                  </a:lnTo>
                  <a:lnTo>
                    <a:pt x="26387" y="152152"/>
                  </a:lnTo>
                  <a:lnTo>
                    <a:pt x="26387" y="152152"/>
                  </a:lnTo>
                  <a:lnTo>
                    <a:pt x="28627" y="151980"/>
                  </a:lnTo>
                  <a:lnTo>
                    <a:pt x="30868" y="151834"/>
                  </a:lnTo>
                  <a:lnTo>
                    <a:pt x="33109" y="151696"/>
                  </a:lnTo>
                  <a:lnTo>
                    <a:pt x="35350" y="151576"/>
                  </a:lnTo>
                  <a:lnTo>
                    <a:pt x="37591" y="151464"/>
                  </a:lnTo>
                  <a:lnTo>
                    <a:pt x="39827" y="151361"/>
                  </a:lnTo>
                  <a:lnTo>
                    <a:pt x="42058" y="151275"/>
                  </a:lnTo>
                  <a:lnTo>
                    <a:pt x="44283" y="151198"/>
                  </a:lnTo>
                  <a:lnTo>
                    <a:pt x="46504" y="151129"/>
                  </a:lnTo>
                  <a:lnTo>
                    <a:pt x="48714" y="151078"/>
                  </a:lnTo>
                  <a:lnTo>
                    <a:pt x="50914" y="151035"/>
                  </a:lnTo>
                  <a:lnTo>
                    <a:pt x="53099" y="151000"/>
                  </a:lnTo>
                  <a:lnTo>
                    <a:pt x="55279" y="150975"/>
                  </a:lnTo>
                  <a:lnTo>
                    <a:pt x="57443" y="150958"/>
                  </a:lnTo>
                  <a:lnTo>
                    <a:pt x="59593" y="150958"/>
                  </a:lnTo>
                  <a:lnTo>
                    <a:pt x="61727" y="150958"/>
                  </a:lnTo>
                  <a:lnTo>
                    <a:pt x="63840" y="150966"/>
                  </a:lnTo>
                  <a:lnTo>
                    <a:pt x="65938" y="150983"/>
                  </a:lnTo>
                  <a:lnTo>
                    <a:pt x="68016" y="151009"/>
                  </a:lnTo>
                  <a:lnTo>
                    <a:pt x="70074" y="151043"/>
                  </a:lnTo>
                  <a:lnTo>
                    <a:pt x="72106" y="151086"/>
                  </a:lnTo>
                  <a:lnTo>
                    <a:pt x="74118" y="151129"/>
                  </a:lnTo>
                  <a:lnTo>
                    <a:pt x="76099" y="151181"/>
                  </a:lnTo>
                  <a:lnTo>
                    <a:pt x="78060" y="151241"/>
                  </a:lnTo>
                  <a:lnTo>
                    <a:pt x="79990" y="151301"/>
                  </a:lnTo>
                  <a:lnTo>
                    <a:pt x="81895" y="151370"/>
                  </a:lnTo>
                  <a:lnTo>
                    <a:pt x="83764" y="151439"/>
                  </a:lnTo>
                  <a:lnTo>
                    <a:pt x="85607" y="151516"/>
                  </a:lnTo>
                  <a:lnTo>
                    <a:pt x="89193" y="151679"/>
                  </a:lnTo>
                  <a:lnTo>
                    <a:pt x="92636" y="151860"/>
                  </a:lnTo>
                  <a:lnTo>
                    <a:pt x="92636" y="151860"/>
                  </a:lnTo>
                  <a:lnTo>
                    <a:pt x="92793" y="151868"/>
                  </a:lnTo>
                  <a:lnTo>
                    <a:pt x="92946" y="151903"/>
                  </a:lnTo>
                  <a:lnTo>
                    <a:pt x="93099" y="151937"/>
                  </a:lnTo>
                  <a:lnTo>
                    <a:pt x="93252" y="151997"/>
                  </a:lnTo>
                  <a:lnTo>
                    <a:pt x="93400" y="152057"/>
                  </a:lnTo>
                  <a:lnTo>
                    <a:pt x="93542" y="152135"/>
                  </a:lnTo>
                  <a:lnTo>
                    <a:pt x="93685" y="152229"/>
                  </a:lnTo>
                  <a:lnTo>
                    <a:pt x="93822" y="152324"/>
                  </a:lnTo>
                  <a:lnTo>
                    <a:pt x="93955" y="152435"/>
                  </a:lnTo>
                  <a:lnTo>
                    <a:pt x="94082" y="152556"/>
                  </a:lnTo>
                  <a:lnTo>
                    <a:pt x="94209" y="152693"/>
                  </a:lnTo>
                  <a:lnTo>
                    <a:pt x="94332" y="152830"/>
                  </a:lnTo>
                  <a:lnTo>
                    <a:pt x="94449" y="152985"/>
                  </a:lnTo>
                  <a:lnTo>
                    <a:pt x="94561" y="153140"/>
                  </a:lnTo>
                  <a:lnTo>
                    <a:pt x="94673" y="153312"/>
                  </a:lnTo>
                  <a:lnTo>
                    <a:pt x="94775" y="153492"/>
                  </a:lnTo>
                  <a:lnTo>
                    <a:pt x="94871" y="153672"/>
                  </a:lnTo>
                  <a:lnTo>
                    <a:pt x="94968" y="153870"/>
                  </a:lnTo>
                  <a:lnTo>
                    <a:pt x="95055" y="154068"/>
                  </a:lnTo>
                  <a:lnTo>
                    <a:pt x="95136" y="154274"/>
                  </a:lnTo>
                  <a:lnTo>
                    <a:pt x="95213" y="154489"/>
                  </a:lnTo>
                  <a:lnTo>
                    <a:pt x="95279" y="154712"/>
                  </a:lnTo>
                  <a:lnTo>
                    <a:pt x="95345" y="154935"/>
                  </a:lnTo>
                  <a:lnTo>
                    <a:pt x="95401" y="155167"/>
                  </a:lnTo>
                  <a:lnTo>
                    <a:pt x="95452" y="155408"/>
                  </a:lnTo>
                  <a:lnTo>
                    <a:pt x="95498" y="155648"/>
                  </a:lnTo>
                  <a:lnTo>
                    <a:pt x="95533" y="155898"/>
                  </a:lnTo>
                  <a:lnTo>
                    <a:pt x="95564" y="156147"/>
                  </a:lnTo>
                  <a:lnTo>
                    <a:pt x="95584" y="156404"/>
                  </a:lnTo>
                  <a:lnTo>
                    <a:pt x="95600" y="156671"/>
                  </a:lnTo>
                  <a:lnTo>
                    <a:pt x="95605" y="156928"/>
                  </a:lnTo>
                  <a:lnTo>
                    <a:pt x="95605" y="157195"/>
                  </a:lnTo>
                  <a:lnTo>
                    <a:pt x="95605" y="157195"/>
                  </a:lnTo>
                  <a:lnTo>
                    <a:pt x="95595" y="157461"/>
                  </a:lnTo>
                  <a:lnTo>
                    <a:pt x="95579" y="157727"/>
                  </a:lnTo>
                  <a:lnTo>
                    <a:pt x="95554" y="157985"/>
                  </a:lnTo>
                  <a:lnTo>
                    <a:pt x="95523" y="158234"/>
                  </a:lnTo>
                  <a:lnTo>
                    <a:pt x="95483" y="158483"/>
                  </a:lnTo>
                  <a:lnTo>
                    <a:pt x="95437" y="158724"/>
                  </a:lnTo>
                  <a:lnTo>
                    <a:pt x="95381" y="158965"/>
                  </a:lnTo>
                  <a:lnTo>
                    <a:pt x="95325" y="159197"/>
                  </a:lnTo>
                  <a:lnTo>
                    <a:pt x="95258" y="159420"/>
                  </a:lnTo>
                  <a:lnTo>
                    <a:pt x="95182" y="159643"/>
                  </a:lnTo>
                  <a:lnTo>
                    <a:pt x="95106" y="159858"/>
                  </a:lnTo>
                  <a:lnTo>
                    <a:pt x="95019" y="160064"/>
                  </a:lnTo>
                  <a:lnTo>
                    <a:pt x="94933" y="160262"/>
                  </a:lnTo>
                  <a:lnTo>
                    <a:pt x="94836" y="160451"/>
                  </a:lnTo>
                  <a:lnTo>
                    <a:pt x="94734" y="160631"/>
                  </a:lnTo>
                  <a:lnTo>
                    <a:pt x="94632" y="160803"/>
                  </a:lnTo>
                  <a:lnTo>
                    <a:pt x="94520" y="160975"/>
                  </a:lnTo>
                  <a:lnTo>
                    <a:pt x="94403" y="161130"/>
                  </a:lnTo>
                  <a:lnTo>
                    <a:pt x="94286" y="161276"/>
                  </a:lnTo>
                  <a:lnTo>
                    <a:pt x="94163" y="161413"/>
                  </a:lnTo>
                  <a:lnTo>
                    <a:pt x="94036" y="161542"/>
                  </a:lnTo>
                  <a:lnTo>
                    <a:pt x="93904" y="161662"/>
                  </a:lnTo>
                  <a:lnTo>
                    <a:pt x="93771" y="161765"/>
                  </a:lnTo>
                  <a:lnTo>
                    <a:pt x="93634" y="161860"/>
                  </a:lnTo>
                  <a:lnTo>
                    <a:pt x="93491" y="161946"/>
                  </a:lnTo>
                  <a:lnTo>
                    <a:pt x="93349" y="162023"/>
                  </a:lnTo>
                  <a:lnTo>
                    <a:pt x="93201" y="162083"/>
                  </a:lnTo>
                  <a:lnTo>
                    <a:pt x="93053" y="162135"/>
                  </a:lnTo>
                  <a:lnTo>
                    <a:pt x="92906" y="162169"/>
                  </a:lnTo>
                  <a:lnTo>
                    <a:pt x="92753" y="162195"/>
                  </a:lnTo>
                  <a:lnTo>
                    <a:pt x="92595" y="162212"/>
                  </a:lnTo>
                  <a:lnTo>
                    <a:pt x="92437" y="162212"/>
                  </a:lnTo>
                  <a:lnTo>
                    <a:pt x="92437" y="162212"/>
                  </a:lnTo>
                  <a:lnTo>
                    <a:pt x="90318" y="162100"/>
                  </a:lnTo>
                  <a:lnTo>
                    <a:pt x="88139" y="161989"/>
                  </a:lnTo>
                  <a:lnTo>
                    <a:pt x="85908" y="161886"/>
                  </a:lnTo>
                  <a:lnTo>
                    <a:pt x="83621" y="161791"/>
                  </a:lnTo>
                  <a:lnTo>
                    <a:pt x="81294" y="161705"/>
                  </a:lnTo>
                  <a:lnTo>
                    <a:pt x="78915" y="161619"/>
                  </a:lnTo>
                  <a:lnTo>
                    <a:pt x="76491" y="161551"/>
                  </a:lnTo>
                  <a:lnTo>
                    <a:pt x="74031" y="161482"/>
                  </a:lnTo>
                  <a:lnTo>
                    <a:pt x="71525" y="161430"/>
                  </a:lnTo>
                  <a:lnTo>
                    <a:pt x="68989" y="161379"/>
                  </a:lnTo>
                  <a:lnTo>
                    <a:pt x="66417" y="161344"/>
                  </a:lnTo>
                  <a:lnTo>
                    <a:pt x="63820" y="161319"/>
                  </a:lnTo>
                  <a:lnTo>
                    <a:pt x="61187" y="161310"/>
                  </a:lnTo>
                  <a:lnTo>
                    <a:pt x="58528" y="161310"/>
                  </a:lnTo>
                  <a:lnTo>
                    <a:pt x="55849" y="161327"/>
                  </a:lnTo>
                  <a:lnTo>
                    <a:pt x="53145" y="161353"/>
                  </a:lnTo>
                  <a:lnTo>
                    <a:pt x="50425" y="161396"/>
                  </a:lnTo>
                  <a:lnTo>
                    <a:pt x="47690" y="161456"/>
                  </a:lnTo>
                  <a:lnTo>
                    <a:pt x="44940" y="161533"/>
                  </a:lnTo>
                  <a:lnTo>
                    <a:pt x="42180" y="161628"/>
                  </a:lnTo>
                  <a:lnTo>
                    <a:pt x="39409" y="161740"/>
                  </a:lnTo>
                  <a:lnTo>
                    <a:pt x="36634" y="161868"/>
                  </a:lnTo>
                  <a:lnTo>
                    <a:pt x="33853" y="162015"/>
                  </a:lnTo>
                  <a:lnTo>
                    <a:pt x="31072" y="162186"/>
                  </a:lnTo>
                  <a:lnTo>
                    <a:pt x="29682" y="162272"/>
                  </a:lnTo>
                  <a:lnTo>
                    <a:pt x="28291" y="162375"/>
                  </a:lnTo>
                  <a:lnTo>
                    <a:pt x="26901" y="162470"/>
                  </a:lnTo>
                  <a:lnTo>
                    <a:pt x="25516" y="162582"/>
                  </a:lnTo>
                  <a:lnTo>
                    <a:pt x="24125" y="162693"/>
                  </a:lnTo>
                  <a:lnTo>
                    <a:pt x="22745" y="162813"/>
                  </a:lnTo>
                  <a:lnTo>
                    <a:pt x="21360" y="162942"/>
                  </a:lnTo>
                  <a:lnTo>
                    <a:pt x="19985" y="163071"/>
                  </a:lnTo>
                  <a:lnTo>
                    <a:pt x="18605" y="163209"/>
                  </a:lnTo>
                  <a:lnTo>
                    <a:pt x="17235" y="163346"/>
                  </a:lnTo>
                  <a:lnTo>
                    <a:pt x="15865" y="163492"/>
                  </a:lnTo>
                  <a:lnTo>
                    <a:pt x="14495" y="163647"/>
                  </a:lnTo>
                  <a:lnTo>
                    <a:pt x="13135" y="163810"/>
                  </a:lnTo>
                  <a:lnTo>
                    <a:pt x="11775" y="163973"/>
                  </a:lnTo>
                  <a:lnTo>
                    <a:pt x="10425" y="164154"/>
                  </a:lnTo>
                  <a:lnTo>
                    <a:pt x="9076" y="164334"/>
                  </a:lnTo>
                  <a:lnTo>
                    <a:pt x="9076" y="164334"/>
                  </a:lnTo>
                  <a:lnTo>
                    <a:pt x="8953" y="165554"/>
                  </a:lnTo>
                  <a:lnTo>
                    <a:pt x="8826" y="166826"/>
                  </a:lnTo>
                  <a:lnTo>
                    <a:pt x="8699" y="168149"/>
                  </a:lnTo>
                  <a:lnTo>
                    <a:pt x="8571" y="169506"/>
                  </a:lnTo>
                  <a:lnTo>
                    <a:pt x="8444" y="170915"/>
                  </a:lnTo>
                  <a:lnTo>
                    <a:pt x="8322" y="172358"/>
                  </a:lnTo>
                  <a:lnTo>
                    <a:pt x="8195" y="173836"/>
                  </a:lnTo>
                  <a:lnTo>
                    <a:pt x="8067" y="175357"/>
                  </a:lnTo>
                  <a:lnTo>
                    <a:pt x="7945" y="176912"/>
                  </a:lnTo>
                  <a:lnTo>
                    <a:pt x="7823" y="178501"/>
                  </a:lnTo>
                  <a:lnTo>
                    <a:pt x="7701" y="180125"/>
                  </a:lnTo>
                  <a:lnTo>
                    <a:pt x="7583" y="181774"/>
                  </a:lnTo>
                  <a:lnTo>
                    <a:pt x="7466" y="183450"/>
                  </a:lnTo>
                  <a:lnTo>
                    <a:pt x="7354" y="185159"/>
                  </a:lnTo>
                  <a:lnTo>
                    <a:pt x="7242" y="186895"/>
                  </a:lnTo>
                  <a:lnTo>
                    <a:pt x="7135" y="188647"/>
                  </a:lnTo>
                  <a:lnTo>
                    <a:pt x="7033" y="190426"/>
                  </a:lnTo>
                  <a:lnTo>
                    <a:pt x="6937" y="192230"/>
                  </a:lnTo>
                  <a:lnTo>
                    <a:pt x="6840" y="194043"/>
                  </a:lnTo>
                  <a:lnTo>
                    <a:pt x="6753" y="195881"/>
                  </a:lnTo>
                  <a:lnTo>
                    <a:pt x="6667" y="197728"/>
                  </a:lnTo>
                  <a:lnTo>
                    <a:pt x="6585" y="199593"/>
                  </a:lnTo>
                  <a:lnTo>
                    <a:pt x="6514" y="201474"/>
                  </a:lnTo>
                  <a:lnTo>
                    <a:pt x="6448" y="203356"/>
                  </a:lnTo>
                  <a:lnTo>
                    <a:pt x="6387" y="205254"/>
                  </a:lnTo>
                  <a:lnTo>
                    <a:pt x="6331" y="207162"/>
                  </a:lnTo>
                  <a:lnTo>
                    <a:pt x="6285" y="209069"/>
                  </a:lnTo>
                  <a:lnTo>
                    <a:pt x="6244" y="210976"/>
                  </a:lnTo>
                  <a:lnTo>
                    <a:pt x="6213" y="212892"/>
                  </a:lnTo>
                  <a:lnTo>
                    <a:pt x="6188" y="214808"/>
                  </a:lnTo>
                  <a:lnTo>
                    <a:pt x="6173" y="216724"/>
                  </a:lnTo>
                  <a:lnTo>
                    <a:pt x="6162" y="218631"/>
                  </a:lnTo>
                  <a:lnTo>
                    <a:pt x="6162" y="220538"/>
                  </a:lnTo>
                  <a:lnTo>
                    <a:pt x="6178" y="222446"/>
                  </a:lnTo>
                  <a:lnTo>
                    <a:pt x="6198" y="224336"/>
                  </a:lnTo>
                  <a:lnTo>
                    <a:pt x="6229" y="226217"/>
                  </a:lnTo>
                  <a:lnTo>
                    <a:pt x="6269" y="228099"/>
                  </a:lnTo>
                  <a:lnTo>
                    <a:pt x="6320" y="229954"/>
                  </a:lnTo>
                  <a:lnTo>
                    <a:pt x="6381" y="231802"/>
                  </a:lnTo>
                  <a:lnTo>
                    <a:pt x="6453" y="233631"/>
                  </a:lnTo>
                  <a:lnTo>
                    <a:pt x="6494" y="234542"/>
                  </a:lnTo>
                  <a:lnTo>
                    <a:pt x="6539" y="235444"/>
                  </a:lnTo>
                  <a:lnTo>
                    <a:pt x="6585" y="236346"/>
                  </a:lnTo>
                  <a:lnTo>
                    <a:pt x="6636" y="237240"/>
                  </a:lnTo>
                  <a:lnTo>
                    <a:pt x="6687" y="238125"/>
                  </a:lnTo>
                  <a:lnTo>
                    <a:pt x="6743" y="239010"/>
                  </a:lnTo>
                  <a:lnTo>
                    <a:pt x="6804" y="239886"/>
                  </a:lnTo>
                  <a:lnTo>
                    <a:pt x="6865" y="240762"/>
                  </a:lnTo>
                  <a:lnTo>
                    <a:pt x="6932" y="241621"/>
                  </a:lnTo>
                  <a:lnTo>
                    <a:pt x="7003" y="242480"/>
                  </a:lnTo>
                  <a:lnTo>
                    <a:pt x="7074" y="243340"/>
                  </a:lnTo>
                  <a:lnTo>
                    <a:pt x="7150" y="244182"/>
                  </a:lnTo>
                  <a:lnTo>
                    <a:pt x="7227" y="245023"/>
                  </a:lnTo>
                  <a:lnTo>
                    <a:pt x="7313" y="245857"/>
                  </a:lnTo>
                  <a:lnTo>
                    <a:pt x="7395" y="246682"/>
                  </a:lnTo>
                  <a:lnTo>
                    <a:pt x="7487" y="247498"/>
                  </a:lnTo>
                  <a:lnTo>
                    <a:pt x="7578" y="248305"/>
                  </a:lnTo>
                  <a:lnTo>
                    <a:pt x="7675" y="249113"/>
                  </a:lnTo>
                  <a:lnTo>
                    <a:pt x="7777" y="249903"/>
                  </a:lnTo>
                  <a:lnTo>
                    <a:pt x="7879" y="250685"/>
                  </a:lnTo>
                  <a:lnTo>
                    <a:pt x="7986" y="251467"/>
                  </a:lnTo>
                  <a:lnTo>
                    <a:pt x="8098" y="252232"/>
                  </a:lnTo>
                  <a:lnTo>
                    <a:pt x="8215" y="252996"/>
                  </a:lnTo>
                  <a:lnTo>
                    <a:pt x="8332" y="253744"/>
                  </a:lnTo>
                  <a:lnTo>
                    <a:pt x="8454" y="254482"/>
                  </a:lnTo>
                  <a:lnTo>
                    <a:pt x="8582" y="255213"/>
                  </a:lnTo>
                  <a:lnTo>
                    <a:pt x="8714" y="255934"/>
                  </a:lnTo>
                  <a:lnTo>
                    <a:pt x="8846" y="256647"/>
                  </a:lnTo>
                  <a:lnTo>
                    <a:pt x="8984" y="257343"/>
                  </a:lnTo>
                  <a:lnTo>
                    <a:pt x="9127" y="258039"/>
                  </a:lnTo>
                  <a:lnTo>
                    <a:pt x="9274" y="258718"/>
                  </a:lnTo>
                  <a:lnTo>
                    <a:pt x="9427" y="259388"/>
                  </a:lnTo>
                  <a:lnTo>
                    <a:pt x="9580" y="260041"/>
                  </a:lnTo>
                  <a:lnTo>
                    <a:pt x="9743" y="260694"/>
                  </a:lnTo>
                  <a:lnTo>
                    <a:pt x="9906" y="261330"/>
                  </a:lnTo>
                  <a:lnTo>
                    <a:pt x="10074" y="261948"/>
                  </a:lnTo>
                  <a:lnTo>
                    <a:pt x="10247" y="262558"/>
                  </a:lnTo>
                  <a:lnTo>
                    <a:pt x="10420" y="263160"/>
                  </a:lnTo>
                  <a:lnTo>
                    <a:pt x="10604" y="263752"/>
                  </a:lnTo>
                  <a:lnTo>
                    <a:pt x="10787" y="264328"/>
                  </a:lnTo>
                  <a:lnTo>
                    <a:pt x="10980" y="264887"/>
                  </a:lnTo>
                  <a:lnTo>
                    <a:pt x="11174" y="265436"/>
                  </a:lnTo>
                  <a:lnTo>
                    <a:pt x="11373" y="265969"/>
                  </a:lnTo>
                  <a:lnTo>
                    <a:pt x="11576" y="266493"/>
                  </a:lnTo>
                  <a:lnTo>
                    <a:pt x="11785" y="267009"/>
                  </a:lnTo>
                  <a:lnTo>
                    <a:pt x="11999" y="267498"/>
                  </a:lnTo>
                  <a:lnTo>
                    <a:pt x="12218" y="267979"/>
                  </a:lnTo>
                  <a:lnTo>
                    <a:pt x="12442" y="268452"/>
                  </a:lnTo>
                  <a:lnTo>
                    <a:pt x="12442" y="268452"/>
                  </a:lnTo>
                  <a:lnTo>
                    <a:pt x="12636" y="268839"/>
                  </a:lnTo>
                  <a:lnTo>
                    <a:pt x="12839" y="269217"/>
                  </a:lnTo>
                  <a:lnTo>
                    <a:pt x="13038" y="269586"/>
                  </a:lnTo>
                  <a:lnTo>
                    <a:pt x="13247" y="269938"/>
                  </a:lnTo>
                  <a:lnTo>
                    <a:pt x="13450" y="270282"/>
                  </a:lnTo>
                  <a:lnTo>
                    <a:pt x="13664" y="270608"/>
                  </a:lnTo>
                  <a:lnTo>
                    <a:pt x="13878" y="270926"/>
                  </a:lnTo>
                  <a:lnTo>
                    <a:pt x="14097" y="271227"/>
                  </a:lnTo>
                  <a:lnTo>
                    <a:pt x="14316" y="271519"/>
                  </a:lnTo>
                  <a:lnTo>
                    <a:pt x="14540" y="271794"/>
                  </a:lnTo>
                  <a:lnTo>
                    <a:pt x="14770" y="272060"/>
                  </a:lnTo>
                  <a:lnTo>
                    <a:pt x="14999" y="272309"/>
                  </a:lnTo>
                  <a:lnTo>
                    <a:pt x="15233" y="272550"/>
                  </a:lnTo>
                  <a:lnTo>
                    <a:pt x="15467" y="272782"/>
                  </a:lnTo>
                  <a:lnTo>
                    <a:pt x="15707" y="272997"/>
                  </a:lnTo>
                  <a:lnTo>
                    <a:pt x="15951" y="273194"/>
                  </a:lnTo>
                  <a:lnTo>
                    <a:pt x="16201" y="273383"/>
                  </a:lnTo>
                  <a:lnTo>
                    <a:pt x="16450" y="273564"/>
                  </a:lnTo>
                  <a:lnTo>
                    <a:pt x="16705" y="273727"/>
                  </a:lnTo>
                  <a:lnTo>
                    <a:pt x="16960" y="273882"/>
                  </a:lnTo>
                  <a:lnTo>
                    <a:pt x="17219" y="274028"/>
                  </a:lnTo>
                  <a:lnTo>
                    <a:pt x="17484" y="274148"/>
                  </a:lnTo>
                  <a:lnTo>
                    <a:pt x="17749" y="274268"/>
                  </a:lnTo>
                  <a:lnTo>
                    <a:pt x="18024" y="274371"/>
                  </a:lnTo>
                  <a:lnTo>
                    <a:pt x="18299" y="274466"/>
                  </a:lnTo>
                  <a:lnTo>
                    <a:pt x="18574" y="274543"/>
                  </a:lnTo>
                  <a:lnTo>
                    <a:pt x="18854" y="274612"/>
                  </a:lnTo>
                  <a:lnTo>
                    <a:pt x="19139" y="274663"/>
                  </a:lnTo>
                  <a:lnTo>
                    <a:pt x="19430" y="274706"/>
                  </a:lnTo>
                  <a:lnTo>
                    <a:pt x="19725" y="274732"/>
                  </a:lnTo>
                  <a:lnTo>
                    <a:pt x="20020" y="274758"/>
                  </a:lnTo>
                  <a:lnTo>
                    <a:pt x="20321" y="274758"/>
                  </a:lnTo>
                  <a:lnTo>
                    <a:pt x="124787" y="274758"/>
                  </a:lnTo>
                  <a:lnTo>
                    <a:pt x="124787" y="274758"/>
                  </a:lnTo>
                  <a:lnTo>
                    <a:pt x="124512" y="274174"/>
                  </a:lnTo>
                  <a:lnTo>
                    <a:pt x="124242" y="273572"/>
                  </a:lnTo>
                  <a:lnTo>
                    <a:pt x="123978" y="272954"/>
                  </a:lnTo>
                  <a:lnTo>
                    <a:pt x="123718" y="272318"/>
                  </a:lnTo>
                  <a:lnTo>
                    <a:pt x="123463" y="271665"/>
                  </a:lnTo>
                  <a:lnTo>
                    <a:pt x="123214" y="270995"/>
                  </a:lnTo>
                  <a:lnTo>
                    <a:pt x="122969" y="270308"/>
                  </a:lnTo>
                  <a:lnTo>
                    <a:pt x="122730" y="269612"/>
                  </a:lnTo>
                  <a:lnTo>
                    <a:pt x="122496" y="268899"/>
                  </a:lnTo>
                  <a:lnTo>
                    <a:pt x="122266" y="268160"/>
                  </a:lnTo>
                  <a:lnTo>
                    <a:pt x="122042" y="267412"/>
                  </a:lnTo>
                  <a:lnTo>
                    <a:pt x="121823" y="266648"/>
                  </a:lnTo>
                  <a:lnTo>
                    <a:pt x="121609" y="265866"/>
                  </a:lnTo>
                  <a:lnTo>
                    <a:pt x="121401" y="265076"/>
                  </a:lnTo>
                  <a:lnTo>
                    <a:pt x="121197" y="264259"/>
                  </a:lnTo>
                  <a:lnTo>
                    <a:pt x="120998" y="263435"/>
                  </a:lnTo>
                  <a:lnTo>
                    <a:pt x="120805" y="262593"/>
                  </a:lnTo>
                  <a:lnTo>
                    <a:pt x="120616" y="261725"/>
                  </a:lnTo>
                  <a:lnTo>
                    <a:pt x="120433" y="260857"/>
                  </a:lnTo>
                  <a:lnTo>
                    <a:pt x="120255" y="259964"/>
                  </a:lnTo>
                  <a:lnTo>
                    <a:pt x="120081" y="259053"/>
                  </a:lnTo>
                  <a:lnTo>
                    <a:pt x="119913" y="258134"/>
                  </a:lnTo>
                  <a:lnTo>
                    <a:pt x="119750" y="257189"/>
                  </a:lnTo>
                  <a:lnTo>
                    <a:pt x="119587" y="256235"/>
                  </a:lnTo>
                  <a:lnTo>
                    <a:pt x="119435" y="255264"/>
                  </a:lnTo>
                  <a:lnTo>
                    <a:pt x="119287" y="254276"/>
                  </a:lnTo>
                  <a:lnTo>
                    <a:pt x="119144" y="253271"/>
                  </a:lnTo>
                  <a:lnTo>
                    <a:pt x="119007" y="252257"/>
                  </a:lnTo>
                  <a:lnTo>
                    <a:pt x="118874" y="251218"/>
                  </a:lnTo>
                  <a:lnTo>
                    <a:pt x="118747" y="250170"/>
                  </a:lnTo>
                  <a:lnTo>
                    <a:pt x="118625" y="249104"/>
                  </a:lnTo>
                  <a:lnTo>
                    <a:pt x="118508" y="248022"/>
                  </a:lnTo>
                  <a:lnTo>
                    <a:pt x="118396" y="246922"/>
                  </a:lnTo>
                  <a:lnTo>
                    <a:pt x="118289" y="245814"/>
                  </a:lnTo>
                  <a:lnTo>
                    <a:pt x="118187" y="244680"/>
                  </a:lnTo>
                  <a:lnTo>
                    <a:pt x="118090" y="243537"/>
                  </a:lnTo>
                  <a:lnTo>
                    <a:pt x="117998" y="242377"/>
                  </a:lnTo>
                  <a:lnTo>
                    <a:pt x="117907" y="241200"/>
                  </a:lnTo>
                  <a:lnTo>
                    <a:pt x="117825" y="240015"/>
                  </a:lnTo>
                  <a:lnTo>
                    <a:pt x="117749" y="238803"/>
                  </a:lnTo>
                  <a:lnTo>
                    <a:pt x="117678" y="237583"/>
                  </a:lnTo>
                  <a:lnTo>
                    <a:pt x="117611" y="236346"/>
                  </a:lnTo>
                  <a:lnTo>
                    <a:pt x="117550" y="235092"/>
                  </a:lnTo>
                  <a:lnTo>
                    <a:pt x="117494" y="233820"/>
                  </a:lnTo>
                  <a:lnTo>
                    <a:pt x="117443" y="232532"/>
                  </a:lnTo>
                  <a:lnTo>
                    <a:pt x="117397" y="231234"/>
                  </a:lnTo>
                  <a:lnTo>
                    <a:pt x="117357" y="229920"/>
                  </a:lnTo>
                  <a:lnTo>
                    <a:pt x="117321" y="228588"/>
                  </a:lnTo>
                  <a:lnTo>
                    <a:pt x="117291" y="227240"/>
                  </a:lnTo>
                  <a:lnTo>
                    <a:pt x="117265" y="225874"/>
                  </a:lnTo>
                  <a:lnTo>
                    <a:pt x="117245" y="224499"/>
                  </a:lnTo>
                  <a:lnTo>
                    <a:pt x="117229" y="223107"/>
                  </a:lnTo>
                  <a:lnTo>
                    <a:pt x="117219" y="221698"/>
                  </a:lnTo>
                  <a:lnTo>
                    <a:pt x="117214" y="220272"/>
                  </a:lnTo>
                  <a:lnTo>
                    <a:pt x="117214" y="218837"/>
                  </a:lnTo>
                  <a:lnTo>
                    <a:pt x="117219" y="217377"/>
                  </a:lnTo>
                  <a:lnTo>
                    <a:pt x="117229" y="215908"/>
                  </a:lnTo>
                  <a:lnTo>
                    <a:pt x="117245" y="214421"/>
                  </a:lnTo>
                  <a:lnTo>
                    <a:pt x="117265" y="212918"/>
                  </a:lnTo>
                  <a:lnTo>
                    <a:pt x="117291" y="211406"/>
                  </a:lnTo>
                  <a:lnTo>
                    <a:pt x="117321" y="209877"/>
                  </a:lnTo>
                  <a:lnTo>
                    <a:pt x="117357" y="208330"/>
                  </a:lnTo>
                  <a:lnTo>
                    <a:pt x="117397" y="206767"/>
                  </a:lnTo>
                  <a:lnTo>
                    <a:pt x="117443" y="205186"/>
                  </a:lnTo>
                  <a:lnTo>
                    <a:pt x="117443" y="205186"/>
                  </a:lnTo>
                  <a:lnTo>
                    <a:pt x="117499" y="203571"/>
                  </a:lnTo>
                  <a:lnTo>
                    <a:pt x="117555" y="201964"/>
                  </a:lnTo>
                  <a:lnTo>
                    <a:pt x="117616" y="200366"/>
                  </a:lnTo>
                  <a:lnTo>
                    <a:pt x="117678" y="198785"/>
                  </a:lnTo>
                  <a:lnTo>
                    <a:pt x="117749" y="197222"/>
                  </a:lnTo>
                  <a:lnTo>
                    <a:pt x="117820" y="195667"/>
                  </a:lnTo>
                  <a:lnTo>
                    <a:pt x="117897" y="194137"/>
                  </a:lnTo>
                  <a:lnTo>
                    <a:pt x="117973" y="192617"/>
                  </a:lnTo>
                  <a:lnTo>
                    <a:pt x="118054" y="191122"/>
                  </a:lnTo>
                  <a:lnTo>
                    <a:pt x="118136" y="189644"/>
                  </a:lnTo>
                  <a:lnTo>
                    <a:pt x="118223" y="188192"/>
                  </a:lnTo>
                  <a:lnTo>
                    <a:pt x="118309" y="186757"/>
                  </a:lnTo>
                  <a:lnTo>
                    <a:pt x="118487" y="183957"/>
                  </a:lnTo>
                  <a:lnTo>
                    <a:pt x="118671" y="181268"/>
                  </a:lnTo>
                  <a:lnTo>
                    <a:pt x="118859" y="178673"/>
                  </a:lnTo>
                  <a:lnTo>
                    <a:pt x="119043" y="176207"/>
                  </a:lnTo>
                  <a:lnTo>
                    <a:pt x="119231" y="173862"/>
                  </a:lnTo>
                  <a:lnTo>
                    <a:pt x="119414" y="171645"/>
                  </a:lnTo>
                  <a:lnTo>
                    <a:pt x="119593" y="169583"/>
                  </a:lnTo>
                  <a:lnTo>
                    <a:pt x="119766" y="167659"/>
                  </a:lnTo>
                  <a:lnTo>
                    <a:pt x="119929" y="165898"/>
                  </a:lnTo>
                  <a:lnTo>
                    <a:pt x="120081" y="164308"/>
                  </a:lnTo>
                  <a:lnTo>
                    <a:pt x="120081" y="164308"/>
                  </a:lnTo>
                  <a:lnTo>
                    <a:pt x="117917" y="164094"/>
                  </a:lnTo>
                  <a:lnTo>
                    <a:pt x="115284" y="163844"/>
                  </a:lnTo>
                  <a:lnTo>
                    <a:pt x="112208" y="163578"/>
                  </a:lnTo>
                  <a:lnTo>
                    <a:pt x="110512" y="163432"/>
                  </a:lnTo>
                  <a:lnTo>
                    <a:pt x="108719" y="163286"/>
                  </a:lnTo>
                  <a:lnTo>
                    <a:pt x="108719" y="163286"/>
                  </a:lnTo>
                  <a:lnTo>
                    <a:pt x="108561" y="163269"/>
                  </a:lnTo>
                  <a:lnTo>
                    <a:pt x="108403" y="163234"/>
                  </a:lnTo>
                  <a:lnTo>
                    <a:pt x="108256" y="163192"/>
                  </a:lnTo>
                  <a:lnTo>
                    <a:pt x="108103" y="163131"/>
                  </a:lnTo>
                  <a:lnTo>
                    <a:pt x="107955" y="163063"/>
                  </a:lnTo>
                  <a:lnTo>
                    <a:pt x="107813" y="162985"/>
                  </a:lnTo>
                  <a:lnTo>
                    <a:pt x="107675" y="162891"/>
                  </a:lnTo>
                  <a:lnTo>
                    <a:pt x="107538" y="162788"/>
                  </a:lnTo>
                  <a:lnTo>
                    <a:pt x="107405" y="162676"/>
                  </a:lnTo>
                  <a:lnTo>
                    <a:pt x="107273" y="162547"/>
                  </a:lnTo>
                  <a:lnTo>
                    <a:pt x="107150" y="162418"/>
                  </a:lnTo>
                  <a:lnTo>
                    <a:pt x="107028" y="162272"/>
                  </a:lnTo>
                  <a:lnTo>
                    <a:pt x="106911" y="162118"/>
                  </a:lnTo>
                  <a:lnTo>
                    <a:pt x="106799" y="161954"/>
                  </a:lnTo>
                  <a:lnTo>
                    <a:pt x="106697" y="161783"/>
                  </a:lnTo>
                  <a:lnTo>
                    <a:pt x="106595" y="161602"/>
                  </a:lnTo>
                  <a:lnTo>
                    <a:pt x="106499" y="161413"/>
                  </a:lnTo>
                  <a:lnTo>
                    <a:pt x="106407" y="161216"/>
                  </a:lnTo>
                  <a:lnTo>
                    <a:pt x="106320" y="161018"/>
                  </a:lnTo>
                  <a:lnTo>
                    <a:pt x="106239" y="160803"/>
                  </a:lnTo>
                  <a:lnTo>
                    <a:pt x="106168" y="160588"/>
                  </a:lnTo>
                  <a:lnTo>
                    <a:pt x="106096" y="160365"/>
                  </a:lnTo>
                  <a:lnTo>
                    <a:pt x="106035" y="160142"/>
                  </a:lnTo>
                  <a:lnTo>
                    <a:pt x="105979" y="159910"/>
                  </a:lnTo>
                  <a:lnTo>
                    <a:pt x="105933" y="159669"/>
                  </a:lnTo>
                  <a:lnTo>
                    <a:pt x="105893" y="159420"/>
                  </a:lnTo>
                  <a:lnTo>
                    <a:pt x="105857" y="159171"/>
                  </a:lnTo>
                  <a:lnTo>
                    <a:pt x="105831" y="158922"/>
                  </a:lnTo>
                  <a:lnTo>
                    <a:pt x="105811" y="158664"/>
                  </a:lnTo>
                  <a:lnTo>
                    <a:pt x="105796" y="158406"/>
                  </a:lnTo>
                  <a:lnTo>
                    <a:pt x="105791" y="158140"/>
                  </a:lnTo>
                  <a:lnTo>
                    <a:pt x="105796" y="157874"/>
                  </a:lnTo>
                  <a:lnTo>
                    <a:pt x="105796" y="157874"/>
                  </a:lnTo>
                  <a:lnTo>
                    <a:pt x="105806" y="157607"/>
                  </a:lnTo>
                  <a:lnTo>
                    <a:pt x="105826" y="157341"/>
                  </a:lnTo>
                  <a:lnTo>
                    <a:pt x="105852" y="157092"/>
                  </a:lnTo>
                  <a:lnTo>
                    <a:pt x="105887" y="156834"/>
                  </a:lnTo>
                  <a:lnTo>
                    <a:pt x="105928" y="156585"/>
                  </a:lnTo>
                  <a:lnTo>
                    <a:pt x="105979" y="156344"/>
                  </a:lnTo>
                  <a:lnTo>
                    <a:pt x="106030" y="156112"/>
                  </a:lnTo>
                  <a:lnTo>
                    <a:pt x="106091" y="155880"/>
                  </a:lnTo>
                  <a:lnTo>
                    <a:pt x="106162" y="155657"/>
                  </a:lnTo>
                  <a:lnTo>
                    <a:pt x="106234" y="155434"/>
                  </a:lnTo>
                  <a:lnTo>
                    <a:pt x="106315" y="155227"/>
                  </a:lnTo>
                  <a:lnTo>
                    <a:pt x="106402" y="155021"/>
                  </a:lnTo>
                  <a:lnTo>
                    <a:pt x="106493" y="154824"/>
                  </a:lnTo>
                  <a:lnTo>
                    <a:pt x="106590" y="154635"/>
                  </a:lnTo>
                  <a:lnTo>
                    <a:pt x="106692" y="154454"/>
                  </a:lnTo>
                  <a:lnTo>
                    <a:pt x="106794" y="154282"/>
                  </a:lnTo>
                  <a:lnTo>
                    <a:pt x="106906" y="154119"/>
                  </a:lnTo>
                  <a:lnTo>
                    <a:pt x="107023" y="153964"/>
                  </a:lnTo>
                  <a:lnTo>
                    <a:pt x="107145" y="153827"/>
                  </a:lnTo>
                  <a:lnTo>
                    <a:pt x="107268" y="153690"/>
                  </a:lnTo>
                  <a:lnTo>
                    <a:pt x="107395" y="153561"/>
                  </a:lnTo>
                  <a:lnTo>
                    <a:pt x="107527" y="153449"/>
                  </a:lnTo>
                  <a:lnTo>
                    <a:pt x="107665" y="153346"/>
                  </a:lnTo>
                  <a:lnTo>
                    <a:pt x="107802" y="153251"/>
                  </a:lnTo>
                  <a:lnTo>
                    <a:pt x="107945" y="153174"/>
                  </a:lnTo>
                  <a:lnTo>
                    <a:pt x="108088" y="153097"/>
                  </a:lnTo>
                  <a:lnTo>
                    <a:pt x="108235" y="153045"/>
                  </a:lnTo>
                  <a:lnTo>
                    <a:pt x="108383" y="152994"/>
                  </a:lnTo>
                  <a:lnTo>
                    <a:pt x="108536" y="152968"/>
                  </a:lnTo>
                  <a:lnTo>
                    <a:pt x="108694" y="152942"/>
                  </a:lnTo>
                  <a:lnTo>
                    <a:pt x="108846" y="152934"/>
                  </a:lnTo>
                  <a:lnTo>
                    <a:pt x="109004" y="152942"/>
                  </a:lnTo>
                  <a:lnTo>
                    <a:pt x="109004" y="152942"/>
                  </a:lnTo>
                  <a:lnTo>
                    <a:pt x="112274" y="153208"/>
                  </a:lnTo>
                  <a:lnTo>
                    <a:pt x="115187" y="153466"/>
                  </a:lnTo>
                  <a:lnTo>
                    <a:pt x="117729" y="153698"/>
                  </a:lnTo>
                  <a:lnTo>
                    <a:pt x="119868" y="153904"/>
                  </a:lnTo>
                  <a:lnTo>
                    <a:pt x="121579" y="154085"/>
                  </a:lnTo>
                  <a:lnTo>
                    <a:pt x="122842" y="154214"/>
                  </a:lnTo>
                  <a:lnTo>
                    <a:pt x="123901" y="154334"/>
                  </a:lnTo>
                  <a:lnTo>
                    <a:pt x="123901" y="154334"/>
                  </a:lnTo>
                  <a:lnTo>
                    <a:pt x="124064" y="154360"/>
                  </a:lnTo>
                  <a:lnTo>
                    <a:pt x="124227" y="154403"/>
                  </a:lnTo>
                  <a:lnTo>
                    <a:pt x="124390" y="154454"/>
                  </a:lnTo>
                  <a:lnTo>
                    <a:pt x="124543" y="154523"/>
                  </a:lnTo>
                  <a:lnTo>
                    <a:pt x="124701" y="154609"/>
                  </a:lnTo>
                  <a:lnTo>
                    <a:pt x="124848" y="154703"/>
                  </a:lnTo>
                  <a:lnTo>
                    <a:pt x="124996" y="154815"/>
                  </a:lnTo>
                  <a:lnTo>
                    <a:pt x="125144" y="154935"/>
                  </a:lnTo>
                  <a:lnTo>
                    <a:pt x="125281" y="155073"/>
                  </a:lnTo>
                  <a:lnTo>
                    <a:pt x="125419" y="155219"/>
                  </a:lnTo>
                  <a:lnTo>
                    <a:pt x="125546" y="155373"/>
                  </a:lnTo>
                  <a:lnTo>
                    <a:pt x="125674" y="155545"/>
                  </a:lnTo>
                  <a:lnTo>
                    <a:pt x="125796" y="155726"/>
                  </a:lnTo>
                  <a:lnTo>
                    <a:pt x="125913" y="155923"/>
                  </a:lnTo>
                  <a:lnTo>
                    <a:pt x="126020" y="156129"/>
                  </a:lnTo>
                  <a:lnTo>
                    <a:pt x="126122" y="156344"/>
                  </a:lnTo>
                  <a:lnTo>
                    <a:pt x="126122" y="156344"/>
                  </a:lnTo>
                  <a:lnTo>
                    <a:pt x="126218" y="156568"/>
                  </a:lnTo>
                  <a:lnTo>
                    <a:pt x="126310" y="156800"/>
                  </a:lnTo>
                  <a:lnTo>
                    <a:pt x="126392" y="157032"/>
                  </a:lnTo>
                  <a:lnTo>
                    <a:pt x="126463" y="157281"/>
                  </a:lnTo>
                  <a:lnTo>
                    <a:pt x="126529" y="157530"/>
                  </a:lnTo>
                  <a:lnTo>
                    <a:pt x="126585" y="157779"/>
                  </a:lnTo>
                  <a:lnTo>
                    <a:pt x="126636" y="158037"/>
                  </a:lnTo>
                  <a:lnTo>
                    <a:pt x="126677" y="158303"/>
                  </a:lnTo>
                  <a:lnTo>
                    <a:pt x="126712" y="158569"/>
                  </a:lnTo>
                  <a:lnTo>
                    <a:pt x="126738" y="158836"/>
                  </a:lnTo>
                  <a:lnTo>
                    <a:pt x="126753" y="159111"/>
                  </a:lnTo>
                  <a:lnTo>
                    <a:pt x="126758" y="159377"/>
                  </a:lnTo>
                  <a:lnTo>
                    <a:pt x="126758" y="159652"/>
                  </a:lnTo>
                  <a:lnTo>
                    <a:pt x="126748" y="159927"/>
                  </a:lnTo>
                  <a:lnTo>
                    <a:pt x="126733" y="160202"/>
                  </a:lnTo>
                  <a:lnTo>
                    <a:pt x="126707" y="160477"/>
                  </a:lnTo>
                  <a:lnTo>
                    <a:pt x="126707" y="160477"/>
                  </a:lnTo>
                  <a:lnTo>
                    <a:pt x="126580" y="161585"/>
                  </a:lnTo>
                  <a:lnTo>
                    <a:pt x="126453" y="162753"/>
                  </a:lnTo>
                  <a:lnTo>
                    <a:pt x="126325" y="163973"/>
                  </a:lnTo>
                  <a:lnTo>
                    <a:pt x="126198" y="165253"/>
                  </a:lnTo>
                  <a:lnTo>
                    <a:pt x="126066" y="166585"/>
                  </a:lnTo>
                  <a:lnTo>
                    <a:pt x="125933" y="167968"/>
                  </a:lnTo>
                  <a:lnTo>
                    <a:pt x="125796" y="169394"/>
                  </a:lnTo>
                  <a:lnTo>
                    <a:pt x="125663" y="170872"/>
                  </a:lnTo>
                  <a:lnTo>
                    <a:pt x="125531" y="172393"/>
                  </a:lnTo>
                  <a:lnTo>
                    <a:pt x="125399" y="173956"/>
                  </a:lnTo>
                  <a:lnTo>
                    <a:pt x="125266" y="175563"/>
                  </a:lnTo>
                  <a:lnTo>
                    <a:pt x="125139" y="177212"/>
                  </a:lnTo>
                  <a:lnTo>
                    <a:pt x="125006" y="178896"/>
                  </a:lnTo>
                  <a:lnTo>
                    <a:pt x="124879" y="180606"/>
                  </a:lnTo>
                  <a:lnTo>
                    <a:pt x="124757" y="182359"/>
                  </a:lnTo>
                  <a:lnTo>
                    <a:pt x="124635" y="184146"/>
                  </a:lnTo>
                  <a:lnTo>
                    <a:pt x="124517" y="185950"/>
                  </a:lnTo>
                  <a:lnTo>
                    <a:pt x="124405" y="187788"/>
                  </a:lnTo>
                  <a:lnTo>
                    <a:pt x="124293" y="189653"/>
                  </a:lnTo>
                  <a:lnTo>
                    <a:pt x="124186" y="191543"/>
                  </a:lnTo>
                  <a:lnTo>
                    <a:pt x="124085" y="193450"/>
                  </a:lnTo>
                  <a:lnTo>
                    <a:pt x="123988" y="195383"/>
                  </a:lnTo>
                  <a:lnTo>
                    <a:pt x="123901" y="197333"/>
                  </a:lnTo>
                  <a:lnTo>
                    <a:pt x="123815" y="199292"/>
                  </a:lnTo>
                  <a:lnTo>
                    <a:pt x="123738" y="201268"/>
                  </a:lnTo>
                  <a:lnTo>
                    <a:pt x="123667" y="203253"/>
                  </a:lnTo>
                  <a:lnTo>
                    <a:pt x="123601" y="205254"/>
                  </a:lnTo>
                  <a:lnTo>
                    <a:pt x="123545" y="207265"/>
                  </a:lnTo>
                  <a:lnTo>
                    <a:pt x="123494" y="209275"/>
                  </a:lnTo>
                  <a:lnTo>
                    <a:pt x="123453" y="211286"/>
                  </a:lnTo>
                  <a:lnTo>
                    <a:pt x="123422" y="213304"/>
                  </a:lnTo>
                  <a:lnTo>
                    <a:pt x="123397" y="215323"/>
                  </a:lnTo>
                  <a:lnTo>
                    <a:pt x="123382" y="217342"/>
                  </a:lnTo>
                  <a:lnTo>
                    <a:pt x="123377" y="219361"/>
                  </a:lnTo>
                  <a:lnTo>
                    <a:pt x="123382" y="221363"/>
                  </a:lnTo>
                  <a:lnTo>
                    <a:pt x="123397" y="223365"/>
                  </a:lnTo>
                  <a:lnTo>
                    <a:pt x="123428" y="225358"/>
                  </a:lnTo>
                  <a:lnTo>
                    <a:pt x="123463" y="227334"/>
                  </a:lnTo>
                  <a:lnTo>
                    <a:pt x="123489" y="228322"/>
                  </a:lnTo>
                  <a:lnTo>
                    <a:pt x="123514" y="229301"/>
                  </a:lnTo>
                  <a:lnTo>
                    <a:pt x="123545" y="230281"/>
                  </a:lnTo>
                  <a:lnTo>
                    <a:pt x="123575" y="231252"/>
                  </a:lnTo>
                  <a:lnTo>
                    <a:pt x="123611" y="232222"/>
                  </a:lnTo>
                  <a:lnTo>
                    <a:pt x="123652" y="233185"/>
                  </a:lnTo>
                  <a:lnTo>
                    <a:pt x="123692" y="234147"/>
                  </a:lnTo>
                  <a:lnTo>
                    <a:pt x="123738" y="235101"/>
                  </a:lnTo>
                  <a:lnTo>
                    <a:pt x="123784" y="236054"/>
                  </a:lnTo>
                  <a:lnTo>
                    <a:pt x="123835" y="236999"/>
                  </a:lnTo>
                  <a:lnTo>
                    <a:pt x="123891" y="237936"/>
                  </a:lnTo>
                  <a:lnTo>
                    <a:pt x="123952" y="238864"/>
                  </a:lnTo>
                  <a:lnTo>
                    <a:pt x="124013" y="239791"/>
                  </a:lnTo>
                  <a:lnTo>
                    <a:pt x="124079" y="240711"/>
                  </a:lnTo>
                  <a:lnTo>
                    <a:pt x="124146" y="241621"/>
                  </a:lnTo>
                  <a:lnTo>
                    <a:pt x="124222" y="242532"/>
                  </a:lnTo>
                  <a:lnTo>
                    <a:pt x="124298" y="243426"/>
                  </a:lnTo>
                  <a:lnTo>
                    <a:pt x="124375" y="244319"/>
                  </a:lnTo>
                  <a:lnTo>
                    <a:pt x="124461" y="245204"/>
                  </a:lnTo>
                  <a:lnTo>
                    <a:pt x="124548" y="246080"/>
                  </a:lnTo>
                  <a:lnTo>
                    <a:pt x="124640" y="246948"/>
                  </a:lnTo>
                  <a:lnTo>
                    <a:pt x="124736" y="247807"/>
                  </a:lnTo>
                  <a:lnTo>
                    <a:pt x="124833" y="248658"/>
                  </a:lnTo>
                  <a:lnTo>
                    <a:pt x="124940" y="249500"/>
                  </a:lnTo>
                  <a:lnTo>
                    <a:pt x="125047" y="250333"/>
                  </a:lnTo>
                  <a:lnTo>
                    <a:pt x="125159" y="251149"/>
                  </a:lnTo>
                  <a:lnTo>
                    <a:pt x="125276" y="251965"/>
                  </a:lnTo>
                  <a:lnTo>
                    <a:pt x="125393" y="252764"/>
                  </a:lnTo>
                  <a:lnTo>
                    <a:pt x="125516" y="253563"/>
                  </a:lnTo>
                  <a:lnTo>
                    <a:pt x="125648" y="254345"/>
                  </a:lnTo>
                  <a:lnTo>
                    <a:pt x="125780" y="255118"/>
                  </a:lnTo>
                  <a:lnTo>
                    <a:pt x="125918" y="255874"/>
                  </a:lnTo>
                  <a:lnTo>
                    <a:pt x="126061" y="256630"/>
                  </a:lnTo>
                  <a:lnTo>
                    <a:pt x="126203" y="257369"/>
                  </a:lnTo>
                  <a:lnTo>
                    <a:pt x="126356" y="258091"/>
                  </a:lnTo>
                  <a:lnTo>
                    <a:pt x="126509" y="258812"/>
                  </a:lnTo>
                  <a:lnTo>
                    <a:pt x="126672" y="259508"/>
                  </a:lnTo>
                  <a:lnTo>
                    <a:pt x="126835" y="260204"/>
                  </a:lnTo>
                  <a:lnTo>
                    <a:pt x="127003" y="260883"/>
                  </a:lnTo>
                  <a:lnTo>
                    <a:pt x="127176" y="261545"/>
                  </a:lnTo>
                  <a:lnTo>
                    <a:pt x="127359" y="262197"/>
                  </a:lnTo>
                  <a:lnTo>
                    <a:pt x="127543" y="262842"/>
                  </a:lnTo>
                  <a:lnTo>
                    <a:pt x="127731" y="263469"/>
                  </a:lnTo>
                  <a:lnTo>
                    <a:pt x="127925" y="264079"/>
                  </a:lnTo>
                  <a:lnTo>
                    <a:pt x="128123" y="264672"/>
                  </a:lnTo>
                  <a:lnTo>
                    <a:pt x="128327" y="265256"/>
                  </a:lnTo>
                  <a:lnTo>
                    <a:pt x="128536" y="265832"/>
                  </a:lnTo>
                  <a:lnTo>
                    <a:pt x="128750" y="266381"/>
                  </a:lnTo>
                  <a:lnTo>
                    <a:pt x="128969" y="266923"/>
                  </a:lnTo>
                  <a:lnTo>
                    <a:pt x="129193" y="267447"/>
                  </a:lnTo>
                  <a:lnTo>
                    <a:pt x="129422" y="267954"/>
                  </a:lnTo>
                  <a:lnTo>
                    <a:pt x="129656" y="268452"/>
                  </a:lnTo>
                  <a:lnTo>
                    <a:pt x="129656" y="268452"/>
                  </a:lnTo>
                  <a:lnTo>
                    <a:pt x="129855" y="268839"/>
                  </a:lnTo>
                  <a:lnTo>
                    <a:pt x="130053" y="269217"/>
                  </a:lnTo>
                  <a:lnTo>
                    <a:pt x="130252" y="269586"/>
                  </a:lnTo>
                  <a:lnTo>
                    <a:pt x="130461" y="269938"/>
                  </a:lnTo>
                  <a:lnTo>
                    <a:pt x="130670" y="270282"/>
                  </a:lnTo>
                  <a:lnTo>
                    <a:pt x="130879" y="270608"/>
                  </a:lnTo>
                  <a:lnTo>
                    <a:pt x="131092" y="270926"/>
                  </a:lnTo>
                  <a:lnTo>
                    <a:pt x="131311" y="271227"/>
                  </a:lnTo>
                  <a:lnTo>
                    <a:pt x="131530" y="271519"/>
                  </a:lnTo>
                  <a:lnTo>
                    <a:pt x="131755" y="271794"/>
                  </a:lnTo>
                  <a:lnTo>
                    <a:pt x="131984" y="272060"/>
                  </a:lnTo>
                  <a:lnTo>
                    <a:pt x="132213" y="272309"/>
                  </a:lnTo>
                  <a:lnTo>
                    <a:pt x="132447" y="272550"/>
                  </a:lnTo>
                  <a:lnTo>
                    <a:pt x="132681" y="272782"/>
                  </a:lnTo>
                  <a:lnTo>
                    <a:pt x="132926" y="272997"/>
                  </a:lnTo>
                  <a:lnTo>
                    <a:pt x="133165" y="273194"/>
                  </a:lnTo>
                  <a:lnTo>
                    <a:pt x="133415" y="273383"/>
                  </a:lnTo>
                  <a:lnTo>
                    <a:pt x="133664" y="273564"/>
                  </a:lnTo>
                  <a:lnTo>
                    <a:pt x="133919" y="273727"/>
                  </a:lnTo>
                  <a:lnTo>
                    <a:pt x="134174" y="273882"/>
                  </a:lnTo>
                  <a:lnTo>
                    <a:pt x="134433" y="274028"/>
                  </a:lnTo>
                  <a:lnTo>
                    <a:pt x="134698" y="274148"/>
                  </a:lnTo>
                  <a:lnTo>
                    <a:pt x="134968" y="274268"/>
                  </a:lnTo>
                  <a:lnTo>
                    <a:pt x="135238" y="274371"/>
                  </a:lnTo>
                  <a:lnTo>
                    <a:pt x="135513" y="274466"/>
                  </a:lnTo>
                  <a:lnTo>
                    <a:pt x="135788" y="274543"/>
                  </a:lnTo>
                  <a:lnTo>
                    <a:pt x="136073" y="274612"/>
                  </a:lnTo>
                  <a:lnTo>
                    <a:pt x="136359" y="274663"/>
                  </a:lnTo>
                  <a:lnTo>
                    <a:pt x="136644" y="274706"/>
                  </a:lnTo>
                  <a:lnTo>
                    <a:pt x="136939" y="274732"/>
                  </a:lnTo>
                  <a:lnTo>
                    <a:pt x="137235" y="274758"/>
                  </a:lnTo>
                  <a:lnTo>
                    <a:pt x="137535" y="274758"/>
                  </a:lnTo>
                  <a:lnTo>
                    <a:pt x="137535" y="274758"/>
                  </a:lnTo>
                  <a:lnTo>
                    <a:pt x="137815" y="274758"/>
                  </a:lnTo>
                  <a:lnTo>
                    <a:pt x="138090" y="274741"/>
                  </a:lnTo>
                  <a:lnTo>
                    <a:pt x="138365" y="274715"/>
                  </a:lnTo>
                  <a:lnTo>
                    <a:pt x="138630" y="274681"/>
                  </a:lnTo>
                  <a:lnTo>
                    <a:pt x="138895" y="274638"/>
                  </a:lnTo>
                  <a:lnTo>
                    <a:pt x="139155" y="274595"/>
                  </a:lnTo>
                  <a:lnTo>
                    <a:pt x="139414" y="274535"/>
                  </a:lnTo>
                  <a:lnTo>
                    <a:pt x="139664" y="274466"/>
                  </a:lnTo>
                  <a:lnTo>
                    <a:pt x="139913" y="274389"/>
                  </a:lnTo>
                  <a:lnTo>
                    <a:pt x="140158" y="274303"/>
                  </a:lnTo>
                  <a:lnTo>
                    <a:pt x="140397" y="274208"/>
                  </a:lnTo>
                  <a:lnTo>
                    <a:pt x="140632" y="274105"/>
                  </a:lnTo>
                  <a:lnTo>
                    <a:pt x="140866" y="273993"/>
                  </a:lnTo>
                  <a:lnTo>
                    <a:pt x="141095" y="273873"/>
                  </a:lnTo>
                  <a:lnTo>
                    <a:pt x="141319" y="273753"/>
                  </a:lnTo>
                  <a:lnTo>
                    <a:pt x="141543" y="273615"/>
                  </a:lnTo>
                  <a:lnTo>
                    <a:pt x="141757" y="273478"/>
                  </a:lnTo>
                  <a:lnTo>
                    <a:pt x="141971" y="273332"/>
                  </a:lnTo>
                  <a:lnTo>
                    <a:pt x="142185" y="273177"/>
                  </a:lnTo>
                  <a:lnTo>
                    <a:pt x="142389" y="273014"/>
                  </a:lnTo>
                  <a:lnTo>
                    <a:pt x="142592" y="272851"/>
                  </a:lnTo>
                  <a:lnTo>
                    <a:pt x="142791" y="272670"/>
                  </a:lnTo>
                  <a:lnTo>
                    <a:pt x="142990" y="272490"/>
                  </a:lnTo>
                  <a:lnTo>
                    <a:pt x="143178" y="272301"/>
                  </a:lnTo>
                  <a:lnTo>
                    <a:pt x="143372" y="272112"/>
                  </a:lnTo>
                  <a:lnTo>
                    <a:pt x="143555" y="271914"/>
                  </a:lnTo>
                  <a:lnTo>
                    <a:pt x="143738" y="271708"/>
                  </a:lnTo>
                  <a:lnTo>
                    <a:pt x="143916" y="271493"/>
                  </a:lnTo>
                  <a:lnTo>
                    <a:pt x="144090" y="271278"/>
                  </a:lnTo>
                  <a:lnTo>
                    <a:pt x="144263" y="271055"/>
                  </a:lnTo>
                  <a:lnTo>
                    <a:pt x="144431" y="270832"/>
                  </a:lnTo>
                  <a:lnTo>
                    <a:pt x="144599" y="270600"/>
                  </a:lnTo>
                  <a:lnTo>
                    <a:pt x="144762" y="270359"/>
                  </a:lnTo>
                  <a:lnTo>
                    <a:pt x="144920" y="270119"/>
                  </a:lnTo>
                  <a:lnTo>
                    <a:pt x="145078" y="269869"/>
                  </a:lnTo>
                  <a:lnTo>
                    <a:pt x="145230" y="269620"/>
                  </a:lnTo>
                  <a:lnTo>
                    <a:pt x="145378" y="269363"/>
                  </a:lnTo>
                  <a:lnTo>
                    <a:pt x="145526" y="269105"/>
                  </a:lnTo>
                  <a:lnTo>
                    <a:pt x="145668" y="268839"/>
                  </a:lnTo>
                  <a:lnTo>
                    <a:pt x="145811" y="268572"/>
                  </a:lnTo>
                  <a:lnTo>
                    <a:pt x="145949" y="268306"/>
                  </a:lnTo>
                  <a:lnTo>
                    <a:pt x="146081" y="268031"/>
                  </a:lnTo>
                  <a:lnTo>
                    <a:pt x="146213" y="267747"/>
                  </a:lnTo>
                  <a:lnTo>
                    <a:pt x="146346" y="267464"/>
                  </a:lnTo>
                  <a:lnTo>
                    <a:pt x="146473" y="267180"/>
                  </a:lnTo>
                  <a:lnTo>
                    <a:pt x="146595" y="266897"/>
                  </a:lnTo>
                  <a:lnTo>
                    <a:pt x="146712" y="266605"/>
                  </a:lnTo>
                  <a:lnTo>
                    <a:pt x="146835" y="266304"/>
                  </a:lnTo>
                  <a:lnTo>
                    <a:pt x="147059" y="265711"/>
                  </a:lnTo>
                  <a:lnTo>
                    <a:pt x="147278" y="265110"/>
                  </a:lnTo>
                  <a:lnTo>
                    <a:pt x="147487" y="264500"/>
                  </a:lnTo>
                  <a:lnTo>
                    <a:pt x="147680" y="263873"/>
                  </a:lnTo>
                  <a:lnTo>
                    <a:pt x="147869" y="263254"/>
                  </a:lnTo>
                  <a:lnTo>
                    <a:pt x="148047" y="262627"/>
                  </a:lnTo>
                  <a:lnTo>
                    <a:pt x="148215" y="261991"/>
                  </a:lnTo>
                  <a:lnTo>
                    <a:pt x="148373" y="261356"/>
                  </a:lnTo>
                  <a:lnTo>
                    <a:pt x="148526" y="260720"/>
                  </a:lnTo>
                  <a:lnTo>
                    <a:pt x="148668" y="260084"/>
                  </a:lnTo>
                  <a:lnTo>
                    <a:pt x="148801" y="259457"/>
                  </a:lnTo>
                  <a:lnTo>
                    <a:pt x="148923" y="258821"/>
                  </a:lnTo>
                  <a:lnTo>
                    <a:pt x="149045" y="258194"/>
                  </a:lnTo>
                  <a:lnTo>
                    <a:pt x="149152" y="257575"/>
                  </a:lnTo>
                  <a:lnTo>
                    <a:pt x="149254" y="256957"/>
                  </a:lnTo>
                  <a:lnTo>
                    <a:pt x="149351" y="256355"/>
                  </a:lnTo>
                  <a:lnTo>
                    <a:pt x="149442" y="255754"/>
                  </a:lnTo>
                  <a:lnTo>
                    <a:pt x="149524" y="255170"/>
                  </a:lnTo>
                  <a:lnTo>
                    <a:pt x="149600" y="254586"/>
                  </a:lnTo>
                  <a:lnTo>
                    <a:pt x="149666" y="254019"/>
                  </a:lnTo>
                  <a:lnTo>
                    <a:pt x="149733" y="253469"/>
                  </a:lnTo>
                  <a:lnTo>
                    <a:pt x="149789" y="252936"/>
                  </a:lnTo>
                  <a:lnTo>
                    <a:pt x="149845" y="252412"/>
                  </a:lnTo>
                  <a:lnTo>
                    <a:pt x="149890" y="251905"/>
                  </a:lnTo>
                  <a:lnTo>
                    <a:pt x="149972" y="250951"/>
                  </a:lnTo>
                  <a:lnTo>
                    <a:pt x="150038" y="250084"/>
                  </a:lnTo>
                  <a:lnTo>
                    <a:pt x="150089" y="249302"/>
                  </a:lnTo>
                  <a:lnTo>
                    <a:pt x="150125" y="248623"/>
                  </a:lnTo>
                  <a:lnTo>
                    <a:pt x="150150" y="248056"/>
                  </a:lnTo>
                  <a:lnTo>
                    <a:pt x="150166" y="247609"/>
                  </a:lnTo>
                  <a:lnTo>
                    <a:pt x="150176" y="247111"/>
                  </a:lnTo>
                  <a:lnTo>
                    <a:pt x="150176" y="247111"/>
                  </a:lnTo>
                  <a:lnTo>
                    <a:pt x="150181" y="246999"/>
                  </a:lnTo>
                  <a:lnTo>
                    <a:pt x="150181" y="246999"/>
                  </a:lnTo>
                  <a:lnTo>
                    <a:pt x="150288" y="242841"/>
                  </a:lnTo>
                  <a:lnTo>
                    <a:pt x="150390" y="238666"/>
                  </a:lnTo>
                  <a:lnTo>
                    <a:pt x="150491" y="234482"/>
                  </a:lnTo>
                  <a:lnTo>
                    <a:pt x="150593" y="230281"/>
                  </a:lnTo>
                  <a:lnTo>
                    <a:pt x="150690" y="226063"/>
                  </a:lnTo>
                  <a:lnTo>
                    <a:pt x="150782" y="221844"/>
                  </a:lnTo>
                  <a:lnTo>
                    <a:pt x="150868" y="217600"/>
                  </a:lnTo>
                  <a:lnTo>
                    <a:pt x="150955" y="213356"/>
                  </a:lnTo>
                  <a:lnTo>
                    <a:pt x="151041" y="209095"/>
                  </a:lnTo>
                  <a:lnTo>
                    <a:pt x="151123" y="204816"/>
                  </a:lnTo>
                  <a:lnTo>
                    <a:pt x="151199" y="200538"/>
                  </a:lnTo>
                  <a:lnTo>
                    <a:pt x="151271" y="196242"/>
                  </a:lnTo>
                  <a:lnTo>
                    <a:pt x="151342" y="191929"/>
                  </a:lnTo>
                  <a:lnTo>
                    <a:pt x="151413" y="187617"/>
                  </a:lnTo>
                  <a:lnTo>
                    <a:pt x="151474" y="183287"/>
                  </a:lnTo>
                  <a:lnTo>
                    <a:pt x="151536" y="178948"/>
                  </a:lnTo>
                  <a:lnTo>
                    <a:pt x="151597" y="174601"/>
                  </a:lnTo>
                  <a:lnTo>
                    <a:pt x="151653" y="170245"/>
                  </a:lnTo>
                  <a:lnTo>
                    <a:pt x="151704" y="165872"/>
                  </a:lnTo>
                  <a:lnTo>
                    <a:pt x="151755" y="161499"/>
                  </a:lnTo>
                  <a:lnTo>
                    <a:pt x="151800" y="157109"/>
                  </a:lnTo>
                  <a:lnTo>
                    <a:pt x="151841" y="152719"/>
                  </a:lnTo>
                  <a:lnTo>
                    <a:pt x="151882" y="148311"/>
                  </a:lnTo>
                  <a:lnTo>
                    <a:pt x="151917" y="143904"/>
                  </a:lnTo>
                  <a:lnTo>
                    <a:pt x="151953" y="139480"/>
                  </a:lnTo>
                  <a:lnTo>
                    <a:pt x="151984" y="135055"/>
                  </a:lnTo>
                  <a:lnTo>
                    <a:pt x="152009" y="130622"/>
                  </a:lnTo>
                  <a:lnTo>
                    <a:pt x="152035" y="126180"/>
                  </a:lnTo>
                  <a:lnTo>
                    <a:pt x="152055" y="121730"/>
                  </a:lnTo>
                  <a:lnTo>
                    <a:pt x="152075" y="117271"/>
                  </a:lnTo>
                  <a:lnTo>
                    <a:pt x="152091" y="112812"/>
                  </a:lnTo>
                  <a:lnTo>
                    <a:pt x="152101" y="108336"/>
                  </a:lnTo>
                  <a:lnTo>
                    <a:pt x="152101" y="108336"/>
                  </a:lnTo>
                  <a:lnTo>
                    <a:pt x="152106" y="108070"/>
                  </a:lnTo>
                  <a:lnTo>
                    <a:pt x="152121" y="107812"/>
                  </a:lnTo>
                  <a:lnTo>
                    <a:pt x="152136" y="107554"/>
                  </a:lnTo>
                  <a:lnTo>
                    <a:pt x="152167" y="107297"/>
                  </a:lnTo>
                  <a:lnTo>
                    <a:pt x="152203" y="107047"/>
                  </a:lnTo>
                  <a:lnTo>
                    <a:pt x="152243" y="106807"/>
                  </a:lnTo>
                  <a:lnTo>
                    <a:pt x="152289" y="106566"/>
                  </a:lnTo>
                  <a:lnTo>
                    <a:pt x="152345" y="106334"/>
                  </a:lnTo>
                  <a:lnTo>
                    <a:pt x="152406" y="106102"/>
                  </a:lnTo>
                  <a:lnTo>
                    <a:pt x="152478" y="105879"/>
                  </a:lnTo>
                  <a:lnTo>
                    <a:pt x="152549" y="105664"/>
                  </a:lnTo>
                  <a:lnTo>
                    <a:pt x="152630" y="105458"/>
                  </a:lnTo>
                  <a:lnTo>
                    <a:pt x="152717" y="105252"/>
                  </a:lnTo>
                  <a:lnTo>
                    <a:pt x="152809" y="105054"/>
                  </a:lnTo>
                  <a:lnTo>
                    <a:pt x="152906" y="104874"/>
                  </a:lnTo>
                  <a:lnTo>
                    <a:pt x="153007" y="104693"/>
                  </a:lnTo>
                  <a:lnTo>
                    <a:pt x="153109" y="104522"/>
                  </a:lnTo>
                  <a:lnTo>
                    <a:pt x="153221" y="104358"/>
                  </a:lnTo>
                  <a:lnTo>
                    <a:pt x="153338" y="104204"/>
                  </a:lnTo>
                  <a:lnTo>
                    <a:pt x="153461" y="104066"/>
                  </a:lnTo>
                  <a:lnTo>
                    <a:pt x="153583" y="103929"/>
                  </a:lnTo>
                  <a:lnTo>
                    <a:pt x="153710" y="103809"/>
                  </a:lnTo>
                  <a:lnTo>
                    <a:pt x="153843" y="103688"/>
                  </a:lnTo>
                  <a:lnTo>
                    <a:pt x="153980" y="103585"/>
                  </a:lnTo>
                  <a:lnTo>
                    <a:pt x="154118" y="103499"/>
                  </a:lnTo>
                  <a:lnTo>
                    <a:pt x="154260" y="103413"/>
                  </a:lnTo>
                  <a:lnTo>
                    <a:pt x="154408" y="103345"/>
                  </a:lnTo>
                  <a:lnTo>
                    <a:pt x="154556" y="103284"/>
                  </a:lnTo>
                  <a:lnTo>
                    <a:pt x="154703" y="103242"/>
                  </a:lnTo>
                  <a:lnTo>
                    <a:pt x="154856" y="103207"/>
                  </a:lnTo>
                  <a:lnTo>
                    <a:pt x="155014" y="103190"/>
                  </a:lnTo>
                  <a:lnTo>
                    <a:pt x="155172" y="103181"/>
                  </a:lnTo>
                  <a:lnTo>
                    <a:pt x="155182" y="103181"/>
                  </a:lnTo>
                  <a:lnTo>
                    <a:pt x="155182" y="103181"/>
                  </a:lnTo>
                  <a:lnTo>
                    <a:pt x="155340" y="103190"/>
                  </a:lnTo>
                  <a:lnTo>
                    <a:pt x="155498" y="103216"/>
                  </a:lnTo>
                  <a:lnTo>
                    <a:pt x="155651" y="103242"/>
                  </a:lnTo>
                  <a:lnTo>
                    <a:pt x="155803" y="103293"/>
                  </a:lnTo>
                  <a:lnTo>
                    <a:pt x="155951" y="103353"/>
                  </a:lnTo>
                  <a:lnTo>
                    <a:pt x="156094" y="103422"/>
                  </a:lnTo>
                  <a:lnTo>
                    <a:pt x="156236" y="103508"/>
                  </a:lnTo>
                  <a:lnTo>
                    <a:pt x="156379" y="103594"/>
                  </a:lnTo>
                  <a:lnTo>
                    <a:pt x="156511" y="103705"/>
                  </a:lnTo>
                  <a:lnTo>
                    <a:pt x="156644" y="103817"/>
                  </a:lnTo>
                  <a:lnTo>
                    <a:pt x="156776" y="103946"/>
                  </a:lnTo>
                  <a:lnTo>
                    <a:pt x="156898" y="104075"/>
                  </a:lnTo>
                  <a:lnTo>
                    <a:pt x="157016" y="104221"/>
                  </a:lnTo>
                  <a:lnTo>
                    <a:pt x="157133" y="104376"/>
                  </a:lnTo>
                  <a:lnTo>
                    <a:pt x="157245" y="104539"/>
                  </a:lnTo>
                  <a:lnTo>
                    <a:pt x="157352" y="104711"/>
                  </a:lnTo>
                  <a:lnTo>
                    <a:pt x="157454" y="104891"/>
                  </a:lnTo>
                  <a:lnTo>
                    <a:pt x="157545" y="105080"/>
                  </a:lnTo>
                  <a:lnTo>
                    <a:pt x="157637" y="105278"/>
                  </a:lnTo>
                  <a:lnTo>
                    <a:pt x="157723" y="105484"/>
                  </a:lnTo>
                  <a:lnTo>
                    <a:pt x="157805" y="105690"/>
                  </a:lnTo>
                  <a:lnTo>
                    <a:pt x="157876" y="105913"/>
                  </a:lnTo>
                  <a:lnTo>
                    <a:pt x="157942" y="106137"/>
                  </a:lnTo>
                  <a:lnTo>
                    <a:pt x="158004" y="106360"/>
                  </a:lnTo>
                  <a:lnTo>
                    <a:pt x="158060" y="106601"/>
                  </a:lnTo>
                  <a:lnTo>
                    <a:pt x="158105" y="106841"/>
                  </a:lnTo>
                  <a:lnTo>
                    <a:pt x="158146" y="107082"/>
                  </a:lnTo>
                  <a:lnTo>
                    <a:pt x="158182" y="107340"/>
                  </a:lnTo>
                  <a:lnTo>
                    <a:pt x="158207" y="107589"/>
                  </a:lnTo>
                  <a:lnTo>
                    <a:pt x="158228" y="107846"/>
                  </a:lnTo>
                  <a:lnTo>
                    <a:pt x="158238" y="108113"/>
                  </a:lnTo>
                  <a:lnTo>
                    <a:pt x="158243" y="108379"/>
                  </a:lnTo>
                  <a:lnTo>
                    <a:pt x="158243" y="108379"/>
                  </a:lnTo>
                  <a:lnTo>
                    <a:pt x="158228" y="112864"/>
                  </a:lnTo>
                  <a:lnTo>
                    <a:pt x="158212" y="117331"/>
                  </a:lnTo>
                  <a:lnTo>
                    <a:pt x="158197" y="121807"/>
                  </a:lnTo>
                  <a:lnTo>
                    <a:pt x="158177" y="126266"/>
                  </a:lnTo>
                  <a:lnTo>
                    <a:pt x="158151" y="130716"/>
                  </a:lnTo>
                  <a:lnTo>
                    <a:pt x="158121" y="135167"/>
                  </a:lnTo>
                  <a:lnTo>
                    <a:pt x="158090" y="139600"/>
                  </a:lnTo>
                  <a:lnTo>
                    <a:pt x="158060" y="144033"/>
                  </a:lnTo>
                  <a:lnTo>
                    <a:pt x="158024" y="148457"/>
                  </a:lnTo>
                  <a:lnTo>
                    <a:pt x="157983" y="152873"/>
                  </a:lnTo>
                  <a:lnTo>
                    <a:pt x="157937" y="157281"/>
                  </a:lnTo>
                  <a:lnTo>
                    <a:pt x="157892" y="161679"/>
                  </a:lnTo>
                  <a:lnTo>
                    <a:pt x="157841" y="166061"/>
                  </a:lnTo>
                  <a:lnTo>
                    <a:pt x="157790" y="170443"/>
                  </a:lnTo>
                  <a:lnTo>
                    <a:pt x="157734" y="174816"/>
                  </a:lnTo>
                  <a:lnTo>
                    <a:pt x="157678" y="179171"/>
                  </a:lnTo>
                  <a:lnTo>
                    <a:pt x="157611" y="183527"/>
                  </a:lnTo>
                  <a:lnTo>
                    <a:pt x="157550" y="187866"/>
                  </a:lnTo>
                  <a:lnTo>
                    <a:pt x="157479" y="192196"/>
                  </a:lnTo>
                  <a:lnTo>
                    <a:pt x="157408" y="196509"/>
                  </a:lnTo>
                  <a:lnTo>
                    <a:pt x="157336" y="200821"/>
                  </a:lnTo>
                  <a:lnTo>
                    <a:pt x="157260" y="205117"/>
                  </a:lnTo>
                  <a:lnTo>
                    <a:pt x="157178" y="209395"/>
                  </a:lnTo>
                  <a:lnTo>
                    <a:pt x="157092" y="213674"/>
                  </a:lnTo>
                  <a:lnTo>
                    <a:pt x="157005" y="217935"/>
                  </a:lnTo>
                  <a:lnTo>
                    <a:pt x="156919" y="222188"/>
                  </a:lnTo>
                  <a:lnTo>
                    <a:pt x="156822" y="226423"/>
                  </a:lnTo>
                  <a:lnTo>
                    <a:pt x="156730" y="230642"/>
                  </a:lnTo>
                  <a:lnTo>
                    <a:pt x="156628" y="234860"/>
                  </a:lnTo>
                  <a:lnTo>
                    <a:pt x="156527" y="239053"/>
                  </a:lnTo>
                  <a:lnTo>
                    <a:pt x="156420" y="243245"/>
                  </a:lnTo>
                  <a:lnTo>
                    <a:pt x="156313" y="247412"/>
                  </a:lnTo>
                  <a:lnTo>
                    <a:pt x="156313" y="247412"/>
                  </a:lnTo>
                  <a:lnTo>
                    <a:pt x="156308" y="247678"/>
                  </a:lnTo>
                  <a:lnTo>
                    <a:pt x="156297" y="248108"/>
                  </a:lnTo>
                  <a:lnTo>
                    <a:pt x="156272" y="248692"/>
                  </a:lnTo>
                  <a:lnTo>
                    <a:pt x="156236" y="249422"/>
                  </a:lnTo>
                  <a:lnTo>
                    <a:pt x="156190" y="250290"/>
                  </a:lnTo>
                  <a:lnTo>
                    <a:pt x="156124" y="251278"/>
                  </a:lnTo>
                  <a:lnTo>
                    <a:pt x="156084" y="251819"/>
                  </a:lnTo>
                  <a:lnTo>
                    <a:pt x="156038" y="252386"/>
                  </a:lnTo>
                  <a:lnTo>
                    <a:pt x="155987" y="252979"/>
                  </a:lnTo>
                  <a:lnTo>
                    <a:pt x="155931" y="253589"/>
                  </a:lnTo>
                  <a:lnTo>
                    <a:pt x="155865" y="254233"/>
                  </a:lnTo>
                  <a:lnTo>
                    <a:pt x="155793" y="254886"/>
                  </a:lnTo>
                  <a:lnTo>
                    <a:pt x="155717" y="255565"/>
                  </a:lnTo>
                  <a:lnTo>
                    <a:pt x="155635" y="256269"/>
                  </a:lnTo>
                  <a:lnTo>
                    <a:pt x="155544" y="256983"/>
                  </a:lnTo>
                  <a:lnTo>
                    <a:pt x="155442" y="257713"/>
                  </a:lnTo>
                  <a:lnTo>
                    <a:pt x="155335" y="258452"/>
                  </a:lnTo>
                  <a:lnTo>
                    <a:pt x="155223" y="259216"/>
                  </a:lnTo>
                  <a:lnTo>
                    <a:pt x="155095" y="259981"/>
                  </a:lnTo>
                  <a:lnTo>
                    <a:pt x="154963" y="260763"/>
                  </a:lnTo>
                  <a:lnTo>
                    <a:pt x="154820" y="261545"/>
                  </a:lnTo>
                  <a:lnTo>
                    <a:pt x="154668" y="262344"/>
                  </a:lnTo>
                  <a:lnTo>
                    <a:pt x="154505" y="263143"/>
                  </a:lnTo>
                  <a:lnTo>
                    <a:pt x="154332" y="263950"/>
                  </a:lnTo>
                  <a:lnTo>
                    <a:pt x="154148" y="264758"/>
                  </a:lnTo>
                  <a:lnTo>
                    <a:pt x="153955" y="265574"/>
                  </a:lnTo>
                  <a:lnTo>
                    <a:pt x="153955" y="265574"/>
                  </a:lnTo>
                  <a:lnTo>
                    <a:pt x="153802" y="266167"/>
                  </a:lnTo>
                  <a:lnTo>
                    <a:pt x="153649" y="266751"/>
                  </a:lnTo>
                  <a:lnTo>
                    <a:pt x="153491" y="267335"/>
                  </a:lnTo>
                  <a:lnTo>
                    <a:pt x="153333" y="267902"/>
                  </a:lnTo>
                  <a:lnTo>
                    <a:pt x="153165" y="268461"/>
                  </a:lnTo>
                  <a:lnTo>
                    <a:pt x="152997" y="269010"/>
                  </a:lnTo>
                  <a:lnTo>
                    <a:pt x="152829" y="269552"/>
                  </a:lnTo>
                  <a:lnTo>
                    <a:pt x="152651" y="270084"/>
                  </a:lnTo>
                  <a:lnTo>
                    <a:pt x="152473" y="270608"/>
                  </a:lnTo>
                  <a:lnTo>
                    <a:pt x="152289" y="271124"/>
                  </a:lnTo>
                  <a:lnTo>
                    <a:pt x="152106" y="271631"/>
                  </a:lnTo>
                  <a:lnTo>
                    <a:pt x="151917" y="272120"/>
                  </a:lnTo>
                  <a:lnTo>
                    <a:pt x="151724" y="272610"/>
                  </a:lnTo>
                  <a:lnTo>
                    <a:pt x="151525" y="273091"/>
                  </a:lnTo>
                  <a:lnTo>
                    <a:pt x="151327" y="273564"/>
                  </a:lnTo>
                  <a:lnTo>
                    <a:pt x="151123" y="274019"/>
                  </a:lnTo>
                  <a:lnTo>
                    <a:pt x="150914" y="274474"/>
                  </a:lnTo>
                  <a:lnTo>
                    <a:pt x="150705" y="274913"/>
                  </a:lnTo>
                  <a:lnTo>
                    <a:pt x="150491" y="275351"/>
                  </a:lnTo>
                  <a:lnTo>
                    <a:pt x="150272" y="275772"/>
                  </a:lnTo>
                  <a:lnTo>
                    <a:pt x="150053" y="276184"/>
                  </a:lnTo>
                  <a:lnTo>
                    <a:pt x="149829" y="276588"/>
                  </a:lnTo>
                  <a:lnTo>
                    <a:pt x="149600" y="276992"/>
                  </a:lnTo>
                  <a:lnTo>
                    <a:pt x="149371" y="277378"/>
                  </a:lnTo>
                  <a:lnTo>
                    <a:pt x="149137" y="277756"/>
                  </a:lnTo>
                  <a:lnTo>
                    <a:pt x="148897" y="278126"/>
                  </a:lnTo>
                  <a:lnTo>
                    <a:pt x="148658" y="278478"/>
                  </a:lnTo>
                  <a:lnTo>
                    <a:pt x="148414" y="278830"/>
                  </a:lnTo>
                  <a:lnTo>
                    <a:pt x="148169" y="279174"/>
                  </a:lnTo>
                  <a:lnTo>
                    <a:pt x="147914" y="279500"/>
                  </a:lnTo>
                  <a:lnTo>
                    <a:pt x="147665" y="279827"/>
                  </a:lnTo>
                  <a:lnTo>
                    <a:pt x="147405" y="280136"/>
                  </a:lnTo>
                  <a:lnTo>
                    <a:pt x="147145" y="280445"/>
                  </a:lnTo>
                  <a:lnTo>
                    <a:pt x="146881" y="280737"/>
                  </a:lnTo>
                  <a:lnTo>
                    <a:pt x="146616" y="281021"/>
                  </a:lnTo>
                  <a:lnTo>
                    <a:pt x="146346" y="281296"/>
                  </a:lnTo>
                  <a:lnTo>
                    <a:pt x="146071" y="281562"/>
                  </a:lnTo>
                  <a:lnTo>
                    <a:pt x="145796" y="281820"/>
                  </a:lnTo>
                  <a:lnTo>
                    <a:pt x="145516" y="282069"/>
                  </a:lnTo>
                  <a:lnTo>
                    <a:pt x="145230" y="282301"/>
                  </a:lnTo>
                  <a:lnTo>
                    <a:pt x="144945" y="282533"/>
                  </a:lnTo>
                  <a:lnTo>
                    <a:pt x="144655" y="282748"/>
                  </a:lnTo>
                  <a:lnTo>
                    <a:pt x="144365" y="282963"/>
                  </a:lnTo>
                  <a:lnTo>
                    <a:pt x="144069" y="283160"/>
                  </a:lnTo>
                  <a:lnTo>
                    <a:pt x="143769" y="283349"/>
                  </a:lnTo>
                  <a:lnTo>
                    <a:pt x="143468" y="283530"/>
                  </a:lnTo>
                  <a:lnTo>
                    <a:pt x="143163" y="283701"/>
                  </a:lnTo>
                  <a:lnTo>
                    <a:pt x="142857" y="283865"/>
                  </a:lnTo>
                  <a:lnTo>
                    <a:pt x="142546" y="284011"/>
                  </a:lnTo>
                  <a:lnTo>
                    <a:pt x="142231" y="284157"/>
                  </a:lnTo>
                  <a:lnTo>
                    <a:pt x="141915" y="284286"/>
                  </a:lnTo>
                  <a:lnTo>
                    <a:pt x="141594" y="284406"/>
                  </a:lnTo>
                  <a:lnTo>
                    <a:pt x="141273" y="284518"/>
                  </a:lnTo>
                  <a:lnTo>
                    <a:pt x="140947" y="284621"/>
                  </a:lnTo>
                  <a:lnTo>
                    <a:pt x="140621" y="284715"/>
                  </a:lnTo>
                  <a:lnTo>
                    <a:pt x="140290" y="284801"/>
                  </a:lnTo>
                  <a:lnTo>
                    <a:pt x="139954" y="284878"/>
                  </a:lnTo>
                  <a:lnTo>
                    <a:pt x="139618" y="284939"/>
                  </a:lnTo>
                  <a:lnTo>
                    <a:pt x="139277" y="284990"/>
                  </a:lnTo>
                  <a:lnTo>
                    <a:pt x="138936" y="285033"/>
                  </a:lnTo>
                  <a:lnTo>
                    <a:pt x="138589" y="285067"/>
                  </a:lnTo>
                  <a:lnTo>
                    <a:pt x="138238" y="285093"/>
                  </a:lnTo>
                  <a:lnTo>
                    <a:pt x="137886" y="285110"/>
                  </a:lnTo>
                  <a:lnTo>
                    <a:pt x="137535" y="285119"/>
                  </a:lnTo>
                  <a:lnTo>
                    <a:pt x="20321" y="285119"/>
                  </a:lnTo>
                  <a:lnTo>
                    <a:pt x="20321" y="285119"/>
                  </a:lnTo>
                  <a:lnTo>
                    <a:pt x="19842" y="285102"/>
                  </a:lnTo>
                  <a:lnTo>
                    <a:pt x="19374" y="285076"/>
                  </a:lnTo>
                  <a:lnTo>
                    <a:pt x="18910" y="285025"/>
                  </a:lnTo>
                  <a:lnTo>
                    <a:pt x="18447" y="284956"/>
                  </a:lnTo>
                  <a:lnTo>
                    <a:pt x="17993" y="284870"/>
                  </a:lnTo>
                  <a:lnTo>
                    <a:pt x="17769" y="284818"/>
                  </a:lnTo>
                  <a:lnTo>
                    <a:pt x="17545" y="284758"/>
                  </a:lnTo>
                  <a:lnTo>
                    <a:pt x="17321" y="284698"/>
                  </a:lnTo>
                  <a:lnTo>
                    <a:pt x="17097" y="284629"/>
                  </a:lnTo>
                  <a:lnTo>
                    <a:pt x="16878" y="284561"/>
                  </a:lnTo>
                  <a:lnTo>
                    <a:pt x="16659" y="284483"/>
                  </a:lnTo>
                  <a:lnTo>
                    <a:pt x="16440" y="284397"/>
                  </a:lnTo>
                  <a:lnTo>
                    <a:pt x="16226" y="284311"/>
                  </a:lnTo>
                  <a:lnTo>
                    <a:pt x="16012" y="284226"/>
                  </a:lnTo>
                  <a:lnTo>
                    <a:pt x="15798" y="284122"/>
                  </a:lnTo>
                  <a:lnTo>
                    <a:pt x="15584" y="284028"/>
                  </a:lnTo>
                  <a:lnTo>
                    <a:pt x="15371" y="283916"/>
                  </a:lnTo>
                  <a:lnTo>
                    <a:pt x="15162" y="283805"/>
                  </a:lnTo>
                  <a:lnTo>
                    <a:pt x="14953" y="283693"/>
                  </a:lnTo>
                  <a:lnTo>
                    <a:pt x="14744" y="283573"/>
                  </a:lnTo>
                  <a:lnTo>
                    <a:pt x="14540" y="283444"/>
                  </a:lnTo>
                  <a:lnTo>
                    <a:pt x="14337" y="283315"/>
                  </a:lnTo>
                  <a:lnTo>
                    <a:pt x="14133" y="283177"/>
                  </a:lnTo>
                  <a:lnTo>
                    <a:pt x="13929" y="283040"/>
                  </a:lnTo>
                  <a:lnTo>
                    <a:pt x="13731" y="282894"/>
                  </a:lnTo>
                  <a:lnTo>
                    <a:pt x="13532" y="282739"/>
                  </a:lnTo>
                  <a:lnTo>
                    <a:pt x="13333" y="282585"/>
                  </a:lnTo>
                  <a:lnTo>
                    <a:pt x="13135" y="282430"/>
                  </a:lnTo>
                  <a:lnTo>
                    <a:pt x="12941" y="282258"/>
                  </a:lnTo>
                  <a:lnTo>
                    <a:pt x="12743" y="282095"/>
                  </a:lnTo>
                  <a:lnTo>
                    <a:pt x="12554" y="281914"/>
                  </a:lnTo>
                  <a:lnTo>
                    <a:pt x="12361" y="281734"/>
                  </a:lnTo>
                  <a:lnTo>
                    <a:pt x="12172" y="281554"/>
                  </a:lnTo>
                  <a:lnTo>
                    <a:pt x="11984" y="281365"/>
                  </a:lnTo>
                  <a:lnTo>
                    <a:pt x="11795" y="281167"/>
                  </a:lnTo>
                  <a:lnTo>
                    <a:pt x="11607" y="280969"/>
                  </a:lnTo>
                  <a:lnTo>
                    <a:pt x="11423" y="280763"/>
                  </a:lnTo>
                  <a:lnTo>
                    <a:pt x="11240" y="280557"/>
                  </a:lnTo>
                  <a:lnTo>
                    <a:pt x="11057" y="280342"/>
                  </a:lnTo>
                  <a:lnTo>
                    <a:pt x="10879" y="280127"/>
                  </a:lnTo>
                  <a:lnTo>
                    <a:pt x="10700" y="279896"/>
                  </a:lnTo>
                  <a:lnTo>
                    <a:pt x="10522" y="279672"/>
                  </a:lnTo>
                  <a:lnTo>
                    <a:pt x="10344" y="279440"/>
                  </a:lnTo>
                  <a:lnTo>
                    <a:pt x="10171" y="279200"/>
                  </a:lnTo>
                  <a:lnTo>
                    <a:pt x="9997" y="278959"/>
                  </a:lnTo>
                  <a:lnTo>
                    <a:pt x="9824" y="278710"/>
                  </a:lnTo>
                  <a:lnTo>
                    <a:pt x="9651" y="278452"/>
                  </a:lnTo>
                  <a:lnTo>
                    <a:pt x="9483" y="278194"/>
                  </a:lnTo>
                  <a:lnTo>
                    <a:pt x="9315" y="277937"/>
                  </a:lnTo>
                  <a:lnTo>
                    <a:pt x="8984" y="277395"/>
                  </a:lnTo>
                  <a:lnTo>
                    <a:pt x="8653" y="276837"/>
                  </a:lnTo>
                  <a:lnTo>
                    <a:pt x="8332" y="276261"/>
                  </a:lnTo>
                  <a:lnTo>
                    <a:pt x="8016" y="275660"/>
                  </a:lnTo>
                  <a:lnTo>
                    <a:pt x="7711" y="275041"/>
                  </a:lnTo>
                  <a:lnTo>
                    <a:pt x="7711" y="275041"/>
                  </a:lnTo>
                  <a:lnTo>
                    <a:pt x="7431" y="274457"/>
                  </a:lnTo>
                  <a:lnTo>
                    <a:pt x="7156" y="273864"/>
                  </a:lnTo>
                  <a:lnTo>
                    <a:pt x="6886" y="273246"/>
                  </a:lnTo>
                  <a:lnTo>
                    <a:pt x="6621" y="272610"/>
                  </a:lnTo>
                  <a:lnTo>
                    <a:pt x="6361" y="271966"/>
                  </a:lnTo>
                  <a:lnTo>
                    <a:pt x="6112" y="271296"/>
                  </a:lnTo>
                  <a:lnTo>
                    <a:pt x="5862" y="270617"/>
                  </a:lnTo>
                  <a:lnTo>
                    <a:pt x="5618" y="269912"/>
                  </a:lnTo>
                  <a:lnTo>
                    <a:pt x="5378" y="269199"/>
                  </a:lnTo>
                  <a:lnTo>
                    <a:pt x="5144" y="268469"/>
                  </a:lnTo>
                  <a:lnTo>
                    <a:pt x="4920" y="267722"/>
                  </a:lnTo>
                  <a:lnTo>
                    <a:pt x="4696" y="266957"/>
                  </a:lnTo>
                  <a:lnTo>
                    <a:pt x="4477" y="266175"/>
                  </a:lnTo>
                  <a:lnTo>
                    <a:pt x="4263" y="265385"/>
                  </a:lnTo>
                  <a:lnTo>
                    <a:pt x="4059" y="264569"/>
                  </a:lnTo>
                  <a:lnTo>
                    <a:pt x="3855" y="263744"/>
                  </a:lnTo>
                  <a:lnTo>
                    <a:pt x="3657" y="262893"/>
                  </a:lnTo>
                  <a:lnTo>
                    <a:pt x="3468" y="262034"/>
                  </a:lnTo>
                  <a:lnTo>
                    <a:pt x="3280" y="261158"/>
                  </a:lnTo>
                  <a:lnTo>
                    <a:pt x="3097" y="260264"/>
                  </a:lnTo>
                  <a:lnTo>
                    <a:pt x="2923" y="259354"/>
                  </a:lnTo>
                  <a:lnTo>
                    <a:pt x="2750" y="258426"/>
                  </a:lnTo>
                  <a:lnTo>
                    <a:pt x="2582" y="257489"/>
                  </a:lnTo>
                  <a:lnTo>
                    <a:pt x="2424" y="256527"/>
                  </a:lnTo>
                  <a:lnTo>
                    <a:pt x="2266" y="255556"/>
                  </a:lnTo>
                  <a:lnTo>
                    <a:pt x="2119" y="254568"/>
                  </a:lnTo>
                  <a:lnTo>
                    <a:pt x="1971" y="253563"/>
                  </a:lnTo>
                  <a:lnTo>
                    <a:pt x="1828" y="252541"/>
                  </a:lnTo>
                  <a:lnTo>
                    <a:pt x="1696" y="251501"/>
                  </a:lnTo>
                  <a:lnTo>
                    <a:pt x="1564" y="250445"/>
                  </a:lnTo>
                  <a:lnTo>
                    <a:pt x="1441" y="249379"/>
                  </a:lnTo>
                  <a:lnTo>
                    <a:pt x="1319" y="248288"/>
                  </a:lnTo>
                  <a:lnTo>
                    <a:pt x="1207" y="247188"/>
                  </a:lnTo>
                  <a:lnTo>
                    <a:pt x="1095" y="246072"/>
                  </a:lnTo>
                  <a:lnTo>
                    <a:pt x="993" y="244938"/>
                  </a:lnTo>
                  <a:lnTo>
                    <a:pt x="891" y="243786"/>
                  </a:lnTo>
                  <a:lnTo>
                    <a:pt x="800" y="242618"/>
                  </a:lnTo>
                  <a:lnTo>
                    <a:pt x="713" y="241441"/>
                  </a:lnTo>
                  <a:lnTo>
                    <a:pt x="626" y="240238"/>
                  </a:lnTo>
                  <a:lnTo>
                    <a:pt x="550" y="239027"/>
                  </a:lnTo>
                  <a:lnTo>
                    <a:pt x="479" y="237798"/>
                  </a:lnTo>
                  <a:lnTo>
                    <a:pt x="407" y="236552"/>
                  </a:lnTo>
                  <a:lnTo>
                    <a:pt x="346" y="235290"/>
                  </a:lnTo>
                  <a:lnTo>
                    <a:pt x="290" y="234018"/>
                  </a:lnTo>
                  <a:lnTo>
                    <a:pt x="234" y="232721"/>
                  </a:lnTo>
                  <a:lnTo>
                    <a:pt x="188" y="231415"/>
                  </a:lnTo>
                  <a:lnTo>
                    <a:pt x="148" y="230092"/>
                  </a:lnTo>
                  <a:lnTo>
                    <a:pt x="112" y="228752"/>
                  </a:lnTo>
                  <a:lnTo>
                    <a:pt x="76" y="227394"/>
                  </a:lnTo>
                  <a:lnTo>
                    <a:pt x="51" y="226020"/>
                  </a:lnTo>
                  <a:lnTo>
                    <a:pt x="31" y="224636"/>
                  </a:lnTo>
                  <a:lnTo>
                    <a:pt x="15" y="223236"/>
                  </a:lnTo>
                  <a:lnTo>
                    <a:pt x="5" y="221818"/>
                  </a:lnTo>
                  <a:lnTo>
                    <a:pt x="0" y="220384"/>
                  </a:lnTo>
                  <a:lnTo>
                    <a:pt x="0" y="218932"/>
                  </a:lnTo>
                  <a:lnTo>
                    <a:pt x="5" y="217463"/>
                  </a:lnTo>
                  <a:lnTo>
                    <a:pt x="15" y="215985"/>
                  </a:lnTo>
                  <a:lnTo>
                    <a:pt x="31" y="214490"/>
                  </a:lnTo>
                  <a:lnTo>
                    <a:pt x="51" y="212978"/>
                  </a:lnTo>
                  <a:lnTo>
                    <a:pt x="76" y="211449"/>
                  </a:lnTo>
                  <a:lnTo>
                    <a:pt x="107" y="209902"/>
                  </a:lnTo>
                  <a:lnTo>
                    <a:pt x="143" y="208347"/>
                  </a:lnTo>
                  <a:lnTo>
                    <a:pt x="183" y="206775"/>
                  </a:lnTo>
                  <a:lnTo>
                    <a:pt x="229" y="205186"/>
                  </a:lnTo>
                  <a:lnTo>
                    <a:pt x="229" y="2051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137aa9371db_0_160"/>
            <p:cNvSpPr/>
            <p:nvPr/>
          </p:nvSpPr>
          <p:spPr>
            <a:xfrm>
              <a:off x="1837625" y="-1760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137aa9371db_0_160"/>
            <p:cNvSpPr/>
            <p:nvPr/>
          </p:nvSpPr>
          <p:spPr>
            <a:xfrm>
              <a:off x="2357725" y="-8599100"/>
              <a:ext cx="3430375" cy="3905850"/>
            </a:xfrm>
            <a:custGeom>
              <a:avLst/>
              <a:gdLst/>
              <a:ahLst/>
              <a:cxnLst/>
              <a:rect l="l" t="t" r="r" b="b"/>
              <a:pathLst>
                <a:path w="137215" h="156234" extrusionOk="0">
                  <a:moveTo>
                    <a:pt x="70620" y="1"/>
                  </a:moveTo>
                  <a:lnTo>
                    <a:pt x="67905" y="9"/>
                  </a:lnTo>
                  <a:lnTo>
                    <a:pt x="65140" y="26"/>
                  </a:lnTo>
                  <a:lnTo>
                    <a:pt x="62323" y="61"/>
                  </a:lnTo>
                  <a:lnTo>
                    <a:pt x="59461" y="112"/>
                  </a:lnTo>
                  <a:lnTo>
                    <a:pt x="56548" y="164"/>
                  </a:lnTo>
                  <a:lnTo>
                    <a:pt x="53589" y="241"/>
                  </a:lnTo>
                  <a:lnTo>
                    <a:pt x="50579" y="327"/>
                  </a:lnTo>
                  <a:lnTo>
                    <a:pt x="47523" y="422"/>
                  </a:lnTo>
                  <a:lnTo>
                    <a:pt x="44422" y="542"/>
                  </a:lnTo>
                  <a:lnTo>
                    <a:pt x="41279" y="671"/>
                  </a:lnTo>
                  <a:lnTo>
                    <a:pt x="38086" y="817"/>
                  </a:lnTo>
                  <a:lnTo>
                    <a:pt x="34847" y="980"/>
                  </a:lnTo>
                  <a:lnTo>
                    <a:pt x="31567" y="1160"/>
                  </a:lnTo>
                  <a:lnTo>
                    <a:pt x="28241" y="1358"/>
                  </a:lnTo>
                  <a:lnTo>
                    <a:pt x="24875" y="1573"/>
                  </a:lnTo>
                  <a:lnTo>
                    <a:pt x="21463" y="1805"/>
                  </a:lnTo>
                  <a:lnTo>
                    <a:pt x="18010" y="2063"/>
                  </a:lnTo>
                  <a:lnTo>
                    <a:pt x="14516" y="2329"/>
                  </a:lnTo>
                  <a:lnTo>
                    <a:pt x="10981" y="2621"/>
                  </a:lnTo>
                  <a:lnTo>
                    <a:pt x="7406" y="2930"/>
                  </a:lnTo>
                  <a:lnTo>
                    <a:pt x="3790" y="3265"/>
                  </a:lnTo>
                  <a:lnTo>
                    <a:pt x="3642" y="3283"/>
                  </a:lnTo>
                  <a:lnTo>
                    <a:pt x="3500" y="3317"/>
                  </a:lnTo>
                  <a:lnTo>
                    <a:pt x="3357" y="3360"/>
                  </a:lnTo>
                  <a:lnTo>
                    <a:pt x="3220" y="3411"/>
                  </a:lnTo>
                  <a:lnTo>
                    <a:pt x="3082" y="3472"/>
                  </a:lnTo>
                  <a:lnTo>
                    <a:pt x="2950" y="3549"/>
                  </a:lnTo>
                  <a:lnTo>
                    <a:pt x="2817" y="3626"/>
                  </a:lnTo>
                  <a:lnTo>
                    <a:pt x="2690" y="3721"/>
                  </a:lnTo>
                  <a:lnTo>
                    <a:pt x="2563" y="3824"/>
                  </a:lnTo>
                  <a:lnTo>
                    <a:pt x="2440" y="3935"/>
                  </a:lnTo>
                  <a:lnTo>
                    <a:pt x="2323" y="4056"/>
                  </a:lnTo>
                  <a:lnTo>
                    <a:pt x="2211" y="4185"/>
                  </a:lnTo>
                  <a:lnTo>
                    <a:pt x="2099" y="4322"/>
                  </a:lnTo>
                  <a:lnTo>
                    <a:pt x="1992" y="4468"/>
                  </a:lnTo>
                  <a:lnTo>
                    <a:pt x="1885" y="4623"/>
                  </a:lnTo>
                  <a:lnTo>
                    <a:pt x="1788" y="4786"/>
                  </a:lnTo>
                  <a:lnTo>
                    <a:pt x="1692" y="4949"/>
                  </a:lnTo>
                  <a:lnTo>
                    <a:pt x="1600" y="5130"/>
                  </a:lnTo>
                  <a:lnTo>
                    <a:pt x="1519" y="5310"/>
                  </a:lnTo>
                  <a:lnTo>
                    <a:pt x="1437" y="5499"/>
                  </a:lnTo>
                  <a:lnTo>
                    <a:pt x="1361" y="5688"/>
                  </a:lnTo>
                  <a:lnTo>
                    <a:pt x="1289" y="5894"/>
                  </a:lnTo>
                  <a:lnTo>
                    <a:pt x="1223" y="6100"/>
                  </a:lnTo>
                  <a:lnTo>
                    <a:pt x="1162" y="6307"/>
                  </a:lnTo>
                  <a:lnTo>
                    <a:pt x="1106" y="6530"/>
                  </a:lnTo>
                  <a:lnTo>
                    <a:pt x="1060" y="6745"/>
                  </a:lnTo>
                  <a:lnTo>
                    <a:pt x="1014" y="6977"/>
                  </a:lnTo>
                  <a:lnTo>
                    <a:pt x="979" y="7209"/>
                  </a:lnTo>
                  <a:lnTo>
                    <a:pt x="948" y="7441"/>
                  </a:lnTo>
                  <a:lnTo>
                    <a:pt x="923" y="7681"/>
                  </a:lnTo>
                  <a:lnTo>
                    <a:pt x="907" y="7922"/>
                  </a:lnTo>
                  <a:lnTo>
                    <a:pt x="897" y="8171"/>
                  </a:lnTo>
                  <a:lnTo>
                    <a:pt x="816" y="10860"/>
                  </a:lnTo>
                  <a:lnTo>
                    <a:pt x="729" y="14082"/>
                  </a:lnTo>
                  <a:lnTo>
                    <a:pt x="617" y="18481"/>
                  </a:lnTo>
                  <a:lnTo>
                    <a:pt x="485" y="24005"/>
                  </a:lnTo>
                  <a:lnTo>
                    <a:pt x="332" y="30620"/>
                  </a:lnTo>
                  <a:lnTo>
                    <a:pt x="250" y="34314"/>
                  </a:lnTo>
                  <a:lnTo>
                    <a:pt x="169" y="38266"/>
                  </a:lnTo>
                  <a:lnTo>
                    <a:pt x="87" y="42459"/>
                  </a:lnTo>
                  <a:lnTo>
                    <a:pt x="1" y="46900"/>
                  </a:lnTo>
                  <a:lnTo>
                    <a:pt x="1" y="47167"/>
                  </a:lnTo>
                  <a:lnTo>
                    <a:pt x="6" y="47425"/>
                  </a:lnTo>
                  <a:lnTo>
                    <a:pt x="21" y="47691"/>
                  </a:lnTo>
                  <a:lnTo>
                    <a:pt x="42" y="47949"/>
                  </a:lnTo>
                  <a:lnTo>
                    <a:pt x="72" y="48198"/>
                  </a:lnTo>
                  <a:lnTo>
                    <a:pt x="108" y="48447"/>
                  </a:lnTo>
                  <a:lnTo>
                    <a:pt x="154" y="48687"/>
                  </a:lnTo>
                  <a:lnTo>
                    <a:pt x="205" y="48928"/>
                  </a:lnTo>
                  <a:lnTo>
                    <a:pt x="261" y="49160"/>
                  </a:lnTo>
                  <a:lnTo>
                    <a:pt x="327" y="49383"/>
                  </a:lnTo>
                  <a:lnTo>
                    <a:pt x="393" y="49607"/>
                  </a:lnTo>
                  <a:lnTo>
                    <a:pt x="469" y="49822"/>
                  </a:lnTo>
                  <a:lnTo>
                    <a:pt x="551" y="50028"/>
                  </a:lnTo>
                  <a:lnTo>
                    <a:pt x="637" y="50225"/>
                  </a:lnTo>
                  <a:lnTo>
                    <a:pt x="734" y="50423"/>
                  </a:lnTo>
                  <a:lnTo>
                    <a:pt x="831" y="50603"/>
                  </a:lnTo>
                  <a:lnTo>
                    <a:pt x="933" y="50784"/>
                  </a:lnTo>
                  <a:lnTo>
                    <a:pt x="1045" y="50956"/>
                  </a:lnTo>
                  <a:lnTo>
                    <a:pt x="1157" y="51110"/>
                  </a:lnTo>
                  <a:lnTo>
                    <a:pt x="1274" y="51265"/>
                  </a:lnTo>
                  <a:lnTo>
                    <a:pt x="1396" y="51402"/>
                  </a:lnTo>
                  <a:lnTo>
                    <a:pt x="1524" y="51540"/>
                  </a:lnTo>
                  <a:lnTo>
                    <a:pt x="1651" y="51660"/>
                  </a:lnTo>
                  <a:lnTo>
                    <a:pt x="1783" y="51772"/>
                  </a:lnTo>
                  <a:lnTo>
                    <a:pt x="1921" y="51866"/>
                  </a:lnTo>
                  <a:lnTo>
                    <a:pt x="2064" y="51961"/>
                  </a:lnTo>
                  <a:lnTo>
                    <a:pt x="2206" y="52038"/>
                  </a:lnTo>
                  <a:lnTo>
                    <a:pt x="2354" y="52098"/>
                  </a:lnTo>
                  <a:lnTo>
                    <a:pt x="2507" y="52150"/>
                  </a:lnTo>
                  <a:lnTo>
                    <a:pt x="2659" y="52193"/>
                  </a:lnTo>
                  <a:lnTo>
                    <a:pt x="2812" y="52227"/>
                  </a:lnTo>
                  <a:lnTo>
                    <a:pt x="2970" y="52236"/>
                  </a:lnTo>
                  <a:lnTo>
                    <a:pt x="3072" y="52244"/>
                  </a:lnTo>
                  <a:lnTo>
                    <a:pt x="3225" y="52236"/>
                  </a:lnTo>
                  <a:lnTo>
                    <a:pt x="3377" y="52218"/>
                  </a:lnTo>
                  <a:lnTo>
                    <a:pt x="3525" y="52184"/>
                  </a:lnTo>
                  <a:lnTo>
                    <a:pt x="3673" y="52141"/>
                  </a:lnTo>
                  <a:lnTo>
                    <a:pt x="3821" y="52090"/>
                  </a:lnTo>
                  <a:lnTo>
                    <a:pt x="3963" y="52021"/>
                  </a:lnTo>
                  <a:lnTo>
                    <a:pt x="4101" y="51944"/>
                  </a:lnTo>
                  <a:lnTo>
                    <a:pt x="4238" y="51849"/>
                  </a:lnTo>
                  <a:lnTo>
                    <a:pt x="4371" y="51755"/>
                  </a:lnTo>
                  <a:lnTo>
                    <a:pt x="4503" y="51643"/>
                  </a:lnTo>
                  <a:lnTo>
                    <a:pt x="4630" y="51523"/>
                  </a:lnTo>
                  <a:lnTo>
                    <a:pt x="4753" y="51394"/>
                  </a:lnTo>
                  <a:lnTo>
                    <a:pt x="4870" y="51256"/>
                  </a:lnTo>
                  <a:lnTo>
                    <a:pt x="4987" y="51110"/>
                  </a:lnTo>
                  <a:lnTo>
                    <a:pt x="5094" y="50947"/>
                  </a:lnTo>
                  <a:lnTo>
                    <a:pt x="5201" y="50784"/>
                  </a:lnTo>
                  <a:lnTo>
                    <a:pt x="5303" y="50612"/>
                  </a:lnTo>
                  <a:lnTo>
                    <a:pt x="5399" y="50431"/>
                  </a:lnTo>
                  <a:lnTo>
                    <a:pt x="5491" y="50242"/>
                  </a:lnTo>
                  <a:lnTo>
                    <a:pt x="5578" y="50045"/>
                  </a:lnTo>
                  <a:lnTo>
                    <a:pt x="5659" y="49839"/>
                  </a:lnTo>
                  <a:lnTo>
                    <a:pt x="5736" y="49632"/>
                  </a:lnTo>
                  <a:lnTo>
                    <a:pt x="5802" y="49418"/>
                  </a:lnTo>
                  <a:lnTo>
                    <a:pt x="5868" y="49194"/>
                  </a:lnTo>
                  <a:lnTo>
                    <a:pt x="5924" y="48962"/>
                  </a:lnTo>
                  <a:lnTo>
                    <a:pt x="5975" y="48730"/>
                  </a:lnTo>
                  <a:lnTo>
                    <a:pt x="6021" y="48490"/>
                  </a:lnTo>
                  <a:lnTo>
                    <a:pt x="6056" y="48249"/>
                  </a:lnTo>
                  <a:lnTo>
                    <a:pt x="6087" y="48000"/>
                  </a:lnTo>
                  <a:lnTo>
                    <a:pt x="6112" y="47742"/>
                  </a:lnTo>
                  <a:lnTo>
                    <a:pt x="6128" y="47485"/>
                  </a:lnTo>
                  <a:lnTo>
                    <a:pt x="6138" y="47227"/>
                  </a:lnTo>
                  <a:lnTo>
                    <a:pt x="6250" y="41385"/>
                  </a:lnTo>
                  <a:lnTo>
                    <a:pt x="6362" y="35972"/>
                  </a:lnTo>
                  <a:lnTo>
                    <a:pt x="6469" y="31007"/>
                  </a:lnTo>
                  <a:lnTo>
                    <a:pt x="6566" y="26496"/>
                  </a:lnTo>
                  <a:lnTo>
                    <a:pt x="6662" y="22467"/>
                  </a:lnTo>
                  <a:lnTo>
                    <a:pt x="6749" y="18919"/>
                  </a:lnTo>
                  <a:lnTo>
                    <a:pt x="6831" y="15877"/>
                  </a:lnTo>
                  <a:lnTo>
                    <a:pt x="6897" y="13352"/>
                  </a:lnTo>
                  <a:lnTo>
                    <a:pt x="9311" y="13137"/>
                  </a:lnTo>
                  <a:lnTo>
                    <a:pt x="11704" y="12931"/>
                  </a:lnTo>
                  <a:lnTo>
                    <a:pt x="14083" y="12733"/>
                  </a:lnTo>
                  <a:lnTo>
                    <a:pt x="16441" y="12544"/>
                  </a:lnTo>
                  <a:lnTo>
                    <a:pt x="18779" y="12372"/>
                  </a:lnTo>
                  <a:lnTo>
                    <a:pt x="21101" y="12200"/>
                  </a:lnTo>
                  <a:lnTo>
                    <a:pt x="23398" y="12037"/>
                  </a:lnTo>
                  <a:lnTo>
                    <a:pt x="25685" y="11882"/>
                  </a:lnTo>
                  <a:lnTo>
                    <a:pt x="25685" y="11882"/>
                  </a:lnTo>
                  <a:lnTo>
                    <a:pt x="25664" y="13317"/>
                  </a:lnTo>
                  <a:lnTo>
                    <a:pt x="25649" y="14803"/>
                  </a:lnTo>
                  <a:lnTo>
                    <a:pt x="25639" y="16350"/>
                  </a:lnTo>
                  <a:lnTo>
                    <a:pt x="25639" y="17931"/>
                  </a:lnTo>
                  <a:lnTo>
                    <a:pt x="25644" y="19572"/>
                  </a:lnTo>
                  <a:lnTo>
                    <a:pt x="25659" y="21255"/>
                  </a:lnTo>
                  <a:lnTo>
                    <a:pt x="25679" y="22982"/>
                  </a:lnTo>
                  <a:lnTo>
                    <a:pt x="25710" y="24752"/>
                  </a:lnTo>
                  <a:lnTo>
                    <a:pt x="25751" y="26565"/>
                  </a:lnTo>
                  <a:lnTo>
                    <a:pt x="25802" y="28412"/>
                  </a:lnTo>
                  <a:lnTo>
                    <a:pt x="25863" y="30294"/>
                  </a:lnTo>
                  <a:lnTo>
                    <a:pt x="25934" y="32218"/>
                  </a:lnTo>
                  <a:lnTo>
                    <a:pt x="26021" y="34168"/>
                  </a:lnTo>
                  <a:lnTo>
                    <a:pt x="26117" y="36153"/>
                  </a:lnTo>
                  <a:lnTo>
                    <a:pt x="26230" y="38172"/>
                  </a:lnTo>
                  <a:lnTo>
                    <a:pt x="26286" y="39185"/>
                  </a:lnTo>
                  <a:lnTo>
                    <a:pt x="26352" y="40208"/>
                  </a:lnTo>
                  <a:lnTo>
                    <a:pt x="26372" y="40440"/>
                  </a:lnTo>
                  <a:lnTo>
                    <a:pt x="26393" y="40663"/>
                  </a:lnTo>
                  <a:lnTo>
                    <a:pt x="26423" y="40887"/>
                  </a:lnTo>
                  <a:lnTo>
                    <a:pt x="26459" y="41110"/>
                  </a:lnTo>
                  <a:lnTo>
                    <a:pt x="26499" y="41325"/>
                  </a:lnTo>
                  <a:lnTo>
                    <a:pt x="26545" y="41531"/>
                  </a:lnTo>
                  <a:lnTo>
                    <a:pt x="26591" y="41737"/>
                  </a:lnTo>
                  <a:lnTo>
                    <a:pt x="26647" y="41943"/>
                  </a:lnTo>
                  <a:lnTo>
                    <a:pt x="26708" y="42141"/>
                  </a:lnTo>
                  <a:lnTo>
                    <a:pt x="26774" y="42330"/>
                  </a:lnTo>
                  <a:lnTo>
                    <a:pt x="26846" y="42519"/>
                  </a:lnTo>
                  <a:lnTo>
                    <a:pt x="26917" y="42699"/>
                  </a:lnTo>
                  <a:lnTo>
                    <a:pt x="26999" y="42871"/>
                  </a:lnTo>
                  <a:lnTo>
                    <a:pt x="27080" y="43043"/>
                  </a:lnTo>
                  <a:lnTo>
                    <a:pt x="27167" y="43206"/>
                  </a:lnTo>
                  <a:lnTo>
                    <a:pt x="27258" y="43361"/>
                  </a:lnTo>
                  <a:lnTo>
                    <a:pt x="27355" y="43507"/>
                  </a:lnTo>
                  <a:lnTo>
                    <a:pt x="27452" y="43653"/>
                  </a:lnTo>
                  <a:lnTo>
                    <a:pt x="27554" y="43790"/>
                  </a:lnTo>
                  <a:lnTo>
                    <a:pt x="27661" y="43919"/>
                  </a:lnTo>
                  <a:lnTo>
                    <a:pt x="27768" y="44040"/>
                  </a:lnTo>
                  <a:lnTo>
                    <a:pt x="27880" y="44151"/>
                  </a:lnTo>
                  <a:lnTo>
                    <a:pt x="27997" y="44254"/>
                  </a:lnTo>
                  <a:lnTo>
                    <a:pt x="28114" y="44357"/>
                  </a:lnTo>
                  <a:lnTo>
                    <a:pt x="28236" y="44443"/>
                  </a:lnTo>
                  <a:lnTo>
                    <a:pt x="28358" y="44521"/>
                  </a:lnTo>
                  <a:lnTo>
                    <a:pt x="28486" y="44598"/>
                  </a:lnTo>
                  <a:lnTo>
                    <a:pt x="28613" y="44658"/>
                  </a:lnTo>
                  <a:lnTo>
                    <a:pt x="28745" y="44710"/>
                  </a:lnTo>
                  <a:lnTo>
                    <a:pt x="28878" y="44753"/>
                  </a:lnTo>
                  <a:lnTo>
                    <a:pt x="29010" y="44787"/>
                  </a:lnTo>
                  <a:lnTo>
                    <a:pt x="29148" y="44813"/>
                  </a:lnTo>
                  <a:lnTo>
                    <a:pt x="30187" y="44959"/>
                  </a:lnTo>
                  <a:lnTo>
                    <a:pt x="31231" y="45096"/>
                  </a:lnTo>
                  <a:lnTo>
                    <a:pt x="32280" y="45234"/>
                  </a:lnTo>
                  <a:lnTo>
                    <a:pt x="33339" y="45363"/>
                  </a:lnTo>
                  <a:lnTo>
                    <a:pt x="34404" y="45483"/>
                  </a:lnTo>
                  <a:lnTo>
                    <a:pt x="35473" y="45603"/>
                  </a:lnTo>
                  <a:lnTo>
                    <a:pt x="36548" y="45723"/>
                  </a:lnTo>
                  <a:lnTo>
                    <a:pt x="37633" y="45835"/>
                  </a:lnTo>
                  <a:lnTo>
                    <a:pt x="39818" y="46041"/>
                  </a:lnTo>
                  <a:lnTo>
                    <a:pt x="42023" y="46239"/>
                  </a:lnTo>
                  <a:lnTo>
                    <a:pt x="44259" y="46411"/>
                  </a:lnTo>
                  <a:lnTo>
                    <a:pt x="46515" y="46565"/>
                  </a:lnTo>
                  <a:lnTo>
                    <a:pt x="48796" y="46703"/>
                  </a:lnTo>
                  <a:lnTo>
                    <a:pt x="51098" y="46823"/>
                  </a:lnTo>
                  <a:lnTo>
                    <a:pt x="53426" y="46918"/>
                  </a:lnTo>
                  <a:lnTo>
                    <a:pt x="55774" y="47004"/>
                  </a:lnTo>
                  <a:lnTo>
                    <a:pt x="58147" y="47064"/>
                  </a:lnTo>
                  <a:lnTo>
                    <a:pt x="60541" y="47115"/>
                  </a:lnTo>
                  <a:lnTo>
                    <a:pt x="62960" y="47141"/>
                  </a:lnTo>
                  <a:lnTo>
                    <a:pt x="65394" y="47150"/>
                  </a:lnTo>
                  <a:lnTo>
                    <a:pt x="66846" y="47150"/>
                  </a:lnTo>
                  <a:lnTo>
                    <a:pt x="68297" y="47141"/>
                  </a:lnTo>
                  <a:lnTo>
                    <a:pt x="69759" y="47124"/>
                  </a:lnTo>
                  <a:lnTo>
                    <a:pt x="71231" y="47098"/>
                  </a:lnTo>
                  <a:lnTo>
                    <a:pt x="72708" y="47072"/>
                  </a:lnTo>
                  <a:lnTo>
                    <a:pt x="74195" y="47038"/>
                  </a:lnTo>
                  <a:lnTo>
                    <a:pt x="75682" y="46995"/>
                  </a:lnTo>
                  <a:lnTo>
                    <a:pt x="77184" y="46943"/>
                  </a:lnTo>
                  <a:lnTo>
                    <a:pt x="77342" y="46935"/>
                  </a:lnTo>
                  <a:lnTo>
                    <a:pt x="77495" y="46909"/>
                  </a:lnTo>
                  <a:lnTo>
                    <a:pt x="77648" y="46866"/>
                  </a:lnTo>
                  <a:lnTo>
                    <a:pt x="77801" y="46823"/>
                  </a:lnTo>
                  <a:lnTo>
                    <a:pt x="77948" y="46754"/>
                  </a:lnTo>
                  <a:lnTo>
                    <a:pt x="78091" y="46686"/>
                  </a:lnTo>
                  <a:lnTo>
                    <a:pt x="78234" y="46591"/>
                  </a:lnTo>
                  <a:lnTo>
                    <a:pt x="78371" y="46497"/>
                  </a:lnTo>
                  <a:lnTo>
                    <a:pt x="78509" y="46394"/>
                  </a:lnTo>
                  <a:lnTo>
                    <a:pt x="78636" y="46273"/>
                  </a:lnTo>
                  <a:lnTo>
                    <a:pt x="78763" y="46144"/>
                  </a:lnTo>
                  <a:lnTo>
                    <a:pt x="78891" y="45998"/>
                  </a:lnTo>
                  <a:lnTo>
                    <a:pt x="79008" y="45852"/>
                  </a:lnTo>
                  <a:lnTo>
                    <a:pt x="79120" y="45698"/>
                  </a:lnTo>
                  <a:lnTo>
                    <a:pt x="79232" y="45526"/>
                  </a:lnTo>
                  <a:lnTo>
                    <a:pt x="79334" y="45354"/>
                  </a:lnTo>
                  <a:lnTo>
                    <a:pt x="79436" y="45174"/>
                  </a:lnTo>
                  <a:lnTo>
                    <a:pt x="79527" y="44976"/>
                  </a:lnTo>
                  <a:lnTo>
                    <a:pt x="79619" y="44778"/>
                  </a:lnTo>
                  <a:lnTo>
                    <a:pt x="79700" y="44572"/>
                  </a:lnTo>
                  <a:lnTo>
                    <a:pt x="79777" y="44366"/>
                  </a:lnTo>
                  <a:lnTo>
                    <a:pt x="79848" y="44143"/>
                  </a:lnTo>
                  <a:lnTo>
                    <a:pt x="79914" y="43919"/>
                  </a:lnTo>
                  <a:lnTo>
                    <a:pt x="79975" y="43687"/>
                  </a:lnTo>
                  <a:lnTo>
                    <a:pt x="80026" y="43447"/>
                  </a:lnTo>
                  <a:lnTo>
                    <a:pt x="80072" y="43206"/>
                  </a:lnTo>
                  <a:lnTo>
                    <a:pt x="80108" y="42957"/>
                  </a:lnTo>
                  <a:lnTo>
                    <a:pt x="80138" y="42708"/>
                  </a:lnTo>
                  <a:lnTo>
                    <a:pt x="80164" y="42450"/>
                  </a:lnTo>
                  <a:lnTo>
                    <a:pt x="80179" y="42192"/>
                  </a:lnTo>
                  <a:lnTo>
                    <a:pt x="80189" y="41926"/>
                  </a:lnTo>
                  <a:lnTo>
                    <a:pt x="80189" y="41660"/>
                  </a:lnTo>
                  <a:lnTo>
                    <a:pt x="80184" y="41393"/>
                  </a:lnTo>
                  <a:lnTo>
                    <a:pt x="80169" y="41136"/>
                  </a:lnTo>
                  <a:lnTo>
                    <a:pt x="80143" y="40878"/>
                  </a:lnTo>
                  <a:lnTo>
                    <a:pt x="80118" y="40620"/>
                  </a:lnTo>
                  <a:lnTo>
                    <a:pt x="80077" y="40371"/>
                  </a:lnTo>
                  <a:lnTo>
                    <a:pt x="80031" y="40131"/>
                  </a:lnTo>
                  <a:lnTo>
                    <a:pt x="79980" y="39890"/>
                  </a:lnTo>
                  <a:lnTo>
                    <a:pt x="79924" y="39658"/>
                  </a:lnTo>
                  <a:lnTo>
                    <a:pt x="79858" y="39426"/>
                  </a:lnTo>
                  <a:lnTo>
                    <a:pt x="79792" y="39211"/>
                  </a:lnTo>
                  <a:lnTo>
                    <a:pt x="79711" y="38996"/>
                  </a:lnTo>
                  <a:lnTo>
                    <a:pt x="79629" y="38790"/>
                  </a:lnTo>
                  <a:lnTo>
                    <a:pt x="79542" y="38584"/>
                  </a:lnTo>
                  <a:lnTo>
                    <a:pt x="79451" y="38395"/>
                  </a:lnTo>
                  <a:lnTo>
                    <a:pt x="79349" y="38206"/>
                  </a:lnTo>
                  <a:lnTo>
                    <a:pt x="79247" y="38034"/>
                  </a:lnTo>
                  <a:lnTo>
                    <a:pt x="79135" y="37862"/>
                  </a:lnTo>
                  <a:lnTo>
                    <a:pt x="79023" y="37708"/>
                  </a:lnTo>
                  <a:lnTo>
                    <a:pt x="78906" y="37553"/>
                  </a:lnTo>
                  <a:lnTo>
                    <a:pt x="78784" y="37416"/>
                  </a:lnTo>
                  <a:lnTo>
                    <a:pt x="78656" y="37287"/>
                  </a:lnTo>
                  <a:lnTo>
                    <a:pt x="78529" y="37167"/>
                  </a:lnTo>
                  <a:lnTo>
                    <a:pt x="78391" y="37055"/>
                  </a:lnTo>
                  <a:lnTo>
                    <a:pt x="78254" y="36952"/>
                  </a:lnTo>
                  <a:lnTo>
                    <a:pt x="78116" y="36866"/>
                  </a:lnTo>
                  <a:lnTo>
                    <a:pt x="77974" y="36789"/>
                  </a:lnTo>
                  <a:lnTo>
                    <a:pt x="77826" y="36728"/>
                  </a:lnTo>
                  <a:lnTo>
                    <a:pt x="77678" y="36677"/>
                  </a:lnTo>
                  <a:lnTo>
                    <a:pt x="77526" y="36634"/>
                  </a:lnTo>
                  <a:lnTo>
                    <a:pt x="77373" y="36608"/>
                  </a:lnTo>
                  <a:lnTo>
                    <a:pt x="77215" y="36591"/>
                  </a:lnTo>
                  <a:lnTo>
                    <a:pt x="77057" y="36591"/>
                  </a:lnTo>
                  <a:lnTo>
                    <a:pt x="75534" y="36634"/>
                  </a:lnTo>
                  <a:lnTo>
                    <a:pt x="74012" y="36677"/>
                  </a:lnTo>
                  <a:lnTo>
                    <a:pt x="72499" y="36720"/>
                  </a:lnTo>
                  <a:lnTo>
                    <a:pt x="70997" y="36746"/>
                  </a:lnTo>
                  <a:lnTo>
                    <a:pt x="69499" y="36763"/>
                  </a:lnTo>
                  <a:lnTo>
                    <a:pt x="68012" y="36780"/>
                  </a:lnTo>
                  <a:lnTo>
                    <a:pt x="66530" y="36789"/>
                  </a:lnTo>
                  <a:lnTo>
                    <a:pt x="63591" y="36789"/>
                  </a:lnTo>
                  <a:lnTo>
                    <a:pt x="62130" y="36780"/>
                  </a:lnTo>
                  <a:lnTo>
                    <a:pt x="60683" y="36754"/>
                  </a:lnTo>
                  <a:lnTo>
                    <a:pt x="59242" y="36737"/>
                  </a:lnTo>
                  <a:lnTo>
                    <a:pt x="57806" y="36703"/>
                  </a:lnTo>
                  <a:lnTo>
                    <a:pt x="56380" y="36660"/>
                  </a:lnTo>
                  <a:lnTo>
                    <a:pt x="54964" y="36617"/>
                  </a:lnTo>
                  <a:lnTo>
                    <a:pt x="53558" y="36565"/>
                  </a:lnTo>
                  <a:lnTo>
                    <a:pt x="52158" y="36505"/>
                  </a:lnTo>
                  <a:lnTo>
                    <a:pt x="50762" y="36445"/>
                  </a:lnTo>
                  <a:lnTo>
                    <a:pt x="49382" y="36376"/>
                  </a:lnTo>
                  <a:lnTo>
                    <a:pt x="48007" y="36290"/>
                  </a:lnTo>
                  <a:lnTo>
                    <a:pt x="46642" y="36213"/>
                  </a:lnTo>
                  <a:lnTo>
                    <a:pt x="45282" y="36118"/>
                  </a:lnTo>
                  <a:lnTo>
                    <a:pt x="43938" y="36024"/>
                  </a:lnTo>
                  <a:lnTo>
                    <a:pt x="42598" y="35912"/>
                  </a:lnTo>
                  <a:lnTo>
                    <a:pt x="41269" y="35801"/>
                  </a:lnTo>
                  <a:lnTo>
                    <a:pt x="39945" y="35689"/>
                  </a:lnTo>
                  <a:lnTo>
                    <a:pt x="38631" y="35560"/>
                  </a:lnTo>
                  <a:lnTo>
                    <a:pt x="37332" y="35431"/>
                  </a:lnTo>
                  <a:lnTo>
                    <a:pt x="36039" y="35294"/>
                  </a:lnTo>
                  <a:lnTo>
                    <a:pt x="34750" y="35148"/>
                  </a:lnTo>
                  <a:lnTo>
                    <a:pt x="33477" y="34993"/>
                  </a:lnTo>
                  <a:lnTo>
                    <a:pt x="32214" y="34838"/>
                  </a:lnTo>
                  <a:lnTo>
                    <a:pt x="32132" y="33154"/>
                  </a:lnTo>
                  <a:lnTo>
                    <a:pt x="32061" y="31496"/>
                  </a:lnTo>
                  <a:lnTo>
                    <a:pt x="32000" y="29873"/>
                  </a:lnTo>
                  <a:lnTo>
                    <a:pt x="31944" y="28266"/>
                  </a:lnTo>
                  <a:lnTo>
                    <a:pt x="31898" y="26685"/>
                  </a:lnTo>
                  <a:lnTo>
                    <a:pt x="31862" y="25139"/>
                  </a:lnTo>
                  <a:lnTo>
                    <a:pt x="31832" y="23618"/>
                  </a:lnTo>
                  <a:lnTo>
                    <a:pt x="31811" y="22132"/>
                  </a:lnTo>
                  <a:lnTo>
                    <a:pt x="31791" y="20671"/>
                  </a:lnTo>
                  <a:lnTo>
                    <a:pt x="31781" y="19254"/>
                  </a:lnTo>
                  <a:lnTo>
                    <a:pt x="31781" y="17871"/>
                  </a:lnTo>
                  <a:lnTo>
                    <a:pt x="31781" y="16522"/>
                  </a:lnTo>
                  <a:lnTo>
                    <a:pt x="31786" y="15207"/>
                  </a:lnTo>
                  <a:lnTo>
                    <a:pt x="31796" y="13936"/>
                  </a:lnTo>
                  <a:lnTo>
                    <a:pt x="31811" y="12699"/>
                  </a:lnTo>
                  <a:lnTo>
                    <a:pt x="31832" y="11504"/>
                  </a:lnTo>
                  <a:lnTo>
                    <a:pt x="34582" y="11358"/>
                  </a:lnTo>
                  <a:lnTo>
                    <a:pt x="37302" y="11221"/>
                  </a:lnTo>
                  <a:lnTo>
                    <a:pt x="39986" y="11092"/>
                  </a:lnTo>
                  <a:lnTo>
                    <a:pt x="42644" y="10972"/>
                  </a:lnTo>
                  <a:lnTo>
                    <a:pt x="45267" y="10869"/>
                  </a:lnTo>
                  <a:lnTo>
                    <a:pt x="47859" y="10774"/>
                  </a:lnTo>
                  <a:lnTo>
                    <a:pt x="50416" y="10688"/>
                  </a:lnTo>
                  <a:lnTo>
                    <a:pt x="52942" y="10611"/>
                  </a:lnTo>
                  <a:lnTo>
                    <a:pt x="55432" y="10551"/>
                  </a:lnTo>
                  <a:lnTo>
                    <a:pt x="57892" y="10499"/>
                  </a:lnTo>
                  <a:lnTo>
                    <a:pt x="60312" y="10448"/>
                  </a:lnTo>
                  <a:lnTo>
                    <a:pt x="62705" y="10413"/>
                  </a:lnTo>
                  <a:lnTo>
                    <a:pt x="65058" y="10388"/>
                  </a:lnTo>
                  <a:lnTo>
                    <a:pt x="67375" y="10370"/>
                  </a:lnTo>
                  <a:lnTo>
                    <a:pt x="69662" y="10353"/>
                  </a:lnTo>
                  <a:lnTo>
                    <a:pt x="71908" y="10353"/>
                  </a:lnTo>
                  <a:lnTo>
                    <a:pt x="74124" y="10362"/>
                  </a:lnTo>
                  <a:lnTo>
                    <a:pt x="76298" y="10370"/>
                  </a:lnTo>
                  <a:lnTo>
                    <a:pt x="78437" y="10388"/>
                  </a:lnTo>
                  <a:lnTo>
                    <a:pt x="80541" y="10413"/>
                  </a:lnTo>
                  <a:lnTo>
                    <a:pt x="82608" y="10448"/>
                  </a:lnTo>
                  <a:lnTo>
                    <a:pt x="84635" y="10482"/>
                  </a:lnTo>
                  <a:lnTo>
                    <a:pt x="86627" y="10525"/>
                  </a:lnTo>
                  <a:lnTo>
                    <a:pt x="88577" y="10577"/>
                  </a:lnTo>
                  <a:lnTo>
                    <a:pt x="90492" y="10628"/>
                  </a:lnTo>
                  <a:lnTo>
                    <a:pt x="92367" y="10688"/>
                  </a:lnTo>
                  <a:lnTo>
                    <a:pt x="94200" y="10748"/>
                  </a:lnTo>
                  <a:lnTo>
                    <a:pt x="95998" y="10817"/>
                  </a:lnTo>
                  <a:lnTo>
                    <a:pt x="97755" y="10886"/>
                  </a:lnTo>
                  <a:lnTo>
                    <a:pt x="99471" y="10963"/>
                  </a:lnTo>
                  <a:lnTo>
                    <a:pt x="102782" y="11118"/>
                  </a:lnTo>
                  <a:lnTo>
                    <a:pt x="102802" y="12329"/>
                  </a:lnTo>
                  <a:lnTo>
                    <a:pt x="102817" y="13575"/>
                  </a:lnTo>
                  <a:lnTo>
                    <a:pt x="102833" y="14864"/>
                  </a:lnTo>
                  <a:lnTo>
                    <a:pt x="102838" y="16195"/>
                  </a:lnTo>
                  <a:lnTo>
                    <a:pt x="102843" y="17570"/>
                  </a:lnTo>
                  <a:lnTo>
                    <a:pt x="102838" y="18970"/>
                  </a:lnTo>
                  <a:lnTo>
                    <a:pt x="102827" y="20414"/>
                  </a:lnTo>
                  <a:lnTo>
                    <a:pt x="102812" y="21891"/>
                  </a:lnTo>
                  <a:lnTo>
                    <a:pt x="102792" y="23403"/>
                  </a:lnTo>
                  <a:lnTo>
                    <a:pt x="102761" y="24941"/>
                  </a:lnTo>
                  <a:lnTo>
                    <a:pt x="102726" y="26513"/>
                  </a:lnTo>
                  <a:lnTo>
                    <a:pt x="102680" y="28120"/>
                  </a:lnTo>
                  <a:lnTo>
                    <a:pt x="102629" y="29752"/>
                  </a:lnTo>
                  <a:lnTo>
                    <a:pt x="102563" y="31410"/>
                  </a:lnTo>
                  <a:lnTo>
                    <a:pt x="102491" y="33094"/>
                  </a:lnTo>
                  <a:lnTo>
                    <a:pt x="102410" y="34795"/>
                  </a:lnTo>
                  <a:lnTo>
                    <a:pt x="100653" y="34984"/>
                  </a:lnTo>
                  <a:lnTo>
                    <a:pt x="98488" y="35208"/>
                  </a:lnTo>
                  <a:lnTo>
                    <a:pt x="97261" y="35319"/>
                  </a:lnTo>
                  <a:lnTo>
                    <a:pt x="95942" y="35440"/>
                  </a:lnTo>
                  <a:lnTo>
                    <a:pt x="94536" y="35560"/>
                  </a:lnTo>
                  <a:lnTo>
                    <a:pt x="93049" y="35689"/>
                  </a:lnTo>
                  <a:lnTo>
                    <a:pt x="92891" y="35706"/>
                  </a:lnTo>
                  <a:lnTo>
                    <a:pt x="92733" y="35740"/>
                  </a:lnTo>
                  <a:lnTo>
                    <a:pt x="92580" y="35783"/>
                  </a:lnTo>
                  <a:lnTo>
                    <a:pt x="92433" y="35843"/>
                  </a:lnTo>
                  <a:lnTo>
                    <a:pt x="92285" y="35912"/>
                  </a:lnTo>
                  <a:lnTo>
                    <a:pt x="92142" y="35990"/>
                  </a:lnTo>
                  <a:lnTo>
                    <a:pt x="92000" y="36084"/>
                  </a:lnTo>
                  <a:lnTo>
                    <a:pt x="91867" y="36187"/>
                  </a:lnTo>
                  <a:lnTo>
                    <a:pt x="91730" y="36299"/>
                  </a:lnTo>
                  <a:lnTo>
                    <a:pt x="91603" y="36428"/>
                  </a:lnTo>
                  <a:lnTo>
                    <a:pt x="91480" y="36557"/>
                  </a:lnTo>
                  <a:lnTo>
                    <a:pt x="91358" y="36703"/>
                  </a:lnTo>
                  <a:lnTo>
                    <a:pt x="91241" y="36857"/>
                  </a:lnTo>
                  <a:lnTo>
                    <a:pt x="91129" y="37020"/>
                  </a:lnTo>
                  <a:lnTo>
                    <a:pt x="91022" y="37192"/>
                  </a:lnTo>
                  <a:lnTo>
                    <a:pt x="90920" y="37373"/>
                  </a:lnTo>
                  <a:lnTo>
                    <a:pt x="90823" y="37562"/>
                  </a:lnTo>
                  <a:lnTo>
                    <a:pt x="90732" y="37759"/>
                  </a:lnTo>
                  <a:lnTo>
                    <a:pt x="90650" y="37957"/>
                  </a:lnTo>
                  <a:lnTo>
                    <a:pt x="90569" y="38163"/>
                  </a:lnTo>
                  <a:lnTo>
                    <a:pt x="90492" y="38387"/>
                  </a:lnTo>
                  <a:lnTo>
                    <a:pt x="90426" y="38610"/>
                  </a:lnTo>
                  <a:lnTo>
                    <a:pt x="90365" y="38833"/>
                  </a:lnTo>
                  <a:lnTo>
                    <a:pt x="90309" y="39065"/>
                  </a:lnTo>
                  <a:lnTo>
                    <a:pt x="90263" y="39306"/>
                  </a:lnTo>
                  <a:lnTo>
                    <a:pt x="90222" y="39555"/>
                  </a:lnTo>
                  <a:lnTo>
                    <a:pt x="90187" y="39804"/>
                  </a:lnTo>
                  <a:lnTo>
                    <a:pt x="90161" y="40053"/>
                  </a:lnTo>
                  <a:lnTo>
                    <a:pt x="90141" y="40311"/>
                  </a:lnTo>
                  <a:lnTo>
                    <a:pt x="90126" y="40569"/>
                  </a:lnTo>
                  <a:lnTo>
                    <a:pt x="90121" y="40835"/>
                  </a:lnTo>
                  <a:lnTo>
                    <a:pt x="90126" y="41101"/>
                  </a:lnTo>
                  <a:lnTo>
                    <a:pt x="90136" y="41359"/>
                  </a:lnTo>
                  <a:lnTo>
                    <a:pt x="90156" y="41617"/>
                  </a:lnTo>
                  <a:lnTo>
                    <a:pt x="90182" y="41866"/>
                  </a:lnTo>
                  <a:lnTo>
                    <a:pt x="90212" y="42107"/>
                  </a:lnTo>
                  <a:lnTo>
                    <a:pt x="90253" y="42347"/>
                  </a:lnTo>
                  <a:lnTo>
                    <a:pt x="90299" y="42588"/>
                  </a:lnTo>
                  <a:lnTo>
                    <a:pt x="90350" y="42820"/>
                  </a:lnTo>
                  <a:lnTo>
                    <a:pt x="90411" y="43043"/>
                  </a:lnTo>
                  <a:lnTo>
                    <a:pt x="90472" y="43258"/>
                  </a:lnTo>
                  <a:lnTo>
                    <a:pt x="90543" y="43473"/>
                  </a:lnTo>
                  <a:lnTo>
                    <a:pt x="90620" y="43679"/>
                  </a:lnTo>
                  <a:lnTo>
                    <a:pt x="90701" y="43885"/>
                  </a:lnTo>
                  <a:lnTo>
                    <a:pt x="90788" y="44074"/>
                  </a:lnTo>
                  <a:lnTo>
                    <a:pt x="90879" y="44263"/>
                  </a:lnTo>
                  <a:lnTo>
                    <a:pt x="90976" y="44435"/>
                  </a:lnTo>
                  <a:lnTo>
                    <a:pt x="91078" y="44607"/>
                  </a:lnTo>
                  <a:lnTo>
                    <a:pt x="91180" y="44770"/>
                  </a:lnTo>
                  <a:lnTo>
                    <a:pt x="91292" y="44924"/>
                  </a:lnTo>
                  <a:lnTo>
                    <a:pt x="91409" y="45071"/>
                  </a:lnTo>
                  <a:lnTo>
                    <a:pt x="91526" y="45208"/>
                  </a:lnTo>
                  <a:lnTo>
                    <a:pt x="91648" y="45328"/>
                  </a:lnTo>
                  <a:lnTo>
                    <a:pt x="91771" y="45449"/>
                  </a:lnTo>
                  <a:lnTo>
                    <a:pt x="91903" y="45560"/>
                  </a:lnTo>
                  <a:lnTo>
                    <a:pt x="92035" y="45655"/>
                  </a:lnTo>
                  <a:lnTo>
                    <a:pt x="92168" y="45741"/>
                  </a:lnTo>
                  <a:lnTo>
                    <a:pt x="92311" y="45818"/>
                  </a:lnTo>
                  <a:lnTo>
                    <a:pt x="92448" y="45887"/>
                  </a:lnTo>
                  <a:lnTo>
                    <a:pt x="92596" y="45938"/>
                  </a:lnTo>
                  <a:lnTo>
                    <a:pt x="92738" y="45981"/>
                  </a:lnTo>
                  <a:lnTo>
                    <a:pt x="92886" y="46007"/>
                  </a:lnTo>
                  <a:lnTo>
                    <a:pt x="93039" y="46033"/>
                  </a:lnTo>
                  <a:lnTo>
                    <a:pt x="93339" y="46033"/>
                  </a:lnTo>
                  <a:lnTo>
                    <a:pt x="94694" y="45921"/>
                  </a:lnTo>
                  <a:lnTo>
                    <a:pt x="95983" y="45809"/>
                  </a:lnTo>
                  <a:lnTo>
                    <a:pt x="98341" y="45595"/>
                  </a:lnTo>
                  <a:lnTo>
                    <a:pt x="100388" y="45397"/>
                  </a:lnTo>
                  <a:lnTo>
                    <a:pt x="102114" y="45208"/>
                  </a:lnTo>
                  <a:lnTo>
                    <a:pt x="103500" y="45053"/>
                  </a:lnTo>
                  <a:lnTo>
                    <a:pt x="104534" y="44933"/>
                  </a:lnTo>
                  <a:lnTo>
                    <a:pt x="105460" y="44813"/>
                  </a:lnTo>
                  <a:lnTo>
                    <a:pt x="105598" y="44796"/>
                  </a:lnTo>
                  <a:lnTo>
                    <a:pt x="105730" y="44761"/>
                  </a:lnTo>
                  <a:lnTo>
                    <a:pt x="105863" y="44718"/>
                  </a:lnTo>
                  <a:lnTo>
                    <a:pt x="105995" y="44667"/>
                  </a:lnTo>
                  <a:lnTo>
                    <a:pt x="106123" y="44598"/>
                  </a:lnTo>
                  <a:lnTo>
                    <a:pt x="106250" y="44529"/>
                  </a:lnTo>
                  <a:lnTo>
                    <a:pt x="106377" y="44452"/>
                  </a:lnTo>
                  <a:lnTo>
                    <a:pt x="106494" y="44357"/>
                  </a:lnTo>
                  <a:lnTo>
                    <a:pt x="106617" y="44263"/>
                  </a:lnTo>
                  <a:lnTo>
                    <a:pt x="106729" y="44160"/>
                  </a:lnTo>
                  <a:lnTo>
                    <a:pt x="106846" y="44048"/>
                  </a:lnTo>
                  <a:lnTo>
                    <a:pt x="106953" y="43928"/>
                  </a:lnTo>
                  <a:lnTo>
                    <a:pt x="107060" y="43799"/>
                  </a:lnTo>
                  <a:lnTo>
                    <a:pt x="107162" y="43662"/>
                  </a:lnTo>
                  <a:lnTo>
                    <a:pt x="107263" y="43516"/>
                  </a:lnTo>
                  <a:lnTo>
                    <a:pt x="107355" y="43369"/>
                  </a:lnTo>
                  <a:lnTo>
                    <a:pt x="107447" y="43215"/>
                  </a:lnTo>
                  <a:lnTo>
                    <a:pt x="107533" y="43052"/>
                  </a:lnTo>
                  <a:lnTo>
                    <a:pt x="107620" y="42880"/>
                  </a:lnTo>
                  <a:lnTo>
                    <a:pt x="107696" y="42699"/>
                  </a:lnTo>
                  <a:lnTo>
                    <a:pt x="107773" y="42519"/>
                  </a:lnTo>
                  <a:lnTo>
                    <a:pt x="107844" y="42338"/>
                  </a:lnTo>
                  <a:lnTo>
                    <a:pt x="107910" y="42141"/>
                  </a:lnTo>
                  <a:lnTo>
                    <a:pt x="107971" y="41943"/>
                  </a:lnTo>
                  <a:lnTo>
                    <a:pt x="108027" y="41746"/>
                  </a:lnTo>
                  <a:lnTo>
                    <a:pt x="108078" y="41540"/>
                  </a:lnTo>
                  <a:lnTo>
                    <a:pt x="108124" y="41325"/>
                  </a:lnTo>
                  <a:lnTo>
                    <a:pt x="108165" y="41110"/>
                  </a:lnTo>
                  <a:lnTo>
                    <a:pt x="108200" y="40895"/>
                  </a:lnTo>
                  <a:lnTo>
                    <a:pt x="108226" y="40672"/>
                  </a:lnTo>
                  <a:lnTo>
                    <a:pt x="108251" y="40440"/>
                  </a:lnTo>
                  <a:lnTo>
                    <a:pt x="108267" y="40208"/>
                  </a:lnTo>
                  <a:lnTo>
                    <a:pt x="108333" y="39168"/>
                  </a:lnTo>
                  <a:lnTo>
                    <a:pt x="108394" y="38137"/>
                  </a:lnTo>
                  <a:lnTo>
                    <a:pt x="108455" y="37106"/>
                  </a:lnTo>
                  <a:lnTo>
                    <a:pt x="108506" y="36093"/>
                  </a:lnTo>
                  <a:lnTo>
                    <a:pt x="108603" y="34074"/>
                  </a:lnTo>
                  <a:lnTo>
                    <a:pt x="108689" y="32089"/>
                  </a:lnTo>
                  <a:lnTo>
                    <a:pt x="108766" y="30139"/>
                  </a:lnTo>
                  <a:lnTo>
                    <a:pt x="108827" y="28232"/>
                  </a:lnTo>
                  <a:lnTo>
                    <a:pt x="108873" y="26350"/>
                  </a:lnTo>
                  <a:lnTo>
                    <a:pt x="108914" y="24512"/>
                  </a:lnTo>
                  <a:lnTo>
                    <a:pt x="108944" y="22725"/>
                  </a:lnTo>
                  <a:lnTo>
                    <a:pt x="108964" y="20972"/>
                  </a:lnTo>
                  <a:lnTo>
                    <a:pt x="108975" y="19262"/>
                  </a:lnTo>
                  <a:lnTo>
                    <a:pt x="108980" y="17604"/>
                  </a:lnTo>
                  <a:lnTo>
                    <a:pt x="108975" y="15989"/>
                  </a:lnTo>
                  <a:lnTo>
                    <a:pt x="108970" y="14434"/>
                  </a:lnTo>
                  <a:lnTo>
                    <a:pt x="108949" y="12922"/>
                  </a:lnTo>
                  <a:lnTo>
                    <a:pt x="108929" y="11470"/>
                  </a:lnTo>
                  <a:lnTo>
                    <a:pt x="110747" y="11590"/>
                  </a:lnTo>
                  <a:lnTo>
                    <a:pt x="112499" y="11711"/>
                  </a:lnTo>
                  <a:lnTo>
                    <a:pt x="114180" y="11831"/>
                  </a:lnTo>
                  <a:lnTo>
                    <a:pt x="115784" y="11951"/>
                  </a:lnTo>
                  <a:lnTo>
                    <a:pt x="117322" y="12080"/>
                  </a:lnTo>
                  <a:lnTo>
                    <a:pt x="118784" y="12200"/>
                  </a:lnTo>
                  <a:lnTo>
                    <a:pt x="121493" y="12441"/>
                  </a:lnTo>
                  <a:lnTo>
                    <a:pt x="123897" y="12664"/>
                  </a:lnTo>
                  <a:lnTo>
                    <a:pt x="126000" y="12888"/>
                  </a:lnTo>
                  <a:lnTo>
                    <a:pt x="127798" y="13077"/>
                  </a:lnTo>
                  <a:lnTo>
                    <a:pt x="129275" y="13248"/>
                  </a:lnTo>
                  <a:lnTo>
                    <a:pt x="129362" y="16539"/>
                  </a:lnTo>
                  <a:lnTo>
                    <a:pt x="129469" y="20654"/>
                  </a:lnTo>
                  <a:lnTo>
                    <a:pt x="129586" y="25594"/>
                  </a:lnTo>
                  <a:lnTo>
                    <a:pt x="129713" y="31307"/>
                  </a:lnTo>
                  <a:lnTo>
                    <a:pt x="129851" y="37785"/>
                  </a:lnTo>
                  <a:lnTo>
                    <a:pt x="129993" y="44985"/>
                  </a:lnTo>
                  <a:lnTo>
                    <a:pt x="130141" y="52889"/>
                  </a:lnTo>
                  <a:lnTo>
                    <a:pt x="130212" y="57098"/>
                  </a:lnTo>
                  <a:lnTo>
                    <a:pt x="130284" y="61463"/>
                  </a:lnTo>
                  <a:lnTo>
                    <a:pt x="130355" y="65999"/>
                  </a:lnTo>
                  <a:lnTo>
                    <a:pt x="130426" y="70690"/>
                  </a:lnTo>
                  <a:lnTo>
                    <a:pt x="130492" y="75535"/>
                  </a:lnTo>
                  <a:lnTo>
                    <a:pt x="130564" y="80535"/>
                  </a:lnTo>
                  <a:lnTo>
                    <a:pt x="130625" y="85682"/>
                  </a:lnTo>
                  <a:lnTo>
                    <a:pt x="130686" y="90974"/>
                  </a:lnTo>
                  <a:lnTo>
                    <a:pt x="130747" y="96403"/>
                  </a:lnTo>
                  <a:lnTo>
                    <a:pt x="130803" y="101971"/>
                  </a:lnTo>
                  <a:lnTo>
                    <a:pt x="130854" y="107675"/>
                  </a:lnTo>
                  <a:lnTo>
                    <a:pt x="130900" y="113509"/>
                  </a:lnTo>
                  <a:lnTo>
                    <a:pt x="130946" y="119471"/>
                  </a:lnTo>
                  <a:lnTo>
                    <a:pt x="130981" y="125554"/>
                  </a:lnTo>
                  <a:lnTo>
                    <a:pt x="131012" y="131765"/>
                  </a:lnTo>
                  <a:lnTo>
                    <a:pt x="131042" y="138088"/>
                  </a:lnTo>
                  <a:lnTo>
                    <a:pt x="131063" y="144523"/>
                  </a:lnTo>
                  <a:lnTo>
                    <a:pt x="131078" y="151070"/>
                  </a:lnTo>
                  <a:lnTo>
                    <a:pt x="131083" y="151336"/>
                  </a:lnTo>
                  <a:lnTo>
                    <a:pt x="131093" y="151602"/>
                  </a:lnTo>
                  <a:lnTo>
                    <a:pt x="131114" y="151860"/>
                  </a:lnTo>
                  <a:lnTo>
                    <a:pt x="131139" y="152109"/>
                  </a:lnTo>
                  <a:lnTo>
                    <a:pt x="131175" y="152358"/>
                  </a:lnTo>
                  <a:lnTo>
                    <a:pt x="131216" y="152608"/>
                  </a:lnTo>
                  <a:lnTo>
                    <a:pt x="131266" y="152848"/>
                  </a:lnTo>
                  <a:lnTo>
                    <a:pt x="131322" y="153080"/>
                  </a:lnTo>
                  <a:lnTo>
                    <a:pt x="131384" y="153312"/>
                  </a:lnTo>
                  <a:lnTo>
                    <a:pt x="131450" y="153535"/>
                  </a:lnTo>
                  <a:lnTo>
                    <a:pt x="131526" y="153750"/>
                  </a:lnTo>
                  <a:lnTo>
                    <a:pt x="131603" y="153956"/>
                  </a:lnTo>
                  <a:lnTo>
                    <a:pt x="131689" y="154163"/>
                  </a:lnTo>
                  <a:lnTo>
                    <a:pt x="131781" y="154360"/>
                  </a:lnTo>
                  <a:lnTo>
                    <a:pt x="131878" y="154541"/>
                  </a:lnTo>
                  <a:lnTo>
                    <a:pt x="131979" y="154721"/>
                  </a:lnTo>
                  <a:lnTo>
                    <a:pt x="132086" y="154893"/>
                  </a:lnTo>
                  <a:lnTo>
                    <a:pt x="132198" y="155056"/>
                  </a:lnTo>
                  <a:lnTo>
                    <a:pt x="132311" y="155211"/>
                  </a:lnTo>
                  <a:lnTo>
                    <a:pt x="132433" y="155357"/>
                  </a:lnTo>
                  <a:lnTo>
                    <a:pt x="132555" y="155486"/>
                  </a:lnTo>
                  <a:lnTo>
                    <a:pt x="132687" y="155615"/>
                  </a:lnTo>
                  <a:lnTo>
                    <a:pt x="132815" y="155726"/>
                  </a:lnTo>
                  <a:lnTo>
                    <a:pt x="132952" y="155829"/>
                  </a:lnTo>
                  <a:lnTo>
                    <a:pt x="133090" y="155924"/>
                  </a:lnTo>
                  <a:lnTo>
                    <a:pt x="133232" y="156001"/>
                  </a:lnTo>
                  <a:lnTo>
                    <a:pt x="133380" y="156070"/>
                  </a:lnTo>
                  <a:lnTo>
                    <a:pt x="133528" y="156130"/>
                  </a:lnTo>
                  <a:lnTo>
                    <a:pt x="133681" y="156173"/>
                  </a:lnTo>
                  <a:lnTo>
                    <a:pt x="133833" y="156207"/>
                  </a:lnTo>
                  <a:lnTo>
                    <a:pt x="133986" y="156225"/>
                  </a:lnTo>
                  <a:lnTo>
                    <a:pt x="134144" y="156233"/>
                  </a:lnTo>
                  <a:lnTo>
                    <a:pt x="134154" y="156233"/>
                  </a:lnTo>
                  <a:lnTo>
                    <a:pt x="134312" y="156225"/>
                  </a:lnTo>
                  <a:lnTo>
                    <a:pt x="134470" y="156207"/>
                  </a:lnTo>
                  <a:lnTo>
                    <a:pt x="134623" y="156173"/>
                  </a:lnTo>
                  <a:lnTo>
                    <a:pt x="134775" y="156130"/>
                  </a:lnTo>
                  <a:lnTo>
                    <a:pt x="134923" y="156070"/>
                  </a:lnTo>
                  <a:lnTo>
                    <a:pt x="135066" y="156001"/>
                  </a:lnTo>
                  <a:lnTo>
                    <a:pt x="135208" y="155915"/>
                  </a:lnTo>
                  <a:lnTo>
                    <a:pt x="135351" y="155821"/>
                  </a:lnTo>
                  <a:lnTo>
                    <a:pt x="135483" y="155718"/>
                  </a:lnTo>
                  <a:lnTo>
                    <a:pt x="135616" y="155606"/>
                  </a:lnTo>
                  <a:lnTo>
                    <a:pt x="135743" y="155477"/>
                  </a:lnTo>
                  <a:lnTo>
                    <a:pt x="135870" y="155340"/>
                  </a:lnTo>
                  <a:lnTo>
                    <a:pt x="135988" y="155194"/>
                  </a:lnTo>
                  <a:lnTo>
                    <a:pt x="136105" y="155039"/>
                  </a:lnTo>
                  <a:lnTo>
                    <a:pt x="136217" y="154876"/>
                  </a:lnTo>
                  <a:lnTo>
                    <a:pt x="136324" y="154704"/>
                  </a:lnTo>
                  <a:lnTo>
                    <a:pt x="136426" y="154523"/>
                  </a:lnTo>
                  <a:lnTo>
                    <a:pt x="136522" y="154343"/>
                  </a:lnTo>
                  <a:lnTo>
                    <a:pt x="136609" y="154145"/>
                  </a:lnTo>
                  <a:lnTo>
                    <a:pt x="136696" y="153939"/>
                  </a:lnTo>
                  <a:lnTo>
                    <a:pt x="136777" y="153733"/>
                  </a:lnTo>
                  <a:lnTo>
                    <a:pt x="136848" y="153510"/>
                  </a:lnTo>
                  <a:lnTo>
                    <a:pt x="136915" y="153286"/>
                  </a:lnTo>
                  <a:lnTo>
                    <a:pt x="136976" y="153054"/>
                  </a:lnTo>
                  <a:lnTo>
                    <a:pt x="137032" y="152822"/>
                  </a:lnTo>
                  <a:lnTo>
                    <a:pt x="137077" y="152582"/>
                  </a:lnTo>
                  <a:lnTo>
                    <a:pt x="137118" y="152333"/>
                  </a:lnTo>
                  <a:lnTo>
                    <a:pt x="137154" y="152084"/>
                  </a:lnTo>
                  <a:lnTo>
                    <a:pt x="137179" y="151834"/>
                  </a:lnTo>
                  <a:lnTo>
                    <a:pt x="137200" y="151568"/>
                  </a:lnTo>
                  <a:lnTo>
                    <a:pt x="137210" y="151310"/>
                  </a:lnTo>
                  <a:lnTo>
                    <a:pt x="137215" y="151044"/>
                  </a:lnTo>
                  <a:lnTo>
                    <a:pt x="137195" y="143235"/>
                  </a:lnTo>
                  <a:lnTo>
                    <a:pt x="137169" y="135588"/>
                  </a:lnTo>
                  <a:lnTo>
                    <a:pt x="137134" y="128105"/>
                  </a:lnTo>
                  <a:lnTo>
                    <a:pt x="137093" y="120785"/>
                  </a:lnTo>
                  <a:lnTo>
                    <a:pt x="137042" y="113646"/>
                  </a:lnTo>
                  <a:lnTo>
                    <a:pt x="136986" y="106679"/>
                  </a:lnTo>
                  <a:lnTo>
                    <a:pt x="136920" y="99909"/>
                  </a:lnTo>
                  <a:lnTo>
                    <a:pt x="136853" y="93328"/>
                  </a:lnTo>
                  <a:lnTo>
                    <a:pt x="136782" y="86944"/>
                  </a:lnTo>
                  <a:lnTo>
                    <a:pt x="136706" y="80759"/>
                  </a:lnTo>
                  <a:lnTo>
                    <a:pt x="136624" y="74788"/>
                  </a:lnTo>
                  <a:lnTo>
                    <a:pt x="136543" y="69032"/>
                  </a:lnTo>
                  <a:lnTo>
                    <a:pt x="136456" y="63499"/>
                  </a:lnTo>
                  <a:lnTo>
                    <a:pt x="136375" y="58198"/>
                  </a:lnTo>
                  <a:lnTo>
                    <a:pt x="136283" y="53121"/>
                  </a:lnTo>
                  <a:lnTo>
                    <a:pt x="136196" y="48292"/>
                  </a:lnTo>
                  <a:lnTo>
                    <a:pt x="136110" y="43696"/>
                  </a:lnTo>
                  <a:lnTo>
                    <a:pt x="136028" y="39357"/>
                  </a:lnTo>
                  <a:lnTo>
                    <a:pt x="135942" y="35276"/>
                  </a:lnTo>
                  <a:lnTo>
                    <a:pt x="135860" y="31453"/>
                  </a:lnTo>
                  <a:lnTo>
                    <a:pt x="135707" y="24623"/>
                  </a:lnTo>
                  <a:lnTo>
                    <a:pt x="135570" y="18910"/>
                  </a:lnTo>
                  <a:lnTo>
                    <a:pt x="135453" y="14357"/>
                  </a:lnTo>
                  <a:lnTo>
                    <a:pt x="135361" y="11023"/>
                  </a:lnTo>
                  <a:lnTo>
                    <a:pt x="135280" y="8171"/>
                  </a:lnTo>
                  <a:lnTo>
                    <a:pt x="135270" y="7930"/>
                  </a:lnTo>
                  <a:lnTo>
                    <a:pt x="135249" y="7690"/>
                  </a:lnTo>
                  <a:lnTo>
                    <a:pt x="135229" y="7458"/>
                  </a:lnTo>
                  <a:lnTo>
                    <a:pt x="135198" y="7226"/>
                  </a:lnTo>
                  <a:lnTo>
                    <a:pt x="135163" y="7003"/>
                  </a:lnTo>
                  <a:lnTo>
                    <a:pt x="135122" y="6779"/>
                  </a:lnTo>
                  <a:lnTo>
                    <a:pt x="135076" y="6564"/>
                  </a:lnTo>
                  <a:lnTo>
                    <a:pt x="135025" y="6350"/>
                  </a:lnTo>
                  <a:lnTo>
                    <a:pt x="134964" y="6143"/>
                  </a:lnTo>
                  <a:lnTo>
                    <a:pt x="134903" y="5937"/>
                  </a:lnTo>
                  <a:lnTo>
                    <a:pt x="134837" y="5740"/>
                  </a:lnTo>
                  <a:lnTo>
                    <a:pt x="134760" y="5551"/>
                  </a:lnTo>
                  <a:lnTo>
                    <a:pt x="134684" y="5362"/>
                  </a:lnTo>
                  <a:lnTo>
                    <a:pt x="134602" y="5181"/>
                  </a:lnTo>
                  <a:lnTo>
                    <a:pt x="134516" y="5009"/>
                  </a:lnTo>
                  <a:lnTo>
                    <a:pt x="134424" y="4838"/>
                  </a:lnTo>
                  <a:lnTo>
                    <a:pt x="134327" y="4683"/>
                  </a:lnTo>
                  <a:lnTo>
                    <a:pt x="134225" y="4528"/>
                  </a:lnTo>
                  <a:lnTo>
                    <a:pt x="134124" y="4382"/>
                  </a:lnTo>
                  <a:lnTo>
                    <a:pt x="134017" y="4245"/>
                  </a:lnTo>
                  <a:lnTo>
                    <a:pt x="133905" y="4116"/>
                  </a:lnTo>
                  <a:lnTo>
                    <a:pt x="133787" y="3996"/>
                  </a:lnTo>
                  <a:lnTo>
                    <a:pt x="133670" y="3875"/>
                  </a:lnTo>
                  <a:lnTo>
                    <a:pt x="133548" y="3772"/>
                  </a:lnTo>
                  <a:lnTo>
                    <a:pt x="133426" y="3678"/>
                  </a:lnTo>
                  <a:lnTo>
                    <a:pt x="133299" y="3592"/>
                  </a:lnTo>
                  <a:lnTo>
                    <a:pt x="133166" y="3514"/>
                  </a:lnTo>
                  <a:lnTo>
                    <a:pt x="133034" y="3446"/>
                  </a:lnTo>
                  <a:lnTo>
                    <a:pt x="132901" y="3386"/>
                  </a:lnTo>
                  <a:lnTo>
                    <a:pt x="132764" y="3343"/>
                  </a:lnTo>
                  <a:lnTo>
                    <a:pt x="132621" y="3300"/>
                  </a:lnTo>
                  <a:lnTo>
                    <a:pt x="132479" y="3274"/>
                  </a:lnTo>
                  <a:lnTo>
                    <a:pt x="131806" y="3179"/>
                  </a:lnTo>
                  <a:lnTo>
                    <a:pt x="131037" y="3085"/>
                  </a:lnTo>
                  <a:lnTo>
                    <a:pt x="129988" y="2956"/>
                  </a:lnTo>
                  <a:lnTo>
                    <a:pt x="128664" y="2801"/>
                  </a:lnTo>
                  <a:lnTo>
                    <a:pt x="127065" y="2621"/>
                  </a:lnTo>
                  <a:lnTo>
                    <a:pt x="125196" y="2423"/>
                  </a:lnTo>
                  <a:lnTo>
                    <a:pt x="123067" y="2217"/>
                  </a:lnTo>
                  <a:lnTo>
                    <a:pt x="120678" y="1994"/>
                  </a:lnTo>
                  <a:lnTo>
                    <a:pt x="118030" y="1762"/>
                  </a:lnTo>
                  <a:lnTo>
                    <a:pt x="115137" y="1538"/>
                  </a:lnTo>
                  <a:lnTo>
                    <a:pt x="113594" y="1418"/>
                  </a:lnTo>
                  <a:lnTo>
                    <a:pt x="111990" y="1307"/>
                  </a:lnTo>
                  <a:lnTo>
                    <a:pt x="110329" y="1195"/>
                  </a:lnTo>
                  <a:lnTo>
                    <a:pt x="108603" y="1083"/>
                  </a:lnTo>
                  <a:lnTo>
                    <a:pt x="106820" y="980"/>
                  </a:lnTo>
                  <a:lnTo>
                    <a:pt x="104982" y="877"/>
                  </a:lnTo>
                  <a:lnTo>
                    <a:pt x="103077" y="774"/>
                  </a:lnTo>
                  <a:lnTo>
                    <a:pt x="101121" y="679"/>
                  </a:lnTo>
                  <a:lnTo>
                    <a:pt x="99104" y="585"/>
                  </a:lnTo>
                  <a:lnTo>
                    <a:pt x="97032" y="499"/>
                  </a:lnTo>
                  <a:lnTo>
                    <a:pt x="94903" y="413"/>
                  </a:lnTo>
                  <a:lnTo>
                    <a:pt x="92718" y="336"/>
                  </a:lnTo>
                  <a:lnTo>
                    <a:pt x="90477" y="267"/>
                  </a:lnTo>
                  <a:lnTo>
                    <a:pt x="88180" y="207"/>
                  </a:lnTo>
                  <a:lnTo>
                    <a:pt x="85832" y="147"/>
                  </a:lnTo>
                  <a:lnTo>
                    <a:pt x="83428" y="104"/>
                  </a:lnTo>
                  <a:lnTo>
                    <a:pt x="80969" y="61"/>
                  </a:lnTo>
                  <a:lnTo>
                    <a:pt x="78458" y="35"/>
                  </a:lnTo>
                  <a:lnTo>
                    <a:pt x="75896" y="9"/>
                  </a:lnTo>
                  <a:lnTo>
                    <a:pt x="732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137aa9371db_0_160"/>
            <p:cNvSpPr/>
            <p:nvPr/>
          </p:nvSpPr>
          <p:spPr>
            <a:xfrm>
              <a:off x="2357725" y="-8599100"/>
              <a:ext cx="3430375" cy="3905850"/>
            </a:xfrm>
            <a:custGeom>
              <a:avLst/>
              <a:gdLst/>
              <a:ahLst/>
              <a:cxnLst/>
              <a:rect l="l" t="t" r="r" b="b"/>
              <a:pathLst>
                <a:path w="137215" h="156234" fill="none" extrusionOk="0">
                  <a:moveTo>
                    <a:pt x="134154" y="156233"/>
                  </a:moveTo>
                  <a:lnTo>
                    <a:pt x="134144" y="156233"/>
                  </a:lnTo>
                  <a:lnTo>
                    <a:pt x="134144" y="156233"/>
                  </a:lnTo>
                  <a:lnTo>
                    <a:pt x="133986" y="156225"/>
                  </a:lnTo>
                  <a:lnTo>
                    <a:pt x="133833" y="156207"/>
                  </a:lnTo>
                  <a:lnTo>
                    <a:pt x="133681" y="156173"/>
                  </a:lnTo>
                  <a:lnTo>
                    <a:pt x="133528" y="156130"/>
                  </a:lnTo>
                  <a:lnTo>
                    <a:pt x="133380" y="156070"/>
                  </a:lnTo>
                  <a:lnTo>
                    <a:pt x="133232" y="156001"/>
                  </a:lnTo>
                  <a:lnTo>
                    <a:pt x="133090" y="155924"/>
                  </a:lnTo>
                  <a:lnTo>
                    <a:pt x="132952" y="155829"/>
                  </a:lnTo>
                  <a:lnTo>
                    <a:pt x="132815" y="155726"/>
                  </a:lnTo>
                  <a:lnTo>
                    <a:pt x="132687" y="155615"/>
                  </a:lnTo>
                  <a:lnTo>
                    <a:pt x="132555" y="155486"/>
                  </a:lnTo>
                  <a:lnTo>
                    <a:pt x="132433" y="155357"/>
                  </a:lnTo>
                  <a:lnTo>
                    <a:pt x="132311" y="155211"/>
                  </a:lnTo>
                  <a:lnTo>
                    <a:pt x="132198" y="155056"/>
                  </a:lnTo>
                  <a:lnTo>
                    <a:pt x="132086" y="154893"/>
                  </a:lnTo>
                  <a:lnTo>
                    <a:pt x="131979" y="154721"/>
                  </a:lnTo>
                  <a:lnTo>
                    <a:pt x="131878" y="154541"/>
                  </a:lnTo>
                  <a:lnTo>
                    <a:pt x="131781" y="154360"/>
                  </a:lnTo>
                  <a:lnTo>
                    <a:pt x="131689" y="154163"/>
                  </a:lnTo>
                  <a:lnTo>
                    <a:pt x="131603" y="153956"/>
                  </a:lnTo>
                  <a:lnTo>
                    <a:pt x="131526" y="153750"/>
                  </a:lnTo>
                  <a:lnTo>
                    <a:pt x="131450" y="153535"/>
                  </a:lnTo>
                  <a:lnTo>
                    <a:pt x="131384" y="153312"/>
                  </a:lnTo>
                  <a:lnTo>
                    <a:pt x="131322" y="153080"/>
                  </a:lnTo>
                  <a:lnTo>
                    <a:pt x="131266" y="152848"/>
                  </a:lnTo>
                  <a:lnTo>
                    <a:pt x="131216" y="152608"/>
                  </a:lnTo>
                  <a:lnTo>
                    <a:pt x="131175" y="152358"/>
                  </a:lnTo>
                  <a:lnTo>
                    <a:pt x="131139" y="152109"/>
                  </a:lnTo>
                  <a:lnTo>
                    <a:pt x="131114" y="151860"/>
                  </a:lnTo>
                  <a:lnTo>
                    <a:pt x="131093" y="151602"/>
                  </a:lnTo>
                  <a:lnTo>
                    <a:pt x="131083" y="151336"/>
                  </a:lnTo>
                  <a:lnTo>
                    <a:pt x="131078" y="151070"/>
                  </a:lnTo>
                  <a:lnTo>
                    <a:pt x="131078" y="151070"/>
                  </a:lnTo>
                  <a:lnTo>
                    <a:pt x="131063" y="144523"/>
                  </a:lnTo>
                  <a:lnTo>
                    <a:pt x="131042" y="138088"/>
                  </a:lnTo>
                  <a:lnTo>
                    <a:pt x="131012" y="131765"/>
                  </a:lnTo>
                  <a:lnTo>
                    <a:pt x="130981" y="125554"/>
                  </a:lnTo>
                  <a:lnTo>
                    <a:pt x="130946" y="119471"/>
                  </a:lnTo>
                  <a:lnTo>
                    <a:pt x="130900" y="113509"/>
                  </a:lnTo>
                  <a:lnTo>
                    <a:pt x="130854" y="107675"/>
                  </a:lnTo>
                  <a:lnTo>
                    <a:pt x="130803" y="101971"/>
                  </a:lnTo>
                  <a:lnTo>
                    <a:pt x="130747" y="96403"/>
                  </a:lnTo>
                  <a:lnTo>
                    <a:pt x="130686" y="90974"/>
                  </a:lnTo>
                  <a:lnTo>
                    <a:pt x="130625" y="85682"/>
                  </a:lnTo>
                  <a:lnTo>
                    <a:pt x="130564" y="80535"/>
                  </a:lnTo>
                  <a:lnTo>
                    <a:pt x="130492" y="75535"/>
                  </a:lnTo>
                  <a:lnTo>
                    <a:pt x="130426" y="70690"/>
                  </a:lnTo>
                  <a:lnTo>
                    <a:pt x="130355" y="65999"/>
                  </a:lnTo>
                  <a:lnTo>
                    <a:pt x="130284" y="61463"/>
                  </a:lnTo>
                  <a:lnTo>
                    <a:pt x="130212" y="57098"/>
                  </a:lnTo>
                  <a:lnTo>
                    <a:pt x="130141" y="52889"/>
                  </a:lnTo>
                  <a:lnTo>
                    <a:pt x="129993" y="44985"/>
                  </a:lnTo>
                  <a:lnTo>
                    <a:pt x="129851" y="37785"/>
                  </a:lnTo>
                  <a:lnTo>
                    <a:pt x="129713" y="31307"/>
                  </a:lnTo>
                  <a:lnTo>
                    <a:pt x="129586" y="25594"/>
                  </a:lnTo>
                  <a:lnTo>
                    <a:pt x="129469" y="20654"/>
                  </a:lnTo>
                  <a:lnTo>
                    <a:pt x="129362" y="16539"/>
                  </a:lnTo>
                  <a:lnTo>
                    <a:pt x="129275" y="13248"/>
                  </a:lnTo>
                  <a:lnTo>
                    <a:pt x="129275" y="13248"/>
                  </a:lnTo>
                  <a:lnTo>
                    <a:pt x="127798" y="13077"/>
                  </a:lnTo>
                  <a:lnTo>
                    <a:pt x="126000" y="12888"/>
                  </a:lnTo>
                  <a:lnTo>
                    <a:pt x="123897" y="12664"/>
                  </a:lnTo>
                  <a:lnTo>
                    <a:pt x="121493" y="12441"/>
                  </a:lnTo>
                  <a:lnTo>
                    <a:pt x="118784" y="12200"/>
                  </a:lnTo>
                  <a:lnTo>
                    <a:pt x="117322" y="12080"/>
                  </a:lnTo>
                  <a:lnTo>
                    <a:pt x="115784" y="11951"/>
                  </a:lnTo>
                  <a:lnTo>
                    <a:pt x="114180" y="11831"/>
                  </a:lnTo>
                  <a:lnTo>
                    <a:pt x="112499" y="11711"/>
                  </a:lnTo>
                  <a:lnTo>
                    <a:pt x="110747" y="11590"/>
                  </a:lnTo>
                  <a:lnTo>
                    <a:pt x="108929" y="11470"/>
                  </a:lnTo>
                  <a:lnTo>
                    <a:pt x="108929" y="11470"/>
                  </a:lnTo>
                  <a:lnTo>
                    <a:pt x="108949" y="12922"/>
                  </a:lnTo>
                  <a:lnTo>
                    <a:pt x="108970" y="14434"/>
                  </a:lnTo>
                  <a:lnTo>
                    <a:pt x="108975" y="15989"/>
                  </a:lnTo>
                  <a:lnTo>
                    <a:pt x="108980" y="17604"/>
                  </a:lnTo>
                  <a:lnTo>
                    <a:pt x="108975" y="19262"/>
                  </a:lnTo>
                  <a:lnTo>
                    <a:pt x="108964" y="20972"/>
                  </a:lnTo>
                  <a:lnTo>
                    <a:pt x="108944" y="22725"/>
                  </a:lnTo>
                  <a:lnTo>
                    <a:pt x="108914" y="24512"/>
                  </a:lnTo>
                  <a:lnTo>
                    <a:pt x="108873" y="26350"/>
                  </a:lnTo>
                  <a:lnTo>
                    <a:pt x="108827" y="28232"/>
                  </a:lnTo>
                  <a:lnTo>
                    <a:pt x="108766" y="30139"/>
                  </a:lnTo>
                  <a:lnTo>
                    <a:pt x="108689" y="32089"/>
                  </a:lnTo>
                  <a:lnTo>
                    <a:pt x="108603" y="34074"/>
                  </a:lnTo>
                  <a:lnTo>
                    <a:pt x="108506" y="36093"/>
                  </a:lnTo>
                  <a:lnTo>
                    <a:pt x="108455" y="37106"/>
                  </a:lnTo>
                  <a:lnTo>
                    <a:pt x="108394" y="38137"/>
                  </a:lnTo>
                  <a:lnTo>
                    <a:pt x="108333" y="39168"/>
                  </a:lnTo>
                  <a:lnTo>
                    <a:pt x="108267" y="40208"/>
                  </a:lnTo>
                  <a:lnTo>
                    <a:pt x="108267" y="40208"/>
                  </a:lnTo>
                  <a:lnTo>
                    <a:pt x="108251" y="40440"/>
                  </a:lnTo>
                  <a:lnTo>
                    <a:pt x="108226" y="40672"/>
                  </a:lnTo>
                  <a:lnTo>
                    <a:pt x="108200" y="40895"/>
                  </a:lnTo>
                  <a:lnTo>
                    <a:pt x="108165" y="41110"/>
                  </a:lnTo>
                  <a:lnTo>
                    <a:pt x="108124" y="41325"/>
                  </a:lnTo>
                  <a:lnTo>
                    <a:pt x="108078" y="41540"/>
                  </a:lnTo>
                  <a:lnTo>
                    <a:pt x="108027" y="41746"/>
                  </a:lnTo>
                  <a:lnTo>
                    <a:pt x="107971" y="41943"/>
                  </a:lnTo>
                  <a:lnTo>
                    <a:pt x="107910" y="42141"/>
                  </a:lnTo>
                  <a:lnTo>
                    <a:pt x="107844" y="42338"/>
                  </a:lnTo>
                  <a:lnTo>
                    <a:pt x="107773" y="42519"/>
                  </a:lnTo>
                  <a:lnTo>
                    <a:pt x="107696" y="42699"/>
                  </a:lnTo>
                  <a:lnTo>
                    <a:pt x="107620" y="42880"/>
                  </a:lnTo>
                  <a:lnTo>
                    <a:pt x="107533" y="43052"/>
                  </a:lnTo>
                  <a:lnTo>
                    <a:pt x="107447" y="43215"/>
                  </a:lnTo>
                  <a:lnTo>
                    <a:pt x="107355" y="43369"/>
                  </a:lnTo>
                  <a:lnTo>
                    <a:pt x="107263" y="43516"/>
                  </a:lnTo>
                  <a:lnTo>
                    <a:pt x="107162" y="43662"/>
                  </a:lnTo>
                  <a:lnTo>
                    <a:pt x="107060" y="43799"/>
                  </a:lnTo>
                  <a:lnTo>
                    <a:pt x="106953" y="43928"/>
                  </a:lnTo>
                  <a:lnTo>
                    <a:pt x="106846" y="44048"/>
                  </a:lnTo>
                  <a:lnTo>
                    <a:pt x="106729" y="44160"/>
                  </a:lnTo>
                  <a:lnTo>
                    <a:pt x="106617" y="44263"/>
                  </a:lnTo>
                  <a:lnTo>
                    <a:pt x="106494" y="44357"/>
                  </a:lnTo>
                  <a:lnTo>
                    <a:pt x="106377" y="44452"/>
                  </a:lnTo>
                  <a:lnTo>
                    <a:pt x="106250" y="44529"/>
                  </a:lnTo>
                  <a:lnTo>
                    <a:pt x="106123" y="44598"/>
                  </a:lnTo>
                  <a:lnTo>
                    <a:pt x="105995" y="44667"/>
                  </a:lnTo>
                  <a:lnTo>
                    <a:pt x="105863" y="44718"/>
                  </a:lnTo>
                  <a:lnTo>
                    <a:pt x="105730" y="44761"/>
                  </a:lnTo>
                  <a:lnTo>
                    <a:pt x="105598" y="44796"/>
                  </a:lnTo>
                  <a:lnTo>
                    <a:pt x="105460" y="44813"/>
                  </a:lnTo>
                  <a:lnTo>
                    <a:pt x="105460" y="44813"/>
                  </a:lnTo>
                  <a:lnTo>
                    <a:pt x="104534" y="44933"/>
                  </a:lnTo>
                  <a:lnTo>
                    <a:pt x="103500" y="45053"/>
                  </a:lnTo>
                  <a:lnTo>
                    <a:pt x="102114" y="45208"/>
                  </a:lnTo>
                  <a:lnTo>
                    <a:pt x="100388" y="45397"/>
                  </a:lnTo>
                  <a:lnTo>
                    <a:pt x="98341" y="45595"/>
                  </a:lnTo>
                  <a:lnTo>
                    <a:pt x="95983" y="45809"/>
                  </a:lnTo>
                  <a:lnTo>
                    <a:pt x="94694" y="45921"/>
                  </a:lnTo>
                  <a:lnTo>
                    <a:pt x="93339" y="46033"/>
                  </a:lnTo>
                  <a:lnTo>
                    <a:pt x="93339" y="46033"/>
                  </a:lnTo>
                  <a:lnTo>
                    <a:pt x="93192" y="46033"/>
                  </a:lnTo>
                  <a:lnTo>
                    <a:pt x="93192" y="46033"/>
                  </a:lnTo>
                  <a:lnTo>
                    <a:pt x="93039" y="46033"/>
                  </a:lnTo>
                  <a:lnTo>
                    <a:pt x="92886" y="46007"/>
                  </a:lnTo>
                  <a:lnTo>
                    <a:pt x="92738" y="45981"/>
                  </a:lnTo>
                  <a:lnTo>
                    <a:pt x="92596" y="45938"/>
                  </a:lnTo>
                  <a:lnTo>
                    <a:pt x="92448" y="45887"/>
                  </a:lnTo>
                  <a:lnTo>
                    <a:pt x="92311" y="45818"/>
                  </a:lnTo>
                  <a:lnTo>
                    <a:pt x="92168" y="45741"/>
                  </a:lnTo>
                  <a:lnTo>
                    <a:pt x="92035" y="45655"/>
                  </a:lnTo>
                  <a:lnTo>
                    <a:pt x="91903" y="45560"/>
                  </a:lnTo>
                  <a:lnTo>
                    <a:pt x="91771" y="45449"/>
                  </a:lnTo>
                  <a:lnTo>
                    <a:pt x="91648" y="45328"/>
                  </a:lnTo>
                  <a:lnTo>
                    <a:pt x="91526" y="45208"/>
                  </a:lnTo>
                  <a:lnTo>
                    <a:pt x="91409" y="45071"/>
                  </a:lnTo>
                  <a:lnTo>
                    <a:pt x="91292" y="44924"/>
                  </a:lnTo>
                  <a:lnTo>
                    <a:pt x="91180" y="44770"/>
                  </a:lnTo>
                  <a:lnTo>
                    <a:pt x="91078" y="44607"/>
                  </a:lnTo>
                  <a:lnTo>
                    <a:pt x="90976" y="44435"/>
                  </a:lnTo>
                  <a:lnTo>
                    <a:pt x="90879" y="44263"/>
                  </a:lnTo>
                  <a:lnTo>
                    <a:pt x="90788" y="44074"/>
                  </a:lnTo>
                  <a:lnTo>
                    <a:pt x="90701" y="43885"/>
                  </a:lnTo>
                  <a:lnTo>
                    <a:pt x="90620" y="43679"/>
                  </a:lnTo>
                  <a:lnTo>
                    <a:pt x="90543" y="43473"/>
                  </a:lnTo>
                  <a:lnTo>
                    <a:pt x="90472" y="43258"/>
                  </a:lnTo>
                  <a:lnTo>
                    <a:pt x="90411" y="43043"/>
                  </a:lnTo>
                  <a:lnTo>
                    <a:pt x="90350" y="42820"/>
                  </a:lnTo>
                  <a:lnTo>
                    <a:pt x="90299" y="42588"/>
                  </a:lnTo>
                  <a:lnTo>
                    <a:pt x="90253" y="42347"/>
                  </a:lnTo>
                  <a:lnTo>
                    <a:pt x="90212" y="42107"/>
                  </a:lnTo>
                  <a:lnTo>
                    <a:pt x="90182" y="41866"/>
                  </a:lnTo>
                  <a:lnTo>
                    <a:pt x="90156" y="41617"/>
                  </a:lnTo>
                  <a:lnTo>
                    <a:pt x="90136" y="41359"/>
                  </a:lnTo>
                  <a:lnTo>
                    <a:pt x="90126" y="41101"/>
                  </a:lnTo>
                  <a:lnTo>
                    <a:pt x="90126" y="41101"/>
                  </a:lnTo>
                  <a:lnTo>
                    <a:pt x="90121" y="40835"/>
                  </a:lnTo>
                  <a:lnTo>
                    <a:pt x="90126" y="40569"/>
                  </a:lnTo>
                  <a:lnTo>
                    <a:pt x="90141" y="40311"/>
                  </a:lnTo>
                  <a:lnTo>
                    <a:pt x="90161" y="40053"/>
                  </a:lnTo>
                  <a:lnTo>
                    <a:pt x="90187" y="39804"/>
                  </a:lnTo>
                  <a:lnTo>
                    <a:pt x="90222" y="39555"/>
                  </a:lnTo>
                  <a:lnTo>
                    <a:pt x="90263" y="39306"/>
                  </a:lnTo>
                  <a:lnTo>
                    <a:pt x="90309" y="39065"/>
                  </a:lnTo>
                  <a:lnTo>
                    <a:pt x="90365" y="38833"/>
                  </a:lnTo>
                  <a:lnTo>
                    <a:pt x="90426" y="38610"/>
                  </a:lnTo>
                  <a:lnTo>
                    <a:pt x="90492" y="38387"/>
                  </a:lnTo>
                  <a:lnTo>
                    <a:pt x="90569" y="38163"/>
                  </a:lnTo>
                  <a:lnTo>
                    <a:pt x="90650" y="37957"/>
                  </a:lnTo>
                  <a:lnTo>
                    <a:pt x="90732" y="37759"/>
                  </a:lnTo>
                  <a:lnTo>
                    <a:pt x="90823" y="37562"/>
                  </a:lnTo>
                  <a:lnTo>
                    <a:pt x="90920" y="37373"/>
                  </a:lnTo>
                  <a:lnTo>
                    <a:pt x="91022" y="37192"/>
                  </a:lnTo>
                  <a:lnTo>
                    <a:pt x="91129" y="37020"/>
                  </a:lnTo>
                  <a:lnTo>
                    <a:pt x="91241" y="36857"/>
                  </a:lnTo>
                  <a:lnTo>
                    <a:pt x="91358" y="36703"/>
                  </a:lnTo>
                  <a:lnTo>
                    <a:pt x="91480" y="36557"/>
                  </a:lnTo>
                  <a:lnTo>
                    <a:pt x="91603" y="36428"/>
                  </a:lnTo>
                  <a:lnTo>
                    <a:pt x="91730" y="36299"/>
                  </a:lnTo>
                  <a:lnTo>
                    <a:pt x="91867" y="36187"/>
                  </a:lnTo>
                  <a:lnTo>
                    <a:pt x="92000" y="36084"/>
                  </a:lnTo>
                  <a:lnTo>
                    <a:pt x="92142" y="35990"/>
                  </a:lnTo>
                  <a:lnTo>
                    <a:pt x="92285" y="35912"/>
                  </a:lnTo>
                  <a:lnTo>
                    <a:pt x="92433" y="35843"/>
                  </a:lnTo>
                  <a:lnTo>
                    <a:pt x="92580" y="35783"/>
                  </a:lnTo>
                  <a:lnTo>
                    <a:pt x="92733" y="35740"/>
                  </a:lnTo>
                  <a:lnTo>
                    <a:pt x="92891" y="35706"/>
                  </a:lnTo>
                  <a:lnTo>
                    <a:pt x="93049" y="35689"/>
                  </a:lnTo>
                  <a:lnTo>
                    <a:pt x="93049" y="35689"/>
                  </a:lnTo>
                  <a:lnTo>
                    <a:pt x="94536" y="35560"/>
                  </a:lnTo>
                  <a:lnTo>
                    <a:pt x="95942" y="35440"/>
                  </a:lnTo>
                  <a:lnTo>
                    <a:pt x="97261" y="35319"/>
                  </a:lnTo>
                  <a:lnTo>
                    <a:pt x="98488" y="35208"/>
                  </a:lnTo>
                  <a:lnTo>
                    <a:pt x="100653" y="34984"/>
                  </a:lnTo>
                  <a:lnTo>
                    <a:pt x="102410" y="34795"/>
                  </a:lnTo>
                  <a:lnTo>
                    <a:pt x="102410" y="34795"/>
                  </a:lnTo>
                  <a:lnTo>
                    <a:pt x="102491" y="33094"/>
                  </a:lnTo>
                  <a:lnTo>
                    <a:pt x="102563" y="31410"/>
                  </a:lnTo>
                  <a:lnTo>
                    <a:pt x="102629" y="29752"/>
                  </a:lnTo>
                  <a:lnTo>
                    <a:pt x="102680" y="28120"/>
                  </a:lnTo>
                  <a:lnTo>
                    <a:pt x="102726" y="26513"/>
                  </a:lnTo>
                  <a:lnTo>
                    <a:pt x="102761" y="24941"/>
                  </a:lnTo>
                  <a:lnTo>
                    <a:pt x="102792" y="23403"/>
                  </a:lnTo>
                  <a:lnTo>
                    <a:pt x="102812" y="21891"/>
                  </a:lnTo>
                  <a:lnTo>
                    <a:pt x="102827" y="20414"/>
                  </a:lnTo>
                  <a:lnTo>
                    <a:pt x="102838" y="18970"/>
                  </a:lnTo>
                  <a:lnTo>
                    <a:pt x="102843" y="17570"/>
                  </a:lnTo>
                  <a:lnTo>
                    <a:pt x="102838" y="16195"/>
                  </a:lnTo>
                  <a:lnTo>
                    <a:pt x="102833" y="14864"/>
                  </a:lnTo>
                  <a:lnTo>
                    <a:pt x="102817" y="13575"/>
                  </a:lnTo>
                  <a:lnTo>
                    <a:pt x="102802" y="12329"/>
                  </a:lnTo>
                  <a:lnTo>
                    <a:pt x="102782" y="11118"/>
                  </a:lnTo>
                  <a:lnTo>
                    <a:pt x="102782" y="11118"/>
                  </a:lnTo>
                  <a:lnTo>
                    <a:pt x="99471" y="10963"/>
                  </a:lnTo>
                  <a:lnTo>
                    <a:pt x="97755" y="10886"/>
                  </a:lnTo>
                  <a:lnTo>
                    <a:pt x="95998" y="10817"/>
                  </a:lnTo>
                  <a:lnTo>
                    <a:pt x="94200" y="10748"/>
                  </a:lnTo>
                  <a:lnTo>
                    <a:pt x="92367" y="10688"/>
                  </a:lnTo>
                  <a:lnTo>
                    <a:pt x="90492" y="10628"/>
                  </a:lnTo>
                  <a:lnTo>
                    <a:pt x="88577" y="10577"/>
                  </a:lnTo>
                  <a:lnTo>
                    <a:pt x="86627" y="10525"/>
                  </a:lnTo>
                  <a:lnTo>
                    <a:pt x="84635" y="10482"/>
                  </a:lnTo>
                  <a:lnTo>
                    <a:pt x="82608" y="10448"/>
                  </a:lnTo>
                  <a:lnTo>
                    <a:pt x="80541" y="10413"/>
                  </a:lnTo>
                  <a:lnTo>
                    <a:pt x="78437" y="10388"/>
                  </a:lnTo>
                  <a:lnTo>
                    <a:pt x="76298" y="10370"/>
                  </a:lnTo>
                  <a:lnTo>
                    <a:pt x="74124" y="10362"/>
                  </a:lnTo>
                  <a:lnTo>
                    <a:pt x="71908" y="10353"/>
                  </a:lnTo>
                  <a:lnTo>
                    <a:pt x="69662" y="10353"/>
                  </a:lnTo>
                  <a:lnTo>
                    <a:pt x="67375" y="10370"/>
                  </a:lnTo>
                  <a:lnTo>
                    <a:pt x="65058" y="10388"/>
                  </a:lnTo>
                  <a:lnTo>
                    <a:pt x="62705" y="10413"/>
                  </a:lnTo>
                  <a:lnTo>
                    <a:pt x="60312" y="10448"/>
                  </a:lnTo>
                  <a:lnTo>
                    <a:pt x="57892" y="10499"/>
                  </a:lnTo>
                  <a:lnTo>
                    <a:pt x="55432" y="10551"/>
                  </a:lnTo>
                  <a:lnTo>
                    <a:pt x="52942" y="10611"/>
                  </a:lnTo>
                  <a:lnTo>
                    <a:pt x="50416" y="10688"/>
                  </a:lnTo>
                  <a:lnTo>
                    <a:pt x="47859" y="10774"/>
                  </a:lnTo>
                  <a:lnTo>
                    <a:pt x="45267" y="10869"/>
                  </a:lnTo>
                  <a:lnTo>
                    <a:pt x="42644" y="10972"/>
                  </a:lnTo>
                  <a:lnTo>
                    <a:pt x="39986" y="11092"/>
                  </a:lnTo>
                  <a:lnTo>
                    <a:pt x="37302" y="11221"/>
                  </a:lnTo>
                  <a:lnTo>
                    <a:pt x="34582" y="11358"/>
                  </a:lnTo>
                  <a:lnTo>
                    <a:pt x="31832" y="11504"/>
                  </a:lnTo>
                  <a:lnTo>
                    <a:pt x="31832" y="11504"/>
                  </a:lnTo>
                  <a:lnTo>
                    <a:pt x="31811" y="12699"/>
                  </a:lnTo>
                  <a:lnTo>
                    <a:pt x="31796" y="13936"/>
                  </a:lnTo>
                  <a:lnTo>
                    <a:pt x="31786" y="15207"/>
                  </a:lnTo>
                  <a:lnTo>
                    <a:pt x="31781" y="16522"/>
                  </a:lnTo>
                  <a:lnTo>
                    <a:pt x="31781" y="17871"/>
                  </a:lnTo>
                  <a:lnTo>
                    <a:pt x="31781" y="19254"/>
                  </a:lnTo>
                  <a:lnTo>
                    <a:pt x="31791" y="20671"/>
                  </a:lnTo>
                  <a:lnTo>
                    <a:pt x="31811" y="22132"/>
                  </a:lnTo>
                  <a:lnTo>
                    <a:pt x="31832" y="23618"/>
                  </a:lnTo>
                  <a:lnTo>
                    <a:pt x="31862" y="25139"/>
                  </a:lnTo>
                  <a:lnTo>
                    <a:pt x="31898" y="26685"/>
                  </a:lnTo>
                  <a:lnTo>
                    <a:pt x="31944" y="28266"/>
                  </a:lnTo>
                  <a:lnTo>
                    <a:pt x="32000" y="29873"/>
                  </a:lnTo>
                  <a:lnTo>
                    <a:pt x="32061" y="31496"/>
                  </a:lnTo>
                  <a:lnTo>
                    <a:pt x="32132" y="33154"/>
                  </a:lnTo>
                  <a:lnTo>
                    <a:pt x="32214" y="34838"/>
                  </a:lnTo>
                  <a:lnTo>
                    <a:pt x="32214" y="34838"/>
                  </a:lnTo>
                  <a:lnTo>
                    <a:pt x="33477" y="34993"/>
                  </a:lnTo>
                  <a:lnTo>
                    <a:pt x="34750" y="35148"/>
                  </a:lnTo>
                  <a:lnTo>
                    <a:pt x="36039" y="35294"/>
                  </a:lnTo>
                  <a:lnTo>
                    <a:pt x="37332" y="35431"/>
                  </a:lnTo>
                  <a:lnTo>
                    <a:pt x="38631" y="35560"/>
                  </a:lnTo>
                  <a:lnTo>
                    <a:pt x="39945" y="35689"/>
                  </a:lnTo>
                  <a:lnTo>
                    <a:pt x="41269" y="35801"/>
                  </a:lnTo>
                  <a:lnTo>
                    <a:pt x="42598" y="35912"/>
                  </a:lnTo>
                  <a:lnTo>
                    <a:pt x="43938" y="36024"/>
                  </a:lnTo>
                  <a:lnTo>
                    <a:pt x="45282" y="36118"/>
                  </a:lnTo>
                  <a:lnTo>
                    <a:pt x="46642" y="36213"/>
                  </a:lnTo>
                  <a:lnTo>
                    <a:pt x="48007" y="36290"/>
                  </a:lnTo>
                  <a:lnTo>
                    <a:pt x="49382" y="36376"/>
                  </a:lnTo>
                  <a:lnTo>
                    <a:pt x="50762" y="36445"/>
                  </a:lnTo>
                  <a:lnTo>
                    <a:pt x="52158" y="36505"/>
                  </a:lnTo>
                  <a:lnTo>
                    <a:pt x="53558" y="36565"/>
                  </a:lnTo>
                  <a:lnTo>
                    <a:pt x="54964" y="36617"/>
                  </a:lnTo>
                  <a:lnTo>
                    <a:pt x="56380" y="36660"/>
                  </a:lnTo>
                  <a:lnTo>
                    <a:pt x="57806" y="36703"/>
                  </a:lnTo>
                  <a:lnTo>
                    <a:pt x="59242" y="36737"/>
                  </a:lnTo>
                  <a:lnTo>
                    <a:pt x="60683" y="36754"/>
                  </a:lnTo>
                  <a:lnTo>
                    <a:pt x="62130" y="36780"/>
                  </a:lnTo>
                  <a:lnTo>
                    <a:pt x="63591" y="36789"/>
                  </a:lnTo>
                  <a:lnTo>
                    <a:pt x="65058" y="36789"/>
                  </a:lnTo>
                  <a:lnTo>
                    <a:pt x="66530" y="36789"/>
                  </a:lnTo>
                  <a:lnTo>
                    <a:pt x="68012" y="36780"/>
                  </a:lnTo>
                  <a:lnTo>
                    <a:pt x="69499" y="36763"/>
                  </a:lnTo>
                  <a:lnTo>
                    <a:pt x="70997" y="36746"/>
                  </a:lnTo>
                  <a:lnTo>
                    <a:pt x="72499" y="36720"/>
                  </a:lnTo>
                  <a:lnTo>
                    <a:pt x="74012" y="36677"/>
                  </a:lnTo>
                  <a:lnTo>
                    <a:pt x="75534" y="36634"/>
                  </a:lnTo>
                  <a:lnTo>
                    <a:pt x="77057" y="36591"/>
                  </a:lnTo>
                  <a:lnTo>
                    <a:pt x="77057" y="36591"/>
                  </a:lnTo>
                  <a:lnTo>
                    <a:pt x="77215" y="36591"/>
                  </a:lnTo>
                  <a:lnTo>
                    <a:pt x="77373" y="36608"/>
                  </a:lnTo>
                  <a:lnTo>
                    <a:pt x="77526" y="36634"/>
                  </a:lnTo>
                  <a:lnTo>
                    <a:pt x="77678" y="36677"/>
                  </a:lnTo>
                  <a:lnTo>
                    <a:pt x="77826" y="36728"/>
                  </a:lnTo>
                  <a:lnTo>
                    <a:pt x="77974" y="36789"/>
                  </a:lnTo>
                  <a:lnTo>
                    <a:pt x="78116" y="36866"/>
                  </a:lnTo>
                  <a:lnTo>
                    <a:pt x="78254" y="36952"/>
                  </a:lnTo>
                  <a:lnTo>
                    <a:pt x="78391" y="37055"/>
                  </a:lnTo>
                  <a:lnTo>
                    <a:pt x="78529" y="37167"/>
                  </a:lnTo>
                  <a:lnTo>
                    <a:pt x="78656" y="37287"/>
                  </a:lnTo>
                  <a:lnTo>
                    <a:pt x="78784" y="37416"/>
                  </a:lnTo>
                  <a:lnTo>
                    <a:pt x="78906" y="37553"/>
                  </a:lnTo>
                  <a:lnTo>
                    <a:pt x="79023" y="37708"/>
                  </a:lnTo>
                  <a:lnTo>
                    <a:pt x="79135" y="37862"/>
                  </a:lnTo>
                  <a:lnTo>
                    <a:pt x="79247" y="38034"/>
                  </a:lnTo>
                  <a:lnTo>
                    <a:pt x="79349" y="38206"/>
                  </a:lnTo>
                  <a:lnTo>
                    <a:pt x="79451" y="38395"/>
                  </a:lnTo>
                  <a:lnTo>
                    <a:pt x="79542" y="38584"/>
                  </a:lnTo>
                  <a:lnTo>
                    <a:pt x="79629" y="38790"/>
                  </a:lnTo>
                  <a:lnTo>
                    <a:pt x="79711" y="38996"/>
                  </a:lnTo>
                  <a:lnTo>
                    <a:pt x="79792" y="39211"/>
                  </a:lnTo>
                  <a:lnTo>
                    <a:pt x="79858" y="39426"/>
                  </a:lnTo>
                  <a:lnTo>
                    <a:pt x="79924" y="39658"/>
                  </a:lnTo>
                  <a:lnTo>
                    <a:pt x="79980" y="39890"/>
                  </a:lnTo>
                  <a:lnTo>
                    <a:pt x="80031" y="40131"/>
                  </a:lnTo>
                  <a:lnTo>
                    <a:pt x="80077" y="40371"/>
                  </a:lnTo>
                  <a:lnTo>
                    <a:pt x="80118" y="40620"/>
                  </a:lnTo>
                  <a:lnTo>
                    <a:pt x="80143" y="40878"/>
                  </a:lnTo>
                  <a:lnTo>
                    <a:pt x="80169" y="41136"/>
                  </a:lnTo>
                  <a:lnTo>
                    <a:pt x="80184" y="41393"/>
                  </a:lnTo>
                  <a:lnTo>
                    <a:pt x="80189" y="41660"/>
                  </a:lnTo>
                  <a:lnTo>
                    <a:pt x="80189" y="41660"/>
                  </a:lnTo>
                  <a:lnTo>
                    <a:pt x="80189" y="41926"/>
                  </a:lnTo>
                  <a:lnTo>
                    <a:pt x="80179" y="42192"/>
                  </a:lnTo>
                  <a:lnTo>
                    <a:pt x="80164" y="42450"/>
                  </a:lnTo>
                  <a:lnTo>
                    <a:pt x="80138" y="42708"/>
                  </a:lnTo>
                  <a:lnTo>
                    <a:pt x="80108" y="42957"/>
                  </a:lnTo>
                  <a:lnTo>
                    <a:pt x="80072" y="43206"/>
                  </a:lnTo>
                  <a:lnTo>
                    <a:pt x="80026" y="43447"/>
                  </a:lnTo>
                  <a:lnTo>
                    <a:pt x="79975" y="43687"/>
                  </a:lnTo>
                  <a:lnTo>
                    <a:pt x="79914" y="43919"/>
                  </a:lnTo>
                  <a:lnTo>
                    <a:pt x="79848" y="44143"/>
                  </a:lnTo>
                  <a:lnTo>
                    <a:pt x="79777" y="44366"/>
                  </a:lnTo>
                  <a:lnTo>
                    <a:pt x="79700" y="44572"/>
                  </a:lnTo>
                  <a:lnTo>
                    <a:pt x="79619" y="44778"/>
                  </a:lnTo>
                  <a:lnTo>
                    <a:pt x="79527" y="44976"/>
                  </a:lnTo>
                  <a:lnTo>
                    <a:pt x="79436" y="45174"/>
                  </a:lnTo>
                  <a:lnTo>
                    <a:pt x="79334" y="45354"/>
                  </a:lnTo>
                  <a:lnTo>
                    <a:pt x="79232" y="45526"/>
                  </a:lnTo>
                  <a:lnTo>
                    <a:pt x="79120" y="45698"/>
                  </a:lnTo>
                  <a:lnTo>
                    <a:pt x="79008" y="45852"/>
                  </a:lnTo>
                  <a:lnTo>
                    <a:pt x="78891" y="45998"/>
                  </a:lnTo>
                  <a:lnTo>
                    <a:pt x="78763" y="46144"/>
                  </a:lnTo>
                  <a:lnTo>
                    <a:pt x="78636" y="46273"/>
                  </a:lnTo>
                  <a:lnTo>
                    <a:pt x="78509" y="46394"/>
                  </a:lnTo>
                  <a:lnTo>
                    <a:pt x="78371" y="46497"/>
                  </a:lnTo>
                  <a:lnTo>
                    <a:pt x="78234" y="46591"/>
                  </a:lnTo>
                  <a:lnTo>
                    <a:pt x="78091" y="46686"/>
                  </a:lnTo>
                  <a:lnTo>
                    <a:pt x="77948" y="46754"/>
                  </a:lnTo>
                  <a:lnTo>
                    <a:pt x="77801" y="46823"/>
                  </a:lnTo>
                  <a:lnTo>
                    <a:pt x="77648" y="46866"/>
                  </a:lnTo>
                  <a:lnTo>
                    <a:pt x="77495" y="46909"/>
                  </a:lnTo>
                  <a:lnTo>
                    <a:pt x="77342" y="46935"/>
                  </a:lnTo>
                  <a:lnTo>
                    <a:pt x="77184" y="46943"/>
                  </a:lnTo>
                  <a:lnTo>
                    <a:pt x="77184" y="46943"/>
                  </a:lnTo>
                  <a:lnTo>
                    <a:pt x="75682" y="46995"/>
                  </a:lnTo>
                  <a:lnTo>
                    <a:pt x="74195" y="47038"/>
                  </a:lnTo>
                  <a:lnTo>
                    <a:pt x="72708" y="47072"/>
                  </a:lnTo>
                  <a:lnTo>
                    <a:pt x="71231" y="47098"/>
                  </a:lnTo>
                  <a:lnTo>
                    <a:pt x="69759" y="47124"/>
                  </a:lnTo>
                  <a:lnTo>
                    <a:pt x="68297" y="47141"/>
                  </a:lnTo>
                  <a:lnTo>
                    <a:pt x="66846" y="47150"/>
                  </a:lnTo>
                  <a:lnTo>
                    <a:pt x="65394" y="47150"/>
                  </a:lnTo>
                  <a:lnTo>
                    <a:pt x="65394" y="47150"/>
                  </a:lnTo>
                  <a:lnTo>
                    <a:pt x="62960" y="47141"/>
                  </a:lnTo>
                  <a:lnTo>
                    <a:pt x="60541" y="47115"/>
                  </a:lnTo>
                  <a:lnTo>
                    <a:pt x="58147" y="47064"/>
                  </a:lnTo>
                  <a:lnTo>
                    <a:pt x="55774" y="47004"/>
                  </a:lnTo>
                  <a:lnTo>
                    <a:pt x="53426" y="46918"/>
                  </a:lnTo>
                  <a:lnTo>
                    <a:pt x="51098" y="46823"/>
                  </a:lnTo>
                  <a:lnTo>
                    <a:pt x="48796" y="46703"/>
                  </a:lnTo>
                  <a:lnTo>
                    <a:pt x="46515" y="46565"/>
                  </a:lnTo>
                  <a:lnTo>
                    <a:pt x="44259" y="46411"/>
                  </a:lnTo>
                  <a:lnTo>
                    <a:pt x="42023" y="46239"/>
                  </a:lnTo>
                  <a:lnTo>
                    <a:pt x="39818" y="46041"/>
                  </a:lnTo>
                  <a:lnTo>
                    <a:pt x="37633" y="45835"/>
                  </a:lnTo>
                  <a:lnTo>
                    <a:pt x="36548" y="45723"/>
                  </a:lnTo>
                  <a:lnTo>
                    <a:pt x="35473" y="45603"/>
                  </a:lnTo>
                  <a:lnTo>
                    <a:pt x="34404" y="45483"/>
                  </a:lnTo>
                  <a:lnTo>
                    <a:pt x="33339" y="45363"/>
                  </a:lnTo>
                  <a:lnTo>
                    <a:pt x="32280" y="45234"/>
                  </a:lnTo>
                  <a:lnTo>
                    <a:pt x="31231" y="45096"/>
                  </a:lnTo>
                  <a:lnTo>
                    <a:pt x="30187" y="44959"/>
                  </a:lnTo>
                  <a:lnTo>
                    <a:pt x="29148" y="44813"/>
                  </a:lnTo>
                  <a:lnTo>
                    <a:pt x="29148" y="44813"/>
                  </a:lnTo>
                  <a:lnTo>
                    <a:pt x="29010" y="44787"/>
                  </a:lnTo>
                  <a:lnTo>
                    <a:pt x="28878" y="44753"/>
                  </a:lnTo>
                  <a:lnTo>
                    <a:pt x="28745" y="44710"/>
                  </a:lnTo>
                  <a:lnTo>
                    <a:pt x="28613" y="44658"/>
                  </a:lnTo>
                  <a:lnTo>
                    <a:pt x="28486" y="44598"/>
                  </a:lnTo>
                  <a:lnTo>
                    <a:pt x="28358" y="44521"/>
                  </a:lnTo>
                  <a:lnTo>
                    <a:pt x="28236" y="44443"/>
                  </a:lnTo>
                  <a:lnTo>
                    <a:pt x="28114" y="44357"/>
                  </a:lnTo>
                  <a:lnTo>
                    <a:pt x="27997" y="44254"/>
                  </a:lnTo>
                  <a:lnTo>
                    <a:pt x="27880" y="44151"/>
                  </a:lnTo>
                  <a:lnTo>
                    <a:pt x="27768" y="44040"/>
                  </a:lnTo>
                  <a:lnTo>
                    <a:pt x="27661" y="43919"/>
                  </a:lnTo>
                  <a:lnTo>
                    <a:pt x="27554" y="43790"/>
                  </a:lnTo>
                  <a:lnTo>
                    <a:pt x="27452" y="43653"/>
                  </a:lnTo>
                  <a:lnTo>
                    <a:pt x="27355" y="43507"/>
                  </a:lnTo>
                  <a:lnTo>
                    <a:pt x="27258" y="43361"/>
                  </a:lnTo>
                  <a:lnTo>
                    <a:pt x="27167" y="43206"/>
                  </a:lnTo>
                  <a:lnTo>
                    <a:pt x="27080" y="43043"/>
                  </a:lnTo>
                  <a:lnTo>
                    <a:pt x="26999" y="42871"/>
                  </a:lnTo>
                  <a:lnTo>
                    <a:pt x="26917" y="42699"/>
                  </a:lnTo>
                  <a:lnTo>
                    <a:pt x="26846" y="42519"/>
                  </a:lnTo>
                  <a:lnTo>
                    <a:pt x="26774" y="42330"/>
                  </a:lnTo>
                  <a:lnTo>
                    <a:pt x="26708" y="42141"/>
                  </a:lnTo>
                  <a:lnTo>
                    <a:pt x="26647" y="41943"/>
                  </a:lnTo>
                  <a:lnTo>
                    <a:pt x="26591" y="41737"/>
                  </a:lnTo>
                  <a:lnTo>
                    <a:pt x="26545" y="41531"/>
                  </a:lnTo>
                  <a:lnTo>
                    <a:pt x="26499" y="41325"/>
                  </a:lnTo>
                  <a:lnTo>
                    <a:pt x="26459" y="41110"/>
                  </a:lnTo>
                  <a:lnTo>
                    <a:pt x="26423" y="40887"/>
                  </a:lnTo>
                  <a:lnTo>
                    <a:pt x="26393" y="40663"/>
                  </a:lnTo>
                  <a:lnTo>
                    <a:pt x="26372" y="40440"/>
                  </a:lnTo>
                  <a:lnTo>
                    <a:pt x="26352" y="40208"/>
                  </a:lnTo>
                  <a:lnTo>
                    <a:pt x="26352" y="40208"/>
                  </a:lnTo>
                  <a:lnTo>
                    <a:pt x="26286" y="39185"/>
                  </a:lnTo>
                  <a:lnTo>
                    <a:pt x="26230" y="38172"/>
                  </a:lnTo>
                  <a:lnTo>
                    <a:pt x="26117" y="36153"/>
                  </a:lnTo>
                  <a:lnTo>
                    <a:pt x="26021" y="34168"/>
                  </a:lnTo>
                  <a:lnTo>
                    <a:pt x="25934" y="32218"/>
                  </a:lnTo>
                  <a:lnTo>
                    <a:pt x="25863" y="30294"/>
                  </a:lnTo>
                  <a:lnTo>
                    <a:pt x="25802" y="28412"/>
                  </a:lnTo>
                  <a:lnTo>
                    <a:pt x="25751" y="26565"/>
                  </a:lnTo>
                  <a:lnTo>
                    <a:pt x="25710" y="24752"/>
                  </a:lnTo>
                  <a:lnTo>
                    <a:pt x="25679" y="22982"/>
                  </a:lnTo>
                  <a:lnTo>
                    <a:pt x="25659" y="21255"/>
                  </a:lnTo>
                  <a:lnTo>
                    <a:pt x="25644" y="19572"/>
                  </a:lnTo>
                  <a:lnTo>
                    <a:pt x="25639" y="17931"/>
                  </a:lnTo>
                  <a:lnTo>
                    <a:pt x="25639" y="16350"/>
                  </a:lnTo>
                  <a:lnTo>
                    <a:pt x="25649" y="14803"/>
                  </a:lnTo>
                  <a:lnTo>
                    <a:pt x="25664" y="13317"/>
                  </a:lnTo>
                  <a:lnTo>
                    <a:pt x="25685" y="11882"/>
                  </a:lnTo>
                  <a:lnTo>
                    <a:pt x="25685" y="11882"/>
                  </a:lnTo>
                  <a:lnTo>
                    <a:pt x="23398" y="12037"/>
                  </a:lnTo>
                  <a:lnTo>
                    <a:pt x="21101" y="12200"/>
                  </a:lnTo>
                  <a:lnTo>
                    <a:pt x="18779" y="12372"/>
                  </a:lnTo>
                  <a:lnTo>
                    <a:pt x="16441" y="12544"/>
                  </a:lnTo>
                  <a:lnTo>
                    <a:pt x="14083" y="12733"/>
                  </a:lnTo>
                  <a:lnTo>
                    <a:pt x="11704" y="12931"/>
                  </a:lnTo>
                  <a:lnTo>
                    <a:pt x="9311" y="13137"/>
                  </a:lnTo>
                  <a:lnTo>
                    <a:pt x="6897" y="13352"/>
                  </a:lnTo>
                  <a:lnTo>
                    <a:pt x="6897" y="13352"/>
                  </a:lnTo>
                  <a:lnTo>
                    <a:pt x="6831" y="15877"/>
                  </a:lnTo>
                  <a:lnTo>
                    <a:pt x="6749" y="18919"/>
                  </a:lnTo>
                  <a:lnTo>
                    <a:pt x="6662" y="22467"/>
                  </a:lnTo>
                  <a:lnTo>
                    <a:pt x="6566" y="26496"/>
                  </a:lnTo>
                  <a:lnTo>
                    <a:pt x="6469" y="31007"/>
                  </a:lnTo>
                  <a:lnTo>
                    <a:pt x="6362" y="35972"/>
                  </a:lnTo>
                  <a:lnTo>
                    <a:pt x="6250" y="41385"/>
                  </a:lnTo>
                  <a:lnTo>
                    <a:pt x="6138" y="47227"/>
                  </a:lnTo>
                  <a:lnTo>
                    <a:pt x="6138" y="47227"/>
                  </a:lnTo>
                  <a:lnTo>
                    <a:pt x="6128" y="47485"/>
                  </a:lnTo>
                  <a:lnTo>
                    <a:pt x="6112" y="47742"/>
                  </a:lnTo>
                  <a:lnTo>
                    <a:pt x="6087" y="48000"/>
                  </a:lnTo>
                  <a:lnTo>
                    <a:pt x="6056" y="48249"/>
                  </a:lnTo>
                  <a:lnTo>
                    <a:pt x="6021" y="48490"/>
                  </a:lnTo>
                  <a:lnTo>
                    <a:pt x="5975" y="48730"/>
                  </a:lnTo>
                  <a:lnTo>
                    <a:pt x="5924" y="48962"/>
                  </a:lnTo>
                  <a:lnTo>
                    <a:pt x="5868" y="49194"/>
                  </a:lnTo>
                  <a:lnTo>
                    <a:pt x="5802" y="49418"/>
                  </a:lnTo>
                  <a:lnTo>
                    <a:pt x="5736" y="49632"/>
                  </a:lnTo>
                  <a:lnTo>
                    <a:pt x="5659" y="49839"/>
                  </a:lnTo>
                  <a:lnTo>
                    <a:pt x="5578" y="50045"/>
                  </a:lnTo>
                  <a:lnTo>
                    <a:pt x="5491" y="50242"/>
                  </a:lnTo>
                  <a:lnTo>
                    <a:pt x="5399" y="50431"/>
                  </a:lnTo>
                  <a:lnTo>
                    <a:pt x="5303" y="50612"/>
                  </a:lnTo>
                  <a:lnTo>
                    <a:pt x="5201" y="50784"/>
                  </a:lnTo>
                  <a:lnTo>
                    <a:pt x="5094" y="50947"/>
                  </a:lnTo>
                  <a:lnTo>
                    <a:pt x="4987" y="51110"/>
                  </a:lnTo>
                  <a:lnTo>
                    <a:pt x="4870" y="51256"/>
                  </a:lnTo>
                  <a:lnTo>
                    <a:pt x="4753" y="51394"/>
                  </a:lnTo>
                  <a:lnTo>
                    <a:pt x="4630" y="51523"/>
                  </a:lnTo>
                  <a:lnTo>
                    <a:pt x="4503" y="51643"/>
                  </a:lnTo>
                  <a:lnTo>
                    <a:pt x="4371" y="51755"/>
                  </a:lnTo>
                  <a:lnTo>
                    <a:pt x="4238" y="51849"/>
                  </a:lnTo>
                  <a:lnTo>
                    <a:pt x="4101" y="51944"/>
                  </a:lnTo>
                  <a:lnTo>
                    <a:pt x="3963" y="52021"/>
                  </a:lnTo>
                  <a:lnTo>
                    <a:pt x="3821" y="52090"/>
                  </a:lnTo>
                  <a:lnTo>
                    <a:pt x="3673" y="52141"/>
                  </a:lnTo>
                  <a:lnTo>
                    <a:pt x="3525" y="52184"/>
                  </a:lnTo>
                  <a:lnTo>
                    <a:pt x="3377" y="52218"/>
                  </a:lnTo>
                  <a:lnTo>
                    <a:pt x="3225" y="52236"/>
                  </a:lnTo>
                  <a:lnTo>
                    <a:pt x="3072" y="52244"/>
                  </a:lnTo>
                  <a:lnTo>
                    <a:pt x="3072" y="52244"/>
                  </a:lnTo>
                  <a:lnTo>
                    <a:pt x="2970" y="52236"/>
                  </a:lnTo>
                  <a:lnTo>
                    <a:pt x="2970" y="52236"/>
                  </a:lnTo>
                  <a:lnTo>
                    <a:pt x="2812" y="52227"/>
                  </a:lnTo>
                  <a:lnTo>
                    <a:pt x="2659" y="52193"/>
                  </a:lnTo>
                  <a:lnTo>
                    <a:pt x="2507" y="52150"/>
                  </a:lnTo>
                  <a:lnTo>
                    <a:pt x="2354" y="52098"/>
                  </a:lnTo>
                  <a:lnTo>
                    <a:pt x="2206" y="52038"/>
                  </a:lnTo>
                  <a:lnTo>
                    <a:pt x="2064" y="51961"/>
                  </a:lnTo>
                  <a:lnTo>
                    <a:pt x="1921" y="51866"/>
                  </a:lnTo>
                  <a:lnTo>
                    <a:pt x="1783" y="51772"/>
                  </a:lnTo>
                  <a:lnTo>
                    <a:pt x="1651" y="51660"/>
                  </a:lnTo>
                  <a:lnTo>
                    <a:pt x="1524" y="51540"/>
                  </a:lnTo>
                  <a:lnTo>
                    <a:pt x="1396" y="51402"/>
                  </a:lnTo>
                  <a:lnTo>
                    <a:pt x="1274" y="51265"/>
                  </a:lnTo>
                  <a:lnTo>
                    <a:pt x="1157" y="51110"/>
                  </a:lnTo>
                  <a:lnTo>
                    <a:pt x="1045" y="50956"/>
                  </a:lnTo>
                  <a:lnTo>
                    <a:pt x="933" y="50784"/>
                  </a:lnTo>
                  <a:lnTo>
                    <a:pt x="831" y="50603"/>
                  </a:lnTo>
                  <a:lnTo>
                    <a:pt x="734" y="50423"/>
                  </a:lnTo>
                  <a:lnTo>
                    <a:pt x="637" y="50225"/>
                  </a:lnTo>
                  <a:lnTo>
                    <a:pt x="551" y="50028"/>
                  </a:lnTo>
                  <a:lnTo>
                    <a:pt x="469" y="49822"/>
                  </a:lnTo>
                  <a:lnTo>
                    <a:pt x="393" y="49607"/>
                  </a:lnTo>
                  <a:lnTo>
                    <a:pt x="327" y="49383"/>
                  </a:lnTo>
                  <a:lnTo>
                    <a:pt x="261" y="49160"/>
                  </a:lnTo>
                  <a:lnTo>
                    <a:pt x="205" y="48928"/>
                  </a:lnTo>
                  <a:lnTo>
                    <a:pt x="154" y="48687"/>
                  </a:lnTo>
                  <a:lnTo>
                    <a:pt x="108" y="48447"/>
                  </a:lnTo>
                  <a:lnTo>
                    <a:pt x="72" y="48198"/>
                  </a:lnTo>
                  <a:lnTo>
                    <a:pt x="42" y="47949"/>
                  </a:lnTo>
                  <a:lnTo>
                    <a:pt x="21" y="47691"/>
                  </a:lnTo>
                  <a:lnTo>
                    <a:pt x="6" y="47425"/>
                  </a:lnTo>
                  <a:lnTo>
                    <a:pt x="1" y="47167"/>
                  </a:lnTo>
                  <a:lnTo>
                    <a:pt x="1" y="46900"/>
                  </a:lnTo>
                  <a:lnTo>
                    <a:pt x="1" y="46900"/>
                  </a:lnTo>
                  <a:lnTo>
                    <a:pt x="87" y="42459"/>
                  </a:lnTo>
                  <a:lnTo>
                    <a:pt x="169" y="38266"/>
                  </a:lnTo>
                  <a:lnTo>
                    <a:pt x="250" y="34314"/>
                  </a:lnTo>
                  <a:lnTo>
                    <a:pt x="332" y="30620"/>
                  </a:lnTo>
                  <a:lnTo>
                    <a:pt x="485" y="24005"/>
                  </a:lnTo>
                  <a:lnTo>
                    <a:pt x="617" y="18481"/>
                  </a:lnTo>
                  <a:lnTo>
                    <a:pt x="729" y="14082"/>
                  </a:lnTo>
                  <a:lnTo>
                    <a:pt x="816" y="10860"/>
                  </a:lnTo>
                  <a:lnTo>
                    <a:pt x="897" y="8171"/>
                  </a:lnTo>
                  <a:lnTo>
                    <a:pt x="897" y="8171"/>
                  </a:lnTo>
                  <a:lnTo>
                    <a:pt x="907" y="7922"/>
                  </a:lnTo>
                  <a:lnTo>
                    <a:pt x="923" y="7681"/>
                  </a:lnTo>
                  <a:lnTo>
                    <a:pt x="948" y="7441"/>
                  </a:lnTo>
                  <a:lnTo>
                    <a:pt x="979" y="7209"/>
                  </a:lnTo>
                  <a:lnTo>
                    <a:pt x="1014" y="6977"/>
                  </a:lnTo>
                  <a:lnTo>
                    <a:pt x="1060" y="6745"/>
                  </a:lnTo>
                  <a:lnTo>
                    <a:pt x="1106" y="6530"/>
                  </a:lnTo>
                  <a:lnTo>
                    <a:pt x="1162" y="6307"/>
                  </a:lnTo>
                  <a:lnTo>
                    <a:pt x="1223" y="6100"/>
                  </a:lnTo>
                  <a:lnTo>
                    <a:pt x="1289" y="5894"/>
                  </a:lnTo>
                  <a:lnTo>
                    <a:pt x="1361" y="5688"/>
                  </a:lnTo>
                  <a:lnTo>
                    <a:pt x="1437" y="5499"/>
                  </a:lnTo>
                  <a:lnTo>
                    <a:pt x="1519" y="5310"/>
                  </a:lnTo>
                  <a:lnTo>
                    <a:pt x="1600" y="5130"/>
                  </a:lnTo>
                  <a:lnTo>
                    <a:pt x="1692" y="4949"/>
                  </a:lnTo>
                  <a:lnTo>
                    <a:pt x="1788" y="4786"/>
                  </a:lnTo>
                  <a:lnTo>
                    <a:pt x="1885" y="4623"/>
                  </a:lnTo>
                  <a:lnTo>
                    <a:pt x="1992" y="4468"/>
                  </a:lnTo>
                  <a:lnTo>
                    <a:pt x="2099" y="4322"/>
                  </a:lnTo>
                  <a:lnTo>
                    <a:pt x="2211" y="4185"/>
                  </a:lnTo>
                  <a:lnTo>
                    <a:pt x="2323" y="4056"/>
                  </a:lnTo>
                  <a:lnTo>
                    <a:pt x="2440" y="3935"/>
                  </a:lnTo>
                  <a:lnTo>
                    <a:pt x="2563" y="3824"/>
                  </a:lnTo>
                  <a:lnTo>
                    <a:pt x="2690" y="3721"/>
                  </a:lnTo>
                  <a:lnTo>
                    <a:pt x="2817" y="3626"/>
                  </a:lnTo>
                  <a:lnTo>
                    <a:pt x="2950" y="3549"/>
                  </a:lnTo>
                  <a:lnTo>
                    <a:pt x="3082" y="3472"/>
                  </a:lnTo>
                  <a:lnTo>
                    <a:pt x="3220" y="3411"/>
                  </a:lnTo>
                  <a:lnTo>
                    <a:pt x="3357" y="3360"/>
                  </a:lnTo>
                  <a:lnTo>
                    <a:pt x="3500" y="3317"/>
                  </a:lnTo>
                  <a:lnTo>
                    <a:pt x="3642" y="3283"/>
                  </a:lnTo>
                  <a:lnTo>
                    <a:pt x="3790" y="3265"/>
                  </a:lnTo>
                  <a:lnTo>
                    <a:pt x="3790" y="3265"/>
                  </a:lnTo>
                  <a:lnTo>
                    <a:pt x="7406" y="2930"/>
                  </a:lnTo>
                  <a:lnTo>
                    <a:pt x="10981" y="2621"/>
                  </a:lnTo>
                  <a:lnTo>
                    <a:pt x="14516" y="2329"/>
                  </a:lnTo>
                  <a:lnTo>
                    <a:pt x="18010" y="2063"/>
                  </a:lnTo>
                  <a:lnTo>
                    <a:pt x="21463" y="1805"/>
                  </a:lnTo>
                  <a:lnTo>
                    <a:pt x="24875" y="1573"/>
                  </a:lnTo>
                  <a:lnTo>
                    <a:pt x="28241" y="1358"/>
                  </a:lnTo>
                  <a:lnTo>
                    <a:pt x="31567" y="1160"/>
                  </a:lnTo>
                  <a:lnTo>
                    <a:pt x="34847" y="980"/>
                  </a:lnTo>
                  <a:lnTo>
                    <a:pt x="38086" y="817"/>
                  </a:lnTo>
                  <a:lnTo>
                    <a:pt x="41279" y="671"/>
                  </a:lnTo>
                  <a:lnTo>
                    <a:pt x="44422" y="542"/>
                  </a:lnTo>
                  <a:lnTo>
                    <a:pt x="47523" y="422"/>
                  </a:lnTo>
                  <a:lnTo>
                    <a:pt x="50579" y="327"/>
                  </a:lnTo>
                  <a:lnTo>
                    <a:pt x="53589" y="241"/>
                  </a:lnTo>
                  <a:lnTo>
                    <a:pt x="56548" y="164"/>
                  </a:lnTo>
                  <a:lnTo>
                    <a:pt x="59461" y="112"/>
                  </a:lnTo>
                  <a:lnTo>
                    <a:pt x="62323" y="61"/>
                  </a:lnTo>
                  <a:lnTo>
                    <a:pt x="65140" y="26"/>
                  </a:lnTo>
                  <a:lnTo>
                    <a:pt x="67905" y="9"/>
                  </a:lnTo>
                  <a:lnTo>
                    <a:pt x="70620" y="1"/>
                  </a:lnTo>
                  <a:lnTo>
                    <a:pt x="73283" y="1"/>
                  </a:lnTo>
                  <a:lnTo>
                    <a:pt x="75896" y="9"/>
                  </a:lnTo>
                  <a:lnTo>
                    <a:pt x="78458" y="35"/>
                  </a:lnTo>
                  <a:lnTo>
                    <a:pt x="80969" y="61"/>
                  </a:lnTo>
                  <a:lnTo>
                    <a:pt x="83428" y="104"/>
                  </a:lnTo>
                  <a:lnTo>
                    <a:pt x="85832" y="147"/>
                  </a:lnTo>
                  <a:lnTo>
                    <a:pt x="88180" y="207"/>
                  </a:lnTo>
                  <a:lnTo>
                    <a:pt x="90477" y="267"/>
                  </a:lnTo>
                  <a:lnTo>
                    <a:pt x="92718" y="336"/>
                  </a:lnTo>
                  <a:lnTo>
                    <a:pt x="94903" y="413"/>
                  </a:lnTo>
                  <a:lnTo>
                    <a:pt x="97032" y="499"/>
                  </a:lnTo>
                  <a:lnTo>
                    <a:pt x="99104" y="585"/>
                  </a:lnTo>
                  <a:lnTo>
                    <a:pt x="101121" y="679"/>
                  </a:lnTo>
                  <a:lnTo>
                    <a:pt x="103077" y="774"/>
                  </a:lnTo>
                  <a:lnTo>
                    <a:pt x="104982" y="877"/>
                  </a:lnTo>
                  <a:lnTo>
                    <a:pt x="106820" y="980"/>
                  </a:lnTo>
                  <a:lnTo>
                    <a:pt x="108603" y="1083"/>
                  </a:lnTo>
                  <a:lnTo>
                    <a:pt x="110329" y="1195"/>
                  </a:lnTo>
                  <a:lnTo>
                    <a:pt x="111990" y="1307"/>
                  </a:lnTo>
                  <a:lnTo>
                    <a:pt x="113594" y="1418"/>
                  </a:lnTo>
                  <a:lnTo>
                    <a:pt x="115137" y="1538"/>
                  </a:lnTo>
                  <a:lnTo>
                    <a:pt x="118030" y="1762"/>
                  </a:lnTo>
                  <a:lnTo>
                    <a:pt x="120678" y="1994"/>
                  </a:lnTo>
                  <a:lnTo>
                    <a:pt x="123067" y="2217"/>
                  </a:lnTo>
                  <a:lnTo>
                    <a:pt x="125196" y="2423"/>
                  </a:lnTo>
                  <a:lnTo>
                    <a:pt x="127065" y="2621"/>
                  </a:lnTo>
                  <a:lnTo>
                    <a:pt x="128664" y="2801"/>
                  </a:lnTo>
                  <a:lnTo>
                    <a:pt x="129988" y="2956"/>
                  </a:lnTo>
                  <a:lnTo>
                    <a:pt x="131037" y="3085"/>
                  </a:lnTo>
                  <a:lnTo>
                    <a:pt x="131806" y="3179"/>
                  </a:lnTo>
                  <a:lnTo>
                    <a:pt x="132479" y="3274"/>
                  </a:lnTo>
                  <a:lnTo>
                    <a:pt x="132479" y="3274"/>
                  </a:lnTo>
                  <a:lnTo>
                    <a:pt x="132621" y="3300"/>
                  </a:lnTo>
                  <a:lnTo>
                    <a:pt x="132764" y="3343"/>
                  </a:lnTo>
                  <a:lnTo>
                    <a:pt x="132901" y="3386"/>
                  </a:lnTo>
                  <a:lnTo>
                    <a:pt x="133034" y="3446"/>
                  </a:lnTo>
                  <a:lnTo>
                    <a:pt x="133166" y="3514"/>
                  </a:lnTo>
                  <a:lnTo>
                    <a:pt x="133299" y="3592"/>
                  </a:lnTo>
                  <a:lnTo>
                    <a:pt x="133426" y="3678"/>
                  </a:lnTo>
                  <a:lnTo>
                    <a:pt x="133548" y="3772"/>
                  </a:lnTo>
                  <a:lnTo>
                    <a:pt x="133670" y="3875"/>
                  </a:lnTo>
                  <a:lnTo>
                    <a:pt x="133787" y="3996"/>
                  </a:lnTo>
                  <a:lnTo>
                    <a:pt x="133905" y="4116"/>
                  </a:lnTo>
                  <a:lnTo>
                    <a:pt x="134017" y="4245"/>
                  </a:lnTo>
                  <a:lnTo>
                    <a:pt x="134124" y="4382"/>
                  </a:lnTo>
                  <a:lnTo>
                    <a:pt x="134225" y="4528"/>
                  </a:lnTo>
                  <a:lnTo>
                    <a:pt x="134327" y="4683"/>
                  </a:lnTo>
                  <a:lnTo>
                    <a:pt x="134424" y="4838"/>
                  </a:lnTo>
                  <a:lnTo>
                    <a:pt x="134516" y="5009"/>
                  </a:lnTo>
                  <a:lnTo>
                    <a:pt x="134602" y="5181"/>
                  </a:lnTo>
                  <a:lnTo>
                    <a:pt x="134684" y="5362"/>
                  </a:lnTo>
                  <a:lnTo>
                    <a:pt x="134760" y="5551"/>
                  </a:lnTo>
                  <a:lnTo>
                    <a:pt x="134837" y="5740"/>
                  </a:lnTo>
                  <a:lnTo>
                    <a:pt x="134903" y="5937"/>
                  </a:lnTo>
                  <a:lnTo>
                    <a:pt x="134964" y="6143"/>
                  </a:lnTo>
                  <a:lnTo>
                    <a:pt x="135025" y="6350"/>
                  </a:lnTo>
                  <a:lnTo>
                    <a:pt x="135076" y="6564"/>
                  </a:lnTo>
                  <a:lnTo>
                    <a:pt x="135122" y="6779"/>
                  </a:lnTo>
                  <a:lnTo>
                    <a:pt x="135163" y="7003"/>
                  </a:lnTo>
                  <a:lnTo>
                    <a:pt x="135198" y="7226"/>
                  </a:lnTo>
                  <a:lnTo>
                    <a:pt x="135229" y="7458"/>
                  </a:lnTo>
                  <a:lnTo>
                    <a:pt x="135249" y="7690"/>
                  </a:lnTo>
                  <a:lnTo>
                    <a:pt x="135270" y="7930"/>
                  </a:lnTo>
                  <a:lnTo>
                    <a:pt x="135280" y="8171"/>
                  </a:lnTo>
                  <a:lnTo>
                    <a:pt x="135280" y="8171"/>
                  </a:lnTo>
                  <a:lnTo>
                    <a:pt x="135361" y="11023"/>
                  </a:lnTo>
                  <a:lnTo>
                    <a:pt x="135453" y="14357"/>
                  </a:lnTo>
                  <a:lnTo>
                    <a:pt x="135570" y="18910"/>
                  </a:lnTo>
                  <a:lnTo>
                    <a:pt x="135707" y="24623"/>
                  </a:lnTo>
                  <a:lnTo>
                    <a:pt x="135860" y="31453"/>
                  </a:lnTo>
                  <a:lnTo>
                    <a:pt x="135942" y="35276"/>
                  </a:lnTo>
                  <a:lnTo>
                    <a:pt x="136028" y="39357"/>
                  </a:lnTo>
                  <a:lnTo>
                    <a:pt x="136110" y="43696"/>
                  </a:lnTo>
                  <a:lnTo>
                    <a:pt x="136196" y="48292"/>
                  </a:lnTo>
                  <a:lnTo>
                    <a:pt x="136283" y="53121"/>
                  </a:lnTo>
                  <a:lnTo>
                    <a:pt x="136375" y="58198"/>
                  </a:lnTo>
                  <a:lnTo>
                    <a:pt x="136456" y="63499"/>
                  </a:lnTo>
                  <a:lnTo>
                    <a:pt x="136543" y="69032"/>
                  </a:lnTo>
                  <a:lnTo>
                    <a:pt x="136624" y="74788"/>
                  </a:lnTo>
                  <a:lnTo>
                    <a:pt x="136706" y="80759"/>
                  </a:lnTo>
                  <a:lnTo>
                    <a:pt x="136782" y="86944"/>
                  </a:lnTo>
                  <a:lnTo>
                    <a:pt x="136853" y="93328"/>
                  </a:lnTo>
                  <a:lnTo>
                    <a:pt x="136920" y="99909"/>
                  </a:lnTo>
                  <a:lnTo>
                    <a:pt x="136986" y="106679"/>
                  </a:lnTo>
                  <a:lnTo>
                    <a:pt x="137042" y="113646"/>
                  </a:lnTo>
                  <a:lnTo>
                    <a:pt x="137093" y="120785"/>
                  </a:lnTo>
                  <a:lnTo>
                    <a:pt x="137134" y="128105"/>
                  </a:lnTo>
                  <a:lnTo>
                    <a:pt x="137169" y="135588"/>
                  </a:lnTo>
                  <a:lnTo>
                    <a:pt x="137195" y="143235"/>
                  </a:lnTo>
                  <a:lnTo>
                    <a:pt x="137215" y="151044"/>
                  </a:lnTo>
                  <a:lnTo>
                    <a:pt x="137215" y="151044"/>
                  </a:lnTo>
                  <a:lnTo>
                    <a:pt x="137210" y="151310"/>
                  </a:lnTo>
                  <a:lnTo>
                    <a:pt x="137200" y="151568"/>
                  </a:lnTo>
                  <a:lnTo>
                    <a:pt x="137179" y="151834"/>
                  </a:lnTo>
                  <a:lnTo>
                    <a:pt x="137154" y="152084"/>
                  </a:lnTo>
                  <a:lnTo>
                    <a:pt x="137118" y="152333"/>
                  </a:lnTo>
                  <a:lnTo>
                    <a:pt x="137077" y="152582"/>
                  </a:lnTo>
                  <a:lnTo>
                    <a:pt x="137032" y="152822"/>
                  </a:lnTo>
                  <a:lnTo>
                    <a:pt x="136976" y="153054"/>
                  </a:lnTo>
                  <a:lnTo>
                    <a:pt x="136915" y="153286"/>
                  </a:lnTo>
                  <a:lnTo>
                    <a:pt x="136848" y="153510"/>
                  </a:lnTo>
                  <a:lnTo>
                    <a:pt x="136777" y="153733"/>
                  </a:lnTo>
                  <a:lnTo>
                    <a:pt x="136696" y="153939"/>
                  </a:lnTo>
                  <a:lnTo>
                    <a:pt x="136609" y="154145"/>
                  </a:lnTo>
                  <a:lnTo>
                    <a:pt x="136522" y="154343"/>
                  </a:lnTo>
                  <a:lnTo>
                    <a:pt x="136426" y="154523"/>
                  </a:lnTo>
                  <a:lnTo>
                    <a:pt x="136324" y="154704"/>
                  </a:lnTo>
                  <a:lnTo>
                    <a:pt x="136217" y="154876"/>
                  </a:lnTo>
                  <a:lnTo>
                    <a:pt x="136105" y="155039"/>
                  </a:lnTo>
                  <a:lnTo>
                    <a:pt x="135988" y="155194"/>
                  </a:lnTo>
                  <a:lnTo>
                    <a:pt x="135870" y="155340"/>
                  </a:lnTo>
                  <a:lnTo>
                    <a:pt x="135743" y="155477"/>
                  </a:lnTo>
                  <a:lnTo>
                    <a:pt x="135616" y="155606"/>
                  </a:lnTo>
                  <a:lnTo>
                    <a:pt x="135483" y="155718"/>
                  </a:lnTo>
                  <a:lnTo>
                    <a:pt x="135351" y="155821"/>
                  </a:lnTo>
                  <a:lnTo>
                    <a:pt x="135208" y="155915"/>
                  </a:lnTo>
                  <a:lnTo>
                    <a:pt x="135066" y="156001"/>
                  </a:lnTo>
                  <a:lnTo>
                    <a:pt x="134923" y="156070"/>
                  </a:lnTo>
                  <a:lnTo>
                    <a:pt x="134775" y="156130"/>
                  </a:lnTo>
                  <a:lnTo>
                    <a:pt x="134623" y="156173"/>
                  </a:lnTo>
                  <a:lnTo>
                    <a:pt x="134470" y="156207"/>
                  </a:lnTo>
                  <a:lnTo>
                    <a:pt x="134312" y="156225"/>
                  </a:lnTo>
                  <a:lnTo>
                    <a:pt x="134154" y="156233"/>
                  </a:lnTo>
                  <a:lnTo>
                    <a:pt x="134154" y="1562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137aa9371db_0_160"/>
            <p:cNvSpPr/>
            <p:nvPr/>
          </p:nvSpPr>
          <p:spPr>
            <a:xfrm>
              <a:off x="5711575" y="-4693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137aa9371db_0_160"/>
            <p:cNvSpPr/>
            <p:nvPr/>
          </p:nvSpPr>
          <p:spPr>
            <a:xfrm>
              <a:off x="3696925" y="-6734575"/>
              <a:ext cx="687050" cy="1159000"/>
            </a:xfrm>
            <a:custGeom>
              <a:avLst/>
              <a:gdLst/>
              <a:ahLst/>
              <a:cxnLst/>
              <a:rect l="l" t="t" r="r" b="b"/>
              <a:pathLst>
                <a:path w="27482" h="46360" extrusionOk="0">
                  <a:moveTo>
                    <a:pt x="13945" y="10370"/>
                  </a:moveTo>
                  <a:lnTo>
                    <a:pt x="14902" y="10379"/>
                  </a:lnTo>
                  <a:lnTo>
                    <a:pt x="15824" y="10413"/>
                  </a:lnTo>
                  <a:lnTo>
                    <a:pt x="16710" y="10456"/>
                  </a:lnTo>
                  <a:lnTo>
                    <a:pt x="17551" y="10516"/>
                  </a:lnTo>
                  <a:lnTo>
                    <a:pt x="18345" y="10576"/>
                  </a:lnTo>
                  <a:lnTo>
                    <a:pt x="19094" y="10654"/>
                  </a:lnTo>
                  <a:lnTo>
                    <a:pt x="19792" y="10722"/>
                  </a:lnTo>
                  <a:lnTo>
                    <a:pt x="20438" y="10808"/>
                  </a:lnTo>
                  <a:lnTo>
                    <a:pt x="21029" y="10886"/>
                  </a:lnTo>
                  <a:lnTo>
                    <a:pt x="21075" y="11882"/>
                  </a:lnTo>
                  <a:lnTo>
                    <a:pt x="21121" y="12973"/>
                  </a:lnTo>
                  <a:lnTo>
                    <a:pt x="21167" y="14150"/>
                  </a:lnTo>
                  <a:lnTo>
                    <a:pt x="21213" y="15422"/>
                  </a:lnTo>
                  <a:lnTo>
                    <a:pt x="21248" y="16762"/>
                  </a:lnTo>
                  <a:lnTo>
                    <a:pt x="21284" y="18180"/>
                  </a:lnTo>
                  <a:lnTo>
                    <a:pt x="21309" y="19675"/>
                  </a:lnTo>
                  <a:lnTo>
                    <a:pt x="21325" y="21230"/>
                  </a:lnTo>
                  <a:lnTo>
                    <a:pt x="21335" y="22845"/>
                  </a:lnTo>
                  <a:lnTo>
                    <a:pt x="21335" y="24520"/>
                  </a:lnTo>
                  <a:lnTo>
                    <a:pt x="21330" y="25379"/>
                  </a:lnTo>
                  <a:lnTo>
                    <a:pt x="21320" y="26247"/>
                  </a:lnTo>
                  <a:lnTo>
                    <a:pt x="21309" y="27123"/>
                  </a:lnTo>
                  <a:lnTo>
                    <a:pt x="21294" y="28017"/>
                  </a:lnTo>
                  <a:lnTo>
                    <a:pt x="21279" y="28919"/>
                  </a:lnTo>
                  <a:lnTo>
                    <a:pt x="21253" y="29830"/>
                  </a:lnTo>
                  <a:lnTo>
                    <a:pt x="21228" y="30749"/>
                  </a:lnTo>
                  <a:lnTo>
                    <a:pt x="21197" y="31685"/>
                  </a:lnTo>
                  <a:lnTo>
                    <a:pt x="21162" y="32622"/>
                  </a:lnTo>
                  <a:lnTo>
                    <a:pt x="21126" y="33567"/>
                  </a:lnTo>
                  <a:lnTo>
                    <a:pt x="21080" y="34520"/>
                  </a:lnTo>
                  <a:lnTo>
                    <a:pt x="21034" y="35474"/>
                  </a:lnTo>
                  <a:lnTo>
                    <a:pt x="20464" y="35560"/>
                  </a:lnTo>
                  <a:lnTo>
                    <a:pt x="19899" y="35629"/>
                  </a:lnTo>
                  <a:lnTo>
                    <a:pt x="19338" y="35697"/>
                  </a:lnTo>
                  <a:lnTo>
                    <a:pt x="18778" y="35757"/>
                  </a:lnTo>
                  <a:lnTo>
                    <a:pt x="18228" y="35809"/>
                  </a:lnTo>
                  <a:lnTo>
                    <a:pt x="17683" y="35852"/>
                  </a:lnTo>
                  <a:lnTo>
                    <a:pt x="17138" y="35886"/>
                  </a:lnTo>
                  <a:lnTo>
                    <a:pt x="16603" y="35921"/>
                  </a:lnTo>
                  <a:lnTo>
                    <a:pt x="16074" y="35947"/>
                  </a:lnTo>
                  <a:lnTo>
                    <a:pt x="15554" y="35964"/>
                  </a:lnTo>
                  <a:lnTo>
                    <a:pt x="15040" y="35981"/>
                  </a:lnTo>
                  <a:lnTo>
                    <a:pt x="14531" y="35989"/>
                  </a:lnTo>
                  <a:lnTo>
                    <a:pt x="13538" y="35989"/>
                  </a:lnTo>
                  <a:lnTo>
                    <a:pt x="12580" y="35981"/>
                  </a:lnTo>
                  <a:lnTo>
                    <a:pt x="11658" y="35947"/>
                  </a:lnTo>
                  <a:lnTo>
                    <a:pt x="10777" y="35904"/>
                  </a:lnTo>
                  <a:lnTo>
                    <a:pt x="9937" y="35843"/>
                  </a:lnTo>
                  <a:lnTo>
                    <a:pt x="9137" y="35783"/>
                  </a:lnTo>
                  <a:lnTo>
                    <a:pt x="8389" y="35706"/>
                  </a:lnTo>
                  <a:lnTo>
                    <a:pt x="7691" y="35629"/>
                  </a:lnTo>
                  <a:lnTo>
                    <a:pt x="7044" y="35551"/>
                  </a:lnTo>
                  <a:lnTo>
                    <a:pt x="6453" y="35474"/>
                  </a:lnTo>
                  <a:lnTo>
                    <a:pt x="6407" y="34477"/>
                  </a:lnTo>
                  <a:lnTo>
                    <a:pt x="6362" y="33386"/>
                  </a:lnTo>
                  <a:lnTo>
                    <a:pt x="6316" y="32201"/>
                  </a:lnTo>
                  <a:lnTo>
                    <a:pt x="6270" y="30938"/>
                  </a:lnTo>
                  <a:lnTo>
                    <a:pt x="6234" y="29589"/>
                  </a:lnTo>
                  <a:lnTo>
                    <a:pt x="6199" y="28171"/>
                  </a:lnTo>
                  <a:lnTo>
                    <a:pt x="6173" y="26685"/>
                  </a:lnTo>
                  <a:lnTo>
                    <a:pt x="6158" y="25121"/>
                  </a:lnTo>
                  <a:lnTo>
                    <a:pt x="6148" y="23506"/>
                  </a:lnTo>
                  <a:lnTo>
                    <a:pt x="6148" y="21831"/>
                  </a:lnTo>
                  <a:lnTo>
                    <a:pt x="6153" y="20980"/>
                  </a:lnTo>
                  <a:lnTo>
                    <a:pt x="6163" y="20113"/>
                  </a:lnTo>
                  <a:lnTo>
                    <a:pt x="6173" y="19228"/>
                  </a:lnTo>
                  <a:lnTo>
                    <a:pt x="6188" y="18334"/>
                  </a:lnTo>
                  <a:lnTo>
                    <a:pt x="6209" y="17432"/>
                  </a:lnTo>
                  <a:lnTo>
                    <a:pt x="6229" y="16522"/>
                  </a:lnTo>
                  <a:lnTo>
                    <a:pt x="6255" y="15602"/>
                  </a:lnTo>
                  <a:lnTo>
                    <a:pt x="6285" y="14674"/>
                  </a:lnTo>
                  <a:lnTo>
                    <a:pt x="6321" y="13738"/>
                  </a:lnTo>
                  <a:lnTo>
                    <a:pt x="6362" y="12793"/>
                  </a:lnTo>
                  <a:lnTo>
                    <a:pt x="6402" y="11839"/>
                  </a:lnTo>
                  <a:lnTo>
                    <a:pt x="6453" y="10877"/>
                  </a:lnTo>
                  <a:lnTo>
                    <a:pt x="7019" y="10800"/>
                  </a:lnTo>
                  <a:lnTo>
                    <a:pt x="7584" y="10722"/>
                  </a:lnTo>
                  <a:lnTo>
                    <a:pt x="8149" y="10662"/>
                  </a:lnTo>
                  <a:lnTo>
                    <a:pt x="8704" y="10602"/>
                  </a:lnTo>
                  <a:lnTo>
                    <a:pt x="9254" y="10551"/>
                  </a:lnTo>
                  <a:lnTo>
                    <a:pt x="9804" y="10508"/>
                  </a:lnTo>
                  <a:lnTo>
                    <a:pt x="10344" y="10465"/>
                  </a:lnTo>
                  <a:lnTo>
                    <a:pt x="10879" y="10439"/>
                  </a:lnTo>
                  <a:lnTo>
                    <a:pt x="11409" y="10413"/>
                  </a:lnTo>
                  <a:lnTo>
                    <a:pt x="11928" y="10396"/>
                  </a:lnTo>
                  <a:lnTo>
                    <a:pt x="12443" y="10379"/>
                  </a:lnTo>
                  <a:lnTo>
                    <a:pt x="12952" y="10370"/>
                  </a:lnTo>
                  <a:close/>
                  <a:moveTo>
                    <a:pt x="13757" y="1"/>
                  </a:moveTo>
                  <a:lnTo>
                    <a:pt x="12891" y="9"/>
                  </a:lnTo>
                  <a:lnTo>
                    <a:pt x="12005" y="26"/>
                  </a:lnTo>
                  <a:lnTo>
                    <a:pt x="11098" y="61"/>
                  </a:lnTo>
                  <a:lnTo>
                    <a:pt x="10171" y="112"/>
                  </a:lnTo>
                  <a:lnTo>
                    <a:pt x="9229" y="181"/>
                  </a:lnTo>
                  <a:lnTo>
                    <a:pt x="8271" y="267"/>
                  </a:lnTo>
                  <a:lnTo>
                    <a:pt x="7294" y="379"/>
                  </a:lnTo>
                  <a:lnTo>
                    <a:pt x="6306" y="507"/>
                  </a:lnTo>
                  <a:lnTo>
                    <a:pt x="5812" y="576"/>
                  </a:lnTo>
                  <a:lnTo>
                    <a:pt x="5307" y="654"/>
                  </a:lnTo>
                  <a:lnTo>
                    <a:pt x="4803" y="739"/>
                  </a:lnTo>
                  <a:lnTo>
                    <a:pt x="4299" y="834"/>
                  </a:lnTo>
                  <a:lnTo>
                    <a:pt x="3790" y="928"/>
                  </a:lnTo>
                  <a:lnTo>
                    <a:pt x="3280" y="1032"/>
                  </a:lnTo>
                  <a:lnTo>
                    <a:pt x="3153" y="1066"/>
                  </a:lnTo>
                  <a:lnTo>
                    <a:pt x="3026" y="1109"/>
                  </a:lnTo>
                  <a:lnTo>
                    <a:pt x="2898" y="1160"/>
                  </a:lnTo>
                  <a:lnTo>
                    <a:pt x="2771" y="1212"/>
                  </a:lnTo>
                  <a:lnTo>
                    <a:pt x="2649" y="1281"/>
                  </a:lnTo>
                  <a:lnTo>
                    <a:pt x="2532" y="1358"/>
                  </a:lnTo>
                  <a:lnTo>
                    <a:pt x="2415" y="1435"/>
                  </a:lnTo>
                  <a:lnTo>
                    <a:pt x="2297" y="1530"/>
                  </a:lnTo>
                  <a:lnTo>
                    <a:pt x="2190" y="1624"/>
                  </a:lnTo>
                  <a:lnTo>
                    <a:pt x="2078" y="1736"/>
                  </a:lnTo>
                  <a:lnTo>
                    <a:pt x="1971" y="1848"/>
                  </a:lnTo>
                  <a:lnTo>
                    <a:pt x="1870" y="1968"/>
                  </a:lnTo>
                  <a:lnTo>
                    <a:pt x="1768" y="2088"/>
                  </a:lnTo>
                  <a:lnTo>
                    <a:pt x="1671" y="2226"/>
                  </a:lnTo>
                  <a:lnTo>
                    <a:pt x="1579" y="2363"/>
                  </a:lnTo>
                  <a:lnTo>
                    <a:pt x="1488" y="2509"/>
                  </a:lnTo>
                  <a:lnTo>
                    <a:pt x="1401" y="2664"/>
                  </a:lnTo>
                  <a:lnTo>
                    <a:pt x="1320" y="2819"/>
                  </a:lnTo>
                  <a:lnTo>
                    <a:pt x="1238" y="2982"/>
                  </a:lnTo>
                  <a:lnTo>
                    <a:pt x="1167" y="3154"/>
                  </a:lnTo>
                  <a:lnTo>
                    <a:pt x="1095" y="3325"/>
                  </a:lnTo>
                  <a:lnTo>
                    <a:pt x="1029" y="3506"/>
                  </a:lnTo>
                  <a:lnTo>
                    <a:pt x="963" y="3695"/>
                  </a:lnTo>
                  <a:lnTo>
                    <a:pt x="907" y="3884"/>
                  </a:lnTo>
                  <a:lnTo>
                    <a:pt x="851" y="4073"/>
                  </a:lnTo>
                  <a:lnTo>
                    <a:pt x="805" y="4270"/>
                  </a:lnTo>
                  <a:lnTo>
                    <a:pt x="759" y="4477"/>
                  </a:lnTo>
                  <a:lnTo>
                    <a:pt x="719" y="4674"/>
                  </a:lnTo>
                  <a:lnTo>
                    <a:pt x="683" y="4889"/>
                  </a:lnTo>
                  <a:lnTo>
                    <a:pt x="657" y="5104"/>
                  </a:lnTo>
                  <a:lnTo>
                    <a:pt x="632" y="5319"/>
                  </a:lnTo>
                  <a:lnTo>
                    <a:pt x="612" y="5533"/>
                  </a:lnTo>
                  <a:lnTo>
                    <a:pt x="551" y="6392"/>
                  </a:lnTo>
                  <a:lnTo>
                    <a:pt x="494" y="7252"/>
                  </a:lnTo>
                  <a:lnTo>
                    <a:pt x="438" y="8102"/>
                  </a:lnTo>
                  <a:lnTo>
                    <a:pt x="388" y="8953"/>
                  </a:lnTo>
                  <a:lnTo>
                    <a:pt x="342" y="9803"/>
                  </a:lnTo>
                  <a:lnTo>
                    <a:pt x="301" y="10637"/>
                  </a:lnTo>
                  <a:lnTo>
                    <a:pt x="225" y="12303"/>
                  </a:lnTo>
                  <a:lnTo>
                    <a:pt x="158" y="13944"/>
                  </a:lnTo>
                  <a:lnTo>
                    <a:pt x="107" y="15568"/>
                  </a:lnTo>
                  <a:lnTo>
                    <a:pt x="67" y="17157"/>
                  </a:lnTo>
                  <a:lnTo>
                    <a:pt x="36" y="18721"/>
                  </a:lnTo>
                  <a:lnTo>
                    <a:pt x="16" y="20250"/>
                  </a:lnTo>
                  <a:lnTo>
                    <a:pt x="6" y="21745"/>
                  </a:lnTo>
                  <a:lnTo>
                    <a:pt x="0" y="23206"/>
                  </a:lnTo>
                  <a:lnTo>
                    <a:pt x="6" y="24623"/>
                  </a:lnTo>
                  <a:lnTo>
                    <a:pt x="16" y="25998"/>
                  </a:lnTo>
                  <a:lnTo>
                    <a:pt x="36" y="27329"/>
                  </a:lnTo>
                  <a:lnTo>
                    <a:pt x="62" y="28618"/>
                  </a:lnTo>
                  <a:lnTo>
                    <a:pt x="87" y="29847"/>
                  </a:lnTo>
                  <a:lnTo>
                    <a:pt x="123" y="31032"/>
                  </a:lnTo>
                  <a:lnTo>
                    <a:pt x="158" y="32166"/>
                  </a:lnTo>
                  <a:lnTo>
                    <a:pt x="194" y="33240"/>
                  </a:lnTo>
                  <a:lnTo>
                    <a:pt x="235" y="34254"/>
                  </a:lnTo>
                  <a:lnTo>
                    <a:pt x="281" y="35208"/>
                  </a:lnTo>
                  <a:lnTo>
                    <a:pt x="321" y="36093"/>
                  </a:lnTo>
                  <a:lnTo>
                    <a:pt x="403" y="37665"/>
                  </a:lnTo>
                  <a:lnTo>
                    <a:pt x="484" y="38953"/>
                  </a:lnTo>
                  <a:lnTo>
                    <a:pt x="545" y="39933"/>
                  </a:lnTo>
                  <a:lnTo>
                    <a:pt x="596" y="40586"/>
                  </a:lnTo>
                  <a:lnTo>
                    <a:pt x="617" y="40895"/>
                  </a:lnTo>
                  <a:lnTo>
                    <a:pt x="637" y="41110"/>
                  </a:lnTo>
                  <a:lnTo>
                    <a:pt x="663" y="41316"/>
                  </a:lnTo>
                  <a:lnTo>
                    <a:pt x="693" y="41522"/>
                  </a:lnTo>
                  <a:lnTo>
                    <a:pt x="729" y="41728"/>
                  </a:lnTo>
                  <a:lnTo>
                    <a:pt x="770" y="41935"/>
                  </a:lnTo>
                  <a:lnTo>
                    <a:pt x="815" y="42132"/>
                  </a:lnTo>
                  <a:lnTo>
                    <a:pt x="861" y="42321"/>
                  </a:lnTo>
                  <a:lnTo>
                    <a:pt x="917" y="42510"/>
                  </a:lnTo>
                  <a:lnTo>
                    <a:pt x="973" y="42691"/>
                  </a:lnTo>
                  <a:lnTo>
                    <a:pt x="1034" y="42871"/>
                  </a:lnTo>
                  <a:lnTo>
                    <a:pt x="1101" y="43051"/>
                  </a:lnTo>
                  <a:lnTo>
                    <a:pt x="1172" y="43215"/>
                  </a:lnTo>
                  <a:lnTo>
                    <a:pt x="1243" y="43387"/>
                  </a:lnTo>
                  <a:lnTo>
                    <a:pt x="1325" y="43541"/>
                  </a:lnTo>
                  <a:lnTo>
                    <a:pt x="1401" y="43696"/>
                  </a:lnTo>
                  <a:lnTo>
                    <a:pt x="1488" y="43850"/>
                  </a:lnTo>
                  <a:lnTo>
                    <a:pt x="1574" y="43988"/>
                  </a:lnTo>
                  <a:lnTo>
                    <a:pt x="1666" y="44125"/>
                  </a:lnTo>
                  <a:lnTo>
                    <a:pt x="1763" y="44254"/>
                  </a:lnTo>
                  <a:lnTo>
                    <a:pt x="1859" y="44383"/>
                  </a:lnTo>
                  <a:lnTo>
                    <a:pt x="1961" y="44503"/>
                  </a:lnTo>
                  <a:lnTo>
                    <a:pt x="2063" y="44615"/>
                  </a:lnTo>
                  <a:lnTo>
                    <a:pt x="2170" y="44718"/>
                  </a:lnTo>
                  <a:lnTo>
                    <a:pt x="2282" y="44813"/>
                  </a:lnTo>
                  <a:lnTo>
                    <a:pt x="2394" y="44899"/>
                  </a:lnTo>
                  <a:lnTo>
                    <a:pt x="2506" y="44985"/>
                  </a:lnTo>
                  <a:lnTo>
                    <a:pt x="2623" y="45062"/>
                  </a:lnTo>
                  <a:lnTo>
                    <a:pt x="2740" y="45131"/>
                  </a:lnTo>
                  <a:lnTo>
                    <a:pt x="2863" y="45182"/>
                  </a:lnTo>
                  <a:lnTo>
                    <a:pt x="2985" y="45234"/>
                  </a:lnTo>
                  <a:lnTo>
                    <a:pt x="3112" y="45277"/>
                  </a:lnTo>
                  <a:lnTo>
                    <a:pt x="3240" y="45311"/>
                  </a:lnTo>
                  <a:lnTo>
                    <a:pt x="3525" y="45380"/>
                  </a:lnTo>
                  <a:lnTo>
                    <a:pt x="4161" y="45500"/>
                  </a:lnTo>
                  <a:lnTo>
                    <a:pt x="4604" y="45586"/>
                  </a:lnTo>
                  <a:lnTo>
                    <a:pt x="5124" y="45672"/>
                  </a:lnTo>
                  <a:lnTo>
                    <a:pt x="5715" y="45766"/>
                  </a:lnTo>
                  <a:lnTo>
                    <a:pt x="6382" y="45861"/>
                  </a:lnTo>
                  <a:lnTo>
                    <a:pt x="7115" y="45955"/>
                  </a:lnTo>
                  <a:lnTo>
                    <a:pt x="7910" y="46041"/>
                  </a:lnTo>
                  <a:lnTo>
                    <a:pt x="8765" y="46127"/>
                  </a:lnTo>
                  <a:lnTo>
                    <a:pt x="9682" y="46204"/>
                  </a:lnTo>
                  <a:lnTo>
                    <a:pt x="10650" y="46265"/>
                  </a:lnTo>
                  <a:lnTo>
                    <a:pt x="11668" y="46316"/>
                  </a:lnTo>
                  <a:lnTo>
                    <a:pt x="12738" y="46342"/>
                  </a:lnTo>
                  <a:lnTo>
                    <a:pt x="13288" y="46351"/>
                  </a:lnTo>
                  <a:lnTo>
                    <a:pt x="13848" y="46359"/>
                  </a:lnTo>
                  <a:lnTo>
                    <a:pt x="14434" y="46351"/>
                  </a:lnTo>
                  <a:lnTo>
                    <a:pt x="15030" y="46342"/>
                  </a:lnTo>
                  <a:lnTo>
                    <a:pt x="15636" y="46325"/>
                  </a:lnTo>
                  <a:lnTo>
                    <a:pt x="16252" y="46308"/>
                  </a:lnTo>
                  <a:lnTo>
                    <a:pt x="16878" y="46273"/>
                  </a:lnTo>
                  <a:lnTo>
                    <a:pt x="17510" y="46230"/>
                  </a:lnTo>
                  <a:lnTo>
                    <a:pt x="18152" y="46187"/>
                  </a:lnTo>
                  <a:lnTo>
                    <a:pt x="18799" y="46127"/>
                  </a:lnTo>
                  <a:lnTo>
                    <a:pt x="19456" y="46067"/>
                  </a:lnTo>
                  <a:lnTo>
                    <a:pt x="20118" y="45990"/>
                  </a:lnTo>
                  <a:lnTo>
                    <a:pt x="20785" y="45904"/>
                  </a:lnTo>
                  <a:lnTo>
                    <a:pt x="21457" y="45809"/>
                  </a:lnTo>
                  <a:lnTo>
                    <a:pt x="22140" y="45706"/>
                  </a:lnTo>
                  <a:lnTo>
                    <a:pt x="22822" y="45595"/>
                  </a:lnTo>
                  <a:lnTo>
                    <a:pt x="23510" y="45466"/>
                  </a:lnTo>
                  <a:lnTo>
                    <a:pt x="24202" y="45328"/>
                  </a:lnTo>
                  <a:lnTo>
                    <a:pt x="24329" y="45294"/>
                  </a:lnTo>
                  <a:lnTo>
                    <a:pt x="24457" y="45251"/>
                  </a:lnTo>
                  <a:lnTo>
                    <a:pt x="24584" y="45199"/>
                  </a:lnTo>
                  <a:lnTo>
                    <a:pt x="24711" y="45148"/>
                  </a:lnTo>
                  <a:lnTo>
                    <a:pt x="24834" y="45079"/>
                  </a:lnTo>
                  <a:lnTo>
                    <a:pt x="24951" y="45002"/>
                  </a:lnTo>
                  <a:lnTo>
                    <a:pt x="25068" y="44916"/>
                  </a:lnTo>
                  <a:lnTo>
                    <a:pt x="25185" y="44830"/>
                  </a:lnTo>
                  <a:lnTo>
                    <a:pt x="25297" y="44735"/>
                  </a:lnTo>
                  <a:lnTo>
                    <a:pt x="25404" y="44624"/>
                  </a:lnTo>
                  <a:lnTo>
                    <a:pt x="25511" y="44512"/>
                  </a:lnTo>
                  <a:lnTo>
                    <a:pt x="25613" y="44392"/>
                  </a:lnTo>
                  <a:lnTo>
                    <a:pt x="25715" y="44263"/>
                  </a:lnTo>
                  <a:lnTo>
                    <a:pt x="25812" y="44134"/>
                  </a:lnTo>
                  <a:lnTo>
                    <a:pt x="25903" y="43997"/>
                  </a:lnTo>
                  <a:lnTo>
                    <a:pt x="25995" y="43850"/>
                  </a:lnTo>
                  <a:lnTo>
                    <a:pt x="26081" y="43696"/>
                  </a:lnTo>
                  <a:lnTo>
                    <a:pt x="26163" y="43541"/>
                  </a:lnTo>
                  <a:lnTo>
                    <a:pt x="26244" y="43378"/>
                  </a:lnTo>
                  <a:lnTo>
                    <a:pt x="26316" y="43206"/>
                  </a:lnTo>
                  <a:lnTo>
                    <a:pt x="26387" y="43034"/>
                  </a:lnTo>
                  <a:lnTo>
                    <a:pt x="26458" y="42854"/>
                  </a:lnTo>
                  <a:lnTo>
                    <a:pt x="26519" y="42665"/>
                  </a:lnTo>
                  <a:lnTo>
                    <a:pt x="26575" y="42476"/>
                  </a:lnTo>
                  <a:lnTo>
                    <a:pt x="26631" y="42287"/>
                  </a:lnTo>
                  <a:lnTo>
                    <a:pt x="26677" y="42089"/>
                  </a:lnTo>
                  <a:lnTo>
                    <a:pt x="26723" y="41883"/>
                  </a:lnTo>
                  <a:lnTo>
                    <a:pt x="26764" y="41677"/>
                  </a:lnTo>
                  <a:lnTo>
                    <a:pt x="26800" y="41471"/>
                  </a:lnTo>
                  <a:lnTo>
                    <a:pt x="26825" y="41256"/>
                  </a:lnTo>
                  <a:lnTo>
                    <a:pt x="26850" y="41041"/>
                  </a:lnTo>
                  <a:lnTo>
                    <a:pt x="26871" y="40826"/>
                  </a:lnTo>
                  <a:lnTo>
                    <a:pt x="26932" y="39959"/>
                  </a:lnTo>
                  <a:lnTo>
                    <a:pt x="26988" y="39108"/>
                  </a:lnTo>
                  <a:lnTo>
                    <a:pt x="27044" y="38249"/>
                  </a:lnTo>
                  <a:lnTo>
                    <a:pt x="27095" y="37407"/>
                  </a:lnTo>
                  <a:lnTo>
                    <a:pt x="27141" y="36556"/>
                  </a:lnTo>
                  <a:lnTo>
                    <a:pt x="27182" y="35715"/>
                  </a:lnTo>
                  <a:lnTo>
                    <a:pt x="27258" y="34056"/>
                  </a:lnTo>
                  <a:lnTo>
                    <a:pt x="27324" y="32407"/>
                  </a:lnTo>
                  <a:lnTo>
                    <a:pt x="27375" y="30792"/>
                  </a:lnTo>
                  <a:lnTo>
                    <a:pt x="27416" y="29202"/>
                  </a:lnTo>
                  <a:lnTo>
                    <a:pt x="27446" y="27639"/>
                  </a:lnTo>
                  <a:lnTo>
                    <a:pt x="27467" y="26109"/>
                  </a:lnTo>
                  <a:lnTo>
                    <a:pt x="27477" y="24615"/>
                  </a:lnTo>
                  <a:lnTo>
                    <a:pt x="27482" y="23154"/>
                  </a:lnTo>
                  <a:lnTo>
                    <a:pt x="27477" y="21737"/>
                  </a:lnTo>
                  <a:lnTo>
                    <a:pt x="27467" y="20362"/>
                  </a:lnTo>
                  <a:lnTo>
                    <a:pt x="27446" y="19030"/>
                  </a:lnTo>
                  <a:lnTo>
                    <a:pt x="27426" y="17742"/>
                  </a:lnTo>
                  <a:lnTo>
                    <a:pt x="27395" y="16504"/>
                  </a:lnTo>
                  <a:lnTo>
                    <a:pt x="27365" y="15319"/>
                  </a:lnTo>
                  <a:lnTo>
                    <a:pt x="27329" y="14193"/>
                  </a:lnTo>
                  <a:lnTo>
                    <a:pt x="27288" y="13119"/>
                  </a:lnTo>
                  <a:lnTo>
                    <a:pt x="27248" y="12106"/>
                  </a:lnTo>
                  <a:lnTo>
                    <a:pt x="27207" y="11152"/>
                  </a:lnTo>
                  <a:lnTo>
                    <a:pt x="27161" y="10267"/>
                  </a:lnTo>
                  <a:lnTo>
                    <a:pt x="27080" y="8695"/>
                  </a:lnTo>
                  <a:lnTo>
                    <a:pt x="27003" y="7406"/>
                  </a:lnTo>
                  <a:lnTo>
                    <a:pt x="26937" y="6427"/>
                  </a:lnTo>
                  <a:lnTo>
                    <a:pt x="26886" y="5774"/>
                  </a:lnTo>
                  <a:lnTo>
                    <a:pt x="26866" y="5465"/>
                  </a:lnTo>
                  <a:lnTo>
                    <a:pt x="26845" y="5250"/>
                  </a:lnTo>
                  <a:lnTo>
                    <a:pt x="26820" y="5044"/>
                  </a:lnTo>
                  <a:lnTo>
                    <a:pt x="26789" y="4829"/>
                  </a:lnTo>
                  <a:lnTo>
                    <a:pt x="26754" y="4631"/>
                  </a:lnTo>
                  <a:lnTo>
                    <a:pt x="26713" y="4425"/>
                  </a:lnTo>
                  <a:lnTo>
                    <a:pt x="26667" y="4227"/>
                  </a:lnTo>
                  <a:lnTo>
                    <a:pt x="26621" y="4038"/>
                  </a:lnTo>
                  <a:lnTo>
                    <a:pt x="26565" y="3849"/>
                  </a:lnTo>
                  <a:lnTo>
                    <a:pt x="26509" y="3660"/>
                  </a:lnTo>
                  <a:lnTo>
                    <a:pt x="26448" y="3489"/>
                  </a:lnTo>
                  <a:lnTo>
                    <a:pt x="26382" y="3308"/>
                  </a:lnTo>
                  <a:lnTo>
                    <a:pt x="26311" y="3136"/>
                  </a:lnTo>
                  <a:lnTo>
                    <a:pt x="26239" y="2973"/>
                  </a:lnTo>
                  <a:lnTo>
                    <a:pt x="26158" y="2819"/>
                  </a:lnTo>
                  <a:lnTo>
                    <a:pt x="26081" y="2664"/>
                  </a:lnTo>
                  <a:lnTo>
                    <a:pt x="25995" y="2509"/>
                  </a:lnTo>
                  <a:lnTo>
                    <a:pt x="25908" y="2372"/>
                  </a:lnTo>
                  <a:lnTo>
                    <a:pt x="25817" y="2234"/>
                  </a:lnTo>
                  <a:lnTo>
                    <a:pt x="25720" y="2097"/>
                  </a:lnTo>
                  <a:lnTo>
                    <a:pt x="25623" y="1977"/>
                  </a:lnTo>
                  <a:lnTo>
                    <a:pt x="25521" y="1856"/>
                  </a:lnTo>
                  <a:lnTo>
                    <a:pt x="25419" y="1745"/>
                  </a:lnTo>
                  <a:lnTo>
                    <a:pt x="25312" y="1642"/>
                  </a:lnTo>
                  <a:lnTo>
                    <a:pt x="25200" y="1547"/>
                  </a:lnTo>
                  <a:lnTo>
                    <a:pt x="25088" y="1453"/>
                  </a:lnTo>
                  <a:lnTo>
                    <a:pt x="24976" y="1375"/>
                  </a:lnTo>
                  <a:lnTo>
                    <a:pt x="24859" y="1298"/>
                  </a:lnTo>
                  <a:lnTo>
                    <a:pt x="24742" y="1229"/>
                  </a:lnTo>
                  <a:lnTo>
                    <a:pt x="24620" y="1169"/>
                  </a:lnTo>
                  <a:lnTo>
                    <a:pt x="24498" y="1117"/>
                  </a:lnTo>
                  <a:lnTo>
                    <a:pt x="24370" y="1074"/>
                  </a:lnTo>
                  <a:lnTo>
                    <a:pt x="24243" y="1040"/>
                  </a:lnTo>
                  <a:lnTo>
                    <a:pt x="24060" y="997"/>
                  </a:lnTo>
                  <a:lnTo>
                    <a:pt x="23672" y="920"/>
                  </a:lnTo>
                  <a:lnTo>
                    <a:pt x="23092" y="808"/>
                  </a:lnTo>
                  <a:lnTo>
                    <a:pt x="22328" y="679"/>
                  </a:lnTo>
                  <a:lnTo>
                    <a:pt x="21396" y="542"/>
                  </a:lnTo>
                  <a:lnTo>
                    <a:pt x="20871" y="465"/>
                  </a:lnTo>
                  <a:lnTo>
                    <a:pt x="20306" y="396"/>
                  </a:lnTo>
                  <a:lnTo>
                    <a:pt x="19705" y="327"/>
                  </a:lnTo>
                  <a:lnTo>
                    <a:pt x="19068" y="258"/>
                  </a:lnTo>
                  <a:lnTo>
                    <a:pt x="18401" y="198"/>
                  </a:lnTo>
                  <a:lnTo>
                    <a:pt x="17698" y="147"/>
                  </a:lnTo>
                  <a:lnTo>
                    <a:pt x="16965" y="95"/>
                  </a:lnTo>
                  <a:lnTo>
                    <a:pt x="16201" y="61"/>
                  </a:lnTo>
                  <a:lnTo>
                    <a:pt x="15412" y="26"/>
                  </a:lnTo>
                  <a:lnTo>
                    <a:pt x="14597" y="9"/>
                  </a:lnTo>
                  <a:lnTo>
                    <a:pt x="13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137aa9371db_0_160"/>
            <p:cNvSpPr/>
            <p:nvPr/>
          </p:nvSpPr>
          <p:spPr>
            <a:xfrm>
              <a:off x="3696925" y="-6734575"/>
              <a:ext cx="687050" cy="1159000"/>
            </a:xfrm>
            <a:custGeom>
              <a:avLst/>
              <a:gdLst/>
              <a:ahLst/>
              <a:cxnLst/>
              <a:rect l="l" t="t" r="r" b="b"/>
              <a:pathLst>
                <a:path w="27482" h="46360" fill="none" extrusionOk="0">
                  <a:moveTo>
                    <a:pt x="612" y="5533"/>
                  </a:moveTo>
                  <a:lnTo>
                    <a:pt x="612" y="5533"/>
                  </a:lnTo>
                  <a:lnTo>
                    <a:pt x="632" y="5319"/>
                  </a:lnTo>
                  <a:lnTo>
                    <a:pt x="657" y="5104"/>
                  </a:lnTo>
                  <a:lnTo>
                    <a:pt x="683" y="4889"/>
                  </a:lnTo>
                  <a:lnTo>
                    <a:pt x="719" y="4674"/>
                  </a:lnTo>
                  <a:lnTo>
                    <a:pt x="759" y="4477"/>
                  </a:lnTo>
                  <a:lnTo>
                    <a:pt x="805" y="4270"/>
                  </a:lnTo>
                  <a:lnTo>
                    <a:pt x="851" y="4073"/>
                  </a:lnTo>
                  <a:lnTo>
                    <a:pt x="907" y="3884"/>
                  </a:lnTo>
                  <a:lnTo>
                    <a:pt x="963" y="3695"/>
                  </a:lnTo>
                  <a:lnTo>
                    <a:pt x="1029" y="3506"/>
                  </a:lnTo>
                  <a:lnTo>
                    <a:pt x="1095" y="3325"/>
                  </a:lnTo>
                  <a:lnTo>
                    <a:pt x="1167" y="3154"/>
                  </a:lnTo>
                  <a:lnTo>
                    <a:pt x="1238" y="2982"/>
                  </a:lnTo>
                  <a:lnTo>
                    <a:pt x="1320" y="2819"/>
                  </a:lnTo>
                  <a:lnTo>
                    <a:pt x="1401" y="2664"/>
                  </a:lnTo>
                  <a:lnTo>
                    <a:pt x="1488" y="2509"/>
                  </a:lnTo>
                  <a:lnTo>
                    <a:pt x="1579" y="2363"/>
                  </a:lnTo>
                  <a:lnTo>
                    <a:pt x="1671" y="2226"/>
                  </a:lnTo>
                  <a:lnTo>
                    <a:pt x="1768" y="2088"/>
                  </a:lnTo>
                  <a:lnTo>
                    <a:pt x="1870" y="1968"/>
                  </a:lnTo>
                  <a:lnTo>
                    <a:pt x="1971" y="1848"/>
                  </a:lnTo>
                  <a:lnTo>
                    <a:pt x="2078" y="1736"/>
                  </a:lnTo>
                  <a:lnTo>
                    <a:pt x="2190" y="1624"/>
                  </a:lnTo>
                  <a:lnTo>
                    <a:pt x="2297" y="1530"/>
                  </a:lnTo>
                  <a:lnTo>
                    <a:pt x="2415" y="1435"/>
                  </a:lnTo>
                  <a:lnTo>
                    <a:pt x="2532" y="1358"/>
                  </a:lnTo>
                  <a:lnTo>
                    <a:pt x="2649" y="1281"/>
                  </a:lnTo>
                  <a:lnTo>
                    <a:pt x="2771" y="1212"/>
                  </a:lnTo>
                  <a:lnTo>
                    <a:pt x="2898" y="1160"/>
                  </a:lnTo>
                  <a:lnTo>
                    <a:pt x="3026" y="1109"/>
                  </a:lnTo>
                  <a:lnTo>
                    <a:pt x="3153" y="1066"/>
                  </a:lnTo>
                  <a:lnTo>
                    <a:pt x="3280" y="1032"/>
                  </a:lnTo>
                  <a:lnTo>
                    <a:pt x="3280" y="1032"/>
                  </a:lnTo>
                  <a:lnTo>
                    <a:pt x="3790" y="928"/>
                  </a:lnTo>
                  <a:lnTo>
                    <a:pt x="4299" y="834"/>
                  </a:lnTo>
                  <a:lnTo>
                    <a:pt x="4803" y="739"/>
                  </a:lnTo>
                  <a:lnTo>
                    <a:pt x="5307" y="654"/>
                  </a:lnTo>
                  <a:lnTo>
                    <a:pt x="5812" y="576"/>
                  </a:lnTo>
                  <a:lnTo>
                    <a:pt x="6306" y="507"/>
                  </a:lnTo>
                  <a:lnTo>
                    <a:pt x="7294" y="379"/>
                  </a:lnTo>
                  <a:lnTo>
                    <a:pt x="8271" y="267"/>
                  </a:lnTo>
                  <a:lnTo>
                    <a:pt x="9229" y="181"/>
                  </a:lnTo>
                  <a:lnTo>
                    <a:pt x="10171" y="112"/>
                  </a:lnTo>
                  <a:lnTo>
                    <a:pt x="11098" y="61"/>
                  </a:lnTo>
                  <a:lnTo>
                    <a:pt x="12005" y="26"/>
                  </a:lnTo>
                  <a:lnTo>
                    <a:pt x="12891" y="9"/>
                  </a:lnTo>
                  <a:lnTo>
                    <a:pt x="13757" y="1"/>
                  </a:lnTo>
                  <a:lnTo>
                    <a:pt x="14597" y="9"/>
                  </a:lnTo>
                  <a:lnTo>
                    <a:pt x="15412" y="26"/>
                  </a:lnTo>
                  <a:lnTo>
                    <a:pt x="16201" y="61"/>
                  </a:lnTo>
                  <a:lnTo>
                    <a:pt x="16965" y="95"/>
                  </a:lnTo>
                  <a:lnTo>
                    <a:pt x="17698" y="147"/>
                  </a:lnTo>
                  <a:lnTo>
                    <a:pt x="18401" y="198"/>
                  </a:lnTo>
                  <a:lnTo>
                    <a:pt x="19068" y="258"/>
                  </a:lnTo>
                  <a:lnTo>
                    <a:pt x="19705" y="327"/>
                  </a:lnTo>
                  <a:lnTo>
                    <a:pt x="20306" y="396"/>
                  </a:lnTo>
                  <a:lnTo>
                    <a:pt x="20871" y="465"/>
                  </a:lnTo>
                  <a:lnTo>
                    <a:pt x="21396" y="542"/>
                  </a:lnTo>
                  <a:lnTo>
                    <a:pt x="22328" y="679"/>
                  </a:lnTo>
                  <a:lnTo>
                    <a:pt x="23092" y="808"/>
                  </a:lnTo>
                  <a:lnTo>
                    <a:pt x="23672" y="920"/>
                  </a:lnTo>
                  <a:lnTo>
                    <a:pt x="24060" y="997"/>
                  </a:lnTo>
                  <a:lnTo>
                    <a:pt x="24243" y="1040"/>
                  </a:lnTo>
                  <a:lnTo>
                    <a:pt x="24243" y="1040"/>
                  </a:lnTo>
                  <a:lnTo>
                    <a:pt x="24370" y="1074"/>
                  </a:lnTo>
                  <a:lnTo>
                    <a:pt x="24498" y="1117"/>
                  </a:lnTo>
                  <a:lnTo>
                    <a:pt x="24620" y="1169"/>
                  </a:lnTo>
                  <a:lnTo>
                    <a:pt x="24742" y="1229"/>
                  </a:lnTo>
                  <a:lnTo>
                    <a:pt x="24859" y="1298"/>
                  </a:lnTo>
                  <a:lnTo>
                    <a:pt x="24976" y="1375"/>
                  </a:lnTo>
                  <a:lnTo>
                    <a:pt x="25088" y="1453"/>
                  </a:lnTo>
                  <a:lnTo>
                    <a:pt x="25200" y="1547"/>
                  </a:lnTo>
                  <a:lnTo>
                    <a:pt x="25312" y="1642"/>
                  </a:lnTo>
                  <a:lnTo>
                    <a:pt x="25419" y="1745"/>
                  </a:lnTo>
                  <a:lnTo>
                    <a:pt x="25521" y="1856"/>
                  </a:lnTo>
                  <a:lnTo>
                    <a:pt x="25623" y="1977"/>
                  </a:lnTo>
                  <a:lnTo>
                    <a:pt x="25720" y="2097"/>
                  </a:lnTo>
                  <a:lnTo>
                    <a:pt x="25817" y="2234"/>
                  </a:lnTo>
                  <a:lnTo>
                    <a:pt x="25908" y="2372"/>
                  </a:lnTo>
                  <a:lnTo>
                    <a:pt x="25995" y="2509"/>
                  </a:lnTo>
                  <a:lnTo>
                    <a:pt x="26081" y="2664"/>
                  </a:lnTo>
                  <a:lnTo>
                    <a:pt x="26158" y="2819"/>
                  </a:lnTo>
                  <a:lnTo>
                    <a:pt x="26239" y="2973"/>
                  </a:lnTo>
                  <a:lnTo>
                    <a:pt x="26311" y="3136"/>
                  </a:lnTo>
                  <a:lnTo>
                    <a:pt x="26382" y="3308"/>
                  </a:lnTo>
                  <a:lnTo>
                    <a:pt x="26448" y="3489"/>
                  </a:lnTo>
                  <a:lnTo>
                    <a:pt x="26509" y="3660"/>
                  </a:lnTo>
                  <a:lnTo>
                    <a:pt x="26565" y="3849"/>
                  </a:lnTo>
                  <a:lnTo>
                    <a:pt x="26621" y="4038"/>
                  </a:lnTo>
                  <a:lnTo>
                    <a:pt x="26667" y="4227"/>
                  </a:lnTo>
                  <a:lnTo>
                    <a:pt x="26713" y="4425"/>
                  </a:lnTo>
                  <a:lnTo>
                    <a:pt x="26754" y="4631"/>
                  </a:lnTo>
                  <a:lnTo>
                    <a:pt x="26789" y="4829"/>
                  </a:lnTo>
                  <a:lnTo>
                    <a:pt x="26820" y="5044"/>
                  </a:lnTo>
                  <a:lnTo>
                    <a:pt x="26845" y="5250"/>
                  </a:lnTo>
                  <a:lnTo>
                    <a:pt x="26866" y="5465"/>
                  </a:lnTo>
                  <a:lnTo>
                    <a:pt x="26866" y="5465"/>
                  </a:lnTo>
                  <a:lnTo>
                    <a:pt x="26886" y="5774"/>
                  </a:lnTo>
                  <a:lnTo>
                    <a:pt x="26937" y="6427"/>
                  </a:lnTo>
                  <a:lnTo>
                    <a:pt x="27003" y="7406"/>
                  </a:lnTo>
                  <a:lnTo>
                    <a:pt x="27080" y="8695"/>
                  </a:lnTo>
                  <a:lnTo>
                    <a:pt x="27161" y="10267"/>
                  </a:lnTo>
                  <a:lnTo>
                    <a:pt x="27207" y="11152"/>
                  </a:lnTo>
                  <a:lnTo>
                    <a:pt x="27248" y="12106"/>
                  </a:lnTo>
                  <a:lnTo>
                    <a:pt x="27288" y="13119"/>
                  </a:lnTo>
                  <a:lnTo>
                    <a:pt x="27329" y="14193"/>
                  </a:lnTo>
                  <a:lnTo>
                    <a:pt x="27365" y="15319"/>
                  </a:lnTo>
                  <a:lnTo>
                    <a:pt x="27395" y="16504"/>
                  </a:lnTo>
                  <a:lnTo>
                    <a:pt x="27426" y="17742"/>
                  </a:lnTo>
                  <a:lnTo>
                    <a:pt x="27446" y="19030"/>
                  </a:lnTo>
                  <a:lnTo>
                    <a:pt x="27467" y="20362"/>
                  </a:lnTo>
                  <a:lnTo>
                    <a:pt x="27477" y="21737"/>
                  </a:lnTo>
                  <a:lnTo>
                    <a:pt x="27482" y="23154"/>
                  </a:lnTo>
                  <a:lnTo>
                    <a:pt x="27477" y="24615"/>
                  </a:lnTo>
                  <a:lnTo>
                    <a:pt x="27467" y="26109"/>
                  </a:lnTo>
                  <a:lnTo>
                    <a:pt x="27446" y="27639"/>
                  </a:lnTo>
                  <a:lnTo>
                    <a:pt x="27416" y="29202"/>
                  </a:lnTo>
                  <a:lnTo>
                    <a:pt x="27375" y="30792"/>
                  </a:lnTo>
                  <a:lnTo>
                    <a:pt x="27324" y="32407"/>
                  </a:lnTo>
                  <a:lnTo>
                    <a:pt x="27258" y="34056"/>
                  </a:lnTo>
                  <a:lnTo>
                    <a:pt x="27182" y="35715"/>
                  </a:lnTo>
                  <a:lnTo>
                    <a:pt x="27141" y="36556"/>
                  </a:lnTo>
                  <a:lnTo>
                    <a:pt x="27095" y="37407"/>
                  </a:lnTo>
                  <a:lnTo>
                    <a:pt x="27044" y="38249"/>
                  </a:lnTo>
                  <a:lnTo>
                    <a:pt x="26988" y="39108"/>
                  </a:lnTo>
                  <a:lnTo>
                    <a:pt x="26932" y="39959"/>
                  </a:lnTo>
                  <a:lnTo>
                    <a:pt x="26871" y="40826"/>
                  </a:lnTo>
                  <a:lnTo>
                    <a:pt x="26871" y="40826"/>
                  </a:lnTo>
                  <a:lnTo>
                    <a:pt x="26850" y="41041"/>
                  </a:lnTo>
                  <a:lnTo>
                    <a:pt x="26825" y="41256"/>
                  </a:lnTo>
                  <a:lnTo>
                    <a:pt x="26800" y="41471"/>
                  </a:lnTo>
                  <a:lnTo>
                    <a:pt x="26764" y="41677"/>
                  </a:lnTo>
                  <a:lnTo>
                    <a:pt x="26723" y="41883"/>
                  </a:lnTo>
                  <a:lnTo>
                    <a:pt x="26677" y="42089"/>
                  </a:lnTo>
                  <a:lnTo>
                    <a:pt x="26631" y="42287"/>
                  </a:lnTo>
                  <a:lnTo>
                    <a:pt x="26575" y="42476"/>
                  </a:lnTo>
                  <a:lnTo>
                    <a:pt x="26519" y="42665"/>
                  </a:lnTo>
                  <a:lnTo>
                    <a:pt x="26458" y="42854"/>
                  </a:lnTo>
                  <a:lnTo>
                    <a:pt x="26387" y="43034"/>
                  </a:lnTo>
                  <a:lnTo>
                    <a:pt x="26316" y="43206"/>
                  </a:lnTo>
                  <a:lnTo>
                    <a:pt x="26244" y="43378"/>
                  </a:lnTo>
                  <a:lnTo>
                    <a:pt x="26163" y="43541"/>
                  </a:lnTo>
                  <a:lnTo>
                    <a:pt x="26081" y="43696"/>
                  </a:lnTo>
                  <a:lnTo>
                    <a:pt x="25995" y="43850"/>
                  </a:lnTo>
                  <a:lnTo>
                    <a:pt x="25903" y="43997"/>
                  </a:lnTo>
                  <a:lnTo>
                    <a:pt x="25812" y="44134"/>
                  </a:lnTo>
                  <a:lnTo>
                    <a:pt x="25715" y="44263"/>
                  </a:lnTo>
                  <a:lnTo>
                    <a:pt x="25613" y="44392"/>
                  </a:lnTo>
                  <a:lnTo>
                    <a:pt x="25511" y="44512"/>
                  </a:lnTo>
                  <a:lnTo>
                    <a:pt x="25404" y="44624"/>
                  </a:lnTo>
                  <a:lnTo>
                    <a:pt x="25297" y="44735"/>
                  </a:lnTo>
                  <a:lnTo>
                    <a:pt x="25185" y="44830"/>
                  </a:lnTo>
                  <a:lnTo>
                    <a:pt x="25068" y="44916"/>
                  </a:lnTo>
                  <a:lnTo>
                    <a:pt x="24951" y="45002"/>
                  </a:lnTo>
                  <a:lnTo>
                    <a:pt x="24834" y="45079"/>
                  </a:lnTo>
                  <a:lnTo>
                    <a:pt x="24711" y="45148"/>
                  </a:lnTo>
                  <a:lnTo>
                    <a:pt x="24584" y="45199"/>
                  </a:lnTo>
                  <a:lnTo>
                    <a:pt x="24457" y="45251"/>
                  </a:lnTo>
                  <a:lnTo>
                    <a:pt x="24329" y="45294"/>
                  </a:lnTo>
                  <a:lnTo>
                    <a:pt x="24202" y="45328"/>
                  </a:lnTo>
                  <a:lnTo>
                    <a:pt x="24202" y="45328"/>
                  </a:lnTo>
                  <a:lnTo>
                    <a:pt x="23510" y="45466"/>
                  </a:lnTo>
                  <a:lnTo>
                    <a:pt x="22822" y="45595"/>
                  </a:lnTo>
                  <a:lnTo>
                    <a:pt x="22140" y="45706"/>
                  </a:lnTo>
                  <a:lnTo>
                    <a:pt x="21457" y="45809"/>
                  </a:lnTo>
                  <a:lnTo>
                    <a:pt x="20785" y="45904"/>
                  </a:lnTo>
                  <a:lnTo>
                    <a:pt x="20118" y="45990"/>
                  </a:lnTo>
                  <a:lnTo>
                    <a:pt x="19456" y="46067"/>
                  </a:lnTo>
                  <a:lnTo>
                    <a:pt x="18799" y="46127"/>
                  </a:lnTo>
                  <a:lnTo>
                    <a:pt x="18152" y="46187"/>
                  </a:lnTo>
                  <a:lnTo>
                    <a:pt x="17510" y="46230"/>
                  </a:lnTo>
                  <a:lnTo>
                    <a:pt x="16878" y="46273"/>
                  </a:lnTo>
                  <a:lnTo>
                    <a:pt x="16252" y="46308"/>
                  </a:lnTo>
                  <a:lnTo>
                    <a:pt x="15636" y="46325"/>
                  </a:lnTo>
                  <a:lnTo>
                    <a:pt x="15030" y="46342"/>
                  </a:lnTo>
                  <a:lnTo>
                    <a:pt x="14434" y="46351"/>
                  </a:lnTo>
                  <a:lnTo>
                    <a:pt x="13848" y="46359"/>
                  </a:lnTo>
                  <a:lnTo>
                    <a:pt x="13848" y="46359"/>
                  </a:lnTo>
                  <a:lnTo>
                    <a:pt x="13288" y="46351"/>
                  </a:lnTo>
                  <a:lnTo>
                    <a:pt x="12738" y="46342"/>
                  </a:lnTo>
                  <a:lnTo>
                    <a:pt x="11668" y="46316"/>
                  </a:lnTo>
                  <a:lnTo>
                    <a:pt x="10650" y="46265"/>
                  </a:lnTo>
                  <a:lnTo>
                    <a:pt x="9682" y="46204"/>
                  </a:lnTo>
                  <a:lnTo>
                    <a:pt x="8765" y="46127"/>
                  </a:lnTo>
                  <a:lnTo>
                    <a:pt x="7910" y="46041"/>
                  </a:lnTo>
                  <a:lnTo>
                    <a:pt x="7115" y="45955"/>
                  </a:lnTo>
                  <a:lnTo>
                    <a:pt x="6382" y="45861"/>
                  </a:lnTo>
                  <a:lnTo>
                    <a:pt x="5715" y="45766"/>
                  </a:lnTo>
                  <a:lnTo>
                    <a:pt x="5124" y="45672"/>
                  </a:lnTo>
                  <a:lnTo>
                    <a:pt x="4604" y="45586"/>
                  </a:lnTo>
                  <a:lnTo>
                    <a:pt x="4161" y="45500"/>
                  </a:lnTo>
                  <a:lnTo>
                    <a:pt x="3525" y="45380"/>
                  </a:lnTo>
                  <a:lnTo>
                    <a:pt x="3240" y="45311"/>
                  </a:lnTo>
                  <a:lnTo>
                    <a:pt x="3240" y="45311"/>
                  </a:lnTo>
                  <a:lnTo>
                    <a:pt x="3112" y="45277"/>
                  </a:lnTo>
                  <a:lnTo>
                    <a:pt x="2985" y="45234"/>
                  </a:lnTo>
                  <a:lnTo>
                    <a:pt x="2863" y="45182"/>
                  </a:lnTo>
                  <a:lnTo>
                    <a:pt x="2740" y="45131"/>
                  </a:lnTo>
                  <a:lnTo>
                    <a:pt x="2623" y="45062"/>
                  </a:lnTo>
                  <a:lnTo>
                    <a:pt x="2506" y="44985"/>
                  </a:lnTo>
                  <a:lnTo>
                    <a:pt x="2394" y="44899"/>
                  </a:lnTo>
                  <a:lnTo>
                    <a:pt x="2282" y="44813"/>
                  </a:lnTo>
                  <a:lnTo>
                    <a:pt x="2170" y="44718"/>
                  </a:lnTo>
                  <a:lnTo>
                    <a:pt x="2063" y="44615"/>
                  </a:lnTo>
                  <a:lnTo>
                    <a:pt x="1961" y="44503"/>
                  </a:lnTo>
                  <a:lnTo>
                    <a:pt x="1859" y="44383"/>
                  </a:lnTo>
                  <a:lnTo>
                    <a:pt x="1763" y="44254"/>
                  </a:lnTo>
                  <a:lnTo>
                    <a:pt x="1666" y="44125"/>
                  </a:lnTo>
                  <a:lnTo>
                    <a:pt x="1574" y="43988"/>
                  </a:lnTo>
                  <a:lnTo>
                    <a:pt x="1488" y="43850"/>
                  </a:lnTo>
                  <a:lnTo>
                    <a:pt x="1401" y="43696"/>
                  </a:lnTo>
                  <a:lnTo>
                    <a:pt x="1325" y="43541"/>
                  </a:lnTo>
                  <a:lnTo>
                    <a:pt x="1243" y="43387"/>
                  </a:lnTo>
                  <a:lnTo>
                    <a:pt x="1172" y="43215"/>
                  </a:lnTo>
                  <a:lnTo>
                    <a:pt x="1101" y="43051"/>
                  </a:lnTo>
                  <a:lnTo>
                    <a:pt x="1034" y="42871"/>
                  </a:lnTo>
                  <a:lnTo>
                    <a:pt x="973" y="42691"/>
                  </a:lnTo>
                  <a:lnTo>
                    <a:pt x="917" y="42510"/>
                  </a:lnTo>
                  <a:lnTo>
                    <a:pt x="861" y="42321"/>
                  </a:lnTo>
                  <a:lnTo>
                    <a:pt x="815" y="42132"/>
                  </a:lnTo>
                  <a:lnTo>
                    <a:pt x="770" y="41935"/>
                  </a:lnTo>
                  <a:lnTo>
                    <a:pt x="729" y="41728"/>
                  </a:lnTo>
                  <a:lnTo>
                    <a:pt x="693" y="41522"/>
                  </a:lnTo>
                  <a:lnTo>
                    <a:pt x="663" y="41316"/>
                  </a:lnTo>
                  <a:lnTo>
                    <a:pt x="637" y="41110"/>
                  </a:lnTo>
                  <a:lnTo>
                    <a:pt x="617" y="40895"/>
                  </a:lnTo>
                  <a:lnTo>
                    <a:pt x="617" y="40895"/>
                  </a:lnTo>
                  <a:lnTo>
                    <a:pt x="596" y="40586"/>
                  </a:lnTo>
                  <a:lnTo>
                    <a:pt x="545" y="39933"/>
                  </a:lnTo>
                  <a:lnTo>
                    <a:pt x="484" y="38953"/>
                  </a:lnTo>
                  <a:lnTo>
                    <a:pt x="403" y="37665"/>
                  </a:lnTo>
                  <a:lnTo>
                    <a:pt x="321" y="36093"/>
                  </a:lnTo>
                  <a:lnTo>
                    <a:pt x="281" y="35208"/>
                  </a:lnTo>
                  <a:lnTo>
                    <a:pt x="235" y="34254"/>
                  </a:lnTo>
                  <a:lnTo>
                    <a:pt x="194" y="33240"/>
                  </a:lnTo>
                  <a:lnTo>
                    <a:pt x="158" y="32166"/>
                  </a:lnTo>
                  <a:lnTo>
                    <a:pt x="123" y="31032"/>
                  </a:lnTo>
                  <a:lnTo>
                    <a:pt x="87" y="29847"/>
                  </a:lnTo>
                  <a:lnTo>
                    <a:pt x="62" y="28618"/>
                  </a:lnTo>
                  <a:lnTo>
                    <a:pt x="36" y="27329"/>
                  </a:lnTo>
                  <a:lnTo>
                    <a:pt x="16" y="25998"/>
                  </a:lnTo>
                  <a:lnTo>
                    <a:pt x="6" y="24623"/>
                  </a:lnTo>
                  <a:lnTo>
                    <a:pt x="0" y="23206"/>
                  </a:lnTo>
                  <a:lnTo>
                    <a:pt x="6" y="21745"/>
                  </a:lnTo>
                  <a:lnTo>
                    <a:pt x="16" y="20250"/>
                  </a:lnTo>
                  <a:lnTo>
                    <a:pt x="36" y="18721"/>
                  </a:lnTo>
                  <a:lnTo>
                    <a:pt x="67" y="17157"/>
                  </a:lnTo>
                  <a:lnTo>
                    <a:pt x="107" y="15568"/>
                  </a:lnTo>
                  <a:lnTo>
                    <a:pt x="158" y="13944"/>
                  </a:lnTo>
                  <a:lnTo>
                    <a:pt x="225" y="12303"/>
                  </a:lnTo>
                  <a:lnTo>
                    <a:pt x="301" y="10637"/>
                  </a:lnTo>
                  <a:lnTo>
                    <a:pt x="342" y="9803"/>
                  </a:lnTo>
                  <a:lnTo>
                    <a:pt x="388" y="8953"/>
                  </a:lnTo>
                  <a:lnTo>
                    <a:pt x="438" y="8102"/>
                  </a:lnTo>
                  <a:lnTo>
                    <a:pt x="494" y="7252"/>
                  </a:lnTo>
                  <a:lnTo>
                    <a:pt x="551" y="6392"/>
                  </a:lnTo>
                  <a:lnTo>
                    <a:pt x="612" y="5533"/>
                  </a:lnTo>
                  <a:lnTo>
                    <a:pt x="612" y="55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137aa9371db_0_160"/>
            <p:cNvSpPr/>
            <p:nvPr/>
          </p:nvSpPr>
          <p:spPr>
            <a:xfrm>
              <a:off x="3850600" y="-6475325"/>
              <a:ext cx="379700" cy="640500"/>
            </a:xfrm>
            <a:custGeom>
              <a:avLst/>
              <a:gdLst/>
              <a:ahLst/>
              <a:cxnLst/>
              <a:rect l="l" t="t" r="r" b="b"/>
              <a:pathLst>
                <a:path w="15188" h="25620" fill="none" extrusionOk="0">
                  <a:moveTo>
                    <a:pt x="306" y="25104"/>
                  </a:moveTo>
                  <a:lnTo>
                    <a:pt x="306" y="25104"/>
                  </a:lnTo>
                  <a:lnTo>
                    <a:pt x="897" y="25181"/>
                  </a:lnTo>
                  <a:lnTo>
                    <a:pt x="1544" y="25259"/>
                  </a:lnTo>
                  <a:lnTo>
                    <a:pt x="2242" y="25336"/>
                  </a:lnTo>
                  <a:lnTo>
                    <a:pt x="2990" y="25413"/>
                  </a:lnTo>
                  <a:lnTo>
                    <a:pt x="3790" y="25473"/>
                  </a:lnTo>
                  <a:lnTo>
                    <a:pt x="4630" y="25534"/>
                  </a:lnTo>
                  <a:lnTo>
                    <a:pt x="5511" y="25577"/>
                  </a:lnTo>
                  <a:lnTo>
                    <a:pt x="6433" y="25611"/>
                  </a:lnTo>
                  <a:lnTo>
                    <a:pt x="7391" y="25619"/>
                  </a:lnTo>
                  <a:lnTo>
                    <a:pt x="8384" y="25619"/>
                  </a:lnTo>
                  <a:lnTo>
                    <a:pt x="8893" y="25611"/>
                  </a:lnTo>
                  <a:lnTo>
                    <a:pt x="9407" y="25594"/>
                  </a:lnTo>
                  <a:lnTo>
                    <a:pt x="9927" y="25577"/>
                  </a:lnTo>
                  <a:lnTo>
                    <a:pt x="10456" y="25551"/>
                  </a:lnTo>
                  <a:lnTo>
                    <a:pt x="10991" y="25516"/>
                  </a:lnTo>
                  <a:lnTo>
                    <a:pt x="11536" y="25482"/>
                  </a:lnTo>
                  <a:lnTo>
                    <a:pt x="12081" y="25439"/>
                  </a:lnTo>
                  <a:lnTo>
                    <a:pt x="12631" y="25387"/>
                  </a:lnTo>
                  <a:lnTo>
                    <a:pt x="13191" y="25327"/>
                  </a:lnTo>
                  <a:lnTo>
                    <a:pt x="13752" y="25259"/>
                  </a:lnTo>
                  <a:lnTo>
                    <a:pt x="14317" y="25190"/>
                  </a:lnTo>
                  <a:lnTo>
                    <a:pt x="14887" y="25104"/>
                  </a:lnTo>
                  <a:lnTo>
                    <a:pt x="14887" y="25104"/>
                  </a:lnTo>
                  <a:lnTo>
                    <a:pt x="14933" y="24150"/>
                  </a:lnTo>
                  <a:lnTo>
                    <a:pt x="14979" y="23197"/>
                  </a:lnTo>
                  <a:lnTo>
                    <a:pt x="15015" y="22252"/>
                  </a:lnTo>
                  <a:lnTo>
                    <a:pt x="15050" y="21315"/>
                  </a:lnTo>
                  <a:lnTo>
                    <a:pt x="15081" y="20379"/>
                  </a:lnTo>
                  <a:lnTo>
                    <a:pt x="15106" y="19460"/>
                  </a:lnTo>
                  <a:lnTo>
                    <a:pt x="15132" y="18549"/>
                  </a:lnTo>
                  <a:lnTo>
                    <a:pt x="15147" y="17647"/>
                  </a:lnTo>
                  <a:lnTo>
                    <a:pt x="15162" y="16753"/>
                  </a:lnTo>
                  <a:lnTo>
                    <a:pt x="15173" y="15877"/>
                  </a:lnTo>
                  <a:lnTo>
                    <a:pt x="15183" y="15009"/>
                  </a:lnTo>
                  <a:lnTo>
                    <a:pt x="15188" y="14150"/>
                  </a:lnTo>
                  <a:lnTo>
                    <a:pt x="15188" y="12475"/>
                  </a:lnTo>
                  <a:lnTo>
                    <a:pt x="15178" y="10860"/>
                  </a:lnTo>
                  <a:lnTo>
                    <a:pt x="15162" y="9305"/>
                  </a:lnTo>
                  <a:lnTo>
                    <a:pt x="15137" y="7810"/>
                  </a:lnTo>
                  <a:lnTo>
                    <a:pt x="15101" y="6392"/>
                  </a:lnTo>
                  <a:lnTo>
                    <a:pt x="15066" y="5052"/>
                  </a:lnTo>
                  <a:lnTo>
                    <a:pt x="15020" y="3780"/>
                  </a:lnTo>
                  <a:lnTo>
                    <a:pt x="14974" y="2603"/>
                  </a:lnTo>
                  <a:lnTo>
                    <a:pt x="14928" y="1512"/>
                  </a:lnTo>
                  <a:lnTo>
                    <a:pt x="14882" y="516"/>
                  </a:lnTo>
                  <a:lnTo>
                    <a:pt x="14882" y="516"/>
                  </a:lnTo>
                  <a:lnTo>
                    <a:pt x="14291" y="438"/>
                  </a:lnTo>
                  <a:lnTo>
                    <a:pt x="13645" y="352"/>
                  </a:lnTo>
                  <a:lnTo>
                    <a:pt x="12947" y="284"/>
                  </a:lnTo>
                  <a:lnTo>
                    <a:pt x="12198" y="206"/>
                  </a:lnTo>
                  <a:lnTo>
                    <a:pt x="11404" y="146"/>
                  </a:lnTo>
                  <a:lnTo>
                    <a:pt x="10563" y="86"/>
                  </a:lnTo>
                  <a:lnTo>
                    <a:pt x="9677" y="43"/>
                  </a:lnTo>
                  <a:lnTo>
                    <a:pt x="8755" y="9"/>
                  </a:lnTo>
                  <a:lnTo>
                    <a:pt x="7798" y="0"/>
                  </a:lnTo>
                  <a:lnTo>
                    <a:pt x="6805" y="0"/>
                  </a:lnTo>
                  <a:lnTo>
                    <a:pt x="6296" y="9"/>
                  </a:lnTo>
                  <a:lnTo>
                    <a:pt x="5781" y="26"/>
                  </a:lnTo>
                  <a:lnTo>
                    <a:pt x="5262" y="43"/>
                  </a:lnTo>
                  <a:lnTo>
                    <a:pt x="4732" y="69"/>
                  </a:lnTo>
                  <a:lnTo>
                    <a:pt x="4197" y="95"/>
                  </a:lnTo>
                  <a:lnTo>
                    <a:pt x="3657" y="138"/>
                  </a:lnTo>
                  <a:lnTo>
                    <a:pt x="3107" y="181"/>
                  </a:lnTo>
                  <a:lnTo>
                    <a:pt x="2557" y="232"/>
                  </a:lnTo>
                  <a:lnTo>
                    <a:pt x="2002" y="292"/>
                  </a:lnTo>
                  <a:lnTo>
                    <a:pt x="1437" y="352"/>
                  </a:lnTo>
                  <a:lnTo>
                    <a:pt x="872" y="430"/>
                  </a:lnTo>
                  <a:lnTo>
                    <a:pt x="306" y="507"/>
                  </a:lnTo>
                  <a:lnTo>
                    <a:pt x="306" y="507"/>
                  </a:lnTo>
                  <a:lnTo>
                    <a:pt x="255" y="1469"/>
                  </a:lnTo>
                  <a:lnTo>
                    <a:pt x="215" y="2423"/>
                  </a:lnTo>
                  <a:lnTo>
                    <a:pt x="174" y="3368"/>
                  </a:lnTo>
                  <a:lnTo>
                    <a:pt x="138" y="4304"/>
                  </a:lnTo>
                  <a:lnTo>
                    <a:pt x="108" y="5232"/>
                  </a:lnTo>
                  <a:lnTo>
                    <a:pt x="82" y="6152"/>
                  </a:lnTo>
                  <a:lnTo>
                    <a:pt x="62" y="7062"/>
                  </a:lnTo>
                  <a:lnTo>
                    <a:pt x="41" y="7964"/>
                  </a:lnTo>
                  <a:lnTo>
                    <a:pt x="26" y="8858"/>
                  </a:lnTo>
                  <a:lnTo>
                    <a:pt x="16" y="9743"/>
                  </a:lnTo>
                  <a:lnTo>
                    <a:pt x="6" y="10610"/>
                  </a:lnTo>
                  <a:lnTo>
                    <a:pt x="1" y="11461"/>
                  </a:lnTo>
                  <a:lnTo>
                    <a:pt x="1" y="13136"/>
                  </a:lnTo>
                  <a:lnTo>
                    <a:pt x="11" y="14751"/>
                  </a:lnTo>
                  <a:lnTo>
                    <a:pt x="26" y="16315"/>
                  </a:lnTo>
                  <a:lnTo>
                    <a:pt x="52" y="17801"/>
                  </a:lnTo>
                  <a:lnTo>
                    <a:pt x="87" y="19219"/>
                  </a:lnTo>
                  <a:lnTo>
                    <a:pt x="123" y="20568"/>
                  </a:lnTo>
                  <a:lnTo>
                    <a:pt x="169" y="21831"/>
                  </a:lnTo>
                  <a:lnTo>
                    <a:pt x="215" y="23016"/>
                  </a:lnTo>
                  <a:lnTo>
                    <a:pt x="260" y="24107"/>
                  </a:lnTo>
                  <a:lnTo>
                    <a:pt x="306" y="25104"/>
                  </a:lnTo>
                  <a:lnTo>
                    <a:pt x="306" y="251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137aa9371db_0_160"/>
            <p:cNvSpPr/>
            <p:nvPr/>
          </p:nvSpPr>
          <p:spPr>
            <a:xfrm>
              <a:off x="3858250" y="-58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137aa9371db_0_160"/>
            <p:cNvSpPr/>
            <p:nvPr/>
          </p:nvSpPr>
          <p:spPr>
            <a:xfrm>
              <a:off x="4628050" y="-6734575"/>
              <a:ext cx="687050" cy="1159000"/>
            </a:xfrm>
            <a:custGeom>
              <a:avLst/>
              <a:gdLst/>
              <a:ahLst/>
              <a:cxnLst/>
              <a:rect l="l" t="t" r="r" b="b"/>
              <a:pathLst>
                <a:path w="27482" h="46360" extrusionOk="0">
                  <a:moveTo>
                    <a:pt x="13945" y="10370"/>
                  </a:moveTo>
                  <a:lnTo>
                    <a:pt x="14902" y="10379"/>
                  </a:lnTo>
                  <a:lnTo>
                    <a:pt x="15824" y="10413"/>
                  </a:lnTo>
                  <a:lnTo>
                    <a:pt x="16705" y="10456"/>
                  </a:lnTo>
                  <a:lnTo>
                    <a:pt x="17550" y="10516"/>
                  </a:lnTo>
                  <a:lnTo>
                    <a:pt x="18345" y="10576"/>
                  </a:lnTo>
                  <a:lnTo>
                    <a:pt x="19094" y="10654"/>
                  </a:lnTo>
                  <a:lnTo>
                    <a:pt x="19791" y="10722"/>
                  </a:lnTo>
                  <a:lnTo>
                    <a:pt x="20438" y="10808"/>
                  </a:lnTo>
                  <a:lnTo>
                    <a:pt x="21024" y="10886"/>
                  </a:lnTo>
                  <a:lnTo>
                    <a:pt x="21075" y="11882"/>
                  </a:lnTo>
                  <a:lnTo>
                    <a:pt x="21121" y="12973"/>
                  </a:lnTo>
                  <a:lnTo>
                    <a:pt x="21166" y="14150"/>
                  </a:lnTo>
                  <a:lnTo>
                    <a:pt x="21212" y="15422"/>
                  </a:lnTo>
                  <a:lnTo>
                    <a:pt x="21248" y="16762"/>
                  </a:lnTo>
                  <a:lnTo>
                    <a:pt x="21284" y="18180"/>
                  </a:lnTo>
                  <a:lnTo>
                    <a:pt x="21309" y="19675"/>
                  </a:lnTo>
                  <a:lnTo>
                    <a:pt x="21324" y="21230"/>
                  </a:lnTo>
                  <a:lnTo>
                    <a:pt x="21335" y="22845"/>
                  </a:lnTo>
                  <a:lnTo>
                    <a:pt x="21335" y="24520"/>
                  </a:lnTo>
                  <a:lnTo>
                    <a:pt x="21329" y="25379"/>
                  </a:lnTo>
                  <a:lnTo>
                    <a:pt x="21319" y="26247"/>
                  </a:lnTo>
                  <a:lnTo>
                    <a:pt x="21309" y="27123"/>
                  </a:lnTo>
                  <a:lnTo>
                    <a:pt x="21294" y="28017"/>
                  </a:lnTo>
                  <a:lnTo>
                    <a:pt x="21273" y="28919"/>
                  </a:lnTo>
                  <a:lnTo>
                    <a:pt x="21253" y="29830"/>
                  </a:lnTo>
                  <a:lnTo>
                    <a:pt x="21228" y="30749"/>
                  </a:lnTo>
                  <a:lnTo>
                    <a:pt x="21197" y="31685"/>
                  </a:lnTo>
                  <a:lnTo>
                    <a:pt x="21161" y="32622"/>
                  </a:lnTo>
                  <a:lnTo>
                    <a:pt x="21126" y="33567"/>
                  </a:lnTo>
                  <a:lnTo>
                    <a:pt x="21080" y="34520"/>
                  </a:lnTo>
                  <a:lnTo>
                    <a:pt x="21034" y="35474"/>
                  </a:lnTo>
                  <a:lnTo>
                    <a:pt x="20464" y="35560"/>
                  </a:lnTo>
                  <a:lnTo>
                    <a:pt x="19898" y="35629"/>
                  </a:lnTo>
                  <a:lnTo>
                    <a:pt x="19338" y="35697"/>
                  </a:lnTo>
                  <a:lnTo>
                    <a:pt x="18778" y="35757"/>
                  </a:lnTo>
                  <a:lnTo>
                    <a:pt x="18228" y="35809"/>
                  </a:lnTo>
                  <a:lnTo>
                    <a:pt x="17678" y="35852"/>
                  </a:lnTo>
                  <a:lnTo>
                    <a:pt x="17138" y="35886"/>
                  </a:lnTo>
                  <a:lnTo>
                    <a:pt x="16603" y="35921"/>
                  </a:lnTo>
                  <a:lnTo>
                    <a:pt x="16074" y="35947"/>
                  </a:lnTo>
                  <a:lnTo>
                    <a:pt x="15554" y="35964"/>
                  </a:lnTo>
                  <a:lnTo>
                    <a:pt x="15040" y="35981"/>
                  </a:lnTo>
                  <a:lnTo>
                    <a:pt x="14530" y="35989"/>
                  </a:lnTo>
                  <a:lnTo>
                    <a:pt x="13537" y="35989"/>
                  </a:lnTo>
                  <a:lnTo>
                    <a:pt x="12580" y="35981"/>
                  </a:lnTo>
                  <a:lnTo>
                    <a:pt x="11658" y="35947"/>
                  </a:lnTo>
                  <a:lnTo>
                    <a:pt x="10777" y="35904"/>
                  </a:lnTo>
                  <a:lnTo>
                    <a:pt x="9931" y="35843"/>
                  </a:lnTo>
                  <a:lnTo>
                    <a:pt x="9137" y="35783"/>
                  </a:lnTo>
                  <a:lnTo>
                    <a:pt x="8388" y="35706"/>
                  </a:lnTo>
                  <a:lnTo>
                    <a:pt x="7691" y="35629"/>
                  </a:lnTo>
                  <a:lnTo>
                    <a:pt x="7044" y="35551"/>
                  </a:lnTo>
                  <a:lnTo>
                    <a:pt x="6453" y="35474"/>
                  </a:lnTo>
                  <a:lnTo>
                    <a:pt x="6407" y="34477"/>
                  </a:lnTo>
                  <a:lnTo>
                    <a:pt x="6361" y="33386"/>
                  </a:lnTo>
                  <a:lnTo>
                    <a:pt x="6315" y="32201"/>
                  </a:lnTo>
                  <a:lnTo>
                    <a:pt x="6270" y="30938"/>
                  </a:lnTo>
                  <a:lnTo>
                    <a:pt x="6234" y="29589"/>
                  </a:lnTo>
                  <a:lnTo>
                    <a:pt x="6198" y="28171"/>
                  </a:lnTo>
                  <a:lnTo>
                    <a:pt x="6173" y="26685"/>
                  </a:lnTo>
                  <a:lnTo>
                    <a:pt x="6152" y="25121"/>
                  </a:lnTo>
                  <a:lnTo>
                    <a:pt x="6147" y="23506"/>
                  </a:lnTo>
                  <a:lnTo>
                    <a:pt x="6147" y="21831"/>
                  </a:lnTo>
                  <a:lnTo>
                    <a:pt x="6152" y="20980"/>
                  </a:lnTo>
                  <a:lnTo>
                    <a:pt x="6163" y="20113"/>
                  </a:lnTo>
                  <a:lnTo>
                    <a:pt x="6173" y="19228"/>
                  </a:lnTo>
                  <a:lnTo>
                    <a:pt x="6188" y="18334"/>
                  </a:lnTo>
                  <a:lnTo>
                    <a:pt x="6208" y="17432"/>
                  </a:lnTo>
                  <a:lnTo>
                    <a:pt x="6229" y="16522"/>
                  </a:lnTo>
                  <a:lnTo>
                    <a:pt x="6254" y="15602"/>
                  </a:lnTo>
                  <a:lnTo>
                    <a:pt x="6285" y="14674"/>
                  </a:lnTo>
                  <a:lnTo>
                    <a:pt x="6321" y="13738"/>
                  </a:lnTo>
                  <a:lnTo>
                    <a:pt x="6356" y="12793"/>
                  </a:lnTo>
                  <a:lnTo>
                    <a:pt x="6402" y="11839"/>
                  </a:lnTo>
                  <a:lnTo>
                    <a:pt x="6448" y="10877"/>
                  </a:lnTo>
                  <a:lnTo>
                    <a:pt x="7018" y="10800"/>
                  </a:lnTo>
                  <a:lnTo>
                    <a:pt x="7584" y="10722"/>
                  </a:lnTo>
                  <a:lnTo>
                    <a:pt x="8149" y="10662"/>
                  </a:lnTo>
                  <a:lnTo>
                    <a:pt x="8704" y="10602"/>
                  </a:lnTo>
                  <a:lnTo>
                    <a:pt x="9254" y="10551"/>
                  </a:lnTo>
                  <a:lnTo>
                    <a:pt x="9804" y="10508"/>
                  </a:lnTo>
                  <a:lnTo>
                    <a:pt x="10344" y="10465"/>
                  </a:lnTo>
                  <a:lnTo>
                    <a:pt x="10879" y="10439"/>
                  </a:lnTo>
                  <a:lnTo>
                    <a:pt x="11408" y="10413"/>
                  </a:lnTo>
                  <a:lnTo>
                    <a:pt x="11928" y="10396"/>
                  </a:lnTo>
                  <a:lnTo>
                    <a:pt x="12442" y="10379"/>
                  </a:lnTo>
                  <a:lnTo>
                    <a:pt x="12952" y="10370"/>
                  </a:lnTo>
                  <a:close/>
                  <a:moveTo>
                    <a:pt x="13756" y="1"/>
                  </a:moveTo>
                  <a:lnTo>
                    <a:pt x="12890" y="9"/>
                  </a:lnTo>
                  <a:lnTo>
                    <a:pt x="12004" y="26"/>
                  </a:lnTo>
                  <a:lnTo>
                    <a:pt x="11098" y="61"/>
                  </a:lnTo>
                  <a:lnTo>
                    <a:pt x="10171" y="112"/>
                  </a:lnTo>
                  <a:lnTo>
                    <a:pt x="9229" y="181"/>
                  </a:lnTo>
                  <a:lnTo>
                    <a:pt x="8266" y="267"/>
                  </a:lnTo>
                  <a:lnTo>
                    <a:pt x="7293" y="379"/>
                  </a:lnTo>
                  <a:lnTo>
                    <a:pt x="6305" y="507"/>
                  </a:lnTo>
                  <a:lnTo>
                    <a:pt x="5806" y="576"/>
                  </a:lnTo>
                  <a:lnTo>
                    <a:pt x="5307" y="654"/>
                  </a:lnTo>
                  <a:lnTo>
                    <a:pt x="4803" y="739"/>
                  </a:lnTo>
                  <a:lnTo>
                    <a:pt x="4299" y="834"/>
                  </a:lnTo>
                  <a:lnTo>
                    <a:pt x="3789" y="928"/>
                  </a:lnTo>
                  <a:lnTo>
                    <a:pt x="3280" y="1032"/>
                  </a:lnTo>
                  <a:lnTo>
                    <a:pt x="3153" y="1066"/>
                  </a:lnTo>
                  <a:lnTo>
                    <a:pt x="3020" y="1109"/>
                  </a:lnTo>
                  <a:lnTo>
                    <a:pt x="2898" y="1160"/>
                  </a:lnTo>
                  <a:lnTo>
                    <a:pt x="2771" y="1212"/>
                  </a:lnTo>
                  <a:lnTo>
                    <a:pt x="2649" y="1281"/>
                  </a:lnTo>
                  <a:lnTo>
                    <a:pt x="2531" y="1358"/>
                  </a:lnTo>
                  <a:lnTo>
                    <a:pt x="2414" y="1435"/>
                  </a:lnTo>
                  <a:lnTo>
                    <a:pt x="2297" y="1530"/>
                  </a:lnTo>
                  <a:lnTo>
                    <a:pt x="2185" y="1624"/>
                  </a:lnTo>
                  <a:lnTo>
                    <a:pt x="2078" y="1736"/>
                  </a:lnTo>
                  <a:lnTo>
                    <a:pt x="1971" y="1848"/>
                  </a:lnTo>
                  <a:lnTo>
                    <a:pt x="1869" y="1968"/>
                  </a:lnTo>
                  <a:lnTo>
                    <a:pt x="1767" y="2088"/>
                  </a:lnTo>
                  <a:lnTo>
                    <a:pt x="1671" y="2226"/>
                  </a:lnTo>
                  <a:lnTo>
                    <a:pt x="1579" y="2363"/>
                  </a:lnTo>
                  <a:lnTo>
                    <a:pt x="1487" y="2509"/>
                  </a:lnTo>
                  <a:lnTo>
                    <a:pt x="1401" y="2664"/>
                  </a:lnTo>
                  <a:lnTo>
                    <a:pt x="1319" y="2819"/>
                  </a:lnTo>
                  <a:lnTo>
                    <a:pt x="1238" y="2982"/>
                  </a:lnTo>
                  <a:lnTo>
                    <a:pt x="1166" y="3154"/>
                  </a:lnTo>
                  <a:lnTo>
                    <a:pt x="1095" y="3325"/>
                  </a:lnTo>
                  <a:lnTo>
                    <a:pt x="1029" y="3506"/>
                  </a:lnTo>
                  <a:lnTo>
                    <a:pt x="963" y="3695"/>
                  </a:lnTo>
                  <a:lnTo>
                    <a:pt x="907" y="3884"/>
                  </a:lnTo>
                  <a:lnTo>
                    <a:pt x="851" y="4073"/>
                  </a:lnTo>
                  <a:lnTo>
                    <a:pt x="805" y="4270"/>
                  </a:lnTo>
                  <a:lnTo>
                    <a:pt x="759" y="4477"/>
                  </a:lnTo>
                  <a:lnTo>
                    <a:pt x="718" y="4674"/>
                  </a:lnTo>
                  <a:lnTo>
                    <a:pt x="683" y="4889"/>
                  </a:lnTo>
                  <a:lnTo>
                    <a:pt x="657" y="5104"/>
                  </a:lnTo>
                  <a:lnTo>
                    <a:pt x="632" y="5319"/>
                  </a:lnTo>
                  <a:lnTo>
                    <a:pt x="611" y="5533"/>
                  </a:lnTo>
                  <a:lnTo>
                    <a:pt x="550" y="6392"/>
                  </a:lnTo>
                  <a:lnTo>
                    <a:pt x="494" y="7252"/>
                  </a:lnTo>
                  <a:lnTo>
                    <a:pt x="438" y="8102"/>
                  </a:lnTo>
                  <a:lnTo>
                    <a:pt x="387" y="8953"/>
                  </a:lnTo>
                  <a:lnTo>
                    <a:pt x="341" y="9803"/>
                  </a:lnTo>
                  <a:lnTo>
                    <a:pt x="301" y="10637"/>
                  </a:lnTo>
                  <a:lnTo>
                    <a:pt x="219" y="12303"/>
                  </a:lnTo>
                  <a:lnTo>
                    <a:pt x="158" y="13944"/>
                  </a:lnTo>
                  <a:lnTo>
                    <a:pt x="107" y="15568"/>
                  </a:lnTo>
                  <a:lnTo>
                    <a:pt x="66" y="17157"/>
                  </a:lnTo>
                  <a:lnTo>
                    <a:pt x="36" y="18721"/>
                  </a:lnTo>
                  <a:lnTo>
                    <a:pt x="15" y="20250"/>
                  </a:lnTo>
                  <a:lnTo>
                    <a:pt x="5" y="21745"/>
                  </a:lnTo>
                  <a:lnTo>
                    <a:pt x="0" y="23206"/>
                  </a:lnTo>
                  <a:lnTo>
                    <a:pt x="5" y="24623"/>
                  </a:lnTo>
                  <a:lnTo>
                    <a:pt x="15" y="25998"/>
                  </a:lnTo>
                  <a:lnTo>
                    <a:pt x="36" y="27329"/>
                  </a:lnTo>
                  <a:lnTo>
                    <a:pt x="56" y="28618"/>
                  </a:lnTo>
                  <a:lnTo>
                    <a:pt x="87" y="29847"/>
                  </a:lnTo>
                  <a:lnTo>
                    <a:pt x="117" y="31032"/>
                  </a:lnTo>
                  <a:lnTo>
                    <a:pt x="158" y="32166"/>
                  </a:lnTo>
                  <a:lnTo>
                    <a:pt x="194" y="33240"/>
                  </a:lnTo>
                  <a:lnTo>
                    <a:pt x="234" y="34254"/>
                  </a:lnTo>
                  <a:lnTo>
                    <a:pt x="275" y="35208"/>
                  </a:lnTo>
                  <a:lnTo>
                    <a:pt x="321" y="36093"/>
                  </a:lnTo>
                  <a:lnTo>
                    <a:pt x="403" y="37665"/>
                  </a:lnTo>
                  <a:lnTo>
                    <a:pt x="479" y="38953"/>
                  </a:lnTo>
                  <a:lnTo>
                    <a:pt x="545" y="39933"/>
                  </a:lnTo>
                  <a:lnTo>
                    <a:pt x="596" y="40586"/>
                  </a:lnTo>
                  <a:lnTo>
                    <a:pt x="616" y="40895"/>
                  </a:lnTo>
                  <a:lnTo>
                    <a:pt x="637" y="41110"/>
                  </a:lnTo>
                  <a:lnTo>
                    <a:pt x="662" y="41316"/>
                  </a:lnTo>
                  <a:lnTo>
                    <a:pt x="693" y="41522"/>
                  </a:lnTo>
                  <a:lnTo>
                    <a:pt x="728" y="41728"/>
                  </a:lnTo>
                  <a:lnTo>
                    <a:pt x="769" y="41935"/>
                  </a:lnTo>
                  <a:lnTo>
                    <a:pt x="815" y="42132"/>
                  </a:lnTo>
                  <a:lnTo>
                    <a:pt x="861" y="42321"/>
                  </a:lnTo>
                  <a:lnTo>
                    <a:pt x="917" y="42510"/>
                  </a:lnTo>
                  <a:lnTo>
                    <a:pt x="973" y="42691"/>
                  </a:lnTo>
                  <a:lnTo>
                    <a:pt x="1034" y="42871"/>
                  </a:lnTo>
                  <a:lnTo>
                    <a:pt x="1100" y="43051"/>
                  </a:lnTo>
                  <a:lnTo>
                    <a:pt x="1172" y="43215"/>
                  </a:lnTo>
                  <a:lnTo>
                    <a:pt x="1243" y="43387"/>
                  </a:lnTo>
                  <a:lnTo>
                    <a:pt x="1319" y="43541"/>
                  </a:lnTo>
                  <a:lnTo>
                    <a:pt x="1401" y="43696"/>
                  </a:lnTo>
                  <a:lnTo>
                    <a:pt x="1487" y="43850"/>
                  </a:lnTo>
                  <a:lnTo>
                    <a:pt x="1574" y="43988"/>
                  </a:lnTo>
                  <a:lnTo>
                    <a:pt x="1666" y="44125"/>
                  </a:lnTo>
                  <a:lnTo>
                    <a:pt x="1762" y="44254"/>
                  </a:lnTo>
                  <a:lnTo>
                    <a:pt x="1859" y="44383"/>
                  </a:lnTo>
                  <a:lnTo>
                    <a:pt x="1961" y="44503"/>
                  </a:lnTo>
                  <a:lnTo>
                    <a:pt x="2063" y="44615"/>
                  </a:lnTo>
                  <a:lnTo>
                    <a:pt x="2170" y="44718"/>
                  </a:lnTo>
                  <a:lnTo>
                    <a:pt x="2282" y="44813"/>
                  </a:lnTo>
                  <a:lnTo>
                    <a:pt x="2394" y="44899"/>
                  </a:lnTo>
                  <a:lnTo>
                    <a:pt x="2506" y="44985"/>
                  </a:lnTo>
                  <a:lnTo>
                    <a:pt x="2623" y="45062"/>
                  </a:lnTo>
                  <a:lnTo>
                    <a:pt x="2740" y="45131"/>
                  </a:lnTo>
                  <a:lnTo>
                    <a:pt x="2862" y="45182"/>
                  </a:lnTo>
                  <a:lnTo>
                    <a:pt x="2985" y="45234"/>
                  </a:lnTo>
                  <a:lnTo>
                    <a:pt x="3112" y="45277"/>
                  </a:lnTo>
                  <a:lnTo>
                    <a:pt x="3239" y="45311"/>
                  </a:lnTo>
                  <a:lnTo>
                    <a:pt x="3525" y="45380"/>
                  </a:lnTo>
                  <a:lnTo>
                    <a:pt x="4161" y="45500"/>
                  </a:lnTo>
                  <a:lnTo>
                    <a:pt x="4604" y="45586"/>
                  </a:lnTo>
                  <a:lnTo>
                    <a:pt x="5124" y="45672"/>
                  </a:lnTo>
                  <a:lnTo>
                    <a:pt x="5714" y="45766"/>
                  </a:lnTo>
                  <a:lnTo>
                    <a:pt x="6382" y="45861"/>
                  </a:lnTo>
                  <a:lnTo>
                    <a:pt x="7110" y="45955"/>
                  </a:lnTo>
                  <a:lnTo>
                    <a:pt x="7910" y="46041"/>
                  </a:lnTo>
                  <a:lnTo>
                    <a:pt x="8765" y="46127"/>
                  </a:lnTo>
                  <a:lnTo>
                    <a:pt x="9682" y="46204"/>
                  </a:lnTo>
                  <a:lnTo>
                    <a:pt x="10650" y="46265"/>
                  </a:lnTo>
                  <a:lnTo>
                    <a:pt x="11668" y="46316"/>
                  </a:lnTo>
                  <a:lnTo>
                    <a:pt x="12738" y="46342"/>
                  </a:lnTo>
                  <a:lnTo>
                    <a:pt x="13288" y="46351"/>
                  </a:lnTo>
                  <a:lnTo>
                    <a:pt x="13848" y="46359"/>
                  </a:lnTo>
                  <a:lnTo>
                    <a:pt x="14434" y="46351"/>
                  </a:lnTo>
                  <a:lnTo>
                    <a:pt x="15029" y="46342"/>
                  </a:lnTo>
                  <a:lnTo>
                    <a:pt x="15636" y="46325"/>
                  </a:lnTo>
                  <a:lnTo>
                    <a:pt x="16252" y="46308"/>
                  </a:lnTo>
                  <a:lnTo>
                    <a:pt x="16878" y="46273"/>
                  </a:lnTo>
                  <a:lnTo>
                    <a:pt x="17510" y="46230"/>
                  </a:lnTo>
                  <a:lnTo>
                    <a:pt x="18151" y="46187"/>
                  </a:lnTo>
                  <a:lnTo>
                    <a:pt x="18798" y="46127"/>
                  </a:lnTo>
                  <a:lnTo>
                    <a:pt x="19455" y="46067"/>
                  </a:lnTo>
                  <a:lnTo>
                    <a:pt x="20117" y="45990"/>
                  </a:lnTo>
                  <a:lnTo>
                    <a:pt x="20784" y="45904"/>
                  </a:lnTo>
                  <a:lnTo>
                    <a:pt x="21457" y="45809"/>
                  </a:lnTo>
                  <a:lnTo>
                    <a:pt x="22139" y="45706"/>
                  </a:lnTo>
                  <a:lnTo>
                    <a:pt x="22822" y="45595"/>
                  </a:lnTo>
                  <a:lnTo>
                    <a:pt x="23509" y="45466"/>
                  </a:lnTo>
                  <a:lnTo>
                    <a:pt x="24202" y="45328"/>
                  </a:lnTo>
                  <a:lnTo>
                    <a:pt x="24329" y="45294"/>
                  </a:lnTo>
                  <a:lnTo>
                    <a:pt x="24457" y="45251"/>
                  </a:lnTo>
                  <a:lnTo>
                    <a:pt x="24584" y="45199"/>
                  </a:lnTo>
                  <a:lnTo>
                    <a:pt x="24711" y="45148"/>
                  </a:lnTo>
                  <a:lnTo>
                    <a:pt x="24828" y="45079"/>
                  </a:lnTo>
                  <a:lnTo>
                    <a:pt x="24951" y="45002"/>
                  </a:lnTo>
                  <a:lnTo>
                    <a:pt x="25068" y="44916"/>
                  </a:lnTo>
                  <a:lnTo>
                    <a:pt x="25180" y="44830"/>
                  </a:lnTo>
                  <a:lnTo>
                    <a:pt x="25292" y="44735"/>
                  </a:lnTo>
                  <a:lnTo>
                    <a:pt x="25404" y="44624"/>
                  </a:lnTo>
                  <a:lnTo>
                    <a:pt x="25511" y="44512"/>
                  </a:lnTo>
                  <a:lnTo>
                    <a:pt x="25613" y="44392"/>
                  </a:lnTo>
                  <a:lnTo>
                    <a:pt x="25714" y="44263"/>
                  </a:lnTo>
                  <a:lnTo>
                    <a:pt x="25811" y="44134"/>
                  </a:lnTo>
                  <a:lnTo>
                    <a:pt x="25903" y="43997"/>
                  </a:lnTo>
                  <a:lnTo>
                    <a:pt x="25995" y="43850"/>
                  </a:lnTo>
                  <a:lnTo>
                    <a:pt x="26081" y="43696"/>
                  </a:lnTo>
                  <a:lnTo>
                    <a:pt x="26163" y="43541"/>
                  </a:lnTo>
                  <a:lnTo>
                    <a:pt x="26244" y="43378"/>
                  </a:lnTo>
                  <a:lnTo>
                    <a:pt x="26315" y="43206"/>
                  </a:lnTo>
                  <a:lnTo>
                    <a:pt x="26387" y="43034"/>
                  </a:lnTo>
                  <a:lnTo>
                    <a:pt x="26453" y="42854"/>
                  </a:lnTo>
                  <a:lnTo>
                    <a:pt x="26519" y="42665"/>
                  </a:lnTo>
                  <a:lnTo>
                    <a:pt x="26575" y="42476"/>
                  </a:lnTo>
                  <a:lnTo>
                    <a:pt x="26631" y="42287"/>
                  </a:lnTo>
                  <a:lnTo>
                    <a:pt x="26677" y="42089"/>
                  </a:lnTo>
                  <a:lnTo>
                    <a:pt x="26723" y="41883"/>
                  </a:lnTo>
                  <a:lnTo>
                    <a:pt x="26764" y="41677"/>
                  </a:lnTo>
                  <a:lnTo>
                    <a:pt x="26794" y="41471"/>
                  </a:lnTo>
                  <a:lnTo>
                    <a:pt x="26825" y="41256"/>
                  </a:lnTo>
                  <a:lnTo>
                    <a:pt x="26850" y="41041"/>
                  </a:lnTo>
                  <a:lnTo>
                    <a:pt x="26871" y="40826"/>
                  </a:lnTo>
                  <a:lnTo>
                    <a:pt x="26932" y="39959"/>
                  </a:lnTo>
                  <a:lnTo>
                    <a:pt x="26988" y="39108"/>
                  </a:lnTo>
                  <a:lnTo>
                    <a:pt x="27044" y="38249"/>
                  </a:lnTo>
                  <a:lnTo>
                    <a:pt x="27095" y="37407"/>
                  </a:lnTo>
                  <a:lnTo>
                    <a:pt x="27140" y="36556"/>
                  </a:lnTo>
                  <a:lnTo>
                    <a:pt x="27181" y="35715"/>
                  </a:lnTo>
                  <a:lnTo>
                    <a:pt x="27258" y="34056"/>
                  </a:lnTo>
                  <a:lnTo>
                    <a:pt x="27324" y="32407"/>
                  </a:lnTo>
                  <a:lnTo>
                    <a:pt x="27375" y="30792"/>
                  </a:lnTo>
                  <a:lnTo>
                    <a:pt x="27416" y="29202"/>
                  </a:lnTo>
                  <a:lnTo>
                    <a:pt x="27446" y="27639"/>
                  </a:lnTo>
                  <a:lnTo>
                    <a:pt x="27466" y="26109"/>
                  </a:lnTo>
                  <a:lnTo>
                    <a:pt x="27477" y="24615"/>
                  </a:lnTo>
                  <a:lnTo>
                    <a:pt x="27482" y="23154"/>
                  </a:lnTo>
                  <a:lnTo>
                    <a:pt x="27477" y="21737"/>
                  </a:lnTo>
                  <a:lnTo>
                    <a:pt x="27466" y="20362"/>
                  </a:lnTo>
                  <a:lnTo>
                    <a:pt x="27446" y="19030"/>
                  </a:lnTo>
                  <a:lnTo>
                    <a:pt x="27421" y="17742"/>
                  </a:lnTo>
                  <a:lnTo>
                    <a:pt x="27395" y="16504"/>
                  </a:lnTo>
                  <a:lnTo>
                    <a:pt x="27359" y="15319"/>
                  </a:lnTo>
                  <a:lnTo>
                    <a:pt x="27324" y="14193"/>
                  </a:lnTo>
                  <a:lnTo>
                    <a:pt x="27288" y="13119"/>
                  </a:lnTo>
                  <a:lnTo>
                    <a:pt x="27247" y="12106"/>
                  </a:lnTo>
                  <a:lnTo>
                    <a:pt x="27207" y="11152"/>
                  </a:lnTo>
                  <a:lnTo>
                    <a:pt x="27161" y="10267"/>
                  </a:lnTo>
                  <a:lnTo>
                    <a:pt x="27079" y="8695"/>
                  </a:lnTo>
                  <a:lnTo>
                    <a:pt x="27003" y="7406"/>
                  </a:lnTo>
                  <a:lnTo>
                    <a:pt x="26937" y="6427"/>
                  </a:lnTo>
                  <a:lnTo>
                    <a:pt x="26886" y="5774"/>
                  </a:lnTo>
                  <a:lnTo>
                    <a:pt x="26860" y="5465"/>
                  </a:lnTo>
                  <a:lnTo>
                    <a:pt x="26840" y="5250"/>
                  </a:lnTo>
                  <a:lnTo>
                    <a:pt x="26820" y="5044"/>
                  </a:lnTo>
                  <a:lnTo>
                    <a:pt x="26789" y="4829"/>
                  </a:lnTo>
                  <a:lnTo>
                    <a:pt x="26753" y="4631"/>
                  </a:lnTo>
                  <a:lnTo>
                    <a:pt x="26713" y="4425"/>
                  </a:lnTo>
                  <a:lnTo>
                    <a:pt x="26667" y="4227"/>
                  </a:lnTo>
                  <a:lnTo>
                    <a:pt x="26621" y="4038"/>
                  </a:lnTo>
                  <a:lnTo>
                    <a:pt x="26565" y="3849"/>
                  </a:lnTo>
                  <a:lnTo>
                    <a:pt x="26509" y="3660"/>
                  </a:lnTo>
                  <a:lnTo>
                    <a:pt x="26448" y="3489"/>
                  </a:lnTo>
                  <a:lnTo>
                    <a:pt x="26382" y="3308"/>
                  </a:lnTo>
                  <a:lnTo>
                    <a:pt x="26310" y="3136"/>
                  </a:lnTo>
                  <a:lnTo>
                    <a:pt x="26239" y="2973"/>
                  </a:lnTo>
                  <a:lnTo>
                    <a:pt x="26158" y="2819"/>
                  </a:lnTo>
                  <a:lnTo>
                    <a:pt x="26076" y="2664"/>
                  </a:lnTo>
                  <a:lnTo>
                    <a:pt x="25995" y="2509"/>
                  </a:lnTo>
                  <a:lnTo>
                    <a:pt x="25903" y="2372"/>
                  </a:lnTo>
                  <a:lnTo>
                    <a:pt x="25816" y="2234"/>
                  </a:lnTo>
                  <a:lnTo>
                    <a:pt x="25720" y="2097"/>
                  </a:lnTo>
                  <a:lnTo>
                    <a:pt x="25623" y="1977"/>
                  </a:lnTo>
                  <a:lnTo>
                    <a:pt x="25521" y="1856"/>
                  </a:lnTo>
                  <a:lnTo>
                    <a:pt x="25419" y="1745"/>
                  </a:lnTo>
                  <a:lnTo>
                    <a:pt x="25312" y="1642"/>
                  </a:lnTo>
                  <a:lnTo>
                    <a:pt x="25200" y="1547"/>
                  </a:lnTo>
                  <a:lnTo>
                    <a:pt x="25088" y="1453"/>
                  </a:lnTo>
                  <a:lnTo>
                    <a:pt x="24976" y="1375"/>
                  </a:lnTo>
                  <a:lnTo>
                    <a:pt x="24859" y="1298"/>
                  </a:lnTo>
                  <a:lnTo>
                    <a:pt x="24737" y="1229"/>
                  </a:lnTo>
                  <a:lnTo>
                    <a:pt x="24619" y="1169"/>
                  </a:lnTo>
                  <a:lnTo>
                    <a:pt x="24497" y="1117"/>
                  </a:lnTo>
                  <a:lnTo>
                    <a:pt x="24370" y="1074"/>
                  </a:lnTo>
                  <a:lnTo>
                    <a:pt x="24243" y="1040"/>
                  </a:lnTo>
                  <a:lnTo>
                    <a:pt x="24059" y="997"/>
                  </a:lnTo>
                  <a:lnTo>
                    <a:pt x="23672" y="920"/>
                  </a:lnTo>
                  <a:lnTo>
                    <a:pt x="23092" y="808"/>
                  </a:lnTo>
                  <a:lnTo>
                    <a:pt x="22328" y="679"/>
                  </a:lnTo>
                  <a:lnTo>
                    <a:pt x="21396" y="542"/>
                  </a:lnTo>
                  <a:lnTo>
                    <a:pt x="20871" y="465"/>
                  </a:lnTo>
                  <a:lnTo>
                    <a:pt x="20306" y="396"/>
                  </a:lnTo>
                  <a:lnTo>
                    <a:pt x="19705" y="327"/>
                  </a:lnTo>
                  <a:lnTo>
                    <a:pt x="19068" y="258"/>
                  </a:lnTo>
                  <a:lnTo>
                    <a:pt x="18401" y="198"/>
                  </a:lnTo>
                  <a:lnTo>
                    <a:pt x="17698" y="147"/>
                  </a:lnTo>
                  <a:lnTo>
                    <a:pt x="16965" y="95"/>
                  </a:lnTo>
                  <a:lnTo>
                    <a:pt x="16201" y="61"/>
                  </a:lnTo>
                  <a:lnTo>
                    <a:pt x="15411" y="26"/>
                  </a:lnTo>
                  <a:lnTo>
                    <a:pt x="14597" y="9"/>
                  </a:lnTo>
                  <a:lnTo>
                    <a:pt x="137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137aa9371db_0_160"/>
            <p:cNvSpPr/>
            <p:nvPr/>
          </p:nvSpPr>
          <p:spPr>
            <a:xfrm>
              <a:off x="4628050" y="-6734575"/>
              <a:ext cx="687050" cy="1159000"/>
            </a:xfrm>
            <a:custGeom>
              <a:avLst/>
              <a:gdLst/>
              <a:ahLst/>
              <a:cxnLst/>
              <a:rect l="l" t="t" r="r" b="b"/>
              <a:pathLst>
                <a:path w="27482" h="46360" fill="none" extrusionOk="0">
                  <a:moveTo>
                    <a:pt x="611" y="5533"/>
                  </a:moveTo>
                  <a:lnTo>
                    <a:pt x="611" y="5533"/>
                  </a:lnTo>
                  <a:lnTo>
                    <a:pt x="632" y="5319"/>
                  </a:lnTo>
                  <a:lnTo>
                    <a:pt x="657" y="5104"/>
                  </a:lnTo>
                  <a:lnTo>
                    <a:pt x="683" y="4889"/>
                  </a:lnTo>
                  <a:lnTo>
                    <a:pt x="718" y="4674"/>
                  </a:lnTo>
                  <a:lnTo>
                    <a:pt x="759" y="4477"/>
                  </a:lnTo>
                  <a:lnTo>
                    <a:pt x="805" y="4270"/>
                  </a:lnTo>
                  <a:lnTo>
                    <a:pt x="851" y="4073"/>
                  </a:lnTo>
                  <a:lnTo>
                    <a:pt x="907" y="3884"/>
                  </a:lnTo>
                  <a:lnTo>
                    <a:pt x="963" y="3695"/>
                  </a:lnTo>
                  <a:lnTo>
                    <a:pt x="1029" y="3506"/>
                  </a:lnTo>
                  <a:lnTo>
                    <a:pt x="1095" y="3325"/>
                  </a:lnTo>
                  <a:lnTo>
                    <a:pt x="1166" y="3154"/>
                  </a:lnTo>
                  <a:lnTo>
                    <a:pt x="1238" y="2982"/>
                  </a:lnTo>
                  <a:lnTo>
                    <a:pt x="1319" y="2819"/>
                  </a:lnTo>
                  <a:lnTo>
                    <a:pt x="1401" y="2664"/>
                  </a:lnTo>
                  <a:lnTo>
                    <a:pt x="1487" y="2509"/>
                  </a:lnTo>
                  <a:lnTo>
                    <a:pt x="1579" y="2363"/>
                  </a:lnTo>
                  <a:lnTo>
                    <a:pt x="1671" y="2226"/>
                  </a:lnTo>
                  <a:lnTo>
                    <a:pt x="1767" y="2088"/>
                  </a:lnTo>
                  <a:lnTo>
                    <a:pt x="1869" y="1968"/>
                  </a:lnTo>
                  <a:lnTo>
                    <a:pt x="1971" y="1848"/>
                  </a:lnTo>
                  <a:lnTo>
                    <a:pt x="2078" y="1736"/>
                  </a:lnTo>
                  <a:lnTo>
                    <a:pt x="2185" y="1624"/>
                  </a:lnTo>
                  <a:lnTo>
                    <a:pt x="2297" y="1530"/>
                  </a:lnTo>
                  <a:lnTo>
                    <a:pt x="2414" y="1435"/>
                  </a:lnTo>
                  <a:lnTo>
                    <a:pt x="2531" y="1358"/>
                  </a:lnTo>
                  <a:lnTo>
                    <a:pt x="2649" y="1281"/>
                  </a:lnTo>
                  <a:lnTo>
                    <a:pt x="2771" y="1212"/>
                  </a:lnTo>
                  <a:lnTo>
                    <a:pt x="2898" y="1160"/>
                  </a:lnTo>
                  <a:lnTo>
                    <a:pt x="3020" y="1109"/>
                  </a:lnTo>
                  <a:lnTo>
                    <a:pt x="3153" y="1066"/>
                  </a:lnTo>
                  <a:lnTo>
                    <a:pt x="3280" y="1032"/>
                  </a:lnTo>
                  <a:lnTo>
                    <a:pt x="3280" y="1032"/>
                  </a:lnTo>
                  <a:lnTo>
                    <a:pt x="3789" y="928"/>
                  </a:lnTo>
                  <a:lnTo>
                    <a:pt x="4299" y="834"/>
                  </a:lnTo>
                  <a:lnTo>
                    <a:pt x="4803" y="739"/>
                  </a:lnTo>
                  <a:lnTo>
                    <a:pt x="5307" y="654"/>
                  </a:lnTo>
                  <a:lnTo>
                    <a:pt x="5806" y="576"/>
                  </a:lnTo>
                  <a:lnTo>
                    <a:pt x="6305" y="507"/>
                  </a:lnTo>
                  <a:lnTo>
                    <a:pt x="7293" y="379"/>
                  </a:lnTo>
                  <a:lnTo>
                    <a:pt x="8266" y="267"/>
                  </a:lnTo>
                  <a:lnTo>
                    <a:pt x="9229" y="181"/>
                  </a:lnTo>
                  <a:lnTo>
                    <a:pt x="10171" y="112"/>
                  </a:lnTo>
                  <a:lnTo>
                    <a:pt x="11098" y="61"/>
                  </a:lnTo>
                  <a:lnTo>
                    <a:pt x="12004" y="26"/>
                  </a:lnTo>
                  <a:lnTo>
                    <a:pt x="12890" y="9"/>
                  </a:lnTo>
                  <a:lnTo>
                    <a:pt x="13756" y="1"/>
                  </a:lnTo>
                  <a:lnTo>
                    <a:pt x="14597" y="9"/>
                  </a:lnTo>
                  <a:lnTo>
                    <a:pt x="15411" y="26"/>
                  </a:lnTo>
                  <a:lnTo>
                    <a:pt x="16201" y="61"/>
                  </a:lnTo>
                  <a:lnTo>
                    <a:pt x="16965" y="95"/>
                  </a:lnTo>
                  <a:lnTo>
                    <a:pt x="17698" y="147"/>
                  </a:lnTo>
                  <a:lnTo>
                    <a:pt x="18401" y="198"/>
                  </a:lnTo>
                  <a:lnTo>
                    <a:pt x="19068" y="258"/>
                  </a:lnTo>
                  <a:lnTo>
                    <a:pt x="19705" y="327"/>
                  </a:lnTo>
                  <a:lnTo>
                    <a:pt x="20306" y="396"/>
                  </a:lnTo>
                  <a:lnTo>
                    <a:pt x="20871" y="465"/>
                  </a:lnTo>
                  <a:lnTo>
                    <a:pt x="21396" y="542"/>
                  </a:lnTo>
                  <a:lnTo>
                    <a:pt x="22328" y="679"/>
                  </a:lnTo>
                  <a:lnTo>
                    <a:pt x="23092" y="808"/>
                  </a:lnTo>
                  <a:lnTo>
                    <a:pt x="23672" y="920"/>
                  </a:lnTo>
                  <a:lnTo>
                    <a:pt x="24059" y="997"/>
                  </a:lnTo>
                  <a:lnTo>
                    <a:pt x="24243" y="1040"/>
                  </a:lnTo>
                  <a:lnTo>
                    <a:pt x="24243" y="1040"/>
                  </a:lnTo>
                  <a:lnTo>
                    <a:pt x="24370" y="1074"/>
                  </a:lnTo>
                  <a:lnTo>
                    <a:pt x="24497" y="1117"/>
                  </a:lnTo>
                  <a:lnTo>
                    <a:pt x="24619" y="1169"/>
                  </a:lnTo>
                  <a:lnTo>
                    <a:pt x="24737" y="1229"/>
                  </a:lnTo>
                  <a:lnTo>
                    <a:pt x="24859" y="1298"/>
                  </a:lnTo>
                  <a:lnTo>
                    <a:pt x="24976" y="1375"/>
                  </a:lnTo>
                  <a:lnTo>
                    <a:pt x="25088" y="1453"/>
                  </a:lnTo>
                  <a:lnTo>
                    <a:pt x="25200" y="1547"/>
                  </a:lnTo>
                  <a:lnTo>
                    <a:pt x="25312" y="1642"/>
                  </a:lnTo>
                  <a:lnTo>
                    <a:pt x="25419" y="1745"/>
                  </a:lnTo>
                  <a:lnTo>
                    <a:pt x="25521" y="1856"/>
                  </a:lnTo>
                  <a:lnTo>
                    <a:pt x="25623" y="1977"/>
                  </a:lnTo>
                  <a:lnTo>
                    <a:pt x="25720" y="2097"/>
                  </a:lnTo>
                  <a:lnTo>
                    <a:pt x="25816" y="2234"/>
                  </a:lnTo>
                  <a:lnTo>
                    <a:pt x="25903" y="2372"/>
                  </a:lnTo>
                  <a:lnTo>
                    <a:pt x="25995" y="2509"/>
                  </a:lnTo>
                  <a:lnTo>
                    <a:pt x="26076" y="2664"/>
                  </a:lnTo>
                  <a:lnTo>
                    <a:pt x="26158" y="2819"/>
                  </a:lnTo>
                  <a:lnTo>
                    <a:pt x="26239" y="2973"/>
                  </a:lnTo>
                  <a:lnTo>
                    <a:pt x="26310" y="3136"/>
                  </a:lnTo>
                  <a:lnTo>
                    <a:pt x="26382" y="3308"/>
                  </a:lnTo>
                  <a:lnTo>
                    <a:pt x="26448" y="3489"/>
                  </a:lnTo>
                  <a:lnTo>
                    <a:pt x="26509" y="3660"/>
                  </a:lnTo>
                  <a:lnTo>
                    <a:pt x="26565" y="3849"/>
                  </a:lnTo>
                  <a:lnTo>
                    <a:pt x="26621" y="4038"/>
                  </a:lnTo>
                  <a:lnTo>
                    <a:pt x="26667" y="4227"/>
                  </a:lnTo>
                  <a:lnTo>
                    <a:pt x="26713" y="4425"/>
                  </a:lnTo>
                  <a:lnTo>
                    <a:pt x="26753" y="4631"/>
                  </a:lnTo>
                  <a:lnTo>
                    <a:pt x="26789" y="4829"/>
                  </a:lnTo>
                  <a:lnTo>
                    <a:pt x="26820" y="5044"/>
                  </a:lnTo>
                  <a:lnTo>
                    <a:pt x="26840" y="5250"/>
                  </a:lnTo>
                  <a:lnTo>
                    <a:pt x="26860" y="5465"/>
                  </a:lnTo>
                  <a:lnTo>
                    <a:pt x="26860" y="5465"/>
                  </a:lnTo>
                  <a:lnTo>
                    <a:pt x="26886" y="5774"/>
                  </a:lnTo>
                  <a:lnTo>
                    <a:pt x="26937" y="6427"/>
                  </a:lnTo>
                  <a:lnTo>
                    <a:pt x="27003" y="7406"/>
                  </a:lnTo>
                  <a:lnTo>
                    <a:pt x="27079" y="8695"/>
                  </a:lnTo>
                  <a:lnTo>
                    <a:pt x="27161" y="10267"/>
                  </a:lnTo>
                  <a:lnTo>
                    <a:pt x="27207" y="11152"/>
                  </a:lnTo>
                  <a:lnTo>
                    <a:pt x="27247" y="12106"/>
                  </a:lnTo>
                  <a:lnTo>
                    <a:pt x="27288" y="13119"/>
                  </a:lnTo>
                  <a:lnTo>
                    <a:pt x="27324" y="14193"/>
                  </a:lnTo>
                  <a:lnTo>
                    <a:pt x="27359" y="15319"/>
                  </a:lnTo>
                  <a:lnTo>
                    <a:pt x="27395" y="16504"/>
                  </a:lnTo>
                  <a:lnTo>
                    <a:pt x="27421" y="17742"/>
                  </a:lnTo>
                  <a:lnTo>
                    <a:pt x="27446" y="19030"/>
                  </a:lnTo>
                  <a:lnTo>
                    <a:pt x="27466" y="20362"/>
                  </a:lnTo>
                  <a:lnTo>
                    <a:pt x="27477" y="21737"/>
                  </a:lnTo>
                  <a:lnTo>
                    <a:pt x="27482" y="23154"/>
                  </a:lnTo>
                  <a:lnTo>
                    <a:pt x="27477" y="24615"/>
                  </a:lnTo>
                  <a:lnTo>
                    <a:pt x="27466" y="26109"/>
                  </a:lnTo>
                  <a:lnTo>
                    <a:pt x="27446" y="27639"/>
                  </a:lnTo>
                  <a:lnTo>
                    <a:pt x="27416" y="29202"/>
                  </a:lnTo>
                  <a:lnTo>
                    <a:pt x="27375" y="30792"/>
                  </a:lnTo>
                  <a:lnTo>
                    <a:pt x="27324" y="32407"/>
                  </a:lnTo>
                  <a:lnTo>
                    <a:pt x="27258" y="34056"/>
                  </a:lnTo>
                  <a:lnTo>
                    <a:pt x="27181" y="35715"/>
                  </a:lnTo>
                  <a:lnTo>
                    <a:pt x="27140" y="36556"/>
                  </a:lnTo>
                  <a:lnTo>
                    <a:pt x="27095" y="37407"/>
                  </a:lnTo>
                  <a:lnTo>
                    <a:pt x="27044" y="38249"/>
                  </a:lnTo>
                  <a:lnTo>
                    <a:pt x="26988" y="39108"/>
                  </a:lnTo>
                  <a:lnTo>
                    <a:pt x="26932" y="39959"/>
                  </a:lnTo>
                  <a:lnTo>
                    <a:pt x="26871" y="40826"/>
                  </a:lnTo>
                  <a:lnTo>
                    <a:pt x="26871" y="40826"/>
                  </a:lnTo>
                  <a:lnTo>
                    <a:pt x="26850" y="41041"/>
                  </a:lnTo>
                  <a:lnTo>
                    <a:pt x="26825" y="41256"/>
                  </a:lnTo>
                  <a:lnTo>
                    <a:pt x="26794" y="41471"/>
                  </a:lnTo>
                  <a:lnTo>
                    <a:pt x="26764" y="41677"/>
                  </a:lnTo>
                  <a:lnTo>
                    <a:pt x="26723" y="41883"/>
                  </a:lnTo>
                  <a:lnTo>
                    <a:pt x="26677" y="42089"/>
                  </a:lnTo>
                  <a:lnTo>
                    <a:pt x="26631" y="42287"/>
                  </a:lnTo>
                  <a:lnTo>
                    <a:pt x="26575" y="42476"/>
                  </a:lnTo>
                  <a:lnTo>
                    <a:pt x="26519" y="42665"/>
                  </a:lnTo>
                  <a:lnTo>
                    <a:pt x="26453" y="42854"/>
                  </a:lnTo>
                  <a:lnTo>
                    <a:pt x="26387" y="43034"/>
                  </a:lnTo>
                  <a:lnTo>
                    <a:pt x="26315" y="43206"/>
                  </a:lnTo>
                  <a:lnTo>
                    <a:pt x="26244" y="43378"/>
                  </a:lnTo>
                  <a:lnTo>
                    <a:pt x="26163" y="43541"/>
                  </a:lnTo>
                  <a:lnTo>
                    <a:pt x="26081" y="43696"/>
                  </a:lnTo>
                  <a:lnTo>
                    <a:pt x="25995" y="43850"/>
                  </a:lnTo>
                  <a:lnTo>
                    <a:pt x="25903" y="43997"/>
                  </a:lnTo>
                  <a:lnTo>
                    <a:pt x="25811" y="44134"/>
                  </a:lnTo>
                  <a:lnTo>
                    <a:pt x="25714" y="44263"/>
                  </a:lnTo>
                  <a:lnTo>
                    <a:pt x="25613" y="44392"/>
                  </a:lnTo>
                  <a:lnTo>
                    <a:pt x="25511" y="44512"/>
                  </a:lnTo>
                  <a:lnTo>
                    <a:pt x="25404" y="44624"/>
                  </a:lnTo>
                  <a:lnTo>
                    <a:pt x="25292" y="44735"/>
                  </a:lnTo>
                  <a:lnTo>
                    <a:pt x="25180" y="44830"/>
                  </a:lnTo>
                  <a:lnTo>
                    <a:pt x="25068" y="44916"/>
                  </a:lnTo>
                  <a:lnTo>
                    <a:pt x="24951" y="45002"/>
                  </a:lnTo>
                  <a:lnTo>
                    <a:pt x="24828" y="45079"/>
                  </a:lnTo>
                  <a:lnTo>
                    <a:pt x="24711" y="45148"/>
                  </a:lnTo>
                  <a:lnTo>
                    <a:pt x="24584" y="45199"/>
                  </a:lnTo>
                  <a:lnTo>
                    <a:pt x="24457" y="45251"/>
                  </a:lnTo>
                  <a:lnTo>
                    <a:pt x="24329" y="45294"/>
                  </a:lnTo>
                  <a:lnTo>
                    <a:pt x="24202" y="45328"/>
                  </a:lnTo>
                  <a:lnTo>
                    <a:pt x="24202" y="45328"/>
                  </a:lnTo>
                  <a:lnTo>
                    <a:pt x="23509" y="45466"/>
                  </a:lnTo>
                  <a:lnTo>
                    <a:pt x="22822" y="45595"/>
                  </a:lnTo>
                  <a:lnTo>
                    <a:pt x="22139" y="45706"/>
                  </a:lnTo>
                  <a:lnTo>
                    <a:pt x="21457" y="45809"/>
                  </a:lnTo>
                  <a:lnTo>
                    <a:pt x="20784" y="45904"/>
                  </a:lnTo>
                  <a:lnTo>
                    <a:pt x="20117" y="45990"/>
                  </a:lnTo>
                  <a:lnTo>
                    <a:pt x="19455" y="46067"/>
                  </a:lnTo>
                  <a:lnTo>
                    <a:pt x="18798" y="46127"/>
                  </a:lnTo>
                  <a:lnTo>
                    <a:pt x="18151" y="46187"/>
                  </a:lnTo>
                  <a:lnTo>
                    <a:pt x="17510" y="46230"/>
                  </a:lnTo>
                  <a:lnTo>
                    <a:pt x="16878" y="46273"/>
                  </a:lnTo>
                  <a:lnTo>
                    <a:pt x="16252" y="46308"/>
                  </a:lnTo>
                  <a:lnTo>
                    <a:pt x="15636" y="46325"/>
                  </a:lnTo>
                  <a:lnTo>
                    <a:pt x="15029" y="46342"/>
                  </a:lnTo>
                  <a:lnTo>
                    <a:pt x="14434" y="46351"/>
                  </a:lnTo>
                  <a:lnTo>
                    <a:pt x="13848" y="46359"/>
                  </a:lnTo>
                  <a:lnTo>
                    <a:pt x="13848" y="46359"/>
                  </a:lnTo>
                  <a:lnTo>
                    <a:pt x="13288" y="46351"/>
                  </a:lnTo>
                  <a:lnTo>
                    <a:pt x="12738" y="46342"/>
                  </a:lnTo>
                  <a:lnTo>
                    <a:pt x="11668" y="46316"/>
                  </a:lnTo>
                  <a:lnTo>
                    <a:pt x="10650" y="46265"/>
                  </a:lnTo>
                  <a:lnTo>
                    <a:pt x="9682" y="46204"/>
                  </a:lnTo>
                  <a:lnTo>
                    <a:pt x="8765" y="46127"/>
                  </a:lnTo>
                  <a:lnTo>
                    <a:pt x="7910" y="46041"/>
                  </a:lnTo>
                  <a:lnTo>
                    <a:pt x="7110" y="45955"/>
                  </a:lnTo>
                  <a:lnTo>
                    <a:pt x="6382" y="45861"/>
                  </a:lnTo>
                  <a:lnTo>
                    <a:pt x="5714" y="45766"/>
                  </a:lnTo>
                  <a:lnTo>
                    <a:pt x="5124" y="45672"/>
                  </a:lnTo>
                  <a:lnTo>
                    <a:pt x="4604" y="45586"/>
                  </a:lnTo>
                  <a:lnTo>
                    <a:pt x="4161" y="45500"/>
                  </a:lnTo>
                  <a:lnTo>
                    <a:pt x="3525" y="45380"/>
                  </a:lnTo>
                  <a:lnTo>
                    <a:pt x="3239" y="45311"/>
                  </a:lnTo>
                  <a:lnTo>
                    <a:pt x="3239" y="45311"/>
                  </a:lnTo>
                  <a:lnTo>
                    <a:pt x="3112" y="45277"/>
                  </a:lnTo>
                  <a:lnTo>
                    <a:pt x="2985" y="45234"/>
                  </a:lnTo>
                  <a:lnTo>
                    <a:pt x="2862" y="45182"/>
                  </a:lnTo>
                  <a:lnTo>
                    <a:pt x="2740" y="45131"/>
                  </a:lnTo>
                  <a:lnTo>
                    <a:pt x="2623" y="45062"/>
                  </a:lnTo>
                  <a:lnTo>
                    <a:pt x="2506" y="44985"/>
                  </a:lnTo>
                  <a:lnTo>
                    <a:pt x="2394" y="44899"/>
                  </a:lnTo>
                  <a:lnTo>
                    <a:pt x="2282" y="44813"/>
                  </a:lnTo>
                  <a:lnTo>
                    <a:pt x="2170" y="44718"/>
                  </a:lnTo>
                  <a:lnTo>
                    <a:pt x="2063" y="44615"/>
                  </a:lnTo>
                  <a:lnTo>
                    <a:pt x="1961" y="44503"/>
                  </a:lnTo>
                  <a:lnTo>
                    <a:pt x="1859" y="44383"/>
                  </a:lnTo>
                  <a:lnTo>
                    <a:pt x="1762" y="44254"/>
                  </a:lnTo>
                  <a:lnTo>
                    <a:pt x="1666" y="44125"/>
                  </a:lnTo>
                  <a:lnTo>
                    <a:pt x="1574" y="43988"/>
                  </a:lnTo>
                  <a:lnTo>
                    <a:pt x="1487" y="43850"/>
                  </a:lnTo>
                  <a:lnTo>
                    <a:pt x="1401" y="43696"/>
                  </a:lnTo>
                  <a:lnTo>
                    <a:pt x="1319" y="43541"/>
                  </a:lnTo>
                  <a:lnTo>
                    <a:pt x="1243" y="43387"/>
                  </a:lnTo>
                  <a:lnTo>
                    <a:pt x="1172" y="43215"/>
                  </a:lnTo>
                  <a:lnTo>
                    <a:pt x="1100" y="43051"/>
                  </a:lnTo>
                  <a:lnTo>
                    <a:pt x="1034" y="42871"/>
                  </a:lnTo>
                  <a:lnTo>
                    <a:pt x="973" y="42691"/>
                  </a:lnTo>
                  <a:lnTo>
                    <a:pt x="917" y="42510"/>
                  </a:lnTo>
                  <a:lnTo>
                    <a:pt x="861" y="42321"/>
                  </a:lnTo>
                  <a:lnTo>
                    <a:pt x="815" y="42132"/>
                  </a:lnTo>
                  <a:lnTo>
                    <a:pt x="769" y="41935"/>
                  </a:lnTo>
                  <a:lnTo>
                    <a:pt x="728" y="41728"/>
                  </a:lnTo>
                  <a:lnTo>
                    <a:pt x="693" y="41522"/>
                  </a:lnTo>
                  <a:lnTo>
                    <a:pt x="662" y="41316"/>
                  </a:lnTo>
                  <a:lnTo>
                    <a:pt x="637" y="41110"/>
                  </a:lnTo>
                  <a:lnTo>
                    <a:pt x="616" y="40895"/>
                  </a:lnTo>
                  <a:lnTo>
                    <a:pt x="616" y="40895"/>
                  </a:lnTo>
                  <a:lnTo>
                    <a:pt x="596" y="40586"/>
                  </a:lnTo>
                  <a:lnTo>
                    <a:pt x="545" y="39933"/>
                  </a:lnTo>
                  <a:lnTo>
                    <a:pt x="479" y="38953"/>
                  </a:lnTo>
                  <a:lnTo>
                    <a:pt x="403" y="37665"/>
                  </a:lnTo>
                  <a:lnTo>
                    <a:pt x="321" y="36093"/>
                  </a:lnTo>
                  <a:lnTo>
                    <a:pt x="275" y="35208"/>
                  </a:lnTo>
                  <a:lnTo>
                    <a:pt x="234" y="34254"/>
                  </a:lnTo>
                  <a:lnTo>
                    <a:pt x="194" y="33240"/>
                  </a:lnTo>
                  <a:lnTo>
                    <a:pt x="158" y="32166"/>
                  </a:lnTo>
                  <a:lnTo>
                    <a:pt x="117" y="31032"/>
                  </a:lnTo>
                  <a:lnTo>
                    <a:pt x="87" y="29847"/>
                  </a:lnTo>
                  <a:lnTo>
                    <a:pt x="56" y="28618"/>
                  </a:lnTo>
                  <a:lnTo>
                    <a:pt x="36" y="27329"/>
                  </a:lnTo>
                  <a:lnTo>
                    <a:pt x="15" y="25998"/>
                  </a:lnTo>
                  <a:lnTo>
                    <a:pt x="5" y="24623"/>
                  </a:lnTo>
                  <a:lnTo>
                    <a:pt x="0" y="23206"/>
                  </a:lnTo>
                  <a:lnTo>
                    <a:pt x="5" y="21745"/>
                  </a:lnTo>
                  <a:lnTo>
                    <a:pt x="15" y="20250"/>
                  </a:lnTo>
                  <a:lnTo>
                    <a:pt x="36" y="18721"/>
                  </a:lnTo>
                  <a:lnTo>
                    <a:pt x="66" y="17157"/>
                  </a:lnTo>
                  <a:lnTo>
                    <a:pt x="107" y="15568"/>
                  </a:lnTo>
                  <a:lnTo>
                    <a:pt x="158" y="13944"/>
                  </a:lnTo>
                  <a:lnTo>
                    <a:pt x="219" y="12303"/>
                  </a:lnTo>
                  <a:lnTo>
                    <a:pt x="301" y="10637"/>
                  </a:lnTo>
                  <a:lnTo>
                    <a:pt x="341" y="9803"/>
                  </a:lnTo>
                  <a:lnTo>
                    <a:pt x="387" y="8953"/>
                  </a:lnTo>
                  <a:lnTo>
                    <a:pt x="438" y="8102"/>
                  </a:lnTo>
                  <a:lnTo>
                    <a:pt x="494" y="7252"/>
                  </a:lnTo>
                  <a:lnTo>
                    <a:pt x="550" y="6392"/>
                  </a:lnTo>
                  <a:lnTo>
                    <a:pt x="611" y="5533"/>
                  </a:lnTo>
                  <a:lnTo>
                    <a:pt x="611" y="55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137aa9371db_0_160"/>
            <p:cNvSpPr/>
            <p:nvPr/>
          </p:nvSpPr>
          <p:spPr>
            <a:xfrm>
              <a:off x="4789350" y="-58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137aa9371db_0_160"/>
            <p:cNvSpPr/>
            <p:nvPr/>
          </p:nvSpPr>
          <p:spPr>
            <a:xfrm>
              <a:off x="2765800" y="-6734575"/>
              <a:ext cx="687075" cy="1159000"/>
            </a:xfrm>
            <a:custGeom>
              <a:avLst/>
              <a:gdLst/>
              <a:ahLst/>
              <a:cxnLst/>
              <a:rect l="l" t="t" r="r" b="b"/>
              <a:pathLst>
                <a:path w="27483" h="46360" extrusionOk="0">
                  <a:moveTo>
                    <a:pt x="13945" y="10370"/>
                  </a:moveTo>
                  <a:lnTo>
                    <a:pt x="14903" y="10379"/>
                  </a:lnTo>
                  <a:lnTo>
                    <a:pt x="15825" y="10413"/>
                  </a:lnTo>
                  <a:lnTo>
                    <a:pt x="16711" y="10456"/>
                  </a:lnTo>
                  <a:lnTo>
                    <a:pt x="17551" y="10516"/>
                  </a:lnTo>
                  <a:lnTo>
                    <a:pt x="18346" y="10576"/>
                  </a:lnTo>
                  <a:lnTo>
                    <a:pt x="19094" y="10654"/>
                  </a:lnTo>
                  <a:lnTo>
                    <a:pt x="19792" y="10722"/>
                  </a:lnTo>
                  <a:lnTo>
                    <a:pt x="20439" y="10808"/>
                  </a:lnTo>
                  <a:lnTo>
                    <a:pt x="21030" y="10886"/>
                  </a:lnTo>
                  <a:lnTo>
                    <a:pt x="21075" y="11882"/>
                  </a:lnTo>
                  <a:lnTo>
                    <a:pt x="21121" y="12973"/>
                  </a:lnTo>
                  <a:lnTo>
                    <a:pt x="21167" y="14150"/>
                  </a:lnTo>
                  <a:lnTo>
                    <a:pt x="21213" y="15422"/>
                  </a:lnTo>
                  <a:lnTo>
                    <a:pt x="21249" y="16762"/>
                  </a:lnTo>
                  <a:lnTo>
                    <a:pt x="21284" y="18180"/>
                  </a:lnTo>
                  <a:lnTo>
                    <a:pt x="21310" y="19675"/>
                  </a:lnTo>
                  <a:lnTo>
                    <a:pt x="21330" y="21230"/>
                  </a:lnTo>
                  <a:lnTo>
                    <a:pt x="21335" y="22845"/>
                  </a:lnTo>
                  <a:lnTo>
                    <a:pt x="21335" y="24520"/>
                  </a:lnTo>
                  <a:lnTo>
                    <a:pt x="21330" y="25379"/>
                  </a:lnTo>
                  <a:lnTo>
                    <a:pt x="21320" y="26247"/>
                  </a:lnTo>
                  <a:lnTo>
                    <a:pt x="21310" y="27123"/>
                  </a:lnTo>
                  <a:lnTo>
                    <a:pt x="21294" y="28017"/>
                  </a:lnTo>
                  <a:lnTo>
                    <a:pt x="21279" y="28919"/>
                  </a:lnTo>
                  <a:lnTo>
                    <a:pt x="21254" y="29830"/>
                  </a:lnTo>
                  <a:lnTo>
                    <a:pt x="21228" y="30749"/>
                  </a:lnTo>
                  <a:lnTo>
                    <a:pt x="21198" y="31685"/>
                  </a:lnTo>
                  <a:lnTo>
                    <a:pt x="21167" y="32622"/>
                  </a:lnTo>
                  <a:lnTo>
                    <a:pt x="21126" y="33567"/>
                  </a:lnTo>
                  <a:lnTo>
                    <a:pt x="21080" y="34520"/>
                  </a:lnTo>
                  <a:lnTo>
                    <a:pt x="21035" y="35474"/>
                  </a:lnTo>
                  <a:lnTo>
                    <a:pt x="20464" y="35560"/>
                  </a:lnTo>
                  <a:lnTo>
                    <a:pt x="19899" y="35629"/>
                  </a:lnTo>
                  <a:lnTo>
                    <a:pt x="19339" y="35697"/>
                  </a:lnTo>
                  <a:lnTo>
                    <a:pt x="18778" y="35757"/>
                  </a:lnTo>
                  <a:lnTo>
                    <a:pt x="18228" y="35809"/>
                  </a:lnTo>
                  <a:lnTo>
                    <a:pt x="17683" y="35852"/>
                  </a:lnTo>
                  <a:lnTo>
                    <a:pt x="17139" y="35886"/>
                  </a:lnTo>
                  <a:lnTo>
                    <a:pt x="16604" y="35921"/>
                  </a:lnTo>
                  <a:lnTo>
                    <a:pt x="16079" y="35947"/>
                  </a:lnTo>
                  <a:lnTo>
                    <a:pt x="15555" y="35964"/>
                  </a:lnTo>
                  <a:lnTo>
                    <a:pt x="15040" y="35981"/>
                  </a:lnTo>
                  <a:lnTo>
                    <a:pt x="14531" y="35989"/>
                  </a:lnTo>
                  <a:lnTo>
                    <a:pt x="13538" y="35989"/>
                  </a:lnTo>
                  <a:lnTo>
                    <a:pt x="12580" y="35981"/>
                  </a:lnTo>
                  <a:lnTo>
                    <a:pt x="11659" y="35947"/>
                  </a:lnTo>
                  <a:lnTo>
                    <a:pt x="10777" y="35904"/>
                  </a:lnTo>
                  <a:lnTo>
                    <a:pt x="9937" y="35843"/>
                  </a:lnTo>
                  <a:lnTo>
                    <a:pt x="9138" y="35783"/>
                  </a:lnTo>
                  <a:lnTo>
                    <a:pt x="8389" y="35706"/>
                  </a:lnTo>
                  <a:lnTo>
                    <a:pt x="7691" y="35629"/>
                  </a:lnTo>
                  <a:lnTo>
                    <a:pt x="7044" y="35551"/>
                  </a:lnTo>
                  <a:lnTo>
                    <a:pt x="6459" y="35474"/>
                  </a:lnTo>
                  <a:lnTo>
                    <a:pt x="6408" y="34477"/>
                  </a:lnTo>
                  <a:lnTo>
                    <a:pt x="6362" y="33386"/>
                  </a:lnTo>
                  <a:lnTo>
                    <a:pt x="6316" y="32201"/>
                  </a:lnTo>
                  <a:lnTo>
                    <a:pt x="6270" y="30938"/>
                  </a:lnTo>
                  <a:lnTo>
                    <a:pt x="6235" y="29589"/>
                  </a:lnTo>
                  <a:lnTo>
                    <a:pt x="6199" y="28171"/>
                  </a:lnTo>
                  <a:lnTo>
                    <a:pt x="6173" y="26685"/>
                  </a:lnTo>
                  <a:lnTo>
                    <a:pt x="6158" y="25121"/>
                  </a:lnTo>
                  <a:lnTo>
                    <a:pt x="6148" y="23506"/>
                  </a:lnTo>
                  <a:lnTo>
                    <a:pt x="6148" y="21831"/>
                  </a:lnTo>
                  <a:lnTo>
                    <a:pt x="6153" y="20980"/>
                  </a:lnTo>
                  <a:lnTo>
                    <a:pt x="6163" y="20113"/>
                  </a:lnTo>
                  <a:lnTo>
                    <a:pt x="6173" y="19228"/>
                  </a:lnTo>
                  <a:lnTo>
                    <a:pt x="6189" y="18334"/>
                  </a:lnTo>
                  <a:lnTo>
                    <a:pt x="6209" y="17432"/>
                  </a:lnTo>
                  <a:lnTo>
                    <a:pt x="6229" y="16522"/>
                  </a:lnTo>
                  <a:lnTo>
                    <a:pt x="6255" y="15602"/>
                  </a:lnTo>
                  <a:lnTo>
                    <a:pt x="6285" y="14674"/>
                  </a:lnTo>
                  <a:lnTo>
                    <a:pt x="6321" y="13738"/>
                  </a:lnTo>
                  <a:lnTo>
                    <a:pt x="6362" y="12793"/>
                  </a:lnTo>
                  <a:lnTo>
                    <a:pt x="6403" y="11839"/>
                  </a:lnTo>
                  <a:lnTo>
                    <a:pt x="6454" y="10877"/>
                  </a:lnTo>
                  <a:lnTo>
                    <a:pt x="7024" y="10800"/>
                  </a:lnTo>
                  <a:lnTo>
                    <a:pt x="7589" y="10722"/>
                  </a:lnTo>
                  <a:lnTo>
                    <a:pt x="8149" y="10662"/>
                  </a:lnTo>
                  <a:lnTo>
                    <a:pt x="8705" y="10602"/>
                  </a:lnTo>
                  <a:lnTo>
                    <a:pt x="9260" y="10551"/>
                  </a:lnTo>
                  <a:lnTo>
                    <a:pt x="9805" y="10508"/>
                  </a:lnTo>
                  <a:lnTo>
                    <a:pt x="10345" y="10465"/>
                  </a:lnTo>
                  <a:lnTo>
                    <a:pt x="10879" y="10439"/>
                  </a:lnTo>
                  <a:lnTo>
                    <a:pt x="11409" y="10413"/>
                  </a:lnTo>
                  <a:lnTo>
                    <a:pt x="11928" y="10396"/>
                  </a:lnTo>
                  <a:lnTo>
                    <a:pt x="12448" y="10379"/>
                  </a:lnTo>
                  <a:lnTo>
                    <a:pt x="12952" y="10370"/>
                  </a:lnTo>
                  <a:close/>
                  <a:moveTo>
                    <a:pt x="13757" y="1"/>
                  </a:moveTo>
                  <a:lnTo>
                    <a:pt x="12891" y="9"/>
                  </a:lnTo>
                  <a:lnTo>
                    <a:pt x="12005" y="26"/>
                  </a:lnTo>
                  <a:lnTo>
                    <a:pt x="11098" y="61"/>
                  </a:lnTo>
                  <a:lnTo>
                    <a:pt x="10171" y="112"/>
                  </a:lnTo>
                  <a:lnTo>
                    <a:pt x="9229" y="181"/>
                  </a:lnTo>
                  <a:lnTo>
                    <a:pt x="8272" y="267"/>
                  </a:lnTo>
                  <a:lnTo>
                    <a:pt x="7294" y="379"/>
                  </a:lnTo>
                  <a:lnTo>
                    <a:pt x="6311" y="507"/>
                  </a:lnTo>
                  <a:lnTo>
                    <a:pt x="5812" y="576"/>
                  </a:lnTo>
                  <a:lnTo>
                    <a:pt x="5308" y="654"/>
                  </a:lnTo>
                  <a:lnTo>
                    <a:pt x="4808" y="739"/>
                  </a:lnTo>
                  <a:lnTo>
                    <a:pt x="4299" y="834"/>
                  </a:lnTo>
                  <a:lnTo>
                    <a:pt x="3790" y="928"/>
                  </a:lnTo>
                  <a:lnTo>
                    <a:pt x="3281" y="1032"/>
                  </a:lnTo>
                  <a:lnTo>
                    <a:pt x="3153" y="1066"/>
                  </a:lnTo>
                  <a:lnTo>
                    <a:pt x="3026" y="1109"/>
                  </a:lnTo>
                  <a:lnTo>
                    <a:pt x="2899" y="1160"/>
                  </a:lnTo>
                  <a:lnTo>
                    <a:pt x="2776" y="1212"/>
                  </a:lnTo>
                  <a:lnTo>
                    <a:pt x="2654" y="1281"/>
                  </a:lnTo>
                  <a:lnTo>
                    <a:pt x="2532" y="1358"/>
                  </a:lnTo>
                  <a:lnTo>
                    <a:pt x="2415" y="1435"/>
                  </a:lnTo>
                  <a:lnTo>
                    <a:pt x="2303" y="1530"/>
                  </a:lnTo>
                  <a:lnTo>
                    <a:pt x="2191" y="1624"/>
                  </a:lnTo>
                  <a:lnTo>
                    <a:pt x="2079" y="1736"/>
                  </a:lnTo>
                  <a:lnTo>
                    <a:pt x="1972" y="1848"/>
                  </a:lnTo>
                  <a:lnTo>
                    <a:pt x="1870" y="1968"/>
                  </a:lnTo>
                  <a:lnTo>
                    <a:pt x="1768" y="2088"/>
                  </a:lnTo>
                  <a:lnTo>
                    <a:pt x="1671" y="2226"/>
                  </a:lnTo>
                  <a:lnTo>
                    <a:pt x="1580" y="2363"/>
                  </a:lnTo>
                  <a:lnTo>
                    <a:pt x="1488" y="2509"/>
                  </a:lnTo>
                  <a:lnTo>
                    <a:pt x="1401" y="2664"/>
                  </a:lnTo>
                  <a:lnTo>
                    <a:pt x="1320" y="2819"/>
                  </a:lnTo>
                  <a:lnTo>
                    <a:pt x="1243" y="2982"/>
                  </a:lnTo>
                  <a:lnTo>
                    <a:pt x="1167" y="3154"/>
                  </a:lnTo>
                  <a:lnTo>
                    <a:pt x="1096" y="3325"/>
                  </a:lnTo>
                  <a:lnTo>
                    <a:pt x="1030" y="3506"/>
                  </a:lnTo>
                  <a:lnTo>
                    <a:pt x="968" y="3695"/>
                  </a:lnTo>
                  <a:lnTo>
                    <a:pt x="907" y="3884"/>
                  </a:lnTo>
                  <a:lnTo>
                    <a:pt x="856" y="4073"/>
                  </a:lnTo>
                  <a:lnTo>
                    <a:pt x="805" y="4270"/>
                  </a:lnTo>
                  <a:lnTo>
                    <a:pt x="760" y="4477"/>
                  </a:lnTo>
                  <a:lnTo>
                    <a:pt x="719" y="4674"/>
                  </a:lnTo>
                  <a:lnTo>
                    <a:pt x="688" y="4889"/>
                  </a:lnTo>
                  <a:lnTo>
                    <a:pt x="658" y="5104"/>
                  </a:lnTo>
                  <a:lnTo>
                    <a:pt x="632" y="5319"/>
                  </a:lnTo>
                  <a:lnTo>
                    <a:pt x="612" y="5533"/>
                  </a:lnTo>
                  <a:lnTo>
                    <a:pt x="551" y="6392"/>
                  </a:lnTo>
                  <a:lnTo>
                    <a:pt x="495" y="7252"/>
                  </a:lnTo>
                  <a:lnTo>
                    <a:pt x="439" y="8102"/>
                  </a:lnTo>
                  <a:lnTo>
                    <a:pt x="388" y="8953"/>
                  </a:lnTo>
                  <a:lnTo>
                    <a:pt x="342" y="9803"/>
                  </a:lnTo>
                  <a:lnTo>
                    <a:pt x="301" y="10637"/>
                  </a:lnTo>
                  <a:lnTo>
                    <a:pt x="225" y="12303"/>
                  </a:lnTo>
                  <a:lnTo>
                    <a:pt x="159" y="13944"/>
                  </a:lnTo>
                  <a:lnTo>
                    <a:pt x="108" y="15568"/>
                  </a:lnTo>
                  <a:lnTo>
                    <a:pt x="67" y="17157"/>
                  </a:lnTo>
                  <a:lnTo>
                    <a:pt x="36" y="18721"/>
                  </a:lnTo>
                  <a:lnTo>
                    <a:pt x="16" y="20250"/>
                  </a:lnTo>
                  <a:lnTo>
                    <a:pt x="6" y="21745"/>
                  </a:lnTo>
                  <a:lnTo>
                    <a:pt x="1" y="23206"/>
                  </a:lnTo>
                  <a:lnTo>
                    <a:pt x="6" y="24623"/>
                  </a:lnTo>
                  <a:lnTo>
                    <a:pt x="21" y="25998"/>
                  </a:lnTo>
                  <a:lnTo>
                    <a:pt x="36" y="27329"/>
                  </a:lnTo>
                  <a:lnTo>
                    <a:pt x="62" y="28618"/>
                  </a:lnTo>
                  <a:lnTo>
                    <a:pt x="87" y="29847"/>
                  </a:lnTo>
                  <a:lnTo>
                    <a:pt x="123" y="31032"/>
                  </a:lnTo>
                  <a:lnTo>
                    <a:pt x="159" y="32166"/>
                  </a:lnTo>
                  <a:lnTo>
                    <a:pt x="194" y="33240"/>
                  </a:lnTo>
                  <a:lnTo>
                    <a:pt x="235" y="34254"/>
                  </a:lnTo>
                  <a:lnTo>
                    <a:pt x="281" y="35208"/>
                  </a:lnTo>
                  <a:lnTo>
                    <a:pt x="322" y="36093"/>
                  </a:lnTo>
                  <a:lnTo>
                    <a:pt x="403" y="37665"/>
                  </a:lnTo>
                  <a:lnTo>
                    <a:pt x="485" y="38953"/>
                  </a:lnTo>
                  <a:lnTo>
                    <a:pt x="546" y="39933"/>
                  </a:lnTo>
                  <a:lnTo>
                    <a:pt x="597" y="40586"/>
                  </a:lnTo>
                  <a:lnTo>
                    <a:pt x="622" y="40895"/>
                  </a:lnTo>
                  <a:lnTo>
                    <a:pt x="642" y="41110"/>
                  </a:lnTo>
                  <a:lnTo>
                    <a:pt x="663" y="41316"/>
                  </a:lnTo>
                  <a:lnTo>
                    <a:pt x="693" y="41522"/>
                  </a:lnTo>
                  <a:lnTo>
                    <a:pt x="729" y="41728"/>
                  </a:lnTo>
                  <a:lnTo>
                    <a:pt x="770" y="41935"/>
                  </a:lnTo>
                  <a:lnTo>
                    <a:pt x="816" y="42132"/>
                  </a:lnTo>
                  <a:lnTo>
                    <a:pt x="861" y="42321"/>
                  </a:lnTo>
                  <a:lnTo>
                    <a:pt x="917" y="42510"/>
                  </a:lnTo>
                  <a:lnTo>
                    <a:pt x="974" y="42691"/>
                  </a:lnTo>
                  <a:lnTo>
                    <a:pt x="1035" y="42871"/>
                  </a:lnTo>
                  <a:lnTo>
                    <a:pt x="1101" y="43051"/>
                  </a:lnTo>
                  <a:lnTo>
                    <a:pt x="1172" y="43215"/>
                  </a:lnTo>
                  <a:lnTo>
                    <a:pt x="1243" y="43387"/>
                  </a:lnTo>
                  <a:lnTo>
                    <a:pt x="1325" y="43541"/>
                  </a:lnTo>
                  <a:lnTo>
                    <a:pt x="1406" y="43696"/>
                  </a:lnTo>
                  <a:lnTo>
                    <a:pt x="1488" y="43850"/>
                  </a:lnTo>
                  <a:lnTo>
                    <a:pt x="1580" y="43988"/>
                  </a:lnTo>
                  <a:lnTo>
                    <a:pt x="1671" y="44125"/>
                  </a:lnTo>
                  <a:lnTo>
                    <a:pt x="1763" y="44254"/>
                  </a:lnTo>
                  <a:lnTo>
                    <a:pt x="1860" y="44383"/>
                  </a:lnTo>
                  <a:lnTo>
                    <a:pt x="1962" y="44503"/>
                  </a:lnTo>
                  <a:lnTo>
                    <a:pt x="2063" y="44615"/>
                  </a:lnTo>
                  <a:lnTo>
                    <a:pt x="2170" y="44718"/>
                  </a:lnTo>
                  <a:lnTo>
                    <a:pt x="2282" y="44813"/>
                  </a:lnTo>
                  <a:lnTo>
                    <a:pt x="2394" y="44899"/>
                  </a:lnTo>
                  <a:lnTo>
                    <a:pt x="2506" y="44985"/>
                  </a:lnTo>
                  <a:lnTo>
                    <a:pt x="2624" y="45062"/>
                  </a:lnTo>
                  <a:lnTo>
                    <a:pt x="2746" y="45131"/>
                  </a:lnTo>
                  <a:lnTo>
                    <a:pt x="2863" y="45182"/>
                  </a:lnTo>
                  <a:lnTo>
                    <a:pt x="2985" y="45234"/>
                  </a:lnTo>
                  <a:lnTo>
                    <a:pt x="3113" y="45277"/>
                  </a:lnTo>
                  <a:lnTo>
                    <a:pt x="3240" y="45311"/>
                  </a:lnTo>
                  <a:lnTo>
                    <a:pt x="3525" y="45380"/>
                  </a:lnTo>
                  <a:lnTo>
                    <a:pt x="4162" y="45500"/>
                  </a:lnTo>
                  <a:lnTo>
                    <a:pt x="4605" y="45586"/>
                  </a:lnTo>
                  <a:lnTo>
                    <a:pt x="5124" y="45672"/>
                  </a:lnTo>
                  <a:lnTo>
                    <a:pt x="5715" y="45766"/>
                  </a:lnTo>
                  <a:lnTo>
                    <a:pt x="6382" y="45861"/>
                  </a:lnTo>
                  <a:lnTo>
                    <a:pt x="7116" y="45955"/>
                  </a:lnTo>
                  <a:lnTo>
                    <a:pt x="7910" y="46041"/>
                  </a:lnTo>
                  <a:lnTo>
                    <a:pt x="8766" y="46127"/>
                  </a:lnTo>
                  <a:lnTo>
                    <a:pt x="9682" y="46204"/>
                  </a:lnTo>
                  <a:lnTo>
                    <a:pt x="10650" y="46265"/>
                  </a:lnTo>
                  <a:lnTo>
                    <a:pt x="11674" y="46316"/>
                  </a:lnTo>
                  <a:lnTo>
                    <a:pt x="12738" y="46342"/>
                  </a:lnTo>
                  <a:lnTo>
                    <a:pt x="13288" y="46351"/>
                  </a:lnTo>
                  <a:lnTo>
                    <a:pt x="13848" y="46359"/>
                  </a:lnTo>
                  <a:lnTo>
                    <a:pt x="14434" y="46351"/>
                  </a:lnTo>
                  <a:lnTo>
                    <a:pt x="15030" y="46342"/>
                  </a:lnTo>
                  <a:lnTo>
                    <a:pt x="15636" y="46325"/>
                  </a:lnTo>
                  <a:lnTo>
                    <a:pt x="16252" y="46308"/>
                  </a:lnTo>
                  <a:lnTo>
                    <a:pt x="16879" y="46273"/>
                  </a:lnTo>
                  <a:lnTo>
                    <a:pt x="17510" y="46230"/>
                  </a:lnTo>
                  <a:lnTo>
                    <a:pt x="18152" y="46187"/>
                  </a:lnTo>
                  <a:lnTo>
                    <a:pt x="18799" y="46127"/>
                  </a:lnTo>
                  <a:lnTo>
                    <a:pt x="19456" y="46067"/>
                  </a:lnTo>
                  <a:lnTo>
                    <a:pt x="20118" y="45990"/>
                  </a:lnTo>
                  <a:lnTo>
                    <a:pt x="20785" y="45904"/>
                  </a:lnTo>
                  <a:lnTo>
                    <a:pt x="21462" y="45809"/>
                  </a:lnTo>
                  <a:lnTo>
                    <a:pt x="22140" y="45706"/>
                  </a:lnTo>
                  <a:lnTo>
                    <a:pt x="22822" y="45595"/>
                  </a:lnTo>
                  <a:lnTo>
                    <a:pt x="23510" y="45466"/>
                  </a:lnTo>
                  <a:lnTo>
                    <a:pt x="24202" y="45328"/>
                  </a:lnTo>
                  <a:lnTo>
                    <a:pt x="24330" y="45294"/>
                  </a:lnTo>
                  <a:lnTo>
                    <a:pt x="24462" y="45251"/>
                  </a:lnTo>
                  <a:lnTo>
                    <a:pt x="24584" y="45199"/>
                  </a:lnTo>
                  <a:lnTo>
                    <a:pt x="24712" y="45148"/>
                  </a:lnTo>
                  <a:lnTo>
                    <a:pt x="24834" y="45079"/>
                  </a:lnTo>
                  <a:lnTo>
                    <a:pt x="24951" y="45002"/>
                  </a:lnTo>
                  <a:lnTo>
                    <a:pt x="25068" y="44916"/>
                  </a:lnTo>
                  <a:lnTo>
                    <a:pt x="25185" y="44830"/>
                  </a:lnTo>
                  <a:lnTo>
                    <a:pt x="25297" y="44735"/>
                  </a:lnTo>
                  <a:lnTo>
                    <a:pt x="25404" y="44624"/>
                  </a:lnTo>
                  <a:lnTo>
                    <a:pt x="25511" y="44512"/>
                  </a:lnTo>
                  <a:lnTo>
                    <a:pt x="25613" y="44392"/>
                  </a:lnTo>
                  <a:lnTo>
                    <a:pt x="25715" y="44263"/>
                  </a:lnTo>
                  <a:lnTo>
                    <a:pt x="25812" y="44134"/>
                  </a:lnTo>
                  <a:lnTo>
                    <a:pt x="25903" y="43997"/>
                  </a:lnTo>
                  <a:lnTo>
                    <a:pt x="25995" y="43850"/>
                  </a:lnTo>
                  <a:lnTo>
                    <a:pt x="26082" y="43696"/>
                  </a:lnTo>
                  <a:lnTo>
                    <a:pt x="26163" y="43541"/>
                  </a:lnTo>
                  <a:lnTo>
                    <a:pt x="26245" y="43378"/>
                  </a:lnTo>
                  <a:lnTo>
                    <a:pt x="26321" y="43206"/>
                  </a:lnTo>
                  <a:lnTo>
                    <a:pt x="26387" y="43034"/>
                  </a:lnTo>
                  <a:lnTo>
                    <a:pt x="26459" y="42854"/>
                  </a:lnTo>
                  <a:lnTo>
                    <a:pt x="26520" y="42665"/>
                  </a:lnTo>
                  <a:lnTo>
                    <a:pt x="26576" y="42476"/>
                  </a:lnTo>
                  <a:lnTo>
                    <a:pt x="26632" y="42287"/>
                  </a:lnTo>
                  <a:lnTo>
                    <a:pt x="26683" y="42089"/>
                  </a:lnTo>
                  <a:lnTo>
                    <a:pt x="26723" y="41883"/>
                  </a:lnTo>
                  <a:lnTo>
                    <a:pt x="26764" y="41677"/>
                  </a:lnTo>
                  <a:lnTo>
                    <a:pt x="26800" y="41471"/>
                  </a:lnTo>
                  <a:lnTo>
                    <a:pt x="26830" y="41256"/>
                  </a:lnTo>
                  <a:lnTo>
                    <a:pt x="26851" y="41041"/>
                  </a:lnTo>
                  <a:lnTo>
                    <a:pt x="26871" y="40826"/>
                  </a:lnTo>
                  <a:lnTo>
                    <a:pt x="26932" y="39959"/>
                  </a:lnTo>
                  <a:lnTo>
                    <a:pt x="26988" y="39108"/>
                  </a:lnTo>
                  <a:lnTo>
                    <a:pt x="27044" y="38249"/>
                  </a:lnTo>
                  <a:lnTo>
                    <a:pt x="27095" y="37407"/>
                  </a:lnTo>
                  <a:lnTo>
                    <a:pt x="27141" y="36556"/>
                  </a:lnTo>
                  <a:lnTo>
                    <a:pt x="27182" y="35715"/>
                  </a:lnTo>
                  <a:lnTo>
                    <a:pt x="27263" y="34056"/>
                  </a:lnTo>
                  <a:lnTo>
                    <a:pt x="27324" y="32407"/>
                  </a:lnTo>
                  <a:lnTo>
                    <a:pt x="27375" y="30792"/>
                  </a:lnTo>
                  <a:lnTo>
                    <a:pt x="27416" y="29202"/>
                  </a:lnTo>
                  <a:lnTo>
                    <a:pt x="27447" y="27639"/>
                  </a:lnTo>
                  <a:lnTo>
                    <a:pt x="27467" y="26109"/>
                  </a:lnTo>
                  <a:lnTo>
                    <a:pt x="27482" y="24615"/>
                  </a:lnTo>
                  <a:lnTo>
                    <a:pt x="27482" y="23154"/>
                  </a:lnTo>
                  <a:lnTo>
                    <a:pt x="27477" y="21737"/>
                  </a:lnTo>
                  <a:lnTo>
                    <a:pt x="27467" y="20362"/>
                  </a:lnTo>
                  <a:lnTo>
                    <a:pt x="27447" y="19030"/>
                  </a:lnTo>
                  <a:lnTo>
                    <a:pt x="27426" y="17742"/>
                  </a:lnTo>
                  <a:lnTo>
                    <a:pt x="27396" y="16504"/>
                  </a:lnTo>
                  <a:lnTo>
                    <a:pt x="27365" y="15319"/>
                  </a:lnTo>
                  <a:lnTo>
                    <a:pt x="27330" y="14193"/>
                  </a:lnTo>
                  <a:lnTo>
                    <a:pt x="27289" y="13119"/>
                  </a:lnTo>
                  <a:lnTo>
                    <a:pt x="27248" y="12106"/>
                  </a:lnTo>
                  <a:lnTo>
                    <a:pt x="27207" y="11152"/>
                  </a:lnTo>
                  <a:lnTo>
                    <a:pt x="27161" y="10267"/>
                  </a:lnTo>
                  <a:lnTo>
                    <a:pt x="27080" y="8695"/>
                  </a:lnTo>
                  <a:lnTo>
                    <a:pt x="27004" y="7406"/>
                  </a:lnTo>
                  <a:lnTo>
                    <a:pt x="26937" y="6427"/>
                  </a:lnTo>
                  <a:lnTo>
                    <a:pt x="26886" y="5774"/>
                  </a:lnTo>
                  <a:lnTo>
                    <a:pt x="26866" y="5465"/>
                  </a:lnTo>
                  <a:lnTo>
                    <a:pt x="26846" y="5250"/>
                  </a:lnTo>
                  <a:lnTo>
                    <a:pt x="26820" y="5044"/>
                  </a:lnTo>
                  <a:lnTo>
                    <a:pt x="26790" y="4829"/>
                  </a:lnTo>
                  <a:lnTo>
                    <a:pt x="26754" y="4631"/>
                  </a:lnTo>
                  <a:lnTo>
                    <a:pt x="26713" y="4425"/>
                  </a:lnTo>
                  <a:lnTo>
                    <a:pt x="26667" y="4227"/>
                  </a:lnTo>
                  <a:lnTo>
                    <a:pt x="26622" y="4038"/>
                  </a:lnTo>
                  <a:lnTo>
                    <a:pt x="26566" y="3849"/>
                  </a:lnTo>
                  <a:lnTo>
                    <a:pt x="26510" y="3660"/>
                  </a:lnTo>
                  <a:lnTo>
                    <a:pt x="26448" y="3489"/>
                  </a:lnTo>
                  <a:lnTo>
                    <a:pt x="26382" y="3308"/>
                  </a:lnTo>
                  <a:lnTo>
                    <a:pt x="26311" y="3136"/>
                  </a:lnTo>
                  <a:lnTo>
                    <a:pt x="26240" y="2973"/>
                  </a:lnTo>
                  <a:lnTo>
                    <a:pt x="26163" y="2819"/>
                  </a:lnTo>
                  <a:lnTo>
                    <a:pt x="26082" y="2664"/>
                  </a:lnTo>
                  <a:lnTo>
                    <a:pt x="25995" y="2509"/>
                  </a:lnTo>
                  <a:lnTo>
                    <a:pt x="25909" y="2372"/>
                  </a:lnTo>
                  <a:lnTo>
                    <a:pt x="25817" y="2234"/>
                  </a:lnTo>
                  <a:lnTo>
                    <a:pt x="25720" y="2097"/>
                  </a:lnTo>
                  <a:lnTo>
                    <a:pt x="25623" y="1977"/>
                  </a:lnTo>
                  <a:lnTo>
                    <a:pt x="25522" y="1856"/>
                  </a:lnTo>
                  <a:lnTo>
                    <a:pt x="25420" y="1745"/>
                  </a:lnTo>
                  <a:lnTo>
                    <a:pt x="25313" y="1642"/>
                  </a:lnTo>
                  <a:lnTo>
                    <a:pt x="25201" y="1547"/>
                  </a:lnTo>
                  <a:lnTo>
                    <a:pt x="25089" y="1453"/>
                  </a:lnTo>
                  <a:lnTo>
                    <a:pt x="24977" y="1375"/>
                  </a:lnTo>
                  <a:lnTo>
                    <a:pt x="24859" y="1298"/>
                  </a:lnTo>
                  <a:lnTo>
                    <a:pt x="24742" y="1229"/>
                  </a:lnTo>
                  <a:lnTo>
                    <a:pt x="24620" y="1169"/>
                  </a:lnTo>
                  <a:lnTo>
                    <a:pt x="24498" y="1117"/>
                  </a:lnTo>
                  <a:lnTo>
                    <a:pt x="24371" y="1074"/>
                  </a:lnTo>
                  <a:lnTo>
                    <a:pt x="24243" y="1040"/>
                  </a:lnTo>
                  <a:lnTo>
                    <a:pt x="24065" y="997"/>
                  </a:lnTo>
                  <a:lnTo>
                    <a:pt x="23673" y="920"/>
                  </a:lnTo>
                  <a:lnTo>
                    <a:pt x="23092" y="808"/>
                  </a:lnTo>
                  <a:lnTo>
                    <a:pt x="22333" y="679"/>
                  </a:lnTo>
                  <a:lnTo>
                    <a:pt x="21396" y="542"/>
                  </a:lnTo>
                  <a:lnTo>
                    <a:pt x="20872" y="465"/>
                  </a:lnTo>
                  <a:lnTo>
                    <a:pt x="20306" y="396"/>
                  </a:lnTo>
                  <a:lnTo>
                    <a:pt x="19705" y="327"/>
                  </a:lnTo>
                  <a:lnTo>
                    <a:pt x="19069" y="258"/>
                  </a:lnTo>
                  <a:lnTo>
                    <a:pt x="18402" y="198"/>
                  </a:lnTo>
                  <a:lnTo>
                    <a:pt x="17699" y="147"/>
                  </a:lnTo>
                  <a:lnTo>
                    <a:pt x="16965" y="95"/>
                  </a:lnTo>
                  <a:lnTo>
                    <a:pt x="16201" y="61"/>
                  </a:lnTo>
                  <a:lnTo>
                    <a:pt x="15412" y="26"/>
                  </a:lnTo>
                  <a:lnTo>
                    <a:pt x="14597" y="9"/>
                  </a:lnTo>
                  <a:lnTo>
                    <a:pt x="137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137aa9371db_0_160"/>
            <p:cNvSpPr/>
            <p:nvPr/>
          </p:nvSpPr>
          <p:spPr>
            <a:xfrm>
              <a:off x="2765800" y="-6734575"/>
              <a:ext cx="687075" cy="1159000"/>
            </a:xfrm>
            <a:custGeom>
              <a:avLst/>
              <a:gdLst/>
              <a:ahLst/>
              <a:cxnLst/>
              <a:rect l="l" t="t" r="r" b="b"/>
              <a:pathLst>
                <a:path w="27483" h="46360" fill="none" extrusionOk="0">
                  <a:moveTo>
                    <a:pt x="612" y="5533"/>
                  </a:moveTo>
                  <a:lnTo>
                    <a:pt x="612" y="5533"/>
                  </a:lnTo>
                  <a:lnTo>
                    <a:pt x="632" y="5319"/>
                  </a:lnTo>
                  <a:lnTo>
                    <a:pt x="658" y="5104"/>
                  </a:lnTo>
                  <a:lnTo>
                    <a:pt x="688" y="4889"/>
                  </a:lnTo>
                  <a:lnTo>
                    <a:pt x="719" y="4674"/>
                  </a:lnTo>
                  <a:lnTo>
                    <a:pt x="760" y="4477"/>
                  </a:lnTo>
                  <a:lnTo>
                    <a:pt x="805" y="4270"/>
                  </a:lnTo>
                  <a:lnTo>
                    <a:pt x="856" y="4073"/>
                  </a:lnTo>
                  <a:lnTo>
                    <a:pt x="907" y="3884"/>
                  </a:lnTo>
                  <a:lnTo>
                    <a:pt x="968" y="3695"/>
                  </a:lnTo>
                  <a:lnTo>
                    <a:pt x="1030" y="3506"/>
                  </a:lnTo>
                  <a:lnTo>
                    <a:pt x="1096" y="3325"/>
                  </a:lnTo>
                  <a:lnTo>
                    <a:pt x="1167" y="3154"/>
                  </a:lnTo>
                  <a:lnTo>
                    <a:pt x="1243" y="2982"/>
                  </a:lnTo>
                  <a:lnTo>
                    <a:pt x="1320" y="2819"/>
                  </a:lnTo>
                  <a:lnTo>
                    <a:pt x="1401" y="2664"/>
                  </a:lnTo>
                  <a:lnTo>
                    <a:pt x="1488" y="2509"/>
                  </a:lnTo>
                  <a:lnTo>
                    <a:pt x="1580" y="2363"/>
                  </a:lnTo>
                  <a:lnTo>
                    <a:pt x="1671" y="2226"/>
                  </a:lnTo>
                  <a:lnTo>
                    <a:pt x="1768" y="2088"/>
                  </a:lnTo>
                  <a:lnTo>
                    <a:pt x="1870" y="1968"/>
                  </a:lnTo>
                  <a:lnTo>
                    <a:pt x="1972" y="1848"/>
                  </a:lnTo>
                  <a:lnTo>
                    <a:pt x="2079" y="1736"/>
                  </a:lnTo>
                  <a:lnTo>
                    <a:pt x="2191" y="1624"/>
                  </a:lnTo>
                  <a:lnTo>
                    <a:pt x="2303" y="1530"/>
                  </a:lnTo>
                  <a:lnTo>
                    <a:pt x="2415" y="1435"/>
                  </a:lnTo>
                  <a:lnTo>
                    <a:pt x="2532" y="1358"/>
                  </a:lnTo>
                  <a:lnTo>
                    <a:pt x="2654" y="1281"/>
                  </a:lnTo>
                  <a:lnTo>
                    <a:pt x="2776" y="1212"/>
                  </a:lnTo>
                  <a:lnTo>
                    <a:pt x="2899" y="1160"/>
                  </a:lnTo>
                  <a:lnTo>
                    <a:pt x="3026" y="1109"/>
                  </a:lnTo>
                  <a:lnTo>
                    <a:pt x="3153" y="1066"/>
                  </a:lnTo>
                  <a:lnTo>
                    <a:pt x="3281" y="1032"/>
                  </a:lnTo>
                  <a:lnTo>
                    <a:pt x="3281" y="1032"/>
                  </a:lnTo>
                  <a:lnTo>
                    <a:pt x="3790" y="928"/>
                  </a:lnTo>
                  <a:lnTo>
                    <a:pt x="4299" y="834"/>
                  </a:lnTo>
                  <a:lnTo>
                    <a:pt x="4808" y="739"/>
                  </a:lnTo>
                  <a:lnTo>
                    <a:pt x="5308" y="654"/>
                  </a:lnTo>
                  <a:lnTo>
                    <a:pt x="5812" y="576"/>
                  </a:lnTo>
                  <a:lnTo>
                    <a:pt x="6311" y="507"/>
                  </a:lnTo>
                  <a:lnTo>
                    <a:pt x="7294" y="379"/>
                  </a:lnTo>
                  <a:lnTo>
                    <a:pt x="8272" y="267"/>
                  </a:lnTo>
                  <a:lnTo>
                    <a:pt x="9229" y="181"/>
                  </a:lnTo>
                  <a:lnTo>
                    <a:pt x="10171" y="112"/>
                  </a:lnTo>
                  <a:lnTo>
                    <a:pt x="11098" y="61"/>
                  </a:lnTo>
                  <a:lnTo>
                    <a:pt x="12005" y="26"/>
                  </a:lnTo>
                  <a:lnTo>
                    <a:pt x="12891" y="9"/>
                  </a:lnTo>
                  <a:lnTo>
                    <a:pt x="13757" y="1"/>
                  </a:lnTo>
                  <a:lnTo>
                    <a:pt x="14597" y="9"/>
                  </a:lnTo>
                  <a:lnTo>
                    <a:pt x="15412" y="26"/>
                  </a:lnTo>
                  <a:lnTo>
                    <a:pt x="16201" y="61"/>
                  </a:lnTo>
                  <a:lnTo>
                    <a:pt x="16965" y="95"/>
                  </a:lnTo>
                  <a:lnTo>
                    <a:pt x="17699" y="147"/>
                  </a:lnTo>
                  <a:lnTo>
                    <a:pt x="18402" y="198"/>
                  </a:lnTo>
                  <a:lnTo>
                    <a:pt x="19069" y="258"/>
                  </a:lnTo>
                  <a:lnTo>
                    <a:pt x="19705" y="327"/>
                  </a:lnTo>
                  <a:lnTo>
                    <a:pt x="20306" y="396"/>
                  </a:lnTo>
                  <a:lnTo>
                    <a:pt x="20872" y="465"/>
                  </a:lnTo>
                  <a:lnTo>
                    <a:pt x="21396" y="542"/>
                  </a:lnTo>
                  <a:lnTo>
                    <a:pt x="22333" y="679"/>
                  </a:lnTo>
                  <a:lnTo>
                    <a:pt x="23092" y="808"/>
                  </a:lnTo>
                  <a:lnTo>
                    <a:pt x="23673" y="920"/>
                  </a:lnTo>
                  <a:lnTo>
                    <a:pt x="24065" y="997"/>
                  </a:lnTo>
                  <a:lnTo>
                    <a:pt x="24243" y="1040"/>
                  </a:lnTo>
                  <a:lnTo>
                    <a:pt x="24243" y="1040"/>
                  </a:lnTo>
                  <a:lnTo>
                    <a:pt x="24371" y="1074"/>
                  </a:lnTo>
                  <a:lnTo>
                    <a:pt x="24498" y="1117"/>
                  </a:lnTo>
                  <a:lnTo>
                    <a:pt x="24620" y="1169"/>
                  </a:lnTo>
                  <a:lnTo>
                    <a:pt x="24742" y="1229"/>
                  </a:lnTo>
                  <a:lnTo>
                    <a:pt x="24859" y="1298"/>
                  </a:lnTo>
                  <a:lnTo>
                    <a:pt x="24977" y="1375"/>
                  </a:lnTo>
                  <a:lnTo>
                    <a:pt x="25089" y="1453"/>
                  </a:lnTo>
                  <a:lnTo>
                    <a:pt x="25201" y="1547"/>
                  </a:lnTo>
                  <a:lnTo>
                    <a:pt x="25313" y="1642"/>
                  </a:lnTo>
                  <a:lnTo>
                    <a:pt x="25420" y="1745"/>
                  </a:lnTo>
                  <a:lnTo>
                    <a:pt x="25522" y="1856"/>
                  </a:lnTo>
                  <a:lnTo>
                    <a:pt x="25623" y="1977"/>
                  </a:lnTo>
                  <a:lnTo>
                    <a:pt x="25720" y="2097"/>
                  </a:lnTo>
                  <a:lnTo>
                    <a:pt x="25817" y="2234"/>
                  </a:lnTo>
                  <a:lnTo>
                    <a:pt x="25909" y="2372"/>
                  </a:lnTo>
                  <a:lnTo>
                    <a:pt x="25995" y="2509"/>
                  </a:lnTo>
                  <a:lnTo>
                    <a:pt x="26082" y="2664"/>
                  </a:lnTo>
                  <a:lnTo>
                    <a:pt x="26163" y="2819"/>
                  </a:lnTo>
                  <a:lnTo>
                    <a:pt x="26240" y="2973"/>
                  </a:lnTo>
                  <a:lnTo>
                    <a:pt x="26311" y="3136"/>
                  </a:lnTo>
                  <a:lnTo>
                    <a:pt x="26382" y="3308"/>
                  </a:lnTo>
                  <a:lnTo>
                    <a:pt x="26448" y="3489"/>
                  </a:lnTo>
                  <a:lnTo>
                    <a:pt x="26510" y="3660"/>
                  </a:lnTo>
                  <a:lnTo>
                    <a:pt x="26566" y="3849"/>
                  </a:lnTo>
                  <a:lnTo>
                    <a:pt x="26622" y="4038"/>
                  </a:lnTo>
                  <a:lnTo>
                    <a:pt x="26667" y="4227"/>
                  </a:lnTo>
                  <a:lnTo>
                    <a:pt x="26713" y="4425"/>
                  </a:lnTo>
                  <a:lnTo>
                    <a:pt x="26754" y="4631"/>
                  </a:lnTo>
                  <a:lnTo>
                    <a:pt x="26790" y="4829"/>
                  </a:lnTo>
                  <a:lnTo>
                    <a:pt x="26820" y="5044"/>
                  </a:lnTo>
                  <a:lnTo>
                    <a:pt x="26846" y="5250"/>
                  </a:lnTo>
                  <a:lnTo>
                    <a:pt x="26866" y="5465"/>
                  </a:lnTo>
                  <a:lnTo>
                    <a:pt x="26866" y="5465"/>
                  </a:lnTo>
                  <a:lnTo>
                    <a:pt x="26886" y="5774"/>
                  </a:lnTo>
                  <a:lnTo>
                    <a:pt x="26937" y="6427"/>
                  </a:lnTo>
                  <a:lnTo>
                    <a:pt x="27004" y="7406"/>
                  </a:lnTo>
                  <a:lnTo>
                    <a:pt x="27080" y="8695"/>
                  </a:lnTo>
                  <a:lnTo>
                    <a:pt x="27161" y="10267"/>
                  </a:lnTo>
                  <a:lnTo>
                    <a:pt x="27207" y="11152"/>
                  </a:lnTo>
                  <a:lnTo>
                    <a:pt x="27248" y="12106"/>
                  </a:lnTo>
                  <a:lnTo>
                    <a:pt x="27289" y="13119"/>
                  </a:lnTo>
                  <a:lnTo>
                    <a:pt x="27330" y="14193"/>
                  </a:lnTo>
                  <a:lnTo>
                    <a:pt x="27365" y="15319"/>
                  </a:lnTo>
                  <a:lnTo>
                    <a:pt x="27396" y="16504"/>
                  </a:lnTo>
                  <a:lnTo>
                    <a:pt x="27426" y="17742"/>
                  </a:lnTo>
                  <a:lnTo>
                    <a:pt x="27447" y="19030"/>
                  </a:lnTo>
                  <a:lnTo>
                    <a:pt x="27467" y="20362"/>
                  </a:lnTo>
                  <a:lnTo>
                    <a:pt x="27477" y="21737"/>
                  </a:lnTo>
                  <a:lnTo>
                    <a:pt x="27482" y="23154"/>
                  </a:lnTo>
                  <a:lnTo>
                    <a:pt x="27482" y="24615"/>
                  </a:lnTo>
                  <a:lnTo>
                    <a:pt x="27467" y="26109"/>
                  </a:lnTo>
                  <a:lnTo>
                    <a:pt x="27447" y="27639"/>
                  </a:lnTo>
                  <a:lnTo>
                    <a:pt x="27416" y="29202"/>
                  </a:lnTo>
                  <a:lnTo>
                    <a:pt x="27375" y="30792"/>
                  </a:lnTo>
                  <a:lnTo>
                    <a:pt x="27324" y="32407"/>
                  </a:lnTo>
                  <a:lnTo>
                    <a:pt x="27263" y="34056"/>
                  </a:lnTo>
                  <a:lnTo>
                    <a:pt x="27182" y="35715"/>
                  </a:lnTo>
                  <a:lnTo>
                    <a:pt x="27141" y="36556"/>
                  </a:lnTo>
                  <a:lnTo>
                    <a:pt x="27095" y="37407"/>
                  </a:lnTo>
                  <a:lnTo>
                    <a:pt x="27044" y="38249"/>
                  </a:lnTo>
                  <a:lnTo>
                    <a:pt x="26988" y="39108"/>
                  </a:lnTo>
                  <a:lnTo>
                    <a:pt x="26932" y="39959"/>
                  </a:lnTo>
                  <a:lnTo>
                    <a:pt x="26871" y="40826"/>
                  </a:lnTo>
                  <a:lnTo>
                    <a:pt x="26871" y="40826"/>
                  </a:lnTo>
                  <a:lnTo>
                    <a:pt x="26851" y="41041"/>
                  </a:lnTo>
                  <a:lnTo>
                    <a:pt x="26830" y="41256"/>
                  </a:lnTo>
                  <a:lnTo>
                    <a:pt x="26800" y="41471"/>
                  </a:lnTo>
                  <a:lnTo>
                    <a:pt x="26764" y="41677"/>
                  </a:lnTo>
                  <a:lnTo>
                    <a:pt x="26723" y="41883"/>
                  </a:lnTo>
                  <a:lnTo>
                    <a:pt x="26683" y="42089"/>
                  </a:lnTo>
                  <a:lnTo>
                    <a:pt x="26632" y="42287"/>
                  </a:lnTo>
                  <a:lnTo>
                    <a:pt x="26576" y="42476"/>
                  </a:lnTo>
                  <a:lnTo>
                    <a:pt x="26520" y="42665"/>
                  </a:lnTo>
                  <a:lnTo>
                    <a:pt x="26459" y="42854"/>
                  </a:lnTo>
                  <a:lnTo>
                    <a:pt x="26387" y="43034"/>
                  </a:lnTo>
                  <a:lnTo>
                    <a:pt x="26321" y="43206"/>
                  </a:lnTo>
                  <a:lnTo>
                    <a:pt x="26245" y="43378"/>
                  </a:lnTo>
                  <a:lnTo>
                    <a:pt x="26163" y="43541"/>
                  </a:lnTo>
                  <a:lnTo>
                    <a:pt x="26082" y="43696"/>
                  </a:lnTo>
                  <a:lnTo>
                    <a:pt x="25995" y="43850"/>
                  </a:lnTo>
                  <a:lnTo>
                    <a:pt x="25903" y="43997"/>
                  </a:lnTo>
                  <a:lnTo>
                    <a:pt x="25812" y="44134"/>
                  </a:lnTo>
                  <a:lnTo>
                    <a:pt x="25715" y="44263"/>
                  </a:lnTo>
                  <a:lnTo>
                    <a:pt x="25613" y="44392"/>
                  </a:lnTo>
                  <a:lnTo>
                    <a:pt x="25511" y="44512"/>
                  </a:lnTo>
                  <a:lnTo>
                    <a:pt x="25404" y="44624"/>
                  </a:lnTo>
                  <a:lnTo>
                    <a:pt x="25297" y="44735"/>
                  </a:lnTo>
                  <a:lnTo>
                    <a:pt x="25185" y="44830"/>
                  </a:lnTo>
                  <a:lnTo>
                    <a:pt x="25068" y="44916"/>
                  </a:lnTo>
                  <a:lnTo>
                    <a:pt x="24951" y="45002"/>
                  </a:lnTo>
                  <a:lnTo>
                    <a:pt x="24834" y="45079"/>
                  </a:lnTo>
                  <a:lnTo>
                    <a:pt x="24712" y="45148"/>
                  </a:lnTo>
                  <a:lnTo>
                    <a:pt x="24584" y="45199"/>
                  </a:lnTo>
                  <a:lnTo>
                    <a:pt x="24462" y="45251"/>
                  </a:lnTo>
                  <a:lnTo>
                    <a:pt x="24330" y="45294"/>
                  </a:lnTo>
                  <a:lnTo>
                    <a:pt x="24202" y="45328"/>
                  </a:lnTo>
                  <a:lnTo>
                    <a:pt x="24202" y="45328"/>
                  </a:lnTo>
                  <a:lnTo>
                    <a:pt x="23510" y="45466"/>
                  </a:lnTo>
                  <a:lnTo>
                    <a:pt x="22822" y="45595"/>
                  </a:lnTo>
                  <a:lnTo>
                    <a:pt x="22140" y="45706"/>
                  </a:lnTo>
                  <a:lnTo>
                    <a:pt x="21462" y="45809"/>
                  </a:lnTo>
                  <a:lnTo>
                    <a:pt x="20785" y="45904"/>
                  </a:lnTo>
                  <a:lnTo>
                    <a:pt x="20118" y="45990"/>
                  </a:lnTo>
                  <a:lnTo>
                    <a:pt x="19456" y="46067"/>
                  </a:lnTo>
                  <a:lnTo>
                    <a:pt x="18799" y="46127"/>
                  </a:lnTo>
                  <a:lnTo>
                    <a:pt x="18152" y="46187"/>
                  </a:lnTo>
                  <a:lnTo>
                    <a:pt x="17510" y="46230"/>
                  </a:lnTo>
                  <a:lnTo>
                    <a:pt x="16879" y="46273"/>
                  </a:lnTo>
                  <a:lnTo>
                    <a:pt x="16252" y="46308"/>
                  </a:lnTo>
                  <a:lnTo>
                    <a:pt x="15636" y="46325"/>
                  </a:lnTo>
                  <a:lnTo>
                    <a:pt x="15030" y="46342"/>
                  </a:lnTo>
                  <a:lnTo>
                    <a:pt x="14434" y="46351"/>
                  </a:lnTo>
                  <a:lnTo>
                    <a:pt x="13848" y="46359"/>
                  </a:lnTo>
                  <a:lnTo>
                    <a:pt x="13848" y="46359"/>
                  </a:lnTo>
                  <a:lnTo>
                    <a:pt x="13288" y="46351"/>
                  </a:lnTo>
                  <a:lnTo>
                    <a:pt x="12738" y="46342"/>
                  </a:lnTo>
                  <a:lnTo>
                    <a:pt x="11674" y="46316"/>
                  </a:lnTo>
                  <a:lnTo>
                    <a:pt x="10650" y="46265"/>
                  </a:lnTo>
                  <a:lnTo>
                    <a:pt x="9682" y="46204"/>
                  </a:lnTo>
                  <a:lnTo>
                    <a:pt x="8766" y="46127"/>
                  </a:lnTo>
                  <a:lnTo>
                    <a:pt x="7910" y="46041"/>
                  </a:lnTo>
                  <a:lnTo>
                    <a:pt x="7116" y="45955"/>
                  </a:lnTo>
                  <a:lnTo>
                    <a:pt x="6382" y="45861"/>
                  </a:lnTo>
                  <a:lnTo>
                    <a:pt x="5715" y="45766"/>
                  </a:lnTo>
                  <a:lnTo>
                    <a:pt x="5124" y="45672"/>
                  </a:lnTo>
                  <a:lnTo>
                    <a:pt x="4605" y="45586"/>
                  </a:lnTo>
                  <a:lnTo>
                    <a:pt x="4162" y="45500"/>
                  </a:lnTo>
                  <a:lnTo>
                    <a:pt x="3525" y="45380"/>
                  </a:lnTo>
                  <a:lnTo>
                    <a:pt x="3240" y="45311"/>
                  </a:lnTo>
                  <a:lnTo>
                    <a:pt x="3240" y="45311"/>
                  </a:lnTo>
                  <a:lnTo>
                    <a:pt x="3113" y="45277"/>
                  </a:lnTo>
                  <a:lnTo>
                    <a:pt x="2985" y="45234"/>
                  </a:lnTo>
                  <a:lnTo>
                    <a:pt x="2863" y="45182"/>
                  </a:lnTo>
                  <a:lnTo>
                    <a:pt x="2746" y="45131"/>
                  </a:lnTo>
                  <a:lnTo>
                    <a:pt x="2624" y="45062"/>
                  </a:lnTo>
                  <a:lnTo>
                    <a:pt x="2506" y="44985"/>
                  </a:lnTo>
                  <a:lnTo>
                    <a:pt x="2394" y="44899"/>
                  </a:lnTo>
                  <a:lnTo>
                    <a:pt x="2282" y="44813"/>
                  </a:lnTo>
                  <a:lnTo>
                    <a:pt x="2170" y="44718"/>
                  </a:lnTo>
                  <a:lnTo>
                    <a:pt x="2063" y="44615"/>
                  </a:lnTo>
                  <a:lnTo>
                    <a:pt x="1962" y="44503"/>
                  </a:lnTo>
                  <a:lnTo>
                    <a:pt x="1860" y="44383"/>
                  </a:lnTo>
                  <a:lnTo>
                    <a:pt x="1763" y="44254"/>
                  </a:lnTo>
                  <a:lnTo>
                    <a:pt x="1671" y="44125"/>
                  </a:lnTo>
                  <a:lnTo>
                    <a:pt x="1580" y="43988"/>
                  </a:lnTo>
                  <a:lnTo>
                    <a:pt x="1488" y="43850"/>
                  </a:lnTo>
                  <a:lnTo>
                    <a:pt x="1406" y="43696"/>
                  </a:lnTo>
                  <a:lnTo>
                    <a:pt x="1325" y="43541"/>
                  </a:lnTo>
                  <a:lnTo>
                    <a:pt x="1243" y="43387"/>
                  </a:lnTo>
                  <a:lnTo>
                    <a:pt x="1172" y="43215"/>
                  </a:lnTo>
                  <a:lnTo>
                    <a:pt x="1101" y="43051"/>
                  </a:lnTo>
                  <a:lnTo>
                    <a:pt x="1035" y="42871"/>
                  </a:lnTo>
                  <a:lnTo>
                    <a:pt x="974" y="42691"/>
                  </a:lnTo>
                  <a:lnTo>
                    <a:pt x="917" y="42510"/>
                  </a:lnTo>
                  <a:lnTo>
                    <a:pt x="861" y="42321"/>
                  </a:lnTo>
                  <a:lnTo>
                    <a:pt x="816" y="42132"/>
                  </a:lnTo>
                  <a:lnTo>
                    <a:pt x="770" y="41935"/>
                  </a:lnTo>
                  <a:lnTo>
                    <a:pt x="729" y="41728"/>
                  </a:lnTo>
                  <a:lnTo>
                    <a:pt x="693" y="41522"/>
                  </a:lnTo>
                  <a:lnTo>
                    <a:pt x="663" y="41316"/>
                  </a:lnTo>
                  <a:lnTo>
                    <a:pt x="642" y="41110"/>
                  </a:lnTo>
                  <a:lnTo>
                    <a:pt x="622" y="40895"/>
                  </a:lnTo>
                  <a:lnTo>
                    <a:pt x="622" y="40895"/>
                  </a:lnTo>
                  <a:lnTo>
                    <a:pt x="597" y="40586"/>
                  </a:lnTo>
                  <a:lnTo>
                    <a:pt x="546" y="39933"/>
                  </a:lnTo>
                  <a:lnTo>
                    <a:pt x="485" y="38953"/>
                  </a:lnTo>
                  <a:lnTo>
                    <a:pt x="403" y="37665"/>
                  </a:lnTo>
                  <a:lnTo>
                    <a:pt x="322" y="36093"/>
                  </a:lnTo>
                  <a:lnTo>
                    <a:pt x="281" y="35208"/>
                  </a:lnTo>
                  <a:lnTo>
                    <a:pt x="235" y="34254"/>
                  </a:lnTo>
                  <a:lnTo>
                    <a:pt x="194" y="33240"/>
                  </a:lnTo>
                  <a:lnTo>
                    <a:pt x="159" y="32166"/>
                  </a:lnTo>
                  <a:lnTo>
                    <a:pt x="123" y="31032"/>
                  </a:lnTo>
                  <a:lnTo>
                    <a:pt x="87" y="29847"/>
                  </a:lnTo>
                  <a:lnTo>
                    <a:pt x="62" y="28618"/>
                  </a:lnTo>
                  <a:lnTo>
                    <a:pt x="36" y="27329"/>
                  </a:lnTo>
                  <a:lnTo>
                    <a:pt x="21" y="25998"/>
                  </a:lnTo>
                  <a:lnTo>
                    <a:pt x="6" y="24623"/>
                  </a:lnTo>
                  <a:lnTo>
                    <a:pt x="1" y="23206"/>
                  </a:lnTo>
                  <a:lnTo>
                    <a:pt x="6" y="21745"/>
                  </a:lnTo>
                  <a:lnTo>
                    <a:pt x="16" y="20250"/>
                  </a:lnTo>
                  <a:lnTo>
                    <a:pt x="36" y="18721"/>
                  </a:lnTo>
                  <a:lnTo>
                    <a:pt x="67" y="17157"/>
                  </a:lnTo>
                  <a:lnTo>
                    <a:pt x="108" y="15568"/>
                  </a:lnTo>
                  <a:lnTo>
                    <a:pt x="159" y="13944"/>
                  </a:lnTo>
                  <a:lnTo>
                    <a:pt x="225" y="12303"/>
                  </a:lnTo>
                  <a:lnTo>
                    <a:pt x="301" y="10637"/>
                  </a:lnTo>
                  <a:lnTo>
                    <a:pt x="342" y="9803"/>
                  </a:lnTo>
                  <a:lnTo>
                    <a:pt x="388" y="8953"/>
                  </a:lnTo>
                  <a:lnTo>
                    <a:pt x="439" y="8102"/>
                  </a:lnTo>
                  <a:lnTo>
                    <a:pt x="495" y="7252"/>
                  </a:lnTo>
                  <a:lnTo>
                    <a:pt x="551" y="6392"/>
                  </a:lnTo>
                  <a:lnTo>
                    <a:pt x="612" y="5533"/>
                  </a:lnTo>
                  <a:lnTo>
                    <a:pt x="612" y="55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137aa9371db_0_160"/>
            <p:cNvSpPr/>
            <p:nvPr/>
          </p:nvSpPr>
          <p:spPr>
            <a:xfrm>
              <a:off x="2919475" y="-6475325"/>
              <a:ext cx="379725" cy="640500"/>
            </a:xfrm>
            <a:custGeom>
              <a:avLst/>
              <a:gdLst/>
              <a:ahLst/>
              <a:cxnLst/>
              <a:rect l="l" t="t" r="r" b="b"/>
              <a:pathLst>
                <a:path w="15189" h="25620" fill="none" extrusionOk="0">
                  <a:moveTo>
                    <a:pt x="312" y="25104"/>
                  </a:moveTo>
                  <a:lnTo>
                    <a:pt x="312" y="25104"/>
                  </a:lnTo>
                  <a:lnTo>
                    <a:pt x="897" y="25181"/>
                  </a:lnTo>
                  <a:lnTo>
                    <a:pt x="1544" y="25259"/>
                  </a:lnTo>
                  <a:lnTo>
                    <a:pt x="2242" y="25336"/>
                  </a:lnTo>
                  <a:lnTo>
                    <a:pt x="2991" y="25413"/>
                  </a:lnTo>
                  <a:lnTo>
                    <a:pt x="3790" y="25473"/>
                  </a:lnTo>
                  <a:lnTo>
                    <a:pt x="4630" y="25534"/>
                  </a:lnTo>
                  <a:lnTo>
                    <a:pt x="5512" y="25577"/>
                  </a:lnTo>
                  <a:lnTo>
                    <a:pt x="6433" y="25611"/>
                  </a:lnTo>
                  <a:lnTo>
                    <a:pt x="7391" y="25619"/>
                  </a:lnTo>
                  <a:lnTo>
                    <a:pt x="8384" y="25619"/>
                  </a:lnTo>
                  <a:lnTo>
                    <a:pt x="8893" y="25611"/>
                  </a:lnTo>
                  <a:lnTo>
                    <a:pt x="9408" y="25594"/>
                  </a:lnTo>
                  <a:lnTo>
                    <a:pt x="9932" y="25577"/>
                  </a:lnTo>
                  <a:lnTo>
                    <a:pt x="10457" y="25551"/>
                  </a:lnTo>
                  <a:lnTo>
                    <a:pt x="10992" y="25516"/>
                  </a:lnTo>
                  <a:lnTo>
                    <a:pt x="11536" y="25482"/>
                  </a:lnTo>
                  <a:lnTo>
                    <a:pt x="12081" y="25439"/>
                  </a:lnTo>
                  <a:lnTo>
                    <a:pt x="12631" y="25387"/>
                  </a:lnTo>
                  <a:lnTo>
                    <a:pt x="13192" y="25327"/>
                  </a:lnTo>
                  <a:lnTo>
                    <a:pt x="13752" y="25259"/>
                  </a:lnTo>
                  <a:lnTo>
                    <a:pt x="14317" y="25190"/>
                  </a:lnTo>
                  <a:lnTo>
                    <a:pt x="14888" y="25104"/>
                  </a:lnTo>
                  <a:lnTo>
                    <a:pt x="14888" y="25104"/>
                  </a:lnTo>
                  <a:lnTo>
                    <a:pt x="14933" y="24150"/>
                  </a:lnTo>
                  <a:lnTo>
                    <a:pt x="14979" y="23197"/>
                  </a:lnTo>
                  <a:lnTo>
                    <a:pt x="15020" y="22252"/>
                  </a:lnTo>
                  <a:lnTo>
                    <a:pt x="15051" y="21315"/>
                  </a:lnTo>
                  <a:lnTo>
                    <a:pt x="15081" y="20379"/>
                  </a:lnTo>
                  <a:lnTo>
                    <a:pt x="15107" y="19460"/>
                  </a:lnTo>
                  <a:lnTo>
                    <a:pt x="15132" y="18549"/>
                  </a:lnTo>
                  <a:lnTo>
                    <a:pt x="15147" y="17647"/>
                  </a:lnTo>
                  <a:lnTo>
                    <a:pt x="15163" y="16753"/>
                  </a:lnTo>
                  <a:lnTo>
                    <a:pt x="15173" y="15877"/>
                  </a:lnTo>
                  <a:lnTo>
                    <a:pt x="15183" y="15009"/>
                  </a:lnTo>
                  <a:lnTo>
                    <a:pt x="15188" y="14150"/>
                  </a:lnTo>
                  <a:lnTo>
                    <a:pt x="15188" y="12475"/>
                  </a:lnTo>
                  <a:lnTo>
                    <a:pt x="15183" y="10860"/>
                  </a:lnTo>
                  <a:lnTo>
                    <a:pt x="15163" y="9305"/>
                  </a:lnTo>
                  <a:lnTo>
                    <a:pt x="15137" y="7810"/>
                  </a:lnTo>
                  <a:lnTo>
                    <a:pt x="15102" y="6392"/>
                  </a:lnTo>
                  <a:lnTo>
                    <a:pt x="15066" y="5052"/>
                  </a:lnTo>
                  <a:lnTo>
                    <a:pt x="15020" y="3780"/>
                  </a:lnTo>
                  <a:lnTo>
                    <a:pt x="14974" y="2603"/>
                  </a:lnTo>
                  <a:lnTo>
                    <a:pt x="14928" y="1512"/>
                  </a:lnTo>
                  <a:lnTo>
                    <a:pt x="14883" y="516"/>
                  </a:lnTo>
                  <a:lnTo>
                    <a:pt x="14883" y="516"/>
                  </a:lnTo>
                  <a:lnTo>
                    <a:pt x="14292" y="438"/>
                  </a:lnTo>
                  <a:lnTo>
                    <a:pt x="13645" y="352"/>
                  </a:lnTo>
                  <a:lnTo>
                    <a:pt x="12947" y="284"/>
                  </a:lnTo>
                  <a:lnTo>
                    <a:pt x="12199" y="206"/>
                  </a:lnTo>
                  <a:lnTo>
                    <a:pt x="11404" y="146"/>
                  </a:lnTo>
                  <a:lnTo>
                    <a:pt x="10564" y="86"/>
                  </a:lnTo>
                  <a:lnTo>
                    <a:pt x="9678" y="43"/>
                  </a:lnTo>
                  <a:lnTo>
                    <a:pt x="8756" y="9"/>
                  </a:lnTo>
                  <a:lnTo>
                    <a:pt x="7798" y="0"/>
                  </a:lnTo>
                  <a:lnTo>
                    <a:pt x="6805" y="0"/>
                  </a:lnTo>
                  <a:lnTo>
                    <a:pt x="6301" y="9"/>
                  </a:lnTo>
                  <a:lnTo>
                    <a:pt x="5781" y="26"/>
                  </a:lnTo>
                  <a:lnTo>
                    <a:pt x="5262" y="43"/>
                  </a:lnTo>
                  <a:lnTo>
                    <a:pt x="4732" y="69"/>
                  </a:lnTo>
                  <a:lnTo>
                    <a:pt x="4198" y="95"/>
                  </a:lnTo>
                  <a:lnTo>
                    <a:pt x="3658" y="138"/>
                  </a:lnTo>
                  <a:lnTo>
                    <a:pt x="3113" y="181"/>
                  </a:lnTo>
                  <a:lnTo>
                    <a:pt x="2558" y="232"/>
                  </a:lnTo>
                  <a:lnTo>
                    <a:pt x="2002" y="292"/>
                  </a:lnTo>
                  <a:lnTo>
                    <a:pt x="1442" y="352"/>
                  </a:lnTo>
                  <a:lnTo>
                    <a:pt x="877" y="430"/>
                  </a:lnTo>
                  <a:lnTo>
                    <a:pt x="307" y="507"/>
                  </a:lnTo>
                  <a:lnTo>
                    <a:pt x="307" y="507"/>
                  </a:lnTo>
                  <a:lnTo>
                    <a:pt x="256" y="1469"/>
                  </a:lnTo>
                  <a:lnTo>
                    <a:pt x="215" y="2423"/>
                  </a:lnTo>
                  <a:lnTo>
                    <a:pt x="174" y="3368"/>
                  </a:lnTo>
                  <a:lnTo>
                    <a:pt x="138" y="4304"/>
                  </a:lnTo>
                  <a:lnTo>
                    <a:pt x="108" y="5232"/>
                  </a:lnTo>
                  <a:lnTo>
                    <a:pt x="82" y="6152"/>
                  </a:lnTo>
                  <a:lnTo>
                    <a:pt x="62" y="7062"/>
                  </a:lnTo>
                  <a:lnTo>
                    <a:pt x="42" y="7964"/>
                  </a:lnTo>
                  <a:lnTo>
                    <a:pt x="26" y="8858"/>
                  </a:lnTo>
                  <a:lnTo>
                    <a:pt x="16" y="9743"/>
                  </a:lnTo>
                  <a:lnTo>
                    <a:pt x="6" y="10610"/>
                  </a:lnTo>
                  <a:lnTo>
                    <a:pt x="1" y="11461"/>
                  </a:lnTo>
                  <a:lnTo>
                    <a:pt x="1" y="13136"/>
                  </a:lnTo>
                  <a:lnTo>
                    <a:pt x="11" y="14751"/>
                  </a:lnTo>
                  <a:lnTo>
                    <a:pt x="26" y="16315"/>
                  </a:lnTo>
                  <a:lnTo>
                    <a:pt x="52" y="17801"/>
                  </a:lnTo>
                  <a:lnTo>
                    <a:pt x="88" y="19219"/>
                  </a:lnTo>
                  <a:lnTo>
                    <a:pt x="123" y="20568"/>
                  </a:lnTo>
                  <a:lnTo>
                    <a:pt x="169" y="21831"/>
                  </a:lnTo>
                  <a:lnTo>
                    <a:pt x="215" y="23016"/>
                  </a:lnTo>
                  <a:lnTo>
                    <a:pt x="261" y="24107"/>
                  </a:lnTo>
                  <a:lnTo>
                    <a:pt x="312" y="25104"/>
                  </a:lnTo>
                  <a:lnTo>
                    <a:pt x="312" y="251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137aa9371db_0_160"/>
            <p:cNvSpPr/>
            <p:nvPr/>
          </p:nvSpPr>
          <p:spPr>
            <a:xfrm>
              <a:off x="2927250" y="-58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137aa9371db_0_160"/>
            <p:cNvSpPr/>
            <p:nvPr/>
          </p:nvSpPr>
          <p:spPr>
            <a:xfrm>
              <a:off x="3696925" y="-4952300"/>
              <a:ext cx="687050" cy="1158975"/>
            </a:xfrm>
            <a:custGeom>
              <a:avLst/>
              <a:gdLst/>
              <a:ahLst/>
              <a:cxnLst/>
              <a:rect l="l" t="t" r="r" b="b"/>
              <a:pathLst>
                <a:path w="27482" h="46359" extrusionOk="0">
                  <a:moveTo>
                    <a:pt x="13945" y="10361"/>
                  </a:moveTo>
                  <a:lnTo>
                    <a:pt x="14902" y="10378"/>
                  </a:lnTo>
                  <a:lnTo>
                    <a:pt x="15824" y="10413"/>
                  </a:lnTo>
                  <a:lnTo>
                    <a:pt x="16710" y="10456"/>
                  </a:lnTo>
                  <a:lnTo>
                    <a:pt x="17551" y="10507"/>
                  </a:lnTo>
                  <a:lnTo>
                    <a:pt x="18345" y="10576"/>
                  </a:lnTo>
                  <a:lnTo>
                    <a:pt x="19094" y="10645"/>
                  </a:lnTo>
                  <a:lnTo>
                    <a:pt x="19792" y="10722"/>
                  </a:lnTo>
                  <a:lnTo>
                    <a:pt x="20438" y="10808"/>
                  </a:lnTo>
                  <a:lnTo>
                    <a:pt x="21029" y="10885"/>
                  </a:lnTo>
                  <a:lnTo>
                    <a:pt x="21075" y="11882"/>
                  </a:lnTo>
                  <a:lnTo>
                    <a:pt x="21121" y="12973"/>
                  </a:lnTo>
                  <a:lnTo>
                    <a:pt x="21167" y="14150"/>
                  </a:lnTo>
                  <a:lnTo>
                    <a:pt x="21213" y="15421"/>
                  </a:lnTo>
                  <a:lnTo>
                    <a:pt x="21248" y="16762"/>
                  </a:lnTo>
                  <a:lnTo>
                    <a:pt x="21284" y="18188"/>
                  </a:lnTo>
                  <a:lnTo>
                    <a:pt x="21309" y="19674"/>
                  </a:lnTo>
                  <a:lnTo>
                    <a:pt x="21325" y="21229"/>
                  </a:lnTo>
                  <a:lnTo>
                    <a:pt x="21335" y="22844"/>
                  </a:lnTo>
                  <a:lnTo>
                    <a:pt x="21335" y="24520"/>
                  </a:lnTo>
                  <a:lnTo>
                    <a:pt x="21330" y="25379"/>
                  </a:lnTo>
                  <a:lnTo>
                    <a:pt x="21320" y="26246"/>
                  </a:lnTo>
                  <a:lnTo>
                    <a:pt x="21309" y="27123"/>
                  </a:lnTo>
                  <a:lnTo>
                    <a:pt x="21294" y="28016"/>
                  </a:lnTo>
                  <a:lnTo>
                    <a:pt x="21279" y="28918"/>
                  </a:lnTo>
                  <a:lnTo>
                    <a:pt x="21253" y="29829"/>
                  </a:lnTo>
                  <a:lnTo>
                    <a:pt x="21228" y="30757"/>
                  </a:lnTo>
                  <a:lnTo>
                    <a:pt x="21197" y="31685"/>
                  </a:lnTo>
                  <a:lnTo>
                    <a:pt x="21162" y="32621"/>
                  </a:lnTo>
                  <a:lnTo>
                    <a:pt x="21126" y="33566"/>
                  </a:lnTo>
                  <a:lnTo>
                    <a:pt x="21080" y="34520"/>
                  </a:lnTo>
                  <a:lnTo>
                    <a:pt x="21034" y="35473"/>
                  </a:lnTo>
                  <a:lnTo>
                    <a:pt x="20464" y="35559"/>
                  </a:lnTo>
                  <a:lnTo>
                    <a:pt x="19899" y="35628"/>
                  </a:lnTo>
                  <a:lnTo>
                    <a:pt x="19338" y="35697"/>
                  </a:lnTo>
                  <a:lnTo>
                    <a:pt x="18778" y="35757"/>
                  </a:lnTo>
                  <a:lnTo>
                    <a:pt x="18228" y="35809"/>
                  </a:lnTo>
                  <a:lnTo>
                    <a:pt x="17683" y="35851"/>
                  </a:lnTo>
                  <a:lnTo>
                    <a:pt x="17138" y="35886"/>
                  </a:lnTo>
                  <a:lnTo>
                    <a:pt x="16603" y="35920"/>
                  </a:lnTo>
                  <a:lnTo>
                    <a:pt x="16074" y="35946"/>
                  </a:lnTo>
                  <a:lnTo>
                    <a:pt x="15554" y="35963"/>
                  </a:lnTo>
                  <a:lnTo>
                    <a:pt x="15040" y="35980"/>
                  </a:lnTo>
                  <a:lnTo>
                    <a:pt x="14531" y="35989"/>
                  </a:lnTo>
                  <a:lnTo>
                    <a:pt x="13538" y="35989"/>
                  </a:lnTo>
                  <a:lnTo>
                    <a:pt x="12580" y="35980"/>
                  </a:lnTo>
                  <a:lnTo>
                    <a:pt x="11658" y="35946"/>
                  </a:lnTo>
                  <a:lnTo>
                    <a:pt x="10777" y="35903"/>
                  </a:lnTo>
                  <a:lnTo>
                    <a:pt x="9932" y="35843"/>
                  </a:lnTo>
                  <a:lnTo>
                    <a:pt x="9137" y="35783"/>
                  </a:lnTo>
                  <a:lnTo>
                    <a:pt x="8389" y="35714"/>
                  </a:lnTo>
                  <a:lnTo>
                    <a:pt x="7691" y="35637"/>
                  </a:lnTo>
                  <a:lnTo>
                    <a:pt x="7044" y="35551"/>
                  </a:lnTo>
                  <a:lnTo>
                    <a:pt x="6453" y="35473"/>
                  </a:lnTo>
                  <a:lnTo>
                    <a:pt x="6407" y="34477"/>
                  </a:lnTo>
                  <a:lnTo>
                    <a:pt x="6362" y="33386"/>
                  </a:lnTo>
                  <a:lnTo>
                    <a:pt x="6316" y="32209"/>
                  </a:lnTo>
                  <a:lnTo>
                    <a:pt x="6270" y="30937"/>
                  </a:lnTo>
                  <a:lnTo>
                    <a:pt x="6234" y="29597"/>
                  </a:lnTo>
                  <a:lnTo>
                    <a:pt x="6199" y="28171"/>
                  </a:lnTo>
                  <a:lnTo>
                    <a:pt x="6173" y="26685"/>
                  </a:lnTo>
                  <a:lnTo>
                    <a:pt x="6158" y="25130"/>
                  </a:lnTo>
                  <a:lnTo>
                    <a:pt x="6148" y="23506"/>
                  </a:lnTo>
                  <a:lnTo>
                    <a:pt x="6148" y="21839"/>
                  </a:lnTo>
                  <a:lnTo>
                    <a:pt x="6153" y="20980"/>
                  </a:lnTo>
                  <a:lnTo>
                    <a:pt x="6163" y="20112"/>
                  </a:lnTo>
                  <a:lnTo>
                    <a:pt x="6173" y="19227"/>
                  </a:lnTo>
                  <a:lnTo>
                    <a:pt x="6188" y="18342"/>
                  </a:lnTo>
                  <a:lnTo>
                    <a:pt x="6209" y="17440"/>
                  </a:lnTo>
                  <a:lnTo>
                    <a:pt x="6229" y="16521"/>
                  </a:lnTo>
                  <a:lnTo>
                    <a:pt x="6255" y="15602"/>
                  </a:lnTo>
                  <a:lnTo>
                    <a:pt x="6285" y="14674"/>
                  </a:lnTo>
                  <a:lnTo>
                    <a:pt x="6321" y="13738"/>
                  </a:lnTo>
                  <a:lnTo>
                    <a:pt x="6362" y="12792"/>
                  </a:lnTo>
                  <a:lnTo>
                    <a:pt x="6402" y="11839"/>
                  </a:lnTo>
                  <a:lnTo>
                    <a:pt x="6453" y="10877"/>
                  </a:lnTo>
                  <a:lnTo>
                    <a:pt x="7019" y="10799"/>
                  </a:lnTo>
                  <a:lnTo>
                    <a:pt x="7584" y="10722"/>
                  </a:lnTo>
                  <a:lnTo>
                    <a:pt x="8149" y="10662"/>
                  </a:lnTo>
                  <a:lnTo>
                    <a:pt x="8704" y="10602"/>
                  </a:lnTo>
                  <a:lnTo>
                    <a:pt x="9254" y="10550"/>
                  </a:lnTo>
                  <a:lnTo>
                    <a:pt x="9804" y="10507"/>
                  </a:lnTo>
                  <a:lnTo>
                    <a:pt x="10344" y="10464"/>
                  </a:lnTo>
                  <a:lnTo>
                    <a:pt x="10879" y="10438"/>
                  </a:lnTo>
                  <a:lnTo>
                    <a:pt x="11409" y="10413"/>
                  </a:lnTo>
                  <a:lnTo>
                    <a:pt x="11928" y="10387"/>
                  </a:lnTo>
                  <a:lnTo>
                    <a:pt x="12443" y="10378"/>
                  </a:lnTo>
                  <a:lnTo>
                    <a:pt x="12952" y="10370"/>
                  </a:lnTo>
                  <a:lnTo>
                    <a:pt x="13945" y="10361"/>
                  </a:lnTo>
                  <a:close/>
                  <a:moveTo>
                    <a:pt x="13757" y="0"/>
                  </a:moveTo>
                  <a:lnTo>
                    <a:pt x="12891" y="9"/>
                  </a:lnTo>
                  <a:lnTo>
                    <a:pt x="12005" y="26"/>
                  </a:lnTo>
                  <a:lnTo>
                    <a:pt x="11098" y="60"/>
                  </a:lnTo>
                  <a:lnTo>
                    <a:pt x="10171" y="112"/>
                  </a:lnTo>
                  <a:lnTo>
                    <a:pt x="9229" y="180"/>
                  </a:lnTo>
                  <a:lnTo>
                    <a:pt x="8271" y="266"/>
                  </a:lnTo>
                  <a:lnTo>
                    <a:pt x="7294" y="378"/>
                  </a:lnTo>
                  <a:lnTo>
                    <a:pt x="6306" y="507"/>
                  </a:lnTo>
                  <a:lnTo>
                    <a:pt x="5812" y="576"/>
                  </a:lnTo>
                  <a:lnTo>
                    <a:pt x="5307" y="662"/>
                  </a:lnTo>
                  <a:lnTo>
                    <a:pt x="4803" y="739"/>
                  </a:lnTo>
                  <a:lnTo>
                    <a:pt x="4299" y="833"/>
                  </a:lnTo>
                  <a:lnTo>
                    <a:pt x="3790" y="928"/>
                  </a:lnTo>
                  <a:lnTo>
                    <a:pt x="3280" y="1031"/>
                  </a:lnTo>
                  <a:lnTo>
                    <a:pt x="3153" y="1065"/>
                  </a:lnTo>
                  <a:lnTo>
                    <a:pt x="3026" y="1108"/>
                  </a:lnTo>
                  <a:lnTo>
                    <a:pt x="2898" y="1160"/>
                  </a:lnTo>
                  <a:lnTo>
                    <a:pt x="2771" y="1211"/>
                  </a:lnTo>
                  <a:lnTo>
                    <a:pt x="2649" y="1280"/>
                  </a:lnTo>
                  <a:lnTo>
                    <a:pt x="2532" y="1357"/>
                  </a:lnTo>
                  <a:lnTo>
                    <a:pt x="2415" y="1443"/>
                  </a:lnTo>
                  <a:lnTo>
                    <a:pt x="2297" y="1529"/>
                  </a:lnTo>
                  <a:lnTo>
                    <a:pt x="2190" y="1624"/>
                  </a:lnTo>
                  <a:lnTo>
                    <a:pt x="2078" y="1735"/>
                  </a:lnTo>
                  <a:lnTo>
                    <a:pt x="1971" y="1847"/>
                  </a:lnTo>
                  <a:lnTo>
                    <a:pt x="1870" y="1967"/>
                  </a:lnTo>
                  <a:lnTo>
                    <a:pt x="1768" y="2096"/>
                  </a:lnTo>
                  <a:lnTo>
                    <a:pt x="1671" y="2225"/>
                  </a:lnTo>
                  <a:lnTo>
                    <a:pt x="1579" y="2363"/>
                  </a:lnTo>
                  <a:lnTo>
                    <a:pt x="1488" y="2509"/>
                  </a:lnTo>
                  <a:lnTo>
                    <a:pt x="1401" y="2663"/>
                  </a:lnTo>
                  <a:lnTo>
                    <a:pt x="1320" y="2818"/>
                  </a:lnTo>
                  <a:lnTo>
                    <a:pt x="1238" y="2981"/>
                  </a:lnTo>
                  <a:lnTo>
                    <a:pt x="1167" y="3153"/>
                  </a:lnTo>
                  <a:lnTo>
                    <a:pt x="1095" y="3325"/>
                  </a:lnTo>
                  <a:lnTo>
                    <a:pt x="1029" y="3505"/>
                  </a:lnTo>
                  <a:lnTo>
                    <a:pt x="963" y="3694"/>
                  </a:lnTo>
                  <a:lnTo>
                    <a:pt x="907" y="3883"/>
                  </a:lnTo>
                  <a:lnTo>
                    <a:pt x="851" y="4072"/>
                  </a:lnTo>
                  <a:lnTo>
                    <a:pt x="805" y="4270"/>
                  </a:lnTo>
                  <a:lnTo>
                    <a:pt x="759" y="4468"/>
                  </a:lnTo>
                  <a:lnTo>
                    <a:pt x="719" y="4674"/>
                  </a:lnTo>
                  <a:lnTo>
                    <a:pt x="683" y="4888"/>
                  </a:lnTo>
                  <a:lnTo>
                    <a:pt x="657" y="5095"/>
                  </a:lnTo>
                  <a:lnTo>
                    <a:pt x="632" y="5318"/>
                  </a:lnTo>
                  <a:lnTo>
                    <a:pt x="612" y="5533"/>
                  </a:lnTo>
                  <a:lnTo>
                    <a:pt x="551" y="6392"/>
                  </a:lnTo>
                  <a:lnTo>
                    <a:pt x="494" y="7251"/>
                  </a:lnTo>
                  <a:lnTo>
                    <a:pt x="438" y="8102"/>
                  </a:lnTo>
                  <a:lnTo>
                    <a:pt x="388" y="8952"/>
                  </a:lnTo>
                  <a:lnTo>
                    <a:pt x="342" y="9794"/>
                  </a:lnTo>
                  <a:lnTo>
                    <a:pt x="301" y="10636"/>
                  </a:lnTo>
                  <a:lnTo>
                    <a:pt x="225" y="12303"/>
                  </a:lnTo>
                  <a:lnTo>
                    <a:pt x="158" y="13944"/>
                  </a:lnTo>
                  <a:lnTo>
                    <a:pt x="107" y="15567"/>
                  </a:lnTo>
                  <a:lnTo>
                    <a:pt x="67" y="17157"/>
                  </a:lnTo>
                  <a:lnTo>
                    <a:pt x="36" y="18720"/>
                  </a:lnTo>
                  <a:lnTo>
                    <a:pt x="16" y="20250"/>
                  </a:lnTo>
                  <a:lnTo>
                    <a:pt x="6" y="21745"/>
                  </a:lnTo>
                  <a:lnTo>
                    <a:pt x="0" y="23205"/>
                  </a:lnTo>
                  <a:lnTo>
                    <a:pt x="6" y="24623"/>
                  </a:lnTo>
                  <a:lnTo>
                    <a:pt x="16" y="25997"/>
                  </a:lnTo>
                  <a:lnTo>
                    <a:pt x="36" y="27329"/>
                  </a:lnTo>
                  <a:lnTo>
                    <a:pt x="62" y="28618"/>
                  </a:lnTo>
                  <a:lnTo>
                    <a:pt x="87" y="29855"/>
                  </a:lnTo>
                  <a:lnTo>
                    <a:pt x="123" y="31032"/>
                  </a:lnTo>
                  <a:lnTo>
                    <a:pt x="158" y="32166"/>
                  </a:lnTo>
                  <a:lnTo>
                    <a:pt x="194" y="33240"/>
                  </a:lnTo>
                  <a:lnTo>
                    <a:pt x="235" y="34253"/>
                  </a:lnTo>
                  <a:lnTo>
                    <a:pt x="281" y="35207"/>
                  </a:lnTo>
                  <a:lnTo>
                    <a:pt x="321" y="36092"/>
                  </a:lnTo>
                  <a:lnTo>
                    <a:pt x="403" y="37664"/>
                  </a:lnTo>
                  <a:lnTo>
                    <a:pt x="484" y="38953"/>
                  </a:lnTo>
                  <a:lnTo>
                    <a:pt x="545" y="39932"/>
                  </a:lnTo>
                  <a:lnTo>
                    <a:pt x="596" y="40585"/>
                  </a:lnTo>
                  <a:lnTo>
                    <a:pt x="617" y="40895"/>
                  </a:lnTo>
                  <a:lnTo>
                    <a:pt x="637" y="41109"/>
                  </a:lnTo>
                  <a:lnTo>
                    <a:pt x="663" y="41316"/>
                  </a:lnTo>
                  <a:lnTo>
                    <a:pt x="693" y="41522"/>
                  </a:lnTo>
                  <a:lnTo>
                    <a:pt x="729" y="41728"/>
                  </a:lnTo>
                  <a:lnTo>
                    <a:pt x="770" y="41926"/>
                  </a:lnTo>
                  <a:lnTo>
                    <a:pt x="815" y="42123"/>
                  </a:lnTo>
                  <a:lnTo>
                    <a:pt x="861" y="42321"/>
                  </a:lnTo>
                  <a:lnTo>
                    <a:pt x="917" y="42510"/>
                  </a:lnTo>
                  <a:lnTo>
                    <a:pt x="973" y="42690"/>
                  </a:lnTo>
                  <a:lnTo>
                    <a:pt x="1034" y="42871"/>
                  </a:lnTo>
                  <a:lnTo>
                    <a:pt x="1101" y="43051"/>
                  </a:lnTo>
                  <a:lnTo>
                    <a:pt x="1172" y="43214"/>
                  </a:lnTo>
                  <a:lnTo>
                    <a:pt x="1243" y="43386"/>
                  </a:lnTo>
                  <a:lnTo>
                    <a:pt x="1325" y="43541"/>
                  </a:lnTo>
                  <a:lnTo>
                    <a:pt x="1401" y="43695"/>
                  </a:lnTo>
                  <a:lnTo>
                    <a:pt x="1488" y="43850"/>
                  </a:lnTo>
                  <a:lnTo>
                    <a:pt x="1574" y="43987"/>
                  </a:lnTo>
                  <a:lnTo>
                    <a:pt x="1666" y="44125"/>
                  </a:lnTo>
                  <a:lnTo>
                    <a:pt x="1763" y="44254"/>
                  </a:lnTo>
                  <a:lnTo>
                    <a:pt x="1859" y="44383"/>
                  </a:lnTo>
                  <a:lnTo>
                    <a:pt x="1961" y="44503"/>
                  </a:lnTo>
                  <a:lnTo>
                    <a:pt x="2063" y="44615"/>
                  </a:lnTo>
                  <a:lnTo>
                    <a:pt x="2170" y="44718"/>
                  </a:lnTo>
                  <a:lnTo>
                    <a:pt x="2282" y="44812"/>
                  </a:lnTo>
                  <a:lnTo>
                    <a:pt x="2394" y="44907"/>
                  </a:lnTo>
                  <a:lnTo>
                    <a:pt x="2506" y="44984"/>
                  </a:lnTo>
                  <a:lnTo>
                    <a:pt x="2623" y="45061"/>
                  </a:lnTo>
                  <a:lnTo>
                    <a:pt x="2740" y="45130"/>
                  </a:lnTo>
                  <a:lnTo>
                    <a:pt x="2863" y="45190"/>
                  </a:lnTo>
                  <a:lnTo>
                    <a:pt x="2985" y="45242"/>
                  </a:lnTo>
                  <a:lnTo>
                    <a:pt x="3112" y="45276"/>
                  </a:lnTo>
                  <a:lnTo>
                    <a:pt x="3240" y="45310"/>
                  </a:lnTo>
                  <a:lnTo>
                    <a:pt x="3525" y="45379"/>
                  </a:lnTo>
                  <a:lnTo>
                    <a:pt x="4161" y="45499"/>
                  </a:lnTo>
                  <a:lnTo>
                    <a:pt x="4604" y="45585"/>
                  </a:lnTo>
                  <a:lnTo>
                    <a:pt x="5124" y="45671"/>
                  </a:lnTo>
                  <a:lnTo>
                    <a:pt x="5715" y="45766"/>
                  </a:lnTo>
                  <a:lnTo>
                    <a:pt x="6382" y="45860"/>
                  </a:lnTo>
                  <a:lnTo>
                    <a:pt x="7115" y="45955"/>
                  </a:lnTo>
                  <a:lnTo>
                    <a:pt x="7910" y="46041"/>
                  </a:lnTo>
                  <a:lnTo>
                    <a:pt x="8765" y="46127"/>
                  </a:lnTo>
                  <a:lnTo>
                    <a:pt x="9682" y="46204"/>
                  </a:lnTo>
                  <a:lnTo>
                    <a:pt x="10650" y="46264"/>
                  </a:lnTo>
                  <a:lnTo>
                    <a:pt x="11668" y="46316"/>
                  </a:lnTo>
                  <a:lnTo>
                    <a:pt x="12738" y="46350"/>
                  </a:lnTo>
                  <a:lnTo>
                    <a:pt x="13288" y="46350"/>
                  </a:lnTo>
                  <a:lnTo>
                    <a:pt x="13848" y="46359"/>
                  </a:lnTo>
                  <a:lnTo>
                    <a:pt x="14434" y="46350"/>
                  </a:lnTo>
                  <a:lnTo>
                    <a:pt x="15030" y="46341"/>
                  </a:lnTo>
                  <a:lnTo>
                    <a:pt x="15636" y="46324"/>
                  </a:lnTo>
                  <a:lnTo>
                    <a:pt x="16252" y="46307"/>
                  </a:lnTo>
                  <a:lnTo>
                    <a:pt x="16878" y="46273"/>
                  </a:lnTo>
                  <a:lnTo>
                    <a:pt x="17510" y="46238"/>
                  </a:lnTo>
                  <a:lnTo>
                    <a:pt x="18152" y="46187"/>
                  </a:lnTo>
                  <a:lnTo>
                    <a:pt x="18799" y="46127"/>
                  </a:lnTo>
                  <a:lnTo>
                    <a:pt x="19456" y="46067"/>
                  </a:lnTo>
                  <a:lnTo>
                    <a:pt x="20118" y="45989"/>
                  </a:lnTo>
                  <a:lnTo>
                    <a:pt x="20785" y="45903"/>
                  </a:lnTo>
                  <a:lnTo>
                    <a:pt x="21457" y="45809"/>
                  </a:lnTo>
                  <a:lnTo>
                    <a:pt x="22140" y="45706"/>
                  </a:lnTo>
                  <a:lnTo>
                    <a:pt x="22822" y="45585"/>
                  </a:lnTo>
                  <a:lnTo>
                    <a:pt x="23510" y="45465"/>
                  </a:lnTo>
                  <a:lnTo>
                    <a:pt x="24202" y="45319"/>
                  </a:lnTo>
                  <a:lnTo>
                    <a:pt x="24329" y="45293"/>
                  </a:lnTo>
                  <a:lnTo>
                    <a:pt x="24457" y="45250"/>
                  </a:lnTo>
                  <a:lnTo>
                    <a:pt x="24584" y="45199"/>
                  </a:lnTo>
                  <a:lnTo>
                    <a:pt x="24711" y="45139"/>
                  </a:lnTo>
                  <a:lnTo>
                    <a:pt x="24834" y="45079"/>
                  </a:lnTo>
                  <a:lnTo>
                    <a:pt x="24951" y="45001"/>
                  </a:lnTo>
                  <a:lnTo>
                    <a:pt x="25068" y="44915"/>
                  </a:lnTo>
                  <a:lnTo>
                    <a:pt x="25185" y="44829"/>
                  </a:lnTo>
                  <a:lnTo>
                    <a:pt x="25297" y="44726"/>
                  </a:lnTo>
                  <a:lnTo>
                    <a:pt x="25404" y="44623"/>
                  </a:lnTo>
                  <a:lnTo>
                    <a:pt x="25511" y="44511"/>
                  </a:lnTo>
                  <a:lnTo>
                    <a:pt x="25613" y="44391"/>
                  </a:lnTo>
                  <a:lnTo>
                    <a:pt x="25715" y="44262"/>
                  </a:lnTo>
                  <a:lnTo>
                    <a:pt x="25812" y="44133"/>
                  </a:lnTo>
                  <a:lnTo>
                    <a:pt x="25903" y="43987"/>
                  </a:lnTo>
                  <a:lnTo>
                    <a:pt x="25995" y="43841"/>
                  </a:lnTo>
                  <a:lnTo>
                    <a:pt x="26081" y="43695"/>
                  </a:lnTo>
                  <a:lnTo>
                    <a:pt x="26163" y="43532"/>
                  </a:lnTo>
                  <a:lnTo>
                    <a:pt x="26244" y="43369"/>
                  </a:lnTo>
                  <a:lnTo>
                    <a:pt x="26316" y="43206"/>
                  </a:lnTo>
                  <a:lnTo>
                    <a:pt x="26387" y="43025"/>
                  </a:lnTo>
                  <a:lnTo>
                    <a:pt x="26458" y="42853"/>
                  </a:lnTo>
                  <a:lnTo>
                    <a:pt x="26519" y="42664"/>
                  </a:lnTo>
                  <a:lnTo>
                    <a:pt x="26575" y="42475"/>
                  </a:lnTo>
                  <a:lnTo>
                    <a:pt x="26631" y="42286"/>
                  </a:lnTo>
                  <a:lnTo>
                    <a:pt x="26677" y="42089"/>
                  </a:lnTo>
                  <a:lnTo>
                    <a:pt x="26723" y="41883"/>
                  </a:lnTo>
                  <a:lnTo>
                    <a:pt x="26764" y="41676"/>
                  </a:lnTo>
                  <a:lnTo>
                    <a:pt x="26800" y="41470"/>
                  </a:lnTo>
                  <a:lnTo>
                    <a:pt x="26825" y="41255"/>
                  </a:lnTo>
                  <a:lnTo>
                    <a:pt x="26850" y="41041"/>
                  </a:lnTo>
                  <a:lnTo>
                    <a:pt x="26871" y="40826"/>
                  </a:lnTo>
                  <a:lnTo>
                    <a:pt x="26932" y="39967"/>
                  </a:lnTo>
                  <a:lnTo>
                    <a:pt x="26988" y="39108"/>
                  </a:lnTo>
                  <a:lnTo>
                    <a:pt x="27044" y="38248"/>
                  </a:lnTo>
                  <a:lnTo>
                    <a:pt x="27095" y="37406"/>
                  </a:lnTo>
                  <a:lnTo>
                    <a:pt x="27141" y="36556"/>
                  </a:lnTo>
                  <a:lnTo>
                    <a:pt x="27182" y="35714"/>
                  </a:lnTo>
                  <a:lnTo>
                    <a:pt x="27258" y="34056"/>
                  </a:lnTo>
                  <a:lnTo>
                    <a:pt x="27324" y="32406"/>
                  </a:lnTo>
                  <a:lnTo>
                    <a:pt x="27375" y="30791"/>
                  </a:lnTo>
                  <a:lnTo>
                    <a:pt x="27416" y="29202"/>
                  </a:lnTo>
                  <a:lnTo>
                    <a:pt x="27446" y="27638"/>
                  </a:lnTo>
                  <a:lnTo>
                    <a:pt x="27467" y="26109"/>
                  </a:lnTo>
                  <a:lnTo>
                    <a:pt x="27477" y="24614"/>
                  </a:lnTo>
                  <a:lnTo>
                    <a:pt x="27482" y="23154"/>
                  </a:lnTo>
                  <a:lnTo>
                    <a:pt x="27477" y="21736"/>
                  </a:lnTo>
                  <a:lnTo>
                    <a:pt x="27467" y="20361"/>
                  </a:lnTo>
                  <a:lnTo>
                    <a:pt x="27446" y="19030"/>
                  </a:lnTo>
                  <a:lnTo>
                    <a:pt x="27426" y="17741"/>
                  </a:lnTo>
                  <a:lnTo>
                    <a:pt x="27395" y="16504"/>
                  </a:lnTo>
                  <a:lnTo>
                    <a:pt x="27365" y="15318"/>
                  </a:lnTo>
                  <a:lnTo>
                    <a:pt x="27329" y="14193"/>
                  </a:lnTo>
                  <a:lnTo>
                    <a:pt x="27288" y="13119"/>
                  </a:lnTo>
                  <a:lnTo>
                    <a:pt x="27248" y="12105"/>
                  </a:lnTo>
                  <a:lnTo>
                    <a:pt x="27207" y="11152"/>
                  </a:lnTo>
                  <a:lnTo>
                    <a:pt x="27161" y="10267"/>
                  </a:lnTo>
                  <a:lnTo>
                    <a:pt x="27080" y="8694"/>
                  </a:lnTo>
                  <a:lnTo>
                    <a:pt x="27003" y="7406"/>
                  </a:lnTo>
                  <a:lnTo>
                    <a:pt x="26937" y="6426"/>
                  </a:lnTo>
                  <a:lnTo>
                    <a:pt x="26886" y="5773"/>
                  </a:lnTo>
                  <a:lnTo>
                    <a:pt x="26866" y="5464"/>
                  </a:lnTo>
                  <a:lnTo>
                    <a:pt x="26845" y="5249"/>
                  </a:lnTo>
                  <a:lnTo>
                    <a:pt x="26820" y="5043"/>
                  </a:lnTo>
                  <a:lnTo>
                    <a:pt x="26789" y="4828"/>
                  </a:lnTo>
                  <a:lnTo>
                    <a:pt x="26754" y="4631"/>
                  </a:lnTo>
                  <a:lnTo>
                    <a:pt x="26713" y="4425"/>
                  </a:lnTo>
                  <a:lnTo>
                    <a:pt x="26667" y="4227"/>
                  </a:lnTo>
                  <a:lnTo>
                    <a:pt x="26621" y="4038"/>
                  </a:lnTo>
                  <a:lnTo>
                    <a:pt x="26565" y="3849"/>
                  </a:lnTo>
                  <a:lnTo>
                    <a:pt x="26509" y="3669"/>
                  </a:lnTo>
                  <a:lnTo>
                    <a:pt x="26448" y="3488"/>
                  </a:lnTo>
                  <a:lnTo>
                    <a:pt x="26382" y="3308"/>
                  </a:lnTo>
                  <a:lnTo>
                    <a:pt x="26311" y="3136"/>
                  </a:lnTo>
                  <a:lnTo>
                    <a:pt x="26239" y="2973"/>
                  </a:lnTo>
                  <a:lnTo>
                    <a:pt x="26158" y="2818"/>
                  </a:lnTo>
                  <a:lnTo>
                    <a:pt x="26081" y="2663"/>
                  </a:lnTo>
                  <a:lnTo>
                    <a:pt x="25995" y="2509"/>
                  </a:lnTo>
                  <a:lnTo>
                    <a:pt x="25908" y="2371"/>
                  </a:lnTo>
                  <a:lnTo>
                    <a:pt x="25817" y="2234"/>
                  </a:lnTo>
                  <a:lnTo>
                    <a:pt x="25720" y="2105"/>
                  </a:lnTo>
                  <a:lnTo>
                    <a:pt x="25623" y="1976"/>
                  </a:lnTo>
                  <a:lnTo>
                    <a:pt x="25521" y="1856"/>
                  </a:lnTo>
                  <a:lnTo>
                    <a:pt x="25419" y="1744"/>
                  </a:lnTo>
                  <a:lnTo>
                    <a:pt x="25312" y="1641"/>
                  </a:lnTo>
                  <a:lnTo>
                    <a:pt x="25200" y="1546"/>
                  </a:lnTo>
                  <a:lnTo>
                    <a:pt x="25088" y="1452"/>
                  </a:lnTo>
                  <a:lnTo>
                    <a:pt x="24976" y="1375"/>
                  </a:lnTo>
                  <a:lnTo>
                    <a:pt x="24859" y="1297"/>
                  </a:lnTo>
                  <a:lnTo>
                    <a:pt x="24742" y="1229"/>
                  </a:lnTo>
                  <a:lnTo>
                    <a:pt x="24620" y="1168"/>
                  </a:lnTo>
                  <a:lnTo>
                    <a:pt x="24498" y="1117"/>
                  </a:lnTo>
                  <a:lnTo>
                    <a:pt x="24370" y="1074"/>
                  </a:lnTo>
                  <a:lnTo>
                    <a:pt x="24243" y="1040"/>
                  </a:lnTo>
                  <a:lnTo>
                    <a:pt x="24060" y="1005"/>
                  </a:lnTo>
                  <a:lnTo>
                    <a:pt x="23672" y="919"/>
                  </a:lnTo>
                  <a:lnTo>
                    <a:pt x="23092" y="808"/>
                  </a:lnTo>
                  <a:lnTo>
                    <a:pt x="22328" y="679"/>
                  </a:lnTo>
                  <a:lnTo>
                    <a:pt x="21396" y="541"/>
                  </a:lnTo>
                  <a:lnTo>
                    <a:pt x="20871" y="464"/>
                  </a:lnTo>
                  <a:lnTo>
                    <a:pt x="20306" y="395"/>
                  </a:lnTo>
                  <a:lnTo>
                    <a:pt x="19705" y="327"/>
                  </a:lnTo>
                  <a:lnTo>
                    <a:pt x="19068" y="266"/>
                  </a:lnTo>
                  <a:lnTo>
                    <a:pt x="18401" y="206"/>
                  </a:lnTo>
                  <a:lnTo>
                    <a:pt x="17698" y="146"/>
                  </a:lnTo>
                  <a:lnTo>
                    <a:pt x="16965" y="103"/>
                  </a:lnTo>
                  <a:lnTo>
                    <a:pt x="16201" y="60"/>
                  </a:lnTo>
                  <a:lnTo>
                    <a:pt x="15412" y="26"/>
                  </a:lnTo>
                  <a:lnTo>
                    <a:pt x="14597" y="9"/>
                  </a:lnTo>
                  <a:lnTo>
                    <a:pt x="137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137aa9371db_0_160"/>
            <p:cNvSpPr/>
            <p:nvPr/>
          </p:nvSpPr>
          <p:spPr>
            <a:xfrm>
              <a:off x="3696925" y="-4952300"/>
              <a:ext cx="687050" cy="1158975"/>
            </a:xfrm>
            <a:custGeom>
              <a:avLst/>
              <a:gdLst/>
              <a:ahLst/>
              <a:cxnLst/>
              <a:rect l="l" t="t" r="r" b="b"/>
              <a:pathLst>
                <a:path w="27482" h="46359" fill="none" extrusionOk="0">
                  <a:moveTo>
                    <a:pt x="3240" y="45310"/>
                  </a:moveTo>
                  <a:lnTo>
                    <a:pt x="3240" y="45310"/>
                  </a:lnTo>
                  <a:lnTo>
                    <a:pt x="3112" y="45276"/>
                  </a:lnTo>
                  <a:lnTo>
                    <a:pt x="2985" y="45242"/>
                  </a:lnTo>
                  <a:lnTo>
                    <a:pt x="2863" y="45190"/>
                  </a:lnTo>
                  <a:lnTo>
                    <a:pt x="2740" y="45130"/>
                  </a:lnTo>
                  <a:lnTo>
                    <a:pt x="2623" y="45061"/>
                  </a:lnTo>
                  <a:lnTo>
                    <a:pt x="2506" y="44984"/>
                  </a:lnTo>
                  <a:lnTo>
                    <a:pt x="2394" y="44907"/>
                  </a:lnTo>
                  <a:lnTo>
                    <a:pt x="2282" y="44812"/>
                  </a:lnTo>
                  <a:lnTo>
                    <a:pt x="2170" y="44718"/>
                  </a:lnTo>
                  <a:lnTo>
                    <a:pt x="2063" y="44615"/>
                  </a:lnTo>
                  <a:lnTo>
                    <a:pt x="1961" y="44503"/>
                  </a:lnTo>
                  <a:lnTo>
                    <a:pt x="1859" y="44383"/>
                  </a:lnTo>
                  <a:lnTo>
                    <a:pt x="1763" y="44254"/>
                  </a:lnTo>
                  <a:lnTo>
                    <a:pt x="1666" y="44125"/>
                  </a:lnTo>
                  <a:lnTo>
                    <a:pt x="1574" y="43987"/>
                  </a:lnTo>
                  <a:lnTo>
                    <a:pt x="1488" y="43850"/>
                  </a:lnTo>
                  <a:lnTo>
                    <a:pt x="1401" y="43695"/>
                  </a:lnTo>
                  <a:lnTo>
                    <a:pt x="1325" y="43541"/>
                  </a:lnTo>
                  <a:lnTo>
                    <a:pt x="1243" y="43386"/>
                  </a:lnTo>
                  <a:lnTo>
                    <a:pt x="1172" y="43214"/>
                  </a:lnTo>
                  <a:lnTo>
                    <a:pt x="1101" y="43051"/>
                  </a:lnTo>
                  <a:lnTo>
                    <a:pt x="1034" y="42871"/>
                  </a:lnTo>
                  <a:lnTo>
                    <a:pt x="973" y="42690"/>
                  </a:lnTo>
                  <a:lnTo>
                    <a:pt x="917" y="42510"/>
                  </a:lnTo>
                  <a:lnTo>
                    <a:pt x="861" y="42321"/>
                  </a:lnTo>
                  <a:lnTo>
                    <a:pt x="815" y="42123"/>
                  </a:lnTo>
                  <a:lnTo>
                    <a:pt x="770" y="41926"/>
                  </a:lnTo>
                  <a:lnTo>
                    <a:pt x="729" y="41728"/>
                  </a:lnTo>
                  <a:lnTo>
                    <a:pt x="693" y="41522"/>
                  </a:lnTo>
                  <a:lnTo>
                    <a:pt x="663" y="41316"/>
                  </a:lnTo>
                  <a:lnTo>
                    <a:pt x="637" y="41109"/>
                  </a:lnTo>
                  <a:lnTo>
                    <a:pt x="617" y="40895"/>
                  </a:lnTo>
                  <a:lnTo>
                    <a:pt x="617" y="40895"/>
                  </a:lnTo>
                  <a:lnTo>
                    <a:pt x="596" y="40585"/>
                  </a:lnTo>
                  <a:lnTo>
                    <a:pt x="545" y="39932"/>
                  </a:lnTo>
                  <a:lnTo>
                    <a:pt x="484" y="38953"/>
                  </a:lnTo>
                  <a:lnTo>
                    <a:pt x="403" y="37664"/>
                  </a:lnTo>
                  <a:lnTo>
                    <a:pt x="321" y="36092"/>
                  </a:lnTo>
                  <a:lnTo>
                    <a:pt x="281" y="35207"/>
                  </a:lnTo>
                  <a:lnTo>
                    <a:pt x="235" y="34253"/>
                  </a:lnTo>
                  <a:lnTo>
                    <a:pt x="194" y="33240"/>
                  </a:lnTo>
                  <a:lnTo>
                    <a:pt x="158" y="32166"/>
                  </a:lnTo>
                  <a:lnTo>
                    <a:pt x="123" y="31032"/>
                  </a:lnTo>
                  <a:lnTo>
                    <a:pt x="87" y="29855"/>
                  </a:lnTo>
                  <a:lnTo>
                    <a:pt x="62" y="28618"/>
                  </a:lnTo>
                  <a:lnTo>
                    <a:pt x="36" y="27329"/>
                  </a:lnTo>
                  <a:lnTo>
                    <a:pt x="16" y="25997"/>
                  </a:lnTo>
                  <a:lnTo>
                    <a:pt x="6" y="24623"/>
                  </a:lnTo>
                  <a:lnTo>
                    <a:pt x="0" y="23205"/>
                  </a:lnTo>
                  <a:lnTo>
                    <a:pt x="6" y="21745"/>
                  </a:lnTo>
                  <a:lnTo>
                    <a:pt x="16" y="20250"/>
                  </a:lnTo>
                  <a:lnTo>
                    <a:pt x="36" y="18720"/>
                  </a:lnTo>
                  <a:lnTo>
                    <a:pt x="67" y="17157"/>
                  </a:lnTo>
                  <a:lnTo>
                    <a:pt x="107" y="15567"/>
                  </a:lnTo>
                  <a:lnTo>
                    <a:pt x="158" y="13944"/>
                  </a:lnTo>
                  <a:lnTo>
                    <a:pt x="225" y="12303"/>
                  </a:lnTo>
                  <a:lnTo>
                    <a:pt x="301" y="10636"/>
                  </a:lnTo>
                  <a:lnTo>
                    <a:pt x="342" y="9794"/>
                  </a:lnTo>
                  <a:lnTo>
                    <a:pt x="388" y="8952"/>
                  </a:lnTo>
                  <a:lnTo>
                    <a:pt x="438" y="8102"/>
                  </a:lnTo>
                  <a:lnTo>
                    <a:pt x="494" y="7251"/>
                  </a:lnTo>
                  <a:lnTo>
                    <a:pt x="551" y="6392"/>
                  </a:lnTo>
                  <a:lnTo>
                    <a:pt x="612" y="5533"/>
                  </a:lnTo>
                  <a:lnTo>
                    <a:pt x="612" y="5533"/>
                  </a:lnTo>
                  <a:lnTo>
                    <a:pt x="632" y="5318"/>
                  </a:lnTo>
                  <a:lnTo>
                    <a:pt x="657" y="5095"/>
                  </a:lnTo>
                  <a:lnTo>
                    <a:pt x="683" y="4888"/>
                  </a:lnTo>
                  <a:lnTo>
                    <a:pt x="719" y="4674"/>
                  </a:lnTo>
                  <a:lnTo>
                    <a:pt x="759" y="4468"/>
                  </a:lnTo>
                  <a:lnTo>
                    <a:pt x="805" y="4270"/>
                  </a:lnTo>
                  <a:lnTo>
                    <a:pt x="851" y="4072"/>
                  </a:lnTo>
                  <a:lnTo>
                    <a:pt x="907" y="3883"/>
                  </a:lnTo>
                  <a:lnTo>
                    <a:pt x="963" y="3694"/>
                  </a:lnTo>
                  <a:lnTo>
                    <a:pt x="1029" y="3505"/>
                  </a:lnTo>
                  <a:lnTo>
                    <a:pt x="1095" y="3325"/>
                  </a:lnTo>
                  <a:lnTo>
                    <a:pt x="1167" y="3153"/>
                  </a:lnTo>
                  <a:lnTo>
                    <a:pt x="1238" y="2981"/>
                  </a:lnTo>
                  <a:lnTo>
                    <a:pt x="1320" y="2818"/>
                  </a:lnTo>
                  <a:lnTo>
                    <a:pt x="1401" y="2663"/>
                  </a:lnTo>
                  <a:lnTo>
                    <a:pt x="1488" y="2509"/>
                  </a:lnTo>
                  <a:lnTo>
                    <a:pt x="1579" y="2363"/>
                  </a:lnTo>
                  <a:lnTo>
                    <a:pt x="1671" y="2225"/>
                  </a:lnTo>
                  <a:lnTo>
                    <a:pt x="1768" y="2096"/>
                  </a:lnTo>
                  <a:lnTo>
                    <a:pt x="1870" y="1967"/>
                  </a:lnTo>
                  <a:lnTo>
                    <a:pt x="1971" y="1847"/>
                  </a:lnTo>
                  <a:lnTo>
                    <a:pt x="2078" y="1735"/>
                  </a:lnTo>
                  <a:lnTo>
                    <a:pt x="2190" y="1624"/>
                  </a:lnTo>
                  <a:lnTo>
                    <a:pt x="2297" y="1529"/>
                  </a:lnTo>
                  <a:lnTo>
                    <a:pt x="2415" y="1443"/>
                  </a:lnTo>
                  <a:lnTo>
                    <a:pt x="2532" y="1357"/>
                  </a:lnTo>
                  <a:lnTo>
                    <a:pt x="2649" y="1280"/>
                  </a:lnTo>
                  <a:lnTo>
                    <a:pt x="2771" y="1211"/>
                  </a:lnTo>
                  <a:lnTo>
                    <a:pt x="2898" y="1160"/>
                  </a:lnTo>
                  <a:lnTo>
                    <a:pt x="3026" y="1108"/>
                  </a:lnTo>
                  <a:lnTo>
                    <a:pt x="3153" y="1065"/>
                  </a:lnTo>
                  <a:lnTo>
                    <a:pt x="3280" y="1031"/>
                  </a:lnTo>
                  <a:lnTo>
                    <a:pt x="3280" y="1031"/>
                  </a:lnTo>
                  <a:lnTo>
                    <a:pt x="3790" y="928"/>
                  </a:lnTo>
                  <a:lnTo>
                    <a:pt x="4299" y="833"/>
                  </a:lnTo>
                  <a:lnTo>
                    <a:pt x="4803" y="739"/>
                  </a:lnTo>
                  <a:lnTo>
                    <a:pt x="5307" y="662"/>
                  </a:lnTo>
                  <a:lnTo>
                    <a:pt x="5812" y="576"/>
                  </a:lnTo>
                  <a:lnTo>
                    <a:pt x="6306" y="507"/>
                  </a:lnTo>
                  <a:lnTo>
                    <a:pt x="7294" y="378"/>
                  </a:lnTo>
                  <a:lnTo>
                    <a:pt x="8271" y="266"/>
                  </a:lnTo>
                  <a:lnTo>
                    <a:pt x="9229" y="180"/>
                  </a:lnTo>
                  <a:lnTo>
                    <a:pt x="10171" y="112"/>
                  </a:lnTo>
                  <a:lnTo>
                    <a:pt x="11098" y="60"/>
                  </a:lnTo>
                  <a:lnTo>
                    <a:pt x="12005" y="26"/>
                  </a:lnTo>
                  <a:lnTo>
                    <a:pt x="12891" y="9"/>
                  </a:lnTo>
                  <a:lnTo>
                    <a:pt x="13757" y="0"/>
                  </a:lnTo>
                  <a:lnTo>
                    <a:pt x="14597" y="9"/>
                  </a:lnTo>
                  <a:lnTo>
                    <a:pt x="15412" y="26"/>
                  </a:lnTo>
                  <a:lnTo>
                    <a:pt x="16201" y="60"/>
                  </a:lnTo>
                  <a:lnTo>
                    <a:pt x="16965" y="103"/>
                  </a:lnTo>
                  <a:lnTo>
                    <a:pt x="17698" y="146"/>
                  </a:lnTo>
                  <a:lnTo>
                    <a:pt x="18401" y="206"/>
                  </a:lnTo>
                  <a:lnTo>
                    <a:pt x="19068" y="266"/>
                  </a:lnTo>
                  <a:lnTo>
                    <a:pt x="19705" y="327"/>
                  </a:lnTo>
                  <a:lnTo>
                    <a:pt x="20306" y="395"/>
                  </a:lnTo>
                  <a:lnTo>
                    <a:pt x="20871" y="464"/>
                  </a:lnTo>
                  <a:lnTo>
                    <a:pt x="21396" y="541"/>
                  </a:lnTo>
                  <a:lnTo>
                    <a:pt x="22328" y="679"/>
                  </a:lnTo>
                  <a:lnTo>
                    <a:pt x="23092" y="808"/>
                  </a:lnTo>
                  <a:lnTo>
                    <a:pt x="23672" y="919"/>
                  </a:lnTo>
                  <a:lnTo>
                    <a:pt x="24060" y="1005"/>
                  </a:lnTo>
                  <a:lnTo>
                    <a:pt x="24243" y="1040"/>
                  </a:lnTo>
                  <a:lnTo>
                    <a:pt x="24243" y="1040"/>
                  </a:lnTo>
                  <a:lnTo>
                    <a:pt x="24370" y="1074"/>
                  </a:lnTo>
                  <a:lnTo>
                    <a:pt x="24498" y="1117"/>
                  </a:lnTo>
                  <a:lnTo>
                    <a:pt x="24620" y="1168"/>
                  </a:lnTo>
                  <a:lnTo>
                    <a:pt x="24742" y="1229"/>
                  </a:lnTo>
                  <a:lnTo>
                    <a:pt x="24859" y="1297"/>
                  </a:lnTo>
                  <a:lnTo>
                    <a:pt x="24976" y="1375"/>
                  </a:lnTo>
                  <a:lnTo>
                    <a:pt x="25088" y="1452"/>
                  </a:lnTo>
                  <a:lnTo>
                    <a:pt x="25200" y="1546"/>
                  </a:lnTo>
                  <a:lnTo>
                    <a:pt x="25312" y="1641"/>
                  </a:lnTo>
                  <a:lnTo>
                    <a:pt x="25419" y="1744"/>
                  </a:lnTo>
                  <a:lnTo>
                    <a:pt x="25521" y="1856"/>
                  </a:lnTo>
                  <a:lnTo>
                    <a:pt x="25623" y="1976"/>
                  </a:lnTo>
                  <a:lnTo>
                    <a:pt x="25720" y="2105"/>
                  </a:lnTo>
                  <a:lnTo>
                    <a:pt x="25817" y="2234"/>
                  </a:lnTo>
                  <a:lnTo>
                    <a:pt x="25908" y="2371"/>
                  </a:lnTo>
                  <a:lnTo>
                    <a:pt x="25995" y="2509"/>
                  </a:lnTo>
                  <a:lnTo>
                    <a:pt x="26081" y="2663"/>
                  </a:lnTo>
                  <a:lnTo>
                    <a:pt x="26158" y="2818"/>
                  </a:lnTo>
                  <a:lnTo>
                    <a:pt x="26239" y="2973"/>
                  </a:lnTo>
                  <a:lnTo>
                    <a:pt x="26311" y="3136"/>
                  </a:lnTo>
                  <a:lnTo>
                    <a:pt x="26382" y="3308"/>
                  </a:lnTo>
                  <a:lnTo>
                    <a:pt x="26448" y="3488"/>
                  </a:lnTo>
                  <a:lnTo>
                    <a:pt x="26509" y="3669"/>
                  </a:lnTo>
                  <a:lnTo>
                    <a:pt x="26565" y="3849"/>
                  </a:lnTo>
                  <a:lnTo>
                    <a:pt x="26621" y="4038"/>
                  </a:lnTo>
                  <a:lnTo>
                    <a:pt x="26667" y="4227"/>
                  </a:lnTo>
                  <a:lnTo>
                    <a:pt x="26713" y="4425"/>
                  </a:lnTo>
                  <a:lnTo>
                    <a:pt x="26754" y="4631"/>
                  </a:lnTo>
                  <a:lnTo>
                    <a:pt x="26789" y="4828"/>
                  </a:lnTo>
                  <a:lnTo>
                    <a:pt x="26820" y="5043"/>
                  </a:lnTo>
                  <a:lnTo>
                    <a:pt x="26845" y="5249"/>
                  </a:lnTo>
                  <a:lnTo>
                    <a:pt x="26866" y="5464"/>
                  </a:lnTo>
                  <a:lnTo>
                    <a:pt x="26866" y="5464"/>
                  </a:lnTo>
                  <a:lnTo>
                    <a:pt x="26886" y="5773"/>
                  </a:lnTo>
                  <a:lnTo>
                    <a:pt x="26937" y="6426"/>
                  </a:lnTo>
                  <a:lnTo>
                    <a:pt x="27003" y="7406"/>
                  </a:lnTo>
                  <a:lnTo>
                    <a:pt x="27080" y="8694"/>
                  </a:lnTo>
                  <a:lnTo>
                    <a:pt x="27161" y="10267"/>
                  </a:lnTo>
                  <a:lnTo>
                    <a:pt x="27207" y="11152"/>
                  </a:lnTo>
                  <a:lnTo>
                    <a:pt x="27248" y="12105"/>
                  </a:lnTo>
                  <a:lnTo>
                    <a:pt x="27288" y="13119"/>
                  </a:lnTo>
                  <a:lnTo>
                    <a:pt x="27329" y="14193"/>
                  </a:lnTo>
                  <a:lnTo>
                    <a:pt x="27365" y="15318"/>
                  </a:lnTo>
                  <a:lnTo>
                    <a:pt x="27395" y="16504"/>
                  </a:lnTo>
                  <a:lnTo>
                    <a:pt x="27426" y="17741"/>
                  </a:lnTo>
                  <a:lnTo>
                    <a:pt x="27446" y="19030"/>
                  </a:lnTo>
                  <a:lnTo>
                    <a:pt x="27467" y="20361"/>
                  </a:lnTo>
                  <a:lnTo>
                    <a:pt x="27477" y="21736"/>
                  </a:lnTo>
                  <a:lnTo>
                    <a:pt x="27482" y="23154"/>
                  </a:lnTo>
                  <a:lnTo>
                    <a:pt x="27477" y="24614"/>
                  </a:lnTo>
                  <a:lnTo>
                    <a:pt x="27467" y="26109"/>
                  </a:lnTo>
                  <a:lnTo>
                    <a:pt x="27446" y="27638"/>
                  </a:lnTo>
                  <a:lnTo>
                    <a:pt x="27416" y="29202"/>
                  </a:lnTo>
                  <a:lnTo>
                    <a:pt x="27375" y="30791"/>
                  </a:lnTo>
                  <a:lnTo>
                    <a:pt x="27324" y="32406"/>
                  </a:lnTo>
                  <a:lnTo>
                    <a:pt x="27258" y="34056"/>
                  </a:lnTo>
                  <a:lnTo>
                    <a:pt x="27182" y="35714"/>
                  </a:lnTo>
                  <a:lnTo>
                    <a:pt x="27141" y="36556"/>
                  </a:lnTo>
                  <a:lnTo>
                    <a:pt x="27095" y="37406"/>
                  </a:lnTo>
                  <a:lnTo>
                    <a:pt x="27044" y="38248"/>
                  </a:lnTo>
                  <a:lnTo>
                    <a:pt x="26988" y="39108"/>
                  </a:lnTo>
                  <a:lnTo>
                    <a:pt x="26932" y="39967"/>
                  </a:lnTo>
                  <a:lnTo>
                    <a:pt x="26871" y="40826"/>
                  </a:lnTo>
                  <a:lnTo>
                    <a:pt x="26871" y="40826"/>
                  </a:lnTo>
                  <a:lnTo>
                    <a:pt x="26850" y="41041"/>
                  </a:lnTo>
                  <a:lnTo>
                    <a:pt x="26825" y="41255"/>
                  </a:lnTo>
                  <a:lnTo>
                    <a:pt x="26800" y="41470"/>
                  </a:lnTo>
                  <a:lnTo>
                    <a:pt x="26764" y="41676"/>
                  </a:lnTo>
                  <a:lnTo>
                    <a:pt x="26723" y="41883"/>
                  </a:lnTo>
                  <a:lnTo>
                    <a:pt x="26677" y="42089"/>
                  </a:lnTo>
                  <a:lnTo>
                    <a:pt x="26631" y="42286"/>
                  </a:lnTo>
                  <a:lnTo>
                    <a:pt x="26575" y="42475"/>
                  </a:lnTo>
                  <a:lnTo>
                    <a:pt x="26519" y="42664"/>
                  </a:lnTo>
                  <a:lnTo>
                    <a:pt x="26458" y="42853"/>
                  </a:lnTo>
                  <a:lnTo>
                    <a:pt x="26387" y="43025"/>
                  </a:lnTo>
                  <a:lnTo>
                    <a:pt x="26316" y="43206"/>
                  </a:lnTo>
                  <a:lnTo>
                    <a:pt x="26244" y="43369"/>
                  </a:lnTo>
                  <a:lnTo>
                    <a:pt x="26163" y="43532"/>
                  </a:lnTo>
                  <a:lnTo>
                    <a:pt x="26081" y="43695"/>
                  </a:lnTo>
                  <a:lnTo>
                    <a:pt x="25995" y="43841"/>
                  </a:lnTo>
                  <a:lnTo>
                    <a:pt x="25903" y="43987"/>
                  </a:lnTo>
                  <a:lnTo>
                    <a:pt x="25812" y="44133"/>
                  </a:lnTo>
                  <a:lnTo>
                    <a:pt x="25715" y="44262"/>
                  </a:lnTo>
                  <a:lnTo>
                    <a:pt x="25613" y="44391"/>
                  </a:lnTo>
                  <a:lnTo>
                    <a:pt x="25511" y="44511"/>
                  </a:lnTo>
                  <a:lnTo>
                    <a:pt x="25404" y="44623"/>
                  </a:lnTo>
                  <a:lnTo>
                    <a:pt x="25297" y="44726"/>
                  </a:lnTo>
                  <a:lnTo>
                    <a:pt x="25185" y="44829"/>
                  </a:lnTo>
                  <a:lnTo>
                    <a:pt x="25068" y="44915"/>
                  </a:lnTo>
                  <a:lnTo>
                    <a:pt x="24951" y="45001"/>
                  </a:lnTo>
                  <a:lnTo>
                    <a:pt x="24834" y="45079"/>
                  </a:lnTo>
                  <a:lnTo>
                    <a:pt x="24711" y="45139"/>
                  </a:lnTo>
                  <a:lnTo>
                    <a:pt x="24584" y="45199"/>
                  </a:lnTo>
                  <a:lnTo>
                    <a:pt x="24457" y="45250"/>
                  </a:lnTo>
                  <a:lnTo>
                    <a:pt x="24329" y="45293"/>
                  </a:lnTo>
                  <a:lnTo>
                    <a:pt x="24202" y="45319"/>
                  </a:lnTo>
                  <a:lnTo>
                    <a:pt x="24202" y="45319"/>
                  </a:lnTo>
                  <a:lnTo>
                    <a:pt x="23510" y="45465"/>
                  </a:lnTo>
                  <a:lnTo>
                    <a:pt x="22822" y="45585"/>
                  </a:lnTo>
                  <a:lnTo>
                    <a:pt x="22140" y="45706"/>
                  </a:lnTo>
                  <a:lnTo>
                    <a:pt x="21457" y="45809"/>
                  </a:lnTo>
                  <a:lnTo>
                    <a:pt x="20785" y="45903"/>
                  </a:lnTo>
                  <a:lnTo>
                    <a:pt x="20118" y="45989"/>
                  </a:lnTo>
                  <a:lnTo>
                    <a:pt x="19456" y="46067"/>
                  </a:lnTo>
                  <a:lnTo>
                    <a:pt x="18799" y="46127"/>
                  </a:lnTo>
                  <a:lnTo>
                    <a:pt x="18152" y="46187"/>
                  </a:lnTo>
                  <a:lnTo>
                    <a:pt x="17510" y="46238"/>
                  </a:lnTo>
                  <a:lnTo>
                    <a:pt x="16878" y="46273"/>
                  </a:lnTo>
                  <a:lnTo>
                    <a:pt x="16252" y="46307"/>
                  </a:lnTo>
                  <a:lnTo>
                    <a:pt x="15636" y="46324"/>
                  </a:lnTo>
                  <a:lnTo>
                    <a:pt x="15030" y="46341"/>
                  </a:lnTo>
                  <a:lnTo>
                    <a:pt x="14434" y="46350"/>
                  </a:lnTo>
                  <a:lnTo>
                    <a:pt x="13848" y="46359"/>
                  </a:lnTo>
                  <a:lnTo>
                    <a:pt x="13848" y="46359"/>
                  </a:lnTo>
                  <a:lnTo>
                    <a:pt x="13288" y="46350"/>
                  </a:lnTo>
                  <a:lnTo>
                    <a:pt x="12738" y="46350"/>
                  </a:lnTo>
                  <a:lnTo>
                    <a:pt x="11668" y="46316"/>
                  </a:lnTo>
                  <a:lnTo>
                    <a:pt x="10650" y="46264"/>
                  </a:lnTo>
                  <a:lnTo>
                    <a:pt x="9682" y="46204"/>
                  </a:lnTo>
                  <a:lnTo>
                    <a:pt x="8765" y="46127"/>
                  </a:lnTo>
                  <a:lnTo>
                    <a:pt x="7910" y="46041"/>
                  </a:lnTo>
                  <a:lnTo>
                    <a:pt x="7115" y="45955"/>
                  </a:lnTo>
                  <a:lnTo>
                    <a:pt x="6382" y="45860"/>
                  </a:lnTo>
                  <a:lnTo>
                    <a:pt x="5715" y="45766"/>
                  </a:lnTo>
                  <a:lnTo>
                    <a:pt x="5124" y="45671"/>
                  </a:lnTo>
                  <a:lnTo>
                    <a:pt x="4604" y="45585"/>
                  </a:lnTo>
                  <a:lnTo>
                    <a:pt x="4161" y="45499"/>
                  </a:lnTo>
                  <a:lnTo>
                    <a:pt x="3525" y="45379"/>
                  </a:lnTo>
                  <a:lnTo>
                    <a:pt x="3240" y="45310"/>
                  </a:lnTo>
                  <a:lnTo>
                    <a:pt x="3240" y="453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137aa9371db_0_160"/>
            <p:cNvSpPr/>
            <p:nvPr/>
          </p:nvSpPr>
          <p:spPr>
            <a:xfrm>
              <a:off x="3850600" y="-4693275"/>
              <a:ext cx="379700" cy="640700"/>
            </a:xfrm>
            <a:custGeom>
              <a:avLst/>
              <a:gdLst/>
              <a:ahLst/>
              <a:cxnLst/>
              <a:rect l="l" t="t" r="r" b="b"/>
              <a:pathLst>
                <a:path w="15188" h="25628" fill="none" extrusionOk="0">
                  <a:moveTo>
                    <a:pt x="14887" y="25112"/>
                  </a:moveTo>
                  <a:lnTo>
                    <a:pt x="14887" y="25112"/>
                  </a:lnTo>
                  <a:lnTo>
                    <a:pt x="14933" y="24159"/>
                  </a:lnTo>
                  <a:lnTo>
                    <a:pt x="14979" y="23205"/>
                  </a:lnTo>
                  <a:lnTo>
                    <a:pt x="15015" y="22260"/>
                  </a:lnTo>
                  <a:lnTo>
                    <a:pt x="15050" y="21324"/>
                  </a:lnTo>
                  <a:lnTo>
                    <a:pt x="15081" y="20396"/>
                  </a:lnTo>
                  <a:lnTo>
                    <a:pt x="15106" y="19468"/>
                  </a:lnTo>
                  <a:lnTo>
                    <a:pt x="15132" y="18557"/>
                  </a:lnTo>
                  <a:lnTo>
                    <a:pt x="15147" y="17655"/>
                  </a:lnTo>
                  <a:lnTo>
                    <a:pt x="15162" y="16762"/>
                  </a:lnTo>
                  <a:lnTo>
                    <a:pt x="15173" y="15885"/>
                  </a:lnTo>
                  <a:lnTo>
                    <a:pt x="15183" y="15018"/>
                  </a:lnTo>
                  <a:lnTo>
                    <a:pt x="15188" y="14159"/>
                  </a:lnTo>
                  <a:lnTo>
                    <a:pt x="15188" y="12483"/>
                  </a:lnTo>
                  <a:lnTo>
                    <a:pt x="15178" y="10868"/>
                  </a:lnTo>
                  <a:lnTo>
                    <a:pt x="15162" y="9313"/>
                  </a:lnTo>
                  <a:lnTo>
                    <a:pt x="15137" y="7827"/>
                  </a:lnTo>
                  <a:lnTo>
                    <a:pt x="15101" y="6401"/>
                  </a:lnTo>
                  <a:lnTo>
                    <a:pt x="15066" y="5060"/>
                  </a:lnTo>
                  <a:lnTo>
                    <a:pt x="15020" y="3789"/>
                  </a:lnTo>
                  <a:lnTo>
                    <a:pt x="14974" y="2612"/>
                  </a:lnTo>
                  <a:lnTo>
                    <a:pt x="14928" y="1521"/>
                  </a:lnTo>
                  <a:lnTo>
                    <a:pt x="14882" y="524"/>
                  </a:lnTo>
                  <a:lnTo>
                    <a:pt x="14882" y="524"/>
                  </a:lnTo>
                  <a:lnTo>
                    <a:pt x="14291" y="447"/>
                  </a:lnTo>
                  <a:lnTo>
                    <a:pt x="13645" y="361"/>
                  </a:lnTo>
                  <a:lnTo>
                    <a:pt x="12947" y="284"/>
                  </a:lnTo>
                  <a:lnTo>
                    <a:pt x="12198" y="215"/>
                  </a:lnTo>
                  <a:lnTo>
                    <a:pt x="11404" y="146"/>
                  </a:lnTo>
                  <a:lnTo>
                    <a:pt x="10563" y="95"/>
                  </a:lnTo>
                  <a:lnTo>
                    <a:pt x="9677" y="52"/>
                  </a:lnTo>
                  <a:lnTo>
                    <a:pt x="8755" y="17"/>
                  </a:lnTo>
                  <a:lnTo>
                    <a:pt x="7798" y="0"/>
                  </a:lnTo>
                  <a:lnTo>
                    <a:pt x="6805" y="9"/>
                  </a:lnTo>
                  <a:lnTo>
                    <a:pt x="6296" y="17"/>
                  </a:lnTo>
                  <a:lnTo>
                    <a:pt x="5781" y="26"/>
                  </a:lnTo>
                  <a:lnTo>
                    <a:pt x="5262" y="52"/>
                  </a:lnTo>
                  <a:lnTo>
                    <a:pt x="4732" y="77"/>
                  </a:lnTo>
                  <a:lnTo>
                    <a:pt x="4197" y="103"/>
                  </a:lnTo>
                  <a:lnTo>
                    <a:pt x="3657" y="146"/>
                  </a:lnTo>
                  <a:lnTo>
                    <a:pt x="3107" y="189"/>
                  </a:lnTo>
                  <a:lnTo>
                    <a:pt x="2557" y="241"/>
                  </a:lnTo>
                  <a:lnTo>
                    <a:pt x="2002" y="301"/>
                  </a:lnTo>
                  <a:lnTo>
                    <a:pt x="1437" y="361"/>
                  </a:lnTo>
                  <a:lnTo>
                    <a:pt x="872" y="438"/>
                  </a:lnTo>
                  <a:lnTo>
                    <a:pt x="306" y="516"/>
                  </a:lnTo>
                  <a:lnTo>
                    <a:pt x="306" y="516"/>
                  </a:lnTo>
                  <a:lnTo>
                    <a:pt x="255" y="1478"/>
                  </a:lnTo>
                  <a:lnTo>
                    <a:pt x="215" y="2431"/>
                  </a:lnTo>
                  <a:lnTo>
                    <a:pt x="174" y="3377"/>
                  </a:lnTo>
                  <a:lnTo>
                    <a:pt x="138" y="4313"/>
                  </a:lnTo>
                  <a:lnTo>
                    <a:pt x="108" y="5241"/>
                  </a:lnTo>
                  <a:lnTo>
                    <a:pt x="82" y="6160"/>
                  </a:lnTo>
                  <a:lnTo>
                    <a:pt x="62" y="7079"/>
                  </a:lnTo>
                  <a:lnTo>
                    <a:pt x="41" y="7981"/>
                  </a:lnTo>
                  <a:lnTo>
                    <a:pt x="26" y="8866"/>
                  </a:lnTo>
                  <a:lnTo>
                    <a:pt x="16" y="9751"/>
                  </a:lnTo>
                  <a:lnTo>
                    <a:pt x="6" y="10619"/>
                  </a:lnTo>
                  <a:lnTo>
                    <a:pt x="1" y="11478"/>
                  </a:lnTo>
                  <a:lnTo>
                    <a:pt x="1" y="13145"/>
                  </a:lnTo>
                  <a:lnTo>
                    <a:pt x="11" y="14769"/>
                  </a:lnTo>
                  <a:lnTo>
                    <a:pt x="26" y="16324"/>
                  </a:lnTo>
                  <a:lnTo>
                    <a:pt x="52" y="17810"/>
                  </a:lnTo>
                  <a:lnTo>
                    <a:pt x="87" y="19236"/>
                  </a:lnTo>
                  <a:lnTo>
                    <a:pt x="123" y="20576"/>
                  </a:lnTo>
                  <a:lnTo>
                    <a:pt x="169" y="21848"/>
                  </a:lnTo>
                  <a:lnTo>
                    <a:pt x="215" y="23025"/>
                  </a:lnTo>
                  <a:lnTo>
                    <a:pt x="260" y="24116"/>
                  </a:lnTo>
                  <a:lnTo>
                    <a:pt x="306" y="25112"/>
                  </a:lnTo>
                  <a:lnTo>
                    <a:pt x="306" y="25112"/>
                  </a:lnTo>
                  <a:lnTo>
                    <a:pt x="897" y="25190"/>
                  </a:lnTo>
                  <a:lnTo>
                    <a:pt x="1544" y="25276"/>
                  </a:lnTo>
                  <a:lnTo>
                    <a:pt x="2242" y="25353"/>
                  </a:lnTo>
                  <a:lnTo>
                    <a:pt x="2990" y="25422"/>
                  </a:lnTo>
                  <a:lnTo>
                    <a:pt x="3785" y="25482"/>
                  </a:lnTo>
                  <a:lnTo>
                    <a:pt x="4630" y="25542"/>
                  </a:lnTo>
                  <a:lnTo>
                    <a:pt x="5511" y="25585"/>
                  </a:lnTo>
                  <a:lnTo>
                    <a:pt x="6433" y="25619"/>
                  </a:lnTo>
                  <a:lnTo>
                    <a:pt x="7391" y="25628"/>
                  </a:lnTo>
                  <a:lnTo>
                    <a:pt x="8384" y="25628"/>
                  </a:lnTo>
                  <a:lnTo>
                    <a:pt x="8893" y="25619"/>
                  </a:lnTo>
                  <a:lnTo>
                    <a:pt x="9407" y="25602"/>
                  </a:lnTo>
                  <a:lnTo>
                    <a:pt x="9927" y="25585"/>
                  </a:lnTo>
                  <a:lnTo>
                    <a:pt x="10456" y="25559"/>
                  </a:lnTo>
                  <a:lnTo>
                    <a:pt x="10991" y="25525"/>
                  </a:lnTo>
                  <a:lnTo>
                    <a:pt x="11536" y="25490"/>
                  </a:lnTo>
                  <a:lnTo>
                    <a:pt x="12081" y="25448"/>
                  </a:lnTo>
                  <a:lnTo>
                    <a:pt x="12631" y="25396"/>
                  </a:lnTo>
                  <a:lnTo>
                    <a:pt x="13191" y="25336"/>
                  </a:lnTo>
                  <a:lnTo>
                    <a:pt x="13752" y="25267"/>
                  </a:lnTo>
                  <a:lnTo>
                    <a:pt x="14317" y="25198"/>
                  </a:lnTo>
                  <a:lnTo>
                    <a:pt x="14887" y="25112"/>
                  </a:lnTo>
                  <a:lnTo>
                    <a:pt x="14887" y="2511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137aa9371db_0_160"/>
            <p:cNvSpPr/>
            <p:nvPr/>
          </p:nvSpPr>
          <p:spPr>
            <a:xfrm>
              <a:off x="4222775" y="-4065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137aa9371db_0_160"/>
            <p:cNvSpPr/>
            <p:nvPr/>
          </p:nvSpPr>
          <p:spPr>
            <a:xfrm>
              <a:off x="4628050" y="-4952300"/>
              <a:ext cx="687050" cy="1158975"/>
            </a:xfrm>
            <a:custGeom>
              <a:avLst/>
              <a:gdLst/>
              <a:ahLst/>
              <a:cxnLst/>
              <a:rect l="l" t="t" r="r" b="b"/>
              <a:pathLst>
                <a:path w="27482" h="46359" extrusionOk="0">
                  <a:moveTo>
                    <a:pt x="13945" y="10361"/>
                  </a:moveTo>
                  <a:lnTo>
                    <a:pt x="14902" y="10378"/>
                  </a:lnTo>
                  <a:lnTo>
                    <a:pt x="15824" y="10413"/>
                  </a:lnTo>
                  <a:lnTo>
                    <a:pt x="16705" y="10456"/>
                  </a:lnTo>
                  <a:lnTo>
                    <a:pt x="17550" y="10507"/>
                  </a:lnTo>
                  <a:lnTo>
                    <a:pt x="18345" y="10576"/>
                  </a:lnTo>
                  <a:lnTo>
                    <a:pt x="19094" y="10645"/>
                  </a:lnTo>
                  <a:lnTo>
                    <a:pt x="19791" y="10722"/>
                  </a:lnTo>
                  <a:lnTo>
                    <a:pt x="20438" y="10808"/>
                  </a:lnTo>
                  <a:lnTo>
                    <a:pt x="21024" y="10885"/>
                  </a:lnTo>
                  <a:lnTo>
                    <a:pt x="21075" y="11882"/>
                  </a:lnTo>
                  <a:lnTo>
                    <a:pt x="21121" y="12973"/>
                  </a:lnTo>
                  <a:lnTo>
                    <a:pt x="21166" y="14150"/>
                  </a:lnTo>
                  <a:lnTo>
                    <a:pt x="21212" y="15421"/>
                  </a:lnTo>
                  <a:lnTo>
                    <a:pt x="21248" y="16762"/>
                  </a:lnTo>
                  <a:lnTo>
                    <a:pt x="21284" y="18188"/>
                  </a:lnTo>
                  <a:lnTo>
                    <a:pt x="21309" y="19674"/>
                  </a:lnTo>
                  <a:lnTo>
                    <a:pt x="21324" y="21229"/>
                  </a:lnTo>
                  <a:lnTo>
                    <a:pt x="21335" y="22844"/>
                  </a:lnTo>
                  <a:lnTo>
                    <a:pt x="21335" y="24520"/>
                  </a:lnTo>
                  <a:lnTo>
                    <a:pt x="21329" y="25379"/>
                  </a:lnTo>
                  <a:lnTo>
                    <a:pt x="21319" y="26246"/>
                  </a:lnTo>
                  <a:lnTo>
                    <a:pt x="21309" y="27123"/>
                  </a:lnTo>
                  <a:lnTo>
                    <a:pt x="21294" y="28016"/>
                  </a:lnTo>
                  <a:lnTo>
                    <a:pt x="21273" y="28918"/>
                  </a:lnTo>
                  <a:lnTo>
                    <a:pt x="21253" y="29829"/>
                  </a:lnTo>
                  <a:lnTo>
                    <a:pt x="21228" y="30757"/>
                  </a:lnTo>
                  <a:lnTo>
                    <a:pt x="21197" y="31685"/>
                  </a:lnTo>
                  <a:lnTo>
                    <a:pt x="21161" y="32621"/>
                  </a:lnTo>
                  <a:lnTo>
                    <a:pt x="21126" y="33566"/>
                  </a:lnTo>
                  <a:lnTo>
                    <a:pt x="21080" y="34520"/>
                  </a:lnTo>
                  <a:lnTo>
                    <a:pt x="21034" y="35473"/>
                  </a:lnTo>
                  <a:lnTo>
                    <a:pt x="20464" y="35559"/>
                  </a:lnTo>
                  <a:lnTo>
                    <a:pt x="19898" y="35628"/>
                  </a:lnTo>
                  <a:lnTo>
                    <a:pt x="19338" y="35697"/>
                  </a:lnTo>
                  <a:lnTo>
                    <a:pt x="18778" y="35757"/>
                  </a:lnTo>
                  <a:lnTo>
                    <a:pt x="18228" y="35809"/>
                  </a:lnTo>
                  <a:lnTo>
                    <a:pt x="17678" y="35851"/>
                  </a:lnTo>
                  <a:lnTo>
                    <a:pt x="17138" y="35886"/>
                  </a:lnTo>
                  <a:lnTo>
                    <a:pt x="16603" y="35920"/>
                  </a:lnTo>
                  <a:lnTo>
                    <a:pt x="16074" y="35946"/>
                  </a:lnTo>
                  <a:lnTo>
                    <a:pt x="15554" y="35963"/>
                  </a:lnTo>
                  <a:lnTo>
                    <a:pt x="15040" y="35980"/>
                  </a:lnTo>
                  <a:lnTo>
                    <a:pt x="14530" y="35989"/>
                  </a:lnTo>
                  <a:lnTo>
                    <a:pt x="13537" y="35989"/>
                  </a:lnTo>
                  <a:lnTo>
                    <a:pt x="12580" y="35980"/>
                  </a:lnTo>
                  <a:lnTo>
                    <a:pt x="11658" y="35946"/>
                  </a:lnTo>
                  <a:lnTo>
                    <a:pt x="10777" y="35903"/>
                  </a:lnTo>
                  <a:lnTo>
                    <a:pt x="9931" y="35843"/>
                  </a:lnTo>
                  <a:lnTo>
                    <a:pt x="9137" y="35783"/>
                  </a:lnTo>
                  <a:lnTo>
                    <a:pt x="8388" y="35714"/>
                  </a:lnTo>
                  <a:lnTo>
                    <a:pt x="7691" y="35637"/>
                  </a:lnTo>
                  <a:lnTo>
                    <a:pt x="7044" y="35551"/>
                  </a:lnTo>
                  <a:lnTo>
                    <a:pt x="6453" y="35473"/>
                  </a:lnTo>
                  <a:lnTo>
                    <a:pt x="6407" y="34477"/>
                  </a:lnTo>
                  <a:lnTo>
                    <a:pt x="6361" y="33386"/>
                  </a:lnTo>
                  <a:lnTo>
                    <a:pt x="6315" y="32209"/>
                  </a:lnTo>
                  <a:lnTo>
                    <a:pt x="6270" y="30937"/>
                  </a:lnTo>
                  <a:lnTo>
                    <a:pt x="6234" y="29597"/>
                  </a:lnTo>
                  <a:lnTo>
                    <a:pt x="6198" y="28171"/>
                  </a:lnTo>
                  <a:lnTo>
                    <a:pt x="6173" y="26685"/>
                  </a:lnTo>
                  <a:lnTo>
                    <a:pt x="6152" y="25130"/>
                  </a:lnTo>
                  <a:lnTo>
                    <a:pt x="6147" y="23506"/>
                  </a:lnTo>
                  <a:lnTo>
                    <a:pt x="6147" y="21839"/>
                  </a:lnTo>
                  <a:lnTo>
                    <a:pt x="6152" y="20980"/>
                  </a:lnTo>
                  <a:lnTo>
                    <a:pt x="6163" y="20112"/>
                  </a:lnTo>
                  <a:lnTo>
                    <a:pt x="6173" y="19227"/>
                  </a:lnTo>
                  <a:lnTo>
                    <a:pt x="6188" y="18342"/>
                  </a:lnTo>
                  <a:lnTo>
                    <a:pt x="6208" y="17440"/>
                  </a:lnTo>
                  <a:lnTo>
                    <a:pt x="6229" y="16521"/>
                  </a:lnTo>
                  <a:lnTo>
                    <a:pt x="6254" y="15602"/>
                  </a:lnTo>
                  <a:lnTo>
                    <a:pt x="6285" y="14674"/>
                  </a:lnTo>
                  <a:lnTo>
                    <a:pt x="6321" y="13738"/>
                  </a:lnTo>
                  <a:lnTo>
                    <a:pt x="6356" y="12792"/>
                  </a:lnTo>
                  <a:lnTo>
                    <a:pt x="6402" y="11839"/>
                  </a:lnTo>
                  <a:lnTo>
                    <a:pt x="6448" y="10877"/>
                  </a:lnTo>
                  <a:lnTo>
                    <a:pt x="7018" y="10799"/>
                  </a:lnTo>
                  <a:lnTo>
                    <a:pt x="7584" y="10722"/>
                  </a:lnTo>
                  <a:lnTo>
                    <a:pt x="8149" y="10662"/>
                  </a:lnTo>
                  <a:lnTo>
                    <a:pt x="8704" y="10602"/>
                  </a:lnTo>
                  <a:lnTo>
                    <a:pt x="9254" y="10550"/>
                  </a:lnTo>
                  <a:lnTo>
                    <a:pt x="9804" y="10507"/>
                  </a:lnTo>
                  <a:lnTo>
                    <a:pt x="10344" y="10464"/>
                  </a:lnTo>
                  <a:lnTo>
                    <a:pt x="10879" y="10438"/>
                  </a:lnTo>
                  <a:lnTo>
                    <a:pt x="11408" y="10413"/>
                  </a:lnTo>
                  <a:lnTo>
                    <a:pt x="11928" y="10387"/>
                  </a:lnTo>
                  <a:lnTo>
                    <a:pt x="12442" y="10378"/>
                  </a:lnTo>
                  <a:lnTo>
                    <a:pt x="12952" y="10370"/>
                  </a:lnTo>
                  <a:lnTo>
                    <a:pt x="13945" y="10361"/>
                  </a:lnTo>
                  <a:close/>
                  <a:moveTo>
                    <a:pt x="13756" y="0"/>
                  </a:moveTo>
                  <a:lnTo>
                    <a:pt x="12890" y="9"/>
                  </a:lnTo>
                  <a:lnTo>
                    <a:pt x="12004" y="26"/>
                  </a:lnTo>
                  <a:lnTo>
                    <a:pt x="11098" y="60"/>
                  </a:lnTo>
                  <a:lnTo>
                    <a:pt x="10171" y="112"/>
                  </a:lnTo>
                  <a:lnTo>
                    <a:pt x="9229" y="180"/>
                  </a:lnTo>
                  <a:lnTo>
                    <a:pt x="8266" y="266"/>
                  </a:lnTo>
                  <a:lnTo>
                    <a:pt x="7293" y="378"/>
                  </a:lnTo>
                  <a:lnTo>
                    <a:pt x="6305" y="507"/>
                  </a:lnTo>
                  <a:lnTo>
                    <a:pt x="5806" y="576"/>
                  </a:lnTo>
                  <a:lnTo>
                    <a:pt x="5307" y="662"/>
                  </a:lnTo>
                  <a:lnTo>
                    <a:pt x="4803" y="739"/>
                  </a:lnTo>
                  <a:lnTo>
                    <a:pt x="4299" y="833"/>
                  </a:lnTo>
                  <a:lnTo>
                    <a:pt x="3789" y="928"/>
                  </a:lnTo>
                  <a:lnTo>
                    <a:pt x="3280" y="1031"/>
                  </a:lnTo>
                  <a:lnTo>
                    <a:pt x="3153" y="1065"/>
                  </a:lnTo>
                  <a:lnTo>
                    <a:pt x="3020" y="1108"/>
                  </a:lnTo>
                  <a:lnTo>
                    <a:pt x="2898" y="1160"/>
                  </a:lnTo>
                  <a:lnTo>
                    <a:pt x="2771" y="1211"/>
                  </a:lnTo>
                  <a:lnTo>
                    <a:pt x="2649" y="1280"/>
                  </a:lnTo>
                  <a:lnTo>
                    <a:pt x="2531" y="1357"/>
                  </a:lnTo>
                  <a:lnTo>
                    <a:pt x="2414" y="1443"/>
                  </a:lnTo>
                  <a:lnTo>
                    <a:pt x="2297" y="1529"/>
                  </a:lnTo>
                  <a:lnTo>
                    <a:pt x="2185" y="1624"/>
                  </a:lnTo>
                  <a:lnTo>
                    <a:pt x="2078" y="1735"/>
                  </a:lnTo>
                  <a:lnTo>
                    <a:pt x="1971" y="1847"/>
                  </a:lnTo>
                  <a:lnTo>
                    <a:pt x="1869" y="1967"/>
                  </a:lnTo>
                  <a:lnTo>
                    <a:pt x="1767" y="2096"/>
                  </a:lnTo>
                  <a:lnTo>
                    <a:pt x="1671" y="2225"/>
                  </a:lnTo>
                  <a:lnTo>
                    <a:pt x="1579" y="2363"/>
                  </a:lnTo>
                  <a:lnTo>
                    <a:pt x="1487" y="2509"/>
                  </a:lnTo>
                  <a:lnTo>
                    <a:pt x="1401" y="2663"/>
                  </a:lnTo>
                  <a:lnTo>
                    <a:pt x="1319" y="2818"/>
                  </a:lnTo>
                  <a:lnTo>
                    <a:pt x="1238" y="2981"/>
                  </a:lnTo>
                  <a:lnTo>
                    <a:pt x="1166" y="3153"/>
                  </a:lnTo>
                  <a:lnTo>
                    <a:pt x="1095" y="3325"/>
                  </a:lnTo>
                  <a:lnTo>
                    <a:pt x="1029" y="3505"/>
                  </a:lnTo>
                  <a:lnTo>
                    <a:pt x="963" y="3694"/>
                  </a:lnTo>
                  <a:lnTo>
                    <a:pt x="907" y="3883"/>
                  </a:lnTo>
                  <a:lnTo>
                    <a:pt x="851" y="4072"/>
                  </a:lnTo>
                  <a:lnTo>
                    <a:pt x="805" y="4270"/>
                  </a:lnTo>
                  <a:lnTo>
                    <a:pt x="759" y="4468"/>
                  </a:lnTo>
                  <a:lnTo>
                    <a:pt x="718" y="4674"/>
                  </a:lnTo>
                  <a:lnTo>
                    <a:pt x="683" y="4888"/>
                  </a:lnTo>
                  <a:lnTo>
                    <a:pt x="657" y="5095"/>
                  </a:lnTo>
                  <a:lnTo>
                    <a:pt x="632" y="5318"/>
                  </a:lnTo>
                  <a:lnTo>
                    <a:pt x="611" y="5533"/>
                  </a:lnTo>
                  <a:lnTo>
                    <a:pt x="550" y="6392"/>
                  </a:lnTo>
                  <a:lnTo>
                    <a:pt x="494" y="7251"/>
                  </a:lnTo>
                  <a:lnTo>
                    <a:pt x="438" y="8102"/>
                  </a:lnTo>
                  <a:lnTo>
                    <a:pt x="387" y="8952"/>
                  </a:lnTo>
                  <a:lnTo>
                    <a:pt x="341" y="9794"/>
                  </a:lnTo>
                  <a:lnTo>
                    <a:pt x="301" y="10636"/>
                  </a:lnTo>
                  <a:lnTo>
                    <a:pt x="219" y="12303"/>
                  </a:lnTo>
                  <a:lnTo>
                    <a:pt x="158" y="13944"/>
                  </a:lnTo>
                  <a:lnTo>
                    <a:pt x="107" y="15567"/>
                  </a:lnTo>
                  <a:lnTo>
                    <a:pt x="66" y="17157"/>
                  </a:lnTo>
                  <a:lnTo>
                    <a:pt x="36" y="18720"/>
                  </a:lnTo>
                  <a:lnTo>
                    <a:pt x="15" y="20250"/>
                  </a:lnTo>
                  <a:lnTo>
                    <a:pt x="5" y="21745"/>
                  </a:lnTo>
                  <a:lnTo>
                    <a:pt x="0" y="23205"/>
                  </a:lnTo>
                  <a:lnTo>
                    <a:pt x="5" y="24623"/>
                  </a:lnTo>
                  <a:lnTo>
                    <a:pt x="15" y="25997"/>
                  </a:lnTo>
                  <a:lnTo>
                    <a:pt x="36" y="27329"/>
                  </a:lnTo>
                  <a:lnTo>
                    <a:pt x="56" y="28618"/>
                  </a:lnTo>
                  <a:lnTo>
                    <a:pt x="87" y="29855"/>
                  </a:lnTo>
                  <a:lnTo>
                    <a:pt x="117" y="31032"/>
                  </a:lnTo>
                  <a:lnTo>
                    <a:pt x="158" y="32166"/>
                  </a:lnTo>
                  <a:lnTo>
                    <a:pt x="194" y="33240"/>
                  </a:lnTo>
                  <a:lnTo>
                    <a:pt x="234" y="34253"/>
                  </a:lnTo>
                  <a:lnTo>
                    <a:pt x="275" y="35207"/>
                  </a:lnTo>
                  <a:lnTo>
                    <a:pt x="321" y="36092"/>
                  </a:lnTo>
                  <a:lnTo>
                    <a:pt x="403" y="37664"/>
                  </a:lnTo>
                  <a:lnTo>
                    <a:pt x="479" y="38953"/>
                  </a:lnTo>
                  <a:lnTo>
                    <a:pt x="545" y="39932"/>
                  </a:lnTo>
                  <a:lnTo>
                    <a:pt x="596" y="40585"/>
                  </a:lnTo>
                  <a:lnTo>
                    <a:pt x="616" y="40895"/>
                  </a:lnTo>
                  <a:lnTo>
                    <a:pt x="637" y="41109"/>
                  </a:lnTo>
                  <a:lnTo>
                    <a:pt x="662" y="41316"/>
                  </a:lnTo>
                  <a:lnTo>
                    <a:pt x="693" y="41522"/>
                  </a:lnTo>
                  <a:lnTo>
                    <a:pt x="728" y="41728"/>
                  </a:lnTo>
                  <a:lnTo>
                    <a:pt x="769" y="41926"/>
                  </a:lnTo>
                  <a:lnTo>
                    <a:pt x="815" y="42123"/>
                  </a:lnTo>
                  <a:lnTo>
                    <a:pt x="861" y="42321"/>
                  </a:lnTo>
                  <a:lnTo>
                    <a:pt x="917" y="42510"/>
                  </a:lnTo>
                  <a:lnTo>
                    <a:pt x="973" y="42690"/>
                  </a:lnTo>
                  <a:lnTo>
                    <a:pt x="1034" y="42871"/>
                  </a:lnTo>
                  <a:lnTo>
                    <a:pt x="1100" y="43051"/>
                  </a:lnTo>
                  <a:lnTo>
                    <a:pt x="1172" y="43214"/>
                  </a:lnTo>
                  <a:lnTo>
                    <a:pt x="1243" y="43386"/>
                  </a:lnTo>
                  <a:lnTo>
                    <a:pt x="1319" y="43541"/>
                  </a:lnTo>
                  <a:lnTo>
                    <a:pt x="1401" y="43695"/>
                  </a:lnTo>
                  <a:lnTo>
                    <a:pt x="1487" y="43850"/>
                  </a:lnTo>
                  <a:lnTo>
                    <a:pt x="1574" y="43987"/>
                  </a:lnTo>
                  <a:lnTo>
                    <a:pt x="1666" y="44125"/>
                  </a:lnTo>
                  <a:lnTo>
                    <a:pt x="1762" y="44254"/>
                  </a:lnTo>
                  <a:lnTo>
                    <a:pt x="1859" y="44383"/>
                  </a:lnTo>
                  <a:lnTo>
                    <a:pt x="1961" y="44503"/>
                  </a:lnTo>
                  <a:lnTo>
                    <a:pt x="2063" y="44615"/>
                  </a:lnTo>
                  <a:lnTo>
                    <a:pt x="2170" y="44718"/>
                  </a:lnTo>
                  <a:lnTo>
                    <a:pt x="2282" y="44812"/>
                  </a:lnTo>
                  <a:lnTo>
                    <a:pt x="2394" y="44907"/>
                  </a:lnTo>
                  <a:lnTo>
                    <a:pt x="2506" y="44984"/>
                  </a:lnTo>
                  <a:lnTo>
                    <a:pt x="2623" y="45061"/>
                  </a:lnTo>
                  <a:lnTo>
                    <a:pt x="2740" y="45130"/>
                  </a:lnTo>
                  <a:lnTo>
                    <a:pt x="2862" y="45190"/>
                  </a:lnTo>
                  <a:lnTo>
                    <a:pt x="2985" y="45242"/>
                  </a:lnTo>
                  <a:lnTo>
                    <a:pt x="3112" y="45276"/>
                  </a:lnTo>
                  <a:lnTo>
                    <a:pt x="3239" y="45310"/>
                  </a:lnTo>
                  <a:lnTo>
                    <a:pt x="3525" y="45379"/>
                  </a:lnTo>
                  <a:lnTo>
                    <a:pt x="4161" y="45499"/>
                  </a:lnTo>
                  <a:lnTo>
                    <a:pt x="4604" y="45585"/>
                  </a:lnTo>
                  <a:lnTo>
                    <a:pt x="5124" y="45671"/>
                  </a:lnTo>
                  <a:lnTo>
                    <a:pt x="5714" y="45766"/>
                  </a:lnTo>
                  <a:lnTo>
                    <a:pt x="6382" y="45860"/>
                  </a:lnTo>
                  <a:lnTo>
                    <a:pt x="7110" y="45955"/>
                  </a:lnTo>
                  <a:lnTo>
                    <a:pt x="7910" y="46041"/>
                  </a:lnTo>
                  <a:lnTo>
                    <a:pt x="8765" y="46127"/>
                  </a:lnTo>
                  <a:lnTo>
                    <a:pt x="9682" y="46204"/>
                  </a:lnTo>
                  <a:lnTo>
                    <a:pt x="10650" y="46264"/>
                  </a:lnTo>
                  <a:lnTo>
                    <a:pt x="11668" y="46316"/>
                  </a:lnTo>
                  <a:lnTo>
                    <a:pt x="12738" y="46350"/>
                  </a:lnTo>
                  <a:lnTo>
                    <a:pt x="13288" y="46350"/>
                  </a:lnTo>
                  <a:lnTo>
                    <a:pt x="13848" y="46359"/>
                  </a:lnTo>
                  <a:lnTo>
                    <a:pt x="14434" y="46350"/>
                  </a:lnTo>
                  <a:lnTo>
                    <a:pt x="15029" y="46341"/>
                  </a:lnTo>
                  <a:lnTo>
                    <a:pt x="15636" y="46324"/>
                  </a:lnTo>
                  <a:lnTo>
                    <a:pt x="16252" y="46307"/>
                  </a:lnTo>
                  <a:lnTo>
                    <a:pt x="16878" y="46273"/>
                  </a:lnTo>
                  <a:lnTo>
                    <a:pt x="17510" y="46238"/>
                  </a:lnTo>
                  <a:lnTo>
                    <a:pt x="18151" y="46187"/>
                  </a:lnTo>
                  <a:lnTo>
                    <a:pt x="18798" y="46135"/>
                  </a:lnTo>
                  <a:lnTo>
                    <a:pt x="19455" y="46067"/>
                  </a:lnTo>
                  <a:lnTo>
                    <a:pt x="20117" y="45989"/>
                  </a:lnTo>
                  <a:lnTo>
                    <a:pt x="20784" y="45903"/>
                  </a:lnTo>
                  <a:lnTo>
                    <a:pt x="21457" y="45809"/>
                  </a:lnTo>
                  <a:lnTo>
                    <a:pt x="22139" y="45706"/>
                  </a:lnTo>
                  <a:lnTo>
                    <a:pt x="22822" y="45594"/>
                  </a:lnTo>
                  <a:lnTo>
                    <a:pt x="23509" y="45465"/>
                  </a:lnTo>
                  <a:lnTo>
                    <a:pt x="24202" y="45328"/>
                  </a:lnTo>
                  <a:lnTo>
                    <a:pt x="24329" y="45293"/>
                  </a:lnTo>
                  <a:lnTo>
                    <a:pt x="24457" y="45250"/>
                  </a:lnTo>
                  <a:lnTo>
                    <a:pt x="24584" y="45199"/>
                  </a:lnTo>
                  <a:lnTo>
                    <a:pt x="24711" y="45147"/>
                  </a:lnTo>
                  <a:lnTo>
                    <a:pt x="24828" y="45079"/>
                  </a:lnTo>
                  <a:lnTo>
                    <a:pt x="24951" y="45001"/>
                  </a:lnTo>
                  <a:lnTo>
                    <a:pt x="25068" y="44915"/>
                  </a:lnTo>
                  <a:lnTo>
                    <a:pt x="25180" y="44829"/>
                  </a:lnTo>
                  <a:lnTo>
                    <a:pt x="25292" y="44726"/>
                  </a:lnTo>
                  <a:lnTo>
                    <a:pt x="25404" y="44623"/>
                  </a:lnTo>
                  <a:lnTo>
                    <a:pt x="25511" y="44511"/>
                  </a:lnTo>
                  <a:lnTo>
                    <a:pt x="25613" y="44391"/>
                  </a:lnTo>
                  <a:lnTo>
                    <a:pt x="25714" y="44262"/>
                  </a:lnTo>
                  <a:lnTo>
                    <a:pt x="25811" y="44133"/>
                  </a:lnTo>
                  <a:lnTo>
                    <a:pt x="25903" y="43996"/>
                  </a:lnTo>
                  <a:lnTo>
                    <a:pt x="25995" y="43850"/>
                  </a:lnTo>
                  <a:lnTo>
                    <a:pt x="26081" y="43695"/>
                  </a:lnTo>
                  <a:lnTo>
                    <a:pt x="26163" y="43541"/>
                  </a:lnTo>
                  <a:lnTo>
                    <a:pt x="26244" y="43377"/>
                  </a:lnTo>
                  <a:lnTo>
                    <a:pt x="26315" y="43206"/>
                  </a:lnTo>
                  <a:lnTo>
                    <a:pt x="26387" y="43034"/>
                  </a:lnTo>
                  <a:lnTo>
                    <a:pt x="26453" y="42853"/>
                  </a:lnTo>
                  <a:lnTo>
                    <a:pt x="26519" y="42664"/>
                  </a:lnTo>
                  <a:lnTo>
                    <a:pt x="26575" y="42475"/>
                  </a:lnTo>
                  <a:lnTo>
                    <a:pt x="26631" y="42286"/>
                  </a:lnTo>
                  <a:lnTo>
                    <a:pt x="26677" y="42089"/>
                  </a:lnTo>
                  <a:lnTo>
                    <a:pt x="26723" y="41883"/>
                  </a:lnTo>
                  <a:lnTo>
                    <a:pt x="26764" y="41676"/>
                  </a:lnTo>
                  <a:lnTo>
                    <a:pt x="26794" y="41470"/>
                  </a:lnTo>
                  <a:lnTo>
                    <a:pt x="26825" y="41255"/>
                  </a:lnTo>
                  <a:lnTo>
                    <a:pt x="26850" y="41041"/>
                  </a:lnTo>
                  <a:lnTo>
                    <a:pt x="26871" y="40826"/>
                  </a:lnTo>
                  <a:lnTo>
                    <a:pt x="26932" y="39967"/>
                  </a:lnTo>
                  <a:lnTo>
                    <a:pt x="26988" y="39108"/>
                  </a:lnTo>
                  <a:lnTo>
                    <a:pt x="27044" y="38248"/>
                  </a:lnTo>
                  <a:lnTo>
                    <a:pt x="27095" y="37406"/>
                  </a:lnTo>
                  <a:lnTo>
                    <a:pt x="27140" y="36556"/>
                  </a:lnTo>
                  <a:lnTo>
                    <a:pt x="27181" y="35714"/>
                  </a:lnTo>
                  <a:lnTo>
                    <a:pt x="27258" y="34056"/>
                  </a:lnTo>
                  <a:lnTo>
                    <a:pt x="27324" y="32406"/>
                  </a:lnTo>
                  <a:lnTo>
                    <a:pt x="27375" y="30791"/>
                  </a:lnTo>
                  <a:lnTo>
                    <a:pt x="27416" y="29202"/>
                  </a:lnTo>
                  <a:lnTo>
                    <a:pt x="27446" y="27638"/>
                  </a:lnTo>
                  <a:lnTo>
                    <a:pt x="27466" y="26109"/>
                  </a:lnTo>
                  <a:lnTo>
                    <a:pt x="27477" y="24614"/>
                  </a:lnTo>
                  <a:lnTo>
                    <a:pt x="27482" y="23154"/>
                  </a:lnTo>
                  <a:lnTo>
                    <a:pt x="27477" y="21736"/>
                  </a:lnTo>
                  <a:lnTo>
                    <a:pt x="27466" y="20361"/>
                  </a:lnTo>
                  <a:lnTo>
                    <a:pt x="27446" y="19030"/>
                  </a:lnTo>
                  <a:lnTo>
                    <a:pt x="27421" y="17741"/>
                  </a:lnTo>
                  <a:lnTo>
                    <a:pt x="27395" y="16504"/>
                  </a:lnTo>
                  <a:lnTo>
                    <a:pt x="27359" y="15318"/>
                  </a:lnTo>
                  <a:lnTo>
                    <a:pt x="27324" y="14193"/>
                  </a:lnTo>
                  <a:lnTo>
                    <a:pt x="27288" y="13119"/>
                  </a:lnTo>
                  <a:lnTo>
                    <a:pt x="27247" y="12105"/>
                  </a:lnTo>
                  <a:lnTo>
                    <a:pt x="27207" y="11152"/>
                  </a:lnTo>
                  <a:lnTo>
                    <a:pt x="27161" y="10267"/>
                  </a:lnTo>
                  <a:lnTo>
                    <a:pt x="27079" y="8694"/>
                  </a:lnTo>
                  <a:lnTo>
                    <a:pt x="27003" y="7406"/>
                  </a:lnTo>
                  <a:lnTo>
                    <a:pt x="26937" y="6426"/>
                  </a:lnTo>
                  <a:lnTo>
                    <a:pt x="26886" y="5773"/>
                  </a:lnTo>
                  <a:lnTo>
                    <a:pt x="26860" y="5464"/>
                  </a:lnTo>
                  <a:lnTo>
                    <a:pt x="26840" y="5249"/>
                  </a:lnTo>
                  <a:lnTo>
                    <a:pt x="26820" y="5043"/>
                  </a:lnTo>
                  <a:lnTo>
                    <a:pt x="26789" y="4828"/>
                  </a:lnTo>
                  <a:lnTo>
                    <a:pt x="26753" y="4631"/>
                  </a:lnTo>
                  <a:lnTo>
                    <a:pt x="26713" y="4425"/>
                  </a:lnTo>
                  <a:lnTo>
                    <a:pt x="26667" y="4227"/>
                  </a:lnTo>
                  <a:lnTo>
                    <a:pt x="26621" y="4038"/>
                  </a:lnTo>
                  <a:lnTo>
                    <a:pt x="26565" y="3849"/>
                  </a:lnTo>
                  <a:lnTo>
                    <a:pt x="26509" y="3669"/>
                  </a:lnTo>
                  <a:lnTo>
                    <a:pt x="26448" y="3488"/>
                  </a:lnTo>
                  <a:lnTo>
                    <a:pt x="26382" y="3308"/>
                  </a:lnTo>
                  <a:lnTo>
                    <a:pt x="26310" y="3136"/>
                  </a:lnTo>
                  <a:lnTo>
                    <a:pt x="26239" y="2973"/>
                  </a:lnTo>
                  <a:lnTo>
                    <a:pt x="26158" y="2818"/>
                  </a:lnTo>
                  <a:lnTo>
                    <a:pt x="26076" y="2663"/>
                  </a:lnTo>
                  <a:lnTo>
                    <a:pt x="25995" y="2509"/>
                  </a:lnTo>
                  <a:lnTo>
                    <a:pt x="25903" y="2371"/>
                  </a:lnTo>
                  <a:lnTo>
                    <a:pt x="25816" y="2234"/>
                  </a:lnTo>
                  <a:lnTo>
                    <a:pt x="25720" y="2105"/>
                  </a:lnTo>
                  <a:lnTo>
                    <a:pt x="25623" y="1976"/>
                  </a:lnTo>
                  <a:lnTo>
                    <a:pt x="25521" y="1856"/>
                  </a:lnTo>
                  <a:lnTo>
                    <a:pt x="25419" y="1744"/>
                  </a:lnTo>
                  <a:lnTo>
                    <a:pt x="25312" y="1641"/>
                  </a:lnTo>
                  <a:lnTo>
                    <a:pt x="25200" y="1546"/>
                  </a:lnTo>
                  <a:lnTo>
                    <a:pt x="25088" y="1452"/>
                  </a:lnTo>
                  <a:lnTo>
                    <a:pt x="24976" y="1375"/>
                  </a:lnTo>
                  <a:lnTo>
                    <a:pt x="24859" y="1297"/>
                  </a:lnTo>
                  <a:lnTo>
                    <a:pt x="24737" y="1229"/>
                  </a:lnTo>
                  <a:lnTo>
                    <a:pt x="24619" y="1168"/>
                  </a:lnTo>
                  <a:lnTo>
                    <a:pt x="24497" y="1117"/>
                  </a:lnTo>
                  <a:lnTo>
                    <a:pt x="24370" y="1074"/>
                  </a:lnTo>
                  <a:lnTo>
                    <a:pt x="24243" y="1040"/>
                  </a:lnTo>
                  <a:lnTo>
                    <a:pt x="24059" y="1005"/>
                  </a:lnTo>
                  <a:lnTo>
                    <a:pt x="23672" y="919"/>
                  </a:lnTo>
                  <a:lnTo>
                    <a:pt x="23092" y="808"/>
                  </a:lnTo>
                  <a:lnTo>
                    <a:pt x="22328" y="679"/>
                  </a:lnTo>
                  <a:lnTo>
                    <a:pt x="21396" y="541"/>
                  </a:lnTo>
                  <a:lnTo>
                    <a:pt x="20871" y="464"/>
                  </a:lnTo>
                  <a:lnTo>
                    <a:pt x="20306" y="395"/>
                  </a:lnTo>
                  <a:lnTo>
                    <a:pt x="19705" y="327"/>
                  </a:lnTo>
                  <a:lnTo>
                    <a:pt x="19068" y="266"/>
                  </a:lnTo>
                  <a:lnTo>
                    <a:pt x="18401" y="206"/>
                  </a:lnTo>
                  <a:lnTo>
                    <a:pt x="17698" y="146"/>
                  </a:lnTo>
                  <a:lnTo>
                    <a:pt x="16965" y="103"/>
                  </a:lnTo>
                  <a:lnTo>
                    <a:pt x="16201" y="60"/>
                  </a:lnTo>
                  <a:lnTo>
                    <a:pt x="15411" y="26"/>
                  </a:lnTo>
                  <a:lnTo>
                    <a:pt x="14597" y="9"/>
                  </a:lnTo>
                  <a:lnTo>
                    <a:pt x="137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137aa9371db_0_160"/>
            <p:cNvSpPr/>
            <p:nvPr/>
          </p:nvSpPr>
          <p:spPr>
            <a:xfrm>
              <a:off x="4628050" y="-4952300"/>
              <a:ext cx="687050" cy="1158975"/>
            </a:xfrm>
            <a:custGeom>
              <a:avLst/>
              <a:gdLst/>
              <a:ahLst/>
              <a:cxnLst/>
              <a:rect l="l" t="t" r="r" b="b"/>
              <a:pathLst>
                <a:path w="27482" h="46359" fill="none" extrusionOk="0">
                  <a:moveTo>
                    <a:pt x="3280" y="1031"/>
                  </a:moveTo>
                  <a:lnTo>
                    <a:pt x="3280" y="1031"/>
                  </a:lnTo>
                  <a:lnTo>
                    <a:pt x="3789" y="928"/>
                  </a:lnTo>
                  <a:lnTo>
                    <a:pt x="4299" y="833"/>
                  </a:lnTo>
                  <a:lnTo>
                    <a:pt x="4803" y="739"/>
                  </a:lnTo>
                  <a:lnTo>
                    <a:pt x="5307" y="662"/>
                  </a:lnTo>
                  <a:lnTo>
                    <a:pt x="5806" y="576"/>
                  </a:lnTo>
                  <a:lnTo>
                    <a:pt x="6305" y="507"/>
                  </a:lnTo>
                  <a:lnTo>
                    <a:pt x="7293" y="378"/>
                  </a:lnTo>
                  <a:lnTo>
                    <a:pt x="8266" y="266"/>
                  </a:lnTo>
                  <a:lnTo>
                    <a:pt x="9229" y="180"/>
                  </a:lnTo>
                  <a:lnTo>
                    <a:pt x="10171" y="112"/>
                  </a:lnTo>
                  <a:lnTo>
                    <a:pt x="11098" y="60"/>
                  </a:lnTo>
                  <a:lnTo>
                    <a:pt x="12004" y="26"/>
                  </a:lnTo>
                  <a:lnTo>
                    <a:pt x="12890" y="9"/>
                  </a:lnTo>
                  <a:lnTo>
                    <a:pt x="13756" y="0"/>
                  </a:lnTo>
                  <a:lnTo>
                    <a:pt x="14597" y="9"/>
                  </a:lnTo>
                  <a:lnTo>
                    <a:pt x="15411" y="26"/>
                  </a:lnTo>
                  <a:lnTo>
                    <a:pt x="16201" y="60"/>
                  </a:lnTo>
                  <a:lnTo>
                    <a:pt x="16965" y="103"/>
                  </a:lnTo>
                  <a:lnTo>
                    <a:pt x="17698" y="146"/>
                  </a:lnTo>
                  <a:lnTo>
                    <a:pt x="18401" y="206"/>
                  </a:lnTo>
                  <a:lnTo>
                    <a:pt x="19068" y="266"/>
                  </a:lnTo>
                  <a:lnTo>
                    <a:pt x="19705" y="327"/>
                  </a:lnTo>
                  <a:lnTo>
                    <a:pt x="20306" y="395"/>
                  </a:lnTo>
                  <a:lnTo>
                    <a:pt x="20871" y="464"/>
                  </a:lnTo>
                  <a:lnTo>
                    <a:pt x="21396" y="541"/>
                  </a:lnTo>
                  <a:lnTo>
                    <a:pt x="22328" y="679"/>
                  </a:lnTo>
                  <a:lnTo>
                    <a:pt x="23092" y="808"/>
                  </a:lnTo>
                  <a:lnTo>
                    <a:pt x="23672" y="919"/>
                  </a:lnTo>
                  <a:lnTo>
                    <a:pt x="24059" y="1005"/>
                  </a:lnTo>
                  <a:lnTo>
                    <a:pt x="24243" y="1040"/>
                  </a:lnTo>
                  <a:lnTo>
                    <a:pt x="24243" y="1040"/>
                  </a:lnTo>
                  <a:lnTo>
                    <a:pt x="24370" y="1074"/>
                  </a:lnTo>
                  <a:lnTo>
                    <a:pt x="24497" y="1117"/>
                  </a:lnTo>
                  <a:lnTo>
                    <a:pt x="24619" y="1168"/>
                  </a:lnTo>
                  <a:lnTo>
                    <a:pt x="24737" y="1229"/>
                  </a:lnTo>
                  <a:lnTo>
                    <a:pt x="24859" y="1297"/>
                  </a:lnTo>
                  <a:lnTo>
                    <a:pt x="24976" y="1375"/>
                  </a:lnTo>
                  <a:lnTo>
                    <a:pt x="25088" y="1452"/>
                  </a:lnTo>
                  <a:lnTo>
                    <a:pt x="25200" y="1546"/>
                  </a:lnTo>
                  <a:lnTo>
                    <a:pt x="25312" y="1641"/>
                  </a:lnTo>
                  <a:lnTo>
                    <a:pt x="25419" y="1744"/>
                  </a:lnTo>
                  <a:lnTo>
                    <a:pt x="25521" y="1856"/>
                  </a:lnTo>
                  <a:lnTo>
                    <a:pt x="25623" y="1976"/>
                  </a:lnTo>
                  <a:lnTo>
                    <a:pt x="25720" y="2105"/>
                  </a:lnTo>
                  <a:lnTo>
                    <a:pt x="25816" y="2234"/>
                  </a:lnTo>
                  <a:lnTo>
                    <a:pt x="25903" y="2371"/>
                  </a:lnTo>
                  <a:lnTo>
                    <a:pt x="25995" y="2509"/>
                  </a:lnTo>
                  <a:lnTo>
                    <a:pt x="26076" y="2663"/>
                  </a:lnTo>
                  <a:lnTo>
                    <a:pt x="26158" y="2818"/>
                  </a:lnTo>
                  <a:lnTo>
                    <a:pt x="26239" y="2973"/>
                  </a:lnTo>
                  <a:lnTo>
                    <a:pt x="26310" y="3136"/>
                  </a:lnTo>
                  <a:lnTo>
                    <a:pt x="26382" y="3308"/>
                  </a:lnTo>
                  <a:lnTo>
                    <a:pt x="26448" y="3488"/>
                  </a:lnTo>
                  <a:lnTo>
                    <a:pt x="26509" y="3669"/>
                  </a:lnTo>
                  <a:lnTo>
                    <a:pt x="26565" y="3849"/>
                  </a:lnTo>
                  <a:lnTo>
                    <a:pt x="26621" y="4038"/>
                  </a:lnTo>
                  <a:lnTo>
                    <a:pt x="26667" y="4227"/>
                  </a:lnTo>
                  <a:lnTo>
                    <a:pt x="26713" y="4425"/>
                  </a:lnTo>
                  <a:lnTo>
                    <a:pt x="26753" y="4631"/>
                  </a:lnTo>
                  <a:lnTo>
                    <a:pt x="26789" y="4828"/>
                  </a:lnTo>
                  <a:lnTo>
                    <a:pt x="26820" y="5043"/>
                  </a:lnTo>
                  <a:lnTo>
                    <a:pt x="26840" y="5249"/>
                  </a:lnTo>
                  <a:lnTo>
                    <a:pt x="26860" y="5464"/>
                  </a:lnTo>
                  <a:lnTo>
                    <a:pt x="26860" y="5464"/>
                  </a:lnTo>
                  <a:lnTo>
                    <a:pt x="26886" y="5773"/>
                  </a:lnTo>
                  <a:lnTo>
                    <a:pt x="26937" y="6426"/>
                  </a:lnTo>
                  <a:lnTo>
                    <a:pt x="27003" y="7406"/>
                  </a:lnTo>
                  <a:lnTo>
                    <a:pt x="27079" y="8694"/>
                  </a:lnTo>
                  <a:lnTo>
                    <a:pt x="27161" y="10267"/>
                  </a:lnTo>
                  <a:lnTo>
                    <a:pt x="27207" y="11152"/>
                  </a:lnTo>
                  <a:lnTo>
                    <a:pt x="27247" y="12105"/>
                  </a:lnTo>
                  <a:lnTo>
                    <a:pt x="27288" y="13119"/>
                  </a:lnTo>
                  <a:lnTo>
                    <a:pt x="27324" y="14193"/>
                  </a:lnTo>
                  <a:lnTo>
                    <a:pt x="27359" y="15318"/>
                  </a:lnTo>
                  <a:lnTo>
                    <a:pt x="27395" y="16504"/>
                  </a:lnTo>
                  <a:lnTo>
                    <a:pt x="27421" y="17741"/>
                  </a:lnTo>
                  <a:lnTo>
                    <a:pt x="27446" y="19030"/>
                  </a:lnTo>
                  <a:lnTo>
                    <a:pt x="27466" y="20361"/>
                  </a:lnTo>
                  <a:lnTo>
                    <a:pt x="27477" y="21736"/>
                  </a:lnTo>
                  <a:lnTo>
                    <a:pt x="27482" y="23154"/>
                  </a:lnTo>
                  <a:lnTo>
                    <a:pt x="27477" y="24614"/>
                  </a:lnTo>
                  <a:lnTo>
                    <a:pt x="27466" y="26109"/>
                  </a:lnTo>
                  <a:lnTo>
                    <a:pt x="27446" y="27638"/>
                  </a:lnTo>
                  <a:lnTo>
                    <a:pt x="27416" y="29202"/>
                  </a:lnTo>
                  <a:lnTo>
                    <a:pt x="27375" y="30791"/>
                  </a:lnTo>
                  <a:lnTo>
                    <a:pt x="27324" y="32406"/>
                  </a:lnTo>
                  <a:lnTo>
                    <a:pt x="27258" y="34056"/>
                  </a:lnTo>
                  <a:lnTo>
                    <a:pt x="27181" y="35714"/>
                  </a:lnTo>
                  <a:lnTo>
                    <a:pt x="27140" y="36556"/>
                  </a:lnTo>
                  <a:lnTo>
                    <a:pt x="27095" y="37406"/>
                  </a:lnTo>
                  <a:lnTo>
                    <a:pt x="27044" y="38248"/>
                  </a:lnTo>
                  <a:lnTo>
                    <a:pt x="26988" y="39108"/>
                  </a:lnTo>
                  <a:lnTo>
                    <a:pt x="26932" y="39967"/>
                  </a:lnTo>
                  <a:lnTo>
                    <a:pt x="26871" y="40826"/>
                  </a:lnTo>
                  <a:lnTo>
                    <a:pt x="26871" y="40826"/>
                  </a:lnTo>
                  <a:lnTo>
                    <a:pt x="26850" y="41041"/>
                  </a:lnTo>
                  <a:lnTo>
                    <a:pt x="26825" y="41255"/>
                  </a:lnTo>
                  <a:lnTo>
                    <a:pt x="26794" y="41470"/>
                  </a:lnTo>
                  <a:lnTo>
                    <a:pt x="26764" y="41676"/>
                  </a:lnTo>
                  <a:lnTo>
                    <a:pt x="26723" y="41883"/>
                  </a:lnTo>
                  <a:lnTo>
                    <a:pt x="26677" y="42089"/>
                  </a:lnTo>
                  <a:lnTo>
                    <a:pt x="26631" y="42286"/>
                  </a:lnTo>
                  <a:lnTo>
                    <a:pt x="26575" y="42475"/>
                  </a:lnTo>
                  <a:lnTo>
                    <a:pt x="26519" y="42664"/>
                  </a:lnTo>
                  <a:lnTo>
                    <a:pt x="26453" y="42853"/>
                  </a:lnTo>
                  <a:lnTo>
                    <a:pt x="26387" y="43034"/>
                  </a:lnTo>
                  <a:lnTo>
                    <a:pt x="26315" y="43206"/>
                  </a:lnTo>
                  <a:lnTo>
                    <a:pt x="26244" y="43377"/>
                  </a:lnTo>
                  <a:lnTo>
                    <a:pt x="26163" y="43541"/>
                  </a:lnTo>
                  <a:lnTo>
                    <a:pt x="26081" y="43695"/>
                  </a:lnTo>
                  <a:lnTo>
                    <a:pt x="25995" y="43850"/>
                  </a:lnTo>
                  <a:lnTo>
                    <a:pt x="25903" y="43996"/>
                  </a:lnTo>
                  <a:lnTo>
                    <a:pt x="25811" y="44133"/>
                  </a:lnTo>
                  <a:lnTo>
                    <a:pt x="25714" y="44262"/>
                  </a:lnTo>
                  <a:lnTo>
                    <a:pt x="25613" y="44391"/>
                  </a:lnTo>
                  <a:lnTo>
                    <a:pt x="25511" y="44511"/>
                  </a:lnTo>
                  <a:lnTo>
                    <a:pt x="25404" y="44623"/>
                  </a:lnTo>
                  <a:lnTo>
                    <a:pt x="25292" y="44726"/>
                  </a:lnTo>
                  <a:lnTo>
                    <a:pt x="25180" y="44829"/>
                  </a:lnTo>
                  <a:lnTo>
                    <a:pt x="25068" y="44915"/>
                  </a:lnTo>
                  <a:lnTo>
                    <a:pt x="24951" y="45001"/>
                  </a:lnTo>
                  <a:lnTo>
                    <a:pt x="24828" y="45079"/>
                  </a:lnTo>
                  <a:lnTo>
                    <a:pt x="24711" y="45147"/>
                  </a:lnTo>
                  <a:lnTo>
                    <a:pt x="24584" y="45199"/>
                  </a:lnTo>
                  <a:lnTo>
                    <a:pt x="24457" y="45250"/>
                  </a:lnTo>
                  <a:lnTo>
                    <a:pt x="24329" y="45293"/>
                  </a:lnTo>
                  <a:lnTo>
                    <a:pt x="24202" y="45328"/>
                  </a:lnTo>
                  <a:lnTo>
                    <a:pt x="24202" y="45328"/>
                  </a:lnTo>
                  <a:lnTo>
                    <a:pt x="23509" y="45465"/>
                  </a:lnTo>
                  <a:lnTo>
                    <a:pt x="22822" y="45594"/>
                  </a:lnTo>
                  <a:lnTo>
                    <a:pt x="22139" y="45706"/>
                  </a:lnTo>
                  <a:lnTo>
                    <a:pt x="21457" y="45809"/>
                  </a:lnTo>
                  <a:lnTo>
                    <a:pt x="20784" y="45903"/>
                  </a:lnTo>
                  <a:lnTo>
                    <a:pt x="20117" y="45989"/>
                  </a:lnTo>
                  <a:lnTo>
                    <a:pt x="19455" y="46067"/>
                  </a:lnTo>
                  <a:lnTo>
                    <a:pt x="18798" y="46135"/>
                  </a:lnTo>
                  <a:lnTo>
                    <a:pt x="18151" y="46187"/>
                  </a:lnTo>
                  <a:lnTo>
                    <a:pt x="17510" y="46238"/>
                  </a:lnTo>
                  <a:lnTo>
                    <a:pt x="16878" y="46273"/>
                  </a:lnTo>
                  <a:lnTo>
                    <a:pt x="16252" y="46307"/>
                  </a:lnTo>
                  <a:lnTo>
                    <a:pt x="15636" y="46324"/>
                  </a:lnTo>
                  <a:lnTo>
                    <a:pt x="15029" y="46341"/>
                  </a:lnTo>
                  <a:lnTo>
                    <a:pt x="14434" y="46350"/>
                  </a:lnTo>
                  <a:lnTo>
                    <a:pt x="13848" y="46359"/>
                  </a:lnTo>
                  <a:lnTo>
                    <a:pt x="13848" y="46359"/>
                  </a:lnTo>
                  <a:lnTo>
                    <a:pt x="13288" y="46350"/>
                  </a:lnTo>
                  <a:lnTo>
                    <a:pt x="12738" y="46350"/>
                  </a:lnTo>
                  <a:lnTo>
                    <a:pt x="11668" y="46316"/>
                  </a:lnTo>
                  <a:lnTo>
                    <a:pt x="10650" y="46264"/>
                  </a:lnTo>
                  <a:lnTo>
                    <a:pt x="9682" y="46204"/>
                  </a:lnTo>
                  <a:lnTo>
                    <a:pt x="8765" y="46127"/>
                  </a:lnTo>
                  <a:lnTo>
                    <a:pt x="7910" y="46041"/>
                  </a:lnTo>
                  <a:lnTo>
                    <a:pt x="7110" y="45955"/>
                  </a:lnTo>
                  <a:lnTo>
                    <a:pt x="6382" y="45860"/>
                  </a:lnTo>
                  <a:lnTo>
                    <a:pt x="5714" y="45766"/>
                  </a:lnTo>
                  <a:lnTo>
                    <a:pt x="5124" y="45671"/>
                  </a:lnTo>
                  <a:lnTo>
                    <a:pt x="4604" y="45585"/>
                  </a:lnTo>
                  <a:lnTo>
                    <a:pt x="4161" y="45499"/>
                  </a:lnTo>
                  <a:lnTo>
                    <a:pt x="3525" y="45379"/>
                  </a:lnTo>
                  <a:lnTo>
                    <a:pt x="3239" y="45310"/>
                  </a:lnTo>
                  <a:lnTo>
                    <a:pt x="3239" y="45310"/>
                  </a:lnTo>
                  <a:lnTo>
                    <a:pt x="3112" y="45276"/>
                  </a:lnTo>
                  <a:lnTo>
                    <a:pt x="2985" y="45242"/>
                  </a:lnTo>
                  <a:lnTo>
                    <a:pt x="2862" y="45190"/>
                  </a:lnTo>
                  <a:lnTo>
                    <a:pt x="2740" y="45130"/>
                  </a:lnTo>
                  <a:lnTo>
                    <a:pt x="2623" y="45061"/>
                  </a:lnTo>
                  <a:lnTo>
                    <a:pt x="2506" y="44984"/>
                  </a:lnTo>
                  <a:lnTo>
                    <a:pt x="2394" y="44907"/>
                  </a:lnTo>
                  <a:lnTo>
                    <a:pt x="2282" y="44812"/>
                  </a:lnTo>
                  <a:lnTo>
                    <a:pt x="2170" y="44718"/>
                  </a:lnTo>
                  <a:lnTo>
                    <a:pt x="2063" y="44615"/>
                  </a:lnTo>
                  <a:lnTo>
                    <a:pt x="1961" y="44503"/>
                  </a:lnTo>
                  <a:lnTo>
                    <a:pt x="1859" y="44383"/>
                  </a:lnTo>
                  <a:lnTo>
                    <a:pt x="1762" y="44254"/>
                  </a:lnTo>
                  <a:lnTo>
                    <a:pt x="1666" y="44125"/>
                  </a:lnTo>
                  <a:lnTo>
                    <a:pt x="1574" y="43987"/>
                  </a:lnTo>
                  <a:lnTo>
                    <a:pt x="1487" y="43850"/>
                  </a:lnTo>
                  <a:lnTo>
                    <a:pt x="1401" y="43695"/>
                  </a:lnTo>
                  <a:lnTo>
                    <a:pt x="1319" y="43541"/>
                  </a:lnTo>
                  <a:lnTo>
                    <a:pt x="1243" y="43386"/>
                  </a:lnTo>
                  <a:lnTo>
                    <a:pt x="1172" y="43214"/>
                  </a:lnTo>
                  <a:lnTo>
                    <a:pt x="1100" y="43051"/>
                  </a:lnTo>
                  <a:lnTo>
                    <a:pt x="1034" y="42871"/>
                  </a:lnTo>
                  <a:lnTo>
                    <a:pt x="973" y="42690"/>
                  </a:lnTo>
                  <a:lnTo>
                    <a:pt x="917" y="42510"/>
                  </a:lnTo>
                  <a:lnTo>
                    <a:pt x="861" y="42321"/>
                  </a:lnTo>
                  <a:lnTo>
                    <a:pt x="815" y="42123"/>
                  </a:lnTo>
                  <a:lnTo>
                    <a:pt x="769" y="41926"/>
                  </a:lnTo>
                  <a:lnTo>
                    <a:pt x="728" y="41728"/>
                  </a:lnTo>
                  <a:lnTo>
                    <a:pt x="693" y="41522"/>
                  </a:lnTo>
                  <a:lnTo>
                    <a:pt x="662" y="41316"/>
                  </a:lnTo>
                  <a:lnTo>
                    <a:pt x="637" y="41109"/>
                  </a:lnTo>
                  <a:lnTo>
                    <a:pt x="616" y="40895"/>
                  </a:lnTo>
                  <a:lnTo>
                    <a:pt x="616" y="40895"/>
                  </a:lnTo>
                  <a:lnTo>
                    <a:pt x="596" y="40585"/>
                  </a:lnTo>
                  <a:lnTo>
                    <a:pt x="545" y="39932"/>
                  </a:lnTo>
                  <a:lnTo>
                    <a:pt x="479" y="38953"/>
                  </a:lnTo>
                  <a:lnTo>
                    <a:pt x="403" y="37664"/>
                  </a:lnTo>
                  <a:lnTo>
                    <a:pt x="321" y="36092"/>
                  </a:lnTo>
                  <a:lnTo>
                    <a:pt x="275" y="35207"/>
                  </a:lnTo>
                  <a:lnTo>
                    <a:pt x="234" y="34253"/>
                  </a:lnTo>
                  <a:lnTo>
                    <a:pt x="194" y="33240"/>
                  </a:lnTo>
                  <a:lnTo>
                    <a:pt x="158" y="32166"/>
                  </a:lnTo>
                  <a:lnTo>
                    <a:pt x="117" y="31032"/>
                  </a:lnTo>
                  <a:lnTo>
                    <a:pt x="87" y="29855"/>
                  </a:lnTo>
                  <a:lnTo>
                    <a:pt x="56" y="28618"/>
                  </a:lnTo>
                  <a:lnTo>
                    <a:pt x="36" y="27329"/>
                  </a:lnTo>
                  <a:lnTo>
                    <a:pt x="15" y="25997"/>
                  </a:lnTo>
                  <a:lnTo>
                    <a:pt x="5" y="24623"/>
                  </a:lnTo>
                  <a:lnTo>
                    <a:pt x="0" y="23205"/>
                  </a:lnTo>
                  <a:lnTo>
                    <a:pt x="5" y="21745"/>
                  </a:lnTo>
                  <a:lnTo>
                    <a:pt x="15" y="20250"/>
                  </a:lnTo>
                  <a:lnTo>
                    <a:pt x="36" y="18720"/>
                  </a:lnTo>
                  <a:lnTo>
                    <a:pt x="66" y="17157"/>
                  </a:lnTo>
                  <a:lnTo>
                    <a:pt x="107" y="15567"/>
                  </a:lnTo>
                  <a:lnTo>
                    <a:pt x="158" y="13944"/>
                  </a:lnTo>
                  <a:lnTo>
                    <a:pt x="219" y="12303"/>
                  </a:lnTo>
                  <a:lnTo>
                    <a:pt x="301" y="10636"/>
                  </a:lnTo>
                  <a:lnTo>
                    <a:pt x="341" y="9794"/>
                  </a:lnTo>
                  <a:lnTo>
                    <a:pt x="387" y="8952"/>
                  </a:lnTo>
                  <a:lnTo>
                    <a:pt x="438" y="8102"/>
                  </a:lnTo>
                  <a:lnTo>
                    <a:pt x="494" y="7251"/>
                  </a:lnTo>
                  <a:lnTo>
                    <a:pt x="550" y="6392"/>
                  </a:lnTo>
                  <a:lnTo>
                    <a:pt x="611" y="5533"/>
                  </a:lnTo>
                  <a:lnTo>
                    <a:pt x="611" y="5533"/>
                  </a:lnTo>
                  <a:lnTo>
                    <a:pt x="632" y="5318"/>
                  </a:lnTo>
                  <a:lnTo>
                    <a:pt x="657" y="5095"/>
                  </a:lnTo>
                  <a:lnTo>
                    <a:pt x="683" y="4888"/>
                  </a:lnTo>
                  <a:lnTo>
                    <a:pt x="718" y="4674"/>
                  </a:lnTo>
                  <a:lnTo>
                    <a:pt x="759" y="4468"/>
                  </a:lnTo>
                  <a:lnTo>
                    <a:pt x="805" y="4270"/>
                  </a:lnTo>
                  <a:lnTo>
                    <a:pt x="851" y="4072"/>
                  </a:lnTo>
                  <a:lnTo>
                    <a:pt x="907" y="3883"/>
                  </a:lnTo>
                  <a:lnTo>
                    <a:pt x="963" y="3694"/>
                  </a:lnTo>
                  <a:lnTo>
                    <a:pt x="1029" y="3505"/>
                  </a:lnTo>
                  <a:lnTo>
                    <a:pt x="1095" y="3325"/>
                  </a:lnTo>
                  <a:lnTo>
                    <a:pt x="1166" y="3153"/>
                  </a:lnTo>
                  <a:lnTo>
                    <a:pt x="1238" y="2981"/>
                  </a:lnTo>
                  <a:lnTo>
                    <a:pt x="1319" y="2818"/>
                  </a:lnTo>
                  <a:lnTo>
                    <a:pt x="1401" y="2663"/>
                  </a:lnTo>
                  <a:lnTo>
                    <a:pt x="1487" y="2509"/>
                  </a:lnTo>
                  <a:lnTo>
                    <a:pt x="1579" y="2363"/>
                  </a:lnTo>
                  <a:lnTo>
                    <a:pt x="1671" y="2225"/>
                  </a:lnTo>
                  <a:lnTo>
                    <a:pt x="1767" y="2096"/>
                  </a:lnTo>
                  <a:lnTo>
                    <a:pt x="1869" y="1967"/>
                  </a:lnTo>
                  <a:lnTo>
                    <a:pt x="1971" y="1847"/>
                  </a:lnTo>
                  <a:lnTo>
                    <a:pt x="2078" y="1735"/>
                  </a:lnTo>
                  <a:lnTo>
                    <a:pt x="2185" y="1624"/>
                  </a:lnTo>
                  <a:lnTo>
                    <a:pt x="2297" y="1529"/>
                  </a:lnTo>
                  <a:lnTo>
                    <a:pt x="2414" y="1443"/>
                  </a:lnTo>
                  <a:lnTo>
                    <a:pt x="2531" y="1357"/>
                  </a:lnTo>
                  <a:lnTo>
                    <a:pt x="2649" y="1280"/>
                  </a:lnTo>
                  <a:lnTo>
                    <a:pt x="2771" y="1211"/>
                  </a:lnTo>
                  <a:lnTo>
                    <a:pt x="2898" y="1160"/>
                  </a:lnTo>
                  <a:lnTo>
                    <a:pt x="3020" y="1108"/>
                  </a:lnTo>
                  <a:lnTo>
                    <a:pt x="3153" y="1065"/>
                  </a:lnTo>
                  <a:lnTo>
                    <a:pt x="3280" y="1031"/>
                  </a:lnTo>
                  <a:lnTo>
                    <a:pt x="3280" y="10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137aa9371db_0_160"/>
            <p:cNvSpPr/>
            <p:nvPr/>
          </p:nvSpPr>
          <p:spPr>
            <a:xfrm>
              <a:off x="4781725" y="-4693275"/>
              <a:ext cx="379700" cy="640700"/>
            </a:xfrm>
            <a:custGeom>
              <a:avLst/>
              <a:gdLst/>
              <a:ahLst/>
              <a:cxnLst/>
              <a:rect l="l" t="t" r="r" b="b"/>
              <a:pathLst>
                <a:path w="15188" h="25628" fill="none" extrusionOk="0">
                  <a:moveTo>
                    <a:pt x="306" y="25112"/>
                  </a:moveTo>
                  <a:lnTo>
                    <a:pt x="306" y="25112"/>
                  </a:lnTo>
                  <a:lnTo>
                    <a:pt x="897" y="25190"/>
                  </a:lnTo>
                  <a:lnTo>
                    <a:pt x="1544" y="25276"/>
                  </a:lnTo>
                  <a:lnTo>
                    <a:pt x="2241" y="25353"/>
                  </a:lnTo>
                  <a:lnTo>
                    <a:pt x="2990" y="25422"/>
                  </a:lnTo>
                  <a:lnTo>
                    <a:pt x="3784" y="25482"/>
                  </a:lnTo>
                  <a:lnTo>
                    <a:pt x="4630" y="25542"/>
                  </a:lnTo>
                  <a:lnTo>
                    <a:pt x="5511" y="25585"/>
                  </a:lnTo>
                  <a:lnTo>
                    <a:pt x="6433" y="25619"/>
                  </a:lnTo>
                  <a:lnTo>
                    <a:pt x="7390" y="25628"/>
                  </a:lnTo>
                  <a:lnTo>
                    <a:pt x="8383" y="25628"/>
                  </a:lnTo>
                  <a:lnTo>
                    <a:pt x="8893" y="25619"/>
                  </a:lnTo>
                  <a:lnTo>
                    <a:pt x="9407" y="25602"/>
                  </a:lnTo>
                  <a:lnTo>
                    <a:pt x="9927" y="25585"/>
                  </a:lnTo>
                  <a:lnTo>
                    <a:pt x="10456" y="25559"/>
                  </a:lnTo>
                  <a:lnTo>
                    <a:pt x="10991" y="25525"/>
                  </a:lnTo>
                  <a:lnTo>
                    <a:pt x="11531" y="25490"/>
                  </a:lnTo>
                  <a:lnTo>
                    <a:pt x="12081" y="25448"/>
                  </a:lnTo>
                  <a:lnTo>
                    <a:pt x="12631" y="25396"/>
                  </a:lnTo>
                  <a:lnTo>
                    <a:pt x="13191" y="25336"/>
                  </a:lnTo>
                  <a:lnTo>
                    <a:pt x="13751" y="25267"/>
                  </a:lnTo>
                  <a:lnTo>
                    <a:pt x="14317" y="25198"/>
                  </a:lnTo>
                  <a:lnTo>
                    <a:pt x="14887" y="25112"/>
                  </a:lnTo>
                  <a:lnTo>
                    <a:pt x="14887" y="25112"/>
                  </a:lnTo>
                  <a:lnTo>
                    <a:pt x="14933" y="24159"/>
                  </a:lnTo>
                  <a:lnTo>
                    <a:pt x="14979" y="23205"/>
                  </a:lnTo>
                  <a:lnTo>
                    <a:pt x="15014" y="22260"/>
                  </a:lnTo>
                  <a:lnTo>
                    <a:pt x="15050" y="21324"/>
                  </a:lnTo>
                  <a:lnTo>
                    <a:pt x="15081" y="20396"/>
                  </a:lnTo>
                  <a:lnTo>
                    <a:pt x="15106" y="19468"/>
                  </a:lnTo>
                  <a:lnTo>
                    <a:pt x="15126" y="18557"/>
                  </a:lnTo>
                  <a:lnTo>
                    <a:pt x="15147" y="17655"/>
                  </a:lnTo>
                  <a:lnTo>
                    <a:pt x="15162" y="16762"/>
                  </a:lnTo>
                  <a:lnTo>
                    <a:pt x="15172" y="15885"/>
                  </a:lnTo>
                  <a:lnTo>
                    <a:pt x="15182" y="15018"/>
                  </a:lnTo>
                  <a:lnTo>
                    <a:pt x="15188" y="14159"/>
                  </a:lnTo>
                  <a:lnTo>
                    <a:pt x="15188" y="12483"/>
                  </a:lnTo>
                  <a:lnTo>
                    <a:pt x="15177" y="10868"/>
                  </a:lnTo>
                  <a:lnTo>
                    <a:pt x="15162" y="9313"/>
                  </a:lnTo>
                  <a:lnTo>
                    <a:pt x="15137" y="7827"/>
                  </a:lnTo>
                  <a:lnTo>
                    <a:pt x="15101" y="6401"/>
                  </a:lnTo>
                  <a:lnTo>
                    <a:pt x="15065" y="5060"/>
                  </a:lnTo>
                  <a:lnTo>
                    <a:pt x="15019" y="3789"/>
                  </a:lnTo>
                  <a:lnTo>
                    <a:pt x="14974" y="2612"/>
                  </a:lnTo>
                  <a:lnTo>
                    <a:pt x="14928" y="1521"/>
                  </a:lnTo>
                  <a:lnTo>
                    <a:pt x="14877" y="524"/>
                  </a:lnTo>
                  <a:lnTo>
                    <a:pt x="14877" y="524"/>
                  </a:lnTo>
                  <a:lnTo>
                    <a:pt x="14291" y="447"/>
                  </a:lnTo>
                  <a:lnTo>
                    <a:pt x="13644" y="361"/>
                  </a:lnTo>
                  <a:lnTo>
                    <a:pt x="12947" y="284"/>
                  </a:lnTo>
                  <a:lnTo>
                    <a:pt x="12198" y="215"/>
                  </a:lnTo>
                  <a:lnTo>
                    <a:pt x="11403" y="146"/>
                  </a:lnTo>
                  <a:lnTo>
                    <a:pt x="10558" y="95"/>
                  </a:lnTo>
                  <a:lnTo>
                    <a:pt x="9677" y="52"/>
                  </a:lnTo>
                  <a:lnTo>
                    <a:pt x="8755" y="17"/>
                  </a:lnTo>
                  <a:lnTo>
                    <a:pt x="7798" y="0"/>
                  </a:lnTo>
                  <a:lnTo>
                    <a:pt x="6805" y="9"/>
                  </a:lnTo>
                  <a:lnTo>
                    <a:pt x="6295" y="17"/>
                  </a:lnTo>
                  <a:lnTo>
                    <a:pt x="5781" y="26"/>
                  </a:lnTo>
                  <a:lnTo>
                    <a:pt x="5261" y="52"/>
                  </a:lnTo>
                  <a:lnTo>
                    <a:pt x="4732" y="77"/>
                  </a:lnTo>
                  <a:lnTo>
                    <a:pt x="4197" y="103"/>
                  </a:lnTo>
                  <a:lnTo>
                    <a:pt x="3657" y="146"/>
                  </a:lnTo>
                  <a:lnTo>
                    <a:pt x="3107" y="189"/>
                  </a:lnTo>
                  <a:lnTo>
                    <a:pt x="2557" y="241"/>
                  </a:lnTo>
                  <a:lnTo>
                    <a:pt x="2002" y="301"/>
                  </a:lnTo>
                  <a:lnTo>
                    <a:pt x="1437" y="361"/>
                  </a:lnTo>
                  <a:lnTo>
                    <a:pt x="871" y="438"/>
                  </a:lnTo>
                  <a:lnTo>
                    <a:pt x="301" y="516"/>
                  </a:lnTo>
                  <a:lnTo>
                    <a:pt x="301" y="516"/>
                  </a:lnTo>
                  <a:lnTo>
                    <a:pt x="255" y="1478"/>
                  </a:lnTo>
                  <a:lnTo>
                    <a:pt x="209" y="2431"/>
                  </a:lnTo>
                  <a:lnTo>
                    <a:pt x="174" y="3377"/>
                  </a:lnTo>
                  <a:lnTo>
                    <a:pt x="138" y="4313"/>
                  </a:lnTo>
                  <a:lnTo>
                    <a:pt x="107" y="5241"/>
                  </a:lnTo>
                  <a:lnTo>
                    <a:pt x="82" y="6160"/>
                  </a:lnTo>
                  <a:lnTo>
                    <a:pt x="61" y="7079"/>
                  </a:lnTo>
                  <a:lnTo>
                    <a:pt x="41" y="7981"/>
                  </a:lnTo>
                  <a:lnTo>
                    <a:pt x="26" y="8866"/>
                  </a:lnTo>
                  <a:lnTo>
                    <a:pt x="16" y="9751"/>
                  </a:lnTo>
                  <a:lnTo>
                    <a:pt x="5" y="10619"/>
                  </a:lnTo>
                  <a:lnTo>
                    <a:pt x="0" y="11478"/>
                  </a:lnTo>
                  <a:lnTo>
                    <a:pt x="0" y="13145"/>
                  </a:lnTo>
                  <a:lnTo>
                    <a:pt x="5" y="14769"/>
                  </a:lnTo>
                  <a:lnTo>
                    <a:pt x="26" y="16324"/>
                  </a:lnTo>
                  <a:lnTo>
                    <a:pt x="51" y="17810"/>
                  </a:lnTo>
                  <a:lnTo>
                    <a:pt x="87" y="19236"/>
                  </a:lnTo>
                  <a:lnTo>
                    <a:pt x="123" y="20576"/>
                  </a:lnTo>
                  <a:lnTo>
                    <a:pt x="168" y="21848"/>
                  </a:lnTo>
                  <a:lnTo>
                    <a:pt x="214" y="23025"/>
                  </a:lnTo>
                  <a:lnTo>
                    <a:pt x="260" y="24116"/>
                  </a:lnTo>
                  <a:lnTo>
                    <a:pt x="306" y="25112"/>
                  </a:lnTo>
                  <a:lnTo>
                    <a:pt x="306" y="251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137aa9371db_0_160"/>
            <p:cNvSpPr/>
            <p:nvPr/>
          </p:nvSpPr>
          <p:spPr>
            <a:xfrm>
              <a:off x="4789350" y="-4065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137aa9371db_0_160"/>
            <p:cNvSpPr/>
            <p:nvPr/>
          </p:nvSpPr>
          <p:spPr>
            <a:xfrm>
              <a:off x="2765800" y="-4952300"/>
              <a:ext cx="687075" cy="1158975"/>
            </a:xfrm>
            <a:custGeom>
              <a:avLst/>
              <a:gdLst/>
              <a:ahLst/>
              <a:cxnLst/>
              <a:rect l="l" t="t" r="r" b="b"/>
              <a:pathLst>
                <a:path w="27483" h="46359" extrusionOk="0">
                  <a:moveTo>
                    <a:pt x="13945" y="10361"/>
                  </a:moveTo>
                  <a:lnTo>
                    <a:pt x="14903" y="10378"/>
                  </a:lnTo>
                  <a:lnTo>
                    <a:pt x="15825" y="10413"/>
                  </a:lnTo>
                  <a:lnTo>
                    <a:pt x="16711" y="10456"/>
                  </a:lnTo>
                  <a:lnTo>
                    <a:pt x="17551" y="10507"/>
                  </a:lnTo>
                  <a:lnTo>
                    <a:pt x="18346" y="10576"/>
                  </a:lnTo>
                  <a:lnTo>
                    <a:pt x="19094" y="10645"/>
                  </a:lnTo>
                  <a:lnTo>
                    <a:pt x="19792" y="10722"/>
                  </a:lnTo>
                  <a:lnTo>
                    <a:pt x="20439" y="10808"/>
                  </a:lnTo>
                  <a:lnTo>
                    <a:pt x="21030" y="10885"/>
                  </a:lnTo>
                  <a:lnTo>
                    <a:pt x="21075" y="11882"/>
                  </a:lnTo>
                  <a:lnTo>
                    <a:pt x="21121" y="12973"/>
                  </a:lnTo>
                  <a:lnTo>
                    <a:pt x="21167" y="14150"/>
                  </a:lnTo>
                  <a:lnTo>
                    <a:pt x="21213" y="15421"/>
                  </a:lnTo>
                  <a:lnTo>
                    <a:pt x="21249" y="16762"/>
                  </a:lnTo>
                  <a:lnTo>
                    <a:pt x="21284" y="18188"/>
                  </a:lnTo>
                  <a:lnTo>
                    <a:pt x="21310" y="19674"/>
                  </a:lnTo>
                  <a:lnTo>
                    <a:pt x="21330" y="21229"/>
                  </a:lnTo>
                  <a:lnTo>
                    <a:pt x="21335" y="22844"/>
                  </a:lnTo>
                  <a:lnTo>
                    <a:pt x="21335" y="24520"/>
                  </a:lnTo>
                  <a:lnTo>
                    <a:pt x="21330" y="25379"/>
                  </a:lnTo>
                  <a:lnTo>
                    <a:pt x="21320" y="26246"/>
                  </a:lnTo>
                  <a:lnTo>
                    <a:pt x="21310" y="27123"/>
                  </a:lnTo>
                  <a:lnTo>
                    <a:pt x="21294" y="28016"/>
                  </a:lnTo>
                  <a:lnTo>
                    <a:pt x="21279" y="28918"/>
                  </a:lnTo>
                  <a:lnTo>
                    <a:pt x="21254" y="29829"/>
                  </a:lnTo>
                  <a:lnTo>
                    <a:pt x="21228" y="30757"/>
                  </a:lnTo>
                  <a:lnTo>
                    <a:pt x="21198" y="31685"/>
                  </a:lnTo>
                  <a:lnTo>
                    <a:pt x="21167" y="32621"/>
                  </a:lnTo>
                  <a:lnTo>
                    <a:pt x="21126" y="33566"/>
                  </a:lnTo>
                  <a:lnTo>
                    <a:pt x="21080" y="34520"/>
                  </a:lnTo>
                  <a:lnTo>
                    <a:pt x="21035" y="35473"/>
                  </a:lnTo>
                  <a:lnTo>
                    <a:pt x="20464" y="35559"/>
                  </a:lnTo>
                  <a:lnTo>
                    <a:pt x="19899" y="35628"/>
                  </a:lnTo>
                  <a:lnTo>
                    <a:pt x="19339" y="35697"/>
                  </a:lnTo>
                  <a:lnTo>
                    <a:pt x="18778" y="35757"/>
                  </a:lnTo>
                  <a:lnTo>
                    <a:pt x="18228" y="35809"/>
                  </a:lnTo>
                  <a:lnTo>
                    <a:pt x="17683" y="35851"/>
                  </a:lnTo>
                  <a:lnTo>
                    <a:pt x="17139" y="35886"/>
                  </a:lnTo>
                  <a:lnTo>
                    <a:pt x="16604" y="35920"/>
                  </a:lnTo>
                  <a:lnTo>
                    <a:pt x="16079" y="35946"/>
                  </a:lnTo>
                  <a:lnTo>
                    <a:pt x="15555" y="35963"/>
                  </a:lnTo>
                  <a:lnTo>
                    <a:pt x="15040" y="35980"/>
                  </a:lnTo>
                  <a:lnTo>
                    <a:pt x="14531" y="35989"/>
                  </a:lnTo>
                  <a:lnTo>
                    <a:pt x="13538" y="35989"/>
                  </a:lnTo>
                  <a:lnTo>
                    <a:pt x="12580" y="35980"/>
                  </a:lnTo>
                  <a:lnTo>
                    <a:pt x="11659" y="35946"/>
                  </a:lnTo>
                  <a:lnTo>
                    <a:pt x="10777" y="35903"/>
                  </a:lnTo>
                  <a:lnTo>
                    <a:pt x="9937" y="35843"/>
                  </a:lnTo>
                  <a:lnTo>
                    <a:pt x="9138" y="35783"/>
                  </a:lnTo>
                  <a:lnTo>
                    <a:pt x="8389" y="35714"/>
                  </a:lnTo>
                  <a:lnTo>
                    <a:pt x="7691" y="35637"/>
                  </a:lnTo>
                  <a:lnTo>
                    <a:pt x="7044" y="35551"/>
                  </a:lnTo>
                  <a:lnTo>
                    <a:pt x="6459" y="35473"/>
                  </a:lnTo>
                  <a:lnTo>
                    <a:pt x="6408" y="34477"/>
                  </a:lnTo>
                  <a:lnTo>
                    <a:pt x="6362" y="33386"/>
                  </a:lnTo>
                  <a:lnTo>
                    <a:pt x="6316" y="32209"/>
                  </a:lnTo>
                  <a:lnTo>
                    <a:pt x="6270" y="30937"/>
                  </a:lnTo>
                  <a:lnTo>
                    <a:pt x="6235" y="29597"/>
                  </a:lnTo>
                  <a:lnTo>
                    <a:pt x="6199" y="28171"/>
                  </a:lnTo>
                  <a:lnTo>
                    <a:pt x="6173" y="26685"/>
                  </a:lnTo>
                  <a:lnTo>
                    <a:pt x="6158" y="25130"/>
                  </a:lnTo>
                  <a:lnTo>
                    <a:pt x="6148" y="23506"/>
                  </a:lnTo>
                  <a:lnTo>
                    <a:pt x="6148" y="21839"/>
                  </a:lnTo>
                  <a:lnTo>
                    <a:pt x="6153" y="20980"/>
                  </a:lnTo>
                  <a:lnTo>
                    <a:pt x="6163" y="20112"/>
                  </a:lnTo>
                  <a:lnTo>
                    <a:pt x="6173" y="19227"/>
                  </a:lnTo>
                  <a:lnTo>
                    <a:pt x="6189" y="18342"/>
                  </a:lnTo>
                  <a:lnTo>
                    <a:pt x="6209" y="17440"/>
                  </a:lnTo>
                  <a:lnTo>
                    <a:pt x="6229" y="16521"/>
                  </a:lnTo>
                  <a:lnTo>
                    <a:pt x="6255" y="15602"/>
                  </a:lnTo>
                  <a:lnTo>
                    <a:pt x="6285" y="14674"/>
                  </a:lnTo>
                  <a:lnTo>
                    <a:pt x="6321" y="13738"/>
                  </a:lnTo>
                  <a:lnTo>
                    <a:pt x="6362" y="12792"/>
                  </a:lnTo>
                  <a:lnTo>
                    <a:pt x="6403" y="11839"/>
                  </a:lnTo>
                  <a:lnTo>
                    <a:pt x="6454" y="10877"/>
                  </a:lnTo>
                  <a:lnTo>
                    <a:pt x="7024" y="10799"/>
                  </a:lnTo>
                  <a:lnTo>
                    <a:pt x="7589" y="10722"/>
                  </a:lnTo>
                  <a:lnTo>
                    <a:pt x="8149" y="10662"/>
                  </a:lnTo>
                  <a:lnTo>
                    <a:pt x="8705" y="10602"/>
                  </a:lnTo>
                  <a:lnTo>
                    <a:pt x="9260" y="10550"/>
                  </a:lnTo>
                  <a:lnTo>
                    <a:pt x="9805" y="10507"/>
                  </a:lnTo>
                  <a:lnTo>
                    <a:pt x="10345" y="10464"/>
                  </a:lnTo>
                  <a:lnTo>
                    <a:pt x="10879" y="10438"/>
                  </a:lnTo>
                  <a:lnTo>
                    <a:pt x="11409" y="10413"/>
                  </a:lnTo>
                  <a:lnTo>
                    <a:pt x="11928" y="10387"/>
                  </a:lnTo>
                  <a:lnTo>
                    <a:pt x="12448" y="10378"/>
                  </a:lnTo>
                  <a:lnTo>
                    <a:pt x="12952" y="10370"/>
                  </a:lnTo>
                  <a:lnTo>
                    <a:pt x="13945" y="10361"/>
                  </a:lnTo>
                  <a:close/>
                  <a:moveTo>
                    <a:pt x="13757" y="0"/>
                  </a:moveTo>
                  <a:lnTo>
                    <a:pt x="12891" y="9"/>
                  </a:lnTo>
                  <a:lnTo>
                    <a:pt x="12005" y="26"/>
                  </a:lnTo>
                  <a:lnTo>
                    <a:pt x="11098" y="60"/>
                  </a:lnTo>
                  <a:lnTo>
                    <a:pt x="10171" y="112"/>
                  </a:lnTo>
                  <a:lnTo>
                    <a:pt x="9229" y="180"/>
                  </a:lnTo>
                  <a:lnTo>
                    <a:pt x="8272" y="266"/>
                  </a:lnTo>
                  <a:lnTo>
                    <a:pt x="7294" y="378"/>
                  </a:lnTo>
                  <a:lnTo>
                    <a:pt x="6311" y="507"/>
                  </a:lnTo>
                  <a:lnTo>
                    <a:pt x="5812" y="576"/>
                  </a:lnTo>
                  <a:lnTo>
                    <a:pt x="5308" y="662"/>
                  </a:lnTo>
                  <a:lnTo>
                    <a:pt x="4808" y="739"/>
                  </a:lnTo>
                  <a:lnTo>
                    <a:pt x="4299" y="833"/>
                  </a:lnTo>
                  <a:lnTo>
                    <a:pt x="3790" y="928"/>
                  </a:lnTo>
                  <a:lnTo>
                    <a:pt x="3281" y="1031"/>
                  </a:lnTo>
                  <a:lnTo>
                    <a:pt x="3153" y="1065"/>
                  </a:lnTo>
                  <a:lnTo>
                    <a:pt x="3026" y="1108"/>
                  </a:lnTo>
                  <a:lnTo>
                    <a:pt x="2899" y="1160"/>
                  </a:lnTo>
                  <a:lnTo>
                    <a:pt x="2776" y="1211"/>
                  </a:lnTo>
                  <a:lnTo>
                    <a:pt x="2654" y="1280"/>
                  </a:lnTo>
                  <a:lnTo>
                    <a:pt x="2532" y="1357"/>
                  </a:lnTo>
                  <a:lnTo>
                    <a:pt x="2415" y="1443"/>
                  </a:lnTo>
                  <a:lnTo>
                    <a:pt x="2303" y="1529"/>
                  </a:lnTo>
                  <a:lnTo>
                    <a:pt x="2191" y="1624"/>
                  </a:lnTo>
                  <a:lnTo>
                    <a:pt x="2079" y="1735"/>
                  </a:lnTo>
                  <a:lnTo>
                    <a:pt x="1972" y="1847"/>
                  </a:lnTo>
                  <a:lnTo>
                    <a:pt x="1870" y="1967"/>
                  </a:lnTo>
                  <a:lnTo>
                    <a:pt x="1768" y="2096"/>
                  </a:lnTo>
                  <a:lnTo>
                    <a:pt x="1671" y="2225"/>
                  </a:lnTo>
                  <a:lnTo>
                    <a:pt x="1580" y="2363"/>
                  </a:lnTo>
                  <a:lnTo>
                    <a:pt x="1488" y="2509"/>
                  </a:lnTo>
                  <a:lnTo>
                    <a:pt x="1401" y="2663"/>
                  </a:lnTo>
                  <a:lnTo>
                    <a:pt x="1320" y="2818"/>
                  </a:lnTo>
                  <a:lnTo>
                    <a:pt x="1243" y="2981"/>
                  </a:lnTo>
                  <a:lnTo>
                    <a:pt x="1167" y="3153"/>
                  </a:lnTo>
                  <a:lnTo>
                    <a:pt x="1096" y="3325"/>
                  </a:lnTo>
                  <a:lnTo>
                    <a:pt x="1030" y="3505"/>
                  </a:lnTo>
                  <a:lnTo>
                    <a:pt x="968" y="3694"/>
                  </a:lnTo>
                  <a:lnTo>
                    <a:pt x="907" y="3883"/>
                  </a:lnTo>
                  <a:lnTo>
                    <a:pt x="856" y="4072"/>
                  </a:lnTo>
                  <a:lnTo>
                    <a:pt x="805" y="4270"/>
                  </a:lnTo>
                  <a:lnTo>
                    <a:pt x="760" y="4468"/>
                  </a:lnTo>
                  <a:lnTo>
                    <a:pt x="719" y="4674"/>
                  </a:lnTo>
                  <a:lnTo>
                    <a:pt x="688" y="4888"/>
                  </a:lnTo>
                  <a:lnTo>
                    <a:pt x="658" y="5095"/>
                  </a:lnTo>
                  <a:lnTo>
                    <a:pt x="632" y="5318"/>
                  </a:lnTo>
                  <a:lnTo>
                    <a:pt x="612" y="5533"/>
                  </a:lnTo>
                  <a:lnTo>
                    <a:pt x="551" y="6392"/>
                  </a:lnTo>
                  <a:lnTo>
                    <a:pt x="495" y="7251"/>
                  </a:lnTo>
                  <a:lnTo>
                    <a:pt x="439" y="8102"/>
                  </a:lnTo>
                  <a:lnTo>
                    <a:pt x="388" y="8952"/>
                  </a:lnTo>
                  <a:lnTo>
                    <a:pt x="342" y="9794"/>
                  </a:lnTo>
                  <a:lnTo>
                    <a:pt x="301" y="10636"/>
                  </a:lnTo>
                  <a:lnTo>
                    <a:pt x="225" y="12303"/>
                  </a:lnTo>
                  <a:lnTo>
                    <a:pt x="159" y="13944"/>
                  </a:lnTo>
                  <a:lnTo>
                    <a:pt x="108" y="15567"/>
                  </a:lnTo>
                  <a:lnTo>
                    <a:pt x="67" y="17157"/>
                  </a:lnTo>
                  <a:lnTo>
                    <a:pt x="36" y="18720"/>
                  </a:lnTo>
                  <a:lnTo>
                    <a:pt x="16" y="20250"/>
                  </a:lnTo>
                  <a:lnTo>
                    <a:pt x="6" y="21745"/>
                  </a:lnTo>
                  <a:lnTo>
                    <a:pt x="1" y="23205"/>
                  </a:lnTo>
                  <a:lnTo>
                    <a:pt x="6" y="24623"/>
                  </a:lnTo>
                  <a:lnTo>
                    <a:pt x="21" y="25997"/>
                  </a:lnTo>
                  <a:lnTo>
                    <a:pt x="36" y="27329"/>
                  </a:lnTo>
                  <a:lnTo>
                    <a:pt x="62" y="28618"/>
                  </a:lnTo>
                  <a:lnTo>
                    <a:pt x="87" y="29855"/>
                  </a:lnTo>
                  <a:lnTo>
                    <a:pt x="123" y="31032"/>
                  </a:lnTo>
                  <a:lnTo>
                    <a:pt x="159" y="32166"/>
                  </a:lnTo>
                  <a:lnTo>
                    <a:pt x="194" y="33240"/>
                  </a:lnTo>
                  <a:lnTo>
                    <a:pt x="235" y="34253"/>
                  </a:lnTo>
                  <a:lnTo>
                    <a:pt x="281" y="35207"/>
                  </a:lnTo>
                  <a:lnTo>
                    <a:pt x="322" y="36092"/>
                  </a:lnTo>
                  <a:lnTo>
                    <a:pt x="403" y="37664"/>
                  </a:lnTo>
                  <a:lnTo>
                    <a:pt x="485" y="38953"/>
                  </a:lnTo>
                  <a:lnTo>
                    <a:pt x="546" y="39932"/>
                  </a:lnTo>
                  <a:lnTo>
                    <a:pt x="597" y="40585"/>
                  </a:lnTo>
                  <a:lnTo>
                    <a:pt x="622" y="40895"/>
                  </a:lnTo>
                  <a:lnTo>
                    <a:pt x="642" y="41109"/>
                  </a:lnTo>
                  <a:lnTo>
                    <a:pt x="663" y="41316"/>
                  </a:lnTo>
                  <a:lnTo>
                    <a:pt x="693" y="41522"/>
                  </a:lnTo>
                  <a:lnTo>
                    <a:pt x="729" y="41728"/>
                  </a:lnTo>
                  <a:lnTo>
                    <a:pt x="770" y="41926"/>
                  </a:lnTo>
                  <a:lnTo>
                    <a:pt x="816" y="42123"/>
                  </a:lnTo>
                  <a:lnTo>
                    <a:pt x="861" y="42321"/>
                  </a:lnTo>
                  <a:lnTo>
                    <a:pt x="917" y="42510"/>
                  </a:lnTo>
                  <a:lnTo>
                    <a:pt x="974" y="42690"/>
                  </a:lnTo>
                  <a:lnTo>
                    <a:pt x="1035" y="42871"/>
                  </a:lnTo>
                  <a:lnTo>
                    <a:pt x="1101" y="43051"/>
                  </a:lnTo>
                  <a:lnTo>
                    <a:pt x="1172" y="43214"/>
                  </a:lnTo>
                  <a:lnTo>
                    <a:pt x="1243" y="43386"/>
                  </a:lnTo>
                  <a:lnTo>
                    <a:pt x="1325" y="43541"/>
                  </a:lnTo>
                  <a:lnTo>
                    <a:pt x="1406" y="43695"/>
                  </a:lnTo>
                  <a:lnTo>
                    <a:pt x="1488" y="43850"/>
                  </a:lnTo>
                  <a:lnTo>
                    <a:pt x="1580" y="43987"/>
                  </a:lnTo>
                  <a:lnTo>
                    <a:pt x="1671" y="44125"/>
                  </a:lnTo>
                  <a:lnTo>
                    <a:pt x="1763" y="44254"/>
                  </a:lnTo>
                  <a:lnTo>
                    <a:pt x="1860" y="44383"/>
                  </a:lnTo>
                  <a:lnTo>
                    <a:pt x="1962" y="44503"/>
                  </a:lnTo>
                  <a:lnTo>
                    <a:pt x="2063" y="44615"/>
                  </a:lnTo>
                  <a:lnTo>
                    <a:pt x="2170" y="44718"/>
                  </a:lnTo>
                  <a:lnTo>
                    <a:pt x="2282" y="44812"/>
                  </a:lnTo>
                  <a:lnTo>
                    <a:pt x="2394" y="44907"/>
                  </a:lnTo>
                  <a:lnTo>
                    <a:pt x="2506" y="44984"/>
                  </a:lnTo>
                  <a:lnTo>
                    <a:pt x="2624" y="45061"/>
                  </a:lnTo>
                  <a:lnTo>
                    <a:pt x="2746" y="45130"/>
                  </a:lnTo>
                  <a:lnTo>
                    <a:pt x="2863" y="45190"/>
                  </a:lnTo>
                  <a:lnTo>
                    <a:pt x="2985" y="45242"/>
                  </a:lnTo>
                  <a:lnTo>
                    <a:pt x="3113" y="45276"/>
                  </a:lnTo>
                  <a:lnTo>
                    <a:pt x="3240" y="45310"/>
                  </a:lnTo>
                  <a:lnTo>
                    <a:pt x="3525" y="45379"/>
                  </a:lnTo>
                  <a:lnTo>
                    <a:pt x="4162" y="45499"/>
                  </a:lnTo>
                  <a:lnTo>
                    <a:pt x="4605" y="45585"/>
                  </a:lnTo>
                  <a:lnTo>
                    <a:pt x="5124" y="45671"/>
                  </a:lnTo>
                  <a:lnTo>
                    <a:pt x="5715" y="45766"/>
                  </a:lnTo>
                  <a:lnTo>
                    <a:pt x="6382" y="45860"/>
                  </a:lnTo>
                  <a:lnTo>
                    <a:pt x="7116" y="45955"/>
                  </a:lnTo>
                  <a:lnTo>
                    <a:pt x="7910" y="46041"/>
                  </a:lnTo>
                  <a:lnTo>
                    <a:pt x="8766" y="46127"/>
                  </a:lnTo>
                  <a:lnTo>
                    <a:pt x="9682" y="46204"/>
                  </a:lnTo>
                  <a:lnTo>
                    <a:pt x="10650" y="46264"/>
                  </a:lnTo>
                  <a:lnTo>
                    <a:pt x="11674" y="46316"/>
                  </a:lnTo>
                  <a:lnTo>
                    <a:pt x="12738" y="46350"/>
                  </a:lnTo>
                  <a:lnTo>
                    <a:pt x="13288" y="46350"/>
                  </a:lnTo>
                  <a:lnTo>
                    <a:pt x="13848" y="46359"/>
                  </a:lnTo>
                  <a:lnTo>
                    <a:pt x="14434" y="46350"/>
                  </a:lnTo>
                  <a:lnTo>
                    <a:pt x="15030" y="46341"/>
                  </a:lnTo>
                  <a:lnTo>
                    <a:pt x="15636" y="46324"/>
                  </a:lnTo>
                  <a:lnTo>
                    <a:pt x="16252" y="46307"/>
                  </a:lnTo>
                  <a:lnTo>
                    <a:pt x="16879" y="46273"/>
                  </a:lnTo>
                  <a:lnTo>
                    <a:pt x="17510" y="46238"/>
                  </a:lnTo>
                  <a:lnTo>
                    <a:pt x="18152" y="46187"/>
                  </a:lnTo>
                  <a:lnTo>
                    <a:pt x="18799" y="46135"/>
                  </a:lnTo>
                  <a:lnTo>
                    <a:pt x="19456" y="46067"/>
                  </a:lnTo>
                  <a:lnTo>
                    <a:pt x="20118" y="45989"/>
                  </a:lnTo>
                  <a:lnTo>
                    <a:pt x="20785" y="45903"/>
                  </a:lnTo>
                  <a:lnTo>
                    <a:pt x="21462" y="45809"/>
                  </a:lnTo>
                  <a:lnTo>
                    <a:pt x="22140" y="45706"/>
                  </a:lnTo>
                  <a:lnTo>
                    <a:pt x="22822" y="45594"/>
                  </a:lnTo>
                  <a:lnTo>
                    <a:pt x="23510" y="45465"/>
                  </a:lnTo>
                  <a:lnTo>
                    <a:pt x="24202" y="45328"/>
                  </a:lnTo>
                  <a:lnTo>
                    <a:pt x="24330" y="45293"/>
                  </a:lnTo>
                  <a:lnTo>
                    <a:pt x="24462" y="45250"/>
                  </a:lnTo>
                  <a:lnTo>
                    <a:pt x="24584" y="45199"/>
                  </a:lnTo>
                  <a:lnTo>
                    <a:pt x="24712" y="45147"/>
                  </a:lnTo>
                  <a:lnTo>
                    <a:pt x="24834" y="45079"/>
                  </a:lnTo>
                  <a:lnTo>
                    <a:pt x="24951" y="45001"/>
                  </a:lnTo>
                  <a:lnTo>
                    <a:pt x="25068" y="44915"/>
                  </a:lnTo>
                  <a:lnTo>
                    <a:pt x="25185" y="44829"/>
                  </a:lnTo>
                  <a:lnTo>
                    <a:pt x="25297" y="44726"/>
                  </a:lnTo>
                  <a:lnTo>
                    <a:pt x="25404" y="44623"/>
                  </a:lnTo>
                  <a:lnTo>
                    <a:pt x="25511" y="44511"/>
                  </a:lnTo>
                  <a:lnTo>
                    <a:pt x="25613" y="44391"/>
                  </a:lnTo>
                  <a:lnTo>
                    <a:pt x="25715" y="44262"/>
                  </a:lnTo>
                  <a:lnTo>
                    <a:pt x="25812" y="44133"/>
                  </a:lnTo>
                  <a:lnTo>
                    <a:pt x="25903" y="43996"/>
                  </a:lnTo>
                  <a:lnTo>
                    <a:pt x="25995" y="43850"/>
                  </a:lnTo>
                  <a:lnTo>
                    <a:pt x="26082" y="43695"/>
                  </a:lnTo>
                  <a:lnTo>
                    <a:pt x="26163" y="43541"/>
                  </a:lnTo>
                  <a:lnTo>
                    <a:pt x="26245" y="43377"/>
                  </a:lnTo>
                  <a:lnTo>
                    <a:pt x="26321" y="43206"/>
                  </a:lnTo>
                  <a:lnTo>
                    <a:pt x="26387" y="43034"/>
                  </a:lnTo>
                  <a:lnTo>
                    <a:pt x="26459" y="42853"/>
                  </a:lnTo>
                  <a:lnTo>
                    <a:pt x="26520" y="42664"/>
                  </a:lnTo>
                  <a:lnTo>
                    <a:pt x="26576" y="42475"/>
                  </a:lnTo>
                  <a:lnTo>
                    <a:pt x="26632" y="42286"/>
                  </a:lnTo>
                  <a:lnTo>
                    <a:pt x="26683" y="42089"/>
                  </a:lnTo>
                  <a:lnTo>
                    <a:pt x="26723" y="41883"/>
                  </a:lnTo>
                  <a:lnTo>
                    <a:pt x="26764" y="41676"/>
                  </a:lnTo>
                  <a:lnTo>
                    <a:pt x="26800" y="41470"/>
                  </a:lnTo>
                  <a:lnTo>
                    <a:pt x="26830" y="41255"/>
                  </a:lnTo>
                  <a:lnTo>
                    <a:pt x="26851" y="41041"/>
                  </a:lnTo>
                  <a:lnTo>
                    <a:pt x="26871" y="40826"/>
                  </a:lnTo>
                  <a:lnTo>
                    <a:pt x="26932" y="39967"/>
                  </a:lnTo>
                  <a:lnTo>
                    <a:pt x="26988" y="39108"/>
                  </a:lnTo>
                  <a:lnTo>
                    <a:pt x="27044" y="38248"/>
                  </a:lnTo>
                  <a:lnTo>
                    <a:pt x="27095" y="37406"/>
                  </a:lnTo>
                  <a:lnTo>
                    <a:pt x="27141" y="36556"/>
                  </a:lnTo>
                  <a:lnTo>
                    <a:pt x="27182" y="35714"/>
                  </a:lnTo>
                  <a:lnTo>
                    <a:pt x="27263" y="34056"/>
                  </a:lnTo>
                  <a:lnTo>
                    <a:pt x="27324" y="32406"/>
                  </a:lnTo>
                  <a:lnTo>
                    <a:pt x="27375" y="30791"/>
                  </a:lnTo>
                  <a:lnTo>
                    <a:pt x="27416" y="29202"/>
                  </a:lnTo>
                  <a:lnTo>
                    <a:pt x="27447" y="27638"/>
                  </a:lnTo>
                  <a:lnTo>
                    <a:pt x="27467" y="26109"/>
                  </a:lnTo>
                  <a:lnTo>
                    <a:pt x="27482" y="24614"/>
                  </a:lnTo>
                  <a:lnTo>
                    <a:pt x="27482" y="23154"/>
                  </a:lnTo>
                  <a:lnTo>
                    <a:pt x="27477" y="21736"/>
                  </a:lnTo>
                  <a:lnTo>
                    <a:pt x="27467" y="20361"/>
                  </a:lnTo>
                  <a:lnTo>
                    <a:pt x="27447" y="19030"/>
                  </a:lnTo>
                  <a:lnTo>
                    <a:pt x="27426" y="17741"/>
                  </a:lnTo>
                  <a:lnTo>
                    <a:pt x="27396" y="16504"/>
                  </a:lnTo>
                  <a:lnTo>
                    <a:pt x="27365" y="15318"/>
                  </a:lnTo>
                  <a:lnTo>
                    <a:pt x="27330" y="14193"/>
                  </a:lnTo>
                  <a:lnTo>
                    <a:pt x="27289" y="13119"/>
                  </a:lnTo>
                  <a:lnTo>
                    <a:pt x="27248" y="12105"/>
                  </a:lnTo>
                  <a:lnTo>
                    <a:pt x="27207" y="11152"/>
                  </a:lnTo>
                  <a:lnTo>
                    <a:pt x="27161" y="10267"/>
                  </a:lnTo>
                  <a:lnTo>
                    <a:pt x="27080" y="8694"/>
                  </a:lnTo>
                  <a:lnTo>
                    <a:pt x="27004" y="7406"/>
                  </a:lnTo>
                  <a:lnTo>
                    <a:pt x="26937" y="6426"/>
                  </a:lnTo>
                  <a:lnTo>
                    <a:pt x="26886" y="5773"/>
                  </a:lnTo>
                  <a:lnTo>
                    <a:pt x="26866" y="5464"/>
                  </a:lnTo>
                  <a:lnTo>
                    <a:pt x="26846" y="5249"/>
                  </a:lnTo>
                  <a:lnTo>
                    <a:pt x="26820" y="5043"/>
                  </a:lnTo>
                  <a:lnTo>
                    <a:pt x="26790" y="4828"/>
                  </a:lnTo>
                  <a:lnTo>
                    <a:pt x="26754" y="4631"/>
                  </a:lnTo>
                  <a:lnTo>
                    <a:pt x="26713" y="4425"/>
                  </a:lnTo>
                  <a:lnTo>
                    <a:pt x="26667" y="4227"/>
                  </a:lnTo>
                  <a:lnTo>
                    <a:pt x="26622" y="4038"/>
                  </a:lnTo>
                  <a:lnTo>
                    <a:pt x="26566" y="3849"/>
                  </a:lnTo>
                  <a:lnTo>
                    <a:pt x="26510" y="3669"/>
                  </a:lnTo>
                  <a:lnTo>
                    <a:pt x="26448" y="3488"/>
                  </a:lnTo>
                  <a:lnTo>
                    <a:pt x="26382" y="3308"/>
                  </a:lnTo>
                  <a:lnTo>
                    <a:pt x="26311" y="3136"/>
                  </a:lnTo>
                  <a:lnTo>
                    <a:pt x="26240" y="2973"/>
                  </a:lnTo>
                  <a:lnTo>
                    <a:pt x="26163" y="2818"/>
                  </a:lnTo>
                  <a:lnTo>
                    <a:pt x="26082" y="2663"/>
                  </a:lnTo>
                  <a:lnTo>
                    <a:pt x="25995" y="2509"/>
                  </a:lnTo>
                  <a:lnTo>
                    <a:pt x="25909" y="2371"/>
                  </a:lnTo>
                  <a:lnTo>
                    <a:pt x="25817" y="2234"/>
                  </a:lnTo>
                  <a:lnTo>
                    <a:pt x="25720" y="2105"/>
                  </a:lnTo>
                  <a:lnTo>
                    <a:pt x="25623" y="1976"/>
                  </a:lnTo>
                  <a:lnTo>
                    <a:pt x="25522" y="1856"/>
                  </a:lnTo>
                  <a:lnTo>
                    <a:pt x="25420" y="1744"/>
                  </a:lnTo>
                  <a:lnTo>
                    <a:pt x="25313" y="1641"/>
                  </a:lnTo>
                  <a:lnTo>
                    <a:pt x="25201" y="1546"/>
                  </a:lnTo>
                  <a:lnTo>
                    <a:pt x="25089" y="1452"/>
                  </a:lnTo>
                  <a:lnTo>
                    <a:pt x="24977" y="1375"/>
                  </a:lnTo>
                  <a:lnTo>
                    <a:pt x="24859" y="1297"/>
                  </a:lnTo>
                  <a:lnTo>
                    <a:pt x="24742" y="1229"/>
                  </a:lnTo>
                  <a:lnTo>
                    <a:pt x="24620" y="1168"/>
                  </a:lnTo>
                  <a:lnTo>
                    <a:pt x="24498" y="1117"/>
                  </a:lnTo>
                  <a:lnTo>
                    <a:pt x="24371" y="1074"/>
                  </a:lnTo>
                  <a:lnTo>
                    <a:pt x="24243" y="1040"/>
                  </a:lnTo>
                  <a:lnTo>
                    <a:pt x="24065" y="1005"/>
                  </a:lnTo>
                  <a:lnTo>
                    <a:pt x="23673" y="919"/>
                  </a:lnTo>
                  <a:lnTo>
                    <a:pt x="23092" y="808"/>
                  </a:lnTo>
                  <a:lnTo>
                    <a:pt x="22333" y="679"/>
                  </a:lnTo>
                  <a:lnTo>
                    <a:pt x="21396" y="541"/>
                  </a:lnTo>
                  <a:lnTo>
                    <a:pt x="20872" y="464"/>
                  </a:lnTo>
                  <a:lnTo>
                    <a:pt x="20306" y="395"/>
                  </a:lnTo>
                  <a:lnTo>
                    <a:pt x="19705" y="327"/>
                  </a:lnTo>
                  <a:lnTo>
                    <a:pt x="19069" y="266"/>
                  </a:lnTo>
                  <a:lnTo>
                    <a:pt x="18402" y="206"/>
                  </a:lnTo>
                  <a:lnTo>
                    <a:pt x="17699" y="146"/>
                  </a:lnTo>
                  <a:lnTo>
                    <a:pt x="16965" y="103"/>
                  </a:lnTo>
                  <a:lnTo>
                    <a:pt x="16201" y="60"/>
                  </a:lnTo>
                  <a:lnTo>
                    <a:pt x="15412" y="26"/>
                  </a:lnTo>
                  <a:lnTo>
                    <a:pt x="14597" y="9"/>
                  </a:lnTo>
                  <a:lnTo>
                    <a:pt x="137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137aa9371db_0_160"/>
            <p:cNvSpPr/>
            <p:nvPr/>
          </p:nvSpPr>
          <p:spPr>
            <a:xfrm>
              <a:off x="2765800" y="-4952300"/>
              <a:ext cx="687075" cy="1158975"/>
            </a:xfrm>
            <a:custGeom>
              <a:avLst/>
              <a:gdLst/>
              <a:ahLst/>
              <a:cxnLst/>
              <a:rect l="l" t="t" r="r" b="b"/>
              <a:pathLst>
                <a:path w="27483" h="46359" fill="none" extrusionOk="0">
                  <a:moveTo>
                    <a:pt x="3281" y="1031"/>
                  </a:moveTo>
                  <a:lnTo>
                    <a:pt x="3281" y="1031"/>
                  </a:lnTo>
                  <a:lnTo>
                    <a:pt x="3790" y="928"/>
                  </a:lnTo>
                  <a:lnTo>
                    <a:pt x="4299" y="833"/>
                  </a:lnTo>
                  <a:lnTo>
                    <a:pt x="4808" y="739"/>
                  </a:lnTo>
                  <a:lnTo>
                    <a:pt x="5308" y="662"/>
                  </a:lnTo>
                  <a:lnTo>
                    <a:pt x="5812" y="576"/>
                  </a:lnTo>
                  <a:lnTo>
                    <a:pt x="6311" y="507"/>
                  </a:lnTo>
                  <a:lnTo>
                    <a:pt x="7294" y="378"/>
                  </a:lnTo>
                  <a:lnTo>
                    <a:pt x="8272" y="266"/>
                  </a:lnTo>
                  <a:lnTo>
                    <a:pt x="9229" y="180"/>
                  </a:lnTo>
                  <a:lnTo>
                    <a:pt x="10171" y="112"/>
                  </a:lnTo>
                  <a:lnTo>
                    <a:pt x="11098" y="60"/>
                  </a:lnTo>
                  <a:lnTo>
                    <a:pt x="12005" y="26"/>
                  </a:lnTo>
                  <a:lnTo>
                    <a:pt x="12891" y="9"/>
                  </a:lnTo>
                  <a:lnTo>
                    <a:pt x="13757" y="0"/>
                  </a:lnTo>
                  <a:lnTo>
                    <a:pt x="14597" y="9"/>
                  </a:lnTo>
                  <a:lnTo>
                    <a:pt x="15412" y="26"/>
                  </a:lnTo>
                  <a:lnTo>
                    <a:pt x="16201" y="60"/>
                  </a:lnTo>
                  <a:lnTo>
                    <a:pt x="16965" y="103"/>
                  </a:lnTo>
                  <a:lnTo>
                    <a:pt x="17699" y="146"/>
                  </a:lnTo>
                  <a:lnTo>
                    <a:pt x="18402" y="206"/>
                  </a:lnTo>
                  <a:lnTo>
                    <a:pt x="19069" y="266"/>
                  </a:lnTo>
                  <a:lnTo>
                    <a:pt x="19705" y="327"/>
                  </a:lnTo>
                  <a:lnTo>
                    <a:pt x="20306" y="395"/>
                  </a:lnTo>
                  <a:lnTo>
                    <a:pt x="20872" y="464"/>
                  </a:lnTo>
                  <a:lnTo>
                    <a:pt x="21396" y="541"/>
                  </a:lnTo>
                  <a:lnTo>
                    <a:pt x="22333" y="679"/>
                  </a:lnTo>
                  <a:lnTo>
                    <a:pt x="23092" y="808"/>
                  </a:lnTo>
                  <a:lnTo>
                    <a:pt x="23673" y="919"/>
                  </a:lnTo>
                  <a:lnTo>
                    <a:pt x="24065" y="1005"/>
                  </a:lnTo>
                  <a:lnTo>
                    <a:pt x="24243" y="1040"/>
                  </a:lnTo>
                  <a:lnTo>
                    <a:pt x="24243" y="1040"/>
                  </a:lnTo>
                  <a:lnTo>
                    <a:pt x="24371" y="1074"/>
                  </a:lnTo>
                  <a:lnTo>
                    <a:pt x="24498" y="1117"/>
                  </a:lnTo>
                  <a:lnTo>
                    <a:pt x="24620" y="1168"/>
                  </a:lnTo>
                  <a:lnTo>
                    <a:pt x="24742" y="1229"/>
                  </a:lnTo>
                  <a:lnTo>
                    <a:pt x="24859" y="1297"/>
                  </a:lnTo>
                  <a:lnTo>
                    <a:pt x="24977" y="1375"/>
                  </a:lnTo>
                  <a:lnTo>
                    <a:pt x="25089" y="1452"/>
                  </a:lnTo>
                  <a:lnTo>
                    <a:pt x="25201" y="1546"/>
                  </a:lnTo>
                  <a:lnTo>
                    <a:pt x="25313" y="1641"/>
                  </a:lnTo>
                  <a:lnTo>
                    <a:pt x="25420" y="1744"/>
                  </a:lnTo>
                  <a:lnTo>
                    <a:pt x="25522" y="1856"/>
                  </a:lnTo>
                  <a:lnTo>
                    <a:pt x="25623" y="1976"/>
                  </a:lnTo>
                  <a:lnTo>
                    <a:pt x="25720" y="2105"/>
                  </a:lnTo>
                  <a:lnTo>
                    <a:pt x="25817" y="2234"/>
                  </a:lnTo>
                  <a:lnTo>
                    <a:pt x="25909" y="2371"/>
                  </a:lnTo>
                  <a:lnTo>
                    <a:pt x="25995" y="2509"/>
                  </a:lnTo>
                  <a:lnTo>
                    <a:pt x="26082" y="2663"/>
                  </a:lnTo>
                  <a:lnTo>
                    <a:pt x="26163" y="2818"/>
                  </a:lnTo>
                  <a:lnTo>
                    <a:pt x="26240" y="2973"/>
                  </a:lnTo>
                  <a:lnTo>
                    <a:pt x="26311" y="3136"/>
                  </a:lnTo>
                  <a:lnTo>
                    <a:pt x="26382" y="3308"/>
                  </a:lnTo>
                  <a:lnTo>
                    <a:pt x="26448" y="3488"/>
                  </a:lnTo>
                  <a:lnTo>
                    <a:pt x="26510" y="3669"/>
                  </a:lnTo>
                  <a:lnTo>
                    <a:pt x="26566" y="3849"/>
                  </a:lnTo>
                  <a:lnTo>
                    <a:pt x="26622" y="4038"/>
                  </a:lnTo>
                  <a:lnTo>
                    <a:pt x="26667" y="4227"/>
                  </a:lnTo>
                  <a:lnTo>
                    <a:pt x="26713" y="4425"/>
                  </a:lnTo>
                  <a:lnTo>
                    <a:pt x="26754" y="4631"/>
                  </a:lnTo>
                  <a:lnTo>
                    <a:pt x="26790" y="4828"/>
                  </a:lnTo>
                  <a:lnTo>
                    <a:pt x="26820" y="5043"/>
                  </a:lnTo>
                  <a:lnTo>
                    <a:pt x="26846" y="5249"/>
                  </a:lnTo>
                  <a:lnTo>
                    <a:pt x="26866" y="5464"/>
                  </a:lnTo>
                  <a:lnTo>
                    <a:pt x="26866" y="5464"/>
                  </a:lnTo>
                  <a:lnTo>
                    <a:pt x="26886" y="5773"/>
                  </a:lnTo>
                  <a:lnTo>
                    <a:pt x="26937" y="6426"/>
                  </a:lnTo>
                  <a:lnTo>
                    <a:pt x="27004" y="7406"/>
                  </a:lnTo>
                  <a:lnTo>
                    <a:pt x="27080" y="8694"/>
                  </a:lnTo>
                  <a:lnTo>
                    <a:pt x="27161" y="10267"/>
                  </a:lnTo>
                  <a:lnTo>
                    <a:pt x="27207" y="11152"/>
                  </a:lnTo>
                  <a:lnTo>
                    <a:pt x="27248" y="12105"/>
                  </a:lnTo>
                  <a:lnTo>
                    <a:pt x="27289" y="13119"/>
                  </a:lnTo>
                  <a:lnTo>
                    <a:pt x="27330" y="14193"/>
                  </a:lnTo>
                  <a:lnTo>
                    <a:pt x="27365" y="15318"/>
                  </a:lnTo>
                  <a:lnTo>
                    <a:pt x="27396" y="16504"/>
                  </a:lnTo>
                  <a:lnTo>
                    <a:pt x="27426" y="17741"/>
                  </a:lnTo>
                  <a:lnTo>
                    <a:pt x="27447" y="19030"/>
                  </a:lnTo>
                  <a:lnTo>
                    <a:pt x="27467" y="20361"/>
                  </a:lnTo>
                  <a:lnTo>
                    <a:pt x="27477" y="21736"/>
                  </a:lnTo>
                  <a:lnTo>
                    <a:pt x="27482" y="23154"/>
                  </a:lnTo>
                  <a:lnTo>
                    <a:pt x="27482" y="24614"/>
                  </a:lnTo>
                  <a:lnTo>
                    <a:pt x="27467" y="26109"/>
                  </a:lnTo>
                  <a:lnTo>
                    <a:pt x="27447" y="27638"/>
                  </a:lnTo>
                  <a:lnTo>
                    <a:pt x="27416" y="29202"/>
                  </a:lnTo>
                  <a:lnTo>
                    <a:pt x="27375" y="30791"/>
                  </a:lnTo>
                  <a:lnTo>
                    <a:pt x="27324" y="32406"/>
                  </a:lnTo>
                  <a:lnTo>
                    <a:pt x="27263" y="34056"/>
                  </a:lnTo>
                  <a:lnTo>
                    <a:pt x="27182" y="35714"/>
                  </a:lnTo>
                  <a:lnTo>
                    <a:pt x="27141" y="36556"/>
                  </a:lnTo>
                  <a:lnTo>
                    <a:pt x="27095" y="37406"/>
                  </a:lnTo>
                  <a:lnTo>
                    <a:pt x="27044" y="38248"/>
                  </a:lnTo>
                  <a:lnTo>
                    <a:pt x="26988" y="39108"/>
                  </a:lnTo>
                  <a:lnTo>
                    <a:pt x="26932" y="39967"/>
                  </a:lnTo>
                  <a:lnTo>
                    <a:pt x="26871" y="40826"/>
                  </a:lnTo>
                  <a:lnTo>
                    <a:pt x="26871" y="40826"/>
                  </a:lnTo>
                  <a:lnTo>
                    <a:pt x="26851" y="41041"/>
                  </a:lnTo>
                  <a:lnTo>
                    <a:pt x="26830" y="41255"/>
                  </a:lnTo>
                  <a:lnTo>
                    <a:pt x="26800" y="41470"/>
                  </a:lnTo>
                  <a:lnTo>
                    <a:pt x="26764" y="41676"/>
                  </a:lnTo>
                  <a:lnTo>
                    <a:pt x="26723" y="41883"/>
                  </a:lnTo>
                  <a:lnTo>
                    <a:pt x="26683" y="42089"/>
                  </a:lnTo>
                  <a:lnTo>
                    <a:pt x="26632" y="42286"/>
                  </a:lnTo>
                  <a:lnTo>
                    <a:pt x="26576" y="42475"/>
                  </a:lnTo>
                  <a:lnTo>
                    <a:pt x="26520" y="42664"/>
                  </a:lnTo>
                  <a:lnTo>
                    <a:pt x="26459" y="42853"/>
                  </a:lnTo>
                  <a:lnTo>
                    <a:pt x="26387" y="43034"/>
                  </a:lnTo>
                  <a:lnTo>
                    <a:pt x="26321" y="43206"/>
                  </a:lnTo>
                  <a:lnTo>
                    <a:pt x="26245" y="43377"/>
                  </a:lnTo>
                  <a:lnTo>
                    <a:pt x="26163" y="43541"/>
                  </a:lnTo>
                  <a:lnTo>
                    <a:pt x="26082" y="43695"/>
                  </a:lnTo>
                  <a:lnTo>
                    <a:pt x="25995" y="43850"/>
                  </a:lnTo>
                  <a:lnTo>
                    <a:pt x="25903" y="43996"/>
                  </a:lnTo>
                  <a:lnTo>
                    <a:pt x="25812" y="44133"/>
                  </a:lnTo>
                  <a:lnTo>
                    <a:pt x="25715" y="44262"/>
                  </a:lnTo>
                  <a:lnTo>
                    <a:pt x="25613" y="44391"/>
                  </a:lnTo>
                  <a:lnTo>
                    <a:pt x="25511" y="44511"/>
                  </a:lnTo>
                  <a:lnTo>
                    <a:pt x="25404" y="44623"/>
                  </a:lnTo>
                  <a:lnTo>
                    <a:pt x="25297" y="44726"/>
                  </a:lnTo>
                  <a:lnTo>
                    <a:pt x="25185" y="44829"/>
                  </a:lnTo>
                  <a:lnTo>
                    <a:pt x="25068" y="44915"/>
                  </a:lnTo>
                  <a:lnTo>
                    <a:pt x="24951" y="45001"/>
                  </a:lnTo>
                  <a:lnTo>
                    <a:pt x="24834" y="45079"/>
                  </a:lnTo>
                  <a:lnTo>
                    <a:pt x="24712" y="45147"/>
                  </a:lnTo>
                  <a:lnTo>
                    <a:pt x="24584" y="45199"/>
                  </a:lnTo>
                  <a:lnTo>
                    <a:pt x="24462" y="45250"/>
                  </a:lnTo>
                  <a:lnTo>
                    <a:pt x="24330" y="45293"/>
                  </a:lnTo>
                  <a:lnTo>
                    <a:pt x="24202" y="45328"/>
                  </a:lnTo>
                  <a:lnTo>
                    <a:pt x="24202" y="45328"/>
                  </a:lnTo>
                  <a:lnTo>
                    <a:pt x="23510" y="45465"/>
                  </a:lnTo>
                  <a:lnTo>
                    <a:pt x="22822" y="45594"/>
                  </a:lnTo>
                  <a:lnTo>
                    <a:pt x="22140" y="45706"/>
                  </a:lnTo>
                  <a:lnTo>
                    <a:pt x="21462" y="45809"/>
                  </a:lnTo>
                  <a:lnTo>
                    <a:pt x="20785" y="45903"/>
                  </a:lnTo>
                  <a:lnTo>
                    <a:pt x="20118" y="45989"/>
                  </a:lnTo>
                  <a:lnTo>
                    <a:pt x="19456" y="46067"/>
                  </a:lnTo>
                  <a:lnTo>
                    <a:pt x="18799" y="46135"/>
                  </a:lnTo>
                  <a:lnTo>
                    <a:pt x="18152" y="46187"/>
                  </a:lnTo>
                  <a:lnTo>
                    <a:pt x="17510" y="46238"/>
                  </a:lnTo>
                  <a:lnTo>
                    <a:pt x="16879" y="46273"/>
                  </a:lnTo>
                  <a:lnTo>
                    <a:pt x="16252" y="46307"/>
                  </a:lnTo>
                  <a:lnTo>
                    <a:pt x="15636" y="46324"/>
                  </a:lnTo>
                  <a:lnTo>
                    <a:pt x="15030" y="46341"/>
                  </a:lnTo>
                  <a:lnTo>
                    <a:pt x="14434" y="46350"/>
                  </a:lnTo>
                  <a:lnTo>
                    <a:pt x="13848" y="46359"/>
                  </a:lnTo>
                  <a:lnTo>
                    <a:pt x="13848" y="46359"/>
                  </a:lnTo>
                  <a:lnTo>
                    <a:pt x="13288" y="46350"/>
                  </a:lnTo>
                  <a:lnTo>
                    <a:pt x="12738" y="46350"/>
                  </a:lnTo>
                  <a:lnTo>
                    <a:pt x="11674" y="46316"/>
                  </a:lnTo>
                  <a:lnTo>
                    <a:pt x="10650" y="46264"/>
                  </a:lnTo>
                  <a:lnTo>
                    <a:pt x="9682" y="46204"/>
                  </a:lnTo>
                  <a:lnTo>
                    <a:pt x="8766" y="46127"/>
                  </a:lnTo>
                  <a:lnTo>
                    <a:pt x="7910" y="46041"/>
                  </a:lnTo>
                  <a:lnTo>
                    <a:pt x="7116" y="45955"/>
                  </a:lnTo>
                  <a:lnTo>
                    <a:pt x="6382" y="45860"/>
                  </a:lnTo>
                  <a:lnTo>
                    <a:pt x="5715" y="45766"/>
                  </a:lnTo>
                  <a:lnTo>
                    <a:pt x="5124" y="45671"/>
                  </a:lnTo>
                  <a:lnTo>
                    <a:pt x="4605" y="45585"/>
                  </a:lnTo>
                  <a:lnTo>
                    <a:pt x="4162" y="45499"/>
                  </a:lnTo>
                  <a:lnTo>
                    <a:pt x="3525" y="45379"/>
                  </a:lnTo>
                  <a:lnTo>
                    <a:pt x="3240" y="45310"/>
                  </a:lnTo>
                  <a:lnTo>
                    <a:pt x="3240" y="45310"/>
                  </a:lnTo>
                  <a:lnTo>
                    <a:pt x="3113" y="45276"/>
                  </a:lnTo>
                  <a:lnTo>
                    <a:pt x="2985" y="45242"/>
                  </a:lnTo>
                  <a:lnTo>
                    <a:pt x="2863" y="45190"/>
                  </a:lnTo>
                  <a:lnTo>
                    <a:pt x="2746" y="45130"/>
                  </a:lnTo>
                  <a:lnTo>
                    <a:pt x="2624" y="45061"/>
                  </a:lnTo>
                  <a:lnTo>
                    <a:pt x="2506" y="44984"/>
                  </a:lnTo>
                  <a:lnTo>
                    <a:pt x="2394" y="44907"/>
                  </a:lnTo>
                  <a:lnTo>
                    <a:pt x="2282" y="44812"/>
                  </a:lnTo>
                  <a:lnTo>
                    <a:pt x="2170" y="44718"/>
                  </a:lnTo>
                  <a:lnTo>
                    <a:pt x="2063" y="44615"/>
                  </a:lnTo>
                  <a:lnTo>
                    <a:pt x="1962" y="44503"/>
                  </a:lnTo>
                  <a:lnTo>
                    <a:pt x="1860" y="44383"/>
                  </a:lnTo>
                  <a:lnTo>
                    <a:pt x="1763" y="44254"/>
                  </a:lnTo>
                  <a:lnTo>
                    <a:pt x="1671" y="44125"/>
                  </a:lnTo>
                  <a:lnTo>
                    <a:pt x="1580" y="43987"/>
                  </a:lnTo>
                  <a:lnTo>
                    <a:pt x="1488" y="43850"/>
                  </a:lnTo>
                  <a:lnTo>
                    <a:pt x="1406" y="43695"/>
                  </a:lnTo>
                  <a:lnTo>
                    <a:pt x="1325" y="43541"/>
                  </a:lnTo>
                  <a:lnTo>
                    <a:pt x="1243" y="43386"/>
                  </a:lnTo>
                  <a:lnTo>
                    <a:pt x="1172" y="43214"/>
                  </a:lnTo>
                  <a:lnTo>
                    <a:pt x="1101" y="43051"/>
                  </a:lnTo>
                  <a:lnTo>
                    <a:pt x="1035" y="42871"/>
                  </a:lnTo>
                  <a:lnTo>
                    <a:pt x="974" y="42690"/>
                  </a:lnTo>
                  <a:lnTo>
                    <a:pt x="917" y="42510"/>
                  </a:lnTo>
                  <a:lnTo>
                    <a:pt x="861" y="42321"/>
                  </a:lnTo>
                  <a:lnTo>
                    <a:pt x="816" y="42123"/>
                  </a:lnTo>
                  <a:lnTo>
                    <a:pt x="770" y="41926"/>
                  </a:lnTo>
                  <a:lnTo>
                    <a:pt x="729" y="41728"/>
                  </a:lnTo>
                  <a:lnTo>
                    <a:pt x="693" y="41522"/>
                  </a:lnTo>
                  <a:lnTo>
                    <a:pt x="663" y="41316"/>
                  </a:lnTo>
                  <a:lnTo>
                    <a:pt x="642" y="41109"/>
                  </a:lnTo>
                  <a:lnTo>
                    <a:pt x="622" y="40895"/>
                  </a:lnTo>
                  <a:lnTo>
                    <a:pt x="622" y="40895"/>
                  </a:lnTo>
                  <a:lnTo>
                    <a:pt x="597" y="40585"/>
                  </a:lnTo>
                  <a:lnTo>
                    <a:pt x="546" y="39932"/>
                  </a:lnTo>
                  <a:lnTo>
                    <a:pt x="485" y="38953"/>
                  </a:lnTo>
                  <a:lnTo>
                    <a:pt x="403" y="37664"/>
                  </a:lnTo>
                  <a:lnTo>
                    <a:pt x="322" y="36092"/>
                  </a:lnTo>
                  <a:lnTo>
                    <a:pt x="281" y="35207"/>
                  </a:lnTo>
                  <a:lnTo>
                    <a:pt x="235" y="34253"/>
                  </a:lnTo>
                  <a:lnTo>
                    <a:pt x="194" y="33240"/>
                  </a:lnTo>
                  <a:lnTo>
                    <a:pt x="159" y="32166"/>
                  </a:lnTo>
                  <a:lnTo>
                    <a:pt x="123" y="31032"/>
                  </a:lnTo>
                  <a:lnTo>
                    <a:pt x="87" y="29855"/>
                  </a:lnTo>
                  <a:lnTo>
                    <a:pt x="62" y="28618"/>
                  </a:lnTo>
                  <a:lnTo>
                    <a:pt x="36" y="27329"/>
                  </a:lnTo>
                  <a:lnTo>
                    <a:pt x="21" y="25997"/>
                  </a:lnTo>
                  <a:lnTo>
                    <a:pt x="6" y="24623"/>
                  </a:lnTo>
                  <a:lnTo>
                    <a:pt x="1" y="23205"/>
                  </a:lnTo>
                  <a:lnTo>
                    <a:pt x="6" y="21745"/>
                  </a:lnTo>
                  <a:lnTo>
                    <a:pt x="16" y="20250"/>
                  </a:lnTo>
                  <a:lnTo>
                    <a:pt x="36" y="18720"/>
                  </a:lnTo>
                  <a:lnTo>
                    <a:pt x="67" y="17157"/>
                  </a:lnTo>
                  <a:lnTo>
                    <a:pt x="108" y="15567"/>
                  </a:lnTo>
                  <a:lnTo>
                    <a:pt x="159" y="13944"/>
                  </a:lnTo>
                  <a:lnTo>
                    <a:pt x="225" y="12303"/>
                  </a:lnTo>
                  <a:lnTo>
                    <a:pt x="301" y="10636"/>
                  </a:lnTo>
                  <a:lnTo>
                    <a:pt x="342" y="9794"/>
                  </a:lnTo>
                  <a:lnTo>
                    <a:pt x="388" y="8952"/>
                  </a:lnTo>
                  <a:lnTo>
                    <a:pt x="439" y="8102"/>
                  </a:lnTo>
                  <a:lnTo>
                    <a:pt x="495" y="7251"/>
                  </a:lnTo>
                  <a:lnTo>
                    <a:pt x="551" y="6392"/>
                  </a:lnTo>
                  <a:lnTo>
                    <a:pt x="612" y="5533"/>
                  </a:lnTo>
                  <a:lnTo>
                    <a:pt x="612" y="5533"/>
                  </a:lnTo>
                  <a:lnTo>
                    <a:pt x="632" y="5318"/>
                  </a:lnTo>
                  <a:lnTo>
                    <a:pt x="658" y="5095"/>
                  </a:lnTo>
                  <a:lnTo>
                    <a:pt x="688" y="4888"/>
                  </a:lnTo>
                  <a:lnTo>
                    <a:pt x="719" y="4674"/>
                  </a:lnTo>
                  <a:lnTo>
                    <a:pt x="760" y="4468"/>
                  </a:lnTo>
                  <a:lnTo>
                    <a:pt x="805" y="4270"/>
                  </a:lnTo>
                  <a:lnTo>
                    <a:pt x="856" y="4072"/>
                  </a:lnTo>
                  <a:lnTo>
                    <a:pt x="907" y="3883"/>
                  </a:lnTo>
                  <a:lnTo>
                    <a:pt x="968" y="3694"/>
                  </a:lnTo>
                  <a:lnTo>
                    <a:pt x="1030" y="3505"/>
                  </a:lnTo>
                  <a:lnTo>
                    <a:pt x="1096" y="3325"/>
                  </a:lnTo>
                  <a:lnTo>
                    <a:pt x="1167" y="3153"/>
                  </a:lnTo>
                  <a:lnTo>
                    <a:pt x="1243" y="2981"/>
                  </a:lnTo>
                  <a:lnTo>
                    <a:pt x="1320" y="2818"/>
                  </a:lnTo>
                  <a:lnTo>
                    <a:pt x="1401" y="2663"/>
                  </a:lnTo>
                  <a:lnTo>
                    <a:pt x="1488" y="2509"/>
                  </a:lnTo>
                  <a:lnTo>
                    <a:pt x="1580" y="2363"/>
                  </a:lnTo>
                  <a:lnTo>
                    <a:pt x="1671" y="2225"/>
                  </a:lnTo>
                  <a:lnTo>
                    <a:pt x="1768" y="2096"/>
                  </a:lnTo>
                  <a:lnTo>
                    <a:pt x="1870" y="1967"/>
                  </a:lnTo>
                  <a:lnTo>
                    <a:pt x="1972" y="1847"/>
                  </a:lnTo>
                  <a:lnTo>
                    <a:pt x="2079" y="1735"/>
                  </a:lnTo>
                  <a:lnTo>
                    <a:pt x="2191" y="1624"/>
                  </a:lnTo>
                  <a:lnTo>
                    <a:pt x="2303" y="1529"/>
                  </a:lnTo>
                  <a:lnTo>
                    <a:pt x="2415" y="1443"/>
                  </a:lnTo>
                  <a:lnTo>
                    <a:pt x="2532" y="1357"/>
                  </a:lnTo>
                  <a:lnTo>
                    <a:pt x="2654" y="1280"/>
                  </a:lnTo>
                  <a:lnTo>
                    <a:pt x="2776" y="1211"/>
                  </a:lnTo>
                  <a:lnTo>
                    <a:pt x="2899" y="1160"/>
                  </a:lnTo>
                  <a:lnTo>
                    <a:pt x="3026" y="1108"/>
                  </a:lnTo>
                  <a:lnTo>
                    <a:pt x="3153" y="1065"/>
                  </a:lnTo>
                  <a:lnTo>
                    <a:pt x="3281" y="1031"/>
                  </a:lnTo>
                  <a:lnTo>
                    <a:pt x="3281" y="10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137aa9371db_0_160"/>
            <p:cNvSpPr/>
            <p:nvPr/>
          </p:nvSpPr>
          <p:spPr>
            <a:xfrm>
              <a:off x="2919475" y="-4693275"/>
              <a:ext cx="379725" cy="640700"/>
            </a:xfrm>
            <a:custGeom>
              <a:avLst/>
              <a:gdLst/>
              <a:ahLst/>
              <a:cxnLst/>
              <a:rect l="l" t="t" r="r" b="b"/>
              <a:pathLst>
                <a:path w="15189" h="25628" fill="none" extrusionOk="0">
                  <a:moveTo>
                    <a:pt x="312" y="25112"/>
                  </a:moveTo>
                  <a:lnTo>
                    <a:pt x="312" y="25112"/>
                  </a:lnTo>
                  <a:lnTo>
                    <a:pt x="897" y="25190"/>
                  </a:lnTo>
                  <a:lnTo>
                    <a:pt x="1544" y="25276"/>
                  </a:lnTo>
                  <a:lnTo>
                    <a:pt x="2242" y="25353"/>
                  </a:lnTo>
                  <a:lnTo>
                    <a:pt x="2991" y="25422"/>
                  </a:lnTo>
                  <a:lnTo>
                    <a:pt x="3790" y="25482"/>
                  </a:lnTo>
                  <a:lnTo>
                    <a:pt x="4630" y="25542"/>
                  </a:lnTo>
                  <a:lnTo>
                    <a:pt x="5512" y="25585"/>
                  </a:lnTo>
                  <a:lnTo>
                    <a:pt x="6433" y="25619"/>
                  </a:lnTo>
                  <a:lnTo>
                    <a:pt x="7391" y="25628"/>
                  </a:lnTo>
                  <a:lnTo>
                    <a:pt x="8384" y="25628"/>
                  </a:lnTo>
                  <a:lnTo>
                    <a:pt x="8893" y="25619"/>
                  </a:lnTo>
                  <a:lnTo>
                    <a:pt x="9408" y="25602"/>
                  </a:lnTo>
                  <a:lnTo>
                    <a:pt x="9932" y="25585"/>
                  </a:lnTo>
                  <a:lnTo>
                    <a:pt x="10457" y="25559"/>
                  </a:lnTo>
                  <a:lnTo>
                    <a:pt x="10992" y="25525"/>
                  </a:lnTo>
                  <a:lnTo>
                    <a:pt x="11536" y="25490"/>
                  </a:lnTo>
                  <a:lnTo>
                    <a:pt x="12081" y="25448"/>
                  </a:lnTo>
                  <a:lnTo>
                    <a:pt x="12631" y="25396"/>
                  </a:lnTo>
                  <a:lnTo>
                    <a:pt x="13192" y="25336"/>
                  </a:lnTo>
                  <a:lnTo>
                    <a:pt x="13752" y="25267"/>
                  </a:lnTo>
                  <a:lnTo>
                    <a:pt x="14317" y="25198"/>
                  </a:lnTo>
                  <a:lnTo>
                    <a:pt x="14888" y="25112"/>
                  </a:lnTo>
                  <a:lnTo>
                    <a:pt x="14888" y="25112"/>
                  </a:lnTo>
                  <a:lnTo>
                    <a:pt x="14933" y="24159"/>
                  </a:lnTo>
                  <a:lnTo>
                    <a:pt x="14979" y="23205"/>
                  </a:lnTo>
                  <a:lnTo>
                    <a:pt x="15020" y="22260"/>
                  </a:lnTo>
                  <a:lnTo>
                    <a:pt x="15051" y="21324"/>
                  </a:lnTo>
                  <a:lnTo>
                    <a:pt x="15081" y="20396"/>
                  </a:lnTo>
                  <a:lnTo>
                    <a:pt x="15107" y="19468"/>
                  </a:lnTo>
                  <a:lnTo>
                    <a:pt x="15132" y="18557"/>
                  </a:lnTo>
                  <a:lnTo>
                    <a:pt x="15147" y="17655"/>
                  </a:lnTo>
                  <a:lnTo>
                    <a:pt x="15163" y="16762"/>
                  </a:lnTo>
                  <a:lnTo>
                    <a:pt x="15173" y="15885"/>
                  </a:lnTo>
                  <a:lnTo>
                    <a:pt x="15183" y="15018"/>
                  </a:lnTo>
                  <a:lnTo>
                    <a:pt x="15188" y="14159"/>
                  </a:lnTo>
                  <a:lnTo>
                    <a:pt x="15188" y="12483"/>
                  </a:lnTo>
                  <a:lnTo>
                    <a:pt x="15183" y="10868"/>
                  </a:lnTo>
                  <a:lnTo>
                    <a:pt x="15163" y="9313"/>
                  </a:lnTo>
                  <a:lnTo>
                    <a:pt x="15137" y="7827"/>
                  </a:lnTo>
                  <a:lnTo>
                    <a:pt x="15102" y="6401"/>
                  </a:lnTo>
                  <a:lnTo>
                    <a:pt x="15066" y="5060"/>
                  </a:lnTo>
                  <a:lnTo>
                    <a:pt x="15020" y="3789"/>
                  </a:lnTo>
                  <a:lnTo>
                    <a:pt x="14974" y="2612"/>
                  </a:lnTo>
                  <a:lnTo>
                    <a:pt x="14928" y="1521"/>
                  </a:lnTo>
                  <a:lnTo>
                    <a:pt x="14883" y="524"/>
                  </a:lnTo>
                  <a:lnTo>
                    <a:pt x="14883" y="524"/>
                  </a:lnTo>
                  <a:lnTo>
                    <a:pt x="14292" y="447"/>
                  </a:lnTo>
                  <a:lnTo>
                    <a:pt x="13645" y="361"/>
                  </a:lnTo>
                  <a:lnTo>
                    <a:pt x="12947" y="284"/>
                  </a:lnTo>
                  <a:lnTo>
                    <a:pt x="12199" y="215"/>
                  </a:lnTo>
                  <a:lnTo>
                    <a:pt x="11404" y="146"/>
                  </a:lnTo>
                  <a:lnTo>
                    <a:pt x="10564" y="95"/>
                  </a:lnTo>
                  <a:lnTo>
                    <a:pt x="9678" y="52"/>
                  </a:lnTo>
                  <a:lnTo>
                    <a:pt x="8756" y="17"/>
                  </a:lnTo>
                  <a:lnTo>
                    <a:pt x="7798" y="0"/>
                  </a:lnTo>
                  <a:lnTo>
                    <a:pt x="6805" y="9"/>
                  </a:lnTo>
                  <a:lnTo>
                    <a:pt x="6301" y="17"/>
                  </a:lnTo>
                  <a:lnTo>
                    <a:pt x="5781" y="26"/>
                  </a:lnTo>
                  <a:lnTo>
                    <a:pt x="5262" y="52"/>
                  </a:lnTo>
                  <a:lnTo>
                    <a:pt x="4732" y="77"/>
                  </a:lnTo>
                  <a:lnTo>
                    <a:pt x="4198" y="103"/>
                  </a:lnTo>
                  <a:lnTo>
                    <a:pt x="3658" y="146"/>
                  </a:lnTo>
                  <a:lnTo>
                    <a:pt x="3113" y="189"/>
                  </a:lnTo>
                  <a:lnTo>
                    <a:pt x="2558" y="241"/>
                  </a:lnTo>
                  <a:lnTo>
                    <a:pt x="2002" y="301"/>
                  </a:lnTo>
                  <a:lnTo>
                    <a:pt x="1442" y="361"/>
                  </a:lnTo>
                  <a:lnTo>
                    <a:pt x="877" y="438"/>
                  </a:lnTo>
                  <a:lnTo>
                    <a:pt x="307" y="516"/>
                  </a:lnTo>
                  <a:lnTo>
                    <a:pt x="307" y="516"/>
                  </a:lnTo>
                  <a:lnTo>
                    <a:pt x="256" y="1478"/>
                  </a:lnTo>
                  <a:lnTo>
                    <a:pt x="215" y="2431"/>
                  </a:lnTo>
                  <a:lnTo>
                    <a:pt x="174" y="3377"/>
                  </a:lnTo>
                  <a:lnTo>
                    <a:pt x="138" y="4313"/>
                  </a:lnTo>
                  <a:lnTo>
                    <a:pt x="108" y="5241"/>
                  </a:lnTo>
                  <a:lnTo>
                    <a:pt x="82" y="6160"/>
                  </a:lnTo>
                  <a:lnTo>
                    <a:pt x="62" y="7079"/>
                  </a:lnTo>
                  <a:lnTo>
                    <a:pt x="42" y="7981"/>
                  </a:lnTo>
                  <a:lnTo>
                    <a:pt x="26" y="8866"/>
                  </a:lnTo>
                  <a:lnTo>
                    <a:pt x="16" y="9751"/>
                  </a:lnTo>
                  <a:lnTo>
                    <a:pt x="6" y="10619"/>
                  </a:lnTo>
                  <a:lnTo>
                    <a:pt x="1" y="11478"/>
                  </a:lnTo>
                  <a:lnTo>
                    <a:pt x="1" y="13145"/>
                  </a:lnTo>
                  <a:lnTo>
                    <a:pt x="11" y="14769"/>
                  </a:lnTo>
                  <a:lnTo>
                    <a:pt x="26" y="16324"/>
                  </a:lnTo>
                  <a:lnTo>
                    <a:pt x="52" y="17810"/>
                  </a:lnTo>
                  <a:lnTo>
                    <a:pt x="88" y="19236"/>
                  </a:lnTo>
                  <a:lnTo>
                    <a:pt x="123" y="20576"/>
                  </a:lnTo>
                  <a:lnTo>
                    <a:pt x="169" y="21848"/>
                  </a:lnTo>
                  <a:lnTo>
                    <a:pt x="215" y="23025"/>
                  </a:lnTo>
                  <a:lnTo>
                    <a:pt x="261" y="24116"/>
                  </a:lnTo>
                  <a:lnTo>
                    <a:pt x="312" y="25112"/>
                  </a:lnTo>
                  <a:lnTo>
                    <a:pt x="312" y="251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137aa9371db_0_160"/>
            <p:cNvSpPr/>
            <p:nvPr/>
          </p:nvSpPr>
          <p:spPr>
            <a:xfrm>
              <a:off x="2927250" y="-4065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137aa9371db_0_160"/>
            <p:cNvSpPr/>
            <p:nvPr/>
          </p:nvSpPr>
          <p:spPr>
            <a:xfrm>
              <a:off x="2346900" y="-1548650"/>
              <a:ext cx="1371300" cy="258825"/>
            </a:xfrm>
            <a:custGeom>
              <a:avLst/>
              <a:gdLst/>
              <a:ahLst/>
              <a:cxnLst/>
              <a:rect l="l" t="t" r="r" b="b"/>
              <a:pathLst>
                <a:path w="54852" h="10353" extrusionOk="0">
                  <a:moveTo>
                    <a:pt x="2909" y="0"/>
                  </a:moveTo>
                  <a:lnTo>
                    <a:pt x="2756" y="26"/>
                  </a:lnTo>
                  <a:lnTo>
                    <a:pt x="2598" y="52"/>
                  </a:lnTo>
                  <a:lnTo>
                    <a:pt x="2451" y="103"/>
                  </a:lnTo>
                  <a:lnTo>
                    <a:pt x="2303" y="163"/>
                  </a:lnTo>
                  <a:lnTo>
                    <a:pt x="2155" y="232"/>
                  </a:lnTo>
                  <a:lnTo>
                    <a:pt x="2013" y="309"/>
                  </a:lnTo>
                  <a:lnTo>
                    <a:pt x="1875" y="404"/>
                  </a:lnTo>
                  <a:lnTo>
                    <a:pt x="1738" y="507"/>
                  </a:lnTo>
                  <a:lnTo>
                    <a:pt x="1605" y="619"/>
                  </a:lnTo>
                  <a:lnTo>
                    <a:pt x="1478" y="748"/>
                  </a:lnTo>
                  <a:lnTo>
                    <a:pt x="1351" y="885"/>
                  </a:lnTo>
                  <a:lnTo>
                    <a:pt x="1233" y="1022"/>
                  </a:lnTo>
                  <a:lnTo>
                    <a:pt x="1116" y="1177"/>
                  </a:lnTo>
                  <a:lnTo>
                    <a:pt x="1004" y="1340"/>
                  </a:lnTo>
                  <a:lnTo>
                    <a:pt x="897" y="1512"/>
                  </a:lnTo>
                  <a:lnTo>
                    <a:pt x="795" y="1693"/>
                  </a:lnTo>
                  <a:lnTo>
                    <a:pt x="699" y="1882"/>
                  </a:lnTo>
                  <a:lnTo>
                    <a:pt x="607" y="2079"/>
                  </a:lnTo>
                  <a:lnTo>
                    <a:pt x="520" y="2277"/>
                  </a:lnTo>
                  <a:lnTo>
                    <a:pt x="444" y="2492"/>
                  </a:lnTo>
                  <a:lnTo>
                    <a:pt x="368" y="2706"/>
                  </a:lnTo>
                  <a:lnTo>
                    <a:pt x="301" y="2930"/>
                  </a:lnTo>
                  <a:lnTo>
                    <a:pt x="240" y="3162"/>
                  </a:lnTo>
                  <a:lnTo>
                    <a:pt x="184" y="3394"/>
                  </a:lnTo>
                  <a:lnTo>
                    <a:pt x="138" y="3634"/>
                  </a:lnTo>
                  <a:lnTo>
                    <a:pt x="98" y="3883"/>
                  </a:lnTo>
                  <a:lnTo>
                    <a:pt x="62" y="4133"/>
                  </a:lnTo>
                  <a:lnTo>
                    <a:pt x="32" y="4390"/>
                  </a:lnTo>
                  <a:lnTo>
                    <a:pt x="16" y="4648"/>
                  </a:lnTo>
                  <a:lnTo>
                    <a:pt x="1" y="4906"/>
                  </a:lnTo>
                  <a:lnTo>
                    <a:pt x="1" y="5172"/>
                  </a:lnTo>
                  <a:lnTo>
                    <a:pt x="1" y="5438"/>
                  </a:lnTo>
                  <a:lnTo>
                    <a:pt x="16" y="5705"/>
                  </a:lnTo>
                  <a:lnTo>
                    <a:pt x="32" y="5962"/>
                  </a:lnTo>
                  <a:lnTo>
                    <a:pt x="62" y="6220"/>
                  </a:lnTo>
                  <a:lnTo>
                    <a:pt x="98" y="6469"/>
                  </a:lnTo>
                  <a:lnTo>
                    <a:pt x="138" y="6718"/>
                  </a:lnTo>
                  <a:lnTo>
                    <a:pt x="184" y="6959"/>
                  </a:lnTo>
                  <a:lnTo>
                    <a:pt x="240" y="7191"/>
                  </a:lnTo>
                  <a:lnTo>
                    <a:pt x="301" y="7423"/>
                  </a:lnTo>
                  <a:lnTo>
                    <a:pt x="368" y="7646"/>
                  </a:lnTo>
                  <a:lnTo>
                    <a:pt x="444" y="7861"/>
                  </a:lnTo>
                  <a:lnTo>
                    <a:pt x="520" y="8067"/>
                  </a:lnTo>
                  <a:lnTo>
                    <a:pt x="607" y="8274"/>
                  </a:lnTo>
                  <a:lnTo>
                    <a:pt x="699" y="8471"/>
                  </a:lnTo>
                  <a:lnTo>
                    <a:pt x="795" y="8660"/>
                  </a:lnTo>
                  <a:lnTo>
                    <a:pt x="897" y="8841"/>
                  </a:lnTo>
                  <a:lnTo>
                    <a:pt x="1004" y="9012"/>
                  </a:lnTo>
                  <a:lnTo>
                    <a:pt x="1116" y="9167"/>
                  </a:lnTo>
                  <a:lnTo>
                    <a:pt x="1233" y="9322"/>
                  </a:lnTo>
                  <a:lnTo>
                    <a:pt x="1351" y="9468"/>
                  </a:lnTo>
                  <a:lnTo>
                    <a:pt x="1478" y="9605"/>
                  </a:lnTo>
                  <a:lnTo>
                    <a:pt x="1605" y="9725"/>
                  </a:lnTo>
                  <a:lnTo>
                    <a:pt x="1738" y="9846"/>
                  </a:lnTo>
                  <a:lnTo>
                    <a:pt x="1875" y="9949"/>
                  </a:lnTo>
                  <a:lnTo>
                    <a:pt x="2013" y="10035"/>
                  </a:lnTo>
                  <a:lnTo>
                    <a:pt x="2155" y="10121"/>
                  </a:lnTo>
                  <a:lnTo>
                    <a:pt x="2303" y="10189"/>
                  </a:lnTo>
                  <a:lnTo>
                    <a:pt x="2451" y="10250"/>
                  </a:lnTo>
                  <a:lnTo>
                    <a:pt x="2598" y="10292"/>
                  </a:lnTo>
                  <a:lnTo>
                    <a:pt x="2756" y="10327"/>
                  </a:lnTo>
                  <a:lnTo>
                    <a:pt x="2909" y="10344"/>
                  </a:lnTo>
                  <a:lnTo>
                    <a:pt x="3067" y="10353"/>
                  </a:lnTo>
                  <a:lnTo>
                    <a:pt x="51781" y="10353"/>
                  </a:lnTo>
                  <a:lnTo>
                    <a:pt x="51939" y="10344"/>
                  </a:lnTo>
                  <a:lnTo>
                    <a:pt x="52097" y="10327"/>
                  </a:lnTo>
                  <a:lnTo>
                    <a:pt x="52249" y="10292"/>
                  </a:lnTo>
                  <a:lnTo>
                    <a:pt x="52402" y="10250"/>
                  </a:lnTo>
                  <a:lnTo>
                    <a:pt x="52550" y="10189"/>
                  </a:lnTo>
                  <a:lnTo>
                    <a:pt x="52698" y="10121"/>
                  </a:lnTo>
                  <a:lnTo>
                    <a:pt x="52840" y="10035"/>
                  </a:lnTo>
                  <a:lnTo>
                    <a:pt x="52978" y="9949"/>
                  </a:lnTo>
                  <a:lnTo>
                    <a:pt x="53115" y="9846"/>
                  </a:lnTo>
                  <a:lnTo>
                    <a:pt x="53248" y="9725"/>
                  </a:lnTo>
                  <a:lnTo>
                    <a:pt x="53375" y="9605"/>
                  </a:lnTo>
                  <a:lnTo>
                    <a:pt x="53497" y="9468"/>
                  </a:lnTo>
                  <a:lnTo>
                    <a:pt x="53620" y="9322"/>
                  </a:lnTo>
                  <a:lnTo>
                    <a:pt x="53737" y="9167"/>
                  </a:lnTo>
                  <a:lnTo>
                    <a:pt x="53849" y="9012"/>
                  </a:lnTo>
                  <a:lnTo>
                    <a:pt x="53956" y="8841"/>
                  </a:lnTo>
                  <a:lnTo>
                    <a:pt x="54057" y="8660"/>
                  </a:lnTo>
                  <a:lnTo>
                    <a:pt x="54149" y="8471"/>
                  </a:lnTo>
                  <a:lnTo>
                    <a:pt x="54241" y="8274"/>
                  </a:lnTo>
                  <a:lnTo>
                    <a:pt x="54327" y="8067"/>
                  </a:lnTo>
                  <a:lnTo>
                    <a:pt x="54409" y="7861"/>
                  </a:lnTo>
                  <a:lnTo>
                    <a:pt x="54480" y="7646"/>
                  </a:lnTo>
                  <a:lnTo>
                    <a:pt x="54552" y="7423"/>
                  </a:lnTo>
                  <a:lnTo>
                    <a:pt x="54613" y="7191"/>
                  </a:lnTo>
                  <a:lnTo>
                    <a:pt x="54664" y="6959"/>
                  </a:lnTo>
                  <a:lnTo>
                    <a:pt x="54714" y="6718"/>
                  </a:lnTo>
                  <a:lnTo>
                    <a:pt x="54755" y="6469"/>
                  </a:lnTo>
                  <a:lnTo>
                    <a:pt x="54791" y="6220"/>
                  </a:lnTo>
                  <a:lnTo>
                    <a:pt x="54816" y="5962"/>
                  </a:lnTo>
                  <a:lnTo>
                    <a:pt x="54837" y="5705"/>
                  </a:lnTo>
                  <a:lnTo>
                    <a:pt x="54847" y="5438"/>
                  </a:lnTo>
                  <a:lnTo>
                    <a:pt x="54852" y="5172"/>
                  </a:lnTo>
                  <a:lnTo>
                    <a:pt x="54847" y="4906"/>
                  </a:lnTo>
                  <a:lnTo>
                    <a:pt x="54837" y="4648"/>
                  </a:lnTo>
                  <a:lnTo>
                    <a:pt x="54816" y="4390"/>
                  </a:lnTo>
                  <a:lnTo>
                    <a:pt x="54791" y="4133"/>
                  </a:lnTo>
                  <a:lnTo>
                    <a:pt x="54755" y="3883"/>
                  </a:lnTo>
                  <a:lnTo>
                    <a:pt x="54714" y="3634"/>
                  </a:lnTo>
                  <a:lnTo>
                    <a:pt x="54664" y="3394"/>
                  </a:lnTo>
                  <a:lnTo>
                    <a:pt x="54613" y="3162"/>
                  </a:lnTo>
                  <a:lnTo>
                    <a:pt x="54552" y="2930"/>
                  </a:lnTo>
                  <a:lnTo>
                    <a:pt x="54480" y="2706"/>
                  </a:lnTo>
                  <a:lnTo>
                    <a:pt x="54409" y="2492"/>
                  </a:lnTo>
                  <a:lnTo>
                    <a:pt x="54327" y="2277"/>
                  </a:lnTo>
                  <a:lnTo>
                    <a:pt x="54241" y="2079"/>
                  </a:lnTo>
                  <a:lnTo>
                    <a:pt x="54149" y="1882"/>
                  </a:lnTo>
                  <a:lnTo>
                    <a:pt x="54057" y="1693"/>
                  </a:lnTo>
                  <a:lnTo>
                    <a:pt x="53956" y="1512"/>
                  </a:lnTo>
                  <a:lnTo>
                    <a:pt x="53849" y="1340"/>
                  </a:lnTo>
                  <a:lnTo>
                    <a:pt x="53737" y="1177"/>
                  </a:lnTo>
                  <a:lnTo>
                    <a:pt x="53620" y="1022"/>
                  </a:lnTo>
                  <a:lnTo>
                    <a:pt x="53497" y="885"/>
                  </a:lnTo>
                  <a:lnTo>
                    <a:pt x="53375" y="748"/>
                  </a:lnTo>
                  <a:lnTo>
                    <a:pt x="53248" y="619"/>
                  </a:lnTo>
                  <a:lnTo>
                    <a:pt x="53115" y="507"/>
                  </a:lnTo>
                  <a:lnTo>
                    <a:pt x="52978" y="404"/>
                  </a:lnTo>
                  <a:lnTo>
                    <a:pt x="52840" y="309"/>
                  </a:lnTo>
                  <a:lnTo>
                    <a:pt x="52698" y="232"/>
                  </a:lnTo>
                  <a:lnTo>
                    <a:pt x="52550" y="163"/>
                  </a:lnTo>
                  <a:lnTo>
                    <a:pt x="52402" y="103"/>
                  </a:lnTo>
                  <a:lnTo>
                    <a:pt x="52249" y="52"/>
                  </a:lnTo>
                  <a:lnTo>
                    <a:pt x="52097" y="26"/>
                  </a:lnTo>
                  <a:lnTo>
                    <a:pt x="519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137aa9371db_0_160"/>
            <p:cNvSpPr/>
            <p:nvPr/>
          </p:nvSpPr>
          <p:spPr>
            <a:xfrm>
              <a:off x="2346900" y="-1548650"/>
              <a:ext cx="1371300" cy="258825"/>
            </a:xfrm>
            <a:custGeom>
              <a:avLst/>
              <a:gdLst/>
              <a:ahLst/>
              <a:cxnLst/>
              <a:rect l="l" t="t" r="r" b="b"/>
              <a:pathLst>
                <a:path w="54852" h="10353" fill="none" extrusionOk="0">
                  <a:moveTo>
                    <a:pt x="1" y="5172"/>
                  </a:moveTo>
                  <a:lnTo>
                    <a:pt x="1" y="5172"/>
                  </a:lnTo>
                  <a:lnTo>
                    <a:pt x="1" y="4906"/>
                  </a:lnTo>
                  <a:lnTo>
                    <a:pt x="16" y="4648"/>
                  </a:lnTo>
                  <a:lnTo>
                    <a:pt x="32" y="4390"/>
                  </a:lnTo>
                  <a:lnTo>
                    <a:pt x="62" y="4133"/>
                  </a:lnTo>
                  <a:lnTo>
                    <a:pt x="98" y="3883"/>
                  </a:lnTo>
                  <a:lnTo>
                    <a:pt x="138" y="3634"/>
                  </a:lnTo>
                  <a:lnTo>
                    <a:pt x="184" y="3394"/>
                  </a:lnTo>
                  <a:lnTo>
                    <a:pt x="240" y="3162"/>
                  </a:lnTo>
                  <a:lnTo>
                    <a:pt x="301" y="2930"/>
                  </a:lnTo>
                  <a:lnTo>
                    <a:pt x="368" y="2706"/>
                  </a:lnTo>
                  <a:lnTo>
                    <a:pt x="444" y="2492"/>
                  </a:lnTo>
                  <a:lnTo>
                    <a:pt x="520" y="2277"/>
                  </a:lnTo>
                  <a:lnTo>
                    <a:pt x="607" y="2079"/>
                  </a:lnTo>
                  <a:lnTo>
                    <a:pt x="699" y="1882"/>
                  </a:lnTo>
                  <a:lnTo>
                    <a:pt x="795" y="1693"/>
                  </a:lnTo>
                  <a:lnTo>
                    <a:pt x="897" y="1512"/>
                  </a:lnTo>
                  <a:lnTo>
                    <a:pt x="1004" y="1340"/>
                  </a:lnTo>
                  <a:lnTo>
                    <a:pt x="1116" y="1177"/>
                  </a:lnTo>
                  <a:lnTo>
                    <a:pt x="1233" y="1022"/>
                  </a:lnTo>
                  <a:lnTo>
                    <a:pt x="1351" y="885"/>
                  </a:lnTo>
                  <a:lnTo>
                    <a:pt x="1478" y="748"/>
                  </a:lnTo>
                  <a:lnTo>
                    <a:pt x="1605" y="619"/>
                  </a:lnTo>
                  <a:lnTo>
                    <a:pt x="1738" y="507"/>
                  </a:lnTo>
                  <a:lnTo>
                    <a:pt x="1875" y="404"/>
                  </a:lnTo>
                  <a:lnTo>
                    <a:pt x="2013" y="309"/>
                  </a:lnTo>
                  <a:lnTo>
                    <a:pt x="2155" y="232"/>
                  </a:lnTo>
                  <a:lnTo>
                    <a:pt x="2303" y="163"/>
                  </a:lnTo>
                  <a:lnTo>
                    <a:pt x="2451" y="103"/>
                  </a:lnTo>
                  <a:lnTo>
                    <a:pt x="2598" y="52"/>
                  </a:lnTo>
                  <a:lnTo>
                    <a:pt x="2756" y="26"/>
                  </a:lnTo>
                  <a:lnTo>
                    <a:pt x="2909" y="0"/>
                  </a:lnTo>
                  <a:lnTo>
                    <a:pt x="3067" y="0"/>
                  </a:lnTo>
                  <a:lnTo>
                    <a:pt x="51781" y="0"/>
                  </a:lnTo>
                  <a:lnTo>
                    <a:pt x="51781" y="0"/>
                  </a:lnTo>
                  <a:lnTo>
                    <a:pt x="51939" y="0"/>
                  </a:lnTo>
                  <a:lnTo>
                    <a:pt x="52097" y="26"/>
                  </a:lnTo>
                  <a:lnTo>
                    <a:pt x="52249" y="52"/>
                  </a:lnTo>
                  <a:lnTo>
                    <a:pt x="52402" y="103"/>
                  </a:lnTo>
                  <a:lnTo>
                    <a:pt x="52550" y="163"/>
                  </a:lnTo>
                  <a:lnTo>
                    <a:pt x="52698" y="232"/>
                  </a:lnTo>
                  <a:lnTo>
                    <a:pt x="52840" y="309"/>
                  </a:lnTo>
                  <a:lnTo>
                    <a:pt x="52978" y="404"/>
                  </a:lnTo>
                  <a:lnTo>
                    <a:pt x="53115" y="507"/>
                  </a:lnTo>
                  <a:lnTo>
                    <a:pt x="53248" y="619"/>
                  </a:lnTo>
                  <a:lnTo>
                    <a:pt x="53375" y="748"/>
                  </a:lnTo>
                  <a:lnTo>
                    <a:pt x="53497" y="885"/>
                  </a:lnTo>
                  <a:lnTo>
                    <a:pt x="53620" y="1022"/>
                  </a:lnTo>
                  <a:lnTo>
                    <a:pt x="53737" y="1177"/>
                  </a:lnTo>
                  <a:lnTo>
                    <a:pt x="53849" y="1340"/>
                  </a:lnTo>
                  <a:lnTo>
                    <a:pt x="53956" y="1512"/>
                  </a:lnTo>
                  <a:lnTo>
                    <a:pt x="54057" y="1693"/>
                  </a:lnTo>
                  <a:lnTo>
                    <a:pt x="54149" y="1882"/>
                  </a:lnTo>
                  <a:lnTo>
                    <a:pt x="54241" y="2079"/>
                  </a:lnTo>
                  <a:lnTo>
                    <a:pt x="54327" y="2277"/>
                  </a:lnTo>
                  <a:lnTo>
                    <a:pt x="54409" y="2492"/>
                  </a:lnTo>
                  <a:lnTo>
                    <a:pt x="54480" y="2706"/>
                  </a:lnTo>
                  <a:lnTo>
                    <a:pt x="54552" y="2930"/>
                  </a:lnTo>
                  <a:lnTo>
                    <a:pt x="54613" y="3162"/>
                  </a:lnTo>
                  <a:lnTo>
                    <a:pt x="54664" y="3394"/>
                  </a:lnTo>
                  <a:lnTo>
                    <a:pt x="54714" y="3634"/>
                  </a:lnTo>
                  <a:lnTo>
                    <a:pt x="54755" y="3883"/>
                  </a:lnTo>
                  <a:lnTo>
                    <a:pt x="54791" y="4133"/>
                  </a:lnTo>
                  <a:lnTo>
                    <a:pt x="54816" y="4390"/>
                  </a:lnTo>
                  <a:lnTo>
                    <a:pt x="54837" y="4648"/>
                  </a:lnTo>
                  <a:lnTo>
                    <a:pt x="54847" y="4906"/>
                  </a:lnTo>
                  <a:lnTo>
                    <a:pt x="54852" y="5172"/>
                  </a:lnTo>
                  <a:lnTo>
                    <a:pt x="54852" y="5172"/>
                  </a:lnTo>
                  <a:lnTo>
                    <a:pt x="54847" y="5438"/>
                  </a:lnTo>
                  <a:lnTo>
                    <a:pt x="54837" y="5705"/>
                  </a:lnTo>
                  <a:lnTo>
                    <a:pt x="54816" y="5962"/>
                  </a:lnTo>
                  <a:lnTo>
                    <a:pt x="54791" y="6220"/>
                  </a:lnTo>
                  <a:lnTo>
                    <a:pt x="54755" y="6469"/>
                  </a:lnTo>
                  <a:lnTo>
                    <a:pt x="54714" y="6718"/>
                  </a:lnTo>
                  <a:lnTo>
                    <a:pt x="54664" y="6959"/>
                  </a:lnTo>
                  <a:lnTo>
                    <a:pt x="54613" y="7191"/>
                  </a:lnTo>
                  <a:lnTo>
                    <a:pt x="54552" y="7423"/>
                  </a:lnTo>
                  <a:lnTo>
                    <a:pt x="54480" y="7646"/>
                  </a:lnTo>
                  <a:lnTo>
                    <a:pt x="54409" y="7861"/>
                  </a:lnTo>
                  <a:lnTo>
                    <a:pt x="54327" y="8067"/>
                  </a:lnTo>
                  <a:lnTo>
                    <a:pt x="54241" y="8274"/>
                  </a:lnTo>
                  <a:lnTo>
                    <a:pt x="54149" y="8471"/>
                  </a:lnTo>
                  <a:lnTo>
                    <a:pt x="54057" y="8660"/>
                  </a:lnTo>
                  <a:lnTo>
                    <a:pt x="53956" y="8841"/>
                  </a:lnTo>
                  <a:lnTo>
                    <a:pt x="53849" y="9012"/>
                  </a:lnTo>
                  <a:lnTo>
                    <a:pt x="53737" y="9167"/>
                  </a:lnTo>
                  <a:lnTo>
                    <a:pt x="53620" y="9322"/>
                  </a:lnTo>
                  <a:lnTo>
                    <a:pt x="53497" y="9468"/>
                  </a:lnTo>
                  <a:lnTo>
                    <a:pt x="53375" y="9605"/>
                  </a:lnTo>
                  <a:lnTo>
                    <a:pt x="53248" y="9725"/>
                  </a:lnTo>
                  <a:lnTo>
                    <a:pt x="53115" y="9846"/>
                  </a:lnTo>
                  <a:lnTo>
                    <a:pt x="52978" y="9949"/>
                  </a:lnTo>
                  <a:lnTo>
                    <a:pt x="52840" y="10035"/>
                  </a:lnTo>
                  <a:lnTo>
                    <a:pt x="52698" y="10121"/>
                  </a:lnTo>
                  <a:lnTo>
                    <a:pt x="52550" y="10189"/>
                  </a:lnTo>
                  <a:lnTo>
                    <a:pt x="52402" y="10250"/>
                  </a:lnTo>
                  <a:lnTo>
                    <a:pt x="52249" y="10292"/>
                  </a:lnTo>
                  <a:lnTo>
                    <a:pt x="52097" y="10327"/>
                  </a:lnTo>
                  <a:lnTo>
                    <a:pt x="51939" y="10344"/>
                  </a:lnTo>
                  <a:lnTo>
                    <a:pt x="51781" y="10353"/>
                  </a:lnTo>
                  <a:lnTo>
                    <a:pt x="3067" y="10353"/>
                  </a:lnTo>
                  <a:lnTo>
                    <a:pt x="3067" y="10353"/>
                  </a:lnTo>
                  <a:lnTo>
                    <a:pt x="2909" y="10344"/>
                  </a:lnTo>
                  <a:lnTo>
                    <a:pt x="2756" y="10327"/>
                  </a:lnTo>
                  <a:lnTo>
                    <a:pt x="2598" y="10292"/>
                  </a:lnTo>
                  <a:lnTo>
                    <a:pt x="2451" y="10250"/>
                  </a:lnTo>
                  <a:lnTo>
                    <a:pt x="2303" y="10189"/>
                  </a:lnTo>
                  <a:lnTo>
                    <a:pt x="2155" y="10121"/>
                  </a:lnTo>
                  <a:lnTo>
                    <a:pt x="2013" y="10035"/>
                  </a:lnTo>
                  <a:lnTo>
                    <a:pt x="1875" y="9949"/>
                  </a:lnTo>
                  <a:lnTo>
                    <a:pt x="1738" y="9846"/>
                  </a:lnTo>
                  <a:lnTo>
                    <a:pt x="1605" y="9725"/>
                  </a:lnTo>
                  <a:lnTo>
                    <a:pt x="1478" y="9605"/>
                  </a:lnTo>
                  <a:lnTo>
                    <a:pt x="1351" y="9468"/>
                  </a:lnTo>
                  <a:lnTo>
                    <a:pt x="1233" y="9322"/>
                  </a:lnTo>
                  <a:lnTo>
                    <a:pt x="1116" y="9167"/>
                  </a:lnTo>
                  <a:lnTo>
                    <a:pt x="1004" y="9012"/>
                  </a:lnTo>
                  <a:lnTo>
                    <a:pt x="897" y="8841"/>
                  </a:lnTo>
                  <a:lnTo>
                    <a:pt x="795" y="8660"/>
                  </a:lnTo>
                  <a:lnTo>
                    <a:pt x="699" y="8471"/>
                  </a:lnTo>
                  <a:lnTo>
                    <a:pt x="607" y="8274"/>
                  </a:lnTo>
                  <a:lnTo>
                    <a:pt x="520" y="8067"/>
                  </a:lnTo>
                  <a:lnTo>
                    <a:pt x="444" y="7861"/>
                  </a:lnTo>
                  <a:lnTo>
                    <a:pt x="368" y="7646"/>
                  </a:lnTo>
                  <a:lnTo>
                    <a:pt x="301" y="7423"/>
                  </a:lnTo>
                  <a:lnTo>
                    <a:pt x="240" y="7191"/>
                  </a:lnTo>
                  <a:lnTo>
                    <a:pt x="184" y="6959"/>
                  </a:lnTo>
                  <a:lnTo>
                    <a:pt x="138" y="6718"/>
                  </a:lnTo>
                  <a:lnTo>
                    <a:pt x="98" y="6469"/>
                  </a:lnTo>
                  <a:lnTo>
                    <a:pt x="62" y="6220"/>
                  </a:lnTo>
                  <a:lnTo>
                    <a:pt x="32" y="5962"/>
                  </a:lnTo>
                  <a:lnTo>
                    <a:pt x="16" y="5705"/>
                  </a:lnTo>
                  <a:lnTo>
                    <a:pt x="1" y="5438"/>
                  </a:lnTo>
                  <a:lnTo>
                    <a:pt x="1" y="5172"/>
                  </a:lnTo>
                  <a:lnTo>
                    <a:pt x="1" y="51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137aa9371db_0_160"/>
            <p:cNvSpPr/>
            <p:nvPr/>
          </p:nvSpPr>
          <p:spPr>
            <a:xfrm>
              <a:off x="2346900" y="-1419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137aa9371db_0_160"/>
            <p:cNvSpPr/>
            <p:nvPr/>
          </p:nvSpPr>
          <p:spPr>
            <a:xfrm>
              <a:off x="3918600" y="-1548650"/>
              <a:ext cx="405175" cy="258825"/>
            </a:xfrm>
            <a:custGeom>
              <a:avLst/>
              <a:gdLst/>
              <a:ahLst/>
              <a:cxnLst/>
              <a:rect l="l" t="t" r="r" b="b"/>
              <a:pathLst>
                <a:path w="16207" h="10353" extrusionOk="0">
                  <a:moveTo>
                    <a:pt x="2913" y="0"/>
                  </a:moveTo>
                  <a:lnTo>
                    <a:pt x="2756" y="26"/>
                  </a:lnTo>
                  <a:lnTo>
                    <a:pt x="2603" y="52"/>
                  </a:lnTo>
                  <a:lnTo>
                    <a:pt x="2450" y="103"/>
                  </a:lnTo>
                  <a:lnTo>
                    <a:pt x="2302" y="163"/>
                  </a:lnTo>
                  <a:lnTo>
                    <a:pt x="2160" y="232"/>
                  </a:lnTo>
                  <a:lnTo>
                    <a:pt x="2017" y="309"/>
                  </a:lnTo>
                  <a:lnTo>
                    <a:pt x="1874" y="404"/>
                  </a:lnTo>
                  <a:lnTo>
                    <a:pt x="1737" y="507"/>
                  </a:lnTo>
                  <a:lnTo>
                    <a:pt x="1605" y="619"/>
                  </a:lnTo>
                  <a:lnTo>
                    <a:pt x="1477" y="748"/>
                  </a:lnTo>
                  <a:lnTo>
                    <a:pt x="1355" y="885"/>
                  </a:lnTo>
                  <a:lnTo>
                    <a:pt x="1233" y="1022"/>
                  </a:lnTo>
                  <a:lnTo>
                    <a:pt x="1116" y="1177"/>
                  </a:lnTo>
                  <a:lnTo>
                    <a:pt x="1009" y="1340"/>
                  </a:lnTo>
                  <a:lnTo>
                    <a:pt x="902" y="1512"/>
                  </a:lnTo>
                  <a:lnTo>
                    <a:pt x="800" y="1693"/>
                  </a:lnTo>
                  <a:lnTo>
                    <a:pt x="703" y="1882"/>
                  </a:lnTo>
                  <a:lnTo>
                    <a:pt x="611" y="2079"/>
                  </a:lnTo>
                  <a:lnTo>
                    <a:pt x="525" y="2277"/>
                  </a:lnTo>
                  <a:lnTo>
                    <a:pt x="443" y="2492"/>
                  </a:lnTo>
                  <a:lnTo>
                    <a:pt x="372" y="2706"/>
                  </a:lnTo>
                  <a:lnTo>
                    <a:pt x="306" y="2930"/>
                  </a:lnTo>
                  <a:lnTo>
                    <a:pt x="245" y="3162"/>
                  </a:lnTo>
                  <a:lnTo>
                    <a:pt x="189" y="3394"/>
                  </a:lnTo>
                  <a:lnTo>
                    <a:pt x="138" y="3634"/>
                  </a:lnTo>
                  <a:lnTo>
                    <a:pt x="97" y="3883"/>
                  </a:lnTo>
                  <a:lnTo>
                    <a:pt x="61" y="4133"/>
                  </a:lnTo>
                  <a:lnTo>
                    <a:pt x="36" y="4390"/>
                  </a:lnTo>
                  <a:lnTo>
                    <a:pt x="16" y="4648"/>
                  </a:lnTo>
                  <a:lnTo>
                    <a:pt x="5" y="4906"/>
                  </a:lnTo>
                  <a:lnTo>
                    <a:pt x="0" y="5172"/>
                  </a:lnTo>
                  <a:lnTo>
                    <a:pt x="5" y="5438"/>
                  </a:lnTo>
                  <a:lnTo>
                    <a:pt x="16" y="5705"/>
                  </a:lnTo>
                  <a:lnTo>
                    <a:pt x="36" y="5962"/>
                  </a:lnTo>
                  <a:lnTo>
                    <a:pt x="61" y="6220"/>
                  </a:lnTo>
                  <a:lnTo>
                    <a:pt x="97" y="6469"/>
                  </a:lnTo>
                  <a:lnTo>
                    <a:pt x="138" y="6718"/>
                  </a:lnTo>
                  <a:lnTo>
                    <a:pt x="189" y="6959"/>
                  </a:lnTo>
                  <a:lnTo>
                    <a:pt x="245" y="7191"/>
                  </a:lnTo>
                  <a:lnTo>
                    <a:pt x="306" y="7423"/>
                  </a:lnTo>
                  <a:lnTo>
                    <a:pt x="372" y="7646"/>
                  </a:lnTo>
                  <a:lnTo>
                    <a:pt x="443" y="7861"/>
                  </a:lnTo>
                  <a:lnTo>
                    <a:pt x="525" y="8067"/>
                  </a:lnTo>
                  <a:lnTo>
                    <a:pt x="611" y="8274"/>
                  </a:lnTo>
                  <a:lnTo>
                    <a:pt x="703" y="8471"/>
                  </a:lnTo>
                  <a:lnTo>
                    <a:pt x="800" y="8660"/>
                  </a:lnTo>
                  <a:lnTo>
                    <a:pt x="902" y="8841"/>
                  </a:lnTo>
                  <a:lnTo>
                    <a:pt x="1009" y="9012"/>
                  </a:lnTo>
                  <a:lnTo>
                    <a:pt x="1116" y="9167"/>
                  </a:lnTo>
                  <a:lnTo>
                    <a:pt x="1233" y="9322"/>
                  </a:lnTo>
                  <a:lnTo>
                    <a:pt x="1355" y="9468"/>
                  </a:lnTo>
                  <a:lnTo>
                    <a:pt x="1477" y="9605"/>
                  </a:lnTo>
                  <a:lnTo>
                    <a:pt x="1605" y="9725"/>
                  </a:lnTo>
                  <a:lnTo>
                    <a:pt x="1737" y="9846"/>
                  </a:lnTo>
                  <a:lnTo>
                    <a:pt x="1874" y="9949"/>
                  </a:lnTo>
                  <a:lnTo>
                    <a:pt x="2017" y="10035"/>
                  </a:lnTo>
                  <a:lnTo>
                    <a:pt x="2160" y="10121"/>
                  </a:lnTo>
                  <a:lnTo>
                    <a:pt x="2302" y="10189"/>
                  </a:lnTo>
                  <a:lnTo>
                    <a:pt x="2450" y="10250"/>
                  </a:lnTo>
                  <a:lnTo>
                    <a:pt x="2603" y="10292"/>
                  </a:lnTo>
                  <a:lnTo>
                    <a:pt x="2756" y="10327"/>
                  </a:lnTo>
                  <a:lnTo>
                    <a:pt x="2913" y="10344"/>
                  </a:lnTo>
                  <a:lnTo>
                    <a:pt x="3071" y="10353"/>
                  </a:lnTo>
                  <a:lnTo>
                    <a:pt x="13135" y="10353"/>
                  </a:lnTo>
                  <a:lnTo>
                    <a:pt x="13293" y="10344"/>
                  </a:lnTo>
                  <a:lnTo>
                    <a:pt x="13451" y="10327"/>
                  </a:lnTo>
                  <a:lnTo>
                    <a:pt x="13604" y="10292"/>
                  </a:lnTo>
                  <a:lnTo>
                    <a:pt x="13756" y="10250"/>
                  </a:lnTo>
                  <a:lnTo>
                    <a:pt x="13904" y="10189"/>
                  </a:lnTo>
                  <a:lnTo>
                    <a:pt x="14047" y="10121"/>
                  </a:lnTo>
                  <a:lnTo>
                    <a:pt x="14189" y="10035"/>
                  </a:lnTo>
                  <a:lnTo>
                    <a:pt x="14332" y="9949"/>
                  </a:lnTo>
                  <a:lnTo>
                    <a:pt x="14469" y="9846"/>
                  </a:lnTo>
                  <a:lnTo>
                    <a:pt x="14602" y="9725"/>
                  </a:lnTo>
                  <a:lnTo>
                    <a:pt x="14729" y="9605"/>
                  </a:lnTo>
                  <a:lnTo>
                    <a:pt x="14851" y="9468"/>
                  </a:lnTo>
                  <a:lnTo>
                    <a:pt x="14974" y="9322"/>
                  </a:lnTo>
                  <a:lnTo>
                    <a:pt x="15091" y="9167"/>
                  </a:lnTo>
                  <a:lnTo>
                    <a:pt x="15203" y="9012"/>
                  </a:lnTo>
                  <a:lnTo>
                    <a:pt x="15305" y="8841"/>
                  </a:lnTo>
                  <a:lnTo>
                    <a:pt x="15406" y="8660"/>
                  </a:lnTo>
                  <a:lnTo>
                    <a:pt x="15503" y="8471"/>
                  </a:lnTo>
                  <a:lnTo>
                    <a:pt x="15595" y="8274"/>
                  </a:lnTo>
                  <a:lnTo>
                    <a:pt x="15681" y="8067"/>
                  </a:lnTo>
                  <a:lnTo>
                    <a:pt x="15763" y="7861"/>
                  </a:lnTo>
                  <a:lnTo>
                    <a:pt x="15834" y="7646"/>
                  </a:lnTo>
                  <a:lnTo>
                    <a:pt x="15906" y="7423"/>
                  </a:lnTo>
                  <a:lnTo>
                    <a:pt x="15967" y="7191"/>
                  </a:lnTo>
                  <a:lnTo>
                    <a:pt x="16018" y="6959"/>
                  </a:lnTo>
                  <a:lnTo>
                    <a:pt x="16069" y="6718"/>
                  </a:lnTo>
                  <a:lnTo>
                    <a:pt x="16109" y="6469"/>
                  </a:lnTo>
                  <a:lnTo>
                    <a:pt x="16145" y="6220"/>
                  </a:lnTo>
                  <a:lnTo>
                    <a:pt x="16170" y="5962"/>
                  </a:lnTo>
                  <a:lnTo>
                    <a:pt x="16191" y="5705"/>
                  </a:lnTo>
                  <a:lnTo>
                    <a:pt x="16201" y="5438"/>
                  </a:lnTo>
                  <a:lnTo>
                    <a:pt x="16206" y="5172"/>
                  </a:lnTo>
                  <a:lnTo>
                    <a:pt x="16201" y="4906"/>
                  </a:lnTo>
                  <a:lnTo>
                    <a:pt x="16191" y="4648"/>
                  </a:lnTo>
                  <a:lnTo>
                    <a:pt x="16170" y="4390"/>
                  </a:lnTo>
                  <a:lnTo>
                    <a:pt x="16145" y="4133"/>
                  </a:lnTo>
                  <a:lnTo>
                    <a:pt x="16109" y="3883"/>
                  </a:lnTo>
                  <a:lnTo>
                    <a:pt x="16069" y="3634"/>
                  </a:lnTo>
                  <a:lnTo>
                    <a:pt x="16018" y="3394"/>
                  </a:lnTo>
                  <a:lnTo>
                    <a:pt x="15967" y="3162"/>
                  </a:lnTo>
                  <a:lnTo>
                    <a:pt x="15906" y="2930"/>
                  </a:lnTo>
                  <a:lnTo>
                    <a:pt x="15834" y="2706"/>
                  </a:lnTo>
                  <a:lnTo>
                    <a:pt x="15763" y="2492"/>
                  </a:lnTo>
                  <a:lnTo>
                    <a:pt x="15681" y="2277"/>
                  </a:lnTo>
                  <a:lnTo>
                    <a:pt x="15595" y="2079"/>
                  </a:lnTo>
                  <a:lnTo>
                    <a:pt x="15503" y="1882"/>
                  </a:lnTo>
                  <a:lnTo>
                    <a:pt x="15406" y="1693"/>
                  </a:lnTo>
                  <a:lnTo>
                    <a:pt x="15305" y="1512"/>
                  </a:lnTo>
                  <a:lnTo>
                    <a:pt x="15203" y="1340"/>
                  </a:lnTo>
                  <a:lnTo>
                    <a:pt x="15091" y="1177"/>
                  </a:lnTo>
                  <a:lnTo>
                    <a:pt x="14974" y="1022"/>
                  </a:lnTo>
                  <a:lnTo>
                    <a:pt x="14851" y="885"/>
                  </a:lnTo>
                  <a:lnTo>
                    <a:pt x="14729" y="748"/>
                  </a:lnTo>
                  <a:lnTo>
                    <a:pt x="14602" y="619"/>
                  </a:lnTo>
                  <a:lnTo>
                    <a:pt x="14469" y="507"/>
                  </a:lnTo>
                  <a:lnTo>
                    <a:pt x="14332" y="404"/>
                  </a:lnTo>
                  <a:lnTo>
                    <a:pt x="14189" y="309"/>
                  </a:lnTo>
                  <a:lnTo>
                    <a:pt x="14047" y="232"/>
                  </a:lnTo>
                  <a:lnTo>
                    <a:pt x="13904" y="163"/>
                  </a:lnTo>
                  <a:lnTo>
                    <a:pt x="13756" y="103"/>
                  </a:lnTo>
                  <a:lnTo>
                    <a:pt x="13604" y="52"/>
                  </a:lnTo>
                  <a:lnTo>
                    <a:pt x="13451" y="26"/>
                  </a:lnTo>
                  <a:lnTo>
                    <a:pt x="132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137aa9371db_0_160"/>
            <p:cNvSpPr/>
            <p:nvPr/>
          </p:nvSpPr>
          <p:spPr>
            <a:xfrm>
              <a:off x="3918600" y="-1548650"/>
              <a:ext cx="405175" cy="258825"/>
            </a:xfrm>
            <a:custGeom>
              <a:avLst/>
              <a:gdLst/>
              <a:ahLst/>
              <a:cxnLst/>
              <a:rect l="l" t="t" r="r" b="b"/>
              <a:pathLst>
                <a:path w="16207" h="10353" fill="none" extrusionOk="0">
                  <a:moveTo>
                    <a:pt x="3071" y="10353"/>
                  </a:moveTo>
                  <a:lnTo>
                    <a:pt x="3071" y="10353"/>
                  </a:lnTo>
                  <a:lnTo>
                    <a:pt x="2913" y="10344"/>
                  </a:lnTo>
                  <a:lnTo>
                    <a:pt x="2756" y="10327"/>
                  </a:lnTo>
                  <a:lnTo>
                    <a:pt x="2603" y="10292"/>
                  </a:lnTo>
                  <a:lnTo>
                    <a:pt x="2450" y="10250"/>
                  </a:lnTo>
                  <a:lnTo>
                    <a:pt x="2302" y="10189"/>
                  </a:lnTo>
                  <a:lnTo>
                    <a:pt x="2160" y="10121"/>
                  </a:lnTo>
                  <a:lnTo>
                    <a:pt x="2017" y="10035"/>
                  </a:lnTo>
                  <a:lnTo>
                    <a:pt x="1874" y="9949"/>
                  </a:lnTo>
                  <a:lnTo>
                    <a:pt x="1737" y="9846"/>
                  </a:lnTo>
                  <a:lnTo>
                    <a:pt x="1605" y="9725"/>
                  </a:lnTo>
                  <a:lnTo>
                    <a:pt x="1477" y="9605"/>
                  </a:lnTo>
                  <a:lnTo>
                    <a:pt x="1355" y="9468"/>
                  </a:lnTo>
                  <a:lnTo>
                    <a:pt x="1233" y="9322"/>
                  </a:lnTo>
                  <a:lnTo>
                    <a:pt x="1116" y="9167"/>
                  </a:lnTo>
                  <a:lnTo>
                    <a:pt x="1009" y="9012"/>
                  </a:lnTo>
                  <a:lnTo>
                    <a:pt x="902" y="8841"/>
                  </a:lnTo>
                  <a:lnTo>
                    <a:pt x="800" y="8660"/>
                  </a:lnTo>
                  <a:lnTo>
                    <a:pt x="703" y="8471"/>
                  </a:lnTo>
                  <a:lnTo>
                    <a:pt x="611" y="8274"/>
                  </a:lnTo>
                  <a:lnTo>
                    <a:pt x="525" y="8067"/>
                  </a:lnTo>
                  <a:lnTo>
                    <a:pt x="443" y="7861"/>
                  </a:lnTo>
                  <a:lnTo>
                    <a:pt x="372" y="7646"/>
                  </a:lnTo>
                  <a:lnTo>
                    <a:pt x="306" y="7423"/>
                  </a:lnTo>
                  <a:lnTo>
                    <a:pt x="245" y="7191"/>
                  </a:lnTo>
                  <a:lnTo>
                    <a:pt x="189" y="6959"/>
                  </a:lnTo>
                  <a:lnTo>
                    <a:pt x="138" y="6718"/>
                  </a:lnTo>
                  <a:lnTo>
                    <a:pt x="97" y="6469"/>
                  </a:lnTo>
                  <a:lnTo>
                    <a:pt x="61" y="6220"/>
                  </a:lnTo>
                  <a:lnTo>
                    <a:pt x="36" y="5962"/>
                  </a:lnTo>
                  <a:lnTo>
                    <a:pt x="16" y="5705"/>
                  </a:lnTo>
                  <a:lnTo>
                    <a:pt x="5" y="5438"/>
                  </a:lnTo>
                  <a:lnTo>
                    <a:pt x="0" y="5172"/>
                  </a:lnTo>
                  <a:lnTo>
                    <a:pt x="0" y="5172"/>
                  </a:lnTo>
                  <a:lnTo>
                    <a:pt x="5" y="4906"/>
                  </a:lnTo>
                  <a:lnTo>
                    <a:pt x="16" y="4648"/>
                  </a:lnTo>
                  <a:lnTo>
                    <a:pt x="36" y="4390"/>
                  </a:lnTo>
                  <a:lnTo>
                    <a:pt x="61" y="4133"/>
                  </a:lnTo>
                  <a:lnTo>
                    <a:pt x="97" y="3883"/>
                  </a:lnTo>
                  <a:lnTo>
                    <a:pt x="138" y="3634"/>
                  </a:lnTo>
                  <a:lnTo>
                    <a:pt x="189" y="3394"/>
                  </a:lnTo>
                  <a:lnTo>
                    <a:pt x="245" y="3162"/>
                  </a:lnTo>
                  <a:lnTo>
                    <a:pt x="306" y="2930"/>
                  </a:lnTo>
                  <a:lnTo>
                    <a:pt x="372" y="2706"/>
                  </a:lnTo>
                  <a:lnTo>
                    <a:pt x="443" y="2492"/>
                  </a:lnTo>
                  <a:lnTo>
                    <a:pt x="525" y="2277"/>
                  </a:lnTo>
                  <a:lnTo>
                    <a:pt x="611" y="2079"/>
                  </a:lnTo>
                  <a:lnTo>
                    <a:pt x="703" y="1882"/>
                  </a:lnTo>
                  <a:lnTo>
                    <a:pt x="800" y="1693"/>
                  </a:lnTo>
                  <a:lnTo>
                    <a:pt x="902" y="1512"/>
                  </a:lnTo>
                  <a:lnTo>
                    <a:pt x="1009" y="1340"/>
                  </a:lnTo>
                  <a:lnTo>
                    <a:pt x="1116" y="1177"/>
                  </a:lnTo>
                  <a:lnTo>
                    <a:pt x="1233" y="1022"/>
                  </a:lnTo>
                  <a:lnTo>
                    <a:pt x="1355" y="885"/>
                  </a:lnTo>
                  <a:lnTo>
                    <a:pt x="1477" y="748"/>
                  </a:lnTo>
                  <a:lnTo>
                    <a:pt x="1605" y="619"/>
                  </a:lnTo>
                  <a:lnTo>
                    <a:pt x="1737" y="507"/>
                  </a:lnTo>
                  <a:lnTo>
                    <a:pt x="1874" y="404"/>
                  </a:lnTo>
                  <a:lnTo>
                    <a:pt x="2017" y="309"/>
                  </a:lnTo>
                  <a:lnTo>
                    <a:pt x="2160" y="232"/>
                  </a:lnTo>
                  <a:lnTo>
                    <a:pt x="2302" y="163"/>
                  </a:lnTo>
                  <a:lnTo>
                    <a:pt x="2450" y="103"/>
                  </a:lnTo>
                  <a:lnTo>
                    <a:pt x="2603" y="52"/>
                  </a:lnTo>
                  <a:lnTo>
                    <a:pt x="2756" y="26"/>
                  </a:lnTo>
                  <a:lnTo>
                    <a:pt x="2913" y="0"/>
                  </a:lnTo>
                  <a:lnTo>
                    <a:pt x="3071" y="0"/>
                  </a:lnTo>
                  <a:lnTo>
                    <a:pt x="13135" y="0"/>
                  </a:lnTo>
                  <a:lnTo>
                    <a:pt x="13135" y="0"/>
                  </a:lnTo>
                  <a:lnTo>
                    <a:pt x="13293" y="0"/>
                  </a:lnTo>
                  <a:lnTo>
                    <a:pt x="13451" y="26"/>
                  </a:lnTo>
                  <a:lnTo>
                    <a:pt x="13604" y="52"/>
                  </a:lnTo>
                  <a:lnTo>
                    <a:pt x="13756" y="103"/>
                  </a:lnTo>
                  <a:lnTo>
                    <a:pt x="13904" y="163"/>
                  </a:lnTo>
                  <a:lnTo>
                    <a:pt x="14047" y="232"/>
                  </a:lnTo>
                  <a:lnTo>
                    <a:pt x="14189" y="309"/>
                  </a:lnTo>
                  <a:lnTo>
                    <a:pt x="14332" y="404"/>
                  </a:lnTo>
                  <a:lnTo>
                    <a:pt x="14469" y="507"/>
                  </a:lnTo>
                  <a:lnTo>
                    <a:pt x="14602" y="619"/>
                  </a:lnTo>
                  <a:lnTo>
                    <a:pt x="14729" y="748"/>
                  </a:lnTo>
                  <a:lnTo>
                    <a:pt x="14851" y="885"/>
                  </a:lnTo>
                  <a:lnTo>
                    <a:pt x="14974" y="1022"/>
                  </a:lnTo>
                  <a:lnTo>
                    <a:pt x="15091" y="1177"/>
                  </a:lnTo>
                  <a:lnTo>
                    <a:pt x="15203" y="1340"/>
                  </a:lnTo>
                  <a:lnTo>
                    <a:pt x="15305" y="1512"/>
                  </a:lnTo>
                  <a:lnTo>
                    <a:pt x="15406" y="1693"/>
                  </a:lnTo>
                  <a:lnTo>
                    <a:pt x="15503" y="1882"/>
                  </a:lnTo>
                  <a:lnTo>
                    <a:pt x="15595" y="2079"/>
                  </a:lnTo>
                  <a:lnTo>
                    <a:pt x="15681" y="2277"/>
                  </a:lnTo>
                  <a:lnTo>
                    <a:pt x="15763" y="2492"/>
                  </a:lnTo>
                  <a:lnTo>
                    <a:pt x="15834" y="2706"/>
                  </a:lnTo>
                  <a:lnTo>
                    <a:pt x="15906" y="2930"/>
                  </a:lnTo>
                  <a:lnTo>
                    <a:pt x="15967" y="3162"/>
                  </a:lnTo>
                  <a:lnTo>
                    <a:pt x="16018" y="3394"/>
                  </a:lnTo>
                  <a:lnTo>
                    <a:pt x="16069" y="3634"/>
                  </a:lnTo>
                  <a:lnTo>
                    <a:pt x="16109" y="3883"/>
                  </a:lnTo>
                  <a:lnTo>
                    <a:pt x="16145" y="4133"/>
                  </a:lnTo>
                  <a:lnTo>
                    <a:pt x="16170" y="4390"/>
                  </a:lnTo>
                  <a:lnTo>
                    <a:pt x="16191" y="4648"/>
                  </a:lnTo>
                  <a:lnTo>
                    <a:pt x="16201" y="4906"/>
                  </a:lnTo>
                  <a:lnTo>
                    <a:pt x="16206" y="5172"/>
                  </a:lnTo>
                  <a:lnTo>
                    <a:pt x="16206" y="5172"/>
                  </a:lnTo>
                  <a:lnTo>
                    <a:pt x="16201" y="5438"/>
                  </a:lnTo>
                  <a:lnTo>
                    <a:pt x="16191" y="5705"/>
                  </a:lnTo>
                  <a:lnTo>
                    <a:pt x="16170" y="5962"/>
                  </a:lnTo>
                  <a:lnTo>
                    <a:pt x="16145" y="6220"/>
                  </a:lnTo>
                  <a:lnTo>
                    <a:pt x="16109" y="6469"/>
                  </a:lnTo>
                  <a:lnTo>
                    <a:pt x="16069" y="6718"/>
                  </a:lnTo>
                  <a:lnTo>
                    <a:pt x="16018" y="6959"/>
                  </a:lnTo>
                  <a:lnTo>
                    <a:pt x="15967" y="7191"/>
                  </a:lnTo>
                  <a:lnTo>
                    <a:pt x="15906" y="7423"/>
                  </a:lnTo>
                  <a:lnTo>
                    <a:pt x="15834" y="7646"/>
                  </a:lnTo>
                  <a:lnTo>
                    <a:pt x="15763" y="7861"/>
                  </a:lnTo>
                  <a:lnTo>
                    <a:pt x="15681" y="8067"/>
                  </a:lnTo>
                  <a:lnTo>
                    <a:pt x="15595" y="8274"/>
                  </a:lnTo>
                  <a:lnTo>
                    <a:pt x="15503" y="8471"/>
                  </a:lnTo>
                  <a:lnTo>
                    <a:pt x="15406" y="8660"/>
                  </a:lnTo>
                  <a:lnTo>
                    <a:pt x="15305" y="8841"/>
                  </a:lnTo>
                  <a:lnTo>
                    <a:pt x="15203" y="9012"/>
                  </a:lnTo>
                  <a:lnTo>
                    <a:pt x="15091" y="9167"/>
                  </a:lnTo>
                  <a:lnTo>
                    <a:pt x="14974" y="9322"/>
                  </a:lnTo>
                  <a:lnTo>
                    <a:pt x="14851" y="9468"/>
                  </a:lnTo>
                  <a:lnTo>
                    <a:pt x="14729" y="9605"/>
                  </a:lnTo>
                  <a:lnTo>
                    <a:pt x="14602" y="9725"/>
                  </a:lnTo>
                  <a:lnTo>
                    <a:pt x="14469" y="9846"/>
                  </a:lnTo>
                  <a:lnTo>
                    <a:pt x="14332" y="9949"/>
                  </a:lnTo>
                  <a:lnTo>
                    <a:pt x="14189" y="10035"/>
                  </a:lnTo>
                  <a:lnTo>
                    <a:pt x="14047" y="10121"/>
                  </a:lnTo>
                  <a:lnTo>
                    <a:pt x="13904" y="10189"/>
                  </a:lnTo>
                  <a:lnTo>
                    <a:pt x="13756" y="10250"/>
                  </a:lnTo>
                  <a:lnTo>
                    <a:pt x="13604" y="10292"/>
                  </a:lnTo>
                  <a:lnTo>
                    <a:pt x="13451" y="10327"/>
                  </a:lnTo>
                  <a:lnTo>
                    <a:pt x="13293" y="10344"/>
                  </a:lnTo>
                  <a:lnTo>
                    <a:pt x="13135" y="10353"/>
                  </a:lnTo>
                  <a:lnTo>
                    <a:pt x="3071" y="103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137aa9371db_0_160"/>
            <p:cNvSpPr/>
            <p:nvPr/>
          </p:nvSpPr>
          <p:spPr>
            <a:xfrm>
              <a:off x="3995375" y="-1289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137aa9371db_0_160"/>
            <p:cNvSpPr/>
            <p:nvPr/>
          </p:nvSpPr>
          <p:spPr>
            <a:xfrm>
              <a:off x="2408275" y="-2299550"/>
              <a:ext cx="1976850" cy="259075"/>
            </a:xfrm>
            <a:custGeom>
              <a:avLst/>
              <a:gdLst/>
              <a:ahLst/>
              <a:cxnLst/>
              <a:rect l="l" t="t" r="r" b="b"/>
              <a:pathLst>
                <a:path w="79074" h="10363" extrusionOk="0">
                  <a:moveTo>
                    <a:pt x="3067" y="1"/>
                  </a:moveTo>
                  <a:lnTo>
                    <a:pt x="2909" y="10"/>
                  </a:lnTo>
                  <a:lnTo>
                    <a:pt x="2756" y="27"/>
                  </a:lnTo>
                  <a:lnTo>
                    <a:pt x="2603" y="61"/>
                  </a:lnTo>
                  <a:lnTo>
                    <a:pt x="2450" y="104"/>
                  </a:lnTo>
                  <a:lnTo>
                    <a:pt x="2303" y="164"/>
                  </a:lnTo>
                  <a:lnTo>
                    <a:pt x="2155" y="233"/>
                  </a:lnTo>
                  <a:lnTo>
                    <a:pt x="2012" y="319"/>
                  </a:lnTo>
                  <a:lnTo>
                    <a:pt x="1875" y="413"/>
                  </a:lnTo>
                  <a:lnTo>
                    <a:pt x="1737" y="516"/>
                  </a:lnTo>
                  <a:lnTo>
                    <a:pt x="1605" y="628"/>
                  </a:lnTo>
                  <a:lnTo>
                    <a:pt x="1478" y="748"/>
                  </a:lnTo>
                  <a:lnTo>
                    <a:pt x="1350" y="886"/>
                  </a:lnTo>
                  <a:lnTo>
                    <a:pt x="1233" y="1032"/>
                  </a:lnTo>
                  <a:lnTo>
                    <a:pt x="1116" y="1187"/>
                  </a:lnTo>
                  <a:lnTo>
                    <a:pt x="1004" y="1350"/>
                  </a:lnTo>
                  <a:lnTo>
                    <a:pt x="897" y="1522"/>
                  </a:lnTo>
                  <a:lnTo>
                    <a:pt x="795" y="1702"/>
                  </a:lnTo>
                  <a:lnTo>
                    <a:pt x="699" y="1882"/>
                  </a:lnTo>
                  <a:lnTo>
                    <a:pt x="607" y="2080"/>
                  </a:lnTo>
                  <a:lnTo>
                    <a:pt x="525" y="2286"/>
                  </a:lnTo>
                  <a:lnTo>
                    <a:pt x="444" y="2492"/>
                  </a:lnTo>
                  <a:lnTo>
                    <a:pt x="367" y="2716"/>
                  </a:lnTo>
                  <a:lnTo>
                    <a:pt x="301" y="2939"/>
                  </a:lnTo>
                  <a:lnTo>
                    <a:pt x="240" y="3163"/>
                  </a:lnTo>
                  <a:lnTo>
                    <a:pt x="184" y="3403"/>
                  </a:lnTo>
                  <a:lnTo>
                    <a:pt x="138" y="3644"/>
                  </a:lnTo>
                  <a:lnTo>
                    <a:pt x="98" y="3884"/>
                  </a:lnTo>
                  <a:lnTo>
                    <a:pt x="62" y="4133"/>
                  </a:lnTo>
                  <a:lnTo>
                    <a:pt x="36" y="4391"/>
                  </a:lnTo>
                  <a:lnTo>
                    <a:pt x="16" y="4649"/>
                  </a:lnTo>
                  <a:lnTo>
                    <a:pt x="1" y="4915"/>
                  </a:lnTo>
                  <a:lnTo>
                    <a:pt x="1" y="5182"/>
                  </a:lnTo>
                  <a:lnTo>
                    <a:pt x="1" y="5448"/>
                  </a:lnTo>
                  <a:lnTo>
                    <a:pt x="16" y="5714"/>
                  </a:lnTo>
                  <a:lnTo>
                    <a:pt x="36" y="5972"/>
                  </a:lnTo>
                  <a:lnTo>
                    <a:pt x="62" y="6221"/>
                  </a:lnTo>
                  <a:lnTo>
                    <a:pt x="98" y="6479"/>
                  </a:lnTo>
                  <a:lnTo>
                    <a:pt x="138" y="6719"/>
                  </a:lnTo>
                  <a:lnTo>
                    <a:pt x="184" y="6960"/>
                  </a:lnTo>
                  <a:lnTo>
                    <a:pt x="240" y="7200"/>
                  </a:lnTo>
                  <a:lnTo>
                    <a:pt x="301" y="7424"/>
                  </a:lnTo>
                  <a:lnTo>
                    <a:pt x="367" y="7647"/>
                  </a:lnTo>
                  <a:lnTo>
                    <a:pt x="444" y="7862"/>
                  </a:lnTo>
                  <a:lnTo>
                    <a:pt x="525" y="8077"/>
                  </a:lnTo>
                  <a:lnTo>
                    <a:pt x="607" y="8283"/>
                  </a:lnTo>
                  <a:lnTo>
                    <a:pt x="699" y="8472"/>
                  </a:lnTo>
                  <a:lnTo>
                    <a:pt x="795" y="8661"/>
                  </a:lnTo>
                  <a:lnTo>
                    <a:pt x="897" y="8841"/>
                  </a:lnTo>
                  <a:lnTo>
                    <a:pt x="1004" y="9013"/>
                  </a:lnTo>
                  <a:lnTo>
                    <a:pt x="1116" y="9176"/>
                  </a:lnTo>
                  <a:lnTo>
                    <a:pt x="1233" y="9331"/>
                  </a:lnTo>
                  <a:lnTo>
                    <a:pt x="1350" y="9477"/>
                  </a:lnTo>
                  <a:lnTo>
                    <a:pt x="1478" y="9606"/>
                  </a:lnTo>
                  <a:lnTo>
                    <a:pt x="1605" y="9735"/>
                  </a:lnTo>
                  <a:lnTo>
                    <a:pt x="1737" y="9847"/>
                  </a:lnTo>
                  <a:lnTo>
                    <a:pt x="1875" y="9950"/>
                  </a:lnTo>
                  <a:lnTo>
                    <a:pt x="2012" y="10044"/>
                  </a:lnTo>
                  <a:lnTo>
                    <a:pt x="2155" y="10130"/>
                  </a:lnTo>
                  <a:lnTo>
                    <a:pt x="2303" y="10199"/>
                  </a:lnTo>
                  <a:lnTo>
                    <a:pt x="2450" y="10250"/>
                  </a:lnTo>
                  <a:lnTo>
                    <a:pt x="2603" y="10302"/>
                  </a:lnTo>
                  <a:lnTo>
                    <a:pt x="2756" y="10336"/>
                  </a:lnTo>
                  <a:lnTo>
                    <a:pt x="2909" y="10353"/>
                  </a:lnTo>
                  <a:lnTo>
                    <a:pt x="3067" y="10362"/>
                  </a:lnTo>
                  <a:lnTo>
                    <a:pt x="76003" y="10362"/>
                  </a:lnTo>
                  <a:lnTo>
                    <a:pt x="76161" y="10353"/>
                  </a:lnTo>
                  <a:lnTo>
                    <a:pt x="76319" y="10336"/>
                  </a:lnTo>
                  <a:lnTo>
                    <a:pt x="76471" y="10302"/>
                  </a:lnTo>
                  <a:lnTo>
                    <a:pt x="76624" y="10250"/>
                  </a:lnTo>
                  <a:lnTo>
                    <a:pt x="76772" y="10199"/>
                  </a:lnTo>
                  <a:lnTo>
                    <a:pt x="76920" y="10130"/>
                  </a:lnTo>
                  <a:lnTo>
                    <a:pt x="77062" y="10044"/>
                  </a:lnTo>
                  <a:lnTo>
                    <a:pt x="77200" y="9950"/>
                  </a:lnTo>
                  <a:lnTo>
                    <a:pt x="77337" y="9847"/>
                  </a:lnTo>
                  <a:lnTo>
                    <a:pt x="77470" y="9735"/>
                  </a:lnTo>
                  <a:lnTo>
                    <a:pt x="77597" y="9606"/>
                  </a:lnTo>
                  <a:lnTo>
                    <a:pt x="77719" y="9477"/>
                  </a:lnTo>
                  <a:lnTo>
                    <a:pt x="77841" y="9331"/>
                  </a:lnTo>
                  <a:lnTo>
                    <a:pt x="77958" y="9176"/>
                  </a:lnTo>
                  <a:lnTo>
                    <a:pt x="78071" y="9013"/>
                  </a:lnTo>
                  <a:lnTo>
                    <a:pt x="78177" y="8841"/>
                  </a:lnTo>
                  <a:lnTo>
                    <a:pt x="78279" y="8661"/>
                  </a:lnTo>
                  <a:lnTo>
                    <a:pt x="78376" y="8472"/>
                  </a:lnTo>
                  <a:lnTo>
                    <a:pt x="78463" y="8283"/>
                  </a:lnTo>
                  <a:lnTo>
                    <a:pt x="78549" y="8077"/>
                  </a:lnTo>
                  <a:lnTo>
                    <a:pt x="78631" y="7862"/>
                  </a:lnTo>
                  <a:lnTo>
                    <a:pt x="78702" y="7647"/>
                  </a:lnTo>
                  <a:lnTo>
                    <a:pt x="78773" y="7424"/>
                  </a:lnTo>
                  <a:lnTo>
                    <a:pt x="78834" y="7200"/>
                  </a:lnTo>
                  <a:lnTo>
                    <a:pt x="78890" y="6960"/>
                  </a:lnTo>
                  <a:lnTo>
                    <a:pt x="78936" y="6719"/>
                  </a:lnTo>
                  <a:lnTo>
                    <a:pt x="78977" y="6479"/>
                  </a:lnTo>
                  <a:lnTo>
                    <a:pt x="79013" y="6221"/>
                  </a:lnTo>
                  <a:lnTo>
                    <a:pt x="79038" y="5972"/>
                  </a:lnTo>
                  <a:lnTo>
                    <a:pt x="79059" y="5714"/>
                  </a:lnTo>
                  <a:lnTo>
                    <a:pt x="79069" y="5448"/>
                  </a:lnTo>
                  <a:lnTo>
                    <a:pt x="79074" y="5182"/>
                  </a:lnTo>
                  <a:lnTo>
                    <a:pt x="79069" y="4915"/>
                  </a:lnTo>
                  <a:lnTo>
                    <a:pt x="79059" y="4649"/>
                  </a:lnTo>
                  <a:lnTo>
                    <a:pt x="79038" y="4391"/>
                  </a:lnTo>
                  <a:lnTo>
                    <a:pt x="79013" y="4133"/>
                  </a:lnTo>
                  <a:lnTo>
                    <a:pt x="78977" y="3884"/>
                  </a:lnTo>
                  <a:lnTo>
                    <a:pt x="78936" y="3644"/>
                  </a:lnTo>
                  <a:lnTo>
                    <a:pt x="78890" y="3403"/>
                  </a:lnTo>
                  <a:lnTo>
                    <a:pt x="78834" y="3163"/>
                  </a:lnTo>
                  <a:lnTo>
                    <a:pt x="78773" y="2939"/>
                  </a:lnTo>
                  <a:lnTo>
                    <a:pt x="78702" y="2716"/>
                  </a:lnTo>
                  <a:lnTo>
                    <a:pt x="78631" y="2492"/>
                  </a:lnTo>
                  <a:lnTo>
                    <a:pt x="78549" y="2286"/>
                  </a:lnTo>
                  <a:lnTo>
                    <a:pt x="78463" y="2080"/>
                  </a:lnTo>
                  <a:lnTo>
                    <a:pt x="78376" y="1882"/>
                  </a:lnTo>
                  <a:lnTo>
                    <a:pt x="78279" y="1702"/>
                  </a:lnTo>
                  <a:lnTo>
                    <a:pt x="78177" y="1522"/>
                  </a:lnTo>
                  <a:lnTo>
                    <a:pt x="78071" y="1350"/>
                  </a:lnTo>
                  <a:lnTo>
                    <a:pt x="77958" y="1187"/>
                  </a:lnTo>
                  <a:lnTo>
                    <a:pt x="77841" y="1032"/>
                  </a:lnTo>
                  <a:lnTo>
                    <a:pt x="77719" y="886"/>
                  </a:lnTo>
                  <a:lnTo>
                    <a:pt x="77597" y="748"/>
                  </a:lnTo>
                  <a:lnTo>
                    <a:pt x="77470" y="628"/>
                  </a:lnTo>
                  <a:lnTo>
                    <a:pt x="77337" y="516"/>
                  </a:lnTo>
                  <a:lnTo>
                    <a:pt x="77200" y="413"/>
                  </a:lnTo>
                  <a:lnTo>
                    <a:pt x="77062" y="319"/>
                  </a:lnTo>
                  <a:lnTo>
                    <a:pt x="76920" y="233"/>
                  </a:lnTo>
                  <a:lnTo>
                    <a:pt x="76772" y="164"/>
                  </a:lnTo>
                  <a:lnTo>
                    <a:pt x="76624" y="104"/>
                  </a:lnTo>
                  <a:lnTo>
                    <a:pt x="76471" y="61"/>
                  </a:lnTo>
                  <a:lnTo>
                    <a:pt x="76319" y="27"/>
                  </a:lnTo>
                  <a:lnTo>
                    <a:pt x="76161" y="10"/>
                  </a:lnTo>
                  <a:lnTo>
                    <a:pt x="760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137aa9371db_0_160"/>
            <p:cNvSpPr/>
            <p:nvPr/>
          </p:nvSpPr>
          <p:spPr>
            <a:xfrm>
              <a:off x="2408275" y="-2299550"/>
              <a:ext cx="1976850" cy="259075"/>
            </a:xfrm>
            <a:custGeom>
              <a:avLst/>
              <a:gdLst/>
              <a:ahLst/>
              <a:cxnLst/>
              <a:rect l="l" t="t" r="r" b="b"/>
              <a:pathLst>
                <a:path w="79074" h="10363" fill="none" extrusionOk="0">
                  <a:moveTo>
                    <a:pt x="3067" y="1"/>
                  </a:moveTo>
                  <a:lnTo>
                    <a:pt x="76003" y="1"/>
                  </a:lnTo>
                  <a:lnTo>
                    <a:pt x="76003" y="1"/>
                  </a:lnTo>
                  <a:lnTo>
                    <a:pt x="76161" y="10"/>
                  </a:lnTo>
                  <a:lnTo>
                    <a:pt x="76319" y="27"/>
                  </a:lnTo>
                  <a:lnTo>
                    <a:pt x="76471" y="61"/>
                  </a:lnTo>
                  <a:lnTo>
                    <a:pt x="76624" y="104"/>
                  </a:lnTo>
                  <a:lnTo>
                    <a:pt x="76772" y="164"/>
                  </a:lnTo>
                  <a:lnTo>
                    <a:pt x="76920" y="233"/>
                  </a:lnTo>
                  <a:lnTo>
                    <a:pt x="77062" y="319"/>
                  </a:lnTo>
                  <a:lnTo>
                    <a:pt x="77200" y="413"/>
                  </a:lnTo>
                  <a:lnTo>
                    <a:pt x="77337" y="516"/>
                  </a:lnTo>
                  <a:lnTo>
                    <a:pt x="77470" y="628"/>
                  </a:lnTo>
                  <a:lnTo>
                    <a:pt x="77597" y="748"/>
                  </a:lnTo>
                  <a:lnTo>
                    <a:pt x="77719" y="886"/>
                  </a:lnTo>
                  <a:lnTo>
                    <a:pt x="77841" y="1032"/>
                  </a:lnTo>
                  <a:lnTo>
                    <a:pt x="77958" y="1187"/>
                  </a:lnTo>
                  <a:lnTo>
                    <a:pt x="78071" y="1350"/>
                  </a:lnTo>
                  <a:lnTo>
                    <a:pt x="78177" y="1522"/>
                  </a:lnTo>
                  <a:lnTo>
                    <a:pt x="78279" y="1702"/>
                  </a:lnTo>
                  <a:lnTo>
                    <a:pt x="78376" y="1882"/>
                  </a:lnTo>
                  <a:lnTo>
                    <a:pt x="78463" y="2080"/>
                  </a:lnTo>
                  <a:lnTo>
                    <a:pt x="78549" y="2286"/>
                  </a:lnTo>
                  <a:lnTo>
                    <a:pt x="78631" y="2492"/>
                  </a:lnTo>
                  <a:lnTo>
                    <a:pt x="78702" y="2716"/>
                  </a:lnTo>
                  <a:lnTo>
                    <a:pt x="78773" y="2939"/>
                  </a:lnTo>
                  <a:lnTo>
                    <a:pt x="78834" y="3163"/>
                  </a:lnTo>
                  <a:lnTo>
                    <a:pt x="78890" y="3403"/>
                  </a:lnTo>
                  <a:lnTo>
                    <a:pt x="78936" y="3644"/>
                  </a:lnTo>
                  <a:lnTo>
                    <a:pt x="78977" y="3884"/>
                  </a:lnTo>
                  <a:lnTo>
                    <a:pt x="79013" y="4133"/>
                  </a:lnTo>
                  <a:lnTo>
                    <a:pt x="79038" y="4391"/>
                  </a:lnTo>
                  <a:lnTo>
                    <a:pt x="79059" y="4649"/>
                  </a:lnTo>
                  <a:lnTo>
                    <a:pt x="79069" y="4915"/>
                  </a:lnTo>
                  <a:lnTo>
                    <a:pt x="79074" y="5182"/>
                  </a:lnTo>
                  <a:lnTo>
                    <a:pt x="79074" y="5182"/>
                  </a:lnTo>
                  <a:lnTo>
                    <a:pt x="79069" y="5448"/>
                  </a:lnTo>
                  <a:lnTo>
                    <a:pt x="79059" y="5714"/>
                  </a:lnTo>
                  <a:lnTo>
                    <a:pt x="79038" y="5972"/>
                  </a:lnTo>
                  <a:lnTo>
                    <a:pt x="79013" y="6221"/>
                  </a:lnTo>
                  <a:lnTo>
                    <a:pt x="78977" y="6479"/>
                  </a:lnTo>
                  <a:lnTo>
                    <a:pt x="78936" y="6719"/>
                  </a:lnTo>
                  <a:lnTo>
                    <a:pt x="78890" y="6960"/>
                  </a:lnTo>
                  <a:lnTo>
                    <a:pt x="78834" y="7200"/>
                  </a:lnTo>
                  <a:lnTo>
                    <a:pt x="78773" y="7424"/>
                  </a:lnTo>
                  <a:lnTo>
                    <a:pt x="78702" y="7647"/>
                  </a:lnTo>
                  <a:lnTo>
                    <a:pt x="78631" y="7862"/>
                  </a:lnTo>
                  <a:lnTo>
                    <a:pt x="78549" y="8077"/>
                  </a:lnTo>
                  <a:lnTo>
                    <a:pt x="78463" y="8283"/>
                  </a:lnTo>
                  <a:lnTo>
                    <a:pt x="78376" y="8472"/>
                  </a:lnTo>
                  <a:lnTo>
                    <a:pt x="78279" y="8661"/>
                  </a:lnTo>
                  <a:lnTo>
                    <a:pt x="78177" y="8841"/>
                  </a:lnTo>
                  <a:lnTo>
                    <a:pt x="78071" y="9013"/>
                  </a:lnTo>
                  <a:lnTo>
                    <a:pt x="77958" y="9176"/>
                  </a:lnTo>
                  <a:lnTo>
                    <a:pt x="77841" y="9331"/>
                  </a:lnTo>
                  <a:lnTo>
                    <a:pt x="77719" y="9477"/>
                  </a:lnTo>
                  <a:lnTo>
                    <a:pt x="77597" y="9606"/>
                  </a:lnTo>
                  <a:lnTo>
                    <a:pt x="77470" y="9735"/>
                  </a:lnTo>
                  <a:lnTo>
                    <a:pt x="77337" y="9847"/>
                  </a:lnTo>
                  <a:lnTo>
                    <a:pt x="77200" y="9950"/>
                  </a:lnTo>
                  <a:lnTo>
                    <a:pt x="77062" y="10044"/>
                  </a:lnTo>
                  <a:lnTo>
                    <a:pt x="76920" y="10130"/>
                  </a:lnTo>
                  <a:lnTo>
                    <a:pt x="76772" y="10199"/>
                  </a:lnTo>
                  <a:lnTo>
                    <a:pt x="76624" y="10250"/>
                  </a:lnTo>
                  <a:lnTo>
                    <a:pt x="76471" y="10302"/>
                  </a:lnTo>
                  <a:lnTo>
                    <a:pt x="76319" y="10336"/>
                  </a:lnTo>
                  <a:lnTo>
                    <a:pt x="76161" y="10353"/>
                  </a:lnTo>
                  <a:lnTo>
                    <a:pt x="76003" y="10362"/>
                  </a:lnTo>
                  <a:lnTo>
                    <a:pt x="3067" y="10362"/>
                  </a:lnTo>
                  <a:lnTo>
                    <a:pt x="3067" y="10362"/>
                  </a:lnTo>
                  <a:lnTo>
                    <a:pt x="2909" y="10353"/>
                  </a:lnTo>
                  <a:lnTo>
                    <a:pt x="2756" y="10336"/>
                  </a:lnTo>
                  <a:lnTo>
                    <a:pt x="2603" y="10302"/>
                  </a:lnTo>
                  <a:lnTo>
                    <a:pt x="2450" y="10250"/>
                  </a:lnTo>
                  <a:lnTo>
                    <a:pt x="2303" y="10199"/>
                  </a:lnTo>
                  <a:lnTo>
                    <a:pt x="2155" y="10130"/>
                  </a:lnTo>
                  <a:lnTo>
                    <a:pt x="2012" y="10044"/>
                  </a:lnTo>
                  <a:lnTo>
                    <a:pt x="1875" y="9950"/>
                  </a:lnTo>
                  <a:lnTo>
                    <a:pt x="1737" y="9847"/>
                  </a:lnTo>
                  <a:lnTo>
                    <a:pt x="1605" y="9735"/>
                  </a:lnTo>
                  <a:lnTo>
                    <a:pt x="1478" y="9606"/>
                  </a:lnTo>
                  <a:lnTo>
                    <a:pt x="1350" y="9477"/>
                  </a:lnTo>
                  <a:lnTo>
                    <a:pt x="1233" y="9331"/>
                  </a:lnTo>
                  <a:lnTo>
                    <a:pt x="1116" y="9176"/>
                  </a:lnTo>
                  <a:lnTo>
                    <a:pt x="1004" y="9013"/>
                  </a:lnTo>
                  <a:lnTo>
                    <a:pt x="897" y="8841"/>
                  </a:lnTo>
                  <a:lnTo>
                    <a:pt x="795" y="8661"/>
                  </a:lnTo>
                  <a:lnTo>
                    <a:pt x="699" y="8472"/>
                  </a:lnTo>
                  <a:lnTo>
                    <a:pt x="607" y="8283"/>
                  </a:lnTo>
                  <a:lnTo>
                    <a:pt x="525" y="8077"/>
                  </a:lnTo>
                  <a:lnTo>
                    <a:pt x="444" y="7862"/>
                  </a:lnTo>
                  <a:lnTo>
                    <a:pt x="367" y="7647"/>
                  </a:lnTo>
                  <a:lnTo>
                    <a:pt x="301" y="7424"/>
                  </a:lnTo>
                  <a:lnTo>
                    <a:pt x="240" y="7200"/>
                  </a:lnTo>
                  <a:lnTo>
                    <a:pt x="184" y="6960"/>
                  </a:lnTo>
                  <a:lnTo>
                    <a:pt x="138" y="6719"/>
                  </a:lnTo>
                  <a:lnTo>
                    <a:pt x="98" y="6479"/>
                  </a:lnTo>
                  <a:lnTo>
                    <a:pt x="62" y="6221"/>
                  </a:lnTo>
                  <a:lnTo>
                    <a:pt x="36" y="5972"/>
                  </a:lnTo>
                  <a:lnTo>
                    <a:pt x="16" y="5714"/>
                  </a:lnTo>
                  <a:lnTo>
                    <a:pt x="1" y="5448"/>
                  </a:lnTo>
                  <a:lnTo>
                    <a:pt x="1" y="5182"/>
                  </a:lnTo>
                  <a:lnTo>
                    <a:pt x="1" y="5182"/>
                  </a:lnTo>
                  <a:lnTo>
                    <a:pt x="1" y="4915"/>
                  </a:lnTo>
                  <a:lnTo>
                    <a:pt x="16" y="4649"/>
                  </a:lnTo>
                  <a:lnTo>
                    <a:pt x="36" y="4391"/>
                  </a:lnTo>
                  <a:lnTo>
                    <a:pt x="62" y="4133"/>
                  </a:lnTo>
                  <a:lnTo>
                    <a:pt x="98" y="3884"/>
                  </a:lnTo>
                  <a:lnTo>
                    <a:pt x="138" y="3644"/>
                  </a:lnTo>
                  <a:lnTo>
                    <a:pt x="184" y="3403"/>
                  </a:lnTo>
                  <a:lnTo>
                    <a:pt x="240" y="3163"/>
                  </a:lnTo>
                  <a:lnTo>
                    <a:pt x="301" y="2939"/>
                  </a:lnTo>
                  <a:lnTo>
                    <a:pt x="367" y="2716"/>
                  </a:lnTo>
                  <a:lnTo>
                    <a:pt x="444" y="2492"/>
                  </a:lnTo>
                  <a:lnTo>
                    <a:pt x="525" y="2286"/>
                  </a:lnTo>
                  <a:lnTo>
                    <a:pt x="607" y="2080"/>
                  </a:lnTo>
                  <a:lnTo>
                    <a:pt x="699" y="1882"/>
                  </a:lnTo>
                  <a:lnTo>
                    <a:pt x="795" y="1702"/>
                  </a:lnTo>
                  <a:lnTo>
                    <a:pt x="897" y="1522"/>
                  </a:lnTo>
                  <a:lnTo>
                    <a:pt x="1004" y="1350"/>
                  </a:lnTo>
                  <a:lnTo>
                    <a:pt x="1116" y="1187"/>
                  </a:lnTo>
                  <a:lnTo>
                    <a:pt x="1233" y="1032"/>
                  </a:lnTo>
                  <a:lnTo>
                    <a:pt x="1350" y="886"/>
                  </a:lnTo>
                  <a:lnTo>
                    <a:pt x="1478" y="748"/>
                  </a:lnTo>
                  <a:lnTo>
                    <a:pt x="1605" y="628"/>
                  </a:lnTo>
                  <a:lnTo>
                    <a:pt x="1737" y="516"/>
                  </a:lnTo>
                  <a:lnTo>
                    <a:pt x="1875" y="413"/>
                  </a:lnTo>
                  <a:lnTo>
                    <a:pt x="2012" y="319"/>
                  </a:lnTo>
                  <a:lnTo>
                    <a:pt x="2155" y="233"/>
                  </a:lnTo>
                  <a:lnTo>
                    <a:pt x="2303" y="164"/>
                  </a:lnTo>
                  <a:lnTo>
                    <a:pt x="2450" y="104"/>
                  </a:lnTo>
                  <a:lnTo>
                    <a:pt x="2603" y="61"/>
                  </a:lnTo>
                  <a:lnTo>
                    <a:pt x="2756" y="27"/>
                  </a:lnTo>
                  <a:lnTo>
                    <a:pt x="2909" y="10"/>
                  </a:lnTo>
                  <a:lnTo>
                    <a:pt x="3067" y="1"/>
                  </a:lnTo>
                  <a:lnTo>
                    <a:pt x="30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137aa9371db_0_160"/>
            <p:cNvSpPr/>
            <p:nvPr/>
          </p:nvSpPr>
          <p:spPr>
            <a:xfrm>
              <a:off x="2484925" y="-2299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137aa9371db_0_160"/>
            <p:cNvSpPr/>
            <p:nvPr/>
          </p:nvSpPr>
          <p:spPr>
            <a:xfrm>
              <a:off x="2794450" y="-798000"/>
              <a:ext cx="1621375" cy="259050"/>
            </a:xfrm>
            <a:custGeom>
              <a:avLst/>
              <a:gdLst/>
              <a:ahLst/>
              <a:cxnLst/>
              <a:rect l="l" t="t" r="r" b="b"/>
              <a:pathLst>
                <a:path w="64855" h="10362" extrusionOk="0">
                  <a:moveTo>
                    <a:pt x="3067" y="1"/>
                  </a:moveTo>
                  <a:lnTo>
                    <a:pt x="2909" y="9"/>
                  </a:lnTo>
                  <a:lnTo>
                    <a:pt x="2756" y="26"/>
                  </a:lnTo>
                  <a:lnTo>
                    <a:pt x="2598" y="61"/>
                  </a:lnTo>
                  <a:lnTo>
                    <a:pt x="2450" y="104"/>
                  </a:lnTo>
                  <a:lnTo>
                    <a:pt x="2303" y="164"/>
                  </a:lnTo>
                  <a:lnTo>
                    <a:pt x="2155" y="233"/>
                  </a:lnTo>
                  <a:lnTo>
                    <a:pt x="2012" y="319"/>
                  </a:lnTo>
                  <a:lnTo>
                    <a:pt x="1875" y="413"/>
                  </a:lnTo>
                  <a:lnTo>
                    <a:pt x="1737" y="516"/>
                  </a:lnTo>
                  <a:lnTo>
                    <a:pt x="1605" y="628"/>
                  </a:lnTo>
                  <a:lnTo>
                    <a:pt x="1478" y="748"/>
                  </a:lnTo>
                  <a:lnTo>
                    <a:pt x="1350" y="886"/>
                  </a:lnTo>
                  <a:lnTo>
                    <a:pt x="1233" y="1032"/>
                  </a:lnTo>
                  <a:lnTo>
                    <a:pt x="1116" y="1186"/>
                  </a:lnTo>
                  <a:lnTo>
                    <a:pt x="1004" y="1349"/>
                  </a:lnTo>
                  <a:lnTo>
                    <a:pt x="897" y="1521"/>
                  </a:lnTo>
                  <a:lnTo>
                    <a:pt x="795" y="1702"/>
                  </a:lnTo>
                  <a:lnTo>
                    <a:pt x="698" y="1882"/>
                  </a:lnTo>
                  <a:lnTo>
                    <a:pt x="607" y="2080"/>
                  </a:lnTo>
                  <a:lnTo>
                    <a:pt x="520" y="2286"/>
                  </a:lnTo>
                  <a:lnTo>
                    <a:pt x="444" y="2492"/>
                  </a:lnTo>
                  <a:lnTo>
                    <a:pt x="367" y="2715"/>
                  </a:lnTo>
                  <a:lnTo>
                    <a:pt x="301" y="2939"/>
                  </a:lnTo>
                  <a:lnTo>
                    <a:pt x="240" y="3162"/>
                  </a:lnTo>
                  <a:lnTo>
                    <a:pt x="184" y="3403"/>
                  </a:lnTo>
                  <a:lnTo>
                    <a:pt x="138" y="3643"/>
                  </a:lnTo>
                  <a:lnTo>
                    <a:pt x="97" y="3884"/>
                  </a:lnTo>
                  <a:lnTo>
                    <a:pt x="62" y="4133"/>
                  </a:lnTo>
                  <a:lnTo>
                    <a:pt x="31" y="4391"/>
                  </a:lnTo>
                  <a:lnTo>
                    <a:pt x="16" y="4649"/>
                  </a:lnTo>
                  <a:lnTo>
                    <a:pt x="1" y="4915"/>
                  </a:lnTo>
                  <a:lnTo>
                    <a:pt x="1" y="5181"/>
                  </a:lnTo>
                  <a:lnTo>
                    <a:pt x="1" y="5448"/>
                  </a:lnTo>
                  <a:lnTo>
                    <a:pt x="16" y="5714"/>
                  </a:lnTo>
                  <a:lnTo>
                    <a:pt x="31" y="5972"/>
                  </a:lnTo>
                  <a:lnTo>
                    <a:pt x="62" y="6221"/>
                  </a:lnTo>
                  <a:lnTo>
                    <a:pt x="97" y="6478"/>
                  </a:lnTo>
                  <a:lnTo>
                    <a:pt x="138" y="6719"/>
                  </a:lnTo>
                  <a:lnTo>
                    <a:pt x="184" y="6960"/>
                  </a:lnTo>
                  <a:lnTo>
                    <a:pt x="240" y="7200"/>
                  </a:lnTo>
                  <a:lnTo>
                    <a:pt x="301" y="7424"/>
                  </a:lnTo>
                  <a:lnTo>
                    <a:pt x="367" y="7647"/>
                  </a:lnTo>
                  <a:lnTo>
                    <a:pt x="444" y="7862"/>
                  </a:lnTo>
                  <a:lnTo>
                    <a:pt x="520" y="8076"/>
                  </a:lnTo>
                  <a:lnTo>
                    <a:pt x="607" y="8283"/>
                  </a:lnTo>
                  <a:lnTo>
                    <a:pt x="698" y="8472"/>
                  </a:lnTo>
                  <a:lnTo>
                    <a:pt x="795" y="8661"/>
                  </a:lnTo>
                  <a:lnTo>
                    <a:pt x="897" y="8841"/>
                  </a:lnTo>
                  <a:lnTo>
                    <a:pt x="1004" y="9013"/>
                  </a:lnTo>
                  <a:lnTo>
                    <a:pt x="1116" y="9176"/>
                  </a:lnTo>
                  <a:lnTo>
                    <a:pt x="1233" y="9331"/>
                  </a:lnTo>
                  <a:lnTo>
                    <a:pt x="1350" y="9477"/>
                  </a:lnTo>
                  <a:lnTo>
                    <a:pt x="1478" y="9606"/>
                  </a:lnTo>
                  <a:lnTo>
                    <a:pt x="1605" y="9735"/>
                  </a:lnTo>
                  <a:lnTo>
                    <a:pt x="1737" y="9846"/>
                  </a:lnTo>
                  <a:lnTo>
                    <a:pt x="1875" y="9949"/>
                  </a:lnTo>
                  <a:lnTo>
                    <a:pt x="2012" y="10044"/>
                  </a:lnTo>
                  <a:lnTo>
                    <a:pt x="2155" y="10130"/>
                  </a:lnTo>
                  <a:lnTo>
                    <a:pt x="2303" y="10199"/>
                  </a:lnTo>
                  <a:lnTo>
                    <a:pt x="2450" y="10250"/>
                  </a:lnTo>
                  <a:lnTo>
                    <a:pt x="2598" y="10302"/>
                  </a:lnTo>
                  <a:lnTo>
                    <a:pt x="2756" y="10336"/>
                  </a:lnTo>
                  <a:lnTo>
                    <a:pt x="2909" y="10353"/>
                  </a:lnTo>
                  <a:lnTo>
                    <a:pt x="3067" y="10362"/>
                  </a:lnTo>
                  <a:lnTo>
                    <a:pt x="61788" y="10362"/>
                  </a:lnTo>
                  <a:lnTo>
                    <a:pt x="61946" y="10353"/>
                  </a:lnTo>
                  <a:lnTo>
                    <a:pt x="62099" y="10336"/>
                  </a:lnTo>
                  <a:lnTo>
                    <a:pt x="62252" y="10302"/>
                  </a:lnTo>
                  <a:lnTo>
                    <a:pt x="62405" y="10250"/>
                  </a:lnTo>
                  <a:lnTo>
                    <a:pt x="62552" y="10199"/>
                  </a:lnTo>
                  <a:lnTo>
                    <a:pt x="62700" y="10130"/>
                  </a:lnTo>
                  <a:lnTo>
                    <a:pt x="62843" y="10044"/>
                  </a:lnTo>
                  <a:lnTo>
                    <a:pt x="62980" y="9949"/>
                  </a:lnTo>
                  <a:lnTo>
                    <a:pt x="63118" y="9846"/>
                  </a:lnTo>
                  <a:lnTo>
                    <a:pt x="63250" y="9735"/>
                  </a:lnTo>
                  <a:lnTo>
                    <a:pt x="63377" y="9606"/>
                  </a:lnTo>
                  <a:lnTo>
                    <a:pt x="63500" y="9477"/>
                  </a:lnTo>
                  <a:lnTo>
                    <a:pt x="63622" y="9331"/>
                  </a:lnTo>
                  <a:lnTo>
                    <a:pt x="63739" y="9176"/>
                  </a:lnTo>
                  <a:lnTo>
                    <a:pt x="63851" y="9013"/>
                  </a:lnTo>
                  <a:lnTo>
                    <a:pt x="63958" y="8841"/>
                  </a:lnTo>
                  <a:lnTo>
                    <a:pt x="64060" y="8661"/>
                  </a:lnTo>
                  <a:lnTo>
                    <a:pt x="64157" y="8472"/>
                  </a:lnTo>
                  <a:lnTo>
                    <a:pt x="64243" y="8283"/>
                  </a:lnTo>
                  <a:lnTo>
                    <a:pt x="64330" y="8076"/>
                  </a:lnTo>
                  <a:lnTo>
                    <a:pt x="64411" y="7862"/>
                  </a:lnTo>
                  <a:lnTo>
                    <a:pt x="64482" y="7647"/>
                  </a:lnTo>
                  <a:lnTo>
                    <a:pt x="64554" y="7424"/>
                  </a:lnTo>
                  <a:lnTo>
                    <a:pt x="64615" y="7200"/>
                  </a:lnTo>
                  <a:lnTo>
                    <a:pt x="64671" y="6960"/>
                  </a:lnTo>
                  <a:lnTo>
                    <a:pt x="64717" y="6719"/>
                  </a:lnTo>
                  <a:lnTo>
                    <a:pt x="64757" y="6478"/>
                  </a:lnTo>
                  <a:lnTo>
                    <a:pt x="64793" y="6221"/>
                  </a:lnTo>
                  <a:lnTo>
                    <a:pt x="64819" y="5972"/>
                  </a:lnTo>
                  <a:lnTo>
                    <a:pt x="64839" y="5714"/>
                  </a:lnTo>
                  <a:lnTo>
                    <a:pt x="64849" y="5448"/>
                  </a:lnTo>
                  <a:lnTo>
                    <a:pt x="64854" y="5181"/>
                  </a:lnTo>
                  <a:lnTo>
                    <a:pt x="64849" y="4915"/>
                  </a:lnTo>
                  <a:lnTo>
                    <a:pt x="64839" y="4649"/>
                  </a:lnTo>
                  <a:lnTo>
                    <a:pt x="64819" y="4391"/>
                  </a:lnTo>
                  <a:lnTo>
                    <a:pt x="64793" y="4133"/>
                  </a:lnTo>
                  <a:lnTo>
                    <a:pt x="64757" y="3884"/>
                  </a:lnTo>
                  <a:lnTo>
                    <a:pt x="64717" y="3643"/>
                  </a:lnTo>
                  <a:lnTo>
                    <a:pt x="64671" y="3403"/>
                  </a:lnTo>
                  <a:lnTo>
                    <a:pt x="64615" y="3162"/>
                  </a:lnTo>
                  <a:lnTo>
                    <a:pt x="64554" y="2939"/>
                  </a:lnTo>
                  <a:lnTo>
                    <a:pt x="64482" y="2715"/>
                  </a:lnTo>
                  <a:lnTo>
                    <a:pt x="64411" y="2492"/>
                  </a:lnTo>
                  <a:lnTo>
                    <a:pt x="64330" y="2286"/>
                  </a:lnTo>
                  <a:lnTo>
                    <a:pt x="64243" y="2080"/>
                  </a:lnTo>
                  <a:lnTo>
                    <a:pt x="64157" y="1882"/>
                  </a:lnTo>
                  <a:lnTo>
                    <a:pt x="64060" y="1702"/>
                  </a:lnTo>
                  <a:lnTo>
                    <a:pt x="63958" y="1521"/>
                  </a:lnTo>
                  <a:lnTo>
                    <a:pt x="63851" y="1349"/>
                  </a:lnTo>
                  <a:lnTo>
                    <a:pt x="63739" y="1186"/>
                  </a:lnTo>
                  <a:lnTo>
                    <a:pt x="63622" y="1032"/>
                  </a:lnTo>
                  <a:lnTo>
                    <a:pt x="63500" y="886"/>
                  </a:lnTo>
                  <a:lnTo>
                    <a:pt x="63377" y="748"/>
                  </a:lnTo>
                  <a:lnTo>
                    <a:pt x="63250" y="628"/>
                  </a:lnTo>
                  <a:lnTo>
                    <a:pt x="63118" y="516"/>
                  </a:lnTo>
                  <a:lnTo>
                    <a:pt x="62980" y="413"/>
                  </a:lnTo>
                  <a:lnTo>
                    <a:pt x="62843" y="319"/>
                  </a:lnTo>
                  <a:lnTo>
                    <a:pt x="62700" y="233"/>
                  </a:lnTo>
                  <a:lnTo>
                    <a:pt x="62552" y="164"/>
                  </a:lnTo>
                  <a:lnTo>
                    <a:pt x="62405" y="104"/>
                  </a:lnTo>
                  <a:lnTo>
                    <a:pt x="62252" y="61"/>
                  </a:lnTo>
                  <a:lnTo>
                    <a:pt x="62099" y="26"/>
                  </a:lnTo>
                  <a:lnTo>
                    <a:pt x="61946" y="9"/>
                  </a:lnTo>
                  <a:lnTo>
                    <a:pt x="6178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137aa9371db_0_160"/>
            <p:cNvSpPr/>
            <p:nvPr/>
          </p:nvSpPr>
          <p:spPr>
            <a:xfrm>
              <a:off x="2794450" y="-798000"/>
              <a:ext cx="1621375" cy="259050"/>
            </a:xfrm>
            <a:custGeom>
              <a:avLst/>
              <a:gdLst/>
              <a:ahLst/>
              <a:cxnLst/>
              <a:rect l="l" t="t" r="r" b="b"/>
              <a:pathLst>
                <a:path w="64855" h="10362" fill="none" extrusionOk="0">
                  <a:moveTo>
                    <a:pt x="64854" y="5181"/>
                  </a:moveTo>
                  <a:lnTo>
                    <a:pt x="64854" y="5181"/>
                  </a:lnTo>
                  <a:lnTo>
                    <a:pt x="64849" y="5448"/>
                  </a:lnTo>
                  <a:lnTo>
                    <a:pt x="64839" y="5714"/>
                  </a:lnTo>
                  <a:lnTo>
                    <a:pt x="64819" y="5972"/>
                  </a:lnTo>
                  <a:lnTo>
                    <a:pt x="64793" y="6221"/>
                  </a:lnTo>
                  <a:lnTo>
                    <a:pt x="64757" y="6478"/>
                  </a:lnTo>
                  <a:lnTo>
                    <a:pt x="64717" y="6719"/>
                  </a:lnTo>
                  <a:lnTo>
                    <a:pt x="64671" y="6960"/>
                  </a:lnTo>
                  <a:lnTo>
                    <a:pt x="64615" y="7200"/>
                  </a:lnTo>
                  <a:lnTo>
                    <a:pt x="64554" y="7424"/>
                  </a:lnTo>
                  <a:lnTo>
                    <a:pt x="64482" y="7647"/>
                  </a:lnTo>
                  <a:lnTo>
                    <a:pt x="64411" y="7862"/>
                  </a:lnTo>
                  <a:lnTo>
                    <a:pt x="64330" y="8076"/>
                  </a:lnTo>
                  <a:lnTo>
                    <a:pt x="64243" y="8283"/>
                  </a:lnTo>
                  <a:lnTo>
                    <a:pt x="64157" y="8472"/>
                  </a:lnTo>
                  <a:lnTo>
                    <a:pt x="64060" y="8661"/>
                  </a:lnTo>
                  <a:lnTo>
                    <a:pt x="63958" y="8841"/>
                  </a:lnTo>
                  <a:lnTo>
                    <a:pt x="63851" y="9013"/>
                  </a:lnTo>
                  <a:lnTo>
                    <a:pt x="63739" y="9176"/>
                  </a:lnTo>
                  <a:lnTo>
                    <a:pt x="63622" y="9331"/>
                  </a:lnTo>
                  <a:lnTo>
                    <a:pt x="63500" y="9477"/>
                  </a:lnTo>
                  <a:lnTo>
                    <a:pt x="63377" y="9606"/>
                  </a:lnTo>
                  <a:lnTo>
                    <a:pt x="63250" y="9735"/>
                  </a:lnTo>
                  <a:lnTo>
                    <a:pt x="63118" y="9846"/>
                  </a:lnTo>
                  <a:lnTo>
                    <a:pt x="62980" y="9949"/>
                  </a:lnTo>
                  <a:lnTo>
                    <a:pt x="62843" y="10044"/>
                  </a:lnTo>
                  <a:lnTo>
                    <a:pt x="62700" y="10130"/>
                  </a:lnTo>
                  <a:lnTo>
                    <a:pt x="62552" y="10199"/>
                  </a:lnTo>
                  <a:lnTo>
                    <a:pt x="62405" y="10250"/>
                  </a:lnTo>
                  <a:lnTo>
                    <a:pt x="62252" y="10302"/>
                  </a:lnTo>
                  <a:lnTo>
                    <a:pt x="62099" y="10336"/>
                  </a:lnTo>
                  <a:lnTo>
                    <a:pt x="61946" y="10353"/>
                  </a:lnTo>
                  <a:lnTo>
                    <a:pt x="61788" y="10362"/>
                  </a:lnTo>
                  <a:lnTo>
                    <a:pt x="3067" y="10362"/>
                  </a:lnTo>
                  <a:lnTo>
                    <a:pt x="3067" y="10362"/>
                  </a:lnTo>
                  <a:lnTo>
                    <a:pt x="2909" y="10353"/>
                  </a:lnTo>
                  <a:lnTo>
                    <a:pt x="2756" y="10336"/>
                  </a:lnTo>
                  <a:lnTo>
                    <a:pt x="2598" y="10302"/>
                  </a:lnTo>
                  <a:lnTo>
                    <a:pt x="2450" y="10250"/>
                  </a:lnTo>
                  <a:lnTo>
                    <a:pt x="2303" y="10199"/>
                  </a:lnTo>
                  <a:lnTo>
                    <a:pt x="2155" y="10130"/>
                  </a:lnTo>
                  <a:lnTo>
                    <a:pt x="2012" y="10044"/>
                  </a:lnTo>
                  <a:lnTo>
                    <a:pt x="1875" y="9949"/>
                  </a:lnTo>
                  <a:lnTo>
                    <a:pt x="1737" y="9846"/>
                  </a:lnTo>
                  <a:lnTo>
                    <a:pt x="1605" y="9735"/>
                  </a:lnTo>
                  <a:lnTo>
                    <a:pt x="1478" y="9606"/>
                  </a:lnTo>
                  <a:lnTo>
                    <a:pt x="1350" y="9477"/>
                  </a:lnTo>
                  <a:lnTo>
                    <a:pt x="1233" y="9331"/>
                  </a:lnTo>
                  <a:lnTo>
                    <a:pt x="1116" y="9176"/>
                  </a:lnTo>
                  <a:lnTo>
                    <a:pt x="1004" y="9013"/>
                  </a:lnTo>
                  <a:lnTo>
                    <a:pt x="897" y="8841"/>
                  </a:lnTo>
                  <a:lnTo>
                    <a:pt x="795" y="8661"/>
                  </a:lnTo>
                  <a:lnTo>
                    <a:pt x="698" y="8472"/>
                  </a:lnTo>
                  <a:lnTo>
                    <a:pt x="607" y="8283"/>
                  </a:lnTo>
                  <a:lnTo>
                    <a:pt x="520" y="8076"/>
                  </a:lnTo>
                  <a:lnTo>
                    <a:pt x="444" y="7862"/>
                  </a:lnTo>
                  <a:lnTo>
                    <a:pt x="367" y="7647"/>
                  </a:lnTo>
                  <a:lnTo>
                    <a:pt x="301" y="7424"/>
                  </a:lnTo>
                  <a:lnTo>
                    <a:pt x="240" y="7200"/>
                  </a:lnTo>
                  <a:lnTo>
                    <a:pt x="184" y="6960"/>
                  </a:lnTo>
                  <a:lnTo>
                    <a:pt x="138" y="6719"/>
                  </a:lnTo>
                  <a:lnTo>
                    <a:pt x="97" y="6478"/>
                  </a:lnTo>
                  <a:lnTo>
                    <a:pt x="62" y="6221"/>
                  </a:lnTo>
                  <a:lnTo>
                    <a:pt x="31" y="5972"/>
                  </a:lnTo>
                  <a:lnTo>
                    <a:pt x="16" y="5714"/>
                  </a:lnTo>
                  <a:lnTo>
                    <a:pt x="1" y="5448"/>
                  </a:lnTo>
                  <a:lnTo>
                    <a:pt x="1" y="5181"/>
                  </a:lnTo>
                  <a:lnTo>
                    <a:pt x="1" y="5181"/>
                  </a:lnTo>
                  <a:lnTo>
                    <a:pt x="1" y="4915"/>
                  </a:lnTo>
                  <a:lnTo>
                    <a:pt x="16" y="4649"/>
                  </a:lnTo>
                  <a:lnTo>
                    <a:pt x="31" y="4391"/>
                  </a:lnTo>
                  <a:lnTo>
                    <a:pt x="62" y="4133"/>
                  </a:lnTo>
                  <a:lnTo>
                    <a:pt x="97" y="3884"/>
                  </a:lnTo>
                  <a:lnTo>
                    <a:pt x="138" y="3643"/>
                  </a:lnTo>
                  <a:lnTo>
                    <a:pt x="184" y="3403"/>
                  </a:lnTo>
                  <a:lnTo>
                    <a:pt x="240" y="3162"/>
                  </a:lnTo>
                  <a:lnTo>
                    <a:pt x="301" y="2939"/>
                  </a:lnTo>
                  <a:lnTo>
                    <a:pt x="367" y="2715"/>
                  </a:lnTo>
                  <a:lnTo>
                    <a:pt x="444" y="2492"/>
                  </a:lnTo>
                  <a:lnTo>
                    <a:pt x="520" y="2286"/>
                  </a:lnTo>
                  <a:lnTo>
                    <a:pt x="607" y="2080"/>
                  </a:lnTo>
                  <a:lnTo>
                    <a:pt x="698" y="1882"/>
                  </a:lnTo>
                  <a:lnTo>
                    <a:pt x="795" y="1702"/>
                  </a:lnTo>
                  <a:lnTo>
                    <a:pt x="897" y="1521"/>
                  </a:lnTo>
                  <a:lnTo>
                    <a:pt x="1004" y="1349"/>
                  </a:lnTo>
                  <a:lnTo>
                    <a:pt x="1116" y="1186"/>
                  </a:lnTo>
                  <a:lnTo>
                    <a:pt x="1233" y="1032"/>
                  </a:lnTo>
                  <a:lnTo>
                    <a:pt x="1350" y="886"/>
                  </a:lnTo>
                  <a:lnTo>
                    <a:pt x="1478" y="748"/>
                  </a:lnTo>
                  <a:lnTo>
                    <a:pt x="1605" y="628"/>
                  </a:lnTo>
                  <a:lnTo>
                    <a:pt x="1737" y="516"/>
                  </a:lnTo>
                  <a:lnTo>
                    <a:pt x="1875" y="413"/>
                  </a:lnTo>
                  <a:lnTo>
                    <a:pt x="2012" y="319"/>
                  </a:lnTo>
                  <a:lnTo>
                    <a:pt x="2155" y="233"/>
                  </a:lnTo>
                  <a:lnTo>
                    <a:pt x="2303" y="164"/>
                  </a:lnTo>
                  <a:lnTo>
                    <a:pt x="2450" y="104"/>
                  </a:lnTo>
                  <a:lnTo>
                    <a:pt x="2598" y="61"/>
                  </a:lnTo>
                  <a:lnTo>
                    <a:pt x="2756" y="26"/>
                  </a:lnTo>
                  <a:lnTo>
                    <a:pt x="2909" y="9"/>
                  </a:lnTo>
                  <a:lnTo>
                    <a:pt x="3067" y="1"/>
                  </a:lnTo>
                  <a:lnTo>
                    <a:pt x="61788" y="1"/>
                  </a:lnTo>
                  <a:lnTo>
                    <a:pt x="61788" y="1"/>
                  </a:lnTo>
                  <a:lnTo>
                    <a:pt x="61946" y="9"/>
                  </a:lnTo>
                  <a:lnTo>
                    <a:pt x="62099" y="26"/>
                  </a:lnTo>
                  <a:lnTo>
                    <a:pt x="62252" y="61"/>
                  </a:lnTo>
                  <a:lnTo>
                    <a:pt x="62405" y="104"/>
                  </a:lnTo>
                  <a:lnTo>
                    <a:pt x="62552" y="164"/>
                  </a:lnTo>
                  <a:lnTo>
                    <a:pt x="62700" y="233"/>
                  </a:lnTo>
                  <a:lnTo>
                    <a:pt x="62843" y="319"/>
                  </a:lnTo>
                  <a:lnTo>
                    <a:pt x="62980" y="413"/>
                  </a:lnTo>
                  <a:lnTo>
                    <a:pt x="63118" y="516"/>
                  </a:lnTo>
                  <a:lnTo>
                    <a:pt x="63250" y="628"/>
                  </a:lnTo>
                  <a:lnTo>
                    <a:pt x="63377" y="748"/>
                  </a:lnTo>
                  <a:lnTo>
                    <a:pt x="63500" y="886"/>
                  </a:lnTo>
                  <a:lnTo>
                    <a:pt x="63622" y="1032"/>
                  </a:lnTo>
                  <a:lnTo>
                    <a:pt x="63739" y="1186"/>
                  </a:lnTo>
                  <a:lnTo>
                    <a:pt x="63851" y="1349"/>
                  </a:lnTo>
                  <a:lnTo>
                    <a:pt x="63958" y="1521"/>
                  </a:lnTo>
                  <a:lnTo>
                    <a:pt x="64060" y="1702"/>
                  </a:lnTo>
                  <a:lnTo>
                    <a:pt x="64157" y="1882"/>
                  </a:lnTo>
                  <a:lnTo>
                    <a:pt x="64243" y="2080"/>
                  </a:lnTo>
                  <a:lnTo>
                    <a:pt x="64330" y="2286"/>
                  </a:lnTo>
                  <a:lnTo>
                    <a:pt x="64411" y="2492"/>
                  </a:lnTo>
                  <a:lnTo>
                    <a:pt x="64482" y="2715"/>
                  </a:lnTo>
                  <a:lnTo>
                    <a:pt x="64554" y="2939"/>
                  </a:lnTo>
                  <a:lnTo>
                    <a:pt x="64615" y="3162"/>
                  </a:lnTo>
                  <a:lnTo>
                    <a:pt x="64671" y="3403"/>
                  </a:lnTo>
                  <a:lnTo>
                    <a:pt x="64717" y="3643"/>
                  </a:lnTo>
                  <a:lnTo>
                    <a:pt x="64757" y="3884"/>
                  </a:lnTo>
                  <a:lnTo>
                    <a:pt x="64793" y="4133"/>
                  </a:lnTo>
                  <a:lnTo>
                    <a:pt x="64819" y="4391"/>
                  </a:lnTo>
                  <a:lnTo>
                    <a:pt x="64839" y="4649"/>
                  </a:lnTo>
                  <a:lnTo>
                    <a:pt x="64849" y="4915"/>
                  </a:lnTo>
                  <a:lnTo>
                    <a:pt x="64854" y="5181"/>
                  </a:lnTo>
                  <a:lnTo>
                    <a:pt x="64854" y="5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137aa9371db_0_160"/>
            <p:cNvSpPr/>
            <p:nvPr/>
          </p:nvSpPr>
          <p:spPr>
            <a:xfrm>
              <a:off x="4415800" y="-668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137aa9371db_0_160"/>
            <p:cNvSpPr/>
            <p:nvPr/>
          </p:nvSpPr>
          <p:spPr>
            <a:xfrm>
              <a:off x="2438975" y="-798000"/>
              <a:ext cx="153575" cy="259050"/>
            </a:xfrm>
            <a:custGeom>
              <a:avLst/>
              <a:gdLst/>
              <a:ahLst/>
              <a:cxnLst/>
              <a:rect l="l" t="t" r="r" b="b"/>
              <a:pathLst>
                <a:path w="6143" h="10362" extrusionOk="0">
                  <a:moveTo>
                    <a:pt x="3071" y="1"/>
                  </a:moveTo>
                  <a:lnTo>
                    <a:pt x="2913" y="9"/>
                  </a:lnTo>
                  <a:lnTo>
                    <a:pt x="2755" y="26"/>
                  </a:lnTo>
                  <a:lnTo>
                    <a:pt x="2603" y="61"/>
                  </a:lnTo>
                  <a:lnTo>
                    <a:pt x="2450" y="104"/>
                  </a:lnTo>
                  <a:lnTo>
                    <a:pt x="2302" y="164"/>
                  </a:lnTo>
                  <a:lnTo>
                    <a:pt x="2160" y="233"/>
                  </a:lnTo>
                  <a:lnTo>
                    <a:pt x="2017" y="319"/>
                  </a:lnTo>
                  <a:lnTo>
                    <a:pt x="1874" y="413"/>
                  </a:lnTo>
                  <a:lnTo>
                    <a:pt x="1742" y="516"/>
                  </a:lnTo>
                  <a:lnTo>
                    <a:pt x="1610" y="628"/>
                  </a:lnTo>
                  <a:lnTo>
                    <a:pt x="1477" y="748"/>
                  </a:lnTo>
                  <a:lnTo>
                    <a:pt x="1355" y="886"/>
                  </a:lnTo>
                  <a:lnTo>
                    <a:pt x="1233" y="1032"/>
                  </a:lnTo>
                  <a:lnTo>
                    <a:pt x="1121" y="1186"/>
                  </a:lnTo>
                  <a:lnTo>
                    <a:pt x="1009" y="1349"/>
                  </a:lnTo>
                  <a:lnTo>
                    <a:pt x="902" y="1521"/>
                  </a:lnTo>
                  <a:lnTo>
                    <a:pt x="800" y="1702"/>
                  </a:lnTo>
                  <a:lnTo>
                    <a:pt x="703" y="1882"/>
                  </a:lnTo>
                  <a:lnTo>
                    <a:pt x="611" y="2080"/>
                  </a:lnTo>
                  <a:lnTo>
                    <a:pt x="525" y="2286"/>
                  </a:lnTo>
                  <a:lnTo>
                    <a:pt x="443" y="2492"/>
                  </a:lnTo>
                  <a:lnTo>
                    <a:pt x="372" y="2715"/>
                  </a:lnTo>
                  <a:lnTo>
                    <a:pt x="306" y="2939"/>
                  </a:lnTo>
                  <a:lnTo>
                    <a:pt x="245" y="3162"/>
                  </a:lnTo>
                  <a:lnTo>
                    <a:pt x="189" y="3403"/>
                  </a:lnTo>
                  <a:lnTo>
                    <a:pt x="138" y="3643"/>
                  </a:lnTo>
                  <a:lnTo>
                    <a:pt x="97" y="3884"/>
                  </a:lnTo>
                  <a:lnTo>
                    <a:pt x="61" y="4133"/>
                  </a:lnTo>
                  <a:lnTo>
                    <a:pt x="36" y="4391"/>
                  </a:lnTo>
                  <a:lnTo>
                    <a:pt x="15" y="4649"/>
                  </a:lnTo>
                  <a:lnTo>
                    <a:pt x="5" y="4915"/>
                  </a:lnTo>
                  <a:lnTo>
                    <a:pt x="0" y="5181"/>
                  </a:lnTo>
                  <a:lnTo>
                    <a:pt x="5" y="5448"/>
                  </a:lnTo>
                  <a:lnTo>
                    <a:pt x="15" y="5714"/>
                  </a:lnTo>
                  <a:lnTo>
                    <a:pt x="36" y="5972"/>
                  </a:lnTo>
                  <a:lnTo>
                    <a:pt x="61" y="6221"/>
                  </a:lnTo>
                  <a:lnTo>
                    <a:pt x="97" y="6478"/>
                  </a:lnTo>
                  <a:lnTo>
                    <a:pt x="138" y="6719"/>
                  </a:lnTo>
                  <a:lnTo>
                    <a:pt x="189" y="6960"/>
                  </a:lnTo>
                  <a:lnTo>
                    <a:pt x="245" y="7200"/>
                  </a:lnTo>
                  <a:lnTo>
                    <a:pt x="306" y="7424"/>
                  </a:lnTo>
                  <a:lnTo>
                    <a:pt x="372" y="7647"/>
                  </a:lnTo>
                  <a:lnTo>
                    <a:pt x="443" y="7862"/>
                  </a:lnTo>
                  <a:lnTo>
                    <a:pt x="525" y="8076"/>
                  </a:lnTo>
                  <a:lnTo>
                    <a:pt x="611" y="8283"/>
                  </a:lnTo>
                  <a:lnTo>
                    <a:pt x="703" y="8472"/>
                  </a:lnTo>
                  <a:lnTo>
                    <a:pt x="800" y="8661"/>
                  </a:lnTo>
                  <a:lnTo>
                    <a:pt x="902" y="8841"/>
                  </a:lnTo>
                  <a:lnTo>
                    <a:pt x="1009" y="9013"/>
                  </a:lnTo>
                  <a:lnTo>
                    <a:pt x="1121" y="9176"/>
                  </a:lnTo>
                  <a:lnTo>
                    <a:pt x="1233" y="9331"/>
                  </a:lnTo>
                  <a:lnTo>
                    <a:pt x="1355" y="9477"/>
                  </a:lnTo>
                  <a:lnTo>
                    <a:pt x="1477" y="9606"/>
                  </a:lnTo>
                  <a:lnTo>
                    <a:pt x="1610" y="9735"/>
                  </a:lnTo>
                  <a:lnTo>
                    <a:pt x="1742" y="9846"/>
                  </a:lnTo>
                  <a:lnTo>
                    <a:pt x="1874" y="9949"/>
                  </a:lnTo>
                  <a:lnTo>
                    <a:pt x="2017" y="10044"/>
                  </a:lnTo>
                  <a:lnTo>
                    <a:pt x="2160" y="10130"/>
                  </a:lnTo>
                  <a:lnTo>
                    <a:pt x="2302" y="10199"/>
                  </a:lnTo>
                  <a:lnTo>
                    <a:pt x="2450" y="10250"/>
                  </a:lnTo>
                  <a:lnTo>
                    <a:pt x="2603" y="10302"/>
                  </a:lnTo>
                  <a:lnTo>
                    <a:pt x="2755" y="10336"/>
                  </a:lnTo>
                  <a:lnTo>
                    <a:pt x="2913" y="10353"/>
                  </a:lnTo>
                  <a:lnTo>
                    <a:pt x="3071" y="10362"/>
                  </a:lnTo>
                  <a:lnTo>
                    <a:pt x="3229" y="10353"/>
                  </a:lnTo>
                  <a:lnTo>
                    <a:pt x="3387" y="10336"/>
                  </a:lnTo>
                  <a:lnTo>
                    <a:pt x="3540" y="10302"/>
                  </a:lnTo>
                  <a:lnTo>
                    <a:pt x="3687" y="10250"/>
                  </a:lnTo>
                  <a:lnTo>
                    <a:pt x="3840" y="10199"/>
                  </a:lnTo>
                  <a:lnTo>
                    <a:pt x="3983" y="10130"/>
                  </a:lnTo>
                  <a:lnTo>
                    <a:pt x="4125" y="10044"/>
                  </a:lnTo>
                  <a:lnTo>
                    <a:pt x="4268" y="9949"/>
                  </a:lnTo>
                  <a:lnTo>
                    <a:pt x="4400" y="9846"/>
                  </a:lnTo>
                  <a:lnTo>
                    <a:pt x="4533" y="9735"/>
                  </a:lnTo>
                  <a:lnTo>
                    <a:pt x="4665" y="9606"/>
                  </a:lnTo>
                  <a:lnTo>
                    <a:pt x="4788" y="9477"/>
                  </a:lnTo>
                  <a:lnTo>
                    <a:pt x="4910" y="9331"/>
                  </a:lnTo>
                  <a:lnTo>
                    <a:pt x="5022" y="9176"/>
                  </a:lnTo>
                  <a:lnTo>
                    <a:pt x="5134" y="9013"/>
                  </a:lnTo>
                  <a:lnTo>
                    <a:pt x="5241" y="8841"/>
                  </a:lnTo>
                  <a:lnTo>
                    <a:pt x="5343" y="8661"/>
                  </a:lnTo>
                  <a:lnTo>
                    <a:pt x="5439" y="8472"/>
                  </a:lnTo>
                  <a:lnTo>
                    <a:pt x="5531" y="8283"/>
                  </a:lnTo>
                  <a:lnTo>
                    <a:pt x="5618" y="8076"/>
                  </a:lnTo>
                  <a:lnTo>
                    <a:pt x="5694" y="7862"/>
                  </a:lnTo>
                  <a:lnTo>
                    <a:pt x="5770" y="7647"/>
                  </a:lnTo>
                  <a:lnTo>
                    <a:pt x="5837" y="7424"/>
                  </a:lnTo>
                  <a:lnTo>
                    <a:pt x="5898" y="7200"/>
                  </a:lnTo>
                  <a:lnTo>
                    <a:pt x="5954" y="6960"/>
                  </a:lnTo>
                  <a:lnTo>
                    <a:pt x="6005" y="6719"/>
                  </a:lnTo>
                  <a:lnTo>
                    <a:pt x="6045" y="6478"/>
                  </a:lnTo>
                  <a:lnTo>
                    <a:pt x="6076" y="6221"/>
                  </a:lnTo>
                  <a:lnTo>
                    <a:pt x="6107" y="5972"/>
                  </a:lnTo>
                  <a:lnTo>
                    <a:pt x="6127" y="5714"/>
                  </a:lnTo>
                  <a:lnTo>
                    <a:pt x="6137" y="5448"/>
                  </a:lnTo>
                  <a:lnTo>
                    <a:pt x="6142" y="5181"/>
                  </a:lnTo>
                  <a:lnTo>
                    <a:pt x="6137" y="4915"/>
                  </a:lnTo>
                  <a:lnTo>
                    <a:pt x="6127" y="4649"/>
                  </a:lnTo>
                  <a:lnTo>
                    <a:pt x="6107" y="4391"/>
                  </a:lnTo>
                  <a:lnTo>
                    <a:pt x="6076" y="4133"/>
                  </a:lnTo>
                  <a:lnTo>
                    <a:pt x="6045" y="3884"/>
                  </a:lnTo>
                  <a:lnTo>
                    <a:pt x="6005" y="3643"/>
                  </a:lnTo>
                  <a:lnTo>
                    <a:pt x="5954" y="3403"/>
                  </a:lnTo>
                  <a:lnTo>
                    <a:pt x="5898" y="3162"/>
                  </a:lnTo>
                  <a:lnTo>
                    <a:pt x="5837" y="2939"/>
                  </a:lnTo>
                  <a:lnTo>
                    <a:pt x="5770" y="2715"/>
                  </a:lnTo>
                  <a:lnTo>
                    <a:pt x="5694" y="2492"/>
                  </a:lnTo>
                  <a:lnTo>
                    <a:pt x="5618" y="2286"/>
                  </a:lnTo>
                  <a:lnTo>
                    <a:pt x="5531" y="2080"/>
                  </a:lnTo>
                  <a:lnTo>
                    <a:pt x="5439" y="1882"/>
                  </a:lnTo>
                  <a:lnTo>
                    <a:pt x="5343" y="1702"/>
                  </a:lnTo>
                  <a:lnTo>
                    <a:pt x="5241" y="1521"/>
                  </a:lnTo>
                  <a:lnTo>
                    <a:pt x="5134" y="1349"/>
                  </a:lnTo>
                  <a:lnTo>
                    <a:pt x="5022" y="1186"/>
                  </a:lnTo>
                  <a:lnTo>
                    <a:pt x="4910" y="1032"/>
                  </a:lnTo>
                  <a:lnTo>
                    <a:pt x="4788" y="886"/>
                  </a:lnTo>
                  <a:lnTo>
                    <a:pt x="4665" y="748"/>
                  </a:lnTo>
                  <a:lnTo>
                    <a:pt x="4533" y="628"/>
                  </a:lnTo>
                  <a:lnTo>
                    <a:pt x="4400" y="516"/>
                  </a:lnTo>
                  <a:lnTo>
                    <a:pt x="4268" y="413"/>
                  </a:lnTo>
                  <a:lnTo>
                    <a:pt x="4125" y="319"/>
                  </a:lnTo>
                  <a:lnTo>
                    <a:pt x="3983" y="233"/>
                  </a:lnTo>
                  <a:lnTo>
                    <a:pt x="3840" y="164"/>
                  </a:lnTo>
                  <a:lnTo>
                    <a:pt x="3687" y="104"/>
                  </a:lnTo>
                  <a:lnTo>
                    <a:pt x="3540" y="61"/>
                  </a:lnTo>
                  <a:lnTo>
                    <a:pt x="3387" y="26"/>
                  </a:lnTo>
                  <a:lnTo>
                    <a:pt x="3229" y="9"/>
                  </a:lnTo>
                  <a:lnTo>
                    <a:pt x="30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137aa9371db_0_160"/>
            <p:cNvSpPr/>
            <p:nvPr/>
          </p:nvSpPr>
          <p:spPr>
            <a:xfrm>
              <a:off x="2438975" y="-798000"/>
              <a:ext cx="153575" cy="259050"/>
            </a:xfrm>
            <a:custGeom>
              <a:avLst/>
              <a:gdLst/>
              <a:ahLst/>
              <a:cxnLst/>
              <a:rect l="l" t="t" r="r" b="b"/>
              <a:pathLst>
                <a:path w="6143" h="10362" fill="none" extrusionOk="0">
                  <a:moveTo>
                    <a:pt x="6142" y="5181"/>
                  </a:moveTo>
                  <a:lnTo>
                    <a:pt x="6142" y="5181"/>
                  </a:lnTo>
                  <a:lnTo>
                    <a:pt x="6137" y="5448"/>
                  </a:lnTo>
                  <a:lnTo>
                    <a:pt x="6127" y="5714"/>
                  </a:lnTo>
                  <a:lnTo>
                    <a:pt x="6107" y="5972"/>
                  </a:lnTo>
                  <a:lnTo>
                    <a:pt x="6076" y="6221"/>
                  </a:lnTo>
                  <a:lnTo>
                    <a:pt x="6045" y="6478"/>
                  </a:lnTo>
                  <a:lnTo>
                    <a:pt x="6005" y="6719"/>
                  </a:lnTo>
                  <a:lnTo>
                    <a:pt x="5954" y="6960"/>
                  </a:lnTo>
                  <a:lnTo>
                    <a:pt x="5898" y="7200"/>
                  </a:lnTo>
                  <a:lnTo>
                    <a:pt x="5837" y="7424"/>
                  </a:lnTo>
                  <a:lnTo>
                    <a:pt x="5770" y="7647"/>
                  </a:lnTo>
                  <a:lnTo>
                    <a:pt x="5694" y="7862"/>
                  </a:lnTo>
                  <a:lnTo>
                    <a:pt x="5618" y="8076"/>
                  </a:lnTo>
                  <a:lnTo>
                    <a:pt x="5531" y="8283"/>
                  </a:lnTo>
                  <a:lnTo>
                    <a:pt x="5439" y="8472"/>
                  </a:lnTo>
                  <a:lnTo>
                    <a:pt x="5343" y="8661"/>
                  </a:lnTo>
                  <a:lnTo>
                    <a:pt x="5241" y="8841"/>
                  </a:lnTo>
                  <a:lnTo>
                    <a:pt x="5134" y="9013"/>
                  </a:lnTo>
                  <a:lnTo>
                    <a:pt x="5022" y="9176"/>
                  </a:lnTo>
                  <a:lnTo>
                    <a:pt x="4910" y="9331"/>
                  </a:lnTo>
                  <a:lnTo>
                    <a:pt x="4788" y="9477"/>
                  </a:lnTo>
                  <a:lnTo>
                    <a:pt x="4665" y="9606"/>
                  </a:lnTo>
                  <a:lnTo>
                    <a:pt x="4533" y="9735"/>
                  </a:lnTo>
                  <a:lnTo>
                    <a:pt x="4400" y="9846"/>
                  </a:lnTo>
                  <a:lnTo>
                    <a:pt x="4268" y="9949"/>
                  </a:lnTo>
                  <a:lnTo>
                    <a:pt x="4125" y="10044"/>
                  </a:lnTo>
                  <a:lnTo>
                    <a:pt x="3983" y="10130"/>
                  </a:lnTo>
                  <a:lnTo>
                    <a:pt x="3840" y="10199"/>
                  </a:lnTo>
                  <a:lnTo>
                    <a:pt x="3687" y="10250"/>
                  </a:lnTo>
                  <a:lnTo>
                    <a:pt x="3540" y="10302"/>
                  </a:lnTo>
                  <a:lnTo>
                    <a:pt x="3387" y="10336"/>
                  </a:lnTo>
                  <a:lnTo>
                    <a:pt x="3229" y="10353"/>
                  </a:lnTo>
                  <a:lnTo>
                    <a:pt x="3071" y="10362"/>
                  </a:lnTo>
                  <a:lnTo>
                    <a:pt x="3071" y="10362"/>
                  </a:lnTo>
                  <a:lnTo>
                    <a:pt x="2913" y="10353"/>
                  </a:lnTo>
                  <a:lnTo>
                    <a:pt x="2755" y="10336"/>
                  </a:lnTo>
                  <a:lnTo>
                    <a:pt x="2603" y="10302"/>
                  </a:lnTo>
                  <a:lnTo>
                    <a:pt x="2450" y="10250"/>
                  </a:lnTo>
                  <a:lnTo>
                    <a:pt x="2302" y="10199"/>
                  </a:lnTo>
                  <a:lnTo>
                    <a:pt x="2160" y="10130"/>
                  </a:lnTo>
                  <a:lnTo>
                    <a:pt x="2017" y="10044"/>
                  </a:lnTo>
                  <a:lnTo>
                    <a:pt x="1874" y="9949"/>
                  </a:lnTo>
                  <a:lnTo>
                    <a:pt x="1742" y="9846"/>
                  </a:lnTo>
                  <a:lnTo>
                    <a:pt x="1610" y="9735"/>
                  </a:lnTo>
                  <a:lnTo>
                    <a:pt x="1477" y="9606"/>
                  </a:lnTo>
                  <a:lnTo>
                    <a:pt x="1355" y="9477"/>
                  </a:lnTo>
                  <a:lnTo>
                    <a:pt x="1233" y="9331"/>
                  </a:lnTo>
                  <a:lnTo>
                    <a:pt x="1121" y="9176"/>
                  </a:lnTo>
                  <a:lnTo>
                    <a:pt x="1009" y="9013"/>
                  </a:lnTo>
                  <a:lnTo>
                    <a:pt x="902" y="8841"/>
                  </a:lnTo>
                  <a:lnTo>
                    <a:pt x="800" y="8661"/>
                  </a:lnTo>
                  <a:lnTo>
                    <a:pt x="703" y="8472"/>
                  </a:lnTo>
                  <a:lnTo>
                    <a:pt x="611" y="8283"/>
                  </a:lnTo>
                  <a:lnTo>
                    <a:pt x="525" y="8076"/>
                  </a:lnTo>
                  <a:lnTo>
                    <a:pt x="443" y="7862"/>
                  </a:lnTo>
                  <a:lnTo>
                    <a:pt x="372" y="7647"/>
                  </a:lnTo>
                  <a:lnTo>
                    <a:pt x="306" y="7424"/>
                  </a:lnTo>
                  <a:lnTo>
                    <a:pt x="245" y="7200"/>
                  </a:lnTo>
                  <a:lnTo>
                    <a:pt x="189" y="6960"/>
                  </a:lnTo>
                  <a:lnTo>
                    <a:pt x="138" y="6719"/>
                  </a:lnTo>
                  <a:lnTo>
                    <a:pt x="97" y="6478"/>
                  </a:lnTo>
                  <a:lnTo>
                    <a:pt x="61" y="6221"/>
                  </a:lnTo>
                  <a:lnTo>
                    <a:pt x="36" y="5972"/>
                  </a:lnTo>
                  <a:lnTo>
                    <a:pt x="15" y="5714"/>
                  </a:lnTo>
                  <a:lnTo>
                    <a:pt x="5" y="5448"/>
                  </a:lnTo>
                  <a:lnTo>
                    <a:pt x="0" y="5181"/>
                  </a:lnTo>
                  <a:lnTo>
                    <a:pt x="0" y="5181"/>
                  </a:lnTo>
                  <a:lnTo>
                    <a:pt x="5" y="4915"/>
                  </a:lnTo>
                  <a:lnTo>
                    <a:pt x="15" y="4649"/>
                  </a:lnTo>
                  <a:lnTo>
                    <a:pt x="36" y="4391"/>
                  </a:lnTo>
                  <a:lnTo>
                    <a:pt x="61" y="4133"/>
                  </a:lnTo>
                  <a:lnTo>
                    <a:pt x="97" y="3884"/>
                  </a:lnTo>
                  <a:lnTo>
                    <a:pt x="138" y="3643"/>
                  </a:lnTo>
                  <a:lnTo>
                    <a:pt x="189" y="3403"/>
                  </a:lnTo>
                  <a:lnTo>
                    <a:pt x="245" y="3162"/>
                  </a:lnTo>
                  <a:lnTo>
                    <a:pt x="306" y="2939"/>
                  </a:lnTo>
                  <a:lnTo>
                    <a:pt x="372" y="2715"/>
                  </a:lnTo>
                  <a:lnTo>
                    <a:pt x="443" y="2492"/>
                  </a:lnTo>
                  <a:lnTo>
                    <a:pt x="525" y="2286"/>
                  </a:lnTo>
                  <a:lnTo>
                    <a:pt x="611" y="2080"/>
                  </a:lnTo>
                  <a:lnTo>
                    <a:pt x="703" y="1882"/>
                  </a:lnTo>
                  <a:lnTo>
                    <a:pt x="800" y="1702"/>
                  </a:lnTo>
                  <a:lnTo>
                    <a:pt x="902" y="1521"/>
                  </a:lnTo>
                  <a:lnTo>
                    <a:pt x="1009" y="1349"/>
                  </a:lnTo>
                  <a:lnTo>
                    <a:pt x="1121" y="1186"/>
                  </a:lnTo>
                  <a:lnTo>
                    <a:pt x="1233" y="1032"/>
                  </a:lnTo>
                  <a:lnTo>
                    <a:pt x="1355" y="886"/>
                  </a:lnTo>
                  <a:lnTo>
                    <a:pt x="1477" y="748"/>
                  </a:lnTo>
                  <a:lnTo>
                    <a:pt x="1610" y="628"/>
                  </a:lnTo>
                  <a:lnTo>
                    <a:pt x="1742" y="516"/>
                  </a:lnTo>
                  <a:lnTo>
                    <a:pt x="1874" y="413"/>
                  </a:lnTo>
                  <a:lnTo>
                    <a:pt x="2017" y="319"/>
                  </a:lnTo>
                  <a:lnTo>
                    <a:pt x="2160" y="233"/>
                  </a:lnTo>
                  <a:lnTo>
                    <a:pt x="2302" y="164"/>
                  </a:lnTo>
                  <a:lnTo>
                    <a:pt x="2450" y="104"/>
                  </a:lnTo>
                  <a:lnTo>
                    <a:pt x="2603" y="61"/>
                  </a:lnTo>
                  <a:lnTo>
                    <a:pt x="2755" y="26"/>
                  </a:lnTo>
                  <a:lnTo>
                    <a:pt x="2913" y="9"/>
                  </a:lnTo>
                  <a:lnTo>
                    <a:pt x="3071" y="1"/>
                  </a:lnTo>
                  <a:lnTo>
                    <a:pt x="3071" y="1"/>
                  </a:lnTo>
                  <a:lnTo>
                    <a:pt x="3229" y="9"/>
                  </a:lnTo>
                  <a:lnTo>
                    <a:pt x="3387" y="26"/>
                  </a:lnTo>
                  <a:lnTo>
                    <a:pt x="3540" y="61"/>
                  </a:lnTo>
                  <a:lnTo>
                    <a:pt x="3687" y="104"/>
                  </a:lnTo>
                  <a:lnTo>
                    <a:pt x="3840" y="164"/>
                  </a:lnTo>
                  <a:lnTo>
                    <a:pt x="3983" y="233"/>
                  </a:lnTo>
                  <a:lnTo>
                    <a:pt x="4125" y="319"/>
                  </a:lnTo>
                  <a:lnTo>
                    <a:pt x="4268" y="413"/>
                  </a:lnTo>
                  <a:lnTo>
                    <a:pt x="4400" y="516"/>
                  </a:lnTo>
                  <a:lnTo>
                    <a:pt x="4533" y="628"/>
                  </a:lnTo>
                  <a:lnTo>
                    <a:pt x="4665" y="748"/>
                  </a:lnTo>
                  <a:lnTo>
                    <a:pt x="4788" y="886"/>
                  </a:lnTo>
                  <a:lnTo>
                    <a:pt x="4910" y="1032"/>
                  </a:lnTo>
                  <a:lnTo>
                    <a:pt x="5022" y="1186"/>
                  </a:lnTo>
                  <a:lnTo>
                    <a:pt x="5134" y="1349"/>
                  </a:lnTo>
                  <a:lnTo>
                    <a:pt x="5241" y="1521"/>
                  </a:lnTo>
                  <a:lnTo>
                    <a:pt x="5343" y="1702"/>
                  </a:lnTo>
                  <a:lnTo>
                    <a:pt x="5439" y="1882"/>
                  </a:lnTo>
                  <a:lnTo>
                    <a:pt x="5531" y="2080"/>
                  </a:lnTo>
                  <a:lnTo>
                    <a:pt x="5618" y="2286"/>
                  </a:lnTo>
                  <a:lnTo>
                    <a:pt x="5694" y="2492"/>
                  </a:lnTo>
                  <a:lnTo>
                    <a:pt x="5770" y="2715"/>
                  </a:lnTo>
                  <a:lnTo>
                    <a:pt x="5837" y="2939"/>
                  </a:lnTo>
                  <a:lnTo>
                    <a:pt x="5898" y="3162"/>
                  </a:lnTo>
                  <a:lnTo>
                    <a:pt x="5954" y="3403"/>
                  </a:lnTo>
                  <a:lnTo>
                    <a:pt x="6005" y="3643"/>
                  </a:lnTo>
                  <a:lnTo>
                    <a:pt x="6045" y="3884"/>
                  </a:lnTo>
                  <a:lnTo>
                    <a:pt x="6076" y="4133"/>
                  </a:lnTo>
                  <a:lnTo>
                    <a:pt x="6107" y="4391"/>
                  </a:lnTo>
                  <a:lnTo>
                    <a:pt x="6127" y="4649"/>
                  </a:lnTo>
                  <a:lnTo>
                    <a:pt x="6137" y="4915"/>
                  </a:lnTo>
                  <a:lnTo>
                    <a:pt x="6142" y="5181"/>
                  </a:lnTo>
                  <a:lnTo>
                    <a:pt x="6142" y="51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137aa9371db_0_160"/>
            <p:cNvSpPr/>
            <p:nvPr/>
          </p:nvSpPr>
          <p:spPr>
            <a:xfrm>
              <a:off x="2592525" y="-668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7" name="Google Shape;1347;g137aa9371db_0_160"/>
          <p:cNvSpPr txBox="1">
            <a:spLocks noGrp="1"/>
          </p:cNvSpPr>
          <p:nvPr>
            <p:ph type="title"/>
          </p:nvPr>
        </p:nvSpPr>
        <p:spPr>
          <a:xfrm>
            <a:off x="3729000" y="1938763"/>
            <a:ext cx="21693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accent1"/>
                </a:solidFill>
              </a:rPr>
              <a:t>Dataset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348" name="Google Shape;1348;g137aa9371db_0_160"/>
          <p:cNvSpPr/>
          <p:nvPr/>
        </p:nvSpPr>
        <p:spPr>
          <a:xfrm>
            <a:off x="1052100" y="3327200"/>
            <a:ext cx="2676900" cy="707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g137aa9371db_0_160"/>
          <p:cNvSpPr txBox="1">
            <a:spLocks noGrp="1"/>
          </p:cNvSpPr>
          <p:nvPr>
            <p:ph type="title"/>
          </p:nvPr>
        </p:nvSpPr>
        <p:spPr>
          <a:xfrm>
            <a:off x="1517850" y="3327200"/>
            <a:ext cx="21693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accent1"/>
                </a:solidFill>
              </a:rPr>
              <a:t>Train set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350" name="Google Shape;1350;g137aa9371db_0_160"/>
          <p:cNvSpPr/>
          <p:nvPr/>
        </p:nvSpPr>
        <p:spPr>
          <a:xfrm>
            <a:off x="5245800" y="3327200"/>
            <a:ext cx="2676900" cy="707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g137aa9371db_0_160"/>
          <p:cNvSpPr txBox="1">
            <a:spLocks noGrp="1"/>
          </p:cNvSpPr>
          <p:nvPr>
            <p:ph type="title"/>
          </p:nvPr>
        </p:nvSpPr>
        <p:spPr>
          <a:xfrm>
            <a:off x="5711550" y="3327200"/>
            <a:ext cx="21693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accent1"/>
                </a:solidFill>
              </a:rPr>
              <a:t>Test set</a:t>
            </a:r>
            <a:endParaRPr sz="2000">
              <a:solidFill>
                <a:schemeClr val="accent1"/>
              </a:solidFill>
            </a:endParaRPr>
          </a:p>
        </p:txBody>
      </p:sp>
      <p:grpSp>
        <p:nvGrpSpPr>
          <p:cNvPr id="1352" name="Google Shape;1352;g137aa9371db_0_160"/>
          <p:cNvGrpSpPr/>
          <p:nvPr/>
        </p:nvGrpSpPr>
        <p:grpSpPr>
          <a:xfrm>
            <a:off x="5446950" y="3460181"/>
            <a:ext cx="368319" cy="488803"/>
            <a:chOff x="1661100" y="-5241725"/>
            <a:chExt cx="4297775" cy="5479850"/>
          </a:xfrm>
        </p:grpSpPr>
        <p:sp>
          <p:nvSpPr>
            <p:cNvPr id="1353" name="Google Shape;1353;g137aa9371db_0_160"/>
            <p:cNvSpPr/>
            <p:nvPr/>
          </p:nvSpPr>
          <p:spPr>
            <a:xfrm>
              <a:off x="2423175" y="-5161400"/>
              <a:ext cx="3458775" cy="5319225"/>
            </a:xfrm>
            <a:custGeom>
              <a:avLst/>
              <a:gdLst/>
              <a:ahLst/>
              <a:cxnLst/>
              <a:rect l="l" t="t" r="r" b="b"/>
              <a:pathLst>
                <a:path w="138351" h="212769" extrusionOk="0">
                  <a:moveTo>
                    <a:pt x="66796" y="0"/>
                  </a:moveTo>
                  <a:lnTo>
                    <a:pt x="64425" y="13"/>
                  </a:lnTo>
                  <a:lnTo>
                    <a:pt x="62068" y="33"/>
                  </a:lnTo>
                  <a:lnTo>
                    <a:pt x="59729" y="59"/>
                  </a:lnTo>
                  <a:lnTo>
                    <a:pt x="57402" y="85"/>
                  </a:lnTo>
                  <a:lnTo>
                    <a:pt x="55100" y="124"/>
                  </a:lnTo>
                  <a:lnTo>
                    <a:pt x="52818" y="164"/>
                  </a:lnTo>
                  <a:lnTo>
                    <a:pt x="50560" y="216"/>
                  </a:lnTo>
                  <a:lnTo>
                    <a:pt x="48327" y="268"/>
                  </a:lnTo>
                  <a:lnTo>
                    <a:pt x="46126" y="327"/>
                  </a:lnTo>
                  <a:lnTo>
                    <a:pt x="43949" y="386"/>
                  </a:lnTo>
                  <a:lnTo>
                    <a:pt x="41810" y="452"/>
                  </a:lnTo>
                  <a:lnTo>
                    <a:pt x="39702" y="517"/>
                  </a:lnTo>
                  <a:lnTo>
                    <a:pt x="37626" y="589"/>
                  </a:lnTo>
                  <a:lnTo>
                    <a:pt x="35593" y="667"/>
                  </a:lnTo>
                  <a:lnTo>
                    <a:pt x="33598" y="746"/>
                  </a:lnTo>
                  <a:lnTo>
                    <a:pt x="30921" y="851"/>
                  </a:lnTo>
                  <a:lnTo>
                    <a:pt x="28332" y="962"/>
                  </a:lnTo>
                  <a:lnTo>
                    <a:pt x="25830" y="1080"/>
                  </a:lnTo>
                  <a:lnTo>
                    <a:pt x="23423" y="1191"/>
                  </a:lnTo>
                  <a:lnTo>
                    <a:pt x="21121" y="1309"/>
                  </a:lnTo>
                  <a:lnTo>
                    <a:pt x="18926" y="1426"/>
                  </a:lnTo>
                  <a:lnTo>
                    <a:pt x="16837" y="1538"/>
                  </a:lnTo>
                  <a:lnTo>
                    <a:pt x="14873" y="1649"/>
                  </a:lnTo>
                  <a:lnTo>
                    <a:pt x="12096" y="1812"/>
                  </a:lnTo>
                  <a:lnTo>
                    <a:pt x="9632" y="1969"/>
                  </a:lnTo>
                  <a:lnTo>
                    <a:pt x="7493" y="2107"/>
                  </a:lnTo>
                  <a:lnTo>
                    <a:pt x="5698" y="2224"/>
                  </a:lnTo>
                  <a:lnTo>
                    <a:pt x="3227" y="2401"/>
                  </a:lnTo>
                  <a:lnTo>
                    <a:pt x="2371" y="2466"/>
                  </a:lnTo>
                  <a:lnTo>
                    <a:pt x="2308" y="3605"/>
                  </a:lnTo>
                  <a:lnTo>
                    <a:pt x="2239" y="5011"/>
                  </a:lnTo>
                  <a:lnTo>
                    <a:pt x="2152" y="6948"/>
                  </a:lnTo>
                  <a:lnTo>
                    <a:pt x="2039" y="9401"/>
                  </a:lnTo>
                  <a:lnTo>
                    <a:pt x="1914" y="12352"/>
                  </a:lnTo>
                  <a:lnTo>
                    <a:pt x="1770" y="15786"/>
                  </a:lnTo>
                  <a:lnTo>
                    <a:pt x="1620" y="19692"/>
                  </a:lnTo>
                  <a:lnTo>
                    <a:pt x="1458" y="24042"/>
                  </a:lnTo>
                  <a:lnTo>
                    <a:pt x="1295" y="28825"/>
                  </a:lnTo>
                  <a:lnTo>
                    <a:pt x="1126" y="34026"/>
                  </a:lnTo>
                  <a:lnTo>
                    <a:pt x="963" y="39632"/>
                  </a:lnTo>
                  <a:lnTo>
                    <a:pt x="882" y="42576"/>
                  </a:lnTo>
                  <a:lnTo>
                    <a:pt x="801" y="45618"/>
                  </a:lnTo>
                  <a:lnTo>
                    <a:pt x="726" y="48752"/>
                  </a:lnTo>
                  <a:lnTo>
                    <a:pt x="651" y="51971"/>
                  </a:lnTo>
                  <a:lnTo>
                    <a:pt x="576" y="55281"/>
                  </a:lnTo>
                  <a:lnTo>
                    <a:pt x="501" y="58676"/>
                  </a:lnTo>
                  <a:lnTo>
                    <a:pt x="438" y="62157"/>
                  </a:lnTo>
                  <a:lnTo>
                    <a:pt x="369" y="65716"/>
                  </a:lnTo>
                  <a:lnTo>
                    <a:pt x="313" y="69353"/>
                  </a:lnTo>
                  <a:lnTo>
                    <a:pt x="257" y="73075"/>
                  </a:lnTo>
                  <a:lnTo>
                    <a:pt x="200" y="76863"/>
                  </a:lnTo>
                  <a:lnTo>
                    <a:pt x="157" y="80730"/>
                  </a:lnTo>
                  <a:lnTo>
                    <a:pt x="113" y="84668"/>
                  </a:lnTo>
                  <a:lnTo>
                    <a:pt x="82" y="88672"/>
                  </a:lnTo>
                  <a:lnTo>
                    <a:pt x="50" y="92747"/>
                  </a:lnTo>
                  <a:lnTo>
                    <a:pt x="25" y="96882"/>
                  </a:lnTo>
                  <a:lnTo>
                    <a:pt x="13" y="101082"/>
                  </a:lnTo>
                  <a:lnTo>
                    <a:pt x="0" y="105348"/>
                  </a:lnTo>
                  <a:lnTo>
                    <a:pt x="0" y="109665"/>
                  </a:lnTo>
                  <a:lnTo>
                    <a:pt x="7" y="114042"/>
                  </a:lnTo>
                  <a:lnTo>
                    <a:pt x="25" y="118478"/>
                  </a:lnTo>
                  <a:lnTo>
                    <a:pt x="44" y="122959"/>
                  </a:lnTo>
                  <a:lnTo>
                    <a:pt x="82" y="127493"/>
                  </a:lnTo>
                  <a:lnTo>
                    <a:pt x="119" y="132079"/>
                  </a:lnTo>
                  <a:lnTo>
                    <a:pt x="175" y="136704"/>
                  </a:lnTo>
                  <a:lnTo>
                    <a:pt x="232" y="141381"/>
                  </a:lnTo>
                  <a:lnTo>
                    <a:pt x="307" y="146098"/>
                  </a:lnTo>
                  <a:lnTo>
                    <a:pt x="388" y="150854"/>
                  </a:lnTo>
                  <a:lnTo>
                    <a:pt x="482" y="155643"/>
                  </a:lnTo>
                  <a:lnTo>
                    <a:pt x="588" y="160478"/>
                  </a:lnTo>
                  <a:lnTo>
                    <a:pt x="707" y="165339"/>
                  </a:lnTo>
                  <a:lnTo>
                    <a:pt x="838" y="170239"/>
                  </a:lnTo>
                  <a:lnTo>
                    <a:pt x="982" y="175165"/>
                  </a:lnTo>
                  <a:lnTo>
                    <a:pt x="1139" y="180117"/>
                  </a:lnTo>
                  <a:lnTo>
                    <a:pt x="1307" y="185096"/>
                  </a:lnTo>
                  <a:lnTo>
                    <a:pt x="1489" y="190100"/>
                  </a:lnTo>
                  <a:lnTo>
                    <a:pt x="1689" y="195125"/>
                  </a:lnTo>
                  <a:lnTo>
                    <a:pt x="1902" y="200169"/>
                  </a:lnTo>
                  <a:lnTo>
                    <a:pt x="2127" y="205226"/>
                  </a:lnTo>
                  <a:lnTo>
                    <a:pt x="2371" y="210302"/>
                  </a:lnTo>
                  <a:lnTo>
                    <a:pt x="3227" y="210368"/>
                  </a:lnTo>
                  <a:lnTo>
                    <a:pt x="5710" y="210545"/>
                  </a:lnTo>
                  <a:lnTo>
                    <a:pt x="7505" y="210662"/>
                  </a:lnTo>
                  <a:lnTo>
                    <a:pt x="9651" y="210800"/>
                  </a:lnTo>
                  <a:lnTo>
                    <a:pt x="12127" y="210957"/>
                  </a:lnTo>
                  <a:lnTo>
                    <a:pt x="14910" y="211120"/>
                  </a:lnTo>
                  <a:lnTo>
                    <a:pt x="17337" y="211258"/>
                  </a:lnTo>
                  <a:lnTo>
                    <a:pt x="19939" y="211395"/>
                  </a:lnTo>
                  <a:lnTo>
                    <a:pt x="22703" y="211539"/>
                  </a:lnTo>
                  <a:lnTo>
                    <a:pt x="25624" y="211683"/>
                  </a:lnTo>
                  <a:lnTo>
                    <a:pt x="28695" y="211820"/>
                  </a:lnTo>
                  <a:lnTo>
                    <a:pt x="31897" y="211958"/>
                  </a:lnTo>
                  <a:lnTo>
                    <a:pt x="35218" y="212088"/>
                  </a:lnTo>
                  <a:lnTo>
                    <a:pt x="38664" y="212213"/>
                  </a:lnTo>
                  <a:lnTo>
                    <a:pt x="42210" y="212331"/>
                  </a:lnTo>
                  <a:lnTo>
                    <a:pt x="45850" y="212435"/>
                  </a:lnTo>
                  <a:lnTo>
                    <a:pt x="49584" y="212533"/>
                  </a:lnTo>
                  <a:lnTo>
                    <a:pt x="51479" y="212573"/>
                  </a:lnTo>
                  <a:lnTo>
                    <a:pt x="53387" y="212612"/>
                  </a:lnTo>
                  <a:lnTo>
                    <a:pt x="55313" y="212651"/>
                  </a:lnTo>
                  <a:lnTo>
                    <a:pt x="57258" y="212677"/>
                  </a:lnTo>
                  <a:lnTo>
                    <a:pt x="59216" y="212703"/>
                  </a:lnTo>
                  <a:lnTo>
                    <a:pt x="61186" y="212730"/>
                  </a:lnTo>
                  <a:lnTo>
                    <a:pt x="63168" y="212749"/>
                  </a:lnTo>
                  <a:lnTo>
                    <a:pt x="65163" y="212762"/>
                  </a:lnTo>
                  <a:lnTo>
                    <a:pt x="67165" y="212769"/>
                  </a:lnTo>
                  <a:lnTo>
                    <a:pt x="69179" y="212769"/>
                  </a:lnTo>
                  <a:lnTo>
                    <a:pt x="72443" y="212762"/>
                  </a:lnTo>
                  <a:lnTo>
                    <a:pt x="75683" y="212743"/>
                  </a:lnTo>
                  <a:lnTo>
                    <a:pt x="78898" y="212710"/>
                  </a:lnTo>
                  <a:lnTo>
                    <a:pt x="82075" y="212664"/>
                  </a:lnTo>
                  <a:lnTo>
                    <a:pt x="85221" y="212605"/>
                  </a:lnTo>
                  <a:lnTo>
                    <a:pt x="88317" y="212540"/>
                  </a:lnTo>
                  <a:lnTo>
                    <a:pt x="91363" y="212468"/>
                  </a:lnTo>
                  <a:lnTo>
                    <a:pt x="94352" y="212383"/>
                  </a:lnTo>
                  <a:lnTo>
                    <a:pt x="97285" y="212298"/>
                  </a:lnTo>
                  <a:lnTo>
                    <a:pt x="100150" y="212200"/>
                  </a:lnTo>
                  <a:lnTo>
                    <a:pt x="102946" y="212095"/>
                  </a:lnTo>
                  <a:lnTo>
                    <a:pt x="105666" y="211990"/>
                  </a:lnTo>
                  <a:lnTo>
                    <a:pt x="108305" y="211879"/>
                  </a:lnTo>
                  <a:lnTo>
                    <a:pt x="110857" y="211768"/>
                  </a:lnTo>
                  <a:lnTo>
                    <a:pt x="113315" y="211650"/>
                  </a:lnTo>
                  <a:lnTo>
                    <a:pt x="115679" y="211539"/>
                  </a:lnTo>
                  <a:lnTo>
                    <a:pt x="117943" y="211421"/>
                  </a:lnTo>
                  <a:lnTo>
                    <a:pt x="120095" y="211310"/>
                  </a:lnTo>
                  <a:lnTo>
                    <a:pt x="122134" y="211192"/>
                  </a:lnTo>
                  <a:lnTo>
                    <a:pt x="124054" y="211088"/>
                  </a:lnTo>
                  <a:lnTo>
                    <a:pt x="127525" y="210878"/>
                  </a:lnTo>
                  <a:lnTo>
                    <a:pt x="130458" y="210688"/>
                  </a:lnTo>
                  <a:lnTo>
                    <a:pt x="132810" y="210531"/>
                  </a:lnTo>
                  <a:lnTo>
                    <a:pt x="134542" y="210407"/>
                  </a:lnTo>
                  <a:lnTo>
                    <a:pt x="135981" y="210302"/>
                  </a:lnTo>
                  <a:lnTo>
                    <a:pt x="136124" y="207306"/>
                  </a:lnTo>
                  <a:lnTo>
                    <a:pt x="136262" y="204316"/>
                  </a:lnTo>
                  <a:lnTo>
                    <a:pt x="136400" y="201333"/>
                  </a:lnTo>
                  <a:lnTo>
                    <a:pt x="136525" y="198357"/>
                  </a:lnTo>
                  <a:lnTo>
                    <a:pt x="136725" y="193502"/>
                  </a:lnTo>
                  <a:lnTo>
                    <a:pt x="136912" y="188668"/>
                  </a:lnTo>
                  <a:lnTo>
                    <a:pt x="137081" y="183859"/>
                  </a:lnTo>
                  <a:lnTo>
                    <a:pt x="137244" y="179064"/>
                  </a:lnTo>
                  <a:lnTo>
                    <a:pt x="137394" y="174301"/>
                  </a:lnTo>
                  <a:lnTo>
                    <a:pt x="137525" y="169558"/>
                  </a:lnTo>
                  <a:lnTo>
                    <a:pt x="137650" y="164848"/>
                  </a:lnTo>
                  <a:lnTo>
                    <a:pt x="137763" y="160164"/>
                  </a:lnTo>
                  <a:lnTo>
                    <a:pt x="137869" y="155519"/>
                  </a:lnTo>
                  <a:lnTo>
                    <a:pt x="137957" y="150900"/>
                  </a:lnTo>
                  <a:lnTo>
                    <a:pt x="138038" y="146314"/>
                  </a:lnTo>
                  <a:lnTo>
                    <a:pt x="138107" y="141774"/>
                  </a:lnTo>
                  <a:lnTo>
                    <a:pt x="138170" y="137266"/>
                  </a:lnTo>
                  <a:lnTo>
                    <a:pt x="138220" y="132805"/>
                  </a:lnTo>
                  <a:lnTo>
                    <a:pt x="138263" y="128382"/>
                  </a:lnTo>
                  <a:lnTo>
                    <a:pt x="138295" y="123999"/>
                  </a:lnTo>
                  <a:lnTo>
                    <a:pt x="138320" y="119668"/>
                  </a:lnTo>
                  <a:lnTo>
                    <a:pt x="138338" y="115390"/>
                  </a:lnTo>
                  <a:lnTo>
                    <a:pt x="138345" y="111157"/>
                  </a:lnTo>
                  <a:lnTo>
                    <a:pt x="138351" y="106977"/>
                  </a:lnTo>
                  <a:lnTo>
                    <a:pt x="138345" y="102848"/>
                  </a:lnTo>
                  <a:lnTo>
                    <a:pt x="138332" y="98773"/>
                  </a:lnTo>
                  <a:lnTo>
                    <a:pt x="138313" y="94762"/>
                  </a:lnTo>
                  <a:lnTo>
                    <a:pt x="138288" y="90804"/>
                  </a:lnTo>
                  <a:lnTo>
                    <a:pt x="138257" y="86912"/>
                  </a:lnTo>
                  <a:lnTo>
                    <a:pt x="138220" y="83085"/>
                  </a:lnTo>
                  <a:lnTo>
                    <a:pt x="138176" y="79317"/>
                  </a:lnTo>
                  <a:lnTo>
                    <a:pt x="138132" y="75620"/>
                  </a:lnTo>
                  <a:lnTo>
                    <a:pt x="138082" y="71989"/>
                  </a:lnTo>
                  <a:lnTo>
                    <a:pt x="138026" y="68424"/>
                  </a:lnTo>
                  <a:lnTo>
                    <a:pt x="137963" y="64937"/>
                  </a:lnTo>
                  <a:lnTo>
                    <a:pt x="137901" y="61529"/>
                  </a:lnTo>
                  <a:lnTo>
                    <a:pt x="137838" y="58186"/>
                  </a:lnTo>
                  <a:lnTo>
                    <a:pt x="137769" y="54928"/>
                  </a:lnTo>
                  <a:lnTo>
                    <a:pt x="137694" y="51748"/>
                  </a:lnTo>
                  <a:lnTo>
                    <a:pt x="137625" y="48647"/>
                  </a:lnTo>
                  <a:lnTo>
                    <a:pt x="137550" y="45631"/>
                  </a:lnTo>
                  <a:lnTo>
                    <a:pt x="137469" y="42700"/>
                  </a:lnTo>
                  <a:lnTo>
                    <a:pt x="137313" y="37107"/>
                  </a:lnTo>
                  <a:lnTo>
                    <a:pt x="137156" y="31873"/>
                  </a:lnTo>
                  <a:lnTo>
                    <a:pt x="136994" y="27012"/>
                  </a:lnTo>
                  <a:lnTo>
                    <a:pt x="136837" y="22551"/>
                  </a:lnTo>
                  <a:lnTo>
                    <a:pt x="136687" y="18488"/>
                  </a:lnTo>
                  <a:lnTo>
                    <a:pt x="136543" y="14857"/>
                  </a:lnTo>
                  <a:lnTo>
                    <a:pt x="136406" y="11658"/>
                  </a:lnTo>
                  <a:lnTo>
                    <a:pt x="136287" y="8910"/>
                  </a:lnTo>
                  <a:lnTo>
                    <a:pt x="136187" y="6627"/>
                  </a:lnTo>
                  <a:lnTo>
                    <a:pt x="136037" y="3526"/>
                  </a:lnTo>
                  <a:lnTo>
                    <a:pt x="135981" y="2466"/>
                  </a:lnTo>
                  <a:lnTo>
                    <a:pt x="135418" y="2421"/>
                  </a:lnTo>
                  <a:lnTo>
                    <a:pt x="133773" y="2303"/>
                  </a:lnTo>
                  <a:lnTo>
                    <a:pt x="131127" y="2126"/>
                  </a:lnTo>
                  <a:lnTo>
                    <a:pt x="129457" y="2015"/>
                  </a:lnTo>
                  <a:lnTo>
                    <a:pt x="127569" y="1897"/>
                  </a:lnTo>
                  <a:lnTo>
                    <a:pt x="125473" y="1766"/>
                  </a:lnTo>
                  <a:lnTo>
                    <a:pt x="123178" y="1636"/>
                  </a:lnTo>
                  <a:lnTo>
                    <a:pt x="120695" y="1492"/>
                  </a:lnTo>
                  <a:lnTo>
                    <a:pt x="118037" y="1354"/>
                  </a:lnTo>
                  <a:lnTo>
                    <a:pt x="115210" y="1210"/>
                  </a:lnTo>
                  <a:lnTo>
                    <a:pt x="112221" y="1066"/>
                  </a:lnTo>
                  <a:lnTo>
                    <a:pt x="109093" y="923"/>
                  </a:lnTo>
                  <a:lnTo>
                    <a:pt x="105822" y="785"/>
                  </a:lnTo>
                  <a:lnTo>
                    <a:pt x="103784" y="707"/>
                  </a:lnTo>
                  <a:lnTo>
                    <a:pt x="101701" y="628"/>
                  </a:lnTo>
                  <a:lnTo>
                    <a:pt x="99574" y="550"/>
                  </a:lnTo>
                  <a:lnTo>
                    <a:pt x="97410" y="478"/>
                  </a:lnTo>
                  <a:lnTo>
                    <a:pt x="95209" y="412"/>
                  </a:lnTo>
                  <a:lnTo>
                    <a:pt x="92970" y="347"/>
                  </a:lnTo>
                  <a:lnTo>
                    <a:pt x="90706" y="281"/>
                  </a:lnTo>
                  <a:lnTo>
                    <a:pt x="88404" y="229"/>
                  </a:lnTo>
                  <a:lnTo>
                    <a:pt x="86078" y="177"/>
                  </a:lnTo>
                  <a:lnTo>
                    <a:pt x="83720" y="131"/>
                  </a:lnTo>
                  <a:lnTo>
                    <a:pt x="81343" y="92"/>
                  </a:lnTo>
                  <a:lnTo>
                    <a:pt x="78942" y="59"/>
                  </a:lnTo>
                  <a:lnTo>
                    <a:pt x="76527" y="33"/>
                  </a:lnTo>
                  <a:lnTo>
                    <a:pt x="74088" y="13"/>
                  </a:lnTo>
                  <a:lnTo>
                    <a:pt x="71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137aa9371db_0_160"/>
            <p:cNvSpPr/>
            <p:nvPr/>
          </p:nvSpPr>
          <p:spPr>
            <a:xfrm>
              <a:off x="2423175" y="-5161400"/>
              <a:ext cx="3458775" cy="5319225"/>
            </a:xfrm>
            <a:custGeom>
              <a:avLst/>
              <a:gdLst/>
              <a:ahLst/>
              <a:cxnLst/>
              <a:rect l="l" t="t" r="r" b="b"/>
              <a:pathLst>
                <a:path w="138351" h="212769" fill="none" extrusionOk="0">
                  <a:moveTo>
                    <a:pt x="2371" y="210302"/>
                  </a:moveTo>
                  <a:lnTo>
                    <a:pt x="2371" y="210302"/>
                  </a:lnTo>
                  <a:lnTo>
                    <a:pt x="3227" y="210368"/>
                  </a:lnTo>
                  <a:lnTo>
                    <a:pt x="5710" y="210545"/>
                  </a:lnTo>
                  <a:lnTo>
                    <a:pt x="7505" y="210662"/>
                  </a:lnTo>
                  <a:lnTo>
                    <a:pt x="9651" y="210800"/>
                  </a:lnTo>
                  <a:lnTo>
                    <a:pt x="12127" y="210957"/>
                  </a:lnTo>
                  <a:lnTo>
                    <a:pt x="14910" y="211120"/>
                  </a:lnTo>
                  <a:lnTo>
                    <a:pt x="14910" y="211120"/>
                  </a:lnTo>
                  <a:lnTo>
                    <a:pt x="17337" y="211258"/>
                  </a:lnTo>
                  <a:lnTo>
                    <a:pt x="19939" y="211395"/>
                  </a:lnTo>
                  <a:lnTo>
                    <a:pt x="22703" y="211539"/>
                  </a:lnTo>
                  <a:lnTo>
                    <a:pt x="25624" y="211683"/>
                  </a:lnTo>
                  <a:lnTo>
                    <a:pt x="28695" y="211820"/>
                  </a:lnTo>
                  <a:lnTo>
                    <a:pt x="31897" y="211958"/>
                  </a:lnTo>
                  <a:lnTo>
                    <a:pt x="35218" y="212088"/>
                  </a:lnTo>
                  <a:lnTo>
                    <a:pt x="38664" y="212213"/>
                  </a:lnTo>
                  <a:lnTo>
                    <a:pt x="42210" y="212331"/>
                  </a:lnTo>
                  <a:lnTo>
                    <a:pt x="45850" y="212435"/>
                  </a:lnTo>
                  <a:lnTo>
                    <a:pt x="49584" y="212533"/>
                  </a:lnTo>
                  <a:lnTo>
                    <a:pt x="51479" y="212573"/>
                  </a:lnTo>
                  <a:lnTo>
                    <a:pt x="53387" y="212612"/>
                  </a:lnTo>
                  <a:lnTo>
                    <a:pt x="55313" y="212651"/>
                  </a:lnTo>
                  <a:lnTo>
                    <a:pt x="57258" y="212677"/>
                  </a:lnTo>
                  <a:lnTo>
                    <a:pt x="59216" y="212703"/>
                  </a:lnTo>
                  <a:lnTo>
                    <a:pt x="61186" y="212730"/>
                  </a:lnTo>
                  <a:lnTo>
                    <a:pt x="63168" y="212749"/>
                  </a:lnTo>
                  <a:lnTo>
                    <a:pt x="65163" y="212762"/>
                  </a:lnTo>
                  <a:lnTo>
                    <a:pt x="67165" y="212769"/>
                  </a:lnTo>
                  <a:lnTo>
                    <a:pt x="69179" y="212769"/>
                  </a:lnTo>
                  <a:lnTo>
                    <a:pt x="69179" y="212769"/>
                  </a:lnTo>
                  <a:lnTo>
                    <a:pt x="72443" y="212762"/>
                  </a:lnTo>
                  <a:lnTo>
                    <a:pt x="75683" y="212743"/>
                  </a:lnTo>
                  <a:lnTo>
                    <a:pt x="78898" y="212710"/>
                  </a:lnTo>
                  <a:lnTo>
                    <a:pt x="82075" y="212664"/>
                  </a:lnTo>
                  <a:lnTo>
                    <a:pt x="85221" y="212605"/>
                  </a:lnTo>
                  <a:lnTo>
                    <a:pt x="88317" y="212540"/>
                  </a:lnTo>
                  <a:lnTo>
                    <a:pt x="91363" y="212468"/>
                  </a:lnTo>
                  <a:lnTo>
                    <a:pt x="94352" y="212383"/>
                  </a:lnTo>
                  <a:lnTo>
                    <a:pt x="97285" y="212298"/>
                  </a:lnTo>
                  <a:lnTo>
                    <a:pt x="100150" y="212200"/>
                  </a:lnTo>
                  <a:lnTo>
                    <a:pt x="102946" y="212095"/>
                  </a:lnTo>
                  <a:lnTo>
                    <a:pt x="105666" y="211990"/>
                  </a:lnTo>
                  <a:lnTo>
                    <a:pt x="108305" y="211879"/>
                  </a:lnTo>
                  <a:lnTo>
                    <a:pt x="110857" y="211768"/>
                  </a:lnTo>
                  <a:lnTo>
                    <a:pt x="113315" y="211650"/>
                  </a:lnTo>
                  <a:lnTo>
                    <a:pt x="115679" y="211539"/>
                  </a:lnTo>
                  <a:lnTo>
                    <a:pt x="117943" y="211421"/>
                  </a:lnTo>
                  <a:lnTo>
                    <a:pt x="120095" y="211310"/>
                  </a:lnTo>
                  <a:lnTo>
                    <a:pt x="122134" y="211192"/>
                  </a:lnTo>
                  <a:lnTo>
                    <a:pt x="124054" y="211088"/>
                  </a:lnTo>
                  <a:lnTo>
                    <a:pt x="127525" y="210878"/>
                  </a:lnTo>
                  <a:lnTo>
                    <a:pt x="130458" y="210688"/>
                  </a:lnTo>
                  <a:lnTo>
                    <a:pt x="132810" y="210531"/>
                  </a:lnTo>
                  <a:lnTo>
                    <a:pt x="134542" y="210407"/>
                  </a:lnTo>
                  <a:lnTo>
                    <a:pt x="135981" y="210302"/>
                  </a:lnTo>
                  <a:lnTo>
                    <a:pt x="135981" y="210302"/>
                  </a:lnTo>
                  <a:lnTo>
                    <a:pt x="136124" y="207306"/>
                  </a:lnTo>
                  <a:lnTo>
                    <a:pt x="136262" y="204316"/>
                  </a:lnTo>
                  <a:lnTo>
                    <a:pt x="136400" y="201333"/>
                  </a:lnTo>
                  <a:lnTo>
                    <a:pt x="136525" y="198357"/>
                  </a:lnTo>
                  <a:lnTo>
                    <a:pt x="136525" y="198357"/>
                  </a:lnTo>
                  <a:lnTo>
                    <a:pt x="136725" y="193502"/>
                  </a:lnTo>
                  <a:lnTo>
                    <a:pt x="136912" y="188668"/>
                  </a:lnTo>
                  <a:lnTo>
                    <a:pt x="137081" y="183859"/>
                  </a:lnTo>
                  <a:lnTo>
                    <a:pt x="137244" y="179064"/>
                  </a:lnTo>
                  <a:lnTo>
                    <a:pt x="137394" y="174301"/>
                  </a:lnTo>
                  <a:lnTo>
                    <a:pt x="137525" y="169558"/>
                  </a:lnTo>
                  <a:lnTo>
                    <a:pt x="137650" y="164848"/>
                  </a:lnTo>
                  <a:lnTo>
                    <a:pt x="137763" y="160164"/>
                  </a:lnTo>
                  <a:lnTo>
                    <a:pt x="137869" y="155519"/>
                  </a:lnTo>
                  <a:lnTo>
                    <a:pt x="137957" y="150900"/>
                  </a:lnTo>
                  <a:lnTo>
                    <a:pt x="138038" y="146314"/>
                  </a:lnTo>
                  <a:lnTo>
                    <a:pt x="138107" y="141774"/>
                  </a:lnTo>
                  <a:lnTo>
                    <a:pt x="138170" y="137266"/>
                  </a:lnTo>
                  <a:lnTo>
                    <a:pt x="138220" y="132805"/>
                  </a:lnTo>
                  <a:lnTo>
                    <a:pt x="138263" y="128382"/>
                  </a:lnTo>
                  <a:lnTo>
                    <a:pt x="138295" y="123999"/>
                  </a:lnTo>
                  <a:lnTo>
                    <a:pt x="138320" y="119668"/>
                  </a:lnTo>
                  <a:lnTo>
                    <a:pt x="138338" y="115390"/>
                  </a:lnTo>
                  <a:lnTo>
                    <a:pt x="138345" y="111157"/>
                  </a:lnTo>
                  <a:lnTo>
                    <a:pt x="138351" y="106977"/>
                  </a:lnTo>
                  <a:lnTo>
                    <a:pt x="138345" y="102848"/>
                  </a:lnTo>
                  <a:lnTo>
                    <a:pt x="138332" y="98773"/>
                  </a:lnTo>
                  <a:lnTo>
                    <a:pt x="138313" y="94762"/>
                  </a:lnTo>
                  <a:lnTo>
                    <a:pt x="138288" y="90804"/>
                  </a:lnTo>
                  <a:lnTo>
                    <a:pt x="138257" y="86912"/>
                  </a:lnTo>
                  <a:lnTo>
                    <a:pt x="138220" y="83085"/>
                  </a:lnTo>
                  <a:lnTo>
                    <a:pt x="138176" y="79317"/>
                  </a:lnTo>
                  <a:lnTo>
                    <a:pt x="138132" y="75620"/>
                  </a:lnTo>
                  <a:lnTo>
                    <a:pt x="138082" y="71989"/>
                  </a:lnTo>
                  <a:lnTo>
                    <a:pt x="138026" y="68424"/>
                  </a:lnTo>
                  <a:lnTo>
                    <a:pt x="137963" y="64937"/>
                  </a:lnTo>
                  <a:lnTo>
                    <a:pt x="137901" y="61529"/>
                  </a:lnTo>
                  <a:lnTo>
                    <a:pt x="137838" y="58186"/>
                  </a:lnTo>
                  <a:lnTo>
                    <a:pt x="137769" y="54928"/>
                  </a:lnTo>
                  <a:lnTo>
                    <a:pt x="137694" y="51748"/>
                  </a:lnTo>
                  <a:lnTo>
                    <a:pt x="137625" y="48647"/>
                  </a:lnTo>
                  <a:lnTo>
                    <a:pt x="137550" y="45631"/>
                  </a:lnTo>
                  <a:lnTo>
                    <a:pt x="137469" y="42700"/>
                  </a:lnTo>
                  <a:lnTo>
                    <a:pt x="137313" y="37107"/>
                  </a:lnTo>
                  <a:lnTo>
                    <a:pt x="137156" y="31873"/>
                  </a:lnTo>
                  <a:lnTo>
                    <a:pt x="136994" y="27012"/>
                  </a:lnTo>
                  <a:lnTo>
                    <a:pt x="136837" y="22551"/>
                  </a:lnTo>
                  <a:lnTo>
                    <a:pt x="136687" y="18488"/>
                  </a:lnTo>
                  <a:lnTo>
                    <a:pt x="136543" y="14857"/>
                  </a:lnTo>
                  <a:lnTo>
                    <a:pt x="136406" y="11658"/>
                  </a:lnTo>
                  <a:lnTo>
                    <a:pt x="136287" y="8910"/>
                  </a:lnTo>
                  <a:lnTo>
                    <a:pt x="136187" y="6627"/>
                  </a:lnTo>
                  <a:lnTo>
                    <a:pt x="136037" y="3526"/>
                  </a:lnTo>
                  <a:lnTo>
                    <a:pt x="135981" y="2466"/>
                  </a:lnTo>
                  <a:lnTo>
                    <a:pt x="135981" y="2466"/>
                  </a:lnTo>
                  <a:lnTo>
                    <a:pt x="135418" y="2421"/>
                  </a:lnTo>
                  <a:lnTo>
                    <a:pt x="133773" y="2303"/>
                  </a:lnTo>
                  <a:lnTo>
                    <a:pt x="131127" y="2126"/>
                  </a:lnTo>
                  <a:lnTo>
                    <a:pt x="129457" y="2015"/>
                  </a:lnTo>
                  <a:lnTo>
                    <a:pt x="127569" y="1897"/>
                  </a:lnTo>
                  <a:lnTo>
                    <a:pt x="125473" y="1766"/>
                  </a:lnTo>
                  <a:lnTo>
                    <a:pt x="123178" y="1636"/>
                  </a:lnTo>
                  <a:lnTo>
                    <a:pt x="120695" y="1492"/>
                  </a:lnTo>
                  <a:lnTo>
                    <a:pt x="118037" y="1354"/>
                  </a:lnTo>
                  <a:lnTo>
                    <a:pt x="115210" y="1210"/>
                  </a:lnTo>
                  <a:lnTo>
                    <a:pt x="112221" y="1066"/>
                  </a:lnTo>
                  <a:lnTo>
                    <a:pt x="109093" y="923"/>
                  </a:lnTo>
                  <a:lnTo>
                    <a:pt x="105822" y="785"/>
                  </a:lnTo>
                  <a:lnTo>
                    <a:pt x="105822" y="785"/>
                  </a:lnTo>
                  <a:lnTo>
                    <a:pt x="103784" y="707"/>
                  </a:lnTo>
                  <a:lnTo>
                    <a:pt x="101701" y="628"/>
                  </a:lnTo>
                  <a:lnTo>
                    <a:pt x="99574" y="550"/>
                  </a:lnTo>
                  <a:lnTo>
                    <a:pt x="97410" y="478"/>
                  </a:lnTo>
                  <a:lnTo>
                    <a:pt x="95209" y="412"/>
                  </a:lnTo>
                  <a:lnTo>
                    <a:pt x="92970" y="347"/>
                  </a:lnTo>
                  <a:lnTo>
                    <a:pt x="90706" y="281"/>
                  </a:lnTo>
                  <a:lnTo>
                    <a:pt x="88404" y="229"/>
                  </a:lnTo>
                  <a:lnTo>
                    <a:pt x="86078" y="177"/>
                  </a:lnTo>
                  <a:lnTo>
                    <a:pt x="83720" y="131"/>
                  </a:lnTo>
                  <a:lnTo>
                    <a:pt x="81343" y="92"/>
                  </a:lnTo>
                  <a:lnTo>
                    <a:pt x="78942" y="59"/>
                  </a:lnTo>
                  <a:lnTo>
                    <a:pt x="76527" y="33"/>
                  </a:lnTo>
                  <a:lnTo>
                    <a:pt x="74088" y="13"/>
                  </a:lnTo>
                  <a:lnTo>
                    <a:pt x="71637" y="0"/>
                  </a:lnTo>
                  <a:lnTo>
                    <a:pt x="69179" y="0"/>
                  </a:lnTo>
                  <a:lnTo>
                    <a:pt x="69179" y="0"/>
                  </a:lnTo>
                  <a:lnTo>
                    <a:pt x="66796" y="0"/>
                  </a:lnTo>
                  <a:lnTo>
                    <a:pt x="64425" y="13"/>
                  </a:lnTo>
                  <a:lnTo>
                    <a:pt x="62068" y="33"/>
                  </a:lnTo>
                  <a:lnTo>
                    <a:pt x="59729" y="59"/>
                  </a:lnTo>
                  <a:lnTo>
                    <a:pt x="57402" y="85"/>
                  </a:lnTo>
                  <a:lnTo>
                    <a:pt x="55100" y="124"/>
                  </a:lnTo>
                  <a:lnTo>
                    <a:pt x="52818" y="164"/>
                  </a:lnTo>
                  <a:lnTo>
                    <a:pt x="50560" y="216"/>
                  </a:lnTo>
                  <a:lnTo>
                    <a:pt x="48327" y="268"/>
                  </a:lnTo>
                  <a:lnTo>
                    <a:pt x="46126" y="327"/>
                  </a:lnTo>
                  <a:lnTo>
                    <a:pt x="43949" y="386"/>
                  </a:lnTo>
                  <a:lnTo>
                    <a:pt x="41810" y="452"/>
                  </a:lnTo>
                  <a:lnTo>
                    <a:pt x="39702" y="517"/>
                  </a:lnTo>
                  <a:lnTo>
                    <a:pt x="37626" y="589"/>
                  </a:lnTo>
                  <a:lnTo>
                    <a:pt x="35593" y="667"/>
                  </a:lnTo>
                  <a:lnTo>
                    <a:pt x="33598" y="746"/>
                  </a:lnTo>
                  <a:lnTo>
                    <a:pt x="33598" y="746"/>
                  </a:lnTo>
                  <a:lnTo>
                    <a:pt x="30921" y="851"/>
                  </a:lnTo>
                  <a:lnTo>
                    <a:pt x="28332" y="962"/>
                  </a:lnTo>
                  <a:lnTo>
                    <a:pt x="25830" y="1080"/>
                  </a:lnTo>
                  <a:lnTo>
                    <a:pt x="23423" y="1191"/>
                  </a:lnTo>
                  <a:lnTo>
                    <a:pt x="21121" y="1309"/>
                  </a:lnTo>
                  <a:lnTo>
                    <a:pt x="18926" y="1426"/>
                  </a:lnTo>
                  <a:lnTo>
                    <a:pt x="16837" y="1538"/>
                  </a:lnTo>
                  <a:lnTo>
                    <a:pt x="14873" y="1649"/>
                  </a:lnTo>
                  <a:lnTo>
                    <a:pt x="14873" y="1649"/>
                  </a:lnTo>
                  <a:lnTo>
                    <a:pt x="12096" y="1812"/>
                  </a:lnTo>
                  <a:lnTo>
                    <a:pt x="9632" y="1969"/>
                  </a:lnTo>
                  <a:lnTo>
                    <a:pt x="7493" y="2107"/>
                  </a:lnTo>
                  <a:lnTo>
                    <a:pt x="5698" y="2224"/>
                  </a:lnTo>
                  <a:lnTo>
                    <a:pt x="3227" y="2401"/>
                  </a:lnTo>
                  <a:lnTo>
                    <a:pt x="2371" y="2466"/>
                  </a:lnTo>
                  <a:lnTo>
                    <a:pt x="2371" y="2466"/>
                  </a:lnTo>
                  <a:lnTo>
                    <a:pt x="2308" y="3605"/>
                  </a:lnTo>
                  <a:lnTo>
                    <a:pt x="2239" y="5011"/>
                  </a:lnTo>
                  <a:lnTo>
                    <a:pt x="2152" y="6948"/>
                  </a:lnTo>
                  <a:lnTo>
                    <a:pt x="2039" y="9401"/>
                  </a:lnTo>
                  <a:lnTo>
                    <a:pt x="1914" y="12352"/>
                  </a:lnTo>
                  <a:lnTo>
                    <a:pt x="1770" y="15786"/>
                  </a:lnTo>
                  <a:lnTo>
                    <a:pt x="1620" y="19692"/>
                  </a:lnTo>
                  <a:lnTo>
                    <a:pt x="1458" y="24042"/>
                  </a:lnTo>
                  <a:lnTo>
                    <a:pt x="1295" y="28825"/>
                  </a:lnTo>
                  <a:lnTo>
                    <a:pt x="1126" y="34026"/>
                  </a:lnTo>
                  <a:lnTo>
                    <a:pt x="963" y="39632"/>
                  </a:lnTo>
                  <a:lnTo>
                    <a:pt x="882" y="42576"/>
                  </a:lnTo>
                  <a:lnTo>
                    <a:pt x="801" y="45618"/>
                  </a:lnTo>
                  <a:lnTo>
                    <a:pt x="726" y="48752"/>
                  </a:lnTo>
                  <a:lnTo>
                    <a:pt x="651" y="51971"/>
                  </a:lnTo>
                  <a:lnTo>
                    <a:pt x="576" y="55281"/>
                  </a:lnTo>
                  <a:lnTo>
                    <a:pt x="501" y="58676"/>
                  </a:lnTo>
                  <a:lnTo>
                    <a:pt x="438" y="62157"/>
                  </a:lnTo>
                  <a:lnTo>
                    <a:pt x="369" y="65716"/>
                  </a:lnTo>
                  <a:lnTo>
                    <a:pt x="313" y="69353"/>
                  </a:lnTo>
                  <a:lnTo>
                    <a:pt x="257" y="73075"/>
                  </a:lnTo>
                  <a:lnTo>
                    <a:pt x="200" y="76863"/>
                  </a:lnTo>
                  <a:lnTo>
                    <a:pt x="157" y="80730"/>
                  </a:lnTo>
                  <a:lnTo>
                    <a:pt x="113" y="84668"/>
                  </a:lnTo>
                  <a:lnTo>
                    <a:pt x="82" y="88672"/>
                  </a:lnTo>
                  <a:lnTo>
                    <a:pt x="50" y="92747"/>
                  </a:lnTo>
                  <a:lnTo>
                    <a:pt x="25" y="96882"/>
                  </a:lnTo>
                  <a:lnTo>
                    <a:pt x="13" y="101082"/>
                  </a:lnTo>
                  <a:lnTo>
                    <a:pt x="0" y="105348"/>
                  </a:lnTo>
                  <a:lnTo>
                    <a:pt x="0" y="109665"/>
                  </a:lnTo>
                  <a:lnTo>
                    <a:pt x="7" y="114042"/>
                  </a:lnTo>
                  <a:lnTo>
                    <a:pt x="25" y="118478"/>
                  </a:lnTo>
                  <a:lnTo>
                    <a:pt x="44" y="122959"/>
                  </a:lnTo>
                  <a:lnTo>
                    <a:pt x="82" y="127493"/>
                  </a:lnTo>
                  <a:lnTo>
                    <a:pt x="119" y="132079"/>
                  </a:lnTo>
                  <a:lnTo>
                    <a:pt x="175" y="136704"/>
                  </a:lnTo>
                  <a:lnTo>
                    <a:pt x="232" y="141381"/>
                  </a:lnTo>
                  <a:lnTo>
                    <a:pt x="307" y="146098"/>
                  </a:lnTo>
                  <a:lnTo>
                    <a:pt x="388" y="150854"/>
                  </a:lnTo>
                  <a:lnTo>
                    <a:pt x="482" y="155643"/>
                  </a:lnTo>
                  <a:lnTo>
                    <a:pt x="588" y="160478"/>
                  </a:lnTo>
                  <a:lnTo>
                    <a:pt x="707" y="165339"/>
                  </a:lnTo>
                  <a:lnTo>
                    <a:pt x="838" y="170239"/>
                  </a:lnTo>
                  <a:lnTo>
                    <a:pt x="982" y="175165"/>
                  </a:lnTo>
                  <a:lnTo>
                    <a:pt x="1139" y="180117"/>
                  </a:lnTo>
                  <a:lnTo>
                    <a:pt x="1307" y="185096"/>
                  </a:lnTo>
                  <a:lnTo>
                    <a:pt x="1489" y="190100"/>
                  </a:lnTo>
                  <a:lnTo>
                    <a:pt x="1689" y="195125"/>
                  </a:lnTo>
                  <a:lnTo>
                    <a:pt x="1902" y="200169"/>
                  </a:lnTo>
                  <a:lnTo>
                    <a:pt x="2127" y="205226"/>
                  </a:lnTo>
                  <a:lnTo>
                    <a:pt x="2371" y="210302"/>
                  </a:lnTo>
                  <a:lnTo>
                    <a:pt x="2371" y="2103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137aa9371db_0_160"/>
            <p:cNvSpPr/>
            <p:nvPr/>
          </p:nvSpPr>
          <p:spPr>
            <a:xfrm>
              <a:off x="2482425" y="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137aa9371db_0_160"/>
            <p:cNvSpPr/>
            <p:nvPr/>
          </p:nvSpPr>
          <p:spPr>
            <a:xfrm>
              <a:off x="2423175" y="-5120200"/>
              <a:ext cx="372775" cy="5236825"/>
            </a:xfrm>
            <a:custGeom>
              <a:avLst/>
              <a:gdLst/>
              <a:ahLst/>
              <a:cxnLst/>
              <a:rect l="l" t="t" r="r" b="b"/>
              <a:pathLst>
                <a:path w="14911" h="209473" extrusionOk="0">
                  <a:moveTo>
                    <a:pt x="14873" y="1"/>
                  </a:moveTo>
                  <a:lnTo>
                    <a:pt x="12096" y="164"/>
                  </a:lnTo>
                  <a:lnTo>
                    <a:pt x="9632" y="321"/>
                  </a:lnTo>
                  <a:lnTo>
                    <a:pt x="7493" y="459"/>
                  </a:lnTo>
                  <a:lnTo>
                    <a:pt x="5698" y="576"/>
                  </a:lnTo>
                  <a:lnTo>
                    <a:pt x="3227" y="753"/>
                  </a:lnTo>
                  <a:lnTo>
                    <a:pt x="2371" y="818"/>
                  </a:lnTo>
                  <a:lnTo>
                    <a:pt x="2308" y="1957"/>
                  </a:lnTo>
                  <a:lnTo>
                    <a:pt x="2239" y="3363"/>
                  </a:lnTo>
                  <a:lnTo>
                    <a:pt x="2152" y="5300"/>
                  </a:lnTo>
                  <a:lnTo>
                    <a:pt x="2039" y="7753"/>
                  </a:lnTo>
                  <a:lnTo>
                    <a:pt x="1914" y="10704"/>
                  </a:lnTo>
                  <a:lnTo>
                    <a:pt x="1770" y="14138"/>
                  </a:lnTo>
                  <a:lnTo>
                    <a:pt x="1620" y="18044"/>
                  </a:lnTo>
                  <a:lnTo>
                    <a:pt x="1458" y="22394"/>
                  </a:lnTo>
                  <a:lnTo>
                    <a:pt x="1295" y="27177"/>
                  </a:lnTo>
                  <a:lnTo>
                    <a:pt x="1126" y="32378"/>
                  </a:lnTo>
                  <a:lnTo>
                    <a:pt x="963" y="37984"/>
                  </a:lnTo>
                  <a:lnTo>
                    <a:pt x="882" y="40928"/>
                  </a:lnTo>
                  <a:lnTo>
                    <a:pt x="801" y="43970"/>
                  </a:lnTo>
                  <a:lnTo>
                    <a:pt x="726" y="47104"/>
                  </a:lnTo>
                  <a:lnTo>
                    <a:pt x="651" y="50323"/>
                  </a:lnTo>
                  <a:lnTo>
                    <a:pt x="576" y="53633"/>
                  </a:lnTo>
                  <a:lnTo>
                    <a:pt x="501" y="57028"/>
                  </a:lnTo>
                  <a:lnTo>
                    <a:pt x="438" y="60509"/>
                  </a:lnTo>
                  <a:lnTo>
                    <a:pt x="369" y="64068"/>
                  </a:lnTo>
                  <a:lnTo>
                    <a:pt x="313" y="67705"/>
                  </a:lnTo>
                  <a:lnTo>
                    <a:pt x="257" y="71427"/>
                  </a:lnTo>
                  <a:lnTo>
                    <a:pt x="200" y="75215"/>
                  </a:lnTo>
                  <a:lnTo>
                    <a:pt x="157" y="79082"/>
                  </a:lnTo>
                  <a:lnTo>
                    <a:pt x="113" y="83020"/>
                  </a:lnTo>
                  <a:lnTo>
                    <a:pt x="82" y="87024"/>
                  </a:lnTo>
                  <a:lnTo>
                    <a:pt x="50" y="91099"/>
                  </a:lnTo>
                  <a:lnTo>
                    <a:pt x="25" y="95234"/>
                  </a:lnTo>
                  <a:lnTo>
                    <a:pt x="13" y="99434"/>
                  </a:lnTo>
                  <a:lnTo>
                    <a:pt x="0" y="103700"/>
                  </a:lnTo>
                  <a:lnTo>
                    <a:pt x="0" y="108017"/>
                  </a:lnTo>
                  <a:lnTo>
                    <a:pt x="7" y="112394"/>
                  </a:lnTo>
                  <a:lnTo>
                    <a:pt x="25" y="116830"/>
                  </a:lnTo>
                  <a:lnTo>
                    <a:pt x="44" y="121311"/>
                  </a:lnTo>
                  <a:lnTo>
                    <a:pt x="82" y="125845"/>
                  </a:lnTo>
                  <a:lnTo>
                    <a:pt x="119" y="130431"/>
                  </a:lnTo>
                  <a:lnTo>
                    <a:pt x="175" y="135056"/>
                  </a:lnTo>
                  <a:lnTo>
                    <a:pt x="232" y="139733"/>
                  </a:lnTo>
                  <a:lnTo>
                    <a:pt x="307" y="144450"/>
                  </a:lnTo>
                  <a:lnTo>
                    <a:pt x="388" y="149206"/>
                  </a:lnTo>
                  <a:lnTo>
                    <a:pt x="482" y="153995"/>
                  </a:lnTo>
                  <a:lnTo>
                    <a:pt x="588" y="158830"/>
                  </a:lnTo>
                  <a:lnTo>
                    <a:pt x="707" y="163691"/>
                  </a:lnTo>
                  <a:lnTo>
                    <a:pt x="838" y="168591"/>
                  </a:lnTo>
                  <a:lnTo>
                    <a:pt x="982" y="173517"/>
                  </a:lnTo>
                  <a:lnTo>
                    <a:pt x="1139" y="178469"/>
                  </a:lnTo>
                  <a:lnTo>
                    <a:pt x="1307" y="183448"/>
                  </a:lnTo>
                  <a:lnTo>
                    <a:pt x="1489" y="188452"/>
                  </a:lnTo>
                  <a:lnTo>
                    <a:pt x="1689" y="193477"/>
                  </a:lnTo>
                  <a:lnTo>
                    <a:pt x="1902" y="198521"/>
                  </a:lnTo>
                  <a:lnTo>
                    <a:pt x="2127" y="203578"/>
                  </a:lnTo>
                  <a:lnTo>
                    <a:pt x="2371" y="208654"/>
                  </a:lnTo>
                  <a:lnTo>
                    <a:pt x="3227" y="208720"/>
                  </a:lnTo>
                  <a:lnTo>
                    <a:pt x="5710" y="208897"/>
                  </a:lnTo>
                  <a:lnTo>
                    <a:pt x="7505" y="209014"/>
                  </a:lnTo>
                  <a:lnTo>
                    <a:pt x="9651" y="209152"/>
                  </a:lnTo>
                  <a:lnTo>
                    <a:pt x="12127" y="209309"/>
                  </a:lnTo>
                  <a:lnTo>
                    <a:pt x="14910" y="209472"/>
                  </a:lnTo>
                  <a:lnTo>
                    <a:pt x="14692" y="204873"/>
                  </a:lnTo>
                  <a:lnTo>
                    <a:pt x="14491" y="200287"/>
                  </a:lnTo>
                  <a:lnTo>
                    <a:pt x="14304" y="195727"/>
                  </a:lnTo>
                  <a:lnTo>
                    <a:pt x="14122" y="191194"/>
                  </a:lnTo>
                  <a:lnTo>
                    <a:pt x="13954" y="186680"/>
                  </a:lnTo>
                  <a:lnTo>
                    <a:pt x="13797" y="182185"/>
                  </a:lnTo>
                  <a:lnTo>
                    <a:pt x="13647" y="177723"/>
                  </a:lnTo>
                  <a:lnTo>
                    <a:pt x="13516" y="173288"/>
                  </a:lnTo>
                  <a:lnTo>
                    <a:pt x="13391" y="168879"/>
                  </a:lnTo>
                  <a:lnTo>
                    <a:pt x="13272" y="164495"/>
                  </a:lnTo>
                  <a:lnTo>
                    <a:pt x="13166" y="160145"/>
                  </a:lnTo>
                  <a:lnTo>
                    <a:pt x="13065" y="155827"/>
                  </a:lnTo>
                  <a:lnTo>
                    <a:pt x="12978" y="151535"/>
                  </a:lnTo>
                  <a:lnTo>
                    <a:pt x="12903" y="147283"/>
                  </a:lnTo>
                  <a:lnTo>
                    <a:pt x="12828" y="143063"/>
                  </a:lnTo>
                  <a:lnTo>
                    <a:pt x="12772" y="138876"/>
                  </a:lnTo>
                  <a:lnTo>
                    <a:pt x="12715" y="134729"/>
                  </a:lnTo>
                  <a:lnTo>
                    <a:pt x="12671" y="130614"/>
                  </a:lnTo>
                  <a:lnTo>
                    <a:pt x="12634" y="126545"/>
                  </a:lnTo>
                  <a:lnTo>
                    <a:pt x="12603" y="122508"/>
                  </a:lnTo>
                  <a:lnTo>
                    <a:pt x="12578" y="118517"/>
                  </a:lnTo>
                  <a:lnTo>
                    <a:pt x="12559" y="114566"/>
                  </a:lnTo>
                  <a:lnTo>
                    <a:pt x="12553" y="110654"/>
                  </a:lnTo>
                  <a:lnTo>
                    <a:pt x="12546" y="106787"/>
                  </a:lnTo>
                  <a:lnTo>
                    <a:pt x="12553" y="102967"/>
                  </a:lnTo>
                  <a:lnTo>
                    <a:pt x="12559" y="99192"/>
                  </a:lnTo>
                  <a:lnTo>
                    <a:pt x="12571" y="95463"/>
                  </a:lnTo>
                  <a:lnTo>
                    <a:pt x="12596" y="91780"/>
                  </a:lnTo>
                  <a:lnTo>
                    <a:pt x="12621" y="88149"/>
                  </a:lnTo>
                  <a:lnTo>
                    <a:pt x="12646" y="84564"/>
                  </a:lnTo>
                  <a:lnTo>
                    <a:pt x="12684" y="81038"/>
                  </a:lnTo>
                  <a:lnTo>
                    <a:pt x="12721" y="77557"/>
                  </a:lnTo>
                  <a:lnTo>
                    <a:pt x="12765" y="74129"/>
                  </a:lnTo>
                  <a:lnTo>
                    <a:pt x="12815" y="70760"/>
                  </a:lnTo>
                  <a:lnTo>
                    <a:pt x="12865" y="67443"/>
                  </a:lnTo>
                  <a:lnTo>
                    <a:pt x="12922" y="64179"/>
                  </a:lnTo>
                  <a:lnTo>
                    <a:pt x="12978" y="60980"/>
                  </a:lnTo>
                  <a:lnTo>
                    <a:pt x="13040" y="57833"/>
                  </a:lnTo>
                  <a:lnTo>
                    <a:pt x="13103" y="54745"/>
                  </a:lnTo>
                  <a:lnTo>
                    <a:pt x="13172" y="51723"/>
                  </a:lnTo>
                  <a:lnTo>
                    <a:pt x="13309" y="45861"/>
                  </a:lnTo>
                  <a:lnTo>
                    <a:pt x="13453" y="40248"/>
                  </a:lnTo>
                  <a:lnTo>
                    <a:pt x="13610" y="34903"/>
                  </a:lnTo>
                  <a:lnTo>
                    <a:pt x="13760" y="29826"/>
                  </a:lnTo>
                  <a:lnTo>
                    <a:pt x="13916" y="25031"/>
                  </a:lnTo>
                  <a:lnTo>
                    <a:pt x="14072" y="20523"/>
                  </a:lnTo>
                  <a:lnTo>
                    <a:pt x="14222" y="16310"/>
                  </a:lnTo>
                  <a:lnTo>
                    <a:pt x="14373" y="12405"/>
                  </a:lnTo>
                  <a:lnTo>
                    <a:pt x="14510" y="8813"/>
                  </a:lnTo>
                  <a:lnTo>
                    <a:pt x="14642" y="5542"/>
                  </a:lnTo>
                  <a:lnTo>
                    <a:pt x="14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g137aa9371db_0_160"/>
            <p:cNvSpPr/>
            <p:nvPr/>
          </p:nvSpPr>
          <p:spPr>
            <a:xfrm>
              <a:off x="2423175" y="-5120200"/>
              <a:ext cx="372775" cy="5236825"/>
            </a:xfrm>
            <a:custGeom>
              <a:avLst/>
              <a:gdLst/>
              <a:ahLst/>
              <a:cxnLst/>
              <a:rect l="l" t="t" r="r" b="b"/>
              <a:pathLst>
                <a:path w="14911" h="209473" fill="none" extrusionOk="0">
                  <a:moveTo>
                    <a:pt x="2371" y="208654"/>
                  </a:moveTo>
                  <a:lnTo>
                    <a:pt x="2371" y="208654"/>
                  </a:lnTo>
                  <a:lnTo>
                    <a:pt x="3227" y="208720"/>
                  </a:lnTo>
                  <a:lnTo>
                    <a:pt x="5710" y="208897"/>
                  </a:lnTo>
                  <a:lnTo>
                    <a:pt x="7505" y="209014"/>
                  </a:lnTo>
                  <a:lnTo>
                    <a:pt x="9651" y="209152"/>
                  </a:lnTo>
                  <a:lnTo>
                    <a:pt x="12127" y="209309"/>
                  </a:lnTo>
                  <a:lnTo>
                    <a:pt x="14910" y="209472"/>
                  </a:lnTo>
                  <a:lnTo>
                    <a:pt x="14910" y="209472"/>
                  </a:lnTo>
                  <a:lnTo>
                    <a:pt x="14692" y="204873"/>
                  </a:lnTo>
                  <a:lnTo>
                    <a:pt x="14491" y="200287"/>
                  </a:lnTo>
                  <a:lnTo>
                    <a:pt x="14304" y="195727"/>
                  </a:lnTo>
                  <a:lnTo>
                    <a:pt x="14122" y="191194"/>
                  </a:lnTo>
                  <a:lnTo>
                    <a:pt x="13954" y="186680"/>
                  </a:lnTo>
                  <a:lnTo>
                    <a:pt x="13797" y="182185"/>
                  </a:lnTo>
                  <a:lnTo>
                    <a:pt x="13647" y="177723"/>
                  </a:lnTo>
                  <a:lnTo>
                    <a:pt x="13516" y="173288"/>
                  </a:lnTo>
                  <a:lnTo>
                    <a:pt x="13391" y="168879"/>
                  </a:lnTo>
                  <a:lnTo>
                    <a:pt x="13272" y="164495"/>
                  </a:lnTo>
                  <a:lnTo>
                    <a:pt x="13166" y="160145"/>
                  </a:lnTo>
                  <a:lnTo>
                    <a:pt x="13065" y="155827"/>
                  </a:lnTo>
                  <a:lnTo>
                    <a:pt x="12978" y="151535"/>
                  </a:lnTo>
                  <a:lnTo>
                    <a:pt x="12903" y="147283"/>
                  </a:lnTo>
                  <a:lnTo>
                    <a:pt x="12828" y="143063"/>
                  </a:lnTo>
                  <a:lnTo>
                    <a:pt x="12772" y="138876"/>
                  </a:lnTo>
                  <a:lnTo>
                    <a:pt x="12715" y="134729"/>
                  </a:lnTo>
                  <a:lnTo>
                    <a:pt x="12671" y="130614"/>
                  </a:lnTo>
                  <a:lnTo>
                    <a:pt x="12634" y="126545"/>
                  </a:lnTo>
                  <a:lnTo>
                    <a:pt x="12603" y="122508"/>
                  </a:lnTo>
                  <a:lnTo>
                    <a:pt x="12578" y="118517"/>
                  </a:lnTo>
                  <a:lnTo>
                    <a:pt x="12559" y="114566"/>
                  </a:lnTo>
                  <a:lnTo>
                    <a:pt x="12553" y="110654"/>
                  </a:lnTo>
                  <a:lnTo>
                    <a:pt x="12546" y="106787"/>
                  </a:lnTo>
                  <a:lnTo>
                    <a:pt x="12553" y="102967"/>
                  </a:lnTo>
                  <a:lnTo>
                    <a:pt x="12559" y="99192"/>
                  </a:lnTo>
                  <a:lnTo>
                    <a:pt x="12571" y="95463"/>
                  </a:lnTo>
                  <a:lnTo>
                    <a:pt x="12596" y="91780"/>
                  </a:lnTo>
                  <a:lnTo>
                    <a:pt x="12621" y="88149"/>
                  </a:lnTo>
                  <a:lnTo>
                    <a:pt x="12646" y="84564"/>
                  </a:lnTo>
                  <a:lnTo>
                    <a:pt x="12684" y="81038"/>
                  </a:lnTo>
                  <a:lnTo>
                    <a:pt x="12721" y="77557"/>
                  </a:lnTo>
                  <a:lnTo>
                    <a:pt x="12765" y="74129"/>
                  </a:lnTo>
                  <a:lnTo>
                    <a:pt x="12815" y="70760"/>
                  </a:lnTo>
                  <a:lnTo>
                    <a:pt x="12865" y="67443"/>
                  </a:lnTo>
                  <a:lnTo>
                    <a:pt x="12922" y="64179"/>
                  </a:lnTo>
                  <a:lnTo>
                    <a:pt x="12978" y="60980"/>
                  </a:lnTo>
                  <a:lnTo>
                    <a:pt x="13040" y="57833"/>
                  </a:lnTo>
                  <a:lnTo>
                    <a:pt x="13103" y="54745"/>
                  </a:lnTo>
                  <a:lnTo>
                    <a:pt x="13172" y="51723"/>
                  </a:lnTo>
                  <a:lnTo>
                    <a:pt x="13309" y="45861"/>
                  </a:lnTo>
                  <a:lnTo>
                    <a:pt x="13453" y="40248"/>
                  </a:lnTo>
                  <a:lnTo>
                    <a:pt x="13610" y="34903"/>
                  </a:lnTo>
                  <a:lnTo>
                    <a:pt x="13760" y="29826"/>
                  </a:lnTo>
                  <a:lnTo>
                    <a:pt x="13916" y="25031"/>
                  </a:lnTo>
                  <a:lnTo>
                    <a:pt x="14072" y="20523"/>
                  </a:lnTo>
                  <a:lnTo>
                    <a:pt x="14222" y="16310"/>
                  </a:lnTo>
                  <a:lnTo>
                    <a:pt x="14373" y="12405"/>
                  </a:lnTo>
                  <a:lnTo>
                    <a:pt x="14510" y="8813"/>
                  </a:lnTo>
                  <a:lnTo>
                    <a:pt x="14642" y="5542"/>
                  </a:lnTo>
                  <a:lnTo>
                    <a:pt x="14873" y="1"/>
                  </a:lnTo>
                  <a:lnTo>
                    <a:pt x="14873" y="1"/>
                  </a:lnTo>
                  <a:lnTo>
                    <a:pt x="12096" y="164"/>
                  </a:lnTo>
                  <a:lnTo>
                    <a:pt x="9632" y="321"/>
                  </a:lnTo>
                  <a:lnTo>
                    <a:pt x="7493" y="459"/>
                  </a:lnTo>
                  <a:lnTo>
                    <a:pt x="5698" y="576"/>
                  </a:lnTo>
                  <a:lnTo>
                    <a:pt x="3227" y="753"/>
                  </a:lnTo>
                  <a:lnTo>
                    <a:pt x="2371" y="818"/>
                  </a:lnTo>
                  <a:lnTo>
                    <a:pt x="2371" y="818"/>
                  </a:lnTo>
                  <a:lnTo>
                    <a:pt x="2308" y="1957"/>
                  </a:lnTo>
                  <a:lnTo>
                    <a:pt x="2239" y="3363"/>
                  </a:lnTo>
                  <a:lnTo>
                    <a:pt x="2152" y="5300"/>
                  </a:lnTo>
                  <a:lnTo>
                    <a:pt x="2039" y="7753"/>
                  </a:lnTo>
                  <a:lnTo>
                    <a:pt x="1914" y="10704"/>
                  </a:lnTo>
                  <a:lnTo>
                    <a:pt x="1770" y="14138"/>
                  </a:lnTo>
                  <a:lnTo>
                    <a:pt x="1620" y="18044"/>
                  </a:lnTo>
                  <a:lnTo>
                    <a:pt x="1458" y="22394"/>
                  </a:lnTo>
                  <a:lnTo>
                    <a:pt x="1295" y="27177"/>
                  </a:lnTo>
                  <a:lnTo>
                    <a:pt x="1126" y="32378"/>
                  </a:lnTo>
                  <a:lnTo>
                    <a:pt x="963" y="37984"/>
                  </a:lnTo>
                  <a:lnTo>
                    <a:pt x="882" y="40928"/>
                  </a:lnTo>
                  <a:lnTo>
                    <a:pt x="801" y="43970"/>
                  </a:lnTo>
                  <a:lnTo>
                    <a:pt x="726" y="47104"/>
                  </a:lnTo>
                  <a:lnTo>
                    <a:pt x="651" y="50323"/>
                  </a:lnTo>
                  <a:lnTo>
                    <a:pt x="576" y="53633"/>
                  </a:lnTo>
                  <a:lnTo>
                    <a:pt x="501" y="57028"/>
                  </a:lnTo>
                  <a:lnTo>
                    <a:pt x="438" y="60509"/>
                  </a:lnTo>
                  <a:lnTo>
                    <a:pt x="369" y="64068"/>
                  </a:lnTo>
                  <a:lnTo>
                    <a:pt x="313" y="67705"/>
                  </a:lnTo>
                  <a:lnTo>
                    <a:pt x="257" y="71427"/>
                  </a:lnTo>
                  <a:lnTo>
                    <a:pt x="200" y="75215"/>
                  </a:lnTo>
                  <a:lnTo>
                    <a:pt x="157" y="79082"/>
                  </a:lnTo>
                  <a:lnTo>
                    <a:pt x="113" y="83020"/>
                  </a:lnTo>
                  <a:lnTo>
                    <a:pt x="82" y="87024"/>
                  </a:lnTo>
                  <a:lnTo>
                    <a:pt x="50" y="91099"/>
                  </a:lnTo>
                  <a:lnTo>
                    <a:pt x="25" y="95234"/>
                  </a:lnTo>
                  <a:lnTo>
                    <a:pt x="13" y="99434"/>
                  </a:lnTo>
                  <a:lnTo>
                    <a:pt x="0" y="103700"/>
                  </a:lnTo>
                  <a:lnTo>
                    <a:pt x="0" y="108017"/>
                  </a:lnTo>
                  <a:lnTo>
                    <a:pt x="7" y="112394"/>
                  </a:lnTo>
                  <a:lnTo>
                    <a:pt x="25" y="116830"/>
                  </a:lnTo>
                  <a:lnTo>
                    <a:pt x="44" y="121311"/>
                  </a:lnTo>
                  <a:lnTo>
                    <a:pt x="82" y="125845"/>
                  </a:lnTo>
                  <a:lnTo>
                    <a:pt x="119" y="130431"/>
                  </a:lnTo>
                  <a:lnTo>
                    <a:pt x="175" y="135056"/>
                  </a:lnTo>
                  <a:lnTo>
                    <a:pt x="232" y="139733"/>
                  </a:lnTo>
                  <a:lnTo>
                    <a:pt x="307" y="144450"/>
                  </a:lnTo>
                  <a:lnTo>
                    <a:pt x="388" y="149206"/>
                  </a:lnTo>
                  <a:lnTo>
                    <a:pt x="482" y="153995"/>
                  </a:lnTo>
                  <a:lnTo>
                    <a:pt x="588" y="158830"/>
                  </a:lnTo>
                  <a:lnTo>
                    <a:pt x="707" y="163691"/>
                  </a:lnTo>
                  <a:lnTo>
                    <a:pt x="838" y="168591"/>
                  </a:lnTo>
                  <a:lnTo>
                    <a:pt x="982" y="173517"/>
                  </a:lnTo>
                  <a:lnTo>
                    <a:pt x="1139" y="178469"/>
                  </a:lnTo>
                  <a:lnTo>
                    <a:pt x="1307" y="183448"/>
                  </a:lnTo>
                  <a:lnTo>
                    <a:pt x="1489" y="188452"/>
                  </a:lnTo>
                  <a:lnTo>
                    <a:pt x="1689" y="193477"/>
                  </a:lnTo>
                  <a:lnTo>
                    <a:pt x="1902" y="198521"/>
                  </a:lnTo>
                  <a:lnTo>
                    <a:pt x="2127" y="203578"/>
                  </a:lnTo>
                  <a:lnTo>
                    <a:pt x="2371" y="208654"/>
                  </a:lnTo>
                  <a:lnTo>
                    <a:pt x="2371" y="208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137aa9371db_0_160"/>
            <p:cNvSpPr/>
            <p:nvPr/>
          </p:nvSpPr>
          <p:spPr>
            <a:xfrm>
              <a:off x="2482425" y="9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137aa9371db_0_160"/>
            <p:cNvSpPr/>
            <p:nvPr/>
          </p:nvSpPr>
          <p:spPr>
            <a:xfrm>
              <a:off x="3263125" y="-5161400"/>
              <a:ext cx="1805625" cy="581275"/>
            </a:xfrm>
            <a:custGeom>
              <a:avLst/>
              <a:gdLst/>
              <a:ahLst/>
              <a:cxnLst/>
              <a:rect l="l" t="t" r="r" b="b"/>
              <a:pathLst>
                <a:path w="72225" h="23251" extrusionOk="0">
                  <a:moveTo>
                    <a:pt x="35581" y="0"/>
                  </a:moveTo>
                  <a:lnTo>
                    <a:pt x="32604" y="7"/>
                  </a:lnTo>
                  <a:lnTo>
                    <a:pt x="29652" y="20"/>
                  </a:lnTo>
                  <a:lnTo>
                    <a:pt x="26725" y="52"/>
                  </a:lnTo>
                  <a:lnTo>
                    <a:pt x="23823" y="85"/>
                  </a:lnTo>
                  <a:lnTo>
                    <a:pt x="20946" y="138"/>
                  </a:lnTo>
                  <a:lnTo>
                    <a:pt x="18113" y="190"/>
                  </a:lnTo>
                  <a:lnTo>
                    <a:pt x="15311" y="255"/>
                  </a:lnTo>
                  <a:lnTo>
                    <a:pt x="12559" y="327"/>
                  </a:lnTo>
                  <a:lnTo>
                    <a:pt x="9300" y="419"/>
                  </a:lnTo>
                  <a:lnTo>
                    <a:pt x="6117" y="517"/>
                  </a:lnTo>
                  <a:lnTo>
                    <a:pt x="3015" y="628"/>
                  </a:lnTo>
                  <a:lnTo>
                    <a:pt x="0" y="746"/>
                  </a:lnTo>
                  <a:lnTo>
                    <a:pt x="150" y="5783"/>
                  </a:lnTo>
                  <a:lnTo>
                    <a:pt x="238" y="8498"/>
                  </a:lnTo>
                  <a:lnTo>
                    <a:pt x="325" y="11272"/>
                  </a:lnTo>
                  <a:lnTo>
                    <a:pt x="419" y="14053"/>
                  </a:lnTo>
                  <a:lnTo>
                    <a:pt x="526" y="16794"/>
                  </a:lnTo>
                  <a:lnTo>
                    <a:pt x="632" y="19443"/>
                  </a:lnTo>
                  <a:lnTo>
                    <a:pt x="744" y="21942"/>
                  </a:lnTo>
                  <a:lnTo>
                    <a:pt x="1620" y="22008"/>
                  </a:lnTo>
                  <a:lnTo>
                    <a:pt x="2671" y="22080"/>
                  </a:lnTo>
                  <a:lnTo>
                    <a:pt x="4091" y="22178"/>
                  </a:lnTo>
                  <a:lnTo>
                    <a:pt x="5860" y="22289"/>
                  </a:lnTo>
                  <a:lnTo>
                    <a:pt x="7943" y="22407"/>
                  </a:lnTo>
                  <a:lnTo>
                    <a:pt x="10313" y="22538"/>
                  </a:lnTo>
                  <a:lnTo>
                    <a:pt x="12953" y="22668"/>
                  </a:lnTo>
                  <a:lnTo>
                    <a:pt x="15423" y="22780"/>
                  </a:lnTo>
                  <a:lnTo>
                    <a:pt x="18044" y="22884"/>
                  </a:lnTo>
                  <a:lnTo>
                    <a:pt x="20814" y="22983"/>
                  </a:lnTo>
                  <a:lnTo>
                    <a:pt x="22240" y="23028"/>
                  </a:lnTo>
                  <a:lnTo>
                    <a:pt x="23698" y="23074"/>
                  </a:lnTo>
                  <a:lnTo>
                    <a:pt x="25186" y="23113"/>
                  </a:lnTo>
                  <a:lnTo>
                    <a:pt x="26693" y="23146"/>
                  </a:lnTo>
                  <a:lnTo>
                    <a:pt x="28219" y="23179"/>
                  </a:lnTo>
                  <a:lnTo>
                    <a:pt x="29771" y="23205"/>
                  </a:lnTo>
                  <a:lnTo>
                    <a:pt x="31334" y="23225"/>
                  </a:lnTo>
                  <a:lnTo>
                    <a:pt x="32916" y="23238"/>
                  </a:lnTo>
                  <a:lnTo>
                    <a:pt x="34511" y="23251"/>
                  </a:lnTo>
                  <a:lnTo>
                    <a:pt x="36112" y="23251"/>
                  </a:lnTo>
                  <a:lnTo>
                    <a:pt x="37845" y="23244"/>
                  </a:lnTo>
                  <a:lnTo>
                    <a:pt x="39558" y="23238"/>
                  </a:lnTo>
                  <a:lnTo>
                    <a:pt x="41260" y="23218"/>
                  </a:lnTo>
                  <a:lnTo>
                    <a:pt x="42942" y="23192"/>
                  </a:lnTo>
                  <a:lnTo>
                    <a:pt x="44606" y="23166"/>
                  </a:lnTo>
                  <a:lnTo>
                    <a:pt x="46244" y="23133"/>
                  </a:lnTo>
                  <a:lnTo>
                    <a:pt x="47858" y="23094"/>
                  </a:lnTo>
                  <a:lnTo>
                    <a:pt x="49440" y="23048"/>
                  </a:lnTo>
                  <a:lnTo>
                    <a:pt x="50991" y="22996"/>
                  </a:lnTo>
                  <a:lnTo>
                    <a:pt x="52511" y="22950"/>
                  </a:lnTo>
                  <a:lnTo>
                    <a:pt x="53993" y="22891"/>
                  </a:lnTo>
                  <a:lnTo>
                    <a:pt x="55432" y="22839"/>
                  </a:lnTo>
                  <a:lnTo>
                    <a:pt x="58177" y="22721"/>
                  </a:lnTo>
                  <a:lnTo>
                    <a:pt x="60729" y="22597"/>
                  </a:lnTo>
                  <a:lnTo>
                    <a:pt x="63068" y="22479"/>
                  </a:lnTo>
                  <a:lnTo>
                    <a:pt x="65163" y="22354"/>
                  </a:lnTo>
                  <a:lnTo>
                    <a:pt x="66996" y="22250"/>
                  </a:lnTo>
                  <a:lnTo>
                    <a:pt x="68553" y="22145"/>
                  </a:lnTo>
                  <a:lnTo>
                    <a:pt x="69798" y="22067"/>
                  </a:lnTo>
                  <a:lnTo>
                    <a:pt x="70717" y="22001"/>
                  </a:lnTo>
                  <a:lnTo>
                    <a:pt x="71474" y="21942"/>
                  </a:lnTo>
                  <a:lnTo>
                    <a:pt x="71593" y="19450"/>
                  </a:lnTo>
                  <a:lnTo>
                    <a:pt x="71699" y="16807"/>
                  </a:lnTo>
                  <a:lnTo>
                    <a:pt x="71799" y="14072"/>
                  </a:lnTo>
                  <a:lnTo>
                    <a:pt x="71899" y="11292"/>
                  </a:lnTo>
                  <a:lnTo>
                    <a:pt x="71987" y="8524"/>
                  </a:lnTo>
                  <a:lnTo>
                    <a:pt x="72074" y="5823"/>
                  </a:lnTo>
                  <a:lnTo>
                    <a:pt x="72224" y="785"/>
                  </a:lnTo>
                  <a:lnTo>
                    <a:pt x="70186" y="707"/>
                  </a:lnTo>
                  <a:lnTo>
                    <a:pt x="68103" y="628"/>
                  </a:lnTo>
                  <a:lnTo>
                    <a:pt x="65976" y="550"/>
                  </a:lnTo>
                  <a:lnTo>
                    <a:pt x="63812" y="478"/>
                  </a:lnTo>
                  <a:lnTo>
                    <a:pt x="61611" y="412"/>
                  </a:lnTo>
                  <a:lnTo>
                    <a:pt x="59372" y="347"/>
                  </a:lnTo>
                  <a:lnTo>
                    <a:pt x="57108" y="281"/>
                  </a:lnTo>
                  <a:lnTo>
                    <a:pt x="54806" y="229"/>
                  </a:lnTo>
                  <a:lnTo>
                    <a:pt x="52480" y="177"/>
                  </a:lnTo>
                  <a:lnTo>
                    <a:pt x="50122" y="131"/>
                  </a:lnTo>
                  <a:lnTo>
                    <a:pt x="47745" y="92"/>
                  </a:lnTo>
                  <a:lnTo>
                    <a:pt x="45344" y="59"/>
                  </a:lnTo>
                  <a:lnTo>
                    <a:pt x="42929" y="33"/>
                  </a:lnTo>
                  <a:lnTo>
                    <a:pt x="40490" y="13"/>
                  </a:lnTo>
                  <a:lnTo>
                    <a:pt x="38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137aa9371db_0_160"/>
            <p:cNvSpPr/>
            <p:nvPr/>
          </p:nvSpPr>
          <p:spPr>
            <a:xfrm>
              <a:off x="3263125" y="-5161400"/>
              <a:ext cx="1805625" cy="581275"/>
            </a:xfrm>
            <a:custGeom>
              <a:avLst/>
              <a:gdLst/>
              <a:ahLst/>
              <a:cxnLst/>
              <a:rect l="l" t="t" r="r" b="b"/>
              <a:pathLst>
                <a:path w="72225" h="23251" fill="none" extrusionOk="0">
                  <a:moveTo>
                    <a:pt x="0" y="746"/>
                  </a:moveTo>
                  <a:lnTo>
                    <a:pt x="0" y="746"/>
                  </a:lnTo>
                  <a:lnTo>
                    <a:pt x="150" y="5783"/>
                  </a:lnTo>
                  <a:lnTo>
                    <a:pt x="238" y="8498"/>
                  </a:lnTo>
                  <a:lnTo>
                    <a:pt x="325" y="11272"/>
                  </a:lnTo>
                  <a:lnTo>
                    <a:pt x="419" y="14053"/>
                  </a:lnTo>
                  <a:lnTo>
                    <a:pt x="526" y="16794"/>
                  </a:lnTo>
                  <a:lnTo>
                    <a:pt x="632" y="19443"/>
                  </a:lnTo>
                  <a:lnTo>
                    <a:pt x="744" y="21942"/>
                  </a:lnTo>
                  <a:lnTo>
                    <a:pt x="744" y="21942"/>
                  </a:lnTo>
                  <a:lnTo>
                    <a:pt x="1620" y="22008"/>
                  </a:lnTo>
                  <a:lnTo>
                    <a:pt x="2671" y="22080"/>
                  </a:lnTo>
                  <a:lnTo>
                    <a:pt x="4091" y="22178"/>
                  </a:lnTo>
                  <a:lnTo>
                    <a:pt x="5860" y="22289"/>
                  </a:lnTo>
                  <a:lnTo>
                    <a:pt x="7943" y="22407"/>
                  </a:lnTo>
                  <a:lnTo>
                    <a:pt x="10313" y="22538"/>
                  </a:lnTo>
                  <a:lnTo>
                    <a:pt x="12953" y="22668"/>
                  </a:lnTo>
                  <a:lnTo>
                    <a:pt x="12953" y="22668"/>
                  </a:lnTo>
                  <a:lnTo>
                    <a:pt x="15423" y="22780"/>
                  </a:lnTo>
                  <a:lnTo>
                    <a:pt x="18044" y="22884"/>
                  </a:lnTo>
                  <a:lnTo>
                    <a:pt x="20814" y="22983"/>
                  </a:lnTo>
                  <a:lnTo>
                    <a:pt x="22240" y="23028"/>
                  </a:lnTo>
                  <a:lnTo>
                    <a:pt x="23698" y="23074"/>
                  </a:lnTo>
                  <a:lnTo>
                    <a:pt x="25186" y="23113"/>
                  </a:lnTo>
                  <a:lnTo>
                    <a:pt x="26693" y="23146"/>
                  </a:lnTo>
                  <a:lnTo>
                    <a:pt x="28219" y="23179"/>
                  </a:lnTo>
                  <a:lnTo>
                    <a:pt x="29771" y="23205"/>
                  </a:lnTo>
                  <a:lnTo>
                    <a:pt x="31334" y="23225"/>
                  </a:lnTo>
                  <a:lnTo>
                    <a:pt x="32916" y="23238"/>
                  </a:lnTo>
                  <a:lnTo>
                    <a:pt x="34511" y="23251"/>
                  </a:lnTo>
                  <a:lnTo>
                    <a:pt x="36112" y="23251"/>
                  </a:lnTo>
                  <a:lnTo>
                    <a:pt x="36112" y="23251"/>
                  </a:lnTo>
                  <a:lnTo>
                    <a:pt x="37845" y="23244"/>
                  </a:lnTo>
                  <a:lnTo>
                    <a:pt x="39558" y="23238"/>
                  </a:lnTo>
                  <a:lnTo>
                    <a:pt x="41260" y="23218"/>
                  </a:lnTo>
                  <a:lnTo>
                    <a:pt x="42942" y="23192"/>
                  </a:lnTo>
                  <a:lnTo>
                    <a:pt x="44606" y="23166"/>
                  </a:lnTo>
                  <a:lnTo>
                    <a:pt x="46244" y="23133"/>
                  </a:lnTo>
                  <a:lnTo>
                    <a:pt x="47858" y="23094"/>
                  </a:lnTo>
                  <a:lnTo>
                    <a:pt x="49440" y="23048"/>
                  </a:lnTo>
                  <a:lnTo>
                    <a:pt x="50991" y="22996"/>
                  </a:lnTo>
                  <a:lnTo>
                    <a:pt x="52511" y="22950"/>
                  </a:lnTo>
                  <a:lnTo>
                    <a:pt x="53993" y="22891"/>
                  </a:lnTo>
                  <a:lnTo>
                    <a:pt x="55432" y="22839"/>
                  </a:lnTo>
                  <a:lnTo>
                    <a:pt x="58177" y="22721"/>
                  </a:lnTo>
                  <a:lnTo>
                    <a:pt x="60729" y="22597"/>
                  </a:lnTo>
                  <a:lnTo>
                    <a:pt x="63068" y="22479"/>
                  </a:lnTo>
                  <a:lnTo>
                    <a:pt x="65163" y="22354"/>
                  </a:lnTo>
                  <a:lnTo>
                    <a:pt x="66996" y="22250"/>
                  </a:lnTo>
                  <a:lnTo>
                    <a:pt x="68553" y="22145"/>
                  </a:lnTo>
                  <a:lnTo>
                    <a:pt x="69798" y="22067"/>
                  </a:lnTo>
                  <a:lnTo>
                    <a:pt x="70717" y="22001"/>
                  </a:lnTo>
                  <a:lnTo>
                    <a:pt x="71474" y="21942"/>
                  </a:lnTo>
                  <a:lnTo>
                    <a:pt x="71474" y="21942"/>
                  </a:lnTo>
                  <a:lnTo>
                    <a:pt x="71593" y="19450"/>
                  </a:lnTo>
                  <a:lnTo>
                    <a:pt x="71699" y="16807"/>
                  </a:lnTo>
                  <a:lnTo>
                    <a:pt x="71799" y="14072"/>
                  </a:lnTo>
                  <a:lnTo>
                    <a:pt x="71899" y="11292"/>
                  </a:lnTo>
                  <a:lnTo>
                    <a:pt x="71987" y="8524"/>
                  </a:lnTo>
                  <a:lnTo>
                    <a:pt x="72074" y="5823"/>
                  </a:lnTo>
                  <a:lnTo>
                    <a:pt x="72224" y="785"/>
                  </a:lnTo>
                  <a:lnTo>
                    <a:pt x="72224" y="785"/>
                  </a:lnTo>
                  <a:lnTo>
                    <a:pt x="70186" y="707"/>
                  </a:lnTo>
                  <a:lnTo>
                    <a:pt x="68103" y="628"/>
                  </a:lnTo>
                  <a:lnTo>
                    <a:pt x="65976" y="550"/>
                  </a:lnTo>
                  <a:lnTo>
                    <a:pt x="63812" y="478"/>
                  </a:lnTo>
                  <a:lnTo>
                    <a:pt x="61611" y="412"/>
                  </a:lnTo>
                  <a:lnTo>
                    <a:pt x="59372" y="347"/>
                  </a:lnTo>
                  <a:lnTo>
                    <a:pt x="57108" y="281"/>
                  </a:lnTo>
                  <a:lnTo>
                    <a:pt x="54806" y="229"/>
                  </a:lnTo>
                  <a:lnTo>
                    <a:pt x="52480" y="177"/>
                  </a:lnTo>
                  <a:lnTo>
                    <a:pt x="50122" y="131"/>
                  </a:lnTo>
                  <a:lnTo>
                    <a:pt x="47745" y="92"/>
                  </a:lnTo>
                  <a:lnTo>
                    <a:pt x="45344" y="59"/>
                  </a:lnTo>
                  <a:lnTo>
                    <a:pt x="42929" y="33"/>
                  </a:lnTo>
                  <a:lnTo>
                    <a:pt x="40490" y="13"/>
                  </a:lnTo>
                  <a:lnTo>
                    <a:pt x="38039" y="0"/>
                  </a:lnTo>
                  <a:lnTo>
                    <a:pt x="35581" y="0"/>
                  </a:lnTo>
                  <a:lnTo>
                    <a:pt x="35581" y="0"/>
                  </a:lnTo>
                  <a:lnTo>
                    <a:pt x="32604" y="7"/>
                  </a:lnTo>
                  <a:lnTo>
                    <a:pt x="29652" y="20"/>
                  </a:lnTo>
                  <a:lnTo>
                    <a:pt x="26725" y="52"/>
                  </a:lnTo>
                  <a:lnTo>
                    <a:pt x="23823" y="85"/>
                  </a:lnTo>
                  <a:lnTo>
                    <a:pt x="20946" y="138"/>
                  </a:lnTo>
                  <a:lnTo>
                    <a:pt x="18113" y="190"/>
                  </a:lnTo>
                  <a:lnTo>
                    <a:pt x="15311" y="255"/>
                  </a:lnTo>
                  <a:lnTo>
                    <a:pt x="12559" y="327"/>
                  </a:lnTo>
                  <a:lnTo>
                    <a:pt x="12559" y="327"/>
                  </a:lnTo>
                  <a:lnTo>
                    <a:pt x="9300" y="419"/>
                  </a:lnTo>
                  <a:lnTo>
                    <a:pt x="6117" y="517"/>
                  </a:lnTo>
                  <a:lnTo>
                    <a:pt x="3015" y="628"/>
                  </a:lnTo>
                  <a:lnTo>
                    <a:pt x="0" y="746"/>
                  </a:lnTo>
                  <a:lnTo>
                    <a:pt x="0" y="7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137aa9371db_0_160"/>
            <p:cNvSpPr/>
            <p:nvPr/>
          </p:nvSpPr>
          <p:spPr>
            <a:xfrm>
              <a:off x="3263125" y="-514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g137aa9371db_0_160"/>
            <p:cNvSpPr/>
            <p:nvPr/>
          </p:nvSpPr>
          <p:spPr>
            <a:xfrm>
              <a:off x="3263125" y="-5153225"/>
              <a:ext cx="323825" cy="558550"/>
            </a:xfrm>
            <a:custGeom>
              <a:avLst/>
              <a:gdLst/>
              <a:ahLst/>
              <a:cxnLst/>
              <a:rect l="l" t="t" r="r" b="b"/>
              <a:pathLst>
                <a:path w="12953" h="22342" extrusionOk="0">
                  <a:moveTo>
                    <a:pt x="12559" y="0"/>
                  </a:moveTo>
                  <a:lnTo>
                    <a:pt x="9300" y="92"/>
                  </a:lnTo>
                  <a:lnTo>
                    <a:pt x="6117" y="190"/>
                  </a:lnTo>
                  <a:lnTo>
                    <a:pt x="3015" y="301"/>
                  </a:lnTo>
                  <a:lnTo>
                    <a:pt x="0" y="419"/>
                  </a:lnTo>
                  <a:lnTo>
                    <a:pt x="150" y="5456"/>
                  </a:lnTo>
                  <a:lnTo>
                    <a:pt x="238" y="8171"/>
                  </a:lnTo>
                  <a:lnTo>
                    <a:pt x="325" y="10945"/>
                  </a:lnTo>
                  <a:lnTo>
                    <a:pt x="419" y="13726"/>
                  </a:lnTo>
                  <a:lnTo>
                    <a:pt x="526" y="16467"/>
                  </a:lnTo>
                  <a:lnTo>
                    <a:pt x="632" y="19116"/>
                  </a:lnTo>
                  <a:lnTo>
                    <a:pt x="744" y="21615"/>
                  </a:lnTo>
                  <a:lnTo>
                    <a:pt x="1620" y="21681"/>
                  </a:lnTo>
                  <a:lnTo>
                    <a:pt x="2671" y="21753"/>
                  </a:lnTo>
                  <a:lnTo>
                    <a:pt x="4091" y="21851"/>
                  </a:lnTo>
                  <a:lnTo>
                    <a:pt x="5860" y="21962"/>
                  </a:lnTo>
                  <a:lnTo>
                    <a:pt x="7943" y="22080"/>
                  </a:lnTo>
                  <a:lnTo>
                    <a:pt x="10313" y="22211"/>
                  </a:lnTo>
                  <a:lnTo>
                    <a:pt x="12953" y="22341"/>
                  </a:lnTo>
                  <a:lnTo>
                    <a:pt x="12859" y="20830"/>
                  </a:lnTo>
                  <a:lnTo>
                    <a:pt x="12778" y="19319"/>
                  </a:lnTo>
                  <a:lnTo>
                    <a:pt x="12709" y="17808"/>
                  </a:lnTo>
                  <a:lnTo>
                    <a:pt x="12646" y="16303"/>
                  </a:lnTo>
                  <a:lnTo>
                    <a:pt x="12596" y="14805"/>
                  </a:lnTo>
                  <a:lnTo>
                    <a:pt x="12553" y="13320"/>
                  </a:lnTo>
                  <a:lnTo>
                    <a:pt x="12521" y="11855"/>
                  </a:lnTo>
                  <a:lnTo>
                    <a:pt x="12496" y="10409"/>
                  </a:lnTo>
                  <a:lnTo>
                    <a:pt x="12484" y="8983"/>
                  </a:lnTo>
                  <a:lnTo>
                    <a:pt x="12471" y="7589"/>
                  </a:lnTo>
                  <a:lnTo>
                    <a:pt x="12471" y="6222"/>
                  </a:lnTo>
                  <a:lnTo>
                    <a:pt x="12477" y="4894"/>
                  </a:lnTo>
                  <a:lnTo>
                    <a:pt x="12490" y="3598"/>
                  </a:lnTo>
                  <a:lnTo>
                    <a:pt x="12509" y="2355"/>
                  </a:lnTo>
                  <a:lnTo>
                    <a:pt x="12528" y="1152"/>
                  </a:lnTo>
                  <a:lnTo>
                    <a:pt x="12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g137aa9371db_0_160"/>
            <p:cNvSpPr/>
            <p:nvPr/>
          </p:nvSpPr>
          <p:spPr>
            <a:xfrm>
              <a:off x="3263125" y="-514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g137aa9371db_0_160"/>
            <p:cNvSpPr/>
            <p:nvPr/>
          </p:nvSpPr>
          <p:spPr>
            <a:xfrm>
              <a:off x="1737850" y="-4046800"/>
              <a:ext cx="2961125" cy="3097550"/>
            </a:xfrm>
            <a:custGeom>
              <a:avLst/>
              <a:gdLst/>
              <a:ahLst/>
              <a:cxnLst/>
              <a:rect l="l" t="t" r="r" b="b"/>
              <a:pathLst>
                <a:path w="118445" h="123902" extrusionOk="0">
                  <a:moveTo>
                    <a:pt x="59222" y="1"/>
                  </a:moveTo>
                  <a:lnTo>
                    <a:pt x="58459" y="7"/>
                  </a:lnTo>
                  <a:lnTo>
                    <a:pt x="57696" y="20"/>
                  </a:lnTo>
                  <a:lnTo>
                    <a:pt x="56933" y="46"/>
                  </a:lnTo>
                  <a:lnTo>
                    <a:pt x="56177" y="86"/>
                  </a:lnTo>
                  <a:lnTo>
                    <a:pt x="55420" y="131"/>
                  </a:lnTo>
                  <a:lnTo>
                    <a:pt x="54669" y="184"/>
                  </a:lnTo>
                  <a:lnTo>
                    <a:pt x="53919" y="249"/>
                  </a:lnTo>
                  <a:lnTo>
                    <a:pt x="53168" y="321"/>
                  </a:lnTo>
                  <a:lnTo>
                    <a:pt x="52424" y="406"/>
                  </a:lnTo>
                  <a:lnTo>
                    <a:pt x="51680" y="498"/>
                  </a:lnTo>
                  <a:lnTo>
                    <a:pt x="50942" y="602"/>
                  </a:lnTo>
                  <a:lnTo>
                    <a:pt x="50204" y="720"/>
                  </a:lnTo>
                  <a:lnTo>
                    <a:pt x="49472" y="838"/>
                  </a:lnTo>
                  <a:lnTo>
                    <a:pt x="48740" y="969"/>
                  </a:lnTo>
                  <a:lnTo>
                    <a:pt x="48015" y="1113"/>
                  </a:lnTo>
                  <a:lnTo>
                    <a:pt x="47289" y="1263"/>
                  </a:lnTo>
                  <a:lnTo>
                    <a:pt x="46564" y="1420"/>
                  </a:lnTo>
                  <a:lnTo>
                    <a:pt x="45851" y="1590"/>
                  </a:lnTo>
                  <a:lnTo>
                    <a:pt x="45132" y="1767"/>
                  </a:lnTo>
                  <a:lnTo>
                    <a:pt x="44425" y="1957"/>
                  </a:lnTo>
                  <a:lnTo>
                    <a:pt x="43712" y="2146"/>
                  </a:lnTo>
                  <a:lnTo>
                    <a:pt x="43011" y="2356"/>
                  </a:lnTo>
                  <a:lnTo>
                    <a:pt x="42311" y="2565"/>
                  </a:lnTo>
                  <a:lnTo>
                    <a:pt x="41610" y="2787"/>
                  </a:lnTo>
                  <a:lnTo>
                    <a:pt x="40916" y="3016"/>
                  </a:lnTo>
                  <a:lnTo>
                    <a:pt x="40228" y="3258"/>
                  </a:lnTo>
                  <a:lnTo>
                    <a:pt x="39540" y="3507"/>
                  </a:lnTo>
                  <a:lnTo>
                    <a:pt x="38859" y="3762"/>
                  </a:lnTo>
                  <a:lnTo>
                    <a:pt x="38183" y="4024"/>
                  </a:lnTo>
                  <a:lnTo>
                    <a:pt x="37508" y="4299"/>
                  </a:lnTo>
                  <a:lnTo>
                    <a:pt x="36838" y="4580"/>
                  </a:lnTo>
                  <a:lnTo>
                    <a:pt x="36169" y="4874"/>
                  </a:lnTo>
                  <a:lnTo>
                    <a:pt x="35506" y="5169"/>
                  </a:lnTo>
                  <a:lnTo>
                    <a:pt x="34850" y="5476"/>
                  </a:lnTo>
                  <a:lnTo>
                    <a:pt x="34199" y="5790"/>
                  </a:lnTo>
                  <a:lnTo>
                    <a:pt x="33549" y="6111"/>
                  </a:lnTo>
                  <a:lnTo>
                    <a:pt x="32905" y="6445"/>
                  </a:lnTo>
                  <a:lnTo>
                    <a:pt x="32260" y="6778"/>
                  </a:lnTo>
                  <a:lnTo>
                    <a:pt x="31629" y="7125"/>
                  </a:lnTo>
                  <a:lnTo>
                    <a:pt x="30997" y="7478"/>
                  </a:lnTo>
                  <a:lnTo>
                    <a:pt x="30365" y="7838"/>
                  </a:lnTo>
                  <a:lnTo>
                    <a:pt x="29746" y="8211"/>
                  </a:lnTo>
                  <a:lnTo>
                    <a:pt x="29127" y="8584"/>
                  </a:lnTo>
                  <a:lnTo>
                    <a:pt x="28514" y="8970"/>
                  </a:lnTo>
                  <a:lnTo>
                    <a:pt x="27907" y="9362"/>
                  </a:lnTo>
                  <a:lnTo>
                    <a:pt x="27301" y="9761"/>
                  </a:lnTo>
                  <a:lnTo>
                    <a:pt x="26707" y="10167"/>
                  </a:lnTo>
                  <a:lnTo>
                    <a:pt x="26112" y="10586"/>
                  </a:lnTo>
                  <a:lnTo>
                    <a:pt x="25525" y="11004"/>
                  </a:lnTo>
                  <a:lnTo>
                    <a:pt x="24943" y="11430"/>
                  </a:lnTo>
                  <a:lnTo>
                    <a:pt x="24361" y="11868"/>
                  </a:lnTo>
                  <a:lnTo>
                    <a:pt x="23792" y="12313"/>
                  </a:lnTo>
                  <a:lnTo>
                    <a:pt x="23223" y="12758"/>
                  </a:lnTo>
                  <a:lnTo>
                    <a:pt x="22660" y="13216"/>
                  </a:lnTo>
                  <a:lnTo>
                    <a:pt x="22103" y="13680"/>
                  </a:lnTo>
                  <a:lnTo>
                    <a:pt x="21553" y="14151"/>
                  </a:lnTo>
                  <a:lnTo>
                    <a:pt x="21009" y="14629"/>
                  </a:lnTo>
                  <a:lnTo>
                    <a:pt x="20465" y="15106"/>
                  </a:lnTo>
                  <a:lnTo>
                    <a:pt x="19933" y="15597"/>
                  </a:lnTo>
                  <a:lnTo>
                    <a:pt x="19402" y="16094"/>
                  </a:lnTo>
                  <a:lnTo>
                    <a:pt x="18882" y="16598"/>
                  </a:lnTo>
                  <a:lnTo>
                    <a:pt x="18363" y="17108"/>
                  </a:lnTo>
                  <a:lnTo>
                    <a:pt x="17851" y="17625"/>
                  </a:lnTo>
                  <a:lnTo>
                    <a:pt x="17344" y="18148"/>
                  </a:lnTo>
                  <a:lnTo>
                    <a:pt x="16850" y="18678"/>
                  </a:lnTo>
                  <a:lnTo>
                    <a:pt x="16356" y="19208"/>
                  </a:lnTo>
                  <a:lnTo>
                    <a:pt x="15868" y="19751"/>
                  </a:lnTo>
                  <a:lnTo>
                    <a:pt x="15386" y="20301"/>
                  </a:lnTo>
                  <a:lnTo>
                    <a:pt x="14911" y="20850"/>
                  </a:lnTo>
                  <a:lnTo>
                    <a:pt x="14442" y="21413"/>
                  </a:lnTo>
                  <a:lnTo>
                    <a:pt x="13979" y="21975"/>
                  </a:lnTo>
                  <a:lnTo>
                    <a:pt x="13523" y="22545"/>
                  </a:lnTo>
                  <a:lnTo>
                    <a:pt x="13072" y="23120"/>
                  </a:lnTo>
                  <a:lnTo>
                    <a:pt x="12634" y="23703"/>
                  </a:lnTo>
                  <a:lnTo>
                    <a:pt x="12197" y="24291"/>
                  </a:lnTo>
                  <a:lnTo>
                    <a:pt x="11765" y="24887"/>
                  </a:lnTo>
                  <a:lnTo>
                    <a:pt x="11340" y="25489"/>
                  </a:lnTo>
                  <a:lnTo>
                    <a:pt x="10927" y="26090"/>
                  </a:lnTo>
                  <a:lnTo>
                    <a:pt x="10514" y="26699"/>
                  </a:lnTo>
                  <a:lnTo>
                    <a:pt x="10114" y="27314"/>
                  </a:lnTo>
                  <a:lnTo>
                    <a:pt x="9720" y="27935"/>
                  </a:lnTo>
                  <a:lnTo>
                    <a:pt x="9332" y="28563"/>
                  </a:lnTo>
                  <a:lnTo>
                    <a:pt x="8951" y="29191"/>
                  </a:lnTo>
                  <a:lnTo>
                    <a:pt x="8575" y="29826"/>
                  </a:lnTo>
                  <a:lnTo>
                    <a:pt x="8206" y="30467"/>
                  </a:lnTo>
                  <a:lnTo>
                    <a:pt x="7844" y="31115"/>
                  </a:lnTo>
                  <a:lnTo>
                    <a:pt x="7493" y="31769"/>
                  </a:lnTo>
                  <a:lnTo>
                    <a:pt x="7149" y="32423"/>
                  </a:lnTo>
                  <a:lnTo>
                    <a:pt x="6812" y="33084"/>
                  </a:lnTo>
                  <a:lnTo>
                    <a:pt x="6480" y="33751"/>
                  </a:lnTo>
                  <a:lnTo>
                    <a:pt x="6155" y="34419"/>
                  </a:lnTo>
                  <a:lnTo>
                    <a:pt x="5842" y="35092"/>
                  </a:lnTo>
                  <a:lnTo>
                    <a:pt x="5530" y="35773"/>
                  </a:lnTo>
                  <a:lnTo>
                    <a:pt x="5229" y="36460"/>
                  </a:lnTo>
                  <a:lnTo>
                    <a:pt x="4942" y="37147"/>
                  </a:lnTo>
                  <a:lnTo>
                    <a:pt x="4654" y="37840"/>
                  </a:lnTo>
                  <a:lnTo>
                    <a:pt x="4379" y="38533"/>
                  </a:lnTo>
                  <a:lnTo>
                    <a:pt x="4110" y="39234"/>
                  </a:lnTo>
                  <a:lnTo>
                    <a:pt x="3847" y="39940"/>
                  </a:lnTo>
                  <a:lnTo>
                    <a:pt x="3591" y="40653"/>
                  </a:lnTo>
                  <a:lnTo>
                    <a:pt x="3347" y="41366"/>
                  </a:lnTo>
                  <a:lnTo>
                    <a:pt x="3109" y="42086"/>
                  </a:lnTo>
                  <a:lnTo>
                    <a:pt x="2884" y="42805"/>
                  </a:lnTo>
                  <a:lnTo>
                    <a:pt x="2665" y="43532"/>
                  </a:lnTo>
                  <a:lnTo>
                    <a:pt x="2453" y="44258"/>
                  </a:lnTo>
                  <a:lnTo>
                    <a:pt x="2246" y="44991"/>
                  </a:lnTo>
                  <a:lnTo>
                    <a:pt x="2052" y="45730"/>
                  </a:lnTo>
                  <a:lnTo>
                    <a:pt x="1865" y="46469"/>
                  </a:lnTo>
                  <a:lnTo>
                    <a:pt x="1683" y="47215"/>
                  </a:lnTo>
                  <a:lnTo>
                    <a:pt x="1514" y="47961"/>
                  </a:lnTo>
                  <a:lnTo>
                    <a:pt x="1358" y="48713"/>
                  </a:lnTo>
                  <a:lnTo>
                    <a:pt x="1202" y="49465"/>
                  </a:lnTo>
                  <a:lnTo>
                    <a:pt x="1058" y="50224"/>
                  </a:lnTo>
                  <a:lnTo>
                    <a:pt x="926" y="50983"/>
                  </a:lnTo>
                  <a:lnTo>
                    <a:pt x="801" y="51749"/>
                  </a:lnTo>
                  <a:lnTo>
                    <a:pt x="683" y="52521"/>
                  </a:lnTo>
                  <a:lnTo>
                    <a:pt x="576" y="53286"/>
                  </a:lnTo>
                  <a:lnTo>
                    <a:pt x="476" y="54064"/>
                  </a:lnTo>
                  <a:lnTo>
                    <a:pt x="389" y="54836"/>
                  </a:lnTo>
                  <a:lnTo>
                    <a:pt x="307" y="55615"/>
                  </a:lnTo>
                  <a:lnTo>
                    <a:pt x="232" y="56400"/>
                  </a:lnTo>
                  <a:lnTo>
                    <a:pt x="170" y="57185"/>
                  </a:lnTo>
                  <a:lnTo>
                    <a:pt x="120" y="57977"/>
                  </a:lnTo>
                  <a:lnTo>
                    <a:pt x="76" y="58762"/>
                  </a:lnTo>
                  <a:lnTo>
                    <a:pt x="45" y="59560"/>
                  </a:lnTo>
                  <a:lnTo>
                    <a:pt x="20" y="60351"/>
                  </a:lnTo>
                  <a:lnTo>
                    <a:pt x="7" y="61150"/>
                  </a:lnTo>
                  <a:lnTo>
                    <a:pt x="1" y="61954"/>
                  </a:lnTo>
                  <a:lnTo>
                    <a:pt x="7" y="62752"/>
                  </a:lnTo>
                  <a:lnTo>
                    <a:pt x="20" y="63550"/>
                  </a:lnTo>
                  <a:lnTo>
                    <a:pt x="45" y="64349"/>
                  </a:lnTo>
                  <a:lnTo>
                    <a:pt x="76" y="65140"/>
                  </a:lnTo>
                  <a:lnTo>
                    <a:pt x="120" y="65932"/>
                  </a:lnTo>
                  <a:lnTo>
                    <a:pt x="170" y="66717"/>
                  </a:lnTo>
                  <a:lnTo>
                    <a:pt x="232" y="67502"/>
                  </a:lnTo>
                  <a:lnTo>
                    <a:pt x="307" y="68287"/>
                  </a:lnTo>
                  <a:lnTo>
                    <a:pt x="389" y="69065"/>
                  </a:lnTo>
                  <a:lnTo>
                    <a:pt x="476" y="69844"/>
                  </a:lnTo>
                  <a:lnTo>
                    <a:pt x="576" y="70616"/>
                  </a:lnTo>
                  <a:lnTo>
                    <a:pt x="683" y="71388"/>
                  </a:lnTo>
                  <a:lnTo>
                    <a:pt x="801" y="72153"/>
                  </a:lnTo>
                  <a:lnTo>
                    <a:pt x="926" y="72919"/>
                  </a:lnTo>
                  <a:lnTo>
                    <a:pt x="1058" y="73678"/>
                  </a:lnTo>
                  <a:lnTo>
                    <a:pt x="1202" y="74437"/>
                  </a:lnTo>
                  <a:lnTo>
                    <a:pt x="1358" y="75189"/>
                  </a:lnTo>
                  <a:lnTo>
                    <a:pt x="1514" y="75941"/>
                  </a:lnTo>
                  <a:lnTo>
                    <a:pt x="1683" y="76687"/>
                  </a:lnTo>
                  <a:lnTo>
                    <a:pt x="1865" y="77433"/>
                  </a:lnTo>
                  <a:lnTo>
                    <a:pt x="2052" y="78172"/>
                  </a:lnTo>
                  <a:lnTo>
                    <a:pt x="2246" y="78911"/>
                  </a:lnTo>
                  <a:lnTo>
                    <a:pt x="2453" y="79644"/>
                  </a:lnTo>
                  <a:lnTo>
                    <a:pt x="2665" y="80370"/>
                  </a:lnTo>
                  <a:lnTo>
                    <a:pt x="2884" y="81096"/>
                  </a:lnTo>
                  <a:lnTo>
                    <a:pt x="3109" y="81823"/>
                  </a:lnTo>
                  <a:lnTo>
                    <a:pt x="3347" y="82536"/>
                  </a:lnTo>
                  <a:lnTo>
                    <a:pt x="3591" y="83249"/>
                  </a:lnTo>
                  <a:lnTo>
                    <a:pt x="3847" y="83962"/>
                  </a:lnTo>
                  <a:lnTo>
                    <a:pt x="4110" y="84668"/>
                  </a:lnTo>
                  <a:lnTo>
                    <a:pt x="4379" y="85368"/>
                  </a:lnTo>
                  <a:lnTo>
                    <a:pt x="4654" y="86062"/>
                  </a:lnTo>
                  <a:lnTo>
                    <a:pt x="4942" y="86755"/>
                  </a:lnTo>
                  <a:lnTo>
                    <a:pt x="5229" y="87442"/>
                  </a:lnTo>
                  <a:lnTo>
                    <a:pt x="5530" y="88129"/>
                  </a:lnTo>
                  <a:lnTo>
                    <a:pt x="5842" y="88810"/>
                  </a:lnTo>
                  <a:lnTo>
                    <a:pt x="6155" y="89483"/>
                  </a:lnTo>
                  <a:lnTo>
                    <a:pt x="6480" y="90151"/>
                  </a:lnTo>
                  <a:lnTo>
                    <a:pt x="6812" y="90818"/>
                  </a:lnTo>
                  <a:lnTo>
                    <a:pt x="7149" y="91479"/>
                  </a:lnTo>
                  <a:lnTo>
                    <a:pt x="7493" y="92133"/>
                  </a:lnTo>
                  <a:lnTo>
                    <a:pt x="7844" y="92787"/>
                  </a:lnTo>
                  <a:lnTo>
                    <a:pt x="8206" y="93435"/>
                  </a:lnTo>
                  <a:lnTo>
                    <a:pt x="8575" y="94076"/>
                  </a:lnTo>
                  <a:lnTo>
                    <a:pt x="8951" y="94711"/>
                  </a:lnTo>
                  <a:lnTo>
                    <a:pt x="9332" y="95339"/>
                  </a:lnTo>
                  <a:lnTo>
                    <a:pt x="9720" y="95967"/>
                  </a:lnTo>
                  <a:lnTo>
                    <a:pt x="10114" y="96588"/>
                  </a:lnTo>
                  <a:lnTo>
                    <a:pt x="10514" y="97203"/>
                  </a:lnTo>
                  <a:lnTo>
                    <a:pt x="10927" y="97811"/>
                  </a:lnTo>
                  <a:lnTo>
                    <a:pt x="11340" y="98413"/>
                  </a:lnTo>
                  <a:lnTo>
                    <a:pt x="11765" y="99015"/>
                  </a:lnTo>
                  <a:lnTo>
                    <a:pt x="12197" y="99611"/>
                  </a:lnTo>
                  <a:lnTo>
                    <a:pt x="12634" y="100199"/>
                  </a:lnTo>
                  <a:lnTo>
                    <a:pt x="13072" y="100782"/>
                  </a:lnTo>
                  <a:lnTo>
                    <a:pt x="13523" y="101357"/>
                  </a:lnTo>
                  <a:lnTo>
                    <a:pt x="13979" y="101926"/>
                  </a:lnTo>
                  <a:lnTo>
                    <a:pt x="14442" y="102489"/>
                  </a:lnTo>
                  <a:lnTo>
                    <a:pt x="14911" y="103052"/>
                  </a:lnTo>
                  <a:lnTo>
                    <a:pt x="15386" y="103601"/>
                  </a:lnTo>
                  <a:lnTo>
                    <a:pt x="15868" y="104151"/>
                  </a:lnTo>
                  <a:lnTo>
                    <a:pt x="16356" y="104694"/>
                  </a:lnTo>
                  <a:lnTo>
                    <a:pt x="16850" y="105224"/>
                  </a:lnTo>
                  <a:lnTo>
                    <a:pt x="17344" y="105754"/>
                  </a:lnTo>
                  <a:lnTo>
                    <a:pt x="17851" y="106277"/>
                  </a:lnTo>
                  <a:lnTo>
                    <a:pt x="18363" y="106794"/>
                  </a:lnTo>
                  <a:lnTo>
                    <a:pt x="18882" y="107304"/>
                  </a:lnTo>
                  <a:lnTo>
                    <a:pt x="19402" y="107808"/>
                  </a:lnTo>
                  <a:lnTo>
                    <a:pt x="19933" y="108305"/>
                  </a:lnTo>
                  <a:lnTo>
                    <a:pt x="20465" y="108796"/>
                  </a:lnTo>
                  <a:lnTo>
                    <a:pt x="21009" y="109273"/>
                  </a:lnTo>
                  <a:lnTo>
                    <a:pt x="21553" y="109751"/>
                  </a:lnTo>
                  <a:lnTo>
                    <a:pt x="22103" y="110222"/>
                  </a:lnTo>
                  <a:lnTo>
                    <a:pt x="22660" y="110686"/>
                  </a:lnTo>
                  <a:lnTo>
                    <a:pt x="23223" y="111144"/>
                  </a:lnTo>
                  <a:lnTo>
                    <a:pt x="23792" y="111589"/>
                  </a:lnTo>
                  <a:lnTo>
                    <a:pt x="24361" y="112034"/>
                  </a:lnTo>
                  <a:lnTo>
                    <a:pt x="24943" y="112472"/>
                  </a:lnTo>
                  <a:lnTo>
                    <a:pt x="25525" y="112898"/>
                  </a:lnTo>
                  <a:lnTo>
                    <a:pt x="26112" y="113316"/>
                  </a:lnTo>
                  <a:lnTo>
                    <a:pt x="26707" y="113735"/>
                  </a:lnTo>
                  <a:lnTo>
                    <a:pt x="27301" y="114141"/>
                  </a:lnTo>
                  <a:lnTo>
                    <a:pt x="27907" y="114540"/>
                  </a:lnTo>
                  <a:lnTo>
                    <a:pt x="28514" y="114932"/>
                  </a:lnTo>
                  <a:lnTo>
                    <a:pt x="29127" y="115312"/>
                  </a:lnTo>
                  <a:lnTo>
                    <a:pt x="29746" y="115691"/>
                  </a:lnTo>
                  <a:lnTo>
                    <a:pt x="30365" y="116057"/>
                  </a:lnTo>
                  <a:lnTo>
                    <a:pt x="30997" y="116424"/>
                  </a:lnTo>
                  <a:lnTo>
                    <a:pt x="31629" y="116777"/>
                  </a:lnTo>
                  <a:lnTo>
                    <a:pt x="32260" y="117124"/>
                  </a:lnTo>
                  <a:lnTo>
                    <a:pt x="32905" y="117457"/>
                  </a:lnTo>
                  <a:lnTo>
                    <a:pt x="33549" y="117791"/>
                  </a:lnTo>
                  <a:lnTo>
                    <a:pt x="34199" y="118112"/>
                  </a:lnTo>
                  <a:lnTo>
                    <a:pt x="34850" y="118426"/>
                  </a:lnTo>
                  <a:lnTo>
                    <a:pt x="35506" y="118733"/>
                  </a:lnTo>
                  <a:lnTo>
                    <a:pt x="36169" y="119027"/>
                  </a:lnTo>
                  <a:lnTo>
                    <a:pt x="36838" y="119322"/>
                  </a:lnTo>
                  <a:lnTo>
                    <a:pt x="37508" y="119603"/>
                  </a:lnTo>
                  <a:lnTo>
                    <a:pt x="38183" y="119878"/>
                  </a:lnTo>
                  <a:lnTo>
                    <a:pt x="38859" y="120140"/>
                  </a:lnTo>
                  <a:lnTo>
                    <a:pt x="39540" y="120395"/>
                  </a:lnTo>
                  <a:lnTo>
                    <a:pt x="40228" y="120643"/>
                  </a:lnTo>
                  <a:lnTo>
                    <a:pt x="40916" y="120885"/>
                  </a:lnTo>
                  <a:lnTo>
                    <a:pt x="41610" y="121114"/>
                  </a:lnTo>
                  <a:lnTo>
                    <a:pt x="42311" y="121337"/>
                  </a:lnTo>
                  <a:lnTo>
                    <a:pt x="43011" y="121546"/>
                  </a:lnTo>
                  <a:lnTo>
                    <a:pt x="43712" y="121756"/>
                  </a:lnTo>
                  <a:lnTo>
                    <a:pt x="44425" y="121952"/>
                  </a:lnTo>
                  <a:lnTo>
                    <a:pt x="45132" y="122135"/>
                  </a:lnTo>
                  <a:lnTo>
                    <a:pt x="45851" y="122312"/>
                  </a:lnTo>
                  <a:lnTo>
                    <a:pt x="46564" y="122482"/>
                  </a:lnTo>
                  <a:lnTo>
                    <a:pt x="47289" y="122639"/>
                  </a:lnTo>
                  <a:lnTo>
                    <a:pt x="48015" y="122789"/>
                  </a:lnTo>
                  <a:lnTo>
                    <a:pt x="48740" y="122933"/>
                  </a:lnTo>
                  <a:lnTo>
                    <a:pt x="49472" y="123064"/>
                  </a:lnTo>
                  <a:lnTo>
                    <a:pt x="50204" y="123188"/>
                  </a:lnTo>
                  <a:lnTo>
                    <a:pt x="50942" y="123299"/>
                  </a:lnTo>
                  <a:lnTo>
                    <a:pt x="51680" y="123404"/>
                  </a:lnTo>
                  <a:lnTo>
                    <a:pt x="52424" y="123496"/>
                  </a:lnTo>
                  <a:lnTo>
                    <a:pt x="53168" y="123581"/>
                  </a:lnTo>
                  <a:lnTo>
                    <a:pt x="53919" y="123653"/>
                  </a:lnTo>
                  <a:lnTo>
                    <a:pt x="54669" y="123718"/>
                  </a:lnTo>
                  <a:lnTo>
                    <a:pt x="55420" y="123771"/>
                  </a:lnTo>
                  <a:lnTo>
                    <a:pt x="56177" y="123816"/>
                  </a:lnTo>
                  <a:lnTo>
                    <a:pt x="56933" y="123856"/>
                  </a:lnTo>
                  <a:lnTo>
                    <a:pt x="57696" y="123882"/>
                  </a:lnTo>
                  <a:lnTo>
                    <a:pt x="58459" y="123895"/>
                  </a:lnTo>
                  <a:lnTo>
                    <a:pt x="59222" y="123901"/>
                  </a:lnTo>
                  <a:lnTo>
                    <a:pt x="59748" y="123895"/>
                  </a:lnTo>
                  <a:lnTo>
                    <a:pt x="60267" y="123888"/>
                  </a:lnTo>
                  <a:lnTo>
                    <a:pt x="60792" y="123875"/>
                  </a:lnTo>
                  <a:lnTo>
                    <a:pt x="61311" y="123862"/>
                  </a:lnTo>
                  <a:lnTo>
                    <a:pt x="61831" y="123842"/>
                  </a:lnTo>
                  <a:lnTo>
                    <a:pt x="62350" y="123816"/>
                  </a:lnTo>
                  <a:lnTo>
                    <a:pt x="62862" y="123784"/>
                  </a:lnTo>
                  <a:lnTo>
                    <a:pt x="63382" y="123751"/>
                  </a:lnTo>
                  <a:lnTo>
                    <a:pt x="63894" y="123712"/>
                  </a:lnTo>
                  <a:lnTo>
                    <a:pt x="64407" y="123666"/>
                  </a:lnTo>
                  <a:lnTo>
                    <a:pt x="64920" y="123614"/>
                  </a:lnTo>
                  <a:lnTo>
                    <a:pt x="65433" y="123561"/>
                  </a:lnTo>
                  <a:lnTo>
                    <a:pt x="65940" y="123502"/>
                  </a:lnTo>
                  <a:lnTo>
                    <a:pt x="66446" y="123443"/>
                  </a:lnTo>
                  <a:lnTo>
                    <a:pt x="66953" y="123378"/>
                  </a:lnTo>
                  <a:lnTo>
                    <a:pt x="67459" y="123306"/>
                  </a:lnTo>
                  <a:lnTo>
                    <a:pt x="67966" y="123228"/>
                  </a:lnTo>
                  <a:lnTo>
                    <a:pt x="68466" y="123149"/>
                  </a:lnTo>
                  <a:lnTo>
                    <a:pt x="68967" y="123064"/>
                  </a:lnTo>
                  <a:lnTo>
                    <a:pt x="69467" y="122972"/>
                  </a:lnTo>
                  <a:lnTo>
                    <a:pt x="69967" y="122881"/>
                  </a:lnTo>
                  <a:lnTo>
                    <a:pt x="70461" y="122783"/>
                  </a:lnTo>
                  <a:lnTo>
                    <a:pt x="70962" y="122685"/>
                  </a:lnTo>
                  <a:lnTo>
                    <a:pt x="71456" y="122573"/>
                  </a:lnTo>
                  <a:lnTo>
                    <a:pt x="71944" y="122469"/>
                  </a:lnTo>
                  <a:lnTo>
                    <a:pt x="72438" y="122351"/>
                  </a:lnTo>
                  <a:lnTo>
                    <a:pt x="72926" y="122233"/>
                  </a:lnTo>
                  <a:lnTo>
                    <a:pt x="73413" y="122109"/>
                  </a:lnTo>
                  <a:lnTo>
                    <a:pt x="73901" y="121978"/>
                  </a:lnTo>
                  <a:lnTo>
                    <a:pt x="74383" y="121847"/>
                  </a:lnTo>
                  <a:lnTo>
                    <a:pt x="74871" y="121716"/>
                  </a:lnTo>
                  <a:lnTo>
                    <a:pt x="75352" y="121572"/>
                  </a:lnTo>
                  <a:lnTo>
                    <a:pt x="75828" y="121428"/>
                  </a:lnTo>
                  <a:lnTo>
                    <a:pt x="76309" y="121285"/>
                  </a:lnTo>
                  <a:lnTo>
                    <a:pt x="76784" y="121128"/>
                  </a:lnTo>
                  <a:lnTo>
                    <a:pt x="77260" y="120971"/>
                  </a:lnTo>
                  <a:lnTo>
                    <a:pt x="77735" y="120813"/>
                  </a:lnTo>
                  <a:lnTo>
                    <a:pt x="78204" y="120650"/>
                  </a:lnTo>
                  <a:lnTo>
                    <a:pt x="78673" y="120480"/>
                  </a:lnTo>
                  <a:lnTo>
                    <a:pt x="79142" y="120310"/>
                  </a:lnTo>
                  <a:lnTo>
                    <a:pt x="79605" y="120133"/>
                  </a:lnTo>
                  <a:lnTo>
                    <a:pt x="80074" y="119950"/>
                  </a:lnTo>
                  <a:lnTo>
                    <a:pt x="80531" y="119767"/>
                  </a:lnTo>
                  <a:lnTo>
                    <a:pt x="80994" y="119577"/>
                  </a:lnTo>
                  <a:lnTo>
                    <a:pt x="81450" y="119387"/>
                  </a:lnTo>
                  <a:lnTo>
                    <a:pt x="81907" y="119191"/>
                  </a:lnTo>
                  <a:lnTo>
                    <a:pt x="82363" y="118988"/>
                  </a:lnTo>
                  <a:lnTo>
                    <a:pt x="82814" y="118785"/>
                  </a:lnTo>
                  <a:lnTo>
                    <a:pt x="83270" y="118583"/>
                  </a:lnTo>
                  <a:lnTo>
                    <a:pt x="83714" y="118367"/>
                  </a:lnTo>
                  <a:lnTo>
                    <a:pt x="84165" y="118151"/>
                  </a:lnTo>
                  <a:lnTo>
                    <a:pt x="84609" y="117935"/>
                  </a:lnTo>
                  <a:lnTo>
                    <a:pt x="85053" y="117713"/>
                  </a:lnTo>
                  <a:lnTo>
                    <a:pt x="85490" y="117484"/>
                  </a:lnTo>
                  <a:lnTo>
                    <a:pt x="85928" y="117255"/>
                  </a:lnTo>
                  <a:lnTo>
                    <a:pt x="86366" y="117026"/>
                  </a:lnTo>
                  <a:lnTo>
                    <a:pt x="86804" y="116784"/>
                  </a:lnTo>
                  <a:lnTo>
                    <a:pt x="87235" y="116548"/>
                  </a:lnTo>
                  <a:lnTo>
                    <a:pt x="87667" y="116299"/>
                  </a:lnTo>
                  <a:lnTo>
                    <a:pt x="88092" y="116051"/>
                  </a:lnTo>
                  <a:lnTo>
                    <a:pt x="88517" y="115802"/>
                  </a:lnTo>
                  <a:lnTo>
                    <a:pt x="88943" y="115547"/>
                  </a:lnTo>
                  <a:lnTo>
                    <a:pt x="89362" y="115285"/>
                  </a:lnTo>
                  <a:lnTo>
                    <a:pt x="89781" y="115024"/>
                  </a:lnTo>
                  <a:lnTo>
                    <a:pt x="90488" y="115351"/>
                  </a:lnTo>
                  <a:lnTo>
                    <a:pt x="91194" y="115665"/>
                  </a:lnTo>
                  <a:lnTo>
                    <a:pt x="91889" y="115972"/>
                  </a:lnTo>
                  <a:lnTo>
                    <a:pt x="92583" y="116273"/>
                  </a:lnTo>
                  <a:lnTo>
                    <a:pt x="93271" y="116561"/>
                  </a:lnTo>
                  <a:lnTo>
                    <a:pt x="93959" y="116842"/>
                  </a:lnTo>
                  <a:lnTo>
                    <a:pt x="94634" y="117117"/>
                  </a:lnTo>
                  <a:lnTo>
                    <a:pt x="95303" y="117379"/>
                  </a:lnTo>
                  <a:lnTo>
                    <a:pt x="95973" y="117641"/>
                  </a:lnTo>
                  <a:lnTo>
                    <a:pt x="96629" y="117883"/>
                  </a:lnTo>
                  <a:lnTo>
                    <a:pt x="97280" y="118125"/>
                  </a:lnTo>
                  <a:lnTo>
                    <a:pt x="97930" y="118360"/>
                  </a:lnTo>
                  <a:lnTo>
                    <a:pt x="98568" y="118583"/>
                  </a:lnTo>
                  <a:lnTo>
                    <a:pt x="99200" y="118799"/>
                  </a:lnTo>
                  <a:lnTo>
                    <a:pt x="99825" y="119008"/>
                  </a:lnTo>
                  <a:lnTo>
                    <a:pt x="100444" y="119211"/>
                  </a:lnTo>
                  <a:lnTo>
                    <a:pt x="101051" y="119407"/>
                  </a:lnTo>
                  <a:lnTo>
                    <a:pt x="101651" y="119590"/>
                  </a:lnTo>
                  <a:lnTo>
                    <a:pt x="102246" y="119773"/>
                  </a:lnTo>
                  <a:lnTo>
                    <a:pt x="102833" y="119943"/>
                  </a:lnTo>
                  <a:lnTo>
                    <a:pt x="103409" y="120113"/>
                  </a:lnTo>
                  <a:lnTo>
                    <a:pt x="103978" y="120270"/>
                  </a:lnTo>
                  <a:lnTo>
                    <a:pt x="105091" y="120571"/>
                  </a:lnTo>
                  <a:lnTo>
                    <a:pt x="106161" y="120853"/>
                  </a:lnTo>
                  <a:lnTo>
                    <a:pt x="107193" y="121101"/>
                  </a:lnTo>
                  <a:lnTo>
                    <a:pt x="108187" y="121337"/>
                  </a:lnTo>
                  <a:lnTo>
                    <a:pt x="109132" y="121540"/>
                  </a:lnTo>
                  <a:lnTo>
                    <a:pt x="110038" y="121729"/>
                  </a:lnTo>
                  <a:lnTo>
                    <a:pt x="110895" y="121899"/>
                  </a:lnTo>
                  <a:lnTo>
                    <a:pt x="111708" y="122050"/>
                  </a:lnTo>
                  <a:lnTo>
                    <a:pt x="112471" y="122181"/>
                  </a:lnTo>
                  <a:lnTo>
                    <a:pt x="113178" y="122299"/>
                  </a:lnTo>
                  <a:lnTo>
                    <a:pt x="113835" y="122397"/>
                  </a:lnTo>
                  <a:lnTo>
                    <a:pt x="114441" y="122482"/>
                  </a:lnTo>
                  <a:lnTo>
                    <a:pt x="114986" y="122554"/>
                  </a:lnTo>
                  <a:lnTo>
                    <a:pt x="115473" y="122613"/>
                  </a:lnTo>
                  <a:lnTo>
                    <a:pt x="115905" y="122665"/>
                  </a:lnTo>
                  <a:lnTo>
                    <a:pt x="116574" y="122730"/>
                  </a:lnTo>
                  <a:lnTo>
                    <a:pt x="116987" y="122763"/>
                  </a:lnTo>
                  <a:lnTo>
                    <a:pt x="117131" y="122770"/>
                  </a:lnTo>
                  <a:lnTo>
                    <a:pt x="117131" y="122770"/>
                  </a:lnTo>
                  <a:lnTo>
                    <a:pt x="117118" y="122626"/>
                  </a:lnTo>
                  <a:lnTo>
                    <a:pt x="117087" y="122194"/>
                  </a:lnTo>
                  <a:lnTo>
                    <a:pt x="117024" y="121500"/>
                  </a:lnTo>
                  <a:lnTo>
                    <a:pt x="116974" y="121056"/>
                  </a:lnTo>
                  <a:lnTo>
                    <a:pt x="116918" y="120545"/>
                  </a:lnTo>
                  <a:lnTo>
                    <a:pt x="116849" y="119976"/>
                  </a:lnTo>
                  <a:lnTo>
                    <a:pt x="116768" y="119348"/>
                  </a:lnTo>
                  <a:lnTo>
                    <a:pt x="116674" y="118668"/>
                  </a:lnTo>
                  <a:lnTo>
                    <a:pt x="116562" y="117928"/>
                  </a:lnTo>
                  <a:lnTo>
                    <a:pt x="116437" y="117137"/>
                  </a:lnTo>
                  <a:lnTo>
                    <a:pt x="116293" y="116299"/>
                  </a:lnTo>
                  <a:lnTo>
                    <a:pt x="116130" y="115403"/>
                  </a:lnTo>
                  <a:lnTo>
                    <a:pt x="115949" y="114461"/>
                  </a:lnTo>
                  <a:lnTo>
                    <a:pt x="115749" y="113480"/>
                  </a:lnTo>
                  <a:lnTo>
                    <a:pt x="115530" y="112446"/>
                  </a:lnTo>
                  <a:lnTo>
                    <a:pt x="115286" y="111373"/>
                  </a:lnTo>
                  <a:lnTo>
                    <a:pt x="115023" y="110261"/>
                  </a:lnTo>
                  <a:lnTo>
                    <a:pt x="114735" y="109110"/>
                  </a:lnTo>
                  <a:lnTo>
                    <a:pt x="114579" y="108514"/>
                  </a:lnTo>
                  <a:lnTo>
                    <a:pt x="114423" y="107919"/>
                  </a:lnTo>
                  <a:lnTo>
                    <a:pt x="114254" y="107311"/>
                  </a:lnTo>
                  <a:lnTo>
                    <a:pt x="114079" y="106689"/>
                  </a:lnTo>
                  <a:lnTo>
                    <a:pt x="113904" y="106068"/>
                  </a:lnTo>
                  <a:lnTo>
                    <a:pt x="113716" y="105433"/>
                  </a:lnTo>
                  <a:lnTo>
                    <a:pt x="113522" y="104792"/>
                  </a:lnTo>
                  <a:lnTo>
                    <a:pt x="113322" y="104144"/>
                  </a:lnTo>
                  <a:lnTo>
                    <a:pt x="113116" y="103483"/>
                  </a:lnTo>
                  <a:lnTo>
                    <a:pt x="112897" y="102816"/>
                  </a:lnTo>
                  <a:lnTo>
                    <a:pt x="112678" y="102149"/>
                  </a:lnTo>
                  <a:lnTo>
                    <a:pt x="112446" y="101469"/>
                  </a:lnTo>
                  <a:lnTo>
                    <a:pt x="112209" y="100782"/>
                  </a:lnTo>
                  <a:lnTo>
                    <a:pt x="111965" y="100095"/>
                  </a:lnTo>
                  <a:lnTo>
                    <a:pt x="111708" y="99395"/>
                  </a:lnTo>
                  <a:lnTo>
                    <a:pt x="111452" y="98688"/>
                  </a:lnTo>
                  <a:lnTo>
                    <a:pt x="111183" y="97982"/>
                  </a:lnTo>
                  <a:lnTo>
                    <a:pt x="110901" y="97262"/>
                  </a:lnTo>
                  <a:lnTo>
                    <a:pt x="110614" y="96542"/>
                  </a:lnTo>
                  <a:lnTo>
                    <a:pt x="110320" y="95816"/>
                  </a:lnTo>
                  <a:lnTo>
                    <a:pt x="110020" y="95090"/>
                  </a:lnTo>
                  <a:lnTo>
                    <a:pt x="109707" y="94351"/>
                  </a:lnTo>
                  <a:lnTo>
                    <a:pt x="109963" y="93912"/>
                  </a:lnTo>
                  <a:lnTo>
                    <a:pt x="110220" y="93461"/>
                  </a:lnTo>
                  <a:lnTo>
                    <a:pt x="110470" y="93016"/>
                  </a:lnTo>
                  <a:lnTo>
                    <a:pt x="110720" y="92565"/>
                  </a:lnTo>
                  <a:lnTo>
                    <a:pt x="110964" y="92113"/>
                  </a:lnTo>
                  <a:lnTo>
                    <a:pt x="111202" y="91655"/>
                  </a:lnTo>
                  <a:lnTo>
                    <a:pt x="111439" y="91197"/>
                  </a:lnTo>
                  <a:lnTo>
                    <a:pt x="111671" y="90739"/>
                  </a:lnTo>
                  <a:lnTo>
                    <a:pt x="111902" y="90282"/>
                  </a:lnTo>
                  <a:lnTo>
                    <a:pt x="112127" y="89817"/>
                  </a:lnTo>
                  <a:lnTo>
                    <a:pt x="112352" y="89346"/>
                  </a:lnTo>
                  <a:lnTo>
                    <a:pt x="112571" y="88881"/>
                  </a:lnTo>
                  <a:lnTo>
                    <a:pt x="112784" y="88410"/>
                  </a:lnTo>
                  <a:lnTo>
                    <a:pt x="112997" y="87933"/>
                  </a:lnTo>
                  <a:lnTo>
                    <a:pt x="113203" y="87462"/>
                  </a:lnTo>
                  <a:lnTo>
                    <a:pt x="113409" y="86984"/>
                  </a:lnTo>
                  <a:lnTo>
                    <a:pt x="113610" y="86500"/>
                  </a:lnTo>
                  <a:lnTo>
                    <a:pt x="113810" y="86023"/>
                  </a:lnTo>
                  <a:lnTo>
                    <a:pt x="113997" y="85538"/>
                  </a:lnTo>
                  <a:lnTo>
                    <a:pt x="114191" y="85054"/>
                  </a:lnTo>
                  <a:lnTo>
                    <a:pt x="114373" y="84564"/>
                  </a:lnTo>
                  <a:lnTo>
                    <a:pt x="114554" y="84073"/>
                  </a:lnTo>
                  <a:lnTo>
                    <a:pt x="114735" y="83582"/>
                  </a:lnTo>
                  <a:lnTo>
                    <a:pt x="114904" y="83092"/>
                  </a:lnTo>
                  <a:lnTo>
                    <a:pt x="115079" y="82595"/>
                  </a:lnTo>
                  <a:lnTo>
                    <a:pt x="115242" y="82097"/>
                  </a:lnTo>
                  <a:lnTo>
                    <a:pt x="115405" y="81594"/>
                  </a:lnTo>
                  <a:lnTo>
                    <a:pt x="115561" y="81096"/>
                  </a:lnTo>
                  <a:lnTo>
                    <a:pt x="115717" y="80593"/>
                  </a:lnTo>
                  <a:lnTo>
                    <a:pt x="115867" y="80089"/>
                  </a:lnTo>
                  <a:lnTo>
                    <a:pt x="116011" y="79579"/>
                  </a:lnTo>
                  <a:lnTo>
                    <a:pt x="116155" y="79068"/>
                  </a:lnTo>
                  <a:lnTo>
                    <a:pt x="116293" y="78558"/>
                  </a:lnTo>
                  <a:lnTo>
                    <a:pt x="116424" y="78048"/>
                  </a:lnTo>
                  <a:lnTo>
                    <a:pt x="116555" y="77531"/>
                  </a:lnTo>
                  <a:lnTo>
                    <a:pt x="116680" y="77014"/>
                  </a:lnTo>
                  <a:lnTo>
                    <a:pt x="116799" y="76497"/>
                  </a:lnTo>
                  <a:lnTo>
                    <a:pt x="116918" y="75980"/>
                  </a:lnTo>
                  <a:lnTo>
                    <a:pt x="117031" y="75457"/>
                  </a:lnTo>
                  <a:lnTo>
                    <a:pt x="117143" y="74934"/>
                  </a:lnTo>
                  <a:lnTo>
                    <a:pt x="117243" y="74410"/>
                  </a:lnTo>
                  <a:lnTo>
                    <a:pt x="117343" y="73887"/>
                  </a:lnTo>
                  <a:lnTo>
                    <a:pt x="117443" y="73357"/>
                  </a:lnTo>
                  <a:lnTo>
                    <a:pt x="117537" y="72827"/>
                  </a:lnTo>
                  <a:lnTo>
                    <a:pt x="117625" y="72297"/>
                  </a:lnTo>
                  <a:lnTo>
                    <a:pt x="117706" y="71767"/>
                  </a:lnTo>
                  <a:lnTo>
                    <a:pt x="117781" y="71231"/>
                  </a:lnTo>
                  <a:lnTo>
                    <a:pt x="117856" y="70701"/>
                  </a:lnTo>
                  <a:lnTo>
                    <a:pt x="117931" y="70165"/>
                  </a:lnTo>
                  <a:lnTo>
                    <a:pt x="117994" y="69622"/>
                  </a:lnTo>
                  <a:lnTo>
                    <a:pt x="118056" y="69085"/>
                  </a:lnTo>
                  <a:lnTo>
                    <a:pt x="118113" y="68542"/>
                  </a:lnTo>
                  <a:lnTo>
                    <a:pt x="118163" y="67999"/>
                  </a:lnTo>
                  <a:lnTo>
                    <a:pt x="118213" y="67456"/>
                  </a:lnTo>
                  <a:lnTo>
                    <a:pt x="118257" y="66913"/>
                  </a:lnTo>
                  <a:lnTo>
                    <a:pt x="118294" y="66364"/>
                  </a:lnTo>
                  <a:lnTo>
                    <a:pt x="118332" y="65821"/>
                  </a:lnTo>
                  <a:lnTo>
                    <a:pt x="118363" y="65271"/>
                  </a:lnTo>
                  <a:lnTo>
                    <a:pt x="118388" y="64722"/>
                  </a:lnTo>
                  <a:lnTo>
                    <a:pt x="118407" y="64165"/>
                  </a:lnTo>
                  <a:lnTo>
                    <a:pt x="118425" y="63616"/>
                  </a:lnTo>
                  <a:lnTo>
                    <a:pt x="118438" y="63060"/>
                  </a:lnTo>
                  <a:lnTo>
                    <a:pt x="118444" y="62504"/>
                  </a:lnTo>
                  <a:lnTo>
                    <a:pt x="118444" y="61948"/>
                  </a:lnTo>
                  <a:lnTo>
                    <a:pt x="118438" y="61150"/>
                  </a:lnTo>
                  <a:lnTo>
                    <a:pt x="118425" y="60351"/>
                  </a:lnTo>
                  <a:lnTo>
                    <a:pt x="118400" y="59553"/>
                  </a:lnTo>
                  <a:lnTo>
                    <a:pt x="118369" y="58762"/>
                  </a:lnTo>
                  <a:lnTo>
                    <a:pt x="118325" y="57970"/>
                  </a:lnTo>
                  <a:lnTo>
                    <a:pt x="118269" y="57185"/>
                  </a:lnTo>
                  <a:lnTo>
                    <a:pt x="118213" y="56400"/>
                  </a:lnTo>
                  <a:lnTo>
                    <a:pt x="118138" y="55615"/>
                  </a:lnTo>
                  <a:lnTo>
                    <a:pt x="118056" y="54836"/>
                  </a:lnTo>
                  <a:lnTo>
                    <a:pt x="117969" y="54058"/>
                  </a:lnTo>
                  <a:lnTo>
                    <a:pt x="117869" y="53286"/>
                  </a:lnTo>
                  <a:lnTo>
                    <a:pt x="117762" y="52514"/>
                  </a:lnTo>
                  <a:lnTo>
                    <a:pt x="117644" y="51749"/>
                  </a:lnTo>
                  <a:lnTo>
                    <a:pt x="117519" y="50983"/>
                  </a:lnTo>
                  <a:lnTo>
                    <a:pt x="117387" y="50224"/>
                  </a:lnTo>
                  <a:lnTo>
                    <a:pt x="117243" y="49465"/>
                  </a:lnTo>
                  <a:lnTo>
                    <a:pt x="117087" y="48713"/>
                  </a:lnTo>
                  <a:lnTo>
                    <a:pt x="116931" y="47961"/>
                  </a:lnTo>
                  <a:lnTo>
                    <a:pt x="116755" y="47215"/>
                  </a:lnTo>
                  <a:lnTo>
                    <a:pt x="116580" y="46469"/>
                  </a:lnTo>
                  <a:lnTo>
                    <a:pt x="116393" y="45730"/>
                  </a:lnTo>
                  <a:lnTo>
                    <a:pt x="116199" y="44991"/>
                  </a:lnTo>
                  <a:lnTo>
                    <a:pt x="115992" y="44258"/>
                  </a:lnTo>
                  <a:lnTo>
                    <a:pt x="115780" y="43532"/>
                  </a:lnTo>
                  <a:lnTo>
                    <a:pt x="115561" y="42805"/>
                  </a:lnTo>
                  <a:lnTo>
                    <a:pt x="115336" y="42079"/>
                  </a:lnTo>
                  <a:lnTo>
                    <a:pt x="115098" y="41366"/>
                  </a:lnTo>
                  <a:lnTo>
                    <a:pt x="114848" y="40653"/>
                  </a:lnTo>
                  <a:lnTo>
                    <a:pt x="114598" y="39940"/>
                  </a:lnTo>
                  <a:lnTo>
                    <a:pt x="114335" y="39234"/>
                  </a:lnTo>
                  <a:lnTo>
                    <a:pt x="114066" y="38533"/>
                  </a:lnTo>
                  <a:lnTo>
                    <a:pt x="113791" y="37840"/>
                  </a:lnTo>
                  <a:lnTo>
                    <a:pt x="113503" y="37147"/>
                  </a:lnTo>
                  <a:lnTo>
                    <a:pt x="113216" y="36460"/>
                  </a:lnTo>
                  <a:lnTo>
                    <a:pt x="112915" y="35773"/>
                  </a:lnTo>
                  <a:lnTo>
                    <a:pt x="112603" y="35092"/>
                  </a:lnTo>
                  <a:lnTo>
                    <a:pt x="112290" y="34419"/>
                  </a:lnTo>
                  <a:lnTo>
                    <a:pt x="111965" y="33751"/>
                  </a:lnTo>
                  <a:lnTo>
                    <a:pt x="111633" y="33084"/>
                  </a:lnTo>
                  <a:lnTo>
                    <a:pt x="111296" y="32423"/>
                  </a:lnTo>
                  <a:lnTo>
                    <a:pt x="110952" y="31769"/>
                  </a:lnTo>
                  <a:lnTo>
                    <a:pt x="110595" y="31115"/>
                  </a:lnTo>
                  <a:lnTo>
                    <a:pt x="110239" y="30467"/>
                  </a:lnTo>
                  <a:lnTo>
                    <a:pt x="109870" y="29826"/>
                  </a:lnTo>
                  <a:lnTo>
                    <a:pt x="109494" y="29191"/>
                  </a:lnTo>
                  <a:lnTo>
                    <a:pt x="109113" y="28563"/>
                  </a:lnTo>
                  <a:lnTo>
                    <a:pt x="108725" y="27935"/>
                  </a:lnTo>
                  <a:lnTo>
                    <a:pt x="108331" y="27314"/>
                  </a:lnTo>
                  <a:lnTo>
                    <a:pt x="107924" y="26699"/>
                  </a:lnTo>
                  <a:lnTo>
                    <a:pt x="107518" y="26090"/>
                  </a:lnTo>
                  <a:lnTo>
                    <a:pt x="107099" y="25489"/>
                  </a:lnTo>
                  <a:lnTo>
                    <a:pt x="106680" y="24887"/>
                  </a:lnTo>
                  <a:lnTo>
                    <a:pt x="106248" y="24291"/>
                  </a:lnTo>
                  <a:lnTo>
                    <a:pt x="105811" y="23703"/>
                  </a:lnTo>
                  <a:lnTo>
                    <a:pt x="105373" y="23120"/>
                  </a:lnTo>
                  <a:lnTo>
                    <a:pt x="104922" y="22545"/>
                  </a:lnTo>
                  <a:lnTo>
                    <a:pt x="104466" y="21975"/>
                  </a:lnTo>
                  <a:lnTo>
                    <a:pt x="104003" y="21413"/>
                  </a:lnTo>
                  <a:lnTo>
                    <a:pt x="103534" y="20850"/>
                  </a:lnTo>
                  <a:lnTo>
                    <a:pt x="103059" y="20301"/>
                  </a:lnTo>
                  <a:lnTo>
                    <a:pt x="102577" y="19751"/>
                  </a:lnTo>
                  <a:lnTo>
                    <a:pt x="102089" y="19208"/>
                  </a:lnTo>
                  <a:lnTo>
                    <a:pt x="101595" y="18678"/>
                  </a:lnTo>
                  <a:lnTo>
                    <a:pt x="101101" y="18148"/>
                  </a:lnTo>
                  <a:lnTo>
                    <a:pt x="100594" y="17625"/>
                  </a:lnTo>
                  <a:lnTo>
                    <a:pt x="100082" y="17108"/>
                  </a:lnTo>
                  <a:lnTo>
                    <a:pt x="99563" y="16598"/>
                  </a:lnTo>
                  <a:lnTo>
                    <a:pt x="99043" y="16094"/>
                  </a:lnTo>
                  <a:lnTo>
                    <a:pt x="98512" y="15597"/>
                  </a:lnTo>
                  <a:lnTo>
                    <a:pt x="97980" y="15113"/>
                  </a:lnTo>
                  <a:lnTo>
                    <a:pt x="97436" y="14629"/>
                  </a:lnTo>
                  <a:lnTo>
                    <a:pt x="96892" y="14151"/>
                  </a:lnTo>
                  <a:lnTo>
                    <a:pt x="96342" y="13680"/>
                  </a:lnTo>
                  <a:lnTo>
                    <a:pt x="95785" y="13216"/>
                  </a:lnTo>
                  <a:lnTo>
                    <a:pt x="95222" y="12758"/>
                  </a:lnTo>
                  <a:lnTo>
                    <a:pt x="94653" y="12313"/>
                  </a:lnTo>
                  <a:lnTo>
                    <a:pt x="94084" y="11868"/>
                  </a:lnTo>
                  <a:lnTo>
                    <a:pt x="93502" y="11430"/>
                  </a:lnTo>
                  <a:lnTo>
                    <a:pt x="92920" y="11004"/>
                  </a:lnTo>
                  <a:lnTo>
                    <a:pt x="92333" y="10586"/>
                  </a:lnTo>
                  <a:lnTo>
                    <a:pt x="91738" y="10167"/>
                  </a:lnTo>
                  <a:lnTo>
                    <a:pt x="91144" y="9761"/>
                  </a:lnTo>
                  <a:lnTo>
                    <a:pt x="90538" y="9362"/>
                  </a:lnTo>
                  <a:lnTo>
                    <a:pt x="89931" y="8970"/>
                  </a:lnTo>
                  <a:lnTo>
                    <a:pt x="89318" y="8590"/>
                  </a:lnTo>
                  <a:lnTo>
                    <a:pt x="88699" y="8211"/>
                  </a:lnTo>
                  <a:lnTo>
                    <a:pt x="88080" y="7845"/>
                  </a:lnTo>
                  <a:lnTo>
                    <a:pt x="87454" y="7478"/>
                  </a:lnTo>
                  <a:lnTo>
                    <a:pt x="86823" y="7125"/>
                  </a:lnTo>
                  <a:lnTo>
                    <a:pt x="86185" y="6778"/>
                  </a:lnTo>
                  <a:lnTo>
                    <a:pt x="85540" y="6445"/>
                  </a:lnTo>
                  <a:lnTo>
                    <a:pt x="84896" y="6111"/>
                  </a:lnTo>
                  <a:lnTo>
                    <a:pt x="84246" y="5790"/>
                  </a:lnTo>
                  <a:lnTo>
                    <a:pt x="83595" y="5476"/>
                  </a:lnTo>
                  <a:lnTo>
                    <a:pt x="82939" y="5169"/>
                  </a:lnTo>
                  <a:lnTo>
                    <a:pt x="82276" y="4874"/>
                  </a:lnTo>
                  <a:lnTo>
                    <a:pt x="81607" y="4580"/>
                  </a:lnTo>
                  <a:lnTo>
                    <a:pt x="80937" y="4299"/>
                  </a:lnTo>
                  <a:lnTo>
                    <a:pt x="80262" y="4024"/>
                  </a:lnTo>
                  <a:lnTo>
                    <a:pt x="79586" y="3762"/>
                  </a:lnTo>
                  <a:lnTo>
                    <a:pt x="78905" y="3507"/>
                  </a:lnTo>
                  <a:lnTo>
                    <a:pt x="78217" y="3258"/>
                  </a:lnTo>
                  <a:lnTo>
                    <a:pt x="77529" y="3016"/>
                  </a:lnTo>
                  <a:lnTo>
                    <a:pt x="76835" y="2787"/>
                  </a:lnTo>
                  <a:lnTo>
                    <a:pt x="76134" y="2565"/>
                  </a:lnTo>
                  <a:lnTo>
                    <a:pt x="75434" y="2356"/>
                  </a:lnTo>
                  <a:lnTo>
                    <a:pt x="74733" y="2146"/>
                  </a:lnTo>
                  <a:lnTo>
                    <a:pt x="74026" y="1957"/>
                  </a:lnTo>
                  <a:lnTo>
                    <a:pt x="73313" y="1767"/>
                  </a:lnTo>
                  <a:lnTo>
                    <a:pt x="72600" y="1590"/>
                  </a:lnTo>
                  <a:lnTo>
                    <a:pt x="71881" y="1420"/>
                  </a:lnTo>
                  <a:lnTo>
                    <a:pt x="71156" y="1263"/>
                  </a:lnTo>
                  <a:lnTo>
                    <a:pt x="70436" y="1113"/>
                  </a:lnTo>
                  <a:lnTo>
                    <a:pt x="69705" y="969"/>
                  </a:lnTo>
                  <a:lnTo>
                    <a:pt x="68973" y="838"/>
                  </a:lnTo>
                  <a:lnTo>
                    <a:pt x="68241" y="720"/>
                  </a:lnTo>
                  <a:lnTo>
                    <a:pt x="67503" y="602"/>
                  </a:lnTo>
                  <a:lnTo>
                    <a:pt x="66765" y="498"/>
                  </a:lnTo>
                  <a:lnTo>
                    <a:pt x="66021" y="406"/>
                  </a:lnTo>
                  <a:lnTo>
                    <a:pt x="65277" y="321"/>
                  </a:lnTo>
                  <a:lnTo>
                    <a:pt x="64532" y="249"/>
                  </a:lnTo>
                  <a:lnTo>
                    <a:pt x="63782" y="184"/>
                  </a:lnTo>
                  <a:lnTo>
                    <a:pt x="63025" y="131"/>
                  </a:lnTo>
                  <a:lnTo>
                    <a:pt x="62268" y="86"/>
                  </a:lnTo>
                  <a:lnTo>
                    <a:pt x="61512" y="46"/>
                  </a:lnTo>
                  <a:lnTo>
                    <a:pt x="60755" y="20"/>
                  </a:lnTo>
                  <a:lnTo>
                    <a:pt x="59992" y="7"/>
                  </a:lnTo>
                  <a:lnTo>
                    <a:pt x="592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g137aa9371db_0_160"/>
            <p:cNvSpPr/>
            <p:nvPr/>
          </p:nvSpPr>
          <p:spPr>
            <a:xfrm>
              <a:off x="1737850" y="-4046800"/>
              <a:ext cx="2961125" cy="3097550"/>
            </a:xfrm>
            <a:custGeom>
              <a:avLst/>
              <a:gdLst/>
              <a:ahLst/>
              <a:cxnLst/>
              <a:rect l="l" t="t" r="r" b="b"/>
              <a:pathLst>
                <a:path w="118445" h="123902" fill="none" extrusionOk="0">
                  <a:moveTo>
                    <a:pt x="59222" y="1"/>
                  </a:moveTo>
                  <a:lnTo>
                    <a:pt x="59222" y="1"/>
                  </a:lnTo>
                  <a:lnTo>
                    <a:pt x="59992" y="7"/>
                  </a:lnTo>
                  <a:lnTo>
                    <a:pt x="60755" y="20"/>
                  </a:lnTo>
                  <a:lnTo>
                    <a:pt x="61512" y="46"/>
                  </a:lnTo>
                  <a:lnTo>
                    <a:pt x="62268" y="86"/>
                  </a:lnTo>
                  <a:lnTo>
                    <a:pt x="63025" y="131"/>
                  </a:lnTo>
                  <a:lnTo>
                    <a:pt x="63782" y="184"/>
                  </a:lnTo>
                  <a:lnTo>
                    <a:pt x="64532" y="249"/>
                  </a:lnTo>
                  <a:lnTo>
                    <a:pt x="65277" y="321"/>
                  </a:lnTo>
                  <a:lnTo>
                    <a:pt x="66021" y="406"/>
                  </a:lnTo>
                  <a:lnTo>
                    <a:pt x="66765" y="498"/>
                  </a:lnTo>
                  <a:lnTo>
                    <a:pt x="67503" y="602"/>
                  </a:lnTo>
                  <a:lnTo>
                    <a:pt x="68241" y="720"/>
                  </a:lnTo>
                  <a:lnTo>
                    <a:pt x="68973" y="838"/>
                  </a:lnTo>
                  <a:lnTo>
                    <a:pt x="69705" y="969"/>
                  </a:lnTo>
                  <a:lnTo>
                    <a:pt x="70436" y="1113"/>
                  </a:lnTo>
                  <a:lnTo>
                    <a:pt x="71156" y="1263"/>
                  </a:lnTo>
                  <a:lnTo>
                    <a:pt x="71881" y="1420"/>
                  </a:lnTo>
                  <a:lnTo>
                    <a:pt x="72600" y="1590"/>
                  </a:lnTo>
                  <a:lnTo>
                    <a:pt x="73313" y="1767"/>
                  </a:lnTo>
                  <a:lnTo>
                    <a:pt x="74026" y="1957"/>
                  </a:lnTo>
                  <a:lnTo>
                    <a:pt x="74733" y="2146"/>
                  </a:lnTo>
                  <a:lnTo>
                    <a:pt x="75434" y="2356"/>
                  </a:lnTo>
                  <a:lnTo>
                    <a:pt x="76134" y="2565"/>
                  </a:lnTo>
                  <a:lnTo>
                    <a:pt x="76835" y="2787"/>
                  </a:lnTo>
                  <a:lnTo>
                    <a:pt x="77529" y="3016"/>
                  </a:lnTo>
                  <a:lnTo>
                    <a:pt x="78217" y="3258"/>
                  </a:lnTo>
                  <a:lnTo>
                    <a:pt x="78905" y="3507"/>
                  </a:lnTo>
                  <a:lnTo>
                    <a:pt x="79586" y="3762"/>
                  </a:lnTo>
                  <a:lnTo>
                    <a:pt x="80262" y="4024"/>
                  </a:lnTo>
                  <a:lnTo>
                    <a:pt x="80937" y="4299"/>
                  </a:lnTo>
                  <a:lnTo>
                    <a:pt x="81607" y="4580"/>
                  </a:lnTo>
                  <a:lnTo>
                    <a:pt x="82276" y="4874"/>
                  </a:lnTo>
                  <a:lnTo>
                    <a:pt x="82939" y="5169"/>
                  </a:lnTo>
                  <a:lnTo>
                    <a:pt x="83595" y="5476"/>
                  </a:lnTo>
                  <a:lnTo>
                    <a:pt x="84246" y="5790"/>
                  </a:lnTo>
                  <a:lnTo>
                    <a:pt x="84896" y="6111"/>
                  </a:lnTo>
                  <a:lnTo>
                    <a:pt x="85540" y="6445"/>
                  </a:lnTo>
                  <a:lnTo>
                    <a:pt x="86185" y="6778"/>
                  </a:lnTo>
                  <a:lnTo>
                    <a:pt x="86823" y="7125"/>
                  </a:lnTo>
                  <a:lnTo>
                    <a:pt x="87454" y="7478"/>
                  </a:lnTo>
                  <a:lnTo>
                    <a:pt x="88080" y="7845"/>
                  </a:lnTo>
                  <a:lnTo>
                    <a:pt x="88699" y="8211"/>
                  </a:lnTo>
                  <a:lnTo>
                    <a:pt x="89318" y="8590"/>
                  </a:lnTo>
                  <a:lnTo>
                    <a:pt x="89931" y="8970"/>
                  </a:lnTo>
                  <a:lnTo>
                    <a:pt x="90538" y="9362"/>
                  </a:lnTo>
                  <a:lnTo>
                    <a:pt x="91144" y="9761"/>
                  </a:lnTo>
                  <a:lnTo>
                    <a:pt x="91738" y="10167"/>
                  </a:lnTo>
                  <a:lnTo>
                    <a:pt x="92333" y="10586"/>
                  </a:lnTo>
                  <a:lnTo>
                    <a:pt x="92920" y="11004"/>
                  </a:lnTo>
                  <a:lnTo>
                    <a:pt x="93502" y="11430"/>
                  </a:lnTo>
                  <a:lnTo>
                    <a:pt x="94084" y="11868"/>
                  </a:lnTo>
                  <a:lnTo>
                    <a:pt x="94653" y="12313"/>
                  </a:lnTo>
                  <a:lnTo>
                    <a:pt x="95222" y="12758"/>
                  </a:lnTo>
                  <a:lnTo>
                    <a:pt x="95785" y="13216"/>
                  </a:lnTo>
                  <a:lnTo>
                    <a:pt x="96342" y="13680"/>
                  </a:lnTo>
                  <a:lnTo>
                    <a:pt x="96892" y="14151"/>
                  </a:lnTo>
                  <a:lnTo>
                    <a:pt x="97436" y="14629"/>
                  </a:lnTo>
                  <a:lnTo>
                    <a:pt x="97980" y="15113"/>
                  </a:lnTo>
                  <a:lnTo>
                    <a:pt x="98512" y="15597"/>
                  </a:lnTo>
                  <a:lnTo>
                    <a:pt x="99043" y="16094"/>
                  </a:lnTo>
                  <a:lnTo>
                    <a:pt x="99563" y="16598"/>
                  </a:lnTo>
                  <a:lnTo>
                    <a:pt x="100082" y="17108"/>
                  </a:lnTo>
                  <a:lnTo>
                    <a:pt x="100594" y="17625"/>
                  </a:lnTo>
                  <a:lnTo>
                    <a:pt x="101101" y="18148"/>
                  </a:lnTo>
                  <a:lnTo>
                    <a:pt x="101595" y="18678"/>
                  </a:lnTo>
                  <a:lnTo>
                    <a:pt x="102089" y="19208"/>
                  </a:lnTo>
                  <a:lnTo>
                    <a:pt x="102577" y="19751"/>
                  </a:lnTo>
                  <a:lnTo>
                    <a:pt x="103059" y="20301"/>
                  </a:lnTo>
                  <a:lnTo>
                    <a:pt x="103534" y="20850"/>
                  </a:lnTo>
                  <a:lnTo>
                    <a:pt x="104003" y="21413"/>
                  </a:lnTo>
                  <a:lnTo>
                    <a:pt x="104466" y="21975"/>
                  </a:lnTo>
                  <a:lnTo>
                    <a:pt x="104922" y="22545"/>
                  </a:lnTo>
                  <a:lnTo>
                    <a:pt x="105373" y="23120"/>
                  </a:lnTo>
                  <a:lnTo>
                    <a:pt x="105811" y="23703"/>
                  </a:lnTo>
                  <a:lnTo>
                    <a:pt x="106248" y="24291"/>
                  </a:lnTo>
                  <a:lnTo>
                    <a:pt x="106680" y="24887"/>
                  </a:lnTo>
                  <a:lnTo>
                    <a:pt x="107099" y="25489"/>
                  </a:lnTo>
                  <a:lnTo>
                    <a:pt x="107518" y="26090"/>
                  </a:lnTo>
                  <a:lnTo>
                    <a:pt x="107924" y="26699"/>
                  </a:lnTo>
                  <a:lnTo>
                    <a:pt x="108331" y="27314"/>
                  </a:lnTo>
                  <a:lnTo>
                    <a:pt x="108725" y="27935"/>
                  </a:lnTo>
                  <a:lnTo>
                    <a:pt x="109113" y="28563"/>
                  </a:lnTo>
                  <a:lnTo>
                    <a:pt x="109494" y="29191"/>
                  </a:lnTo>
                  <a:lnTo>
                    <a:pt x="109870" y="29826"/>
                  </a:lnTo>
                  <a:lnTo>
                    <a:pt x="110239" y="30467"/>
                  </a:lnTo>
                  <a:lnTo>
                    <a:pt x="110595" y="31115"/>
                  </a:lnTo>
                  <a:lnTo>
                    <a:pt x="110952" y="31769"/>
                  </a:lnTo>
                  <a:lnTo>
                    <a:pt x="111296" y="32423"/>
                  </a:lnTo>
                  <a:lnTo>
                    <a:pt x="111633" y="33084"/>
                  </a:lnTo>
                  <a:lnTo>
                    <a:pt x="111965" y="33751"/>
                  </a:lnTo>
                  <a:lnTo>
                    <a:pt x="112290" y="34419"/>
                  </a:lnTo>
                  <a:lnTo>
                    <a:pt x="112603" y="35092"/>
                  </a:lnTo>
                  <a:lnTo>
                    <a:pt x="112915" y="35773"/>
                  </a:lnTo>
                  <a:lnTo>
                    <a:pt x="113216" y="36460"/>
                  </a:lnTo>
                  <a:lnTo>
                    <a:pt x="113503" y="37147"/>
                  </a:lnTo>
                  <a:lnTo>
                    <a:pt x="113791" y="37840"/>
                  </a:lnTo>
                  <a:lnTo>
                    <a:pt x="114066" y="38533"/>
                  </a:lnTo>
                  <a:lnTo>
                    <a:pt x="114335" y="39234"/>
                  </a:lnTo>
                  <a:lnTo>
                    <a:pt x="114598" y="39940"/>
                  </a:lnTo>
                  <a:lnTo>
                    <a:pt x="114848" y="40653"/>
                  </a:lnTo>
                  <a:lnTo>
                    <a:pt x="115098" y="41366"/>
                  </a:lnTo>
                  <a:lnTo>
                    <a:pt x="115336" y="42079"/>
                  </a:lnTo>
                  <a:lnTo>
                    <a:pt x="115561" y="42805"/>
                  </a:lnTo>
                  <a:lnTo>
                    <a:pt x="115780" y="43532"/>
                  </a:lnTo>
                  <a:lnTo>
                    <a:pt x="115992" y="44258"/>
                  </a:lnTo>
                  <a:lnTo>
                    <a:pt x="116199" y="44991"/>
                  </a:lnTo>
                  <a:lnTo>
                    <a:pt x="116393" y="45730"/>
                  </a:lnTo>
                  <a:lnTo>
                    <a:pt x="116580" y="46469"/>
                  </a:lnTo>
                  <a:lnTo>
                    <a:pt x="116755" y="47215"/>
                  </a:lnTo>
                  <a:lnTo>
                    <a:pt x="116931" y="47961"/>
                  </a:lnTo>
                  <a:lnTo>
                    <a:pt x="117087" y="48713"/>
                  </a:lnTo>
                  <a:lnTo>
                    <a:pt x="117243" y="49465"/>
                  </a:lnTo>
                  <a:lnTo>
                    <a:pt x="117387" y="50224"/>
                  </a:lnTo>
                  <a:lnTo>
                    <a:pt x="117519" y="50983"/>
                  </a:lnTo>
                  <a:lnTo>
                    <a:pt x="117644" y="51749"/>
                  </a:lnTo>
                  <a:lnTo>
                    <a:pt x="117762" y="52514"/>
                  </a:lnTo>
                  <a:lnTo>
                    <a:pt x="117869" y="53286"/>
                  </a:lnTo>
                  <a:lnTo>
                    <a:pt x="117969" y="54058"/>
                  </a:lnTo>
                  <a:lnTo>
                    <a:pt x="118056" y="54836"/>
                  </a:lnTo>
                  <a:lnTo>
                    <a:pt x="118138" y="55615"/>
                  </a:lnTo>
                  <a:lnTo>
                    <a:pt x="118213" y="56400"/>
                  </a:lnTo>
                  <a:lnTo>
                    <a:pt x="118269" y="57185"/>
                  </a:lnTo>
                  <a:lnTo>
                    <a:pt x="118325" y="57970"/>
                  </a:lnTo>
                  <a:lnTo>
                    <a:pt x="118369" y="58762"/>
                  </a:lnTo>
                  <a:lnTo>
                    <a:pt x="118400" y="59553"/>
                  </a:lnTo>
                  <a:lnTo>
                    <a:pt x="118425" y="60351"/>
                  </a:lnTo>
                  <a:lnTo>
                    <a:pt x="118438" y="61150"/>
                  </a:lnTo>
                  <a:lnTo>
                    <a:pt x="118444" y="61948"/>
                  </a:lnTo>
                  <a:lnTo>
                    <a:pt x="118444" y="61948"/>
                  </a:lnTo>
                  <a:lnTo>
                    <a:pt x="118444" y="62504"/>
                  </a:lnTo>
                  <a:lnTo>
                    <a:pt x="118438" y="63060"/>
                  </a:lnTo>
                  <a:lnTo>
                    <a:pt x="118425" y="63616"/>
                  </a:lnTo>
                  <a:lnTo>
                    <a:pt x="118407" y="64165"/>
                  </a:lnTo>
                  <a:lnTo>
                    <a:pt x="118388" y="64722"/>
                  </a:lnTo>
                  <a:lnTo>
                    <a:pt x="118363" y="65271"/>
                  </a:lnTo>
                  <a:lnTo>
                    <a:pt x="118332" y="65821"/>
                  </a:lnTo>
                  <a:lnTo>
                    <a:pt x="118294" y="66364"/>
                  </a:lnTo>
                  <a:lnTo>
                    <a:pt x="118257" y="66913"/>
                  </a:lnTo>
                  <a:lnTo>
                    <a:pt x="118213" y="67456"/>
                  </a:lnTo>
                  <a:lnTo>
                    <a:pt x="118163" y="67999"/>
                  </a:lnTo>
                  <a:lnTo>
                    <a:pt x="118113" y="68542"/>
                  </a:lnTo>
                  <a:lnTo>
                    <a:pt x="118056" y="69085"/>
                  </a:lnTo>
                  <a:lnTo>
                    <a:pt x="117994" y="69622"/>
                  </a:lnTo>
                  <a:lnTo>
                    <a:pt x="117931" y="70165"/>
                  </a:lnTo>
                  <a:lnTo>
                    <a:pt x="117856" y="70701"/>
                  </a:lnTo>
                  <a:lnTo>
                    <a:pt x="117781" y="71231"/>
                  </a:lnTo>
                  <a:lnTo>
                    <a:pt x="117706" y="71767"/>
                  </a:lnTo>
                  <a:lnTo>
                    <a:pt x="117625" y="72297"/>
                  </a:lnTo>
                  <a:lnTo>
                    <a:pt x="117537" y="72827"/>
                  </a:lnTo>
                  <a:lnTo>
                    <a:pt x="117443" y="73357"/>
                  </a:lnTo>
                  <a:lnTo>
                    <a:pt x="117343" y="73887"/>
                  </a:lnTo>
                  <a:lnTo>
                    <a:pt x="117243" y="74410"/>
                  </a:lnTo>
                  <a:lnTo>
                    <a:pt x="117143" y="74934"/>
                  </a:lnTo>
                  <a:lnTo>
                    <a:pt x="117031" y="75457"/>
                  </a:lnTo>
                  <a:lnTo>
                    <a:pt x="116918" y="75980"/>
                  </a:lnTo>
                  <a:lnTo>
                    <a:pt x="116799" y="76497"/>
                  </a:lnTo>
                  <a:lnTo>
                    <a:pt x="116680" y="77014"/>
                  </a:lnTo>
                  <a:lnTo>
                    <a:pt x="116555" y="77531"/>
                  </a:lnTo>
                  <a:lnTo>
                    <a:pt x="116424" y="78048"/>
                  </a:lnTo>
                  <a:lnTo>
                    <a:pt x="116293" y="78558"/>
                  </a:lnTo>
                  <a:lnTo>
                    <a:pt x="116155" y="79068"/>
                  </a:lnTo>
                  <a:lnTo>
                    <a:pt x="116011" y="79579"/>
                  </a:lnTo>
                  <a:lnTo>
                    <a:pt x="115867" y="80089"/>
                  </a:lnTo>
                  <a:lnTo>
                    <a:pt x="115717" y="80593"/>
                  </a:lnTo>
                  <a:lnTo>
                    <a:pt x="115561" y="81096"/>
                  </a:lnTo>
                  <a:lnTo>
                    <a:pt x="115405" y="81594"/>
                  </a:lnTo>
                  <a:lnTo>
                    <a:pt x="115242" y="82097"/>
                  </a:lnTo>
                  <a:lnTo>
                    <a:pt x="115079" y="82595"/>
                  </a:lnTo>
                  <a:lnTo>
                    <a:pt x="114904" y="83092"/>
                  </a:lnTo>
                  <a:lnTo>
                    <a:pt x="114735" y="83582"/>
                  </a:lnTo>
                  <a:lnTo>
                    <a:pt x="114554" y="84073"/>
                  </a:lnTo>
                  <a:lnTo>
                    <a:pt x="114373" y="84564"/>
                  </a:lnTo>
                  <a:lnTo>
                    <a:pt x="114191" y="85054"/>
                  </a:lnTo>
                  <a:lnTo>
                    <a:pt x="113997" y="85538"/>
                  </a:lnTo>
                  <a:lnTo>
                    <a:pt x="113810" y="86023"/>
                  </a:lnTo>
                  <a:lnTo>
                    <a:pt x="113610" y="86500"/>
                  </a:lnTo>
                  <a:lnTo>
                    <a:pt x="113409" y="86984"/>
                  </a:lnTo>
                  <a:lnTo>
                    <a:pt x="113203" y="87462"/>
                  </a:lnTo>
                  <a:lnTo>
                    <a:pt x="112997" y="87933"/>
                  </a:lnTo>
                  <a:lnTo>
                    <a:pt x="112784" y="88410"/>
                  </a:lnTo>
                  <a:lnTo>
                    <a:pt x="112571" y="88881"/>
                  </a:lnTo>
                  <a:lnTo>
                    <a:pt x="112352" y="89346"/>
                  </a:lnTo>
                  <a:lnTo>
                    <a:pt x="112127" y="89817"/>
                  </a:lnTo>
                  <a:lnTo>
                    <a:pt x="111902" y="90282"/>
                  </a:lnTo>
                  <a:lnTo>
                    <a:pt x="111671" y="90739"/>
                  </a:lnTo>
                  <a:lnTo>
                    <a:pt x="111439" y="91197"/>
                  </a:lnTo>
                  <a:lnTo>
                    <a:pt x="111202" y="91655"/>
                  </a:lnTo>
                  <a:lnTo>
                    <a:pt x="110964" y="92113"/>
                  </a:lnTo>
                  <a:lnTo>
                    <a:pt x="110720" y="92565"/>
                  </a:lnTo>
                  <a:lnTo>
                    <a:pt x="110470" y="93016"/>
                  </a:lnTo>
                  <a:lnTo>
                    <a:pt x="110220" y="93461"/>
                  </a:lnTo>
                  <a:lnTo>
                    <a:pt x="109963" y="93912"/>
                  </a:lnTo>
                  <a:lnTo>
                    <a:pt x="109707" y="94351"/>
                  </a:lnTo>
                  <a:lnTo>
                    <a:pt x="109707" y="94351"/>
                  </a:lnTo>
                  <a:lnTo>
                    <a:pt x="110020" y="95090"/>
                  </a:lnTo>
                  <a:lnTo>
                    <a:pt x="110320" y="95816"/>
                  </a:lnTo>
                  <a:lnTo>
                    <a:pt x="110614" y="96542"/>
                  </a:lnTo>
                  <a:lnTo>
                    <a:pt x="110901" y="97262"/>
                  </a:lnTo>
                  <a:lnTo>
                    <a:pt x="111183" y="97982"/>
                  </a:lnTo>
                  <a:lnTo>
                    <a:pt x="111452" y="98688"/>
                  </a:lnTo>
                  <a:lnTo>
                    <a:pt x="111708" y="99395"/>
                  </a:lnTo>
                  <a:lnTo>
                    <a:pt x="111965" y="100095"/>
                  </a:lnTo>
                  <a:lnTo>
                    <a:pt x="112209" y="100782"/>
                  </a:lnTo>
                  <a:lnTo>
                    <a:pt x="112446" y="101469"/>
                  </a:lnTo>
                  <a:lnTo>
                    <a:pt x="112678" y="102149"/>
                  </a:lnTo>
                  <a:lnTo>
                    <a:pt x="112897" y="102816"/>
                  </a:lnTo>
                  <a:lnTo>
                    <a:pt x="113116" y="103483"/>
                  </a:lnTo>
                  <a:lnTo>
                    <a:pt x="113322" y="104144"/>
                  </a:lnTo>
                  <a:lnTo>
                    <a:pt x="113522" y="104792"/>
                  </a:lnTo>
                  <a:lnTo>
                    <a:pt x="113716" y="105433"/>
                  </a:lnTo>
                  <a:lnTo>
                    <a:pt x="113904" y="106068"/>
                  </a:lnTo>
                  <a:lnTo>
                    <a:pt x="114079" y="106689"/>
                  </a:lnTo>
                  <a:lnTo>
                    <a:pt x="114254" y="107311"/>
                  </a:lnTo>
                  <a:lnTo>
                    <a:pt x="114423" y="107919"/>
                  </a:lnTo>
                  <a:lnTo>
                    <a:pt x="114579" y="108514"/>
                  </a:lnTo>
                  <a:lnTo>
                    <a:pt x="114735" y="109110"/>
                  </a:lnTo>
                  <a:lnTo>
                    <a:pt x="115023" y="110261"/>
                  </a:lnTo>
                  <a:lnTo>
                    <a:pt x="115286" y="111373"/>
                  </a:lnTo>
                  <a:lnTo>
                    <a:pt x="115530" y="112446"/>
                  </a:lnTo>
                  <a:lnTo>
                    <a:pt x="115749" y="113480"/>
                  </a:lnTo>
                  <a:lnTo>
                    <a:pt x="115949" y="114461"/>
                  </a:lnTo>
                  <a:lnTo>
                    <a:pt x="116130" y="115403"/>
                  </a:lnTo>
                  <a:lnTo>
                    <a:pt x="116293" y="116299"/>
                  </a:lnTo>
                  <a:lnTo>
                    <a:pt x="116437" y="117137"/>
                  </a:lnTo>
                  <a:lnTo>
                    <a:pt x="116562" y="117928"/>
                  </a:lnTo>
                  <a:lnTo>
                    <a:pt x="116674" y="118668"/>
                  </a:lnTo>
                  <a:lnTo>
                    <a:pt x="116768" y="119348"/>
                  </a:lnTo>
                  <a:lnTo>
                    <a:pt x="116849" y="119976"/>
                  </a:lnTo>
                  <a:lnTo>
                    <a:pt x="116918" y="120545"/>
                  </a:lnTo>
                  <a:lnTo>
                    <a:pt x="116974" y="121056"/>
                  </a:lnTo>
                  <a:lnTo>
                    <a:pt x="117024" y="121500"/>
                  </a:lnTo>
                  <a:lnTo>
                    <a:pt x="117087" y="122194"/>
                  </a:lnTo>
                  <a:lnTo>
                    <a:pt x="117118" y="122626"/>
                  </a:lnTo>
                  <a:lnTo>
                    <a:pt x="117131" y="122770"/>
                  </a:lnTo>
                  <a:lnTo>
                    <a:pt x="117131" y="122770"/>
                  </a:lnTo>
                  <a:lnTo>
                    <a:pt x="116987" y="122763"/>
                  </a:lnTo>
                  <a:lnTo>
                    <a:pt x="116574" y="122730"/>
                  </a:lnTo>
                  <a:lnTo>
                    <a:pt x="115905" y="122665"/>
                  </a:lnTo>
                  <a:lnTo>
                    <a:pt x="115473" y="122613"/>
                  </a:lnTo>
                  <a:lnTo>
                    <a:pt x="114986" y="122554"/>
                  </a:lnTo>
                  <a:lnTo>
                    <a:pt x="114441" y="122482"/>
                  </a:lnTo>
                  <a:lnTo>
                    <a:pt x="113835" y="122397"/>
                  </a:lnTo>
                  <a:lnTo>
                    <a:pt x="113178" y="122299"/>
                  </a:lnTo>
                  <a:lnTo>
                    <a:pt x="112471" y="122181"/>
                  </a:lnTo>
                  <a:lnTo>
                    <a:pt x="111708" y="122050"/>
                  </a:lnTo>
                  <a:lnTo>
                    <a:pt x="110895" y="121899"/>
                  </a:lnTo>
                  <a:lnTo>
                    <a:pt x="110038" y="121729"/>
                  </a:lnTo>
                  <a:lnTo>
                    <a:pt x="109132" y="121540"/>
                  </a:lnTo>
                  <a:lnTo>
                    <a:pt x="108187" y="121337"/>
                  </a:lnTo>
                  <a:lnTo>
                    <a:pt x="107193" y="121101"/>
                  </a:lnTo>
                  <a:lnTo>
                    <a:pt x="106161" y="120853"/>
                  </a:lnTo>
                  <a:lnTo>
                    <a:pt x="105091" y="120571"/>
                  </a:lnTo>
                  <a:lnTo>
                    <a:pt x="103978" y="120270"/>
                  </a:lnTo>
                  <a:lnTo>
                    <a:pt x="103409" y="120113"/>
                  </a:lnTo>
                  <a:lnTo>
                    <a:pt x="102833" y="119943"/>
                  </a:lnTo>
                  <a:lnTo>
                    <a:pt x="102246" y="119773"/>
                  </a:lnTo>
                  <a:lnTo>
                    <a:pt x="101651" y="119590"/>
                  </a:lnTo>
                  <a:lnTo>
                    <a:pt x="101051" y="119407"/>
                  </a:lnTo>
                  <a:lnTo>
                    <a:pt x="100444" y="119211"/>
                  </a:lnTo>
                  <a:lnTo>
                    <a:pt x="99825" y="119008"/>
                  </a:lnTo>
                  <a:lnTo>
                    <a:pt x="99200" y="118799"/>
                  </a:lnTo>
                  <a:lnTo>
                    <a:pt x="98568" y="118583"/>
                  </a:lnTo>
                  <a:lnTo>
                    <a:pt x="97930" y="118360"/>
                  </a:lnTo>
                  <a:lnTo>
                    <a:pt x="97280" y="118125"/>
                  </a:lnTo>
                  <a:lnTo>
                    <a:pt x="96629" y="117883"/>
                  </a:lnTo>
                  <a:lnTo>
                    <a:pt x="95973" y="117641"/>
                  </a:lnTo>
                  <a:lnTo>
                    <a:pt x="95303" y="117379"/>
                  </a:lnTo>
                  <a:lnTo>
                    <a:pt x="94634" y="117117"/>
                  </a:lnTo>
                  <a:lnTo>
                    <a:pt x="93959" y="116842"/>
                  </a:lnTo>
                  <a:lnTo>
                    <a:pt x="93271" y="116561"/>
                  </a:lnTo>
                  <a:lnTo>
                    <a:pt x="92583" y="116273"/>
                  </a:lnTo>
                  <a:lnTo>
                    <a:pt x="91889" y="115972"/>
                  </a:lnTo>
                  <a:lnTo>
                    <a:pt x="91194" y="115665"/>
                  </a:lnTo>
                  <a:lnTo>
                    <a:pt x="90488" y="115351"/>
                  </a:lnTo>
                  <a:lnTo>
                    <a:pt x="89781" y="115024"/>
                  </a:lnTo>
                  <a:lnTo>
                    <a:pt x="89781" y="115024"/>
                  </a:lnTo>
                  <a:lnTo>
                    <a:pt x="89362" y="115285"/>
                  </a:lnTo>
                  <a:lnTo>
                    <a:pt x="88943" y="115547"/>
                  </a:lnTo>
                  <a:lnTo>
                    <a:pt x="88517" y="115802"/>
                  </a:lnTo>
                  <a:lnTo>
                    <a:pt x="88092" y="116051"/>
                  </a:lnTo>
                  <a:lnTo>
                    <a:pt x="87667" y="116299"/>
                  </a:lnTo>
                  <a:lnTo>
                    <a:pt x="87235" y="116548"/>
                  </a:lnTo>
                  <a:lnTo>
                    <a:pt x="86804" y="116784"/>
                  </a:lnTo>
                  <a:lnTo>
                    <a:pt x="86366" y="117026"/>
                  </a:lnTo>
                  <a:lnTo>
                    <a:pt x="85928" y="117255"/>
                  </a:lnTo>
                  <a:lnTo>
                    <a:pt x="85490" y="117484"/>
                  </a:lnTo>
                  <a:lnTo>
                    <a:pt x="85053" y="117713"/>
                  </a:lnTo>
                  <a:lnTo>
                    <a:pt x="84609" y="117935"/>
                  </a:lnTo>
                  <a:lnTo>
                    <a:pt x="84165" y="118151"/>
                  </a:lnTo>
                  <a:lnTo>
                    <a:pt x="83714" y="118367"/>
                  </a:lnTo>
                  <a:lnTo>
                    <a:pt x="83270" y="118583"/>
                  </a:lnTo>
                  <a:lnTo>
                    <a:pt x="82814" y="118785"/>
                  </a:lnTo>
                  <a:lnTo>
                    <a:pt x="82363" y="118988"/>
                  </a:lnTo>
                  <a:lnTo>
                    <a:pt x="81907" y="119191"/>
                  </a:lnTo>
                  <a:lnTo>
                    <a:pt x="81450" y="119387"/>
                  </a:lnTo>
                  <a:lnTo>
                    <a:pt x="80994" y="119577"/>
                  </a:lnTo>
                  <a:lnTo>
                    <a:pt x="80531" y="119767"/>
                  </a:lnTo>
                  <a:lnTo>
                    <a:pt x="80074" y="119950"/>
                  </a:lnTo>
                  <a:lnTo>
                    <a:pt x="79605" y="120133"/>
                  </a:lnTo>
                  <a:lnTo>
                    <a:pt x="79142" y="120310"/>
                  </a:lnTo>
                  <a:lnTo>
                    <a:pt x="78673" y="120480"/>
                  </a:lnTo>
                  <a:lnTo>
                    <a:pt x="78204" y="120650"/>
                  </a:lnTo>
                  <a:lnTo>
                    <a:pt x="77735" y="120813"/>
                  </a:lnTo>
                  <a:lnTo>
                    <a:pt x="77260" y="120971"/>
                  </a:lnTo>
                  <a:lnTo>
                    <a:pt x="76784" y="121128"/>
                  </a:lnTo>
                  <a:lnTo>
                    <a:pt x="76309" y="121285"/>
                  </a:lnTo>
                  <a:lnTo>
                    <a:pt x="75828" y="121428"/>
                  </a:lnTo>
                  <a:lnTo>
                    <a:pt x="75352" y="121572"/>
                  </a:lnTo>
                  <a:lnTo>
                    <a:pt x="74871" y="121716"/>
                  </a:lnTo>
                  <a:lnTo>
                    <a:pt x="74383" y="121847"/>
                  </a:lnTo>
                  <a:lnTo>
                    <a:pt x="73901" y="121978"/>
                  </a:lnTo>
                  <a:lnTo>
                    <a:pt x="73413" y="122109"/>
                  </a:lnTo>
                  <a:lnTo>
                    <a:pt x="72926" y="122233"/>
                  </a:lnTo>
                  <a:lnTo>
                    <a:pt x="72438" y="122351"/>
                  </a:lnTo>
                  <a:lnTo>
                    <a:pt x="71944" y="122469"/>
                  </a:lnTo>
                  <a:lnTo>
                    <a:pt x="71456" y="122573"/>
                  </a:lnTo>
                  <a:lnTo>
                    <a:pt x="70962" y="122685"/>
                  </a:lnTo>
                  <a:lnTo>
                    <a:pt x="70461" y="122783"/>
                  </a:lnTo>
                  <a:lnTo>
                    <a:pt x="69967" y="122881"/>
                  </a:lnTo>
                  <a:lnTo>
                    <a:pt x="69467" y="122972"/>
                  </a:lnTo>
                  <a:lnTo>
                    <a:pt x="68967" y="123064"/>
                  </a:lnTo>
                  <a:lnTo>
                    <a:pt x="68466" y="123149"/>
                  </a:lnTo>
                  <a:lnTo>
                    <a:pt x="67966" y="123228"/>
                  </a:lnTo>
                  <a:lnTo>
                    <a:pt x="67459" y="123306"/>
                  </a:lnTo>
                  <a:lnTo>
                    <a:pt x="66953" y="123378"/>
                  </a:lnTo>
                  <a:lnTo>
                    <a:pt x="66446" y="123443"/>
                  </a:lnTo>
                  <a:lnTo>
                    <a:pt x="65940" y="123502"/>
                  </a:lnTo>
                  <a:lnTo>
                    <a:pt x="65433" y="123561"/>
                  </a:lnTo>
                  <a:lnTo>
                    <a:pt x="64920" y="123614"/>
                  </a:lnTo>
                  <a:lnTo>
                    <a:pt x="64407" y="123666"/>
                  </a:lnTo>
                  <a:lnTo>
                    <a:pt x="63894" y="123712"/>
                  </a:lnTo>
                  <a:lnTo>
                    <a:pt x="63382" y="123751"/>
                  </a:lnTo>
                  <a:lnTo>
                    <a:pt x="62862" y="123784"/>
                  </a:lnTo>
                  <a:lnTo>
                    <a:pt x="62350" y="123816"/>
                  </a:lnTo>
                  <a:lnTo>
                    <a:pt x="61831" y="123842"/>
                  </a:lnTo>
                  <a:lnTo>
                    <a:pt x="61311" y="123862"/>
                  </a:lnTo>
                  <a:lnTo>
                    <a:pt x="60792" y="123875"/>
                  </a:lnTo>
                  <a:lnTo>
                    <a:pt x="60267" y="123888"/>
                  </a:lnTo>
                  <a:lnTo>
                    <a:pt x="59748" y="123895"/>
                  </a:lnTo>
                  <a:lnTo>
                    <a:pt x="59222" y="123901"/>
                  </a:lnTo>
                  <a:lnTo>
                    <a:pt x="59222" y="123901"/>
                  </a:lnTo>
                  <a:lnTo>
                    <a:pt x="58459" y="123895"/>
                  </a:lnTo>
                  <a:lnTo>
                    <a:pt x="57696" y="123882"/>
                  </a:lnTo>
                  <a:lnTo>
                    <a:pt x="56933" y="123856"/>
                  </a:lnTo>
                  <a:lnTo>
                    <a:pt x="56177" y="123816"/>
                  </a:lnTo>
                  <a:lnTo>
                    <a:pt x="55420" y="123771"/>
                  </a:lnTo>
                  <a:lnTo>
                    <a:pt x="54669" y="123718"/>
                  </a:lnTo>
                  <a:lnTo>
                    <a:pt x="53919" y="123653"/>
                  </a:lnTo>
                  <a:lnTo>
                    <a:pt x="53168" y="123581"/>
                  </a:lnTo>
                  <a:lnTo>
                    <a:pt x="52424" y="123496"/>
                  </a:lnTo>
                  <a:lnTo>
                    <a:pt x="51680" y="123404"/>
                  </a:lnTo>
                  <a:lnTo>
                    <a:pt x="50942" y="123299"/>
                  </a:lnTo>
                  <a:lnTo>
                    <a:pt x="50204" y="123188"/>
                  </a:lnTo>
                  <a:lnTo>
                    <a:pt x="49472" y="123064"/>
                  </a:lnTo>
                  <a:lnTo>
                    <a:pt x="48740" y="122933"/>
                  </a:lnTo>
                  <a:lnTo>
                    <a:pt x="48015" y="122789"/>
                  </a:lnTo>
                  <a:lnTo>
                    <a:pt x="47289" y="122639"/>
                  </a:lnTo>
                  <a:lnTo>
                    <a:pt x="46564" y="122482"/>
                  </a:lnTo>
                  <a:lnTo>
                    <a:pt x="45851" y="122312"/>
                  </a:lnTo>
                  <a:lnTo>
                    <a:pt x="45132" y="122135"/>
                  </a:lnTo>
                  <a:lnTo>
                    <a:pt x="44425" y="121952"/>
                  </a:lnTo>
                  <a:lnTo>
                    <a:pt x="43712" y="121756"/>
                  </a:lnTo>
                  <a:lnTo>
                    <a:pt x="43011" y="121546"/>
                  </a:lnTo>
                  <a:lnTo>
                    <a:pt x="42311" y="121337"/>
                  </a:lnTo>
                  <a:lnTo>
                    <a:pt x="41610" y="121114"/>
                  </a:lnTo>
                  <a:lnTo>
                    <a:pt x="40916" y="120885"/>
                  </a:lnTo>
                  <a:lnTo>
                    <a:pt x="40228" y="120643"/>
                  </a:lnTo>
                  <a:lnTo>
                    <a:pt x="39540" y="120395"/>
                  </a:lnTo>
                  <a:lnTo>
                    <a:pt x="38859" y="120140"/>
                  </a:lnTo>
                  <a:lnTo>
                    <a:pt x="38183" y="119878"/>
                  </a:lnTo>
                  <a:lnTo>
                    <a:pt x="37508" y="119603"/>
                  </a:lnTo>
                  <a:lnTo>
                    <a:pt x="36838" y="119322"/>
                  </a:lnTo>
                  <a:lnTo>
                    <a:pt x="36169" y="119027"/>
                  </a:lnTo>
                  <a:lnTo>
                    <a:pt x="35506" y="118733"/>
                  </a:lnTo>
                  <a:lnTo>
                    <a:pt x="34850" y="118426"/>
                  </a:lnTo>
                  <a:lnTo>
                    <a:pt x="34199" y="118112"/>
                  </a:lnTo>
                  <a:lnTo>
                    <a:pt x="33549" y="117791"/>
                  </a:lnTo>
                  <a:lnTo>
                    <a:pt x="32905" y="117457"/>
                  </a:lnTo>
                  <a:lnTo>
                    <a:pt x="32260" y="117124"/>
                  </a:lnTo>
                  <a:lnTo>
                    <a:pt x="31629" y="116777"/>
                  </a:lnTo>
                  <a:lnTo>
                    <a:pt x="30997" y="116424"/>
                  </a:lnTo>
                  <a:lnTo>
                    <a:pt x="30365" y="116057"/>
                  </a:lnTo>
                  <a:lnTo>
                    <a:pt x="29746" y="115691"/>
                  </a:lnTo>
                  <a:lnTo>
                    <a:pt x="29127" y="115312"/>
                  </a:lnTo>
                  <a:lnTo>
                    <a:pt x="28514" y="114932"/>
                  </a:lnTo>
                  <a:lnTo>
                    <a:pt x="27907" y="114540"/>
                  </a:lnTo>
                  <a:lnTo>
                    <a:pt x="27301" y="114141"/>
                  </a:lnTo>
                  <a:lnTo>
                    <a:pt x="26707" y="113735"/>
                  </a:lnTo>
                  <a:lnTo>
                    <a:pt x="26112" y="113316"/>
                  </a:lnTo>
                  <a:lnTo>
                    <a:pt x="25525" y="112898"/>
                  </a:lnTo>
                  <a:lnTo>
                    <a:pt x="24943" y="112472"/>
                  </a:lnTo>
                  <a:lnTo>
                    <a:pt x="24361" y="112034"/>
                  </a:lnTo>
                  <a:lnTo>
                    <a:pt x="23792" y="111589"/>
                  </a:lnTo>
                  <a:lnTo>
                    <a:pt x="23223" y="111144"/>
                  </a:lnTo>
                  <a:lnTo>
                    <a:pt x="22660" y="110686"/>
                  </a:lnTo>
                  <a:lnTo>
                    <a:pt x="22103" y="110222"/>
                  </a:lnTo>
                  <a:lnTo>
                    <a:pt x="21553" y="109751"/>
                  </a:lnTo>
                  <a:lnTo>
                    <a:pt x="21009" y="109273"/>
                  </a:lnTo>
                  <a:lnTo>
                    <a:pt x="20465" y="108796"/>
                  </a:lnTo>
                  <a:lnTo>
                    <a:pt x="19933" y="108305"/>
                  </a:lnTo>
                  <a:lnTo>
                    <a:pt x="19402" y="107808"/>
                  </a:lnTo>
                  <a:lnTo>
                    <a:pt x="18882" y="107304"/>
                  </a:lnTo>
                  <a:lnTo>
                    <a:pt x="18363" y="106794"/>
                  </a:lnTo>
                  <a:lnTo>
                    <a:pt x="17851" y="106277"/>
                  </a:lnTo>
                  <a:lnTo>
                    <a:pt x="17344" y="105754"/>
                  </a:lnTo>
                  <a:lnTo>
                    <a:pt x="16850" y="105224"/>
                  </a:lnTo>
                  <a:lnTo>
                    <a:pt x="16356" y="104694"/>
                  </a:lnTo>
                  <a:lnTo>
                    <a:pt x="15868" y="104151"/>
                  </a:lnTo>
                  <a:lnTo>
                    <a:pt x="15386" y="103601"/>
                  </a:lnTo>
                  <a:lnTo>
                    <a:pt x="14911" y="103052"/>
                  </a:lnTo>
                  <a:lnTo>
                    <a:pt x="14442" y="102489"/>
                  </a:lnTo>
                  <a:lnTo>
                    <a:pt x="13979" y="101926"/>
                  </a:lnTo>
                  <a:lnTo>
                    <a:pt x="13523" y="101357"/>
                  </a:lnTo>
                  <a:lnTo>
                    <a:pt x="13072" y="100782"/>
                  </a:lnTo>
                  <a:lnTo>
                    <a:pt x="12634" y="100199"/>
                  </a:lnTo>
                  <a:lnTo>
                    <a:pt x="12197" y="99611"/>
                  </a:lnTo>
                  <a:lnTo>
                    <a:pt x="11765" y="99015"/>
                  </a:lnTo>
                  <a:lnTo>
                    <a:pt x="11340" y="98413"/>
                  </a:lnTo>
                  <a:lnTo>
                    <a:pt x="10927" y="97811"/>
                  </a:lnTo>
                  <a:lnTo>
                    <a:pt x="10514" y="97203"/>
                  </a:lnTo>
                  <a:lnTo>
                    <a:pt x="10114" y="96588"/>
                  </a:lnTo>
                  <a:lnTo>
                    <a:pt x="9720" y="95967"/>
                  </a:lnTo>
                  <a:lnTo>
                    <a:pt x="9332" y="95339"/>
                  </a:lnTo>
                  <a:lnTo>
                    <a:pt x="8951" y="94711"/>
                  </a:lnTo>
                  <a:lnTo>
                    <a:pt x="8575" y="94076"/>
                  </a:lnTo>
                  <a:lnTo>
                    <a:pt x="8206" y="93435"/>
                  </a:lnTo>
                  <a:lnTo>
                    <a:pt x="7844" y="92787"/>
                  </a:lnTo>
                  <a:lnTo>
                    <a:pt x="7493" y="92133"/>
                  </a:lnTo>
                  <a:lnTo>
                    <a:pt x="7149" y="91479"/>
                  </a:lnTo>
                  <a:lnTo>
                    <a:pt x="6812" y="90818"/>
                  </a:lnTo>
                  <a:lnTo>
                    <a:pt x="6480" y="90151"/>
                  </a:lnTo>
                  <a:lnTo>
                    <a:pt x="6155" y="89483"/>
                  </a:lnTo>
                  <a:lnTo>
                    <a:pt x="5842" y="88810"/>
                  </a:lnTo>
                  <a:lnTo>
                    <a:pt x="5530" y="88129"/>
                  </a:lnTo>
                  <a:lnTo>
                    <a:pt x="5229" y="87442"/>
                  </a:lnTo>
                  <a:lnTo>
                    <a:pt x="4942" y="86755"/>
                  </a:lnTo>
                  <a:lnTo>
                    <a:pt x="4654" y="86062"/>
                  </a:lnTo>
                  <a:lnTo>
                    <a:pt x="4379" y="85368"/>
                  </a:lnTo>
                  <a:lnTo>
                    <a:pt x="4110" y="84668"/>
                  </a:lnTo>
                  <a:lnTo>
                    <a:pt x="3847" y="83962"/>
                  </a:lnTo>
                  <a:lnTo>
                    <a:pt x="3591" y="83249"/>
                  </a:lnTo>
                  <a:lnTo>
                    <a:pt x="3347" y="82536"/>
                  </a:lnTo>
                  <a:lnTo>
                    <a:pt x="3109" y="81823"/>
                  </a:lnTo>
                  <a:lnTo>
                    <a:pt x="2884" y="81096"/>
                  </a:lnTo>
                  <a:lnTo>
                    <a:pt x="2665" y="80370"/>
                  </a:lnTo>
                  <a:lnTo>
                    <a:pt x="2453" y="79644"/>
                  </a:lnTo>
                  <a:lnTo>
                    <a:pt x="2246" y="78911"/>
                  </a:lnTo>
                  <a:lnTo>
                    <a:pt x="2052" y="78172"/>
                  </a:lnTo>
                  <a:lnTo>
                    <a:pt x="1865" y="77433"/>
                  </a:lnTo>
                  <a:lnTo>
                    <a:pt x="1683" y="76687"/>
                  </a:lnTo>
                  <a:lnTo>
                    <a:pt x="1514" y="75941"/>
                  </a:lnTo>
                  <a:lnTo>
                    <a:pt x="1358" y="75189"/>
                  </a:lnTo>
                  <a:lnTo>
                    <a:pt x="1202" y="74437"/>
                  </a:lnTo>
                  <a:lnTo>
                    <a:pt x="1058" y="73678"/>
                  </a:lnTo>
                  <a:lnTo>
                    <a:pt x="926" y="72919"/>
                  </a:lnTo>
                  <a:lnTo>
                    <a:pt x="801" y="72153"/>
                  </a:lnTo>
                  <a:lnTo>
                    <a:pt x="683" y="71388"/>
                  </a:lnTo>
                  <a:lnTo>
                    <a:pt x="576" y="70616"/>
                  </a:lnTo>
                  <a:lnTo>
                    <a:pt x="476" y="69844"/>
                  </a:lnTo>
                  <a:lnTo>
                    <a:pt x="389" y="69065"/>
                  </a:lnTo>
                  <a:lnTo>
                    <a:pt x="307" y="68287"/>
                  </a:lnTo>
                  <a:lnTo>
                    <a:pt x="232" y="67502"/>
                  </a:lnTo>
                  <a:lnTo>
                    <a:pt x="170" y="66717"/>
                  </a:lnTo>
                  <a:lnTo>
                    <a:pt x="120" y="65932"/>
                  </a:lnTo>
                  <a:lnTo>
                    <a:pt x="76" y="65140"/>
                  </a:lnTo>
                  <a:lnTo>
                    <a:pt x="45" y="64349"/>
                  </a:lnTo>
                  <a:lnTo>
                    <a:pt x="20" y="63550"/>
                  </a:lnTo>
                  <a:lnTo>
                    <a:pt x="7" y="62752"/>
                  </a:lnTo>
                  <a:lnTo>
                    <a:pt x="1" y="61954"/>
                  </a:lnTo>
                  <a:lnTo>
                    <a:pt x="1" y="61954"/>
                  </a:lnTo>
                  <a:lnTo>
                    <a:pt x="7" y="61150"/>
                  </a:lnTo>
                  <a:lnTo>
                    <a:pt x="20" y="60351"/>
                  </a:lnTo>
                  <a:lnTo>
                    <a:pt x="45" y="59560"/>
                  </a:lnTo>
                  <a:lnTo>
                    <a:pt x="76" y="58762"/>
                  </a:lnTo>
                  <a:lnTo>
                    <a:pt x="120" y="57977"/>
                  </a:lnTo>
                  <a:lnTo>
                    <a:pt x="170" y="57185"/>
                  </a:lnTo>
                  <a:lnTo>
                    <a:pt x="232" y="56400"/>
                  </a:lnTo>
                  <a:lnTo>
                    <a:pt x="307" y="55615"/>
                  </a:lnTo>
                  <a:lnTo>
                    <a:pt x="389" y="54836"/>
                  </a:lnTo>
                  <a:lnTo>
                    <a:pt x="476" y="54064"/>
                  </a:lnTo>
                  <a:lnTo>
                    <a:pt x="576" y="53286"/>
                  </a:lnTo>
                  <a:lnTo>
                    <a:pt x="683" y="52521"/>
                  </a:lnTo>
                  <a:lnTo>
                    <a:pt x="801" y="51749"/>
                  </a:lnTo>
                  <a:lnTo>
                    <a:pt x="926" y="50983"/>
                  </a:lnTo>
                  <a:lnTo>
                    <a:pt x="1058" y="50224"/>
                  </a:lnTo>
                  <a:lnTo>
                    <a:pt x="1202" y="49465"/>
                  </a:lnTo>
                  <a:lnTo>
                    <a:pt x="1358" y="48713"/>
                  </a:lnTo>
                  <a:lnTo>
                    <a:pt x="1514" y="47961"/>
                  </a:lnTo>
                  <a:lnTo>
                    <a:pt x="1683" y="47215"/>
                  </a:lnTo>
                  <a:lnTo>
                    <a:pt x="1865" y="46469"/>
                  </a:lnTo>
                  <a:lnTo>
                    <a:pt x="2052" y="45730"/>
                  </a:lnTo>
                  <a:lnTo>
                    <a:pt x="2246" y="44991"/>
                  </a:lnTo>
                  <a:lnTo>
                    <a:pt x="2453" y="44258"/>
                  </a:lnTo>
                  <a:lnTo>
                    <a:pt x="2665" y="43532"/>
                  </a:lnTo>
                  <a:lnTo>
                    <a:pt x="2884" y="42805"/>
                  </a:lnTo>
                  <a:lnTo>
                    <a:pt x="3109" y="42086"/>
                  </a:lnTo>
                  <a:lnTo>
                    <a:pt x="3347" y="41366"/>
                  </a:lnTo>
                  <a:lnTo>
                    <a:pt x="3591" y="40653"/>
                  </a:lnTo>
                  <a:lnTo>
                    <a:pt x="3847" y="39940"/>
                  </a:lnTo>
                  <a:lnTo>
                    <a:pt x="4110" y="39234"/>
                  </a:lnTo>
                  <a:lnTo>
                    <a:pt x="4379" y="38533"/>
                  </a:lnTo>
                  <a:lnTo>
                    <a:pt x="4654" y="37840"/>
                  </a:lnTo>
                  <a:lnTo>
                    <a:pt x="4942" y="37147"/>
                  </a:lnTo>
                  <a:lnTo>
                    <a:pt x="5229" y="36460"/>
                  </a:lnTo>
                  <a:lnTo>
                    <a:pt x="5530" y="35773"/>
                  </a:lnTo>
                  <a:lnTo>
                    <a:pt x="5842" y="35092"/>
                  </a:lnTo>
                  <a:lnTo>
                    <a:pt x="6155" y="34419"/>
                  </a:lnTo>
                  <a:lnTo>
                    <a:pt x="6480" y="33751"/>
                  </a:lnTo>
                  <a:lnTo>
                    <a:pt x="6812" y="33084"/>
                  </a:lnTo>
                  <a:lnTo>
                    <a:pt x="7149" y="32423"/>
                  </a:lnTo>
                  <a:lnTo>
                    <a:pt x="7493" y="31769"/>
                  </a:lnTo>
                  <a:lnTo>
                    <a:pt x="7844" y="31115"/>
                  </a:lnTo>
                  <a:lnTo>
                    <a:pt x="8206" y="30467"/>
                  </a:lnTo>
                  <a:lnTo>
                    <a:pt x="8575" y="29826"/>
                  </a:lnTo>
                  <a:lnTo>
                    <a:pt x="8951" y="29191"/>
                  </a:lnTo>
                  <a:lnTo>
                    <a:pt x="9332" y="28563"/>
                  </a:lnTo>
                  <a:lnTo>
                    <a:pt x="9720" y="27935"/>
                  </a:lnTo>
                  <a:lnTo>
                    <a:pt x="10114" y="27314"/>
                  </a:lnTo>
                  <a:lnTo>
                    <a:pt x="10514" y="26699"/>
                  </a:lnTo>
                  <a:lnTo>
                    <a:pt x="10927" y="26090"/>
                  </a:lnTo>
                  <a:lnTo>
                    <a:pt x="11340" y="25489"/>
                  </a:lnTo>
                  <a:lnTo>
                    <a:pt x="11765" y="24887"/>
                  </a:lnTo>
                  <a:lnTo>
                    <a:pt x="12197" y="24291"/>
                  </a:lnTo>
                  <a:lnTo>
                    <a:pt x="12634" y="23703"/>
                  </a:lnTo>
                  <a:lnTo>
                    <a:pt x="13072" y="23120"/>
                  </a:lnTo>
                  <a:lnTo>
                    <a:pt x="13523" y="22545"/>
                  </a:lnTo>
                  <a:lnTo>
                    <a:pt x="13979" y="21975"/>
                  </a:lnTo>
                  <a:lnTo>
                    <a:pt x="14442" y="21413"/>
                  </a:lnTo>
                  <a:lnTo>
                    <a:pt x="14911" y="20850"/>
                  </a:lnTo>
                  <a:lnTo>
                    <a:pt x="15386" y="20301"/>
                  </a:lnTo>
                  <a:lnTo>
                    <a:pt x="15868" y="19751"/>
                  </a:lnTo>
                  <a:lnTo>
                    <a:pt x="16356" y="19208"/>
                  </a:lnTo>
                  <a:lnTo>
                    <a:pt x="16850" y="18678"/>
                  </a:lnTo>
                  <a:lnTo>
                    <a:pt x="17344" y="18148"/>
                  </a:lnTo>
                  <a:lnTo>
                    <a:pt x="17851" y="17625"/>
                  </a:lnTo>
                  <a:lnTo>
                    <a:pt x="18363" y="17108"/>
                  </a:lnTo>
                  <a:lnTo>
                    <a:pt x="18882" y="16598"/>
                  </a:lnTo>
                  <a:lnTo>
                    <a:pt x="19402" y="16094"/>
                  </a:lnTo>
                  <a:lnTo>
                    <a:pt x="19933" y="15597"/>
                  </a:lnTo>
                  <a:lnTo>
                    <a:pt x="20465" y="15106"/>
                  </a:lnTo>
                  <a:lnTo>
                    <a:pt x="21009" y="14629"/>
                  </a:lnTo>
                  <a:lnTo>
                    <a:pt x="21553" y="14151"/>
                  </a:lnTo>
                  <a:lnTo>
                    <a:pt x="22103" y="13680"/>
                  </a:lnTo>
                  <a:lnTo>
                    <a:pt x="22660" y="13216"/>
                  </a:lnTo>
                  <a:lnTo>
                    <a:pt x="23223" y="12758"/>
                  </a:lnTo>
                  <a:lnTo>
                    <a:pt x="23792" y="12313"/>
                  </a:lnTo>
                  <a:lnTo>
                    <a:pt x="24361" y="11868"/>
                  </a:lnTo>
                  <a:lnTo>
                    <a:pt x="24943" y="11430"/>
                  </a:lnTo>
                  <a:lnTo>
                    <a:pt x="25525" y="11004"/>
                  </a:lnTo>
                  <a:lnTo>
                    <a:pt x="26112" y="10586"/>
                  </a:lnTo>
                  <a:lnTo>
                    <a:pt x="26707" y="10167"/>
                  </a:lnTo>
                  <a:lnTo>
                    <a:pt x="27301" y="9761"/>
                  </a:lnTo>
                  <a:lnTo>
                    <a:pt x="27907" y="9362"/>
                  </a:lnTo>
                  <a:lnTo>
                    <a:pt x="28514" y="8970"/>
                  </a:lnTo>
                  <a:lnTo>
                    <a:pt x="29127" y="8584"/>
                  </a:lnTo>
                  <a:lnTo>
                    <a:pt x="29746" y="8211"/>
                  </a:lnTo>
                  <a:lnTo>
                    <a:pt x="30365" y="7838"/>
                  </a:lnTo>
                  <a:lnTo>
                    <a:pt x="30997" y="7478"/>
                  </a:lnTo>
                  <a:lnTo>
                    <a:pt x="31629" y="7125"/>
                  </a:lnTo>
                  <a:lnTo>
                    <a:pt x="32260" y="6778"/>
                  </a:lnTo>
                  <a:lnTo>
                    <a:pt x="32905" y="6445"/>
                  </a:lnTo>
                  <a:lnTo>
                    <a:pt x="33549" y="6111"/>
                  </a:lnTo>
                  <a:lnTo>
                    <a:pt x="34199" y="5790"/>
                  </a:lnTo>
                  <a:lnTo>
                    <a:pt x="34850" y="5476"/>
                  </a:lnTo>
                  <a:lnTo>
                    <a:pt x="35506" y="5169"/>
                  </a:lnTo>
                  <a:lnTo>
                    <a:pt x="36169" y="4874"/>
                  </a:lnTo>
                  <a:lnTo>
                    <a:pt x="36838" y="4580"/>
                  </a:lnTo>
                  <a:lnTo>
                    <a:pt x="37508" y="4299"/>
                  </a:lnTo>
                  <a:lnTo>
                    <a:pt x="38183" y="4024"/>
                  </a:lnTo>
                  <a:lnTo>
                    <a:pt x="38859" y="3762"/>
                  </a:lnTo>
                  <a:lnTo>
                    <a:pt x="39540" y="3507"/>
                  </a:lnTo>
                  <a:lnTo>
                    <a:pt x="40228" y="3258"/>
                  </a:lnTo>
                  <a:lnTo>
                    <a:pt x="40916" y="3016"/>
                  </a:lnTo>
                  <a:lnTo>
                    <a:pt x="41610" y="2787"/>
                  </a:lnTo>
                  <a:lnTo>
                    <a:pt x="42311" y="2565"/>
                  </a:lnTo>
                  <a:lnTo>
                    <a:pt x="43011" y="2356"/>
                  </a:lnTo>
                  <a:lnTo>
                    <a:pt x="43712" y="2146"/>
                  </a:lnTo>
                  <a:lnTo>
                    <a:pt x="44425" y="1957"/>
                  </a:lnTo>
                  <a:lnTo>
                    <a:pt x="45132" y="1767"/>
                  </a:lnTo>
                  <a:lnTo>
                    <a:pt x="45851" y="1590"/>
                  </a:lnTo>
                  <a:lnTo>
                    <a:pt x="46564" y="1420"/>
                  </a:lnTo>
                  <a:lnTo>
                    <a:pt x="47289" y="1263"/>
                  </a:lnTo>
                  <a:lnTo>
                    <a:pt x="48015" y="1113"/>
                  </a:lnTo>
                  <a:lnTo>
                    <a:pt x="48740" y="969"/>
                  </a:lnTo>
                  <a:lnTo>
                    <a:pt x="49472" y="838"/>
                  </a:lnTo>
                  <a:lnTo>
                    <a:pt x="50204" y="720"/>
                  </a:lnTo>
                  <a:lnTo>
                    <a:pt x="50942" y="602"/>
                  </a:lnTo>
                  <a:lnTo>
                    <a:pt x="51680" y="498"/>
                  </a:lnTo>
                  <a:lnTo>
                    <a:pt x="52424" y="406"/>
                  </a:lnTo>
                  <a:lnTo>
                    <a:pt x="53168" y="321"/>
                  </a:lnTo>
                  <a:lnTo>
                    <a:pt x="53919" y="249"/>
                  </a:lnTo>
                  <a:lnTo>
                    <a:pt x="54669" y="184"/>
                  </a:lnTo>
                  <a:lnTo>
                    <a:pt x="55420" y="131"/>
                  </a:lnTo>
                  <a:lnTo>
                    <a:pt x="56177" y="86"/>
                  </a:lnTo>
                  <a:lnTo>
                    <a:pt x="56933" y="46"/>
                  </a:lnTo>
                  <a:lnTo>
                    <a:pt x="57696" y="20"/>
                  </a:lnTo>
                  <a:lnTo>
                    <a:pt x="58459" y="7"/>
                  </a:lnTo>
                  <a:lnTo>
                    <a:pt x="59222" y="1"/>
                  </a:lnTo>
                  <a:lnTo>
                    <a:pt x="592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g137aa9371db_0_160"/>
            <p:cNvSpPr/>
            <p:nvPr/>
          </p:nvSpPr>
          <p:spPr>
            <a:xfrm>
              <a:off x="3218400" y="-4046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137aa9371db_0_160"/>
            <p:cNvSpPr/>
            <p:nvPr/>
          </p:nvSpPr>
          <p:spPr>
            <a:xfrm>
              <a:off x="2386275" y="-2977175"/>
              <a:ext cx="799950" cy="1287350"/>
            </a:xfrm>
            <a:custGeom>
              <a:avLst/>
              <a:gdLst/>
              <a:ahLst/>
              <a:cxnLst/>
              <a:rect l="l" t="t" r="r" b="b"/>
              <a:pathLst>
                <a:path w="31998" h="51494" extrusionOk="0">
                  <a:moveTo>
                    <a:pt x="951" y="1"/>
                  </a:moveTo>
                  <a:lnTo>
                    <a:pt x="932" y="223"/>
                  </a:lnTo>
                  <a:lnTo>
                    <a:pt x="863" y="864"/>
                  </a:lnTo>
                  <a:lnTo>
                    <a:pt x="770" y="1898"/>
                  </a:lnTo>
                  <a:lnTo>
                    <a:pt x="651" y="3298"/>
                  </a:lnTo>
                  <a:lnTo>
                    <a:pt x="588" y="4129"/>
                  </a:lnTo>
                  <a:lnTo>
                    <a:pt x="526" y="5038"/>
                  </a:lnTo>
                  <a:lnTo>
                    <a:pt x="457" y="6026"/>
                  </a:lnTo>
                  <a:lnTo>
                    <a:pt x="388" y="7092"/>
                  </a:lnTo>
                  <a:lnTo>
                    <a:pt x="326" y="8231"/>
                  </a:lnTo>
                  <a:lnTo>
                    <a:pt x="263" y="9428"/>
                  </a:lnTo>
                  <a:lnTo>
                    <a:pt x="207" y="10697"/>
                  </a:lnTo>
                  <a:lnTo>
                    <a:pt x="150" y="12025"/>
                  </a:lnTo>
                  <a:lnTo>
                    <a:pt x="107" y="13412"/>
                  </a:lnTo>
                  <a:lnTo>
                    <a:pt x="63" y="14851"/>
                  </a:lnTo>
                  <a:lnTo>
                    <a:pt x="32" y="16343"/>
                  </a:lnTo>
                  <a:lnTo>
                    <a:pt x="13" y="17887"/>
                  </a:lnTo>
                  <a:lnTo>
                    <a:pt x="0" y="19470"/>
                  </a:lnTo>
                  <a:lnTo>
                    <a:pt x="7" y="21093"/>
                  </a:lnTo>
                  <a:lnTo>
                    <a:pt x="19" y="22754"/>
                  </a:lnTo>
                  <a:lnTo>
                    <a:pt x="50" y="24449"/>
                  </a:lnTo>
                  <a:lnTo>
                    <a:pt x="69" y="25306"/>
                  </a:lnTo>
                  <a:lnTo>
                    <a:pt x="94" y="26176"/>
                  </a:lnTo>
                  <a:lnTo>
                    <a:pt x="125" y="27046"/>
                  </a:lnTo>
                  <a:lnTo>
                    <a:pt x="157" y="27929"/>
                  </a:lnTo>
                  <a:lnTo>
                    <a:pt x="194" y="28812"/>
                  </a:lnTo>
                  <a:lnTo>
                    <a:pt x="238" y="29702"/>
                  </a:lnTo>
                  <a:lnTo>
                    <a:pt x="288" y="30598"/>
                  </a:lnTo>
                  <a:lnTo>
                    <a:pt x="338" y="31501"/>
                  </a:lnTo>
                  <a:lnTo>
                    <a:pt x="394" y="32404"/>
                  </a:lnTo>
                  <a:lnTo>
                    <a:pt x="457" y="33313"/>
                  </a:lnTo>
                  <a:lnTo>
                    <a:pt x="526" y="34229"/>
                  </a:lnTo>
                  <a:lnTo>
                    <a:pt x="601" y="35138"/>
                  </a:lnTo>
                  <a:lnTo>
                    <a:pt x="682" y="36061"/>
                  </a:lnTo>
                  <a:lnTo>
                    <a:pt x="763" y="36977"/>
                  </a:lnTo>
                  <a:lnTo>
                    <a:pt x="857" y="37899"/>
                  </a:lnTo>
                  <a:lnTo>
                    <a:pt x="951" y="38822"/>
                  </a:lnTo>
                  <a:lnTo>
                    <a:pt x="1101" y="38920"/>
                  </a:lnTo>
                  <a:lnTo>
                    <a:pt x="1539" y="39208"/>
                  </a:lnTo>
                  <a:lnTo>
                    <a:pt x="1864" y="39417"/>
                  </a:lnTo>
                  <a:lnTo>
                    <a:pt x="2252" y="39666"/>
                  </a:lnTo>
                  <a:lnTo>
                    <a:pt x="2708" y="39947"/>
                  </a:lnTo>
                  <a:lnTo>
                    <a:pt x="3234" y="40267"/>
                  </a:lnTo>
                  <a:lnTo>
                    <a:pt x="3822" y="40614"/>
                  </a:lnTo>
                  <a:lnTo>
                    <a:pt x="4466" y="40994"/>
                  </a:lnTo>
                  <a:lnTo>
                    <a:pt x="5179" y="41399"/>
                  </a:lnTo>
                  <a:lnTo>
                    <a:pt x="5948" y="41825"/>
                  </a:lnTo>
                  <a:lnTo>
                    <a:pt x="6774" y="42276"/>
                  </a:lnTo>
                  <a:lnTo>
                    <a:pt x="7656" y="42740"/>
                  </a:lnTo>
                  <a:lnTo>
                    <a:pt x="8594" y="43225"/>
                  </a:lnTo>
                  <a:lnTo>
                    <a:pt x="9588" y="43722"/>
                  </a:lnTo>
                  <a:lnTo>
                    <a:pt x="10645" y="44239"/>
                  </a:lnTo>
                  <a:lnTo>
                    <a:pt x="11195" y="44500"/>
                  </a:lnTo>
                  <a:lnTo>
                    <a:pt x="11758" y="44762"/>
                  </a:lnTo>
                  <a:lnTo>
                    <a:pt x="12334" y="45024"/>
                  </a:lnTo>
                  <a:lnTo>
                    <a:pt x="12922" y="45292"/>
                  </a:lnTo>
                  <a:lnTo>
                    <a:pt x="13522" y="45560"/>
                  </a:lnTo>
                  <a:lnTo>
                    <a:pt x="14135" y="45822"/>
                  </a:lnTo>
                  <a:lnTo>
                    <a:pt x="14754" y="46090"/>
                  </a:lnTo>
                  <a:lnTo>
                    <a:pt x="15392" y="46358"/>
                  </a:lnTo>
                  <a:lnTo>
                    <a:pt x="16042" y="46626"/>
                  </a:lnTo>
                  <a:lnTo>
                    <a:pt x="16699" y="46888"/>
                  </a:lnTo>
                  <a:lnTo>
                    <a:pt x="17368" y="47150"/>
                  </a:lnTo>
                  <a:lnTo>
                    <a:pt x="18050" y="47418"/>
                  </a:lnTo>
                  <a:lnTo>
                    <a:pt x="18744" y="47673"/>
                  </a:lnTo>
                  <a:lnTo>
                    <a:pt x="19445" y="47935"/>
                  </a:lnTo>
                  <a:lnTo>
                    <a:pt x="20158" y="48190"/>
                  </a:lnTo>
                  <a:lnTo>
                    <a:pt x="20883" y="48445"/>
                  </a:lnTo>
                  <a:lnTo>
                    <a:pt x="21615" y="48694"/>
                  </a:lnTo>
                  <a:lnTo>
                    <a:pt x="22359" y="48936"/>
                  </a:lnTo>
                  <a:lnTo>
                    <a:pt x="23116" y="49178"/>
                  </a:lnTo>
                  <a:lnTo>
                    <a:pt x="23879" y="49420"/>
                  </a:lnTo>
                  <a:lnTo>
                    <a:pt x="24648" y="49649"/>
                  </a:lnTo>
                  <a:lnTo>
                    <a:pt x="25430" y="49878"/>
                  </a:lnTo>
                  <a:lnTo>
                    <a:pt x="26224" y="50107"/>
                  </a:lnTo>
                  <a:lnTo>
                    <a:pt x="27019" y="50323"/>
                  </a:lnTo>
                  <a:lnTo>
                    <a:pt x="27832" y="50532"/>
                  </a:lnTo>
                  <a:lnTo>
                    <a:pt x="28645" y="50741"/>
                  </a:lnTo>
                  <a:lnTo>
                    <a:pt x="29470" y="50938"/>
                  </a:lnTo>
                  <a:lnTo>
                    <a:pt x="30302" y="51127"/>
                  </a:lnTo>
                  <a:lnTo>
                    <a:pt x="31147" y="51317"/>
                  </a:lnTo>
                  <a:lnTo>
                    <a:pt x="31997" y="51494"/>
                  </a:lnTo>
                  <a:lnTo>
                    <a:pt x="31997" y="12673"/>
                  </a:lnTo>
                  <a:lnTo>
                    <a:pt x="9544" y="3514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137aa9371db_0_160"/>
            <p:cNvSpPr/>
            <p:nvPr/>
          </p:nvSpPr>
          <p:spPr>
            <a:xfrm>
              <a:off x="2386275" y="-2977175"/>
              <a:ext cx="799950" cy="1287350"/>
            </a:xfrm>
            <a:custGeom>
              <a:avLst/>
              <a:gdLst/>
              <a:ahLst/>
              <a:cxnLst/>
              <a:rect l="l" t="t" r="r" b="b"/>
              <a:pathLst>
                <a:path w="31998" h="51494" fill="none" extrusionOk="0">
                  <a:moveTo>
                    <a:pt x="951" y="38822"/>
                  </a:moveTo>
                  <a:lnTo>
                    <a:pt x="951" y="38822"/>
                  </a:lnTo>
                  <a:lnTo>
                    <a:pt x="1101" y="38920"/>
                  </a:lnTo>
                  <a:lnTo>
                    <a:pt x="1539" y="39208"/>
                  </a:lnTo>
                  <a:lnTo>
                    <a:pt x="1864" y="39417"/>
                  </a:lnTo>
                  <a:lnTo>
                    <a:pt x="2252" y="39666"/>
                  </a:lnTo>
                  <a:lnTo>
                    <a:pt x="2708" y="39947"/>
                  </a:lnTo>
                  <a:lnTo>
                    <a:pt x="3234" y="40267"/>
                  </a:lnTo>
                  <a:lnTo>
                    <a:pt x="3822" y="40614"/>
                  </a:lnTo>
                  <a:lnTo>
                    <a:pt x="4466" y="40994"/>
                  </a:lnTo>
                  <a:lnTo>
                    <a:pt x="5179" y="41399"/>
                  </a:lnTo>
                  <a:lnTo>
                    <a:pt x="5948" y="41825"/>
                  </a:lnTo>
                  <a:lnTo>
                    <a:pt x="6774" y="42276"/>
                  </a:lnTo>
                  <a:lnTo>
                    <a:pt x="7656" y="42740"/>
                  </a:lnTo>
                  <a:lnTo>
                    <a:pt x="8594" y="43225"/>
                  </a:lnTo>
                  <a:lnTo>
                    <a:pt x="9588" y="43722"/>
                  </a:lnTo>
                  <a:lnTo>
                    <a:pt x="9588" y="43722"/>
                  </a:lnTo>
                  <a:lnTo>
                    <a:pt x="10645" y="44239"/>
                  </a:lnTo>
                  <a:lnTo>
                    <a:pt x="11195" y="44500"/>
                  </a:lnTo>
                  <a:lnTo>
                    <a:pt x="11758" y="44762"/>
                  </a:lnTo>
                  <a:lnTo>
                    <a:pt x="12334" y="45024"/>
                  </a:lnTo>
                  <a:lnTo>
                    <a:pt x="12922" y="45292"/>
                  </a:lnTo>
                  <a:lnTo>
                    <a:pt x="13522" y="45560"/>
                  </a:lnTo>
                  <a:lnTo>
                    <a:pt x="14135" y="45822"/>
                  </a:lnTo>
                  <a:lnTo>
                    <a:pt x="14754" y="46090"/>
                  </a:lnTo>
                  <a:lnTo>
                    <a:pt x="15392" y="46358"/>
                  </a:lnTo>
                  <a:lnTo>
                    <a:pt x="16042" y="46626"/>
                  </a:lnTo>
                  <a:lnTo>
                    <a:pt x="16699" y="46888"/>
                  </a:lnTo>
                  <a:lnTo>
                    <a:pt x="17368" y="47150"/>
                  </a:lnTo>
                  <a:lnTo>
                    <a:pt x="18050" y="47418"/>
                  </a:lnTo>
                  <a:lnTo>
                    <a:pt x="18744" y="47673"/>
                  </a:lnTo>
                  <a:lnTo>
                    <a:pt x="19445" y="47935"/>
                  </a:lnTo>
                  <a:lnTo>
                    <a:pt x="20158" y="48190"/>
                  </a:lnTo>
                  <a:lnTo>
                    <a:pt x="20883" y="48445"/>
                  </a:lnTo>
                  <a:lnTo>
                    <a:pt x="21615" y="48694"/>
                  </a:lnTo>
                  <a:lnTo>
                    <a:pt x="22359" y="48936"/>
                  </a:lnTo>
                  <a:lnTo>
                    <a:pt x="23116" y="49178"/>
                  </a:lnTo>
                  <a:lnTo>
                    <a:pt x="23879" y="49420"/>
                  </a:lnTo>
                  <a:lnTo>
                    <a:pt x="24648" y="49649"/>
                  </a:lnTo>
                  <a:lnTo>
                    <a:pt x="25430" y="49878"/>
                  </a:lnTo>
                  <a:lnTo>
                    <a:pt x="26224" y="50107"/>
                  </a:lnTo>
                  <a:lnTo>
                    <a:pt x="27019" y="50323"/>
                  </a:lnTo>
                  <a:lnTo>
                    <a:pt x="27832" y="50532"/>
                  </a:lnTo>
                  <a:lnTo>
                    <a:pt x="28645" y="50741"/>
                  </a:lnTo>
                  <a:lnTo>
                    <a:pt x="29470" y="50938"/>
                  </a:lnTo>
                  <a:lnTo>
                    <a:pt x="30302" y="51127"/>
                  </a:lnTo>
                  <a:lnTo>
                    <a:pt x="31147" y="51317"/>
                  </a:lnTo>
                  <a:lnTo>
                    <a:pt x="31997" y="51494"/>
                  </a:lnTo>
                  <a:lnTo>
                    <a:pt x="31997" y="12673"/>
                  </a:lnTo>
                  <a:lnTo>
                    <a:pt x="9544" y="3514"/>
                  </a:lnTo>
                  <a:lnTo>
                    <a:pt x="951" y="1"/>
                  </a:lnTo>
                  <a:lnTo>
                    <a:pt x="951" y="1"/>
                  </a:lnTo>
                  <a:lnTo>
                    <a:pt x="932" y="223"/>
                  </a:lnTo>
                  <a:lnTo>
                    <a:pt x="863" y="864"/>
                  </a:lnTo>
                  <a:lnTo>
                    <a:pt x="770" y="1898"/>
                  </a:lnTo>
                  <a:lnTo>
                    <a:pt x="651" y="3298"/>
                  </a:lnTo>
                  <a:lnTo>
                    <a:pt x="588" y="4129"/>
                  </a:lnTo>
                  <a:lnTo>
                    <a:pt x="526" y="5038"/>
                  </a:lnTo>
                  <a:lnTo>
                    <a:pt x="457" y="6026"/>
                  </a:lnTo>
                  <a:lnTo>
                    <a:pt x="388" y="7092"/>
                  </a:lnTo>
                  <a:lnTo>
                    <a:pt x="326" y="8231"/>
                  </a:lnTo>
                  <a:lnTo>
                    <a:pt x="263" y="9428"/>
                  </a:lnTo>
                  <a:lnTo>
                    <a:pt x="207" y="10697"/>
                  </a:lnTo>
                  <a:lnTo>
                    <a:pt x="150" y="12025"/>
                  </a:lnTo>
                  <a:lnTo>
                    <a:pt x="107" y="13412"/>
                  </a:lnTo>
                  <a:lnTo>
                    <a:pt x="63" y="14851"/>
                  </a:lnTo>
                  <a:lnTo>
                    <a:pt x="32" y="16343"/>
                  </a:lnTo>
                  <a:lnTo>
                    <a:pt x="13" y="17887"/>
                  </a:lnTo>
                  <a:lnTo>
                    <a:pt x="0" y="19470"/>
                  </a:lnTo>
                  <a:lnTo>
                    <a:pt x="7" y="21093"/>
                  </a:lnTo>
                  <a:lnTo>
                    <a:pt x="19" y="22754"/>
                  </a:lnTo>
                  <a:lnTo>
                    <a:pt x="50" y="24449"/>
                  </a:lnTo>
                  <a:lnTo>
                    <a:pt x="69" y="25306"/>
                  </a:lnTo>
                  <a:lnTo>
                    <a:pt x="94" y="26176"/>
                  </a:lnTo>
                  <a:lnTo>
                    <a:pt x="125" y="27046"/>
                  </a:lnTo>
                  <a:lnTo>
                    <a:pt x="157" y="27929"/>
                  </a:lnTo>
                  <a:lnTo>
                    <a:pt x="194" y="28812"/>
                  </a:lnTo>
                  <a:lnTo>
                    <a:pt x="238" y="29702"/>
                  </a:lnTo>
                  <a:lnTo>
                    <a:pt x="288" y="30598"/>
                  </a:lnTo>
                  <a:lnTo>
                    <a:pt x="338" y="31501"/>
                  </a:lnTo>
                  <a:lnTo>
                    <a:pt x="394" y="32404"/>
                  </a:lnTo>
                  <a:lnTo>
                    <a:pt x="457" y="33313"/>
                  </a:lnTo>
                  <a:lnTo>
                    <a:pt x="526" y="34229"/>
                  </a:lnTo>
                  <a:lnTo>
                    <a:pt x="601" y="35138"/>
                  </a:lnTo>
                  <a:lnTo>
                    <a:pt x="682" y="36061"/>
                  </a:lnTo>
                  <a:lnTo>
                    <a:pt x="763" y="36977"/>
                  </a:lnTo>
                  <a:lnTo>
                    <a:pt x="857" y="37899"/>
                  </a:lnTo>
                  <a:lnTo>
                    <a:pt x="951" y="38822"/>
                  </a:lnTo>
                  <a:lnTo>
                    <a:pt x="951" y="388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137aa9371db_0_160"/>
            <p:cNvSpPr/>
            <p:nvPr/>
          </p:nvSpPr>
          <p:spPr>
            <a:xfrm>
              <a:off x="2410025" y="-2006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137aa9371db_0_160"/>
            <p:cNvSpPr/>
            <p:nvPr/>
          </p:nvSpPr>
          <p:spPr>
            <a:xfrm>
              <a:off x="2386275" y="-2977175"/>
              <a:ext cx="239725" cy="1093050"/>
            </a:xfrm>
            <a:custGeom>
              <a:avLst/>
              <a:gdLst/>
              <a:ahLst/>
              <a:cxnLst/>
              <a:rect l="l" t="t" r="r" b="b"/>
              <a:pathLst>
                <a:path w="9589" h="43722" extrusionOk="0">
                  <a:moveTo>
                    <a:pt x="951" y="1"/>
                  </a:moveTo>
                  <a:lnTo>
                    <a:pt x="932" y="223"/>
                  </a:lnTo>
                  <a:lnTo>
                    <a:pt x="863" y="864"/>
                  </a:lnTo>
                  <a:lnTo>
                    <a:pt x="770" y="1898"/>
                  </a:lnTo>
                  <a:lnTo>
                    <a:pt x="651" y="3298"/>
                  </a:lnTo>
                  <a:lnTo>
                    <a:pt x="588" y="4129"/>
                  </a:lnTo>
                  <a:lnTo>
                    <a:pt x="526" y="5038"/>
                  </a:lnTo>
                  <a:lnTo>
                    <a:pt x="457" y="6026"/>
                  </a:lnTo>
                  <a:lnTo>
                    <a:pt x="388" y="7092"/>
                  </a:lnTo>
                  <a:lnTo>
                    <a:pt x="326" y="8231"/>
                  </a:lnTo>
                  <a:lnTo>
                    <a:pt x="263" y="9428"/>
                  </a:lnTo>
                  <a:lnTo>
                    <a:pt x="207" y="10697"/>
                  </a:lnTo>
                  <a:lnTo>
                    <a:pt x="150" y="12025"/>
                  </a:lnTo>
                  <a:lnTo>
                    <a:pt x="107" y="13412"/>
                  </a:lnTo>
                  <a:lnTo>
                    <a:pt x="63" y="14851"/>
                  </a:lnTo>
                  <a:lnTo>
                    <a:pt x="32" y="16343"/>
                  </a:lnTo>
                  <a:lnTo>
                    <a:pt x="13" y="17887"/>
                  </a:lnTo>
                  <a:lnTo>
                    <a:pt x="0" y="19470"/>
                  </a:lnTo>
                  <a:lnTo>
                    <a:pt x="7" y="21093"/>
                  </a:lnTo>
                  <a:lnTo>
                    <a:pt x="19" y="22754"/>
                  </a:lnTo>
                  <a:lnTo>
                    <a:pt x="50" y="24449"/>
                  </a:lnTo>
                  <a:lnTo>
                    <a:pt x="69" y="25306"/>
                  </a:lnTo>
                  <a:lnTo>
                    <a:pt x="94" y="26176"/>
                  </a:lnTo>
                  <a:lnTo>
                    <a:pt x="125" y="27046"/>
                  </a:lnTo>
                  <a:lnTo>
                    <a:pt x="157" y="27929"/>
                  </a:lnTo>
                  <a:lnTo>
                    <a:pt x="194" y="28812"/>
                  </a:lnTo>
                  <a:lnTo>
                    <a:pt x="238" y="29702"/>
                  </a:lnTo>
                  <a:lnTo>
                    <a:pt x="288" y="30598"/>
                  </a:lnTo>
                  <a:lnTo>
                    <a:pt x="338" y="31501"/>
                  </a:lnTo>
                  <a:lnTo>
                    <a:pt x="394" y="32404"/>
                  </a:lnTo>
                  <a:lnTo>
                    <a:pt x="457" y="33313"/>
                  </a:lnTo>
                  <a:lnTo>
                    <a:pt x="526" y="34229"/>
                  </a:lnTo>
                  <a:lnTo>
                    <a:pt x="601" y="35138"/>
                  </a:lnTo>
                  <a:lnTo>
                    <a:pt x="682" y="36061"/>
                  </a:lnTo>
                  <a:lnTo>
                    <a:pt x="763" y="36977"/>
                  </a:lnTo>
                  <a:lnTo>
                    <a:pt x="857" y="37899"/>
                  </a:lnTo>
                  <a:lnTo>
                    <a:pt x="951" y="38822"/>
                  </a:lnTo>
                  <a:lnTo>
                    <a:pt x="1101" y="38920"/>
                  </a:lnTo>
                  <a:lnTo>
                    <a:pt x="1539" y="39208"/>
                  </a:lnTo>
                  <a:lnTo>
                    <a:pt x="1864" y="39417"/>
                  </a:lnTo>
                  <a:lnTo>
                    <a:pt x="2252" y="39666"/>
                  </a:lnTo>
                  <a:lnTo>
                    <a:pt x="2708" y="39947"/>
                  </a:lnTo>
                  <a:lnTo>
                    <a:pt x="3234" y="40267"/>
                  </a:lnTo>
                  <a:lnTo>
                    <a:pt x="3822" y="40614"/>
                  </a:lnTo>
                  <a:lnTo>
                    <a:pt x="4466" y="40994"/>
                  </a:lnTo>
                  <a:lnTo>
                    <a:pt x="5179" y="41399"/>
                  </a:lnTo>
                  <a:lnTo>
                    <a:pt x="5948" y="41825"/>
                  </a:lnTo>
                  <a:lnTo>
                    <a:pt x="6774" y="42276"/>
                  </a:lnTo>
                  <a:lnTo>
                    <a:pt x="7656" y="42740"/>
                  </a:lnTo>
                  <a:lnTo>
                    <a:pt x="8594" y="43225"/>
                  </a:lnTo>
                  <a:lnTo>
                    <a:pt x="9588" y="43722"/>
                  </a:lnTo>
                  <a:lnTo>
                    <a:pt x="9444" y="42112"/>
                  </a:lnTo>
                  <a:lnTo>
                    <a:pt x="9313" y="40503"/>
                  </a:lnTo>
                  <a:lnTo>
                    <a:pt x="9194" y="38907"/>
                  </a:lnTo>
                  <a:lnTo>
                    <a:pt x="9094" y="37317"/>
                  </a:lnTo>
                  <a:lnTo>
                    <a:pt x="9006" y="35740"/>
                  </a:lnTo>
                  <a:lnTo>
                    <a:pt x="8931" y="34177"/>
                  </a:lnTo>
                  <a:lnTo>
                    <a:pt x="8869" y="32626"/>
                  </a:lnTo>
                  <a:lnTo>
                    <a:pt x="8819" y="31095"/>
                  </a:lnTo>
                  <a:lnTo>
                    <a:pt x="8775" y="29578"/>
                  </a:lnTo>
                  <a:lnTo>
                    <a:pt x="8744" y="28080"/>
                  </a:lnTo>
                  <a:lnTo>
                    <a:pt x="8725" y="26608"/>
                  </a:lnTo>
                  <a:lnTo>
                    <a:pt x="8712" y="25155"/>
                  </a:lnTo>
                  <a:lnTo>
                    <a:pt x="8712" y="23729"/>
                  </a:lnTo>
                  <a:lnTo>
                    <a:pt x="8719" y="22329"/>
                  </a:lnTo>
                  <a:lnTo>
                    <a:pt x="8731" y="20955"/>
                  </a:lnTo>
                  <a:lnTo>
                    <a:pt x="8750" y="19614"/>
                  </a:lnTo>
                  <a:lnTo>
                    <a:pt x="8775" y="18299"/>
                  </a:lnTo>
                  <a:lnTo>
                    <a:pt x="8806" y="17023"/>
                  </a:lnTo>
                  <a:lnTo>
                    <a:pt x="8844" y="15780"/>
                  </a:lnTo>
                  <a:lnTo>
                    <a:pt x="8888" y="14570"/>
                  </a:lnTo>
                  <a:lnTo>
                    <a:pt x="8931" y="13399"/>
                  </a:lnTo>
                  <a:lnTo>
                    <a:pt x="8981" y="12274"/>
                  </a:lnTo>
                  <a:lnTo>
                    <a:pt x="9038" y="11181"/>
                  </a:lnTo>
                  <a:lnTo>
                    <a:pt x="9094" y="10135"/>
                  </a:lnTo>
                  <a:lnTo>
                    <a:pt x="9150" y="9134"/>
                  </a:lnTo>
                  <a:lnTo>
                    <a:pt x="9207" y="8178"/>
                  </a:lnTo>
                  <a:lnTo>
                    <a:pt x="9325" y="6412"/>
                  </a:lnTo>
                  <a:lnTo>
                    <a:pt x="9438" y="4855"/>
                  </a:lnTo>
                  <a:lnTo>
                    <a:pt x="9544" y="3514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g137aa9371db_0_160"/>
            <p:cNvSpPr/>
            <p:nvPr/>
          </p:nvSpPr>
          <p:spPr>
            <a:xfrm>
              <a:off x="2386275" y="-2977175"/>
              <a:ext cx="239725" cy="1093050"/>
            </a:xfrm>
            <a:custGeom>
              <a:avLst/>
              <a:gdLst/>
              <a:ahLst/>
              <a:cxnLst/>
              <a:rect l="l" t="t" r="r" b="b"/>
              <a:pathLst>
                <a:path w="9589" h="43722" fill="none" extrusionOk="0">
                  <a:moveTo>
                    <a:pt x="951" y="1"/>
                  </a:moveTo>
                  <a:lnTo>
                    <a:pt x="951" y="1"/>
                  </a:lnTo>
                  <a:lnTo>
                    <a:pt x="932" y="223"/>
                  </a:lnTo>
                  <a:lnTo>
                    <a:pt x="863" y="864"/>
                  </a:lnTo>
                  <a:lnTo>
                    <a:pt x="770" y="1898"/>
                  </a:lnTo>
                  <a:lnTo>
                    <a:pt x="651" y="3298"/>
                  </a:lnTo>
                  <a:lnTo>
                    <a:pt x="588" y="4129"/>
                  </a:lnTo>
                  <a:lnTo>
                    <a:pt x="526" y="5038"/>
                  </a:lnTo>
                  <a:lnTo>
                    <a:pt x="457" y="6026"/>
                  </a:lnTo>
                  <a:lnTo>
                    <a:pt x="388" y="7092"/>
                  </a:lnTo>
                  <a:lnTo>
                    <a:pt x="326" y="8231"/>
                  </a:lnTo>
                  <a:lnTo>
                    <a:pt x="263" y="9428"/>
                  </a:lnTo>
                  <a:lnTo>
                    <a:pt x="207" y="10697"/>
                  </a:lnTo>
                  <a:lnTo>
                    <a:pt x="150" y="12025"/>
                  </a:lnTo>
                  <a:lnTo>
                    <a:pt x="107" y="13412"/>
                  </a:lnTo>
                  <a:lnTo>
                    <a:pt x="63" y="14851"/>
                  </a:lnTo>
                  <a:lnTo>
                    <a:pt x="32" y="16343"/>
                  </a:lnTo>
                  <a:lnTo>
                    <a:pt x="13" y="17887"/>
                  </a:lnTo>
                  <a:lnTo>
                    <a:pt x="0" y="19470"/>
                  </a:lnTo>
                  <a:lnTo>
                    <a:pt x="7" y="21093"/>
                  </a:lnTo>
                  <a:lnTo>
                    <a:pt x="19" y="22754"/>
                  </a:lnTo>
                  <a:lnTo>
                    <a:pt x="50" y="24449"/>
                  </a:lnTo>
                  <a:lnTo>
                    <a:pt x="69" y="25306"/>
                  </a:lnTo>
                  <a:lnTo>
                    <a:pt x="94" y="26176"/>
                  </a:lnTo>
                  <a:lnTo>
                    <a:pt x="125" y="27046"/>
                  </a:lnTo>
                  <a:lnTo>
                    <a:pt x="157" y="27929"/>
                  </a:lnTo>
                  <a:lnTo>
                    <a:pt x="194" y="28812"/>
                  </a:lnTo>
                  <a:lnTo>
                    <a:pt x="238" y="29702"/>
                  </a:lnTo>
                  <a:lnTo>
                    <a:pt x="288" y="30598"/>
                  </a:lnTo>
                  <a:lnTo>
                    <a:pt x="338" y="31501"/>
                  </a:lnTo>
                  <a:lnTo>
                    <a:pt x="394" y="32404"/>
                  </a:lnTo>
                  <a:lnTo>
                    <a:pt x="457" y="33313"/>
                  </a:lnTo>
                  <a:lnTo>
                    <a:pt x="526" y="34229"/>
                  </a:lnTo>
                  <a:lnTo>
                    <a:pt x="601" y="35138"/>
                  </a:lnTo>
                  <a:lnTo>
                    <a:pt x="682" y="36061"/>
                  </a:lnTo>
                  <a:lnTo>
                    <a:pt x="763" y="36977"/>
                  </a:lnTo>
                  <a:lnTo>
                    <a:pt x="857" y="37899"/>
                  </a:lnTo>
                  <a:lnTo>
                    <a:pt x="951" y="38822"/>
                  </a:lnTo>
                  <a:lnTo>
                    <a:pt x="951" y="38822"/>
                  </a:lnTo>
                  <a:lnTo>
                    <a:pt x="1101" y="38920"/>
                  </a:lnTo>
                  <a:lnTo>
                    <a:pt x="1539" y="39208"/>
                  </a:lnTo>
                  <a:lnTo>
                    <a:pt x="1864" y="39417"/>
                  </a:lnTo>
                  <a:lnTo>
                    <a:pt x="2252" y="39666"/>
                  </a:lnTo>
                  <a:lnTo>
                    <a:pt x="2708" y="39947"/>
                  </a:lnTo>
                  <a:lnTo>
                    <a:pt x="3234" y="40267"/>
                  </a:lnTo>
                  <a:lnTo>
                    <a:pt x="3822" y="40614"/>
                  </a:lnTo>
                  <a:lnTo>
                    <a:pt x="4466" y="40994"/>
                  </a:lnTo>
                  <a:lnTo>
                    <a:pt x="5179" y="41399"/>
                  </a:lnTo>
                  <a:lnTo>
                    <a:pt x="5948" y="41825"/>
                  </a:lnTo>
                  <a:lnTo>
                    <a:pt x="6774" y="42276"/>
                  </a:lnTo>
                  <a:lnTo>
                    <a:pt x="7656" y="42740"/>
                  </a:lnTo>
                  <a:lnTo>
                    <a:pt x="8594" y="43225"/>
                  </a:lnTo>
                  <a:lnTo>
                    <a:pt x="9588" y="43722"/>
                  </a:lnTo>
                  <a:lnTo>
                    <a:pt x="9588" y="43722"/>
                  </a:lnTo>
                  <a:lnTo>
                    <a:pt x="9444" y="42112"/>
                  </a:lnTo>
                  <a:lnTo>
                    <a:pt x="9313" y="40503"/>
                  </a:lnTo>
                  <a:lnTo>
                    <a:pt x="9194" y="38907"/>
                  </a:lnTo>
                  <a:lnTo>
                    <a:pt x="9094" y="37317"/>
                  </a:lnTo>
                  <a:lnTo>
                    <a:pt x="9006" y="35740"/>
                  </a:lnTo>
                  <a:lnTo>
                    <a:pt x="8931" y="34177"/>
                  </a:lnTo>
                  <a:lnTo>
                    <a:pt x="8869" y="32626"/>
                  </a:lnTo>
                  <a:lnTo>
                    <a:pt x="8819" y="31095"/>
                  </a:lnTo>
                  <a:lnTo>
                    <a:pt x="8775" y="29578"/>
                  </a:lnTo>
                  <a:lnTo>
                    <a:pt x="8744" y="28080"/>
                  </a:lnTo>
                  <a:lnTo>
                    <a:pt x="8725" y="26608"/>
                  </a:lnTo>
                  <a:lnTo>
                    <a:pt x="8712" y="25155"/>
                  </a:lnTo>
                  <a:lnTo>
                    <a:pt x="8712" y="23729"/>
                  </a:lnTo>
                  <a:lnTo>
                    <a:pt x="8719" y="22329"/>
                  </a:lnTo>
                  <a:lnTo>
                    <a:pt x="8731" y="20955"/>
                  </a:lnTo>
                  <a:lnTo>
                    <a:pt x="8750" y="19614"/>
                  </a:lnTo>
                  <a:lnTo>
                    <a:pt x="8775" y="18299"/>
                  </a:lnTo>
                  <a:lnTo>
                    <a:pt x="8806" y="17023"/>
                  </a:lnTo>
                  <a:lnTo>
                    <a:pt x="8844" y="15780"/>
                  </a:lnTo>
                  <a:lnTo>
                    <a:pt x="8888" y="14570"/>
                  </a:lnTo>
                  <a:lnTo>
                    <a:pt x="8931" y="13399"/>
                  </a:lnTo>
                  <a:lnTo>
                    <a:pt x="8981" y="12274"/>
                  </a:lnTo>
                  <a:lnTo>
                    <a:pt x="9038" y="11181"/>
                  </a:lnTo>
                  <a:lnTo>
                    <a:pt x="9094" y="10135"/>
                  </a:lnTo>
                  <a:lnTo>
                    <a:pt x="9150" y="9134"/>
                  </a:lnTo>
                  <a:lnTo>
                    <a:pt x="9207" y="8178"/>
                  </a:lnTo>
                  <a:lnTo>
                    <a:pt x="9325" y="6412"/>
                  </a:lnTo>
                  <a:lnTo>
                    <a:pt x="9438" y="4855"/>
                  </a:lnTo>
                  <a:lnTo>
                    <a:pt x="9544" y="3514"/>
                  </a:lnTo>
                  <a:lnTo>
                    <a:pt x="9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g137aa9371db_0_160"/>
            <p:cNvSpPr/>
            <p:nvPr/>
          </p:nvSpPr>
          <p:spPr>
            <a:xfrm>
              <a:off x="2410025" y="-2977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g137aa9371db_0_160"/>
            <p:cNvSpPr/>
            <p:nvPr/>
          </p:nvSpPr>
          <p:spPr>
            <a:xfrm>
              <a:off x="3186200" y="-2977000"/>
              <a:ext cx="799775" cy="1287175"/>
            </a:xfrm>
            <a:custGeom>
              <a:avLst/>
              <a:gdLst/>
              <a:ahLst/>
              <a:cxnLst/>
              <a:rect l="l" t="t" r="r" b="b"/>
              <a:pathLst>
                <a:path w="31991" h="51487" extrusionOk="0">
                  <a:moveTo>
                    <a:pt x="31040" y="0"/>
                  </a:moveTo>
                  <a:lnTo>
                    <a:pt x="0" y="12666"/>
                  </a:lnTo>
                  <a:lnTo>
                    <a:pt x="0" y="51487"/>
                  </a:lnTo>
                  <a:lnTo>
                    <a:pt x="838" y="51310"/>
                  </a:lnTo>
                  <a:lnTo>
                    <a:pt x="1676" y="51127"/>
                  </a:lnTo>
                  <a:lnTo>
                    <a:pt x="2502" y="50937"/>
                  </a:lnTo>
                  <a:lnTo>
                    <a:pt x="3321" y="50734"/>
                  </a:lnTo>
                  <a:lnTo>
                    <a:pt x="4134" y="50532"/>
                  </a:lnTo>
                  <a:lnTo>
                    <a:pt x="4935" y="50322"/>
                  </a:lnTo>
                  <a:lnTo>
                    <a:pt x="5729" y="50106"/>
                  </a:lnTo>
                  <a:lnTo>
                    <a:pt x="6511" y="49884"/>
                  </a:lnTo>
                  <a:lnTo>
                    <a:pt x="7293" y="49661"/>
                  </a:lnTo>
                  <a:lnTo>
                    <a:pt x="8056" y="49426"/>
                  </a:lnTo>
                  <a:lnTo>
                    <a:pt x="8812" y="49190"/>
                  </a:lnTo>
                  <a:lnTo>
                    <a:pt x="9563" y="48955"/>
                  </a:lnTo>
                  <a:lnTo>
                    <a:pt x="10301" y="48706"/>
                  </a:lnTo>
                  <a:lnTo>
                    <a:pt x="11033" y="48458"/>
                  </a:lnTo>
                  <a:lnTo>
                    <a:pt x="11752" y="48209"/>
                  </a:lnTo>
                  <a:lnTo>
                    <a:pt x="12465" y="47954"/>
                  </a:lnTo>
                  <a:lnTo>
                    <a:pt x="13159" y="47699"/>
                  </a:lnTo>
                  <a:lnTo>
                    <a:pt x="13847" y="47444"/>
                  </a:lnTo>
                  <a:lnTo>
                    <a:pt x="14529" y="47182"/>
                  </a:lnTo>
                  <a:lnTo>
                    <a:pt x="15192" y="46920"/>
                  </a:lnTo>
                  <a:lnTo>
                    <a:pt x="15848" y="46659"/>
                  </a:lnTo>
                  <a:lnTo>
                    <a:pt x="16493" y="46390"/>
                  </a:lnTo>
                  <a:lnTo>
                    <a:pt x="17131" y="46129"/>
                  </a:lnTo>
                  <a:lnTo>
                    <a:pt x="17750" y="45861"/>
                  </a:lnTo>
                  <a:lnTo>
                    <a:pt x="18363" y="45599"/>
                  </a:lnTo>
                  <a:lnTo>
                    <a:pt x="18957" y="45331"/>
                  </a:lnTo>
                  <a:lnTo>
                    <a:pt x="19545" y="45069"/>
                  </a:lnTo>
                  <a:lnTo>
                    <a:pt x="20120" y="44807"/>
                  </a:lnTo>
                  <a:lnTo>
                    <a:pt x="20677" y="44546"/>
                  </a:lnTo>
                  <a:lnTo>
                    <a:pt x="21227" y="44284"/>
                  </a:lnTo>
                  <a:lnTo>
                    <a:pt x="22284" y="43774"/>
                  </a:lnTo>
                  <a:lnTo>
                    <a:pt x="23291" y="43270"/>
                  </a:lnTo>
                  <a:lnTo>
                    <a:pt x="24242" y="42779"/>
                  </a:lnTo>
                  <a:lnTo>
                    <a:pt x="25136" y="42308"/>
                  </a:lnTo>
                  <a:lnTo>
                    <a:pt x="25974" y="41857"/>
                  </a:lnTo>
                  <a:lnTo>
                    <a:pt x="26756" y="41425"/>
                  </a:lnTo>
                  <a:lnTo>
                    <a:pt x="27475" y="41013"/>
                  </a:lnTo>
                  <a:lnTo>
                    <a:pt x="28132" y="40633"/>
                  </a:lnTo>
                  <a:lnTo>
                    <a:pt x="28726" y="40280"/>
                  </a:lnTo>
                  <a:lnTo>
                    <a:pt x="29258" y="39960"/>
                  </a:lnTo>
                  <a:lnTo>
                    <a:pt x="29720" y="39672"/>
                  </a:lnTo>
                  <a:lnTo>
                    <a:pt x="30114" y="39417"/>
                  </a:lnTo>
                  <a:lnTo>
                    <a:pt x="30446" y="39207"/>
                  </a:lnTo>
                  <a:lnTo>
                    <a:pt x="30890" y="38919"/>
                  </a:lnTo>
                  <a:lnTo>
                    <a:pt x="31040" y="38815"/>
                  </a:lnTo>
                  <a:lnTo>
                    <a:pt x="31134" y="37892"/>
                  </a:lnTo>
                  <a:lnTo>
                    <a:pt x="31228" y="36970"/>
                  </a:lnTo>
                  <a:lnTo>
                    <a:pt x="31309" y="36054"/>
                  </a:lnTo>
                  <a:lnTo>
                    <a:pt x="31390" y="35131"/>
                  </a:lnTo>
                  <a:lnTo>
                    <a:pt x="31465" y="34222"/>
                  </a:lnTo>
                  <a:lnTo>
                    <a:pt x="31534" y="33306"/>
                  </a:lnTo>
                  <a:lnTo>
                    <a:pt x="31597" y="32397"/>
                  </a:lnTo>
                  <a:lnTo>
                    <a:pt x="31653" y="31494"/>
                  </a:lnTo>
                  <a:lnTo>
                    <a:pt x="31703" y="30591"/>
                  </a:lnTo>
                  <a:lnTo>
                    <a:pt x="31753" y="29695"/>
                  </a:lnTo>
                  <a:lnTo>
                    <a:pt x="31797" y="28805"/>
                  </a:lnTo>
                  <a:lnTo>
                    <a:pt x="31834" y="27922"/>
                  </a:lnTo>
                  <a:lnTo>
                    <a:pt x="31866" y="27039"/>
                  </a:lnTo>
                  <a:lnTo>
                    <a:pt x="31897" y="26169"/>
                  </a:lnTo>
                  <a:lnTo>
                    <a:pt x="31922" y="25305"/>
                  </a:lnTo>
                  <a:lnTo>
                    <a:pt x="31941" y="24442"/>
                  </a:lnTo>
                  <a:lnTo>
                    <a:pt x="31972" y="22747"/>
                  </a:lnTo>
                  <a:lnTo>
                    <a:pt x="31984" y="21086"/>
                  </a:lnTo>
                  <a:lnTo>
                    <a:pt x="31991" y="19463"/>
                  </a:lnTo>
                  <a:lnTo>
                    <a:pt x="31978" y="17880"/>
                  </a:lnTo>
                  <a:lnTo>
                    <a:pt x="31959" y="16343"/>
                  </a:lnTo>
                  <a:lnTo>
                    <a:pt x="31928" y="14851"/>
                  </a:lnTo>
                  <a:lnTo>
                    <a:pt x="31891" y="13412"/>
                  </a:lnTo>
                  <a:lnTo>
                    <a:pt x="31841" y="12025"/>
                  </a:lnTo>
                  <a:lnTo>
                    <a:pt x="31791" y="10697"/>
                  </a:lnTo>
                  <a:lnTo>
                    <a:pt x="31728" y="9428"/>
                  </a:lnTo>
                  <a:lnTo>
                    <a:pt x="31665" y="8224"/>
                  </a:lnTo>
                  <a:lnTo>
                    <a:pt x="31603" y="7085"/>
                  </a:lnTo>
                  <a:lnTo>
                    <a:pt x="31534" y="6026"/>
                  </a:lnTo>
                  <a:lnTo>
                    <a:pt x="31472" y="5038"/>
                  </a:lnTo>
                  <a:lnTo>
                    <a:pt x="31403" y="4122"/>
                  </a:lnTo>
                  <a:lnTo>
                    <a:pt x="31340" y="3291"/>
                  </a:lnTo>
                  <a:lnTo>
                    <a:pt x="31221" y="1891"/>
                  </a:lnTo>
                  <a:lnTo>
                    <a:pt x="31128" y="857"/>
                  </a:lnTo>
                  <a:lnTo>
                    <a:pt x="31059" y="216"/>
                  </a:lnTo>
                  <a:lnTo>
                    <a:pt x="31040" y="0"/>
                  </a:lnTo>
                  <a:close/>
                </a:path>
              </a:pathLst>
            </a:custGeom>
            <a:solidFill>
              <a:srgbClr val="FFE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137aa9371db_0_160"/>
            <p:cNvSpPr/>
            <p:nvPr/>
          </p:nvSpPr>
          <p:spPr>
            <a:xfrm>
              <a:off x="3186200" y="-2977000"/>
              <a:ext cx="799775" cy="1287175"/>
            </a:xfrm>
            <a:custGeom>
              <a:avLst/>
              <a:gdLst/>
              <a:ahLst/>
              <a:cxnLst/>
              <a:rect l="l" t="t" r="r" b="b"/>
              <a:pathLst>
                <a:path w="31991" h="51487" fill="none" extrusionOk="0">
                  <a:moveTo>
                    <a:pt x="0" y="51487"/>
                  </a:moveTo>
                  <a:lnTo>
                    <a:pt x="0" y="51487"/>
                  </a:lnTo>
                  <a:lnTo>
                    <a:pt x="838" y="51310"/>
                  </a:lnTo>
                  <a:lnTo>
                    <a:pt x="1676" y="51127"/>
                  </a:lnTo>
                  <a:lnTo>
                    <a:pt x="2502" y="50937"/>
                  </a:lnTo>
                  <a:lnTo>
                    <a:pt x="3321" y="50734"/>
                  </a:lnTo>
                  <a:lnTo>
                    <a:pt x="4134" y="50532"/>
                  </a:lnTo>
                  <a:lnTo>
                    <a:pt x="4935" y="50322"/>
                  </a:lnTo>
                  <a:lnTo>
                    <a:pt x="5729" y="50106"/>
                  </a:lnTo>
                  <a:lnTo>
                    <a:pt x="6511" y="49884"/>
                  </a:lnTo>
                  <a:lnTo>
                    <a:pt x="7293" y="49661"/>
                  </a:lnTo>
                  <a:lnTo>
                    <a:pt x="8056" y="49426"/>
                  </a:lnTo>
                  <a:lnTo>
                    <a:pt x="8812" y="49190"/>
                  </a:lnTo>
                  <a:lnTo>
                    <a:pt x="9563" y="48955"/>
                  </a:lnTo>
                  <a:lnTo>
                    <a:pt x="10301" y="48706"/>
                  </a:lnTo>
                  <a:lnTo>
                    <a:pt x="11033" y="48458"/>
                  </a:lnTo>
                  <a:lnTo>
                    <a:pt x="11752" y="48209"/>
                  </a:lnTo>
                  <a:lnTo>
                    <a:pt x="12465" y="47954"/>
                  </a:lnTo>
                  <a:lnTo>
                    <a:pt x="13159" y="47699"/>
                  </a:lnTo>
                  <a:lnTo>
                    <a:pt x="13847" y="47444"/>
                  </a:lnTo>
                  <a:lnTo>
                    <a:pt x="14529" y="47182"/>
                  </a:lnTo>
                  <a:lnTo>
                    <a:pt x="15192" y="46920"/>
                  </a:lnTo>
                  <a:lnTo>
                    <a:pt x="15848" y="46659"/>
                  </a:lnTo>
                  <a:lnTo>
                    <a:pt x="16493" y="46390"/>
                  </a:lnTo>
                  <a:lnTo>
                    <a:pt x="17131" y="46129"/>
                  </a:lnTo>
                  <a:lnTo>
                    <a:pt x="17750" y="45861"/>
                  </a:lnTo>
                  <a:lnTo>
                    <a:pt x="18363" y="45599"/>
                  </a:lnTo>
                  <a:lnTo>
                    <a:pt x="18957" y="45331"/>
                  </a:lnTo>
                  <a:lnTo>
                    <a:pt x="19545" y="45069"/>
                  </a:lnTo>
                  <a:lnTo>
                    <a:pt x="20120" y="44807"/>
                  </a:lnTo>
                  <a:lnTo>
                    <a:pt x="20677" y="44546"/>
                  </a:lnTo>
                  <a:lnTo>
                    <a:pt x="21227" y="44284"/>
                  </a:lnTo>
                  <a:lnTo>
                    <a:pt x="22284" y="43774"/>
                  </a:lnTo>
                  <a:lnTo>
                    <a:pt x="23291" y="43270"/>
                  </a:lnTo>
                  <a:lnTo>
                    <a:pt x="24242" y="42779"/>
                  </a:lnTo>
                  <a:lnTo>
                    <a:pt x="25136" y="42308"/>
                  </a:lnTo>
                  <a:lnTo>
                    <a:pt x="25974" y="41857"/>
                  </a:lnTo>
                  <a:lnTo>
                    <a:pt x="26756" y="41425"/>
                  </a:lnTo>
                  <a:lnTo>
                    <a:pt x="27475" y="41013"/>
                  </a:lnTo>
                  <a:lnTo>
                    <a:pt x="28132" y="40633"/>
                  </a:lnTo>
                  <a:lnTo>
                    <a:pt x="28726" y="40280"/>
                  </a:lnTo>
                  <a:lnTo>
                    <a:pt x="29258" y="39960"/>
                  </a:lnTo>
                  <a:lnTo>
                    <a:pt x="29720" y="39672"/>
                  </a:lnTo>
                  <a:lnTo>
                    <a:pt x="30114" y="39417"/>
                  </a:lnTo>
                  <a:lnTo>
                    <a:pt x="30446" y="39207"/>
                  </a:lnTo>
                  <a:lnTo>
                    <a:pt x="30890" y="38919"/>
                  </a:lnTo>
                  <a:lnTo>
                    <a:pt x="31040" y="38815"/>
                  </a:lnTo>
                  <a:lnTo>
                    <a:pt x="31040" y="38815"/>
                  </a:lnTo>
                  <a:lnTo>
                    <a:pt x="31134" y="37892"/>
                  </a:lnTo>
                  <a:lnTo>
                    <a:pt x="31228" y="36970"/>
                  </a:lnTo>
                  <a:lnTo>
                    <a:pt x="31309" y="36054"/>
                  </a:lnTo>
                  <a:lnTo>
                    <a:pt x="31390" y="35131"/>
                  </a:lnTo>
                  <a:lnTo>
                    <a:pt x="31465" y="34222"/>
                  </a:lnTo>
                  <a:lnTo>
                    <a:pt x="31534" y="33306"/>
                  </a:lnTo>
                  <a:lnTo>
                    <a:pt x="31597" y="32397"/>
                  </a:lnTo>
                  <a:lnTo>
                    <a:pt x="31653" y="31494"/>
                  </a:lnTo>
                  <a:lnTo>
                    <a:pt x="31703" y="30591"/>
                  </a:lnTo>
                  <a:lnTo>
                    <a:pt x="31753" y="29695"/>
                  </a:lnTo>
                  <a:lnTo>
                    <a:pt x="31797" y="28805"/>
                  </a:lnTo>
                  <a:lnTo>
                    <a:pt x="31834" y="27922"/>
                  </a:lnTo>
                  <a:lnTo>
                    <a:pt x="31866" y="27039"/>
                  </a:lnTo>
                  <a:lnTo>
                    <a:pt x="31897" y="26169"/>
                  </a:lnTo>
                  <a:lnTo>
                    <a:pt x="31922" y="25305"/>
                  </a:lnTo>
                  <a:lnTo>
                    <a:pt x="31941" y="24442"/>
                  </a:lnTo>
                  <a:lnTo>
                    <a:pt x="31972" y="22747"/>
                  </a:lnTo>
                  <a:lnTo>
                    <a:pt x="31984" y="21086"/>
                  </a:lnTo>
                  <a:lnTo>
                    <a:pt x="31991" y="19463"/>
                  </a:lnTo>
                  <a:lnTo>
                    <a:pt x="31978" y="17880"/>
                  </a:lnTo>
                  <a:lnTo>
                    <a:pt x="31959" y="16343"/>
                  </a:lnTo>
                  <a:lnTo>
                    <a:pt x="31928" y="14851"/>
                  </a:lnTo>
                  <a:lnTo>
                    <a:pt x="31891" y="13412"/>
                  </a:lnTo>
                  <a:lnTo>
                    <a:pt x="31841" y="12025"/>
                  </a:lnTo>
                  <a:lnTo>
                    <a:pt x="31791" y="10697"/>
                  </a:lnTo>
                  <a:lnTo>
                    <a:pt x="31728" y="9428"/>
                  </a:lnTo>
                  <a:lnTo>
                    <a:pt x="31665" y="8224"/>
                  </a:lnTo>
                  <a:lnTo>
                    <a:pt x="31603" y="7085"/>
                  </a:lnTo>
                  <a:lnTo>
                    <a:pt x="31534" y="6026"/>
                  </a:lnTo>
                  <a:lnTo>
                    <a:pt x="31472" y="5038"/>
                  </a:lnTo>
                  <a:lnTo>
                    <a:pt x="31403" y="4122"/>
                  </a:lnTo>
                  <a:lnTo>
                    <a:pt x="31340" y="3291"/>
                  </a:lnTo>
                  <a:lnTo>
                    <a:pt x="31221" y="1891"/>
                  </a:lnTo>
                  <a:lnTo>
                    <a:pt x="31128" y="857"/>
                  </a:lnTo>
                  <a:lnTo>
                    <a:pt x="31059" y="216"/>
                  </a:lnTo>
                  <a:lnTo>
                    <a:pt x="31040" y="0"/>
                  </a:lnTo>
                  <a:lnTo>
                    <a:pt x="0" y="12666"/>
                  </a:lnTo>
                  <a:lnTo>
                    <a:pt x="0" y="514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137aa9371db_0_160"/>
            <p:cNvSpPr/>
            <p:nvPr/>
          </p:nvSpPr>
          <p:spPr>
            <a:xfrm>
              <a:off x="3186200" y="-1689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137aa9371db_0_160"/>
            <p:cNvSpPr/>
            <p:nvPr/>
          </p:nvSpPr>
          <p:spPr>
            <a:xfrm>
              <a:off x="2410025" y="-3293800"/>
              <a:ext cx="1552025" cy="633450"/>
            </a:xfrm>
            <a:custGeom>
              <a:avLst/>
              <a:gdLst/>
              <a:ahLst/>
              <a:cxnLst/>
              <a:rect l="l" t="t" r="r" b="b"/>
              <a:pathLst>
                <a:path w="62081" h="25338" extrusionOk="0">
                  <a:moveTo>
                    <a:pt x="31047" y="0"/>
                  </a:moveTo>
                  <a:lnTo>
                    <a:pt x="30247" y="177"/>
                  </a:lnTo>
                  <a:lnTo>
                    <a:pt x="29446" y="360"/>
                  </a:lnTo>
                  <a:lnTo>
                    <a:pt x="28658" y="550"/>
                  </a:lnTo>
                  <a:lnTo>
                    <a:pt x="27876" y="746"/>
                  </a:lnTo>
                  <a:lnTo>
                    <a:pt x="27094" y="949"/>
                  </a:lnTo>
                  <a:lnTo>
                    <a:pt x="26325" y="1158"/>
                  </a:lnTo>
                  <a:lnTo>
                    <a:pt x="25556" y="1374"/>
                  </a:lnTo>
                  <a:lnTo>
                    <a:pt x="24793" y="1590"/>
                  </a:lnTo>
                  <a:lnTo>
                    <a:pt x="24042" y="1819"/>
                  </a:lnTo>
                  <a:lnTo>
                    <a:pt x="23292" y="2048"/>
                  </a:lnTo>
                  <a:lnTo>
                    <a:pt x="22554" y="2284"/>
                  </a:lnTo>
                  <a:lnTo>
                    <a:pt x="21822" y="2526"/>
                  </a:lnTo>
                  <a:lnTo>
                    <a:pt x="21097" y="2768"/>
                  </a:lnTo>
                  <a:lnTo>
                    <a:pt x="20384" y="3016"/>
                  </a:lnTo>
                  <a:lnTo>
                    <a:pt x="19671" y="3265"/>
                  </a:lnTo>
                  <a:lnTo>
                    <a:pt x="18970" y="3520"/>
                  </a:lnTo>
                  <a:lnTo>
                    <a:pt x="18282" y="3775"/>
                  </a:lnTo>
                  <a:lnTo>
                    <a:pt x="17600" y="4030"/>
                  </a:lnTo>
                  <a:lnTo>
                    <a:pt x="16925" y="4292"/>
                  </a:lnTo>
                  <a:lnTo>
                    <a:pt x="16262" y="4554"/>
                  </a:lnTo>
                  <a:lnTo>
                    <a:pt x="15605" y="4815"/>
                  </a:lnTo>
                  <a:lnTo>
                    <a:pt x="14961" y="5077"/>
                  </a:lnTo>
                  <a:lnTo>
                    <a:pt x="14323" y="5345"/>
                  </a:lnTo>
                  <a:lnTo>
                    <a:pt x="13698" y="5607"/>
                  </a:lnTo>
                  <a:lnTo>
                    <a:pt x="13085" y="5875"/>
                  </a:lnTo>
                  <a:lnTo>
                    <a:pt x="12484" y="6137"/>
                  </a:lnTo>
                  <a:lnTo>
                    <a:pt x="11309" y="6667"/>
                  </a:lnTo>
                  <a:lnTo>
                    <a:pt x="10183" y="7184"/>
                  </a:lnTo>
                  <a:lnTo>
                    <a:pt x="9107" y="7700"/>
                  </a:lnTo>
                  <a:lnTo>
                    <a:pt x="8075" y="8204"/>
                  </a:lnTo>
                  <a:lnTo>
                    <a:pt x="7100" y="8695"/>
                  </a:lnTo>
                  <a:lnTo>
                    <a:pt x="6180" y="9166"/>
                  </a:lnTo>
                  <a:lnTo>
                    <a:pt x="5311" y="9617"/>
                  </a:lnTo>
                  <a:lnTo>
                    <a:pt x="4504" y="10056"/>
                  </a:lnTo>
                  <a:lnTo>
                    <a:pt x="3753" y="10461"/>
                  </a:lnTo>
                  <a:lnTo>
                    <a:pt x="3072" y="10847"/>
                  </a:lnTo>
                  <a:lnTo>
                    <a:pt x="2446" y="11200"/>
                  </a:lnTo>
                  <a:lnTo>
                    <a:pt x="1890" y="11521"/>
                  </a:lnTo>
                  <a:lnTo>
                    <a:pt x="1402" y="11809"/>
                  </a:lnTo>
                  <a:lnTo>
                    <a:pt x="633" y="12273"/>
                  </a:lnTo>
                  <a:lnTo>
                    <a:pt x="164" y="12568"/>
                  </a:lnTo>
                  <a:lnTo>
                    <a:pt x="1" y="12666"/>
                  </a:lnTo>
                  <a:lnTo>
                    <a:pt x="8594" y="16179"/>
                  </a:lnTo>
                  <a:lnTo>
                    <a:pt x="31047" y="25338"/>
                  </a:lnTo>
                  <a:lnTo>
                    <a:pt x="62081" y="12666"/>
                  </a:lnTo>
                  <a:lnTo>
                    <a:pt x="61412" y="12260"/>
                  </a:lnTo>
                  <a:lnTo>
                    <a:pt x="60742" y="11868"/>
                  </a:lnTo>
                  <a:lnTo>
                    <a:pt x="60079" y="11475"/>
                  </a:lnTo>
                  <a:lnTo>
                    <a:pt x="59410" y="11096"/>
                  </a:lnTo>
                  <a:lnTo>
                    <a:pt x="58747" y="10716"/>
                  </a:lnTo>
                  <a:lnTo>
                    <a:pt x="58084" y="10350"/>
                  </a:lnTo>
                  <a:lnTo>
                    <a:pt x="57428" y="9997"/>
                  </a:lnTo>
                  <a:lnTo>
                    <a:pt x="56771" y="9643"/>
                  </a:lnTo>
                  <a:lnTo>
                    <a:pt x="56114" y="9297"/>
                  </a:lnTo>
                  <a:lnTo>
                    <a:pt x="55464" y="8963"/>
                  </a:lnTo>
                  <a:lnTo>
                    <a:pt x="54813" y="8636"/>
                  </a:lnTo>
                  <a:lnTo>
                    <a:pt x="54169" y="8315"/>
                  </a:lnTo>
                  <a:lnTo>
                    <a:pt x="53531" y="8001"/>
                  </a:lnTo>
                  <a:lnTo>
                    <a:pt x="52893" y="7694"/>
                  </a:lnTo>
                  <a:lnTo>
                    <a:pt x="52262" y="7393"/>
                  </a:lnTo>
                  <a:lnTo>
                    <a:pt x="51636" y="7099"/>
                  </a:lnTo>
                  <a:lnTo>
                    <a:pt x="51011" y="6811"/>
                  </a:lnTo>
                  <a:lnTo>
                    <a:pt x="50392" y="6536"/>
                  </a:lnTo>
                  <a:lnTo>
                    <a:pt x="49779" y="6261"/>
                  </a:lnTo>
                  <a:lnTo>
                    <a:pt x="49172" y="5993"/>
                  </a:lnTo>
                  <a:lnTo>
                    <a:pt x="47971" y="5483"/>
                  </a:lnTo>
                  <a:lnTo>
                    <a:pt x="46795" y="4999"/>
                  </a:lnTo>
                  <a:lnTo>
                    <a:pt x="45651" y="4541"/>
                  </a:lnTo>
                  <a:lnTo>
                    <a:pt x="44531" y="4109"/>
                  </a:lnTo>
                  <a:lnTo>
                    <a:pt x="43443" y="3703"/>
                  </a:lnTo>
                  <a:lnTo>
                    <a:pt x="42386" y="3317"/>
                  </a:lnTo>
                  <a:lnTo>
                    <a:pt x="41761" y="3095"/>
                  </a:lnTo>
                  <a:lnTo>
                    <a:pt x="41148" y="2879"/>
                  </a:lnTo>
                  <a:lnTo>
                    <a:pt x="39959" y="2480"/>
                  </a:lnTo>
                  <a:lnTo>
                    <a:pt x="38827" y="2113"/>
                  </a:lnTo>
                  <a:lnTo>
                    <a:pt x="37764" y="1780"/>
                  </a:lnTo>
                  <a:lnTo>
                    <a:pt x="36757" y="1479"/>
                  </a:lnTo>
                  <a:lnTo>
                    <a:pt x="35825" y="1204"/>
                  </a:lnTo>
                  <a:lnTo>
                    <a:pt x="34969" y="962"/>
                  </a:lnTo>
                  <a:lnTo>
                    <a:pt x="34180" y="753"/>
                  </a:lnTo>
                  <a:lnTo>
                    <a:pt x="33474" y="570"/>
                  </a:lnTo>
                  <a:lnTo>
                    <a:pt x="32848" y="413"/>
                  </a:lnTo>
                  <a:lnTo>
                    <a:pt x="32310" y="282"/>
                  </a:lnTo>
                  <a:lnTo>
                    <a:pt x="31866" y="184"/>
                  </a:lnTo>
                  <a:lnTo>
                    <a:pt x="31254" y="46"/>
                  </a:lnTo>
                  <a:lnTo>
                    <a:pt x="310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137aa9371db_0_160"/>
            <p:cNvSpPr/>
            <p:nvPr/>
          </p:nvSpPr>
          <p:spPr>
            <a:xfrm>
              <a:off x="2410025" y="-3293800"/>
              <a:ext cx="1552025" cy="633450"/>
            </a:xfrm>
            <a:custGeom>
              <a:avLst/>
              <a:gdLst/>
              <a:ahLst/>
              <a:cxnLst/>
              <a:rect l="l" t="t" r="r" b="b"/>
              <a:pathLst>
                <a:path w="62081" h="25338" fill="none" extrusionOk="0">
                  <a:moveTo>
                    <a:pt x="1" y="12666"/>
                  </a:moveTo>
                  <a:lnTo>
                    <a:pt x="8594" y="16179"/>
                  </a:lnTo>
                  <a:lnTo>
                    <a:pt x="31047" y="25338"/>
                  </a:lnTo>
                  <a:lnTo>
                    <a:pt x="62081" y="12666"/>
                  </a:lnTo>
                  <a:lnTo>
                    <a:pt x="62081" y="12666"/>
                  </a:lnTo>
                  <a:lnTo>
                    <a:pt x="61412" y="12260"/>
                  </a:lnTo>
                  <a:lnTo>
                    <a:pt x="60742" y="11868"/>
                  </a:lnTo>
                  <a:lnTo>
                    <a:pt x="60079" y="11475"/>
                  </a:lnTo>
                  <a:lnTo>
                    <a:pt x="59410" y="11096"/>
                  </a:lnTo>
                  <a:lnTo>
                    <a:pt x="58747" y="10716"/>
                  </a:lnTo>
                  <a:lnTo>
                    <a:pt x="58084" y="10350"/>
                  </a:lnTo>
                  <a:lnTo>
                    <a:pt x="57428" y="9997"/>
                  </a:lnTo>
                  <a:lnTo>
                    <a:pt x="56771" y="9643"/>
                  </a:lnTo>
                  <a:lnTo>
                    <a:pt x="56114" y="9297"/>
                  </a:lnTo>
                  <a:lnTo>
                    <a:pt x="55464" y="8963"/>
                  </a:lnTo>
                  <a:lnTo>
                    <a:pt x="54813" y="8636"/>
                  </a:lnTo>
                  <a:lnTo>
                    <a:pt x="54169" y="8315"/>
                  </a:lnTo>
                  <a:lnTo>
                    <a:pt x="53531" y="8001"/>
                  </a:lnTo>
                  <a:lnTo>
                    <a:pt x="52893" y="7694"/>
                  </a:lnTo>
                  <a:lnTo>
                    <a:pt x="52262" y="7393"/>
                  </a:lnTo>
                  <a:lnTo>
                    <a:pt x="51636" y="7099"/>
                  </a:lnTo>
                  <a:lnTo>
                    <a:pt x="51011" y="6811"/>
                  </a:lnTo>
                  <a:lnTo>
                    <a:pt x="50392" y="6536"/>
                  </a:lnTo>
                  <a:lnTo>
                    <a:pt x="49779" y="6261"/>
                  </a:lnTo>
                  <a:lnTo>
                    <a:pt x="49172" y="5993"/>
                  </a:lnTo>
                  <a:lnTo>
                    <a:pt x="47971" y="5483"/>
                  </a:lnTo>
                  <a:lnTo>
                    <a:pt x="46795" y="4999"/>
                  </a:lnTo>
                  <a:lnTo>
                    <a:pt x="45651" y="4541"/>
                  </a:lnTo>
                  <a:lnTo>
                    <a:pt x="44531" y="4109"/>
                  </a:lnTo>
                  <a:lnTo>
                    <a:pt x="43443" y="3703"/>
                  </a:lnTo>
                  <a:lnTo>
                    <a:pt x="42386" y="3317"/>
                  </a:lnTo>
                  <a:lnTo>
                    <a:pt x="42386" y="3317"/>
                  </a:lnTo>
                  <a:lnTo>
                    <a:pt x="41761" y="3095"/>
                  </a:lnTo>
                  <a:lnTo>
                    <a:pt x="41148" y="2879"/>
                  </a:lnTo>
                  <a:lnTo>
                    <a:pt x="39959" y="2480"/>
                  </a:lnTo>
                  <a:lnTo>
                    <a:pt x="38827" y="2113"/>
                  </a:lnTo>
                  <a:lnTo>
                    <a:pt x="37764" y="1780"/>
                  </a:lnTo>
                  <a:lnTo>
                    <a:pt x="36757" y="1479"/>
                  </a:lnTo>
                  <a:lnTo>
                    <a:pt x="35825" y="1204"/>
                  </a:lnTo>
                  <a:lnTo>
                    <a:pt x="34969" y="962"/>
                  </a:lnTo>
                  <a:lnTo>
                    <a:pt x="34180" y="753"/>
                  </a:lnTo>
                  <a:lnTo>
                    <a:pt x="33474" y="570"/>
                  </a:lnTo>
                  <a:lnTo>
                    <a:pt x="32848" y="413"/>
                  </a:lnTo>
                  <a:lnTo>
                    <a:pt x="32310" y="282"/>
                  </a:lnTo>
                  <a:lnTo>
                    <a:pt x="31866" y="184"/>
                  </a:lnTo>
                  <a:lnTo>
                    <a:pt x="31254" y="46"/>
                  </a:lnTo>
                  <a:lnTo>
                    <a:pt x="31047" y="0"/>
                  </a:lnTo>
                  <a:lnTo>
                    <a:pt x="31047" y="0"/>
                  </a:lnTo>
                  <a:lnTo>
                    <a:pt x="30247" y="177"/>
                  </a:lnTo>
                  <a:lnTo>
                    <a:pt x="29446" y="360"/>
                  </a:lnTo>
                  <a:lnTo>
                    <a:pt x="28658" y="550"/>
                  </a:lnTo>
                  <a:lnTo>
                    <a:pt x="27876" y="746"/>
                  </a:lnTo>
                  <a:lnTo>
                    <a:pt x="27094" y="949"/>
                  </a:lnTo>
                  <a:lnTo>
                    <a:pt x="26325" y="1158"/>
                  </a:lnTo>
                  <a:lnTo>
                    <a:pt x="25556" y="1374"/>
                  </a:lnTo>
                  <a:lnTo>
                    <a:pt x="24793" y="1590"/>
                  </a:lnTo>
                  <a:lnTo>
                    <a:pt x="24042" y="1819"/>
                  </a:lnTo>
                  <a:lnTo>
                    <a:pt x="23292" y="2048"/>
                  </a:lnTo>
                  <a:lnTo>
                    <a:pt x="22554" y="2284"/>
                  </a:lnTo>
                  <a:lnTo>
                    <a:pt x="21822" y="2526"/>
                  </a:lnTo>
                  <a:lnTo>
                    <a:pt x="21097" y="2768"/>
                  </a:lnTo>
                  <a:lnTo>
                    <a:pt x="20384" y="3016"/>
                  </a:lnTo>
                  <a:lnTo>
                    <a:pt x="19671" y="3265"/>
                  </a:lnTo>
                  <a:lnTo>
                    <a:pt x="18970" y="3520"/>
                  </a:lnTo>
                  <a:lnTo>
                    <a:pt x="18282" y="3775"/>
                  </a:lnTo>
                  <a:lnTo>
                    <a:pt x="17600" y="4030"/>
                  </a:lnTo>
                  <a:lnTo>
                    <a:pt x="16925" y="4292"/>
                  </a:lnTo>
                  <a:lnTo>
                    <a:pt x="16262" y="4554"/>
                  </a:lnTo>
                  <a:lnTo>
                    <a:pt x="15605" y="4815"/>
                  </a:lnTo>
                  <a:lnTo>
                    <a:pt x="14961" y="5077"/>
                  </a:lnTo>
                  <a:lnTo>
                    <a:pt x="14323" y="5345"/>
                  </a:lnTo>
                  <a:lnTo>
                    <a:pt x="13698" y="5607"/>
                  </a:lnTo>
                  <a:lnTo>
                    <a:pt x="13085" y="5875"/>
                  </a:lnTo>
                  <a:lnTo>
                    <a:pt x="12484" y="6137"/>
                  </a:lnTo>
                  <a:lnTo>
                    <a:pt x="11309" y="6667"/>
                  </a:lnTo>
                  <a:lnTo>
                    <a:pt x="10183" y="7184"/>
                  </a:lnTo>
                  <a:lnTo>
                    <a:pt x="9107" y="7700"/>
                  </a:lnTo>
                  <a:lnTo>
                    <a:pt x="8075" y="8204"/>
                  </a:lnTo>
                  <a:lnTo>
                    <a:pt x="7100" y="8695"/>
                  </a:lnTo>
                  <a:lnTo>
                    <a:pt x="6180" y="9166"/>
                  </a:lnTo>
                  <a:lnTo>
                    <a:pt x="5311" y="9617"/>
                  </a:lnTo>
                  <a:lnTo>
                    <a:pt x="4504" y="10056"/>
                  </a:lnTo>
                  <a:lnTo>
                    <a:pt x="3753" y="10461"/>
                  </a:lnTo>
                  <a:lnTo>
                    <a:pt x="3072" y="10847"/>
                  </a:lnTo>
                  <a:lnTo>
                    <a:pt x="2446" y="11200"/>
                  </a:lnTo>
                  <a:lnTo>
                    <a:pt x="1890" y="11521"/>
                  </a:lnTo>
                  <a:lnTo>
                    <a:pt x="1402" y="11809"/>
                  </a:lnTo>
                  <a:lnTo>
                    <a:pt x="633" y="12273"/>
                  </a:lnTo>
                  <a:lnTo>
                    <a:pt x="164" y="12568"/>
                  </a:lnTo>
                  <a:lnTo>
                    <a:pt x="1" y="12666"/>
                  </a:lnTo>
                  <a:lnTo>
                    <a:pt x="1" y="126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137aa9371db_0_160"/>
            <p:cNvSpPr/>
            <p:nvPr/>
          </p:nvSpPr>
          <p:spPr>
            <a:xfrm>
              <a:off x="2410025" y="-2977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137aa9371db_0_160"/>
            <p:cNvSpPr/>
            <p:nvPr/>
          </p:nvSpPr>
          <p:spPr>
            <a:xfrm>
              <a:off x="2410025" y="-3293800"/>
              <a:ext cx="1059675" cy="404475"/>
            </a:xfrm>
            <a:custGeom>
              <a:avLst/>
              <a:gdLst/>
              <a:ahLst/>
              <a:cxnLst/>
              <a:rect l="l" t="t" r="r" b="b"/>
              <a:pathLst>
                <a:path w="42387" h="16179" extrusionOk="0">
                  <a:moveTo>
                    <a:pt x="31047" y="0"/>
                  </a:moveTo>
                  <a:lnTo>
                    <a:pt x="30247" y="177"/>
                  </a:lnTo>
                  <a:lnTo>
                    <a:pt x="29446" y="360"/>
                  </a:lnTo>
                  <a:lnTo>
                    <a:pt x="28658" y="550"/>
                  </a:lnTo>
                  <a:lnTo>
                    <a:pt x="27876" y="746"/>
                  </a:lnTo>
                  <a:lnTo>
                    <a:pt x="27094" y="949"/>
                  </a:lnTo>
                  <a:lnTo>
                    <a:pt x="26325" y="1158"/>
                  </a:lnTo>
                  <a:lnTo>
                    <a:pt x="25556" y="1374"/>
                  </a:lnTo>
                  <a:lnTo>
                    <a:pt x="24793" y="1590"/>
                  </a:lnTo>
                  <a:lnTo>
                    <a:pt x="24042" y="1819"/>
                  </a:lnTo>
                  <a:lnTo>
                    <a:pt x="23292" y="2048"/>
                  </a:lnTo>
                  <a:lnTo>
                    <a:pt x="22554" y="2284"/>
                  </a:lnTo>
                  <a:lnTo>
                    <a:pt x="21822" y="2526"/>
                  </a:lnTo>
                  <a:lnTo>
                    <a:pt x="21097" y="2768"/>
                  </a:lnTo>
                  <a:lnTo>
                    <a:pt x="20384" y="3016"/>
                  </a:lnTo>
                  <a:lnTo>
                    <a:pt x="19671" y="3265"/>
                  </a:lnTo>
                  <a:lnTo>
                    <a:pt x="18970" y="3520"/>
                  </a:lnTo>
                  <a:lnTo>
                    <a:pt x="18282" y="3775"/>
                  </a:lnTo>
                  <a:lnTo>
                    <a:pt x="17600" y="4030"/>
                  </a:lnTo>
                  <a:lnTo>
                    <a:pt x="16925" y="4292"/>
                  </a:lnTo>
                  <a:lnTo>
                    <a:pt x="16262" y="4554"/>
                  </a:lnTo>
                  <a:lnTo>
                    <a:pt x="15605" y="4815"/>
                  </a:lnTo>
                  <a:lnTo>
                    <a:pt x="14961" y="5077"/>
                  </a:lnTo>
                  <a:lnTo>
                    <a:pt x="14323" y="5345"/>
                  </a:lnTo>
                  <a:lnTo>
                    <a:pt x="13698" y="5607"/>
                  </a:lnTo>
                  <a:lnTo>
                    <a:pt x="13085" y="5875"/>
                  </a:lnTo>
                  <a:lnTo>
                    <a:pt x="12484" y="6137"/>
                  </a:lnTo>
                  <a:lnTo>
                    <a:pt x="11309" y="6667"/>
                  </a:lnTo>
                  <a:lnTo>
                    <a:pt x="10183" y="7184"/>
                  </a:lnTo>
                  <a:lnTo>
                    <a:pt x="9107" y="7700"/>
                  </a:lnTo>
                  <a:lnTo>
                    <a:pt x="8075" y="8204"/>
                  </a:lnTo>
                  <a:lnTo>
                    <a:pt x="7100" y="8695"/>
                  </a:lnTo>
                  <a:lnTo>
                    <a:pt x="6180" y="9166"/>
                  </a:lnTo>
                  <a:lnTo>
                    <a:pt x="5311" y="9617"/>
                  </a:lnTo>
                  <a:lnTo>
                    <a:pt x="4504" y="10056"/>
                  </a:lnTo>
                  <a:lnTo>
                    <a:pt x="3753" y="10461"/>
                  </a:lnTo>
                  <a:lnTo>
                    <a:pt x="3072" y="10847"/>
                  </a:lnTo>
                  <a:lnTo>
                    <a:pt x="2446" y="11200"/>
                  </a:lnTo>
                  <a:lnTo>
                    <a:pt x="1890" y="11521"/>
                  </a:lnTo>
                  <a:lnTo>
                    <a:pt x="1402" y="11809"/>
                  </a:lnTo>
                  <a:lnTo>
                    <a:pt x="633" y="12273"/>
                  </a:lnTo>
                  <a:lnTo>
                    <a:pt x="164" y="12568"/>
                  </a:lnTo>
                  <a:lnTo>
                    <a:pt x="1" y="12666"/>
                  </a:lnTo>
                  <a:lnTo>
                    <a:pt x="8594" y="16179"/>
                  </a:lnTo>
                  <a:lnTo>
                    <a:pt x="8794" y="16074"/>
                  </a:lnTo>
                  <a:lnTo>
                    <a:pt x="9364" y="15780"/>
                  </a:lnTo>
                  <a:lnTo>
                    <a:pt x="10283" y="15322"/>
                  </a:lnTo>
                  <a:lnTo>
                    <a:pt x="11534" y="14707"/>
                  </a:lnTo>
                  <a:lnTo>
                    <a:pt x="12266" y="14354"/>
                  </a:lnTo>
                  <a:lnTo>
                    <a:pt x="13072" y="13968"/>
                  </a:lnTo>
                  <a:lnTo>
                    <a:pt x="13948" y="13556"/>
                  </a:lnTo>
                  <a:lnTo>
                    <a:pt x="14892" y="13124"/>
                  </a:lnTo>
                  <a:lnTo>
                    <a:pt x="15893" y="12666"/>
                  </a:lnTo>
                  <a:lnTo>
                    <a:pt x="16956" y="12188"/>
                  </a:lnTo>
                  <a:lnTo>
                    <a:pt x="18070" y="11698"/>
                  </a:lnTo>
                  <a:lnTo>
                    <a:pt x="19239" y="11194"/>
                  </a:lnTo>
                  <a:lnTo>
                    <a:pt x="20459" y="10671"/>
                  </a:lnTo>
                  <a:lnTo>
                    <a:pt x="21716" y="10147"/>
                  </a:lnTo>
                  <a:lnTo>
                    <a:pt x="23023" y="9611"/>
                  </a:lnTo>
                  <a:lnTo>
                    <a:pt x="24368" y="9081"/>
                  </a:lnTo>
                  <a:lnTo>
                    <a:pt x="25750" y="8538"/>
                  </a:lnTo>
                  <a:lnTo>
                    <a:pt x="27163" y="8008"/>
                  </a:lnTo>
                  <a:lnTo>
                    <a:pt x="28602" y="7471"/>
                  </a:lnTo>
                  <a:lnTo>
                    <a:pt x="29333" y="7210"/>
                  </a:lnTo>
                  <a:lnTo>
                    <a:pt x="30071" y="6948"/>
                  </a:lnTo>
                  <a:lnTo>
                    <a:pt x="30816" y="6693"/>
                  </a:lnTo>
                  <a:lnTo>
                    <a:pt x="31566" y="6438"/>
                  </a:lnTo>
                  <a:lnTo>
                    <a:pt x="32317" y="6183"/>
                  </a:lnTo>
                  <a:lnTo>
                    <a:pt x="33080" y="5934"/>
                  </a:lnTo>
                  <a:lnTo>
                    <a:pt x="33843" y="5685"/>
                  </a:lnTo>
                  <a:lnTo>
                    <a:pt x="34606" y="5443"/>
                  </a:lnTo>
                  <a:lnTo>
                    <a:pt x="35375" y="5208"/>
                  </a:lnTo>
                  <a:lnTo>
                    <a:pt x="36151" y="4972"/>
                  </a:lnTo>
                  <a:lnTo>
                    <a:pt x="36926" y="4743"/>
                  </a:lnTo>
                  <a:lnTo>
                    <a:pt x="37702" y="4521"/>
                  </a:lnTo>
                  <a:lnTo>
                    <a:pt x="38477" y="4305"/>
                  </a:lnTo>
                  <a:lnTo>
                    <a:pt x="39259" y="4096"/>
                  </a:lnTo>
                  <a:lnTo>
                    <a:pt x="40041" y="3893"/>
                  </a:lnTo>
                  <a:lnTo>
                    <a:pt x="40823" y="3690"/>
                  </a:lnTo>
                  <a:lnTo>
                    <a:pt x="41604" y="3500"/>
                  </a:lnTo>
                  <a:lnTo>
                    <a:pt x="42386" y="3317"/>
                  </a:lnTo>
                  <a:lnTo>
                    <a:pt x="41761" y="3095"/>
                  </a:lnTo>
                  <a:lnTo>
                    <a:pt x="41148" y="2879"/>
                  </a:lnTo>
                  <a:lnTo>
                    <a:pt x="39959" y="2480"/>
                  </a:lnTo>
                  <a:lnTo>
                    <a:pt x="38827" y="2113"/>
                  </a:lnTo>
                  <a:lnTo>
                    <a:pt x="37764" y="1780"/>
                  </a:lnTo>
                  <a:lnTo>
                    <a:pt x="36757" y="1479"/>
                  </a:lnTo>
                  <a:lnTo>
                    <a:pt x="35825" y="1204"/>
                  </a:lnTo>
                  <a:lnTo>
                    <a:pt x="34969" y="962"/>
                  </a:lnTo>
                  <a:lnTo>
                    <a:pt x="34180" y="753"/>
                  </a:lnTo>
                  <a:lnTo>
                    <a:pt x="33474" y="570"/>
                  </a:lnTo>
                  <a:lnTo>
                    <a:pt x="32848" y="413"/>
                  </a:lnTo>
                  <a:lnTo>
                    <a:pt x="32310" y="282"/>
                  </a:lnTo>
                  <a:lnTo>
                    <a:pt x="31866" y="184"/>
                  </a:lnTo>
                  <a:lnTo>
                    <a:pt x="31254" y="46"/>
                  </a:lnTo>
                  <a:lnTo>
                    <a:pt x="31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137aa9371db_0_160"/>
            <p:cNvSpPr/>
            <p:nvPr/>
          </p:nvSpPr>
          <p:spPr>
            <a:xfrm>
              <a:off x="2410025" y="-2977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137aa9371db_0_160"/>
            <p:cNvSpPr/>
            <p:nvPr/>
          </p:nvSpPr>
          <p:spPr>
            <a:xfrm>
              <a:off x="3526575" y="-4246325"/>
              <a:ext cx="2432300" cy="4484450"/>
            </a:xfrm>
            <a:custGeom>
              <a:avLst/>
              <a:gdLst/>
              <a:ahLst/>
              <a:cxnLst/>
              <a:rect l="l" t="t" r="r" b="b"/>
              <a:pathLst>
                <a:path w="97292" h="179378" extrusionOk="0">
                  <a:moveTo>
                    <a:pt x="93164" y="0"/>
                  </a:moveTo>
                  <a:lnTo>
                    <a:pt x="93008" y="7"/>
                  </a:lnTo>
                  <a:lnTo>
                    <a:pt x="92851" y="26"/>
                  </a:lnTo>
                  <a:lnTo>
                    <a:pt x="92701" y="46"/>
                  </a:lnTo>
                  <a:lnTo>
                    <a:pt x="92551" y="79"/>
                  </a:lnTo>
                  <a:lnTo>
                    <a:pt x="92401" y="124"/>
                  </a:lnTo>
                  <a:lnTo>
                    <a:pt x="92257" y="170"/>
                  </a:lnTo>
                  <a:lnTo>
                    <a:pt x="92113" y="223"/>
                  </a:lnTo>
                  <a:lnTo>
                    <a:pt x="91976" y="288"/>
                  </a:lnTo>
                  <a:lnTo>
                    <a:pt x="91845" y="353"/>
                  </a:lnTo>
                  <a:lnTo>
                    <a:pt x="91713" y="432"/>
                  </a:lnTo>
                  <a:lnTo>
                    <a:pt x="91588" y="510"/>
                  </a:lnTo>
                  <a:lnTo>
                    <a:pt x="91463" y="596"/>
                  </a:lnTo>
                  <a:lnTo>
                    <a:pt x="91350" y="694"/>
                  </a:lnTo>
                  <a:lnTo>
                    <a:pt x="91232" y="792"/>
                  </a:lnTo>
                  <a:lnTo>
                    <a:pt x="91125" y="896"/>
                  </a:lnTo>
                  <a:lnTo>
                    <a:pt x="91025" y="1001"/>
                  </a:lnTo>
                  <a:lnTo>
                    <a:pt x="90925" y="1119"/>
                  </a:lnTo>
                  <a:lnTo>
                    <a:pt x="90831" y="1237"/>
                  </a:lnTo>
                  <a:lnTo>
                    <a:pt x="90744" y="1361"/>
                  </a:lnTo>
                  <a:lnTo>
                    <a:pt x="90662" y="1492"/>
                  </a:lnTo>
                  <a:lnTo>
                    <a:pt x="90587" y="1623"/>
                  </a:lnTo>
                  <a:lnTo>
                    <a:pt x="90512" y="1760"/>
                  </a:lnTo>
                  <a:lnTo>
                    <a:pt x="90450" y="1904"/>
                  </a:lnTo>
                  <a:lnTo>
                    <a:pt x="90394" y="2048"/>
                  </a:lnTo>
                  <a:lnTo>
                    <a:pt x="90344" y="2192"/>
                  </a:lnTo>
                  <a:lnTo>
                    <a:pt x="90300" y="2342"/>
                  </a:lnTo>
                  <a:lnTo>
                    <a:pt x="90262" y="2499"/>
                  </a:lnTo>
                  <a:lnTo>
                    <a:pt x="90231" y="2656"/>
                  </a:lnTo>
                  <a:lnTo>
                    <a:pt x="90206" y="2813"/>
                  </a:lnTo>
                  <a:lnTo>
                    <a:pt x="90193" y="2970"/>
                  </a:lnTo>
                  <a:lnTo>
                    <a:pt x="90187" y="3134"/>
                  </a:lnTo>
                  <a:lnTo>
                    <a:pt x="90187" y="3304"/>
                  </a:lnTo>
                  <a:lnTo>
                    <a:pt x="90293" y="7157"/>
                  </a:lnTo>
                  <a:lnTo>
                    <a:pt x="90394" y="11128"/>
                  </a:lnTo>
                  <a:lnTo>
                    <a:pt x="90494" y="15224"/>
                  </a:lnTo>
                  <a:lnTo>
                    <a:pt x="90587" y="19430"/>
                  </a:lnTo>
                  <a:lnTo>
                    <a:pt x="90675" y="23748"/>
                  </a:lnTo>
                  <a:lnTo>
                    <a:pt x="90756" y="28177"/>
                  </a:lnTo>
                  <a:lnTo>
                    <a:pt x="90838" y="32711"/>
                  </a:lnTo>
                  <a:lnTo>
                    <a:pt x="90906" y="37342"/>
                  </a:lnTo>
                  <a:lnTo>
                    <a:pt x="90969" y="42072"/>
                  </a:lnTo>
                  <a:lnTo>
                    <a:pt x="91025" y="46900"/>
                  </a:lnTo>
                  <a:lnTo>
                    <a:pt x="91069" y="51820"/>
                  </a:lnTo>
                  <a:lnTo>
                    <a:pt x="91107" y="56831"/>
                  </a:lnTo>
                  <a:lnTo>
                    <a:pt x="91132" y="61921"/>
                  </a:lnTo>
                  <a:lnTo>
                    <a:pt x="91144" y="67096"/>
                  </a:lnTo>
                  <a:lnTo>
                    <a:pt x="91150" y="72356"/>
                  </a:lnTo>
                  <a:lnTo>
                    <a:pt x="91144" y="77681"/>
                  </a:lnTo>
                  <a:lnTo>
                    <a:pt x="91125" y="83085"/>
                  </a:lnTo>
                  <a:lnTo>
                    <a:pt x="91088" y="88561"/>
                  </a:lnTo>
                  <a:lnTo>
                    <a:pt x="91044" y="94102"/>
                  </a:lnTo>
                  <a:lnTo>
                    <a:pt x="90981" y="99702"/>
                  </a:lnTo>
                  <a:lnTo>
                    <a:pt x="90906" y="105367"/>
                  </a:lnTo>
                  <a:lnTo>
                    <a:pt x="90863" y="108220"/>
                  </a:lnTo>
                  <a:lnTo>
                    <a:pt x="90819" y="111085"/>
                  </a:lnTo>
                  <a:lnTo>
                    <a:pt x="90763" y="113964"/>
                  </a:lnTo>
                  <a:lnTo>
                    <a:pt x="90706" y="116855"/>
                  </a:lnTo>
                  <a:lnTo>
                    <a:pt x="90650" y="119766"/>
                  </a:lnTo>
                  <a:lnTo>
                    <a:pt x="90587" y="122684"/>
                  </a:lnTo>
                  <a:lnTo>
                    <a:pt x="90519" y="125608"/>
                  </a:lnTo>
                  <a:lnTo>
                    <a:pt x="90444" y="128552"/>
                  </a:lnTo>
                  <a:lnTo>
                    <a:pt x="90369" y="131503"/>
                  </a:lnTo>
                  <a:lnTo>
                    <a:pt x="90287" y="134466"/>
                  </a:lnTo>
                  <a:lnTo>
                    <a:pt x="90200" y="137437"/>
                  </a:lnTo>
                  <a:lnTo>
                    <a:pt x="90106" y="140420"/>
                  </a:lnTo>
                  <a:lnTo>
                    <a:pt x="90012" y="143410"/>
                  </a:lnTo>
                  <a:lnTo>
                    <a:pt x="89912" y="146412"/>
                  </a:lnTo>
                  <a:lnTo>
                    <a:pt x="89806" y="149422"/>
                  </a:lnTo>
                  <a:lnTo>
                    <a:pt x="89693" y="152438"/>
                  </a:lnTo>
                  <a:lnTo>
                    <a:pt x="89580" y="155467"/>
                  </a:lnTo>
                  <a:lnTo>
                    <a:pt x="89455" y="158496"/>
                  </a:lnTo>
                  <a:lnTo>
                    <a:pt x="89330" y="161538"/>
                  </a:lnTo>
                  <a:lnTo>
                    <a:pt x="89199" y="164580"/>
                  </a:lnTo>
                  <a:lnTo>
                    <a:pt x="89061" y="167635"/>
                  </a:lnTo>
                  <a:lnTo>
                    <a:pt x="88918" y="170690"/>
                  </a:lnTo>
                  <a:lnTo>
                    <a:pt x="87129" y="170814"/>
                  </a:lnTo>
                  <a:lnTo>
                    <a:pt x="84934" y="170958"/>
                  </a:lnTo>
                  <a:lnTo>
                    <a:pt x="82351" y="171115"/>
                  </a:lnTo>
                  <a:lnTo>
                    <a:pt x="79417" y="171292"/>
                  </a:lnTo>
                  <a:lnTo>
                    <a:pt x="76140" y="171475"/>
                  </a:lnTo>
                  <a:lnTo>
                    <a:pt x="72556" y="171665"/>
                  </a:lnTo>
                  <a:lnTo>
                    <a:pt x="68691" y="171855"/>
                  </a:lnTo>
                  <a:lnTo>
                    <a:pt x="66652" y="171946"/>
                  </a:lnTo>
                  <a:lnTo>
                    <a:pt x="64557" y="172044"/>
                  </a:lnTo>
                  <a:lnTo>
                    <a:pt x="62406" y="172136"/>
                  </a:lnTo>
                  <a:lnTo>
                    <a:pt x="60192" y="172221"/>
                  </a:lnTo>
                  <a:lnTo>
                    <a:pt x="57928" y="172313"/>
                  </a:lnTo>
                  <a:lnTo>
                    <a:pt x="55614" y="172391"/>
                  </a:lnTo>
                  <a:lnTo>
                    <a:pt x="53249" y="172470"/>
                  </a:lnTo>
                  <a:lnTo>
                    <a:pt x="50848" y="172548"/>
                  </a:lnTo>
                  <a:lnTo>
                    <a:pt x="48396" y="172620"/>
                  </a:lnTo>
                  <a:lnTo>
                    <a:pt x="45913" y="172685"/>
                  </a:lnTo>
                  <a:lnTo>
                    <a:pt x="43393" y="172744"/>
                  </a:lnTo>
                  <a:lnTo>
                    <a:pt x="40841" y="172797"/>
                  </a:lnTo>
                  <a:lnTo>
                    <a:pt x="38264" y="172842"/>
                  </a:lnTo>
                  <a:lnTo>
                    <a:pt x="35656" y="172882"/>
                  </a:lnTo>
                  <a:lnTo>
                    <a:pt x="33029" y="172914"/>
                  </a:lnTo>
                  <a:lnTo>
                    <a:pt x="30384" y="172934"/>
                  </a:lnTo>
                  <a:lnTo>
                    <a:pt x="27720" y="172954"/>
                  </a:lnTo>
                  <a:lnTo>
                    <a:pt x="22410" y="172954"/>
                  </a:lnTo>
                  <a:lnTo>
                    <a:pt x="19752" y="172941"/>
                  </a:lnTo>
                  <a:lnTo>
                    <a:pt x="17050" y="172914"/>
                  </a:lnTo>
                  <a:lnTo>
                    <a:pt x="14323" y="172882"/>
                  </a:lnTo>
                  <a:lnTo>
                    <a:pt x="11565" y="172842"/>
                  </a:lnTo>
                  <a:lnTo>
                    <a:pt x="8782" y="172790"/>
                  </a:lnTo>
                  <a:lnTo>
                    <a:pt x="5973" y="172731"/>
                  </a:lnTo>
                  <a:lnTo>
                    <a:pt x="3140" y="172659"/>
                  </a:lnTo>
                  <a:lnTo>
                    <a:pt x="3065" y="172659"/>
                  </a:lnTo>
                  <a:lnTo>
                    <a:pt x="2909" y="172666"/>
                  </a:lnTo>
                  <a:lnTo>
                    <a:pt x="2759" y="172672"/>
                  </a:lnTo>
                  <a:lnTo>
                    <a:pt x="2609" y="172692"/>
                  </a:lnTo>
                  <a:lnTo>
                    <a:pt x="2459" y="172725"/>
                  </a:lnTo>
                  <a:lnTo>
                    <a:pt x="2315" y="172757"/>
                  </a:lnTo>
                  <a:lnTo>
                    <a:pt x="2171" y="172797"/>
                  </a:lnTo>
                  <a:lnTo>
                    <a:pt x="2027" y="172849"/>
                  </a:lnTo>
                  <a:lnTo>
                    <a:pt x="1889" y="172901"/>
                  </a:lnTo>
                  <a:lnTo>
                    <a:pt x="1758" y="172967"/>
                  </a:lnTo>
                  <a:lnTo>
                    <a:pt x="1627" y="173032"/>
                  </a:lnTo>
                  <a:lnTo>
                    <a:pt x="1502" y="173111"/>
                  </a:lnTo>
                  <a:lnTo>
                    <a:pt x="1377" y="173189"/>
                  </a:lnTo>
                  <a:lnTo>
                    <a:pt x="1258" y="173274"/>
                  </a:lnTo>
                  <a:lnTo>
                    <a:pt x="1139" y="173366"/>
                  </a:lnTo>
                  <a:lnTo>
                    <a:pt x="1033" y="173464"/>
                  </a:lnTo>
                  <a:lnTo>
                    <a:pt x="926" y="173569"/>
                  </a:lnTo>
                  <a:lnTo>
                    <a:pt x="820" y="173680"/>
                  </a:lnTo>
                  <a:lnTo>
                    <a:pt x="726" y="173791"/>
                  </a:lnTo>
                  <a:lnTo>
                    <a:pt x="632" y="173909"/>
                  </a:lnTo>
                  <a:lnTo>
                    <a:pt x="551" y="174033"/>
                  </a:lnTo>
                  <a:lnTo>
                    <a:pt x="470" y="174157"/>
                  </a:lnTo>
                  <a:lnTo>
                    <a:pt x="395" y="174288"/>
                  </a:lnTo>
                  <a:lnTo>
                    <a:pt x="326" y="174426"/>
                  </a:lnTo>
                  <a:lnTo>
                    <a:pt x="263" y="174563"/>
                  </a:lnTo>
                  <a:lnTo>
                    <a:pt x="201" y="174707"/>
                  </a:lnTo>
                  <a:lnTo>
                    <a:pt x="151" y="174851"/>
                  </a:lnTo>
                  <a:lnTo>
                    <a:pt x="107" y="175001"/>
                  </a:lnTo>
                  <a:lnTo>
                    <a:pt x="76" y="175152"/>
                  </a:lnTo>
                  <a:lnTo>
                    <a:pt x="44" y="175309"/>
                  </a:lnTo>
                  <a:lnTo>
                    <a:pt x="19" y="175466"/>
                  </a:lnTo>
                  <a:lnTo>
                    <a:pt x="7" y="175629"/>
                  </a:lnTo>
                  <a:lnTo>
                    <a:pt x="1" y="175793"/>
                  </a:lnTo>
                  <a:lnTo>
                    <a:pt x="1" y="175956"/>
                  </a:lnTo>
                  <a:lnTo>
                    <a:pt x="7" y="176120"/>
                  </a:lnTo>
                  <a:lnTo>
                    <a:pt x="19" y="176277"/>
                  </a:lnTo>
                  <a:lnTo>
                    <a:pt x="44" y="176441"/>
                  </a:lnTo>
                  <a:lnTo>
                    <a:pt x="76" y="176598"/>
                  </a:lnTo>
                  <a:lnTo>
                    <a:pt x="113" y="176748"/>
                  </a:lnTo>
                  <a:lnTo>
                    <a:pt x="157" y="176899"/>
                  </a:lnTo>
                  <a:lnTo>
                    <a:pt x="207" y="177049"/>
                  </a:lnTo>
                  <a:lnTo>
                    <a:pt x="270" y="177193"/>
                  </a:lnTo>
                  <a:lnTo>
                    <a:pt x="332" y="177330"/>
                  </a:lnTo>
                  <a:lnTo>
                    <a:pt x="401" y="177468"/>
                  </a:lnTo>
                  <a:lnTo>
                    <a:pt x="476" y="177599"/>
                  </a:lnTo>
                  <a:lnTo>
                    <a:pt x="564" y="177729"/>
                  </a:lnTo>
                  <a:lnTo>
                    <a:pt x="651" y="177854"/>
                  </a:lnTo>
                  <a:lnTo>
                    <a:pt x="745" y="177971"/>
                  </a:lnTo>
                  <a:lnTo>
                    <a:pt x="845" y="178083"/>
                  </a:lnTo>
                  <a:lnTo>
                    <a:pt x="945" y="178194"/>
                  </a:lnTo>
                  <a:lnTo>
                    <a:pt x="1058" y="178299"/>
                  </a:lnTo>
                  <a:lnTo>
                    <a:pt x="1170" y="178397"/>
                  </a:lnTo>
                  <a:lnTo>
                    <a:pt x="1289" y="178488"/>
                  </a:lnTo>
                  <a:lnTo>
                    <a:pt x="1408" y="178573"/>
                  </a:lnTo>
                  <a:lnTo>
                    <a:pt x="1539" y="178658"/>
                  </a:lnTo>
                  <a:lnTo>
                    <a:pt x="1664" y="178730"/>
                  </a:lnTo>
                  <a:lnTo>
                    <a:pt x="1802" y="178796"/>
                  </a:lnTo>
                  <a:lnTo>
                    <a:pt x="1939" y="178861"/>
                  </a:lnTo>
                  <a:lnTo>
                    <a:pt x="2083" y="178914"/>
                  </a:lnTo>
                  <a:lnTo>
                    <a:pt x="2227" y="178959"/>
                  </a:lnTo>
                  <a:lnTo>
                    <a:pt x="2371" y="178999"/>
                  </a:lnTo>
                  <a:lnTo>
                    <a:pt x="2521" y="179031"/>
                  </a:lnTo>
                  <a:lnTo>
                    <a:pt x="2677" y="179057"/>
                  </a:lnTo>
                  <a:lnTo>
                    <a:pt x="2834" y="179071"/>
                  </a:lnTo>
                  <a:lnTo>
                    <a:pt x="2990" y="179084"/>
                  </a:lnTo>
                  <a:lnTo>
                    <a:pt x="5842" y="179149"/>
                  </a:lnTo>
                  <a:lnTo>
                    <a:pt x="8669" y="179208"/>
                  </a:lnTo>
                  <a:lnTo>
                    <a:pt x="11471" y="179260"/>
                  </a:lnTo>
                  <a:lnTo>
                    <a:pt x="14248" y="179306"/>
                  </a:lnTo>
                  <a:lnTo>
                    <a:pt x="16993" y="179339"/>
                  </a:lnTo>
                  <a:lnTo>
                    <a:pt x="19708" y="179358"/>
                  </a:lnTo>
                  <a:lnTo>
                    <a:pt x="22391" y="179371"/>
                  </a:lnTo>
                  <a:lnTo>
                    <a:pt x="25043" y="179378"/>
                  </a:lnTo>
                  <a:lnTo>
                    <a:pt x="28282" y="179371"/>
                  </a:lnTo>
                  <a:lnTo>
                    <a:pt x="31497" y="179352"/>
                  </a:lnTo>
                  <a:lnTo>
                    <a:pt x="34693" y="179319"/>
                  </a:lnTo>
                  <a:lnTo>
                    <a:pt x="37858" y="179273"/>
                  </a:lnTo>
                  <a:lnTo>
                    <a:pt x="40985" y="179214"/>
                  </a:lnTo>
                  <a:lnTo>
                    <a:pt x="44068" y="179149"/>
                  </a:lnTo>
                  <a:lnTo>
                    <a:pt x="47102" y="179077"/>
                  </a:lnTo>
                  <a:lnTo>
                    <a:pt x="50085" y="178992"/>
                  </a:lnTo>
                  <a:lnTo>
                    <a:pt x="53012" y="178907"/>
                  </a:lnTo>
                  <a:lnTo>
                    <a:pt x="55876" y="178809"/>
                  </a:lnTo>
                  <a:lnTo>
                    <a:pt x="58672" y="178704"/>
                  </a:lnTo>
                  <a:lnTo>
                    <a:pt x="61393" y="178599"/>
                  </a:lnTo>
                  <a:lnTo>
                    <a:pt x="64032" y="178488"/>
                  </a:lnTo>
                  <a:lnTo>
                    <a:pt x="66590" y="178377"/>
                  </a:lnTo>
                  <a:lnTo>
                    <a:pt x="69060" y="178266"/>
                  </a:lnTo>
                  <a:lnTo>
                    <a:pt x="71431" y="178148"/>
                  </a:lnTo>
                  <a:lnTo>
                    <a:pt x="73701" y="178030"/>
                  </a:lnTo>
                  <a:lnTo>
                    <a:pt x="75865" y="177919"/>
                  </a:lnTo>
                  <a:lnTo>
                    <a:pt x="77923" y="177808"/>
                  </a:lnTo>
                  <a:lnTo>
                    <a:pt x="79861" y="177697"/>
                  </a:lnTo>
                  <a:lnTo>
                    <a:pt x="83364" y="177487"/>
                  </a:lnTo>
                  <a:lnTo>
                    <a:pt x="86335" y="177298"/>
                  </a:lnTo>
                  <a:lnTo>
                    <a:pt x="88736" y="177141"/>
                  </a:lnTo>
                  <a:lnTo>
                    <a:pt x="90525" y="177016"/>
                  </a:lnTo>
                  <a:lnTo>
                    <a:pt x="92076" y="176899"/>
                  </a:lnTo>
                  <a:lnTo>
                    <a:pt x="92220" y="176885"/>
                  </a:lnTo>
                  <a:lnTo>
                    <a:pt x="92357" y="176866"/>
                  </a:lnTo>
                  <a:lnTo>
                    <a:pt x="92495" y="176840"/>
                  </a:lnTo>
                  <a:lnTo>
                    <a:pt x="92633" y="176800"/>
                  </a:lnTo>
                  <a:lnTo>
                    <a:pt x="92770" y="176761"/>
                  </a:lnTo>
                  <a:lnTo>
                    <a:pt x="92902" y="176715"/>
                  </a:lnTo>
                  <a:lnTo>
                    <a:pt x="93033" y="176663"/>
                  </a:lnTo>
                  <a:lnTo>
                    <a:pt x="93158" y="176604"/>
                  </a:lnTo>
                  <a:lnTo>
                    <a:pt x="93277" y="176539"/>
                  </a:lnTo>
                  <a:lnTo>
                    <a:pt x="93396" y="176467"/>
                  </a:lnTo>
                  <a:lnTo>
                    <a:pt x="93514" y="176395"/>
                  </a:lnTo>
                  <a:lnTo>
                    <a:pt x="93627" y="176316"/>
                  </a:lnTo>
                  <a:lnTo>
                    <a:pt x="93740" y="176231"/>
                  </a:lnTo>
                  <a:lnTo>
                    <a:pt x="93840" y="176140"/>
                  </a:lnTo>
                  <a:lnTo>
                    <a:pt x="93946" y="176042"/>
                  </a:lnTo>
                  <a:lnTo>
                    <a:pt x="94040" y="175943"/>
                  </a:lnTo>
                  <a:lnTo>
                    <a:pt x="94134" y="175839"/>
                  </a:lnTo>
                  <a:lnTo>
                    <a:pt x="94221" y="175734"/>
                  </a:lnTo>
                  <a:lnTo>
                    <a:pt x="94309" y="175623"/>
                  </a:lnTo>
                  <a:lnTo>
                    <a:pt x="94384" y="175505"/>
                  </a:lnTo>
                  <a:lnTo>
                    <a:pt x="94459" y="175387"/>
                  </a:lnTo>
                  <a:lnTo>
                    <a:pt x="94528" y="175263"/>
                  </a:lnTo>
                  <a:lnTo>
                    <a:pt x="94590" y="175132"/>
                  </a:lnTo>
                  <a:lnTo>
                    <a:pt x="94653" y="175001"/>
                  </a:lnTo>
                  <a:lnTo>
                    <a:pt x="94703" y="174871"/>
                  </a:lnTo>
                  <a:lnTo>
                    <a:pt x="94753" y="174733"/>
                  </a:lnTo>
                  <a:lnTo>
                    <a:pt x="94797" y="174596"/>
                  </a:lnTo>
                  <a:lnTo>
                    <a:pt x="94828" y="174452"/>
                  </a:lnTo>
                  <a:lnTo>
                    <a:pt x="94859" y="174308"/>
                  </a:lnTo>
                  <a:lnTo>
                    <a:pt x="94884" y="174164"/>
                  </a:lnTo>
                  <a:lnTo>
                    <a:pt x="94903" y="174013"/>
                  </a:lnTo>
                  <a:lnTo>
                    <a:pt x="94915" y="173863"/>
                  </a:lnTo>
                  <a:lnTo>
                    <a:pt x="95065" y="170749"/>
                  </a:lnTo>
                  <a:lnTo>
                    <a:pt x="95209" y="167635"/>
                  </a:lnTo>
                  <a:lnTo>
                    <a:pt x="95347" y="164527"/>
                  </a:lnTo>
                  <a:lnTo>
                    <a:pt x="95478" y="161433"/>
                  </a:lnTo>
                  <a:lnTo>
                    <a:pt x="95610" y="158339"/>
                  </a:lnTo>
                  <a:lnTo>
                    <a:pt x="95728" y="155251"/>
                  </a:lnTo>
                  <a:lnTo>
                    <a:pt x="95847" y="152176"/>
                  </a:lnTo>
                  <a:lnTo>
                    <a:pt x="95960" y="149108"/>
                  </a:lnTo>
                  <a:lnTo>
                    <a:pt x="96066" y="146046"/>
                  </a:lnTo>
                  <a:lnTo>
                    <a:pt x="96166" y="142997"/>
                  </a:lnTo>
                  <a:lnTo>
                    <a:pt x="96266" y="139955"/>
                  </a:lnTo>
                  <a:lnTo>
                    <a:pt x="96354" y="136920"/>
                  </a:lnTo>
                  <a:lnTo>
                    <a:pt x="96441" y="133897"/>
                  </a:lnTo>
                  <a:lnTo>
                    <a:pt x="96523" y="130888"/>
                  </a:lnTo>
                  <a:lnTo>
                    <a:pt x="96604" y="127885"/>
                  </a:lnTo>
                  <a:lnTo>
                    <a:pt x="96673" y="124895"/>
                  </a:lnTo>
                  <a:lnTo>
                    <a:pt x="96742" y="121919"/>
                  </a:lnTo>
                  <a:lnTo>
                    <a:pt x="96804" y="118955"/>
                  </a:lnTo>
                  <a:lnTo>
                    <a:pt x="96867" y="115998"/>
                  </a:lnTo>
                  <a:lnTo>
                    <a:pt x="96923" y="113061"/>
                  </a:lnTo>
                  <a:lnTo>
                    <a:pt x="96973" y="110136"/>
                  </a:lnTo>
                  <a:lnTo>
                    <a:pt x="97017" y="107225"/>
                  </a:lnTo>
                  <a:lnTo>
                    <a:pt x="97061" y="104327"/>
                  </a:lnTo>
                  <a:lnTo>
                    <a:pt x="97098" y="101442"/>
                  </a:lnTo>
                  <a:lnTo>
                    <a:pt x="97167" y="95724"/>
                  </a:lnTo>
                  <a:lnTo>
                    <a:pt x="97217" y="90072"/>
                  </a:lnTo>
                  <a:lnTo>
                    <a:pt x="97254" y="84485"/>
                  </a:lnTo>
                  <a:lnTo>
                    <a:pt x="97279" y="78963"/>
                  </a:lnTo>
                  <a:lnTo>
                    <a:pt x="97292" y="73527"/>
                  </a:lnTo>
                  <a:lnTo>
                    <a:pt x="97286" y="68162"/>
                  </a:lnTo>
                  <a:lnTo>
                    <a:pt x="97273" y="62876"/>
                  </a:lnTo>
                  <a:lnTo>
                    <a:pt x="97248" y="57682"/>
                  </a:lnTo>
                  <a:lnTo>
                    <a:pt x="97211" y="52566"/>
                  </a:lnTo>
                  <a:lnTo>
                    <a:pt x="97167" y="47548"/>
                  </a:lnTo>
                  <a:lnTo>
                    <a:pt x="97117" y="42622"/>
                  </a:lnTo>
                  <a:lnTo>
                    <a:pt x="97054" y="37800"/>
                  </a:lnTo>
                  <a:lnTo>
                    <a:pt x="96979" y="33070"/>
                  </a:lnTo>
                  <a:lnTo>
                    <a:pt x="96904" y="28452"/>
                  </a:lnTo>
                  <a:lnTo>
                    <a:pt x="96823" y="23938"/>
                  </a:lnTo>
                  <a:lnTo>
                    <a:pt x="96729" y="19535"/>
                  </a:lnTo>
                  <a:lnTo>
                    <a:pt x="96635" y="15250"/>
                  </a:lnTo>
                  <a:lnTo>
                    <a:pt x="96535" y="11082"/>
                  </a:lnTo>
                  <a:lnTo>
                    <a:pt x="96429" y="7033"/>
                  </a:lnTo>
                  <a:lnTo>
                    <a:pt x="96323" y="3114"/>
                  </a:lnTo>
                  <a:lnTo>
                    <a:pt x="96316" y="2944"/>
                  </a:lnTo>
                  <a:lnTo>
                    <a:pt x="96298" y="2787"/>
                  </a:lnTo>
                  <a:lnTo>
                    <a:pt x="96273" y="2624"/>
                  </a:lnTo>
                  <a:lnTo>
                    <a:pt x="96241" y="2467"/>
                  </a:lnTo>
                  <a:lnTo>
                    <a:pt x="96204" y="2316"/>
                  </a:lnTo>
                  <a:lnTo>
                    <a:pt x="96160" y="2166"/>
                  </a:lnTo>
                  <a:lnTo>
                    <a:pt x="96104" y="2015"/>
                  </a:lnTo>
                  <a:lnTo>
                    <a:pt x="96047" y="1871"/>
                  </a:lnTo>
                  <a:lnTo>
                    <a:pt x="95985" y="1734"/>
                  </a:lnTo>
                  <a:lnTo>
                    <a:pt x="95910" y="1596"/>
                  </a:lnTo>
                  <a:lnTo>
                    <a:pt x="95835" y="1466"/>
                  </a:lnTo>
                  <a:lnTo>
                    <a:pt x="95747" y="1335"/>
                  </a:lnTo>
                  <a:lnTo>
                    <a:pt x="95660" y="1217"/>
                  </a:lnTo>
                  <a:lnTo>
                    <a:pt x="95566" y="1093"/>
                  </a:lnTo>
                  <a:lnTo>
                    <a:pt x="95466" y="981"/>
                  </a:lnTo>
                  <a:lnTo>
                    <a:pt x="95359" y="877"/>
                  </a:lnTo>
                  <a:lnTo>
                    <a:pt x="95253" y="772"/>
                  </a:lnTo>
                  <a:lnTo>
                    <a:pt x="95141" y="674"/>
                  </a:lnTo>
                  <a:lnTo>
                    <a:pt x="95022" y="582"/>
                  </a:lnTo>
                  <a:lnTo>
                    <a:pt x="94897" y="497"/>
                  </a:lnTo>
                  <a:lnTo>
                    <a:pt x="94772" y="419"/>
                  </a:lnTo>
                  <a:lnTo>
                    <a:pt x="94640" y="347"/>
                  </a:lnTo>
                  <a:lnTo>
                    <a:pt x="94503" y="275"/>
                  </a:lnTo>
                  <a:lnTo>
                    <a:pt x="94365" y="216"/>
                  </a:lnTo>
                  <a:lnTo>
                    <a:pt x="94227" y="164"/>
                  </a:lnTo>
                  <a:lnTo>
                    <a:pt x="94084" y="118"/>
                  </a:lnTo>
                  <a:lnTo>
                    <a:pt x="93933" y="79"/>
                  </a:lnTo>
                  <a:lnTo>
                    <a:pt x="93783" y="46"/>
                  </a:lnTo>
                  <a:lnTo>
                    <a:pt x="93633" y="20"/>
                  </a:lnTo>
                  <a:lnTo>
                    <a:pt x="93477" y="7"/>
                  </a:lnTo>
                  <a:lnTo>
                    <a:pt x="93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137aa9371db_0_160"/>
            <p:cNvSpPr/>
            <p:nvPr/>
          </p:nvSpPr>
          <p:spPr>
            <a:xfrm>
              <a:off x="3526575" y="-4246325"/>
              <a:ext cx="2432300" cy="4484450"/>
            </a:xfrm>
            <a:custGeom>
              <a:avLst/>
              <a:gdLst/>
              <a:ahLst/>
              <a:cxnLst/>
              <a:rect l="l" t="t" r="r" b="b"/>
              <a:pathLst>
                <a:path w="97292" h="179378" fill="none" extrusionOk="0">
                  <a:moveTo>
                    <a:pt x="3065" y="172659"/>
                  </a:moveTo>
                  <a:lnTo>
                    <a:pt x="3065" y="172659"/>
                  </a:lnTo>
                  <a:lnTo>
                    <a:pt x="3140" y="172659"/>
                  </a:lnTo>
                  <a:lnTo>
                    <a:pt x="3140" y="172659"/>
                  </a:lnTo>
                  <a:lnTo>
                    <a:pt x="5973" y="172731"/>
                  </a:lnTo>
                  <a:lnTo>
                    <a:pt x="8782" y="172790"/>
                  </a:lnTo>
                  <a:lnTo>
                    <a:pt x="11565" y="172842"/>
                  </a:lnTo>
                  <a:lnTo>
                    <a:pt x="14323" y="172882"/>
                  </a:lnTo>
                  <a:lnTo>
                    <a:pt x="17050" y="172914"/>
                  </a:lnTo>
                  <a:lnTo>
                    <a:pt x="19752" y="172941"/>
                  </a:lnTo>
                  <a:lnTo>
                    <a:pt x="22410" y="172954"/>
                  </a:lnTo>
                  <a:lnTo>
                    <a:pt x="25043" y="172954"/>
                  </a:lnTo>
                  <a:lnTo>
                    <a:pt x="25043" y="172954"/>
                  </a:lnTo>
                  <a:lnTo>
                    <a:pt x="27720" y="172954"/>
                  </a:lnTo>
                  <a:lnTo>
                    <a:pt x="30384" y="172934"/>
                  </a:lnTo>
                  <a:lnTo>
                    <a:pt x="33029" y="172914"/>
                  </a:lnTo>
                  <a:lnTo>
                    <a:pt x="35656" y="172882"/>
                  </a:lnTo>
                  <a:lnTo>
                    <a:pt x="38264" y="172842"/>
                  </a:lnTo>
                  <a:lnTo>
                    <a:pt x="40841" y="172797"/>
                  </a:lnTo>
                  <a:lnTo>
                    <a:pt x="43393" y="172744"/>
                  </a:lnTo>
                  <a:lnTo>
                    <a:pt x="45913" y="172685"/>
                  </a:lnTo>
                  <a:lnTo>
                    <a:pt x="48396" y="172620"/>
                  </a:lnTo>
                  <a:lnTo>
                    <a:pt x="50848" y="172548"/>
                  </a:lnTo>
                  <a:lnTo>
                    <a:pt x="53249" y="172470"/>
                  </a:lnTo>
                  <a:lnTo>
                    <a:pt x="55614" y="172391"/>
                  </a:lnTo>
                  <a:lnTo>
                    <a:pt x="57928" y="172313"/>
                  </a:lnTo>
                  <a:lnTo>
                    <a:pt x="60192" y="172221"/>
                  </a:lnTo>
                  <a:lnTo>
                    <a:pt x="62406" y="172136"/>
                  </a:lnTo>
                  <a:lnTo>
                    <a:pt x="64557" y="172044"/>
                  </a:lnTo>
                  <a:lnTo>
                    <a:pt x="66652" y="171946"/>
                  </a:lnTo>
                  <a:lnTo>
                    <a:pt x="68691" y="171855"/>
                  </a:lnTo>
                  <a:lnTo>
                    <a:pt x="72556" y="171665"/>
                  </a:lnTo>
                  <a:lnTo>
                    <a:pt x="76140" y="171475"/>
                  </a:lnTo>
                  <a:lnTo>
                    <a:pt x="79417" y="171292"/>
                  </a:lnTo>
                  <a:lnTo>
                    <a:pt x="82351" y="171115"/>
                  </a:lnTo>
                  <a:lnTo>
                    <a:pt x="84934" y="170958"/>
                  </a:lnTo>
                  <a:lnTo>
                    <a:pt x="87129" y="170814"/>
                  </a:lnTo>
                  <a:lnTo>
                    <a:pt x="88918" y="170690"/>
                  </a:lnTo>
                  <a:lnTo>
                    <a:pt x="88918" y="170690"/>
                  </a:lnTo>
                  <a:lnTo>
                    <a:pt x="89061" y="167635"/>
                  </a:lnTo>
                  <a:lnTo>
                    <a:pt x="89199" y="164580"/>
                  </a:lnTo>
                  <a:lnTo>
                    <a:pt x="89330" y="161538"/>
                  </a:lnTo>
                  <a:lnTo>
                    <a:pt x="89455" y="158496"/>
                  </a:lnTo>
                  <a:lnTo>
                    <a:pt x="89580" y="155467"/>
                  </a:lnTo>
                  <a:lnTo>
                    <a:pt x="89693" y="152438"/>
                  </a:lnTo>
                  <a:lnTo>
                    <a:pt x="89806" y="149422"/>
                  </a:lnTo>
                  <a:lnTo>
                    <a:pt x="89912" y="146412"/>
                  </a:lnTo>
                  <a:lnTo>
                    <a:pt x="90012" y="143410"/>
                  </a:lnTo>
                  <a:lnTo>
                    <a:pt x="90106" y="140420"/>
                  </a:lnTo>
                  <a:lnTo>
                    <a:pt x="90200" y="137437"/>
                  </a:lnTo>
                  <a:lnTo>
                    <a:pt x="90287" y="134466"/>
                  </a:lnTo>
                  <a:lnTo>
                    <a:pt x="90369" y="131503"/>
                  </a:lnTo>
                  <a:lnTo>
                    <a:pt x="90444" y="128552"/>
                  </a:lnTo>
                  <a:lnTo>
                    <a:pt x="90519" y="125608"/>
                  </a:lnTo>
                  <a:lnTo>
                    <a:pt x="90587" y="122684"/>
                  </a:lnTo>
                  <a:lnTo>
                    <a:pt x="90650" y="119766"/>
                  </a:lnTo>
                  <a:lnTo>
                    <a:pt x="90706" y="116855"/>
                  </a:lnTo>
                  <a:lnTo>
                    <a:pt x="90763" y="113964"/>
                  </a:lnTo>
                  <a:lnTo>
                    <a:pt x="90819" y="111085"/>
                  </a:lnTo>
                  <a:lnTo>
                    <a:pt x="90863" y="108220"/>
                  </a:lnTo>
                  <a:lnTo>
                    <a:pt x="90906" y="105367"/>
                  </a:lnTo>
                  <a:lnTo>
                    <a:pt x="90981" y="99702"/>
                  </a:lnTo>
                  <a:lnTo>
                    <a:pt x="91044" y="94102"/>
                  </a:lnTo>
                  <a:lnTo>
                    <a:pt x="91088" y="88561"/>
                  </a:lnTo>
                  <a:lnTo>
                    <a:pt x="91125" y="83085"/>
                  </a:lnTo>
                  <a:lnTo>
                    <a:pt x="91144" y="77681"/>
                  </a:lnTo>
                  <a:lnTo>
                    <a:pt x="91150" y="72356"/>
                  </a:lnTo>
                  <a:lnTo>
                    <a:pt x="91144" y="67096"/>
                  </a:lnTo>
                  <a:lnTo>
                    <a:pt x="91132" y="61921"/>
                  </a:lnTo>
                  <a:lnTo>
                    <a:pt x="91107" y="56831"/>
                  </a:lnTo>
                  <a:lnTo>
                    <a:pt x="91069" y="51820"/>
                  </a:lnTo>
                  <a:lnTo>
                    <a:pt x="91025" y="46900"/>
                  </a:lnTo>
                  <a:lnTo>
                    <a:pt x="90969" y="42072"/>
                  </a:lnTo>
                  <a:lnTo>
                    <a:pt x="90906" y="37342"/>
                  </a:lnTo>
                  <a:lnTo>
                    <a:pt x="90838" y="32711"/>
                  </a:lnTo>
                  <a:lnTo>
                    <a:pt x="90756" y="28177"/>
                  </a:lnTo>
                  <a:lnTo>
                    <a:pt x="90675" y="23748"/>
                  </a:lnTo>
                  <a:lnTo>
                    <a:pt x="90587" y="19430"/>
                  </a:lnTo>
                  <a:lnTo>
                    <a:pt x="90494" y="15224"/>
                  </a:lnTo>
                  <a:lnTo>
                    <a:pt x="90394" y="11128"/>
                  </a:lnTo>
                  <a:lnTo>
                    <a:pt x="90293" y="7157"/>
                  </a:lnTo>
                  <a:lnTo>
                    <a:pt x="90187" y="3304"/>
                  </a:lnTo>
                  <a:lnTo>
                    <a:pt x="90187" y="3304"/>
                  </a:lnTo>
                  <a:lnTo>
                    <a:pt x="90187" y="3134"/>
                  </a:lnTo>
                  <a:lnTo>
                    <a:pt x="90193" y="2970"/>
                  </a:lnTo>
                  <a:lnTo>
                    <a:pt x="90206" y="2813"/>
                  </a:lnTo>
                  <a:lnTo>
                    <a:pt x="90231" y="2656"/>
                  </a:lnTo>
                  <a:lnTo>
                    <a:pt x="90262" y="2499"/>
                  </a:lnTo>
                  <a:lnTo>
                    <a:pt x="90300" y="2342"/>
                  </a:lnTo>
                  <a:lnTo>
                    <a:pt x="90344" y="2192"/>
                  </a:lnTo>
                  <a:lnTo>
                    <a:pt x="90394" y="2048"/>
                  </a:lnTo>
                  <a:lnTo>
                    <a:pt x="90450" y="1904"/>
                  </a:lnTo>
                  <a:lnTo>
                    <a:pt x="90512" y="1760"/>
                  </a:lnTo>
                  <a:lnTo>
                    <a:pt x="90587" y="1623"/>
                  </a:lnTo>
                  <a:lnTo>
                    <a:pt x="90662" y="1492"/>
                  </a:lnTo>
                  <a:lnTo>
                    <a:pt x="90744" y="1361"/>
                  </a:lnTo>
                  <a:lnTo>
                    <a:pt x="90831" y="1237"/>
                  </a:lnTo>
                  <a:lnTo>
                    <a:pt x="90925" y="1119"/>
                  </a:lnTo>
                  <a:lnTo>
                    <a:pt x="91025" y="1001"/>
                  </a:lnTo>
                  <a:lnTo>
                    <a:pt x="91125" y="896"/>
                  </a:lnTo>
                  <a:lnTo>
                    <a:pt x="91232" y="792"/>
                  </a:lnTo>
                  <a:lnTo>
                    <a:pt x="91350" y="694"/>
                  </a:lnTo>
                  <a:lnTo>
                    <a:pt x="91463" y="596"/>
                  </a:lnTo>
                  <a:lnTo>
                    <a:pt x="91588" y="510"/>
                  </a:lnTo>
                  <a:lnTo>
                    <a:pt x="91713" y="432"/>
                  </a:lnTo>
                  <a:lnTo>
                    <a:pt x="91845" y="353"/>
                  </a:lnTo>
                  <a:lnTo>
                    <a:pt x="91976" y="288"/>
                  </a:lnTo>
                  <a:lnTo>
                    <a:pt x="92113" y="223"/>
                  </a:lnTo>
                  <a:lnTo>
                    <a:pt x="92257" y="170"/>
                  </a:lnTo>
                  <a:lnTo>
                    <a:pt x="92401" y="124"/>
                  </a:lnTo>
                  <a:lnTo>
                    <a:pt x="92551" y="79"/>
                  </a:lnTo>
                  <a:lnTo>
                    <a:pt x="92701" y="46"/>
                  </a:lnTo>
                  <a:lnTo>
                    <a:pt x="92851" y="26"/>
                  </a:lnTo>
                  <a:lnTo>
                    <a:pt x="93008" y="7"/>
                  </a:lnTo>
                  <a:lnTo>
                    <a:pt x="93164" y="0"/>
                  </a:lnTo>
                  <a:lnTo>
                    <a:pt x="93164" y="0"/>
                  </a:lnTo>
                  <a:lnTo>
                    <a:pt x="93321" y="0"/>
                  </a:lnTo>
                  <a:lnTo>
                    <a:pt x="93477" y="7"/>
                  </a:lnTo>
                  <a:lnTo>
                    <a:pt x="93633" y="20"/>
                  </a:lnTo>
                  <a:lnTo>
                    <a:pt x="93783" y="46"/>
                  </a:lnTo>
                  <a:lnTo>
                    <a:pt x="93933" y="79"/>
                  </a:lnTo>
                  <a:lnTo>
                    <a:pt x="94084" y="118"/>
                  </a:lnTo>
                  <a:lnTo>
                    <a:pt x="94227" y="164"/>
                  </a:lnTo>
                  <a:lnTo>
                    <a:pt x="94365" y="216"/>
                  </a:lnTo>
                  <a:lnTo>
                    <a:pt x="94503" y="275"/>
                  </a:lnTo>
                  <a:lnTo>
                    <a:pt x="94640" y="347"/>
                  </a:lnTo>
                  <a:lnTo>
                    <a:pt x="94772" y="419"/>
                  </a:lnTo>
                  <a:lnTo>
                    <a:pt x="94897" y="497"/>
                  </a:lnTo>
                  <a:lnTo>
                    <a:pt x="95022" y="582"/>
                  </a:lnTo>
                  <a:lnTo>
                    <a:pt x="95141" y="674"/>
                  </a:lnTo>
                  <a:lnTo>
                    <a:pt x="95253" y="772"/>
                  </a:lnTo>
                  <a:lnTo>
                    <a:pt x="95359" y="877"/>
                  </a:lnTo>
                  <a:lnTo>
                    <a:pt x="95466" y="981"/>
                  </a:lnTo>
                  <a:lnTo>
                    <a:pt x="95566" y="1093"/>
                  </a:lnTo>
                  <a:lnTo>
                    <a:pt x="95660" y="1217"/>
                  </a:lnTo>
                  <a:lnTo>
                    <a:pt x="95747" y="1335"/>
                  </a:lnTo>
                  <a:lnTo>
                    <a:pt x="95835" y="1466"/>
                  </a:lnTo>
                  <a:lnTo>
                    <a:pt x="95910" y="1596"/>
                  </a:lnTo>
                  <a:lnTo>
                    <a:pt x="95985" y="1734"/>
                  </a:lnTo>
                  <a:lnTo>
                    <a:pt x="96047" y="1871"/>
                  </a:lnTo>
                  <a:lnTo>
                    <a:pt x="96104" y="2015"/>
                  </a:lnTo>
                  <a:lnTo>
                    <a:pt x="96160" y="2166"/>
                  </a:lnTo>
                  <a:lnTo>
                    <a:pt x="96204" y="2316"/>
                  </a:lnTo>
                  <a:lnTo>
                    <a:pt x="96241" y="2467"/>
                  </a:lnTo>
                  <a:lnTo>
                    <a:pt x="96273" y="2624"/>
                  </a:lnTo>
                  <a:lnTo>
                    <a:pt x="96298" y="2787"/>
                  </a:lnTo>
                  <a:lnTo>
                    <a:pt x="96316" y="2944"/>
                  </a:lnTo>
                  <a:lnTo>
                    <a:pt x="96323" y="3114"/>
                  </a:lnTo>
                  <a:lnTo>
                    <a:pt x="96323" y="3114"/>
                  </a:lnTo>
                  <a:lnTo>
                    <a:pt x="96429" y="7033"/>
                  </a:lnTo>
                  <a:lnTo>
                    <a:pt x="96535" y="11082"/>
                  </a:lnTo>
                  <a:lnTo>
                    <a:pt x="96635" y="15250"/>
                  </a:lnTo>
                  <a:lnTo>
                    <a:pt x="96729" y="19535"/>
                  </a:lnTo>
                  <a:lnTo>
                    <a:pt x="96823" y="23938"/>
                  </a:lnTo>
                  <a:lnTo>
                    <a:pt x="96904" y="28452"/>
                  </a:lnTo>
                  <a:lnTo>
                    <a:pt x="96979" y="33070"/>
                  </a:lnTo>
                  <a:lnTo>
                    <a:pt x="97054" y="37800"/>
                  </a:lnTo>
                  <a:lnTo>
                    <a:pt x="97117" y="42622"/>
                  </a:lnTo>
                  <a:lnTo>
                    <a:pt x="97167" y="47548"/>
                  </a:lnTo>
                  <a:lnTo>
                    <a:pt x="97211" y="52566"/>
                  </a:lnTo>
                  <a:lnTo>
                    <a:pt x="97248" y="57682"/>
                  </a:lnTo>
                  <a:lnTo>
                    <a:pt x="97273" y="62876"/>
                  </a:lnTo>
                  <a:lnTo>
                    <a:pt x="97286" y="68162"/>
                  </a:lnTo>
                  <a:lnTo>
                    <a:pt x="97292" y="73527"/>
                  </a:lnTo>
                  <a:lnTo>
                    <a:pt x="97279" y="78963"/>
                  </a:lnTo>
                  <a:lnTo>
                    <a:pt x="97254" y="84485"/>
                  </a:lnTo>
                  <a:lnTo>
                    <a:pt x="97217" y="90072"/>
                  </a:lnTo>
                  <a:lnTo>
                    <a:pt x="97167" y="95724"/>
                  </a:lnTo>
                  <a:lnTo>
                    <a:pt x="97098" y="101442"/>
                  </a:lnTo>
                  <a:lnTo>
                    <a:pt x="97061" y="104327"/>
                  </a:lnTo>
                  <a:lnTo>
                    <a:pt x="97017" y="107225"/>
                  </a:lnTo>
                  <a:lnTo>
                    <a:pt x="96973" y="110136"/>
                  </a:lnTo>
                  <a:lnTo>
                    <a:pt x="96923" y="113061"/>
                  </a:lnTo>
                  <a:lnTo>
                    <a:pt x="96867" y="115998"/>
                  </a:lnTo>
                  <a:lnTo>
                    <a:pt x="96804" y="118955"/>
                  </a:lnTo>
                  <a:lnTo>
                    <a:pt x="96742" y="121919"/>
                  </a:lnTo>
                  <a:lnTo>
                    <a:pt x="96673" y="124895"/>
                  </a:lnTo>
                  <a:lnTo>
                    <a:pt x="96604" y="127885"/>
                  </a:lnTo>
                  <a:lnTo>
                    <a:pt x="96523" y="130888"/>
                  </a:lnTo>
                  <a:lnTo>
                    <a:pt x="96441" y="133897"/>
                  </a:lnTo>
                  <a:lnTo>
                    <a:pt x="96354" y="136920"/>
                  </a:lnTo>
                  <a:lnTo>
                    <a:pt x="96266" y="139955"/>
                  </a:lnTo>
                  <a:lnTo>
                    <a:pt x="96166" y="142997"/>
                  </a:lnTo>
                  <a:lnTo>
                    <a:pt x="96066" y="146046"/>
                  </a:lnTo>
                  <a:lnTo>
                    <a:pt x="95960" y="149108"/>
                  </a:lnTo>
                  <a:lnTo>
                    <a:pt x="95847" y="152176"/>
                  </a:lnTo>
                  <a:lnTo>
                    <a:pt x="95728" y="155251"/>
                  </a:lnTo>
                  <a:lnTo>
                    <a:pt x="95610" y="158339"/>
                  </a:lnTo>
                  <a:lnTo>
                    <a:pt x="95478" y="161433"/>
                  </a:lnTo>
                  <a:lnTo>
                    <a:pt x="95347" y="164527"/>
                  </a:lnTo>
                  <a:lnTo>
                    <a:pt x="95209" y="167635"/>
                  </a:lnTo>
                  <a:lnTo>
                    <a:pt x="95065" y="170749"/>
                  </a:lnTo>
                  <a:lnTo>
                    <a:pt x="94915" y="173863"/>
                  </a:lnTo>
                  <a:lnTo>
                    <a:pt x="94915" y="173863"/>
                  </a:lnTo>
                  <a:lnTo>
                    <a:pt x="94903" y="174013"/>
                  </a:lnTo>
                  <a:lnTo>
                    <a:pt x="94884" y="174164"/>
                  </a:lnTo>
                  <a:lnTo>
                    <a:pt x="94859" y="174308"/>
                  </a:lnTo>
                  <a:lnTo>
                    <a:pt x="94828" y="174452"/>
                  </a:lnTo>
                  <a:lnTo>
                    <a:pt x="94797" y="174596"/>
                  </a:lnTo>
                  <a:lnTo>
                    <a:pt x="94753" y="174733"/>
                  </a:lnTo>
                  <a:lnTo>
                    <a:pt x="94703" y="174871"/>
                  </a:lnTo>
                  <a:lnTo>
                    <a:pt x="94653" y="175001"/>
                  </a:lnTo>
                  <a:lnTo>
                    <a:pt x="94590" y="175132"/>
                  </a:lnTo>
                  <a:lnTo>
                    <a:pt x="94528" y="175263"/>
                  </a:lnTo>
                  <a:lnTo>
                    <a:pt x="94459" y="175387"/>
                  </a:lnTo>
                  <a:lnTo>
                    <a:pt x="94384" y="175505"/>
                  </a:lnTo>
                  <a:lnTo>
                    <a:pt x="94309" y="175623"/>
                  </a:lnTo>
                  <a:lnTo>
                    <a:pt x="94221" y="175734"/>
                  </a:lnTo>
                  <a:lnTo>
                    <a:pt x="94134" y="175839"/>
                  </a:lnTo>
                  <a:lnTo>
                    <a:pt x="94040" y="175943"/>
                  </a:lnTo>
                  <a:lnTo>
                    <a:pt x="93946" y="176042"/>
                  </a:lnTo>
                  <a:lnTo>
                    <a:pt x="93840" y="176140"/>
                  </a:lnTo>
                  <a:lnTo>
                    <a:pt x="93740" y="176231"/>
                  </a:lnTo>
                  <a:lnTo>
                    <a:pt x="93627" y="176316"/>
                  </a:lnTo>
                  <a:lnTo>
                    <a:pt x="93514" y="176395"/>
                  </a:lnTo>
                  <a:lnTo>
                    <a:pt x="93396" y="176467"/>
                  </a:lnTo>
                  <a:lnTo>
                    <a:pt x="93277" y="176539"/>
                  </a:lnTo>
                  <a:lnTo>
                    <a:pt x="93158" y="176604"/>
                  </a:lnTo>
                  <a:lnTo>
                    <a:pt x="93033" y="176663"/>
                  </a:lnTo>
                  <a:lnTo>
                    <a:pt x="92902" y="176715"/>
                  </a:lnTo>
                  <a:lnTo>
                    <a:pt x="92770" y="176761"/>
                  </a:lnTo>
                  <a:lnTo>
                    <a:pt x="92633" y="176800"/>
                  </a:lnTo>
                  <a:lnTo>
                    <a:pt x="92495" y="176840"/>
                  </a:lnTo>
                  <a:lnTo>
                    <a:pt x="92357" y="176866"/>
                  </a:lnTo>
                  <a:lnTo>
                    <a:pt x="92220" y="176885"/>
                  </a:lnTo>
                  <a:lnTo>
                    <a:pt x="92076" y="176899"/>
                  </a:lnTo>
                  <a:lnTo>
                    <a:pt x="92076" y="176899"/>
                  </a:lnTo>
                  <a:lnTo>
                    <a:pt x="90525" y="177016"/>
                  </a:lnTo>
                  <a:lnTo>
                    <a:pt x="88736" y="177141"/>
                  </a:lnTo>
                  <a:lnTo>
                    <a:pt x="86335" y="177298"/>
                  </a:lnTo>
                  <a:lnTo>
                    <a:pt x="83364" y="177487"/>
                  </a:lnTo>
                  <a:lnTo>
                    <a:pt x="79861" y="177697"/>
                  </a:lnTo>
                  <a:lnTo>
                    <a:pt x="77923" y="177808"/>
                  </a:lnTo>
                  <a:lnTo>
                    <a:pt x="75865" y="177919"/>
                  </a:lnTo>
                  <a:lnTo>
                    <a:pt x="73701" y="178030"/>
                  </a:lnTo>
                  <a:lnTo>
                    <a:pt x="71431" y="178148"/>
                  </a:lnTo>
                  <a:lnTo>
                    <a:pt x="69060" y="178266"/>
                  </a:lnTo>
                  <a:lnTo>
                    <a:pt x="66590" y="178377"/>
                  </a:lnTo>
                  <a:lnTo>
                    <a:pt x="64032" y="178488"/>
                  </a:lnTo>
                  <a:lnTo>
                    <a:pt x="61393" y="178599"/>
                  </a:lnTo>
                  <a:lnTo>
                    <a:pt x="58672" y="178704"/>
                  </a:lnTo>
                  <a:lnTo>
                    <a:pt x="55876" y="178809"/>
                  </a:lnTo>
                  <a:lnTo>
                    <a:pt x="53012" y="178907"/>
                  </a:lnTo>
                  <a:lnTo>
                    <a:pt x="50085" y="178992"/>
                  </a:lnTo>
                  <a:lnTo>
                    <a:pt x="47102" y="179077"/>
                  </a:lnTo>
                  <a:lnTo>
                    <a:pt x="44068" y="179149"/>
                  </a:lnTo>
                  <a:lnTo>
                    <a:pt x="40985" y="179214"/>
                  </a:lnTo>
                  <a:lnTo>
                    <a:pt x="37858" y="179273"/>
                  </a:lnTo>
                  <a:lnTo>
                    <a:pt x="34693" y="179319"/>
                  </a:lnTo>
                  <a:lnTo>
                    <a:pt x="31497" y="179352"/>
                  </a:lnTo>
                  <a:lnTo>
                    <a:pt x="28282" y="179371"/>
                  </a:lnTo>
                  <a:lnTo>
                    <a:pt x="25043" y="179378"/>
                  </a:lnTo>
                  <a:lnTo>
                    <a:pt x="25043" y="179378"/>
                  </a:lnTo>
                  <a:lnTo>
                    <a:pt x="22391" y="179371"/>
                  </a:lnTo>
                  <a:lnTo>
                    <a:pt x="19708" y="179358"/>
                  </a:lnTo>
                  <a:lnTo>
                    <a:pt x="16993" y="179339"/>
                  </a:lnTo>
                  <a:lnTo>
                    <a:pt x="14248" y="179306"/>
                  </a:lnTo>
                  <a:lnTo>
                    <a:pt x="11471" y="179260"/>
                  </a:lnTo>
                  <a:lnTo>
                    <a:pt x="8669" y="179208"/>
                  </a:lnTo>
                  <a:lnTo>
                    <a:pt x="5842" y="179149"/>
                  </a:lnTo>
                  <a:lnTo>
                    <a:pt x="2990" y="179084"/>
                  </a:lnTo>
                  <a:lnTo>
                    <a:pt x="2990" y="179084"/>
                  </a:lnTo>
                  <a:lnTo>
                    <a:pt x="2834" y="179071"/>
                  </a:lnTo>
                  <a:lnTo>
                    <a:pt x="2677" y="179057"/>
                  </a:lnTo>
                  <a:lnTo>
                    <a:pt x="2521" y="179031"/>
                  </a:lnTo>
                  <a:lnTo>
                    <a:pt x="2371" y="178999"/>
                  </a:lnTo>
                  <a:lnTo>
                    <a:pt x="2227" y="178959"/>
                  </a:lnTo>
                  <a:lnTo>
                    <a:pt x="2083" y="178914"/>
                  </a:lnTo>
                  <a:lnTo>
                    <a:pt x="1939" y="178861"/>
                  </a:lnTo>
                  <a:lnTo>
                    <a:pt x="1802" y="178796"/>
                  </a:lnTo>
                  <a:lnTo>
                    <a:pt x="1664" y="178730"/>
                  </a:lnTo>
                  <a:lnTo>
                    <a:pt x="1539" y="178658"/>
                  </a:lnTo>
                  <a:lnTo>
                    <a:pt x="1408" y="178573"/>
                  </a:lnTo>
                  <a:lnTo>
                    <a:pt x="1289" y="178488"/>
                  </a:lnTo>
                  <a:lnTo>
                    <a:pt x="1170" y="178397"/>
                  </a:lnTo>
                  <a:lnTo>
                    <a:pt x="1058" y="178299"/>
                  </a:lnTo>
                  <a:lnTo>
                    <a:pt x="945" y="178194"/>
                  </a:lnTo>
                  <a:lnTo>
                    <a:pt x="845" y="178083"/>
                  </a:lnTo>
                  <a:lnTo>
                    <a:pt x="745" y="177971"/>
                  </a:lnTo>
                  <a:lnTo>
                    <a:pt x="651" y="177854"/>
                  </a:lnTo>
                  <a:lnTo>
                    <a:pt x="564" y="177729"/>
                  </a:lnTo>
                  <a:lnTo>
                    <a:pt x="476" y="177599"/>
                  </a:lnTo>
                  <a:lnTo>
                    <a:pt x="401" y="177468"/>
                  </a:lnTo>
                  <a:lnTo>
                    <a:pt x="332" y="177330"/>
                  </a:lnTo>
                  <a:lnTo>
                    <a:pt x="270" y="177193"/>
                  </a:lnTo>
                  <a:lnTo>
                    <a:pt x="207" y="177049"/>
                  </a:lnTo>
                  <a:lnTo>
                    <a:pt x="157" y="176899"/>
                  </a:lnTo>
                  <a:lnTo>
                    <a:pt x="113" y="176748"/>
                  </a:lnTo>
                  <a:lnTo>
                    <a:pt x="76" y="176598"/>
                  </a:lnTo>
                  <a:lnTo>
                    <a:pt x="44" y="176441"/>
                  </a:lnTo>
                  <a:lnTo>
                    <a:pt x="19" y="176277"/>
                  </a:lnTo>
                  <a:lnTo>
                    <a:pt x="7" y="176120"/>
                  </a:lnTo>
                  <a:lnTo>
                    <a:pt x="1" y="175956"/>
                  </a:lnTo>
                  <a:lnTo>
                    <a:pt x="1" y="175793"/>
                  </a:lnTo>
                  <a:lnTo>
                    <a:pt x="1" y="175793"/>
                  </a:lnTo>
                  <a:lnTo>
                    <a:pt x="7" y="175629"/>
                  </a:lnTo>
                  <a:lnTo>
                    <a:pt x="19" y="175466"/>
                  </a:lnTo>
                  <a:lnTo>
                    <a:pt x="44" y="175309"/>
                  </a:lnTo>
                  <a:lnTo>
                    <a:pt x="76" y="175152"/>
                  </a:lnTo>
                  <a:lnTo>
                    <a:pt x="107" y="175001"/>
                  </a:lnTo>
                  <a:lnTo>
                    <a:pt x="151" y="174851"/>
                  </a:lnTo>
                  <a:lnTo>
                    <a:pt x="201" y="174707"/>
                  </a:lnTo>
                  <a:lnTo>
                    <a:pt x="263" y="174563"/>
                  </a:lnTo>
                  <a:lnTo>
                    <a:pt x="326" y="174426"/>
                  </a:lnTo>
                  <a:lnTo>
                    <a:pt x="395" y="174288"/>
                  </a:lnTo>
                  <a:lnTo>
                    <a:pt x="470" y="174157"/>
                  </a:lnTo>
                  <a:lnTo>
                    <a:pt x="551" y="174033"/>
                  </a:lnTo>
                  <a:lnTo>
                    <a:pt x="632" y="173909"/>
                  </a:lnTo>
                  <a:lnTo>
                    <a:pt x="726" y="173791"/>
                  </a:lnTo>
                  <a:lnTo>
                    <a:pt x="820" y="173680"/>
                  </a:lnTo>
                  <a:lnTo>
                    <a:pt x="926" y="173569"/>
                  </a:lnTo>
                  <a:lnTo>
                    <a:pt x="1033" y="173464"/>
                  </a:lnTo>
                  <a:lnTo>
                    <a:pt x="1139" y="173366"/>
                  </a:lnTo>
                  <a:lnTo>
                    <a:pt x="1258" y="173274"/>
                  </a:lnTo>
                  <a:lnTo>
                    <a:pt x="1377" y="173189"/>
                  </a:lnTo>
                  <a:lnTo>
                    <a:pt x="1502" y="173111"/>
                  </a:lnTo>
                  <a:lnTo>
                    <a:pt x="1627" y="173032"/>
                  </a:lnTo>
                  <a:lnTo>
                    <a:pt x="1758" y="172967"/>
                  </a:lnTo>
                  <a:lnTo>
                    <a:pt x="1889" y="172901"/>
                  </a:lnTo>
                  <a:lnTo>
                    <a:pt x="2027" y="172849"/>
                  </a:lnTo>
                  <a:lnTo>
                    <a:pt x="2171" y="172797"/>
                  </a:lnTo>
                  <a:lnTo>
                    <a:pt x="2315" y="172757"/>
                  </a:lnTo>
                  <a:lnTo>
                    <a:pt x="2459" y="172725"/>
                  </a:lnTo>
                  <a:lnTo>
                    <a:pt x="2609" y="172692"/>
                  </a:lnTo>
                  <a:lnTo>
                    <a:pt x="2759" y="172672"/>
                  </a:lnTo>
                  <a:lnTo>
                    <a:pt x="2909" y="172666"/>
                  </a:lnTo>
                  <a:lnTo>
                    <a:pt x="3065" y="172659"/>
                  </a:lnTo>
                  <a:lnTo>
                    <a:pt x="3065" y="172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137aa9371db_0_160"/>
            <p:cNvSpPr/>
            <p:nvPr/>
          </p:nvSpPr>
          <p:spPr>
            <a:xfrm>
              <a:off x="3603200" y="7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137aa9371db_0_160"/>
            <p:cNvSpPr/>
            <p:nvPr/>
          </p:nvSpPr>
          <p:spPr>
            <a:xfrm>
              <a:off x="3526425" y="-447675"/>
              <a:ext cx="1279025" cy="175850"/>
            </a:xfrm>
            <a:custGeom>
              <a:avLst/>
              <a:gdLst/>
              <a:ahLst/>
              <a:cxnLst/>
              <a:rect l="l" t="t" r="r" b="b"/>
              <a:pathLst>
                <a:path w="51161" h="7034" extrusionOk="0">
                  <a:moveTo>
                    <a:pt x="48083" y="1"/>
                  </a:moveTo>
                  <a:lnTo>
                    <a:pt x="47927" y="8"/>
                  </a:lnTo>
                  <a:lnTo>
                    <a:pt x="47408" y="34"/>
                  </a:lnTo>
                  <a:lnTo>
                    <a:pt x="46013" y="106"/>
                  </a:lnTo>
                  <a:lnTo>
                    <a:pt x="43855" y="204"/>
                  </a:lnTo>
                  <a:lnTo>
                    <a:pt x="42523" y="256"/>
                  </a:lnTo>
                  <a:lnTo>
                    <a:pt x="41047" y="315"/>
                  </a:lnTo>
                  <a:lnTo>
                    <a:pt x="39434" y="367"/>
                  </a:lnTo>
                  <a:lnTo>
                    <a:pt x="37701" y="426"/>
                  </a:lnTo>
                  <a:lnTo>
                    <a:pt x="35862" y="472"/>
                  </a:lnTo>
                  <a:lnTo>
                    <a:pt x="33930" y="518"/>
                  </a:lnTo>
                  <a:lnTo>
                    <a:pt x="31922" y="557"/>
                  </a:lnTo>
                  <a:lnTo>
                    <a:pt x="29852" y="590"/>
                  </a:lnTo>
                  <a:lnTo>
                    <a:pt x="27732" y="603"/>
                  </a:lnTo>
                  <a:lnTo>
                    <a:pt x="25580" y="616"/>
                  </a:lnTo>
                  <a:lnTo>
                    <a:pt x="23429" y="603"/>
                  </a:lnTo>
                  <a:lnTo>
                    <a:pt x="21309" y="590"/>
                  </a:lnTo>
                  <a:lnTo>
                    <a:pt x="19239" y="557"/>
                  </a:lnTo>
                  <a:lnTo>
                    <a:pt x="17231" y="518"/>
                  </a:lnTo>
                  <a:lnTo>
                    <a:pt x="15298" y="472"/>
                  </a:lnTo>
                  <a:lnTo>
                    <a:pt x="13460" y="426"/>
                  </a:lnTo>
                  <a:lnTo>
                    <a:pt x="11727" y="367"/>
                  </a:lnTo>
                  <a:lnTo>
                    <a:pt x="10114" y="315"/>
                  </a:lnTo>
                  <a:lnTo>
                    <a:pt x="8638" y="256"/>
                  </a:lnTo>
                  <a:lnTo>
                    <a:pt x="7305" y="204"/>
                  </a:lnTo>
                  <a:lnTo>
                    <a:pt x="5148" y="106"/>
                  </a:lnTo>
                  <a:lnTo>
                    <a:pt x="3753" y="34"/>
                  </a:lnTo>
                  <a:lnTo>
                    <a:pt x="3234" y="8"/>
                  </a:lnTo>
                  <a:lnTo>
                    <a:pt x="2927" y="8"/>
                  </a:lnTo>
                  <a:lnTo>
                    <a:pt x="2771" y="21"/>
                  </a:lnTo>
                  <a:lnTo>
                    <a:pt x="2621" y="40"/>
                  </a:lnTo>
                  <a:lnTo>
                    <a:pt x="2471" y="66"/>
                  </a:lnTo>
                  <a:lnTo>
                    <a:pt x="2327" y="106"/>
                  </a:lnTo>
                  <a:lnTo>
                    <a:pt x="2183" y="145"/>
                  </a:lnTo>
                  <a:lnTo>
                    <a:pt x="2039" y="197"/>
                  </a:lnTo>
                  <a:lnTo>
                    <a:pt x="1902" y="256"/>
                  </a:lnTo>
                  <a:lnTo>
                    <a:pt x="1764" y="315"/>
                  </a:lnTo>
                  <a:lnTo>
                    <a:pt x="1633" y="387"/>
                  </a:lnTo>
                  <a:lnTo>
                    <a:pt x="1501" y="465"/>
                  </a:lnTo>
                  <a:lnTo>
                    <a:pt x="1376" y="544"/>
                  </a:lnTo>
                  <a:lnTo>
                    <a:pt x="1258" y="636"/>
                  </a:lnTo>
                  <a:lnTo>
                    <a:pt x="1139" y="727"/>
                  </a:lnTo>
                  <a:lnTo>
                    <a:pt x="1026" y="832"/>
                  </a:lnTo>
                  <a:lnTo>
                    <a:pt x="920" y="936"/>
                  </a:lnTo>
                  <a:lnTo>
                    <a:pt x="820" y="1048"/>
                  </a:lnTo>
                  <a:lnTo>
                    <a:pt x="720" y="1159"/>
                  </a:lnTo>
                  <a:lnTo>
                    <a:pt x="626" y="1283"/>
                  </a:lnTo>
                  <a:lnTo>
                    <a:pt x="538" y="1408"/>
                  </a:lnTo>
                  <a:lnTo>
                    <a:pt x="457" y="1538"/>
                  </a:lnTo>
                  <a:lnTo>
                    <a:pt x="382" y="1669"/>
                  </a:lnTo>
                  <a:lnTo>
                    <a:pt x="313" y="1807"/>
                  </a:lnTo>
                  <a:lnTo>
                    <a:pt x="251" y="1951"/>
                  </a:lnTo>
                  <a:lnTo>
                    <a:pt x="194" y="2101"/>
                  </a:lnTo>
                  <a:lnTo>
                    <a:pt x="144" y="2245"/>
                  </a:lnTo>
                  <a:lnTo>
                    <a:pt x="100" y="2402"/>
                  </a:lnTo>
                  <a:lnTo>
                    <a:pt x="69" y="2559"/>
                  </a:lnTo>
                  <a:lnTo>
                    <a:pt x="38" y="2716"/>
                  </a:lnTo>
                  <a:lnTo>
                    <a:pt x="19" y="2879"/>
                  </a:lnTo>
                  <a:lnTo>
                    <a:pt x="7" y="3043"/>
                  </a:lnTo>
                  <a:lnTo>
                    <a:pt x="0" y="3207"/>
                  </a:lnTo>
                  <a:lnTo>
                    <a:pt x="7" y="3370"/>
                  </a:lnTo>
                  <a:lnTo>
                    <a:pt x="19" y="3534"/>
                  </a:lnTo>
                  <a:lnTo>
                    <a:pt x="38" y="3691"/>
                  </a:lnTo>
                  <a:lnTo>
                    <a:pt x="63" y="3848"/>
                  </a:lnTo>
                  <a:lnTo>
                    <a:pt x="94" y="4005"/>
                  </a:lnTo>
                  <a:lnTo>
                    <a:pt x="138" y="4155"/>
                  </a:lnTo>
                  <a:lnTo>
                    <a:pt x="182" y="4306"/>
                  </a:lnTo>
                  <a:lnTo>
                    <a:pt x="238" y="4450"/>
                  </a:lnTo>
                  <a:lnTo>
                    <a:pt x="301" y="4594"/>
                  </a:lnTo>
                  <a:lnTo>
                    <a:pt x="363" y="4731"/>
                  </a:lnTo>
                  <a:lnTo>
                    <a:pt x="438" y="4862"/>
                  </a:lnTo>
                  <a:lnTo>
                    <a:pt x="520" y="4993"/>
                  </a:lnTo>
                  <a:lnTo>
                    <a:pt x="601" y="5123"/>
                  </a:lnTo>
                  <a:lnTo>
                    <a:pt x="695" y="5241"/>
                  </a:lnTo>
                  <a:lnTo>
                    <a:pt x="788" y="5359"/>
                  </a:lnTo>
                  <a:lnTo>
                    <a:pt x="889" y="5470"/>
                  </a:lnTo>
                  <a:lnTo>
                    <a:pt x="995" y="5581"/>
                  </a:lnTo>
                  <a:lnTo>
                    <a:pt x="1107" y="5680"/>
                  </a:lnTo>
                  <a:lnTo>
                    <a:pt x="1220" y="5778"/>
                  </a:lnTo>
                  <a:lnTo>
                    <a:pt x="1339" y="5869"/>
                  </a:lnTo>
                  <a:lnTo>
                    <a:pt x="1464" y="5954"/>
                  </a:lnTo>
                  <a:lnTo>
                    <a:pt x="1595" y="6033"/>
                  </a:lnTo>
                  <a:lnTo>
                    <a:pt x="1727" y="6105"/>
                  </a:lnTo>
                  <a:lnTo>
                    <a:pt x="1864" y="6164"/>
                  </a:lnTo>
                  <a:lnTo>
                    <a:pt x="2002" y="6223"/>
                  </a:lnTo>
                  <a:lnTo>
                    <a:pt x="2146" y="6275"/>
                  </a:lnTo>
                  <a:lnTo>
                    <a:pt x="2289" y="6321"/>
                  </a:lnTo>
                  <a:lnTo>
                    <a:pt x="2440" y="6360"/>
                  </a:lnTo>
                  <a:lnTo>
                    <a:pt x="2596" y="6386"/>
                  </a:lnTo>
                  <a:lnTo>
                    <a:pt x="2746" y="6406"/>
                  </a:lnTo>
                  <a:lnTo>
                    <a:pt x="2909" y="6419"/>
                  </a:lnTo>
                  <a:lnTo>
                    <a:pt x="3434" y="6451"/>
                  </a:lnTo>
                  <a:lnTo>
                    <a:pt x="4847" y="6517"/>
                  </a:lnTo>
                  <a:lnTo>
                    <a:pt x="7036" y="6615"/>
                  </a:lnTo>
                  <a:lnTo>
                    <a:pt x="8387" y="6674"/>
                  </a:lnTo>
                  <a:lnTo>
                    <a:pt x="9888" y="6733"/>
                  </a:lnTo>
                  <a:lnTo>
                    <a:pt x="11527" y="6785"/>
                  </a:lnTo>
                  <a:lnTo>
                    <a:pt x="13284" y="6844"/>
                  </a:lnTo>
                  <a:lnTo>
                    <a:pt x="15154" y="6896"/>
                  </a:lnTo>
                  <a:lnTo>
                    <a:pt x="17112" y="6942"/>
                  </a:lnTo>
                  <a:lnTo>
                    <a:pt x="19145" y="6981"/>
                  </a:lnTo>
                  <a:lnTo>
                    <a:pt x="21246" y="7008"/>
                  </a:lnTo>
                  <a:lnTo>
                    <a:pt x="23398" y="7027"/>
                  </a:lnTo>
                  <a:lnTo>
                    <a:pt x="25580" y="7034"/>
                  </a:lnTo>
                  <a:lnTo>
                    <a:pt x="27769" y="7027"/>
                  </a:lnTo>
                  <a:lnTo>
                    <a:pt x="29921" y="7008"/>
                  </a:lnTo>
                  <a:lnTo>
                    <a:pt x="32016" y="6981"/>
                  </a:lnTo>
                  <a:lnTo>
                    <a:pt x="34055" y="6942"/>
                  </a:lnTo>
                  <a:lnTo>
                    <a:pt x="36012" y="6896"/>
                  </a:lnTo>
                  <a:lnTo>
                    <a:pt x="37882" y="6844"/>
                  </a:lnTo>
                  <a:lnTo>
                    <a:pt x="39640" y="6785"/>
                  </a:lnTo>
                  <a:lnTo>
                    <a:pt x="41272" y="6733"/>
                  </a:lnTo>
                  <a:lnTo>
                    <a:pt x="42773" y="6674"/>
                  </a:lnTo>
                  <a:lnTo>
                    <a:pt x="44124" y="6615"/>
                  </a:lnTo>
                  <a:lnTo>
                    <a:pt x="46319" y="6517"/>
                  </a:lnTo>
                  <a:lnTo>
                    <a:pt x="47733" y="6451"/>
                  </a:lnTo>
                  <a:lnTo>
                    <a:pt x="48258" y="6419"/>
                  </a:lnTo>
                  <a:lnTo>
                    <a:pt x="48415" y="6406"/>
                  </a:lnTo>
                  <a:lnTo>
                    <a:pt x="48571" y="6386"/>
                  </a:lnTo>
                  <a:lnTo>
                    <a:pt x="48721" y="6360"/>
                  </a:lnTo>
                  <a:lnTo>
                    <a:pt x="48871" y="6321"/>
                  </a:lnTo>
                  <a:lnTo>
                    <a:pt x="49021" y="6275"/>
                  </a:lnTo>
                  <a:lnTo>
                    <a:pt x="49165" y="6223"/>
                  </a:lnTo>
                  <a:lnTo>
                    <a:pt x="49303" y="6164"/>
                  </a:lnTo>
                  <a:lnTo>
                    <a:pt x="49440" y="6105"/>
                  </a:lnTo>
                  <a:lnTo>
                    <a:pt x="49572" y="6033"/>
                  </a:lnTo>
                  <a:lnTo>
                    <a:pt x="49697" y="5954"/>
                  </a:lnTo>
                  <a:lnTo>
                    <a:pt x="49822" y="5869"/>
                  </a:lnTo>
                  <a:lnTo>
                    <a:pt x="49947" y="5778"/>
                  </a:lnTo>
                  <a:lnTo>
                    <a:pt x="50060" y="5680"/>
                  </a:lnTo>
                  <a:lnTo>
                    <a:pt x="50172" y="5581"/>
                  </a:lnTo>
                  <a:lnTo>
                    <a:pt x="50278" y="5470"/>
                  </a:lnTo>
                  <a:lnTo>
                    <a:pt x="50379" y="5359"/>
                  </a:lnTo>
                  <a:lnTo>
                    <a:pt x="50472" y="5241"/>
                  </a:lnTo>
                  <a:lnTo>
                    <a:pt x="50566" y="5123"/>
                  </a:lnTo>
                  <a:lnTo>
                    <a:pt x="50647" y="4993"/>
                  </a:lnTo>
                  <a:lnTo>
                    <a:pt x="50729" y="4862"/>
                  </a:lnTo>
                  <a:lnTo>
                    <a:pt x="50804" y="4731"/>
                  </a:lnTo>
                  <a:lnTo>
                    <a:pt x="50866" y="4594"/>
                  </a:lnTo>
                  <a:lnTo>
                    <a:pt x="50929" y="4450"/>
                  </a:lnTo>
                  <a:lnTo>
                    <a:pt x="50985" y="4306"/>
                  </a:lnTo>
                  <a:lnTo>
                    <a:pt x="51029" y="4155"/>
                  </a:lnTo>
                  <a:lnTo>
                    <a:pt x="51073" y="4005"/>
                  </a:lnTo>
                  <a:lnTo>
                    <a:pt x="51104" y="3848"/>
                  </a:lnTo>
                  <a:lnTo>
                    <a:pt x="51129" y="3691"/>
                  </a:lnTo>
                  <a:lnTo>
                    <a:pt x="51148" y="3534"/>
                  </a:lnTo>
                  <a:lnTo>
                    <a:pt x="51160" y="3370"/>
                  </a:lnTo>
                  <a:lnTo>
                    <a:pt x="51160" y="3207"/>
                  </a:lnTo>
                  <a:lnTo>
                    <a:pt x="51160" y="3043"/>
                  </a:lnTo>
                  <a:lnTo>
                    <a:pt x="51148" y="2879"/>
                  </a:lnTo>
                  <a:lnTo>
                    <a:pt x="51123" y="2716"/>
                  </a:lnTo>
                  <a:lnTo>
                    <a:pt x="51098" y="2559"/>
                  </a:lnTo>
                  <a:lnTo>
                    <a:pt x="51060" y="2402"/>
                  </a:lnTo>
                  <a:lnTo>
                    <a:pt x="51023" y="2245"/>
                  </a:lnTo>
                  <a:lnTo>
                    <a:pt x="50973" y="2094"/>
                  </a:lnTo>
                  <a:lnTo>
                    <a:pt x="50916" y="1951"/>
                  </a:lnTo>
                  <a:lnTo>
                    <a:pt x="50854" y="1807"/>
                  </a:lnTo>
                  <a:lnTo>
                    <a:pt x="50785" y="1669"/>
                  </a:lnTo>
                  <a:lnTo>
                    <a:pt x="50710" y="1538"/>
                  </a:lnTo>
                  <a:lnTo>
                    <a:pt x="50629" y="1408"/>
                  </a:lnTo>
                  <a:lnTo>
                    <a:pt x="50541" y="1277"/>
                  </a:lnTo>
                  <a:lnTo>
                    <a:pt x="50447" y="1159"/>
                  </a:lnTo>
                  <a:lnTo>
                    <a:pt x="50353" y="1041"/>
                  </a:lnTo>
                  <a:lnTo>
                    <a:pt x="50247" y="930"/>
                  </a:lnTo>
                  <a:lnTo>
                    <a:pt x="50141" y="825"/>
                  </a:lnTo>
                  <a:lnTo>
                    <a:pt x="50028" y="727"/>
                  </a:lnTo>
                  <a:lnTo>
                    <a:pt x="49916" y="629"/>
                  </a:lnTo>
                  <a:lnTo>
                    <a:pt x="49791" y="544"/>
                  </a:lnTo>
                  <a:lnTo>
                    <a:pt x="49666" y="459"/>
                  </a:lnTo>
                  <a:lnTo>
                    <a:pt x="49540" y="387"/>
                  </a:lnTo>
                  <a:lnTo>
                    <a:pt x="49409" y="315"/>
                  </a:lnTo>
                  <a:lnTo>
                    <a:pt x="49272" y="250"/>
                  </a:lnTo>
                  <a:lnTo>
                    <a:pt x="49134" y="197"/>
                  </a:lnTo>
                  <a:lnTo>
                    <a:pt x="48990" y="145"/>
                  </a:lnTo>
                  <a:lnTo>
                    <a:pt x="48846" y="106"/>
                  </a:lnTo>
                  <a:lnTo>
                    <a:pt x="48696" y="66"/>
                  </a:lnTo>
                  <a:lnTo>
                    <a:pt x="48546" y="40"/>
                  </a:lnTo>
                  <a:lnTo>
                    <a:pt x="48396" y="21"/>
                  </a:lnTo>
                  <a:lnTo>
                    <a:pt x="48240" y="8"/>
                  </a:lnTo>
                  <a:lnTo>
                    <a:pt x="480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137aa9371db_0_160"/>
            <p:cNvSpPr/>
            <p:nvPr/>
          </p:nvSpPr>
          <p:spPr>
            <a:xfrm>
              <a:off x="3526425" y="-447675"/>
              <a:ext cx="1279025" cy="175850"/>
            </a:xfrm>
            <a:custGeom>
              <a:avLst/>
              <a:gdLst/>
              <a:ahLst/>
              <a:cxnLst/>
              <a:rect l="l" t="t" r="r" b="b"/>
              <a:pathLst>
                <a:path w="51161" h="7034" fill="none" extrusionOk="0">
                  <a:moveTo>
                    <a:pt x="3234" y="8"/>
                  </a:moveTo>
                  <a:lnTo>
                    <a:pt x="3234" y="8"/>
                  </a:lnTo>
                  <a:lnTo>
                    <a:pt x="3753" y="34"/>
                  </a:lnTo>
                  <a:lnTo>
                    <a:pt x="5148" y="106"/>
                  </a:lnTo>
                  <a:lnTo>
                    <a:pt x="7305" y="204"/>
                  </a:lnTo>
                  <a:lnTo>
                    <a:pt x="8638" y="256"/>
                  </a:lnTo>
                  <a:lnTo>
                    <a:pt x="10114" y="315"/>
                  </a:lnTo>
                  <a:lnTo>
                    <a:pt x="11727" y="367"/>
                  </a:lnTo>
                  <a:lnTo>
                    <a:pt x="13460" y="426"/>
                  </a:lnTo>
                  <a:lnTo>
                    <a:pt x="15298" y="472"/>
                  </a:lnTo>
                  <a:lnTo>
                    <a:pt x="17231" y="518"/>
                  </a:lnTo>
                  <a:lnTo>
                    <a:pt x="19239" y="557"/>
                  </a:lnTo>
                  <a:lnTo>
                    <a:pt x="21309" y="590"/>
                  </a:lnTo>
                  <a:lnTo>
                    <a:pt x="23429" y="603"/>
                  </a:lnTo>
                  <a:lnTo>
                    <a:pt x="25580" y="616"/>
                  </a:lnTo>
                  <a:lnTo>
                    <a:pt x="25580" y="616"/>
                  </a:lnTo>
                  <a:lnTo>
                    <a:pt x="27732" y="603"/>
                  </a:lnTo>
                  <a:lnTo>
                    <a:pt x="29852" y="590"/>
                  </a:lnTo>
                  <a:lnTo>
                    <a:pt x="31922" y="557"/>
                  </a:lnTo>
                  <a:lnTo>
                    <a:pt x="33930" y="518"/>
                  </a:lnTo>
                  <a:lnTo>
                    <a:pt x="35862" y="472"/>
                  </a:lnTo>
                  <a:lnTo>
                    <a:pt x="37701" y="426"/>
                  </a:lnTo>
                  <a:lnTo>
                    <a:pt x="39434" y="367"/>
                  </a:lnTo>
                  <a:lnTo>
                    <a:pt x="41047" y="315"/>
                  </a:lnTo>
                  <a:lnTo>
                    <a:pt x="42523" y="256"/>
                  </a:lnTo>
                  <a:lnTo>
                    <a:pt x="43855" y="204"/>
                  </a:lnTo>
                  <a:lnTo>
                    <a:pt x="46013" y="106"/>
                  </a:lnTo>
                  <a:lnTo>
                    <a:pt x="47408" y="34"/>
                  </a:lnTo>
                  <a:lnTo>
                    <a:pt x="47927" y="8"/>
                  </a:lnTo>
                  <a:lnTo>
                    <a:pt x="47927" y="8"/>
                  </a:lnTo>
                  <a:lnTo>
                    <a:pt x="48083" y="1"/>
                  </a:lnTo>
                  <a:lnTo>
                    <a:pt x="48240" y="8"/>
                  </a:lnTo>
                  <a:lnTo>
                    <a:pt x="48396" y="21"/>
                  </a:lnTo>
                  <a:lnTo>
                    <a:pt x="48546" y="40"/>
                  </a:lnTo>
                  <a:lnTo>
                    <a:pt x="48696" y="66"/>
                  </a:lnTo>
                  <a:lnTo>
                    <a:pt x="48846" y="106"/>
                  </a:lnTo>
                  <a:lnTo>
                    <a:pt x="48990" y="145"/>
                  </a:lnTo>
                  <a:lnTo>
                    <a:pt x="49134" y="197"/>
                  </a:lnTo>
                  <a:lnTo>
                    <a:pt x="49272" y="250"/>
                  </a:lnTo>
                  <a:lnTo>
                    <a:pt x="49409" y="315"/>
                  </a:lnTo>
                  <a:lnTo>
                    <a:pt x="49540" y="387"/>
                  </a:lnTo>
                  <a:lnTo>
                    <a:pt x="49666" y="459"/>
                  </a:lnTo>
                  <a:lnTo>
                    <a:pt x="49791" y="544"/>
                  </a:lnTo>
                  <a:lnTo>
                    <a:pt x="49916" y="629"/>
                  </a:lnTo>
                  <a:lnTo>
                    <a:pt x="50028" y="727"/>
                  </a:lnTo>
                  <a:lnTo>
                    <a:pt x="50141" y="825"/>
                  </a:lnTo>
                  <a:lnTo>
                    <a:pt x="50247" y="930"/>
                  </a:lnTo>
                  <a:lnTo>
                    <a:pt x="50353" y="1041"/>
                  </a:lnTo>
                  <a:lnTo>
                    <a:pt x="50447" y="1159"/>
                  </a:lnTo>
                  <a:lnTo>
                    <a:pt x="50541" y="1277"/>
                  </a:lnTo>
                  <a:lnTo>
                    <a:pt x="50629" y="1408"/>
                  </a:lnTo>
                  <a:lnTo>
                    <a:pt x="50710" y="1538"/>
                  </a:lnTo>
                  <a:lnTo>
                    <a:pt x="50785" y="1669"/>
                  </a:lnTo>
                  <a:lnTo>
                    <a:pt x="50854" y="1807"/>
                  </a:lnTo>
                  <a:lnTo>
                    <a:pt x="50916" y="1951"/>
                  </a:lnTo>
                  <a:lnTo>
                    <a:pt x="50973" y="2094"/>
                  </a:lnTo>
                  <a:lnTo>
                    <a:pt x="51023" y="2245"/>
                  </a:lnTo>
                  <a:lnTo>
                    <a:pt x="51060" y="2402"/>
                  </a:lnTo>
                  <a:lnTo>
                    <a:pt x="51098" y="2559"/>
                  </a:lnTo>
                  <a:lnTo>
                    <a:pt x="51123" y="2716"/>
                  </a:lnTo>
                  <a:lnTo>
                    <a:pt x="51148" y="2879"/>
                  </a:lnTo>
                  <a:lnTo>
                    <a:pt x="51160" y="3043"/>
                  </a:lnTo>
                  <a:lnTo>
                    <a:pt x="51160" y="3043"/>
                  </a:lnTo>
                  <a:lnTo>
                    <a:pt x="51160" y="3207"/>
                  </a:lnTo>
                  <a:lnTo>
                    <a:pt x="51160" y="3370"/>
                  </a:lnTo>
                  <a:lnTo>
                    <a:pt x="51148" y="3534"/>
                  </a:lnTo>
                  <a:lnTo>
                    <a:pt x="51129" y="3691"/>
                  </a:lnTo>
                  <a:lnTo>
                    <a:pt x="51104" y="3848"/>
                  </a:lnTo>
                  <a:lnTo>
                    <a:pt x="51073" y="4005"/>
                  </a:lnTo>
                  <a:lnTo>
                    <a:pt x="51029" y="4155"/>
                  </a:lnTo>
                  <a:lnTo>
                    <a:pt x="50985" y="4306"/>
                  </a:lnTo>
                  <a:lnTo>
                    <a:pt x="50929" y="4450"/>
                  </a:lnTo>
                  <a:lnTo>
                    <a:pt x="50866" y="4594"/>
                  </a:lnTo>
                  <a:lnTo>
                    <a:pt x="50804" y="4731"/>
                  </a:lnTo>
                  <a:lnTo>
                    <a:pt x="50729" y="4862"/>
                  </a:lnTo>
                  <a:lnTo>
                    <a:pt x="50647" y="4993"/>
                  </a:lnTo>
                  <a:lnTo>
                    <a:pt x="50566" y="5123"/>
                  </a:lnTo>
                  <a:lnTo>
                    <a:pt x="50472" y="5241"/>
                  </a:lnTo>
                  <a:lnTo>
                    <a:pt x="50379" y="5359"/>
                  </a:lnTo>
                  <a:lnTo>
                    <a:pt x="50278" y="5470"/>
                  </a:lnTo>
                  <a:lnTo>
                    <a:pt x="50172" y="5581"/>
                  </a:lnTo>
                  <a:lnTo>
                    <a:pt x="50060" y="5680"/>
                  </a:lnTo>
                  <a:lnTo>
                    <a:pt x="49947" y="5778"/>
                  </a:lnTo>
                  <a:lnTo>
                    <a:pt x="49822" y="5869"/>
                  </a:lnTo>
                  <a:lnTo>
                    <a:pt x="49697" y="5954"/>
                  </a:lnTo>
                  <a:lnTo>
                    <a:pt x="49572" y="6033"/>
                  </a:lnTo>
                  <a:lnTo>
                    <a:pt x="49440" y="6105"/>
                  </a:lnTo>
                  <a:lnTo>
                    <a:pt x="49303" y="6164"/>
                  </a:lnTo>
                  <a:lnTo>
                    <a:pt x="49165" y="6223"/>
                  </a:lnTo>
                  <a:lnTo>
                    <a:pt x="49021" y="6275"/>
                  </a:lnTo>
                  <a:lnTo>
                    <a:pt x="48871" y="6321"/>
                  </a:lnTo>
                  <a:lnTo>
                    <a:pt x="48721" y="6360"/>
                  </a:lnTo>
                  <a:lnTo>
                    <a:pt x="48571" y="6386"/>
                  </a:lnTo>
                  <a:lnTo>
                    <a:pt x="48415" y="6406"/>
                  </a:lnTo>
                  <a:lnTo>
                    <a:pt x="48258" y="6419"/>
                  </a:lnTo>
                  <a:lnTo>
                    <a:pt x="48258" y="6419"/>
                  </a:lnTo>
                  <a:lnTo>
                    <a:pt x="47733" y="6451"/>
                  </a:lnTo>
                  <a:lnTo>
                    <a:pt x="46319" y="6517"/>
                  </a:lnTo>
                  <a:lnTo>
                    <a:pt x="44124" y="6615"/>
                  </a:lnTo>
                  <a:lnTo>
                    <a:pt x="42773" y="6674"/>
                  </a:lnTo>
                  <a:lnTo>
                    <a:pt x="41272" y="6733"/>
                  </a:lnTo>
                  <a:lnTo>
                    <a:pt x="39640" y="6785"/>
                  </a:lnTo>
                  <a:lnTo>
                    <a:pt x="37882" y="6844"/>
                  </a:lnTo>
                  <a:lnTo>
                    <a:pt x="36012" y="6896"/>
                  </a:lnTo>
                  <a:lnTo>
                    <a:pt x="34055" y="6942"/>
                  </a:lnTo>
                  <a:lnTo>
                    <a:pt x="32016" y="6981"/>
                  </a:lnTo>
                  <a:lnTo>
                    <a:pt x="29921" y="7008"/>
                  </a:lnTo>
                  <a:lnTo>
                    <a:pt x="27769" y="7027"/>
                  </a:lnTo>
                  <a:lnTo>
                    <a:pt x="25580" y="7034"/>
                  </a:lnTo>
                  <a:lnTo>
                    <a:pt x="25580" y="7034"/>
                  </a:lnTo>
                  <a:lnTo>
                    <a:pt x="23398" y="7027"/>
                  </a:lnTo>
                  <a:lnTo>
                    <a:pt x="21246" y="7008"/>
                  </a:lnTo>
                  <a:lnTo>
                    <a:pt x="19145" y="6981"/>
                  </a:lnTo>
                  <a:lnTo>
                    <a:pt x="17112" y="6942"/>
                  </a:lnTo>
                  <a:lnTo>
                    <a:pt x="15154" y="6896"/>
                  </a:lnTo>
                  <a:lnTo>
                    <a:pt x="13284" y="6844"/>
                  </a:lnTo>
                  <a:lnTo>
                    <a:pt x="11527" y="6785"/>
                  </a:lnTo>
                  <a:lnTo>
                    <a:pt x="9888" y="6733"/>
                  </a:lnTo>
                  <a:lnTo>
                    <a:pt x="8387" y="6674"/>
                  </a:lnTo>
                  <a:lnTo>
                    <a:pt x="7036" y="6615"/>
                  </a:lnTo>
                  <a:lnTo>
                    <a:pt x="4847" y="6517"/>
                  </a:lnTo>
                  <a:lnTo>
                    <a:pt x="3434" y="6451"/>
                  </a:lnTo>
                  <a:lnTo>
                    <a:pt x="2909" y="6419"/>
                  </a:lnTo>
                  <a:lnTo>
                    <a:pt x="2909" y="6419"/>
                  </a:lnTo>
                  <a:lnTo>
                    <a:pt x="2746" y="6406"/>
                  </a:lnTo>
                  <a:lnTo>
                    <a:pt x="2596" y="6386"/>
                  </a:lnTo>
                  <a:lnTo>
                    <a:pt x="2440" y="6360"/>
                  </a:lnTo>
                  <a:lnTo>
                    <a:pt x="2289" y="6321"/>
                  </a:lnTo>
                  <a:lnTo>
                    <a:pt x="2146" y="6275"/>
                  </a:lnTo>
                  <a:lnTo>
                    <a:pt x="2002" y="6223"/>
                  </a:lnTo>
                  <a:lnTo>
                    <a:pt x="1864" y="6164"/>
                  </a:lnTo>
                  <a:lnTo>
                    <a:pt x="1727" y="6105"/>
                  </a:lnTo>
                  <a:lnTo>
                    <a:pt x="1595" y="6033"/>
                  </a:lnTo>
                  <a:lnTo>
                    <a:pt x="1464" y="5954"/>
                  </a:lnTo>
                  <a:lnTo>
                    <a:pt x="1339" y="5869"/>
                  </a:lnTo>
                  <a:lnTo>
                    <a:pt x="1220" y="5778"/>
                  </a:lnTo>
                  <a:lnTo>
                    <a:pt x="1107" y="5680"/>
                  </a:lnTo>
                  <a:lnTo>
                    <a:pt x="995" y="5581"/>
                  </a:lnTo>
                  <a:lnTo>
                    <a:pt x="889" y="5470"/>
                  </a:lnTo>
                  <a:lnTo>
                    <a:pt x="788" y="5359"/>
                  </a:lnTo>
                  <a:lnTo>
                    <a:pt x="695" y="5241"/>
                  </a:lnTo>
                  <a:lnTo>
                    <a:pt x="601" y="5123"/>
                  </a:lnTo>
                  <a:lnTo>
                    <a:pt x="520" y="4993"/>
                  </a:lnTo>
                  <a:lnTo>
                    <a:pt x="438" y="4862"/>
                  </a:lnTo>
                  <a:lnTo>
                    <a:pt x="363" y="4731"/>
                  </a:lnTo>
                  <a:lnTo>
                    <a:pt x="301" y="4594"/>
                  </a:lnTo>
                  <a:lnTo>
                    <a:pt x="238" y="4450"/>
                  </a:lnTo>
                  <a:lnTo>
                    <a:pt x="182" y="4306"/>
                  </a:lnTo>
                  <a:lnTo>
                    <a:pt x="138" y="4155"/>
                  </a:lnTo>
                  <a:lnTo>
                    <a:pt x="94" y="4005"/>
                  </a:lnTo>
                  <a:lnTo>
                    <a:pt x="63" y="3848"/>
                  </a:lnTo>
                  <a:lnTo>
                    <a:pt x="38" y="3691"/>
                  </a:lnTo>
                  <a:lnTo>
                    <a:pt x="19" y="3534"/>
                  </a:lnTo>
                  <a:lnTo>
                    <a:pt x="7" y="3370"/>
                  </a:lnTo>
                  <a:lnTo>
                    <a:pt x="0" y="3207"/>
                  </a:lnTo>
                  <a:lnTo>
                    <a:pt x="7" y="3043"/>
                  </a:lnTo>
                  <a:lnTo>
                    <a:pt x="7" y="3043"/>
                  </a:lnTo>
                  <a:lnTo>
                    <a:pt x="19" y="2879"/>
                  </a:lnTo>
                  <a:lnTo>
                    <a:pt x="38" y="2716"/>
                  </a:lnTo>
                  <a:lnTo>
                    <a:pt x="69" y="2559"/>
                  </a:lnTo>
                  <a:lnTo>
                    <a:pt x="100" y="2402"/>
                  </a:lnTo>
                  <a:lnTo>
                    <a:pt x="144" y="2245"/>
                  </a:lnTo>
                  <a:lnTo>
                    <a:pt x="194" y="2101"/>
                  </a:lnTo>
                  <a:lnTo>
                    <a:pt x="251" y="1951"/>
                  </a:lnTo>
                  <a:lnTo>
                    <a:pt x="313" y="1807"/>
                  </a:lnTo>
                  <a:lnTo>
                    <a:pt x="382" y="1669"/>
                  </a:lnTo>
                  <a:lnTo>
                    <a:pt x="457" y="1538"/>
                  </a:lnTo>
                  <a:lnTo>
                    <a:pt x="538" y="1408"/>
                  </a:lnTo>
                  <a:lnTo>
                    <a:pt x="626" y="1283"/>
                  </a:lnTo>
                  <a:lnTo>
                    <a:pt x="720" y="1159"/>
                  </a:lnTo>
                  <a:lnTo>
                    <a:pt x="820" y="1048"/>
                  </a:lnTo>
                  <a:lnTo>
                    <a:pt x="920" y="936"/>
                  </a:lnTo>
                  <a:lnTo>
                    <a:pt x="1026" y="832"/>
                  </a:lnTo>
                  <a:lnTo>
                    <a:pt x="1139" y="727"/>
                  </a:lnTo>
                  <a:lnTo>
                    <a:pt x="1258" y="636"/>
                  </a:lnTo>
                  <a:lnTo>
                    <a:pt x="1376" y="544"/>
                  </a:lnTo>
                  <a:lnTo>
                    <a:pt x="1501" y="465"/>
                  </a:lnTo>
                  <a:lnTo>
                    <a:pt x="1633" y="387"/>
                  </a:lnTo>
                  <a:lnTo>
                    <a:pt x="1764" y="315"/>
                  </a:lnTo>
                  <a:lnTo>
                    <a:pt x="1902" y="256"/>
                  </a:lnTo>
                  <a:lnTo>
                    <a:pt x="2039" y="197"/>
                  </a:lnTo>
                  <a:lnTo>
                    <a:pt x="2183" y="145"/>
                  </a:lnTo>
                  <a:lnTo>
                    <a:pt x="2327" y="106"/>
                  </a:lnTo>
                  <a:lnTo>
                    <a:pt x="2471" y="66"/>
                  </a:lnTo>
                  <a:lnTo>
                    <a:pt x="2621" y="40"/>
                  </a:lnTo>
                  <a:lnTo>
                    <a:pt x="2771" y="21"/>
                  </a:lnTo>
                  <a:lnTo>
                    <a:pt x="2927" y="8"/>
                  </a:lnTo>
                  <a:lnTo>
                    <a:pt x="3077" y="8"/>
                  </a:lnTo>
                  <a:lnTo>
                    <a:pt x="3234" y="8"/>
                  </a:lnTo>
                  <a:lnTo>
                    <a:pt x="3234" y="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137aa9371db_0_160"/>
            <p:cNvSpPr/>
            <p:nvPr/>
          </p:nvSpPr>
          <p:spPr>
            <a:xfrm>
              <a:off x="3607250" y="-447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g137aa9371db_0_160"/>
            <p:cNvSpPr/>
            <p:nvPr/>
          </p:nvSpPr>
          <p:spPr>
            <a:xfrm>
              <a:off x="1661100" y="-5241725"/>
              <a:ext cx="4261525" cy="5458100"/>
            </a:xfrm>
            <a:custGeom>
              <a:avLst/>
              <a:gdLst/>
              <a:ahLst/>
              <a:cxnLst/>
              <a:rect l="l" t="t" r="r" b="b"/>
              <a:pathLst>
                <a:path w="170461" h="218324" extrusionOk="0">
                  <a:moveTo>
                    <a:pt x="101876" y="6425"/>
                  </a:moveTo>
                  <a:lnTo>
                    <a:pt x="104090" y="6438"/>
                  </a:lnTo>
                  <a:lnTo>
                    <a:pt x="106291" y="6451"/>
                  </a:lnTo>
                  <a:lnTo>
                    <a:pt x="108480" y="6471"/>
                  </a:lnTo>
                  <a:lnTo>
                    <a:pt x="110650" y="6504"/>
                  </a:lnTo>
                  <a:lnTo>
                    <a:pt x="112808" y="6537"/>
                  </a:lnTo>
                  <a:lnTo>
                    <a:pt x="114953" y="6576"/>
                  </a:lnTo>
                  <a:lnTo>
                    <a:pt x="117074" y="6615"/>
                  </a:lnTo>
                  <a:lnTo>
                    <a:pt x="119175" y="6661"/>
                  </a:lnTo>
                  <a:lnTo>
                    <a:pt x="121251" y="6713"/>
                  </a:lnTo>
                  <a:lnTo>
                    <a:pt x="123303" y="6772"/>
                  </a:lnTo>
                  <a:lnTo>
                    <a:pt x="125329" y="6824"/>
                  </a:lnTo>
                  <a:lnTo>
                    <a:pt x="127331" y="6890"/>
                  </a:lnTo>
                  <a:lnTo>
                    <a:pt x="129301" y="6955"/>
                  </a:lnTo>
                  <a:lnTo>
                    <a:pt x="133141" y="7093"/>
                  </a:lnTo>
                  <a:lnTo>
                    <a:pt x="133028" y="10802"/>
                  </a:lnTo>
                  <a:lnTo>
                    <a:pt x="132903" y="14629"/>
                  </a:lnTo>
                  <a:lnTo>
                    <a:pt x="132772" y="18450"/>
                  </a:lnTo>
                  <a:lnTo>
                    <a:pt x="132697" y="20321"/>
                  </a:lnTo>
                  <a:lnTo>
                    <a:pt x="132622" y="22146"/>
                  </a:lnTo>
                  <a:lnTo>
                    <a:pt x="130226" y="22296"/>
                  </a:lnTo>
                  <a:lnTo>
                    <a:pt x="128782" y="22381"/>
                  </a:lnTo>
                  <a:lnTo>
                    <a:pt x="127193" y="22473"/>
                  </a:lnTo>
                  <a:lnTo>
                    <a:pt x="125461" y="22565"/>
                  </a:lnTo>
                  <a:lnTo>
                    <a:pt x="123609" y="22656"/>
                  </a:lnTo>
                  <a:lnTo>
                    <a:pt x="121633" y="22748"/>
                  </a:lnTo>
                  <a:lnTo>
                    <a:pt x="119550" y="22833"/>
                  </a:lnTo>
                  <a:lnTo>
                    <a:pt x="117368" y="22918"/>
                  </a:lnTo>
                  <a:lnTo>
                    <a:pt x="115104" y="22996"/>
                  </a:lnTo>
                  <a:lnTo>
                    <a:pt x="112752" y="23068"/>
                  </a:lnTo>
                  <a:lnTo>
                    <a:pt x="110338" y="23134"/>
                  </a:lnTo>
                  <a:lnTo>
                    <a:pt x="107867" y="23180"/>
                  </a:lnTo>
                  <a:lnTo>
                    <a:pt x="105341" y="23219"/>
                  </a:lnTo>
                  <a:lnTo>
                    <a:pt x="102783" y="23245"/>
                  </a:lnTo>
                  <a:lnTo>
                    <a:pt x="101494" y="23252"/>
                  </a:lnTo>
                  <a:lnTo>
                    <a:pt x="98899" y="23252"/>
                  </a:lnTo>
                  <a:lnTo>
                    <a:pt x="97604" y="23245"/>
                  </a:lnTo>
                  <a:lnTo>
                    <a:pt x="95046" y="23219"/>
                  </a:lnTo>
                  <a:lnTo>
                    <a:pt x="92519" y="23180"/>
                  </a:lnTo>
                  <a:lnTo>
                    <a:pt x="90049" y="23134"/>
                  </a:lnTo>
                  <a:lnTo>
                    <a:pt x="87629" y="23068"/>
                  </a:lnTo>
                  <a:lnTo>
                    <a:pt x="85283" y="22996"/>
                  </a:lnTo>
                  <a:lnTo>
                    <a:pt x="83013" y="22918"/>
                  </a:lnTo>
                  <a:lnTo>
                    <a:pt x="80836" y="22833"/>
                  </a:lnTo>
                  <a:lnTo>
                    <a:pt x="78754" y="22748"/>
                  </a:lnTo>
                  <a:lnTo>
                    <a:pt x="76777" y="22656"/>
                  </a:lnTo>
                  <a:lnTo>
                    <a:pt x="74926" y="22565"/>
                  </a:lnTo>
                  <a:lnTo>
                    <a:pt x="73194" y="22473"/>
                  </a:lnTo>
                  <a:lnTo>
                    <a:pt x="71605" y="22381"/>
                  </a:lnTo>
                  <a:lnTo>
                    <a:pt x="70167" y="22296"/>
                  </a:lnTo>
                  <a:lnTo>
                    <a:pt x="67765" y="22146"/>
                  </a:lnTo>
                  <a:lnTo>
                    <a:pt x="67690" y="20321"/>
                  </a:lnTo>
                  <a:lnTo>
                    <a:pt x="67621" y="18443"/>
                  </a:lnTo>
                  <a:lnTo>
                    <a:pt x="67484" y="14609"/>
                  </a:lnTo>
                  <a:lnTo>
                    <a:pt x="67358" y="10769"/>
                  </a:lnTo>
                  <a:lnTo>
                    <a:pt x="67246" y="7053"/>
                  </a:lnTo>
                  <a:lnTo>
                    <a:pt x="70986" y="6922"/>
                  </a:lnTo>
                  <a:lnTo>
                    <a:pt x="74839" y="6805"/>
                  </a:lnTo>
                  <a:lnTo>
                    <a:pt x="76809" y="6746"/>
                  </a:lnTo>
                  <a:lnTo>
                    <a:pt x="78798" y="6694"/>
                  </a:lnTo>
                  <a:lnTo>
                    <a:pt x="80805" y="6648"/>
                  </a:lnTo>
                  <a:lnTo>
                    <a:pt x="82838" y="6602"/>
                  </a:lnTo>
                  <a:lnTo>
                    <a:pt x="84895" y="6563"/>
                  </a:lnTo>
                  <a:lnTo>
                    <a:pt x="86959" y="6530"/>
                  </a:lnTo>
                  <a:lnTo>
                    <a:pt x="89048" y="6497"/>
                  </a:lnTo>
                  <a:lnTo>
                    <a:pt x="91150" y="6471"/>
                  </a:lnTo>
                  <a:lnTo>
                    <a:pt x="93257" y="6451"/>
                  </a:lnTo>
                  <a:lnTo>
                    <a:pt x="95384" y="6438"/>
                  </a:lnTo>
                  <a:lnTo>
                    <a:pt x="97517" y="6425"/>
                  </a:lnTo>
                  <a:close/>
                  <a:moveTo>
                    <a:pt x="99662" y="1"/>
                  </a:moveTo>
                  <a:lnTo>
                    <a:pt x="96416" y="7"/>
                  </a:lnTo>
                  <a:lnTo>
                    <a:pt x="93201" y="27"/>
                  </a:lnTo>
                  <a:lnTo>
                    <a:pt x="90005" y="60"/>
                  </a:lnTo>
                  <a:lnTo>
                    <a:pt x="86840" y="106"/>
                  </a:lnTo>
                  <a:lnTo>
                    <a:pt x="83720" y="165"/>
                  </a:lnTo>
                  <a:lnTo>
                    <a:pt x="80630" y="230"/>
                  </a:lnTo>
                  <a:lnTo>
                    <a:pt x="77597" y="302"/>
                  </a:lnTo>
                  <a:lnTo>
                    <a:pt x="74613" y="387"/>
                  </a:lnTo>
                  <a:lnTo>
                    <a:pt x="71686" y="472"/>
                  </a:lnTo>
                  <a:lnTo>
                    <a:pt x="68822" y="570"/>
                  </a:lnTo>
                  <a:lnTo>
                    <a:pt x="66026" y="675"/>
                  </a:lnTo>
                  <a:lnTo>
                    <a:pt x="63306" y="779"/>
                  </a:lnTo>
                  <a:lnTo>
                    <a:pt x="60666" y="891"/>
                  </a:lnTo>
                  <a:lnTo>
                    <a:pt x="58108" y="1002"/>
                  </a:lnTo>
                  <a:lnTo>
                    <a:pt x="55638" y="1113"/>
                  </a:lnTo>
                  <a:lnTo>
                    <a:pt x="53268" y="1231"/>
                  </a:lnTo>
                  <a:lnTo>
                    <a:pt x="50997" y="1349"/>
                  </a:lnTo>
                  <a:lnTo>
                    <a:pt x="48833" y="1460"/>
                  </a:lnTo>
                  <a:lnTo>
                    <a:pt x="46776" y="1571"/>
                  </a:lnTo>
                  <a:lnTo>
                    <a:pt x="44837" y="1682"/>
                  </a:lnTo>
                  <a:lnTo>
                    <a:pt x="41334" y="1892"/>
                  </a:lnTo>
                  <a:lnTo>
                    <a:pt x="38364" y="2081"/>
                  </a:lnTo>
                  <a:lnTo>
                    <a:pt x="35962" y="2238"/>
                  </a:lnTo>
                  <a:lnTo>
                    <a:pt x="34173" y="2363"/>
                  </a:lnTo>
                  <a:lnTo>
                    <a:pt x="32622" y="2480"/>
                  </a:lnTo>
                  <a:lnTo>
                    <a:pt x="32485" y="2493"/>
                  </a:lnTo>
                  <a:lnTo>
                    <a:pt x="32341" y="2513"/>
                  </a:lnTo>
                  <a:lnTo>
                    <a:pt x="32203" y="2539"/>
                  </a:lnTo>
                  <a:lnTo>
                    <a:pt x="32066" y="2579"/>
                  </a:lnTo>
                  <a:lnTo>
                    <a:pt x="31934" y="2618"/>
                  </a:lnTo>
                  <a:lnTo>
                    <a:pt x="31797" y="2664"/>
                  </a:lnTo>
                  <a:lnTo>
                    <a:pt x="31672" y="2716"/>
                  </a:lnTo>
                  <a:lnTo>
                    <a:pt x="31547" y="2775"/>
                  </a:lnTo>
                  <a:lnTo>
                    <a:pt x="31421" y="2840"/>
                  </a:lnTo>
                  <a:lnTo>
                    <a:pt x="31303" y="2906"/>
                  </a:lnTo>
                  <a:lnTo>
                    <a:pt x="31190" y="2984"/>
                  </a:lnTo>
                  <a:lnTo>
                    <a:pt x="31077" y="3063"/>
                  </a:lnTo>
                  <a:lnTo>
                    <a:pt x="30965" y="3148"/>
                  </a:lnTo>
                  <a:lnTo>
                    <a:pt x="30859" y="3239"/>
                  </a:lnTo>
                  <a:lnTo>
                    <a:pt x="30758" y="3331"/>
                  </a:lnTo>
                  <a:lnTo>
                    <a:pt x="30665" y="3429"/>
                  </a:lnTo>
                  <a:lnTo>
                    <a:pt x="30571" y="3534"/>
                  </a:lnTo>
                  <a:lnTo>
                    <a:pt x="30483" y="3638"/>
                  </a:lnTo>
                  <a:lnTo>
                    <a:pt x="30396" y="3750"/>
                  </a:lnTo>
                  <a:lnTo>
                    <a:pt x="30321" y="3867"/>
                  </a:lnTo>
                  <a:lnTo>
                    <a:pt x="30246" y="3985"/>
                  </a:lnTo>
                  <a:lnTo>
                    <a:pt x="30177" y="4109"/>
                  </a:lnTo>
                  <a:lnTo>
                    <a:pt x="30108" y="4234"/>
                  </a:lnTo>
                  <a:lnTo>
                    <a:pt x="30052" y="4365"/>
                  </a:lnTo>
                  <a:lnTo>
                    <a:pt x="29995" y="4495"/>
                  </a:lnTo>
                  <a:lnTo>
                    <a:pt x="29952" y="4633"/>
                  </a:lnTo>
                  <a:lnTo>
                    <a:pt x="29908" y="4770"/>
                  </a:lnTo>
                  <a:lnTo>
                    <a:pt x="29870" y="4914"/>
                  </a:lnTo>
                  <a:lnTo>
                    <a:pt x="29839" y="5058"/>
                  </a:lnTo>
                  <a:lnTo>
                    <a:pt x="29814" y="5202"/>
                  </a:lnTo>
                  <a:lnTo>
                    <a:pt x="29802" y="5352"/>
                  </a:lnTo>
                  <a:lnTo>
                    <a:pt x="29789" y="5503"/>
                  </a:lnTo>
                  <a:lnTo>
                    <a:pt x="29739" y="6451"/>
                  </a:lnTo>
                  <a:lnTo>
                    <a:pt x="29608" y="9108"/>
                  </a:lnTo>
                  <a:lnTo>
                    <a:pt x="29520" y="11037"/>
                  </a:lnTo>
                  <a:lnTo>
                    <a:pt x="29420" y="13360"/>
                  </a:lnTo>
                  <a:lnTo>
                    <a:pt x="29301" y="16062"/>
                  </a:lnTo>
                  <a:lnTo>
                    <a:pt x="29176" y="19124"/>
                  </a:lnTo>
                  <a:lnTo>
                    <a:pt x="29045" y="22538"/>
                  </a:lnTo>
                  <a:lnTo>
                    <a:pt x="28907" y="26294"/>
                  </a:lnTo>
                  <a:lnTo>
                    <a:pt x="28763" y="30382"/>
                  </a:lnTo>
                  <a:lnTo>
                    <a:pt x="28620" y="34785"/>
                  </a:lnTo>
                  <a:lnTo>
                    <a:pt x="28476" y="39496"/>
                  </a:lnTo>
                  <a:lnTo>
                    <a:pt x="28332" y="44494"/>
                  </a:lnTo>
                  <a:lnTo>
                    <a:pt x="28188" y="49780"/>
                  </a:lnTo>
                  <a:lnTo>
                    <a:pt x="28057" y="55334"/>
                  </a:lnTo>
                  <a:lnTo>
                    <a:pt x="27269" y="55890"/>
                  </a:lnTo>
                  <a:lnTo>
                    <a:pt x="26493" y="56453"/>
                  </a:lnTo>
                  <a:lnTo>
                    <a:pt x="25718" y="57028"/>
                  </a:lnTo>
                  <a:lnTo>
                    <a:pt x="24961" y="57617"/>
                  </a:lnTo>
                  <a:lnTo>
                    <a:pt x="24204" y="58219"/>
                  </a:lnTo>
                  <a:lnTo>
                    <a:pt x="23460" y="58834"/>
                  </a:lnTo>
                  <a:lnTo>
                    <a:pt x="22728" y="59456"/>
                  </a:lnTo>
                  <a:lnTo>
                    <a:pt x="22003" y="60090"/>
                  </a:lnTo>
                  <a:lnTo>
                    <a:pt x="21283" y="60738"/>
                  </a:lnTo>
                  <a:lnTo>
                    <a:pt x="20577" y="61392"/>
                  </a:lnTo>
                  <a:lnTo>
                    <a:pt x="19882" y="62066"/>
                  </a:lnTo>
                  <a:lnTo>
                    <a:pt x="19194" y="62740"/>
                  </a:lnTo>
                  <a:lnTo>
                    <a:pt x="18519" y="63433"/>
                  </a:lnTo>
                  <a:lnTo>
                    <a:pt x="17850" y="64133"/>
                  </a:lnTo>
                  <a:lnTo>
                    <a:pt x="17193" y="64846"/>
                  </a:lnTo>
                  <a:lnTo>
                    <a:pt x="16549" y="65566"/>
                  </a:lnTo>
                  <a:lnTo>
                    <a:pt x="15911" y="66299"/>
                  </a:lnTo>
                  <a:lnTo>
                    <a:pt x="15285" y="67038"/>
                  </a:lnTo>
                  <a:lnTo>
                    <a:pt x="14673" y="67790"/>
                  </a:lnTo>
                  <a:lnTo>
                    <a:pt x="14066" y="68549"/>
                  </a:lnTo>
                  <a:lnTo>
                    <a:pt x="13472" y="69321"/>
                  </a:lnTo>
                  <a:lnTo>
                    <a:pt x="12890" y="70100"/>
                  </a:lnTo>
                  <a:lnTo>
                    <a:pt x="12315" y="70891"/>
                  </a:lnTo>
                  <a:lnTo>
                    <a:pt x="11758" y="71689"/>
                  </a:lnTo>
                  <a:lnTo>
                    <a:pt x="11208" y="72501"/>
                  </a:lnTo>
                  <a:lnTo>
                    <a:pt x="10670" y="73318"/>
                  </a:lnTo>
                  <a:lnTo>
                    <a:pt x="10144" y="74143"/>
                  </a:lnTo>
                  <a:lnTo>
                    <a:pt x="9632" y="74973"/>
                  </a:lnTo>
                  <a:lnTo>
                    <a:pt x="9131" y="75817"/>
                  </a:lnTo>
                  <a:lnTo>
                    <a:pt x="8637" y="76668"/>
                  </a:lnTo>
                  <a:lnTo>
                    <a:pt x="8162" y="77531"/>
                  </a:lnTo>
                  <a:lnTo>
                    <a:pt x="7693" y="78401"/>
                  </a:lnTo>
                  <a:lnTo>
                    <a:pt x="7242" y="79278"/>
                  </a:lnTo>
                  <a:lnTo>
                    <a:pt x="6798" y="80161"/>
                  </a:lnTo>
                  <a:lnTo>
                    <a:pt x="6373" y="81051"/>
                  </a:lnTo>
                  <a:lnTo>
                    <a:pt x="5954" y="81954"/>
                  </a:lnTo>
                  <a:lnTo>
                    <a:pt x="5554" y="82863"/>
                  </a:lnTo>
                  <a:lnTo>
                    <a:pt x="5166" y="83773"/>
                  </a:lnTo>
                  <a:lnTo>
                    <a:pt x="4785" y="84695"/>
                  </a:lnTo>
                  <a:lnTo>
                    <a:pt x="4422" y="85624"/>
                  </a:lnTo>
                  <a:lnTo>
                    <a:pt x="4072" y="86566"/>
                  </a:lnTo>
                  <a:lnTo>
                    <a:pt x="3734" y="87508"/>
                  </a:lnTo>
                  <a:lnTo>
                    <a:pt x="3571" y="87979"/>
                  </a:lnTo>
                  <a:lnTo>
                    <a:pt x="3415" y="88457"/>
                  </a:lnTo>
                  <a:lnTo>
                    <a:pt x="3258" y="88934"/>
                  </a:lnTo>
                  <a:lnTo>
                    <a:pt x="3102" y="89412"/>
                  </a:lnTo>
                  <a:lnTo>
                    <a:pt x="2958" y="89896"/>
                  </a:lnTo>
                  <a:lnTo>
                    <a:pt x="2808" y="90380"/>
                  </a:lnTo>
                  <a:lnTo>
                    <a:pt x="2664" y="90864"/>
                  </a:lnTo>
                  <a:lnTo>
                    <a:pt x="2527" y="91348"/>
                  </a:lnTo>
                  <a:lnTo>
                    <a:pt x="2395" y="91832"/>
                  </a:lnTo>
                  <a:lnTo>
                    <a:pt x="2258" y="92323"/>
                  </a:lnTo>
                  <a:lnTo>
                    <a:pt x="2133" y="92814"/>
                  </a:lnTo>
                  <a:lnTo>
                    <a:pt x="2008" y="93304"/>
                  </a:lnTo>
                  <a:lnTo>
                    <a:pt x="1889" y="93802"/>
                  </a:lnTo>
                  <a:lnTo>
                    <a:pt x="1770" y="94292"/>
                  </a:lnTo>
                  <a:lnTo>
                    <a:pt x="1657" y="94789"/>
                  </a:lnTo>
                  <a:lnTo>
                    <a:pt x="1545" y="95287"/>
                  </a:lnTo>
                  <a:lnTo>
                    <a:pt x="1438" y="95784"/>
                  </a:lnTo>
                  <a:lnTo>
                    <a:pt x="1338" y="96288"/>
                  </a:lnTo>
                  <a:lnTo>
                    <a:pt x="1238" y="96791"/>
                  </a:lnTo>
                  <a:lnTo>
                    <a:pt x="1138" y="97295"/>
                  </a:lnTo>
                  <a:lnTo>
                    <a:pt x="1051" y="97799"/>
                  </a:lnTo>
                  <a:lnTo>
                    <a:pt x="963" y="98303"/>
                  </a:lnTo>
                  <a:lnTo>
                    <a:pt x="876" y="98813"/>
                  </a:lnTo>
                  <a:lnTo>
                    <a:pt x="794" y="99317"/>
                  </a:lnTo>
                  <a:lnTo>
                    <a:pt x="719" y="99827"/>
                  </a:lnTo>
                  <a:lnTo>
                    <a:pt x="644" y="100344"/>
                  </a:lnTo>
                  <a:lnTo>
                    <a:pt x="575" y="100854"/>
                  </a:lnTo>
                  <a:lnTo>
                    <a:pt x="513" y="101364"/>
                  </a:lnTo>
                  <a:lnTo>
                    <a:pt x="450" y="101881"/>
                  </a:lnTo>
                  <a:lnTo>
                    <a:pt x="394" y="102398"/>
                  </a:lnTo>
                  <a:lnTo>
                    <a:pt x="338" y="102915"/>
                  </a:lnTo>
                  <a:lnTo>
                    <a:pt x="288" y="103438"/>
                  </a:lnTo>
                  <a:lnTo>
                    <a:pt x="244" y="103955"/>
                  </a:lnTo>
                  <a:lnTo>
                    <a:pt x="200" y="104478"/>
                  </a:lnTo>
                  <a:lnTo>
                    <a:pt x="163" y="105002"/>
                  </a:lnTo>
                  <a:lnTo>
                    <a:pt x="125" y="105525"/>
                  </a:lnTo>
                  <a:lnTo>
                    <a:pt x="100" y="106048"/>
                  </a:lnTo>
                  <a:lnTo>
                    <a:pt x="69" y="106572"/>
                  </a:lnTo>
                  <a:lnTo>
                    <a:pt x="50" y="107102"/>
                  </a:lnTo>
                  <a:lnTo>
                    <a:pt x="31" y="107625"/>
                  </a:lnTo>
                  <a:lnTo>
                    <a:pt x="19" y="108155"/>
                  </a:lnTo>
                  <a:lnTo>
                    <a:pt x="6" y="108685"/>
                  </a:lnTo>
                  <a:lnTo>
                    <a:pt x="0" y="109215"/>
                  </a:lnTo>
                  <a:lnTo>
                    <a:pt x="0" y="109745"/>
                  </a:lnTo>
                  <a:lnTo>
                    <a:pt x="0" y="110281"/>
                  </a:lnTo>
                  <a:lnTo>
                    <a:pt x="6" y="110811"/>
                  </a:lnTo>
                  <a:lnTo>
                    <a:pt x="19" y="111341"/>
                  </a:lnTo>
                  <a:lnTo>
                    <a:pt x="31" y="111864"/>
                  </a:lnTo>
                  <a:lnTo>
                    <a:pt x="50" y="112394"/>
                  </a:lnTo>
                  <a:lnTo>
                    <a:pt x="69" y="112918"/>
                  </a:lnTo>
                  <a:lnTo>
                    <a:pt x="100" y="113448"/>
                  </a:lnTo>
                  <a:lnTo>
                    <a:pt x="125" y="113971"/>
                  </a:lnTo>
                  <a:lnTo>
                    <a:pt x="163" y="114494"/>
                  </a:lnTo>
                  <a:lnTo>
                    <a:pt x="200" y="115011"/>
                  </a:lnTo>
                  <a:lnTo>
                    <a:pt x="244" y="115534"/>
                  </a:lnTo>
                  <a:lnTo>
                    <a:pt x="288" y="116051"/>
                  </a:lnTo>
                  <a:lnTo>
                    <a:pt x="338" y="116575"/>
                  </a:lnTo>
                  <a:lnTo>
                    <a:pt x="394" y="117091"/>
                  </a:lnTo>
                  <a:lnTo>
                    <a:pt x="450" y="117608"/>
                  </a:lnTo>
                  <a:lnTo>
                    <a:pt x="513" y="118119"/>
                  </a:lnTo>
                  <a:lnTo>
                    <a:pt x="575" y="118635"/>
                  </a:lnTo>
                  <a:lnTo>
                    <a:pt x="644" y="119146"/>
                  </a:lnTo>
                  <a:lnTo>
                    <a:pt x="719" y="119656"/>
                  </a:lnTo>
                  <a:lnTo>
                    <a:pt x="794" y="120166"/>
                  </a:lnTo>
                  <a:lnTo>
                    <a:pt x="876" y="120677"/>
                  </a:lnTo>
                  <a:lnTo>
                    <a:pt x="957" y="121180"/>
                  </a:lnTo>
                  <a:lnTo>
                    <a:pt x="1044" y="121691"/>
                  </a:lnTo>
                  <a:lnTo>
                    <a:pt x="1138" y="122194"/>
                  </a:lnTo>
                  <a:lnTo>
                    <a:pt x="1232" y="122698"/>
                  </a:lnTo>
                  <a:lnTo>
                    <a:pt x="1332" y="123195"/>
                  </a:lnTo>
                  <a:lnTo>
                    <a:pt x="1432" y="123699"/>
                  </a:lnTo>
                  <a:lnTo>
                    <a:pt x="1545" y="124196"/>
                  </a:lnTo>
                  <a:lnTo>
                    <a:pt x="1651" y="124693"/>
                  </a:lnTo>
                  <a:lnTo>
                    <a:pt x="1764" y="125191"/>
                  </a:lnTo>
                  <a:lnTo>
                    <a:pt x="1883" y="125681"/>
                  </a:lnTo>
                  <a:lnTo>
                    <a:pt x="2001" y="126178"/>
                  </a:lnTo>
                  <a:lnTo>
                    <a:pt x="2126" y="126669"/>
                  </a:lnTo>
                  <a:lnTo>
                    <a:pt x="2258" y="127160"/>
                  </a:lnTo>
                  <a:lnTo>
                    <a:pt x="2389" y="127644"/>
                  </a:lnTo>
                  <a:lnTo>
                    <a:pt x="2520" y="128135"/>
                  </a:lnTo>
                  <a:lnTo>
                    <a:pt x="2664" y="128619"/>
                  </a:lnTo>
                  <a:lnTo>
                    <a:pt x="2802" y="129103"/>
                  </a:lnTo>
                  <a:lnTo>
                    <a:pt x="2952" y="129587"/>
                  </a:lnTo>
                  <a:lnTo>
                    <a:pt x="3096" y="130064"/>
                  </a:lnTo>
                  <a:lnTo>
                    <a:pt x="3252" y="130542"/>
                  </a:lnTo>
                  <a:lnTo>
                    <a:pt x="3409" y="131020"/>
                  </a:lnTo>
                  <a:lnTo>
                    <a:pt x="3565" y="131497"/>
                  </a:lnTo>
                  <a:lnTo>
                    <a:pt x="3728" y="131968"/>
                  </a:lnTo>
                  <a:lnTo>
                    <a:pt x="4065" y="132917"/>
                  </a:lnTo>
                  <a:lnTo>
                    <a:pt x="4416" y="133852"/>
                  </a:lnTo>
                  <a:lnTo>
                    <a:pt x="4778" y="134781"/>
                  </a:lnTo>
                  <a:lnTo>
                    <a:pt x="5154" y="135697"/>
                  </a:lnTo>
                  <a:lnTo>
                    <a:pt x="5541" y="136613"/>
                  </a:lnTo>
                  <a:lnTo>
                    <a:pt x="5948" y="137522"/>
                  </a:lnTo>
                  <a:lnTo>
                    <a:pt x="6361" y="138419"/>
                  </a:lnTo>
                  <a:lnTo>
                    <a:pt x="6786" y="139315"/>
                  </a:lnTo>
                  <a:lnTo>
                    <a:pt x="7230" y="140198"/>
                  </a:lnTo>
                  <a:lnTo>
                    <a:pt x="7680" y="141075"/>
                  </a:lnTo>
                  <a:lnTo>
                    <a:pt x="8143" y="141938"/>
                  </a:lnTo>
                  <a:lnTo>
                    <a:pt x="8625" y="142802"/>
                  </a:lnTo>
                  <a:lnTo>
                    <a:pt x="9112" y="143652"/>
                  </a:lnTo>
                  <a:lnTo>
                    <a:pt x="9613" y="144496"/>
                  </a:lnTo>
                  <a:lnTo>
                    <a:pt x="10126" y="145327"/>
                  </a:lnTo>
                  <a:lnTo>
                    <a:pt x="10651" y="146151"/>
                  </a:lnTo>
                  <a:lnTo>
                    <a:pt x="11189" y="146969"/>
                  </a:lnTo>
                  <a:lnTo>
                    <a:pt x="11739" y="147780"/>
                  </a:lnTo>
                  <a:lnTo>
                    <a:pt x="12296" y="148579"/>
                  </a:lnTo>
                  <a:lnTo>
                    <a:pt x="12865" y="149364"/>
                  </a:lnTo>
                  <a:lnTo>
                    <a:pt x="13447" y="150149"/>
                  </a:lnTo>
                  <a:lnTo>
                    <a:pt x="14041" y="150914"/>
                  </a:lnTo>
                  <a:lnTo>
                    <a:pt x="14647" y="151680"/>
                  </a:lnTo>
                  <a:lnTo>
                    <a:pt x="15260" y="152425"/>
                  </a:lnTo>
                  <a:lnTo>
                    <a:pt x="15886" y="153171"/>
                  </a:lnTo>
                  <a:lnTo>
                    <a:pt x="16524" y="153904"/>
                  </a:lnTo>
                  <a:lnTo>
                    <a:pt x="17168" y="154623"/>
                  </a:lnTo>
                  <a:lnTo>
                    <a:pt x="17825" y="155330"/>
                  </a:lnTo>
                  <a:lnTo>
                    <a:pt x="18488" y="156030"/>
                  </a:lnTo>
                  <a:lnTo>
                    <a:pt x="19163" y="156723"/>
                  </a:lnTo>
                  <a:lnTo>
                    <a:pt x="19851" y="157404"/>
                  </a:lnTo>
                  <a:lnTo>
                    <a:pt x="20545" y="158071"/>
                  </a:lnTo>
                  <a:lnTo>
                    <a:pt x="21252" y="158725"/>
                  </a:lnTo>
                  <a:lnTo>
                    <a:pt x="21965" y="159373"/>
                  </a:lnTo>
                  <a:lnTo>
                    <a:pt x="22690" y="160008"/>
                  </a:lnTo>
                  <a:lnTo>
                    <a:pt x="23428" y="160636"/>
                  </a:lnTo>
                  <a:lnTo>
                    <a:pt x="24166" y="161244"/>
                  </a:lnTo>
                  <a:lnTo>
                    <a:pt x="24917" y="161846"/>
                  </a:lnTo>
                  <a:lnTo>
                    <a:pt x="25680" y="162435"/>
                  </a:lnTo>
                  <a:lnTo>
                    <a:pt x="26449" y="163010"/>
                  </a:lnTo>
                  <a:lnTo>
                    <a:pt x="27225" y="163580"/>
                  </a:lnTo>
                  <a:lnTo>
                    <a:pt x="28013" y="164129"/>
                  </a:lnTo>
                  <a:lnTo>
                    <a:pt x="28088" y="167309"/>
                  </a:lnTo>
                  <a:lnTo>
                    <a:pt x="28169" y="170482"/>
                  </a:lnTo>
                  <a:lnTo>
                    <a:pt x="28257" y="173648"/>
                  </a:lnTo>
                  <a:lnTo>
                    <a:pt x="28351" y="176801"/>
                  </a:lnTo>
                  <a:lnTo>
                    <a:pt x="28444" y="179941"/>
                  </a:lnTo>
                  <a:lnTo>
                    <a:pt x="28544" y="183075"/>
                  </a:lnTo>
                  <a:lnTo>
                    <a:pt x="28645" y="186196"/>
                  </a:lnTo>
                  <a:lnTo>
                    <a:pt x="28757" y="189310"/>
                  </a:lnTo>
                  <a:lnTo>
                    <a:pt x="28870" y="192404"/>
                  </a:lnTo>
                  <a:lnTo>
                    <a:pt x="28989" y="195492"/>
                  </a:lnTo>
                  <a:lnTo>
                    <a:pt x="29107" y="198560"/>
                  </a:lnTo>
                  <a:lnTo>
                    <a:pt x="29232" y="201615"/>
                  </a:lnTo>
                  <a:lnTo>
                    <a:pt x="29364" y="204657"/>
                  </a:lnTo>
                  <a:lnTo>
                    <a:pt x="29501" y="207680"/>
                  </a:lnTo>
                  <a:lnTo>
                    <a:pt x="29639" y="210689"/>
                  </a:lnTo>
                  <a:lnTo>
                    <a:pt x="29783" y="213679"/>
                  </a:lnTo>
                  <a:lnTo>
                    <a:pt x="29795" y="213829"/>
                  </a:lnTo>
                  <a:lnTo>
                    <a:pt x="29814" y="213980"/>
                  </a:lnTo>
                  <a:lnTo>
                    <a:pt x="29839" y="214124"/>
                  </a:lnTo>
                  <a:lnTo>
                    <a:pt x="29864" y="214268"/>
                  </a:lnTo>
                  <a:lnTo>
                    <a:pt x="29902" y="214412"/>
                  </a:lnTo>
                  <a:lnTo>
                    <a:pt x="29945" y="214549"/>
                  </a:lnTo>
                  <a:lnTo>
                    <a:pt x="29995" y="214687"/>
                  </a:lnTo>
                  <a:lnTo>
                    <a:pt x="30045" y="214817"/>
                  </a:lnTo>
                  <a:lnTo>
                    <a:pt x="30102" y="214948"/>
                  </a:lnTo>
                  <a:lnTo>
                    <a:pt x="30171" y="215079"/>
                  </a:lnTo>
                  <a:lnTo>
                    <a:pt x="30239" y="215203"/>
                  </a:lnTo>
                  <a:lnTo>
                    <a:pt x="30314" y="215321"/>
                  </a:lnTo>
                  <a:lnTo>
                    <a:pt x="30389" y="215439"/>
                  </a:lnTo>
                  <a:lnTo>
                    <a:pt x="30477" y="215550"/>
                  </a:lnTo>
                  <a:lnTo>
                    <a:pt x="30565" y="215655"/>
                  </a:lnTo>
                  <a:lnTo>
                    <a:pt x="30658" y="215759"/>
                  </a:lnTo>
                  <a:lnTo>
                    <a:pt x="30752" y="215858"/>
                  </a:lnTo>
                  <a:lnTo>
                    <a:pt x="30852" y="215956"/>
                  </a:lnTo>
                  <a:lnTo>
                    <a:pt x="30959" y="216047"/>
                  </a:lnTo>
                  <a:lnTo>
                    <a:pt x="31071" y="216132"/>
                  </a:lnTo>
                  <a:lnTo>
                    <a:pt x="31184" y="216211"/>
                  </a:lnTo>
                  <a:lnTo>
                    <a:pt x="31296" y="216283"/>
                  </a:lnTo>
                  <a:lnTo>
                    <a:pt x="31415" y="216355"/>
                  </a:lnTo>
                  <a:lnTo>
                    <a:pt x="31540" y="216420"/>
                  </a:lnTo>
                  <a:lnTo>
                    <a:pt x="31665" y="216479"/>
                  </a:lnTo>
                  <a:lnTo>
                    <a:pt x="31797" y="216531"/>
                  </a:lnTo>
                  <a:lnTo>
                    <a:pt x="31928" y="216577"/>
                  </a:lnTo>
                  <a:lnTo>
                    <a:pt x="32066" y="216616"/>
                  </a:lnTo>
                  <a:lnTo>
                    <a:pt x="32203" y="216656"/>
                  </a:lnTo>
                  <a:lnTo>
                    <a:pt x="32341" y="216682"/>
                  </a:lnTo>
                  <a:lnTo>
                    <a:pt x="32478" y="216701"/>
                  </a:lnTo>
                  <a:lnTo>
                    <a:pt x="32622" y="216715"/>
                  </a:lnTo>
                  <a:lnTo>
                    <a:pt x="33191" y="216760"/>
                  </a:lnTo>
                  <a:lnTo>
                    <a:pt x="34761" y="216872"/>
                  </a:lnTo>
                  <a:lnTo>
                    <a:pt x="37250" y="217042"/>
                  </a:lnTo>
                  <a:lnTo>
                    <a:pt x="40584" y="217258"/>
                  </a:lnTo>
                  <a:lnTo>
                    <a:pt x="42548" y="217375"/>
                  </a:lnTo>
                  <a:lnTo>
                    <a:pt x="44693" y="217506"/>
                  </a:lnTo>
                  <a:lnTo>
                    <a:pt x="47007" y="217637"/>
                  </a:lnTo>
                  <a:lnTo>
                    <a:pt x="49490" y="217774"/>
                  </a:lnTo>
                  <a:lnTo>
                    <a:pt x="52129" y="217912"/>
                  </a:lnTo>
                  <a:lnTo>
                    <a:pt x="54912" y="218049"/>
                  </a:lnTo>
                  <a:lnTo>
                    <a:pt x="57833" y="218187"/>
                  </a:lnTo>
                  <a:lnTo>
                    <a:pt x="60873" y="218317"/>
                  </a:lnTo>
                  <a:lnTo>
                    <a:pt x="61004" y="218324"/>
                  </a:lnTo>
                  <a:lnTo>
                    <a:pt x="61154" y="218317"/>
                  </a:lnTo>
                  <a:lnTo>
                    <a:pt x="61304" y="218304"/>
                  </a:lnTo>
                  <a:lnTo>
                    <a:pt x="61454" y="218285"/>
                  </a:lnTo>
                  <a:lnTo>
                    <a:pt x="61598" y="218258"/>
                  </a:lnTo>
                  <a:lnTo>
                    <a:pt x="61748" y="218226"/>
                  </a:lnTo>
                  <a:lnTo>
                    <a:pt x="61886" y="218187"/>
                  </a:lnTo>
                  <a:lnTo>
                    <a:pt x="62024" y="218141"/>
                  </a:lnTo>
                  <a:lnTo>
                    <a:pt x="62161" y="218082"/>
                  </a:lnTo>
                  <a:lnTo>
                    <a:pt x="62299" y="218023"/>
                  </a:lnTo>
                  <a:lnTo>
                    <a:pt x="62424" y="217958"/>
                  </a:lnTo>
                  <a:lnTo>
                    <a:pt x="62549" y="217886"/>
                  </a:lnTo>
                  <a:lnTo>
                    <a:pt x="62674" y="217801"/>
                  </a:lnTo>
                  <a:lnTo>
                    <a:pt x="62793" y="217715"/>
                  </a:lnTo>
                  <a:lnTo>
                    <a:pt x="62905" y="217630"/>
                  </a:lnTo>
                  <a:lnTo>
                    <a:pt x="63018" y="217532"/>
                  </a:lnTo>
                  <a:lnTo>
                    <a:pt x="63124" y="217428"/>
                  </a:lnTo>
                  <a:lnTo>
                    <a:pt x="63224" y="217323"/>
                  </a:lnTo>
                  <a:lnTo>
                    <a:pt x="63324" y="217212"/>
                  </a:lnTo>
                  <a:lnTo>
                    <a:pt x="63412" y="217094"/>
                  </a:lnTo>
                  <a:lnTo>
                    <a:pt x="63500" y="216976"/>
                  </a:lnTo>
                  <a:lnTo>
                    <a:pt x="63581" y="216852"/>
                  </a:lnTo>
                  <a:lnTo>
                    <a:pt x="63656" y="216721"/>
                  </a:lnTo>
                  <a:lnTo>
                    <a:pt x="63725" y="216590"/>
                  </a:lnTo>
                  <a:lnTo>
                    <a:pt x="63794" y="216453"/>
                  </a:lnTo>
                  <a:lnTo>
                    <a:pt x="63850" y="216315"/>
                  </a:lnTo>
                  <a:lnTo>
                    <a:pt x="63900" y="216172"/>
                  </a:lnTo>
                  <a:lnTo>
                    <a:pt x="63944" y="216021"/>
                  </a:lnTo>
                  <a:lnTo>
                    <a:pt x="63981" y="215871"/>
                  </a:lnTo>
                  <a:lnTo>
                    <a:pt x="64012" y="215720"/>
                  </a:lnTo>
                  <a:lnTo>
                    <a:pt x="64037" y="215563"/>
                  </a:lnTo>
                  <a:lnTo>
                    <a:pt x="64056" y="215406"/>
                  </a:lnTo>
                  <a:lnTo>
                    <a:pt x="64069" y="215243"/>
                  </a:lnTo>
                  <a:lnTo>
                    <a:pt x="64069" y="215079"/>
                  </a:lnTo>
                  <a:lnTo>
                    <a:pt x="64062" y="214915"/>
                  </a:lnTo>
                  <a:lnTo>
                    <a:pt x="64050" y="214752"/>
                  </a:lnTo>
                  <a:lnTo>
                    <a:pt x="64031" y="214595"/>
                  </a:lnTo>
                  <a:lnTo>
                    <a:pt x="64000" y="214438"/>
                  </a:lnTo>
                  <a:lnTo>
                    <a:pt x="63969" y="214281"/>
                  </a:lnTo>
                  <a:lnTo>
                    <a:pt x="63925" y="214130"/>
                  </a:lnTo>
                  <a:lnTo>
                    <a:pt x="63875" y="213986"/>
                  </a:lnTo>
                  <a:lnTo>
                    <a:pt x="63819" y="213836"/>
                  </a:lnTo>
                  <a:lnTo>
                    <a:pt x="63756" y="213699"/>
                  </a:lnTo>
                  <a:lnTo>
                    <a:pt x="63687" y="213561"/>
                  </a:lnTo>
                  <a:lnTo>
                    <a:pt x="63612" y="213424"/>
                  </a:lnTo>
                  <a:lnTo>
                    <a:pt x="63531" y="213300"/>
                  </a:lnTo>
                  <a:lnTo>
                    <a:pt x="63443" y="213169"/>
                  </a:lnTo>
                  <a:lnTo>
                    <a:pt x="63356" y="213051"/>
                  </a:lnTo>
                  <a:lnTo>
                    <a:pt x="63256" y="212933"/>
                  </a:lnTo>
                  <a:lnTo>
                    <a:pt x="63156" y="212822"/>
                  </a:lnTo>
                  <a:lnTo>
                    <a:pt x="63049" y="212717"/>
                  </a:lnTo>
                  <a:lnTo>
                    <a:pt x="62937" y="212619"/>
                  </a:lnTo>
                  <a:lnTo>
                    <a:pt x="62818" y="212528"/>
                  </a:lnTo>
                  <a:lnTo>
                    <a:pt x="62699" y="212436"/>
                  </a:lnTo>
                  <a:lnTo>
                    <a:pt x="62574" y="212351"/>
                  </a:lnTo>
                  <a:lnTo>
                    <a:pt x="62443" y="212279"/>
                  </a:lnTo>
                  <a:lnTo>
                    <a:pt x="62311" y="212207"/>
                  </a:lnTo>
                  <a:lnTo>
                    <a:pt x="62174" y="212142"/>
                  </a:lnTo>
                  <a:lnTo>
                    <a:pt x="62030" y="212089"/>
                  </a:lnTo>
                  <a:lnTo>
                    <a:pt x="61886" y="212037"/>
                  </a:lnTo>
                  <a:lnTo>
                    <a:pt x="61742" y="211998"/>
                  </a:lnTo>
                  <a:lnTo>
                    <a:pt x="61592" y="211958"/>
                  </a:lnTo>
                  <a:lnTo>
                    <a:pt x="61436" y="211932"/>
                  </a:lnTo>
                  <a:lnTo>
                    <a:pt x="61286" y="211913"/>
                  </a:lnTo>
                  <a:lnTo>
                    <a:pt x="61123" y="211906"/>
                  </a:lnTo>
                  <a:lnTo>
                    <a:pt x="58946" y="211808"/>
                  </a:lnTo>
                  <a:lnTo>
                    <a:pt x="56833" y="211710"/>
                  </a:lnTo>
                  <a:lnTo>
                    <a:pt x="54787" y="211612"/>
                  </a:lnTo>
                  <a:lnTo>
                    <a:pt x="52805" y="211514"/>
                  </a:lnTo>
                  <a:lnTo>
                    <a:pt x="49071" y="211324"/>
                  </a:lnTo>
                  <a:lnTo>
                    <a:pt x="45662" y="211128"/>
                  </a:lnTo>
                  <a:lnTo>
                    <a:pt x="42598" y="210951"/>
                  </a:lnTo>
                  <a:lnTo>
                    <a:pt x="39915" y="210781"/>
                  </a:lnTo>
                  <a:lnTo>
                    <a:pt x="37632" y="210630"/>
                  </a:lnTo>
                  <a:lnTo>
                    <a:pt x="35781" y="210506"/>
                  </a:lnTo>
                  <a:lnTo>
                    <a:pt x="35662" y="207922"/>
                  </a:lnTo>
                  <a:lnTo>
                    <a:pt x="35543" y="205325"/>
                  </a:lnTo>
                  <a:lnTo>
                    <a:pt x="35430" y="202721"/>
                  </a:lnTo>
                  <a:lnTo>
                    <a:pt x="35318" y="200098"/>
                  </a:lnTo>
                  <a:lnTo>
                    <a:pt x="35105" y="194831"/>
                  </a:lnTo>
                  <a:lnTo>
                    <a:pt x="34905" y="189513"/>
                  </a:lnTo>
                  <a:lnTo>
                    <a:pt x="34724" y="184168"/>
                  </a:lnTo>
                  <a:lnTo>
                    <a:pt x="34549" y="178783"/>
                  </a:lnTo>
                  <a:lnTo>
                    <a:pt x="34392" y="173367"/>
                  </a:lnTo>
                  <a:lnTo>
                    <a:pt x="34248" y="167924"/>
                  </a:lnTo>
                  <a:lnTo>
                    <a:pt x="35043" y="168336"/>
                  </a:lnTo>
                  <a:lnTo>
                    <a:pt x="35843" y="168735"/>
                  </a:lnTo>
                  <a:lnTo>
                    <a:pt x="36650" y="169127"/>
                  </a:lnTo>
                  <a:lnTo>
                    <a:pt x="37463" y="169507"/>
                  </a:lnTo>
                  <a:lnTo>
                    <a:pt x="38276" y="169873"/>
                  </a:lnTo>
                  <a:lnTo>
                    <a:pt x="39102" y="170226"/>
                  </a:lnTo>
                  <a:lnTo>
                    <a:pt x="39933" y="170567"/>
                  </a:lnTo>
                  <a:lnTo>
                    <a:pt x="40772" y="170894"/>
                  </a:lnTo>
                  <a:lnTo>
                    <a:pt x="41610" y="171214"/>
                  </a:lnTo>
                  <a:lnTo>
                    <a:pt x="42460" y="171522"/>
                  </a:lnTo>
                  <a:lnTo>
                    <a:pt x="43311" y="171816"/>
                  </a:lnTo>
                  <a:lnTo>
                    <a:pt x="44168" y="172091"/>
                  </a:lnTo>
                  <a:lnTo>
                    <a:pt x="45031" y="172359"/>
                  </a:lnTo>
                  <a:lnTo>
                    <a:pt x="45900" y="172614"/>
                  </a:lnTo>
                  <a:lnTo>
                    <a:pt x="46776" y="172856"/>
                  </a:lnTo>
                  <a:lnTo>
                    <a:pt x="47651" y="173092"/>
                  </a:lnTo>
                  <a:lnTo>
                    <a:pt x="48533" y="173308"/>
                  </a:lnTo>
                  <a:lnTo>
                    <a:pt x="49421" y="173511"/>
                  </a:lnTo>
                  <a:lnTo>
                    <a:pt x="50316" y="173700"/>
                  </a:lnTo>
                  <a:lnTo>
                    <a:pt x="51210" y="173877"/>
                  </a:lnTo>
                  <a:lnTo>
                    <a:pt x="52111" y="174034"/>
                  </a:lnTo>
                  <a:lnTo>
                    <a:pt x="53017" y="174184"/>
                  </a:lnTo>
                  <a:lnTo>
                    <a:pt x="53931" y="174322"/>
                  </a:lnTo>
                  <a:lnTo>
                    <a:pt x="54844" y="174446"/>
                  </a:lnTo>
                  <a:lnTo>
                    <a:pt x="55763" y="174551"/>
                  </a:lnTo>
                  <a:lnTo>
                    <a:pt x="56682" y="174642"/>
                  </a:lnTo>
                  <a:lnTo>
                    <a:pt x="57608" y="174727"/>
                  </a:lnTo>
                  <a:lnTo>
                    <a:pt x="58540" y="174793"/>
                  </a:lnTo>
                  <a:lnTo>
                    <a:pt x="59472" y="174839"/>
                  </a:lnTo>
                  <a:lnTo>
                    <a:pt x="60410" y="174878"/>
                  </a:lnTo>
                  <a:lnTo>
                    <a:pt x="61348" y="174897"/>
                  </a:lnTo>
                  <a:lnTo>
                    <a:pt x="62292" y="174904"/>
                  </a:lnTo>
                  <a:lnTo>
                    <a:pt x="62799" y="174904"/>
                  </a:lnTo>
                  <a:lnTo>
                    <a:pt x="63306" y="174897"/>
                  </a:lnTo>
                  <a:lnTo>
                    <a:pt x="63812" y="174884"/>
                  </a:lnTo>
                  <a:lnTo>
                    <a:pt x="64319" y="174871"/>
                  </a:lnTo>
                  <a:lnTo>
                    <a:pt x="64825" y="174852"/>
                  </a:lnTo>
                  <a:lnTo>
                    <a:pt x="65326" y="174832"/>
                  </a:lnTo>
                  <a:lnTo>
                    <a:pt x="65832" y="174799"/>
                  </a:lnTo>
                  <a:lnTo>
                    <a:pt x="66339" y="174773"/>
                  </a:lnTo>
                  <a:lnTo>
                    <a:pt x="66839" y="174734"/>
                  </a:lnTo>
                  <a:lnTo>
                    <a:pt x="67346" y="174695"/>
                  </a:lnTo>
                  <a:lnTo>
                    <a:pt x="67846" y="174649"/>
                  </a:lnTo>
                  <a:lnTo>
                    <a:pt x="68347" y="174597"/>
                  </a:lnTo>
                  <a:lnTo>
                    <a:pt x="68847" y="174544"/>
                  </a:lnTo>
                  <a:lnTo>
                    <a:pt x="69347" y="174492"/>
                  </a:lnTo>
                  <a:lnTo>
                    <a:pt x="69848" y="174426"/>
                  </a:lnTo>
                  <a:lnTo>
                    <a:pt x="70348" y="174361"/>
                  </a:lnTo>
                  <a:lnTo>
                    <a:pt x="70848" y="174289"/>
                  </a:lnTo>
                  <a:lnTo>
                    <a:pt x="71349" y="174217"/>
                  </a:lnTo>
                  <a:lnTo>
                    <a:pt x="71843" y="174139"/>
                  </a:lnTo>
                  <a:lnTo>
                    <a:pt x="72337" y="174060"/>
                  </a:lnTo>
                  <a:lnTo>
                    <a:pt x="72837" y="173968"/>
                  </a:lnTo>
                  <a:lnTo>
                    <a:pt x="73331" y="173877"/>
                  </a:lnTo>
                  <a:lnTo>
                    <a:pt x="73825" y="173785"/>
                  </a:lnTo>
                  <a:lnTo>
                    <a:pt x="74319" y="173687"/>
                  </a:lnTo>
                  <a:lnTo>
                    <a:pt x="74807" y="173582"/>
                  </a:lnTo>
                  <a:lnTo>
                    <a:pt x="75301" y="173478"/>
                  </a:lnTo>
                  <a:lnTo>
                    <a:pt x="75789" y="173367"/>
                  </a:lnTo>
                  <a:lnTo>
                    <a:pt x="76277" y="173249"/>
                  </a:lnTo>
                  <a:lnTo>
                    <a:pt x="76771" y="173131"/>
                  </a:lnTo>
                  <a:lnTo>
                    <a:pt x="77259" y="173007"/>
                  </a:lnTo>
                  <a:lnTo>
                    <a:pt x="77741" y="172876"/>
                  </a:lnTo>
                  <a:lnTo>
                    <a:pt x="78228" y="172745"/>
                  </a:lnTo>
                  <a:lnTo>
                    <a:pt x="78710" y="172608"/>
                  </a:lnTo>
                  <a:lnTo>
                    <a:pt x="79198" y="172470"/>
                  </a:lnTo>
                  <a:lnTo>
                    <a:pt x="79679" y="172326"/>
                  </a:lnTo>
                  <a:lnTo>
                    <a:pt x="80155" y="172176"/>
                  </a:lnTo>
                  <a:lnTo>
                    <a:pt x="80636" y="172025"/>
                  </a:lnTo>
                  <a:lnTo>
                    <a:pt x="81118" y="171868"/>
                  </a:lnTo>
                  <a:lnTo>
                    <a:pt x="81593" y="171711"/>
                  </a:lnTo>
                  <a:lnTo>
                    <a:pt x="82068" y="171548"/>
                  </a:lnTo>
                  <a:lnTo>
                    <a:pt x="82544" y="171378"/>
                  </a:lnTo>
                  <a:lnTo>
                    <a:pt x="83019" y="171208"/>
                  </a:lnTo>
                  <a:lnTo>
                    <a:pt x="83488" y="171031"/>
                  </a:lnTo>
                  <a:lnTo>
                    <a:pt x="83957" y="170848"/>
                  </a:lnTo>
                  <a:lnTo>
                    <a:pt x="84433" y="170665"/>
                  </a:lnTo>
                  <a:lnTo>
                    <a:pt x="84895" y="170475"/>
                  </a:lnTo>
                  <a:lnTo>
                    <a:pt x="85364" y="170285"/>
                  </a:lnTo>
                  <a:lnTo>
                    <a:pt x="85827" y="170089"/>
                  </a:lnTo>
                  <a:lnTo>
                    <a:pt x="86290" y="169886"/>
                  </a:lnTo>
                  <a:lnTo>
                    <a:pt x="86753" y="169683"/>
                  </a:lnTo>
                  <a:lnTo>
                    <a:pt x="87216" y="169474"/>
                  </a:lnTo>
                  <a:lnTo>
                    <a:pt x="87672" y="169265"/>
                  </a:lnTo>
                  <a:lnTo>
                    <a:pt x="88135" y="169049"/>
                  </a:lnTo>
                  <a:lnTo>
                    <a:pt x="88592" y="168826"/>
                  </a:lnTo>
                  <a:lnTo>
                    <a:pt x="89042" y="168604"/>
                  </a:lnTo>
                  <a:lnTo>
                    <a:pt x="89499" y="168375"/>
                  </a:lnTo>
                  <a:lnTo>
                    <a:pt x="89949" y="168146"/>
                  </a:lnTo>
                  <a:lnTo>
                    <a:pt x="90399" y="167910"/>
                  </a:lnTo>
                  <a:lnTo>
                    <a:pt x="90843" y="167668"/>
                  </a:lnTo>
                  <a:lnTo>
                    <a:pt x="91294" y="167426"/>
                  </a:lnTo>
                  <a:lnTo>
                    <a:pt x="91738" y="167178"/>
                  </a:lnTo>
                  <a:lnTo>
                    <a:pt x="92175" y="166929"/>
                  </a:lnTo>
                  <a:lnTo>
                    <a:pt x="92619" y="166674"/>
                  </a:lnTo>
                  <a:lnTo>
                    <a:pt x="93057" y="166419"/>
                  </a:lnTo>
                  <a:lnTo>
                    <a:pt x="93751" y="166720"/>
                  </a:lnTo>
                  <a:lnTo>
                    <a:pt x="94433" y="167014"/>
                  </a:lnTo>
                  <a:lnTo>
                    <a:pt x="95115" y="167302"/>
                  </a:lnTo>
                  <a:lnTo>
                    <a:pt x="95790" y="167583"/>
                  </a:lnTo>
                  <a:lnTo>
                    <a:pt x="96466" y="167858"/>
                  </a:lnTo>
                  <a:lnTo>
                    <a:pt x="97129" y="168120"/>
                  </a:lnTo>
                  <a:lnTo>
                    <a:pt x="97792" y="168375"/>
                  </a:lnTo>
                  <a:lnTo>
                    <a:pt x="98442" y="168624"/>
                  </a:lnTo>
                  <a:lnTo>
                    <a:pt x="99093" y="168866"/>
                  </a:lnTo>
                  <a:lnTo>
                    <a:pt x="99731" y="169095"/>
                  </a:lnTo>
                  <a:lnTo>
                    <a:pt x="100368" y="169324"/>
                  </a:lnTo>
                  <a:lnTo>
                    <a:pt x="101000" y="169539"/>
                  </a:lnTo>
                  <a:lnTo>
                    <a:pt x="101619" y="169749"/>
                  </a:lnTo>
                  <a:lnTo>
                    <a:pt x="102232" y="169958"/>
                  </a:lnTo>
                  <a:lnTo>
                    <a:pt x="102845" y="170154"/>
                  </a:lnTo>
                  <a:lnTo>
                    <a:pt x="103446" y="170344"/>
                  </a:lnTo>
                  <a:lnTo>
                    <a:pt x="104033" y="170527"/>
                  </a:lnTo>
                  <a:lnTo>
                    <a:pt x="104621" y="170704"/>
                  </a:lnTo>
                  <a:lnTo>
                    <a:pt x="105766" y="171038"/>
                  </a:lnTo>
                  <a:lnTo>
                    <a:pt x="106879" y="171345"/>
                  </a:lnTo>
                  <a:lnTo>
                    <a:pt x="107961" y="171633"/>
                  </a:lnTo>
                  <a:lnTo>
                    <a:pt x="109006" y="171895"/>
                  </a:lnTo>
                  <a:lnTo>
                    <a:pt x="110013" y="172137"/>
                  </a:lnTo>
                  <a:lnTo>
                    <a:pt x="110976" y="172359"/>
                  </a:lnTo>
                  <a:lnTo>
                    <a:pt x="111901" y="172555"/>
                  </a:lnTo>
                  <a:lnTo>
                    <a:pt x="112789" y="172739"/>
                  </a:lnTo>
                  <a:lnTo>
                    <a:pt x="113628" y="172902"/>
                  </a:lnTo>
                  <a:lnTo>
                    <a:pt x="114428" y="173046"/>
                  </a:lnTo>
                  <a:lnTo>
                    <a:pt x="115179" y="173170"/>
                  </a:lnTo>
                  <a:lnTo>
                    <a:pt x="115879" y="173282"/>
                  </a:lnTo>
                  <a:lnTo>
                    <a:pt x="116529" y="173380"/>
                  </a:lnTo>
                  <a:lnTo>
                    <a:pt x="117136" y="173465"/>
                  </a:lnTo>
                  <a:lnTo>
                    <a:pt x="117687" y="173537"/>
                  </a:lnTo>
                  <a:lnTo>
                    <a:pt x="118181" y="173602"/>
                  </a:lnTo>
                  <a:lnTo>
                    <a:pt x="118625" y="173648"/>
                  </a:lnTo>
                  <a:lnTo>
                    <a:pt x="119331" y="173720"/>
                  </a:lnTo>
                  <a:lnTo>
                    <a:pt x="119807" y="173759"/>
                  </a:lnTo>
                  <a:lnTo>
                    <a:pt x="120032" y="173772"/>
                  </a:lnTo>
                  <a:lnTo>
                    <a:pt x="120194" y="173779"/>
                  </a:lnTo>
                  <a:lnTo>
                    <a:pt x="120357" y="173772"/>
                  </a:lnTo>
                  <a:lnTo>
                    <a:pt x="120520" y="173759"/>
                  </a:lnTo>
                  <a:lnTo>
                    <a:pt x="120676" y="173740"/>
                  </a:lnTo>
                  <a:lnTo>
                    <a:pt x="120832" y="173707"/>
                  </a:lnTo>
                  <a:lnTo>
                    <a:pt x="120989" y="173668"/>
                  </a:lnTo>
                  <a:lnTo>
                    <a:pt x="121145" y="173622"/>
                  </a:lnTo>
                  <a:lnTo>
                    <a:pt x="121295" y="173563"/>
                  </a:lnTo>
                  <a:lnTo>
                    <a:pt x="121445" y="173504"/>
                  </a:lnTo>
                  <a:lnTo>
                    <a:pt x="121589" y="173432"/>
                  </a:lnTo>
                  <a:lnTo>
                    <a:pt x="121727" y="173354"/>
                  </a:lnTo>
                  <a:lnTo>
                    <a:pt x="121864" y="173262"/>
                  </a:lnTo>
                  <a:lnTo>
                    <a:pt x="122002" y="173170"/>
                  </a:lnTo>
                  <a:lnTo>
                    <a:pt x="122127" y="173066"/>
                  </a:lnTo>
                  <a:lnTo>
                    <a:pt x="122252" y="172954"/>
                  </a:lnTo>
                  <a:lnTo>
                    <a:pt x="122371" y="172837"/>
                  </a:lnTo>
                  <a:lnTo>
                    <a:pt x="122484" y="172712"/>
                  </a:lnTo>
                  <a:lnTo>
                    <a:pt x="122584" y="172582"/>
                  </a:lnTo>
                  <a:lnTo>
                    <a:pt x="122684" y="172451"/>
                  </a:lnTo>
                  <a:lnTo>
                    <a:pt x="122777" y="172313"/>
                  </a:lnTo>
                  <a:lnTo>
                    <a:pt x="122859" y="172169"/>
                  </a:lnTo>
                  <a:lnTo>
                    <a:pt x="122934" y="172019"/>
                  </a:lnTo>
                  <a:lnTo>
                    <a:pt x="123003" y="171868"/>
                  </a:lnTo>
                  <a:lnTo>
                    <a:pt x="123065" y="171711"/>
                  </a:lnTo>
                  <a:lnTo>
                    <a:pt x="123121" y="171554"/>
                  </a:lnTo>
                  <a:lnTo>
                    <a:pt x="123165" y="171397"/>
                  </a:lnTo>
                  <a:lnTo>
                    <a:pt x="123203" y="171234"/>
                  </a:lnTo>
                  <a:lnTo>
                    <a:pt x="123228" y="171064"/>
                  </a:lnTo>
                  <a:lnTo>
                    <a:pt x="123253" y="170900"/>
                  </a:lnTo>
                  <a:lnTo>
                    <a:pt x="123265" y="170730"/>
                  </a:lnTo>
                  <a:lnTo>
                    <a:pt x="123265" y="170560"/>
                  </a:lnTo>
                  <a:lnTo>
                    <a:pt x="123265" y="170390"/>
                  </a:lnTo>
                  <a:lnTo>
                    <a:pt x="123247" y="170161"/>
                  </a:lnTo>
                  <a:lnTo>
                    <a:pt x="123209" y="169670"/>
                  </a:lnTo>
                  <a:lnTo>
                    <a:pt x="123140" y="168931"/>
                  </a:lnTo>
                  <a:lnTo>
                    <a:pt x="123096" y="168467"/>
                  </a:lnTo>
                  <a:lnTo>
                    <a:pt x="123040" y="167956"/>
                  </a:lnTo>
                  <a:lnTo>
                    <a:pt x="122971" y="167381"/>
                  </a:lnTo>
                  <a:lnTo>
                    <a:pt x="122890" y="166759"/>
                  </a:lnTo>
                  <a:lnTo>
                    <a:pt x="122796" y="166079"/>
                  </a:lnTo>
                  <a:lnTo>
                    <a:pt x="122684" y="165346"/>
                  </a:lnTo>
                  <a:lnTo>
                    <a:pt x="122565" y="164567"/>
                  </a:lnTo>
                  <a:lnTo>
                    <a:pt x="122427" y="163743"/>
                  </a:lnTo>
                  <a:lnTo>
                    <a:pt x="122271" y="162867"/>
                  </a:lnTo>
                  <a:lnTo>
                    <a:pt x="122096" y="161951"/>
                  </a:lnTo>
                  <a:lnTo>
                    <a:pt x="121908" y="160989"/>
                  </a:lnTo>
                  <a:lnTo>
                    <a:pt x="121696" y="159981"/>
                  </a:lnTo>
                  <a:lnTo>
                    <a:pt x="121464" y="158941"/>
                  </a:lnTo>
                  <a:lnTo>
                    <a:pt x="121214" y="157855"/>
                  </a:lnTo>
                  <a:lnTo>
                    <a:pt x="120945" y="156737"/>
                  </a:lnTo>
                  <a:lnTo>
                    <a:pt x="120645" y="155579"/>
                  </a:lnTo>
                  <a:lnTo>
                    <a:pt x="120326" y="154388"/>
                  </a:lnTo>
                  <a:lnTo>
                    <a:pt x="120157" y="153780"/>
                  </a:lnTo>
                  <a:lnTo>
                    <a:pt x="119982" y="153165"/>
                  </a:lnTo>
                  <a:lnTo>
                    <a:pt x="119800" y="152543"/>
                  </a:lnTo>
                  <a:lnTo>
                    <a:pt x="119613" y="151909"/>
                  </a:lnTo>
                  <a:lnTo>
                    <a:pt x="119413" y="151267"/>
                  </a:lnTo>
                  <a:lnTo>
                    <a:pt x="119213" y="150626"/>
                  </a:lnTo>
                  <a:lnTo>
                    <a:pt x="119006" y="149972"/>
                  </a:lnTo>
                  <a:lnTo>
                    <a:pt x="118787" y="149311"/>
                  </a:lnTo>
                  <a:lnTo>
                    <a:pt x="118568" y="148644"/>
                  </a:lnTo>
                  <a:lnTo>
                    <a:pt x="118337" y="147970"/>
                  </a:lnTo>
                  <a:lnTo>
                    <a:pt x="118099" y="147290"/>
                  </a:lnTo>
                  <a:lnTo>
                    <a:pt x="117855" y="146603"/>
                  </a:lnTo>
                  <a:lnTo>
                    <a:pt x="117599" y="145916"/>
                  </a:lnTo>
                  <a:lnTo>
                    <a:pt x="117343" y="145216"/>
                  </a:lnTo>
                  <a:lnTo>
                    <a:pt x="117074" y="144516"/>
                  </a:lnTo>
                  <a:lnTo>
                    <a:pt x="116798" y="143809"/>
                  </a:lnTo>
                  <a:lnTo>
                    <a:pt x="116517" y="143096"/>
                  </a:lnTo>
                  <a:lnTo>
                    <a:pt x="116223" y="142377"/>
                  </a:lnTo>
                  <a:lnTo>
                    <a:pt x="116479" y="141912"/>
                  </a:lnTo>
                  <a:lnTo>
                    <a:pt x="116730" y="141441"/>
                  </a:lnTo>
                  <a:lnTo>
                    <a:pt x="116974" y="140977"/>
                  </a:lnTo>
                  <a:lnTo>
                    <a:pt x="117217" y="140506"/>
                  </a:lnTo>
                  <a:lnTo>
                    <a:pt x="117461" y="140035"/>
                  </a:lnTo>
                  <a:lnTo>
                    <a:pt x="117693" y="139557"/>
                  </a:lnTo>
                  <a:lnTo>
                    <a:pt x="117924" y="139086"/>
                  </a:lnTo>
                  <a:lnTo>
                    <a:pt x="118156" y="138608"/>
                  </a:lnTo>
                  <a:lnTo>
                    <a:pt x="118381" y="138124"/>
                  </a:lnTo>
                  <a:lnTo>
                    <a:pt x="118600" y="137647"/>
                  </a:lnTo>
                  <a:lnTo>
                    <a:pt x="118819" y="137163"/>
                  </a:lnTo>
                  <a:lnTo>
                    <a:pt x="119031" y="136679"/>
                  </a:lnTo>
                  <a:lnTo>
                    <a:pt x="119238" y="136194"/>
                  </a:lnTo>
                  <a:lnTo>
                    <a:pt x="119444" y="135704"/>
                  </a:lnTo>
                  <a:lnTo>
                    <a:pt x="119644" y="135213"/>
                  </a:lnTo>
                  <a:lnTo>
                    <a:pt x="119838" y="134722"/>
                  </a:lnTo>
                  <a:lnTo>
                    <a:pt x="120032" y="134232"/>
                  </a:lnTo>
                  <a:lnTo>
                    <a:pt x="120220" y="133735"/>
                  </a:lnTo>
                  <a:lnTo>
                    <a:pt x="120407" y="133237"/>
                  </a:lnTo>
                  <a:lnTo>
                    <a:pt x="120589" y="132740"/>
                  </a:lnTo>
                  <a:lnTo>
                    <a:pt x="120764" y="132243"/>
                  </a:lnTo>
                  <a:lnTo>
                    <a:pt x="120939" y="131746"/>
                  </a:lnTo>
                  <a:lnTo>
                    <a:pt x="121108" y="131242"/>
                  </a:lnTo>
                  <a:lnTo>
                    <a:pt x="121276" y="130738"/>
                  </a:lnTo>
                  <a:lnTo>
                    <a:pt x="121439" y="130235"/>
                  </a:lnTo>
                  <a:lnTo>
                    <a:pt x="121595" y="129731"/>
                  </a:lnTo>
                  <a:lnTo>
                    <a:pt x="121746" y="129221"/>
                  </a:lnTo>
                  <a:lnTo>
                    <a:pt x="121896" y="128710"/>
                  </a:lnTo>
                  <a:lnTo>
                    <a:pt x="122046" y="128200"/>
                  </a:lnTo>
                  <a:lnTo>
                    <a:pt x="122183" y="127690"/>
                  </a:lnTo>
                  <a:lnTo>
                    <a:pt x="122321" y="127179"/>
                  </a:lnTo>
                  <a:lnTo>
                    <a:pt x="122459" y="126663"/>
                  </a:lnTo>
                  <a:lnTo>
                    <a:pt x="122584" y="126152"/>
                  </a:lnTo>
                  <a:lnTo>
                    <a:pt x="122715" y="125635"/>
                  </a:lnTo>
                  <a:lnTo>
                    <a:pt x="122834" y="125119"/>
                  </a:lnTo>
                  <a:lnTo>
                    <a:pt x="122953" y="124602"/>
                  </a:lnTo>
                  <a:lnTo>
                    <a:pt x="123065" y="124078"/>
                  </a:lnTo>
                  <a:lnTo>
                    <a:pt x="123178" y="123562"/>
                  </a:lnTo>
                  <a:lnTo>
                    <a:pt x="123278" y="123038"/>
                  </a:lnTo>
                  <a:lnTo>
                    <a:pt x="123384" y="122515"/>
                  </a:lnTo>
                  <a:lnTo>
                    <a:pt x="123478" y="121991"/>
                  </a:lnTo>
                  <a:lnTo>
                    <a:pt x="123572" y="121468"/>
                  </a:lnTo>
                  <a:lnTo>
                    <a:pt x="123659" y="120945"/>
                  </a:lnTo>
                  <a:lnTo>
                    <a:pt x="123747" y="120421"/>
                  </a:lnTo>
                  <a:lnTo>
                    <a:pt x="123828" y="119891"/>
                  </a:lnTo>
                  <a:lnTo>
                    <a:pt x="123903" y="119362"/>
                  </a:lnTo>
                  <a:lnTo>
                    <a:pt x="123978" y="118838"/>
                  </a:lnTo>
                  <a:lnTo>
                    <a:pt x="124047" y="118308"/>
                  </a:lnTo>
                  <a:lnTo>
                    <a:pt x="124110" y="117778"/>
                  </a:lnTo>
                  <a:lnTo>
                    <a:pt x="124172" y="117242"/>
                  </a:lnTo>
                  <a:lnTo>
                    <a:pt x="124228" y="116712"/>
                  </a:lnTo>
                  <a:lnTo>
                    <a:pt x="124285" y="116182"/>
                  </a:lnTo>
                  <a:lnTo>
                    <a:pt x="124329" y="115646"/>
                  </a:lnTo>
                  <a:lnTo>
                    <a:pt x="124372" y="115116"/>
                  </a:lnTo>
                  <a:lnTo>
                    <a:pt x="124416" y="114579"/>
                  </a:lnTo>
                  <a:lnTo>
                    <a:pt x="124447" y="114043"/>
                  </a:lnTo>
                  <a:lnTo>
                    <a:pt x="124479" y="113506"/>
                  </a:lnTo>
                  <a:lnTo>
                    <a:pt x="124510" y="112976"/>
                  </a:lnTo>
                  <a:lnTo>
                    <a:pt x="124529" y="112440"/>
                  </a:lnTo>
                  <a:lnTo>
                    <a:pt x="124547" y="111897"/>
                  </a:lnTo>
                  <a:lnTo>
                    <a:pt x="124566" y="111361"/>
                  </a:lnTo>
                  <a:lnTo>
                    <a:pt x="124579" y="110824"/>
                  </a:lnTo>
                  <a:lnTo>
                    <a:pt x="124585" y="110288"/>
                  </a:lnTo>
                  <a:lnTo>
                    <a:pt x="124585" y="109745"/>
                  </a:lnTo>
                  <a:lnTo>
                    <a:pt x="124585" y="109241"/>
                  </a:lnTo>
                  <a:lnTo>
                    <a:pt x="124579" y="108731"/>
                  </a:lnTo>
                  <a:lnTo>
                    <a:pt x="124554" y="107717"/>
                  </a:lnTo>
                  <a:lnTo>
                    <a:pt x="124516" y="106709"/>
                  </a:lnTo>
                  <a:lnTo>
                    <a:pt x="124466" y="105702"/>
                  </a:lnTo>
                  <a:lnTo>
                    <a:pt x="124397" y="104694"/>
                  </a:lnTo>
                  <a:lnTo>
                    <a:pt x="124316" y="103693"/>
                  </a:lnTo>
                  <a:lnTo>
                    <a:pt x="124222" y="102692"/>
                  </a:lnTo>
                  <a:lnTo>
                    <a:pt x="124110" y="101698"/>
                  </a:lnTo>
                  <a:lnTo>
                    <a:pt x="123985" y="100710"/>
                  </a:lnTo>
                  <a:lnTo>
                    <a:pt x="123847" y="99716"/>
                  </a:lnTo>
                  <a:lnTo>
                    <a:pt x="123691" y="98734"/>
                  </a:lnTo>
                  <a:lnTo>
                    <a:pt x="123522" y="97753"/>
                  </a:lnTo>
                  <a:lnTo>
                    <a:pt x="123340" y="96772"/>
                  </a:lnTo>
                  <a:lnTo>
                    <a:pt x="123146" y="95803"/>
                  </a:lnTo>
                  <a:lnTo>
                    <a:pt x="122934" y="94835"/>
                  </a:lnTo>
                  <a:lnTo>
                    <a:pt x="122709" y="93867"/>
                  </a:lnTo>
                  <a:lnTo>
                    <a:pt x="122471" y="92905"/>
                  </a:lnTo>
                  <a:lnTo>
                    <a:pt x="122221" y="91950"/>
                  </a:lnTo>
                  <a:lnTo>
                    <a:pt x="121958" y="91002"/>
                  </a:lnTo>
                  <a:lnTo>
                    <a:pt x="121677" y="90059"/>
                  </a:lnTo>
                  <a:lnTo>
                    <a:pt x="121389" y="89117"/>
                  </a:lnTo>
                  <a:lnTo>
                    <a:pt x="121083" y="88182"/>
                  </a:lnTo>
                  <a:lnTo>
                    <a:pt x="120764" y="87253"/>
                  </a:lnTo>
                  <a:lnTo>
                    <a:pt x="120432" y="86330"/>
                  </a:lnTo>
                  <a:lnTo>
                    <a:pt x="120082" y="85408"/>
                  </a:lnTo>
                  <a:lnTo>
                    <a:pt x="119725" y="84499"/>
                  </a:lnTo>
                  <a:lnTo>
                    <a:pt x="119356" y="83596"/>
                  </a:lnTo>
                  <a:lnTo>
                    <a:pt x="118969" y="82693"/>
                  </a:lnTo>
                  <a:lnTo>
                    <a:pt x="118568" y="81797"/>
                  </a:lnTo>
                  <a:lnTo>
                    <a:pt x="118162" y="80914"/>
                  </a:lnTo>
                  <a:lnTo>
                    <a:pt x="117737" y="80030"/>
                  </a:lnTo>
                  <a:lnTo>
                    <a:pt x="117299" y="79160"/>
                  </a:lnTo>
                  <a:lnTo>
                    <a:pt x="116855" y="78290"/>
                  </a:lnTo>
                  <a:lnTo>
                    <a:pt x="116392" y="77433"/>
                  </a:lnTo>
                  <a:lnTo>
                    <a:pt x="115917" y="76583"/>
                  </a:lnTo>
                  <a:lnTo>
                    <a:pt x="115435" y="75739"/>
                  </a:lnTo>
                  <a:lnTo>
                    <a:pt x="114935" y="74901"/>
                  </a:lnTo>
                  <a:lnTo>
                    <a:pt x="114428" y="74071"/>
                  </a:lnTo>
                  <a:lnTo>
                    <a:pt x="113903" y="73253"/>
                  </a:lnTo>
                  <a:lnTo>
                    <a:pt x="113371" y="72435"/>
                  </a:lnTo>
                  <a:lnTo>
                    <a:pt x="112821" y="71630"/>
                  </a:lnTo>
                  <a:lnTo>
                    <a:pt x="112264" y="70832"/>
                  </a:lnTo>
                  <a:lnTo>
                    <a:pt x="111695" y="70047"/>
                  </a:lnTo>
                  <a:lnTo>
                    <a:pt x="111113" y="69269"/>
                  </a:lnTo>
                  <a:lnTo>
                    <a:pt x="110519" y="68497"/>
                  </a:lnTo>
                  <a:lnTo>
                    <a:pt x="109912" y="67731"/>
                  </a:lnTo>
                  <a:lnTo>
                    <a:pt x="109293" y="66979"/>
                  </a:lnTo>
                  <a:lnTo>
                    <a:pt x="108668" y="66240"/>
                  </a:lnTo>
                  <a:lnTo>
                    <a:pt x="108030" y="65500"/>
                  </a:lnTo>
                  <a:lnTo>
                    <a:pt x="107379" y="64781"/>
                  </a:lnTo>
                  <a:lnTo>
                    <a:pt x="106717" y="64061"/>
                  </a:lnTo>
                  <a:lnTo>
                    <a:pt x="106041" y="63361"/>
                  </a:lnTo>
                  <a:lnTo>
                    <a:pt x="105359" y="62661"/>
                  </a:lnTo>
                  <a:lnTo>
                    <a:pt x="104665" y="61981"/>
                  </a:lnTo>
                  <a:lnTo>
                    <a:pt x="103958" y="61300"/>
                  </a:lnTo>
                  <a:lnTo>
                    <a:pt x="103239" y="60640"/>
                  </a:lnTo>
                  <a:lnTo>
                    <a:pt x="102514" y="59985"/>
                  </a:lnTo>
                  <a:lnTo>
                    <a:pt x="101776" y="59344"/>
                  </a:lnTo>
                  <a:lnTo>
                    <a:pt x="101025" y="58710"/>
                  </a:lnTo>
                  <a:lnTo>
                    <a:pt x="100262" y="58088"/>
                  </a:lnTo>
                  <a:lnTo>
                    <a:pt x="99493" y="57480"/>
                  </a:lnTo>
                  <a:lnTo>
                    <a:pt x="98711" y="56878"/>
                  </a:lnTo>
                  <a:lnTo>
                    <a:pt x="97923" y="56296"/>
                  </a:lnTo>
                  <a:lnTo>
                    <a:pt x="97122" y="55720"/>
                  </a:lnTo>
                  <a:lnTo>
                    <a:pt x="96991" y="55628"/>
                  </a:lnTo>
                  <a:lnTo>
                    <a:pt x="96854" y="55550"/>
                  </a:lnTo>
                  <a:lnTo>
                    <a:pt x="96716" y="55478"/>
                  </a:lnTo>
                  <a:lnTo>
                    <a:pt x="96572" y="55413"/>
                  </a:lnTo>
                  <a:lnTo>
                    <a:pt x="96435" y="55354"/>
                  </a:lnTo>
                  <a:lnTo>
                    <a:pt x="96291" y="55301"/>
                  </a:lnTo>
                  <a:lnTo>
                    <a:pt x="96141" y="55262"/>
                  </a:lnTo>
                  <a:lnTo>
                    <a:pt x="95997" y="55229"/>
                  </a:lnTo>
                  <a:lnTo>
                    <a:pt x="95853" y="55203"/>
                  </a:lnTo>
                  <a:lnTo>
                    <a:pt x="95703" y="55184"/>
                  </a:lnTo>
                  <a:lnTo>
                    <a:pt x="95553" y="55170"/>
                  </a:lnTo>
                  <a:lnTo>
                    <a:pt x="95259" y="55170"/>
                  </a:lnTo>
                  <a:lnTo>
                    <a:pt x="95115" y="55184"/>
                  </a:lnTo>
                  <a:lnTo>
                    <a:pt x="94965" y="55203"/>
                  </a:lnTo>
                  <a:lnTo>
                    <a:pt x="94821" y="55229"/>
                  </a:lnTo>
                  <a:lnTo>
                    <a:pt x="94677" y="55262"/>
                  </a:lnTo>
                  <a:lnTo>
                    <a:pt x="94533" y="55301"/>
                  </a:lnTo>
                  <a:lnTo>
                    <a:pt x="94396" y="55347"/>
                  </a:lnTo>
                  <a:lnTo>
                    <a:pt x="94258" y="55399"/>
                  </a:lnTo>
                  <a:lnTo>
                    <a:pt x="94120" y="55465"/>
                  </a:lnTo>
                  <a:lnTo>
                    <a:pt x="93989" y="55530"/>
                  </a:lnTo>
                  <a:lnTo>
                    <a:pt x="93858" y="55602"/>
                  </a:lnTo>
                  <a:lnTo>
                    <a:pt x="93726" y="55687"/>
                  </a:lnTo>
                  <a:lnTo>
                    <a:pt x="93608" y="55772"/>
                  </a:lnTo>
                  <a:lnTo>
                    <a:pt x="93483" y="55870"/>
                  </a:lnTo>
                  <a:lnTo>
                    <a:pt x="93370" y="55975"/>
                  </a:lnTo>
                  <a:lnTo>
                    <a:pt x="93257" y="56080"/>
                  </a:lnTo>
                  <a:lnTo>
                    <a:pt x="93151" y="56198"/>
                  </a:lnTo>
                  <a:lnTo>
                    <a:pt x="93051" y="56315"/>
                  </a:lnTo>
                  <a:lnTo>
                    <a:pt x="92951" y="56446"/>
                  </a:lnTo>
                  <a:lnTo>
                    <a:pt x="92857" y="56584"/>
                  </a:lnTo>
                  <a:lnTo>
                    <a:pt x="92776" y="56721"/>
                  </a:lnTo>
                  <a:lnTo>
                    <a:pt x="92694" y="56865"/>
                  </a:lnTo>
                  <a:lnTo>
                    <a:pt x="92626" y="57009"/>
                  </a:lnTo>
                  <a:lnTo>
                    <a:pt x="92563" y="57153"/>
                  </a:lnTo>
                  <a:lnTo>
                    <a:pt x="92507" y="57303"/>
                  </a:lnTo>
                  <a:lnTo>
                    <a:pt x="92463" y="57454"/>
                  </a:lnTo>
                  <a:lnTo>
                    <a:pt x="92426" y="57604"/>
                  </a:lnTo>
                  <a:lnTo>
                    <a:pt x="92388" y="57755"/>
                  </a:lnTo>
                  <a:lnTo>
                    <a:pt x="92363" y="57912"/>
                  </a:lnTo>
                  <a:lnTo>
                    <a:pt x="92350" y="58069"/>
                  </a:lnTo>
                  <a:lnTo>
                    <a:pt x="92338" y="58219"/>
                  </a:lnTo>
                  <a:lnTo>
                    <a:pt x="92332" y="58376"/>
                  </a:lnTo>
                  <a:lnTo>
                    <a:pt x="92338" y="58533"/>
                  </a:lnTo>
                  <a:lnTo>
                    <a:pt x="92350" y="58684"/>
                  </a:lnTo>
                  <a:lnTo>
                    <a:pt x="92363" y="58834"/>
                  </a:lnTo>
                  <a:lnTo>
                    <a:pt x="92388" y="58991"/>
                  </a:lnTo>
                  <a:lnTo>
                    <a:pt x="92419" y="59142"/>
                  </a:lnTo>
                  <a:lnTo>
                    <a:pt x="92457" y="59285"/>
                  </a:lnTo>
                  <a:lnTo>
                    <a:pt x="92507" y="59436"/>
                  </a:lnTo>
                  <a:lnTo>
                    <a:pt x="92557" y="59580"/>
                  </a:lnTo>
                  <a:lnTo>
                    <a:pt x="92613" y="59724"/>
                  </a:lnTo>
                  <a:lnTo>
                    <a:pt x="92682" y="59861"/>
                  </a:lnTo>
                  <a:lnTo>
                    <a:pt x="92751" y="59999"/>
                  </a:lnTo>
                  <a:lnTo>
                    <a:pt x="92832" y="60129"/>
                  </a:lnTo>
                  <a:lnTo>
                    <a:pt x="92913" y="60260"/>
                  </a:lnTo>
                  <a:lnTo>
                    <a:pt x="93007" y="60385"/>
                  </a:lnTo>
                  <a:lnTo>
                    <a:pt x="93107" y="60509"/>
                  </a:lnTo>
                  <a:lnTo>
                    <a:pt x="93207" y="60627"/>
                  </a:lnTo>
                  <a:lnTo>
                    <a:pt x="93320" y="60738"/>
                  </a:lnTo>
                  <a:lnTo>
                    <a:pt x="93432" y="60842"/>
                  </a:lnTo>
                  <a:lnTo>
                    <a:pt x="93558" y="60947"/>
                  </a:lnTo>
                  <a:lnTo>
                    <a:pt x="93689" y="61039"/>
                  </a:lnTo>
                  <a:lnTo>
                    <a:pt x="94408" y="61562"/>
                  </a:lnTo>
                  <a:lnTo>
                    <a:pt x="95121" y="62092"/>
                  </a:lnTo>
                  <a:lnTo>
                    <a:pt x="95822" y="62628"/>
                  </a:lnTo>
                  <a:lnTo>
                    <a:pt x="96516" y="63178"/>
                  </a:lnTo>
                  <a:lnTo>
                    <a:pt x="97204" y="63741"/>
                  </a:lnTo>
                  <a:lnTo>
                    <a:pt x="97879" y="64310"/>
                  </a:lnTo>
                  <a:lnTo>
                    <a:pt x="98542" y="64885"/>
                  </a:lnTo>
                  <a:lnTo>
                    <a:pt x="99199" y="65474"/>
                  </a:lnTo>
                  <a:lnTo>
                    <a:pt x="99849" y="66076"/>
                  </a:lnTo>
                  <a:lnTo>
                    <a:pt x="100481" y="66685"/>
                  </a:lnTo>
                  <a:lnTo>
                    <a:pt x="101113" y="67300"/>
                  </a:lnTo>
                  <a:lnTo>
                    <a:pt x="101726" y="67928"/>
                  </a:lnTo>
                  <a:lnTo>
                    <a:pt x="102332" y="68562"/>
                  </a:lnTo>
                  <a:lnTo>
                    <a:pt x="102933" y="69210"/>
                  </a:lnTo>
                  <a:lnTo>
                    <a:pt x="103521" y="69864"/>
                  </a:lnTo>
                  <a:lnTo>
                    <a:pt x="104096" y="70525"/>
                  </a:lnTo>
                  <a:lnTo>
                    <a:pt x="104659" y="71192"/>
                  </a:lnTo>
                  <a:lnTo>
                    <a:pt x="105216" y="71872"/>
                  </a:lnTo>
                  <a:lnTo>
                    <a:pt x="105766" y="72559"/>
                  </a:lnTo>
                  <a:lnTo>
                    <a:pt x="106298" y="73253"/>
                  </a:lnTo>
                  <a:lnTo>
                    <a:pt x="106823" y="73959"/>
                  </a:lnTo>
                  <a:lnTo>
                    <a:pt x="107336" y="74666"/>
                  </a:lnTo>
                  <a:lnTo>
                    <a:pt x="107842" y="75386"/>
                  </a:lnTo>
                  <a:lnTo>
                    <a:pt x="108330" y="76112"/>
                  </a:lnTo>
                  <a:lnTo>
                    <a:pt x="108812" y="76844"/>
                  </a:lnTo>
                  <a:lnTo>
                    <a:pt x="109287" y="77584"/>
                  </a:lnTo>
                  <a:lnTo>
                    <a:pt x="109744" y="78336"/>
                  </a:lnTo>
                  <a:lnTo>
                    <a:pt x="110194" y="79088"/>
                  </a:lnTo>
                  <a:lnTo>
                    <a:pt x="110632" y="79847"/>
                  </a:lnTo>
                  <a:lnTo>
                    <a:pt x="111057" y="80619"/>
                  </a:lnTo>
                  <a:lnTo>
                    <a:pt x="111476" y="81391"/>
                  </a:lnTo>
                  <a:lnTo>
                    <a:pt x="111876" y="82170"/>
                  </a:lnTo>
                  <a:lnTo>
                    <a:pt x="112270" y="82961"/>
                  </a:lnTo>
                  <a:lnTo>
                    <a:pt x="112652" y="83753"/>
                  </a:lnTo>
                  <a:lnTo>
                    <a:pt x="113021" y="84551"/>
                  </a:lnTo>
                  <a:lnTo>
                    <a:pt x="113384" y="85356"/>
                  </a:lnTo>
                  <a:lnTo>
                    <a:pt x="113728" y="86167"/>
                  </a:lnTo>
                  <a:lnTo>
                    <a:pt x="114065" y="86985"/>
                  </a:lnTo>
                  <a:lnTo>
                    <a:pt x="114384" y="87809"/>
                  </a:lnTo>
                  <a:lnTo>
                    <a:pt x="114697" y="88633"/>
                  </a:lnTo>
                  <a:lnTo>
                    <a:pt x="114997" y="89471"/>
                  </a:lnTo>
                  <a:lnTo>
                    <a:pt x="115285" y="90308"/>
                  </a:lnTo>
                  <a:lnTo>
                    <a:pt x="115560" y="91152"/>
                  </a:lnTo>
                  <a:lnTo>
                    <a:pt x="115823" y="91996"/>
                  </a:lnTo>
                  <a:lnTo>
                    <a:pt x="116079" y="92846"/>
                  </a:lnTo>
                  <a:lnTo>
                    <a:pt x="116317" y="93703"/>
                  </a:lnTo>
                  <a:lnTo>
                    <a:pt x="116542" y="94567"/>
                  </a:lnTo>
                  <a:lnTo>
                    <a:pt x="116755" y="95431"/>
                  </a:lnTo>
                  <a:lnTo>
                    <a:pt x="116961" y="96301"/>
                  </a:lnTo>
                  <a:lnTo>
                    <a:pt x="117149" y="97177"/>
                  </a:lnTo>
                  <a:lnTo>
                    <a:pt x="117324" y="98054"/>
                  </a:lnTo>
                  <a:lnTo>
                    <a:pt x="117486" y="98931"/>
                  </a:lnTo>
                  <a:lnTo>
                    <a:pt x="117643" y="99820"/>
                  </a:lnTo>
                  <a:lnTo>
                    <a:pt x="117780" y="100703"/>
                  </a:lnTo>
                  <a:lnTo>
                    <a:pt x="117905" y="101600"/>
                  </a:lnTo>
                  <a:lnTo>
                    <a:pt x="118018" y="102489"/>
                  </a:lnTo>
                  <a:lnTo>
                    <a:pt x="118118" y="103392"/>
                  </a:lnTo>
                  <a:lnTo>
                    <a:pt x="118206" y="104289"/>
                  </a:lnTo>
                  <a:lnTo>
                    <a:pt x="118274" y="105191"/>
                  </a:lnTo>
                  <a:lnTo>
                    <a:pt x="118337" y="106101"/>
                  </a:lnTo>
                  <a:lnTo>
                    <a:pt x="118387" y="107010"/>
                  </a:lnTo>
                  <a:lnTo>
                    <a:pt x="118418" y="107919"/>
                  </a:lnTo>
                  <a:lnTo>
                    <a:pt x="118437" y="108835"/>
                  </a:lnTo>
                  <a:lnTo>
                    <a:pt x="118443" y="109745"/>
                  </a:lnTo>
                  <a:lnTo>
                    <a:pt x="118443" y="110255"/>
                  </a:lnTo>
                  <a:lnTo>
                    <a:pt x="118437" y="110765"/>
                  </a:lnTo>
                  <a:lnTo>
                    <a:pt x="118425" y="111276"/>
                  </a:lnTo>
                  <a:lnTo>
                    <a:pt x="118412" y="111786"/>
                  </a:lnTo>
                  <a:lnTo>
                    <a:pt x="118393" y="112290"/>
                  </a:lnTo>
                  <a:lnTo>
                    <a:pt x="118368" y="112800"/>
                  </a:lnTo>
                  <a:lnTo>
                    <a:pt x="118343" y="113304"/>
                  </a:lnTo>
                  <a:lnTo>
                    <a:pt x="118312" y="113814"/>
                  </a:lnTo>
                  <a:lnTo>
                    <a:pt x="118274" y="114318"/>
                  </a:lnTo>
                  <a:lnTo>
                    <a:pt x="118237" y="114821"/>
                  </a:lnTo>
                  <a:lnTo>
                    <a:pt x="118193" y="115325"/>
                  </a:lnTo>
                  <a:lnTo>
                    <a:pt x="118143" y="115829"/>
                  </a:lnTo>
                  <a:lnTo>
                    <a:pt x="118093" y="116333"/>
                  </a:lnTo>
                  <a:lnTo>
                    <a:pt x="118037" y="116836"/>
                  </a:lnTo>
                  <a:lnTo>
                    <a:pt x="117974" y="117340"/>
                  </a:lnTo>
                  <a:lnTo>
                    <a:pt x="117912" y="117837"/>
                  </a:lnTo>
                  <a:lnTo>
                    <a:pt x="117843" y="118341"/>
                  </a:lnTo>
                  <a:lnTo>
                    <a:pt x="117774" y="118838"/>
                  </a:lnTo>
                  <a:lnTo>
                    <a:pt x="117693" y="119335"/>
                  </a:lnTo>
                  <a:lnTo>
                    <a:pt x="117618" y="119839"/>
                  </a:lnTo>
                  <a:lnTo>
                    <a:pt x="117530" y="120330"/>
                  </a:lnTo>
                  <a:lnTo>
                    <a:pt x="117443" y="120827"/>
                  </a:lnTo>
                  <a:lnTo>
                    <a:pt x="117349" y="121324"/>
                  </a:lnTo>
                  <a:lnTo>
                    <a:pt x="117255" y="121815"/>
                  </a:lnTo>
                  <a:lnTo>
                    <a:pt x="117155" y="122312"/>
                  </a:lnTo>
                  <a:lnTo>
                    <a:pt x="117049" y="122803"/>
                  </a:lnTo>
                  <a:lnTo>
                    <a:pt x="116936" y="123293"/>
                  </a:lnTo>
                  <a:lnTo>
                    <a:pt x="116823" y="123784"/>
                  </a:lnTo>
                  <a:lnTo>
                    <a:pt x="116711" y="124268"/>
                  </a:lnTo>
                  <a:lnTo>
                    <a:pt x="116586" y="124759"/>
                  </a:lnTo>
                  <a:lnTo>
                    <a:pt x="116467" y="125243"/>
                  </a:lnTo>
                  <a:lnTo>
                    <a:pt x="116336" y="125727"/>
                  </a:lnTo>
                  <a:lnTo>
                    <a:pt x="116204" y="126211"/>
                  </a:lnTo>
                  <a:lnTo>
                    <a:pt x="116067" y="126695"/>
                  </a:lnTo>
                  <a:lnTo>
                    <a:pt x="115923" y="127179"/>
                  </a:lnTo>
                  <a:lnTo>
                    <a:pt x="115779" y="127657"/>
                  </a:lnTo>
                  <a:lnTo>
                    <a:pt x="115635" y="128135"/>
                  </a:lnTo>
                  <a:lnTo>
                    <a:pt x="115479" y="128612"/>
                  </a:lnTo>
                  <a:lnTo>
                    <a:pt x="115322" y="129090"/>
                  </a:lnTo>
                  <a:lnTo>
                    <a:pt x="115166" y="129567"/>
                  </a:lnTo>
                  <a:lnTo>
                    <a:pt x="114997" y="130038"/>
                  </a:lnTo>
                  <a:lnTo>
                    <a:pt x="114828" y="130509"/>
                  </a:lnTo>
                  <a:lnTo>
                    <a:pt x="114659" y="130980"/>
                  </a:lnTo>
                  <a:lnTo>
                    <a:pt x="114484" y="131451"/>
                  </a:lnTo>
                  <a:lnTo>
                    <a:pt x="114303" y="131916"/>
                  </a:lnTo>
                  <a:lnTo>
                    <a:pt x="114122" y="132380"/>
                  </a:lnTo>
                  <a:lnTo>
                    <a:pt x="113934" y="132845"/>
                  </a:lnTo>
                  <a:lnTo>
                    <a:pt x="113740" y="133309"/>
                  </a:lnTo>
                  <a:lnTo>
                    <a:pt x="113546" y="133767"/>
                  </a:lnTo>
                  <a:lnTo>
                    <a:pt x="113346" y="134232"/>
                  </a:lnTo>
                  <a:lnTo>
                    <a:pt x="113146" y="134683"/>
                  </a:lnTo>
                  <a:lnTo>
                    <a:pt x="112940" y="135141"/>
                  </a:lnTo>
                  <a:lnTo>
                    <a:pt x="112727" y="135599"/>
                  </a:lnTo>
                  <a:lnTo>
                    <a:pt x="112514" y="136050"/>
                  </a:lnTo>
                  <a:lnTo>
                    <a:pt x="112295" y="136502"/>
                  </a:lnTo>
                  <a:lnTo>
                    <a:pt x="112070" y="136947"/>
                  </a:lnTo>
                  <a:lnTo>
                    <a:pt x="111845" y="137392"/>
                  </a:lnTo>
                  <a:lnTo>
                    <a:pt x="111620" y="137836"/>
                  </a:lnTo>
                  <a:lnTo>
                    <a:pt x="111382" y="138281"/>
                  </a:lnTo>
                  <a:lnTo>
                    <a:pt x="111145" y="138726"/>
                  </a:lnTo>
                  <a:lnTo>
                    <a:pt x="110907" y="139165"/>
                  </a:lnTo>
                  <a:lnTo>
                    <a:pt x="110663" y="139603"/>
                  </a:lnTo>
                  <a:lnTo>
                    <a:pt x="110413" y="140035"/>
                  </a:lnTo>
                  <a:lnTo>
                    <a:pt x="110163" y="140466"/>
                  </a:lnTo>
                  <a:lnTo>
                    <a:pt x="110069" y="140643"/>
                  </a:lnTo>
                  <a:lnTo>
                    <a:pt x="109981" y="140820"/>
                  </a:lnTo>
                  <a:lnTo>
                    <a:pt x="109912" y="140996"/>
                  </a:lnTo>
                  <a:lnTo>
                    <a:pt x="109850" y="141179"/>
                  </a:lnTo>
                  <a:lnTo>
                    <a:pt x="109800" y="141369"/>
                  </a:lnTo>
                  <a:lnTo>
                    <a:pt x="109756" y="141559"/>
                  </a:lnTo>
                  <a:lnTo>
                    <a:pt x="109731" y="141749"/>
                  </a:lnTo>
                  <a:lnTo>
                    <a:pt x="109712" y="141945"/>
                  </a:lnTo>
                  <a:lnTo>
                    <a:pt x="109706" y="142135"/>
                  </a:lnTo>
                  <a:lnTo>
                    <a:pt x="109712" y="142331"/>
                  </a:lnTo>
                  <a:lnTo>
                    <a:pt x="109725" y="142521"/>
                  </a:lnTo>
                  <a:lnTo>
                    <a:pt x="109756" y="142717"/>
                  </a:lnTo>
                  <a:lnTo>
                    <a:pt x="109794" y="142907"/>
                  </a:lnTo>
                  <a:lnTo>
                    <a:pt x="109844" y="143096"/>
                  </a:lnTo>
                  <a:lnTo>
                    <a:pt x="109906" y="143279"/>
                  </a:lnTo>
                  <a:lnTo>
                    <a:pt x="109975" y="143463"/>
                  </a:lnTo>
                  <a:lnTo>
                    <a:pt x="110369" y="144392"/>
                  </a:lnTo>
                  <a:lnTo>
                    <a:pt x="110744" y="145314"/>
                  </a:lnTo>
                  <a:lnTo>
                    <a:pt x="111113" y="146223"/>
                  </a:lnTo>
                  <a:lnTo>
                    <a:pt x="111464" y="147133"/>
                  </a:lnTo>
                  <a:lnTo>
                    <a:pt x="111795" y="148023"/>
                  </a:lnTo>
                  <a:lnTo>
                    <a:pt x="112120" y="148912"/>
                  </a:lnTo>
                  <a:lnTo>
                    <a:pt x="112433" y="149782"/>
                  </a:lnTo>
                  <a:lnTo>
                    <a:pt x="112727" y="150652"/>
                  </a:lnTo>
                  <a:lnTo>
                    <a:pt x="113015" y="151503"/>
                  </a:lnTo>
                  <a:lnTo>
                    <a:pt x="113284" y="152347"/>
                  </a:lnTo>
                  <a:lnTo>
                    <a:pt x="113546" y="153178"/>
                  </a:lnTo>
                  <a:lnTo>
                    <a:pt x="113790" y="153989"/>
                  </a:lnTo>
                  <a:lnTo>
                    <a:pt x="114028" y="154794"/>
                  </a:lnTo>
                  <a:lnTo>
                    <a:pt x="114253" y="155585"/>
                  </a:lnTo>
                  <a:lnTo>
                    <a:pt x="114472" y="156364"/>
                  </a:lnTo>
                  <a:lnTo>
                    <a:pt x="114672" y="157123"/>
                  </a:lnTo>
                  <a:lnTo>
                    <a:pt x="114866" y="157868"/>
                  </a:lnTo>
                  <a:lnTo>
                    <a:pt x="115047" y="158601"/>
                  </a:lnTo>
                  <a:lnTo>
                    <a:pt x="115222" y="159314"/>
                  </a:lnTo>
                  <a:lnTo>
                    <a:pt x="115385" y="160014"/>
                  </a:lnTo>
                  <a:lnTo>
                    <a:pt x="115541" y="160695"/>
                  </a:lnTo>
                  <a:lnTo>
                    <a:pt x="115685" y="161362"/>
                  </a:lnTo>
                  <a:lnTo>
                    <a:pt x="115823" y="162003"/>
                  </a:lnTo>
                  <a:lnTo>
                    <a:pt x="115948" y="162631"/>
                  </a:lnTo>
                  <a:lnTo>
                    <a:pt x="116067" y="163239"/>
                  </a:lnTo>
                  <a:lnTo>
                    <a:pt x="116179" y="163822"/>
                  </a:lnTo>
                  <a:lnTo>
                    <a:pt x="116286" y="164391"/>
                  </a:lnTo>
                  <a:lnTo>
                    <a:pt x="116379" y="164940"/>
                  </a:lnTo>
                  <a:lnTo>
                    <a:pt x="116548" y="165967"/>
                  </a:lnTo>
                  <a:lnTo>
                    <a:pt x="116692" y="166910"/>
                  </a:lnTo>
                  <a:lnTo>
                    <a:pt x="115791" y="166759"/>
                  </a:lnTo>
                  <a:lnTo>
                    <a:pt x="114797" y="166582"/>
                  </a:lnTo>
                  <a:lnTo>
                    <a:pt x="114272" y="166484"/>
                  </a:lnTo>
                  <a:lnTo>
                    <a:pt x="113728" y="166373"/>
                  </a:lnTo>
                  <a:lnTo>
                    <a:pt x="113165" y="166255"/>
                  </a:lnTo>
                  <a:lnTo>
                    <a:pt x="112577" y="166131"/>
                  </a:lnTo>
                  <a:lnTo>
                    <a:pt x="111976" y="166000"/>
                  </a:lnTo>
                  <a:lnTo>
                    <a:pt x="111351" y="165856"/>
                  </a:lnTo>
                  <a:lnTo>
                    <a:pt x="110713" y="165706"/>
                  </a:lnTo>
                  <a:lnTo>
                    <a:pt x="110056" y="165542"/>
                  </a:lnTo>
                  <a:lnTo>
                    <a:pt x="109387" y="165372"/>
                  </a:lnTo>
                  <a:lnTo>
                    <a:pt x="108693" y="165189"/>
                  </a:lnTo>
                  <a:lnTo>
                    <a:pt x="107992" y="164999"/>
                  </a:lnTo>
                  <a:lnTo>
                    <a:pt x="107273" y="164796"/>
                  </a:lnTo>
                  <a:lnTo>
                    <a:pt x="106535" y="164587"/>
                  </a:lnTo>
                  <a:lnTo>
                    <a:pt x="105791" y="164358"/>
                  </a:lnTo>
                  <a:lnTo>
                    <a:pt x="105028" y="164123"/>
                  </a:lnTo>
                  <a:lnTo>
                    <a:pt x="104252" y="163881"/>
                  </a:lnTo>
                  <a:lnTo>
                    <a:pt x="103464" y="163619"/>
                  </a:lnTo>
                  <a:lnTo>
                    <a:pt x="102664" y="163344"/>
                  </a:lnTo>
                  <a:lnTo>
                    <a:pt x="101851" y="163063"/>
                  </a:lnTo>
                  <a:lnTo>
                    <a:pt x="101031" y="162762"/>
                  </a:lnTo>
                  <a:lnTo>
                    <a:pt x="100193" y="162454"/>
                  </a:lnTo>
                  <a:lnTo>
                    <a:pt x="99349" y="162127"/>
                  </a:lnTo>
                  <a:lnTo>
                    <a:pt x="98498" y="161794"/>
                  </a:lnTo>
                  <a:lnTo>
                    <a:pt x="97635" y="161440"/>
                  </a:lnTo>
                  <a:lnTo>
                    <a:pt x="96766" y="161074"/>
                  </a:lnTo>
                  <a:lnTo>
                    <a:pt x="95884" y="160695"/>
                  </a:lnTo>
                  <a:lnTo>
                    <a:pt x="94996" y="160295"/>
                  </a:lnTo>
                  <a:lnTo>
                    <a:pt x="94102" y="159890"/>
                  </a:lnTo>
                  <a:lnTo>
                    <a:pt x="93927" y="159811"/>
                  </a:lnTo>
                  <a:lnTo>
                    <a:pt x="93751" y="159752"/>
                  </a:lnTo>
                  <a:lnTo>
                    <a:pt x="93576" y="159700"/>
                  </a:lnTo>
                  <a:lnTo>
                    <a:pt x="93395" y="159661"/>
                  </a:lnTo>
                  <a:lnTo>
                    <a:pt x="93214" y="159628"/>
                  </a:lnTo>
                  <a:lnTo>
                    <a:pt x="93026" y="159615"/>
                  </a:lnTo>
                  <a:lnTo>
                    <a:pt x="92845" y="159609"/>
                  </a:lnTo>
                  <a:lnTo>
                    <a:pt x="92663" y="159615"/>
                  </a:lnTo>
                  <a:lnTo>
                    <a:pt x="92482" y="159635"/>
                  </a:lnTo>
                  <a:lnTo>
                    <a:pt x="92300" y="159661"/>
                  </a:lnTo>
                  <a:lnTo>
                    <a:pt x="92119" y="159700"/>
                  </a:lnTo>
                  <a:lnTo>
                    <a:pt x="91944" y="159752"/>
                  </a:lnTo>
                  <a:lnTo>
                    <a:pt x="91769" y="159818"/>
                  </a:lnTo>
                  <a:lnTo>
                    <a:pt x="91600" y="159890"/>
                  </a:lnTo>
                  <a:lnTo>
                    <a:pt x="91431" y="159975"/>
                  </a:lnTo>
                  <a:lnTo>
                    <a:pt x="91269" y="160073"/>
                  </a:lnTo>
                  <a:lnTo>
                    <a:pt x="90856" y="160328"/>
                  </a:lnTo>
                  <a:lnTo>
                    <a:pt x="90443" y="160583"/>
                  </a:lnTo>
                  <a:lnTo>
                    <a:pt x="90030" y="160832"/>
                  </a:lnTo>
                  <a:lnTo>
                    <a:pt x="89617" y="161074"/>
                  </a:lnTo>
                  <a:lnTo>
                    <a:pt x="89198" y="161316"/>
                  </a:lnTo>
                  <a:lnTo>
                    <a:pt x="88779" y="161552"/>
                  </a:lnTo>
                  <a:lnTo>
                    <a:pt x="88360" y="161787"/>
                  </a:lnTo>
                  <a:lnTo>
                    <a:pt x="87941" y="162016"/>
                  </a:lnTo>
                  <a:lnTo>
                    <a:pt x="87516" y="162238"/>
                  </a:lnTo>
                  <a:lnTo>
                    <a:pt x="87091" y="162461"/>
                  </a:lnTo>
                  <a:lnTo>
                    <a:pt x="86659" y="162677"/>
                  </a:lnTo>
                  <a:lnTo>
                    <a:pt x="86234" y="162893"/>
                  </a:lnTo>
                  <a:lnTo>
                    <a:pt x="85802" y="163102"/>
                  </a:lnTo>
                  <a:lnTo>
                    <a:pt x="85371" y="163305"/>
                  </a:lnTo>
                  <a:lnTo>
                    <a:pt x="84939" y="163508"/>
                  </a:lnTo>
                  <a:lnTo>
                    <a:pt x="84501" y="163710"/>
                  </a:lnTo>
                  <a:lnTo>
                    <a:pt x="84064" y="163900"/>
                  </a:lnTo>
                  <a:lnTo>
                    <a:pt x="83626" y="164090"/>
                  </a:lnTo>
                  <a:lnTo>
                    <a:pt x="83188" y="164280"/>
                  </a:lnTo>
                  <a:lnTo>
                    <a:pt x="82744" y="164463"/>
                  </a:lnTo>
                  <a:lnTo>
                    <a:pt x="82306" y="164639"/>
                  </a:lnTo>
                  <a:lnTo>
                    <a:pt x="81862" y="164816"/>
                  </a:lnTo>
                  <a:lnTo>
                    <a:pt x="81412" y="164986"/>
                  </a:lnTo>
                  <a:lnTo>
                    <a:pt x="80968" y="165150"/>
                  </a:lnTo>
                  <a:lnTo>
                    <a:pt x="80517" y="165313"/>
                  </a:lnTo>
                  <a:lnTo>
                    <a:pt x="80073" y="165477"/>
                  </a:lnTo>
                  <a:lnTo>
                    <a:pt x="79623" y="165627"/>
                  </a:lnTo>
                  <a:lnTo>
                    <a:pt x="79167" y="165778"/>
                  </a:lnTo>
                  <a:lnTo>
                    <a:pt x="78716" y="165928"/>
                  </a:lnTo>
                  <a:lnTo>
                    <a:pt x="78260" y="166066"/>
                  </a:lnTo>
                  <a:lnTo>
                    <a:pt x="77803" y="166210"/>
                  </a:lnTo>
                  <a:lnTo>
                    <a:pt x="77347" y="166340"/>
                  </a:lnTo>
                  <a:lnTo>
                    <a:pt x="76890" y="166471"/>
                  </a:lnTo>
                  <a:lnTo>
                    <a:pt x="76433" y="166602"/>
                  </a:lnTo>
                  <a:lnTo>
                    <a:pt x="75977" y="166720"/>
                  </a:lnTo>
                  <a:lnTo>
                    <a:pt x="75514" y="166838"/>
                  </a:lnTo>
                  <a:lnTo>
                    <a:pt x="75051" y="166955"/>
                  </a:lnTo>
                  <a:lnTo>
                    <a:pt x="74588" y="167067"/>
                  </a:lnTo>
                  <a:lnTo>
                    <a:pt x="74126" y="167171"/>
                  </a:lnTo>
                  <a:lnTo>
                    <a:pt x="73663" y="167276"/>
                  </a:lnTo>
                  <a:lnTo>
                    <a:pt x="73194" y="167374"/>
                  </a:lnTo>
                  <a:lnTo>
                    <a:pt x="72731" y="167466"/>
                  </a:lnTo>
                  <a:lnTo>
                    <a:pt x="72262" y="167557"/>
                  </a:lnTo>
                  <a:lnTo>
                    <a:pt x="71793" y="167642"/>
                  </a:lnTo>
                  <a:lnTo>
                    <a:pt x="71324" y="167721"/>
                  </a:lnTo>
                  <a:lnTo>
                    <a:pt x="70855" y="167799"/>
                  </a:lnTo>
                  <a:lnTo>
                    <a:pt x="70386" y="167878"/>
                  </a:lnTo>
                  <a:lnTo>
                    <a:pt x="69910" y="167943"/>
                  </a:lnTo>
                  <a:lnTo>
                    <a:pt x="69441" y="168009"/>
                  </a:lnTo>
                  <a:lnTo>
                    <a:pt x="68966" y="168067"/>
                  </a:lnTo>
                  <a:lnTo>
                    <a:pt x="68497" y="168126"/>
                  </a:lnTo>
                  <a:lnTo>
                    <a:pt x="68021" y="168179"/>
                  </a:lnTo>
                  <a:lnTo>
                    <a:pt x="67546" y="168231"/>
                  </a:lnTo>
                  <a:lnTo>
                    <a:pt x="67071" y="168270"/>
                  </a:lnTo>
                  <a:lnTo>
                    <a:pt x="66595" y="168316"/>
                  </a:lnTo>
                  <a:lnTo>
                    <a:pt x="66120" y="168349"/>
                  </a:lnTo>
                  <a:lnTo>
                    <a:pt x="65639" y="168382"/>
                  </a:lnTo>
                  <a:lnTo>
                    <a:pt x="65163" y="168408"/>
                  </a:lnTo>
                  <a:lnTo>
                    <a:pt x="64688" y="168434"/>
                  </a:lnTo>
                  <a:lnTo>
                    <a:pt x="64206" y="168453"/>
                  </a:lnTo>
                  <a:lnTo>
                    <a:pt x="63731" y="168467"/>
                  </a:lnTo>
                  <a:lnTo>
                    <a:pt x="63249" y="168480"/>
                  </a:lnTo>
                  <a:lnTo>
                    <a:pt x="62774" y="168486"/>
                  </a:lnTo>
                  <a:lnTo>
                    <a:pt x="62292" y="168486"/>
                  </a:lnTo>
                  <a:lnTo>
                    <a:pt x="61567" y="168480"/>
                  </a:lnTo>
                  <a:lnTo>
                    <a:pt x="60842" y="168467"/>
                  </a:lnTo>
                  <a:lnTo>
                    <a:pt x="60122" y="168440"/>
                  </a:lnTo>
                  <a:lnTo>
                    <a:pt x="59403" y="168408"/>
                  </a:lnTo>
                  <a:lnTo>
                    <a:pt x="58690" y="168368"/>
                  </a:lnTo>
                  <a:lnTo>
                    <a:pt x="57977" y="168316"/>
                  </a:lnTo>
                  <a:lnTo>
                    <a:pt x="57264" y="168251"/>
                  </a:lnTo>
                  <a:lnTo>
                    <a:pt x="56557" y="168179"/>
                  </a:lnTo>
                  <a:lnTo>
                    <a:pt x="55851" y="168100"/>
                  </a:lnTo>
                  <a:lnTo>
                    <a:pt x="55150" y="168015"/>
                  </a:lnTo>
                  <a:lnTo>
                    <a:pt x="54450" y="167917"/>
                  </a:lnTo>
                  <a:lnTo>
                    <a:pt x="53749" y="167806"/>
                  </a:lnTo>
                  <a:lnTo>
                    <a:pt x="53055" y="167688"/>
                  </a:lnTo>
                  <a:lnTo>
                    <a:pt x="52367" y="167564"/>
                  </a:lnTo>
                  <a:lnTo>
                    <a:pt x="51673" y="167433"/>
                  </a:lnTo>
                  <a:lnTo>
                    <a:pt x="50991" y="167289"/>
                  </a:lnTo>
                  <a:lnTo>
                    <a:pt x="50303" y="167139"/>
                  </a:lnTo>
                  <a:lnTo>
                    <a:pt x="49628" y="166982"/>
                  </a:lnTo>
                  <a:lnTo>
                    <a:pt x="48946" y="166811"/>
                  </a:lnTo>
                  <a:lnTo>
                    <a:pt x="48277" y="166635"/>
                  </a:lnTo>
                  <a:lnTo>
                    <a:pt x="47601" y="166445"/>
                  </a:lnTo>
                  <a:lnTo>
                    <a:pt x="46938" y="166255"/>
                  </a:lnTo>
                  <a:lnTo>
                    <a:pt x="46275" y="166053"/>
                  </a:lnTo>
                  <a:lnTo>
                    <a:pt x="45612" y="165837"/>
                  </a:lnTo>
                  <a:lnTo>
                    <a:pt x="44956" y="165621"/>
                  </a:lnTo>
                  <a:lnTo>
                    <a:pt x="44299" y="165392"/>
                  </a:lnTo>
                  <a:lnTo>
                    <a:pt x="43649" y="165156"/>
                  </a:lnTo>
                  <a:lnTo>
                    <a:pt x="43004" y="164914"/>
                  </a:lnTo>
                  <a:lnTo>
                    <a:pt x="42360" y="164666"/>
                  </a:lnTo>
                  <a:lnTo>
                    <a:pt x="41722" y="164404"/>
                  </a:lnTo>
                  <a:lnTo>
                    <a:pt x="41084" y="164136"/>
                  </a:lnTo>
                  <a:lnTo>
                    <a:pt x="40453" y="163861"/>
                  </a:lnTo>
                  <a:lnTo>
                    <a:pt x="39827" y="163580"/>
                  </a:lnTo>
                  <a:lnTo>
                    <a:pt x="39202" y="163285"/>
                  </a:lnTo>
                  <a:lnTo>
                    <a:pt x="38583" y="162991"/>
                  </a:lnTo>
                  <a:lnTo>
                    <a:pt x="37970" y="162683"/>
                  </a:lnTo>
                  <a:lnTo>
                    <a:pt x="37357" y="162369"/>
                  </a:lnTo>
                  <a:lnTo>
                    <a:pt x="36750" y="162049"/>
                  </a:lnTo>
                  <a:lnTo>
                    <a:pt x="36150" y="161722"/>
                  </a:lnTo>
                  <a:lnTo>
                    <a:pt x="35549" y="161388"/>
                  </a:lnTo>
                  <a:lnTo>
                    <a:pt x="34955" y="161041"/>
                  </a:lnTo>
                  <a:lnTo>
                    <a:pt x="34361" y="160695"/>
                  </a:lnTo>
                  <a:lnTo>
                    <a:pt x="33779" y="160335"/>
                  </a:lnTo>
                  <a:lnTo>
                    <a:pt x="33198" y="159968"/>
                  </a:lnTo>
                  <a:lnTo>
                    <a:pt x="32622" y="159595"/>
                  </a:lnTo>
                  <a:lnTo>
                    <a:pt x="32047" y="159216"/>
                  </a:lnTo>
                  <a:lnTo>
                    <a:pt x="31478" y="158830"/>
                  </a:lnTo>
                  <a:lnTo>
                    <a:pt x="30921" y="158438"/>
                  </a:lnTo>
                  <a:lnTo>
                    <a:pt x="30358" y="158038"/>
                  </a:lnTo>
                  <a:lnTo>
                    <a:pt x="29808" y="157633"/>
                  </a:lnTo>
                  <a:lnTo>
                    <a:pt x="29257" y="157221"/>
                  </a:lnTo>
                  <a:lnTo>
                    <a:pt x="28713" y="156802"/>
                  </a:lnTo>
                  <a:lnTo>
                    <a:pt x="28175" y="156377"/>
                  </a:lnTo>
                  <a:lnTo>
                    <a:pt x="27644" y="155938"/>
                  </a:lnTo>
                  <a:lnTo>
                    <a:pt x="27118" y="155500"/>
                  </a:lnTo>
                  <a:lnTo>
                    <a:pt x="26593" y="155055"/>
                  </a:lnTo>
                  <a:lnTo>
                    <a:pt x="26074" y="154604"/>
                  </a:lnTo>
                  <a:lnTo>
                    <a:pt x="25561" y="154146"/>
                  </a:lnTo>
                  <a:lnTo>
                    <a:pt x="25055" y="153681"/>
                  </a:lnTo>
                  <a:lnTo>
                    <a:pt x="24554" y="153210"/>
                  </a:lnTo>
                  <a:lnTo>
                    <a:pt x="24060" y="152733"/>
                  </a:lnTo>
                  <a:lnTo>
                    <a:pt x="23566" y="152249"/>
                  </a:lnTo>
                  <a:lnTo>
                    <a:pt x="23084" y="151758"/>
                  </a:lnTo>
                  <a:lnTo>
                    <a:pt x="22603" y="151261"/>
                  </a:lnTo>
                  <a:lnTo>
                    <a:pt x="22128" y="150757"/>
                  </a:lnTo>
                  <a:lnTo>
                    <a:pt x="21665" y="150253"/>
                  </a:lnTo>
                  <a:lnTo>
                    <a:pt x="21202" y="149737"/>
                  </a:lnTo>
                  <a:lnTo>
                    <a:pt x="20745" y="149220"/>
                  </a:lnTo>
                  <a:lnTo>
                    <a:pt x="20295" y="148696"/>
                  </a:lnTo>
                  <a:lnTo>
                    <a:pt x="19851" y="148166"/>
                  </a:lnTo>
                  <a:lnTo>
                    <a:pt x="19413" y="147630"/>
                  </a:lnTo>
                  <a:lnTo>
                    <a:pt x="18975" y="147087"/>
                  </a:lnTo>
                  <a:lnTo>
                    <a:pt x="18550" y="146544"/>
                  </a:lnTo>
                  <a:lnTo>
                    <a:pt x="18131" y="145988"/>
                  </a:lnTo>
                  <a:lnTo>
                    <a:pt x="17718" y="145432"/>
                  </a:lnTo>
                  <a:lnTo>
                    <a:pt x="17312" y="144869"/>
                  </a:lnTo>
                  <a:lnTo>
                    <a:pt x="16905" y="144300"/>
                  </a:lnTo>
                  <a:lnTo>
                    <a:pt x="16511" y="143724"/>
                  </a:lnTo>
                  <a:lnTo>
                    <a:pt x="16124" y="143149"/>
                  </a:lnTo>
                  <a:lnTo>
                    <a:pt x="15742" y="142566"/>
                  </a:lnTo>
                  <a:lnTo>
                    <a:pt x="15367" y="141978"/>
                  </a:lnTo>
                  <a:lnTo>
                    <a:pt x="14998" y="141382"/>
                  </a:lnTo>
                  <a:lnTo>
                    <a:pt x="14635" y="140787"/>
                  </a:lnTo>
                  <a:lnTo>
                    <a:pt x="14278" y="140179"/>
                  </a:lnTo>
                  <a:lnTo>
                    <a:pt x="13935" y="139577"/>
                  </a:lnTo>
                  <a:lnTo>
                    <a:pt x="13591" y="138962"/>
                  </a:lnTo>
                  <a:lnTo>
                    <a:pt x="13253" y="138347"/>
                  </a:lnTo>
                  <a:lnTo>
                    <a:pt x="12928" y="137719"/>
                  </a:lnTo>
                  <a:lnTo>
                    <a:pt x="12609" y="137097"/>
                  </a:lnTo>
                  <a:lnTo>
                    <a:pt x="12290" y="136463"/>
                  </a:lnTo>
                  <a:lnTo>
                    <a:pt x="11983" y="135828"/>
                  </a:lnTo>
                  <a:lnTo>
                    <a:pt x="11683" y="135187"/>
                  </a:lnTo>
                  <a:lnTo>
                    <a:pt x="11395" y="134546"/>
                  </a:lnTo>
                  <a:lnTo>
                    <a:pt x="11108" y="133898"/>
                  </a:lnTo>
                  <a:lnTo>
                    <a:pt x="10832" y="133244"/>
                  </a:lnTo>
                  <a:lnTo>
                    <a:pt x="10557" y="132590"/>
                  </a:lnTo>
                  <a:lnTo>
                    <a:pt x="10295" y="131929"/>
                  </a:lnTo>
                  <a:lnTo>
                    <a:pt x="10038" y="131262"/>
                  </a:lnTo>
                  <a:lnTo>
                    <a:pt x="9794" y="130594"/>
                  </a:lnTo>
                  <a:lnTo>
                    <a:pt x="9550" y="129921"/>
                  </a:lnTo>
                  <a:lnTo>
                    <a:pt x="9319" y="129247"/>
                  </a:lnTo>
                  <a:lnTo>
                    <a:pt x="9094" y="128566"/>
                  </a:lnTo>
                  <a:lnTo>
                    <a:pt x="8875" y="127879"/>
                  </a:lnTo>
                  <a:lnTo>
                    <a:pt x="8668" y="127192"/>
                  </a:lnTo>
                  <a:lnTo>
                    <a:pt x="8468" y="126506"/>
                  </a:lnTo>
                  <a:lnTo>
                    <a:pt x="8274" y="125806"/>
                  </a:lnTo>
                  <a:lnTo>
                    <a:pt x="8087" y="125112"/>
                  </a:lnTo>
                  <a:lnTo>
                    <a:pt x="7912" y="124412"/>
                  </a:lnTo>
                  <a:lnTo>
                    <a:pt x="7743" y="123706"/>
                  </a:lnTo>
                  <a:lnTo>
                    <a:pt x="7580" y="122999"/>
                  </a:lnTo>
                  <a:lnTo>
                    <a:pt x="7424" y="122286"/>
                  </a:lnTo>
                  <a:lnTo>
                    <a:pt x="7280" y="121573"/>
                  </a:lnTo>
                  <a:lnTo>
                    <a:pt x="7149" y="120853"/>
                  </a:lnTo>
                  <a:lnTo>
                    <a:pt x="7017" y="120134"/>
                  </a:lnTo>
                  <a:lnTo>
                    <a:pt x="6898" y="119407"/>
                  </a:lnTo>
                  <a:lnTo>
                    <a:pt x="6786" y="118681"/>
                  </a:lnTo>
                  <a:lnTo>
                    <a:pt x="6686" y="117948"/>
                  </a:lnTo>
                  <a:lnTo>
                    <a:pt x="6592" y="117216"/>
                  </a:lnTo>
                  <a:lnTo>
                    <a:pt x="6504" y="116483"/>
                  </a:lnTo>
                  <a:lnTo>
                    <a:pt x="6429" y="115744"/>
                  </a:lnTo>
                  <a:lnTo>
                    <a:pt x="6361" y="115005"/>
                  </a:lnTo>
                  <a:lnTo>
                    <a:pt x="6304" y="114259"/>
                  </a:lnTo>
                  <a:lnTo>
                    <a:pt x="6254" y="113513"/>
                  </a:lnTo>
                  <a:lnTo>
                    <a:pt x="6210" y="112767"/>
                  </a:lnTo>
                  <a:lnTo>
                    <a:pt x="6179" y="112015"/>
                  </a:lnTo>
                  <a:lnTo>
                    <a:pt x="6160" y="111262"/>
                  </a:lnTo>
                  <a:lnTo>
                    <a:pt x="6142" y="110504"/>
                  </a:lnTo>
                  <a:lnTo>
                    <a:pt x="6142" y="109745"/>
                  </a:lnTo>
                  <a:lnTo>
                    <a:pt x="6142" y="108992"/>
                  </a:lnTo>
                  <a:lnTo>
                    <a:pt x="6160" y="108233"/>
                  </a:lnTo>
                  <a:lnTo>
                    <a:pt x="6179" y="107481"/>
                  </a:lnTo>
                  <a:lnTo>
                    <a:pt x="6210" y="106729"/>
                  </a:lnTo>
                  <a:lnTo>
                    <a:pt x="6254" y="105983"/>
                  </a:lnTo>
                  <a:lnTo>
                    <a:pt x="6304" y="105237"/>
                  </a:lnTo>
                  <a:lnTo>
                    <a:pt x="6361" y="104491"/>
                  </a:lnTo>
                  <a:lnTo>
                    <a:pt x="6429" y="103752"/>
                  </a:lnTo>
                  <a:lnTo>
                    <a:pt x="6504" y="103013"/>
                  </a:lnTo>
                  <a:lnTo>
                    <a:pt x="6592" y="102274"/>
                  </a:lnTo>
                  <a:lnTo>
                    <a:pt x="6686" y="101541"/>
                  </a:lnTo>
                  <a:lnTo>
                    <a:pt x="6786" y="100815"/>
                  </a:lnTo>
                  <a:lnTo>
                    <a:pt x="6898" y="100089"/>
                  </a:lnTo>
                  <a:lnTo>
                    <a:pt x="7017" y="99362"/>
                  </a:lnTo>
                  <a:lnTo>
                    <a:pt x="7149" y="98643"/>
                  </a:lnTo>
                  <a:lnTo>
                    <a:pt x="7280" y="97923"/>
                  </a:lnTo>
                  <a:lnTo>
                    <a:pt x="7424" y="97210"/>
                  </a:lnTo>
                  <a:lnTo>
                    <a:pt x="7580" y="96497"/>
                  </a:lnTo>
                  <a:lnTo>
                    <a:pt x="7743" y="95790"/>
                  </a:lnTo>
                  <a:lnTo>
                    <a:pt x="7912" y="95084"/>
                  </a:lnTo>
                  <a:lnTo>
                    <a:pt x="8087" y="94384"/>
                  </a:lnTo>
                  <a:lnTo>
                    <a:pt x="8274" y="93684"/>
                  </a:lnTo>
                  <a:lnTo>
                    <a:pt x="8468" y="92990"/>
                  </a:lnTo>
                  <a:lnTo>
                    <a:pt x="8668" y="92297"/>
                  </a:lnTo>
                  <a:lnTo>
                    <a:pt x="8875" y="91610"/>
                  </a:lnTo>
                  <a:lnTo>
                    <a:pt x="9094" y="90930"/>
                  </a:lnTo>
                  <a:lnTo>
                    <a:pt x="9319" y="90249"/>
                  </a:lnTo>
                  <a:lnTo>
                    <a:pt x="9550" y="89575"/>
                  </a:lnTo>
                  <a:lnTo>
                    <a:pt x="9794" y="88902"/>
                  </a:lnTo>
                  <a:lnTo>
                    <a:pt x="10038" y="88234"/>
                  </a:lnTo>
                  <a:lnTo>
                    <a:pt x="10295" y="87567"/>
                  </a:lnTo>
                  <a:lnTo>
                    <a:pt x="10557" y="86906"/>
                  </a:lnTo>
                  <a:lnTo>
                    <a:pt x="10832" y="86252"/>
                  </a:lnTo>
                  <a:lnTo>
                    <a:pt x="11108" y="85598"/>
                  </a:lnTo>
                  <a:lnTo>
                    <a:pt x="11395" y="84950"/>
                  </a:lnTo>
                  <a:lnTo>
                    <a:pt x="11683" y="84302"/>
                  </a:lnTo>
                  <a:lnTo>
                    <a:pt x="11983" y="83668"/>
                  </a:lnTo>
                  <a:lnTo>
                    <a:pt x="12290" y="83033"/>
                  </a:lnTo>
                  <a:lnTo>
                    <a:pt x="12609" y="82399"/>
                  </a:lnTo>
                  <a:lnTo>
                    <a:pt x="12928" y="81771"/>
                  </a:lnTo>
                  <a:lnTo>
                    <a:pt x="13253" y="81149"/>
                  </a:lnTo>
                  <a:lnTo>
                    <a:pt x="13591" y="80534"/>
                  </a:lnTo>
                  <a:lnTo>
                    <a:pt x="13935" y="79919"/>
                  </a:lnTo>
                  <a:lnTo>
                    <a:pt x="14278" y="79311"/>
                  </a:lnTo>
                  <a:lnTo>
                    <a:pt x="14635" y="78709"/>
                  </a:lnTo>
                  <a:lnTo>
                    <a:pt x="14998" y="78114"/>
                  </a:lnTo>
                  <a:lnTo>
                    <a:pt x="15367" y="77518"/>
                  </a:lnTo>
                  <a:lnTo>
                    <a:pt x="15742" y="76930"/>
                  </a:lnTo>
                  <a:lnTo>
                    <a:pt x="16124" y="76347"/>
                  </a:lnTo>
                  <a:lnTo>
                    <a:pt x="16511" y="75765"/>
                  </a:lnTo>
                  <a:lnTo>
                    <a:pt x="16905" y="75196"/>
                  </a:lnTo>
                  <a:lnTo>
                    <a:pt x="17312" y="74627"/>
                  </a:lnTo>
                  <a:lnTo>
                    <a:pt x="17718" y="74064"/>
                  </a:lnTo>
                  <a:lnTo>
                    <a:pt x="18131" y="73508"/>
                  </a:lnTo>
                  <a:lnTo>
                    <a:pt x="18550" y="72952"/>
                  </a:lnTo>
                  <a:lnTo>
                    <a:pt x="18975" y="72409"/>
                  </a:lnTo>
                  <a:lnTo>
                    <a:pt x="19413" y="71866"/>
                  </a:lnTo>
                  <a:lnTo>
                    <a:pt x="19851" y="71329"/>
                  </a:lnTo>
                  <a:lnTo>
                    <a:pt x="20295" y="70800"/>
                  </a:lnTo>
                  <a:lnTo>
                    <a:pt x="20745" y="70276"/>
                  </a:lnTo>
                  <a:lnTo>
                    <a:pt x="21202" y="69753"/>
                  </a:lnTo>
                  <a:lnTo>
                    <a:pt x="21665" y="69243"/>
                  </a:lnTo>
                  <a:lnTo>
                    <a:pt x="22128" y="68732"/>
                  </a:lnTo>
                  <a:lnTo>
                    <a:pt x="22603" y="68235"/>
                  </a:lnTo>
                  <a:lnTo>
                    <a:pt x="23084" y="67738"/>
                  </a:lnTo>
                  <a:lnTo>
                    <a:pt x="23566" y="67247"/>
                  </a:lnTo>
                  <a:lnTo>
                    <a:pt x="24060" y="66763"/>
                  </a:lnTo>
                  <a:lnTo>
                    <a:pt x="24554" y="66286"/>
                  </a:lnTo>
                  <a:lnTo>
                    <a:pt x="25055" y="65814"/>
                  </a:lnTo>
                  <a:lnTo>
                    <a:pt x="25561" y="65350"/>
                  </a:lnTo>
                  <a:lnTo>
                    <a:pt x="26074" y="64892"/>
                  </a:lnTo>
                  <a:lnTo>
                    <a:pt x="26593" y="64441"/>
                  </a:lnTo>
                  <a:lnTo>
                    <a:pt x="27118" y="63996"/>
                  </a:lnTo>
                  <a:lnTo>
                    <a:pt x="27644" y="63557"/>
                  </a:lnTo>
                  <a:lnTo>
                    <a:pt x="28175" y="63119"/>
                  </a:lnTo>
                  <a:lnTo>
                    <a:pt x="28713" y="62694"/>
                  </a:lnTo>
                  <a:lnTo>
                    <a:pt x="29257" y="62275"/>
                  </a:lnTo>
                  <a:lnTo>
                    <a:pt x="29808" y="61863"/>
                  </a:lnTo>
                  <a:lnTo>
                    <a:pt x="30358" y="61457"/>
                  </a:lnTo>
                  <a:lnTo>
                    <a:pt x="30921" y="61058"/>
                  </a:lnTo>
                  <a:lnTo>
                    <a:pt x="31478" y="60666"/>
                  </a:lnTo>
                  <a:lnTo>
                    <a:pt x="32047" y="60280"/>
                  </a:lnTo>
                  <a:lnTo>
                    <a:pt x="32622" y="59900"/>
                  </a:lnTo>
                  <a:lnTo>
                    <a:pt x="33198" y="59528"/>
                  </a:lnTo>
                  <a:lnTo>
                    <a:pt x="33779" y="59161"/>
                  </a:lnTo>
                  <a:lnTo>
                    <a:pt x="34361" y="58801"/>
                  </a:lnTo>
                  <a:lnTo>
                    <a:pt x="34955" y="58455"/>
                  </a:lnTo>
                  <a:lnTo>
                    <a:pt x="35549" y="58108"/>
                  </a:lnTo>
                  <a:lnTo>
                    <a:pt x="36150" y="57774"/>
                  </a:lnTo>
                  <a:lnTo>
                    <a:pt x="36750" y="57447"/>
                  </a:lnTo>
                  <a:lnTo>
                    <a:pt x="37357" y="57127"/>
                  </a:lnTo>
                  <a:lnTo>
                    <a:pt x="37970" y="56813"/>
                  </a:lnTo>
                  <a:lnTo>
                    <a:pt x="38583" y="56505"/>
                  </a:lnTo>
                  <a:lnTo>
                    <a:pt x="39202" y="56211"/>
                  </a:lnTo>
                  <a:lnTo>
                    <a:pt x="39827" y="55916"/>
                  </a:lnTo>
                  <a:lnTo>
                    <a:pt x="40453" y="55635"/>
                  </a:lnTo>
                  <a:lnTo>
                    <a:pt x="41084" y="55360"/>
                  </a:lnTo>
                  <a:lnTo>
                    <a:pt x="41722" y="55092"/>
                  </a:lnTo>
                  <a:lnTo>
                    <a:pt x="42360" y="54830"/>
                  </a:lnTo>
                  <a:lnTo>
                    <a:pt x="43004" y="54582"/>
                  </a:lnTo>
                  <a:lnTo>
                    <a:pt x="43649" y="54340"/>
                  </a:lnTo>
                  <a:lnTo>
                    <a:pt x="44299" y="54104"/>
                  </a:lnTo>
                  <a:lnTo>
                    <a:pt x="44956" y="53875"/>
                  </a:lnTo>
                  <a:lnTo>
                    <a:pt x="45612" y="53659"/>
                  </a:lnTo>
                  <a:lnTo>
                    <a:pt x="46275" y="53443"/>
                  </a:lnTo>
                  <a:lnTo>
                    <a:pt x="46938" y="53241"/>
                  </a:lnTo>
                  <a:lnTo>
                    <a:pt x="47601" y="53051"/>
                  </a:lnTo>
                  <a:lnTo>
                    <a:pt x="48277" y="52861"/>
                  </a:lnTo>
                  <a:lnTo>
                    <a:pt x="48946" y="52684"/>
                  </a:lnTo>
                  <a:lnTo>
                    <a:pt x="49628" y="52521"/>
                  </a:lnTo>
                  <a:lnTo>
                    <a:pt x="50303" y="52357"/>
                  </a:lnTo>
                  <a:lnTo>
                    <a:pt x="50991" y="52207"/>
                  </a:lnTo>
                  <a:lnTo>
                    <a:pt x="51673" y="52063"/>
                  </a:lnTo>
                  <a:lnTo>
                    <a:pt x="52367" y="51932"/>
                  </a:lnTo>
                  <a:lnTo>
                    <a:pt x="53055" y="51808"/>
                  </a:lnTo>
                  <a:lnTo>
                    <a:pt x="53749" y="51690"/>
                  </a:lnTo>
                  <a:lnTo>
                    <a:pt x="54450" y="51579"/>
                  </a:lnTo>
                  <a:lnTo>
                    <a:pt x="55150" y="51481"/>
                  </a:lnTo>
                  <a:lnTo>
                    <a:pt x="55851" y="51396"/>
                  </a:lnTo>
                  <a:lnTo>
                    <a:pt x="56557" y="51317"/>
                  </a:lnTo>
                  <a:lnTo>
                    <a:pt x="57264" y="51245"/>
                  </a:lnTo>
                  <a:lnTo>
                    <a:pt x="57977" y="51180"/>
                  </a:lnTo>
                  <a:lnTo>
                    <a:pt x="58690" y="51127"/>
                  </a:lnTo>
                  <a:lnTo>
                    <a:pt x="59403" y="51088"/>
                  </a:lnTo>
                  <a:lnTo>
                    <a:pt x="60122" y="51055"/>
                  </a:lnTo>
                  <a:lnTo>
                    <a:pt x="60842" y="51029"/>
                  </a:lnTo>
                  <a:lnTo>
                    <a:pt x="61567" y="51016"/>
                  </a:lnTo>
                  <a:lnTo>
                    <a:pt x="62292" y="51010"/>
                  </a:lnTo>
                  <a:lnTo>
                    <a:pt x="62880" y="51016"/>
                  </a:lnTo>
                  <a:lnTo>
                    <a:pt x="63468" y="51023"/>
                  </a:lnTo>
                  <a:lnTo>
                    <a:pt x="64050" y="51042"/>
                  </a:lnTo>
                  <a:lnTo>
                    <a:pt x="64638" y="51062"/>
                  </a:lnTo>
                  <a:lnTo>
                    <a:pt x="65219" y="51088"/>
                  </a:lnTo>
                  <a:lnTo>
                    <a:pt x="65807" y="51121"/>
                  </a:lnTo>
                  <a:lnTo>
                    <a:pt x="66389" y="51167"/>
                  </a:lnTo>
                  <a:lnTo>
                    <a:pt x="66971" y="51213"/>
                  </a:lnTo>
                  <a:lnTo>
                    <a:pt x="67552" y="51265"/>
                  </a:lnTo>
                  <a:lnTo>
                    <a:pt x="68128" y="51324"/>
                  </a:lnTo>
                  <a:lnTo>
                    <a:pt x="68709" y="51389"/>
                  </a:lnTo>
                  <a:lnTo>
                    <a:pt x="69285" y="51461"/>
                  </a:lnTo>
                  <a:lnTo>
                    <a:pt x="69860" y="51540"/>
                  </a:lnTo>
                  <a:lnTo>
                    <a:pt x="70442" y="51625"/>
                  </a:lnTo>
                  <a:lnTo>
                    <a:pt x="71011" y="51716"/>
                  </a:lnTo>
                  <a:lnTo>
                    <a:pt x="71586" y="51808"/>
                  </a:lnTo>
                  <a:lnTo>
                    <a:pt x="72162" y="51913"/>
                  </a:lnTo>
                  <a:lnTo>
                    <a:pt x="72731" y="52024"/>
                  </a:lnTo>
                  <a:lnTo>
                    <a:pt x="73300" y="52135"/>
                  </a:lnTo>
                  <a:lnTo>
                    <a:pt x="73869" y="52259"/>
                  </a:lnTo>
                  <a:lnTo>
                    <a:pt x="74438" y="52384"/>
                  </a:lnTo>
                  <a:lnTo>
                    <a:pt x="75001" y="52521"/>
                  </a:lnTo>
                  <a:lnTo>
                    <a:pt x="75570" y="52658"/>
                  </a:lnTo>
                  <a:lnTo>
                    <a:pt x="76133" y="52809"/>
                  </a:lnTo>
                  <a:lnTo>
                    <a:pt x="76690" y="52959"/>
                  </a:lnTo>
                  <a:lnTo>
                    <a:pt x="77253" y="53116"/>
                  </a:lnTo>
                  <a:lnTo>
                    <a:pt x="77809" y="53280"/>
                  </a:lnTo>
                  <a:lnTo>
                    <a:pt x="78366" y="53450"/>
                  </a:lnTo>
                  <a:lnTo>
                    <a:pt x="78923" y="53627"/>
                  </a:lnTo>
                  <a:lnTo>
                    <a:pt x="79479" y="53810"/>
                  </a:lnTo>
                  <a:lnTo>
                    <a:pt x="80030" y="53999"/>
                  </a:lnTo>
                  <a:lnTo>
                    <a:pt x="80580" y="54196"/>
                  </a:lnTo>
                  <a:lnTo>
                    <a:pt x="80736" y="54248"/>
                  </a:lnTo>
                  <a:lnTo>
                    <a:pt x="80886" y="54287"/>
                  </a:lnTo>
                  <a:lnTo>
                    <a:pt x="81037" y="54320"/>
                  </a:lnTo>
                  <a:lnTo>
                    <a:pt x="81187" y="54346"/>
                  </a:lnTo>
                  <a:lnTo>
                    <a:pt x="81337" y="54359"/>
                  </a:lnTo>
                  <a:lnTo>
                    <a:pt x="81493" y="54372"/>
                  </a:lnTo>
                  <a:lnTo>
                    <a:pt x="81643" y="54372"/>
                  </a:lnTo>
                  <a:lnTo>
                    <a:pt x="81793" y="54366"/>
                  </a:lnTo>
                  <a:lnTo>
                    <a:pt x="81937" y="54353"/>
                  </a:lnTo>
                  <a:lnTo>
                    <a:pt x="82087" y="54327"/>
                  </a:lnTo>
                  <a:lnTo>
                    <a:pt x="82231" y="54300"/>
                  </a:lnTo>
                  <a:lnTo>
                    <a:pt x="82375" y="54261"/>
                  </a:lnTo>
                  <a:lnTo>
                    <a:pt x="82519" y="54222"/>
                  </a:lnTo>
                  <a:lnTo>
                    <a:pt x="82656" y="54170"/>
                  </a:lnTo>
                  <a:lnTo>
                    <a:pt x="82794" y="54111"/>
                  </a:lnTo>
                  <a:lnTo>
                    <a:pt x="82932" y="54045"/>
                  </a:lnTo>
                  <a:lnTo>
                    <a:pt x="83057" y="53973"/>
                  </a:lnTo>
                  <a:lnTo>
                    <a:pt x="83188" y="53901"/>
                  </a:lnTo>
                  <a:lnTo>
                    <a:pt x="83313" y="53816"/>
                  </a:lnTo>
                  <a:lnTo>
                    <a:pt x="83432" y="53725"/>
                  </a:lnTo>
                  <a:lnTo>
                    <a:pt x="83544" y="53627"/>
                  </a:lnTo>
                  <a:lnTo>
                    <a:pt x="83657" y="53528"/>
                  </a:lnTo>
                  <a:lnTo>
                    <a:pt x="83763" y="53417"/>
                  </a:lnTo>
                  <a:lnTo>
                    <a:pt x="83870" y="53306"/>
                  </a:lnTo>
                  <a:lnTo>
                    <a:pt x="83964" y="53188"/>
                  </a:lnTo>
                  <a:lnTo>
                    <a:pt x="84057" y="53064"/>
                  </a:lnTo>
                  <a:lnTo>
                    <a:pt x="84145" y="52933"/>
                  </a:lnTo>
                  <a:lnTo>
                    <a:pt x="84226" y="52796"/>
                  </a:lnTo>
                  <a:lnTo>
                    <a:pt x="84301" y="52658"/>
                  </a:lnTo>
                  <a:lnTo>
                    <a:pt x="84370" y="52514"/>
                  </a:lnTo>
                  <a:lnTo>
                    <a:pt x="84433" y="52364"/>
                  </a:lnTo>
                  <a:lnTo>
                    <a:pt x="84489" y="52207"/>
                  </a:lnTo>
                  <a:lnTo>
                    <a:pt x="84533" y="52050"/>
                  </a:lnTo>
                  <a:lnTo>
                    <a:pt x="84570" y="51893"/>
                  </a:lnTo>
                  <a:lnTo>
                    <a:pt x="84608" y="51729"/>
                  </a:lnTo>
                  <a:lnTo>
                    <a:pt x="84626" y="51572"/>
                  </a:lnTo>
                  <a:lnTo>
                    <a:pt x="84645" y="51415"/>
                  </a:lnTo>
                  <a:lnTo>
                    <a:pt x="84651" y="51258"/>
                  </a:lnTo>
                  <a:lnTo>
                    <a:pt x="84651" y="51101"/>
                  </a:lnTo>
                  <a:lnTo>
                    <a:pt x="84645" y="50944"/>
                  </a:lnTo>
                  <a:lnTo>
                    <a:pt x="84633" y="50787"/>
                  </a:lnTo>
                  <a:lnTo>
                    <a:pt x="84614" y="50630"/>
                  </a:lnTo>
                  <a:lnTo>
                    <a:pt x="84583" y="50480"/>
                  </a:lnTo>
                  <a:lnTo>
                    <a:pt x="84551" y="50329"/>
                  </a:lnTo>
                  <a:lnTo>
                    <a:pt x="84508" y="50185"/>
                  </a:lnTo>
                  <a:lnTo>
                    <a:pt x="84458" y="50035"/>
                  </a:lnTo>
                  <a:lnTo>
                    <a:pt x="84401" y="49891"/>
                  </a:lnTo>
                  <a:lnTo>
                    <a:pt x="84345" y="49754"/>
                  </a:lnTo>
                  <a:lnTo>
                    <a:pt x="84276" y="49616"/>
                  </a:lnTo>
                  <a:lnTo>
                    <a:pt x="84201" y="49485"/>
                  </a:lnTo>
                  <a:lnTo>
                    <a:pt x="84120" y="49355"/>
                  </a:lnTo>
                  <a:lnTo>
                    <a:pt x="84032" y="49230"/>
                  </a:lnTo>
                  <a:lnTo>
                    <a:pt x="83945" y="49106"/>
                  </a:lnTo>
                  <a:lnTo>
                    <a:pt x="83845" y="48988"/>
                  </a:lnTo>
                  <a:lnTo>
                    <a:pt x="83745" y="48877"/>
                  </a:lnTo>
                  <a:lnTo>
                    <a:pt x="83632" y="48772"/>
                  </a:lnTo>
                  <a:lnTo>
                    <a:pt x="83519" y="48668"/>
                  </a:lnTo>
                  <a:lnTo>
                    <a:pt x="83401" y="48576"/>
                  </a:lnTo>
                  <a:lnTo>
                    <a:pt x="83276" y="48484"/>
                  </a:lnTo>
                  <a:lnTo>
                    <a:pt x="83144" y="48399"/>
                  </a:lnTo>
                  <a:lnTo>
                    <a:pt x="83013" y="48321"/>
                  </a:lnTo>
                  <a:lnTo>
                    <a:pt x="82875" y="48249"/>
                  </a:lnTo>
                  <a:lnTo>
                    <a:pt x="82731" y="48184"/>
                  </a:lnTo>
                  <a:lnTo>
                    <a:pt x="82581" y="48125"/>
                  </a:lnTo>
                  <a:lnTo>
                    <a:pt x="81968" y="47909"/>
                  </a:lnTo>
                  <a:lnTo>
                    <a:pt x="81355" y="47699"/>
                  </a:lnTo>
                  <a:lnTo>
                    <a:pt x="80743" y="47497"/>
                  </a:lnTo>
                  <a:lnTo>
                    <a:pt x="80123" y="47300"/>
                  </a:lnTo>
                  <a:lnTo>
                    <a:pt x="79504" y="47111"/>
                  </a:lnTo>
                  <a:lnTo>
                    <a:pt x="78885" y="46927"/>
                  </a:lnTo>
                  <a:lnTo>
                    <a:pt x="78266" y="46751"/>
                  </a:lnTo>
                  <a:lnTo>
                    <a:pt x="77640" y="46581"/>
                  </a:lnTo>
                  <a:lnTo>
                    <a:pt x="77015" y="46424"/>
                  </a:lnTo>
                  <a:lnTo>
                    <a:pt x="76390" y="46267"/>
                  </a:lnTo>
                  <a:lnTo>
                    <a:pt x="75764" y="46116"/>
                  </a:lnTo>
                  <a:lnTo>
                    <a:pt x="75133" y="45972"/>
                  </a:lnTo>
                  <a:lnTo>
                    <a:pt x="74501" y="45841"/>
                  </a:lnTo>
                  <a:lnTo>
                    <a:pt x="73869" y="45711"/>
                  </a:lnTo>
                  <a:lnTo>
                    <a:pt x="73237" y="45593"/>
                  </a:lnTo>
                  <a:lnTo>
                    <a:pt x="72600" y="45475"/>
                  </a:lnTo>
                  <a:lnTo>
                    <a:pt x="71962" y="45370"/>
                  </a:lnTo>
                  <a:lnTo>
                    <a:pt x="71330" y="45272"/>
                  </a:lnTo>
                  <a:lnTo>
                    <a:pt x="70686" y="45174"/>
                  </a:lnTo>
                  <a:lnTo>
                    <a:pt x="70048" y="45089"/>
                  </a:lnTo>
                  <a:lnTo>
                    <a:pt x="69410" y="45011"/>
                  </a:lnTo>
                  <a:lnTo>
                    <a:pt x="68766" y="44939"/>
                  </a:lnTo>
                  <a:lnTo>
                    <a:pt x="68121" y="44873"/>
                  </a:lnTo>
                  <a:lnTo>
                    <a:pt x="67477" y="44814"/>
                  </a:lnTo>
                  <a:lnTo>
                    <a:pt x="66833" y="44762"/>
                  </a:lnTo>
                  <a:lnTo>
                    <a:pt x="66189" y="44716"/>
                  </a:lnTo>
                  <a:lnTo>
                    <a:pt x="65538" y="44677"/>
                  </a:lnTo>
                  <a:lnTo>
                    <a:pt x="64894" y="44644"/>
                  </a:lnTo>
                  <a:lnTo>
                    <a:pt x="64244" y="44618"/>
                  </a:lnTo>
                  <a:lnTo>
                    <a:pt x="63593" y="44605"/>
                  </a:lnTo>
                  <a:lnTo>
                    <a:pt x="62943" y="44592"/>
                  </a:lnTo>
                  <a:lnTo>
                    <a:pt x="62292" y="44592"/>
                  </a:lnTo>
                  <a:lnTo>
                    <a:pt x="61348" y="44598"/>
                  </a:lnTo>
                  <a:lnTo>
                    <a:pt x="60410" y="44618"/>
                  </a:lnTo>
                  <a:lnTo>
                    <a:pt x="59478" y="44657"/>
                  </a:lnTo>
                  <a:lnTo>
                    <a:pt x="58546" y="44703"/>
                  </a:lnTo>
                  <a:lnTo>
                    <a:pt x="57614" y="44769"/>
                  </a:lnTo>
                  <a:lnTo>
                    <a:pt x="56695" y="44847"/>
                  </a:lnTo>
                  <a:lnTo>
                    <a:pt x="55769" y="44945"/>
                  </a:lnTo>
                  <a:lnTo>
                    <a:pt x="54856" y="45050"/>
                  </a:lnTo>
                  <a:lnTo>
                    <a:pt x="53943" y="45174"/>
                  </a:lnTo>
                  <a:lnTo>
                    <a:pt x="53036" y="45305"/>
                  </a:lnTo>
                  <a:lnTo>
                    <a:pt x="52129" y="45455"/>
                  </a:lnTo>
                  <a:lnTo>
                    <a:pt x="51229" y="45619"/>
                  </a:lnTo>
                  <a:lnTo>
                    <a:pt x="50334" y="45796"/>
                  </a:lnTo>
                  <a:lnTo>
                    <a:pt x="49440" y="45985"/>
                  </a:lnTo>
                  <a:lnTo>
                    <a:pt x="48558" y="46182"/>
                  </a:lnTo>
                  <a:lnTo>
                    <a:pt x="47676" y="46398"/>
                  </a:lnTo>
                  <a:lnTo>
                    <a:pt x="46801" y="46626"/>
                  </a:lnTo>
                  <a:lnTo>
                    <a:pt x="45925" y="46869"/>
                  </a:lnTo>
                  <a:lnTo>
                    <a:pt x="45056" y="47124"/>
                  </a:lnTo>
                  <a:lnTo>
                    <a:pt x="44199" y="47392"/>
                  </a:lnTo>
                  <a:lnTo>
                    <a:pt x="43342" y="47673"/>
                  </a:lnTo>
                  <a:lnTo>
                    <a:pt x="42491" y="47961"/>
                  </a:lnTo>
                  <a:lnTo>
                    <a:pt x="41641" y="48269"/>
                  </a:lnTo>
                  <a:lnTo>
                    <a:pt x="40803" y="48583"/>
                  </a:lnTo>
                  <a:lnTo>
                    <a:pt x="39965" y="48916"/>
                  </a:lnTo>
                  <a:lnTo>
                    <a:pt x="39139" y="49256"/>
                  </a:lnTo>
                  <a:lnTo>
                    <a:pt x="38314" y="49610"/>
                  </a:lnTo>
                  <a:lnTo>
                    <a:pt x="37494" y="49976"/>
                  </a:lnTo>
                  <a:lnTo>
                    <a:pt x="36688" y="50349"/>
                  </a:lnTo>
                  <a:lnTo>
                    <a:pt x="35881" y="50741"/>
                  </a:lnTo>
                  <a:lnTo>
                    <a:pt x="35080" y="51141"/>
                  </a:lnTo>
                  <a:lnTo>
                    <a:pt x="34286" y="51553"/>
                  </a:lnTo>
                  <a:lnTo>
                    <a:pt x="34386" y="47595"/>
                  </a:lnTo>
                  <a:lnTo>
                    <a:pt x="34492" y="43787"/>
                  </a:lnTo>
                  <a:lnTo>
                    <a:pt x="34599" y="40137"/>
                  </a:lnTo>
                  <a:lnTo>
                    <a:pt x="34705" y="36643"/>
                  </a:lnTo>
                  <a:lnTo>
                    <a:pt x="34811" y="33307"/>
                  </a:lnTo>
                  <a:lnTo>
                    <a:pt x="34918" y="30140"/>
                  </a:lnTo>
                  <a:lnTo>
                    <a:pt x="35018" y="27144"/>
                  </a:lnTo>
                  <a:lnTo>
                    <a:pt x="35124" y="24324"/>
                  </a:lnTo>
                  <a:lnTo>
                    <a:pt x="35318" y="19235"/>
                  </a:lnTo>
                  <a:lnTo>
                    <a:pt x="35499" y="14910"/>
                  </a:lnTo>
                  <a:lnTo>
                    <a:pt x="35649" y="11378"/>
                  </a:lnTo>
                  <a:lnTo>
                    <a:pt x="35774" y="8689"/>
                  </a:lnTo>
                  <a:lnTo>
                    <a:pt x="37619" y="8565"/>
                  </a:lnTo>
                  <a:lnTo>
                    <a:pt x="39896" y="8414"/>
                  </a:lnTo>
                  <a:lnTo>
                    <a:pt x="42579" y="8251"/>
                  </a:lnTo>
                  <a:lnTo>
                    <a:pt x="45637" y="8067"/>
                  </a:lnTo>
                  <a:lnTo>
                    <a:pt x="49046" y="7878"/>
                  </a:lnTo>
                  <a:lnTo>
                    <a:pt x="52780" y="7681"/>
                  </a:lnTo>
                  <a:lnTo>
                    <a:pt x="54756" y="7583"/>
                  </a:lnTo>
                  <a:lnTo>
                    <a:pt x="56807" y="7485"/>
                  </a:lnTo>
                  <a:lnTo>
                    <a:pt x="58928" y="7387"/>
                  </a:lnTo>
                  <a:lnTo>
                    <a:pt x="61110" y="7295"/>
                  </a:lnTo>
                  <a:lnTo>
                    <a:pt x="61248" y="11809"/>
                  </a:lnTo>
                  <a:lnTo>
                    <a:pt x="61323" y="14132"/>
                  </a:lnTo>
                  <a:lnTo>
                    <a:pt x="61404" y="16461"/>
                  </a:lnTo>
                  <a:lnTo>
                    <a:pt x="61486" y="18777"/>
                  </a:lnTo>
                  <a:lnTo>
                    <a:pt x="61573" y="21040"/>
                  </a:lnTo>
                  <a:lnTo>
                    <a:pt x="61667" y="23232"/>
                  </a:lnTo>
                  <a:lnTo>
                    <a:pt x="61767" y="25319"/>
                  </a:lnTo>
                  <a:lnTo>
                    <a:pt x="61773" y="25476"/>
                  </a:lnTo>
                  <a:lnTo>
                    <a:pt x="61792" y="25620"/>
                  </a:lnTo>
                  <a:lnTo>
                    <a:pt x="61817" y="25770"/>
                  </a:lnTo>
                  <a:lnTo>
                    <a:pt x="61848" y="25914"/>
                  </a:lnTo>
                  <a:lnTo>
                    <a:pt x="61880" y="26052"/>
                  </a:lnTo>
                  <a:lnTo>
                    <a:pt x="61923" y="26196"/>
                  </a:lnTo>
                  <a:lnTo>
                    <a:pt x="61974" y="26326"/>
                  </a:lnTo>
                  <a:lnTo>
                    <a:pt x="62024" y="26464"/>
                  </a:lnTo>
                  <a:lnTo>
                    <a:pt x="62086" y="26595"/>
                  </a:lnTo>
                  <a:lnTo>
                    <a:pt x="62149" y="26719"/>
                  </a:lnTo>
                  <a:lnTo>
                    <a:pt x="62217" y="26843"/>
                  </a:lnTo>
                  <a:lnTo>
                    <a:pt x="62292" y="26961"/>
                  </a:lnTo>
                  <a:lnTo>
                    <a:pt x="62374" y="27079"/>
                  </a:lnTo>
                  <a:lnTo>
                    <a:pt x="62455" y="27190"/>
                  </a:lnTo>
                  <a:lnTo>
                    <a:pt x="62543" y="27301"/>
                  </a:lnTo>
                  <a:lnTo>
                    <a:pt x="62636" y="27406"/>
                  </a:lnTo>
                  <a:lnTo>
                    <a:pt x="62730" y="27504"/>
                  </a:lnTo>
                  <a:lnTo>
                    <a:pt x="62837" y="27596"/>
                  </a:lnTo>
                  <a:lnTo>
                    <a:pt x="62937" y="27687"/>
                  </a:lnTo>
                  <a:lnTo>
                    <a:pt x="63049" y="27772"/>
                  </a:lnTo>
                  <a:lnTo>
                    <a:pt x="63162" y="27851"/>
                  </a:lnTo>
                  <a:lnTo>
                    <a:pt x="63281" y="27929"/>
                  </a:lnTo>
                  <a:lnTo>
                    <a:pt x="63399" y="28001"/>
                  </a:lnTo>
                  <a:lnTo>
                    <a:pt x="63518" y="28060"/>
                  </a:lnTo>
                  <a:lnTo>
                    <a:pt x="63650" y="28119"/>
                  </a:lnTo>
                  <a:lnTo>
                    <a:pt x="63775" y="28171"/>
                  </a:lnTo>
                  <a:lnTo>
                    <a:pt x="63906" y="28224"/>
                  </a:lnTo>
                  <a:lnTo>
                    <a:pt x="64044" y="28263"/>
                  </a:lnTo>
                  <a:lnTo>
                    <a:pt x="64181" y="28296"/>
                  </a:lnTo>
                  <a:lnTo>
                    <a:pt x="64319" y="28322"/>
                  </a:lnTo>
                  <a:lnTo>
                    <a:pt x="64463" y="28348"/>
                  </a:lnTo>
                  <a:lnTo>
                    <a:pt x="64607" y="28361"/>
                  </a:lnTo>
                  <a:lnTo>
                    <a:pt x="65426" y="28420"/>
                  </a:lnTo>
                  <a:lnTo>
                    <a:pt x="66377" y="28485"/>
                  </a:lnTo>
                  <a:lnTo>
                    <a:pt x="67652" y="28570"/>
                  </a:lnTo>
                  <a:lnTo>
                    <a:pt x="69228" y="28668"/>
                  </a:lnTo>
                  <a:lnTo>
                    <a:pt x="71092" y="28780"/>
                  </a:lnTo>
                  <a:lnTo>
                    <a:pt x="73212" y="28897"/>
                  </a:lnTo>
                  <a:lnTo>
                    <a:pt x="75564" y="29022"/>
                  </a:lnTo>
                  <a:lnTo>
                    <a:pt x="78135" y="29146"/>
                  </a:lnTo>
                  <a:lnTo>
                    <a:pt x="80893" y="29264"/>
                  </a:lnTo>
                  <a:lnTo>
                    <a:pt x="82337" y="29316"/>
                  </a:lnTo>
                  <a:lnTo>
                    <a:pt x="83826" y="29375"/>
                  </a:lnTo>
                  <a:lnTo>
                    <a:pt x="85346" y="29421"/>
                  </a:lnTo>
                  <a:lnTo>
                    <a:pt x="86897" y="29473"/>
                  </a:lnTo>
                  <a:lnTo>
                    <a:pt x="88479" y="29512"/>
                  </a:lnTo>
                  <a:lnTo>
                    <a:pt x="90093" y="29552"/>
                  </a:lnTo>
                  <a:lnTo>
                    <a:pt x="91731" y="29591"/>
                  </a:lnTo>
                  <a:lnTo>
                    <a:pt x="93389" y="29617"/>
                  </a:lnTo>
                  <a:lnTo>
                    <a:pt x="95071" y="29643"/>
                  </a:lnTo>
                  <a:lnTo>
                    <a:pt x="96766" y="29663"/>
                  </a:lnTo>
                  <a:lnTo>
                    <a:pt x="98473" y="29669"/>
                  </a:lnTo>
                  <a:lnTo>
                    <a:pt x="100193" y="29676"/>
                  </a:lnTo>
                  <a:lnTo>
                    <a:pt x="101913" y="29669"/>
                  </a:lnTo>
                  <a:lnTo>
                    <a:pt x="103621" y="29663"/>
                  </a:lnTo>
                  <a:lnTo>
                    <a:pt x="105322" y="29643"/>
                  </a:lnTo>
                  <a:lnTo>
                    <a:pt x="106998" y="29617"/>
                  </a:lnTo>
                  <a:lnTo>
                    <a:pt x="108655" y="29591"/>
                  </a:lnTo>
                  <a:lnTo>
                    <a:pt x="110294" y="29552"/>
                  </a:lnTo>
                  <a:lnTo>
                    <a:pt x="111908" y="29512"/>
                  </a:lnTo>
                  <a:lnTo>
                    <a:pt x="113490" y="29473"/>
                  </a:lnTo>
                  <a:lnTo>
                    <a:pt x="115047" y="29421"/>
                  </a:lnTo>
                  <a:lnTo>
                    <a:pt x="116567" y="29375"/>
                  </a:lnTo>
                  <a:lnTo>
                    <a:pt x="118049" y="29316"/>
                  </a:lnTo>
                  <a:lnTo>
                    <a:pt x="119494" y="29264"/>
                  </a:lnTo>
                  <a:lnTo>
                    <a:pt x="122252" y="29146"/>
                  </a:lnTo>
                  <a:lnTo>
                    <a:pt x="124823" y="29022"/>
                  </a:lnTo>
                  <a:lnTo>
                    <a:pt x="127180" y="28897"/>
                  </a:lnTo>
                  <a:lnTo>
                    <a:pt x="129301" y="28780"/>
                  </a:lnTo>
                  <a:lnTo>
                    <a:pt x="131158" y="28668"/>
                  </a:lnTo>
                  <a:lnTo>
                    <a:pt x="132741" y="28570"/>
                  </a:lnTo>
                  <a:lnTo>
                    <a:pt x="134010" y="28485"/>
                  </a:lnTo>
                  <a:lnTo>
                    <a:pt x="134961" y="28420"/>
                  </a:lnTo>
                  <a:lnTo>
                    <a:pt x="135786" y="28361"/>
                  </a:lnTo>
                  <a:lnTo>
                    <a:pt x="135930" y="28348"/>
                  </a:lnTo>
                  <a:lnTo>
                    <a:pt x="136068" y="28322"/>
                  </a:lnTo>
                  <a:lnTo>
                    <a:pt x="136205" y="28296"/>
                  </a:lnTo>
                  <a:lnTo>
                    <a:pt x="136343" y="28263"/>
                  </a:lnTo>
                  <a:lnTo>
                    <a:pt x="136481" y="28224"/>
                  </a:lnTo>
                  <a:lnTo>
                    <a:pt x="136612" y="28171"/>
                  </a:lnTo>
                  <a:lnTo>
                    <a:pt x="136743" y="28119"/>
                  </a:lnTo>
                  <a:lnTo>
                    <a:pt x="136868" y="28060"/>
                  </a:lnTo>
                  <a:lnTo>
                    <a:pt x="136993" y="28001"/>
                  </a:lnTo>
                  <a:lnTo>
                    <a:pt x="137112" y="27929"/>
                  </a:lnTo>
                  <a:lnTo>
                    <a:pt x="137225" y="27851"/>
                  </a:lnTo>
                  <a:lnTo>
                    <a:pt x="137337" y="27772"/>
                  </a:lnTo>
                  <a:lnTo>
                    <a:pt x="137450" y="27687"/>
                  </a:lnTo>
                  <a:lnTo>
                    <a:pt x="137556" y="27596"/>
                  </a:lnTo>
                  <a:lnTo>
                    <a:pt x="137656" y="27504"/>
                  </a:lnTo>
                  <a:lnTo>
                    <a:pt x="137750" y="27406"/>
                  </a:lnTo>
                  <a:lnTo>
                    <a:pt x="137844" y="27301"/>
                  </a:lnTo>
                  <a:lnTo>
                    <a:pt x="137932" y="27190"/>
                  </a:lnTo>
                  <a:lnTo>
                    <a:pt x="138019" y="27079"/>
                  </a:lnTo>
                  <a:lnTo>
                    <a:pt x="138094" y="26961"/>
                  </a:lnTo>
                  <a:lnTo>
                    <a:pt x="138169" y="26843"/>
                  </a:lnTo>
                  <a:lnTo>
                    <a:pt x="138238" y="26719"/>
                  </a:lnTo>
                  <a:lnTo>
                    <a:pt x="138307" y="26595"/>
                  </a:lnTo>
                  <a:lnTo>
                    <a:pt x="138363" y="26464"/>
                  </a:lnTo>
                  <a:lnTo>
                    <a:pt x="138419" y="26326"/>
                  </a:lnTo>
                  <a:lnTo>
                    <a:pt x="138463" y="26196"/>
                  </a:lnTo>
                  <a:lnTo>
                    <a:pt x="138507" y="26052"/>
                  </a:lnTo>
                  <a:lnTo>
                    <a:pt x="138545" y="25914"/>
                  </a:lnTo>
                  <a:lnTo>
                    <a:pt x="138570" y="25770"/>
                  </a:lnTo>
                  <a:lnTo>
                    <a:pt x="138595" y="25620"/>
                  </a:lnTo>
                  <a:lnTo>
                    <a:pt x="138613" y="25476"/>
                  </a:lnTo>
                  <a:lnTo>
                    <a:pt x="138626" y="25319"/>
                  </a:lnTo>
                  <a:lnTo>
                    <a:pt x="138720" y="23238"/>
                  </a:lnTo>
                  <a:lnTo>
                    <a:pt x="138813" y="21053"/>
                  </a:lnTo>
                  <a:lnTo>
                    <a:pt x="138901" y="18790"/>
                  </a:lnTo>
                  <a:lnTo>
                    <a:pt x="138982" y="16487"/>
                  </a:lnTo>
                  <a:lnTo>
                    <a:pt x="139064" y="14158"/>
                  </a:lnTo>
                  <a:lnTo>
                    <a:pt x="139139" y="11842"/>
                  </a:lnTo>
                  <a:lnTo>
                    <a:pt x="139276" y="7341"/>
                  </a:lnTo>
                  <a:lnTo>
                    <a:pt x="141365" y="7433"/>
                  </a:lnTo>
                  <a:lnTo>
                    <a:pt x="143392" y="7531"/>
                  </a:lnTo>
                  <a:lnTo>
                    <a:pt x="147244" y="7721"/>
                  </a:lnTo>
                  <a:lnTo>
                    <a:pt x="150815" y="7910"/>
                  </a:lnTo>
                  <a:lnTo>
                    <a:pt x="154074" y="8094"/>
                  </a:lnTo>
                  <a:lnTo>
                    <a:pt x="157001" y="8264"/>
                  </a:lnTo>
                  <a:lnTo>
                    <a:pt x="159571" y="8427"/>
                  </a:lnTo>
                  <a:lnTo>
                    <a:pt x="161760" y="8565"/>
                  </a:lnTo>
                  <a:lnTo>
                    <a:pt x="163543" y="8689"/>
                  </a:lnTo>
                  <a:lnTo>
                    <a:pt x="163687" y="11888"/>
                  </a:lnTo>
                  <a:lnTo>
                    <a:pt x="163874" y="16206"/>
                  </a:lnTo>
                  <a:lnTo>
                    <a:pt x="163981" y="18757"/>
                  </a:lnTo>
                  <a:lnTo>
                    <a:pt x="164093" y="21570"/>
                  </a:lnTo>
                  <a:lnTo>
                    <a:pt x="164206" y="24625"/>
                  </a:lnTo>
                  <a:lnTo>
                    <a:pt x="164325" y="27923"/>
                  </a:lnTo>
                  <a:lnTo>
                    <a:pt x="164337" y="28086"/>
                  </a:lnTo>
                  <a:lnTo>
                    <a:pt x="164356" y="28250"/>
                  </a:lnTo>
                  <a:lnTo>
                    <a:pt x="164381" y="28407"/>
                  </a:lnTo>
                  <a:lnTo>
                    <a:pt x="164412" y="28564"/>
                  </a:lnTo>
                  <a:lnTo>
                    <a:pt x="164450" y="28714"/>
                  </a:lnTo>
                  <a:lnTo>
                    <a:pt x="164500" y="28865"/>
                  </a:lnTo>
                  <a:lnTo>
                    <a:pt x="164550" y="29015"/>
                  </a:lnTo>
                  <a:lnTo>
                    <a:pt x="164612" y="29159"/>
                  </a:lnTo>
                  <a:lnTo>
                    <a:pt x="164675" y="29296"/>
                  </a:lnTo>
                  <a:lnTo>
                    <a:pt x="164750" y="29434"/>
                  </a:lnTo>
                  <a:lnTo>
                    <a:pt x="164831" y="29565"/>
                  </a:lnTo>
                  <a:lnTo>
                    <a:pt x="164912" y="29689"/>
                  </a:lnTo>
                  <a:lnTo>
                    <a:pt x="165006" y="29813"/>
                  </a:lnTo>
                  <a:lnTo>
                    <a:pt x="165100" y="29925"/>
                  </a:lnTo>
                  <a:lnTo>
                    <a:pt x="165200" y="30042"/>
                  </a:lnTo>
                  <a:lnTo>
                    <a:pt x="165307" y="30147"/>
                  </a:lnTo>
                  <a:lnTo>
                    <a:pt x="165413" y="30245"/>
                  </a:lnTo>
                  <a:lnTo>
                    <a:pt x="165532" y="30343"/>
                  </a:lnTo>
                  <a:lnTo>
                    <a:pt x="165650" y="30435"/>
                  </a:lnTo>
                  <a:lnTo>
                    <a:pt x="165776" y="30520"/>
                  </a:lnTo>
                  <a:lnTo>
                    <a:pt x="165901" y="30598"/>
                  </a:lnTo>
                  <a:lnTo>
                    <a:pt x="166032" y="30670"/>
                  </a:lnTo>
                  <a:lnTo>
                    <a:pt x="166163" y="30736"/>
                  </a:lnTo>
                  <a:lnTo>
                    <a:pt x="166307" y="30795"/>
                  </a:lnTo>
                  <a:lnTo>
                    <a:pt x="166445" y="30847"/>
                  </a:lnTo>
                  <a:lnTo>
                    <a:pt x="166589" y="30893"/>
                  </a:lnTo>
                  <a:lnTo>
                    <a:pt x="166739" y="30932"/>
                  </a:lnTo>
                  <a:lnTo>
                    <a:pt x="166889" y="30965"/>
                  </a:lnTo>
                  <a:lnTo>
                    <a:pt x="167039" y="30984"/>
                  </a:lnTo>
                  <a:lnTo>
                    <a:pt x="167195" y="31004"/>
                  </a:lnTo>
                  <a:lnTo>
                    <a:pt x="167352" y="31011"/>
                  </a:lnTo>
                  <a:lnTo>
                    <a:pt x="167508" y="31011"/>
                  </a:lnTo>
                  <a:lnTo>
                    <a:pt x="167664" y="30997"/>
                  </a:lnTo>
                  <a:lnTo>
                    <a:pt x="167821" y="30984"/>
                  </a:lnTo>
                  <a:lnTo>
                    <a:pt x="167971" y="30958"/>
                  </a:lnTo>
                  <a:lnTo>
                    <a:pt x="168121" y="30919"/>
                  </a:lnTo>
                  <a:lnTo>
                    <a:pt x="168271" y="30880"/>
                  </a:lnTo>
                  <a:lnTo>
                    <a:pt x="168415" y="30834"/>
                  </a:lnTo>
                  <a:lnTo>
                    <a:pt x="168552" y="30775"/>
                  </a:lnTo>
                  <a:lnTo>
                    <a:pt x="168690" y="30710"/>
                  </a:lnTo>
                  <a:lnTo>
                    <a:pt x="168828" y="30644"/>
                  </a:lnTo>
                  <a:lnTo>
                    <a:pt x="168953" y="30566"/>
                  </a:lnTo>
                  <a:lnTo>
                    <a:pt x="169078" y="30487"/>
                  </a:lnTo>
                  <a:lnTo>
                    <a:pt x="169203" y="30396"/>
                  </a:lnTo>
                  <a:lnTo>
                    <a:pt x="169322" y="30304"/>
                  </a:lnTo>
                  <a:lnTo>
                    <a:pt x="169434" y="30206"/>
                  </a:lnTo>
                  <a:lnTo>
                    <a:pt x="169541" y="30101"/>
                  </a:lnTo>
                  <a:lnTo>
                    <a:pt x="169641" y="29990"/>
                  </a:lnTo>
                  <a:lnTo>
                    <a:pt x="169741" y="29872"/>
                  </a:lnTo>
                  <a:lnTo>
                    <a:pt x="169835" y="29754"/>
                  </a:lnTo>
                  <a:lnTo>
                    <a:pt x="169916" y="29630"/>
                  </a:lnTo>
                  <a:lnTo>
                    <a:pt x="169997" y="29499"/>
                  </a:lnTo>
                  <a:lnTo>
                    <a:pt x="170072" y="29362"/>
                  </a:lnTo>
                  <a:lnTo>
                    <a:pt x="170147" y="29225"/>
                  </a:lnTo>
                  <a:lnTo>
                    <a:pt x="170210" y="29087"/>
                  </a:lnTo>
                  <a:lnTo>
                    <a:pt x="170266" y="28943"/>
                  </a:lnTo>
                  <a:lnTo>
                    <a:pt x="170316" y="28793"/>
                  </a:lnTo>
                  <a:lnTo>
                    <a:pt x="170354" y="28642"/>
                  </a:lnTo>
                  <a:lnTo>
                    <a:pt x="170391" y="28492"/>
                  </a:lnTo>
                  <a:lnTo>
                    <a:pt x="170422" y="28335"/>
                  </a:lnTo>
                  <a:lnTo>
                    <a:pt x="170441" y="28171"/>
                  </a:lnTo>
                  <a:lnTo>
                    <a:pt x="170454" y="28014"/>
                  </a:lnTo>
                  <a:lnTo>
                    <a:pt x="170460" y="27851"/>
                  </a:lnTo>
                  <a:lnTo>
                    <a:pt x="170460" y="27681"/>
                  </a:lnTo>
                  <a:lnTo>
                    <a:pt x="170279" y="22735"/>
                  </a:lnTo>
                  <a:lnTo>
                    <a:pt x="170110" y="18358"/>
                  </a:lnTo>
                  <a:lnTo>
                    <a:pt x="169953" y="14570"/>
                  </a:lnTo>
                  <a:lnTo>
                    <a:pt x="169810" y="11404"/>
                  </a:lnTo>
                  <a:lnTo>
                    <a:pt x="169697" y="8885"/>
                  </a:lnTo>
                  <a:lnTo>
                    <a:pt x="169609" y="7040"/>
                  </a:lnTo>
                  <a:lnTo>
                    <a:pt x="169528" y="5503"/>
                  </a:lnTo>
                  <a:lnTo>
                    <a:pt x="169516" y="5352"/>
                  </a:lnTo>
                  <a:lnTo>
                    <a:pt x="169503" y="5202"/>
                  </a:lnTo>
                  <a:lnTo>
                    <a:pt x="169478" y="5058"/>
                  </a:lnTo>
                  <a:lnTo>
                    <a:pt x="169447" y="4914"/>
                  </a:lnTo>
                  <a:lnTo>
                    <a:pt x="169409" y="4770"/>
                  </a:lnTo>
                  <a:lnTo>
                    <a:pt x="169366" y="4633"/>
                  </a:lnTo>
                  <a:lnTo>
                    <a:pt x="169322" y="4495"/>
                  </a:lnTo>
                  <a:lnTo>
                    <a:pt x="169265" y="4365"/>
                  </a:lnTo>
                  <a:lnTo>
                    <a:pt x="169209" y="4234"/>
                  </a:lnTo>
                  <a:lnTo>
                    <a:pt x="169140" y="4109"/>
                  </a:lnTo>
                  <a:lnTo>
                    <a:pt x="169072" y="3985"/>
                  </a:lnTo>
                  <a:lnTo>
                    <a:pt x="169003" y="3867"/>
                  </a:lnTo>
                  <a:lnTo>
                    <a:pt x="168921" y="3750"/>
                  </a:lnTo>
                  <a:lnTo>
                    <a:pt x="168834" y="3638"/>
                  </a:lnTo>
                  <a:lnTo>
                    <a:pt x="168746" y="3534"/>
                  </a:lnTo>
                  <a:lnTo>
                    <a:pt x="168653" y="3429"/>
                  </a:lnTo>
                  <a:lnTo>
                    <a:pt x="168559" y="3331"/>
                  </a:lnTo>
                  <a:lnTo>
                    <a:pt x="168459" y="3239"/>
                  </a:lnTo>
                  <a:lnTo>
                    <a:pt x="168352" y="3148"/>
                  </a:lnTo>
                  <a:lnTo>
                    <a:pt x="168246" y="3063"/>
                  </a:lnTo>
                  <a:lnTo>
                    <a:pt x="168133" y="2984"/>
                  </a:lnTo>
                  <a:lnTo>
                    <a:pt x="168015" y="2906"/>
                  </a:lnTo>
                  <a:lnTo>
                    <a:pt x="167896" y="2840"/>
                  </a:lnTo>
                  <a:lnTo>
                    <a:pt x="167771" y="2775"/>
                  </a:lnTo>
                  <a:lnTo>
                    <a:pt x="167646" y="2716"/>
                  </a:lnTo>
                  <a:lnTo>
                    <a:pt x="167521" y="2664"/>
                  </a:lnTo>
                  <a:lnTo>
                    <a:pt x="167389" y="2618"/>
                  </a:lnTo>
                  <a:lnTo>
                    <a:pt x="167252" y="2579"/>
                  </a:lnTo>
                  <a:lnTo>
                    <a:pt x="167114" y="2539"/>
                  </a:lnTo>
                  <a:lnTo>
                    <a:pt x="166976" y="2513"/>
                  </a:lnTo>
                  <a:lnTo>
                    <a:pt x="166833" y="2493"/>
                  </a:lnTo>
                  <a:lnTo>
                    <a:pt x="166695" y="2480"/>
                  </a:lnTo>
                  <a:lnTo>
                    <a:pt x="165144" y="2363"/>
                  </a:lnTo>
                  <a:lnTo>
                    <a:pt x="163355" y="2238"/>
                  </a:lnTo>
                  <a:lnTo>
                    <a:pt x="160954" y="2081"/>
                  </a:lnTo>
                  <a:lnTo>
                    <a:pt x="157983" y="1892"/>
                  </a:lnTo>
                  <a:lnTo>
                    <a:pt x="154480" y="1682"/>
                  </a:lnTo>
                  <a:lnTo>
                    <a:pt x="152542" y="1571"/>
                  </a:lnTo>
                  <a:lnTo>
                    <a:pt x="150484" y="1460"/>
                  </a:lnTo>
                  <a:lnTo>
                    <a:pt x="148320" y="1349"/>
                  </a:lnTo>
                  <a:lnTo>
                    <a:pt x="146050" y="1231"/>
                  </a:lnTo>
                  <a:lnTo>
                    <a:pt x="143679" y="1113"/>
                  </a:lnTo>
                  <a:lnTo>
                    <a:pt x="141209" y="1002"/>
                  </a:lnTo>
                  <a:lnTo>
                    <a:pt x="138651" y="891"/>
                  </a:lnTo>
                  <a:lnTo>
                    <a:pt x="136012" y="779"/>
                  </a:lnTo>
                  <a:lnTo>
                    <a:pt x="133291" y="675"/>
                  </a:lnTo>
                  <a:lnTo>
                    <a:pt x="130495" y="570"/>
                  </a:lnTo>
                  <a:lnTo>
                    <a:pt x="127631" y="472"/>
                  </a:lnTo>
                  <a:lnTo>
                    <a:pt x="124704" y="387"/>
                  </a:lnTo>
                  <a:lnTo>
                    <a:pt x="121721" y="302"/>
                  </a:lnTo>
                  <a:lnTo>
                    <a:pt x="118687" y="230"/>
                  </a:lnTo>
                  <a:lnTo>
                    <a:pt x="115604" y="165"/>
                  </a:lnTo>
                  <a:lnTo>
                    <a:pt x="112477" y="106"/>
                  </a:lnTo>
                  <a:lnTo>
                    <a:pt x="109312" y="60"/>
                  </a:lnTo>
                  <a:lnTo>
                    <a:pt x="106116" y="27"/>
                  </a:lnTo>
                  <a:lnTo>
                    <a:pt x="102901" y="7"/>
                  </a:lnTo>
                  <a:lnTo>
                    <a:pt x="9966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g137aa9371db_0_160"/>
            <p:cNvSpPr/>
            <p:nvPr/>
          </p:nvSpPr>
          <p:spPr>
            <a:xfrm>
              <a:off x="1661100" y="-5241725"/>
              <a:ext cx="4261525" cy="5458100"/>
            </a:xfrm>
            <a:custGeom>
              <a:avLst/>
              <a:gdLst/>
              <a:ahLst/>
              <a:cxnLst/>
              <a:rect l="l" t="t" r="r" b="b"/>
              <a:pathLst>
                <a:path w="170461" h="218324" fill="none" extrusionOk="0">
                  <a:moveTo>
                    <a:pt x="28057" y="55334"/>
                  </a:moveTo>
                  <a:lnTo>
                    <a:pt x="28057" y="55334"/>
                  </a:lnTo>
                  <a:lnTo>
                    <a:pt x="28188" y="49780"/>
                  </a:lnTo>
                  <a:lnTo>
                    <a:pt x="28332" y="44494"/>
                  </a:lnTo>
                  <a:lnTo>
                    <a:pt x="28476" y="39496"/>
                  </a:lnTo>
                  <a:lnTo>
                    <a:pt x="28620" y="34785"/>
                  </a:lnTo>
                  <a:lnTo>
                    <a:pt x="28763" y="30382"/>
                  </a:lnTo>
                  <a:lnTo>
                    <a:pt x="28907" y="26294"/>
                  </a:lnTo>
                  <a:lnTo>
                    <a:pt x="29045" y="22538"/>
                  </a:lnTo>
                  <a:lnTo>
                    <a:pt x="29176" y="19124"/>
                  </a:lnTo>
                  <a:lnTo>
                    <a:pt x="29301" y="16062"/>
                  </a:lnTo>
                  <a:lnTo>
                    <a:pt x="29420" y="13360"/>
                  </a:lnTo>
                  <a:lnTo>
                    <a:pt x="29520" y="11037"/>
                  </a:lnTo>
                  <a:lnTo>
                    <a:pt x="29608" y="9108"/>
                  </a:lnTo>
                  <a:lnTo>
                    <a:pt x="29739" y="6451"/>
                  </a:lnTo>
                  <a:lnTo>
                    <a:pt x="29789" y="5503"/>
                  </a:lnTo>
                  <a:lnTo>
                    <a:pt x="29789" y="5503"/>
                  </a:lnTo>
                  <a:lnTo>
                    <a:pt x="29802" y="5352"/>
                  </a:lnTo>
                  <a:lnTo>
                    <a:pt x="29814" y="5202"/>
                  </a:lnTo>
                  <a:lnTo>
                    <a:pt x="29839" y="5058"/>
                  </a:lnTo>
                  <a:lnTo>
                    <a:pt x="29870" y="4914"/>
                  </a:lnTo>
                  <a:lnTo>
                    <a:pt x="29908" y="4770"/>
                  </a:lnTo>
                  <a:lnTo>
                    <a:pt x="29952" y="4633"/>
                  </a:lnTo>
                  <a:lnTo>
                    <a:pt x="29995" y="4495"/>
                  </a:lnTo>
                  <a:lnTo>
                    <a:pt x="30052" y="4365"/>
                  </a:lnTo>
                  <a:lnTo>
                    <a:pt x="30108" y="4234"/>
                  </a:lnTo>
                  <a:lnTo>
                    <a:pt x="30177" y="4109"/>
                  </a:lnTo>
                  <a:lnTo>
                    <a:pt x="30246" y="3985"/>
                  </a:lnTo>
                  <a:lnTo>
                    <a:pt x="30321" y="3867"/>
                  </a:lnTo>
                  <a:lnTo>
                    <a:pt x="30396" y="3750"/>
                  </a:lnTo>
                  <a:lnTo>
                    <a:pt x="30483" y="3638"/>
                  </a:lnTo>
                  <a:lnTo>
                    <a:pt x="30571" y="3534"/>
                  </a:lnTo>
                  <a:lnTo>
                    <a:pt x="30665" y="3429"/>
                  </a:lnTo>
                  <a:lnTo>
                    <a:pt x="30758" y="3331"/>
                  </a:lnTo>
                  <a:lnTo>
                    <a:pt x="30859" y="3239"/>
                  </a:lnTo>
                  <a:lnTo>
                    <a:pt x="30965" y="3148"/>
                  </a:lnTo>
                  <a:lnTo>
                    <a:pt x="31077" y="3063"/>
                  </a:lnTo>
                  <a:lnTo>
                    <a:pt x="31190" y="2984"/>
                  </a:lnTo>
                  <a:lnTo>
                    <a:pt x="31303" y="2906"/>
                  </a:lnTo>
                  <a:lnTo>
                    <a:pt x="31421" y="2840"/>
                  </a:lnTo>
                  <a:lnTo>
                    <a:pt x="31547" y="2775"/>
                  </a:lnTo>
                  <a:lnTo>
                    <a:pt x="31672" y="2716"/>
                  </a:lnTo>
                  <a:lnTo>
                    <a:pt x="31797" y="2664"/>
                  </a:lnTo>
                  <a:lnTo>
                    <a:pt x="31934" y="2618"/>
                  </a:lnTo>
                  <a:lnTo>
                    <a:pt x="32066" y="2579"/>
                  </a:lnTo>
                  <a:lnTo>
                    <a:pt x="32203" y="2539"/>
                  </a:lnTo>
                  <a:lnTo>
                    <a:pt x="32341" y="2513"/>
                  </a:lnTo>
                  <a:lnTo>
                    <a:pt x="32485" y="2493"/>
                  </a:lnTo>
                  <a:lnTo>
                    <a:pt x="32622" y="2480"/>
                  </a:lnTo>
                  <a:lnTo>
                    <a:pt x="32622" y="2480"/>
                  </a:lnTo>
                  <a:lnTo>
                    <a:pt x="34173" y="2363"/>
                  </a:lnTo>
                  <a:lnTo>
                    <a:pt x="35962" y="2238"/>
                  </a:lnTo>
                  <a:lnTo>
                    <a:pt x="38364" y="2081"/>
                  </a:lnTo>
                  <a:lnTo>
                    <a:pt x="41334" y="1892"/>
                  </a:lnTo>
                  <a:lnTo>
                    <a:pt x="44837" y="1682"/>
                  </a:lnTo>
                  <a:lnTo>
                    <a:pt x="46776" y="1571"/>
                  </a:lnTo>
                  <a:lnTo>
                    <a:pt x="48833" y="1460"/>
                  </a:lnTo>
                  <a:lnTo>
                    <a:pt x="50997" y="1349"/>
                  </a:lnTo>
                  <a:lnTo>
                    <a:pt x="53268" y="1231"/>
                  </a:lnTo>
                  <a:lnTo>
                    <a:pt x="55638" y="1113"/>
                  </a:lnTo>
                  <a:lnTo>
                    <a:pt x="58108" y="1002"/>
                  </a:lnTo>
                  <a:lnTo>
                    <a:pt x="60666" y="891"/>
                  </a:lnTo>
                  <a:lnTo>
                    <a:pt x="63306" y="779"/>
                  </a:lnTo>
                  <a:lnTo>
                    <a:pt x="66026" y="675"/>
                  </a:lnTo>
                  <a:lnTo>
                    <a:pt x="68822" y="570"/>
                  </a:lnTo>
                  <a:lnTo>
                    <a:pt x="71686" y="472"/>
                  </a:lnTo>
                  <a:lnTo>
                    <a:pt x="74613" y="387"/>
                  </a:lnTo>
                  <a:lnTo>
                    <a:pt x="77597" y="302"/>
                  </a:lnTo>
                  <a:lnTo>
                    <a:pt x="80630" y="230"/>
                  </a:lnTo>
                  <a:lnTo>
                    <a:pt x="83720" y="165"/>
                  </a:lnTo>
                  <a:lnTo>
                    <a:pt x="86840" y="106"/>
                  </a:lnTo>
                  <a:lnTo>
                    <a:pt x="90005" y="60"/>
                  </a:lnTo>
                  <a:lnTo>
                    <a:pt x="93201" y="27"/>
                  </a:lnTo>
                  <a:lnTo>
                    <a:pt x="96416" y="7"/>
                  </a:lnTo>
                  <a:lnTo>
                    <a:pt x="99662" y="1"/>
                  </a:lnTo>
                  <a:lnTo>
                    <a:pt x="99662" y="1"/>
                  </a:lnTo>
                  <a:lnTo>
                    <a:pt x="102901" y="7"/>
                  </a:lnTo>
                  <a:lnTo>
                    <a:pt x="106116" y="27"/>
                  </a:lnTo>
                  <a:lnTo>
                    <a:pt x="109312" y="60"/>
                  </a:lnTo>
                  <a:lnTo>
                    <a:pt x="112477" y="106"/>
                  </a:lnTo>
                  <a:lnTo>
                    <a:pt x="115604" y="165"/>
                  </a:lnTo>
                  <a:lnTo>
                    <a:pt x="118687" y="230"/>
                  </a:lnTo>
                  <a:lnTo>
                    <a:pt x="121721" y="302"/>
                  </a:lnTo>
                  <a:lnTo>
                    <a:pt x="124704" y="387"/>
                  </a:lnTo>
                  <a:lnTo>
                    <a:pt x="127631" y="472"/>
                  </a:lnTo>
                  <a:lnTo>
                    <a:pt x="130495" y="570"/>
                  </a:lnTo>
                  <a:lnTo>
                    <a:pt x="133291" y="675"/>
                  </a:lnTo>
                  <a:lnTo>
                    <a:pt x="136012" y="779"/>
                  </a:lnTo>
                  <a:lnTo>
                    <a:pt x="138651" y="891"/>
                  </a:lnTo>
                  <a:lnTo>
                    <a:pt x="141209" y="1002"/>
                  </a:lnTo>
                  <a:lnTo>
                    <a:pt x="143679" y="1113"/>
                  </a:lnTo>
                  <a:lnTo>
                    <a:pt x="146050" y="1231"/>
                  </a:lnTo>
                  <a:lnTo>
                    <a:pt x="148320" y="1349"/>
                  </a:lnTo>
                  <a:lnTo>
                    <a:pt x="150484" y="1460"/>
                  </a:lnTo>
                  <a:lnTo>
                    <a:pt x="152542" y="1571"/>
                  </a:lnTo>
                  <a:lnTo>
                    <a:pt x="154480" y="1682"/>
                  </a:lnTo>
                  <a:lnTo>
                    <a:pt x="157983" y="1892"/>
                  </a:lnTo>
                  <a:lnTo>
                    <a:pt x="160954" y="2081"/>
                  </a:lnTo>
                  <a:lnTo>
                    <a:pt x="163355" y="2238"/>
                  </a:lnTo>
                  <a:lnTo>
                    <a:pt x="165144" y="2363"/>
                  </a:lnTo>
                  <a:lnTo>
                    <a:pt x="166695" y="2480"/>
                  </a:lnTo>
                  <a:lnTo>
                    <a:pt x="166695" y="2480"/>
                  </a:lnTo>
                  <a:lnTo>
                    <a:pt x="166833" y="2493"/>
                  </a:lnTo>
                  <a:lnTo>
                    <a:pt x="166976" y="2513"/>
                  </a:lnTo>
                  <a:lnTo>
                    <a:pt x="167114" y="2539"/>
                  </a:lnTo>
                  <a:lnTo>
                    <a:pt x="167252" y="2579"/>
                  </a:lnTo>
                  <a:lnTo>
                    <a:pt x="167389" y="2618"/>
                  </a:lnTo>
                  <a:lnTo>
                    <a:pt x="167521" y="2664"/>
                  </a:lnTo>
                  <a:lnTo>
                    <a:pt x="167646" y="2716"/>
                  </a:lnTo>
                  <a:lnTo>
                    <a:pt x="167771" y="2775"/>
                  </a:lnTo>
                  <a:lnTo>
                    <a:pt x="167896" y="2840"/>
                  </a:lnTo>
                  <a:lnTo>
                    <a:pt x="168015" y="2906"/>
                  </a:lnTo>
                  <a:lnTo>
                    <a:pt x="168133" y="2984"/>
                  </a:lnTo>
                  <a:lnTo>
                    <a:pt x="168246" y="3063"/>
                  </a:lnTo>
                  <a:lnTo>
                    <a:pt x="168352" y="3148"/>
                  </a:lnTo>
                  <a:lnTo>
                    <a:pt x="168459" y="3239"/>
                  </a:lnTo>
                  <a:lnTo>
                    <a:pt x="168559" y="3331"/>
                  </a:lnTo>
                  <a:lnTo>
                    <a:pt x="168653" y="3429"/>
                  </a:lnTo>
                  <a:lnTo>
                    <a:pt x="168746" y="3534"/>
                  </a:lnTo>
                  <a:lnTo>
                    <a:pt x="168834" y="3638"/>
                  </a:lnTo>
                  <a:lnTo>
                    <a:pt x="168921" y="3750"/>
                  </a:lnTo>
                  <a:lnTo>
                    <a:pt x="169003" y="3867"/>
                  </a:lnTo>
                  <a:lnTo>
                    <a:pt x="169072" y="3985"/>
                  </a:lnTo>
                  <a:lnTo>
                    <a:pt x="169140" y="4109"/>
                  </a:lnTo>
                  <a:lnTo>
                    <a:pt x="169209" y="4234"/>
                  </a:lnTo>
                  <a:lnTo>
                    <a:pt x="169265" y="4365"/>
                  </a:lnTo>
                  <a:lnTo>
                    <a:pt x="169322" y="4495"/>
                  </a:lnTo>
                  <a:lnTo>
                    <a:pt x="169366" y="4633"/>
                  </a:lnTo>
                  <a:lnTo>
                    <a:pt x="169409" y="4770"/>
                  </a:lnTo>
                  <a:lnTo>
                    <a:pt x="169447" y="4914"/>
                  </a:lnTo>
                  <a:lnTo>
                    <a:pt x="169478" y="5058"/>
                  </a:lnTo>
                  <a:lnTo>
                    <a:pt x="169503" y="5202"/>
                  </a:lnTo>
                  <a:lnTo>
                    <a:pt x="169516" y="5352"/>
                  </a:lnTo>
                  <a:lnTo>
                    <a:pt x="169528" y="5503"/>
                  </a:lnTo>
                  <a:lnTo>
                    <a:pt x="169528" y="5503"/>
                  </a:lnTo>
                  <a:lnTo>
                    <a:pt x="169609" y="7040"/>
                  </a:lnTo>
                  <a:lnTo>
                    <a:pt x="169697" y="8885"/>
                  </a:lnTo>
                  <a:lnTo>
                    <a:pt x="169810" y="11404"/>
                  </a:lnTo>
                  <a:lnTo>
                    <a:pt x="169953" y="14570"/>
                  </a:lnTo>
                  <a:lnTo>
                    <a:pt x="170110" y="18358"/>
                  </a:lnTo>
                  <a:lnTo>
                    <a:pt x="170279" y="22735"/>
                  </a:lnTo>
                  <a:lnTo>
                    <a:pt x="170460" y="27681"/>
                  </a:lnTo>
                  <a:lnTo>
                    <a:pt x="170460" y="27681"/>
                  </a:lnTo>
                  <a:lnTo>
                    <a:pt x="170460" y="27851"/>
                  </a:lnTo>
                  <a:lnTo>
                    <a:pt x="170454" y="28014"/>
                  </a:lnTo>
                  <a:lnTo>
                    <a:pt x="170441" y="28171"/>
                  </a:lnTo>
                  <a:lnTo>
                    <a:pt x="170422" y="28335"/>
                  </a:lnTo>
                  <a:lnTo>
                    <a:pt x="170391" y="28492"/>
                  </a:lnTo>
                  <a:lnTo>
                    <a:pt x="170354" y="28642"/>
                  </a:lnTo>
                  <a:lnTo>
                    <a:pt x="170316" y="28793"/>
                  </a:lnTo>
                  <a:lnTo>
                    <a:pt x="170266" y="28943"/>
                  </a:lnTo>
                  <a:lnTo>
                    <a:pt x="170210" y="29087"/>
                  </a:lnTo>
                  <a:lnTo>
                    <a:pt x="170147" y="29225"/>
                  </a:lnTo>
                  <a:lnTo>
                    <a:pt x="170072" y="29362"/>
                  </a:lnTo>
                  <a:lnTo>
                    <a:pt x="169997" y="29499"/>
                  </a:lnTo>
                  <a:lnTo>
                    <a:pt x="169916" y="29630"/>
                  </a:lnTo>
                  <a:lnTo>
                    <a:pt x="169835" y="29754"/>
                  </a:lnTo>
                  <a:lnTo>
                    <a:pt x="169741" y="29872"/>
                  </a:lnTo>
                  <a:lnTo>
                    <a:pt x="169641" y="29990"/>
                  </a:lnTo>
                  <a:lnTo>
                    <a:pt x="169541" y="30101"/>
                  </a:lnTo>
                  <a:lnTo>
                    <a:pt x="169434" y="30206"/>
                  </a:lnTo>
                  <a:lnTo>
                    <a:pt x="169322" y="30304"/>
                  </a:lnTo>
                  <a:lnTo>
                    <a:pt x="169203" y="30396"/>
                  </a:lnTo>
                  <a:lnTo>
                    <a:pt x="169078" y="30487"/>
                  </a:lnTo>
                  <a:lnTo>
                    <a:pt x="168953" y="30566"/>
                  </a:lnTo>
                  <a:lnTo>
                    <a:pt x="168828" y="30644"/>
                  </a:lnTo>
                  <a:lnTo>
                    <a:pt x="168690" y="30710"/>
                  </a:lnTo>
                  <a:lnTo>
                    <a:pt x="168552" y="30775"/>
                  </a:lnTo>
                  <a:lnTo>
                    <a:pt x="168415" y="30834"/>
                  </a:lnTo>
                  <a:lnTo>
                    <a:pt x="168271" y="30880"/>
                  </a:lnTo>
                  <a:lnTo>
                    <a:pt x="168121" y="30919"/>
                  </a:lnTo>
                  <a:lnTo>
                    <a:pt x="167971" y="30958"/>
                  </a:lnTo>
                  <a:lnTo>
                    <a:pt x="167821" y="30984"/>
                  </a:lnTo>
                  <a:lnTo>
                    <a:pt x="167664" y="30997"/>
                  </a:lnTo>
                  <a:lnTo>
                    <a:pt x="167508" y="31011"/>
                  </a:lnTo>
                  <a:lnTo>
                    <a:pt x="167508" y="31011"/>
                  </a:lnTo>
                  <a:lnTo>
                    <a:pt x="167352" y="31011"/>
                  </a:lnTo>
                  <a:lnTo>
                    <a:pt x="167195" y="31004"/>
                  </a:lnTo>
                  <a:lnTo>
                    <a:pt x="167039" y="30984"/>
                  </a:lnTo>
                  <a:lnTo>
                    <a:pt x="166889" y="30965"/>
                  </a:lnTo>
                  <a:lnTo>
                    <a:pt x="166739" y="30932"/>
                  </a:lnTo>
                  <a:lnTo>
                    <a:pt x="166589" y="30893"/>
                  </a:lnTo>
                  <a:lnTo>
                    <a:pt x="166445" y="30847"/>
                  </a:lnTo>
                  <a:lnTo>
                    <a:pt x="166307" y="30795"/>
                  </a:lnTo>
                  <a:lnTo>
                    <a:pt x="166163" y="30736"/>
                  </a:lnTo>
                  <a:lnTo>
                    <a:pt x="166032" y="30670"/>
                  </a:lnTo>
                  <a:lnTo>
                    <a:pt x="165901" y="30598"/>
                  </a:lnTo>
                  <a:lnTo>
                    <a:pt x="165776" y="30520"/>
                  </a:lnTo>
                  <a:lnTo>
                    <a:pt x="165650" y="30435"/>
                  </a:lnTo>
                  <a:lnTo>
                    <a:pt x="165532" y="30343"/>
                  </a:lnTo>
                  <a:lnTo>
                    <a:pt x="165413" y="30245"/>
                  </a:lnTo>
                  <a:lnTo>
                    <a:pt x="165307" y="30147"/>
                  </a:lnTo>
                  <a:lnTo>
                    <a:pt x="165200" y="30042"/>
                  </a:lnTo>
                  <a:lnTo>
                    <a:pt x="165100" y="29925"/>
                  </a:lnTo>
                  <a:lnTo>
                    <a:pt x="165006" y="29813"/>
                  </a:lnTo>
                  <a:lnTo>
                    <a:pt x="164912" y="29689"/>
                  </a:lnTo>
                  <a:lnTo>
                    <a:pt x="164831" y="29565"/>
                  </a:lnTo>
                  <a:lnTo>
                    <a:pt x="164750" y="29434"/>
                  </a:lnTo>
                  <a:lnTo>
                    <a:pt x="164675" y="29296"/>
                  </a:lnTo>
                  <a:lnTo>
                    <a:pt x="164612" y="29159"/>
                  </a:lnTo>
                  <a:lnTo>
                    <a:pt x="164550" y="29015"/>
                  </a:lnTo>
                  <a:lnTo>
                    <a:pt x="164500" y="28865"/>
                  </a:lnTo>
                  <a:lnTo>
                    <a:pt x="164450" y="28714"/>
                  </a:lnTo>
                  <a:lnTo>
                    <a:pt x="164412" y="28564"/>
                  </a:lnTo>
                  <a:lnTo>
                    <a:pt x="164381" y="28407"/>
                  </a:lnTo>
                  <a:lnTo>
                    <a:pt x="164356" y="28250"/>
                  </a:lnTo>
                  <a:lnTo>
                    <a:pt x="164337" y="28086"/>
                  </a:lnTo>
                  <a:lnTo>
                    <a:pt x="164325" y="27923"/>
                  </a:lnTo>
                  <a:lnTo>
                    <a:pt x="164325" y="27923"/>
                  </a:lnTo>
                  <a:lnTo>
                    <a:pt x="164206" y="24625"/>
                  </a:lnTo>
                  <a:lnTo>
                    <a:pt x="164093" y="21570"/>
                  </a:lnTo>
                  <a:lnTo>
                    <a:pt x="163981" y="18757"/>
                  </a:lnTo>
                  <a:lnTo>
                    <a:pt x="163874" y="16206"/>
                  </a:lnTo>
                  <a:lnTo>
                    <a:pt x="163687" y="11888"/>
                  </a:lnTo>
                  <a:lnTo>
                    <a:pt x="163543" y="8689"/>
                  </a:lnTo>
                  <a:lnTo>
                    <a:pt x="163543" y="8689"/>
                  </a:lnTo>
                  <a:lnTo>
                    <a:pt x="161760" y="8565"/>
                  </a:lnTo>
                  <a:lnTo>
                    <a:pt x="159571" y="8427"/>
                  </a:lnTo>
                  <a:lnTo>
                    <a:pt x="157001" y="8264"/>
                  </a:lnTo>
                  <a:lnTo>
                    <a:pt x="154074" y="8094"/>
                  </a:lnTo>
                  <a:lnTo>
                    <a:pt x="150815" y="7910"/>
                  </a:lnTo>
                  <a:lnTo>
                    <a:pt x="147244" y="7721"/>
                  </a:lnTo>
                  <a:lnTo>
                    <a:pt x="143392" y="7531"/>
                  </a:lnTo>
                  <a:lnTo>
                    <a:pt x="141365" y="7433"/>
                  </a:lnTo>
                  <a:lnTo>
                    <a:pt x="139276" y="7341"/>
                  </a:lnTo>
                  <a:lnTo>
                    <a:pt x="139276" y="7341"/>
                  </a:lnTo>
                  <a:lnTo>
                    <a:pt x="139139" y="11842"/>
                  </a:lnTo>
                  <a:lnTo>
                    <a:pt x="139064" y="14158"/>
                  </a:lnTo>
                  <a:lnTo>
                    <a:pt x="138982" y="16487"/>
                  </a:lnTo>
                  <a:lnTo>
                    <a:pt x="138901" y="18790"/>
                  </a:lnTo>
                  <a:lnTo>
                    <a:pt x="138813" y="21053"/>
                  </a:lnTo>
                  <a:lnTo>
                    <a:pt x="138720" y="23238"/>
                  </a:lnTo>
                  <a:lnTo>
                    <a:pt x="138626" y="25319"/>
                  </a:lnTo>
                  <a:lnTo>
                    <a:pt x="138626" y="25319"/>
                  </a:lnTo>
                  <a:lnTo>
                    <a:pt x="138613" y="25476"/>
                  </a:lnTo>
                  <a:lnTo>
                    <a:pt x="138595" y="25620"/>
                  </a:lnTo>
                  <a:lnTo>
                    <a:pt x="138570" y="25770"/>
                  </a:lnTo>
                  <a:lnTo>
                    <a:pt x="138545" y="25914"/>
                  </a:lnTo>
                  <a:lnTo>
                    <a:pt x="138507" y="26052"/>
                  </a:lnTo>
                  <a:lnTo>
                    <a:pt x="138463" y="26196"/>
                  </a:lnTo>
                  <a:lnTo>
                    <a:pt x="138419" y="26326"/>
                  </a:lnTo>
                  <a:lnTo>
                    <a:pt x="138363" y="26464"/>
                  </a:lnTo>
                  <a:lnTo>
                    <a:pt x="138307" y="26595"/>
                  </a:lnTo>
                  <a:lnTo>
                    <a:pt x="138238" y="26719"/>
                  </a:lnTo>
                  <a:lnTo>
                    <a:pt x="138169" y="26843"/>
                  </a:lnTo>
                  <a:lnTo>
                    <a:pt x="138094" y="26961"/>
                  </a:lnTo>
                  <a:lnTo>
                    <a:pt x="138019" y="27079"/>
                  </a:lnTo>
                  <a:lnTo>
                    <a:pt x="137932" y="27190"/>
                  </a:lnTo>
                  <a:lnTo>
                    <a:pt x="137844" y="27301"/>
                  </a:lnTo>
                  <a:lnTo>
                    <a:pt x="137750" y="27406"/>
                  </a:lnTo>
                  <a:lnTo>
                    <a:pt x="137656" y="27504"/>
                  </a:lnTo>
                  <a:lnTo>
                    <a:pt x="137556" y="27596"/>
                  </a:lnTo>
                  <a:lnTo>
                    <a:pt x="137450" y="27687"/>
                  </a:lnTo>
                  <a:lnTo>
                    <a:pt x="137337" y="27772"/>
                  </a:lnTo>
                  <a:lnTo>
                    <a:pt x="137225" y="27851"/>
                  </a:lnTo>
                  <a:lnTo>
                    <a:pt x="137112" y="27929"/>
                  </a:lnTo>
                  <a:lnTo>
                    <a:pt x="136993" y="28001"/>
                  </a:lnTo>
                  <a:lnTo>
                    <a:pt x="136868" y="28060"/>
                  </a:lnTo>
                  <a:lnTo>
                    <a:pt x="136743" y="28119"/>
                  </a:lnTo>
                  <a:lnTo>
                    <a:pt x="136612" y="28171"/>
                  </a:lnTo>
                  <a:lnTo>
                    <a:pt x="136481" y="28224"/>
                  </a:lnTo>
                  <a:lnTo>
                    <a:pt x="136343" y="28263"/>
                  </a:lnTo>
                  <a:lnTo>
                    <a:pt x="136205" y="28296"/>
                  </a:lnTo>
                  <a:lnTo>
                    <a:pt x="136068" y="28322"/>
                  </a:lnTo>
                  <a:lnTo>
                    <a:pt x="135930" y="28348"/>
                  </a:lnTo>
                  <a:lnTo>
                    <a:pt x="135786" y="28361"/>
                  </a:lnTo>
                  <a:lnTo>
                    <a:pt x="135786" y="28361"/>
                  </a:lnTo>
                  <a:lnTo>
                    <a:pt x="134961" y="28420"/>
                  </a:lnTo>
                  <a:lnTo>
                    <a:pt x="134010" y="28485"/>
                  </a:lnTo>
                  <a:lnTo>
                    <a:pt x="132741" y="28570"/>
                  </a:lnTo>
                  <a:lnTo>
                    <a:pt x="131158" y="28668"/>
                  </a:lnTo>
                  <a:lnTo>
                    <a:pt x="129301" y="28780"/>
                  </a:lnTo>
                  <a:lnTo>
                    <a:pt x="127180" y="28897"/>
                  </a:lnTo>
                  <a:lnTo>
                    <a:pt x="124823" y="29022"/>
                  </a:lnTo>
                  <a:lnTo>
                    <a:pt x="122252" y="29146"/>
                  </a:lnTo>
                  <a:lnTo>
                    <a:pt x="119494" y="29264"/>
                  </a:lnTo>
                  <a:lnTo>
                    <a:pt x="118049" y="29316"/>
                  </a:lnTo>
                  <a:lnTo>
                    <a:pt x="116567" y="29375"/>
                  </a:lnTo>
                  <a:lnTo>
                    <a:pt x="115047" y="29421"/>
                  </a:lnTo>
                  <a:lnTo>
                    <a:pt x="113490" y="29473"/>
                  </a:lnTo>
                  <a:lnTo>
                    <a:pt x="111908" y="29512"/>
                  </a:lnTo>
                  <a:lnTo>
                    <a:pt x="110294" y="29552"/>
                  </a:lnTo>
                  <a:lnTo>
                    <a:pt x="108655" y="29591"/>
                  </a:lnTo>
                  <a:lnTo>
                    <a:pt x="106998" y="29617"/>
                  </a:lnTo>
                  <a:lnTo>
                    <a:pt x="105322" y="29643"/>
                  </a:lnTo>
                  <a:lnTo>
                    <a:pt x="103621" y="29663"/>
                  </a:lnTo>
                  <a:lnTo>
                    <a:pt x="101913" y="29669"/>
                  </a:lnTo>
                  <a:lnTo>
                    <a:pt x="100193" y="29676"/>
                  </a:lnTo>
                  <a:lnTo>
                    <a:pt x="100193" y="29676"/>
                  </a:lnTo>
                  <a:lnTo>
                    <a:pt x="98473" y="29669"/>
                  </a:lnTo>
                  <a:lnTo>
                    <a:pt x="96766" y="29663"/>
                  </a:lnTo>
                  <a:lnTo>
                    <a:pt x="95071" y="29643"/>
                  </a:lnTo>
                  <a:lnTo>
                    <a:pt x="93389" y="29617"/>
                  </a:lnTo>
                  <a:lnTo>
                    <a:pt x="91731" y="29591"/>
                  </a:lnTo>
                  <a:lnTo>
                    <a:pt x="90093" y="29552"/>
                  </a:lnTo>
                  <a:lnTo>
                    <a:pt x="88479" y="29512"/>
                  </a:lnTo>
                  <a:lnTo>
                    <a:pt x="86897" y="29473"/>
                  </a:lnTo>
                  <a:lnTo>
                    <a:pt x="85346" y="29421"/>
                  </a:lnTo>
                  <a:lnTo>
                    <a:pt x="83826" y="29375"/>
                  </a:lnTo>
                  <a:lnTo>
                    <a:pt x="82337" y="29316"/>
                  </a:lnTo>
                  <a:lnTo>
                    <a:pt x="80893" y="29264"/>
                  </a:lnTo>
                  <a:lnTo>
                    <a:pt x="78135" y="29146"/>
                  </a:lnTo>
                  <a:lnTo>
                    <a:pt x="75564" y="29022"/>
                  </a:lnTo>
                  <a:lnTo>
                    <a:pt x="73212" y="28897"/>
                  </a:lnTo>
                  <a:lnTo>
                    <a:pt x="71092" y="28780"/>
                  </a:lnTo>
                  <a:lnTo>
                    <a:pt x="69228" y="28668"/>
                  </a:lnTo>
                  <a:lnTo>
                    <a:pt x="67652" y="28570"/>
                  </a:lnTo>
                  <a:lnTo>
                    <a:pt x="66377" y="28485"/>
                  </a:lnTo>
                  <a:lnTo>
                    <a:pt x="65426" y="28420"/>
                  </a:lnTo>
                  <a:lnTo>
                    <a:pt x="64607" y="28361"/>
                  </a:lnTo>
                  <a:lnTo>
                    <a:pt x="64607" y="28361"/>
                  </a:lnTo>
                  <a:lnTo>
                    <a:pt x="64463" y="28348"/>
                  </a:lnTo>
                  <a:lnTo>
                    <a:pt x="64319" y="28322"/>
                  </a:lnTo>
                  <a:lnTo>
                    <a:pt x="64181" y="28296"/>
                  </a:lnTo>
                  <a:lnTo>
                    <a:pt x="64044" y="28263"/>
                  </a:lnTo>
                  <a:lnTo>
                    <a:pt x="63906" y="28224"/>
                  </a:lnTo>
                  <a:lnTo>
                    <a:pt x="63775" y="28171"/>
                  </a:lnTo>
                  <a:lnTo>
                    <a:pt x="63650" y="28119"/>
                  </a:lnTo>
                  <a:lnTo>
                    <a:pt x="63518" y="28060"/>
                  </a:lnTo>
                  <a:lnTo>
                    <a:pt x="63399" y="28001"/>
                  </a:lnTo>
                  <a:lnTo>
                    <a:pt x="63281" y="27929"/>
                  </a:lnTo>
                  <a:lnTo>
                    <a:pt x="63162" y="27851"/>
                  </a:lnTo>
                  <a:lnTo>
                    <a:pt x="63049" y="27772"/>
                  </a:lnTo>
                  <a:lnTo>
                    <a:pt x="62937" y="27687"/>
                  </a:lnTo>
                  <a:lnTo>
                    <a:pt x="62837" y="27596"/>
                  </a:lnTo>
                  <a:lnTo>
                    <a:pt x="62730" y="27504"/>
                  </a:lnTo>
                  <a:lnTo>
                    <a:pt x="62636" y="27406"/>
                  </a:lnTo>
                  <a:lnTo>
                    <a:pt x="62543" y="27301"/>
                  </a:lnTo>
                  <a:lnTo>
                    <a:pt x="62455" y="27190"/>
                  </a:lnTo>
                  <a:lnTo>
                    <a:pt x="62374" y="27079"/>
                  </a:lnTo>
                  <a:lnTo>
                    <a:pt x="62292" y="26961"/>
                  </a:lnTo>
                  <a:lnTo>
                    <a:pt x="62217" y="26843"/>
                  </a:lnTo>
                  <a:lnTo>
                    <a:pt x="62149" y="26719"/>
                  </a:lnTo>
                  <a:lnTo>
                    <a:pt x="62086" y="26595"/>
                  </a:lnTo>
                  <a:lnTo>
                    <a:pt x="62024" y="26464"/>
                  </a:lnTo>
                  <a:lnTo>
                    <a:pt x="61974" y="26326"/>
                  </a:lnTo>
                  <a:lnTo>
                    <a:pt x="61923" y="26196"/>
                  </a:lnTo>
                  <a:lnTo>
                    <a:pt x="61880" y="26052"/>
                  </a:lnTo>
                  <a:lnTo>
                    <a:pt x="61848" y="25914"/>
                  </a:lnTo>
                  <a:lnTo>
                    <a:pt x="61817" y="25770"/>
                  </a:lnTo>
                  <a:lnTo>
                    <a:pt x="61792" y="25620"/>
                  </a:lnTo>
                  <a:lnTo>
                    <a:pt x="61773" y="25476"/>
                  </a:lnTo>
                  <a:lnTo>
                    <a:pt x="61767" y="25319"/>
                  </a:lnTo>
                  <a:lnTo>
                    <a:pt x="61767" y="25319"/>
                  </a:lnTo>
                  <a:lnTo>
                    <a:pt x="61667" y="23232"/>
                  </a:lnTo>
                  <a:lnTo>
                    <a:pt x="61573" y="21040"/>
                  </a:lnTo>
                  <a:lnTo>
                    <a:pt x="61486" y="18777"/>
                  </a:lnTo>
                  <a:lnTo>
                    <a:pt x="61404" y="16461"/>
                  </a:lnTo>
                  <a:lnTo>
                    <a:pt x="61323" y="14132"/>
                  </a:lnTo>
                  <a:lnTo>
                    <a:pt x="61248" y="11809"/>
                  </a:lnTo>
                  <a:lnTo>
                    <a:pt x="61110" y="7295"/>
                  </a:lnTo>
                  <a:lnTo>
                    <a:pt x="61110" y="7295"/>
                  </a:lnTo>
                  <a:lnTo>
                    <a:pt x="58928" y="7387"/>
                  </a:lnTo>
                  <a:lnTo>
                    <a:pt x="56807" y="7485"/>
                  </a:lnTo>
                  <a:lnTo>
                    <a:pt x="54756" y="7583"/>
                  </a:lnTo>
                  <a:lnTo>
                    <a:pt x="52780" y="7681"/>
                  </a:lnTo>
                  <a:lnTo>
                    <a:pt x="49046" y="7878"/>
                  </a:lnTo>
                  <a:lnTo>
                    <a:pt x="45637" y="8067"/>
                  </a:lnTo>
                  <a:lnTo>
                    <a:pt x="42579" y="8251"/>
                  </a:lnTo>
                  <a:lnTo>
                    <a:pt x="39896" y="8414"/>
                  </a:lnTo>
                  <a:lnTo>
                    <a:pt x="37619" y="8565"/>
                  </a:lnTo>
                  <a:lnTo>
                    <a:pt x="35774" y="8689"/>
                  </a:lnTo>
                  <a:lnTo>
                    <a:pt x="35774" y="8689"/>
                  </a:lnTo>
                  <a:lnTo>
                    <a:pt x="35649" y="11378"/>
                  </a:lnTo>
                  <a:lnTo>
                    <a:pt x="35499" y="14910"/>
                  </a:lnTo>
                  <a:lnTo>
                    <a:pt x="35318" y="19235"/>
                  </a:lnTo>
                  <a:lnTo>
                    <a:pt x="35124" y="24324"/>
                  </a:lnTo>
                  <a:lnTo>
                    <a:pt x="35018" y="27144"/>
                  </a:lnTo>
                  <a:lnTo>
                    <a:pt x="34918" y="30140"/>
                  </a:lnTo>
                  <a:lnTo>
                    <a:pt x="34811" y="33307"/>
                  </a:lnTo>
                  <a:lnTo>
                    <a:pt x="34705" y="36643"/>
                  </a:lnTo>
                  <a:lnTo>
                    <a:pt x="34599" y="40137"/>
                  </a:lnTo>
                  <a:lnTo>
                    <a:pt x="34492" y="43787"/>
                  </a:lnTo>
                  <a:lnTo>
                    <a:pt x="34386" y="47595"/>
                  </a:lnTo>
                  <a:lnTo>
                    <a:pt x="34286" y="51553"/>
                  </a:lnTo>
                  <a:lnTo>
                    <a:pt x="34286" y="51553"/>
                  </a:lnTo>
                  <a:lnTo>
                    <a:pt x="35080" y="51141"/>
                  </a:lnTo>
                  <a:lnTo>
                    <a:pt x="35881" y="50741"/>
                  </a:lnTo>
                  <a:lnTo>
                    <a:pt x="36688" y="50349"/>
                  </a:lnTo>
                  <a:lnTo>
                    <a:pt x="37494" y="49976"/>
                  </a:lnTo>
                  <a:lnTo>
                    <a:pt x="38314" y="49610"/>
                  </a:lnTo>
                  <a:lnTo>
                    <a:pt x="39139" y="49256"/>
                  </a:lnTo>
                  <a:lnTo>
                    <a:pt x="39965" y="48916"/>
                  </a:lnTo>
                  <a:lnTo>
                    <a:pt x="40803" y="48583"/>
                  </a:lnTo>
                  <a:lnTo>
                    <a:pt x="41641" y="48269"/>
                  </a:lnTo>
                  <a:lnTo>
                    <a:pt x="42491" y="47961"/>
                  </a:lnTo>
                  <a:lnTo>
                    <a:pt x="43342" y="47673"/>
                  </a:lnTo>
                  <a:lnTo>
                    <a:pt x="44199" y="47392"/>
                  </a:lnTo>
                  <a:lnTo>
                    <a:pt x="45056" y="47124"/>
                  </a:lnTo>
                  <a:lnTo>
                    <a:pt x="45925" y="46869"/>
                  </a:lnTo>
                  <a:lnTo>
                    <a:pt x="46801" y="46626"/>
                  </a:lnTo>
                  <a:lnTo>
                    <a:pt x="47676" y="46398"/>
                  </a:lnTo>
                  <a:lnTo>
                    <a:pt x="48558" y="46182"/>
                  </a:lnTo>
                  <a:lnTo>
                    <a:pt x="49440" y="45985"/>
                  </a:lnTo>
                  <a:lnTo>
                    <a:pt x="50334" y="45796"/>
                  </a:lnTo>
                  <a:lnTo>
                    <a:pt x="51229" y="45619"/>
                  </a:lnTo>
                  <a:lnTo>
                    <a:pt x="52129" y="45455"/>
                  </a:lnTo>
                  <a:lnTo>
                    <a:pt x="53036" y="45305"/>
                  </a:lnTo>
                  <a:lnTo>
                    <a:pt x="53943" y="45174"/>
                  </a:lnTo>
                  <a:lnTo>
                    <a:pt x="54856" y="45050"/>
                  </a:lnTo>
                  <a:lnTo>
                    <a:pt x="55769" y="44945"/>
                  </a:lnTo>
                  <a:lnTo>
                    <a:pt x="56695" y="44847"/>
                  </a:lnTo>
                  <a:lnTo>
                    <a:pt x="57614" y="44769"/>
                  </a:lnTo>
                  <a:lnTo>
                    <a:pt x="58546" y="44703"/>
                  </a:lnTo>
                  <a:lnTo>
                    <a:pt x="59478" y="44657"/>
                  </a:lnTo>
                  <a:lnTo>
                    <a:pt x="60410" y="44618"/>
                  </a:lnTo>
                  <a:lnTo>
                    <a:pt x="61348" y="44598"/>
                  </a:lnTo>
                  <a:lnTo>
                    <a:pt x="62292" y="44592"/>
                  </a:lnTo>
                  <a:lnTo>
                    <a:pt x="62292" y="44592"/>
                  </a:lnTo>
                  <a:lnTo>
                    <a:pt x="62943" y="44592"/>
                  </a:lnTo>
                  <a:lnTo>
                    <a:pt x="63593" y="44605"/>
                  </a:lnTo>
                  <a:lnTo>
                    <a:pt x="64244" y="44618"/>
                  </a:lnTo>
                  <a:lnTo>
                    <a:pt x="64894" y="44644"/>
                  </a:lnTo>
                  <a:lnTo>
                    <a:pt x="65538" y="44677"/>
                  </a:lnTo>
                  <a:lnTo>
                    <a:pt x="66189" y="44716"/>
                  </a:lnTo>
                  <a:lnTo>
                    <a:pt x="66833" y="44762"/>
                  </a:lnTo>
                  <a:lnTo>
                    <a:pt x="67477" y="44814"/>
                  </a:lnTo>
                  <a:lnTo>
                    <a:pt x="68121" y="44873"/>
                  </a:lnTo>
                  <a:lnTo>
                    <a:pt x="68766" y="44939"/>
                  </a:lnTo>
                  <a:lnTo>
                    <a:pt x="69410" y="45011"/>
                  </a:lnTo>
                  <a:lnTo>
                    <a:pt x="70048" y="45089"/>
                  </a:lnTo>
                  <a:lnTo>
                    <a:pt x="70686" y="45174"/>
                  </a:lnTo>
                  <a:lnTo>
                    <a:pt x="71330" y="45272"/>
                  </a:lnTo>
                  <a:lnTo>
                    <a:pt x="71962" y="45370"/>
                  </a:lnTo>
                  <a:lnTo>
                    <a:pt x="72600" y="45475"/>
                  </a:lnTo>
                  <a:lnTo>
                    <a:pt x="73237" y="45593"/>
                  </a:lnTo>
                  <a:lnTo>
                    <a:pt x="73869" y="45711"/>
                  </a:lnTo>
                  <a:lnTo>
                    <a:pt x="74501" y="45841"/>
                  </a:lnTo>
                  <a:lnTo>
                    <a:pt x="75133" y="45972"/>
                  </a:lnTo>
                  <a:lnTo>
                    <a:pt x="75764" y="46116"/>
                  </a:lnTo>
                  <a:lnTo>
                    <a:pt x="76390" y="46267"/>
                  </a:lnTo>
                  <a:lnTo>
                    <a:pt x="77015" y="46424"/>
                  </a:lnTo>
                  <a:lnTo>
                    <a:pt x="77640" y="46581"/>
                  </a:lnTo>
                  <a:lnTo>
                    <a:pt x="78266" y="46751"/>
                  </a:lnTo>
                  <a:lnTo>
                    <a:pt x="78885" y="46927"/>
                  </a:lnTo>
                  <a:lnTo>
                    <a:pt x="79504" y="47111"/>
                  </a:lnTo>
                  <a:lnTo>
                    <a:pt x="80123" y="47300"/>
                  </a:lnTo>
                  <a:lnTo>
                    <a:pt x="80743" y="47497"/>
                  </a:lnTo>
                  <a:lnTo>
                    <a:pt x="81355" y="47699"/>
                  </a:lnTo>
                  <a:lnTo>
                    <a:pt x="81968" y="47909"/>
                  </a:lnTo>
                  <a:lnTo>
                    <a:pt x="82581" y="48125"/>
                  </a:lnTo>
                  <a:lnTo>
                    <a:pt x="82581" y="48125"/>
                  </a:lnTo>
                  <a:lnTo>
                    <a:pt x="82731" y="48184"/>
                  </a:lnTo>
                  <a:lnTo>
                    <a:pt x="82875" y="48249"/>
                  </a:lnTo>
                  <a:lnTo>
                    <a:pt x="83013" y="48321"/>
                  </a:lnTo>
                  <a:lnTo>
                    <a:pt x="83144" y="48399"/>
                  </a:lnTo>
                  <a:lnTo>
                    <a:pt x="83276" y="48484"/>
                  </a:lnTo>
                  <a:lnTo>
                    <a:pt x="83401" y="48576"/>
                  </a:lnTo>
                  <a:lnTo>
                    <a:pt x="83519" y="48668"/>
                  </a:lnTo>
                  <a:lnTo>
                    <a:pt x="83632" y="48772"/>
                  </a:lnTo>
                  <a:lnTo>
                    <a:pt x="83745" y="48877"/>
                  </a:lnTo>
                  <a:lnTo>
                    <a:pt x="83845" y="48988"/>
                  </a:lnTo>
                  <a:lnTo>
                    <a:pt x="83945" y="49106"/>
                  </a:lnTo>
                  <a:lnTo>
                    <a:pt x="84032" y="49230"/>
                  </a:lnTo>
                  <a:lnTo>
                    <a:pt x="84120" y="49355"/>
                  </a:lnTo>
                  <a:lnTo>
                    <a:pt x="84201" y="49485"/>
                  </a:lnTo>
                  <a:lnTo>
                    <a:pt x="84276" y="49616"/>
                  </a:lnTo>
                  <a:lnTo>
                    <a:pt x="84345" y="49754"/>
                  </a:lnTo>
                  <a:lnTo>
                    <a:pt x="84401" y="49891"/>
                  </a:lnTo>
                  <a:lnTo>
                    <a:pt x="84458" y="50035"/>
                  </a:lnTo>
                  <a:lnTo>
                    <a:pt x="84508" y="50185"/>
                  </a:lnTo>
                  <a:lnTo>
                    <a:pt x="84551" y="50329"/>
                  </a:lnTo>
                  <a:lnTo>
                    <a:pt x="84583" y="50480"/>
                  </a:lnTo>
                  <a:lnTo>
                    <a:pt x="84614" y="50630"/>
                  </a:lnTo>
                  <a:lnTo>
                    <a:pt x="84633" y="50787"/>
                  </a:lnTo>
                  <a:lnTo>
                    <a:pt x="84645" y="50944"/>
                  </a:lnTo>
                  <a:lnTo>
                    <a:pt x="84651" y="51101"/>
                  </a:lnTo>
                  <a:lnTo>
                    <a:pt x="84651" y="51258"/>
                  </a:lnTo>
                  <a:lnTo>
                    <a:pt x="84645" y="51415"/>
                  </a:lnTo>
                  <a:lnTo>
                    <a:pt x="84626" y="51572"/>
                  </a:lnTo>
                  <a:lnTo>
                    <a:pt x="84608" y="51729"/>
                  </a:lnTo>
                  <a:lnTo>
                    <a:pt x="84570" y="51893"/>
                  </a:lnTo>
                  <a:lnTo>
                    <a:pt x="84533" y="52050"/>
                  </a:lnTo>
                  <a:lnTo>
                    <a:pt x="84489" y="52207"/>
                  </a:lnTo>
                  <a:lnTo>
                    <a:pt x="84489" y="52207"/>
                  </a:lnTo>
                  <a:lnTo>
                    <a:pt x="84433" y="52364"/>
                  </a:lnTo>
                  <a:lnTo>
                    <a:pt x="84370" y="52514"/>
                  </a:lnTo>
                  <a:lnTo>
                    <a:pt x="84301" y="52658"/>
                  </a:lnTo>
                  <a:lnTo>
                    <a:pt x="84226" y="52796"/>
                  </a:lnTo>
                  <a:lnTo>
                    <a:pt x="84145" y="52933"/>
                  </a:lnTo>
                  <a:lnTo>
                    <a:pt x="84057" y="53064"/>
                  </a:lnTo>
                  <a:lnTo>
                    <a:pt x="83964" y="53188"/>
                  </a:lnTo>
                  <a:lnTo>
                    <a:pt x="83870" y="53306"/>
                  </a:lnTo>
                  <a:lnTo>
                    <a:pt x="83763" y="53417"/>
                  </a:lnTo>
                  <a:lnTo>
                    <a:pt x="83657" y="53528"/>
                  </a:lnTo>
                  <a:lnTo>
                    <a:pt x="83544" y="53627"/>
                  </a:lnTo>
                  <a:lnTo>
                    <a:pt x="83432" y="53725"/>
                  </a:lnTo>
                  <a:lnTo>
                    <a:pt x="83313" y="53816"/>
                  </a:lnTo>
                  <a:lnTo>
                    <a:pt x="83188" y="53901"/>
                  </a:lnTo>
                  <a:lnTo>
                    <a:pt x="83057" y="53973"/>
                  </a:lnTo>
                  <a:lnTo>
                    <a:pt x="82932" y="54045"/>
                  </a:lnTo>
                  <a:lnTo>
                    <a:pt x="82794" y="54111"/>
                  </a:lnTo>
                  <a:lnTo>
                    <a:pt x="82656" y="54170"/>
                  </a:lnTo>
                  <a:lnTo>
                    <a:pt x="82519" y="54222"/>
                  </a:lnTo>
                  <a:lnTo>
                    <a:pt x="82375" y="54261"/>
                  </a:lnTo>
                  <a:lnTo>
                    <a:pt x="82231" y="54300"/>
                  </a:lnTo>
                  <a:lnTo>
                    <a:pt x="82087" y="54327"/>
                  </a:lnTo>
                  <a:lnTo>
                    <a:pt x="81937" y="54353"/>
                  </a:lnTo>
                  <a:lnTo>
                    <a:pt x="81793" y="54366"/>
                  </a:lnTo>
                  <a:lnTo>
                    <a:pt x="81643" y="54372"/>
                  </a:lnTo>
                  <a:lnTo>
                    <a:pt x="81493" y="54372"/>
                  </a:lnTo>
                  <a:lnTo>
                    <a:pt x="81337" y="54359"/>
                  </a:lnTo>
                  <a:lnTo>
                    <a:pt x="81187" y="54346"/>
                  </a:lnTo>
                  <a:lnTo>
                    <a:pt x="81037" y="54320"/>
                  </a:lnTo>
                  <a:lnTo>
                    <a:pt x="80886" y="54287"/>
                  </a:lnTo>
                  <a:lnTo>
                    <a:pt x="80736" y="54248"/>
                  </a:lnTo>
                  <a:lnTo>
                    <a:pt x="80580" y="54196"/>
                  </a:lnTo>
                  <a:lnTo>
                    <a:pt x="80580" y="54196"/>
                  </a:lnTo>
                  <a:lnTo>
                    <a:pt x="80030" y="53999"/>
                  </a:lnTo>
                  <a:lnTo>
                    <a:pt x="79479" y="53810"/>
                  </a:lnTo>
                  <a:lnTo>
                    <a:pt x="78923" y="53627"/>
                  </a:lnTo>
                  <a:lnTo>
                    <a:pt x="78366" y="53450"/>
                  </a:lnTo>
                  <a:lnTo>
                    <a:pt x="77809" y="53280"/>
                  </a:lnTo>
                  <a:lnTo>
                    <a:pt x="77253" y="53116"/>
                  </a:lnTo>
                  <a:lnTo>
                    <a:pt x="76690" y="52959"/>
                  </a:lnTo>
                  <a:lnTo>
                    <a:pt x="76133" y="52809"/>
                  </a:lnTo>
                  <a:lnTo>
                    <a:pt x="75570" y="52658"/>
                  </a:lnTo>
                  <a:lnTo>
                    <a:pt x="75001" y="52521"/>
                  </a:lnTo>
                  <a:lnTo>
                    <a:pt x="74438" y="52384"/>
                  </a:lnTo>
                  <a:lnTo>
                    <a:pt x="73869" y="52259"/>
                  </a:lnTo>
                  <a:lnTo>
                    <a:pt x="73300" y="52135"/>
                  </a:lnTo>
                  <a:lnTo>
                    <a:pt x="72731" y="52024"/>
                  </a:lnTo>
                  <a:lnTo>
                    <a:pt x="72162" y="51913"/>
                  </a:lnTo>
                  <a:lnTo>
                    <a:pt x="71586" y="51808"/>
                  </a:lnTo>
                  <a:lnTo>
                    <a:pt x="71011" y="51716"/>
                  </a:lnTo>
                  <a:lnTo>
                    <a:pt x="70442" y="51625"/>
                  </a:lnTo>
                  <a:lnTo>
                    <a:pt x="69860" y="51540"/>
                  </a:lnTo>
                  <a:lnTo>
                    <a:pt x="69285" y="51461"/>
                  </a:lnTo>
                  <a:lnTo>
                    <a:pt x="68709" y="51389"/>
                  </a:lnTo>
                  <a:lnTo>
                    <a:pt x="68128" y="51324"/>
                  </a:lnTo>
                  <a:lnTo>
                    <a:pt x="67552" y="51265"/>
                  </a:lnTo>
                  <a:lnTo>
                    <a:pt x="66971" y="51213"/>
                  </a:lnTo>
                  <a:lnTo>
                    <a:pt x="66389" y="51167"/>
                  </a:lnTo>
                  <a:lnTo>
                    <a:pt x="65807" y="51121"/>
                  </a:lnTo>
                  <a:lnTo>
                    <a:pt x="65219" y="51088"/>
                  </a:lnTo>
                  <a:lnTo>
                    <a:pt x="64638" y="51062"/>
                  </a:lnTo>
                  <a:lnTo>
                    <a:pt x="64050" y="51042"/>
                  </a:lnTo>
                  <a:lnTo>
                    <a:pt x="63468" y="51023"/>
                  </a:lnTo>
                  <a:lnTo>
                    <a:pt x="62880" y="51016"/>
                  </a:lnTo>
                  <a:lnTo>
                    <a:pt x="62292" y="51010"/>
                  </a:lnTo>
                  <a:lnTo>
                    <a:pt x="62292" y="51010"/>
                  </a:lnTo>
                  <a:lnTo>
                    <a:pt x="61567" y="51016"/>
                  </a:lnTo>
                  <a:lnTo>
                    <a:pt x="60842" y="51029"/>
                  </a:lnTo>
                  <a:lnTo>
                    <a:pt x="60122" y="51055"/>
                  </a:lnTo>
                  <a:lnTo>
                    <a:pt x="59403" y="51088"/>
                  </a:lnTo>
                  <a:lnTo>
                    <a:pt x="58690" y="51127"/>
                  </a:lnTo>
                  <a:lnTo>
                    <a:pt x="57977" y="51180"/>
                  </a:lnTo>
                  <a:lnTo>
                    <a:pt x="57264" y="51245"/>
                  </a:lnTo>
                  <a:lnTo>
                    <a:pt x="56557" y="51317"/>
                  </a:lnTo>
                  <a:lnTo>
                    <a:pt x="55851" y="51396"/>
                  </a:lnTo>
                  <a:lnTo>
                    <a:pt x="55150" y="51481"/>
                  </a:lnTo>
                  <a:lnTo>
                    <a:pt x="54450" y="51579"/>
                  </a:lnTo>
                  <a:lnTo>
                    <a:pt x="53749" y="51690"/>
                  </a:lnTo>
                  <a:lnTo>
                    <a:pt x="53055" y="51808"/>
                  </a:lnTo>
                  <a:lnTo>
                    <a:pt x="52367" y="51932"/>
                  </a:lnTo>
                  <a:lnTo>
                    <a:pt x="51673" y="52063"/>
                  </a:lnTo>
                  <a:lnTo>
                    <a:pt x="50991" y="52207"/>
                  </a:lnTo>
                  <a:lnTo>
                    <a:pt x="50303" y="52357"/>
                  </a:lnTo>
                  <a:lnTo>
                    <a:pt x="49628" y="52521"/>
                  </a:lnTo>
                  <a:lnTo>
                    <a:pt x="48946" y="52684"/>
                  </a:lnTo>
                  <a:lnTo>
                    <a:pt x="48277" y="52861"/>
                  </a:lnTo>
                  <a:lnTo>
                    <a:pt x="47601" y="53051"/>
                  </a:lnTo>
                  <a:lnTo>
                    <a:pt x="46938" y="53241"/>
                  </a:lnTo>
                  <a:lnTo>
                    <a:pt x="46275" y="53443"/>
                  </a:lnTo>
                  <a:lnTo>
                    <a:pt x="45612" y="53659"/>
                  </a:lnTo>
                  <a:lnTo>
                    <a:pt x="44956" y="53875"/>
                  </a:lnTo>
                  <a:lnTo>
                    <a:pt x="44299" y="54104"/>
                  </a:lnTo>
                  <a:lnTo>
                    <a:pt x="43649" y="54340"/>
                  </a:lnTo>
                  <a:lnTo>
                    <a:pt x="43004" y="54582"/>
                  </a:lnTo>
                  <a:lnTo>
                    <a:pt x="42360" y="54830"/>
                  </a:lnTo>
                  <a:lnTo>
                    <a:pt x="41722" y="55092"/>
                  </a:lnTo>
                  <a:lnTo>
                    <a:pt x="41084" y="55360"/>
                  </a:lnTo>
                  <a:lnTo>
                    <a:pt x="40453" y="55635"/>
                  </a:lnTo>
                  <a:lnTo>
                    <a:pt x="39827" y="55916"/>
                  </a:lnTo>
                  <a:lnTo>
                    <a:pt x="39202" y="56211"/>
                  </a:lnTo>
                  <a:lnTo>
                    <a:pt x="38583" y="56505"/>
                  </a:lnTo>
                  <a:lnTo>
                    <a:pt x="37970" y="56813"/>
                  </a:lnTo>
                  <a:lnTo>
                    <a:pt x="37357" y="57127"/>
                  </a:lnTo>
                  <a:lnTo>
                    <a:pt x="36750" y="57447"/>
                  </a:lnTo>
                  <a:lnTo>
                    <a:pt x="36150" y="57774"/>
                  </a:lnTo>
                  <a:lnTo>
                    <a:pt x="35549" y="58108"/>
                  </a:lnTo>
                  <a:lnTo>
                    <a:pt x="34955" y="58455"/>
                  </a:lnTo>
                  <a:lnTo>
                    <a:pt x="34361" y="58801"/>
                  </a:lnTo>
                  <a:lnTo>
                    <a:pt x="33779" y="59161"/>
                  </a:lnTo>
                  <a:lnTo>
                    <a:pt x="33198" y="59528"/>
                  </a:lnTo>
                  <a:lnTo>
                    <a:pt x="32622" y="59900"/>
                  </a:lnTo>
                  <a:lnTo>
                    <a:pt x="32047" y="60280"/>
                  </a:lnTo>
                  <a:lnTo>
                    <a:pt x="31478" y="60666"/>
                  </a:lnTo>
                  <a:lnTo>
                    <a:pt x="30921" y="61058"/>
                  </a:lnTo>
                  <a:lnTo>
                    <a:pt x="30358" y="61457"/>
                  </a:lnTo>
                  <a:lnTo>
                    <a:pt x="29808" y="61863"/>
                  </a:lnTo>
                  <a:lnTo>
                    <a:pt x="29257" y="62275"/>
                  </a:lnTo>
                  <a:lnTo>
                    <a:pt x="28713" y="62694"/>
                  </a:lnTo>
                  <a:lnTo>
                    <a:pt x="28175" y="63119"/>
                  </a:lnTo>
                  <a:lnTo>
                    <a:pt x="27644" y="63557"/>
                  </a:lnTo>
                  <a:lnTo>
                    <a:pt x="27118" y="63996"/>
                  </a:lnTo>
                  <a:lnTo>
                    <a:pt x="26593" y="64441"/>
                  </a:lnTo>
                  <a:lnTo>
                    <a:pt x="26074" y="64892"/>
                  </a:lnTo>
                  <a:lnTo>
                    <a:pt x="25561" y="65350"/>
                  </a:lnTo>
                  <a:lnTo>
                    <a:pt x="25055" y="65814"/>
                  </a:lnTo>
                  <a:lnTo>
                    <a:pt x="24554" y="66286"/>
                  </a:lnTo>
                  <a:lnTo>
                    <a:pt x="24060" y="66763"/>
                  </a:lnTo>
                  <a:lnTo>
                    <a:pt x="23566" y="67247"/>
                  </a:lnTo>
                  <a:lnTo>
                    <a:pt x="23084" y="67738"/>
                  </a:lnTo>
                  <a:lnTo>
                    <a:pt x="22603" y="68235"/>
                  </a:lnTo>
                  <a:lnTo>
                    <a:pt x="22128" y="68732"/>
                  </a:lnTo>
                  <a:lnTo>
                    <a:pt x="21665" y="69243"/>
                  </a:lnTo>
                  <a:lnTo>
                    <a:pt x="21202" y="69753"/>
                  </a:lnTo>
                  <a:lnTo>
                    <a:pt x="20745" y="70276"/>
                  </a:lnTo>
                  <a:lnTo>
                    <a:pt x="20295" y="70800"/>
                  </a:lnTo>
                  <a:lnTo>
                    <a:pt x="19851" y="71329"/>
                  </a:lnTo>
                  <a:lnTo>
                    <a:pt x="19413" y="71866"/>
                  </a:lnTo>
                  <a:lnTo>
                    <a:pt x="18975" y="72409"/>
                  </a:lnTo>
                  <a:lnTo>
                    <a:pt x="18550" y="72952"/>
                  </a:lnTo>
                  <a:lnTo>
                    <a:pt x="18131" y="73508"/>
                  </a:lnTo>
                  <a:lnTo>
                    <a:pt x="17718" y="74064"/>
                  </a:lnTo>
                  <a:lnTo>
                    <a:pt x="17312" y="74627"/>
                  </a:lnTo>
                  <a:lnTo>
                    <a:pt x="16905" y="75196"/>
                  </a:lnTo>
                  <a:lnTo>
                    <a:pt x="16511" y="75765"/>
                  </a:lnTo>
                  <a:lnTo>
                    <a:pt x="16124" y="76347"/>
                  </a:lnTo>
                  <a:lnTo>
                    <a:pt x="15742" y="76930"/>
                  </a:lnTo>
                  <a:lnTo>
                    <a:pt x="15367" y="77518"/>
                  </a:lnTo>
                  <a:lnTo>
                    <a:pt x="14998" y="78114"/>
                  </a:lnTo>
                  <a:lnTo>
                    <a:pt x="14635" y="78709"/>
                  </a:lnTo>
                  <a:lnTo>
                    <a:pt x="14278" y="79311"/>
                  </a:lnTo>
                  <a:lnTo>
                    <a:pt x="13935" y="79919"/>
                  </a:lnTo>
                  <a:lnTo>
                    <a:pt x="13591" y="80534"/>
                  </a:lnTo>
                  <a:lnTo>
                    <a:pt x="13253" y="81149"/>
                  </a:lnTo>
                  <a:lnTo>
                    <a:pt x="12928" y="81771"/>
                  </a:lnTo>
                  <a:lnTo>
                    <a:pt x="12609" y="82399"/>
                  </a:lnTo>
                  <a:lnTo>
                    <a:pt x="12290" y="83033"/>
                  </a:lnTo>
                  <a:lnTo>
                    <a:pt x="11983" y="83668"/>
                  </a:lnTo>
                  <a:lnTo>
                    <a:pt x="11683" y="84302"/>
                  </a:lnTo>
                  <a:lnTo>
                    <a:pt x="11395" y="84950"/>
                  </a:lnTo>
                  <a:lnTo>
                    <a:pt x="11108" y="85598"/>
                  </a:lnTo>
                  <a:lnTo>
                    <a:pt x="10832" y="86252"/>
                  </a:lnTo>
                  <a:lnTo>
                    <a:pt x="10557" y="86906"/>
                  </a:lnTo>
                  <a:lnTo>
                    <a:pt x="10295" y="87567"/>
                  </a:lnTo>
                  <a:lnTo>
                    <a:pt x="10038" y="88234"/>
                  </a:lnTo>
                  <a:lnTo>
                    <a:pt x="9794" y="88902"/>
                  </a:lnTo>
                  <a:lnTo>
                    <a:pt x="9550" y="89575"/>
                  </a:lnTo>
                  <a:lnTo>
                    <a:pt x="9319" y="90249"/>
                  </a:lnTo>
                  <a:lnTo>
                    <a:pt x="9094" y="90930"/>
                  </a:lnTo>
                  <a:lnTo>
                    <a:pt x="8875" y="91610"/>
                  </a:lnTo>
                  <a:lnTo>
                    <a:pt x="8668" y="92297"/>
                  </a:lnTo>
                  <a:lnTo>
                    <a:pt x="8468" y="92990"/>
                  </a:lnTo>
                  <a:lnTo>
                    <a:pt x="8274" y="93684"/>
                  </a:lnTo>
                  <a:lnTo>
                    <a:pt x="8087" y="94384"/>
                  </a:lnTo>
                  <a:lnTo>
                    <a:pt x="7912" y="95084"/>
                  </a:lnTo>
                  <a:lnTo>
                    <a:pt x="7743" y="95790"/>
                  </a:lnTo>
                  <a:lnTo>
                    <a:pt x="7580" y="96497"/>
                  </a:lnTo>
                  <a:lnTo>
                    <a:pt x="7424" y="97210"/>
                  </a:lnTo>
                  <a:lnTo>
                    <a:pt x="7280" y="97923"/>
                  </a:lnTo>
                  <a:lnTo>
                    <a:pt x="7149" y="98643"/>
                  </a:lnTo>
                  <a:lnTo>
                    <a:pt x="7017" y="99362"/>
                  </a:lnTo>
                  <a:lnTo>
                    <a:pt x="6898" y="100089"/>
                  </a:lnTo>
                  <a:lnTo>
                    <a:pt x="6786" y="100815"/>
                  </a:lnTo>
                  <a:lnTo>
                    <a:pt x="6686" y="101541"/>
                  </a:lnTo>
                  <a:lnTo>
                    <a:pt x="6592" y="102274"/>
                  </a:lnTo>
                  <a:lnTo>
                    <a:pt x="6504" y="103013"/>
                  </a:lnTo>
                  <a:lnTo>
                    <a:pt x="6429" y="103752"/>
                  </a:lnTo>
                  <a:lnTo>
                    <a:pt x="6361" y="104491"/>
                  </a:lnTo>
                  <a:lnTo>
                    <a:pt x="6304" y="105237"/>
                  </a:lnTo>
                  <a:lnTo>
                    <a:pt x="6254" y="105983"/>
                  </a:lnTo>
                  <a:lnTo>
                    <a:pt x="6210" y="106729"/>
                  </a:lnTo>
                  <a:lnTo>
                    <a:pt x="6179" y="107481"/>
                  </a:lnTo>
                  <a:lnTo>
                    <a:pt x="6160" y="108233"/>
                  </a:lnTo>
                  <a:lnTo>
                    <a:pt x="6142" y="108992"/>
                  </a:lnTo>
                  <a:lnTo>
                    <a:pt x="6142" y="109745"/>
                  </a:lnTo>
                  <a:lnTo>
                    <a:pt x="6142" y="109745"/>
                  </a:lnTo>
                  <a:lnTo>
                    <a:pt x="6142" y="110504"/>
                  </a:lnTo>
                  <a:lnTo>
                    <a:pt x="6160" y="111262"/>
                  </a:lnTo>
                  <a:lnTo>
                    <a:pt x="6179" y="112015"/>
                  </a:lnTo>
                  <a:lnTo>
                    <a:pt x="6210" y="112767"/>
                  </a:lnTo>
                  <a:lnTo>
                    <a:pt x="6254" y="113513"/>
                  </a:lnTo>
                  <a:lnTo>
                    <a:pt x="6304" y="114259"/>
                  </a:lnTo>
                  <a:lnTo>
                    <a:pt x="6361" y="115005"/>
                  </a:lnTo>
                  <a:lnTo>
                    <a:pt x="6429" y="115744"/>
                  </a:lnTo>
                  <a:lnTo>
                    <a:pt x="6504" y="116483"/>
                  </a:lnTo>
                  <a:lnTo>
                    <a:pt x="6592" y="117216"/>
                  </a:lnTo>
                  <a:lnTo>
                    <a:pt x="6686" y="117948"/>
                  </a:lnTo>
                  <a:lnTo>
                    <a:pt x="6786" y="118681"/>
                  </a:lnTo>
                  <a:lnTo>
                    <a:pt x="6898" y="119407"/>
                  </a:lnTo>
                  <a:lnTo>
                    <a:pt x="7017" y="120134"/>
                  </a:lnTo>
                  <a:lnTo>
                    <a:pt x="7149" y="120853"/>
                  </a:lnTo>
                  <a:lnTo>
                    <a:pt x="7280" y="121573"/>
                  </a:lnTo>
                  <a:lnTo>
                    <a:pt x="7424" y="122286"/>
                  </a:lnTo>
                  <a:lnTo>
                    <a:pt x="7580" y="122999"/>
                  </a:lnTo>
                  <a:lnTo>
                    <a:pt x="7743" y="123706"/>
                  </a:lnTo>
                  <a:lnTo>
                    <a:pt x="7912" y="124412"/>
                  </a:lnTo>
                  <a:lnTo>
                    <a:pt x="8087" y="125112"/>
                  </a:lnTo>
                  <a:lnTo>
                    <a:pt x="8274" y="125806"/>
                  </a:lnTo>
                  <a:lnTo>
                    <a:pt x="8468" y="126506"/>
                  </a:lnTo>
                  <a:lnTo>
                    <a:pt x="8668" y="127192"/>
                  </a:lnTo>
                  <a:lnTo>
                    <a:pt x="8875" y="127879"/>
                  </a:lnTo>
                  <a:lnTo>
                    <a:pt x="9094" y="128566"/>
                  </a:lnTo>
                  <a:lnTo>
                    <a:pt x="9319" y="129247"/>
                  </a:lnTo>
                  <a:lnTo>
                    <a:pt x="9550" y="129921"/>
                  </a:lnTo>
                  <a:lnTo>
                    <a:pt x="9794" y="130594"/>
                  </a:lnTo>
                  <a:lnTo>
                    <a:pt x="10038" y="131262"/>
                  </a:lnTo>
                  <a:lnTo>
                    <a:pt x="10295" y="131929"/>
                  </a:lnTo>
                  <a:lnTo>
                    <a:pt x="10557" y="132590"/>
                  </a:lnTo>
                  <a:lnTo>
                    <a:pt x="10832" y="133244"/>
                  </a:lnTo>
                  <a:lnTo>
                    <a:pt x="11108" y="133898"/>
                  </a:lnTo>
                  <a:lnTo>
                    <a:pt x="11395" y="134546"/>
                  </a:lnTo>
                  <a:lnTo>
                    <a:pt x="11683" y="135187"/>
                  </a:lnTo>
                  <a:lnTo>
                    <a:pt x="11983" y="135828"/>
                  </a:lnTo>
                  <a:lnTo>
                    <a:pt x="12290" y="136463"/>
                  </a:lnTo>
                  <a:lnTo>
                    <a:pt x="12609" y="137097"/>
                  </a:lnTo>
                  <a:lnTo>
                    <a:pt x="12928" y="137719"/>
                  </a:lnTo>
                  <a:lnTo>
                    <a:pt x="13253" y="138347"/>
                  </a:lnTo>
                  <a:lnTo>
                    <a:pt x="13591" y="138962"/>
                  </a:lnTo>
                  <a:lnTo>
                    <a:pt x="13935" y="139577"/>
                  </a:lnTo>
                  <a:lnTo>
                    <a:pt x="14278" y="140179"/>
                  </a:lnTo>
                  <a:lnTo>
                    <a:pt x="14635" y="140787"/>
                  </a:lnTo>
                  <a:lnTo>
                    <a:pt x="14998" y="141382"/>
                  </a:lnTo>
                  <a:lnTo>
                    <a:pt x="15367" y="141978"/>
                  </a:lnTo>
                  <a:lnTo>
                    <a:pt x="15742" y="142566"/>
                  </a:lnTo>
                  <a:lnTo>
                    <a:pt x="16124" y="143149"/>
                  </a:lnTo>
                  <a:lnTo>
                    <a:pt x="16511" y="143724"/>
                  </a:lnTo>
                  <a:lnTo>
                    <a:pt x="16905" y="144300"/>
                  </a:lnTo>
                  <a:lnTo>
                    <a:pt x="17312" y="144869"/>
                  </a:lnTo>
                  <a:lnTo>
                    <a:pt x="17718" y="145432"/>
                  </a:lnTo>
                  <a:lnTo>
                    <a:pt x="18131" y="145988"/>
                  </a:lnTo>
                  <a:lnTo>
                    <a:pt x="18550" y="146544"/>
                  </a:lnTo>
                  <a:lnTo>
                    <a:pt x="18975" y="147087"/>
                  </a:lnTo>
                  <a:lnTo>
                    <a:pt x="19413" y="147630"/>
                  </a:lnTo>
                  <a:lnTo>
                    <a:pt x="19851" y="148166"/>
                  </a:lnTo>
                  <a:lnTo>
                    <a:pt x="20295" y="148696"/>
                  </a:lnTo>
                  <a:lnTo>
                    <a:pt x="20745" y="149220"/>
                  </a:lnTo>
                  <a:lnTo>
                    <a:pt x="21202" y="149737"/>
                  </a:lnTo>
                  <a:lnTo>
                    <a:pt x="21665" y="150253"/>
                  </a:lnTo>
                  <a:lnTo>
                    <a:pt x="22128" y="150757"/>
                  </a:lnTo>
                  <a:lnTo>
                    <a:pt x="22603" y="151261"/>
                  </a:lnTo>
                  <a:lnTo>
                    <a:pt x="23084" y="151758"/>
                  </a:lnTo>
                  <a:lnTo>
                    <a:pt x="23566" y="152249"/>
                  </a:lnTo>
                  <a:lnTo>
                    <a:pt x="24060" y="152733"/>
                  </a:lnTo>
                  <a:lnTo>
                    <a:pt x="24554" y="153210"/>
                  </a:lnTo>
                  <a:lnTo>
                    <a:pt x="25055" y="153681"/>
                  </a:lnTo>
                  <a:lnTo>
                    <a:pt x="25561" y="154146"/>
                  </a:lnTo>
                  <a:lnTo>
                    <a:pt x="26074" y="154604"/>
                  </a:lnTo>
                  <a:lnTo>
                    <a:pt x="26593" y="155055"/>
                  </a:lnTo>
                  <a:lnTo>
                    <a:pt x="27118" y="155500"/>
                  </a:lnTo>
                  <a:lnTo>
                    <a:pt x="27644" y="155938"/>
                  </a:lnTo>
                  <a:lnTo>
                    <a:pt x="28175" y="156377"/>
                  </a:lnTo>
                  <a:lnTo>
                    <a:pt x="28713" y="156802"/>
                  </a:lnTo>
                  <a:lnTo>
                    <a:pt x="29257" y="157221"/>
                  </a:lnTo>
                  <a:lnTo>
                    <a:pt x="29808" y="157633"/>
                  </a:lnTo>
                  <a:lnTo>
                    <a:pt x="30358" y="158038"/>
                  </a:lnTo>
                  <a:lnTo>
                    <a:pt x="30921" y="158438"/>
                  </a:lnTo>
                  <a:lnTo>
                    <a:pt x="31478" y="158830"/>
                  </a:lnTo>
                  <a:lnTo>
                    <a:pt x="32047" y="159216"/>
                  </a:lnTo>
                  <a:lnTo>
                    <a:pt x="32622" y="159595"/>
                  </a:lnTo>
                  <a:lnTo>
                    <a:pt x="33198" y="159968"/>
                  </a:lnTo>
                  <a:lnTo>
                    <a:pt x="33779" y="160335"/>
                  </a:lnTo>
                  <a:lnTo>
                    <a:pt x="34361" y="160695"/>
                  </a:lnTo>
                  <a:lnTo>
                    <a:pt x="34955" y="161041"/>
                  </a:lnTo>
                  <a:lnTo>
                    <a:pt x="35549" y="161388"/>
                  </a:lnTo>
                  <a:lnTo>
                    <a:pt x="36150" y="161722"/>
                  </a:lnTo>
                  <a:lnTo>
                    <a:pt x="36750" y="162049"/>
                  </a:lnTo>
                  <a:lnTo>
                    <a:pt x="37357" y="162369"/>
                  </a:lnTo>
                  <a:lnTo>
                    <a:pt x="37970" y="162683"/>
                  </a:lnTo>
                  <a:lnTo>
                    <a:pt x="38583" y="162991"/>
                  </a:lnTo>
                  <a:lnTo>
                    <a:pt x="39202" y="163285"/>
                  </a:lnTo>
                  <a:lnTo>
                    <a:pt x="39827" y="163580"/>
                  </a:lnTo>
                  <a:lnTo>
                    <a:pt x="40453" y="163861"/>
                  </a:lnTo>
                  <a:lnTo>
                    <a:pt x="41084" y="164136"/>
                  </a:lnTo>
                  <a:lnTo>
                    <a:pt x="41722" y="164404"/>
                  </a:lnTo>
                  <a:lnTo>
                    <a:pt x="42360" y="164666"/>
                  </a:lnTo>
                  <a:lnTo>
                    <a:pt x="43004" y="164914"/>
                  </a:lnTo>
                  <a:lnTo>
                    <a:pt x="43649" y="165156"/>
                  </a:lnTo>
                  <a:lnTo>
                    <a:pt x="44299" y="165392"/>
                  </a:lnTo>
                  <a:lnTo>
                    <a:pt x="44956" y="165621"/>
                  </a:lnTo>
                  <a:lnTo>
                    <a:pt x="45612" y="165837"/>
                  </a:lnTo>
                  <a:lnTo>
                    <a:pt x="46275" y="166053"/>
                  </a:lnTo>
                  <a:lnTo>
                    <a:pt x="46938" y="166255"/>
                  </a:lnTo>
                  <a:lnTo>
                    <a:pt x="47601" y="166445"/>
                  </a:lnTo>
                  <a:lnTo>
                    <a:pt x="48277" y="166635"/>
                  </a:lnTo>
                  <a:lnTo>
                    <a:pt x="48946" y="166811"/>
                  </a:lnTo>
                  <a:lnTo>
                    <a:pt x="49628" y="166982"/>
                  </a:lnTo>
                  <a:lnTo>
                    <a:pt x="50303" y="167139"/>
                  </a:lnTo>
                  <a:lnTo>
                    <a:pt x="50991" y="167289"/>
                  </a:lnTo>
                  <a:lnTo>
                    <a:pt x="51673" y="167433"/>
                  </a:lnTo>
                  <a:lnTo>
                    <a:pt x="52367" y="167564"/>
                  </a:lnTo>
                  <a:lnTo>
                    <a:pt x="53055" y="167688"/>
                  </a:lnTo>
                  <a:lnTo>
                    <a:pt x="53749" y="167806"/>
                  </a:lnTo>
                  <a:lnTo>
                    <a:pt x="54450" y="167917"/>
                  </a:lnTo>
                  <a:lnTo>
                    <a:pt x="55150" y="168015"/>
                  </a:lnTo>
                  <a:lnTo>
                    <a:pt x="55851" y="168100"/>
                  </a:lnTo>
                  <a:lnTo>
                    <a:pt x="56557" y="168179"/>
                  </a:lnTo>
                  <a:lnTo>
                    <a:pt x="57264" y="168251"/>
                  </a:lnTo>
                  <a:lnTo>
                    <a:pt x="57977" y="168316"/>
                  </a:lnTo>
                  <a:lnTo>
                    <a:pt x="58690" y="168368"/>
                  </a:lnTo>
                  <a:lnTo>
                    <a:pt x="59403" y="168408"/>
                  </a:lnTo>
                  <a:lnTo>
                    <a:pt x="60122" y="168440"/>
                  </a:lnTo>
                  <a:lnTo>
                    <a:pt x="60842" y="168467"/>
                  </a:lnTo>
                  <a:lnTo>
                    <a:pt x="61567" y="168480"/>
                  </a:lnTo>
                  <a:lnTo>
                    <a:pt x="62292" y="168486"/>
                  </a:lnTo>
                  <a:lnTo>
                    <a:pt x="62292" y="168486"/>
                  </a:lnTo>
                  <a:lnTo>
                    <a:pt x="62774" y="168486"/>
                  </a:lnTo>
                  <a:lnTo>
                    <a:pt x="63249" y="168480"/>
                  </a:lnTo>
                  <a:lnTo>
                    <a:pt x="63731" y="168467"/>
                  </a:lnTo>
                  <a:lnTo>
                    <a:pt x="64206" y="168453"/>
                  </a:lnTo>
                  <a:lnTo>
                    <a:pt x="64688" y="168434"/>
                  </a:lnTo>
                  <a:lnTo>
                    <a:pt x="65163" y="168408"/>
                  </a:lnTo>
                  <a:lnTo>
                    <a:pt x="65639" y="168382"/>
                  </a:lnTo>
                  <a:lnTo>
                    <a:pt x="66120" y="168349"/>
                  </a:lnTo>
                  <a:lnTo>
                    <a:pt x="66595" y="168316"/>
                  </a:lnTo>
                  <a:lnTo>
                    <a:pt x="67071" y="168270"/>
                  </a:lnTo>
                  <a:lnTo>
                    <a:pt x="67546" y="168231"/>
                  </a:lnTo>
                  <a:lnTo>
                    <a:pt x="68021" y="168179"/>
                  </a:lnTo>
                  <a:lnTo>
                    <a:pt x="68497" y="168126"/>
                  </a:lnTo>
                  <a:lnTo>
                    <a:pt x="68966" y="168067"/>
                  </a:lnTo>
                  <a:lnTo>
                    <a:pt x="69441" y="168009"/>
                  </a:lnTo>
                  <a:lnTo>
                    <a:pt x="69910" y="167943"/>
                  </a:lnTo>
                  <a:lnTo>
                    <a:pt x="70386" y="167878"/>
                  </a:lnTo>
                  <a:lnTo>
                    <a:pt x="70855" y="167799"/>
                  </a:lnTo>
                  <a:lnTo>
                    <a:pt x="71324" y="167721"/>
                  </a:lnTo>
                  <a:lnTo>
                    <a:pt x="71793" y="167642"/>
                  </a:lnTo>
                  <a:lnTo>
                    <a:pt x="72262" y="167557"/>
                  </a:lnTo>
                  <a:lnTo>
                    <a:pt x="72731" y="167466"/>
                  </a:lnTo>
                  <a:lnTo>
                    <a:pt x="73194" y="167374"/>
                  </a:lnTo>
                  <a:lnTo>
                    <a:pt x="73663" y="167276"/>
                  </a:lnTo>
                  <a:lnTo>
                    <a:pt x="74126" y="167171"/>
                  </a:lnTo>
                  <a:lnTo>
                    <a:pt x="74588" y="167067"/>
                  </a:lnTo>
                  <a:lnTo>
                    <a:pt x="75051" y="166955"/>
                  </a:lnTo>
                  <a:lnTo>
                    <a:pt x="75514" y="166838"/>
                  </a:lnTo>
                  <a:lnTo>
                    <a:pt x="75977" y="166720"/>
                  </a:lnTo>
                  <a:lnTo>
                    <a:pt x="76433" y="166602"/>
                  </a:lnTo>
                  <a:lnTo>
                    <a:pt x="76890" y="166471"/>
                  </a:lnTo>
                  <a:lnTo>
                    <a:pt x="77347" y="166340"/>
                  </a:lnTo>
                  <a:lnTo>
                    <a:pt x="77803" y="166210"/>
                  </a:lnTo>
                  <a:lnTo>
                    <a:pt x="78260" y="166066"/>
                  </a:lnTo>
                  <a:lnTo>
                    <a:pt x="78716" y="165928"/>
                  </a:lnTo>
                  <a:lnTo>
                    <a:pt x="79167" y="165778"/>
                  </a:lnTo>
                  <a:lnTo>
                    <a:pt x="79623" y="165627"/>
                  </a:lnTo>
                  <a:lnTo>
                    <a:pt x="80073" y="165477"/>
                  </a:lnTo>
                  <a:lnTo>
                    <a:pt x="80517" y="165313"/>
                  </a:lnTo>
                  <a:lnTo>
                    <a:pt x="80968" y="165150"/>
                  </a:lnTo>
                  <a:lnTo>
                    <a:pt x="81412" y="164986"/>
                  </a:lnTo>
                  <a:lnTo>
                    <a:pt x="81862" y="164816"/>
                  </a:lnTo>
                  <a:lnTo>
                    <a:pt x="82306" y="164639"/>
                  </a:lnTo>
                  <a:lnTo>
                    <a:pt x="82744" y="164463"/>
                  </a:lnTo>
                  <a:lnTo>
                    <a:pt x="83188" y="164280"/>
                  </a:lnTo>
                  <a:lnTo>
                    <a:pt x="83626" y="164090"/>
                  </a:lnTo>
                  <a:lnTo>
                    <a:pt x="84064" y="163900"/>
                  </a:lnTo>
                  <a:lnTo>
                    <a:pt x="84501" y="163710"/>
                  </a:lnTo>
                  <a:lnTo>
                    <a:pt x="84939" y="163508"/>
                  </a:lnTo>
                  <a:lnTo>
                    <a:pt x="85371" y="163305"/>
                  </a:lnTo>
                  <a:lnTo>
                    <a:pt x="85802" y="163102"/>
                  </a:lnTo>
                  <a:lnTo>
                    <a:pt x="86234" y="162893"/>
                  </a:lnTo>
                  <a:lnTo>
                    <a:pt x="86659" y="162677"/>
                  </a:lnTo>
                  <a:lnTo>
                    <a:pt x="87091" y="162461"/>
                  </a:lnTo>
                  <a:lnTo>
                    <a:pt x="87516" y="162238"/>
                  </a:lnTo>
                  <a:lnTo>
                    <a:pt x="87941" y="162016"/>
                  </a:lnTo>
                  <a:lnTo>
                    <a:pt x="88360" y="161787"/>
                  </a:lnTo>
                  <a:lnTo>
                    <a:pt x="88779" y="161552"/>
                  </a:lnTo>
                  <a:lnTo>
                    <a:pt x="89198" y="161316"/>
                  </a:lnTo>
                  <a:lnTo>
                    <a:pt x="89617" y="161074"/>
                  </a:lnTo>
                  <a:lnTo>
                    <a:pt x="90030" y="160832"/>
                  </a:lnTo>
                  <a:lnTo>
                    <a:pt x="90443" y="160583"/>
                  </a:lnTo>
                  <a:lnTo>
                    <a:pt x="90856" y="160328"/>
                  </a:lnTo>
                  <a:lnTo>
                    <a:pt x="91269" y="160073"/>
                  </a:lnTo>
                  <a:lnTo>
                    <a:pt x="91269" y="160073"/>
                  </a:lnTo>
                  <a:lnTo>
                    <a:pt x="91431" y="159975"/>
                  </a:lnTo>
                  <a:lnTo>
                    <a:pt x="91600" y="159890"/>
                  </a:lnTo>
                  <a:lnTo>
                    <a:pt x="91769" y="159818"/>
                  </a:lnTo>
                  <a:lnTo>
                    <a:pt x="91944" y="159752"/>
                  </a:lnTo>
                  <a:lnTo>
                    <a:pt x="92119" y="159700"/>
                  </a:lnTo>
                  <a:lnTo>
                    <a:pt x="92300" y="159661"/>
                  </a:lnTo>
                  <a:lnTo>
                    <a:pt x="92482" y="159635"/>
                  </a:lnTo>
                  <a:lnTo>
                    <a:pt x="92663" y="159615"/>
                  </a:lnTo>
                  <a:lnTo>
                    <a:pt x="92845" y="159609"/>
                  </a:lnTo>
                  <a:lnTo>
                    <a:pt x="93026" y="159615"/>
                  </a:lnTo>
                  <a:lnTo>
                    <a:pt x="93214" y="159628"/>
                  </a:lnTo>
                  <a:lnTo>
                    <a:pt x="93395" y="159661"/>
                  </a:lnTo>
                  <a:lnTo>
                    <a:pt x="93576" y="159700"/>
                  </a:lnTo>
                  <a:lnTo>
                    <a:pt x="93751" y="159752"/>
                  </a:lnTo>
                  <a:lnTo>
                    <a:pt x="93927" y="159811"/>
                  </a:lnTo>
                  <a:lnTo>
                    <a:pt x="94102" y="159890"/>
                  </a:lnTo>
                  <a:lnTo>
                    <a:pt x="94102" y="159890"/>
                  </a:lnTo>
                  <a:lnTo>
                    <a:pt x="94996" y="160295"/>
                  </a:lnTo>
                  <a:lnTo>
                    <a:pt x="95884" y="160695"/>
                  </a:lnTo>
                  <a:lnTo>
                    <a:pt x="96766" y="161074"/>
                  </a:lnTo>
                  <a:lnTo>
                    <a:pt x="97635" y="161440"/>
                  </a:lnTo>
                  <a:lnTo>
                    <a:pt x="98498" y="161794"/>
                  </a:lnTo>
                  <a:lnTo>
                    <a:pt x="99349" y="162127"/>
                  </a:lnTo>
                  <a:lnTo>
                    <a:pt x="100193" y="162454"/>
                  </a:lnTo>
                  <a:lnTo>
                    <a:pt x="101031" y="162762"/>
                  </a:lnTo>
                  <a:lnTo>
                    <a:pt x="101851" y="163063"/>
                  </a:lnTo>
                  <a:lnTo>
                    <a:pt x="102664" y="163344"/>
                  </a:lnTo>
                  <a:lnTo>
                    <a:pt x="103464" y="163619"/>
                  </a:lnTo>
                  <a:lnTo>
                    <a:pt x="104252" y="163881"/>
                  </a:lnTo>
                  <a:lnTo>
                    <a:pt x="105028" y="164123"/>
                  </a:lnTo>
                  <a:lnTo>
                    <a:pt x="105791" y="164358"/>
                  </a:lnTo>
                  <a:lnTo>
                    <a:pt x="106535" y="164587"/>
                  </a:lnTo>
                  <a:lnTo>
                    <a:pt x="107273" y="164796"/>
                  </a:lnTo>
                  <a:lnTo>
                    <a:pt x="107992" y="164999"/>
                  </a:lnTo>
                  <a:lnTo>
                    <a:pt x="108693" y="165189"/>
                  </a:lnTo>
                  <a:lnTo>
                    <a:pt x="109387" y="165372"/>
                  </a:lnTo>
                  <a:lnTo>
                    <a:pt x="110056" y="165542"/>
                  </a:lnTo>
                  <a:lnTo>
                    <a:pt x="110713" y="165706"/>
                  </a:lnTo>
                  <a:lnTo>
                    <a:pt x="111351" y="165856"/>
                  </a:lnTo>
                  <a:lnTo>
                    <a:pt x="111976" y="166000"/>
                  </a:lnTo>
                  <a:lnTo>
                    <a:pt x="112577" y="166131"/>
                  </a:lnTo>
                  <a:lnTo>
                    <a:pt x="113165" y="166255"/>
                  </a:lnTo>
                  <a:lnTo>
                    <a:pt x="113728" y="166373"/>
                  </a:lnTo>
                  <a:lnTo>
                    <a:pt x="114272" y="166484"/>
                  </a:lnTo>
                  <a:lnTo>
                    <a:pt x="114797" y="166582"/>
                  </a:lnTo>
                  <a:lnTo>
                    <a:pt x="115791" y="166759"/>
                  </a:lnTo>
                  <a:lnTo>
                    <a:pt x="116692" y="166910"/>
                  </a:lnTo>
                  <a:lnTo>
                    <a:pt x="116692" y="166910"/>
                  </a:lnTo>
                  <a:lnTo>
                    <a:pt x="116548" y="165967"/>
                  </a:lnTo>
                  <a:lnTo>
                    <a:pt x="116379" y="164940"/>
                  </a:lnTo>
                  <a:lnTo>
                    <a:pt x="116286" y="164391"/>
                  </a:lnTo>
                  <a:lnTo>
                    <a:pt x="116179" y="163822"/>
                  </a:lnTo>
                  <a:lnTo>
                    <a:pt x="116067" y="163239"/>
                  </a:lnTo>
                  <a:lnTo>
                    <a:pt x="115948" y="162631"/>
                  </a:lnTo>
                  <a:lnTo>
                    <a:pt x="115823" y="162003"/>
                  </a:lnTo>
                  <a:lnTo>
                    <a:pt x="115685" y="161362"/>
                  </a:lnTo>
                  <a:lnTo>
                    <a:pt x="115541" y="160695"/>
                  </a:lnTo>
                  <a:lnTo>
                    <a:pt x="115385" y="160014"/>
                  </a:lnTo>
                  <a:lnTo>
                    <a:pt x="115222" y="159314"/>
                  </a:lnTo>
                  <a:lnTo>
                    <a:pt x="115047" y="158601"/>
                  </a:lnTo>
                  <a:lnTo>
                    <a:pt x="114866" y="157868"/>
                  </a:lnTo>
                  <a:lnTo>
                    <a:pt x="114672" y="157123"/>
                  </a:lnTo>
                  <a:lnTo>
                    <a:pt x="114472" y="156364"/>
                  </a:lnTo>
                  <a:lnTo>
                    <a:pt x="114253" y="155585"/>
                  </a:lnTo>
                  <a:lnTo>
                    <a:pt x="114028" y="154794"/>
                  </a:lnTo>
                  <a:lnTo>
                    <a:pt x="113790" y="153989"/>
                  </a:lnTo>
                  <a:lnTo>
                    <a:pt x="113546" y="153178"/>
                  </a:lnTo>
                  <a:lnTo>
                    <a:pt x="113284" y="152347"/>
                  </a:lnTo>
                  <a:lnTo>
                    <a:pt x="113015" y="151503"/>
                  </a:lnTo>
                  <a:lnTo>
                    <a:pt x="112727" y="150652"/>
                  </a:lnTo>
                  <a:lnTo>
                    <a:pt x="112433" y="149782"/>
                  </a:lnTo>
                  <a:lnTo>
                    <a:pt x="112120" y="148912"/>
                  </a:lnTo>
                  <a:lnTo>
                    <a:pt x="111795" y="148023"/>
                  </a:lnTo>
                  <a:lnTo>
                    <a:pt x="111464" y="147133"/>
                  </a:lnTo>
                  <a:lnTo>
                    <a:pt x="111113" y="146223"/>
                  </a:lnTo>
                  <a:lnTo>
                    <a:pt x="110744" y="145314"/>
                  </a:lnTo>
                  <a:lnTo>
                    <a:pt x="110369" y="144392"/>
                  </a:lnTo>
                  <a:lnTo>
                    <a:pt x="109975" y="143463"/>
                  </a:lnTo>
                  <a:lnTo>
                    <a:pt x="109975" y="143463"/>
                  </a:lnTo>
                  <a:lnTo>
                    <a:pt x="109906" y="143279"/>
                  </a:lnTo>
                  <a:lnTo>
                    <a:pt x="109844" y="143096"/>
                  </a:lnTo>
                  <a:lnTo>
                    <a:pt x="109794" y="142907"/>
                  </a:lnTo>
                  <a:lnTo>
                    <a:pt x="109756" y="142717"/>
                  </a:lnTo>
                  <a:lnTo>
                    <a:pt x="109725" y="142521"/>
                  </a:lnTo>
                  <a:lnTo>
                    <a:pt x="109712" y="142331"/>
                  </a:lnTo>
                  <a:lnTo>
                    <a:pt x="109706" y="142135"/>
                  </a:lnTo>
                  <a:lnTo>
                    <a:pt x="109712" y="141945"/>
                  </a:lnTo>
                  <a:lnTo>
                    <a:pt x="109731" y="141749"/>
                  </a:lnTo>
                  <a:lnTo>
                    <a:pt x="109756" y="141559"/>
                  </a:lnTo>
                  <a:lnTo>
                    <a:pt x="109800" y="141369"/>
                  </a:lnTo>
                  <a:lnTo>
                    <a:pt x="109850" y="141179"/>
                  </a:lnTo>
                  <a:lnTo>
                    <a:pt x="109912" y="140996"/>
                  </a:lnTo>
                  <a:lnTo>
                    <a:pt x="109981" y="140820"/>
                  </a:lnTo>
                  <a:lnTo>
                    <a:pt x="110069" y="140643"/>
                  </a:lnTo>
                  <a:lnTo>
                    <a:pt x="110163" y="140466"/>
                  </a:lnTo>
                  <a:lnTo>
                    <a:pt x="110163" y="140466"/>
                  </a:lnTo>
                  <a:lnTo>
                    <a:pt x="110413" y="140035"/>
                  </a:lnTo>
                  <a:lnTo>
                    <a:pt x="110663" y="139603"/>
                  </a:lnTo>
                  <a:lnTo>
                    <a:pt x="110907" y="139165"/>
                  </a:lnTo>
                  <a:lnTo>
                    <a:pt x="111145" y="138726"/>
                  </a:lnTo>
                  <a:lnTo>
                    <a:pt x="111382" y="138281"/>
                  </a:lnTo>
                  <a:lnTo>
                    <a:pt x="111620" y="137836"/>
                  </a:lnTo>
                  <a:lnTo>
                    <a:pt x="111845" y="137392"/>
                  </a:lnTo>
                  <a:lnTo>
                    <a:pt x="112070" y="136947"/>
                  </a:lnTo>
                  <a:lnTo>
                    <a:pt x="112295" y="136502"/>
                  </a:lnTo>
                  <a:lnTo>
                    <a:pt x="112514" y="136050"/>
                  </a:lnTo>
                  <a:lnTo>
                    <a:pt x="112727" y="135599"/>
                  </a:lnTo>
                  <a:lnTo>
                    <a:pt x="112940" y="135141"/>
                  </a:lnTo>
                  <a:lnTo>
                    <a:pt x="113146" y="134683"/>
                  </a:lnTo>
                  <a:lnTo>
                    <a:pt x="113346" y="134232"/>
                  </a:lnTo>
                  <a:lnTo>
                    <a:pt x="113546" y="133767"/>
                  </a:lnTo>
                  <a:lnTo>
                    <a:pt x="113740" y="133309"/>
                  </a:lnTo>
                  <a:lnTo>
                    <a:pt x="113934" y="132845"/>
                  </a:lnTo>
                  <a:lnTo>
                    <a:pt x="114122" y="132380"/>
                  </a:lnTo>
                  <a:lnTo>
                    <a:pt x="114303" y="131916"/>
                  </a:lnTo>
                  <a:lnTo>
                    <a:pt x="114484" y="131451"/>
                  </a:lnTo>
                  <a:lnTo>
                    <a:pt x="114659" y="130980"/>
                  </a:lnTo>
                  <a:lnTo>
                    <a:pt x="114828" y="130509"/>
                  </a:lnTo>
                  <a:lnTo>
                    <a:pt x="114997" y="130038"/>
                  </a:lnTo>
                  <a:lnTo>
                    <a:pt x="115166" y="129567"/>
                  </a:lnTo>
                  <a:lnTo>
                    <a:pt x="115322" y="129090"/>
                  </a:lnTo>
                  <a:lnTo>
                    <a:pt x="115479" y="128612"/>
                  </a:lnTo>
                  <a:lnTo>
                    <a:pt x="115635" y="128135"/>
                  </a:lnTo>
                  <a:lnTo>
                    <a:pt x="115779" y="127657"/>
                  </a:lnTo>
                  <a:lnTo>
                    <a:pt x="115923" y="127179"/>
                  </a:lnTo>
                  <a:lnTo>
                    <a:pt x="116067" y="126695"/>
                  </a:lnTo>
                  <a:lnTo>
                    <a:pt x="116204" y="126211"/>
                  </a:lnTo>
                  <a:lnTo>
                    <a:pt x="116336" y="125727"/>
                  </a:lnTo>
                  <a:lnTo>
                    <a:pt x="116467" y="125243"/>
                  </a:lnTo>
                  <a:lnTo>
                    <a:pt x="116586" y="124759"/>
                  </a:lnTo>
                  <a:lnTo>
                    <a:pt x="116711" y="124268"/>
                  </a:lnTo>
                  <a:lnTo>
                    <a:pt x="116823" y="123784"/>
                  </a:lnTo>
                  <a:lnTo>
                    <a:pt x="116936" y="123293"/>
                  </a:lnTo>
                  <a:lnTo>
                    <a:pt x="117049" y="122803"/>
                  </a:lnTo>
                  <a:lnTo>
                    <a:pt x="117155" y="122312"/>
                  </a:lnTo>
                  <a:lnTo>
                    <a:pt x="117255" y="121815"/>
                  </a:lnTo>
                  <a:lnTo>
                    <a:pt x="117349" y="121324"/>
                  </a:lnTo>
                  <a:lnTo>
                    <a:pt x="117443" y="120827"/>
                  </a:lnTo>
                  <a:lnTo>
                    <a:pt x="117530" y="120330"/>
                  </a:lnTo>
                  <a:lnTo>
                    <a:pt x="117618" y="119839"/>
                  </a:lnTo>
                  <a:lnTo>
                    <a:pt x="117693" y="119335"/>
                  </a:lnTo>
                  <a:lnTo>
                    <a:pt x="117774" y="118838"/>
                  </a:lnTo>
                  <a:lnTo>
                    <a:pt x="117843" y="118341"/>
                  </a:lnTo>
                  <a:lnTo>
                    <a:pt x="117912" y="117837"/>
                  </a:lnTo>
                  <a:lnTo>
                    <a:pt x="117974" y="117340"/>
                  </a:lnTo>
                  <a:lnTo>
                    <a:pt x="118037" y="116836"/>
                  </a:lnTo>
                  <a:lnTo>
                    <a:pt x="118093" y="116333"/>
                  </a:lnTo>
                  <a:lnTo>
                    <a:pt x="118143" y="115829"/>
                  </a:lnTo>
                  <a:lnTo>
                    <a:pt x="118193" y="115325"/>
                  </a:lnTo>
                  <a:lnTo>
                    <a:pt x="118237" y="114821"/>
                  </a:lnTo>
                  <a:lnTo>
                    <a:pt x="118274" y="114318"/>
                  </a:lnTo>
                  <a:lnTo>
                    <a:pt x="118312" y="113814"/>
                  </a:lnTo>
                  <a:lnTo>
                    <a:pt x="118343" y="113304"/>
                  </a:lnTo>
                  <a:lnTo>
                    <a:pt x="118368" y="112800"/>
                  </a:lnTo>
                  <a:lnTo>
                    <a:pt x="118393" y="112290"/>
                  </a:lnTo>
                  <a:lnTo>
                    <a:pt x="118412" y="111786"/>
                  </a:lnTo>
                  <a:lnTo>
                    <a:pt x="118425" y="111276"/>
                  </a:lnTo>
                  <a:lnTo>
                    <a:pt x="118437" y="110765"/>
                  </a:lnTo>
                  <a:lnTo>
                    <a:pt x="118443" y="110255"/>
                  </a:lnTo>
                  <a:lnTo>
                    <a:pt x="118443" y="109745"/>
                  </a:lnTo>
                  <a:lnTo>
                    <a:pt x="118443" y="109745"/>
                  </a:lnTo>
                  <a:lnTo>
                    <a:pt x="118437" y="108835"/>
                  </a:lnTo>
                  <a:lnTo>
                    <a:pt x="118418" y="107919"/>
                  </a:lnTo>
                  <a:lnTo>
                    <a:pt x="118387" y="107010"/>
                  </a:lnTo>
                  <a:lnTo>
                    <a:pt x="118337" y="106101"/>
                  </a:lnTo>
                  <a:lnTo>
                    <a:pt x="118274" y="105191"/>
                  </a:lnTo>
                  <a:lnTo>
                    <a:pt x="118206" y="104289"/>
                  </a:lnTo>
                  <a:lnTo>
                    <a:pt x="118118" y="103392"/>
                  </a:lnTo>
                  <a:lnTo>
                    <a:pt x="118018" y="102489"/>
                  </a:lnTo>
                  <a:lnTo>
                    <a:pt x="117905" y="101600"/>
                  </a:lnTo>
                  <a:lnTo>
                    <a:pt x="117780" y="100703"/>
                  </a:lnTo>
                  <a:lnTo>
                    <a:pt x="117643" y="99820"/>
                  </a:lnTo>
                  <a:lnTo>
                    <a:pt x="117486" y="98931"/>
                  </a:lnTo>
                  <a:lnTo>
                    <a:pt x="117324" y="98054"/>
                  </a:lnTo>
                  <a:lnTo>
                    <a:pt x="117149" y="97177"/>
                  </a:lnTo>
                  <a:lnTo>
                    <a:pt x="116961" y="96301"/>
                  </a:lnTo>
                  <a:lnTo>
                    <a:pt x="116755" y="95431"/>
                  </a:lnTo>
                  <a:lnTo>
                    <a:pt x="116542" y="94567"/>
                  </a:lnTo>
                  <a:lnTo>
                    <a:pt x="116317" y="93703"/>
                  </a:lnTo>
                  <a:lnTo>
                    <a:pt x="116079" y="92846"/>
                  </a:lnTo>
                  <a:lnTo>
                    <a:pt x="115823" y="91996"/>
                  </a:lnTo>
                  <a:lnTo>
                    <a:pt x="115560" y="91152"/>
                  </a:lnTo>
                  <a:lnTo>
                    <a:pt x="115285" y="90308"/>
                  </a:lnTo>
                  <a:lnTo>
                    <a:pt x="114997" y="89471"/>
                  </a:lnTo>
                  <a:lnTo>
                    <a:pt x="114697" y="88633"/>
                  </a:lnTo>
                  <a:lnTo>
                    <a:pt x="114384" y="87809"/>
                  </a:lnTo>
                  <a:lnTo>
                    <a:pt x="114065" y="86985"/>
                  </a:lnTo>
                  <a:lnTo>
                    <a:pt x="113728" y="86167"/>
                  </a:lnTo>
                  <a:lnTo>
                    <a:pt x="113384" y="85356"/>
                  </a:lnTo>
                  <a:lnTo>
                    <a:pt x="113021" y="84551"/>
                  </a:lnTo>
                  <a:lnTo>
                    <a:pt x="112652" y="83753"/>
                  </a:lnTo>
                  <a:lnTo>
                    <a:pt x="112270" y="82961"/>
                  </a:lnTo>
                  <a:lnTo>
                    <a:pt x="111876" y="82170"/>
                  </a:lnTo>
                  <a:lnTo>
                    <a:pt x="111476" y="81391"/>
                  </a:lnTo>
                  <a:lnTo>
                    <a:pt x="111057" y="80619"/>
                  </a:lnTo>
                  <a:lnTo>
                    <a:pt x="110632" y="79847"/>
                  </a:lnTo>
                  <a:lnTo>
                    <a:pt x="110194" y="79088"/>
                  </a:lnTo>
                  <a:lnTo>
                    <a:pt x="109744" y="78336"/>
                  </a:lnTo>
                  <a:lnTo>
                    <a:pt x="109287" y="77584"/>
                  </a:lnTo>
                  <a:lnTo>
                    <a:pt x="108812" y="76844"/>
                  </a:lnTo>
                  <a:lnTo>
                    <a:pt x="108330" y="76112"/>
                  </a:lnTo>
                  <a:lnTo>
                    <a:pt x="107842" y="75386"/>
                  </a:lnTo>
                  <a:lnTo>
                    <a:pt x="107336" y="74666"/>
                  </a:lnTo>
                  <a:lnTo>
                    <a:pt x="106823" y="73959"/>
                  </a:lnTo>
                  <a:lnTo>
                    <a:pt x="106298" y="73253"/>
                  </a:lnTo>
                  <a:lnTo>
                    <a:pt x="105766" y="72559"/>
                  </a:lnTo>
                  <a:lnTo>
                    <a:pt x="105216" y="71872"/>
                  </a:lnTo>
                  <a:lnTo>
                    <a:pt x="104659" y="71192"/>
                  </a:lnTo>
                  <a:lnTo>
                    <a:pt x="104096" y="70525"/>
                  </a:lnTo>
                  <a:lnTo>
                    <a:pt x="103521" y="69864"/>
                  </a:lnTo>
                  <a:lnTo>
                    <a:pt x="102933" y="69210"/>
                  </a:lnTo>
                  <a:lnTo>
                    <a:pt x="102332" y="68562"/>
                  </a:lnTo>
                  <a:lnTo>
                    <a:pt x="101726" y="67928"/>
                  </a:lnTo>
                  <a:lnTo>
                    <a:pt x="101113" y="67300"/>
                  </a:lnTo>
                  <a:lnTo>
                    <a:pt x="100481" y="66685"/>
                  </a:lnTo>
                  <a:lnTo>
                    <a:pt x="99849" y="66076"/>
                  </a:lnTo>
                  <a:lnTo>
                    <a:pt x="99199" y="65474"/>
                  </a:lnTo>
                  <a:lnTo>
                    <a:pt x="98542" y="64885"/>
                  </a:lnTo>
                  <a:lnTo>
                    <a:pt x="97879" y="64310"/>
                  </a:lnTo>
                  <a:lnTo>
                    <a:pt x="97204" y="63741"/>
                  </a:lnTo>
                  <a:lnTo>
                    <a:pt x="96516" y="63178"/>
                  </a:lnTo>
                  <a:lnTo>
                    <a:pt x="95822" y="62628"/>
                  </a:lnTo>
                  <a:lnTo>
                    <a:pt x="95121" y="62092"/>
                  </a:lnTo>
                  <a:lnTo>
                    <a:pt x="94408" y="61562"/>
                  </a:lnTo>
                  <a:lnTo>
                    <a:pt x="93689" y="61039"/>
                  </a:lnTo>
                  <a:lnTo>
                    <a:pt x="93689" y="61039"/>
                  </a:lnTo>
                  <a:lnTo>
                    <a:pt x="93558" y="60947"/>
                  </a:lnTo>
                  <a:lnTo>
                    <a:pt x="93432" y="60842"/>
                  </a:lnTo>
                  <a:lnTo>
                    <a:pt x="93320" y="60738"/>
                  </a:lnTo>
                  <a:lnTo>
                    <a:pt x="93207" y="60627"/>
                  </a:lnTo>
                  <a:lnTo>
                    <a:pt x="93107" y="60509"/>
                  </a:lnTo>
                  <a:lnTo>
                    <a:pt x="93007" y="60385"/>
                  </a:lnTo>
                  <a:lnTo>
                    <a:pt x="92913" y="60260"/>
                  </a:lnTo>
                  <a:lnTo>
                    <a:pt x="92832" y="60129"/>
                  </a:lnTo>
                  <a:lnTo>
                    <a:pt x="92751" y="59999"/>
                  </a:lnTo>
                  <a:lnTo>
                    <a:pt x="92682" y="59861"/>
                  </a:lnTo>
                  <a:lnTo>
                    <a:pt x="92613" y="59724"/>
                  </a:lnTo>
                  <a:lnTo>
                    <a:pt x="92557" y="59580"/>
                  </a:lnTo>
                  <a:lnTo>
                    <a:pt x="92507" y="59436"/>
                  </a:lnTo>
                  <a:lnTo>
                    <a:pt x="92457" y="59285"/>
                  </a:lnTo>
                  <a:lnTo>
                    <a:pt x="92419" y="59142"/>
                  </a:lnTo>
                  <a:lnTo>
                    <a:pt x="92388" y="58991"/>
                  </a:lnTo>
                  <a:lnTo>
                    <a:pt x="92363" y="58834"/>
                  </a:lnTo>
                  <a:lnTo>
                    <a:pt x="92350" y="58684"/>
                  </a:lnTo>
                  <a:lnTo>
                    <a:pt x="92338" y="58533"/>
                  </a:lnTo>
                  <a:lnTo>
                    <a:pt x="92332" y="58376"/>
                  </a:lnTo>
                  <a:lnTo>
                    <a:pt x="92338" y="58219"/>
                  </a:lnTo>
                  <a:lnTo>
                    <a:pt x="92350" y="58069"/>
                  </a:lnTo>
                  <a:lnTo>
                    <a:pt x="92363" y="57912"/>
                  </a:lnTo>
                  <a:lnTo>
                    <a:pt x="92388" y="57755"/>
                  </a:lnTo>
                  <a:lnTo>
                    <a:pt x="92426" y="57604"/>
                  </a:lnTo>
                  <a:lnTo>
                    <a:pt x="92463" y="57454"/>
                  </a:lnTo>
                  <a:lnTo>
                    <a:pt x="92507" y="57303"/>
                  </a:lnTo>
                  <a:lnTo>
                    <a:pt x="92563" y="57153"/>
                  </a:lnTo>
                  <a:lnTo>
                    <a:pt x="92626" y="57009"/>
                  </a:lnTo>
                  <a:lnTo>
                    <a:pt x="92694" y="56865"/>
                  </a:lnTo>
                  <a:lnTo>
                    <a:pt x="92776" y="56721"/>
                  </a:lnTo>
                  <a:lnTo>
                    <a:pt x="92857" y="56584"/>
                  </a:lnTo>
                  <a:lnTo>
                    <a:pt x="92857" y="56584"/>
                  </a:lnTo>
                  <a:lnTo>
                    <a:pt x="92951" y="56446"/>
                  </a:lnTo>
                  <a:lnTo>
                    <a:pt x="93051" y="56315"/>
                  </a:lnTo>
                  <a:lnTo>
                    <a:pt x="93151" y="56198"/>
                  </a:lnTo>
                  <a:lnTo>
                    <a:pt x="93257" y="56080"/>
                  </a:lnTo>
                  <a:lnTo>
                    <a:pt x="93370" y="55975"/>
                  </a:lnTo>
                  <a:lnTo>
                    <a:pt x="93483" y="55870"/>
                  </a:lnTo>
                  <a:lnTo>
                    <a:pt x="93608" y="55772"/>
                  </a:lnTo>
                  <a:lnTo>
                    <a:pt x="93726" y="55687"/>
                  </a:lnTo>
                  <a:lnTo>
                    <a:pt x="93858" y="55602"/>
                  </a:lnTo>
                  <a:lnTo>
                    <a:pt x="93989" y="55530"/>
                  </a:lnTo>
                  <a:lnTo>
                    <a:pt x="94120" y="55465"/>
                  </a:lnTo>
                  <a:lnTo>
                    <a:pt x="94258" y="55399"/>
                  </a:lnTo>
                  <a:lnTo>
                    <a:pt x="94396" y="55347"/>
                  </a:lnTo>
                  <a:lnTo>
                    <a:pt x="94533" y="55301"/>
                  </a:lnTo>
                  <a:lnTo>
                    <a:pt x="94677" y="55262"/>
                  </a:lnTo>
                  <a:lnTo>
                    <a:pt x="94821" y="55229"/>
                  </a:lnTo>
                  <a:lnTo>
                    <a:pt x="94965" y="55203"/>
                  </a:lnTo>
                  <a:lnTo>
                    <a:pt x="95115" y="55184"/>
                  </a:lnTo>
                  <a:lnTo>
                    <a:pt x="95259" y="55170"/>
                  </a:lnTo>
                  <a:lnTo>
                    <a:pt x="95409" y="55170"/>
                  </a:lnTo>
                  <a:lnTo>
                    <a:pt x="95553" y="55170"/>
                  </a:lnTo>
                  <a:lnTo>
                    <a:pt x="95703" y="55184"/>
                  </a:lnTo>
                  <a:lnTo>
                    <a:pt x="95853" y="55203"/>
                  </a:lnTo>
                  <a:lnTo>
                    <a:pt x="95997" y="55229"/>
                  </a:lnTo>
                  <a:lnTo>
                    <a:pt x="96141" y="55262"/>
                  </a:lnTo>
                  <a:lnTo>
                    <a:pt x="96291" y="55301"/>
                  </a:lnTo>
                  <a:lnTo>
                    <a:pt x="96435" y="55354"/>
                  </a:lnTo>
                  <a:lnTo>
                    <a:pt x="96572" y="55413"/>
                  </a:lnTo>
                  <a:lnTo>
                    <a:pt x="96716" y="55478"/>
                  </a:lnTo>
                  <a:lnTo>
                    <a:pt x="96854" y="55550"/>
                  </a:lnTo>
                  <a:lnTo>
                    <a:pt x="96991" y="55628"/>
                  </a:lnTo>
                  <a:lnTo>
                    <a:pt x="97122" y="55720"/>
                  </a:lnTo>
                  <a:lnTo>
                    <a:pt x="97122" y="55720"/>
                  </a:lnTo>
                  <a:lnTo>
                    <a:pt x="97923" y="56296"/>
                  </a:lnTo>
                  <a:lnTo>
                    <a:pt x="98711" y="56878"/>
                  </a:lnTo>
                  <a:lnTo>
                    <a:pt x="99493" y="57480"/>
                  </a:lnTo>
                  <a:lnTo>
                    <a:pt x="100262" y="58088"/>
                  </a:lnTo>
                  <a:lnTo>
                    <a:pt x="101025" y="58710"/>
                  </a:lnTo>
                  <a:lnTo>
                    <a:pt x="101776" y="59344"/>
                  </a:lnTo>
                  <a:lnTo>
                    <a:pt x="102514" y="59985"/>
                  </a:lnTo>
                  <a:lnTo>
                    <a:pt x="103239" y="60640"/>
                  </a:lnTo>
                  <a:lnTo>
                    <a:pt x="103958" y="61300"/>
                  </a:lnTo>
                  <a:lnTo>
                    <a:pt x="104665" y="61981"/>
                  </a:lnTo>
                  <a:lnTo>
                    <a:pt x="105359" y="62661"/>
                  </a:lnTo>
                  <a:lnTo>
                    <a:pt x="106041" y="63361"/>
                  </a:lnTo>
                  <a:lnTo>
                    <a:pt x="106717" y="64061"/>
                  </a:lnTo>
                  <a:lnTo>
                    <a:pt x="107379" y="64781"/>
                  </a:lnTo>
                  <a:lnTo>
                    <a:pt x="108030" y="65500"/>
                  </a:lnTo>
                  <a:lnTo>
                    <a:pt x="108668" y="66240"/>
                  </a:lnTo>
                  <a:lnTo>
                    <a:pt x="109293" y="66979"/>
                  </a:lnTo>
                  <a:lnTo>
                    <a:pt x="109912" y="67731"/>
                  </a:lnTo>
                  <a:lnTo>
                    <a:pt x="110519" y="68497"/>
                  </a:lnTo>
                  <a:lnTo>
                    <a:pt x="111113" y="69269"/>
                  </a:lnTo>
                  <a:lnTo>
                    <a:pt x="111695" y="70047"/>
                  </a:lnTo>
                  <a:lnTo>
                    <a:pt x="112264" y="70832"/>
                  </a:lnTo>
                  <a:lnTo>
                    <a:pt x="112821" y="71630"/>
                  </a:lnTo>
                  <a:lnTo>
                    <a:pt x="113371" y="72435"/>
                  </a:lnTo>
                  <a:lnTo>
                    <a:pt x="113903" y="73253"/>
                  </a:lnTo>
                  <a:lnTo>
                    <a:pt x="114428" y="74071"/>
                  </a:lnTo>
                  <a:lnTo>
                    <a:pt x="114935" y="74901"/>
                  </a:lnTo>
                  <a:lnTo>
                    <a:pt x="115435" y="75739"/>
                  </a:lnTo>
                  <a:lnTo>
                    <a:pt x="115917" y="76583"/>
                  </a:lnTo>
                  <a:lnTo>
                    <a:pt x="116392" y="77433"/>
                  </a:lnTo>
                  <a:lnTo>
                    <a:pt x="116855" y="78290"/>
                  </a:lnTo>
                  <a:lnTo>
                    <a:pt x="117299" y="79160"/>
                  </a:lnTo>
                  <a:lnTo>
                    <a:pt x="117737" y="80030"/>
                  </a:lnTo>
                  <a:lnTo>
                    <a:pt x="118162" y="80914"/>
                  </a:lnTo>
                  <a:lnTo>
                    <a:pt x="118568" y="81797"/>
                  </a:lnTo>
                  <a:lnTo>
                    <a:pt x="118969" y="82693"/>
                  </a:lnTo>
                  <a:lnTo>
                    <a:pt x="119356" y="83596"/>
                  </a:lnTo>
                  <a:lnTo>
                    <a:pt x="119725" y="84499"/>
                  </a:lnTo>
                  <a:lnTo>
                    <a:pt x="120082" y="85408"/>
                  </a:lnTo>
                  <a:lnTo>
                    <a:pt x="120432" y="86330"/>
                  </a:lnTo>
                  <a:lnTo>
                    <a:pt x="120764" y="87253"/>
                  </a:lnTo>
                  <a:lnTo>
                    <a:pt x="121083" y="88182"/>
                  </a:lnTo>
                  <a:lnTo>
                    <a:pt x="121389" y="89117"/>
                  </a:lnTo>
                  <a:lnTo>
                    <a:pt x="121677" y="90059"/>
                  </a:lnTo>
                  <a:lnTo>
                    <a:pt x="121958" y="91002"/>
                  </a:lnTo>
                  <a:lnTo>
                    <a:pt x="122221" y="91950"/>
                  </a:lnTo>
                  <a:lnTo>
                    <a:pt x="122471" y="92905"/>
                  </a:lnTo>
                  <a:lnTo>
                    <a:pt x="122709" y="93867"/>
                  </a:lnTo>
                  <a:lnTo>
                    <a:pt x="122934" y="94835"/>
                  </a:lnTo>
                  <a:lnTo>
                    <a:pt x="123146" y="95803"/>
                  </a:lnTo>
                  <a:lnTo>
                    <a:pt x="123340" y="96772"/>
                  </a:lnTo>
                  <a:lnTo>
                    <a:pt x="123522" y="97753"/>
                  </a:lnTo>
                  <a:lnTo>
                    <a:pt x="123691" y="98734"/>
                  </a:lnTo>
                  <a:lnTo>
                    <a:pt x="123847" y="99716"/>
                  </a:lnTo>
                  <a:lnTo>
                    <a:pt x="123985" y="100710"/>
                  </a:lnTo>
                  <a:lnTo>
                    <a:pt x="124110" y="101698"/>
                  </a:lnTo>
                  <a:lnTo>
                    <a:pt x="124222" y="102692"/>
                  </a:lnTo>
                  <a:lnTo>
                    <a:pt x="124316" y="103693"/>
                  </a:lnTo>
                  <a:lnTo>
                    <a:pt x="124397" y="104694"/>
                  </a:lnTo>
                  <a:lnTo>
                    <a:pt x="124466" y="105702"/>
                  </a:lnTo>
                  <a:lnTo>
                    <a:pt x="124516" y="106709"/>
                  </a:lnTo>
                  <a:lnTo>
                    <a:pt x="124554" y="107717"/>
                  </a:lnTo>
                  <a:lnTo>
                    <a:pt x="124579" y="108731"/>
                  </a:lnTo>
                  <a:lnTo>
                    <a:pt x="124585" y="109241"/>
                  </a:lnTo>
                  <a:lnTo>
                    <a:pt x="124585" y="109745"/>
                  </a:lnTo>
                  <a:lnTo>
                    <a:pt x="124585" y="109745"/>
                  </a:lnTo>
                  <a:lnTo>
                    <a:pt x="124585" y="110288"/>
                  </a:lnTo>
                  <a:lnTo>
                    <a:pt x="124579" y="110824"/>
                  </a:lnTo>
                  <a:lnTo>
                    <a:pt x="124566" y="111361"/>
                  </a:lnTo>
                  <a:lnTo>
                    <a:pt x="124547" y="111897"/>
                  </a:lnTo>
                  <a:lnTo>
                    <a:pt x="124529" y="112440"/>
                  </a:lnTo>
                  <a:lnTo>
                    <a:pt x="124510" y="112976"/>
                  </a:lnTo>
                  <a:lnTo>
                    <a:pt x="124479" y="113506"/>
                  </a:lnTo>
                  <a:lnTo>
                    <a:pt x="124447" y="114043"/>
                  </a:lnTo>
                  <a:lnTo>
                    <a:pt x="124416" y="114579"/>
                  </a:lnTo>
                  <a:lnTo>
                    <a:pt x="124372" y="115116"/>
                  </a:lnTo>
                  <a:lnTo>
                    <a:pt x="124329" y="115646"/>
                  </a:lnTo>
                  <a:lnTo>
                    <a:pt x="124285" y="116182"/>
                  </a:lnTo>
                  <a:lnTo>
                    <a:pt x="124228" y="116712"/>
                  </a:lnTo>
                  <a:lnTo>
                    <a:pt x="124172" y="117242"/>
                  </a:lnTo>
                  <a:lnTo>
                    <a:pt x="124110" y="117778"/>
                  </a:lnTo>
                  <a:lnTo>
                    <a:pt x="124047" y="118308"/>
                  </a:lnTo>
                  <a:lnTo>
                    <a:pt x="123978" y="118838"/>
                  </a:lnTo>
                  <a:lnTo>
                    <a:pt x="123903" y="119362"/>
                  </a:lnTo>
                  <a:lnTo>
                    <a:pt x="123828" y="119891"/>
                  </a:lnTo>
                  <a:lnTo>
                    <a:pt x="123747" y="120421"/>
                  </a:lnTo>
                  <a:lnTo>
                    <a:pt x="123659" y="120945"/>
                  </a:lnTo>
                  <a:lnTo>
                    <a:pt x="123572" y="121468"/>
                  </a:lnTo>
                  <a:lnTo>
                    <a:pt x="123478" y="121991"/>
                  </a:lnTo>
                  <a:lnTo>
                    <a:pt x="123384" y="122515"/>
                  </a:lnTo>
                  <a:lnTo>
                    <a:pt x="123278" y="123038"/>
                  </a:lnTo>
                  <a:lnTo>
                    <a:pt x="123178" y="123562"/>
                  </a:lnTo>
                  <a:lnTo>
                    <a:pt x="123065" y="124078"/>
                  </a:lnTo>
                  <a:lnTo>
                    <a:pt x="122953" y="124602"/>
                  </a:lnTo>
                  <a:lnTo>
                    <a:pt x="122834" y="125119"/>
                  </a:lnTo>
                  <a:lnTo>
                    <a:pt x="122715" y="125635"/>
                  </a:lnTo>
                  <a:lnTo>
                    <a:pt x="122584" y="126152"/>
                  </a:lnTo>
                  <a:lnTo>
                    <a:pt x="122459" y="126663"/>
                  </a:lnTo>
                  <a:lnTo>
                    <a:pt x="122321" y="127179"/>
                  </a:lnTo>
                  <a:lnTo>
                    <a:pt x="122183" y="127690"/>
                  </a:lnTo>
                  <a:lnTo>
                    <a:pt x="122046" y="128200"/>
                  </a:lnTo>
                  <a:lnTo>
                    <a:pt x="121896" y="128710"/>
                  </a:lnTo>
                  <a:lnTo>
                    <a:pt x="121746" y="129221"/>
                  </a:lnTo>
                  <a:lnTo>
                    <a:pt x="121595" y="129731"/>
                  </a:lnTo>
                  <a:lnTo>
                    <a:pt x="121439" y="130235"/>
                  </a:lnTo>
                  <a:lnTo>
                    <a:pt x="121276" y="130738"/>
                  </a:lnTo>
                  <a:lnTo>
                    <a:pt x="121108" y="131242"/>
                  </a:lnTo>
                  <a:lnTo>
                    <a:pt x="120939" y="131746"/>
                  </a:lnTo>
                  <a:lnTo>
                    <a:pt x="120764" y="132243"/>
                  </a:lnTo>
                  <a:lnTo>
                    <a:pt x="120589" y="132740"/>
                  </a:lnTo>
                  <a:lnTo>
                    <a:pt x="120407" y="133237"/>
                  </a:lnTo>
                  <a:lnTo>
                    <a:pt x="120220" y="133735"/>
                  </a:lnTo>
                  <a:lnTo>
                    <a:pt x="120032" y="134232"/>
                  </a:lnTo>
                  <a:lnTo>
                    <a:pt x="119838" y="134722"/>
                  </a:lnTo>
                  <a:lnTo>
                    <a:pt x="119644" y="135213"/>
                  </a:lnTo>
                  <a:lnTo>
                    <a:pt x="119444" y="135704"/>
                  </a:lnTo>
                  <a:lnTo>
                    <a:pt x="119238" y="136194"/>
                  </a:lnTo>
                  <a:lnTo>
                    <a:pt x="119031" y="136679"/>
                  </a:lnTo>
                  <a:lnTo>
                    <a:pt x="118819" y="137163"/>
                  </a:lnTo>
                  <a:lnTo>
                    <a:pt x="118600" y="137647"/>
                  </a:lnTo>
                  <a:lnTo>
                    <a:pt x="118381" y="138124"/>
                  </a:lnTo>
                  <a:lnTo>
                    <a:pt x="118156" y="138608"/>
                  </a:lnTo>
                  <a:lnTo>
                    <a:pt x="117924" y="139086"/>
                  </a:lnTo>
                  <a:lnTo>
                    <a:pt x="117693" y="139557"/>
                  </a:lnTo>
                  <a:lnTo>
                    <a:pt x="117461" y="140035"/>
                  </a:lnTo>
                  <a:lnTo>
                    <a:pt x="117217" y="140506"/>
                  </a:lnTo>
                  <a:lnTo>
                    <a:pt x="116974" y="140977"/>
                  </a:lnTo>
                  <a:lnTo>
                    <a:pt x="116730" y="141441"/>
                  </a:lnTo>
                  <a:lnTo>
                    <a:pt x="116479" y="141912"/>
                  </a:lnTo>
                  <a:lnTo>
                    <a:pt x="116223" y="142377"/>
                  </a:lnTo>
                  <a:lnTo>
                    <a:pt x="116223" y="142377"/>
                  </a:lnTo>
                  <a:lnTo>
                    <a:pt x="116517" y="143096"/>
                  </a:lnTo>
                  <a:lnTo>
                    <a:pt x="116798" y="143809"/>
                  </a:lnTo>
                  <a:lnTo>
                    <a:pt x="117074" y="144516"/>
                  </a:lnTo>
                  <a:lnTo>
                    <a:pt x="117343" y="145216"/>
                  </a:lnTo>
                  <a:lnTo>
                    <a:pt x="117599" y="145916"/>
                  </a:lnTo>
                  <a:lnTo>
                    <a:pt x="117855" y="146603"/>
                  </a:lnTo>
                  <a:lnTo>
                    <a:pt x="118099" y="147290"/>
                  </a:lnTo>
                  <a:lnTo>
                    <a:pt x="118337" y="147970"/>
                  </a:lnTo>
                  <a:lnTo>
                    <a:pt x="118568" y="148644"/>
                  </a:lnTo>
                  <a:lnTo>
                    <a:pt x="118787" y="149311"/>
                  </a:lnTo>
                  <a:lnTo>
                    <a:pt x="119006" y="149972"/>
                  </a:lnTo>
                  <a:lnTo>
                    <a:pt x="119213" y="150626"/>
                  </a:lnTo>
                  <a:lnTo>
                    <a:pt x="119413" y="151267"/>
                  </a:lnTo>
                  <a:lnTo>
                    <a:pt x="119613" y="151909"/>
                  </a:lnTo>
                  <a:lnTo>
                    <a:pt x="119800" y="152543"/>
                  </a:lnTo>
                  <a:lnTo>
                    <a:pt x="119982" y="153165"/>
                  </a:lnTo>
                  <a:lnTo>
                    <a:pt x="120157" y="153780"/>
                  </a:lnTo>
                  <a:lnTo>
                    <a:pt x="120326" y="154388"/>
                  </a:lnTo>
                  <a:lnTo>
                    <a:pt x="120645" y="155579"/>
                  </a:lnTo>
                  <a:lnTo>
                    <a:pt x="120945" y="156737"/>
                  </a:lnTo>
                  <a:lnTo>
                    <a:pt x="121214" y="157855"/>
                  </a:lnTo>
                  <a:lnTo>
                    <a:pt x="121464" y="158941"/>
                  </a:lnTo>
                  <a:lnTo>
                    <a:pt x="121696" y="159981"/>
                  </a:lnTo>
                  <a:lnTo>
                    <a:pt x="121908" y="160989"/>
                  </a:lnTo>
                  <a:lnTo>
                    <a:pt x="122096" y="161951"/>
                  </a:lnTo>
                  <a:lnTo>
                    <a:pt x="122271" y="162867"/>
                  </a:lnTo>
                  <a:lnTo>
                    <a:pt x="122427" y="163743"/>
                  </a:lnTo>
                  <a:lnTo>
                    <a:pt x="122565" y="164567"/>
                  </a:lnTo>
                  <a:lnTo>
                    <a:pt x="122684" y="165346"/>
                  </a:lnTo>
                  <a:lnTo>
                    <a:pt x="122796" y="166079"/>
                  </a:lnTo>
                  <a:lnTo>
                    <a:pt x="122890" y="166759"/>
                  </a:lnTo>
                  <a:lnTo>
                    <a:pt x="122971" y="167381"/>
                  </a:lnTo>
                  <a:lnTo>
                    <a:pt x="123040" y="167956"/>
                  </a:lnTo>
                  <a:lnTo>
                    <a:pt x="123096" y="168467"/>
                  </a:lnTo>
                  <a:lnTo>
                    <a:pt x="123140" y="168931"/>
                  </a:lnTo>
                  <a:lnTo>
                    <a:pt x="123209" y="169670"/>
                  </a:lnTo>
                  <a:lnTo>
                    <a:pt x="123247" y="170161"/>
                  </a:lnTo>
                  <a:lnTo>
                    <a:pt x="123265" y="170390"/>
                  </a:lnTo>
                  <a:lnTo>
                    <a:pt x="123265" y="170390"/>
                  </a:lnTo>
                  <a:lnTo>
                    <a:pt x="123265" y="170560"/>
                  </a:lnTo>
                  <a:lnTo>
                    <a:pt x="123265" y="170730"/>
                  </a:lnTo>
                  <a:lnTo>
                    <a:pt x="123253" y="170900"/>
                  </a:lnTo>
                  <a:lnTo>
                    <a:pt x="123228" y="171064"/>
                  </a:lnTo>
                  <a:lnTo>
                    <a:pt x="123203" y="171234"/>
                  </a:lnTo>
                  <a:lnTo>
                    <a:pt x="123165" y="171397"/>
                  </a:lnTo>
                  <a:lnTo>
                    <a:pt x="123121" y="171554"/>
                  </a:lnTo>
                  <a:lnTo>
                    <a:pt x="123065" y="171711"/>
                  </a:lnTo>
                  <a:lnTo>
                    <a:pt x="123003" y="171868"/>
                  </a:lnTo>
                  <a:lnTo>
                    <a:pt x="122934" y="172019"/>
                  </a:lnTo>
                  <a:lnTo>
                    <a:pt x="122859" y="172169"/>
                  </a:lnTo>
                  <a:lnTo>
                    <a:pt x="122777" y="172313"/>
                  </a:lnTo>
                  <a:lnTo>
                    <a:pt x="122684" y="172451"/>
                  </a:lnTo>
                  <a:lnTo>
                    <a:pt x="122584" y="172582"/>
                  </a:lnTo>
                  <a:lnTo>
                    <a:pt x="122484" y="172712"/>
                  </a:lnTo>
                  <a:lnTo>
                    <a:pt x="122371" y="172837"/>
                  </a:lnTo>
                  <a:lnTo>
                    <a:pt x="122371" y="172837"/>
                  </a:lnTo>
                  <a:lnTo>
                    <a:pt x="122252" y="172954"/>
                  </a:lnTo>
                  <a:lnTo>
                    <a:pt x="122127" y="173066"/>
                  </a:lnTo>
                  <a:lnTo>
                    <a:pt x="122002" y="173170"/>
                  </a:lnTo>
                  <a:lnTo>
                    <a:pt x="121864" y="173262"/>
                  </a:lnTo>
                  <a:lnTo>
                    <a:pt x="121727" y="173354"/>
                  </a:lnTo>
                  <a:lnTo>
                    <a:pt x="121589" y="173432"/>
                  </a:lnTo>
                  <a:lnTo>
                    <a:pt x="121445" y="173504"/>
                  </a:lnTo>
                  <a:lnTo>
                    <a:pt x="121295" y="173563"/>
                  </a:lnTo>
                  <a:lnTo>
                    <a:pt x="121145" y="173622"/>
                  </a:lnTo>
                  <a:lnTo>
                    <a:pt x="120989" y="173668"/>
                  </a:lnTo>
                  <a:lnTo>
                    <a:pt x="120832" y="173707"/>
                  </a:lnTo>
                  <a:lnTo>
                    <a:pt x="120676" y="173740"/>
                  </a:lnTo>
                  <a:lnTo>
                    <a:pt x="120520" y="173759"/>
                  </a:lnTo>
                  <a:lnTo>
                    <a:pt x="120357" y="173772"/>
                  </a:lnTo>
                  <a:lnTo>
                    <a:pt x="120194" y="173779"/>
                  </a:lnTo>
                  <a:lnTo>
                    <a:pt x="120032" y="173772"/>
                  </a:lnTo>
                  <a:lnTo>
                    <a:pt x="120032" y="173772"/>
                  </a:lnTo>
                  <a:lnTo>
                    <a:pt x="119807" y="173759"/>
                  </a:lnTo>
                  <a:lnTo>
                    <a:pt x="119331" y="173720"/>
                  </a:lnTo>
                  <a:lnTo>
                    <a:pt x="118625" y="173648"/>
                  </a:lnTo>
                  <a:lnTo>
                    <a:pt x="118181" y="173602"/>
                  </a:lnTo>
                  <a:lnTo>
                    <a:pt x="117687" y="173537"/>
                  </a:lnTo>
                  <a:lnTo>
                    <a:pt x="117136" y="173465"/>
                  </a:lnTo>
                  <a:lnTo>
                    <a:pt x="116529" y="173380"/>
                  </a:lnTo>
                  <a:lnTo>
                    <a:pt x="115879" y="173282"/>
                  </a:lnTo>
                  <a:lnTo>
                    <a:pt x="115179" y="173170"/>
                  </a:lnTo>
                  <a:lnTo>
                    <a:pt x="114428" y="173046"/>
                  </a:lnTo>
                  <a:lnTo>
                    <a:pt x="113628" y="172902"/>
                  </a:lnTo>
                  <a:lnTo>
                    <a:pt x="112789" y="172739"/>
                  </a:lnTo>
                  <a:lnTo>
                    <a:pt x="111901" y="172555"/>
                  </a:lnTo>
                  <a:lnTo>
                    <a:pt x="110976" y="172359"/>
                  </a:lnTo>
                  <a:lnTo>
                    <a:pt x="110013" y="172137"/>
                  </a:lnTo>
                  <a:lnTo>
                    <a:pt x="109006" y="171895"/>
                  </a:lnTo>
                  <a:lnTo>
                    <a:pt x="107961" y="171633"/>
                  </a:lnTo>
                  <a:lnTo>
                    <a:pt x="106879" y="171345"/>
                  </a:lnTo>
                  <a:lnTo>
                    <a:pt x="105766" y="171038"/>
                  </a:lnTo>
                  <a:lnTo>
                    <a:pt x="104621" y="170704"/>
                  </a:lnTo>
                  <a:lnTo>
                    <a:pt x="104033" y="170527"/>
                  </a:lnTo>
                  <a:lnTo>
                    <a:pt x="103446" y="170344"/>
                  </a:lnTo>
                  <a:lnTo>
                    <a:pt x="102845" y="170154"/>
                  </a:lnTo>
                  <a:lnTo>
                    <a:pt x="102232" y="169958"/>
                  </a:lnTo>
                  <a:lnTo>
                    <a:pt x="101619" y="169749"/>
                  </a:lnTo>
                  <a:lnTo>
                    <a:pt x="101000" y="169539"/>
                  </a:lnTo>
                  <a:lnTo>
                    <a:pt x="100368" y="169324"/>
                  </a:lnTo>
                  <a:lnTo>
                    <a:pt x="99731" y="169095"/>
                  </a:lnTo>
                  <a:lnTo>
                    <a:pt x="99093" y="168866"/>
                  </a:lnTo>
                  <a:lnTo>
                    <a:pt x="98442" y="168624"/>
                  </a:lnTo>
                  <a:lnTo>
                    <a:pt x="97792" y="168375"/>
                  </a:lnTo>
                  <a:lnTo>
                    <a:pt x="97129" y="168120"/>
                  </a:lnTo>
                  <a:lnTo>
                    <a:pt x="96466" y="167858"/>
                  </a:lnTo>
                  <a:lnTo>
                    <a:pt x="95790" y="167583"/>
                  </a:lnTo>
                  <a:lnTo>
                    <a:pt x="95115" y="167302"/>
                  </a:lnTo>
                  <a:lnTo>
                    <a:pt x="94433" y="167014"/>
                  </a:lnTo>
                  <a:lnTo>
                    <a:pt x="93751" y="166720"/>
                  </a:lnTo>
                  <a:lnTo>
                    <a:pt x="93057" y="166419"/>
                  </a:lnTo>
                  <a:lnTo>
                    <a:pt x="93057" y="166419"/>
                  </a:lnTo>
                  <a:lnTo>
                    <a:pt x="92619" y="166674"/>
                  </a:lnTo>
                  <a:lnTo>
                    <a:pt x="92175" y="166929"/>
                  </a:lnTo>
                  <a:lnTo>
                    <a:pt x="91738" y="167178"/>
                  </a:lnTo>
                  <a:lnTo>
                    <a:pt x="91294" y="167426"/>
                  </a:lnTo>
                  <a:lnTo>
                    <a:pt x="90843" y="167668"/>
                  </a:lnTo>
                  <a:lnTo>
                    <a:pt x="90399" y="167910"/>
                  </a:lnTo>
                  <a:lnTo>
                    <a:pt x="89949" y="168146"/>
                  </a:lnTo>
                  <a:lnTo>
                    <a:pt x="89499" y="168375"/>
                  </a:lnTo>
                  <a:lnTo>
                    <a:pt x="89042" y="168604"/>
                  </a:lnTo>
                  <a:lnTo>
                    <a:pt x="88592" y="168826"/>
                  </a:lnTo>
                  <a:lnTo>
                    <a:pt x="88135" y="169049"/>
                  </a:lnTo>
                  <a:lnTo>
                    <a:pt x="87672" y="169265"/>
                  </a:lnTo>
                  <a:lnTo>
                    <a:pt x="87216" y="169474"/>
                  </a:lnTo>
                  <a:lnTo>
                    <a:pt x="86753" y="169683"/>
                  </a:lnTo>
                  <a:lnTo>
                    <a:pt x="86290" y="169886"/>
                  </a:lnTo>
                  <a:lnTo>
                    <a:pt x="85827" y="170089"/>
                  </a:lnTo>
                  <a:lnTo>
                    <a:pt x="85364" y="170285"/>
                  </a:lnTo>
                  <a:lnTo>
                    <a:pt x="84895" y="170475"/>
                  </a:lnTo>
                  <a:lnTo>
                    <a:pt x="84433" y="170665"/>
                  </a:lnTo>
                  <a:lnTo>
                    <a:pt x="83957" y="170848"/>
                  </a:lnTo>
                  <a:lnTo>
                    <a:pt x="83488" y="171031"/>
                  </a:lnTo>
                  <a:lnTo>
                    <a:pt x="83019" y="171208"/>
                  </a:lnTo>
                  <a:lnTo>
                    <a:pt x="82544" y="171378"/>
                  </a:lnTo>
                  <a:lnTo>
                    <a:pt x="82068" y="171548"/>
                  </a:lnTo>
                  <a:lnTo>
                    <a:pt x="81593" y="171711"/>
                  </a:lnTo>
                  <a:lnTo>
                    <a:pt x="81118" y="171868"/>
                  </a:lnTo>
                  <a:lnTo>
                    <a:pt x="80636" y="172025"/>
                  </a:lnTo>
                  <a:lnTo>
                    <a:pt x="80155" y="172176"/>
                  </a:lnTo>
                  <a:lnTo>
                    <a:pt x="79679" y="172326"/>
                  </a:lnTo>
                  <a:lnTo>
                    <a:pt x="79198" y="172470"/>
                  </a:lnTo>
                  <a:lnTo>
                    <a:pt x="78710" y="172608"/>
                  </a:lnTo>
                  <a:lnTo>
                    <a:pt x="78228" y="172745"/>
                  </a:lnTo>
                  <a:lnTo>
                    <a:pt x="77741" y="172876"/>
                  </a:lnTo>
                  <a:lnTo>
                    <a:pt x="77259" y="173007"/>
                  </a:lnTo>
                  <a:lnTo>
                    <a:pt x="76771" y="173131"/>
                  </a:lnTo>
                  <a:lnTo>
                    <a:pt x="76277" y="173249"/>
                  </a:lnTo>
                  <a:lnTo>
                    <a:pt x="75789" y="173367"/>
                  </a:lnTo>
                  <a:lnTo>
                    <a:pt x="75301" y="173478"/>
                  </a:lnTo>
                  <a:lnTo>
                    <a:pt x="74807" y="173582"/>
                  </a:lnTo>
                  <a:lnTo>
                    <a:pt x="74319" y="173687"/>
                  </a:lnTo>
                  <a:lnTo>
                    <a:pt x="73825" y="173785"/>
                  </a:lnTo>
                  <a:lnTo>
                    <a:pt x="73331" y="173877"/>
                  </a:lnTo>
                  <a:lnTo>
                    <a:pt x="72837" y="173968"/>
                  </a:lnTo>
                  <a:lnTo>
                    <a:pt x="72337" y="174060"/>
                  </a:lnTo>
                  <a:lnTo>
                    <a:pt x="71843" y="174139"/>
                  </a:lnTo>
                  <a:lnTo>
                    <a:pt x="71349" y="174217"/>
                  </a:lnTo>
                  <a:lnTo>
                    <a:pt x="70848" y="174289"/>
                  </a:lnTo>
                  <a:lnTo>
                    <a:pt x="70348" y="174361"/>
                  </a:lnTo>
                  <a:lnTo>
                    <a:pt x="69848" y="174426"/>
                  </a:lnTo>
                  <a:lnTo>
                    <a:pt x="69347" y="174492"/>
                  </a:lnTo>
                  <a:lnTo>
                    <a:pt x="68847" y="174544"/>
                  </a:lnTo>
                  <a:lnTo>
                    <a:pt x="68347" y="174597"/>
                  </a:lnTo>
                  <a:lnTo>
                    <a:pt x="67846" y="174649"/>
                  </a:lnTo>
                  <a:lnTo>
                    <a:pt x="67346" y="174695"/>
                  </a:lnTo>
                  <a:lnTo>
                    <a:pt x="66839" y="174734"/>
                  </a:lnTo>
                  <a:lnTo>
                    <a:pt x="66339" y="174773"/>
                  </a:lnTo>
                  <a:lnTo>
                    <a:pt x="65832" y="174799"/>
                  </a:lnTo>
                  <a:lnTo>
                    <a:pt x="65326" y="174832"/>
                  </a:lnTo>
                  <a:lnTo>
                    <a:pt x="64825" y="174852"/>
                  </a:lnTo>
                  <a:lnTo>
                    <a:pt x="64319" y="174871"/>
                  </a:lnTo>
                  <a:lnTo>
                    <a:pt x="63812" y="174884"/>
                  </a:lnTo>
                  <a:lnTo>
                    <a:pt x="63306" y="174897"/>
                  </a:lnTo>
                  <a:lnTo>
                    <a:pt x="62799" y="174904"/>
                  </a:lnTo>
                  <a:lnTo>
                    <a:pt x="62292" y="174904"/>
                  </a:lnTo>
                  <a:lnTo>
                    <a:pt x="62292" y="174904"/>
                  </a:lnTo>
                  <a:lnTo>
                    <a:pt x="61348" y="174897"/>
                  </a:lnTo>
                  <a:lnTo>
                    <a:pt x="60410" y="174878"/>
                  </a:lnTo>
                  <a:lnTo>
                    <a:pt x="59472" y="174839"/>
                  </a:lnTo>
                  <a:lnTo>
                    <a:pt x="58540" y="174793"/>
                  </a:lnTo>
                  <a:lnTo>
                    <a:pt x="57608" y="174727"/>
                  </a:lnTo>
                  <a:lnTo>
                    <a:pt x="56682" y="174642"/>
                  </a:lnTo>
                  <a:lnTo>
                    <a:pt x="55763" y="174551"/>
                  </a:lnTo>
                  <a:lnTo>
                    <a:pt x="54844" y="174446"/>
                  </a:lnTo>
                  <a:lnTo>
                    <a:pt x="53931" y="174322"/>
                  </a:lnTo>
                  <a:lnTo>
                    <a:pt x="53017" y="174184"/>
                  </a:lnTo>
                  <a:lnTo>
                    <a:pt x="52111" y="174034"/>
                  </a:lnTo>
                  <a:lnTo>
                    <a:pt x="51210" y="173877"/>
                  </a:lnTo>
                  <a:lnTo>
                    <a:pt x="50316" y="173700"/>
                  </a:lnTo>
                  <a:lnTo>
                    <a:pt x="49421" y="173511"/>
                  </a:lnTo>
                  <a:lnTo>
                    <a:pt x="48533" y="173308"/>
                  </a:lnTo>
                  <a:lnTo>
                    <a:pt x="47651" y="173092"/>
                  </a:lnTo>
                  <a:lnTo>
                    <a:pt x="46776" y="172856"/>
                  </a:lnTo>
                  <a:lnTo>
                    <a:pt x="45900" y="172614"/>
                  </a:lnTo>
                  <a:lnTo>
                    <a:pt x="45031" y="172359"/>
                  </a:lnTo>
                  <a:lnTo>
                    <a:pt x="44168" y="172091"/>
                  </a:lnTo>
                  <a:lnTo>
                    <a:pt x="43311" y="171816"/>
                  </a:lnTo>
                  <a:lnTo>
                    <a:pt x="42460" y="171522"/>
                  </a:lnTo>
                  <a:lnTo>
                    <a:pt x="41610" y="171214"/>
                  </a:lnTo>
                  <a:lnTo>
                    <a:pt x="40772" y="170894"/>
                  </a:lnTo>
                  <a:lnTo>
                    <a:pt x="39933" y="170567"/>
                  </a:lnTo>
                  <a:lnTo>
                    <a:pt x="39102" y="170226"/>
                  </a:lnTo>
                  <a:lnTo>
                    <a:pt x="38276" y="169873"/>
                  </a:lnTo>
                  <a:lnTo>
                    <a:pt x="37463" y="169507"/>
                  </a:lnTo>
                  <a:lnTo>
                    <a:pt x="36650" y="169127"/>
                  </a:lnTo>
                  <a:lnTo>
                    <a:pt x="35843" y="168735"/>
                  </a:lnTo>
                  <a:lnTo>
                    <a:pt x="35043" y="168336"/>
                  </a:lnTo>
                  <a:lnTo>
                    <a:pt x="34248" y="167924"/>
                  </a:lnTo>
                  <a:lnTo>
                    <a:pt x="34248" y="167924"/>
                  </a:lnTo>
                  <a:lnTo>
                    <a:pt x="34392" y="173367"/>
                  </a:lnTo>
                  <a:lnTo>
                    <a:pt x="34549" y="178783"/>
                  </a:lnTo>
                  <a:lnTo>
                    <a:pt x="34724" y="184168"/>
                  </a:lnTo>
                  <a:lnTo>
                    <a:pt x="34905" y="189513"/>
                  </a:lnTo>
                  <a:lnTo>
                    <a:pt x="35105" y="194831"/>
                  </a:lnTo>
                  <a:lnTo>
                    <a:pt x="35318" y="200098"/>
                  </a:lnTo>
                  <a:lnTo>
                    <a:pt x="35430" y="202721"/>
                  </a:lnTo>
                  <a:lnTo>
                    <a:pt x="35543" y="205325"/>
                  </a:lnTo>
                  <a:lnTo>
                    <a:pt x="35662" y="207922"/>
                  </a:lnTo>
                  <a:lnTo>
                    <a:pt x="35781" y="210506"/>
                  </a:lnTo>
                  <a:lnTo>
                    <a:pt x="35781" y="210506"/>
                  </a:lnTo>
                  <a:lnTo>
                    <a:pt x="37632" y="210630"/>
                  </a:lnTo>
                  <a:lnTo>
                    <a:pt x="39915" y="210781"/>
                  </a:lnTo>
                  <a:lnTo>
                    <a:pt x="42598" y="210951"/>
                  </a:lnTo>
                  <a:lnTo>
                    <a:pt x="45662" y="211128"/>
                  </a:lnTo>
                  <a:lnTo>
                    <a:pt x="49071" y="211324"/>
                  </a:lnTo>
                  <a:lnTo>
                    <a:pt x="52805" y="211514"/>
                  </a:lnTo>
                  <a:lnTo>
                    <a:pt x="54787" y="211612"/>
                  </a:lnTo>
                  <a:lnTo>
                    <a:pt x="56833" y="211710"/>
                  </a:lnTo>
                  <a:lnTo>
                    <a:pt x="58946" y="211808"/>
                  </a:lnTo>
                  <a:lnTo>
                    <a:pt x="61123" y="211906"/>
                  </a:lnTo>
                  <a:lnTo>
                    <a:pt x="61123" y="211906"/>
                  </a:lnTo>
                  <a:lnTo>
                    <a:pt x="61286" y="211913"/>
                  </a:lnTo>
                  <a:lnTo>
                    <a:pt x="61436" y="211932"/>
                  </a:lnTo>
                  <a:lnTo>
                    <a:pt x="61592" y="211958"/>
                  </a:lnTo>
                  <a:lnTo>
                    <a:pt x="61742" y="211998"/>
                  </a:lnTo>
                  <a:lnTo>
                    <a:pt x="61886" y="212037"/>
                  </a:lnTo>
                  <a:lnTo>
                    <a:pt x="62030" y="212089"/>
                  </a:lnTo>
                  <a:lnTo>
                    <a:pt x="62174" y="212142"/>
                  </a:lnTo>
                  <a:lnTo>
                    <a:pt x="62311" y="212207"/>
                  </a:lnTo>
                  <a:lnTo>
                    <a:pt x="62443" y="212279"/>
                  </a:lnTo>
                  <a:lnTo>
                    <a:pt x="62574" y="212351"/>
                  </a:lnTo>
                  <a:lnTo>
                    <a:pt x="62699" y="212436"/>
                  </a:lnTo>
                  <a:lnTo>
                    <a:pt x="62818" y="212528"/>
                  </a:lnTo>
                  <a:lnTo>
                    <a:pt x="62937" y="212619"/>
                  </a:lnTo>
                  <a:lnTo>
                    <a:pt x="63049" y="212717"/>
                  </a:lnTo>
                  <a:lnTo>
                    <a:pt x="63156" y="212822"/>
                  </a:lnTo>
                  <a:lnTo>
                    <a:pt x="63256" y="212933"/>
                  </a:lnTo>
                  <a:lnTo>
                    <a:pt x="63356" y="213051"/>
                  </a:lnTo>
                  <a:lnTo>
                    <a:pt x="63443" y="213169"/>
                  </a:lnTo>
                  <a:lnTo>
                    <a:pt x="63531" y="213300"/>
                  </a:lnTo>
                  <a:lnTo>
                    <a:pt x="63612" y="213424"/>
                  </a:lnTo>
                  <a:lnTo>
                    <a:pt x="63687" y="213561"/>
                  </a:lnTo>
                  <a:lnTo>
                    <a:pt x="63756" y="213699"/>
                  </a:lnTo>
                  <a:lnTo>
                    <a:pt x="63819" y="213836"/>
                  </a:lnTo>
                  <a:lnTo>
                    <a:pt x="63875" y="213986"/>
                  </a:lnTo>
                  <a:lnTo>
                    <a:pt x="63925" y="214130"/>
                  </a:lnTo>
                  <a:lnTo>
                    <a:pt x="63969" y="214281"/>
                  </a:lnTo>
                  <a:lnTo>
                    <a:pt x="64000" y="214438"/>
                  </a:lnTo>
                  <a:lnTo>
                    <a:pt x="64031" y="214595"/>
                  </a:lnTo>
                  <a:lnTo>
                    <a:pt x="64050" y="214752"/>
                  </a:lnTo>
                  <a:lnTo>
                    <a:pt x="64062" y="214915"/>
                  </a:lnTo>
                  <a:lnTo>
                    <a:pt x="64069" y="215079"/>
                  </a:lnTo>
                  <a:lnTo>
                    <a:pt x="64069" y="215243"/>
                  </a:lnTo>
                  <a:lnTo>
                    <a:pt x="64069" y="215243"/>
                  </a:lnTo>
                  <a:lnTo>
                    <a:pt x="64056" y="215406"/>
                  </a:lnTo>
                  <a:lnTo>
                    <a:pt x="64037" y="215563"/>
                  </a:lnTo>
                  <a:lnTo>
                    <a:pt x="64012" y="215720"/>
                  </a:lnTo>
                  <a:lnTo>
                    <a:pt x="63981" y="215871"/>
                  </a:lnTo>
                  <a:lnTo>
                    <a:pt x="63944" y="216021"/>
                  </a:lnTo>
                  <a:lnTo>
                    <a:pt x="63900" y="216172"/>
                  </a:lnTo>
                  <a:lnTo>
                    <a:pt x="63850" y="216315"/>
                  </a:lnTo>
                  <a:lnTo>
                    <a:pt x="63794" y="216453"/>
                  </a:lnTo>
                  <a:lnTo>
                    <a:pt x="63725" y="216590"/>
                  </a:lnTo>
                  <a:lnTo>
                    <a:pt x="63656" y="216721"/>
                  </a:lnTo>
                  <a:lnTo>
                    <a:pt x="63581" y="216852"/>
                  </a:lnTo>
                  <a:lnTo>
                    <a:pt x="63500" y="216976"/>
                  </a:lnTo>
                  <a:lnTo>
                    <a:pt x="63412" y="217094"/>
                  </a:lnTo>
                  <a:lnTo>
                    <a:pt x="63324" y="217212"/>
                  </a:lnTo>
                  <a:lnTo>
                    <a:pt x="63224" y="217323"/>
                  </a:lnTo>
                  <a:lnTo>
                    <a:pt x="63124" y="217428"/>
                  </a:lnTo>
                  <a:lnTo>
                    <a:pt x="63018" y="217532"/>
                  </a:lnTo>
                  <a:lnTo>
                    <a:pt x="62905" y="217630"/>
                  </a:lnTo>
                  <a:lnTo>
                    <a:pt x="62793" y="217715"/>
                  </a:lnTo>
                  <a:lnTo>
                    <a:pt x="62674" y="217801"/>
                  </a:lnTo>
                  <a:lnTo>
                    <a:pt x="62549" y="217886"/>
                  </a:lnTo>
                  <a:lnTo>
                    <a:pt x="62424" y="217958"/>
                  </a:lnTo>
                  <a:lnTo>
                    <a:pt x="62299" y="218023"/>
                  </a:lnTo>
                  <a:lnTo>
                    <a:pt x="62161" y="218082"/>
                  </a:lnTo>
                  <a:lnTo>
                    <a:pt x="62024" y="218141"/>
                  </a:lnTo>
                  <a:lnTo>
                    <a:pt x="61886" y="218187"/>
                  </a:lnTo>
                  <a:lnTo>
                    <a:pt x="61748" y="218226"/>
                  </a:lnTo>
                  <a:lnTo>
                    <a:pt x="61598" y="218258"/>
                  </a:lnTo>
                  <a:lnTo>
                    <a:pt x="61454" y="218285"/>
                  </a:lnTo>
                  <a:lnTo>
                    <a:pt x="61304" y="218304"/>
                  </a:lnTo>
                  <a:lnTo>
                    <a:pt x="61154" y="218317"/>
                  </a:lnTo>
                  <a:lnTo>
                    <a:pt x="61004" y="218324"/>
                  </a:lnTo>
                  <a:lnTo>
                    <a:pt x="61004" y="218324"/>
                  </a:lnTo>
                  <a:lnTo>
                    <a:pt x="60873" y="218317"/>
                  </a:lnTo>
                  <a:lnTo>
                    <a:pt x="60873" y="218317"/>
                  </a:lnTo>
                  <a:lnTo>
                    <a:pt x="57833" y="218187"/>
                  </a:lnTo>
                  <a:lnTo>
                    <a:pt x="54912" y="218049"/>
                  </a:lnTo>
                  <a:lnTo>
                    <a:pt x="52129" y="217912"/>
                  </a:lnTo>
                  <a:lnTo>
                    <a:pt x="49490" y="217774"/>
                  </a:lnTo>
                  <a:lnTo>
                    <a:pt x="47007" y="217637"/>
                  </a:lnTo>
                  <a:lnTo>
                    <a:pt x="44693" y="217506"/>
                  </a:lnTo>
                  <a:lnTo>
                    <a:pt x="42548" y="217375"/>
                  </a:lnTo>
                  <a:lnTo>
                    <a:pt x="40584" y="217258"/>
                  </a:lnTo>
                  <a:lnTo>
                    <a:pt x="37250" y="217042"/>
                  </a:lnTo>
                  <a:lnTo>
                    <a:pt x="34761" y="216872"/>
                  </a:lnTo>
                  <a:lnTo>
                    <a:pt x="33191" y="216760"/>
                  </a:lnTo>
                  <a:lnTo>
                    <a:pt x="32622" y="216715"/>
                  </a:lnTo>
                  <a:lnTo>
                    <a:pt x="32622" y="216715"/>
                  </a:lnTo>
                  <a:lnTo>
                    <a:pt x="32478" y="216701"/>
                  </a:lnTo>
                  <a:lnTo>
                    <a:pt x="32341" y="216682"/>
                  </a:lnTo>
                  <a:lnTo>
                    <a:pt x="32203" y="216656"/>
                  </a:lnTo>
                  <a:lnTo>
                    <a:pt x="32066" y="216616"/>
                  </a:lnTo>
                  <a:lnTo>
                    <a:pt x="31928" y="216577"/>
                  </a:lnTo>
                  <a:lnTo>
                    <a:pt x="31797" y="216531"/>
                  </a:lnTo>
                  <a:lnTo>
                    <a:pt x="31665" y="216479"/>
                  </a:lnTo>
                  <a:lnTo>
                    <a:pt x="31540" y="216420"/>
                  </a:lnTo>
                  <a:lnTo>
                    <a:pt x="31415" y="216355"/>
                  </a:lnTo>
                  <a:lnTo>
                    <a:pt x="31296" y="216283"/>
                  </a:lnTo>
                  <a:lnTo>
                    <a:pt x="31184" y="216211"/>
                  </a:lnTo>
                  <a:lnTo>
                    <a:pt x="31071" y="216132"/>
                  </a:lnTo>
                  <a:lnTo>
                    <a:pt x="30959" y="216047"/>
                  </a:lnTo>
                  <a:lnTo>
                    <a:pt x="30852" y="215956"/>
                  </a:lnTo>
                  <a:lnTo>
                    <a:pt x="30752" y="215858"/>
                  </a:lnTo>
                  <a:lnTo>
                    <a:pt x="30658" y="215759"/>
                  </a:lnTo>
                  <a:lnTo>
                    <a:pt x="30565" y="215655"/>
                  </a:lnTo>
                  <a:lnTo>
                    <a:pt x="30477" y="215550"/>
                  </a:lnTo>
                  <a:lnTo>
                    <a:pt x="30389" y="215439"/>
                  </a:lnTo>
                  <a:lnTo>
                    <a:pt x="30314" y="215321"/>
                  </a:lnTo>
                  <a:lnTo>
                    <a:pt x="30239" y="215203"/>
                  </a:lnTo>
                  <a:lnTo>
                    <a:pt x="30171" y="215079"/>
                  </a:lnTo>
                  <a:lnTo>
                    <a:pt x="30102" y="214948"/>
                  </a:lnTo>
                  <a:lnTo>
                    <a:pt x="30045" y="214817"/>
                  </a:lnTo>
                  <a:lnTo>
                    <a:pt x="29995" y="214687"/>
                  </a:lnTo>
                  <a:lnTo>
                    <a:pt x="29945" y="214549"/>
                  </a:lnTo>
                  <a:lnTo>
                    <a:pt x="29902" y="214412"/>
                  </a:lnTo>
                  <a:lnTo>
                    <a:pt x="29864" y="214268"/>
                  </a:lnTo>
                  <a:lnTo>
                    <a:pt x="29839" y="214124"/>
                  </a:lnTo>
                  <a:lnTo>
                    <a:pt x="29814" y="213980"/>
                  </a:lnTo>
                  <a:lnTo>
                    <a:pt x="29795" y="213829"/>
                  </a:lnTo>
                  <a:lnTo>
                    <a:pt x="29783" y="213679"/>
                  </a:lnTo>
                  <a:lnTo>
                    <a:pt x="29783" y="213679"/>
                  </a:lnTo>
                  <a:lnTo>
                    <a:pt x="29639" y="210689"/>
                  </a:lnTo>
                  <a:lnTo>
                    <a:pt x="29501" y="207680"/>
                  </a:lnTo>
                  <a:lnTo>
                    <a:pt x="29364" y="204657"/>
                  </a:lnTo>
                  <a:lnTo>
                    <a:pt x="29232" y="201615"/>
                  </a:lnTo>
                  <a:lnTo>
                    <a:pt x="29107" y="198560"/>
                  </a:lnTo>
                  <a:lnTo>
                    <a:pt x="28989" y="195492"/>
                  </a:lnTo>
                  <a:lnTo>
                    <a:pt x="28870" y="192404"/>
                  </a:lnTo>
                  <a:lnTo>
                    <a:pt x="28757" y="189310"/>
                  </a:lnTo>
                  <a:lnTo>
                    <a:pt x="28645" y="186196"/>
                  </a:lnTo>
                  <a:lnTo>
                    <a:pt x="28544" y="183075"/>
                  </a:lnTo>
                  <a:lnTo>
                    <a:pt x="28444" y="179941"/>
                  </a:lnTo>
                  <a:lnTo>
                    <a:pt x="28351" y="176801"/>
                  </a:lnTo>
                  <a:lnTo>
                    <a:pt x="28257" y="173648"/>
                  </a:lnTo>
                  <a:lnTo>
                    <a:pt x="28169" y="170482"/>
                  </a:lnTo>
                  <a:lnTo>
                    <a:pt x="28088" y="167309"/>
                  </a:lnTo>
                  <a:lnTo>
                    <a:pt x="28013" y="164129"/>
                  </a:lnTo>
                  <a:lnTo>
                    <a:pt x="28013" y="164129"/>
                  </a:lnTo>
                  <a:lnTo>
                    <a:pt x="27225" y="163580"/>
                  </a:lnTo>
                  <a:lnTo>
                    <a:pt x="26449" y="163010"/>
                  </a:lnTo>
                  <a:lnTo>
                    <a:pt x="25680" y="162435"/>
                  </a:lnTo>
                  <a:lnTo>
                    <a:pt x="24917" y="161846"/>
                  </a:lnTo>
                  <a:lnTo>
                    <a:pt x="24166" y="161244"/>
                  </a:lnTo>
                  <a:lnTo>
                    <a:pt x="23428" y="160636"/>
                  </a:lnTo>
                  <a:lnTo>
                    <a:pt x="22690" y="160008"/>
                  </a:lnTo>
                  <a:lnTo>
                    <a:pt x="21965" y="159373"/>
                  </a:lnTo>
                  <a:lnTo>
                    <a:pt x="21252" y="158725"/>
                  </a:lnTo>
                  <a:lnTo>
                    <a:pt x="20545" y="158071"/>
                  </a:lnTo>
                  <a:lnTo>
                    <a:pt x="19851" y="157404"/>
                  </a:lnTo>
                  <a:lnTo>
                    <a:pt x="19163" y="156723"/>
                  </a:lnTo>
                  <a:lnTo>
                    <a:pt x="18488" y="156030"/>
                  </a:lnTo>
                  <a:lnTo>
                    <a:pt x="17825" y="155330"/>
                  </a:lnTo>
                  <a:lnTo>
                    <a:pt x="17168" y="154623"/>
                  </a:lnTo>
                  <a:lnTo>
                    <a:pt x="16524" y="153904"/>
                  </a:lnTo>
                  <a:lnTo>
                    <a:pt x="15886" y="153171"/>
                  </a:lnTo>
                  <a:lnTo>
                    <a:pt x="15260" y="152425"/>
                  </a:lnTo>
                  <a:lnTo>
                    <a:pt x="14647" y="151680"/>
                  </a:lnTo>
                  <a:lnTo>
                    <a:pt x="14041" y="150914"/>
                  </a:lnTo>
                  <a:lnTo>
                    <a:pt x="13447" y="150149"/>
                  </a:lnTo>
                  <a:lnTo>
                    <a:pt x="12865" y="149364"/>
                  </a:lnTo>
                  <a:lnTo>
                    <a:pt x="12296" y="148579"/>
                  </a:lnTo>
                  <a:lnTo>
                    <a:pt x="11739" y="147780"/>
                  </a:lnTo>
                  <a:lnTo>
                    <a:pt x="11189" y="146969"/>
                  </a:lnTo>
                  <a:lnTo>
                    <a:pt x="10651" y="146151"/>
                  </a:lnTo>
                  <a:lnTo>
                    <a:pt x="10126" y="145327"/>
                  </a:lnTo>
                  <a:lnTo>
                    <a:pt x="9613" y="144496"/>
                  </a:lnTo>
                  <a:lnTo>
                    <a:pt x="9112" y="143652"/>
                  </a:lnTo>
                  <a:lnTo>
                    <a:pt x="8625" y="142802"/>
                  </a:lnTo>
                  <a:lnTo>
                    <a:pt x="8143" y="141938"/>
                  </a:lnTo>
                  <a:lnTo>
                    <a:pt x="7680" y="141075"/>
                  </a:lnTo>
                  <a:lnTo>
                    <a:pt x="7230" y="140198"/>
                  </a:lnTo>
                  <a:lnTo>
                    <a:pt x="6786" y="139315"/>
                  </a:lnTo>
                  <a:lnTo>
                    <a:pt x="6361" y="138419"/>
                  </a:lnTo>
                  <a:lnTo>
                    <a:pt x="5948" y="137522"/>
                  </a:lnTo>
                  <a:lnTo>
                    <a:pt x="5541" y="136613"/>
                  </a:lnTo>
                  <a:lnTo>
                    <a:pt x="5154" y="135697"/>
                  </a:lnTo>
                  <a:lnTo>
                    <a:pt x="4778" y="134781"/>
                  </a:lnTo>
                  <a:lnTo>
                    <a:pt x="4416" y="133852"/>
                  </a:lnTo>
                  <a:lnTo>
                    <a:pt x="4065" y="132917"/>
                  </a:lnTo>
                  <a:lnTo>
                    <a:pt x="3728" y="131968"/>
                  </a:lnTo>
                  <a:lnTo>
                    <a:pt x="3565" y="131497"/>
                  </a:lnTo>
                  <a:lnTo>
                    <a:pt x="3409" y="131020"/>
                  </a:lnTo>
                  <a:lnTo>
                    <a:pt x="3252" y="130542"/>
                  </a:lnTo>
                  <a:lnTo>
                    <a:pt x="3096" y="130064"/>
                  </a:lnTo>
                  <a:lnTo>
                    <a:pt x="2952" y="129587"/>
                  </a:lnTo>
                  <a:lnTo>
                    <a:pt x="2802" y="129103"/>
                  </a:lnTo>
                  <a:lnTo>
                    <a:pt x="2664" y="128619"/>
                  </a:lnTo>
                  <a:lnTo>
                    <a:pt x="2520" y="128135"/>
                  </a:lnTo>
                  <a:lnTo>
                    <a:pt x="2389" y="127644"/>
                  </a:lnTo>
                  <a:lnTo>
                    <a:pt x="2258" y="127160"/>
                  </a:lnTo>
                  <a:lnTo>
                    <a:pt x="2126" y="126669"/>
                  </a:lnTo>
                  <a:lnTo>
                    <a:pt x="2001" y="126178"/>
                  </a:lnTo>
                  <a:lnTo>
                    <a:pt x="1883" y="125681"/>
                  </a:lnTo>
                  <a:lnTo>
                    <a:pt x="1764" y="125191"/>
                  </a:lnTo>
                  <a:lnTo>
                    <a:pt x="1651" y="124693"/>
                  </a:lnTo>
                  <a:lnTo>
                    <a:pt x="1545" y="124196"/>
                  </a:lnTo>
                  <a:lnTo>
                    <a:pt x="1432" y="123699"/>
                  </a:lnTo>
                  <a:lnTo>
                    <a:pt x="1332" y="123195"/>
                  </a:lnTo>
                  <a:lnTo>
                    <a:pt x="1232" y="122698"/>
                  </a:lnTo>
                  <a:lnTo>
                    <a:pt x="1138" y="122194"/>
                  </a:lnTo>
                  <a:lnTo>
                    <a:pt x="1044" y="121691"/>
                  </a:lnTo>
                  <a:lnTo>
                    <a:pt x="957" y="121180"/>
                  </a:lnTo>
                  <a:lnTo>
                    <a:pt x="876" y="120677"/>
                  </a:lnTo>
                  <a:lnTo>
                    <a:pt x="794" y="120166"/>
                  </a:lnTo>
                  <a:lnTo>
                    <a:pt x="719" y="119656"/>
                  </a:lnTo>
                  <a:lnTo>
                    <a:pt x="644" y="119146"/>
                  </a:lnTo>
                  <a:lnTo>
                    <a:pt x="575" y="118635"/>
                  </a:lnTo>
                  <a:lnTo>
                    <a:pt x="513" y="118119"/>
                  </a:lnTo>
                  <a:lnTo>
                    <a:pt x="450" y="117608"/>
                  </a:lnTo>
                  <a:lnTo>
                    <a:pt x="394" y="117091"/>
                  </a:lnTo>
                  <a:lnTo>
                    <a:pt x="338" y="116575"/>
                  </a:lnTo>
                  <a:lnTo>
                    <a:pt x="288" y="116051"/>
                  </a:lnTo>
                  <a:lnTo>
                    <a:pt x="244" y="115534"/>
                  </a:lnTo>
                  <a:lnTo>
                    <a:pt x="200" y="115011"/>
                  </a:lnTo>
                  <a:lnTo>
                    <a:pt x="163" y="114494"/>
                  </a:lnTo>
                  <a:lnTo>
                    <a:pt x="125" y="113971"/>
                  </a:lnTo>
                  <a:lnTo>
                    <a:pt x="100" y="113448"/>
                  </a:lnTo>
                  <a:lnTo>
                    <a:pt x="69" y="112918"/>
                  </a:lnTo>
                  <a:lnTo>
                    <a:pt x="50" y="112394"/>
                  </a:lnTo>
                  <a:lnTo>
                    <a:pt x="31" y="111864"/>
                  </a:lnTo>
                  <a:lnTo>
                    <a:pt x="19" y="111341"/>
                  </a:lnTo>
                  <a:lnTo>
                    <a:pt x="6" y="110811"/>
                  </a:lnTo>
                  <a:lnTo>
                    <a:pt x="0" y="110281"/>
                  </a:lnTo>
                  <a:lnTo>
                    <a:pt x="0" y="109745"/>
                  </a:lnTo>
                  <a:lnTo>
                    <a:pt x="0" y="109745"/>
                  </a:lnTo>
                  <a:lnTo>
                    <a:pt x="0" y="109215"/>
                  </a:lnTo>
                  <a:lnTo>
                    <a:pt x="6" y="108685"/>
                  </a:lnTo>
                  <a:lnTo>
                    <a:pt x="19" y="108155"/>
                  </a:lnTo>
                  <a:lnTo>
                    <a:pt x="31" y="107625"/>
                  </a:lnTo>
                  <a:lnTo>
                    <a:pt x="50" y="107102"/>
                  </a:lnTo>
                  <a:lnTo>
                    <a:pt x="69" y="106572"/>
                  </a:lnTo>
                  <a:lnTo>
                    <a:pt x="100" y="106048"/>
                  </a:lnTo>
                  <a:lnTo>
                    <a:pt x="125" y="105525"/>
                  </a:lnTo>
                  <a:lnTo>
                    <a:pt x="163" y="105002"/>
                  </a:lnTo>
                  <a:lnTo>
                    <a:pt x="200" y="104478"/>
                  </a:lnTo>
                  <a:lnTo>
                    <a:pt x="244" y="103955"/>
                  </a:lnTo>
                  <a:lnTo>
                    <a:pt x="288" y="103438"/>
                  </a:lnTo>
                  <a:lnTo>
                    <a:pt x="338" y="102915"/>
                  </a:lnTo>
                  <a:lnTo>
                    <a:pt x="394" y="102398"/>
                  </a:lnTo>
                  <a:lnTo>
                    <a:pt x="450" y="101881"/>
                  </a:lnTo>
                  <a:lnTo>
                    <a:pt x="513" y="101364"/>
                  </a:lnTo>
                  <a:lnTo>
                    <a:pt x="575" y="100854"/>
                  </a:lnTo>
                  <a:lnTo>
                    <a:pt x="644" y="100344"/>
                  </a:lnTo>
                  <a:lnTo>
                    <a:pt x="719" y="99827"/>
                  </a:lnTo>
                  <a:lnTo>
                    <a:pt x="794" y="99317"/>
                  </a:lnTo>
                  <a:lnTo>
                    <a:pt x="876" y="98813"/>
                  </a:lnTo>
                  <a:lnTo>
                    <a:pt x="963" y="98303"/>
                  </a:lnTo>
                  <a:lnTo>
                    <a:pt x="1051" y="97799"/>
                  </a:lnTo>
                  <a:lnTo>
                    <a:pt x="1138" y="97295"/>
                  </a:lnTo>
                  <a:lnTo>
                    <a:pt x="1238" y="96791"/>
                  </a:lnTo>
                  <a:lnTo>
                    <a:pt x="1338" y="96288"/>
                  </a:lnTo>
                  <a:lnTo>
                    <a:pt x="1438" y="95784"/>
                  </a:lnTo>
                  <a:lnTo>
                    <a:pt x="1545" y="95287"/>
                  </a:lnTo>
                  <a:lnTo>
                    <a:pt x="1657" y="94789"/>
                  </a:lnTo>
                  <a:lnTo>
                    <a:pt x="1770" y="94292"/>
                  </a:lnTo>
                  <a:lnTo>
                    <a:pt x="1889" y="93802"/>
                  </a:lnTo>
                  <a:lnTo>
                    <a:pt x="2008" y="93304"/>
                  </a:lnTo>
                  <a:lnTo>
                    <a:pt x="2133" y="92814"/>
                  </a:lnTo>
                  <a:lnTo>
                    <a:pt x="2258" y="92323"/>
                  </a:lnTo>
                  <a:lnTo>
                    <a:pt x="2395" y="91832"/>
                  </a:lnTo>
                  <a:lnTo>
                    <a:pt x="2527" y="91348"/>
                  </a:lnTo>
                  <a:lnTo>
                    <a:pt x="2664" y="90864"/>
                  </a:lnTo>
                  <a:lnTo>
                    <a:pt x="2808" y="90380"/>
                  </a:lnTo>
                  <a:lnTo>
                    <a:pt x="2958" y="89896"/>
                  </a:lnTo>
                  <a:lnTo>
                    <a:pt x="3102" y="89412"/>
                  </a:lnTo>
                  <a:lnTo>
                    <a:pt x="3258" y="88934"/>
                  </a:lnTo>
                  <a:lnTo>
                    <a:pt x="3415" y="88457"/>
                  </a:lnTo>
                  <a:lnTo>
                    <a:pt x="3571" y="87979"/>
                  </a:lnTo>
                  <a:lnTo>
                    <a:pt x="3734" y="87508"/>
                  </a:lnTo>
                  <a:lnTo>
                    <a:pt x="4072" y="86566"/>
                  </a:lnTo>
                  <a:lnTo>
                    <a:pt x="4422" y="85624"/>
                  </a:lnTo>
                  <a:lnTo>
                    <a:pt x="4785" y="84695"/>
                  </a:lnTo>
                  <a:lnTo>
                    <a:pt x="5166" y="83773"/>
                  </a:lnTo>
                  <a:lnTo>
                    <a:pt x="5554" y="82863"/>
                  </a:lnTo>
                  <a:lnTo>
                    <a:pt x="5954" y="81954"/>
                  </a:lnTo>
                  <a:lnTo>
                    <a:pt x="6373" y="81051"/>
                  </a:lnTo>
                  <a:lnTo>
                    <a:pt x="6798" y="80161"/>
                  </a:lnTo>
                  <a:lnTo>
                    <a:pt x="7242" y="79278"/>
                  </a:lnTo>
                  <a:lnTo>
                    <a:pt x="7693" y="78401"/>
                  </a:lnTo>
                  <a:lnTo>
                    <a:pt x="8162" y="77531"/>
                  </a:lnTo>
                  <a:lnTo>
                    <a:pt x="8637" y="76668"/>
                  </a:lnTo>
                  <a:lnTo>
                    <a:pt x="9131" y="75817"/>
                  </a:lnTo>
                  <a:lnTo>
                    <a:pt x="9632" y="74973"/>
                  </a:lnTo>
                  <a:lnTo>
                    <a:pt x="10144" y="74143"/>
                  </a:lnTo>
                  <a:lnTo>
                    <a:pt x="10670" y="73318"/>
                  </a:lnTo>
                  <a:lnTo>
                    <a:pt x="11208" y="72501"/>
                  </a:lnTo>
                  <a:lnTo>
                    <a:pt x="11758" y="71689"/>
                  </a:lnTo>
                  <a:lnTo>
                    <a:pt x="12315" y="70891"/>
                  </a:lnTo>
                  <a:lnTo>
                    <a:pt x="12890" y="70100"/>
                  </a:lnTo>
                  <a:lnTo>
                    <a:pt x="13472" y="69321"/>
                  </a:lnTo>
                  <a:lnTo>
                    <a:pt x="14066" y="68549"/>
                  </a:lnTo>
                  <a:lnTo>
                    <a:pt x="14673" y="67790"/>
                  </a:lnTo>
                  <a:lnTo>
                    <a:pt x="15285" y="67038"/>
                  </a:lnTo>
                  <a:lnTo>
                    <a:pt x="15911" y="66299"/>
                  </a:lnTo>
                  <a:lnTo>
                    <a:pt x="16549" y="65566"/>
                  </a:lnTo>
                  <a:lnTo>
                    <a:pt x="17193" y="64846"/>
                  </a:lnTo>
                  <a:lnTo>
                    <a:pt x="17850" y="64133"/>
                  </a:lnTo>
                  <a:lnTo>
                    <a:pt x="18519" y="63433"/>
                  </a:lnTo>
                  <a:lnTo>
                    <a:pt x="19194" y="62740"/>
                  </a:lnTo>
                  <a:lnTo>
                    <a:pt x="19882" y="62066"/>
                  </a:lnTo>
                  <a:lnTo>
                    <a:pt x="20577" y="61392"/>
                  </a:lnTo>
                  <a:lnTo>
                    <a:pt x="21283" y="60738"/>
                  </a:lnTo>
                  <a:lnTo>
                    <a:pt x="22003" y="60090"/>
                  </a:lnTo>
                  <a:lnTo>
                    <a:pt x="22728" y="59456"/>
                  </a:lnTo>
                  <a:lnTo>
                    <a:pt x="23460" y="58834"/>
                  </a:lnTo>
                  <a:lnTo>
                    <a:pt x="24204" y="58219"/>
                  </a:lnTo>
                  <a:lnTo>
                    <a:pt x="24961" y="57617"/>
                  </a:lnTo>
                  <a:lnTo>
                    <a:pt x="25718" y="57028"/>
                  </a:lnTo>
                  <a:lnTo>
                    <a:pt x="26493" y="56453"/>
                  </a:lnTo>
                  <a:lnTo>
                    <a:pt x="27269" y="55890"/>
                  </a:lnTo>
                  <a:lnTo>
                    <a:pt x="28057" y="55334"/>
                  </a:lnTo>
                  <a:lnTo>
                    <a:pt x="28057" y="553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137aa9371db_0_160"/>
            <p:cNvSpPr/>
            <p:nvPr/>
          </p:nvSpPr>
          <p:spPr>
            <a:xfrm>
              <a:off x="3342225" y="-5081100"/>
              <a:ext cx="1647400" cy="420675"/>
            </a:xfrm>
            <a:custGeom>
              <a:avLst/>
              <a:gdLst/>
              <a:ahLst/>
              <a:cxnLst/>
              <a:rect l="l" t="t" r="r" b="b"/>
              <a:pathLst>
                <a:path w="65896" h="16827" fill="none" extrusionOk="0">
                  <a:moveTo>
                    <a:pt x="520" y="15721"/>
                  </a:moveTo>
                  <a:lnTo>
                    <a:pt x="520" y="15721"/>
                  </a:lnTo>
                  <a:lnTo>
                    <a:pt x="2922" y="15871"/>
                  </a:lnTo>
                  <a:lnTo>
                    <a:pt x="4360" y="15956"/>
                  </a:lnTo>
                  <a:lnTo>
                    <a:pt x="5949" y="16048"/>
                  </a:lnTo>
                  <a:lnTo>
                    <a:pt x="7681" y="16140"/>
                  </a:lnTo>
                  <a:lnTo>
                    <a:pt x="9532" y="16231"/>
                  </a:lnTo>
                  <a:lnTo>
                    <a:pt x="11509" y="16323"/>
                  </a:lnTo>
                  <a:lnTo>
                    <a:pt x="13591" y="16408"/>
                  </a:lnTo>
                  <a:lnTo>
                    <a:pt x="15768" y="16493"/>
                  </a:lnTo>
                  <a:lnTo>
                    <a:pt x="18038" y="16571"/>
                  </a:lnTo>
                  <a:lnTo>
                    <a:pt x="20384" y="16643"/>
                  </a:lnTo>
                  <a:lnTo>
                    <a:pt x="22804" y="16709"/>
                  </a:lnTo>
                  <a:lnTo>
                    <a:pt x="25274" y="16755"/>
                  </a:lnTo>
                  <a:lnTo>
                    <a:pt x="27801" y="16794"/>
                  </a:lnTo>
                  <a:lnTo>
                    <a:pt x="30359" y="16820"/>
                  </a:lnTo>
                  <a:lnTo>
                    <a:pt x="31654" y="16827"/>
                  </a:lnTo>
                  <a:lnTo>
                    <a:pt x="32948" y="16827"/>
                  </a:lnTo>
                  <a:lnTo>
                    <a:pt x="32948" y="16827"/>
                  </a:lnTo>
                  <a:lnTo>
                    <a:pt x="34249" y="16827"/>
                  </a:lnTo>
                  <a:lnTo>
                    <a:pt x="35538" y="16820"/>
                  </a:lnTo>
                  <a:lnTo>
                    <a:pt x="38096" y="16794"/>
                  </a:lnTo>
                  <a:lnTo>
                    <a:pt x="40622" y="16755"/>
                  </a:lnTo>
                  <a:lnTo>
                    <a:pt x="43093" y="16709"/>
                  </a:lnTo>
                  <a:lnTo>
                    <a:pt x="45507" y="16643"/>
                  </a:lnTo>
                  <a:lnTo>
                    <a:pt x="47859" y="16571"/>
                  </a:lnTo>
                  <a:lnTo>
                    <a:pt x="50123" y="16493"/>
                  </a:lnTo>
                  <a:lnTo>
                    <a:pt x="52305" y="16408"/>
                  </a:lnTo>
                  <a:lnTo>
                    <a:pt x="54388" y="16323"/>
                  </a:lnTo>
                  <a:lnTo>
                    <a:pt x="56364" y="16231"/>
                  </a:lnTo>
                  <a:lnTo>
                    <a:pt x="58216" y="16140"/>
                  </a:lnTo>
                  <a:lnTo>
                    <a:pt x="59948" y="16048"/>
                  </a:lnTo>
                  <a:lnTo>
                    <a:pt x="61537" y="15956"/>
                  </a:lnTo>
                  <a:lnTo>
                    <a:pt x="62981" y="15871"/>
                  </a:lnTo>
                  <a:lnTo>
                    <a:pt x="65377" y="15721"/>
                  </a:lnTo>
                  <a:lnTo>
                    <a:pt x="65377" y="15721"/>
                  </a:lnTo>
                  <a:lnTo>
                    <a:pt x="65452" y="13896"/>
                  </a:lnTo>
                  <a:lnTo>
                    <a:pt x="65527" y="12025"/>
                  </a:lnTo>
                  <a:lnTo>
                    <a:pt x="65658" y="8204"/>
                  </a:lnTo>
                  <a:lnTo>
                    <a:pt x="65783" y="4377"/>
                  </a:lnTo>
                  <a:lnTo>
                    <a:pt x="65896" y="668"/>
                  </a:lnTo>
                  <a:lnTo>
                    <a:pt x="65896" y="668"/>
                  </a:lnTo>
                  <a:lnTo>
                    <a:pt x="62056" y="530"/>
                  </a:lnTo>
                  <a:lnTo>
                    <a:pt x="60086" y="465"/>
                  </a:lnTo>
                  <a:lnTo>
                    <a:pt x="58084" y="399"/>
                  </a:lnTo>
                  <a:lnTo>
                    <a:pt x="56058" y="347"/>
                  </a:lnTo>
                  <a:lnTo>
                    <a:pt x="54006" y="288"/>
                  </a:lnTo>
                  <a:lnTo>
                    <a:pt x="51930" y="236"/>
                  </a:lnTo>
                  <a:lnTo>
                    <a:pt x="49829" y="190"/>
                  </a:lnTo>
                  <a:lnTo>
                    <a:pt x="47708" y="151"/>
                  </a:lnTo>
                  <a:lnTo>
                    <a:pt x="45563" y="112"/>
                  </a:lnTo>
                  <a:lnTo>
                    <a:pt x="43405" y="79"/>
                  </a:lnTo>
                  <a:lnTo>
                    <a:pt x="41235" y="46"/>
                  </a:lnTo>
                  <a:lnTo>
                    <a:pt x="39046" y="26"/>
                  </a:lnTo>
                  <a:lnTo>
                    <a:pt x="36845" y="13"/>
                  </a:lnTo>
                  <a:lnTo>
                    <a:pt x="34631" y="0"/>
                  </a:lnTo>
                  <a:lnTo>
                    <a:pt x="32417" y="0"/>
                  </a:lnTo>
                  <a:lnTo>
                    <a:pt x="32417" y="0"/>
                  </a:lnTo>
                  <a:lnTo>
                    <a:pt x="30272" y="0"/>
                  </a:lnTo>
                  <a:lnTo>
                    <a:pt x="28139" y="13"/>
                  </a:lnTo>
                  <a:lnTo>
                    <a:pt x="26012" y="26"/>
                  </a:lnTo>
                  <a:lnTo>
                    <a:pt x="23905" y="46"/>
                  </a:lnTo>
                  <a:lnTo>
                    <a:pt x="21803" y="72"/>
                  </a:lnTo>
                  <a:lnTo>
                    <a:pt x="19714" y="105"/>
                  </a:lnTo>
                  <a:lnTo>
                    <a:pt x="17650" y="138"/>
                  </a:lnTo>
                  <a:lnTo>
                    <a:pt x="15593" y="177"/>
                  </a:lnTo>
                  <a:lnTo>
                    <a:pt x="13560" y="223"/>
                  </a:lnTo>
                  <a:lnTo>
                    <a:pt x="11553" y="269"/>
                  </a:lnTo>
                  <a:lnTo>
                    <a:pt x="9564" y="321"/>
                  </a:lnTo>
                  <a:lnTo>
                    <a:pt x="7594" y="380"/>
                  </a:lnTo>
                  <a:lnTo>
                    <a:pt x="3741" y="497"/>
                  </a:lnTo>
                  <a:lnTo>
                    <a:pt x="1" y="628"/>
                  </a:lnTo>
                  <a:lnTo>
                    <a:pt x="1" y="628"/>
                  </a:lnTo>
                  <a:lnTo>
                    <a:pt x="113" y="4344"/>
                  </a:lnTo>
                  <a:lnTo>
                    <a:pt x="239" y="8184"/>
                  </a:lnTo>
                  <a:lnTo>
                    <a:pt x="376" y="12018"/>
                  </a:lnTo>
                  <a:lnTo>
                    <a:pt x="445" y="13896"/>
                  </a:lnTo>
                  <a:lnTo>
                    <a:pt x="520" y="15721"/>
                  </a:lnTo>
                  <a:lnTo>
                    <a:pt x="520" y="15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g137aa9371db_0_160"/>
            <p:cNvSpPr/>
            <p:nvPr/>
          </p:nvSpPr>
          <p:spPr>
            <a:xfrm>
              <a:off x="3355200" y="-468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137aa9371db_0_160"/>
            <p:cNvSpPr/>
            <p:nvPr/>
          </p:nvSpPr>
          <p:spPr>
            <a:xfrm>
              <a:off x="2311525" y="-3374100"/>
              <a:ext cx="1751375" cy="1764575"/>
            </a:xfrm>
            <a:custGeom>
              <a:avLst/>
              <a:gdLst/>
              <a:ahLst/>
              <a:cxnLst/>
              <a:rect l="l" t="t" r="r" b="b"/>
              <a:pathLst>
                <a:path w="70055" h="70583" extrusionOk="0">
                  <a:moveTo>
                    <a:pt x="34981" y="6490"/>
                  </a:moveTo>
                  <a:lnTo>
                    <a:pt x="35888" y="6699"/>
                  </a:lnTo>
                  <a:lnTo>
                    <a:pt x="36788" y="6915"/>
                  </a:lnTo>
                  <a:lnTo>
                    <a:pt x="37683" y="7144"/>
                  </a:lnTo>
                  <a:lnTo>
                    <a:pt x="38571" y="7380"/>
                  </a:lnTo>
                  <a:lnTo>
                    <a:pt x="39453" y="7622"/>
                  </a:lnTo>
                  <a:lnTo>
                    <a:pt x="40322" y="7870"/>
                  </a:lnTo>
                  <a:lnTo>
                    <a:pt x="41185" y="8132"/>
                  </a:lnTo>
                  <a:lnTo>
                    <a:pt x="42042" y="8400"/>
                  </a:lnTo>
                  <a:lnTo>
                    <a:pt x="42886" y="8668"/>
                  </a:lnTo>
                  <a:lnTo>
                    <a:pt x="43718" y="8950"/>
                  </a:lnTo>
                  <a:lnTo>
                    <a:pt x="44544" y="9231"/>
                  </a:lnTo>
                  <a:lnTo>
                    <a:pt x="45357" y="9519"/>
                  </a:lnTo>
                  <a:lnTo>
                    <a:pt x="46163" y="9807"/>
                  </a:lnTo>
                  <a:lnTo>
                    <a:pt x="46952" y="10101"/>
                  </a:lnTo>
                  <a:lnTo>
                    <a:pt x="47733" y="10402"/>
                  </a:lnTo>
                  <a:lnTo>
                    <a:pt x="48503" y="10703"/>
                  </a:lnTo>
                  <a:lnTo>
                    <a:pt x="49253" y="11004"/>
                  </a:lnTo>
                  <a:lnTo>
                    <a:pt x="49997" y="11311"/>
                  </a:lnTo>
                  <a:lnTo>
                    <a:pt x="50723" y="11612"/>
                  </a:lnTo>
                  <a:lnTo>
                    <a:pt x="51436" y="11920"/>
                  </a:lnTo>
                  <a:lnTo>
                    <a:pt x="52136" y="12221"/>
                  </a:lnTo>
                  <a:lnTo>
                    <a:pt x="52818" y="12528"/>
                  </a:lnTo>
                  <a:lnTo>
                    <a:pt x="53487" y="12829"/>
                  </a:lnTo>
                  <a:lnTo>
                    <a:pt x="54144" y="13130"/>
                  </a:lnTo>
                  <a:lnTo>
                    <a:pt x="54782" y="13425"/>
                  </a:lnTo>
                  <a:lnTo>
                    <a:pt x="55401" y="13726"/>
                  </a:lnTo>
                  <a:lnTo>
                    <a:pt x="56001" y="14013"/>
                  </a:lnTo>
                  <a:lnTo>
                    <a:pt x="56589" y="14301"/>
                  </a:lnTo>
                  <a:lnTo>
                    <a:pt x="57709" y="14864"/>
                  </a:lnTo>
                  <a:lnTo>
                    <a:pt x="58753" y="15400"/>
                  </a:lnTo>
                  <a:lnTo>
                    <a:pt x="34987" y="25102"/>
                  </a:lnTo>
                  <a:lnTo>
                    <a:pt x="28270" y="22361"/>
                  </a:lnTo>
                  <a:lnTo>
                    <a:pt x="11233" y="15413"/>
                  </a:lnTo>
                  <a:lnTo>
                    <a:pt x="12297" y="14870"/>
                  </a:lnTo>
                  <a:lnTo>
                    <a:pt x="13341" y="14347"/>
                  </a:lnTo>
                  <a:lnTo>
                    <a:pt x="14379" y="13843"/>
                  </a:lnTo>
                  <a:lnTo>
                    <a:pt x="15411" y="13353"/>
                  </a:lnTo>
                  <a:lnTo>
                    <a:pt x="16424" y="12888"/>
                  </a:lnTo>
                  <a:lnTo>
                    <a:pt x="17425" y="12443"/>
                  </a:lnTo>
                  <a:lnTo>
                    <a:pt x="18413" y="12011"/>
                  </a:lnTo>
                  <a:lnTo>
                    <a:pt x="19383" y="11606"/>
                  </a:lnTo>
                  <a:lnTo>
                    <a:pt x="20333" y="11213"/>
                  </a:lnTo>
                  <a:lnTo>
                    <a:pt x="21272" y="10834"/>
                  </a:lnTo>
                  <a:lnTo>
                    <a:pt x="22185" y="10481"/>
                  </a:lnTo>
                  <a:lnTo>
                    <a:pt x="23085" y="10140"/>
                  </a:lnTo>
                  <a:lnTo>
                    <a:pt x="23961" y="9813"/>
                  </a:lnTo>
                  <a:lnTo>
                    <a:pt x="24811" y="9506"/>
                  </a:lnTo>
                  <a:lnTo>
                    <a:pt x="25637" y="9218"/>
                  </a:lnTo>
                  <a:lnTo>
                    <a:pt x="26444" y="8943"/>
                  </a:lnTo>
                  <a:lnTo>
                    <a:pt x="27219" y="8682"/>
                  </a:lnTo>
                  <a:lnTo>
                    <a:pt x="27970" y="8439"/>
                  </a:lnTo>
                  <a:lnTo>
                    <a:pt x="28689" y="8211"/>
                  </a:lnTo>
                  <a:lnTo>
                    <a:pt x="29383" y="8001"/>
                  </a:lnTo>
                  <a:lnTo>
                    <a:pt x="30046" y="7798"/>
                  </a:lnTo>
                  <a:lnTo>
                    <a:pt x="30672" y="7615"/>
                  </a:lnTo>
                  <a:lnTo>
                    <a:pt x="31272" y="7445"/>
                  </a:lnTo>
                  <a:lnTo>
                    <a:pt x="31835" y="7288"/>
                  </a:lnTo>
                  <a:lnTo>
                    <a:pt x="32854" y="7013"/>
                  </a:lnTo>
                  <a:lnTo>
                    <a:pt x="33724" y="6791"/>
                  </a:lnTo>
                  <a:lnTo>
                    <a:pt x="34437" y="6621"/>
                  </a:lnTo>
                  <a:lnTo>
                    <a:pt x="34981" y="6490"/>
                  </a:lnTo>
                  <a:close/>
                  <a:moveTo>
                    <a:pt x="63338" y="20425"/>
                  </a:moveTo>
                  <a:lnTo>
                    <a:pt x="63425" y="21694"/>
                  </a:lnTo>
                  <a:lnTo>
                    <a:pt x="63519" y="23107"/>
                  </a:lnTo>
                  <a:lnTo>
                    <a:pt x="63607" y="24651"/>
                  </a:lnTo>
                  <a:lnTo>
                    <a:pt x="63688" y="26319"/>
                  </a:lnTo>
                  <a:lnTo>
                    <a:pt x="63757" y="28105"/>
                  </a:lnTo>
                  <a:lnTo>
                    <a:pt x="63788" y="29034"/>
                  </a:lnTo>
                  <a:lnTo>
                    <a:pt x="63819" y="29996"/>
                  </a:lnTo>
                  <a:lnTo>
                    <a:pt x="63844" y="30977"/>
                  </a:lnTo>
                  <a:lnTo>
                    <a:pt x="63863" y="31985"/>
                  </a:lnTo>
                  <a:lnTo>
                    <a:pt x="63882" y="33012"/>
                  </a:lnTo>
                  <a:lnTo>
                    <a:pt x="63894" y="34058"/>
                  </a:lnTo>
                  <a:lnTo>
                    <a:pt x="63901" y="35131"/>
                  </a:lnTo>
                  <a:lnTo>
                    <a:pt x="63901" y="36217"/>
                  </a:lnTo>
                  <a:lnTo>
                    <a:pt x="63894" y="37323"/>
                  </a:lnTo>
                  <a:lnTo>
                    <a:pt x="63888" y="38442"/>
                  </a:lnTo>
                  <a:lnTo>
                    <a:pt x="63869" y="39580"/>
                  </a:lnTo>
                  <a:lnTo>
                    <a:pt x="63844" y="40731"/>
                  </a:lnTo>
                  <a:lnTo>
                    <a:pt x="63813" y="41896"/>
                  </a:lnTo>
                  <a:lnTo>
                    <a:pt x="63775" y="43073"/>
                  </a:lnTo>
                  <a:lnTo>
                    <a:pt x="63725" y="44264"/>
                  </a:lnTo>
                  <a:lnTo>
                    <a:pt x="63669" y="45461"/>
                  </a:lnTo>
                  <a:lnTo>
                    <a:pt x="63607" y="46672"/>
                  </a:lnTo>
                  <a:lnTo>
                    <a:pt x="63532" y="47882"/>
                  </a:lnTo>
                  <a:lnTo>
                    <a:pt x="63450" y="49105"/>
                  </a:lnTo>
                  <a:lnTo>
                    <a:pt x="63356" y="50329"/>
                  </a:lnTo>
                  <a:lnTo>
                    <a:pt x="63250" y="51558"/>
                  </a:lnTo>
                  <a:lnTo>
                    <a:pt x="63138" y="52795"/>
                  </a:lnTo>
                  <a:lnTo>
                    <a:pt x="62456" y="53214"/>
                  </a:lnTo>
                  <a:lnTo>
                    <a:pt x="61637" y="53698"/>
                  </a:lnTo>
                  <a:lnTo>
                    <a:pt x="61174" y="53966"/>
                  </a:lnTo>
                  <a:lnTo>
                    <a:pt x="60680" y="54254"/>
                  </a:lnTo>
                  <a:lnTo>
                    <a:pt x="60154" y="54548"/>
                  </a:lnTo>
                  <a:lnTo>
                    <a:pt x="59591" y="54856"/>
                  </a:lnTo>
                  <a:lnTo>
                    <a:pt x="59003" y="55176"/>
                  </a:lnTo>
                  <a:lnTo>
                    <a:pt x="58378" y="55510"/>
                  </a:lnTo>
                  <a:lnTo>
                    <a:pt x="57728" y="55857"/>
                  </a:lnTo>
                  <a:lnTo>
                    <a:pt x="57046" y="56203"/>
                  </a:lnTo>
                  <a:lnTo>
                    <a:pt x="56333" y="56563"/>
                  </a:lnTo>
                  <a:lnTo>
                    <a:pt x="55589" y="56930"/>
                  </a:lnTo>
                  <a:lnTo>
                    <a:pt x="54819" y="57296"/>
                  </a:lnTo>
                  <a:lnTo>
                    <a:pt x="54025" y="57669"/>
                  </a:lnTo>
                  <a:lnTo>
                    <a:pt x="53200" y="58048"/>
                  </a:lnTo>
                  <a:lnTo>
                    <a:pt x="52349" y="58428"/>
                  </a:lnTo>
                  <a:lnTo>
                    <a:pt x="51473" y="58807"/>
                  </a:lnTo>
                  <a:lnTo>
                    <a:pt x="50573" y="59193"/>
                  </a:lnTo>
                  <a:lnTo>
                    <a:pt x="49653" y="59573"/>
                  </a:lnTo>
                  <a:lnTo>
                    <a:pt x="48703" y="59945"/>
                  </a:lnTo>
                  <a:lnTo>
                    <a:pt x="47733" y="60325"/>
                  </a:lnTo>
                  <a:lnTo>
                    <a:pt x="46739" y="60691"/>
                  </a:lnTo>
                  <a:lnTo>
                    <a:pt x="45726" y="61058"/>
                  </a:lnTo>
                  <a:lnTo>
                    <a:pt x="44687" y="61417"/>
                  </a:lnTo>
                  <a:lnTo>
                    <a:pt x="43631" y="61771"/>
                  </a:lnTo>
                  <a:lnTo>
                    <a:pt x="42549" y="62117"/>
                  </a:lnTo>
                  <a:lnTo>
                    <a:pt x="41454" y="62451"/>
                  </a:lnTo>
                  <a:lnTo>
                    <a:pt x="40897" y="62615"/>
                  </a:lnTo>
                  <a:lnTo>
                    <a:pt x="40341" y="62772"/>
                  </a:lnTo>
                  <a:lnTo>
                    <a:pt x="39772" y="62929"/>
                  </a:lnTo>
                  <a:lnTo>
                    <a:pt x="39202" y="63086"/>
                  </a:lnTo>
                  <a:lnTo>
                    <a:pt x="38633" y="63236"/>
                  </a:lnTo>
                  <a:lnTo>
                    <a:pt x="38052" y="63387"/>
                  </a:lnTo>
                  <a:lnTo>
                    <a:pt x="38052" y="30748"/>
                  </a:lnTo>
                  <a:lnTo>
                    <a:pt x="63338" y="20425"/>
                  </a:lnTo>
                  <a:close/>
                  <a:moveTo>
                    <a:pt x="35006" y="0"/>
                  </a:moveTo>
                  <a:lnTo>
                    <a:pt x="34862" y="7"/>
                  </a:lnTo>
                  <a:lnTo>
                    <a:pt x="34712" y="13"/>
                  </a:lnTo>
                  <a:lnTo>
                    <a:pt x="34568" y="33"/>
                  </a:lnTo>
                  <a:lnTo>
                    <a:pt x="34418" y="59"/>
                  </a:lnTo>
                  <a:lnTo>
                    <a:pt x="34130" y="118"/>
                  </a:lnTo>
                  <a:lnTo>
                    <a:pt x="33524" y="249"/>
                  </a:lnTo>
                  <a:lnTo>
                    <a:pt x="33105" y="347"/>
                  </a:lnTo>
                  <a:lnTo>
                    <a:pt x="32610" y="465"/>
                  </a:lnTo>
                  <a:lnTo>
                    <a:pt x="32048" y="602"/>
                  </a:lnTo>
                  <a:lnTo>
                    <a:pt x="31416" y="766"/>
                  </a:lnTo>
                  <a:lnTo>
                    <a:pt x="30722" y="949"/>
                  </a:lnTo>
                  <a:lnTo>
                    <a:pt x="29959" y="1152"/>
                  </a:lnTo>
                  <a:lnTo>
                    <a:pt x="29139" y="1387"/>
                  </a:lnTo>
                  <a:lnTo>
                    <a:pt x="28264" y="1642"/>
                  </a:lnTo>
                  <a:lnTo>
                    <a:pt x="27326" y="1924"/>
                  </a:lnTo>
                  <a:lnTo>
                    <a:pt x="26344" y="2231"/>
                  </a:lnTo>
                  <a:lnTo>
                    <a:pt x="25306" y="2571"/>
                  </a:lnTo>
                  <a:lnTo>
                    <a:pt x="24224" y="2931"/>
                  </a:lnTo>
                  <a:lnTo>
                    <a:pt x="23091" y="3324"/>
                  </a:lnTo>
                  <a:lnTo>
                    <a:pt x="21916" y="3742"/>
                  </a:lnTo>
                  <a:lnTo>
                    <a:pt x="20702" y="4194"/>
                  </a:lnTo>
                  <a:lnTo>
                    <a:pt x="20083" y="4436"/>
                  </a:lnTo>
                  <a:lnTo>
                    <a:pt x="19452" y="4678"/>
                  </a:lnTo>
                  <a:lnTo>
                    <a:pt x="18814" y="4933"/>
                  </a:lnTo>
                  <a:lnTo>
                    <a:pt x="18163" y="5195"/>
                  </a:lnTo>
                  <a:lnTo>
                    <a:pt x="17513" y="5463"/>
                  </a:lnTo>
                  <a:lnTo>
                    <a:pt x="16850" y="5738"/>
                  </a:lnTo>
                  <a:lnTo>
                    <a:pt x="16174" y="6019"/>
                  </a:lnTo>
                  <a:lnTo>
                    <a:pt x="15499" y="6313"/>
                  </a:lnTo>
                  <a:lnTo>
                    <a:pt x="14811" y="6614"/>
                  </a:lnTo>
                  <a:lnTo>
                    <a:pt x="14117" y="6928"/>
                  </a:lnTo>
                  <a:lnTo>
                    <a:pt x="13422" y="7242"/>
                  </a:lnTo>
                  <a:lnTo>
                    <a:pt x="12716" y="7569"/>
                  </a:lnTo>
                  <a:lnTo>
                    <a:pt x="12003" y="7910"/>
                  </a:lnTo>
                  <a:lnTo>
                    <a:pt x="11290" y="8250"/>
                  </a:lnTo>
                  <a:lnTo>
                    <a:pt x="10570" y="8603"/>
                  </a:lnTo>
                  <a:lnTo>
                    <a:pt x="9845" y="8969"/>
                  </a:lnTo>
                  <a:lnTo>
                    <a:pt x="9113" y="9342"/>
                  </a:lnTo>
                  <a:lnTo>
                    <a:pt x="8381" y="9722"/>
                  </a:lnTo>
                  <a:lnTo>
                    <a:pt x="7643" y="10114"/>
                  </a:lnTo>
                  <a:lnTo>
                    <a:pt x="6899" y="10513"/>
                  </a:lnTo>
                  <a:lnTo>
                    <a:pt x="6155" y="10919"/>
                  </a:lnTo>
                  <a:lnTo>
                    <a:pt x="5404" y="11338"/>
                  </a:lnTo>
                  <a:lnTo>
                    <a:pt x="4654" y="11763"/>
                  </a:lnTo>
                  <a:lnTo>
                    <a:pt x="3903" y="12201"/>
                  </a:lnTo>
                  <a:lnTo>
                    <a:pt x="3153" y="12653"/>
                  </a:lnTo>
                  <a:lnTo>
                    <a:pt x="2396" y="13111"/>
                  </a:lnTo>
                  <a:lnTo>
                    <a:pt x="2240" y="13209"/>
                  </a:lnTo>
                  <a:lnTo>
                    <a:pt x="2090" y="13320"/>
                  </a:lnTo>
                  <a:lnTo>
                    <a:pt x="1952" y="13438"/>
                  </a:lnTo>
                  <a:lnTo>
                    <a:pt x="1821" y="13562"/>
                  </a:lnTo>
                  <a:lnTo>
                    <a:pt x="1696" y="13693"/>
                  </a:lnTo>
                  <a:lnTo>
                    <a:pt x="1577" y="13830"/>
                  </a:lnTo>
                  <a:lnTo>
                    <a:pt x="1471" y="13981"/>
                  </a:lnTo>
                  <a:lnTo>
                    <a:pt x="1370" y="14131"/>
                  </a:lnTo>
                  <a:lnTo>
                    <a:pt x="1277" y="14288"/>
                  </a:lnTo>
                  <a:lnTo>
                    <a:pt x="1195" y="14452"/>
                  </a:lnTo>
                  <a:lnTo>
                    <a:pt x="1120" y="14615"/>
                  </a:lnTo>
                  <a:lnTo>
                    <a:pt x="1058" y="14785"/>
                  </a:lnTo>
                  <a:lnTo>
                    <a:pt x="1001" y="14962"/>
                  </a:lnTo>
                  <a:lnTo>
                    <a:pt x="958" y="15139"/>
                  </a:lnTo>
                  <a:lnTo>
                    <a:pt x="920" y="15322"/>
                  </a:lnTo>
                  <a:lnTo>
                    <a:pt x="895" y="15505"/>
                  </a:lnTo>
                  <a:lnTo>
                    <a:pt x="858" y="15852"/>
                  </a:lnTo>
                  <a:lnTo>
                    <a:pt x="776" y="16676"/>
                  </a:lnTo>
                  <a:lnTo>
                    <a:pt x="664" y="17952"/>
                  </a:lnTo>
                  <a:lnTo>
                    <a:pt x="595" y="18743"/>
                  </a:lnTo>
                  <a:lnTo>
                    <a:pt x="526" y="19640"/>
                  </a:lnTo>
                  <a:lnTo>
                    <a:pt x="451" y="20634"/>
                  </a:lnTo>
                  <a:lnTo>
                    <a:pt x="382" y="21720"/>
                  </a:lnTo>
                  <a:lnTo>
                    <a:pt x="307" y="22898"/>
                  </a:lnTo>
                  <a:lnTo>
                    <a:pt x="238" y="24154"/>
                  </a:lnTo>
                  <a:lnTo>
                    <a:pt x="170" y="25488"/>
                  </a:lnTo>
                  <a:lnTo>
                    <a:pt x="107" y="26908"/>
                  </a:lnTo>
                  <a:lnTo>
                    <a:pt x="51" y="28393"/>
                  </a:lnTo>
                  <a:lnTo>
                    <a:pt x="7" y="29950"/>
                  </a:lnTo>
                  <a:lnTo>
                    <a:pt x="1" y="30113"/>
                  </a:lnTo>
                  <a:lnTo>
                    <a:pt x="13" y="30277"/>
                  </a:lnTo>
                  <a:lnTo>
                    <a:pt x="26" y="30434"/>
                  </a:lnTo>
                  <a:lnTo>
                    <a:pt x="51" y="30598"/>
                  </a:lnTo>
                  <a:lnTo>
                    <a:pt x="76" y="30755"/>
                  </a:lnTo>
                  <a:lnTo>
                    <a:pt x="113" y="30905"/>
                  </a:lnTo>
                  <a:lnTo>
                    <a:pt x="157" y="31056"/>
                  </a:lnTo>
                  <a:lnTo>
                    <a:pt x="213" y="31206"/>
                  </a:lnTo>
                  <a:lnTo>
                    <a:pt x="270" y="31350"/>
                  </a:lnTo>
                  <a:lnTo>
                    <a:pt x="332" y="31487"/>
                  </a:lnTo>
                  <a:lnTo>
                    <a:pt x="401" y="31625"/>
                  </a:lnTo>
                  <a:lnTo>
                    <a:pt x="476" y="31756"/>
                  </a:lnTo>
                  <a:lnTo>
                    <a:pt x="564" y="31886"/>
                  </a:lnTo>
                  <a:lnTo>
                    <a:pt x="651" y="32011"/>
                  </a:lnTo>
                  <a:lnTo>
                    <a:pt x="745" y="32128"/>
                  </a:lnTo>
                  <a:lnTo>
                    <a:pt x="839" y="32246"/>
                  </a:lnTo>
                  <a:lnTo>
                    <a:pt x="945" y="32351"/>
                  </a:lnTo>
                  <a:lnTo>
                    <a:pt x="1051" y="32456"/>
                  </a:lnTo>
                  <a:lnTo>
                    <a:pt x="1164" y="32554"/>
                  </a:lnTo>
                  <a:lnTo>
                    <a:pt x="1283" y="32652"/>
                  </a:lnTo>
                  <a:lnTo>
                    <a:pt x="1408" y="32737"/>
                  </a:lnTo>
                  <a:lnTo>
                    <a:pt x="1533" y="32815"/>
                  </a:lnTo>
                  <a:lnTo>
                    <a:pt x="1664" y="32894"/>
                  </a:lnTo>
                  <a:lnTo>
                    <a:pt x="1796" y="32959"/>
                  </a:lnTo>
                  <a:lnTo>
                    <a:pt x="1933" y="33025"/>
                  </a:lnTo>
                  <a:lnTo>
                    <a:pt x="2077" y="33077"/>
                  </a:lnTo>
                  <a:lnTo>
                    <a:pt x="2221" y="33123"/>
                  </a:lnTo>
                  <a:lnTo>
                    <a:pt x="2365" y="33162"/>
                  </a:lnTo>
                  <a:lnTo>
                    <a:pt x="2521" y="33195"/>
                  </a:lnTo>
                  <a:lnTo>
                    <a:pt x="2671" y="33221"/>
                  </a:lnTo>
                  <a:lnTo>
                    <a:pt x="2828" y="33241"/>
                  </a:lnTo>
                  <a:lnTo>
                    <a:pt x="2984" y="33247"/>
                  </a:lnTo>
                  <a:lnTo>
                    <a:pt x="3140" y="33247"/>
                  </a:lnTo>
                  <a:lnTo>
                    <a:pt x="3297" y="33241"/>
                  </a:lnTo>
                  <a:lnTo>
                    <a:pt x="3453" y="33228"/>
                  </a:lnTo>
                  <a:lnTo>
                    <a:pt x="3603" y="33201"/>
                  </a:lnTo>
                  <a:lnTo>
                    <a:pt x="3753" y="33175"/>
                  </a:lnTo>
                  <a:lnTo>
                    <a:pt x="3897" y="33136"/>
                  </a:lnTo>
                  <a:lnTo>
                    <a:pt x="4041" y="33090"/>
                  </a:lnTo>
                  <a:lnTo>
                    <a:pt x="4185" y="33038"/>
                  </a:lnTo>
                  <a:lnTo>
                    <a:pt x="4322" y="32979"/>
                  </a:lnTo>
                  <a:lnTo>
                    <a:pt x="4454" y="32907"/>
                  </a:lnTo>
                  <a:lnTo>
                    <a:pt x="4585" y="32835"/>
                  </a:lnTo>
                  <a:lnTo>
                    <a:pt x="4716" y="32756"/>
                  </a:lnTo>
                  <a:lnTo>
                    <a:pt x="4835" y="32671"/>
                  </a:lnTo>
                  <a:lnTo>
                    <a:pt x="4954" y="32580"/>
                  </a:lnTo>
                  <a:lnTo>
                    <a:pt x="5067" y="32482"/>
                  </a:lnTo>
                  <a:lnTo>
                    <a:pt x="5179" y="32377"/>
                  </a:lnTo>
                  <a:lnTo>
                    <a:pt x="5286" y="32266"/>
                  </a:lnTo>
                  <a:lnTo>
                    <a:pt x="5386" y="32155"/>
                  </a:lnTo>
                  <a:lnTo>
                    <a:pt x="5479" y="32037"/>
                  </a:lnTo>
                  <a:lnTo>
                    <a:pt x="5567" y="31913"/>
                  </a:lnTo>
                  <a:lnTo>
                    <a:pt x="5648" y="31782"/>
                  </a:lnTo>
                  <a:lnTo>
                    <a:pt x="5730" y="31651"/>
                  </a:lnTo>
                  <a:lnTo>
                    <a:pt x="5798" y="31513"/>
                  </a:lnTo>
                  <a:lnTo>
                    <a:pt x="5867" y="31376"/>
                  </a:lnTo>
                  <a:lnTo>
                    <a:pt x="5924" y="31232"/>
                  </a:lnTo>
                  <a:lnTo>
                    <a:pt x="5974" y="31082"/>
                  </a:lnTo>
                  <a:lnTo>
                    <a:pt x="6024" y="30931"/>
                  </a:lnTo>
                  <a:lnTo>
                    <a:pt x="6061" y="30774"/>
                  </a:lnTo>
                  <a:lnTo>
                    <a:pt x="6092" y="30617"/>
                  </a:lnTo>
                  <a:lnTo>
                    <a:pt x="6117" y="30460"/>
                  </a:lnTo>
                  <a:lnTo>
                    <a:pt x="6130" y="30297"/>
                  </a:lnTo>
                  <a:lnTo>
                    <a:pt x="6136" y="30127"/>
                  </a:lnTo>
                  <a:lnTo>
                    <a:pt x="6186" y="28681"/>
                  </a:lnTo>
                  <a:lnTo>
                    <a:pt x="6236" y="27294"/>
                  </a:lnTo>
                  <a:lnTo>
                    <a:pt x="6293" y="25972"/>
                  </a:lnTo>
                  <a:lnTo>
                    <a:pt x="6355" y="24710"/>
                  </a:lnTo>
                  <a:lnTo>
                    <a:pt x="6424" y="23526"/>
                  </a:lnTo>
                  <a:lnTo>
                    <a:pt x="6486" y="22407"/>
                  </a:lnTo>
                  <a:lnTo>
                    <a:pt x="6555" y="21373"/>
                  </a:lnTo>
                  <a:lnTo>
                    <a:pt x="6624" y="20425"/>
                  </a:lnTo>
                  <a:lnTo>
                    <a:pt x="14110" y="23480"/>
                  </a:lnTo>
                  <a:lnTo>
                    <a:pt x="31916" y="30742"/>
                  </a:lnTo>
                  <a:lnTo>
                    <a:pt x="31916" y="63387"/>
                  </a:lnTo>
                  <a:lnTo>
                    <a:pt x="31335" y="63236"/>
                  </a:lnTo>
                  <a:lnTo>
                    <a:pt x="30765" y="63086"/>
                  </a:lnTo>
                  <a:lnTo>
                    <a:pt x="30196" y="62929"/>
                  </a:lnTo>
                  <a:lnTo>
                    <a:pt x="29627" y="62772"/>
                  </a:lnTo>
                  <a:lnTo>
                    <a:pt x="29071" y="62615"/>
                  </a:lnTo>
                  <a:lnTo>
                    <a:pt x="28514" y="62451"/>
                  </a:lnTo>
                  <a:lnTo>
                    <a:pt x="27419" y="62117"/>
                  </a:lnTo>
                  <a:lnTo>
                    <a:pt x="26337" y="61771"/>
                  </a:lnTo>
                  <a:lnTo>
                    <a:pt x="25280" y="61417"/>
                  </a:lnTo>
                  <a:lnTo>
                    <a:pt x="24249" y="61058"/>
                  </a:lnTo>
                  <a:lnTo>
                    <a:pt x="23229" y="60691"/>
                  </a:lnTo>
                  <a:lnTo>
                    <a:pt x="22235" y="60325"/>
                  </a:lnTo>
                  <a:lnTo>
                    <a:pt x="21265" y="59945"/>
                  </a:lnTo>
                  <a:lnTo>
                    <a:pt x="20321" y="59573"/>
                  </a:lnTo>
                  <a:lnTo>
                    <a:pt x="19395" y="59193"/>
                  </a:lnTo>
                  <a:lnTo>
                    <a:pt x="18495" y="58807"/>
                  </a:lnTo>
                  <a:lnTo>
                    <a:pt x="17619" y="58428"/>
                  </a:lnTo>
                  <a:lnTo>
                    <a:pt x="16768" y="58048"/>
                  </a:lnTo>
                  <a:lnTo>
                    <a:pt x="15949" y="57669"/>
                  </a:lnTo>
                  <a:lnTo>
                    <a:pt x="15149" y="57296"/>
                  </a:lnTo>
                  <a:lnTo>
                    <a:pt x="14379" y="56930"/>
                  </a:lnTo>
                  <a:lnTo>
                    <a:pt x="13641" y="56563"/>
                  </a:lnTo>
                  <a:lnTo>
                    <a:pt x="12928" y="56203"/>
                  </a:lnTo>
                  <a:lnTo>
                    <a:pt x="12247" y="55857"/>
                  </a:lnTo>
                  <a:lnTo>
                    <a:pt x="11590" y="55510"/>
                  </a:lnTo>
                  <a:lnTo>
                    <a:pt x="10964" y="55183"/>
                  </a:lnTo>
                  <a:lnTo>
                    <a:pt x="10377" y="54856"/>
                  </a:lnTo>
                  <a:lnTo>
                    <a:pt x="9814" y="54548"/>
                  </a:lnTo>
                  <a:lnTo>
                    <a:pt x="9288" y="54254"/>
                  </a:lnTo>
                  <a:lnTo>
                    <a:pt x="8794" y="53966"/>
                  </a:lnTo>
                  <a:lnTo>
                    <a:pt x="8331" y="53698"/>
                  </a:lnTo>
                  <a:lnTo>
                    <a:pt x="7512" y="53214"/>
                  </a:lnTo>
                  <a:lnTo>
                    <a:pt x="6837" y="52795"/>
                  </a:lnTo>
                  <a:lnTo>
                    <a:pt x="6749" y="51918"/>
                  </a:lnTo>
                  <a:lnTo>
                    <a:pt x="6674" y="51042"/>
                  </a:lnTo>
                  <a:lnTo>
                    <a:pt x="6599" y="50152"/>
                  </a:lnTo>
                  <a:lnTo>
                    <a:pt x="6530" y="49256"/>
                  </a:lnTo>
                  <a:lnTo>
                    <a:pt x="6468" y="48346"/>
                  </a:lnTo>
                  <a:lnTo>
                    <a:pt x="6405" y="47437"/>
                  </a:lnTo>
                  <a:lnTo>
                    <a:pt x="6355" y="46528"/>
                  </a:lnTo>
                  <a:lnTo>
                    <a:pt x="6305" y="45605"/>
                  </a:lnTo>
                  <a:lnTo>
                    <a:pt x="6293" y="45442"/>
                  </a:lnTo>
                  <a:lnTo>
                    <a:pt x="6268" y="45278"/>
                  </a:lnTo>
                  <a:lnTo>
                    <a:pt x="6243" y="45121"/>
                  </a:lnTo>
                  <a:lnTo>
                    <a:pt x="6205" y="44964"/>
                  </a:lnTo>
                  <a:lnTo>
                    <a:pt x="6167" y="44807"/>
                  </a:lnTo>
                  <a:lnTo>
                    <a:pt x="6117" y="44657"/>
                  </a:lnTo>
                  <a:lnTo>
                    <a:pt x="6061" y="44513"/>
                  </a:lnTo>
                  <a:lnTo>
                    <a:pt x="5999" y="44369"/>
                  </a:lnTo>
                  <a:lnTo>
                    <a:pt x="5930" y="44231"/>
                  </a:lnTo>
                  <a:lnTo>
                    <a:pt x="5855" y="44100"/>
                  </a:lnTo>
                  <a:lnTo>
                    <a:pt x="5773" y="43970"/>
                  </a:lnTo>
                  <a:lnTo>
                    <a:pt x="5686" y="43839"/>
                  </a:lnTo>
                  <a:lnTo>
                    <a:pt x="5592" y="43721"/>
                  </a:lnTo>
                  <a:lnTo>
                    <a:pt x="5498" y="43603"/>
                  </a:lnTo>
                  <a:lnTo>
                    <a:pt x="5392" y="43492"/>
                  </a:lnTo>
                  <a:lnTo>
                    <a:pt x="5286" y="43387"/>
                  </a:lnTo>
                  <a:lnTo>
                    <a:pt x="5173" y="43289"/>
                  </a:lnTo>
                  <a:lnTo>
                    <a:pt x="5060" y="43191"/>
                  </a:lnTo>
                  <a:lnTo>
                    <a:pt x="4935" y="43106"/>
                  </a:lnTo>
                  <a:lnTo>
                    <a:pt x="4817" y="43021"/>
                  </a:lnTo>
                  <a:lnTo>
                    <a:pt x="4685" y="42949"/>
                  </a:lnTo>
                  <a:lnTo>
                    <a:pt x="4554" y="42877"/>
                  </a:lnTo>
                  <a:lnTo>
                    <a:pt x="4416" y="42812"/>
                  </a:lnTo>
                  <a:lnTo>
                    <a:pt x="4279" y="42759"/>
                  </a:lnTo>
                  <a:lnTo>
                    <a:pt x="4135" y="42707"/>
                  </a:lnTo>
                  <a:lnTo>
                    <a:pt x="3991" y="42661"/>
                  </a:lnTo>
                  <a:lnTo>
                    <a:pt x="3841" y="42629"/>
                  </a:lnTo>
                  <a:lnTo>
                    <a:pt x="3691" y="42602"/>
                  </a:lnTo>
                  <a:lnTo>
                    <a:pt x="3541" y="42583"/>
                  </a:lnTo>
                  <a:lnTo>
                    <a:pt x="3391" y="42570"/>
                  </a:lnTo>
                  <a:lnTo>
                    <a:pt x="3234" y="42563"/>
                  </a:lnTo>
                  <a:lnTo>
                    <a:pt x="3072" y="42570"/>
                  </a:lnTo>
                  <a:lnTo>
                    <a:pt x="2915" y="42583"/>
                  </a:lnTo>
                  <a:lnTo>
                    <a:pt x="2759" y="42602"/>
                  </a:lnTo>
                  <a:lnTo>
                    <a:pt x="2609" y="42635"/>
                  </a:lnTo>
                  <a:lnTo>
                    <a:pt x="2459" y="42668"/>
                  </a:lnTo>
                  <a:lnTo>
                    <a:pt x="2315" y="42714"/>
                  </a:lnTo>
                  <a:lnTo>
                    <a:pt x="2171" y="42766"/>
                  </a:lnTo>
                  <a:lnTo>
                    <a:pt x="2027" y="42825"/>
                  </a:lnTo>
                  <a:lnTo>
                    <a:pt x="1896" y="42890"/>
                  </a:lnTo>
                  <a:lnTo>
                    <a:pt x="1758" y="42962"/>
                  </a:lnTo>
                  <a:lnTo>
                    <a:pt x="1633" y="43041"/>
                  </a:lnTo>
                  <a:lnTo>
                    <a:pt x="1508" y="43126"/>
                  </a:lnTo>
                  <a:lnTo>
                    <a:pt x="1389" y="43211"/>
                  </a:lnTo>
                  <a:lnTo>
                    <a:pt x="1270" y="43309"/>
                  </a:lnTo>
                  <a:lnTo>
                    <a:pt x="1158" y="43414"/>
                  </a:lnTo>
                  <a:lnTo>
                    <a:pt x="1051" y="43518"/>
                  </a:lnTo>
                  <a:lnTo>
                    <a:pt x="951" y="43629"/>
                  </a:lnTo>
                  <a:lnTo>
                    <a:pt x="858" y="43747"/>
                  </a:lnTo>
                  <a:lnTo>
                    <a:pt x="770" y="43872"/>
                  </a:lnTo>
                  <a:lnTo>
                    <a:pt x="682" y="43996"/>
                  </a:lnTo>
                  <a:lnTo>
                    <a:pt x="601" y="44127"/>
                  </a:lnTo>
                  <a:lnTo>
                    <a:pt x="532" y="44264"/>
                  </a:lnTo>
                  <a:lnTo>
                    <a:pt x="464" y="44401"/>
                  </a:lnTo>
                  <a:lnTo>
                    <a:pt x="401" y="44539"/>
                  </a:lnTo>
                  <a:lnTo>
                    <a:pt x="351" y="44689"/>
                  </a:lnTo>
                  <a:lnTo>
                    <a:pt x="301" y="44833"/>
                  </a:lnTo>
                  <a:lnTo>
                    <a:pt x="263" y="44990"/>
                  </a:lnTo>
                  <a:lnTo>
                    <a:pt x="226" y="45141"/>
                  </a:lnTo>
                  <a:lnTo>
                    <a:pt x="201" y="45298"/>
                  </a:lnTo>
                  <a:lnTo>
                    <a:pt x="182" y="45461"/>
                  </a:lnTo>
                  <a:lnTo>
                    <a:pt x="170" y="45618"/>
                  </a:lnTo>
                  <a:lnTo>
                    <a:pt x="170" y="45782"/>
                  </a:lnTo>
                  <a:lnTo>
                    <a:pt x="170" y="45952"/>
                  </a:lnTo>
                  <a:lnTo>
                    <a:pt x="238" y="47123"/>
                  </a:lnTo>
                  <a:lnTo>
                    <a:pt x="307" y="48287"/>
                  </a:lnTo>
                  <a:lnTo>
                    <a:pt x="389" y="49445"/>
                  </a:lnTo>
                  <a:lnTo>
                    <a:pt x="476" y="50590"/>
                  </a:lnTo>
                  <a:lnTo>
                    <a:pt x="570" y="51729"/>
                  </a:lnTo>
                  <a:lnTo>
                    <a:pt x="670" y="52854"/>
                  </a:lnTo>
                  <a:lnTo>
                    <a:pt x="776" y="53966"/>
                  </a:lnTo>
                  <a:lnTo>
                    <a:pt x="895" y="55065"/>
                  </a:lnTo>
                  <a:lnTo>
                    <a:pt x="920" y="55242"/>
                  </a:lnTo>
                  <a:lnTo>
                    <a:pt x="951" y="55412"/>
                  </a:lnTo>
                  <a:lnTo>
                    <a:pt x="989" y="55582"/>
                  </a:lnTo>
                  <a:lnTo>
                    <a:pt x="1039" y="55752"/>
                  </a:lnTo>
                  <a:lnTo>
                    <a:pt x="1101" y="55909"/>
                  </a:lnTo>
                  <a:lnTo>
                    <a:pt x="1164" y="56073"/>
                  </a:lnTo>
                  <a:lnTo>
                    <a:pt x="1239" y="56230"/>
                  </a:lnTo>
                  <a:lnTo>
                    <a:pt x="1327" y="56380"/>
                  </a:lnTo>
                  <a:lnTo>
                    <a:pt x="1414" y="56524"/>
                  </a:lnTo>
                  <a:lnTo>
                    <a:pt x="1514" y="56661"/>
                  </a:lnTo>
                  <a:lnTo>
                    <a:pt x="1621" y="56799"/>
                  </a:lnTo>
                  <a:lnTo>
                    <a:pt x="1733" y="56930"/>
                  </a:lnTo>
                  <a:lnTo>
                    <a:pt x="1852" y="57054"/>
                  </a:lnTo>
                  <a:lnTo>
                    <a:pt x="1977" y="57165"/>
                  </a:lnTo>
                  <a:lnTo>
                    <a:pt x="2108" y="57276"/>
                  </a:lnTo>
                  <a:lnTo>
                    <a:pt x="2246" y="57381"/>
                  </a:lnTo>
                  <a:lnTo>
                    <a:pt x="2496" y="57551"/>
                  </a:lnTo>
                  <a:lnTo>
                    <a:pt x="3034" y="57898"/>
                  </a:lnTo>
                  <a:lnTo>
                    <a:pt x="3403" y="58140"/>
                  </a:lnTo>
                  <a:lnTo>
                    <a:pt x="3841" y="58415"/>
                  </a:lnTo>
                  <a:lnTo>
                    <a:pt x="4341" y="58722"/>
                  </a:lnTo>
                  <a:lnTo>
                    <a:pt x="4910" y="59069"/>
                  </a:lnTo>
                  <a:lnTo>
                    <a:pt x="5542" y="59442"/>
                  </a:lnTo>
                  <a:lnTo>
                    <a:pt x="6236" y="59841"/>
                  </a:lnTo>
                  <a:lnTo>
                    <a:pt x="6987" y="60266"/>
                  </a:lnTo>
                  <a:lnTo>
                    <a:pt x="7800" y="60717"/>
                  </a:lnTo>
                  <a:lnTo>
                    <a:pt x="8669" y="61188"/>
                  </a:lnTo>
                  <a:lnTo>
                    <a:pt x="9601" y="61673"/>
                  </a:lnTo>
                  <a:lnTo>
                    <a:pt x="10583" y="62176"/>
                  </a:lnTo>
                  <a:lnTo>
                    <a:pt x="11615" y="62687"/>
                  </a:lnTo>
                  <a:lnTo>
                    <a:pt x="12703" y="63210"/>
                  </a:lnTo>
                  <a:lnTo>
                    <a:pt x="13266" y="63478"/>
                  </a:lnTo>
                  <a:lnTo>
                    <a:pt x="13841" y="63740"/>
                  </a:lnTo>
                  <a:lnTo>
                    <a:pt x="14429" y="64008"/>
                  </a:lnTo>
                  <a:lnTo>
                    <a:pt x="15030" y="64276"/>
                  </a:lnTo>
                  <a:lnTo>
                    <a:pt x="15643" y="64545"/>
                  </a:lnTo>
                  <a:lnTo>
                    <a:pt x="16268" y="64813"/>
                  </a:lnTo>
                  <a:lnTo>
                    <a:pt x="16906" y="65088"/>
                  </a:lnTo>
                  <a:lnTo>
                    <a:pt x="17550" y="65356"/>
                  </a:lnTo>
                  <a:lnTo>
                    <a:pt x="18213" y="65624"/>
                  </a:lnTo>
                  <a:lnTo>
                    <a:pt x="18882" y="65886"/>
                  </a:lnTo>
                  <a:lnTo>
                    <a:pt x="19564" y="66154"/>
                  </a:lnTo>
                  <a:lnTo>
                    <a:pt x="20258" y="66416"/>
                  </a:lnTo>
                  <a:lnTo>
                    <a:pt x="20959" y="66677"/>
                  </a:lnTo>
                  <a:lnTo>
                    <a:pt x="21672" y="66939"/>
                  </a:lnTo>
                  <a:lnTo>
                    <a:pt x="22397" y="67194"/>
                  </a:lnTo>
                  <a:lnTo>
                    <a:pt x="23135" y="67449"/>
                  </a:lnTo>
                  <a:lnTo>
                    <a:pt x="23880" y="67704"/>
                  </a:lnTo>
                  <a:lnTo>
                    <a:pt x="24630" y="67946"/>
                  </a:lnTo>
                  <a:lnTo>
                    <a:pt x="25399" y="68195"/>
                  </a:lnTo>
                  <a:lnTo>
                    <a:pt x="26169" y="68431"/>
                  </a:lnTo>
                  <a:lnTo>
                    <a:pt x="26957" y="68666"/>
                  </a:lnTo>
                  <a:lnTo>
                    <a:pt x="27745" y="68895"/>
                  </a:lnTo>
                  <a:lnTo>
                    <a:pt x="28545" y="69117"/>
                  </a:lnTo>
                  <a:lnTo>
                    <a:pt x="29358" y="69340"/>
                  </a:lnTo>
                  <a:lnTo>
                    <a:pt x="30178" y="69556"/>
                  </a:lnTo>
                  <a:lnTo>
                    <a:pt x="31003" y="69759"/>
                  </a:lnTo>
                  <a:lnTo>
                    <a:pt x="31841" y="69961"/>
                  </a:lnTo>
                  <a:lnTo>
                    <a:pt x="32686" y="70158"/>
                  </a:lnTo>
                  <a:lnTo>
                    <a:pt x="33536" y="70341"/>
                  </a:lnTo>
                  <a:lnTo>
                    <a:pt x="34399" y="70524"/>
                  </a:lnTo>
                  <a:lnTo>
                    <a:pt x="34543" y="70544"/>
                  </a:lnTo>
                  <a:lnTo>
                    <a:pt x="34687" y="70563"/>
                  </a:lnTo>
                  <a:lnTo>
                    <a:pt x="34837" y="70576"/>
                  </a:lnTo>
                  <a:lnTo>
                    <a:pt x="34987" y="70583"/>
                  </a:lnTo>
                  <a:lnTo>
                    <a:pt x="35131" y="70576"/>
                  </a:lnTo>
                  <a:lnTo>
                    <a:pt x="35275" y="70563"/>
                  </a:lnTo>
                  <a:lnTo>
                    <a:pt x="35425" y="70550"/>
                  </a:lnTo>
                  <a:lnTo>
                    <a:pt x="35569" y="70524"/>
                  </a:lnTo>
                  <a:lnTo>
                    <a:pt x="36432" y="70341"/>
                  </a:lnTo>
                  <a:lnTo>
                    <a:pt x="37282" y="70158"/>
                  </a:lnTo>
                  <a:lnTo>
                    <a:pt x="38127" y="69961"/>
                  </a:lnTo>
                  <a:lnTo>
                    <a:pt x="38965" y="69759"/>
                  </a:lnTo>
                  <a:lnTo>
                    <a:pt x="39790" y="69556"/>
                  </a:lnTo>
                  <a:lnTo>
                    <a:pt x="40610" y="69340"/>
                  </a:lnTo>
                  <a:lnTo>
                    <a:pt x="41423" y="69117"/>
                  </a:lnTo>
                  <a:lnTo>
                    <a:pt x="42223" y="68895"/>
                  </a:lnTo>
                  <a:lnTo>
                    <a:pt x="43018" y="68666"/>
                  </a:lnTo>
                  <a:lnTo>
                    <a:pt x="43799" y="68431"/>
                  </a:lnTo>
                  <a:lnTo>
                    <a:pt x="44575" y="68195"/>
                  </a:lnTo>
                  <a:lnTo>
                    <a:pt x="45338" y="67946"/>
                  </a:lnTo>
                  <a:lnTo>
                    <a:pt x="46088" y="67704"/>
                  </a:lnTo>
                  <a:lnTo>
                    <a:pt x="46833" y="67449"/>
                  </a:lnTo>
                  <a:lnTo>
                    <a:pt x="47571" y="67194"/>
                  </a:lnTo>
                  <a:lnTo>
                    <a:pt x="48296" y="66939"/>
                  </a:lnTo>
                  <a:lnTo>
                    <a:pt x="49009" y="66677"/>
                  </a:lnTo>
                  <a:lnTo>
                    <a:pt x="49710" y="66416"/>
                  </a:lnTo>
                  <a:lnTo>
                    <a:pt x="50404" y="66154"/>
                  </a:lnTo>
                  <a:lnTo>
                    <a:pt x="51086" y="65886"/>
                  </a:lnTo>
                  <a:lnTo>
                    <a:pt x="51755" y="65624"/>
                  </a:lnTo>
                  <a:lnTo>
                    <a:pt x="52418" y="65356"/>
                  </a:lnTo>
                  <a:lnTo>
                    <a:pt x="53062" y="65088"/>
                  </a:lnTo>
                  <a:lnTo>
                    <a:pt x="53700" y="64813"/>
                  </a:lnTo>
                  <a:lnTo>
                    <a:pt x="54325" y="64545"/>
                  </a:lnTo>
                  <a:lnTo>
                    <a:pt x="54938" y="64276"/>
                  </a:lnTo>
                  <a:lnTo>
                    <a:pt x="55539" y="64008"/>
                  </a:lnTo>
                  <a:lnTo>
                    <a:pt x="56127" y="63740"/>
                  </a:lnTo>
                  <a:lnTo>
                    <a:pt x="56702" y="63478"/>
                  </a:lnTo>
                  <a:lnTo>
                    <a:pt x="57265" y="63210"/>
                  </a:lnTo>
                  <a:lnTo>
                    <a:pt x="58353" y="62687"/>
                  </a:lnTo>
                  <a:lnTo>
                    <a:pt x="59385" y="62176"/>
                  </a:lnTo>
                  <a:lnTo>
                    <a:pt x="60367" y="61673"/>
                  </a:lnTo>
                  <a:lnTo>
                    <a:pt x="61299" y="61188"/>
                  </a:lnTo>
                  <a:lnTo>
                    <a:pt x="62168" y="60717"/>
                  </a:lnTo>
                  <a:lnTo>
                    <a:pt x="62981" y="60266"/>
                  </a:lnTo>
                  <a:lnTo>
                    <a:pt x="63732" y="59841"/>
                  </a:lnTo>
                  <a:lnTo>
                    <a:pt x="64426" y="59442"/>
                  </a:lnTo>
                  <a:lnTo>
                    <a:pt x="65058" y="59069"/>
                  </a:lnTo>
                  <a:lnTo>
                    <a:pt x="65627" y="58722"/>
                  </a:lnTo>
                  <a:lnTo>
                    <a:pt x="66127" y="58415"/>
                  </a:lnTo>
                  <a:lnTo>
                    <a:pt x="66565" y="58140"/>
                  </a:lnTo>
                  <a:lnTo>
                    <a:pt x="66934" y="57898"/>
                  </a:lnTo>
                  <a:lnTo>
                    <a:pt x="67472" y="57551"/>
                  </a:lnTo>
                  <a:lnTo>
                    <a:pt x="67722" y="57381"/>
                  </a:lnTo>
                  <a:lnTo>
                    <a:pt x="67860" y="57276"/>
                  </a:lnTo>
                  <a:lnTo>
                    <a:pt x="67991" y="57172"/>
                  </a:lnTo>
                  <a:lnTo>
                    <a:pt x="68116" y="57054"/>
                  </a:lnTo>
                  <a:lnTo>
                    <a:pt x="68235" y="56930"/>
                  </a:lnTo>
                  <a:lnTo>
                    <a:pt x="68347" y="56799"/>
                  </a:lnTo>
                  <a:lnTo>
                    <a:pt x="68454" y="56668"/>
                  </a:lnTo>
                  <a:lnTo>
                    <a:pt x="68554" y="56524"/>
                  </a:lnTo>
                  <a:lnTo>
                    <a:pt x="68641" y="56380"/>
                  </a:lnTo>
                  <a:lnTo>
                    <a:pt x="68729" y="56230"/>
                  </a:lnTo>
                  <a:lnTo>
                    <a:pt x="68804" y="56073"/>
                  </a:lnTo>
                  <a:lnTo>
                    <a:pt x="68866" y="55916"/>
                  </a:lnTo>
                  <a:lnTo>
                    <a:pt x="68929" y="55752"/>
                  </a:lnTo>
                  <a:lnTo>
                    <a:pt x="68979" y="55582"/>
                  </a:lnTo>
                  <a:lnTo>
                    <a:pt x="69017" y="55412"/>
                  </a:lnTo>
                  <a:lnTo>
                    <a:pt x="69054" y="55242"/>
                  </a:lnTo>
                  <a:lnTo>
                    <a:pt x="69073" y="55065"/>
                  </a:lnTo>
                  <a:lnTo>
                    <a:pt x="69173" y="54143"/>
                  </a:lnTo>
                  <a:lnTo>
                    <a:pt x="69267" y="53220"/>
                  </a:lnTo>
                  <a:lnTo>
                    <a:pt x="69348" y="52298"/>
                  </a:lnTo>
                  <a:lnTo>
                    <a:pt x="69429" y="51382"/>
                  </a:lnTo>
                  <a:lnTo>
                    <a:pt x="69504" y="50466"/>
                  </a:lnTo>
                  <a:lnTo>
                    <a:pt x="69573" y="49550"/>
                  </a:lnTo>
                  <a:lnTo>
                    <a:pt x="69636" y="48641"/>
                  </a:lnTo>
                  <a:lnTo>
                    <a:pt x="69698" y="47738"/>
                  </a:lnTo>
                  <a:lnTo>
                    <a:pt x="69748" y="46842"/>
                  </a:lnTo>
                  <a:lnTo>
                    <a:pt x="69798" y="45945"/>
                  </a:lnTo>
                  <a:lnTo>
                    <a:pt x="69842" y="45056"/>
                  </a:lnTo>
                  <a:lnTo>
                    <a:pt x="69880" y="44172"/>
                  </a:lnTo>
                  <a:lnTo>
                    <a:pt x="69917" y="43289"/>
                  </a:lnTo>
                  <a:lnTo>
                    <a:pt x="69948" y="42419"/>
                  </a:lnTo>
                  <a:lnTo>
                    <a:pt x="69973" y="41556"/>
                  </a:lnTo>
                  <a:lnTo>
                    <a:pt x="69998" y="40699"/>
                  </a:lnTo>
                  <a:lnTo>
                    <a:pt x="70030" y="39004"/>
                  </a:lnTo>
                  <a:lnTo>
                    <a:pt x="70049" y="37342"/>
                  </a:lnTo>
                  <a:lnTo>
                    <a:pt x="70055" y="35720"/>
                  </a:lnTo>
                  <a:lnTo>
                    <a:pt x="70049" y="34137"/>
                  </a:lnTo>
                  <a:lnTo>
                    <a:pt x="70030" y="32593"/>
                  </a:lnTo>
                  <a:lnTo>
                    <a:pt x="69998" y="31101"/>
                  </a:lnTo>
                  <a:lnTo>
                    <a:pt x="69967" y="29649"/>
                  </a:lnTo>
                  <a:lnTo>
                    <a:pt x="69923" y="28256"/>
                  </a:lnTo>
                  <a:lnTo>
                    <a:pt x="69867" y="26914"/>
                  </a:lnTo>
                  <a:lnTo>
                    <a:pt x="69811" y="25632"/>
                  </a:lnTo>
                  <a:lnTo>
                    <a:pt x="69755" y="24415"/>
                  </a:lnTo>
                  <a:lnTo>
                    <a:pt x="69692" y="23257"/>
                  </a:lnTo>
                  <a:lnTo>
                    <a:pt x="69623" y="22165"/>
                  </a:lnTo>
                  <a:lnTo>
                    <a:pt x="69554" y="21144"/>
                  </a:lnTo>
                  <a:lnTo>
                    <a:pt x="69492" y="20202"/>
                  </a:lnTo>
                  <a:lnTo>
                    <a:pt x="69423" y="19332"/>
                  </a:lnTo>
                  <a:lnTo>
                    <a:pt x="69298" y="17840"/>
                  </a:lnTo>
                  <a:lnTo>
                    <a:pt x="69198" y="16689"/>
                  </a:lnTo>
                  <a:lnTo>
                    <a:pt x="69117" y="15911"/>
                  </a:lnTo>
                  <a:lnTo>
                    <a:pt x="69073" y="15518"/>
                  </a:lnTo>
                  <a:lnTo>
                    <a:pt x="69054" y="15341"/>
                  </a:lnTo>
                  <a:lnTo>
                    <a:pt x="69017" y="15165"/>
                  </a:lnTo>
                  <a:lnTo>
                    <a:pt x="68973" y="14988"/>
                  </a:lnTo>
                  <a:lnTo>
                    <a:pt x="68923" y="14818"/>
                  </a:lnTo>
                  <a:lnTo>
                    <a:pt x="68860" y="14648"/>
                  </a:lnTo>
                  <a:lnTo>
                    <a:pt x="68791" y="14484"/>
                  </a:lnTo>
                  <a:lnTo>
                    <a:pt x="68710" y="14327"/>
                  </a:lnTo>
                  <a:lnTo>
                    <a:pt x="68623" y="14170"/>
                  </a:lnTo>
                  <a:lnTo>
                    <a:pt x="68529" y="14020"/>
                  </a:lnTo>
                  <a:lnTo>
                    <a:pt x="68422" y="13876"/>
                  </a:lnTo>
                  <a:lnTo>
                    <a:pt x="68310" y="13739"/>
                  </a:lnTo>
                  <a:lnTo>
                    <a:pt x="68191" y="13608"/>
                  </a:lnTo>
                  <a:lnTo>
                    <a:pt x="68066" y="13483"/>
                  </a:lnTo>
                  <a:lnTo>
                    <a:pt x="67935" y="13366"/>
                  </a:lnTo>
                  <a:lnTo>
                    <a:pt x="67791" y="13254"/>
                  </a:lnTo>
                  <a:lnTo>
                    <a:pt x="67641" y="13150"/>
                  </a:lnTo>
                  <a:lnTo>
                    <a:pt x="67378" y="12986"/>
                  </a:lnTo>
                  <a:lnTo>
                    <a:pt x="66815" y="12633"/>
                  </a:lnTo>
                  <a:lnTo>
                    <a:pt x="66421" y="12397"/>
                  </a:lnTo>
                  <a:lnTo>
                    <a:pt x="65964" y="12123"/>
                  </a:lnTo>
                  <a:lnTo>
                    <a:pt x="65433" y="11809"/>
                  </a:lnTo>
                  <a:lnTo>
                    <a:pt x="64845" y="11468"/>
                  </a:lnTo>
                  <a:lnTo>
                    <a:pt x="64188" y="11096"/>
                  </a:lnTo>
                  <a:lnTo>
                    <a:pt x="63463" y="10697"/>
                  </a:lnTo>
                  <a:lnTo>
                    <a:pt x="62687" y="10271"/>
                  </a:lnTo>
                  <a:lnTo>
                    <a:pt x="61849" y="9826"/>
                  </a:lnTo>
                  <a:lnTo>
                    <a:pt x="60955" y="9355"/>
                  </a:lnTo>
                  <a:lnTo>
                    <a:pt x="60004" y="8871"/>
                  </a:lnTo>
                  <a:lnTo>
                    <a:pt x="58997" y="8368"/>
                  </a:lnTo>
                  <a:lnTo>
                    <a:pt x="57947" y="7857"/>
                  </a:lnTo>
                  <a:lnTo>
                    <a:pt x="56840" y="7334"/>
                  </a:lnTo>
                  <a:lnTo>
                    <a:pt x="55689" y="6811"/>
                  </a:lnTo>
                  <a:lnTo>
                    <a:pt x="54494" y="6274"/>
                  </a:lnTo>
                  <a:lnTo>
                    <a:pt x="53881" y="6006"/>
                  </a:lnTo>
                  <a:lnTo>
                    <a:pt x="53250" y="5738"/>
                  </a:lnTo>
                  <a:lnTo>
                    <a:pt x="52618" y="5469"/>
                  </a:lnTo>
                  <a:lnTo>
                    <a:pt x="51967" y="5201"/>
                  </a:lnTo>
                  <a:lnTo>
                    <a:pt x="51311" y="4933"/>
                  </a:lnTo>
                  <a:lnTo>
                    <a:pt x="50648" y="4671"/>
                  </a:lnTo>
                  <a:lnTo>
                    <a:pt x="49972" y="4403"/>
                  </a:lnTo>
                  <a:lnTo>
                    <a:pt x="49284" y="4141"/>
                  </a:lnTo>
                  <a:lnTo>
                    <a:pt x="48590" y="3880"/>
                  </a:lnTo>
                  <a:lnTo>
                    <a:pt x="47883" y="3625"/>
                  </a:lnTo>
                  <a:lnTo>
                    <a:pt x="47170" y="3369"/>
                  </a:lnTo>
                  <a:lnTo>
                    <a:pt x="46451" y="3114"/>
                  </a:lnTo>
                  <a:lnTo>
                    <a:pt x="45726" y="2866"/>
                  </a:lnTo>
                  <a:lnTo>
                    <a:pt x="44988" y="2617"/>
                  </a:lnTo>
                  <a:lnTo>
                    <a:pt x="44243" y="2375"/>
                  </a:lnTo>
                  <a:lnTo>
                    <a:pt x="43487" y="2139"/>
                  </a:lnTo>
                  <a:lnTo>
                    <a:pt x="42730" y="1904"/>
                  </a:lnTo>
                  <a:lnTo>
                    <a:pt x="41961" y="1682"/>
                  </a:lnTo>
                  <a:lnTo>
                    <a:pt x="41185" y="1453"/>
                  </a:lnTo>
                  <a:lnTo>
                    <a:pt x="40410" y="1237"/>
                  </a:lnTo>
                  <a:lnTo>
                    <a:pt x="39622" y="1027"/>
                  </a:lnTo>
                  <a:lnTo>
                    <a:pt x="38827" y="818"/>
                  </a:lnTo>
                  <a:lnTo>
                    <a:pt x="38027" y="622"/>
                  </a:lnTo>
                  <a:lnTo>
                    <a:pt x="37220" y="432"/>
                  </a:lnTo>
                  <a:lnTo>
                    <a:pt x="36413" y="242"/>
                  </a:lnTo>
                  <a:lnTo>
                    <a:pt x="35594" y="66"/>
                  </a:lnTo>
                  <a:lnTo>
                    <a:pt x="35450" y="39"/>
                  </a:lnTo>
                  <a:lnTo>
                    <a:pt x="35306" y="20"/>
                  </a:lnTo>
                  <a:lnTo>
                    <a:pt x="35156" y="7"/>
                  </a:lnTo>
                  <a:lnTo>
                    <a:pt x="350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g137aa9371db_0_160"/>
            <p:cNvSpPr/>
            <p:nvPr/>
          </p:nvSpPr>
          <p:spPr>
            <a:xfrm>
              <a:off x="2311525" y="-3374100"/>
              <a:ext cx="1751375" cy="1764575"/>
            </a:xfrm>
            <a:custGeom>
              <a:avLst/>
              <a:gdLst/>
              <a:ahLst/>
              <a:cxnLst/>
              <a:rect l="l" t="t" r="r" b="b"/>
              <a:pathLst>
                <a:path w="70055" h="70583" fill="none" extrusionOk="0">
                  <a:moveTo>
                    <a:pt x="14110" y="23480"/>
                  </a:moveTo>
                  <a:lnTo>
                    <a:pt x="6624" y="20425"/>
                  </a:lnTo>
                  <a:lnTo>
                    <a:pt x="6624" y="20425"/>
                  </a:lnTo>
                  <a:lnTo>
                    <a:pt x="6555" y="21373"/>
                  </a:lnTo>
                  <a:lnTo>
                    <a:pt x="6486" y="22407"/>
                  </a:lnTo>
                  <a:lnTo>
                    <a:pt x="6424" y="23526"/>
                  </a:lnTo>
                  <a:lnTo>
                    <a:pt x="6355" y="24710"/>
                  </a:lnTo>
                  <a:lnTo>
                    <a:pt x="6293" y="25972"/>
                  </a:lnTo>
                  <a:lnTo>
                    <a:pt x="6236" y="27294"/>
                  </a:lnTo>
                  <a:lnTo>
                    <a:pt x="6186" y="28681"/>
                  </a:lnTo>
                  <a:lnTo>
                    <a:pt x="6136" y="30127"/>
                  </a:lnTo>
                  <a:lnTo>
                    <a:pt x="6136" y="30127"/>
                  </a:lnTo>
                  <a:lnTo>
                    <a:pt x="6130" y="30297"/>
                  </a:lnTo>
                  <a:lnTo>
                    <a:pt x="6117" y="30460"/>
                  </a:lnTo>
                  <a:lnTo>
                    <a:pt x="6092" y="30617"/>
                  </a:lnTo>
                  <a:lnTo>
                    <a:pt x="6061" y="30774"/>
                  </a:lnTo>
                  <a:lnTo>
                    <a:pt x="6024" y="30931"/>
                  </a:lnTo>
                  <a:lnTo>
                    <a:pt x="5974" y="31082"/>
                  </a:lnTo>
                  <a:lnTo>
                    <a:pt x="5924" y="31232"/>
                  </a:lnTo>
                  <a:lnTo>
                    <a:pt x="5867" y="31376"/>
                  </a:lnTo>
                  <a:lnTo>
                    <a:pt x="5798" y="31513"/>
                  </a:lnTo>
                  <a:lnTo>
                    <a:pt x="5730" y="31651"/>
                  </a:lnTo>
                  <a:lnTo>
                    <a:pt x="5648" y="31782"/>
                  </a:lnTo>
                  <a:lnTo>
                    <a:pt x="5567" y="31913"/>
                  </a:lnTo>
                  <a:lnTo>
                    <a:pt x="5479" y="32037"/>
                  </a:lnTo>
                  <a:lnTo>
                    <a:pt x="5386" y="32155"/>
                  </a:lnTo>
                  <a:lnTo>
                    <a:pt x="5286" y="32266"/>
                  </a:lnTo>
                  <a:lnTo>
                    <a:pt x="5179" y="32377"/>
                  </a:lnTo>
                  <a:lnTo>
                    <a:pt x="5067" y="32482"/>
                  </a:lnTo>
                  <a:lnTo>
                    <a:pt x="4954" y="32580"/>
                  </a:lnTo>
                  <a:lnTo>
                    <a:pt x="4835" y="32671"/>
                  </a:lnTo>
                  <a:lnTo>
                    <a:pt x="4716" y="32756"/>
                  </a:lnTo>
                  <a:lnTo>
                    <a:pt x="4585" y="32835"/>
                  </a:lnTo>
                  <a:lnTo>
                    <a:pt x="4454" y="32907"/>
                  </a:lnTo>
                  <a:lnTo>
                    <a:pt x="4322" y="32979"/>
                  </a:lnTo>
                  <a:lnTo>
                    <a:pt x="4185" y="33038"/>
                  </a:lnTo>
                  <a:lnTo>
                    <a:pt x="4041" y="33090"/>
                  </a:lnTo>
                  <a:lnTo>
                    <a:pt x="3897" y="33136"/>
                  </a:lnTo>
                  <a:lnTo>
                    <a:pt x="3753" y="33175"/>
                  </a:lnTo>
                  <a:lnTo>
                    <a:pt x="3603" y="33201"/>
                  </a:lnTo>
                  <a:lnTo>
                    <a:pt x="3453" y="33228"/>
                  </a:lnTo>
                  <a:lnTo>
                    <a:pt x="3297" y="33241"/>
                  </a:lnTo>
                  <a:lnTo>
                    <a:pt x="3140" y="33247"/>
                  </a:lnTo>
                  <a:lnTo>
                    <a:pt x="2984" y="33247"/>
                  </a:lnTo>
                  <a:lnTo>
                    <a:pt x="2984" y="33247"/>
                  </a:lnTo>
                  <a:lnTo>
                    <a:pt x="2828" y="33241"/>
                  </a:lnTo>
                  <a:lnTo>
                    <a:pt x="2671" y="33221"/>
                  </a:lnTo>
                  <a:lnTo>
                    <a:pt x="2521" y="33195"/>
                  </a:lnTo>
                  <a:lnTo>
                    <a:pt x="2365" y="33162"/>
                  </a:lnTo>
                  <a:lnTo>
                    <a:pt x="2221" y="33123"/>
                  </a:lnTo>
                  <a:lnTo>
                    <a:pt x="2077" y="33077"/>
                  </a:lnTo>
                  <a:lnTo>
                    <a:pt x="1933" y="33025"/>
                  </a:lnTo>
                  <a:lnTo>
                    <a:pt x="1796" y="32959"/>
                  </a:lnTo>
                  <a:lnTo>
                    <a:pt x="1664" y="32894"/>
                  </a:lnTo>
                  <a:lnTo>
                    <a:pt x="1533" y="32815"/>
                  </a:lnTo>
                  <a:lnTo>
                    <a:pt x="1408" y="32737"/>
                  </a:lnTo>
                  <a:lnTo>
                    <a:pt x="1283" y="32652"/>
                  </a:lnTo>
                  <a:lnTo>
                    <a:pt x="1164" y="32554"/>
                  </a:lnTo>
                  <a:lnTo>
                    <a:pt x="1051" y="32456"/>
                  </a:lnTo>
                  <a:lnTo>
                    <a:pt x="945" y="32351"/>
                  </a:lnTo>
                  <a:lnTo>
                    <a:pt x="839" y="32246"/>
                  </a:lnTo>
                  <a:lnTo>
                    <a:pt x="745" y="32128"/>
                  </a:lnTo>
                  <a:lnTo>
                    <a:pt x="651" y="32011"/>
                  </a:lnTo>
                  <a:lnTo>
                    <a:pt x="564" y="31886"/>
                  </a:lnTo>
                  <a:lnTo>
                    <a:pt x="476" y="31756"/>
                  </a:lnTo>
                  <a:lnTo>
                    <a:pt x="401" y="31625"/>
                  </a:lnTo>
                  <a:lnTo>
                    <a:pt x="332" y="31487"/>
                  </a:lnTo>
                  <a:lnTo>
                    <a:pt x="270" y="31350"/>
                  </a:lnTo>
                  <a:lnTo>
                    <a:pt x="213" y="31206"/>
                  </a:lnTo>
                  <a:lnTo>
                    <a:pt x="157" y="31056"/>
                  </a:lnTo>
                  <a:lnTo>
                    <a:pt x="113" y="30905"/>
                  </a:lnTo>
                  <a:lnTo>
                    <a:pt x="76" y="30755"/>
                  </a:lnTo>
                  <a:lnTo>
                    <a:pt x="51" y="30598"/>
                  </a:lnTo>
                  <a:lnTo>
                    <a:pt x="26" y="30434"/>
                  </a:lnTo>
                  <a:lnTo>
                    <a:pt x="13" y="30277"/>
                  </a:lnTo>
                  <a:lnTo>
                    <a:pt x="1" y="30113"/>
                  </a:lnTo>
                  <a:lnTo>
                    <a:pt x="7" y="29950"/>
                  </a:lnTo>
                  <a:lnTo>
                    <a:pt x="7" y="29950"/>
                  </a:lnTo>
                  <a:lnTo>
                    <a:pt x="51" y="28393"/>
                  </a:lnTo>
                  <a:lnTo>
                    <a:pt x="107" y="26908"/>
                  </a:lnTo>
                  <a:lnTo>
                    <a:pt x="170" y="25488"/>
                  </a:lnTo>
                  <a:lnTo>
                    <a:pt x="238" y="24154"/>
                  </a:lnTo>
                  <a:lnTo>
                    <a:pt x="307" y="22898"/>
                  </a:lnTo>
                  <a:lnTo>
                    <a:pt x="382" y="21720"/>
                  </a:lnTo>
                  <a:lnTo>
                    <a:pt x="451" y="20634"/>
                  </a:lnTo>
                  <a:lnTo>
                    <a:pt x="526" y="19640"/>
                  </a:lnTo>
                  <a:lnTo>
                    <a:pt x="595" y="18743"/>
                  </a:lnTo>
                  <a:lnTo>
                    <a:pt x="664" y="17952"/>
                  </a:lnTo>
                  <a:lnTo>
                    <a:pt x="776" y="16676"/>
                  </a:lnTo>
                  <a:lnTo>
                    <a:pt x="858" y="15852"/>
                  </a:lnTo>
                  <a:lnTo>
                    <a:pt x="895" y="15505"/>
                  </a:lnTo>
                  <a:lnTo>
                    <a:pt x="895" y="15505"/>
                  </a:lnTo>
                  <a:lnTo>
                    <a:pt x="920" y="15322"/>
                  </a:lnTo>
                  <a:lnTo>
                    <a:pt x="958" y="15139"/>
                  </a:lnTo>
                  <a:lnTo>
                    <a:pt x="1001" y="14962"/>
                  </a:lnTo>
                  <a:lnTo>
                    <a:pt x="1058" y="14785"/>
                  </a:lnTo>
                  <a:lnTo>
                    <a:pt x="1120" y="14615"/>
                  </a:lnTo>
                  <a:lnTo>
                    <a:pt x="1195" y="14452"/>
                  </a:lnTo>
                  <a:lnTo>
                    <a:pt x="1277" y="14288"/>
                  </a:lnTo>
                  <a:lnTo>
                    <a:pt x="1370" y="14131"/>
                  </a:lnTo>
                  <a:lnTo>
                    <a:pt x="1471" y="13981"/>
                  </a:lnTo>
                  <a:lnTo>
                    <a:pt x="1577" y="13830"/>
                  </a:lnTo>
                  <a:lnTo>
                    <a:pt x="1696" y="13693"/>
                  </a:lnTo>
                  <a:lnTo>
                    <a:pt x="1821" y="13562"/>
                  </a:lnTo>
                  <a:lnTo>
                    <a:pt x="1952" y="13438"/>
                  </a:lnTo>
                  <a:lnTo>
                    <a:pt x="2090" y="13320"/>
                  </a:lnTo>
                  <a:lnTo>
                    <a:pt x="2240" y="13209"/>
                  </a:lnTo>
                  <a:lnTo>
                    <a:pt x="2396" y="13111"/>
                  </a:lnTo>
                  <a:lnTo>
                    <a:pt x="2396" y="13111"/>
                  </a:lnTo>
                  <a:lnTo>
                    <a:pt x="3153" y="12653"/>
                  </a:lnTo>
                  <a:lnTo>
                    <a:pt x="3903" y="12201"/>
                  </a:lnTo>
                  <a:lnTo>
                    <a:pt x="4654" y="11763"/>
                  </a:lnTo>
                  <a:lnTo>
                    <a:pt x="5404" y="11338"/>
                  </a:lnTo>
                  <a:lnTo>
                    <a:pt x="6155" y="10919"/>
                  </a:lnTo>
                  <a:lnTo>
                    <a:pt x="6899" y="10513"/>
                  </a:lnTo>
                  <a:lnTo>
                    <a:pt x="7643" y="10114"/>
                  </a:lnTo>
                  <a:lnTo>
                    <a:pt x="8381" y="9722"/>
                  </a:lnTo>
                  <a:lnTo>
                    <a:pt x="9113" y="9342"/>
                  </a:lnTo>
                  <a:lnTo>
                    <a:pt x="9845" y="8969"/>
                  </a:lnTo>
                  <a:lnTo>
                    <a:pt x="10570" y="8603"/>
                  </a:lnTo>
                  <a:lnTo>
                    <a:pt x="11290" y="8250"/>
                  </a:lnTo>
                  <a:lnTo>
                    <a:pt x="12003" y="7910"/>
                  </a:lnTo>
                  <a:lnTo>
                    <a:pt x="12716" y="7569"/>
                  </a:lnTo>
                  <a:lnTo>
                    <a:pt x="13422" y="7242"/>
                  </a:lnTo>
                  <a:lnTo>
                    <a:pt x="14117" y="6928"/>
                  </a:lnTo>
                  <a:lnTo>
                    <a:pt x="14811" y="6614"/>
                  </a:lnTo>
                  <a:lnTo>
                    <a:pt x="15499" y="6313"/>
                  </a:lnTo>
                  <a:lnTo>
                    <a:pt x="16174" y="6019"/>
                  </a:lnTo>
                  <a:lnTo>
                    <a:pt x="16850" y="5738"/>
                  </a:lnTo>
                  <a:lnTo>
                    <a:pt x="17513" y="5463"/>
                  </a:lnTo>
                  <a:lnTo>
                    <a:pt x="18163" y="5195"/>
                  </a:lnTo>
                  <a:lnTo>
                    <a:pt x="18814" y="4933"/>
                  </a:lnTo>
                  <a:lnTo>
                    <a:pt x="19452" y="4678"/>
                  </a:lnTo>
                  <a:lnTo>
                    <a:pt x="20083" y="4436"/>
                  </a:lnTo>
                  <a:lnTo>
                    <a:pt x="20702" y="4194"/>
                  </a:lnTo>
                  <a:lnTo>
                    <a:pt x="21916" y="3742"/>
                  </a:lnTo>
                  <a:lnTo>
                    <a:pt x="23091" y="3324"/>
                  </a:lnTo>
                  <a:lnTo>
                    <a:pt x="24224" y="2931"/>
                  </a:lnTo>
                  <a:lnTo>
                    <a:pt x="25306" y="2571"/>
                  </a:lnTo>
                  <a:lnTo>
                    <a:pt x="26344" y="2231"/>
                  </a:lnTo>
                  <a:lnTo>
                    <a:pt x="27326" y="1924"/>
                  </a:lnTo>
                  <a:lnTo>
                    <a:pt x="28264" y="1642"/>
                  </a:lnTo>
                  <a:lnTo>
                    <a:pt x="29139" y="1387"/>
                  </a:lnTo>
                  <a:lnTo>
                    <a:pt x="29959" y="1152"/>
                  </a:lnTo>
                  <a:lnTo>
                    <a:pt x="30722" y="949"/>
                  </a:lnTo>
                  <a:lnTo>
                    <a:pt x="31416" y="766"/>
                  </a:lnTo>
                  <a:lnTo>
                    <a:pt x="32048" y="602"/>
                  </a:lnTo>
                  <a:lnTo>
                    <a:pt x="32610" y="465"/>
                  </a:lnTo>
                  <a:lnTo>
                    <a:pt x="33105" y="347"/>
                  </a:lnTo>
                  <a:lnTo>
                    <a:pt x="33524" y="249"/>
                  </a:lnTo>
                  <a:lnTo>
                    <a:pt x="34130" y="118"/>
                  </a:lnTo>
                  <a:lnTo>
                    <a:pt x="34418" y="59"/>
                  </a:lnTo>
                  <a:lnTo>
                    <a:pt x="34418" y="59"/>
                  </a:lnTo>
                  <a:lnTo>
                    <a:pt x="34568" y="33"/>
                  </a:lnTo>
                  <a:lnTo>
                    <a:pt x="34712" y="13"/>
                  </a:lnTo>
                  <a:lnTo>
                    <a:pt x="34862" y="7"/>
                  </a:lnTo>
                  <a:lnTo>
                    <a:pt x="35006" y="0"/>
                  </a:lnTo>
                  <a:lnTo>
                    <a:pt x="35156" y="7"/>
                  </a:lnTo>
                  <a:lnTo>
                    <a:pt x="35306" y="20"/>
                  </a:lnTo>
                  <a:lnTo>
                    <a:pt x="35450" y="39"/>
                  </a:lnTo>
                  <a:lnTo>
                    <a:pt x="35594" y="66"/>
                  </a:lnTo>
                  <a:lnTo>
                    <a:pt x="35594" y="66"/>
                  </a:lnTo>
                  <a:lnTo>
                    <a:pt x="36413" y="242"/>
                  </a:lnTo>
                  <a:lnTo>
                    <a:pt x="37220" y="432"/>
                  </a:lnTo>
                  <a:lnTo>
                    <a:pt x="38027" y="622"/>
                  </a:lnTo>
                  <a:lnTo>
                    <a:pt x="38827" y="818"/>
                  </a:lnTo>
                  <a:lnTo>
                    <a:pt x="39622" y="1027"/>
                  </a:lnTo>
                  <a:lnTo>
                    <a:pt x="40410" y="1237"/>
                  </a:lnTo>
                  <a:lnTo>
                    <a:pt x="41185" y="1453"/>
                  </a:lnTo>
                  <a:lnTo>
                    <a:pt x="41961" y="1682"/>
                  </a:lnTo>
                  <a:lnTo>
                    <a:pt x="42730" y="1904"/>
                  </a:lnTo>
                  <a:lnTo>
                    <a:pt x="43487" y="2139"/>
                  </a:lnTo>
                  <a:lnTo>
                    <a:pt x="44243" y="2375"/>
                  </a:lnTo>
                  <a:lnTo>
                    <a:pt x="44988" y="2617"/>
                  </a:lnTo>
                  <a:lnTo>
                    <a:pt x="45726" y="2866"/>
                  </a:lnTo>
                  <a:lnTo>
                    <a:pt x="46451" y="3114"/>
                  </a:lnTo>
                  <a:lnTo>
                    <a:pt x="47170" y="3369"/>
                  </a:lnTo>
                  <a:lnTo>
                    <a:pt x="47883" y="3625"/>
                  </a:lnTo>
                  <a:lnTo>
                    <a:pt x="48590" y="3880"/>
                  </a:lnTo>
                  <a:lnTo>
                    <a:pt x="49284" y="4141"/>
                  </a:lnTo>
                  <a:lnTo>
                    <a:pt x="49972" y="4403"/>
                  </a:lnTo>
                  <a:lnTo>
                    <a:pt x="50648" y="4671"/>
                  </a:lnTo>
                  <a:lnTo>
                    <a:pt x="51311" y="4933"/>
                  </a:lnTo>
                  <a:lnTo>
                    <a:pt x="51967" y="5201"/>
                  </a:lnTo>
                  <a:lnTo>
                    <a:pt x="52618" y="5469"/>
                  </a:lnTo>
                  <a:lnTo>
                    <a:pt x="53250" y="5738"/>
                  </a:lnTo>
                  <a:lnTo>
                    <a:pt x="53881" y="6006"/>
                  </a:lnTo>
                  <a:lnTo>
                    <a:pt x="54494" y="6274"/>
                  </a:lnTo>
                  <a:lnTo>
                    <a:pt x="55689" y="6811"/>
                  </a:lnTo>
                  <a:lnTo>
                    <a:pt x="56840" y="7334"/>
                  </a:lnTo>
                  <a:lnTo>
                    <a:pt x="57947" y="7857"/>
                  </a:lnTo>
                  <a:lnTo>
                    <a:pt x="58997" y="8368"/>
                  </a:lnTo>
                  <a:lnTo>
                    <a:pt x="60004" y="8871"/>
                  </a:lnTo>
                  <a:lnTo>
                    <a:pt x="60955" y="9355"/>
                  </a:lnTo>
                  <a:lnTo>
                    <a:pt x="61849" y="9826"/>
                  </a:lnTo>
                  <a:lnTo>
                    <a:pt x="62687" y="10271"/>
                  </a:lnTo>
                  <a:lnTo>
                    <a:pt x="63463" y="10697"/>
                  </a:lnTo>
                  <a:lnTo>
                    <a:pt x="64188" y="11096"/>
                  </a:lnTo>
                  <a:lnTo>
                    <a:pt x="64845" y="11468"/>
                  </a:lnTo>
                  <a:lnTo>
                    <a:pt x="65433" y="11809"/>
                  </a:lnTo>
                  <a:lnTo>
                    <a:pt x="65964" y="12123"/>
                  </a:lnTo>
                  <a:lnTo>
                    <a:pt x="66421" y="12397"/>
                  </a:lnTo>
                  <a:lnTo>
                    <a:pt x="66815" y="12633"/>
                  </a:lnTo>
                  <a:lnTo>
                    <a:pt x="67378" y="12986"/>
                  </a:lnTo>
                  <a:lnTo>
                    <a:pt x="67641" y="13150"/>
                  </a:lnTo>
                  <a:lnTo>
                    <a:pt x="67641" y="13150"/>
                  </a:lnTo>
                  <a:lnTo>
                    <a:pt x="67791" y="13254"/>
                  </a:lnTo>
                  <a:lnTo>
                    <a:pt x="67935" y="13366"/>
                  </a:lnTo>
                  <a:lnTo>
                    <a:pt x="68066" y="13483"/>
                  </a:lnTo>
                  <a:lnTo>
                    <a:pt x="68191" y="13608"/>
                  </a:lnTo>
                  <a:lnTo>
                    <a:pt x="68310" y="13739"/>
                  </a:lnTo>
                  <a:lnTo>
                    <a:pt x="68422" y="13876"/>
                  </a:lnTo>
                  <a:lnTo>
                    <a:pt x="68529" y="14020"/>
                  </a:lnTo>
                  <a:lnTo>
                    <a:pt x="68623" y="14170"/>
                  </a:lnTo>
                  <a:lnTo>
                    <a:pt x="68710" y="14327"/>
                  </a:lnTo>
                  <a:lnTo>
                    <a:pt x="68791" y="14484"/>
                  </a:lnTo>
                  <a:lnTo>
                    <a:pt x="68860" y="14648"/>
                  </a:lnTo>
                  <a:lnTo>
                    <a:pt x="68923" y="14818"/>
                  </a:lnTo>
                  <a:lnTo>
                    <a:pt x="68973" y="14988"/>
                  </a:lnTo>
                  <a:lnTo>
                    <a:pt x="69017" y="15165"/>
                  </a:lnTo>
                  <a:lnTo>
                    <a:pt x="69054" y="15341"/>
                  </a:lnTo>
                  <a:lnTo>
                    <a:pt x="69073" y="15518"/>
                  </a:lnTo>
                  <a:lnTo>
                    <a:pt x="69073" y="15518"/>
                  </a:lnTo>
                  <a:lnTo>
                    <a:pt x="69117" y="15911"/>
                  </a:lnTo>
                  <a:lnTo>
                    <a:pt x="69198" y="16689"/>
                  </a:lnTo>
                  <a:lnTo>
                    <a:pt x="69298" y="17840"/>
                  </a:lnTo>
                  <a:lnTo>
                    <a:pt x="69423" y="19332"/>
                  </a:lnTo>
                  <a:lnTo>
                    <a:pt x="69492" y="20202"/>
                  </a:lnTo>
                  <a:lnTo>
                    <a:pt x="69554" y="21144"/>
                  </a:lnTo>
                  <a:lnTo>
                    <a:pt x="69623" y="22165"/>
                  </a:lnTo>
                  <a:lnTo>
                    <a:pt x="69692" y="23257"/>
                  </a:lnTo>
                  <a:lnTo>
                    <a:pt x="69755" y="24415"/>
                  </a:lnTo>
                  <a:lnTo>
                    <a:pt x="69811" y="25632"/>
                  </a:lnTo>
                  <a:lnTo>
                    <a:pt x="69867" y="26914"/>
                  </a:lnTo>
                  <a:lnTo>
                    <a:pt x="69923" y="28256"/>
                  </a:lnTo>
                  <a:lnTo>
                    <a:pt x="69967" y="29649"/>
                  </a:lnTo>
                  <a:lnTo>
                    <a:pt x="69998" y="31101"/>
                  </a:lnTo>
                  <a:lnTo>
                    <a:pt x="70030" y="32593"/>
                  </a:lnTo>
                  <a:lnTo>
                    <a:pt x="70049" y="34137"/>
                  </a:lnTo>
                  <a:lnTo>
                    <a:pt x="70055" y="35720"/>
                  </a:lnTo>
                  <a:lnTo>
                    <a:pt x="70049" y="37342"/>
                  </a:lnTo>
                  <a:lnTo>
                    <a:pt x="70030" y="39004"/>
                  </a:lnTo>
                  <a:lnTo>
                    <a:pt x="69998" y="40699"/>
                  </a:lnTo>
                  <a:lnTo>
                    <a:pt x="69973" y="41556"/>
                  </a:lnTo>
                  <a:lnTo>
                    <a:pt x="69948" y="42419"/>
                  </a:lnTo>
                  <a:lnTo>
                    <a:pt x="69917" y="43289"/>
                  </a:lnTo>
                  <a:lnTo>
                    <a:pt x="69880" y="44172"/>
                  </a:lnTo>
                  <a:lnTo>
                    <a:pt x="69842" y="45056"/>
                  </a:lnTo>
                  <a:lnTo>
                    <a:pt x="69798" y="45945"/>
                  </a:lnTo>
                  <a:lnTo>
                    <a:pt x="69748" y="46842"/>
                  </a:lnTo>
                  <a:lnTo>
                    <a:pt x="69698" y="47738"/>
                  </a:lnTo>
                  <a:lnTo>
                    <a:pt x="69636" y="48641"/>
                  </a:lnTo>
                  <a:lnTo>
                    <a:pt x="69573" y="49550"/>
                  </a:lnTo>
                  <a:lnTo>
                    <a:pt x="69504" y="50466"/>
                  </a:lnTo>
                  <a:lnTo>
                    <a:pt x="69429" y="51382"/>
                  </a:lnTo>
                  <a:lnTo>
                    <a:pt x="69348" y="52298"/>
                  </a:lnTo>
                  <a:lnTo>
                    <a:pt x="69267" y="53220"/>
                  </a:lnTo>
                  <a:lnTo>
                    <a:pt x="69173" y="54143"/>
                  </a:lnTo>
                  <a:lnTo>
                    <a:pt x="69073" y="55065"/>
                  </a:lnTo>
                  <a:lnTo>
                    <a:pt x="69073" y="55065"/>
                  </a:lnTo>
                  <a:lnTo>
                    <a:pt x="69054" y="55242"/>
                  </a:lnTo>
                  <a:lnTo>
                    <a:pt x="69017" y="55412"/>
                  </a:lnTo>
                  <a:lnTo>
                    <a:pt x="68979" y="55582"/>
                  </a:lnTo>
                  <a:lnTo>
                    <a:pt x="68929" y="55752"/>
                  </a:lnTo>
                  <a:lnTo>
                    <a:pt x="68866" y="55916"/>
                  </a:lnTo>
                  <a:lnTo>
                    <a:pt x="68804" y="56073"/>
                  </a:lnTo>
                  <a:lnTo>
                    <a:pt x="68729" y="56230"/>
                  </a:lnTo>
                  <a:lnTo>
                    <a:pt x="68641" y="56380"/>
                  </a:lnTo>
                  <a:lnTo>
                    <a:pt x="68554" y="56524"/>
                  </a:lnTo>
                  <a:lnTo>
                    <a:pt x="68454" y="56668"/>
                  </a:lnTo>
                  <a:lnTo>
                    <a:pt x="68347" y="56799"/>
                  </a:lnTo>
                  <a:lnTo>
                    <a:pt x="68235" y="56930"/>
                  </a:lnTo>
                  <a:lnTo>
                    <a:pt x="68116" y="57054"/>
                  </a:lnTo>
                  <a:lnTo>
                    <a:pt x="67991" y="57172"/>
                  </a:lnTo>
                  <a:lnTo>
                    <a:pt x="67860" y="57276"/>
                  </a:lnTo>
                  <a:lnTo>
                    <a:pt x="67722" y="57381"/>
                  </a:lnTo>
                  <a:lnTo>
                    <a:pt x="67722" y="57381"/>
                  </a:lnTo>
                  <a:lnTo>
                    <a:pt x="67472" y="57551"/>
                  </a:lnTo>
                  <a:lnTo>
                    <a:pt x="66934" y="57898"/>
                  </a:lnTo>
                  <a:lnTo>
                    <a:pt x="66565" y="58140"/>
                  </a:lnTo>
                  <a:lnTo>
                    <a:pt x="66127" y="58415"/>
                  </a:lnTo>
                  <a:lnTo>
                    <a:pt x="65627" y="58722"/>
                  </a:lnTo>
                  <a:lnTo>
                    <a:pt x="65058" y="59069"/>
                  </a:lnTo>
                  <a:lnTo>
                    <a:pt x="64426" y="59442"/>
                  </a:lnTo>
                  <a:lnTo>
                    <a:pt x="63732" y="59841"/>
                  </a:lnTo>
                  <a:lnTo>
                    <a:pt x="62981" y="60266"/>
                  </a:lnTo>
                  <a:lnTo>
                    <a:pt x="62168" y="60717"/>
                  </a:lnTo>
                  <a:lnTo>
                    <a:pt x="61299" y="61188"/>
                  </a:lnTo>
                  <a:lnTo>
                    <a:pt x="60367" y="61673"/>
                  </a:lnTo>
                  <a:lnTo>
                    <a:pt x="59385" y="62176"/>
                  </a:lnTo>
                  <a:lnTo>
                    <a:pt x="58353" y="62687"/>
                  </a:lnTo>
                  <a:lnTo>
                    <a:pt x="57265" y="63210"/>
                  </a:lnTo>
                  <a:lnTo>
                    <a:pt x="56702" y="63478"/>
                  </a:lnTo>
                  <a:lnTo>
                    <a:pt x="56127" y="63740"/>
                  </a:lnTo>
                  <a:lnTo>
                    <a:pt x="55539" y="64008"/>
                  </a:lnTo>
                  <a:lnTo>
                    <a:pt x="54938" y="64276"/>
                  </a:lnTo>
                  <a:lnTo>
                    <a:pt x="54325" y="64545"/>
                  </a:lnTo>
                  <a:lnTo>
                    <a:pt x="53700" y="64813"/>
                  </a:lnTo>
                  <a:lnTo>
                    <a:pt x="53062" y="65088"/>
                  </a:lnTo>
                  <a:lnTo>
                    <a:pt x="52418" y="65356"/>
                  </a:lnTo>
                  <a:lnTo>
                    <a:pt x="51755" y="65624"/>
                  </a:lnTo>
                  <a:lnTo>
                    <a:pt x="51086" y="65886"/>
                  </a:lnTo>
                  <a:lnTo>
                    <a:pt x="50404" y="66154"/>
                  </a:lnTo>
                  <a:lnTo>
                    <a:pt x="49710" y="66416"/>
                  </a:lnTo>
                  <a:lnTo>
                    <a:pt x="49009" y="66677"/>
                  </a:lnTo>
                  <a:lnTo>
                    <a:pt x="48296" y="66939"/>
                  </a:lnTo>
                  <a:lnTo>
                    <a:pt x="47571" y="67194"/>
                  </a:lnTo>
                  <a:lnTo>
                    <a:pt x="46833" y="67449"/>
                  </a:lnTo>
                  <a:lnTo>
                    <a:pt x="46088" y="67704"/>
                  </a:lnTo>
                  <a:lnTo>
                    <a:pt x="45338" y="67946"/>
                  </a:lnTo>
                  <a:lnTo>
                    <a:pt x="44575" y="68195"/>
                  </a:lnTo>
                  <a:lnTo>
                    <a:pt x="43799" y="68431"/>
                  </a:lnTo>
                  <a:lnTo>
                    <a:pt x="43018" y="68666"/>
                  </a:lnTo>
                  <a:lnTo>
                    <a:pt x="42223" y="68895"/>
                  </a:lnTo>
                  <a:lnTo>
                    <a:pt x="41423" y="69117"/>
                  </a:lnTo>
                  <a:lnTo>
                    <a:pt x="40610" y="69340"/>
                  </a:lnTo>
                  <a:lnTo>
                    <a:pt x="39790" y="69556"/>
                  </a:lnTo>
                  <a:lnTo>
                    <a:pt x="38965" y="69759"/>
                  </a:lnTo>
                  <a:lnTo>
                    <a:pt x="38127" y="69961"/>
                  </a:lnTo>
                  <a:lnTo>
                    <a:pt x="37282" y="70158"/>
                  </a:lnTo>
                  <a:lnTo>
                    <a:pt x="36432" y="70341"/>
                  </a:lnTo>
                  <a:lnTo>
                    <a:pt x="35569" y="70524"/>
                  </a:lnTo>
                  <a:lnTo>
                    <a:pt x="35569" y="70524"/>
                  </a:lnTo>
                  <a:lnTo>
                    <a:pt x="35425" y="70550"/>
                  </a:lnTo>
                  <a:lnTo>
                    <a:pt x="35275" y="70563"/>
                  </a:lnTo>
                  <a:lnTo>
                    <a:pt x="35131" y="70576"/>
                  </a:lnTo>
                  <a:lnTo>
                    <a:pt x="34987" y="70583"/>
                  </a:lnTo>
                  <a:lnTo>
                    <a:pt x="34987" y="70583"/>
                  </a:lnTo>
                  <a:lnTo>
                    <a:pt x="34837" y="70576"/>
                  </a:lnTo>
                  <a:lnTo>
                    <a:pt x="34687" y="70563"/>
                  </a:lnTo>
                  <a:lnTo>
                    <a:pt x="34543" y="70544"/>
                  </a:lnTo>
                  <a:lnTo>
                    <a:pt x="34399" y="70524"/>
                  </a:lnTo>
                  <a:lnTo>
                    <a:pt x="34399" y="70524"/>
                  </a:lnTo>
                  <a:lnTo>
                    <a:pt x="33536" y="70341"/>
                  </a:lnTo>
                  <a:lnTo>
                    <a:pt x="32686" y="70158"/>
                  </a:lnTo>
                  <a:lnTo>
                    <a:pt x="31841" y="69961"/>
                  </a:lnTo>
                  <a:lnTo>
                    <a:pt x="31003" y="69759"/>
                  </a:lnTo>
                  <a:lnTo>
                    <a:pt x="30178" y="69556"/>
                  </a:lnTo>
                  <a:lnTo>
                    <a:pt x="29358" y="69340"/>
                  </a:lnTo>
                  <a:lnTo>
                    <a:pt x="28545" y="69117"/>
                  </a:lnTo>
                  <a:lnTo>
                    <a:pt x="27745" y="68895"/>
                  </a:lnTo>
                  <a:lnTo>
                    <a:pt x="26957" y="68666"/>
                  </a:lnTo>
                  <a:lnTo>
                    <a:pt x="26169" y="68431"/>
                  </a:lnTo>
                  <a:lnTo>
                    <a:pt x="25399" y="68195"/>
                  </a:lnTo>
                  <a:lnTo>
                    <a:pt x="24630" y="67946"/>
                  </a:lnTo>
                  <a:lnTo>
                    <a:pt x="23880" y="67704"/>
                  </a:lnTo>
                  <a:lnTo>
                    <a:pt x="23135" y="67449"/>
                  </a:lnTo>
                  <a:lnTo>
                    <a:pt x="22397" y="67194"/>
                  </a:lnTo>
                  <a:lnTo>
                    <a:pt x="21672" y="66939"/>
                  </a:lnTo>
                  <a:lnTo>
                    <a:pt x="20959" y="66677"/>
                  </a:lnTo>
                  <a:lnTo>
                    <a:pt x="20258" y="66416"/>
                  </a:lnTo>
                  <a:lnTo>
                    <a:pt x="19564" y="66154"/>
                  </a:lnTo>
                  <a:lnTo>
                    <a:pt x="18882" y="65886"/>
                  </a:lnTo>
                  <a:lnTo>
                    <a:pt x="18213" y="65624"/>
                  </a:lnTo>
                  <a:lnTo>
                    <a:pt x="17550" y="65356"/>
                  </a:lnTo>
                  <a:lnTo>
                    <a:pt x="16906" y="65088"/>
                  </a:lnTo>
                  <a:lnTo>
                    <a:pt x="16268" y="64813"/>
                  </a:lnTo>
                  <a:lnTo>
                    <a:pt x="15643" y="64545"/>
                  </a:lnTo>
                  <a:lnTo>
                    <a:pt x="15030" y="64276"/>
                  </a:lnTo>
                  <a:lnTo>
                    <a:pt x="14429" y="64008"/>
                  </a:lnTo>
                  <a:lnTo>
                    <a:pt x="13841" y="63740"/>
                  </a:lnTo>
                  <a:lnTo>
                    <a:pt x="13266" y="63478"/>
                  </a:lnTo>
                  <a:lnTo>
                    <a:pt x="12703" y="63210"/>
                  </a:lnTo>
                  <a:lnTo>
                    <a:pt x="11615" y="62687"/>
                  </a:lnTo>
                  <a:lnTo>
                    <a:pt x="10583" y="62176"/>
                  </a:lnTo>
                  <a:lnTo>
                    <a:pt x="9601" y="61673"/>
                  </a:lnTo>
                  <a:lnTo>
                    <a:pt x="8669" y="61188"/>
                  </a:lnTo>
                  <a:lnTo>
                    <a:pt x="7800" y="60717"/>
                  </a:lnTo>
                  <a:lnTo>
                    <a:pt x="6987" y="60266"/>
                  </a:lnTo>
                  <a:lnTo>
                    <a:pt x="6236" y="59841"/>
                  </a:lnTo>
                  <a:lnTo>
                    <a:pt x="5542" y="59442"/>
                  </a:lnTo>
                  <a:lnTo>
                    <a:pt x="4910" y="59069"/>
                  </a:lnTo>
                  <a:lnTo>
                    <a:pt x="4341" y="58722"/>
                  </a:lnTo>
                  <a:lnTo>
                    <a:pt x="3841" y="58415"/>
                  </a:lnTo>
                  <a:lnTo>
                    <a:pt x="3403" y="58140"/>
                  </a:lnTo>
                  <a:lnTo>
                    <a:pt x="3034" y="57898"/>
                  </a:lnTo>
                  <a:lnTo>
                    <a:pt x="2496" y="57551"/>
                  </a:lnTo>
                  <a:lnTo>
                    <a:pt x="2246" y="57381"/>
                  </a:lnTo>
                  <a:lnTo>
                    <a:pt x="2246" y="57381"/>
                  </a:lnTo>
                  <a:lnTo>
                    <a:pt x="2108" y="57276"/>
                  </a:lnTo>
                  <a:lnTo>
                    <a:pt x="1977" y="57165"/>
                  </a:lnTo>
                  <a:lnTo>
                    <a:pt x="1852" y="57054"/>
                  </a:lnTo>
                  <a:lnTo>
                    <a:pt x="1733" y="56930"/>
                  </a:lnTo>
                  <a:lnTo>
                    <a:pt x="1621" y="56799"/>
                  </a:lnTo>
                  <a:lnTo>
                    <a:pt x="1514" y="56661"/>
                  </a:lnTo>
                  <a:lnTo>
                    <a:pt x="1414" y="56524"/>
                  </a:lnTo>
                  <a:lnTo>
                    <a:pt x="1327" y="56380"/>
                  </a:lnTo>
                  <a:lnTo>
                    <a:pt x="1239" y="56230"/>
                  </a:lnTo>
                  <a:lnTo>
                    <a:pt x="1164" y="56073"/>
                  </a:lnTo>
                  <a:lnTo>
                    <a:pt x="1101" y="55909"/>
                  </a:lnTo>
                  <a:lnTo>
                    <a:pt x="1039" y="55752"/>
                  </a:lnTo>
                  <a:lnTo>
                    <a:pt x="989" y="55582"/>
                  </a:lnTo>
                  <a:lnTo>
                    <a:pt x="951" y="55412"/>
                  </a:lnTo>
                  <a:lnTo>
                    <a:pt x="920" y="55242"/>
                  </a:lnTo>
                  <a:lnTo>
                    <a:pt x="895" y="55065"/>
                  </a:lnTo>
                  <a:lnTo>
                    <a:pt x="895" y="55065"/>
                  </a:lnTo>
                  <a:lnTo>
                    <a:pt x="776" y="53966"/>
                  </a:lnTo>
                  <a:lnTo>
                    <a:pt x="670" y="52854"/>
                  </a:lnTo>
                  <a:lnTo>
                    <a:pt x="570" y="51729"/>
                  </a:lnTo>
                  <a:lnTo>
                    <a:pt x="476" y="50590"/>
                  </a:lnTo>
                  <a:lnTo>
                    <a:pt x="389" y="49445"/>
                  </a:lnTo>
                  <a:lnTo>
                    <a:pt x="307" y="48287"/>
                  </a:lnTo>
                  <a:lnTo>
                    <a:pt x="238" y="47123"/>
                  </a:lnTo>
                  <a:lnTo>
                    <a:pt x="170" y="45952"/>
                  </a:lnTo>
                  <a:lnTo>
                    <a:pt x="170" y="45952"/>
                  </a:lnTo>
                  <a:lnTo>
                    <a:pt x="170" y="45782"/>
                  </a:lnTo>
                  <a:lnTo>
                    <a:pt x="170" y="45618"/>
                  </a:lnTo>
                  <a:lnTo>
                    <a:pt x="182" y="45461"/>
                  </a:lnTo>
                  <a:lnTo>
                    <a:pt x="201" y="45298"/>
                  </a:lnTo>
                  <a:lnTo>
                    <a:pt x="226" y="45141"/>
                  </a:lnTo>
                  <a:lnTo>
                    <a:pt x="263" y="44990"/>
                  </a:lnTo>
                  <a:lnTo>
                    <a:pt x="301" y="44833"/>
                  </a:lnTo>
                  <a:lnTo>
                    <a:pt x="351" y="44689"/>
                  </a:lnTo>
                  <a:lnTo>
                    <a:pt x="401" y="44539"/>
                  </a:lnTo>
                  <a:lnTo>
                    <a:pt x="464" y="44401"/>
                  </a:lnTo>
                  <a:lnTo>
                    <a:pt x="532" y="44264"/>
                  </a:lnTo>
                  <a:lnTo>
                    <a:pt x="601" y="44127"/>
                  </a:lnTo>
                  <a:lnTo>
                    <a:pt x="682" y="43996"/>
                  </a:lnTo>
                  <a:lnTo>
                    <a:pt x="770" y="43872"/>
                  </a:lnTo>
                  <a:lnTo>
                    <a:pt x="858" y="43747"/>
                  </a:lnTo>
                  <a:lnTo>
                    <a:pt x="951" y="43629"/>
                  </a:lnTo>
                  <a:lnTo>
                    <a:pt x="1051" y="43518"/>
                  </a:lnTo>
                  <a:lnTo>
                    <a:pt x="1158" y="43414"/>
                  </a:lnTo>
                  <a:lnTo>
                    <a:pt x="1270" y="43309"/>
                  </a:lnTo>
                  <a:lnTo>
                    <a:pt x="1389" y="43211"/>
                  </a:lnTo>
                  <a:lnTo>
                    <a:pt x="1508" y="43126"/>
                  </a:lnTo>
                  <a:lnTo>
                    <a:pt x="1633" y="43041"/>
                  </a:lnTo>
                  <a:lnTo>
                    <a:pt x="1758" y="42962"/>
                  </a:lnTo>
                  <a:lnTo>
                    <a:pt x="1896" y="42890"/>
                  </a:lnTo>
                  <a:lnTo>
                    <a:pt x="2027" y="42825"/>
                  </a:lnTo>
                  <a:lnTo>
                    <a:pt x="2171" y="42766"/>
                  </a:lnTo>
                  <a:lnTo>
                    <a:pt x="2315" y="42714"/>
                  </a:lnTo>
                  <a:lnTo>
                    <a:pt x="2459" y="42668"/>
                  </a:lnTo>
                  <a:lnTo>
                    <a:pt x="2609" y="42635"/>
                  </a:lnTo>
                  <a:lnTo>
                    <a:pt x="2759" y="42602"/>
                  </a:lnTo>
                  <a:lnTo>
                    <a:pt x="2915" y="42583"/>
                  </a:lnTo>
                  <a:lnTo>
                    <a:pt x="3072" y="42570"/>
                  </a:lnTo>
                  <a:lnTo>
                    <a:pt x="3072" y="42570"/>
                  </a:lnTo>
                  <a:lnTo>
                    <a:pt x="3234" y="42563"/>
                  </a:lnTo>
                  <a:lnTo>
                    <a:pt x="3391" y="42570"/>
                  </a:lnTo>
                  <a:lnTo>
                    <a:pt x="3541" y="42583"/>
                  </a:lnTo>
                  <a:lnTo>
                    <a:pt x="3691" y="42602"/>
                  </a:lnTo>
                  <a:lnTo>
                    <a:pt x="3841" y="42629"/>
                  </a:lnTo>
                  <a:lnTo>
                    <a:pt x="3991" y="42661"/>
                  </a:lnTo>
                  <a:lnTo>
                    <a:pt x="4135" y="42707"/>
                  </a:lnTo>
                  <a:lnTo>
                    <a:pt x="4279" y="42759"/>
                  </a:lnTo>
                  <a:lnTo>
                    <a:pt x="4416" y="42812"/>
                  </a:lnTo>
                  <a:lnTo>
                    <a:pt x="4554" y="42877"/>
                  </a:lnTo>
                  <a:lnTo>
                    <a:pt x="4685" y="42949"/>
                  </a:lnTo>
                  <a:lnTo>
                    <a:pt x="4817" y="43021"/>
                  </a:lnTo>
                  <a:lnTo>
                    <a:pt x="4935" y="43106"/>
                  </a:lnTo>
                  <a:lnTo>
                    <a:pt x="5060" y="43191"/>
                  </a:lnTo>
                  <a:lnTo>
                    <a:pt x="5173" y="43289"/>
                  </a:lnTo>
                  <a:lnTo>
                    <a:pt x="5286" y="43387"/>
                  </a:lnTo>
                  <a:lnTo>
                    <a:pt x="5392" y="43492"/>
                  </a:lnTo>
                  <a:lnTo>
                    <a:pt x="5498" y="43603"/>
                  </a:lnTo>
                  <a:lnTo>
                    <a:pt x="5592" y="43721"/>
                  </a:lnTo>
                  <a:lnTo>
                    <a:pt x="5686" y="43839"/>
                  </a:lnTo>
                  <a:lnTo>
                    <a:pt x="5773" y="43970"/>
                  </a:lnTo>
                  <a:lnTo>
                    <a:pt x="5855" y="44100"/>
                  </a:lnTo>
                  <a:lnTo>
                    <a:pt x="5930" y="44231"/>
                  </a:lnTo>
                  <a:lnTo>
                    <a:pt x="5999" y="44369"/>
                  </a:lnTo>
                  <a:lnTo>
                    <a:pt x="6061" y="44513"/>
                  </a:lnTo>
                  <a:lnTo>
                    <a:pt x="6117" y="44657"/>
                  </a:lnTo>
                  <a:lnTo>
                    <a:pt x="6167" y="44807"/>
                  </a:lnTo>
                  <a:lnTo>
                    <a:pt x="6205" y="44964"/>
                  </a:lnTo>
                  <a:lnTo>
                    <a:pt x="6243" y="45121"/>
                  </a:lnTo>
                  <a:lnTo>
                    <a:pt x="6268" y="45278"/>
                  </a:lnTo>
                  <a:lnTo>
                    <a:pt x="6293" y="45442"/>
                  </a:lnTo>
                  <a:lnTo>
                    <a:pt x="6305" y="45605"/>
                  </a:lnTo>
                  <a:lnTo>
                    <a:pt x="6305" y="45605"/>
                  </a:lnTo>
                  <a:lnTo>
                    <a:pt x="6355" y="46528"/>
                  </a:lnTo>
                  <a:lnTo>
                    <a:pt x="6405" y="47437"/>
                  </a:lnTo>
                  <a:lnTo>
                    <a:pt x="6468" y="48346"/>
                  </a:lnTo>
                  <a:lnTo>
                    <a:pt x="6530" y="49256"/>
                  </a:lnTo>
                  <a:lnTo>
                    <a:pt x="6599" y="50152"/>
                  </a:lnTo>
                  <a:lnTo>
                    <a:pt x="6674" y="51042"/>
                  </a:lnTo>
                  <a:lnTo>
                    <a:pt x="6749" y="51918"/>
                  </a:lnTo>
                  <a:lnTo>
                    <a:pt x="6837" y="52795"/>
                  </a:lnTo>
                  <a:lnTo>
                    <a:pt x="6837" y="52795"/>
                  </a:lnTo>
                  <a:lnTo>
                    <a:pt x="7512" y="53214"/>
                  </a:lnTo>
                  <a:lnTo>
                    <a:pt x="8331" y="53698"/>
                  </a:lnTo>
                  <a:lnTo>
                    <a:pt x="8794" y="53966"/>
                  </a:lnTo>
                  <a:lnTo>
                    <a:pt x="9288" y="54254"/>
                  </a:lnTo>
                  <a:lnTo>
                    <a:pt x="9814" y="54548"/>
                  </a:lnTo>
                  <a:lnTo>
                    <a:pt x="10377" y="54856"/>
                  </a:lnTo>
                  <a:lnTo>
                    <a:pt x="10964" y="55183"/>
                  </a:lnTo>
                  <a:lnTo>
                    <a:pt x="11590" y="55510"/>
                  </a:lnTo>
                  <a:lnTo>
                    <a:pt x="12247" y="55857"/>
                  </a:lnTo>
                  <a:lnTo>
                    <a:pt x="12928" y="56203"/>
                  </a:lnTo>
                  <a:lnTo>
                    <a:pt x="13641" y="56563"/>
                  </a:lnTo>
                  <a:lnTo>
                    <a:pt x="14379" y="56930"/>
                  </a:lnTo>
                  <a:lnTo>
                    <a:pt x="15149" y="57296"/>
                  </a:lnTo>
                  <a:lnTo>
                    <a:pt x="15949" y="57669"/>
                  </a:lnTo>
                  <a:lnTo>
                    <a:pt x="16768" y="58048"/>
                  </a:lnTo>
                  <a:lnTo>
                    <a:pt x="17619" y="58428"/>
                  </a:lnTo>
                  <a:lnTo>
                    <a:pt x="18495" y="58807"/>
                  </a:lnTo>
                  <a:lnTo>
                    <a:pt x="19395" y="59193"/>
                  </a:lnTo>
                  <a:lnTo>
                    <a:pt x="20321" y="59573"/>
                  </a:lnTo>
                  <a:lnTo>
                    <a:pt x="21265" y="59945"/>
                  </a:lnTo>
                  <a:lnTo>
                    <a:pt x="22235" y="60325"/>
                  </a:lnTo>
                  <a:lnTo>
                    <a:pt x="23229" y="60691"/>
                  </a:lnTo>
                  <a:lnTo>
                    <a:pt x="24249" y="61058"/>
                  </a:lnTo>
                  <a:lnTo>
                    <a:pt x="25280" y="61417"/>
                  </a:lnTo>
                  <a:lnTo>
                    <a:pt x="26337" y="61771"/>
                  </a:lnTo>
                  <a:lnTo>
                    <a:pt x="27419" y="62117"/>
                  </a:lnTo>
                  <a:lnTo>
                    <a:pt x="28514" y="62451"/>
                  </a:lnTo>
                  <a:lnTo>
                    <a:pt x="29071" y="62615"/>
                  </a:lnTo>
                  <a:lnTo>
                    <a:pt x="29627" y="62772"/>
                  </a:lnTo>
                  <a:lnTo>
                    <a:pt x="30196" y="62929"/>
                  </a:lnTo>
                  <a:lnTo>
                    <a:pt x="30765" y="63086"/>
                  </a:lnTo>
                  <a:lnTo>
                    <a:pt x="31335" y="63236"/>
                  </a:lnTo>
                  <a:lnTo>
                    <a:pt x="31916" y="63387"/>
                  </a:lnTo>
                  <a:lnTo>
                    <a:pt x="31916" y="30742"/>
                  </a:lnTo>
                  <a:lnTo>
                    <a:pt x="14110" y="234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g137aa9371db_0_160"/>
            <p:cNvSpPr/>
            <p:nvPr/>
          </p:nvSpPr>
          <p:spPr>
            <a:xfrm>
              <a:off x="3262800" y="-2863500"/>
              <a:ext cx="646250" cy="1074075"/>
            </a:xfrm>
            <a:custGeom>
              <a:avLst/>
              <a:gdLst/>
              <a:ahLst/>
              <a:cxnLst/>
              <a:rect l="l" t="t" r="r" b="b"/>
              <a:pathLst>
                <a:path w="25850" h="42963" fill="none" extrusionOk="0">
                  <a:moveTo>
                    <a:pt x="1" y="42963"/>
                  </a:moveTo>
                  <a:lnTo>
                    <a:pt x="1" y="42963"/>
                  </a:lnTo>
                  <a:lnTo>
                    <a:pt x="582" y="42812"/>
                  </a:lnTo>
                  <a:lnTo>
                    <a:pt x="1151" y="42662"/>
                  </a:lnTo>
                  <a:lnTo>
                    <a:pt x="1721" y="42505"/>
                  </a:lnTo>
                  <a:lnTo>
                    <a:pt x="2290" y="42348"/>
                  </a:lnTo>
                  <a:lnTo>
                    <a:pt x="2846" y="42191"/>
                  </a:lnTo>
                  <a:lnTo>
                    <a:pt x="3403" y="42027"/>
                  </a:lnTo>
                  <a:lnTo>
                    <a:pt x="4498" y="41693"/>
                  </a:lnTo>
                  <a:lnTo>
                    <a:pt x="5580" y="41347"/>
                  </a:lnTo>
                  <a:lnTo>
                    <a:pt x="6636" y="40993"/>
                  </a:lnTo>
                  <a:lnTo>
                    <a:pt x="7675" y="40634"/>
                  </a:lnTo>
                  <a:lnTo>
                    <a:pt x="8688" y="40267"/>
                  </a:lnTo>
                  <a:lnTo>
                    <a:pt x="9682" y="39901"/>
                  </a:lnTo>
                  <a:lnTo>
                    <a:pt x="10652" y="39521"/>
                  </a:lnTo>
                  <a:lnTo>
                    <a:pt x="11602" y="39149"/>
                  </a:lnTo>
                  <a:lnTo>
                    <a:pt x="12522" y="38769"/>
                  </a:lnTo>
                  <a:lnTo>
                    <a:pt x="13422" y="38383"/>
                  </a:lnTo>
                  <a:lnTo>
                    <a:pt x="14298" y="38004"/>
                  </a:lnTo>
                  <a:lnTo>
                    <a:pt x="15149" y="37624"/>
                  </a:lnTo>
                  <a:lnTo>
                    <a:pt x="15974" y="37245"/>
                  </a:lnTo>
                  <a:lnTo>
                    <a:pt x="16768" y="36872"/>
                  </a:lnTo>
                  <a:lnTo>
                    <a:pt x="17538" y="36506"/>
                  </a:lnTo>
                  <a:lnTo>
                    <a:pt x="18282" y="36139"/>
                  </a:lnTo>
                  <a:lnTo>
                    <a:pt x="18995" y="35779"/>
                  </a:lnTo>
                  <a:lnTo>
                    <a:pt x="19677" y="35433"/>
                  </a:lnTo>
                  <a:lnTo>
                    <a:pt x="20327" y="35086"/>
                  </a:lnTo>
                  <a:lnTo>
                    <a:pt x="20952" y="34752"/>
                  </a:lnTo>
                  <a:lnTo>
                    <a:pt x="21540" y="34432"/>
                  </a:lnTo>
                  <a:lnTo>
                    <a:pt x="22103" y="34124"/>
                  </a:lnTo>
                  <a:lnTo>
                    <a:pt x="22629" y="33830"/>
                  </a:lnTo>
                  <a:lnTo>
                    <a:pt x="23123" y="33542"/>
                  </a:lnTo>
                  <a:lnTo>
                    <a:pt x="23586" y="33274"/>
                  </a:lnTo>
                  <a:lnTo>
                    <a:pt x="24405" y="32790"/>
                  </a:lnTo>
                  <a:lnTo>
                    <a:pt x="25087" y="32371"/>
                  </a:lnTo>
                  <a:lnTo>
                    <a:pt x="25087" y="32371"/>
                  </a:lnTo>
                  <a:lnTo>
                    <a:pt x="25199" y="31134"/>
                  </a:lnTo>
                  <a:lnTo>
                    <a:pt x="25305" y="29905"/>
                  </a:lnTo>
                  <a:lnTo>
                    <a:pt x="25399" y="28681"/>
                  </a:lnTo>
                  <a:lnTo>
                    <a:pt x="25481" y="27458"/>
                  </a:lnTo>
                  <a:lnTo>
                    <a:pt x="25556" y="26248"/>
                  </a:lnTo>
                  <a:lnTo>
                    <a:pt x="25618" y="25037"/>
                  </a:lnTo>
                  <a:lnTo>
                    <a:pt x="25674" y="23840"/>
                  </a:lnTo>
                  <a:lnTo>
                    <a:pt x="25724" y="22649"/>
                  </a:lnTo>
                  <a:lnTo>
                    <a:pt x="25762" y="21472"/>
                  </a:lnTo>
                  <a:lnTo>
                    <a:pt x="25793" y="20307"/>
                  </a:lnTo>
                  <a:lnTo>
                    <a:pt x="25818" y="19156"/>
                  </a:lnTo>
                  <a:lnTo>
                    <a:pt x="25837" y="18018"/>
                  </a:lnTo>
                  <a:lnTo>
                    <a:pt x="25843" y="16899"/>
                  </a:lnTo>
                  <a:lnTo>
                    <a:pt x="25850" y="15793"/>
                  </a:lnTo>
                  <a:lnTo>
                    <a:pt x="25850" y="14707"/>
                  </a:lnTo>
                  <a:lnTo>
                    <a:pt x="25843" y="13634"/>
                  </a:lnTo>
                  <a:lnTo>
                    <a:pt x="25831" y="12588"/>
                  </a:lnTo>
                  <a:lnTo>
                    <a:pt x="25812" y="11561"/>
                  </a:lnTo>
                  <a:lnTo>
                    <a:pt x="25793" y="10553"/>
                  </a:lnTo>
                  <a:lnTo>
                    <a:pt x="25768" y="9572"/>
                  </a:lnTo>
                  <a:lnTo>
                    <a:pt x="25737" y="8610"/>
                  </a:lnTo>
                  <a:lnTo>
                    <a:pt x="25706" y="7681"/>
                  </a:lnTo>
                  <a:lnTo>
                    <a:pt x="25637" y="5895"/>
                  </a:lnTo>
                  <a:lnTo>
                    <a:pt x="25556" y="4227"/>
                  </a:lnTo>
                  <a:lnTo>
                    <a:pt x="25468" y="2683"/>
                  </a:lnTo>
                  <a:lnTo>
                    <a:pt x="25374" y="1270"/>
                  </a:lnTo>
                  <a:lnTo>
                    <a:pt x="25287" y="1"/>
                  </a:lnTo>
                  <a:lnTo>
                    <a:pt x="1" y="10324"/>
                  </a:lnTo>
                  <a:lnTo>
                    <a:pt x="1" y="4296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137aa9371db_0_160"/>
            <p:cNvSpPr/>
            <p:nvPr/>
          </p:nvSpPr>
          <p:spPr>
            <a:xfrm>
              <a:off x="3186200" y="-274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5" name="Google Shape;1395;g137aa9371db_0_160"/>
          <p:cNvGrpSpPr/>
          <p:nvPr/>
        </p:nvGrpSpPr>
        <p:grpSpPr>
          <a:xfrm>
            <a:off x="1253840" y="3436327"/>
            <a:ext cx="545169" cy="489135"/>
            <a:chOff x="-17697700" y="-9564175"/>
            <a:chExt cx="18480300" cy="9802300"/>
          </a:xfrm>
        </p:grpSpPr>
        <p:sp>
          <p:nvSpPr>
            <p:cNvPr id="1396" name="Google Shape;1396;g137aa9371db_0_160"/>
            <p:cNvSpPr/>
            <p:nvPr/>
          </p:nvSpPr>
          <p:spPr>
            <a:xfrm>
              <a:off x="-17424050" y="-7981250"/>
              <a:ext cx="17936000" cy="6642425"/>
            </a:xfrm>
            <a:custGeom>
              <a:avLst/>
              <a:gdLst/>
              <a:ahLst/>
              <a:cxnLst/>
              <a:rect l="l" t="t" r="r" b="b"/>
              <a:pathLst>
                <a:path w="717440" h="265697" extrusionOk="0">
                  <a:moveTo>
                    <a:pt x="358712" y="0"/>
                  </a:moveTo>
                  <a:lnTo>
                    <a:pt x="355613" y="9"/>
                  </a:lnTo>
                  <a:lnTo>
                    <a:pt x="352513" y="28"/>
                  </a:lnTo>
                  <a:lnTo>
                    <a:pt x="349428" y="74"/>
                  </a:lnTo>
                  <a:lnTo>
                    <a:pt x="346343" y="129"/>
                  </a:lnTo>
                  <a:lnTo>
                    <a:pt x="343288" y="202"/>
                  </a:lnTo>
                  <a:lnTo>
                    <a:pt x="340233" y="294"/>
                  </a:lnTo>
                  <a:lnTo>
                    <a:pt x="337193" y="404"/>
                  </a:lnTo>
                  <a:lnTo>
                    <a:pt x="334168" y="523"/>
                  </a:lnTo>
                  <a:lnTo>
                    <a:pt x="331683" y="634"/>
                  </a:lnTo>
                  <a:lnTo>
                    <a:pt x="329212" y="753"/>
                  </a:lnTo>
                  <a:lnTo>
                    <a:pt x="326741" y="891"/>
                  </a:lnTo>
                  <a:lnTo>
                    <a:pt x="324270" y="1028"/>
                  </a:lnTo>
                  <a:lnTo>
                    <a:pt x="321814" y="1175"/>
                  </a:lnTo>
                  <a:lnTo>
                    <a:pt x="319373" y="1341"/>
                  </a:lnTo>
                  <a:lnTo>
                    <a:pt x="316932" y="1515"/>
                  </a:lnTo>
                  <a:lnTo>
                    <a:pt x="314506" y="1699"/>
                  </a:lnTo>
                  <a:lnTo>
                    <a:pt x="312080" y="1882"/>
                  </a:lnTo>
                  <a:lnTo>
                    <a:pt x="309669" y="2084"/>
                  </a:lnTo>
                  <a:lnTo>
                    <a:pt x="307258" y="2295"/>
                  </a:lnTo>
                  <a:lnTo>
                    <a:pt x="304862" y="2516"/>
                  </a:lnTo>
                  <a:lnTo>
                    <a:pt x="302481" y="2745"/>
                  </a:lnTo>
                  <a:lnTo>
                    <a:pt x="300100" y="2984"/>
                  </a:lnTo>
                  <a:lnTo>
                    <a:pt x="297734" y="3232"/>
                  </a:lnTo>
                  <a:lnTo>
                    <a:pt x="295368" y="3489"/>
                  </a:lnTo>
                  <a:lnTo>
                    <a:pt x="293017" y="3755"/>
                  </a:lnTo>
                  <a:lnTo>
                    <a:pt x="290666" y="4030"/>
                  </a:lnTo>
                  <a:lnTo>
                    <a:pt x="288330" y="4315"/>
                  </a:lnTo>
                  <a:lnTo>
                    <a:pt x="286009" y="4609"/>
                  </a:lnTo>
                  <a:lnTo>
                    <a:pt x="283688" y="4912"/>
                  </a:lnTo>
                  <a:lnTo>
                    <a:pt x="281381" y="5224"/>
                  </a:lnTo>
                  <a:lnTo>
                    <a:pt x="279075" y="5545"/>
                  </a:lnTo>
                  <a:lnTo>
                    <a:pt x="276784" y="5866"/>
                  </a:lnTo>
                  <a:lnTo>
                    <a:pt x="274493" y="6206"/>
                  </a:lnTo>
                  <a:lnTo>
                    <a:pt x="272217" y="6555"/>
                  </a:lnTo>
                  <a:lnTo>
                    <a:pt x="269956" y="6904"/>
                  </a:lnTo>
                  <a:lnTo>
                    <a:pt x="267694" y="7262"/>
                  </a:lnTo>
                  <a:lnTo>
                    <a:pt x="265448" y="7638"/>
                  </a:lnTo>
                  <a:lnTo>
                    <a:pt x="263202" y="8015"/>
                  </a:lnTo>
                  <a:lnTo>
                    <a:pt x="260971" y="8400"/>
                  </a:lnTo>
                  <a:lnTo>
                    <a:pt x="258739" y="8786"/>
                  </a:lnTo>
                  <a:lnTo>
                    <a:pt x="256523" y="9190"/>
                  </a:lnTo>
                  <a:lnTo>
                    <a:pt x="254322" y="9603"/>
                  </a:lnTo>
                  <a:lnTo>
                    <a:pt x="252120" y="10016"/>
                  </a:lnTo>
                  <a:lnTo>
                    <a:pt x="249934" y="10438"/>
                  </a:lnTo>
                  <a:lnTo>
                    <a:pt x="247748" y="10870"/>
                  </a:lnTo>
                  <a:lnTo>
                    <a:pt x="245576" y="11310"/>
                  </a:lnTo>
                  <a:lnTo>
                    <a:pt x="243420" y="11751"/>
                  </a:lnTo>
                  <a:lnTo>
                    <a:pt x="241263" y="12201"/>
                  </a:lnTo>
                  <a:lnTo>
                    <a:pt x="239122" y="12669"/>
                  </a:lnTo>
                  <a:lnTo>
                    <a:pt x="236981" y="13128"/>
                  </a:lnTo>
                  <a:lnTo>
                    <a:pt x="234854" y="13605"/>
                  </a:lnTo>
                  <a:lnTo>
                    <a:pt x="232728" y="14083"/>
                  </a:lnTo>
                  <a:lnTo>
                    <a:pt x="230616" y="14569"/>
                  </a:lnTo>
                  <a:lnTo>
                    <a:pt x="228520" y="15065"/>
                  </a:lnTo>
                  <a:lnTo>
                    <a:pt x="226423" y="15570"/>
                  </a:lnTo>
                  <a:lnTo>
                    <a:pt x="224342" y="16075"/>
                  </a:lnTo>
                  <a:lnTo>
                    <a:pt x="222275" y="16589"/>
                  </a:lnTo>
                  <a:lnTo>
                    <a:pt x="220209" y="17103"/>
                  </a:lnTo>
                  <a:lnTo>
                    <a:pt x="218142" y="17626"/>
                  </a:lnTo>
                  <a:lnTo>
                    <a:pt x="216105" y="18159"/>
                  </a:lnTo>
                  <a:lnTo>
                    <a:pt x="214054" y="18701"/>
                  </a:lnTo>
                  <a:lnTo>
                    <a:pt x="212032" y="19242"/>
                  </a:lnTo>
                  <a:lnTo>
                    <a:pt x="210011" y="19793"/>
                  </a:lnTo>
                  <a:lnTo>
                    <a:pt x="207989" y="20353"/>
                  </a:lnTo>
                  <a:lnTo>
                    <a:pt x="205997" y="20913"/>
                  </a:lnTo>
                  <a:lnTo>
                    <a:pt x="204006" y="21473"/>
                  </a:lnTo>
                  <a:lnTo>
                    <a:pt x="202014" y="22051"/>
                  </a:lnTo>
                  <a:lnTo>
                    <a:pt x="200037" y="22630"/>
                  </a:lnTo>
                  <a:lnTo>
                    <a:pt x="198075" y="23208"/>
                  </a:lnTo>
                  <a:lnTo>
                    <a:pt x="196114" y="23796"/>
                  </a:lnTo>
                  <a:lnTo>
                    <a:pt x="194167" y="24392"/>
                  </a:lnTo>
                  <a:lnTo>
                    <a:pt x="192220" y="24989"/>
                  </a:lnTo>
                  <a:lnTo>
                    <a:pt x="190288" y="25595"/>
                  </a:lnTo>
                  <a:lnTo>
                    <a:pt x="188372" y="26201"/>
                  </a:lnTo>
                  <a:lnTo>
                    <a:pt x="186455" y="26816"/>
                  </a:lnTo>
                  <a:lnTo>
                    <a:pt x="184553" y="27431"/>
                  </a:lnTo>
                  <a:lnTo>
                    <a:pt x="182651" y="28055"/>
                  </a:lnTo>
                  <a:lnTo>
                    <a:pt x="180764" y="28689"/>
                  </a:lnTo>
                  <a:lnTo>
                    <a:pt x="178892" y="29322"/>
                  </a:lnTo>
                  <a:lnTo>
                    <a:pt x="177021" y="29956"/>
                  </a:lnTo>
                  <a:lnTo>
                    <a:pt x="175164" y="30598"/>
                  </a:lnTo>
                  <a:lnTo>
                    <a:pt x="173322" y="31241"/>
                  </a:lnTo>
                  <a:lnTo>
                    <a:pt x="171480" y="31893"/>
                  </a:lnTo>
                  <a:lnTo>
                    <a:pt x="169638" y="32544"/>
                  </a:lnTo>
                  <a:lnTo>
                    <a:pt x="167826" y="33196"/>
                  </a:lnTo>
                  <a:lnTo>
                    <a:pt x="166014" y="33866"/>
                  </a:lnTo>
                  <a:lnTo>
                    <a:pt x="164202" y="34527"/>
                  </a:lnTo>
                  <a:lnTo>
                    <a:pt x="162405" y="35198"/>
                  </a:lnTo>
                  <a:lnTo>
                    <a:pt x="160623" y="35868"/>
                  </a:lnTo>
                  <a:lnTo>
                    <a:pt x="158856" y="36547"/>
                  </a:lnTo>
                  <a:lnTo>
                    <a:pt x="157089" y="37226"/>
                  </a:lnTo>
                  <a:lnTo>
                    <a:pt x="155322" y="37906"/>
                  </a:lnTo>
                  <a:lnTo>
                    <a:pt x="153570" y="38594"/>
                  </a:lnTo>
                  <a:lnTo>
                    <a:pt x="151833" y="39283"/>
                  </a:lnTo>
                  <a:lnTo>
                    <a:pt x="150110" y="39980"/>
                  </a:lnTo>
                  <a:lnTo>
                    <a:pt x="148388" y="40669"/>
                  </a:lnTo>
                  <a:lnTo>
                    <a:pt x="146681" y="41376"/>
                  </a:lnTo>
                  <a:lnTo>
                    <a:pt x="144974" y="42074"/>
                  </a:lnTo>
                  <a:lnTo>
                    <a:pt x="141605" y="43487"/>
                  </a:lnTo>
                  <a:lnTo>
                    <a:pt x="138265" y="44910"/>
                  </a:lnTo>
                  <a:lnTo>
                    <a:pt x="134956" y="46342"/>
                  </a:lnTo>
                  <a:lnTo>
                    <a:pt x="131691" y="47784"/>
                  </a:lnTo>
                  <a:lnTo>
                    <a:pt x="128472" y="49234"/>
                  </a:lnTo>
                  <a:lnTo>
                    <a:pt x="125282" y="50694"/>
                  </a:lnTo>
                  <a:lnTo>
                    <a:pt x="122137" y="52154"/>
                  </a:lnTo>
                  <a:lnTo>
                    <a:pt x="119022" y="53632"/>
                  </a:lnTo>
                  <a:lnTo>
                    <a:pt x="115952" y="55110"/>
                  </a:lnTo>
                  <a:lnTo>
                    <a:pt x="112913" y="56588"/>
                  </a:lnTo>
                  <a:lnTo>
                    <a:pt x="109918" y="58075"/>
                  </a:lnTo>
                  <a:lnTo>
                    <a:pt x="106952" y="59571"/>
                  </a:lnTo>
                  <a:lnTo>
                    <a:pt x="104032" y="61058"/>
                  </a:lnTo>
                  <a:lnTo>
                    <a:pt x="101157" y="62555"/>
                  </a:lnTo>
                  <a:lnTo>
                    <a:pt x="98312" y="64060"/>
                  </a:lnTo>
                  <a:lnTo>
                    <a:pt x="95497" y="65557"/>
                  </a:lnTo>
                  <a:lnTo>
                    <a:pt x="92741" y="67053"/>
                  </a:lnTo>
                  <a:lnTo>
                    <a:pt x="90001" y="68559"/>
                  </a:lnTo>
                  <a:lnTo>
                    <a:pt x="87320" y="70055"/>
                  </a:lnTo>
                  <a:lnTo>
                    <a:pt x="84670" y="71552"/>
                  </a:lnTo>
                  <a:lnTo>
                    <a:pt x="82049" y="73048"/>
                  </a:lnTo>
                  <a:lnTo>
                    <a:pt x="79488" y="74535"/>
                  </a:lnTo>
                  <a:lnTo>
                    <a:pt x="76957" y="76022"/>
                  </a:lnTo>
                  <a:lnTo>
                    <a:pt x="74457" y="77510"/>
                  </a:lnTo>
                  <a:lnTo>
                    <a:pt x="72001" y="78988"/>
                  </a:lnTo>
                  <a:lnTo>
                    <a:pt x="69590" y="80466"/>
                  </a:lnTo>
                  <a:lnTo>
                    <a:pt x="67209" y="81925"/>
                  </a:lnTo>
                  <a:lnTo>
                    <a:pt x="64873" y="83385"/>
                  </a:lnTo>
                  <a:lnTo>
                    <a:pt x="62581" y="84836"/>
                  </a:lnTo>
                  <a:lnTo>
                    <a:pt x="60320" y="86286"/>
                  </a:lnTo>
                  <a:lnTo>
                    <a:pt x="58104" y="87718"/>
                  </a:lnTo>
                  <a:lnTo>
                    <a:pt x="55933" y="89141"/>
                  </a:lnTo>
                  <a:lnTo>
                    <a:pt x="53791" y="90555"/>
                  </a:lnTo>
                  <a:lnTo>
                    <a:pt x="51695" y="91959"/>
                  </a:lnTo>
                  <a:lnTo>
                    <a:pt x="49643" y="93346"/>
                  </a:lnTo>
                  <a:lnTo>
                    <a:pt x="47636" y="94723"/>
                  </a:lnTo>
                  <a:lnTo>
                    <a:pt x="45660" y="96091"/>
                  </a:lnTo>
                  <a:lnTo>
                    <a:pt x="43728" y="97440"/>
                  </a:lnTo>
                  <a:lnTo>
                    <a:pt x="41826" y="98780"/>
                  </a:lnTo>
                  <a:lnTo>
                    <a:pt x="39969" y="100102"/>
                  </a:lnTo>
                  <a:lnTo>
                    <a:pt x="38157" y="101406"/>
                  </a:lnTo>
                  <a:lnTo>
                    <a:pt x="36390" y="102691"/>
                  </a:lnTo>
                  <a:lnTo>
                    <a:pt x="34653" y="103967"/>
                  </a:lnTo>
                  <a:lnTo>
                    <a:pt x="32976" y="105216"/>
                  </a:lnTo>
                  <a:lnTo>
                    <a:pt x="31329" y="106455"/>
                  </a:lnTo>
                  <a:lnTo>
                    <a:pt x="29711" y="107667"/>
                  </a:lnTo>
                  <a:lnTo>
                    <a:pt x="28154" y="108860"/>
                  </a:lnTo>
                  <a:lnTo>
                    <a:pt x="26626" y="110036"/>
                  </a:lnTo>
                  <a:lnTo>
                    <a:pt x="25144" y="111192"/>
                  </a:lnTo>
                  <a:lnTo>
                    <a:pt x="23706" y="112321"/>
                  </a:lnTo>
                  <a:lnTo>
                    <a:pt x="22299" y="113432"/>
                  </a:lnTo>
                  <a:lnTo>
                    <a:pt x="20936" y="114516"/>
                  </a:lnTo>
                  <a:lnTo>
                    <a:pt x="19618" y="115580"/>
                  </a:lnTo>
                  <a:lnTo>
                    <a:pt x="17117" y="117628"/>
                  </a:lnTo>
                  <a:lnTo>
                    <a:pt x="14781" y="119574"/>
                  </a:lnTo>
                  <a:lnTo>
                    <a:pt x="12610" y="121401"/>
                  </a:lnTo>
                  <a:lnTo>
                    <a:pt x="10603" y="123117"/>
                  </a:lnTo>
                  <a:lnTo>
                    <a:pt x="8776" y="124715"/>
                  </a:lnTo>
                  <a:lnTo>
                    <a:pt x="7114" y="126184"/>
                  </a:lnTo>
                  <a:lnTo>
                    <a:pt x="5631" y="127524"/>
                  </a:lnTo>
                  <a:lnTo>
                    <a:pt x="4314" y="128727"/>
                  </a:lnTo>
                  <a:lnTo>
                    <a:pt x="3176" y="129792"/>
                  </a:lnTo>
                  <a:lnTo>
                    <a:pt x="2202" y="130700"/>
                  </a:lnTo>
                  <a:lnTo>
                    <a:pt x="1409" y="131453"/>
                  </a:lnTo>
                  <a:lnTo>
                    <a:pt x="345" y="132491"/>
                  </a:lnTo>
                  <a:lnTo>
                    <a:pt x="1" y="132839"/>
                  </a:lnTo>
                  <a:lnTo>
                    <a:pt x="345" y="133197"/>
                  </a:lnTo>
                  <a:lnTo>
                    <a:pt x="1409" y="134235"/>
                  </a:lnTo>
                  <a:lnTo>
                    <a:pt x="2202" y="134988"/>
                  </a:lnTo>
                  <a:lnTo>
                    <a:pt x="3176" y="135896"/>
                  </a:lnTo>
                  <a:lnTo>
                    <a:pt x="4314" y="136961"/>
                  </a:lnTo>
                  <a:lnTo>
                    <a:pt x="5631" y="138164"/>
                  </a:lnTo>
                  <a:lnTo>
                    <a:pt x="7114" y="139504"/>
                  </a:lnTo>
                  <a:lnTo>
                    <a:pt x="8776" y="140973"/>
                  </a:lnTo>
                  <a:lnTo>
                    <a:pt x="10603" y="142571"/>
                  </a:lnTo>
                  <a:lnTo>
                    <a:pt x="12610" y="144287"/>
                  </a:lnTo>
                  <a:lnTo>
                    <a:pt x="14781" y="146114"/>
                  </a:lnTo>
                  <a:lnTo>
                    <a:pt x="17117" y="148060"/>
                  </a:lnTo>
                  <a:lnTo>
                    <a:pt x="19618" y="150108"/>
                  </a:lnTo>
                  <a:lnTo>
                    <a:pt x="20936" y="151173"/>
                  </a:lnTo>
                  <a:lnTo>
                    <a:pt x="22299" y="152256"/>
                  </a:lnTo>
                  <a:lnTo>
                    <a:pt x="23706" y="153367"/>
                  </a:lnTo>
                  <a:lnTo>
                    <a:pt x="25144" y="154496"/>
                  </a:lnTo>
                  <a:lnTo>
                    <a:pt x="26626" y="155653"/>
                  </a:lnTo>
                  <a:lnTo>
                    <a:pt x="28154" y="156828"/>
                  </a:lnTo>
                  <a:lnTo>
                    <a:pt x="29711" y="158021"/>
                  </a:lnTo>
                  <a:lnTo>
                    <a:pt x="31329" y="159233"/>
                  </a:lnTo>
                  <a:lnTo>
                    <a:pt x="32976" y="160472"/>
                  </a:lnTo>
                  <a:lnTo>
                    <a:pt x="34653" y="161721"/>
                  </a:lnTo>
                  <a:lnTo>
                    <a:pt x="36390" y="162997"/>
                  </a:lnTo>
                  <a:lnTo>
                    <a:pt x="38157" y="164282"/>
                  </a:lnTo>
                  <a:lnTo>
                    <a:pt x="39969" y="165586"/>
                  </a:lnTo>
                  <a:lnTo>
                    <a:pt x="41826" y="166908"/>
                  </a:lnTo>
                  <a:lnTo>
                    <a:pt x="43728" y="168248"/>
                  </a:lnTo>
                  <a:lnTo>
                    <a:pt x="45660" y="169597"/>
                  </a:lnTo>
                  <a:lnTo>
                    <a:pt x="47636" y="170965"/>
                  </a:lnTo>
                  <a:lnTo>
                    <a:pt x="49643" y="172342"/>
                  </a:lnTo>
                  <a:lnTo>
                    <a:pt x="51695" y="173729"/>
                  </a:lnTo>
                  <a:lnTo>
                    <a:pt x="53791" y="175133"/>
                  </a:lnTo>
                  <a:lnTo>
                    <a:pt x="55933" y="176547"/>
                  </a:lnTo>
                  <a:lnTo>
                    <a:pt x="58104" y="177970"/>
                  </a:lnTo>
                  <a:lnTo>
                    <a:pt x="60320" y="179411"/>
                  </a:lnTo>
                  <a:lnTo>
                    <a:pt x="62581" y="180853"/>
                  </a:lnTo>
                  <a:lnTo>
                    <a:pt x="64873" y="182303"/>
                  </a:lnTo>
                  <a:lnTo>
                    <a:pt x="67209" y="183763"/>
                  </a:lnTo>
                  <a:lnTo>
                    <a:pt x="69590" y="185232"/>
                  </a:lnTo>
                  <a:lnTo>
                    <a:pt x="72001" y="186700"/>
                  </a:lnTo>
                  <a:lnTo>
                    <a:pt x="74457" y="188178"/>
                  </a:lnTo>
                  <a:lnTo>
                    <a:pt x="76957" y="189666"/>
                  </a:lnTo>
                  <a:lnTo>
                    <a:pt x="79488" y="191153"/>
                  </a:lnTo>
                  <a:lnTo>
                    <a:pt x="82049" y="192640"/>
                  </a:lnTo>
                  <a:lnTo>
                    <a:pt x="84670" y="194136"/>
                  </a:lnTo>
                  <a:lnTo>
                    <a:pt x="87320" y="195633"/>
                  </a:lnTo>
                  <a:lnTo>
                    <a:pt x="90001" y="197138"/>
                  </a:lnTo>
                  <a:lnTo>
                    <a:pt x="92741" y="198635"/>
                  </a:lnTo>
                  <a:lnTo>
                    <a:pt x="95497" y="200131"/>
                  </a:lnTo>
                  <a:lnTo>
                    <a:pt x="98312" y="201637"/>
                  </a:lnTo>
                  <a:lnTo>
                    <a:pt x="101157" y="203133"/>
                  </a:lnTo>
                  <a:lnTo>
                    <a:pt x="104032" y="204630"/>
                  </a:lnTo>
                  <a:lnTo>
                    <a:pt x="106952" y="206126"/>
                  </a:lnTo>
                  <a:lnTo>
                    <a:pt x="109918" y="207613"/>
                  </a:lnTo>
                  <a:lnTo>
                    <a:pt x="112913" y="209100"/>
                  </a:lnTo>
                  <a:lnTo>
                    <a:pt x="115952" y="210588"/>
                  </a:lnTo>
                  <a:lnTo>
                    <a:pt x="119022" y="212066"/>
                  </a:lnTo>
                  <a:lnTo>
                    <a:pt x="122137" y="213534"/>
                  </a:lnTo>
                  <a:lnTo>
                    <a:pt x="125282" y="215003"/>
                  </a:lnTo>
                  <a:lnTo>
                    <a:pt x="128472" y="216454"/>
                  </a:lnTo>
                  <a:lnTo>
                    <a:pt x="131691" y="217904"/>
                  </a:lnTo>
                  <a:lnTo>
                    <a:pt x="134956" y="219346"/>
                  </a:lnTo>
                  <a:lnTo>
                    <a:pt x="138265" y="220787"/>
                  </a:lnTo>
                  <a:lnTo>
                    <a:pt x="141605" y="222201"/>
                  </a:lnTo>
                  <a:lnTo>
                    <a:pt x="144974" y="223614"/>
                  </a:lnTo>
                  <a:lnTo>
                    <a:pt x="146681" y="224321"/>
                  </a:lnTo>
                  <a:lnTo>
                    <a:pt x="148388" y="225019"/>
                  </a:lnTo>
                  <a:lnTo>
                    <a:pt x="150110" y="225717"/>
                  </a:lnTo>
                  <a:lnTo>
                    <a:pt x="151833" y="226405"/>
                  </a:lnTo>
                  <a:lnTo>
                    <a:pt x="153570" y="227094"/>
                  </a:lnTo>
                  <a:lnTo>
                    <a:pt x="155322" y="227782"/>
                  </a:lnTo>
                  <a:lnTo>
                    <a:pt x="157089" y="228462"/>
                  </a:lnTo>
                  <a:lnTo>
                    <a:pt x="158856" y="229150"/>
                  </a:lnTo>
                  <a:lnTo>
                    <a:pt x="160623" y="229820"/>
                  </a:lnTo>
                  <a:lnTo>
                    <a:pt x="162405" y="230490"/>
                  </a:lnTo>
                  <a:lnTo>
                    <a:pt x="164202" y="231161"/>
                  </a:lnTo>
                  <a:lnTo>
                    <a:pt x="166014" y="231831"/>
                  </a:lnTo>
                  <a:lnTo>
                    <a:pt x="167826" y="232492"/>
                  </a:lnTo>
                  <a:lnTo>
                    <a:pt x="169638" y="233144"/>
                  </a:lnTo>
                  <a:lnTo>
                    <a:pt x="171480" y="233805"/>
                  </a:lnTo>
                  <a:lnTo>
                    <a:pt x="173322" y="234447"/>
                  </a:lnTo>
                  <a:lnTo>
                    <a:pt x="175164" y="235099"/>
                  </a:lnTo>
                  <a:lnTo>
                    <a:pt x="177021" y="235732"/>
                  </a:lnTo>
                  <a:lnTo>
                    <a:pt x="178892" y="236375"/>
                  </a:lnTo>
                  <a:lnTo>
                    <a:pt x="180764" y="237009"/>
                  </a:lnTo>
                  <a:lnTo>
                    <a:pt x="182651" y="237633"/>
                  </a:lnTo>
                  <a:lnTo>
                    <a:pt x="184553" y="238257"/>
                  </a:lnTo>
                  <a:lnTo>
                    <a:pt x="186455" y="238872"/>
                  </a:lnTo>
                  <a:lnTo>
                    <a:pt x="188372" y="239487"/>
                  </a:lnTo>
                  <a:lnTo>
                    <a:pt x="190288" y="240093"/>
                  </a:lnTo>
                  <a:lnTo>
                    <a:pt x="192220" y="240699"/>
                  </a:lnTo>
                  <a:lnTo>
                    <a:pt x="194167" y="241296"/>
                  </a:lnTo>
                  <a:lnTo>
                    <a:pt x="196114" y="241892"/>
                  </a:lnTo>
                  <a:lnTo>
                    <a:pt x="198075" y="242480"/>
                  </a:lnTo>
                  <a:lnTo>
                    <a:pt x="200037" y="243068"/>
                  </a:lnTo>
                  <a:lnTo>
                    <a:pt x="202014" y="243646"/>
                  </a:lnTo>
                  <a:lnTo>
                    <a:pt x="204006" y="244215"/>
                  </a:lnTo>
                  <a:lnTo>
                    <a:pt x="205997" y="244784"/>
                  </a:lnTo>
                  <a:lnTo>
                    <a:pt x="207989" y="245344"/>
                  </a:lnTo>
                  <a:lnTo>
                    <a:pt x="210011" y="245895"/>
                  </a:lnTo>
                  <a:lnTo>
                    <a:pt x="212032" y="246446"/>
                  </a:lnTo>
                  <a:lnTo>
                    <a:pt x="214054" y="246988"/>
                  </a:lnTo>
                  <a:lnTo>
                    <a:pt x="216105" y="247529"/>
                  </a:lnTo>
                  <a:lnTo>
                    <a:pt x="218142" y="248062"/>
                  </a:lnTo>
                  <a:lnTo>
                    <a:pt x="220209" y="248585"/>
                  </a:lnTo>
                  <a:lnTo>
                    <a:pt x="222275" y="249108"/>
                  </a:lnTo>
                  <a:lnTo>
                    <a:pt x="224342" y="249622"/>
                  </a:lnTo>
                  <a:lnTo>
                    <a:pt x="226423" y="250127"/>
                  </a:lnTo>
                  <a:lnTo>
                    <a:pt x="228520" y="250623"/>
                  </a:lnTo>
                  <a:lnTo>
                    <a:pt x="230616" y="251119"/>
                  </a:lnTo>
                  <a:lnTo>
                    <a:pt x="232728" y="251605"/>
                  </a:lnTo>
                  <a:lnTo>
                    <a:pt x="234854" y="252083"/>
                  </a:lnTo>
                  <a:lnTo>
                    <a:pt x="236981" y="252560"/>
                  </a:lnTo>
                  <a:lnTo>
                    <a:pt x="239122" y="253028"/>
                  </a:lnTo>
                  <a:lnTo>
                    <a:pt x="241263" y="253487"/>
                  </a:lnTo>
                  <a:lnTo>
                    <a:pt x="243420" y="253937"/>
                  </a:lnTo>
                  <a:lnTo>
                    <a:pt x="245576" y="254387"/>
                  </a:lnTo>
                  <a:lnTo>
                    <a:pt x="247748" y="254818"/>
                  </a:lnTo>
                  <a:lnTo>
                    <a:pt x="249934" y="255250"/>
                  </a:lnTo>
                  <a:lnTo>
                    <a:pt x="252120" y="255681"/>
                  </a:lnTo>
                  <a:lnTo>
                    <a:pt x="254322" y="256094"/>
                  </a:lnTo>
                  <a:lnTo>
                    <a:pt x="256523" y="256498"/>
                  </a:lnTo>
                  <a:lnTo>
                    <a:pt x="258739" y="256902"/>
                  </a:lnTo>
                  <a:lnTo>
                    <a:pt x="260971" y="257297"/>
                  </a:lnTo>
                  <a:lnTo>
                    <a:pt x="263202" y="257683"/>
                  </a:lnTo>
                  <a:lnTo>
                    <a:pt x="265448" y="258059"/>
                  </a:lnTo>
                  <a:lnTo>
                    <a:pt x="267694" y="258426"/>
                  </a:lnTo>
                  <a:lnTo>
                    <a:pt x="269956" y="258784"/>
                  </a:lnTo>
                  <a:lnTo>
                    <a:pt x="272217" y="259142"/>
                  </a:lnTo>
                  <a:lnTo>
                    <a:pt x="274493" y="259482"/>
                  </a:lnTo>
                  <a:lnTo>
                    <a:pt x="276784" y="259822"/>
                  </a:lnTo>
                  <a:lnTo>
                    <a:pt x="279075" y="260152"/>
                  </a:lnTo>
                  <a:lnTo>
                    <a:pt x="281381" y="260464"/>
                  </a:lnTo>
                  <a:lnTo>
                    <a:pt x="283688" y="260776"/>
                  </a:lnTo>
                  <a:lnTo>
                    <a:pt x="286009" y="261079"/>
                  </a:lnTo>
                  <a:lnTo>
                    <a:pt x="288330" y="261373"/>
                  </a:lnTo>
                  <a:lnTo>
                    <a:pt x="290666" y="261658"/>
                  </a:lnTo>
                  <a:lnTo>
                    <a:pt x="293017" y="261933"/>
                  </a:lnTo>
                  <a:lnTo>
                    <a:pt x="295368" y="262199"/>
                  </a:lnTo>
                  <a:lnTo>
                    <a:pt x="297734" y="262456"/>
                  </a:lnTo>
                  <a:lnTo>
                    <a:pt x="300100" y="262704"/>
                  </a:lnTo>
                  <a:lnTo>
                    <a:pt x="302481" y="262943"/>
                  </a:lnTo>
                  <a:lnTo>
                    <a:pt x="304862" y="263172"/>
                  </a:lnTo>
                  <a:lnTo>
                    <a:pt x="307258" y="263393"/>
                  </a:lnTo>
                  <a:lnTo>
                    <a:pt x="309669" y="263604"/>
                  </a:lnTo>
                  <a:lnTo>
                    <a:pt x="312080" y="263806"/>
                  </a:lnTo>
                  <a:lnTo>
                    <a:pt x="314506" y="263999"/>
                  </a:lnTo>
                  <a:lnTo>
                    <a:pt x="316932" y="264182"/>
                  </a:lnTo>
                  <a:lnTo>
                    <a:pt x="319373" y="264348"/>
                  </a:lnTo>
                  <a:lnTo>
                    <a:pt x="321814" y="264513"/>
                  </a:lnTo>
                  <a:lnTo>
                    <a:pt x="324270" y="264669"/>
                  </a:lnTo>
                  <a:lnTo>
                    <a:pt x="326741" y="264807"/>
                  </a:lnTo>
                  <a:lnTo>
                    <a:pt x="329212" y="264935"/>
                  </a:lnTo>
                  <a:lnTo>
                    <a:pt x="331683" y="265054"/>
                  </a:lnTo>
                  <a:lnTo>
                    <a:pt x="334168" y="265165"/>
                  </a:lnTo>
                  <a:lnTo>
                    <a:pt x="337193" y="265293"/>
                  </a:lnTo>
                  <a:lnTo>
                    <a:pt x="340233" y="265394"/>
                  </a:lnTo>
                  <a:lnTo>
                    <a:pt x="343288" y="265486"/>
                  </a:lnTo>
                  <a:lnTo>
                    <a:pt x="346343" y="265559"/>
                  </a:lnTo>
                  <a:lnTo>
                    <a:pt x="349428" y="265624"/>
                  </a:lnTo>
                  <a:lnTo>
                    <a:pt x="352513" y="265660"/>
                  </a:lnTo>
                  <a:lnTo>
                    <a:pt x="355613" y="265688"/>
                  </a:lnTo>
                  <a:lnTo>
                    <a:pt x="358712" y="265697"/>
                  </a:lnTo>
                  <a:lnTo>
                    <a:pt x="361378" y="265688"/>
                  </a:lnTo>
                  <a:lnTo>
                    <a:pt x="364044" y="265669"/>
                  </a:lnTo>
                  <a:lnTo>
                    <a:pt x="366694" y="265642"/>
                  </a:lnTo>
                  <a:lnTo>
                    <a:pt x="369330" y="265596"/>
                  </a:lnTo>
                  <a:lnTo>
                    <a:pt x="371965" y="265541"/>
                  </a:lnTo>
                  <a:lnTo>
                    <a:pt x="374586" y="265477"/>
                  </a:lnTo>
                  <a:lnTo>
                    <a:pt x="377192" y="265403"/>
                  </a:lnTo>
                  <a:lnTo>
                    <a:pt x="379797" y="265311"/>
                  </a:lnTo>
                  <a:lnTo>
                    <a:pt x="382388" y="265210"/>
                  </a:lnTo>
                  <a:lnTo>
                    <a:pt x="384979" y="265100"/>
                  </a:lnTo>
                  <a:lnTo>
                    <a:pt x="387554" y="264981"/>
                  </a:lnTo>
                  <a:lnTo>
                    <a:pt x="390115" y="264843"/>
                  </a:lnTo>
                  <a:lnTo>
                    <a:pt x="392676" y="264706"/>
                  </a:lnTo>
                  <a:lnTo>
                    <a:pt x="395222" y="264549"/>
                  </a:lnTo>
                  <a:lnTo>
                    <a:pt x="397767" y="264375"/>
                  </a:lnTo>
                  <a:lnTo>
                    <a:pt x="400298" y="264201"/>
                  </a:lnTo>
                  <a:lnTo>
                    <a:pt x="402829" y="264017"/>
                  </a:lnTo>
                  <a:lnTo>
                    <a:pt x="405330" y="263815"/>
                  </a:lnTo>
                  <a:lnTo>
                    <a:pt x="407846" y="263604"/>
                  </a:lnTo>
                  <a:lnTo>
                    <a:pt x="410331" y="263393"/>
                  </a:lnTo>
                  <a:lnTo>
                    <a:pt x="412817" y="263163"/>
                  </a:lnTo>
                  <a:lnTo>
                    <a:pt x="415303" y="262915"/>
                  </a:lnTo>
                  <a:lnTo>
                    <a:pt x="417759" y="262668"/>
                  </a:lnTo>
                  <a:lnTo>
                    <a:pt x="420230" y="262410"/>
                  </a:lnTo>
                  <a:lnTo>
                    <a:pt x="422671" y="262144"/>
                  </a:lnTo>
                  <a:lnTo>
                    <a:pt x="425112" y="261860"/>
                  </a:lnTo>
                  <a:lnTo>
                    <a:pt x="427538" y="261575"/>
                  </a:lnTo>
                  <a:lnTo>
                    <a:pt x="429964" y="261272"/>
                  </a:lnTo>
                  <a:lnTo>
                    <a:pt x="432375" y="260969"/>
                  </a:lnTo>
                  <a:lnTo>
                    <a:pt x="434786" y="260648"/>
                  </a:lnTo>
                  <a:lnTo>
                    <a:pt x="437167" y="260317"/>
                  </a:lnTo>
                  <a:lnTo>
                    <a:pt x="439563" y="259987"/>
                  </a:lnTo>
                  <a:lnTo>
                    <a:pt x="441929" y="259638"/>
                  </a:lnTo>
                  <a:lnTo>
                    <a:pt x="444295" y="259289"/>
                  </a:lnTo>
                  <a:lnTo>
                    <a:pt x="446661" y="258922"/>
                  </a:lnTo>
                  <a:lnTo>
                    <a:pt x="448997" y="258555"/>
                  </a:lnTo>
                  <a:lnTo>
                    <a:pt x="451348" y="258169"/>
                  </a:lnTo>
                  <a:lnTo>
                    <a:pt x="453669" y="257784"/>
                  </a:lnTo>
                  <a:lnTo>
                    <a:pt x="455990" y="257380"/>
                  </a:lnTo>
                  <a:lnTo>
                    <a:pt x="458296" y="256976"/>
                  </a:lnTo>
                  <a:lnTo>
                    <a:pt x="460603" y="256563"/>
                  </a:lnTo>
                  <a:lnTo>
                    <a:pt x="462894" y="256140"/>
                  </a:lnTo>
                  <a:lnTo>
                    <a:pt x="465170" y="255709"/>
                  </a:lnTo>
                  <a:lnTo>
                    <a:pt x="467446" y="255268"/>
                  </a:lnTo>
                  <a:lnTo>
                    <a:pt x="469707" y="254818"/>
                  </a:lnTo>
                  <a:lnTo>
                    <a:pt x="471969" y="254369"/>
                  </a:lnTo>
                  <a:lnTo>
                    <a:pt x="474215" y="253900"/>
                  </a:lnTo>
                  <a:lnTo>
                    <a:pt x="476446" y="253432"/>
                  </a:lnTo>
                  <a:lnTo>
                    <a:pt x="478662" y="252955"/>
                  </a:lnTo>
                  <a:lnTo>
                    <a:pt x="480879" y="252468"/>
                  </a:lnTo>
                  <a:lnTo>
                    <a:pt x="483095" y="251982"/>
                  </a:lnTo>
                  <a:lnTo>
                    <a:pt x="485281" y="251477"/>
                  </a:lnTo>
                  <a:lnTo>
                    <a:pt x="487468" y="250972"/>
                  </a:lnTo>
                  <a:lnTo>
                    <a:pt x="489654" y="250458"/>
                  </a:lnTo>
                  <a:lnTo>
                    <a:pt x="491825" y="249934"/>
                  </a:lnTo>
                  <a:lnTo>
                    <a:pt x="493982" y="249402"/>
                  </a:lnTo>
                  <a:lnTo>
                    <a:pt x="496123" y="248870"/>
                  </a:lnTo>
                  <a:lnTo>
                    <a:pt x="498265" y="248328"/>
                  </a:lnTo>
                  <a:lnTo>
                    <a:pt x="500406" y="247777"/>
                  </a:lnTo>
                  <a:lnTo>
                    <a:pt x="502518" y="247226"/>
                  </a:lnTo>
                  <a:lnTo>
                    <a:pt x="504629" y="246657"/>
                  </a:lnTo>
                  <a:lnTo>
                    <a:pt x="506726" y="246088"/>
                  </a:lnTo>
                  <a:lnTo>
                    <a:pt x="508822" y="245519"/>
                  </a:lnTo>
                  <a:lnTo>
                    <a:pt x="510904" y="244940"/>
                  </a:lnTo>
                  <a:lnTo>
                    <a:pt x="512970" y="244353"/>
                  </a:lnTo>
                  <a:lnTo>
                    <a:pt x="515037" y="243756"/>
                  </a:lnTo>
                  <a:lnTo>
                    <a:pt x="517088" y="243159"/>
                  </a:lnTo>
                  <a:lnTo>
                    <a:pt x="519140" y="242553"/>
                  </a:lnTo>
                  <a:lnTo>
                    <a:pt x="521176" y="241948"/>
                  </a:lnTo>
                  <a:lnTo>
                    <a:pt x="523198" y="241323"/>
                  </a:lnTo>
                  <a:lnTo>
                    <a:pt x="525205" y="240708"/>
                  </a:lnTo>
                  <a:lnTo>
                    <a:pt x="527211" y="240084"/>
                  </a:lnTo>
                  <a:lnTo>
                    <a:pt x="529203" y="239450"/>
                  </a:lnTo>
                  <a:lnTo>
                    <a:pt x="531195" y="238808"/>
                  </a:lnTo>
                  <a:lnTo>
                    <a:pt x="533171" y="238165"/>
                  </a:lnTo>
                  <a:lnTo>
                    <a:pt x="535133" y="237523"/>
                  </a:lnTo>
                  <a:lnTo>
                    <a:pt x="537080" y="236871"/>
                  </a:lnTo>
                  <a:lnTo>
                    <a:pt x="539027" y="236210"/>
                  </a:lnTo>
                  <a:lnTo>
                    <a:pt x="540973" y="235549"/>
                  </a:lnTo>
                  <a:lnTo>
                    <a:pt x="542890" y="234879"/>
                  </a:lnTo>
                  <a:lnTo>
                    <a:pt x="544807" y="234209"/>
                  </a:lnTo>
                  <a:lnTo>
                    <a:pt x="546709" y="233538"/>
                  </a:lnTo>
                  <a:lnTo>
                    <a:pt x="548611" y="232859"/>
                  </a:lnTo>
                  <a:lnTo>
                    <a:pt x="550498" y="232170"/>
                  </a:lnTo>
                  <a:lnTo>
                    <a:pt x="552369" y="231482"/>
                  </a:lnTo>
                  <a:lnTo>
                    <a:pt x="554241" y="230793"/>
                  </a:lnTo>
                  <a:lnTo>
                    <a:pt x="556098" y="230096"/>
                  </a:lnTo>
                  <a:lnTo>
                    <a:pt x="557940" y="229389"/>
                  </a:lnTo>
                  <a:lnTo>
                    <a:pt x="559782" y="228691"/>
                  </a:lnTo>
                  <a:lnTo>
                    <a:pt x="561609" y="227984"/>
                  </a:lnTo>
                  <a:lnTo>
                    <a:pt x="563421" y="227268"/>
                  </a:lnTo>
                  <a:lnTo>
                    <a:pt x="565233" y="226552"/>
                  </a:lnTo>
                  <a:lnTo>
                    <a:pt x="567030" y="225836"/>
                  </a:lnTo>
                  <a:lnTo>
                    <a:pt x="568812" y="225111"/>
                  </a:lnTo>
                  <a:lnTo>
                    <a:pt x="570594" y="224386"/>
                  </a:lnTo>
                  <a:lnTo>
                    <a:pt x="572361" y="223660"/>
                  </a:lnTo>
                  <a:lnTo>
                    <a:pt x="574113" y="222926"/>
                  </a:lnTo>
                  <a:lnTo>
                    <a:pt x="575865" y="222191"/>
                  </a:lnTo>
                  <a:lnTo>
                    <a:pt x="577602" y="221457"/>
                  </a:lnTo>
                  <a:lnTo>
                    <a:pt x="579324" y="220713"/>
                  </a:lnTo>
                  <a:lnTo>
                    <a:pt x="581047" y="219979"/>
                  </a:lnTo>
                  <a:lnTo>
                    <a:pt x="582754" y="219226"/>
                  </a:lnTo>
                  <a:lnTo>
                    <a:pt x="584446" y="218483"/>
                  </a:lnTo>
                  <a:lnTo>
                    <a:pt x="586138" y="217730"/>
                  </a:lnTo>
                  <a:lnTo>
                    <a:pt x="589478" y="216224"/>
                  </a:lnTo>
                  <a:lnTo>
                    <a:pt x="592772" y="214710"/>
                  </a:lnTo>
                  <a:lnTo>
                    <a:pt x="596037" y="213186"/>
                  </a:lnTo>
                  <a:lnTo>
                    <a:pt x="599256" y="211662"/>
                  </a:lnTo>
                  <a:lnTo>
                    <a:pt x="602431" y="210119"/>
                  </a:lnTo>
                  <a:lnTo>
                    <a:pt x="605576" y="208586"/>
                  </a:lnTo>
                  <a:lnTo>
                    <a:pt x="608676" y="207035"/>
                  </a:lnTo>
                  <a:lnTo>
                    <a:pt x="611730" y="205492"/>
                  </a:lnTo>
                  <a:lnTo>
                    <a:pt x="614740" y="203932"/>
                  </a:lnTo>
                  <a:lnTo>
                    <a:pt x="617705" y="202380"/>
                  </a:lnTo>
                  <a:lnTo>
                    <a:pt x="620641" y="200829"/>
                  </a:lnTo>
                  <a:lnTo>
                    <a:pt x="623531" y="199268"/>
                  </a:lnTo>
                  <a:lnTo>
                    <a:pt x="626376" y="197717"/>
                  </a:lnTo>
                  <a:lnTo>
                    <a:pt x="629191" y="196156"/>
                  </a:lnTo>
                  <a:lnTo>
                    <a:pt x="631947" y="194605"/>
                  </a:lnTo>
                  <a:lnTo>
                    <a:pt x="634672" y="193053"/>
                  </a:lnTo>
                  <a:lnTo>
                    <a:pt x="637353" y="191502"/>
                  </a:lnTo>
                  <a:lnTo>
                    <a:pt x="639988" y="189959"/>
                  </a:lnTo>
                  <a:lnTo>
                    <a:pt x="642579" y="188417"/>
                  </a:lnTo>
                  <a:lnTo>
                    <a:pt x="645140" y="186875"/>
                  </a:lnTo>
                  <a:lnTo>
                    <a:pt x="647641" y="185351"/>
                  </a:lnTo>
                  <a:lnTo>
                    <a:pt x="650111" y="183827"/>
                  </a:lnTo>
                  <a:lnTo>
                    <a:pt x="652537" y="182312"/>
                  </a:lnTo>
                  <a:lnTo>
                    <a:pt x="654918" y="180807"/>
                  </a:lnTo>
                  <a:lnTo>
                    <a:pt x="657254" y="179310"/>
                  </a:lnTo>
                  <a:lnTo>
                    <a:pt x="659561" y="177823"/>
                  </a:lnTo>
                  <a:lnTo>
                    <a:pt x="661807" y="176345"/>
                  </a:lnTo>
                  <a:lnTo>
                    <a:pt x="664023" y="174876"/>
                  </a:lnTo>
                  <a:lnTo>
                    <a:pt x="666180" y="173426"/>
                  </a:lnTo>
                  <a:lnTo>
                    <a:pt x="668306" y="171984"/>
                  </a:lnTo>
                  <a:lnTo>
                    <a:pt x="670388" y="170561"/>
                  </a:lnTo>
                  <a:lnTo>
                    <a:pt x="672424" y="169148"/>
                  </a:lnTo>
                  <a:lnTo>
                    <a:pt x="674416" y="167752"/>
                  </a:lnTo>
                  <a:lnTo>
                    <a:pt x="676363" y="166366"/>
                  </a:lnTo>
                  <a:lnTo>
                    <a:pt x="678279" y="165007"/>
                  </a:lnTo>
                  <a:lnTo>
                    <a:pt x="680136" y="163658"/>
                  </a:lnTo>
                  <a:lnTo>
                    <a:pt x="681948" y="162327"/>
                  </a:lnTo>
                  <a:lnTo>
                    <a:pt x="683730" y="161014"/>
                  </a:lnTo>
                  <a:lnTo>
                    <a:pt x="685452" y="159729"/>
                  </a:lnTo>
                  <a:lnTo>
                    <a:pt x="687145" y="158462"/>
                  </a:lnTo>
                  <a:lnTo>
                    <a:pt x="688777" y="157213"/>
                  </a:lnTo>
                  <a:lnTo>
                    <a:pt x="690379" y="155983"/>
                  </a:lnTo>
                  <a:lnTo>
                    <a:pt x="691922" y="154780"/>
                  </a:lnTo>
                  <a:lnTo>
                    <a:pt x="693434" y="153605"/>
                  </a:lnTo>
                  <a:lnTo>
                    <a:pt x="694887" y="152449"/>
                  </a:lnTo>
                  <a:lnTo>
                    <a:pt x="696309" y="151319"/>
                  </a:lnTo>
                  <a:lnTo>
                    <a:pt x="697672" y="150209"/>
                  </a:lnTo>
                  <a:lnTo>
                    <a:pt x="699005" y="149134"/>
                  </a:lnTo>
                  <a:lnTo>
                    <a:pt x="700293" y="148088"/>
                  </a:lnTo>
                  <a:lnTo>
                    <a:pt x="701521" y="147060"/>
                  </a:lnTo>
                  <a:lnTo>
                    <a:pt x="703857" y="145104"/>
                  </a:lnTo>
                  <a:lnTo>
                    <a:pt x="706013" y="143268"/>
                  </a:lnTo>
                  <a:lnTo>
                    <a:pt x="707975" y="141561"/>
                  </a:lnTo>
                  <a:lnTo>
                    <a:pt x="709772" y="139991"/>
                  </a:lnTo>
                  <a:lnTo>
                    <a:pt x="711359" y="138550"/>
                  </a:lnTo>
                  <a:lnTo>
                    <a:pt x="712782" y="137264"/>
                  </a:lnTo>
                  <a:lnTo>
                    <a:pt x="714010" y="136126"/>
                  </a:lnTo>
                  <a:lnTo>
                    <a:pt x="715058" y="135153"/>
                  </a:lnTo>
                  <a:lnTo>
                    <a:pt x="715912" y="134336"/>
                  </a:lnTo>
                  <a:lnTo>
                    <a:pt x="717050" y="133225"/>
                  </a:lnTo>
                  <a:lnTo>
                    <a:pt x="717439" y="132839"/>
                  </a:lnTo>
                  <a:lnTo>
                    <a:pt x="717050" y="132463"/>
                  </a:lnTo>
                  <a:lnTo>
                    <a:pt x="715912" y="131352"/>
                  </a:lnTo>
                  <a:lnTo>
                    <a:pt x="715058" y="130535"/>
                  </a:lnTo>
                  <a:lnTo>
                    <a:pt x="714010" y="129562"/>
                  </a:lnTo>
                  <a:lnTo>
                    <a:pt x="712782" y="128424"/>
                  </a:lnTo>
                  <a:lnTo>
                    <a:pt x="711359" y="127138"/>
                  </a:lnTo>
                  <a:lnTo>
                    <a:pt x="709772" y="125697"/>
                  </a:lnTo>
                  <a:lnTo>
                    <a:pt x="707975" y="124127"/>
                  </a:lnTo>
                  <a:lnTo>
                    <a:pt x="706013" y="122420"/>
                  </a:lnTo>
                  <a:lnTo>
                    <a:pt x="703857" y="120584"/>
                  </a:lnTo>
                  <a:lnTo>
                    <a:pt x="701521" y="118628"/>
                  </a:lnTo>
                  <a:lnTo>
                    <a:pt x="700293" y="117609"/>
                  </a:lnTo>
                  <a:lnTo>
                    <a:pt x="699005" y="116554"/>
                  </a:lnTo>
                  <a:lnTo>
                    <a:pt x="697672" y="115479"/>
                  </a:lnTo>
                  <a:lnTo>
                    <a:pt x="696309" y="114369"/>
                  </a:lnTo>
                  <a:lnTo>
                    <a:pt x="694887" y="113239"/>
                  </a:lnTo>
                  <a:lnTo>
                    <a:pt x="693434" y="112083"/>
                  </a:lnTo>
                  <a:lnTo>
                    <a:pt x="691922" y="110908"/>
                  </a:lnTo>
                  <a:lnTo>
                    <a:pt x="690379" y="109705"/>
                  </a:lnTo>
                  <a:lnTo>
                    <a:pt x="688777" y="108475"/>
                  </a:lnTo>
                  <a:lnTo>
                    <a:pt x="687145" y="107226"/>
                  </a:lnTo>
                  <a:lnTo>
                    <a:pt x="685452" y="105959"/>
                  </a:lnTo>
                  <a:lnTo>
                    <a:pt x="683730" y="104674"/>
                  </a:lnTo>
                  <a:lnTo>
                    <a:pt x="681948" y="103361"/>
                  </a:lnTo>
                  <a:lnTo>
                    <a:pt x="680136" y="102030"/>
                  </a:lnTo>
                  <a:lnTo>
                    <a:pt x="678279" y="100690"/>
                  </a:lnTo>
                  <a:lnTo>
                    <a:pt x="676363" y="99322"/>
                  </a:lnTo>
                  <a:lnTo>
                    <a:pt x="674416" y="97936"/>
                  </a:lnTo>
                  <a:lnTo>
                    <a:pt x="672424" y="96540"/>
                  </a:lnTo>
                  <a:lnTo>
                    <a:pt x="670388" y="95127"/>
                  </a:lnTo>
                  <a:lnTo>
                    <a:pt x="668306" y="93704"/>
                  </a:lnTo>
                  <a:lnTo>
                    <a:pt x="666180" y="92262"/>
                  </a:lnTo>
                  <a:lnTo>
                    <a:pt x="664023" y="90812"/>
                  </a:lnTo>
                  <a:lnTo>
                    <a:pt x="661807" y="89343"/>
                  </a:lnTo>
                  <a:lnTo>
                    <a:pt x="659561" y="87865"/>
                  </a:lnTo>
                  <a:lnTo>
                    <a:pt x="657254" y="86378"/>
                  </a:lnTo>
                  <a:lnTo>
                    <a:pt x="654918" y="84881"/>
                  </a:lnTo>
                  <a:lnTo>
                    <a:pt x="652537" y="83376"/>
                  </a:lnTo>
                  <a:lnTo>
                    <a:pt x="650111" y="81861"/>
                  </a:lnTo>
                  <a:lnTo>
                    <a:pt x="647641" y="80337"/>
                  </a:lnTo>
                  <a:lnTo>
                    <a:pt x="645140" y="78813"/>
                  </a:lnTo>
                  <a:lnTo>
                    <a:pt x="642579" y="77271"/>
                  </a:lnTo>
                  <a:lnTo>
                    <a:pt x="639988" y="75738"/>
                  </a:lnTo>
                  <a:lnTo>
                    <a:pt x="637353" y="74186"/>
                  </a:lnTo>
                  <a:lnTo>
                    <a:pt x="634672" y="72644"/>
                  </a:lnTo>
                  <a:lnTo>
                    <a:pt x="631947" y="71083"/>
                  </a:lnTo>
                  <a:lnTo>
                    <a:pt x="629191" y="69532"/>
                  </a:lnTo>
                  <a:lnTo>
                    <a:pt x="626376" y="67980"/>
                  </a:lnTo>
                  <a:lnTo>
                    <a:pt x="623531" y="66420"/>
                  </a:lnTo>
                  <a:lnTo>
                    <a:pt x="620641" y="64868"/>
                  </a:lnTo>
                  <a:lnTo>
                    <a:pt x="617705" y="63308"/>
                  </a:lnTo>
                  <a:lnTo>
                    <a:pt x="614740" y="61756"/>
                  </a:lnTo>
                  <a:lnTo>
                    <a:pt x="611730" y="60205"/>
                  </a:lnTo>
                  <a:lnTo>
                    <a:pt x="608676" y="58653"/>
                  </a:lnTo>
                  <a:lnTo>
                    <a:pt x="605576" y="57111"/>
                  </a:lnTo>
                  <a:lnTo>
                    <a:pt x="602431" y="55569"/>
                  </a:lnTo>
                  <a:lnTo>
                    <a:pt x="599256" y="54036"/>
                  </a:lnTo>
                  <a:lnTo>
                    <a:pt x="596037" y="52502"/>
                  </a:lnTo>
                  <a:lnTo>
                    <a:pt x="592772" y="50979"/>
                  </a:lnTo>
                  <a:lnTo>
                    <a:pt x="589478" y="49464"/>
                  </a:lnTo>
                  <a:lnTo>
                    <a:pt x="586138" y="47958"/>
                  </a:lnTo>
                  <a:lnTo>
                    <a:pt x="584446" y="47205"/>
                  </a:lnTo>
                  <a:lnTo>
                    <a:pt x="582754" y="46462"/>
                  </a:lnTo>
                  <a:lnTo>
                    <a:pt x="581047" y="45718"/>
                  </a:lnTo>
                  <a:lnTo>
                    <a:pt x="579324" y="44975"/>
                  </a:lnTo>
                  <a:lnTo>
                    <a:pt x="577602" y="44231"/>
                  </a:lnTo>
                  <a:lnTo>
                    <a:pt x="575865" y="43497"/>
                  </a:lnTo>
                  <a:lnTo>
                    <a:pt x="574113" y="42762"/>
                  </a:lnTo>
                  <a:lnTo>
                    <a:pt x="572361" y="42028"/>
                  </a:lnTo>
                  <a:lnTo>
                    <a:pt x="570594" y="41302"/>
                  </a:lnTo>
                  <a:lnTo>
                    <a:pt x="568812" y="40577"/>
                  </a:lnTo>
                  <a:lnTo>
                    <a:pt x="567030" y="39852"/>
                  </a:lnTo>
                  <a:lnTo>
                    <a:pt x="565233" y="39136"/>
                  </a:lnTo>
                  <a:lnTo>
                    <a:pt x="563421" y="38420"/>
                  </a:lnTo>
                  <a:lnTo>
                    <a:pt x="561609" y="37713"/>
                  </a:lnTo>
                  <a:lnTo>
                    <a:pt x="559782" y="37006"/>
                  </a:lnTo>
                  <a:lnTo>
                    <a:pt x="557940" y="36299"/>
                  </a:lnTo>
                  <a:lnTo>
                    <a:pt x="556098" y="35601"/>
                  </a:lnTo>
                  <a:lnTo>
                    <a:pt x="554241" y="34904"/>
                  </a:lnTo>
                  <a:lnTo>
                    <a:pt x="552369" y="34206"/>
                  </a:lnTo>
                  <a:lnTo>
                    <a:pt x="550498" y="33518"/>
                  </a:lnTo>
                  <a:lnTo>
                    <a:pt x="548611" y="32838"/>
                  </a:lnTo>
                  <a:lnTo>
                    <a:pt x="546709" y="32159"/>
                  </a:lnTo>
                  <a:lnTo>
                    <a:pt x="544807" y="31480"/>
                  </a:lnTo>
                  <a:lnTo>
                    <a:pt x="542890" y="30809"/>
                  </a:lnTo>
                  <a:lnTo>
                    <a:pt x="540973" y="30139"/>
                  </a:lnTo>
                  <a:lnTo>
                    <a:pt x="539027" y="29478"/>
                  </a:lnTo>
                  <a:lnTo>
                    <a:pt x="537080" y="28826"/>
                  </a:lnTo>
                  <a:lnTo>
                    <a:pt x="535133" y="28175"/>
                  </a:lnTo>
                  <a:lnTo>
                    <a:pt x="533171" y="27523"/>
                  </a:lnTo>
                  <a:lnTo>
                    <a:pt x="531195" y="26880"/>
                  </a:lnTo>
                  <a:lnTo>
                    <a:pt x="529203" y="26247"/>
                  </a:lnTo>
                  <a:lnTo>
                    <a:pt x="527211" y="25613"/>
                  </a:lnTo>
                  <a:lnTo>
                    <a:pt x="525205" y="24989"/>
                  </a:lnTo>
                  <a:lnTo>
                    <a:pt x="523198" y="24365"/>
                  </a:lnTo>
                  <a:lnTo>
                    <a:pt x="521176" y="23750"/>
                  </a:lnTo>
                  <a:lnTo>
                    <a:pt x="519140" y="23135"/>
                  </a:lnTo>
                  <a:lnTo>
                    <a:pt x="517088" y="22529"/>
                  </a:lnTo>
                  <a:lnTo>
                    <a:pt x="515037" y="21932"/>
                  </a:lnTo>
                  <a:lnTo>
                    <a:pt x="512970" y="21344"/>
                  </a:lnTo>
                  <a:lnTo>
                    <a:pt x="510904" y="20757"/>
                  </a:lnTo>
                  <a:lnTo>
                    <a:pt x="508822" y="20169"/>
                  </a:lnTo>
                  <a:lnTo>
                    <a:pt x="506726" y="19600"/>
                  </a:lnTo>
                  <a:lnTo>
                    <a:pt x="504629" y="19031"/>
                  </a:lnTo>
                  <a:lnTo>
                    <a:pt x="502518" y="18471"/>
                  </a:lnTo>
                  <a:lnTo>
                    <a:pt x="500406" y="17911"/>
                  </a:lnTo>
                  <a:lnTo>
                    <a:pt x="498265" y="17360"/>
                  </a:lnTo>
                  <a:lnTo>
                    <a:pt x="496123" y="16819"/>
                  </a:lnTo>
                  <a:lnTo>
                    <a:pt x="493982" y="16286"/>
                  </a:lnTo>
                  <a:lnTo>
                    <a:pt x="491825" y="15754"/>
                  </a:lnTo>
                  <a:lnTo>
                    <a:pt x="489654" y="15240"/>
                  </a:lnTo>
                  <a:lnTo>
                    <a:pt x="487468" y="14725"/>
                  </a:lnTo>
                  <a:lnTo>
                    <a:pt x="485281" y="14211"/>
                  </a:lnTo>
                  <a:lnTo>
                    <a:pt x="483095" y="13716"/>
                  </a:lnTo>
                  <a:lnTo>
                    <a:pt x="480879" y="13220"/>
                  </a:lnTo>
                  <a:lnTo>
                    <a:pt x="478662" y="12733"/>
                  </a:lnTo>
                  <a:lnTo>
                    <a:pt x="476446" y="12256"/>
                  </a:lnTo>
                  <a:lnTo>
                    <a:pt x="474215" y="11788"/>
                  </a:lnTo>
                  <a:lnTo>
                    <a:pt x="471969" y="11320"/>
                  </a:lnTo>
                  <a:lnTo>
                    <a:pt x="469707" y="10870"/>
                  </a:lnTo>
                  <a:lnTo>
                    <a:pt x="467446" y="10420"/>
                  </a:lnTo>
                  <a:lnTo>
                    <a:pt x="465170" y="9979"/>
                  </a:lnTo>
                  <a:lnTo>
                    <a:pt x="462894" y="9548"/>
                  </a:lnTo>
                  <a:lnTo>
                    <a:pt x="460603" y="9125"/>
                  </a:lnTo>
                  <a:lnTo>
                    <a:pt x="458296" y="8712"/>
                  </a:lnTo>
                  <a:lnTo>
                    <a:pt x="455990" y="8308"/>
                  </a:lnTo>
                  <a:lnTo>
                    <a:pt x="453669" y="7914"/>
                  </a:lnTo>
                  <a:lnTo>
                    <a:pt x="451348" y="7519"/>
                  </a:lnTo>
                  <a:lnTo>
                    <a:pt x="448997" y="7142"/>
                  </a:lnTo>
                  <a:lnTo>
                    <a:pt x="446661" y="6766"/>
                  </a:lnTo>
                  <a:lnTo>
                    <a:pt x="444295" y="6408"/>
                  </a:lnTo>
                  <a:lnTo>
                    <a:pt x="441929" y="6050"/>
                  </a:lnTo>
                  <a:lnTo>
                    <a:pt x="439563" y="5701"/>
                  </a:lnTo>
                  <a:lnTo>
                    <a:pt x="437167" y="5371"/>
                  </a:lnTo>
                  <a:lnTo>
                    <a:pt x="434786" y="5040"/>
                  </a:lnTo>
                  <a:lnTo>
                    <a:pt x="432375" y="4728"/>
                  </a:lnTo>
                  <a:lnTo>
                    <a:pt x="429964" y="4416"/>
                  </a:lnTo>
                  <a:lnTo>
                    <a:pt x="427538" y="4122"/>
                  </a:lnTo>
                  <a:lnTo>
                    <a:pt x="425112" y="3828"/>
                  </a:lnTo>
                  <a:lnTo>
                    <a:pt x="422671" y="3553"/>
                  </a:lnTo>
                  <a:lnTo>
                    <a:pt x="420230" y="3278"/>
                  </a:lnTo>
                  <a:lnTo>
                    <a:pt x="417759" y="3021"/>
                  </a:lnTo>
                  <a:lnTo>
                    <a:pt x="415303" y="2773"/>
                  </a:lnTo>
                  <a:lnTo>
                    <a:pt x="412817" y="2534"/>
                  </a:lnTo>
                  <a:lnTo>
                    <a:pt x="410331" y="2304"/>
                  </a:lnTo>
                  <a:lnTo>
                    <a:pt x="407846" y="2084"/>
                  </a:lnTo>
                  <a:lnTo>
                    <a:pt x="405330" y="1873"/>
                  </a:lnTo>
                  <a:lnTo>
                    <a:pt x="402829" y="1680"/>
                  </a:lnTo>
                  <a:lnTo>
                    <a:pt x="400298" y="1487"/>
                  </a:lnTo>
                  <a:lnTo>
                    <a:pt x="397767" y="1313"/>
                  </a:lnTo>
                  <a:lnTo>
                    <a:pt x="395222" y="1148"/>
                  </a:lnTo>
                  <a:lnTo>
                    <a:pt x="392676" y="992"/>
                  </a:lnTo>
                  <a:lnTo>
                    <a:pt x="390115" y="845"/>
                  </a:lnTo>
                  <a:lnTo>
                    <a:pt x="387554" y="716"/>
                  </a:lnTo>
                  <a:lnTo>
                    <a:pt x="384979" y="588"/>
                  </a:lnTo>
                  <a:lnTo>
                    <a:pt x="382388" y="478"/>
                  </a:lnTo>
                  <a:lnTo>
                    <a:pt x="379797" y="377"/>
                  </a:lnTo>
                  <a:lnTo>
                    <a:pt x="377192" y="294"/>
                  </a:lnTo>
                  <a:lnTo>
                    <a:pt x="374586" y="211"/>
                  </a:lnTo>
                  <a:lnTo>
                    <a:pt x="371965" y="147"/>
                  </a:lnTo>
                  <a:lnTo>
                    <a:pt x="369330" y="92"/>
                  </a:lnTo>
                  <a:lnTo>
                    <a:pt x="366694" y="55"/>
                  </a:lnTo>
                  <a:lnTo>
                    <a:pt x="364044" y="19"/>
                  </a:lnTo>
                  <a:lnTo>
                    <a:pt x="361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137aa9371db_0_160"/>
            <p:cNvSpPr/>
            <p:nvPr/>
          </p:nvSpPr>
          <p:spPr>
            <a:xfrm>
              <a:off x="-17424050" y="-7981250"/>
              <a:ext cx="17936000" cy="6642425"/>
            </a:xfrm>
            <a:custGeom>
              <a:avLst/>
              <a:gdLst/>
              <a:ahLst/>
              <a:cxnLst/>
              <a:rect l="l" t="t" r="r" b="b"/>
              <a:pathLst>
                <a:path w="717440" h="265697" fill="none" extrusionOk="0">
                  <a:moveTo>
                    <a:pt x="717439" y="132839"/>
                  </a:moveTo>
                  <a:lnTo>
                    <a:pt x="717439" y="132839"/>
                  </a:lnTo>
                  <a:lnTo>
                    <a:pt x="717050" y="133225"/>
                  </a:lnTo>
                  <a:lnTo>
                    <a:pt x="715912" y="134336"/>
                  </a:lnTo>
                  <a:lnTo>
                    <a:pt x="715058" y="135153"/>
                  </a:lnTo>
                  <a:lnTo>
                    <a:pt x="714010" y="136126"/>
                  </a:lnTo>
                  <a:lnTo>
                    <a:pt x="712782" y="137264"/>
                  </a:lnTo>
                  <a:lnTo>
                    <a:pt x="711359" y="138550"/>
                  </a:lnTo>
                  <a:lnTo>
                    <a:pt x="709772" y="139991"/>
                  </a:lnTo>
                  <a:lnTo>
                    <a:pt x="707975" y="141561"/>
                  </a:lnTo>
                  <a:lnTo>
                    <a:pt x="706013" y="143268"/>
                  </a:lnTo>
                  <a:lnTo>
                    <a:pt x="703857" y="145104"/>
                  </a:lnTo>
                  <a:lnTo>
                    <a:pt x="701521" y="147060"/>
                  </a:lnTo>
                  <a:lnTo>
                    <a:pt x="700293" y="148088"/>
                  </a:lnTo>
                  <a:lnTo>
                    <a:pt x="699005" y="149134"/>
                  </a:lnTo>
                  <a:lnTo>
                    <a:pt x="697672" y="150209"/>
                  </a:lnTo>
                  <a:lnTo>
                    <a:pt x="696309" y="151319"/>
                  </a:lnTo>
                  <a:lnTo>
                    <a:pt x="694887" y="152449"/>
                  </a:lnTo>
                  <a:lnTo>
                    <a:pt x="693434" y="153605"/>
                  </a:lnTo>
                  <a:lnTo>
                    <a:pt x="691922" y="154780"/>
                  </a:lnTo>
                  <a:lnTo>
                    <a:pt x="690379" y="155983"/>
                  </a:lnTo>
                  <a:lnTo>
                    <a:pt x="688777" y="157213"/>
                  </a:lnTo>
                  <a:lnTo>
                    <a:pt x="687145" y="158462"/>
                  </a:lnTo>
                  <a:lnTo>
                    <a:pt x="685452" y="159729"/>
                  </a:lnTo>
                  <a:lnTo>
                    <a:pt x="683730" y="161014"/>
                  </a:lnTo>
                  <a:lnTo>
                    <a:pt x="681948" y="162327"/>
                  </a:lnTo>
                  <a:lnTo>
                    <a:pt x="680136" y="163658"/>
                  </a:lnTo>
                  <a:lnTo>
                    <a:pt x="678279" y="165007"/>
                  </a:lnTo>
                  <a:lnTo>
                    <a:pt x="676363" y="166366"/>
                  </a:lnTo>
                  <a:lnTo>
                    <a:pt x="674416" y="167752"/>
                  </a:lnTo>
                  <a:lnTo>
                    <a:pt x="672424" y="169148"/>
                  </a:lnTo>
                  <a:lnTo>
                    <a:pt x="670388" y="170561"/>
                  </a:lnTo>
                  <a:lnTo>
                    <a:pt x="668306" y="171984"/>
                  </a:lnTo>
                  <a:lnTo>
                    <a:pt x="666180" y="173426"/>
                  </a:lnTo>
                  <a:lnTo>
                    <a:pt x="664023" y="174876"/>
                  </a:lnTo>
                  <a:lnTo>
                    <a:pt x="661807" y="176345"/>
                  </a:lnTo>
                  <a:lnTo>
                    <a:pt x="659561" y="177823"/>
                  </a:lnTo>
                  <a:lnTo>
                    <a:pt x="657254" y="179310"/>
                  </a:lnTo>
                  <a:lnTo>
                    <a:pt x="654918" y="180807"/>
                  </a:lnTo>
                  <a:lnTo>
                    <a:pt x="652537" y="182312"/>
                  </a:lnTo>
                  <a:lnTo>
                    <a:pt x="650111" y="183827"/>
                  </a:lnTo>
                  <a:lnTo>
                    <a:pt x="647641" y="185351"/>
                  </a:lnTo>
                  <a:lnTo>
                    <a:pt x="645140" y="186875"/>
                  </a:lnTo>
                  <a:lnTo>
                    <a:pt x="642579" y="188417"/>
                  </a:lnTo>
                  <a:lnTo>
                    <a:pt x="639988" y="189959"/>
                  </a:lnTo>
                  <a:lnTo>
                    <a:pt x="637353" y="191502"/>
                  </a:lnTo>
                  <a:lnTo>
                    <a:pt x="634672" y="193053"/>
                  </a:lnTo>
                  <a:lnTo>
                    <a:pt x="631947" y="194605"/>
                  </a:lnTo>
                  <a:lnTo>
                    <a:pt x="629191" y="196156"/>
                  </a:lnTo>
                  <a:lnTo>
                    <a:pt x="626376" y="197717"/>
                  </a:lnTo>
                  <a:lnTo>
                    <a:pt x="623531" y="199268"/>
                  </a:lnTo>
                  <a:lnTo>
                    <a:pt x="620641" y="200829"/>
                  </a:lnTo>
                  <a:lnTo>
                    <a:pt x="617705" y="202380"/>
                  </a:lnTo>
                  <a:lnTo>
                    <a:pt x="614740" y="203932"/>
                  </a:lnTo>
                  <a:lnTo>
                    <a:pt x="611730" y="205492"/>
                  </a:lnTo>
                  <a:lnTo>
                    <a:pt x="608676" y="207035"/>
                  </a:lnTo>
                  <a:lnTo>
                    <a:pt x="605576" y="208586"/>
                  </a:lnTo>
                  <a:lnTo>
                    <a:pt x="602431" y="210119"/>
                  </a:lnTo>
                  <a:lnTo>
                    <a:pt x="599256" y="211662"/>
                  </a:lnTo>
                  <a:lnTo>
                    <a:pt x="596037" y="213186"/>
                  </a:lnTo>
                  <a:lnTo>
                    <a:pt x="592772" y="214710"/>
                  </a:lnTo>
                  <a:lnTo>
                    <a:pt x="589478" y="216224"/>
                  </a:lnTo>
                  <a:lnTo>
                    <a:pt x="586138" y="217730"/>
                  </a:lnTo>
                  <a:lnTo>
                    <a:pt x="584446" y="218483"/>
                  </a:lnTo>
                  <a:lnTo>
                    <a:pt x="582754" y="219226"/>
                  </a:lnTo>
                  <a:lnTo>
                    <a:pt x="581047" y="219979"/>
                  </a:lnTo>
                  <a:lnTo>
                    <a:pt x="579324" y="220713"/>
                  </a:lnTo>
                  <a:lnTo>
                    <a:pt x="577602" y="221457"/>
                  </a:lnTo>
                  <a:lnTo>
                    <a:pt x="575865" y="222191"/>
                  </a:lnTo>
                  <a:lnTo>
                    <a:pt x="574113" y="222926"/>
                  </a:lnTo>
                  <a:lnTo>
                    <a:pt x="572361" y="223660"/>
                  </a:lnTo>
                  <a:lnTo>
                    <a:pt x="570594" y="224386"/>
                  </a:lnTo>
                  <a:lnTo>
                    <a:pt x="568812" y="225111"/>
                  </a:lnTo>
                  <a:lnTo>
                    <a:pt x="567030" y="225836"/>
                  </a:lnTo>
                  <a:lnTo>
                    <a:pt x="565233" y="226552"/>
                  </a:lnTo>
                  <a:lnTo>
                    <a:pt x="563421" y="227268"/>
                  </a:lnTo>
                  <a:lnTo>
                    <a:pt x="561609" y="227984"/>
                  </a:lnTo>
                  <a:lnTo>
                    <a:pt x="559782" y="228691"/>
                  </a:lnTo>
                  <a:lnTo>
                    <a:pt x="557940" y="229389"/>
                  </a:lnTo>
                  <a:lnTo>
                    <a:pt x="556098" y="230096"/>
                  </a:lnTo>
                  <a:lnTo>
                    <a:pt x="554241" y="230793"/>
                  </a:lnTo>
                  <a:lnTo>
                    <a:pt x="552369" y="231482"/>
                  </a:lnTo>
                  <a:lnTo>
                    <a:pt x="550498" y="232170"/>
                  </a:lnTo>
                  <a:lnTo>
                    <a:pt x="548611" y="232859"/>
                  </a:lnTo>
                  <a:lnTo>
                    <a:pt x="546709" y="233538"/>
                  </a:lnTo>
                  <a:lnTo>
                    <a:pt x="544807" y="234209"/>
                  </a:lnTo>
                  <a:lnTo>
                    <a:pt x="542890" y="234879"/>
                  </a:lnTo>
                  <a:lnTo>
                    <a:pt x="540973" y="235549"/>
                  </a:lnTo>
                  <a:lnTo>
                    <a:pt x="539027" y="236210"/>
                  </a:lnTo>
                  <a:lnTo>
                    <a:pt x="537080" y="236871"/>
                  </a:lnTo>
                  <a:lnTo>
                    <a:pt x="535133" y="237523"/>
                  </a:lnTo>
                  <a:lnTo>
                    <a:pt x="533171" y="238165"/>
                  </a:lnTo>
                  <a:lnTo>
                    <a:pt x="531195" y="238808"/>
                  </a:lnTo>
                  <a:lnTo>
                    <a:pt x="529203" y="239450"/>
                  </a:lnTo>
                  <a:lnTo>
                    <a:pt x="527211" y="240084"/>
                  </a:lnTo>
                  <a:lnTo>
                    <a:pt x="525205" y="240708"/>
                  </a:lnTo>
                  <a:lnTo>
                    <a:pt x="523198" y="241323"/>
                  </a:lnTo>
                  <a:lnTo>
                    <a:pt x="521176" y="241948"/>
                  </a:lnTo>
                  <a:lnTo>
                    <a:pt x="519140" y="242553"/>
                  </a:lnTo>
                  <a:lnTo>
                    <a:pt x="517088" y="243159"/>
                  </a:lnTo>
                  <a:lnTo>
                    <a:pt x="515037" y="243756"/>
                  </a:lnTo>
                  <a:lnTo>
                    <a:pt x="512970" y="244353"/>
                  </a:lnTo>
                  <a:lnTo>
                    <a:pt x="510904" y="244940"/>
                  </a:lnTo>
                  <a:lnTo>
                    <a:pt x="508822" y="245519"/>
                  </a:lnTo>
                  <a:lnTo>
                    <a:pt x="506726" y="246088"/>
                  </a:lnTo>
                  <a:lnTo>
                    <a:pt x="504629" y="246657"/>
                  </a:lnTo>
                  <a:lnTo>
                    <a:pt x="502518" y="247226"/>
                  </a:lnTo>
                  <a:lnTo>
                    <a:pt x="500406" y="247777"/>
                  </a:lnTo>
                  <a:lnTo>
                    <a:pt x="498265" y="248328"/>
                  </a:lnTo>
                  <a:lnTo>
                    <a:pt x="496123" y="248870"/>
                  </a:lnTo>
                  <a:lnTo>
                    <a:pt x="493982" y="249402"/>
                  </a:lnTo>
                  <a:lnTo>
                    <a:pt x="491825" y="249934"/>
                  </a:lnTo>
                  <a:lnTo>
                    <a:pt x="489654" y="250458"/>
                  </a:lnTo>
                  <a:lnTo>
                    <a:pt x="487468" y="250972"/>
                  </a:lnTo>
                  <a:lnTo>
                    <a:pt x="485281" y="251477"/>
                  </a:lnTo>
                  <a:lnTo>
                    <a:pt x="483095" y="251982"/>
                  </a:lnTo>
                  <a:lnTo>
                    <a:pt x="480879" y="252468"/>
                  </a:lnTo>
                  <a:lnTo>
                    <a:pt x="478662" y="252955"/>
                  </a:lnTo>
                  <a:lnTo>
                    <a:pt x="476446" y="253432"/>
                  </a:lnTo>
                  <a:lnTo>
                    <a:pt x="474215" y="253900"/>
                  </a:lnTo>
                  <a:lnTo>
                    <a:pt x="471969" y="254369"/>
                  </a:lnTo>
                  <a:lnTo>
                    <a:pt x="469707" y="254818"/>
                  </a:lnTo>
                  <a:lnTo>
                    <a:pt x="467446" y="255268"/>
                  </a:lnTo>
                  <a:lnTo>
                    <a:pt x="465170" y="255709"/>
                  </a:lnTo>
                  <a:lnTo>
                    <a:pt x="462894" y="256140"/>
                  </a:lnTo>
                  <a:lnTo>
                    <a:pt x="460603" y="256563"/>
                  </a:lnTo>
                  <a:lnTo>
                    <a:pt x="458296" y="256976"/>
                  </a:lnTo>
                  <a:lnTo>
                    <a:pt x="455990" y="257380"/>
                  </a:lnTo>
                  <a:lnTo>
                    <a:pt x="453669" y="257784"/>
                  </a:lnTo>
                  <a:lnTo>
                    <a:pt x="451348" y="258169"/>
                  </a:lnTo>
                  <a:lnTo>
                    <a:pt x="448997" y="258555"/>
                  </a:lnTo>
                  <a:lnTo>
                    <a:pt x="446661" y="258922"/>
                  </a:lnTo>
                  <a:lnTo>
                    <a:pt x="444295" y="259289"/>
                  </a:lnTo>
                  <a:lnTo>
                    <a:pt x="441929" y="259638"/>
                  </a:lnTo>
                  <a:lnTo>
                    <a:pt x="439563" y="259987"/>
                  </a:lnTo>
                  <a:lnTo>
                    <a:pt x="437167" y="260317"/>
                  </a:lnTo>
                  <a:lnTo>
                    <a:pt x="434786" y="260648"/>
                  </a:lnTo>
                  <a:lnTo>
                    <a:pt x="432375" y="260969"/>
                  </a:lnTo>
                  <a:lnTo>
                    <a:pt x="429964" y="261272"/>
                  </a:lnTo>
                  <a:lnTo>
                    <a:pt x="427538" y="261575"/>
                  </a:lnTo>
                  <a:lnTo>
                    <a:pt x="425112" y="261860"/>
                  </a:lnTo>
                  <a:lnTo>
                    <a:pt x="422671" y="262144"/>
                  </a:lnTo>
                  <a:lnTo>
                    <a:pt x="420230" y="262410"/>
                  </a:lnTo>
                  <a:lnTo>
                    <a:pt x="417759" y="262668"/>
                  </a:lnTo>
                  <a:lnTo>
                    <a:pt x="415303" y="262915"/>
                  </a:lnTo>
                  <a:lnTo>
                    <a:pt x="412817" y="263163"/>
                  </a:lnTo>
                  <a:lnTo>
                    <a:pt x="410331" y="263393"/>
                  </a:lnTo>
                  <a:lnTo>
                    <a:pt x="407846" y="263604"/>
                  </a:lnTo>
                  <a:lnTo>
                    <a:pt x="405330" y="263815"/>
                  </a:lnTo>
                  <a:lnTo>
                    <a:pt x="402829" y="264017"/>
                  </a:lnTo>
                  <a:lnTo>
                    <a:pt x="400298" y="264201"/>
                  </a:lnTo>
                  <a:lnTo>
                    <a:pt x="397767" y="264375"/>
                  </a:lnTo>
                  <a:lnTo>
                    <a:pt x="395222" y="264549"/>
                  </a:lnTo>
                  <a:lnTo>
                    <a:pt x="392676" y="264706"/>
                  </a:lnTo>
                  <a:lnTo>
                    <a:pt x="390115" y="264843"/>
                  </a:lnTo>
                  <a:lnTo>
                    <a:pt x="387554" y="264981"/>
                  </a:lnTo>
                  <a:lnTo>
                    <a:pt x="384979" y="265100"/>
                  </a:lnTo>
                  <a:lnTo>
                    <a:pt x="382388" y="265210"/>
                  </a:lnTo>
                  <a:lnTo>
                    <a:pt x="379797" y="265311"/>
                  </a:lnTo>
                  <a:lnTo>
                    <a:pt x="377192" y="265403"/>
                  </a:lnTo>
                  <a:lnTo>
                    <a:pt x="374586" y="265477"/>
                  </a:lnTo>
                  <a:lnTo>
                    <a:pt x="371965" y="265541"/>
                  </a:lnTo>
                  <a:lnTo>
                    <a:pt x="369330" y="265596"/>
                  </a:lnTo>
                  <a:lnTo>
                    <a:pt x="366694" y="265642"/>
                  </a:lnTo>
                  <a:lnTo>
                    <a:pt x="364044" y="265669"/>
                  </a:lnTo>
                  <a:lnTo>
                    <a:pt x="361378" y="265688"/>
                  </a:lnTo>
                  <a:lnTo>
                    <a:pt x="358712" y="265697"/>
                  </a:lnTo>
                  <a:lnTo>
                    <a:pt x="358712" y="265697"/>
                  </a:lnTo>
                  <a:lnTo>
                    <a:pt x="355613" y="265688"/>
                  </a:lnTo>
                  <a:lnTo>
                    <a:pt x="352513" y="265660"/>
                  </a:lnTo>
                  <a:lnTo>
                    <a:pt x="349428" y="265624"/>
                  </a:lnTo>
                  <a:lnTo>
                    <a:pt x="346343" y="265559"/>
                  </a:lnTo>
                  <a:lnTo>
                    <a:pt x="343288" y="265486"/>
                  </a:lnTo>
                  <a:lnTo>
                    <a:pt x="340233" y="265394"/>
                  </a:lnTo>
                  <a:lnTo>
                    <a:pt x="337193" y="265293"/>
                  </a:lnTo>
                  <a:lnTo>
                    <a:pt x="334168" y="265165"/>
                  </a:lnTo>
                  <a:lnTo>
                    <a:pt x="334168" y="265165"/>
                  </a:lnTo>
                  <a:lnTo>
                    <a:pt x="331683" y="265054"/>
                  </a:lnTo>
                  <a:lnTo>
                    <a:pt x="329212" y="264935"/>
                  </a:lnTo>
                  <a:lnTo>
                    <a:pt x="326741" y="264807"/>
                  </a:lnTo>
                  <a:lnTo>
                    <a:pt x="324270" y="264669"/>
                  </a:lnTo>
                  <a:lnTo>
                    <a:pt x="321814" y="264513"/>
                  </a:lnTo>
                  <a:lnTo>
                    <a:pt x="319373" y="264348"/>
                  </a:lnTo>
                  <a:lnTo>
                    <a:pt x="316932" y="264182"/>
                  </a:lnTo>
                  <a:lnTo>
                    <a:pt x="314506" y="263999"/>
                  </a:lnTo>
                  <a:lnTo>
                    <a:pt x="312080" y="263806"/>
                  </a:lnTo>
                  <a:lnTo>
                    <a:pt x="309669" y="263604"/>
                  </a:lnTo>
                  <a:lnTo>
                    <a:pt x="307258" y="263393"/>
                  </a:lnTo>
                  <a:lnTo>
                    <a:pt x="304862" y="263172"/>
                  </a:lnTo>
                  <a:lnTo>
                    <a:pt x="302481" y="262943"/>
                  </a:lnTo>
                  <a:lnTo>
                    <a:pt x="300100" y="262704"/>
                  </a:lnTo>
                  <a:lnTo>
                    <a:pt x="297734" y="262456"/>
                  </a:lnTo>
                  <a:lnTo>
                    <a:pt x="295368" y="262199"/>
                  </a:lnTo>
                  <a:lnTo>
                    <a:pt x="293017" y="261933"/>
                  </a:lnTo>
                  <a:lnTo>
                    <a:pt x="290666" y="261658"/>
                  </a:lnTo>
                  <a:lnTo>
                    <a:pt x="288330" y="261373"/>
                  </a:lnTo>
                  <a:lnTo>
                    <a:pt x="286009" y="261079"/>
                  </a:lnTo>
                  <a:lnTo>
                    <a:pt x="283688" y="260776"/>
                  </a:lnTo>
                  <a:lnTo>
                    <a:pt x="281381" y="260464"/>
                  </a:lnTo>
                  <a:lnTo>
                    <a:pt x="279075" y="260152"/>
                  </a:lnTo>
                  <a:lnTo>
                    <a:pt x="276784" y="259822"/>
                  </a:lnTo>
                  <a:lnTo>
                    <a:pt x="274493" y="259482"/>
                  </a:lnTo>
                  <a:lnTo>
                    <a:pt x="272217" y="259142"/>
                  </a:lnTo>
                  <a:lnTo>
                    <a:pt x="269956" y="258784"/>
                  </a:lnTo>
                  <a:lnTo>
                    <a:pt x="267694" y="258426"/>
                  </a:lnTo>
                  <a:lnTo>
                    <a:pt x="265448" y="258059"/>
                  </a:lnTo>
                  <a:lnTo>
                    <a:pt x="263202" y="257683"/>
                  </a:lnTo>
                  <a:lnTo>
                    <a:pt x="260971" y="257297"/>
                  </a:lnTo>
                  <a:lnTo>
                    <a:pt x="258739" y="256902"/>
                  </a:lnTo>
                  <a:lnTo>
                    <a:pt x="256523" y="256498"/>
                  </a:lnTo>
                  <a:lnTo>
                    <a:pt x="254322" y="256094"/>
                  </a:lnTo>
                  <a:lnTo>
                    <a:pt x="252120" y="255681"/>
                  </a:lnTo>
                  <a:lnTo>
                    <a:pt x="249934" y="255250"/>
                  </a:lnTo>
                  <a:lnTo>
                    <a:pt x="247748" y="254818"/>
                  </a:lnTo>
                  <a:lnTo>
                    <a:pt x="245576" y="254387"/>
                  </a:lnTo>
                  <a:lnTo>
                    <a:pt x="243420" y="253937"/>
                  </a:lnTo>
                  <a:lnTo>
                    <a:pt x="241263" y="253487"/>
                  </a:lnTo>
                  <a:lnTo>
                    <a:pt x="239122" y="253028"/>
                  </a:lnTo>
                  <a:lnTo>
                    <a:pt x="236981" y="252560"/>
                  </a:lnTo>
                  <a:lnTo>
                    <a:pt x="234854" y="252083"/>
                  </a:lnTo>
                  <a:lnTo>
                    <a:pt x="232728" y="251605"/>
                  </a:lnTo>
                  <a:lnTo>
                    <a:pt x="230616" y="251119"/>
                  </a:lnTo>
                  <a:lnTo>
                    <a:pt x="228520" y="250623"/>
                  </a:lnTo>
                  <a:lnTo>
                    <a:pt x="226423" y="250127"/>
                  </a:lnTo>
                  <a:lnTo>
                    <a:pt x="224342" y="249622"/>
                  </a:lnTo>
                  <a:lnTo>
                    <a:pt x="222275" y="249108"/>
                  </a:lnTo>
                  <a:lnTo>
                    <a:pt x="220209" y="248585"/>
                  </a:lnTo>
                  <a:lnTo>
                    <a:pt x="218142" y="248062"/>
                  </a:lnTo>
                  <a:lnTo>
                    <a:pt x="216105" y="247529"/>
                  </a:lnTo>
                  <a:lnTo>
                    <a:pt x="214054" y="246988"/>
                  </a:lnTo>
                  <a:lnTo>
                    <a:pt x="212032" y="246446"/>
                  </a:lnTo>
                  <a:lnTo>
                    <a:pt x="210011" y="245895"/>
                  </a:lnTo>
                  <a:lnTo>
                    <a:pt x="207989" y="245344"/>
                  </a:lnTo>
                  <a:lnTo>
                    <a:pt x="205997" y="244784"/>
                  </a:lnTo>
                  <a:lnTo>
                    <a:pt x="204006" y="244215"/>
                  </a:lnTo>
                  <a:lnTo>
                    <a:pt x="202014" y="243646"/>
                  </a:lnTo>
                  <a:lnTo>
                    <a:pt x="200037" y="243068"/>
                  </a:lnTo>
                  <a:lnTo>
                    <a:pt x="198075" y="242480"/>
                  </a:lnTo>
                  <a:lnTo>
                    <a:pt x="196114" y="241892"/>
                  </a:lnTo>
                  <a:lnTo>
                    <a:pt x="194167" y="241296"/>
                  </a:lnTo>
                  <a:lnTo>
                    <a:pt x="192220" y="240699"/>
                  </a:lnTo>
                  <a:lnTo>
                    <a:pt x="190288" y="240093"/>
                  </a:lnTo>
                  <a:lnTo>
                    <a:pt x="188372" y="239487"/>
                  </a:lnTo>
                  <a:lnTo>
                    <a:pt x="186455" y="238872"/>
                  </a:lnTo>
                  <a:lnTo>
                    <a:pt x="184553" y="238257"/>
                  </a:lnTo>
                  <a:lnTo>
                    <a:pt x="182651" y="237633"/>
                  </a:lnTo>
                  <a:lnTo>
                    <a:pt x="180764" y="237009"/>
                  </a:lnTo>
                  <a:lnTo>
                    <a:pt x="178892" y="236375"/>
                  </a:lnTo>
                  <a:lnTo>
                    <a:pt x="177021" y="235732"/>
                  </a:lnTo>
                  <a:lnTo>
                    <a:pt x="175164" y="235099"/>
                  </a:lnTo>
                  <a:lnTo>
                    <a:pt x="173322" y="234447"/>
                  </a:lnTo>
                  <a:lnTo>
                    <a:pt x="171480" y="233805"/>
                  </a:lnTo>
                  <a:lnTo>
                    <a:pt x="169638" y="233144"/>
                  </a:lnTo>
                  <a:lnTo>
                    <a:pt x="167826" y="232492"/>
                  </a:lnTo>
                  <a:lnTo>
                    <a:pt x="166014" y="231831"/>
                  </a:lnTo>
                  <a:lnTo>
                    <a:pt x="164202" y="231161"/>
                  </a:lnTo>
                  <a:lnTo>
                    <a:pt x="162405" y="230490"/>
                  </a:lnTo>
                  <a:lnTo>
                    <a:pt x="160623" y="229820"/>
                  </a:lnTo>
                  <a:lnTo>
                    <a:pt x="158856" y="229150"/>
                  </a:lnTo>
                  <a:lnTo>
                    <a:pt x="157089" y="228462"/>
                  </a:lnTo>
                  <a:lnTo>
                    <a:pt x="155322" y="227782"/>
                  </a:lnTo>
                  <a:lnTo>
                    <a:pt x="153570" y="227094"/>
                  </a:lnTo>
                  <a:lnTo>
                    <a:pt x="151833" y="226405"/>
                  </a:lnTo>
                  <a:lnTo>
                    <a:pt x="150110" y="225717"/>
                  </a:lnTo>
                  <a:lnTo>
                    <a:pt x="148388" y="225019"/>
                  </a:lnTo>
                  <a:lnTo>
                    <a:pt x="146681" y="224321"/>
                  </a:lnTo>
                  <a:lnTo>
                    <a:pt x="144974" y="223614"/>
                  </a:lnTo>
                  <a:lnTo>
                    <a:pt x="141605" y="222201"/>
                  </a:lnTo>
                  <a:lnTo>
                    <a:pt x="138265" y="220787"/>
                  </a:lnTo>
                  <a:lnTo>
                    <a:pt x="134956" y="219346"/>
                  </a:lnTo>
                  <a:lnTo>
                    <a:pt x="131691" y="217904"/>
                  </a:lnTo>
                  <a:lnTo>
                    <a:pt x="128472" y="216454"/>
                  </a:lnTo>
                  <a:lnTo>
                    <a:pt x="125282" y="215003"/>
                  </a:lnTo>
                  <a:lnTo>
                    <a:pt x="122137" y="213534"/>
                  </a:lnTo>
                  <a:lnTo>
                    <a:pt x="119022" y="212066"/>
                  </a:lnTo>
                  <a:lnTo>
                    <a:pt x="115952" y="210588"/>
                  </a:lnTo>
                  <a:lnTo>
                    <a:pt x="112913" y="209100"/>
                  </a:lnTo>
                  <a:lnTo>
                    <a:pt x="109918" y="207613"/>
                  </a:lnTo>
                  <a:lnTo>
                    <a:pt x="106952" y="206126"/>
                  </a:lnTo>
                  <a:lnTo>
                    <a:pt x="104032" y="204630"/>
                  </a:lnTo>
                  <a:lnTo>
                    <a:pt x="101157" y="203133"/>
                  </a:lnTo>
                  <a:lnTo>
                    <a:pt x="98312" y="201637"/>
                  </a:lnTo>
                  <a:lnTo>
                    <a:pt x="95497" y="200131"/>
                  </a:lnTo>
                  <a:lnTo>
                    <a:pt x="92741" y="198635"/>
                  </a:lnTo>
                  <a:lnTo>
                    <a:pt x="90001" y="197138"/>
                  </a:lnTo>
                  <a:lnTo>
                    <a:pt x="87320" y="195633"/>
                  </a:lnTo>
                  <a:lnTo>
                    <a:pt x="84670" y="194136"/>
                  </a:lnTo>
                  <a:lnTo>
                    <a:pt x="82049" y="192640"/>
                  </a:lnTo>
                  <a:lnTo>
                    <a:pt x="79488" y="191153"/>
                  </a:lnTo>
                  <a:lnTo>
                    <a:pt x="76957" y="189666"/>
                  </a:lnTo>
                  <a:lnTo>
                    <a:pt x="74457" y="188178"/>
                  </a:lnTo>
                  <a:lnTo>
                    <a:pt x="72001" y="186700"/>
                  </a:lnTo>
                  <a:lnTo>
                    <a:pt x="69590" y="185232"/>
                  </a:lnTo>
                  <a:lnTo>
                    <a:pt x="67209" y="183763"/>
                  </a:lnTo>
                  <a:lnTo>
                    <a:pt x="64873" y="182303"/>
                  </a:lnTo>
                  <a:lnTo>
                    <a:pt x="62581" y="180853"/>
                  </a:lnTo>
                  <a:lnTo>
                    <a:pt x="60320" y="179411"/>
                  </a:lnTo>
                  <a:lnTo>
                    <a:pt x="58104" y="177970"/>
                  </a:lnTo>
                  <a:lnTo>
                    <a:pt x="55933" y="176547"/>
                  </a:lnTo>
                  <a:lnTo>
                    <a:pt x="53791" y="175133"/>
                  </a:lnTo>
                  <a:lnTo>
                    <a:pt x="51695" y="173729"/>
                  </a:lnTo>
                  <a:lnTo>
                    <a:pt x="49643" y="172342"/>
                  </a:lnTo>
                  <a:lnTo>
                    <a:pt x="47636" y="170965"/>
                  </a:lnTo>
                  <a:lnTo>
                    <a:pt x="45660" y="169597"/>
                  </a:lnTo>
                  <a:lnTo>
                    <a:pt x="43728" y="168248"/>
                  </a:lnTo>
                  <a:lnTo>
                    <a:pt x="41826" y="166908"/>
                  </a:lnTo>
                  <a:lnTo>
                    <a:pt x="39969" y="165586"/>
                  </a:lnTo>
                  <a:lnTo>
                    <a:pt x="38157" y="164282"/>
                  </a:lnTo>
                  <a:lnTo>
                    <a:pt x="36390" y="162997"/>
                  </a:lnTo>
                  <a:lnTo>
                    <a:pt x="34653" y="161721"/>
                  </a:lnTo>
                  <a:lnTo>
                    <a:pt x="32976" y="160472"/>
                  </a:lnTo>
                  <a:lnTo>
                    <a:pt x="31329" y="159233"/>
                  </a:lnTo>
                  <a:lnTo>
                    <a:pt x="29711" y="158021"/>
                  </a:lnTo>
                  <a:lnTo>
                    <a:pt x="28154" y="156828"/>
                  </a:lnTo>
                  <a:lnTo>
                    <a:pt x="26626" y="155653"/>
                  </a:lnTo>
                  <a:lnTo>
                    <a:pt x="25144" y="154496"/>
                  </a:lnTo>
                  <a:lnTo>
                    <a:pt x="23706" y="153367"/>
                  </a:lnTo>
                  <a:lnTo>
                    <a:pt x="22299" y="152256"/>
                  </a:lnTo>
                  <a:lnTo>
                    <a:pt x="20936" y="151173"/>
                  </a:lnTo>
                  <a:lnTo>
                    <a:pt x="19618" y="150108"/>
                  </a:lnTo>
                  <a:lnTo>
                    <a:pt x="17117" y="148060"/>
                  </a:lnTo>
                  <a:lnTo>
                    <a:pt x="14781" y="146114"/>
                  </a:lnTo>
                  <a:lnTo>
                    <a:pt x="12610" y="144287"/>
                  </a:lnTo>
                  <a:lnTo>
                    <a:pt x="10603" y="142571"/>
                  </a:lnTo>
                  <a:lnTo>
                    <a:pt x="8776" y="140973"/>
                  </a:lnTo>
                  <a:lnTo>
                    <a:pt x="7114" y="139504"/>
                  </a:lnTo>
                  <a:lnTo>
                    <a:pt x="5631" y="138164"/>
                  </a:lnTo>
                  <a:lnTo>
                    <a:pt x="4314" y="136961"/>
                  </a:lnTo>
                  <a:lnTo>
                    <a:pt x="3176" y="135896"/>
                  </a:lnTo>
                  <a:lnTo>
                    <a:pt x="2202" y="134988"/>
                  </a:lnTo>
                  <a:lnTo>
                    <a:pt x="1409" y="134235"/>
                  </a:lnTo>
                  <a:lnTo>
                    <a:pt x="345" y="133197"/>
                  </a:lnTo>
                  <a:lnTo>
                    <a:pt x="1" y="132839"/>
                  </a:lnTo>
                  <a:lnTo>
                    <a:pt x="1" y="132839"/>
                  </a:lnTo>
                  <a:lnTo>
                    <a:pt x="345" y="132491"/>
                  </a:lnTo>
                  <a:lnTo>
                    <a:pt x="1409" y="131453"/>
                  </a:lnTo>
                  <a:lnTo>
                    <a:pt x="2202" y="130700"/>
                  </a:lnTo>
                  <a:lnTo>
                    <a:pt x="3176" y="129792"/>
                  </a:lnTo>
                  <a:lnTo>
                    <a:pt x="4314" y="128727"/>
                  </a:lnTo>
                  <a:lnTo>
                    <a:pt x="5631" y="127524"/>
                  </a:lnTo>
                  <a:lnTo>
                    <a:pt x="7114" y="126184"/>
                  </a:lnTo>
                  <a:lnTo>
                    <a:pt x="8776" y="124715"/>
                  </a:lnTo>
                  <a:lnTo>
                    <a:pt x="10603" y="123117"/>
                  </a:lnTo>
                  <a:lnTo>
                    <a:pt x="12610" y="121401"/>
                  </a:lnTo>
                  <a:lnTo>
                    <a:pt x="14781" y="119574"/>
                  </a:lnTo>
                  <a:lnTo>
                    <a:pt x="17117" y="117628"/>
                  </a:lnTo>
                  <a:lnTo>
                    <a:pt x="19618" y="115580"/>
                  </a:lnTo>
                  <a:lnTo>
                    <a:pt x="20936" y="114516"/>
                  </a:lnTo>
                  <a:lnTo>
                    <a:pt x="22299" y="113432"/>
                  </a:lnTo>
                  <a:lnTo>
                    <a:pt x="23706" y="112321"/>
                  </a:lnTo>
                  <a:lnTo>
                    <a:pt x="25144" y="111192"/>
                  </a:lnTo>
                  <a:lnTo>
                    <a:pt x="26626" y="110036"/>
                  </a:lnTo>
                  <a:lnTo>
                    <a:pt x="28154" y="108860"/>
                  </a:lnTo>
                  <a:lnTo>
                    <a:pt x="29711" y="107667"/>
                  </a:lnTo>
                  <a:lnTo>
                    <a:pt x="31329" y="106455"/>
                  </a:lnTo>
                  <a:lnTo>
                    <a:pt x="32976" y="105216"/>
                  </a:lnTo>
                  <a:lnTo>
                    <a:pt x="34653" y="103967"/>
                  </a:lnTo>
                  <a:lnTo>
                    <a:pt x="36390" y="102691"/>
                  </a:lnTo>
                  <a:lnTo>
                    <a:pt x="38157" y="101406"/>
                  </a:lnTo>
                  <a:lnTo>
                    <a:pt x="39969" y="100102"/>
                  </a:lnTo>
                  <a:lnTo>
                    <a:pt x="41826" y="98780"/>
                  </a:lnTo>
                  <a:lnTo>
                    <a:pt x="43728" y="97440"/>
                  </a:lnTo>
                  <a:lnTo>
                    <a:pt x="45660" y="96091"/>
                  </a:lnTo>
                  <a:lnTo>
                    <a:pt x="47636" y="94723"/>
                  </a:lnTo>
                  <a:lnTo>
                    <a:pt x="49643" y="93346"/>
                  </a:lnTo>
                  <a:lnTo>
                    <a:pt x="51695" y="91959"/>
                  </a:lnTo>
                  <a:lnTo>
                    <a:pt x="53791" y="90555"/>
                  </a:lnTo>
                  <a:lnTo>
                    <a:pt x="55933" y="89141"/>
                  </a:lnTo>
                  <a:lnTo>
                    <a:pt x="58104" y="87718"/>
                  </a:lnTo>
                  <a:lnTo>
                    <a:pt x="60320" y="86286"/>
                  </a:lnTo>
                  <a:lnTo>
                    <a:pt x="62581" y="84836"/>
                  </a:lnTo>
                  <a:lnTo>
                    <a:pt x="64873" y="83385"/>
                  </a:lnTo>
                  <a:lnTo>
                    <a:pt x="67209" y="81925"/>
                  </a:lnTo>
                  <a:lnTo>
                    <a:pt x="69590" y="80466"/>
                  </a:lnTo>
                  <a:lnTo>
                    <a:pt x="72001" y="78988"/>
                  </a:lnTo>
                  <a:lnTo>
                    <a:pt x="74457" y="77510"/>
                  </a:lnTo>
                  <a:lnTo>
                    <a:pt x="76957" y="76022"/>
                  </a:lnTo>
                  <a:lnTo>
                    <a:pt x="79488" y="74535"/>
                  </a:lnTo>
                  <a:lnTo>
                    <a:pt x="82049" y="73048"/>
                  </a:lnTo>
                  <a:lnTo>
                    <a:pt x="84670" y="71552"/>
                  </a:lnTo>
                  <a:lnTo>
                    <a:pt x="87320" y="70055"/>
                  </a:lnTo>
                  <a:lnTo>
                    <a:pt x="90001" y="68559"/>
                  </a:lnTo>
                  <a:lnTo>
                    <a:pt x="92741" y="67053"/>
                  </a:lnTo>
                  <a:lnTo>
                    <a:pt x="95497" y="65557"/>
                  </a:lnTo>
                  <a:lnTo>
                    <a:pt x="98312" y="64060"/>
                  </a:lnTo>
                  <a:lnTo>
                    <a:pt x="101157" y="62555"/>
                  </a:lnTo>
                  <a:lnTo>
                    <a:pt x="104032" y="61058"/>
                  </a:lnTo>
                  <a:lnTo>
                    <a:pt x="106952" y="59571"/>
                  </a:lnTo>
                  <a:lnTo>
                    <a:pt x="109918" y="58075"/>
                  </a:lnTo>
                  <a:lnTo>
                    <a:pt x="112913" y="56588"/>
                  </a:lnTo>
                  <a:lnTo>
                    <a:pt x="115952" y="55110"/>
                  </a:lnTo>
                  <a:lnTo>
                    <a:pt x="119022" y="53632"/>
                  </a:lnTo>
                  <a:lnTo>
                    <a:pt x="122137" y="52154"/>
                  </a:lnTo>
                  <a:lnTo>
                    <a:pt x="125282" y="50694"/>
                  </a:lnTo>
                  <a:lnTo>
                    <a:pt x="128472" y="49234"/>
                  </a:lnTo>
                  <a:lnTo>
                    <a:pt x="131691" y="47784"/>
                  </a:lnTo>
                  <a:lnTo>
                    <a:pt x="134956" y="46342"/>
                  </a:lnTo>
                  <a:lnTo>
                    <a:pt x="138265" y="44910"/>
                  </a:lnTo>
                  <a:lnTo>
                    <a:pt x="141605" y="43487"/>
                  </a:lnTo>
                  <a:lnTo>
                    <a:pt x="144974" y="42074"/>
                  </a:lnTo>
                  <a:lnTo>
                    <a:pt x="146681" y="41376"/>
                  </a:lnTo>
                  <a:lnTo>
                    <a:pt x="148388" y="40669"/>
                  </a:lnTo>
                  <a:lnTo>
                    <a:pt x="150110" y="39980"/>
                  </a:lnTo>
                  <a:lnTo>
                    <a:pt x="151833" y="39283"/>
                  </a:lnTo>
                  <a:lnTo>
                    <a:pt x="153570" y="38594"/>
                  </a:lnTo>
                  <a:lnTo>
                    <a:pt x="155322" y="37906"/>
                  </a:lnTo>
                  <a:lnTo>
                    <a:pt x="157089" y="37226"/>
                  </a:lnTo>
                  <a:lnTo>
                    <a:pt x="158856" y="36547"/>
                  </a:lnTo>
                  <a:lnTo>
                    <a:pt x="160623" y="35868"/>
                  </a:lnTo>
                  <a:lnTo>
                    <a:pt x="162405" y="35198"/>
                  </a:lnTo>
                  <a:lnTo>
                    <a:pt x="164202" y="34527"/>
                  </a:lnTo>
                  <a:lnTo>
                    <a:pt x="166014" y="33866"/>
                  </a:lnTo>
                  <a:lnTo>
                    <a:pt x="167826" y="33196"/>
                  </a:lnTo>
                  <a:lnTo>
                    <a:pt x="169638" y="32544"/>
                  </a:lnTo>
                  <a:lnTo>
                    <a:pt x="171480" y="31893"/>
                  </a:lnTo>
                  <a:lnTo>
                    <a:pt x="173322" y="31241"/>
                  </a:lnTo>
                  <a:lnTo>
                    <a:pt x="175164" y="30598"/>
                  </a:lnTo>
                  <a:lnTo>
                    <a:pt x="177021" y="29956"/>
                  </a:lnTo>
                  <a:lnTo>
                    <a:pt x="178892" y="29322"/>
                  </a:lnTo>
                  <a:lnTo>
                    <a:pt x="180764" y="28689"/>
                  </a:lnTo>
                  <a:lnTo>
                    <a:pt x="182651" y="28055"/>
                  </a:lnTo>
                  <a:lnTo>
                    <a:pt x="184553" y="27431"/>
                  </a:lnTo>
                  <a:lnTo>
                    <a:pt x="186455" y="26816"/>
                  </a:lnTo>
                  <a:lnTo>
                    <a:pt x="188372" y="26201"/>
                  </a:lnTo>
                  <a:lnTo>
                    <a:pt x="190288" y="25595"/>
                  </a:lnTo>
                  <a:lnTo>
                    <a:pt x="192220" y="24989"/>
                  </a:lnTo>
                  <a:lnTo>
                    <a:pt x="194167" y="24392"/>
                  </a:lnTo>
                  <a:lnTo>
                    <a:pt x="196114" y="23796"/>
                  </a:lnTo>
                  <a:lnTo>
                    <a:pt x="198075" y="23208"/>
                  </a:lnTo>
                  <a:lnTo>
                    <a:pt x="200037" y="22630"/>
                  </a:lnTo>
                  <a:lnTo>
                    <a:pt x="202014" y="22051"/>
                  </a:lnTo>
                  <a:lnTo>
                    <a:pt x="204006" y="21473"/>
                  </a:lnTo>
                  <a:lnTo>
                    <a:pt x="205997" y="20913"/>
                  </a:lnTo>
                  <a:lnTo>
                    <a:pt x="207989" y="20353"/>
                  </a:lnTo>
                  <a:lnTo>
                    <a:pt x="210011" y="19793"/>
                  </a:lnTo>
                  <a:lnTo>
                    <a:pt x="212032" y="19242"/>
                  </a:lnTo>
                  <a:lnTo>
                    <a:pt x="214054" y="18701"/>
                  </a:lnTo>
                  <a:lnTo>
                    <a:pt x="216105" y="18159"/>
                  </a:lnTo>
                  <a:lnTo>
                    <a:pt x="218142" y="17626"/>
                  </a:lnTo>
                  <a:lnTo>
                    <a:pt x="220209" y="17103"/>
                  </a:lnTo>
                  <a:lnTo>
                    <a:pt x="222275" y="16589"/>
                  </a:lnTo>
                  <a:lnTo>
                    <a:pt x="224342" y="16075"/>
                  </a:lnTo>
                  <a:lnTo>
                    <a:pt x="226423" y="15570"/>
                  </a:lnTo>
                  <a:lnTo>
                    <a:pt x="228520" y="15065"/>
                  </a:lnTo>
                  <a:lnTo>
                    <a:pt x="230616" y="14569"/>
                  </a:lnTo>
                  <a:lnTo>
                    <a:pt x="232728" y="14083"/>
                  </a:lnTo>
                  <a:lnTo>
                    <a:pt x="234854" y="13605"/>
                  </a:lnTo>
                  <a:lnTo>
                    <a:pt x="236981" y="13128"/>
                  </a:lnTo>
                  <a:lnTo>
                    <a:pt x="239122" y="12669"/>
                  </a:lnTo>
                  <a:lnTo>
                    <a:pt x="241263" y="12201"/>
                  </a:lnTo>
                  <a:lnTo>
                    <a:pt x="243420" y="11751"/>
                  </a:lnTo>
                  <a:lnTo>
                    <a:pt x="245576" y="11310"/>
                  </a:lnTo>
                  <a:lnTo>
                    <a:pt x="247748" y="10870"/>
                  </a:lnTo>
                  <a:lnTo>
                    <a:pt x="249934" y="10438"/>
                  </a:lnTo>
                  <a:lnTo>
                    <a:pt x="252120" y="10016"/>
                  </a:lnTo>
                  <a:lnTo>
                    <a:pt x="254322" y="9603"/>
                  </a:lnTo>
                  <a:lnTo>
                    <a:pt x="256523" y="9190"/>
                  </a:lnTo>
                  <a:lnTo>
                    <a:pt x="258739" y="8786"/>
                  </a:lnTo>
                  <a:lnTo>
                    <a:pt x="260971" y="8400"/>
                  </a:lnTo>
                  <a:lnTo>
                    <a:pt x="263202" y="8015"/>
                  </a:lnTo>
                  <a:lnTo>
                    <a:pt x="265448" y="7638"/>
                  </a:lnTo>
                  <a:lnTo>
                    <a:pt x="267694" y="7262"/>
                  </a:lnTo>
                  <a:lnTo>
                    <a:pt x="269956" y="6904"/>
                  </a:lnTo>
                  <a:lnTo>
                    <a:pt x="272217" y="6555"/>
                  </a:lnTo>
                  <a:lnTo>
                    <a:pt x="274493" y="6206"/>
                  </a:lnTo>
                  <a:lnTo>
                    <a:pt x="276784" y="5866"/>
                  </a:lnTo>
                  <a:lnTo>
                    <a:pt x="279075" y="5545"/>
                  </a:lnTo>
                  <a:lnTo>
                    <a:pt x="281381" y="5224"/>
                  </a:lnTo>
                  <a:lnTo>
                    <a:pt x="283688" y="4912"/>
                  </a:lnTo>
                  <a:lnTo>
                    <a:pt x="286009" y="4609"/>
                  </a:lnTo>
                  <a:lnTo>
                    <a:pt x="288330" y="4315"/>
                  </a:lnTo>
                  <a:lnTo>
                    <a:pt x="290666" y="4030"/>
                  </a:lnTo>
                  <a:lnTo>
                    <a:pt x="293017" y="3755"/>
                  </a:lnTo>
                  <a:lnTo>
                    <a:pt x="295368" y="3489"/>
                  </a:lnTo>
                  <a:lnTo>
                    <a:pt x="297734" y="3232"/>
                  </a:lnTo>
                  <a:lnTo>
                    <a:pt x="300100" y="2984"/>
                  </a:lnTo>
                  <a:lnTo>
                    <a:pt x="302481" y="2745"/>
                  </a:lnTo>
                  <a:lnTo>
                    <a:pt x="304862" y="2516"/>
                  </a:lnTo>
                  <a:lnTo>
                    <a:pt x="307258" y="2295"/>
                  </a:lnTo>
                  <a:lnTo>
                    <a:pt x="309669" y="2084"/>
                  </a:lnTo>
                  <a:lnTo>
                    <a:pt x="312080" y="1882"/>
                  </a:lnTo>
                  <a:lnTo>
                    <a:pt x="314506" y="1699"/>
                  </a:lnTo>
                  <a:lnTo>
                    <a:pt x="316932" y="1515"/>
                  </a:lnTo>
                  <a:lnTo>
                    <a:pt x="319373" y="1341"/>
                  </a:lnTo>
                  <a:lnTo>
                    <a:pt x="321814" y="1175"/>
                  </a:lnTo>
                  <a:lnTo>
                    <a:pt x="324270" y="1028"/>
                  </a:lnTo>
                  <a:lnTo>
                    <a:pt x="326741" y="891"/>
                  </a:lnTo>
                  <a:lnTo>
                    <a:pt x="329212" y="753"/>
                  </a:lnTo>
                  <a:lnTo>
                    <a:pt x="331683" y="634"/>
                  </a:lnTo>
                  <a:lnTo>
                    <a:pt x="334168" y="523"/>
                  </a:lnTo>
                  <a:lnTo>
                    <a:pt x="334168" y="523"/>
                  </a:lnTo>
                  <a:lnTo>
                    <a:pt x="337193" y="404"/>
                  </a:lnTo>
                  <a:lnTo>
                    <a:pt x="340233" y="294"/>
                  </a:lnTo>
                  <a:lnTo>
                    <a:pt x="343288" y="202"/>
                  </a:lnTo>
                  <a:lnTo>
                    <a:pt x="346343" y="129"/>
                  </a:lnTo>
                  <a:lnTo>
                    <a:pt x="349428" y="74"/>
                  </a:lnTo>
                  <a:lnTo>
                    <a:pt x="352513" y="28"/>
                  </a:lnTo>
                  <a:lnTo>
                    <a:pt x="355613" y="9"/>
                  </a:lnTo>
                  <a:lnTo>
                    <a:pt x="358712" y="0"/>
                  </a:lnTo>
                  <a:lnTo>
                    <a:pt x="358712" y="0"/>
                  </a:lnTo>
                  <a:lnTo>
                    <a:pt x="361378" y="0"/>
                  </a:lnTo>
                  <a:lnTo>
                    <a:pt x="364044" y="19"/>
                  </a:lnTo>
                  <a:lnTo>
                    <a:pt x="366694" y="55"/>
                  </a:lnTo>
                  <a:lnTo>
                    <a:pt x="369330" y="92"/>
                  </a:lnTo>
                  <a:lnTo>
                    <a:pt x="371965" y="147"/>
                  </a:lnTo>
                  <a:lnTo>
                    <a:pt x="374586" y="211"/>
                  </a:lnTo>
                  <a:lnTo>
                    <a:pt x="377192" y="294"/>
                  </a:lnTo>
                  <a:lnTo>
                    <a:pt x="379797" y="377"/>
                  </a:lnTo>
                  <a:lnTo>
                    <a:pt x="382388" y="478"/>
                  </a:lnTo>
                  <a:lnTo>
                    <a:pt x="384979" y="588"/>
                  </a:lnTo>
                  <a:lnTo>
                    <a:pt x="387554" y="716"/>
                  </a:lnTo>
                  <a:lnTo>
                    <a:pt x="390115" y="845"/>
                  </a:lnTo>
                  <a:lnTo>
                    <a:pt x="392676" y="992"/>
                  </a:lnTo>
                  <a:lnTo>
                    <a:pt x="395222" y="1148"/>
                  </a:lnTo>
                  <a:lnTo>
                    <a:pt x="397767" y="1313"/>
                  </a:lnTo>
                  <a:lnTo>
                    <a:pt x="400298" y="1487"/>
                  </a:lnTo>
                  <a:lnTo>
                    <a:pt x="402829" y="1680"/>
                  </a:lnTo>
                  <a:lnTo>
                    <a:pt x="405330" y="1873"/>
                  </a:lnTo>
                  <a:lnTo>
                    <a:pt x="407846" y="2084"/>
                  </a:lnTo>
                  <a:lnTo>
                    <a:pt x="410331" y="2304"/>
                  </a:lnTo>
                  <a:lnTo>
                    <a:pt x="412817" y="2534"/>
                  </a:lnTo>
                  <a:lnTo>
                    <a:pt x="415303" y="2773"/>
                  </a:lnTo>
                  <a:lnTo>
                    <a:pt x="417759" y="3021"/>
                  </a:lnTo>
                  <a:lnTo>
                    <a:pt x="420230" y="3278"/>
                  </a:lnTo>
                  <a:lnTo>
                    <a:pt x="422671" y="3553"/>
                  </a:lnTo>
                  <a:lnTo>
                    <a:pt x="425112" y="3828"/>
                  </a:lnTo>
                  <a:lnTo>
                    <a:pt x="427538" y="4122"/>
                  </a:lnTo>
                  <a:lnTo>
                    <a:pt x="429964" y="4416"/>
                  </a:lnTo>
                  <a:lnTo>
                    <a:pt x="432375" y="4728"/>
                  </a:lnTo>
                  <a:lnTo>
                    <a:pt x="434786" y="5040"/>
                  </a:lnTo>
                  <a:lnTo>
                    <a:pt x="437167" y="5371"/>
                  </a:lnTo>
                  <a:lnTo>
                    <a:pt x="439563" y="5701"/>
                  </a:lnTo>
                  <a:lnTo>
                    <a:pt x="441929" y="6050"/>
                  </a:lnTo>
                  <a:lnTo>
                    <a:pt x="444295" y="6408"/>
                  </a:lnTo>
                  <a:lnTo>
                    <a:pt x="446661" y="6766"/>
                  </a:lnTo>
                  <a:lnTo>
                    <a:pt x="448997" y="7142"/>
                  </a:lnTo>
                  <a:lnTo>
                    <a:pt x="451348" y="7519"/>
                  </a:lnTo>
                  <a:lnTo>
                    <a:pt x="453669" y="7914"/>
                  </a:lnTo>
                  <a:lnTo>
                    <a:pt x="455990" y="8308"/>
                  </a:lnTo>
                  <a:lnTo>
                    <a:pt x="458296" y="8712"/>
                  </a:lnTo>
                  <a:lnTo>
                    <a:pt x="460603" y="9125"/>
                  </a:lnTo>
                  <a:lnTo>
                    <a:pt x="462894" y="9548"/>
                  </a:lnTo>
                  <a:lnTo>
                    <a:pt x="465170" y="9979"/>
                  </a:lnTo>
                  <a:lnTo>
                    <a:pt x="467446" y="10420"/>
                  </a:lnTo>
                  <a:lnTo>
                    <a:pt x="469707" y="10870"/>
                  </a:lnTo>
                  <a:lnTo>
                    <a:pt x="471969" y="11320"/>
                  </a:lnTo>
                  <a:lnTo>
                    <a:pt x="474215" y="11788"/>
                  </a:lnTo>
                  <a:lnTo>
                    <a:pt x="476446" y="12256"/>
                  </a:lnTo>
                  <a:lnTo>
                    <a:pt x="478662" y="12733"/>
                  </a:lnTo>
                  <a:lnTo>
                    <a:pt x="480879" y="13220"/>
                  </a:lnTo>
                  <a:lnTo>
                    <a:pt x="483095" y="13716"/>
                  </a:lnTo>
                  <a:lnTo>
                    <a:pt x="485281" y="14211"/>
                  </a:lnTo>
                  <a:lnTo>
                    <a:pt x="487468" y="14725"/>
                  </a:lnTo>
                  <a:lnTo>
                    <a:pt x="489654" y="15240"/>
                  </a:lnTo>
                  <a:lnTo>
                    <a:pt x="491825" y="15754"/>
                  </a:lnTo>
                  <a:lnTo>
                    <a:pt x="493982" y="16286"/>
                  </a:lnTo>
                  <a:lnTo>
                    <a:pt x="496123" y="16819"/>
                  </a:lnTo>
                  <a:lnTo>
                    <a:pt x="498265" y="17360"/>
                  </a:lnTo>
                  <a:lnTo>
                    <a:pt x="500406" y="17911"/>
                  </a:lnTo>
                  <a:lnTo>
                    <a:pt x="502518" y="18471"/>
                  </a:lnTo>
                  <a:lnTo>
                    <a:pt x="504629" y="19031"/>
                  </a:lnTo>
                  <a:lnTo>
                    <a:pt x="506726" y="19600"/>
                  </a:lnTo>
                  <a:lnTo>
                    <a:pt x="508822" y="20169"/>
                  </a:lnTo>
                  <a:lnTo>
                    <a:pt x="510904" y="20757"/>
                  </a:lnTo>
                  <a:lnTo>
                    <a:pt x="512970" y="21344"/>
                  </a:lnTo>
                  <a:lnTo>
                    <a:pt x="515037" y="21932"/>
                  </a:lnTo>
                  <a:lnTo>
                    <a:pt x="517088" y="22529"/>
                  </a:lnTo>
                  <a:lnTo>
                    <a:pt x="519140" y="23135"/>
                  </a:lnTo>
                  <a:lnTo>
                    <a:pt x="521176" y="23750"/>
                  </a:lnTo>
                  <a:lnTo>
                    <a:pt x="523198" y="24365"/>
                  </a:lnTo>
                  <a:lnTo>
                    <a:pt x="525205" y="24989"/>
                  </a:lnTo>
                  <a:lnTo>
                    <a:pt x="527211" y="25613"/>
                  </a:lnTo>
                  <a:lnTo>
                    <a:pt x="529203" y="26247"/>
                  </a:lnTo>
                  <a:lnTo>
                    <a:pt x="531195" y="26880"/>
                  </a:lnTo>
                  <a:lnTo>
                    <a:pt x="533171" y="27523"/>
                  </a:lnTo>
                  <a:lnTo>
                    <a:pt x="535133" y="28175"/>
                  </a:lnTo>
                  <a:lnTo>
                    <a:pt x="537080" y="28826"/>
                  </a:lnTo>
                  <a:lnTo>
                    <a:pt x="539027" y="29478"/>
                  </a:lnTo>
                  <a:lnTo>
                    <a:pt x="540973" y="30139"/>
                  </a:lnTo>
                  <a:lnTo>
                    <a:pt x="542890" y="30809"/>
                  </a:lnTo>
                  <a:lnTo>
                    <a:pt x="544807" y="31480"/>
                  </a:lnTo>
                  <a:lnTo>
                    <a:pt x="546709" y="32159"/>
                  </a:lnTo>
                  <a:lnTo>
                    <a:pt x="548611" y="32838"/>
                  </a:lnTo>
                  <a:lnTo>
                    <a:pt x="550498" y="33518"/>
                  </a:lnTo>
                  <a:lnTo>
                    <a:pt x="552369" y="34206"/>
                  </a:lnTo>
                  <a:lnTo>
                    <a:pt x="554241" y="34904"/>
                  </a:lnTo>
                  <a:lnTo>
                    <a:pt x="556098" y="35601"/>
                  </a:lnTo>
                  <a:lnTo>
                    <a:pt x="557940" y="36299"/>
                  </a:lnTo>
                  <a:lnTo>
                    <a:pt x="559782" y="37006"/>
                  </a:lnTo>
                  <a:lnTo>
                    <a:pt x="561609" y="37713"/>
                  </a:lnTo>
                  <a:lnTo>
                    <a:pt x="563421" y="38420"/>
                  </a:lnTo>
                  <a:lnTo>
                    <a:pt x="565233" y="39136"/>
                  </a:lnTo>
                  <a:lnTo>
                    <a:pt x="567030" y="39852"/>
                  </a:lnTo>
                  <a:lnTo>
                    <a:pt x="568812" y="40577"/>
                  </a:lnTo>
                  <a:lnTo>
                    <a:pt x="570594" y="41302"/>
                  </a:lnTo>
                  <a:lnTo>
                    <a:pt x="572361" y="42028"/>
                  </a:lnTo>
                  <a:lnTo>
                    <a:pt x="574113" y="42762"/>
                  </a:lnTo>
                  <a:lnTo>
                    <a:pt x="575865" y="43497"/>
                  </a:lnTo>
                  <a:lnTo>
                    <a:pt x="577602" y="44231"/>
                  </a:lnTo>
                  <a:lnTo>
                    <a:pt x="579324" y="44975"/>
                  </a:lnTo>
                  <a:lnTo>
                    <a:pt x="581047" y="45718"/>
                  </a:lnTo>
                  <a:lnTo>
                    <a:pt x="582754" y="46462"/>
                  </a:lnTo>
                  <a:lnTo>
                    <a:pt x="584446" y="47205"/>
                  </a:lnTo>
                  <a:lnTo>
                    <a:pt x="586138" y="47958"/>
                  </a:lnTo>
                  <a:lnTo>
                    <a:pt x="589478" y="49464"/>
                  </a:lnTo>
                  <a:lnTo>
                    <a:pt x="592772" y="50979"/>
                  </a:lnTo>
                  <a:lnTo>
                    <a:pt x="596037" y="52502"/>
                  </a:lnTo>
                  <a:lnTo>
                    <a:pt x="599256" y="54036"/>
                  </a:lnTo>
                  <a:lnTo>
                    <a:pt x="602431" y="55569"/>
                  </a:lnTo>
                  <a:lnTo>
                    <a:pt x="605576" y="57111"/>
                  </a:lnTo>
                  <a:lnTo>
                    <a:pt x="608676" y="58653"/>
                  </a:lnTo>
                  <a:lnTo>
                    <a:pt x="611730" y="60205"/>
                  </a:lnTo>
                  <a:lnTo>
                    <a:pt x="614740" y="61756"/>
                  </a:lnTo>
                  <a:lnTo>
                    <a:pt x="617705" y="63308"/>
                  </a:lnTo>
                  <a:lnTo>
                    <a:pt x="620641" y="64868"/>
                  </a:lnTo>
                  <a:lnTo>
                    <a:pt x="623531" y="66420"/>
                  </a:lnTo>
                  <a:lnTo>
                    <a:pt x="626376" y="67980"/>
                  </a:lnTo>
                  <a:lnTo>
                    <a:pt x="629191" y="69532"/>
                  </a:lnTo>
                  <a:lnTo>
                    <a:pt x="631947" y="71083"/>
                  </a:lnTo>
                  <a:lnTo>
                    <a:pt x="634672" y="72644"/>
                  </a:lnTo>
                  <a:lnTo>
                    <a:pt x="637353" y="74186"/>
                  </a:lnTo>
                  <a:lnTo>
                    <a:pt x="639988" y="75738"/>
                  </a:lnTo>
                  <a:lnTo>
                    <a:pt x="642579" y="77271"/>
                  </a:lnTo>
                  <a:lnTo>
                    <a:pt x="645140" y="78813"/>
                  </a:lnTo>
                  <a:lnTo>
                    <a:pt x="647641" y="80337"/>
                  </a:lnTo>
                  <a:lnTo>
                    <a:pt x="650111" y="81861"/>
                  </a:lnTo>
                  <a:lnTo>
                    <a:pt x="652537" y="83376"/>
                  </a:lnTo>
                  <a:lnTo>
                    <a:pt x="654918" y="84881"/>
                  </a:lnTo>
                  <a:lnTo>
                    <a:pt x="657254" y="86378"/>
                  </a:lnTo>
                  <a:lnTo>
                    <a:pt x="659561" y="87865"/>
                  </a:lnTo>
                  <a:lnTo>
                    <a:pt x="661807" y="89343"/>
                  </a:lnTo>
                  <a:lnTo>
                    <a:pt x="664023" y="90812"/>
                  </a:lnTo>
                  <a:lnTo>
                    <a:pt x="666180" y="92262"/>
                  </a:lnTo>
                  <a:lnTo>
                    <a:pt x="668306" y="93704"/>
                  </a:lnTo>
                  <a:lnTo>
                    <a:pt x="670388" y="95127"/>
                  </a:lnTo>
                  <a:lnTo>
                    <a:pt x="672424" y="96540"/>
                  </a:lnTo>
                  <a:lnTo>
                    <a:pt x="674416" y="97936"/>
                  </a:lnTo>
                  <a:lnTo>
                    <a:pt x="676363" y="99322"/>
                  </a:lnTo>
                  <a:lnTo>
                    <a:pt x="678279" y="100690"/>
                  </a:lnTo>
                  <a:lnTo>
                    <a:pt x="680136" y="102030"/>
                  </a:lnTo>
                  <a:lnTo>
                    <a:pt x="681948" y="103361"/>
                  </a:lnTo>
                  <a:lnTo>
                    <a:pt x="683730" y="104674"/>
                  </a:lnTo>
                  <a:lnTo>
                    <a:pt x="685452" y="105959"/>
                  </a:lnTo>
                  <a:lnTo>
                    <a:pt x="687145" y="107226"/>
                  </a:lnTo>
                  <a:lnTo>
                    <a:pt x="688777" y="108475"/>
                  </a:lnTo>
                  <a:lnTo>
                    <a:pt x="690379" y="109705"/>
                  </a:lnTo>
                  <a:lnTo>
                    <a:pt x="691922" y="110908"/>
                  </a:lnTo>
                  <a:lnTo>
                    <a:pt x="693434" y="112083"/>
                  </a:lnTo>
                  <a:lnTo>
                    <a:pt x="694887" y="113239"/>
                  </a:lnTo>
                  <a:lnTo>
                    <a:pt x="696309" y="114369"/>
                  </a:lnTo>
                  <a:lnTo>
                    <a:pt x="697672" y="115479"/>
                  </a:lnTo>
                  <a:lnTo>
                    <a:pt x="699005" y="116554"/>
                  </a:lnTo>
                  <a:lnTo>
                    <a:pt x="700293" y="117609"/>
                  </a:lnTo>
                  <a:lnTo>
                    <a:pt x="701521" y="118628"/>
                  </a:lnTo>
                  <a:lnTo>
                    <a:pt x="703857" y="120584"/>
                  </a:lnTo>
                  <a:lnTo>
                    <a:pt x="706013" y="122420"/>
                  </a:lnTo>
                  <a:lnTo>
                    <a:pt x="707975" y="124127"/>
                  </a:lnTo>
                  <a:lnTo>
                    <a:pt x="709772" y="125697"/>
                  </a:lnTo>
                  <a:lnTo>
                    <a:pt x="711359" y="127138"/>
                  </a:lnTo>
                  <a:lnTo>
                    <a:pt x="712782" y="128424"/>
                  </a:lnTo>
                  <a:lnTo>
                    <a:pt x="714010" y="129562"/>
                  </a:lnTo>
                  <a:lnTo>
                    <a:pt x="715058" y="130535"/>
                  </a:lnTo>
                  <a:lnTo>
                    <a:pt x="715912" y="131352"/>
                  </a:lnTo>
                  <a:lnTo>
                    <a:pt x="717050" y="132463"/>
                  </a:lnTo>
                  <a:lnTo>
                    <a:pt x="717439" y="132839"/>
                  </a:lnTo>
                  <a:lnTo>
                    <a:pt x="717439" y="1328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137aa9371db_0_160"/>
            <p:cNvSpPr/>
            <p:nvPr/>
          </p:nvSpPr>
          <p:spPr>
            <a:xfrm>
              <a:off x="511925" y="-466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137aa9371db_0_160"/>
            <p:cNvSpPr/>
            <p:nvPr/>
          </p:nvSpPr>
          <p:spPr>
            <a:xfrm>
              <a:off x="-9069850" y="-7981250"/>
              <a:ext cx="9581800" cy="6642425"/>
            </a:xfrm>
            <a:custGeom>
              <a:avLst/>
              <a:gdLst/>
              <a:ahLst/>
              <a:cxnLst/>
              <a:rect l="l" t="t" r="r" b="b"/>
              <a:pathLst>
                <a:path w="383272" h="265697" extrusionOk="0">
                  <a:moveTo>
                    <a:pt x="24544" y="0"/>
                  </a:moveTo>
                  <a:lnTo>
                    <a:pt x="21445" y="9"/>
                  </a:lnTo>
                  <a:lnTo>
                    <a:pt x="18345" y="28"/>
                  </a:lnTo>
                  <a:lnTo>
                    <a:pt x="15260" y="74"/>
                  </a:lnTo>
                  <a:lnTo>
                    <a:pt x="12175" y="129"/>
                  </a:lnTo>
                  <a:lnTo>
                    <a:pt x="9120" y="202"/>
                  </a:lnTo>
                  <a:lnTo>
                    <a:pt x="6065" y="294"/>
                  </a:lnTo>
                  <a:lnTo>
                    <a:pt x="3025" y="404"/>
                  </a:lnTo>
                  <a:lnTo>
                    <a:pt x="0" y="523"/>
                  </a:lnTo>
                  <a:lnTo>
                    <a:pt x="2501" y="634"/>
                  </a:lnTo>
                  <a:lnTo>
                    <a:pt x="4972" y="753"/>
                  </a:lnTo>
                  <a:lnTo>
                    <a:pt x="7443" y="891"/>
                  </a:lnTo>
                  <a:lnTo>
                    <a:pt x="9914" y="1028"/>
                  </a:lnTo>
                  <a:lnTo>
                    <a:pt x="12370" y="1175"/>
                  </a:lnTo>
                  <a:lnTo>
                    <a:pt x="14811" y="1341"/>
                  </a:lnTo>
                  <a:lnTo>
                    <a:pt x="17252" y="1515"/>
                  </a:lnTo>
                  <a:lnTo>
                    <a:pt x="19678" y="1699"/>
                  </a:lnTo>
                  <a:lnTo>
                    <a:pt x="22104" y="1882"/>
                  </a:lnTo>
                  <a:lnTo>
                    <a:pt x="24515" y="2084"/>
                  </a:lnTo>
                  <a:lnTo>
                    <a:pt x="26911" y="2295"/>
                  </a:lnTo>
                  <a:lnTo>
                    <a:pt x="29307" y="2516"/>
                  </a:lnTo>
                  <a:lnTo>
                    <a:pt x="31703" y="2745"/>
                  </a:lnTo>
                  <a:lnTo>
                    <a:pt x="34084" y="2984"/>
                  </a:lnTo>
                  <a:lnTo>
                    <a:pt x="36450" y="3232"/>
                  </a:lnTo>
                  <a:lnTo>
                    <a:pt x="38816" y="3489"/>
                  </a:lnTo>
                  <a:lnTo>
                    <a:pt x="41167" y="3755"/>
                  </a:lnTo>
                  <a:lnTo>
                    <a:pt x="43503" y="4030"/>
                  </a:lnTo>
                  <a:lnTo>
                    <a:pt x="45839" y="4315"/>
                  </a:lnTo>
                  <a:lnTo>
                    <a:pt x="48175" y="4609"/>
                  </a:lnTo>
                  <a:lnTo>
                    <a:pt x="50496" y="4912"/>
                  </a:lnTo>
                  <a:lnTo>
                    <a:pt x="52802" y="5224"/>
                  </a:lnTo>
                  <a:lnTo>
                    <a:pt x="55108" y="5545"/>
                  </a:lnTo>
                  <a:lnTo>
                    <a:pt x="57400" y="5866"/>
                  </a:lnTo>
                  <a:lnTo>
                    <a:pt x="59691" y="6206"/>
                  </a:lnTo>
                  <a:lnTo>
                    <a:pt x="61967" y="6555"/>
                  </a:lnTo>
                  <a:lnTo>
                    <a:pt x="64228" y="6904"/>
                  </a:lnTo>
                  <a:lnTo>
                    <a:pt x="66490" y="7262"/>
                  </a:lnTo>
                  <a:lnTo>
                    <a:pt x="68736" y="7638"/>
                  </a:lnTo>
                  <a:lnTo>
                    <a:pt x="70982" y="8015"/>
                  </a:lnTo>
                  <a:lnTo>
                    <a:pt x="73213" y="8400"/>
                  </a:lnTo>
                  <a:lnTo>
                    <a:pt x="75430" y="8786"/>
                  </a:lnTo>
                  <a:lnTo>
                    <a:pt x="77646" y="9190"/>
                  </a:lnTo>
                  <a:lnTo>
                    <a:pt x="79862" y="9603"/>
                  </a:lnTo>
                  <a:lnTo>
                    <a:pt x="82049" y="10016"/>
                  </a:lnTo>
                  <a:lnTo>
                    <a:pt x="84250" y="10438"/>
                  </a:lnTo>
                  <a:lnTo>
                    <a:pt x="86421" y="10870"/>
                  </a:lnTo>
                  <a:lnTo>
                    <a:pt x="88593" y="11310"/>
                  </a:lnTo>
                  <a:lnTo>
                    <a:pt x="90764" y="11751"/>
                  </a:lnTo>
                  <a:lnTo>
                    <a:pt x="92920" y="12201"/>
                  </a:lnTo>
                  <a:lnTo>
                    <a:pt x="95062" y="12669"/>
                  </a:lnTo>
                  <a:lnTo>
                    <a:pt x="97203" y="13128"/>
                  </a:lnTo>
                  <a:lnTo>
                    <a:pt x="99330" y="13605"/>
                  </a:lnTo>
                  <a:lnTo>
                    <a:pt x="101441" y="14083"/>
                  </a:lnTo>
                  <a:lnTo>
                    <a:pt x="103553" y="14569"/>
                  </a:lnTo>
                  <a:lnTo>
                    <a:pt x="105649" y="15065"/>
                  </a:lnTo>
                  <a:lnTo>
                    <a:pt x="107746" y="15570"/>
                  </a:lnTo>
                  <a:lnTo>
                    <a:pt x="109827" y="16075"/>
                  </a:lnTo>
                  <a:lnTo>
                    <a:pt x="111909" y="16589"/>
                  </a:lnTo>
                  <a:lnTo>
                    <a:pt x="113975" y="17103"/>
                  </a:lnTo>
                  <a:lnTo>
                    <a:pt x="116027" y="17626"/>
                  </a:lnTo>
                  <a:lnTo>
                    <a:pt x="118078" y="18159"/>
                  </a:lnTo>
                  <a:lnTo>
                    <a:pt x="120115" y="18701"/>
                  </a:lnTo>
                  <a:lnTo>
                    <a:pt x="122152" y="19242"/>
                  </a:lnTo>
                  <a:lnTo>
                    <a:pt x="124173" y="19793"/>
                  </a:lnTo>
                  <a:lnTo>
                    <a:pt x="126180" y="20353"/>
                  </a:lnTo>
                  <a:lnTo>
                    <a:pt x="128187" y="20913"/>
                  </a:lnTo>
                  <a:lnTo>
                    <a:pt x="130178" y="21473"/>
                  </a:lnTo>
                  <a:lnTo>
                    <a:pt x="132170" y="22051"/>
                  </a:lnTo>
                  <a:lnTo>
                    <a:pt x="134147" y="22630"/>
                  </a:lnTo>
                  <a:lnTo>
                    <a:pt x="136108" y="23208"/>
                  </a:lnTo>
                  <a:lnTo>
                    <a:pt x="138070" y="23796"/>
                  </a:lnTo>
                  <a:lnTo>
                    <a:pt x="140017" y="24392"/>
                  </a:lnTo>
                  <a:lnTo>
                    <a:pt x="141949" y="24989"/>
                  </a:lnTo>
                  <a:lnTo>
                    <a:pt x="143880" y="25595"/>
                  </a:lnTo>
                  <a:lnTo>
                    <a:pt x="145812" y="26201"/>
                  </a:lnTo>
                  <a:lnTo>
                    <a:pt x="147729" y="26816"/>
                  </a:lnTo>
                  <a:lnTo>
                    <a:pt x="149631" y="27431"/>
                  </a:lnTo>
                  <a:lnTo>
                    <a:pt x="151518" y="28055"/>
                  </a:lnTo>
                  <a:lnTo>
                    <a:pt x="153405" y="28689"/>
                  </a:lnTo>
                  <a:lnTo>
                    <a:pt x="155291" y="29322"/>
                  </a:lnTo>
                  <a:lnTo>
                    <a:pt x="157148" y="29956"/>
                  </a:lnTo>
                  <a:lnTo>
                    <a:pt x="159005" y="30598"/>
                  </a:lnTo>
                  <a:lnTo>
                    <a:pt x="160862" y="31241"/>
                  </a:lnTo>
                  <a:lnTo>
                    <a:pt x="162704" y="31893"/>
                  </a:lnTo>
                  <a:lnTo>
                    <a:pt x="164531" y="32544"/>
                  </a:lnTo>
                  <a:lnTo>
                    <a:pt x="166358" y="33196"/>
                  </a:lnTo>
                  <a:lnTo>
                    <a:pt x="168170" y="33866"/>
                  </a:lnTo>
                  <a:lnTo>
                    <a:pt x="169967" y="34527"/>
                  </a:lnTo>
                  <a:lnTo>
                    <a:pt x="171764" y="35198"/>
                  </a:lnTo>
                  <a:lnTo>
                    <a:pt x="173546" y="35868"/>
                  </a:lnTo>
                  <a:lnTo>
                    <a:pt x="175328" y="36547"/>
                  </a:lnTo>
                  <a:lnTo>
                    <a:pt x="177095" y="37226"/>
                  </a:lnTo>
                  <a:lnTo>
                    <a:pt x="178847" y="37906"/>
                  </a:lnTo>
                  <a:lnTo>
                    <a:pt x="180599" y="38594"/>
                  </a:lnTo>
                  <a:lnTo>
                    <a:pt x="182336" y="39283"/>
                  </a:lnTo>
                  <a:lnTo>
                    <a:pt x="184073" y="39980"/>
                  </a:lnTo>
                  <a:lnTo>
                    <a:pt x="185781" y="40669"/>
                  </a:lnTo>
                  <a:lnTo>
                    <a:pt x="187503" y="41376"/>
                  </a:lnTo>
                  <a:lnTo>
                    <a:pt x="189195" y="42074"/>
                  </a:lnTo>
                  <a:lnTo>
                    <a:pt x="190887" y="42780"/>
                  </a:lnTo>
                  <a:lnTo>
                    <a:pt x="192579" y="43487"/>
                  </a:lnTo>
                  <a:lnTo>
                    <a:pt x="195919" y="44910"/>
                  </a:lnTo>
                  <a:lnTo>
                    <a:pt x="199213" y="46342"/>
                  </a:lnTo>
                  <a:lnTo>
                    <a:pt x="202478" y="47784"/>
                  </a:lnTo>
                  <a:lnTo>
                    <a:pt x="205697" y="49234"/>
                  </a:lnTo>
                  <a:lnTo>
                    <a:pt x="208887" y="50694"/>
                  </a:lnTo>
                  <a:lnTo>
                    <a:pt x="212047" y="52154"/>
                  </a:lnTo>
                  <a:lnTo>
                    <a:pt x="215147" y="53632"/>
                  </a:lnTo>
                  <a:lnTo>
                    <a:pt x="218231" y="55110"/>
                  </a:lnTo>
                  <a:lnTo>
                    <a:pt x="221256" y="56588"/>
                  </a:lnTo>
                  <a:lnTo>
                    <a:pt x="224266" y="58075"/>
                  </a:lnTo>
                  <a:lnTo>
                    <a:pt x="227216" y="59571"/>
                  </a:lnTo>
                  <a:lnTo>
                    <a:pt x="230137" y="61058"/>
                  </a:lnTo>
                  <a:lnTo>
                    <a:pt x="233027" y="62555"/>
                  </a:lnTo>
                  <a:lnTo>
                    <a:pt x="235872" y="64060"/>
                  </a:lnTo>
                  <a:lnTo>
                    <a:pt x="238672" y="65557"/>
                  </a:lnTo>
                  <a:lnTo>
                    <a:pt x="241443" y="67053"/>
                  </a:lnTo>
                  <a:lnTo>
                    <a:pt x="244168" y="68559"/>
                  </a:lnTo>
                  <a:lnTo>
                    <a:pt x="246864" y="70055"/>
                  </a:lnTo>
                  <a:lnTo>
                    <a:pt x="249514" y="71552"/>
                  </a:lnTo>
                  <a:lnTo>
                    <a:pt x="252120" y="73048"/>
                  </a:lnTo>
                  <a:lnTo>
                    <a:pt x="254696" y="74535"/>
                  </a:lnTo>
                  <a:lnTo>
                    <a:pt x="257226" y="76022"/>
                  </a:lnTo>
                  <a:lnTo>
                    <a:pt x="259712" y="77510"/>
                  </a:lnTo>
                  <a:lnTo>
                    <a:pt x="262168" y="78988"/>
                  </a:lnTo>
                  <a:lnTo>
                    <a:pt x="264579" y="80466"/>
                  </a:lnTo>
                  <a:lnTo>
                    <a:pt x="266960" y="81925"/>
                  </a:lnTo>
                  <a:lnTo>
                    <a:pt x="269296" y="83385"/>
                  </a:lnTo>
                  <a:lnTo>
                    <a:pt x="271587" y="84836"/>
                  </a:lnTo>
                  <a:lnTo>
                    <a:pt x="273849" y="86286"/>
                  </a:lnTo>
                  <a:lnTo>
                    <a:pt x="276065" y="87718"/>
                  </a:lnTo>
                  <a:lnTo>
                    <a:pt x="278236" y="89141"/>
                  </a:lnTo>
                  <a:lnTo>
                    <a:pt x="280378" y="90555"/>
                  </a:lnTo>
                  <a:lnTo>
                    <a:pt x="282474" y="91959"/>
                  </a:lnTo>
                  <a:lnTo>
                    <a:pt x="284526" y="93346"/>
                  </a:lnTo>
                  <a:lnTo>
                    <a:pt x="286547" y="94723"/>
                  </a:lnTo>
                  <a:lnTo>
                    <a:pt x="288524" y="96091"/>
                  </a:lnTo>
                  <a:lnTo>
                    <a:pt x="290456" y="97440"/>
                  </a:lnTo>
                  <a:lnTo>
                    <a:pt x="292343" y="98780"/>
                  </a:lnTo>
                  <a:lnTo>
                    <a:pt x="294200" y="100102"/>
                  </a:lnTo>
                  <a:lnTo>
                    <a:pt x="296012" y="101406"/>
                  </a:lnTo>
                  <a:lnTo>
                    <a:pt x="297779" y="102691"/>
                  </a:lnTo>
                  <a:lnTo>
                    <a:pt x="299516" y="103967"/>
                  </a:lnTo>
                  <a:lnTo>
                    <a:pt x="301208" y="105216"/>
                  </a:lnTo>
                  <a:lnTo>
                    <a:pt x="302855" y="106455"/>
                  </a:lnTo>
                  <a:lnTo>
                    <a:pt x="304458" y="107667"/>
                  </a:lnTo>
                  <a:lnTo>
                    <a:pt x="306030" y="108860"/>
                  </a:lnTo>
                  <a:lnTo>
                    <a:pt x="307557" y="110036"/>
                  </a:lnTo>
                  <a:lnTo>
                    <a:pt x="309040" y="111192"/>
                  </a:lnTo>
                  <a:lnTo>
                    <a:pt x="310478" y="112321"/>
                  </a:lnTo>
                  <a:lnTo>
                    <a:pt x="311870" y="113432"/>
                  </a:lnTo>
                  <a:lnTo>
                    <a:pt x="313233" y="114516"/>
                  </a:lnTo>
                  <a:lnTo>
                    <a:pt x="314551" y="115580"/>
                  </a:lnTo>
                  <a:lnTo>
                    <a:pt x="317052" y="117628"/>
                  </a:lnTo>
                  <a:lnTo>
                    <a:pt x="319403" y="119574"/>
                  </a:lnTo>
                  <a:lnTo>
                    <a:pt x="321559" y="121401"/>
                  </a:lnTo>
                  <a:lnTo>
                    <a:pt x="323566" y="123117"/>
                  </a:lnTo>
                  <a:lnTo>
                    <a:pt x="325393" y="124715"/>
                  </a:lnTo>
                  <a:lnTo>
                    <a:pt x="327055" y="126184"/>
                  </a:lnTo>
                  <a:lnTo>
                    <a:pt x="328537" y="127524"/>
                  </a:lnTo>
                  <a:lnTo>
                    <a:pt x="329855" y="128727"/>
                  </a:lnTo>
                  <a:lnTo>
                    <a:pt x="330993" y="129792"/>
                  </a:lnTo>
                  <a:lnTo>
                    <a:pt x="331967" y="130700"/>
                  </a:lnTo>
                  <a:lnTo>
                    <a:pt x="332760" y="131453"/>
                  </a:lnTo>
                  <a:lnTo>
                    <a:pt x="333824" y="132491"/>
                  </a:lnTo>
                  <a:lnTo>
                    <a:pt x="334183" y="132839"/>
                  </a:lnTo>
                  <a:lnTo>
                    <a:pt x="333824" y="133197"/>
                  </a:lnTo>
                  <a:lnTo>
                    <a:pt x="332760" y="134235"/>
                  </a:lnTo>
                  <a:lnTo>
                    <a:pt x="331967" y="134988"/>
                  </a:lnTo>
                  <a:lnTo>
                    <a:pt x="330993" y="135896"/>
                  </a:lnTo>
                  <a:lnTo>
                    <a:pt x="329855" y="136961"/>
                  </a:lnTo>
                  <a:lnTo>
                    <a:pt x="328537" y="138164"/>
                  </a:lnTo>
                  <a:lnTo>
                    <a:pt x="327055" y="139504"/>
                  </a:lnTo>
                  <a:lnTo>
                    <a:pt x="325393" y="140973"/>
                  </a:lnTo>
                  <a:lnTo>
                    <a:pt x="323566" y="142571"/>
                  </a:lnTo>
                  <a:lnTo>
                    <a:pt x="321559" y="144287"/>
                  </a:lnTo>
                  <a:lnTo>
                    <a:pt x="319403" y="146114"/>
                  </a:lnTo>
                  <a:lnTo>
                    <a:pt x="317052" y="148060"/>
                  </a:lnTo>
                  <a:lnTo>
                    <a:pt x="314551" y="150108"/>
                  </a:lnTo>
                  <a:lnTo>
                    <a:pt x="313233" y="151173"/>
                  </a:lnTo>
                  <a:lnTo>
                    <a:pt x="311870" y="152256"/>
                  </a:lnTo>
                  <a:lnTo>
                    <a:pt x="310478" y="153367"/>
                  </a:lnTo>
                  <a:lnTo>
                    <a:pt x="309040" y="154496"/>
                  </a:lnTo>
                  <a:lnTo>
                    <a:pt x="307557" y="155653"/>
                  </a:lnTo>
                  <a:lnTo>
                    <a:pt x="306030" y="156828"/>
                  </a:lnTo>
                  <a:lnTo>
                    <a:pt x="304458" y="158021"/>
                  </a:lnTo>
                  <a:lnTo>
                    <a:pt x="302855" y="159233"/>
                  </a:lnTo>
                  <a:lnTo>
                    <a:pt x="301208" y="160472"/>
                  </a:lnTo>
                  <a:lnTo>
                    <a:pt x="299516" y="161721"/>
                  </a:lnTo>
                  <a:lnTo>
                    <a:pt x="297779" y="162997"/>
                  </a:lnTo>
                  <a:lnTo>
                    <a:pt x="296012" y="164282"/>
                  </a:lnTo>
                  <a:lnTo>
                    <a:pt x="294200" y="165586"/>
                  </a:lnTo>
                  <a:lnTo>
                    <a:pt x="292343" y="166908"/>
                  </a:lnTo>
                  <a:lnTo>
                    <a:pt x="290456" y="168248"/>
                  </a:lnTo>
                  <a:lnTo>
                    <a:pt x="288524" y="169597"/>
                  </a:lnTo>
                  <a:lnTo>
                    <a:pt x="286547" y="170965"/>
                  </a:lnTo>
                  <a:lnTo>
                    <a:pt x="284526" y="172342"/>
                  </a:lnTo>
                  <a:lnTo>
                    <a:pt x="282474" y="173729"/>
                  </a:lnTo>
                  <a:lnTo>
                    <a:pt x="280378" y="175133"/>
                  </a:lnTo>
                  <a:lnTo>
                    <a:pt x="278236" y="176547"/>
                  </a:lnTo>
                  <a:lnTo>
                    <a:pt x="276065" y="177970"/>
                  </a:lnTo>
                  <a:lnTo>
                    <a:pt x="273849" y="179411"/>
                  </a:lnTo>
                  <a:lnTo>
                    <a:pt x="271587" y="180853"/>
                  </a:lnTo>
                  <a:lnTo>
                    <a:pt x="269296" y="182303"/>
                  </a:lnTo>
                  <a:lnTo>
                    <a:pt x="266960" y="183763"/>
                  </a:lnTo>
                  <a:lnTo>
                    <a:pt x="264579" y="185232"/>
                  </a:lnTo>
                  <a:lnTo>
                    <a:pt x="262168" y="186700"/>
                  </a:lnTo>
                  <a:lnTo>
                    <a:pt x="259712" y="188178"/>
                  </a:lnTo>
                  <a:lnTo>
                    <a:pt x="257226" y="189666"/>
                  </a:lnTo>
                  <a:lnTo>
                    <a:pt x="254696" y="191153"/>
                  </a:lnTo>
                  <a:lnTo>
                    <a:pt x="252120" y="192640"/>
                  </a:lnTo>
                  <a:lnTo>
                    <a:pt x="249514" y="194136"/>
                  </a:lnTo>
                  <a:lnTo>
                    <a:pt x="246864" y="195633"/>
                  </a:lnTo>
                  <a:lnTo>
                    <a:pt x="244168" y="197138"/>
                  </a:lnTo>
                  <a:lnTo>
                    <a:pt x="241443" y="198635"/>
                  </a:lnTo>
                  <a:lnTo>
                    <a:pt x="238672" y="200131"/>
                  </a:lnTo>
                  <a:lnTo>
                    <a:pt x="235872" y="201637"/>
                  </a:lnTo>
                  <a:lnTo>
                    <a:pt x="233027" y="203133"/>
                  </a:lnTo>
                  <a:lnTo>
                    <a:pt x="230137" y="204630"/>
                  </a:lnTo>
                  <a:lnTo>
                    <a:pt x="227216" y="206126"/>
                  </a:lnTo>
                  <a:lnTo>
                    <a:pt x="224266" y="207613"/>
                  </a:lnTo>
                  <a:lnTo>
                    <a:pt x="221256" y="209100"/>
                  </a:lnTo>
                  <a:lnTo>
                    <a:pt x="218231" y="210588"/>
                  </a:lnTo>
                  <a:lnTo>
                    <a:pt x="215147" y="212066"/>
                  </a:lnTo>
                  <a:lnTo>
                    <a:pt x="212047" y="213534"/>
                  </a:lnTo>
                  <a:lnTo>
                    <a:pt x="208887" y="215003"/>
                  </a:lnTo>
                  <a:lnTo>
                    <a:pt x="205697" y="216454"/>
                  </a:lnTo>
                  <a:lnTo>
                    <a:pt x="202478" y="217904"/>
                  </a:lnTo>
                  <a:lnTo>
                    <a:pt x="199213" y="219346"/>
                  </a:lnTo>
                  <a:lnTo>
                    <a:pt x="195919" y="220787"/>
                  </a:lnTo>
                  <a:lnTo>
                    <a:pt x="192579" y="222201"/>
                  </a:lnTo>
                  <a:lnTo>
                    <a:pt x="189195" y="223614"/>
                  </a:lnTo>
                  <a:lnTo>
                    <a:pt x="187503" y="224321"/>
                  </a:lnTo>
                  <a:lnTo>
                    <a:pt x="185781" y="225019"/>
                  </a:lnTo>
                  <a:lnTo>
                    <a:pt x="184073" y="225717"/>
                  </a:lnTo>
                  <a:lnTo>
                    <a:pt x="182336" y="226405"/>
                  </a:lnTo>
                  <a:lnTo>
                    <a:pt x="180599" y="227094"/>
                  </a:lnTo>
                  <a:lnTo>
                    <a:pt x="178847" y="227782"/>
                  </a:lnTo>
                  <a:lnTo>
                    <a:pt x="177095" y="228462"/>
                  </a:lnTo>
                  <a:lnTo>
                    <a:pt x="175328" y="229150"/>
                  </a:lnTo>
                  <a:lnTo>
                    <a:pt x="173546" y="229820"/>
                  </a:lnTo>
                  <a:lnTo>
                    <a:pt x="171764" y="230490"/>
                  </a:lnTo>
                  <a:lnTo>
                    <a:pt x="169967" y="231161"/>
                  </a:lnTo>
                  <a:lnTo>
                    <a:pt x="168170" y="231831"/>
                  </a:lnTo>
                  <a:lnTo>
                    <a:pt x="166358" y="232492"/>
                  </a:lnTo>
                  <a:lnTo>
                    <a:pt x="164531" y="233144"/>
                  </a:lnTo>
                  <a:lnTo>
                    <a:pt x="162704" y="233805"/>
                  </a:lnTo>
                  <a:lnTo>
                    <a:pt x="160862" y="234447"/>
                  </a:lnTo>
                  <a:lnTo>
                    <a:pt x="159005" y="235099"/>
                  </a:lnTo>
                  <a:lnTo>
                    <a:pt x="157148" y="235732"/>
                  </a:lnTo>
                  <a:lnTo>
                    <a:pt x="155291" y="236375"/>
                  </a:lnTo>
                  <a:lnTo>
                    <a:pt x="153405" y="237009"/>
                  </a:lnTo>
                  <a:lnTo>
                    <a:pt x="151518" y="237633"/>
                  </a:lnTo>
                  <a:lnTo>
                    <a:pt x="149631" y="238257"/>
                  </a:lnTo>
                  <a:lnTo>
                    <a:pt x="147729" y="238872"/>
                  </a:lnTo>
                  <a:lnTo>
                    <a:pt x="145812" y="239487"/>
                  </a:lnTo>
                  <a:lnTo>
                    <a:pt x="143880" y="240093"/>
                  </a:lnTo>
                  <a:lnTo>
                    <a:pt x="141949" y="240699"/>
                  </a:lnTo>
                  <a:lnTo>
                    <a:pt x="140017" y="241296"/>
                  </a:lnTo>
                  <a:lnTo>
                    <a:pt x="138070" y="241892"/>
                  </a:lnTo>
                  <a:lnTo>
                    <a:pt x="136108" y="242480"/>
                  </a:lnTo>
                  <a:lnTo>
                    <a:pt x="134147" y="243068"/>
                  </a:lnTo>
                  <a:lnTo>
                    <a:pt x="132170" y="243646"/>
                  </a:lnTo>
                  <a:lnTo>
                    <a:pt x="130178" y="244215"/>
                  </a:lnTo>
                  <a:lnTo>
                    <a:pt x="128187" y="244784"/>
                  </a:lnTo>
                  <a:lnTo>
                    <a:pt x="126180" y="245344"/>
                  </a:lnTo>
                  <a:lnTo>
                    <a:pt x="124173" y="245895"/>
                  </a:lnTo>
                  <a:lnTo>
                    <a:pt x="122152" y="246446"/>
                  </a:lnTo>
                  <a:lnTo>
                    <a:pt x="120115" y="246988"/>
                  </a:lnTo>
                  <a:lnTo>
                    <a:pt x="118078" y="247529"/>
                  </a:lnTo>
                  <a:lnTo>
                    <a:pt x="116027" y="248062"/>
                  </a:lnTo>
                  <a:lnTo>
                    <a:pt x="113975" y="248585"/>
                  </a:lnTo>
                  <a:lnTo>
                    <a:pt x="111909" y="249108"/>
                  </a:lnTo>
                  <a:lnTo>
                    <a:pt x="109827" y="249622"/>
                  </a:lnTo>
                  <a:lnTo>
                    <a:pt x="107746" y="250127"/>
                  </a:lnTo>
                  <a:lnTo>
                    <a:pt x="105649" y="250623"/>
                  </a:lnTo>
                  <a:lnTo>
                    <a:pt x="103553" y="251119"/>
                  </a:lnTo>
                  <a:lnTo>
                    <a:pt x="101441" y="251605"/>
                  </a:lnTo>
                  <a:lnTo>
                    <a:pt x="99330" y="252083"/>
                  </a:lnTo>
                  <a:lnTo>
                    <a:pt x="97203" y="252560"/>
                  </a:lnTo>
                  <a:lnTo>
                    <a:pt x="95062" y="253028"/>
                  </a:lnTo>
                  <a:lnTo>
                    <a:pt x="92920" y="253487"/>
                  </a:lnTo>
                  <a:lnTo>
                    <a:pt x="90764" y="253937"/>
                  </a:lnTo>
                  <a:lnTo>
                    <a:pt x="88593" y="254387"/>
                  </a:lnTo>
                  <a:lnTo>
                    <a:pt x="86421" y="254818"/>
                  </a:lnTo>
                  <a:lnTo>
                    <a:pt x="84250" y="255250"/>
                  </a:lnTo>
                  <a:lnTo>
                    <a:pt x="82049" y="255681"/>
                  </a:lnTo>
                  <a:lnTo>
                    <a:pt x="79862" y="256094"/>
                  </a:lnTo>
                  <a:lnTo>
                    <a:pt x="77646" y="256498"/>
                  </a:lnTo>
                  <a:lnTo>
                    <a:pt x="75430" y="256902"/>
                  </a:lnTo>
                  <a:lnTo>
                    <a:pt x="73213" y="257297"/>
                  </a:lnTo>
                  <a:lnTo>
                    <a:pt x="70982" y="257683"/>
                  </a:lnTo>
                  <a:lnTo>
                    <a:pt x="68736" y="258059"/>
                  </a:lnTo>
                  <a:lnTo>
                    <a:pt x="66490" y="258426"/>
                  </a:lnTo>
                  <a:lnTo>
                    <a:pt x="64228" y="258784"/>
                  </a:lnTo>
                  <a:lnTo>
                    <a:pt x="61967" y="259142"/>
                  </a:lnTo>
                  <a:lnTo>
                    <a:pt x="59691" y="259482"/>
                  </a:lnTo>
                  <a:lnTo>
                    <a:pt x="57400" y="259822"/>
                  </a:lnTo>
                  <a:lnTo>
                    <a:pt x="55108" y="260152"/>
                  </a:lnTo>
                  <a:lnTo>
                    <a:pt x="52802" y="260464"/>
                  </a:lnTo>
                  <a:lnTo>
                    <a:pt x="50496" y="260776"/>
                  </a:lnTo>
                  <a:lnTo>
                    <a:pt x="48175" y="261079"/>
                  </a:lnTo>
                  <a:lnTo>
                    <a:pt x="45839" y="261373"/>
                  </a:lnTo>
                  <a:lnTo>
                    <a:pt x="43503" y="261658"/>
                  </a:lnTo>
                  <a:lnTo>
                    <a:pt x="41167" y="261933"/>
                  </a:lnTo>
                  <a:lnTo>
                    <a:pt x="38816" y="262199"/>
                  </a:lnTo>
                  <a:lnTo>
                    <a:pt x="36450" y="262456"/>
                  </a:lnTo>
                  <a:lnTo>
                    <a:pt x="34084" y="262704"/>
                  </a:lnTo>
                  <a:lnTo>
                    <a:pt x="31703" y="262943"/>
                  </a:lnTo>
                  <a:lnTo>
                    <a:pt x="29307" y="263172"/>
                  </a:lnTo>
                  <a:lnTo>
                    <a:pt x="26911" y="263393"/>
                  </a:lnTo>
                  <a:lnTo>
                    <a:pt x="24515" y="263604"/>
                  </a:lnTo>
                  <a:lnTo>
                    <a:pt x="22104" y="263806"/>
                  </a:lnTo>
                  <a:lnTo>
                    <a:pt x="19678" y="263999"/>
                  </a:lnTo>
                  <a:lnTo>
                    <a:pt x="17252" y="264182"/>
                  </a:lnTo>
                  <a:lnTo>
                    <a:pt x="14811" y="264348"/>
                  </a:lnTo>
                  <a:lnTo>
                    <a:pt x="12370" y="264513"/>
                  </a:lnTo>
                  <a:lnTo>
                    <a:pt x="9914" y="264669"/>
                  </a:lnTo>
                  <a:lnTo>
                    <a:pt x="7443" y="264807"/>
                  </a:lnTo>
                  <a:lnTo>
                    <a:pt x="4972" y="264935"/>
                  </a:lnTo>
                  <a:lnTo>
                    <a:pt x="2501" y="265054"/>
                  </a:lnTo>
                  <a:lnTo>
                    <a:pt x="0" y="265165"/>
                  </a:lnTo>
                  <a:lnTo>
                    <a:pt x="3025" y="265293"/>
                  </a:lnTo>
                  <a:lnTo>
                    <a:pt x="6065" y="265394"/>
                  </a:lnTo>
                  <a:lnTo>
                    <a:pt x="9120" y="265486"/>
                  </a:lnTo>
                  <a:lnTo>
                    <a:pt x="12175" y="265559"/>
                  </a:lnTo>
                  <a:lnTo>
                    <a:pt x="15260" y="265624"/>
                  </a:lnTo>
                  <a:lnTo>
                    <a:pt x="18345" y="265660"/>
                  </a:lnTo>
                  <a:lnTo>
                    <a:pt x="21445" y="265688"/>
                  </a:lnTo>
                  <a:lnTo>
                    <a:pt x="24544" y="265697"/>
                  </a:lnTo>
                  <a:lnTo>
                    <a:pt x="27210" y="265688"/>
                  </a:lnTo>
                  <a:lnTo>
                    <a:pt x="29876" y="265669"/>
                  </a:lnTo>
                  <a:lnTo>
                    <a:pt x="32526" y="265642"/>
                  </a:lnTo>
                  <a:lnTo>
                    <a:pt x="35162" y="265596"/>
                  </a:lnTo>
                  <a:lnTo>
                    <a:pt x="37797" y="265541"/>
                  </a:lnTo>
                  <a:lnTo>
                    <a:pt x="40418" y="265477"/>
                  </a:lnTo>
                  <a:lnTo>
                    <a:pt x="43024" y="265403"/>
                  </a:lnTo>
                  <a:lnTo>
                    <a:pt x="45629" y="265311"/>
                  </a:lnTo>
                  <a:lnTo>
                    <a:pt x="48220" y="265210"/>
                  </a:lnTo>
                  <a:lnTo>
                    <a:pt x="50811" y="265100"/>
                  </a:lnTo>
                  <a:lnTo>
                    <a:pt x="53386" y="264981"/>
                  </a:lnTo>
                  <a:lnTo>
                    <a:pt x="55947" y="264843"/>
                  </a:lnTo>
                  <a:lnTo>
                    <a:pt x="58508" y="264706"/>
                  </a:lnTo>
                  <a:lnTo>
                    <a:pt x="61054" y="264549"/>
                  </a:lnTo>
                  <a:lnTo>
                    <a:pt x="63599" y="264375"/>
                  </a:lnTo>
                  <a:lnTo>
                    <a:pt x="66130" y="264201"/>
                  </a:lnTo>
                  <a:lnTo>
                    <a:pt x="68661" y="264017"/>
                  </a:lnTo>
                  <a:lnTo>
                    <a:pt x="71162" y="263815"/>
                  </a:lnTo>
                  <a:lnTo>
                    <a:pt x="73678" y="263604"/>
                  </a:lnTo>
                  <a:lnTo>
                    <a:pt x="76163" y="263393"/>
                  </a:lnTo>
                  <a:lnTo>
                    <a:pt x="78649" y="263163"/>
                  </a:lnTo>
                  <a:lnTo>
                    <a:pt x="81135" y="262915"/>
                  </a:lnTo>
                  <a:lnTo>
                    <a:pt x="83591" y="262668"/>
                  </a:lnTo>
                  <a:lnTo>
                    <a:pt x="86062" y="262410"/>
                  </a:lnTo>
                  <a:lnTo>
                    <a:pt x="88503" y="262144"/>
                  </a:lnTo>
                  <a:lnTo>
                    <a:pt x="90944" y="261860"/>
                  </a:lnTo>
                  <a:lnTo>
                    <a:pt x="93370" y="261575"/>
                  </a:lnTo>
                  <a:lnTo>
                    <a:pt x="95796" y="261272"/>
                  </a:lnTo>
                  <a:lnTo>
                    <a:pt x="98207" y="260969"/>
                  </a:lnTo>
                  <a:lnTo>
                    <a:pt x="100618" y="260648"/>
                  </a:lnTo>
                  <a:lnTo>
                    <a:pt x="102999" y="260317"/>
                  </a:lnTo>
                  <a:lnTo>
                    <a:pt x="105395" y="259987"/>
                  </a:lnTo>
                  <a:lnTo>
                    <a:pt x="107761" y="259638"/>
                  </a:lnTo>
                  <a:lnTo>
                    <a:pt x="110127" y="259289"/>
                  </a:lnTo>
                  <a:lnTo>
                    <a:pt x="112493" y="258922"/>
                  </a:lnTo>
                  <a:lnTo>
                    <a:pt x="114829" y="258555"/>
                  </a:lnTo>
                  <a:lnTo>
                    <a:pt x="117180" y="258169"/>
                  </a:lnTo>
                  <a:lnTo>
                    <a:pt x="119501" y="257784"/>
                  </a:lnTo>
                  <a:lnTo>
                    <a:pt x="121822" y="257380"/>
                  </a:lnTo>
                  <a:lnTo>
                    <a:pt x="124128" y="256976"/>
                  </a:lnTo>
                  <a:lnTo>
                    <a:pt x="126434" y="256563"/>
                  </a:lnTo>
                  <a:lnTo>
                    <a:pt x="128726" y="256140"/>
                  </a:lnTo>
                  <a:lnTo>
                    <a:pt x="131002" y="255709"/>
                  </a:lnTo>
                  <a:lnTo>
                    <a:pt x="133278" y="255268"/>
                  </a:lnTo>
                  <a:lnTo>
                    <a:pt x="135539" y="254818"/>
                  </a:lnTo>
                  <a:lnTo>
                    <a:pt x="137801" y="254369"/>
                  </a:lnTo>
                  <a:lnTo>
                    <a:pt x="140047" y="253900"/>
                  </a:lnTo>
                  <a:lnTo>
                    <a:pt x="142278" y="253432"/>
                  </a:lnTo>
                  <a:lnTo>
                    <a:pt x="144494" y="252955"/>
                  </a:lnTo>
                  <a:lnTo>
                    <a:pt x="146711" y="252468"/>
                  </a:lnTo>
                  <a:lnTo>
                    <a:pt x="148927" y="251982"/>
                  </a:lnTo>
                  <a:lnTo>
                    <a:pt x="151113" y="251477"/>
                  </a:lnTo>
                  <a:lnTo>
                    <a:pt x="153300" y="250972"/>
                  </a:lnTo>
                  <a:lnTo>
                    <a:pt x="155486" y="250458"/>
                  </a:lnTo>
                  <a:lnTo>
                    <a:pt x="157657" y="249934"/>
                  </a:lnTo>
                  <a:lnTo>
                    <a:pt x="159814" y="249402"/>
                  </a:lnTo>
                  <a:lnTo>
                    <a:pt x="161955" y="248870"/>
                  </a:lnTo>
                  <a:lnTo>
                    <a:pt x="164097" y="248328"/>
                  </a:lnTo>
                  <a:lnTo>
                    <a:pt x="166238" y="247777"/>
                  </a:lnTo>
                  <a:lnTo>
                    <a:pt x="168350" y="247226"/>
                  </a:lnTo>
                  <a:lnTo>
                    <a:pt x="170461" y="246657"/>
                  </a:lnTo>
                  <a:lnTo>
                    <a:pt x="172558" y="246088"/>
                  </a:lnTo>
                  <a:lnTo>
                    <a:pt x="174654" y="245519"/>
                  </a:lnTo>
                  <a:lnTo>
                    <a:pt x="176736" y="244940"/>
                  </a:lnTo>
                  <a:lnTo>
                    <a:pt x="178802" y="244353"/>
                  </a:lnTo>
                  <a:lnTo>
                    <a:pt x="180869" y="243756"/>
                  </a:lnTo>
                  <a:lnTo>
                    <a:pt x="182920" y="243159"/>
                  </a:lnTo>
                  <a:lnTo>
                    <a:pt x="184972" y="242553"/>
                  </a:lnTo>
                  <a:lnTo>
                    <a:pt x="187008" y="241948"/>
                  </a:lnTo>
                  <a:lnTo>
                    <a:pt x="189030" y="241323"/>
                  </a:lnTo>
                  <a:lnTo>
                    <a:pt x="191037" y="240708"/>
                  </a:lnTo>
                  <a:lnTo>
                    <a:pt x="193043" y="240084"/>
                  </a:lnTo>
                  <a:lnTo>
                    <a:pt x="195035" y="239450"/>
                  </a:lnTo>
                  <a:lnTo>
                    <a:pt x="197027" y="238808"/>
                  </a:lnTo>
                  <a:lnTo>
                    <a:pt x="199003" y="238165"/>
                  </a:lnTo>
                  <a:lnTo>
                    <a:pt x="200965" y="237523"/>
                  </a:lnTo>
                  <a:lnTo>
                    <a:pt x="202912" y="236871"/>
                  </a:lnTo>
                  <a:lnTo>
                    <a:pt x="204859" y="236210"/>
                  </a:lnTo>
                  <a:lnTo>
                    <a:pt x="206805" y="235549"/>
                  </a:lnTo>
                  <a:lnTo>
                    <a:pt x="208722" y="234879"/>
                  </a:lnTo>
                  <a:lnTo>
                    <a:pt x="210639" y="234209"/>
                  </a:lnTo>
                  <a:lnTo>
                    <a:pt x="212541" y="233538"/>
                  </a:lnTo>
                  <a:lnTo>
                    <a:pt x="214443" y="232859"/>
                  </a:lnTo>
                  <a:lnTo>
                    <a:pt x="216330" y="232170"/>
                  </a:lnTo>
                  <a:lnTo>
                    <a:pt x="218201" y="231482"/>
                  </a:lnTo>
                  <a:lnTo>
                    <a:pt x="220073" y="230793"/>
                  </a:lnTo>
                  <a:lnTo>
                    <a:pt x="221930" y="230096"/>
                  </a:lnTo>
                  <a:lnTo>
                    <a:pt x="223772" y="229389"/>
                  </a:lnTo>
                  <a:lnTo>
                    <a:pt x="225614" y="228691"/>
                  </a:lnTo>
                  <a:lnTo>
                    <a:pt x="227441" y="227984"/>
                  </a:lnTo>
                  <a:lnTo>
                    <a:pt x="229253" y="227268"/>
                  </a:lnTo>
                  <a:lnTo>
                    <a:pt x="231065" y="226552"/>
                  </a:lnTo>
                  <a:lnTo>
                    <a:pt x="232862" y="225836"/>
                  </a:lnTo>
                  <a:lnTo>
                    <a:pt x="234644" y="225111"/>
                  </a:lnTo>
                  <a:lnTo>
                    <a:pt x="236426" y="224386"/>
                  </a:lnTo>
                  <a:lnTo>
                    <a:pt x="238193" y="223660"/>
                  </a:lnTo>
                  <a:lnTo>
                    <a:pt x="239945" y="222926"/>
                  </a:lnTo>
                  <a:lnTo>
                    <a:pt x="241697" y="222191"/>
                  </a:lnTo>
                  <a:lnTo>
                    <a:pt x="243434" y="221457"/>
                  </a:lnTo>
                  <a:lnTo>
                    <a:pt x="245156" y="220713"/>
                  </a:lnTo>
                  <a:lnTo>
                    <a:pt x="246879" y="219979"/>
                  </a:lnTo>
                  <a:lnTo>
                    <a:pt x="248586" y="219226"/>
                  </a:lnTo>
                  <a:lnTo>
                    <a:pt x="250278" y="218483"/>
                  </a:lnTo>
                  <a:lnTo>
                    <a:pt x="251970" y="217730"/>
                  </a:lnTo>
                  <a:lnTo>
                    <a:pt x="255310" y="216224"/>
                  </a:lnTo>
                  <a:lnTo>
                    <a:pt x="258604" y="214710"/>
                  </a:lnTo>
                  <a:lnTo>
                    <a:pt x="261869" y="213186"/>
                  </a:lnTo>
                  <a:lnTo>
                    <a:pt x="265088" y="211662"/>
                  </a:lnTo>
                  <a:lnTo>
                    <a:pt x="268263" y="210119"/>
                  </a:lnTo>
                  <a:lnTo>
                    <a:pt x="271408" y="208586"/>
                  </a:lnTo>
                  <a:lnTo>
                    <a:pt x="274508" y="207035"/>
                  </a:lnTo>
                  <a:lnTo>
                    <a:pt x="277562" y="205492"/>
                  </a:lnTo>
                  <a:lnTo>
                    <a:pt x="280572" y="203932"/>
                  </a:lnTo>
                  <a:lnTo>
                    <a:pt x="283537" y="202380"/>
                  </a:lnTo>
                  <a:lnTo>
                    <a:pt x="286473" y="200829"/>
                  </a:lnTo>
                  <a:lnTo>
                    <a:pt x="289363" y="199268"/>
                  </a:lnTo>
                  <a:lnTo>
                    <a:pt x="292208" y="197717"/>
                  </a:lnTo>
                  <a:lnTo>
                    <a:pt x="295023" y="196156"/>
                  </a:lnTo>
                  <a:lnTo>
                    <a:pt x="297779" y="194605"/>
                  </a:lnTo>
                  <a:lnTo>
                    <a:pt x="300504" y="193053"/>
                  </a:lnTo>
                  <a:lnTo>
                    <a:pt x="303185" y="191502"/>
                  </a:lnTo>
                  <a:lnTo>
                    <a:pt x="305820" y="189959"/>
                  </a:lnTo>
                  <a:lnTo>
                    <a:pt x="308411" y="188417"/>
                  </a:lnTo>
                  <a:lnTo>
                    <a:pt x="310972" y="186875"/>
                  </a:lnTo>
                  <a:lnTo>
                    <a:pt x="313473" y="185351"/>
                  </a:lnTo>
                  <a:lnTo>
                    <a:pt x="315943" y="183827"/>
                  </a:lnTo>
                  <a:lnTo>
                    <a:pt x="318369" y="182312"/>
                  </a:lnTo>
                  <a:lnTo>
                    <a:pt x="320750" y="180807"/>
                  </a:lnTo>
                  <a:lnTo>
                    <a:pt x="323086" y="179310"/>
                  </a:lnTo>
                  <a:lnTo>
                    <a:pt x="325393" y="177823"/>
                  </a:lnTo>
                  <a:lnTo>
                    <a:pt x="327639" y="176345"/>
                  </a:lnTo>
                  <a:lnTo>
                    <a:pt x="329855" y="174876"/>
                  </a:lnTo>
                  <a:lnTo>
                    <a:pt x="332012" y="173426"/>
                  </a:lnTo>
                  <a:lnTo>
                    <a:pt x="334138" y="171984"/>
                  </a:lnTo>
                  <a:lnTo>
                    <a:pt x="336220" y="170561"/>
                  </a:lnTo>
                  <a:lnTo>
                    <a:pt x="338256" y="169148"/>
                  </a:lnTo>
                  <a:lnTo>
                    <a:pt x="340248" y="167752"/>
                  </a:lnTo>
                  <a:lnTo>
                    <a:pt x="342195" y="166366"/>
                  </a:lnTo>
                  <a:lnTo>
                    <a:pt x="344111" y="165007"/>
                  </a:lnTo>
                  <a:lnTo>
                    <a:pt x="345968" y="163658"/>
                  </a:lnTo>
                  <a:lnTo>
                    <a:pt x="347780" y="162327"/>
                  </a:lnTo>
                  <a:lnTo>
                    <a:pt x="349562" y="161014"/>
                  </a:lnTo>
                  <a:lnTo>
                    <a:pt x="351284" y="159729"/>
                  </a:lnTo>
                  <a:lnTo>
                    <a:pt x="352977" y="158462"/>
                  </a:lnTo>
                  <a:lnTo>
                    <a:pt x="354609" y="157213"/>
                  </a:lnTo>
                  <a:lnTo>
                    <a:pt x="356211" y="155983"/>
                  </a:lnTo>
                  <a:lnTo>
                    <a:pt x="357754" y="154780"/>
                  </a:lnTo>
                  <a:lnTo>
                    <a:pt x="359266" y="153605"/>
                  </a:lnTo>
                  <a:lnTo>
                    <a:pt x="360719" y="152449"/>
                  </a:lnTo>
                  <a:lnTo>
                    <a:pt x="362141" y="151319"/>
                  </a:lnTo>
                  <a:lnTo>
                    <a:pt x="363504" y="150209"/>
                  </a:lnTo>
                  <a:lnTo>
                    <a:pt x="364837" y="149134"/>
                  </a:lnTo>
                  <a:lnTo>
                    <a:pt x="366125" y="148088"/>
                  </a:lnTo>
                  <a:lnTo>
                    <a:pt x="367353" y="147060"/>
                  </a:lnTo>
                  <a:lnTo>
                    <a:pt x="369689" y="145104"/>
                  </a:lnTo>
                  <a:lnTo>
                    <a:pt x="371845" y="143268"/>
                  </a:lnTo>
                  <a:lnTo>
                    <a:pt x="373807" y="141561"/>
                  </a:lnTo>
                  <a:lnTo>
                    <a:pt x="375604" y="139991"/>
                  </a:lnTo>
                  <a:lnTo>
                    <a:pt x="377191" y="138550"/>
                  </a:lnTo>
                  <a:lnTo>
                    <a:pt x="378614" y="137264"/>
                  </a:lnTo>
                  <a:lnTo>
                    <a:pt x="379842" y="136126"/>
                  </a:lnTo>
                  <a:lnTo>
                    <a:pt x="380890" y="135153"/>
                  </a:lnTo>
                  <a:lnTo>
                    <a:pt x="381744" y="134336"/>
                  </a:lnTo>
                  <a:lnTo>
                    <a:pt x="382882" y="133225"/>
                  </a:lnTo>
                  <a:lnTo>
                    <a:pt x="383271" y="132839"/>
                  </a:lnTo>
                  <a:lnTo>
                    <a:pt x="382882" y="132463"/>
                  </a:lnTo>
                  <a:lnTo>
                    <a:pt x="381744" y="131352"/>
                  </a:lnTo>
                  <a:lnTo>
                    <a:pt x="380890" y="130535"/>
                  </a:lnTo>
                  <a:lnTo>
                    <a:pt x="379842" y="129562"/>
                  </a:lnTo>
                  <a:lnTo>
                    <a:pt x="378614" y="128424"/>
                  </a:lnTo>
                  <a:lnTo>
                    <a:pt x="377191" y="127138"/>
                  </a:lnTo>
                  <a:lnTo>
                    <a:pt x="375604" y="125697"/>
                  </a:lnTo>
                  <a:lnTo>
                    <a:pt x="373807" y="124127"/>
                  </a:lnTo>
                  <a:lnTo>
                    <a:pt x="371845" y="122420"/>
                  </a:lnTo>
                  <a:lnTo>
                    <a:pt x="369689" y="120584"/>
                  </a:lnTo>
                  <a:lnTo>
                    <a:pt x="367353" y="118628"/>
                  </a:lnTo>
                  <a:lnTo>
                    <a:pt x="366125" y="117609"/>
                  </a:lnTo>
                  <a:lnTo>
                    <a:pt x="364837" y="116554"/>
                  </a:lnTo>
                  <a:lnTo>
                    <a:pt x="363504" y="115479"/>
                  </a:lnTo>
                  <a:lnTo>
                    <a:pt x="362141" y="114369"/>
                  </a:lnTo>
                  <a:lnTo>
                    <a:pt x="360719" y="113239"/>
                  </a:lnTo>
                  <a:lnTo>
                    <a:pt x="359266" y="112083"/>
                  </a:lnTo>
                  <a:lnTo>
                    <a:pt x="357754" y="110908"/>
                  </a:lnTo>
                  <a:lnTo>
                    <a:pt x="356211" y="109705"/>
                  </a:lnTo>
                  <a:lnTo>
                    <a:pt x="354609" y="108475"/>
                  </a:lnTo>
                  <a:lnTo>
                    <a:pt x="352977" y="107226"/>
                  </a:lnTo>
                  <a:lnTo>
                    <a:pt x="351284" y="105959"/>
                  </a:lnTo>
                  <a:lnTo>
                    <a:pt x="349562" y="104674"/>
                  </a:lnTo>
                  <a:lnTo>
                    <a:pt x="347780" y="103361"/>
                  </a:lnTo>
                  <a:lnTo>
                    <a:pt x="345968" y="102030"/>
                  </a:lnTo>
                  <a:lnTo>
                    <a:pt x="344111" y="100690"/>
                  </a:lnTo>
                  <a:lnTo>
                    <a:pt x="342195" y="99322"/>
                  </a:lnTo>
                  <a:lnTo>
                    <a:pt x="340248" y="97936"/>
                  </a:lnTo>
                  <a:lnTo>
                    <a:pt x="338256" y="96540"/>
                  </a:lnTo>
                  <a:lnTo>
                    <a:pt x="336220" y="95127"/>
                  </a:lnTo>
                  <a:lnTo>
                    <a:pt x="334138" y="93704"/>
                  </a:lnTo>
                  <a:lnTo>
                    <a:pt x="332012" y="92262"/>
                  </a:lnTo>
                  <a:lnTo>
                    <a:pt x="329855" y="90812"/>
                  </a:lnTo>
                  <a:lnTo>
                    <a:pt x="327639" y="89343"/>
                  </a:lnTo>
                  <a:lnTo>
                    <a:pt x="325393" y="87865"/>
                  </a:lnTo>
                  <a:lnTo>
                    <a:pt x="323086" y="86378"/>
                  </a:lnTo>
                  <a:lnTo>
                    <a:pt x="320750" y="84881"/>
                  </a:lnTo>
                  <a:lnTo>
                    <a:pt x="318369" y="83376"/>
                  </a:lnTo>
                  <a:lnTo>
                    <a:pt x="315943" y="81861"/>
                  </a:lnTo>
                  <a:lnTo>
                    <a:pt x="313473" y="80337"/>
                  </a:lnTo>
                  <a:lnTo>
                    <a:pt x="310972" y="78813"/>
                  </a:lnTo>
                  <a:lnTo>
                    <a:pt x="308411" y="77271"/>
                  </a:lnTo>
                  <a:lnTo>
                    <a:pt x="305820" y="75738"/>
                  </a:lnTo>
                  <a:lnTo>
                    <a:pt x="303185" y="74186"/>
                  </a:lnTo>
                  <a:lnTo>
                    <a:pt x="300504" y="72644"/>
                  </a:lnTo>
                  <a:lnTo>
                    <a:pt x="297779" y="71083"/>
                  </a:lnTo>
                  <a:lnTo>
                    <a:pt x="295023" y="69532"/>
                  </a:lnTo>
                  <a:lnTo>
                    <a:pt x="292208" y="67980"/>
                  </a:lnTo>
                  <a:lnTo>
                    <a:pt x="289363" y="66420"/>
                  </a:lnTo>
                  <a:lnTo>
                    <a:pt x="286473" y="64868"/>
                  </a:lnTo>
                  <a:lnTo>
                    <a:pt x="283537" y="63308"/>
                  </a:lnTo>
                  <a:lnTo>
                    <a:pt x="280572" y="61756"/>
                  </a:lnTo>
                  <a:lnTo>
                    <a:pt x="277562" y="60205"/>
                  </a:lnTo>
                  <a:lnTo>
                    <a:pt x="274508" y="58653"/>
                  </a:lnTo>
                  <a:lnTo>
                    <a:pt x="271408" y="57111"/>
                  </a:lnTo>
                  <a:lnTo>
                    <a:pt x="268263" y="55569"/>
                  </a:lnTo>
                  <a:lnTo>
                    <a:pt x="265088" y="54036"/>
                  </a:lnTo>
                  <a:lnTo>
                    <a:pt x="261869" y="52502"/>
                  </a:lnTo>
                  <a:lnTo>
                    <a:pt x="258604" y="50979"/>
                  </a:lnTo>
                  <a:lnTo>
                    <a:pt x="255310" y="49464"/>
                  </a:lnTo>
                  <a:lnTo>
                    <a:pt x="251970" y="47958"/>
                  </a:lnTo>
                  <a:lnTo>
                    <a:pt x="250278" y="47205"/>
                  </a:lnTo>
                  <a:lnTo>
                    <a:pt x="248586" y="46462"/>
                  </a:lnTo>
                  <a:lnTo>
                    <a:pt x="246879" y="45718"/>
                  </a:lnTo>
                  <a:lnTo>
                    <a:pt x="245156" y="44975"/>
                  </a:lnTo>
                  <a:lnTo>
                    <a:pt x="243434" y="44231"/>
                  </a:lnTo>
                  <a:lnTo>
                    <a:pt x="241697" y="43497"/>
                  </a:lnTo>
                  <a:lnTo>
                    <a:pt x="239945" y="42762"/>
                  </a:lnTo>
                  <a:lnTo>
                    <a:pt x="238193" y="42028"/>
                  </a:lnTo>
                  <a:lnTo>
                    <a:pt x="236426" y="41302"/>
                  </a:lnTo>
                  <a:lnTo>
                    <a:pt x="234644" y="40577"/>
                  </a:lnTo>
                  <a:lnTo>
                    <a:pt x="232862" y="39852"/>
                  </a:lnTo>
                  <a:lnTo>
                    <a:pt x="231065" y="39136"/>
                  </a:lnTo>
                  <a:lnTo>
                    <a:pt x="229253" y="38420"/>
                  </a:lnTo>
                  <a:lnTo>
                    <a:pt x="227441" y="37713"/>
                  </a:lnTo>
                  <a:lnTo>
                    <a:pt x="225614" y="37006"/>
                  </a:lnTo>
                  <a:lnTo>
                    <a:pt x="223772" y="36299"/>
                  </a:lnTo>
                  <a:lnTo>
                    <a:pt x="221930" y="35601"/>
                  </a:lnTo>
                  <a:lnTo>
                    <a:pt x="220073" y="34904"/>
                  </a:lnTo>
                  <a:lnTo>
                    <a:pt x="218201" y="34206"/>
                  </a:lnTo>
                  <a:lnTo>
                    <a:pt x="216330" y="33518"/>
                  </a:lnTo>
                  <a:lnTo>
                    <a:pt x="214443" y="32838"/>
                  </a:lnTo>
                  <a:lnTo>
                    <a:pt x="212541" y="32159"/>
                  </a:lnTo>
                  <a:lnTo>
                    <a:pt x="210639" y="31480"/>
                  </a:lnTo>
                  <a:lnTo>
                    <a:pt x="208722" y="30809"/>
                  </a:lnTo>
                  <a:lnTo>
                    <a:pt x="206805" y="30139"/>
                  </a:lnTo>
                  <a:lnTo>
                    <a:pt x="204859" y="29478"/>
                  </a:lnTo>
                  <a:lnTo>
                    <a:pt x="202912" y="28826"/>
                  </a:lnTo>
                  <a:lnTo>
                    <a:pt x="200965" y="28175"/>
                  </a:lnTo>
                  <a:lnTo>
                    <a:pt x="199003" y="27523"/>
                  </a:lnTo>
                  <a:lnTo>
                    <a:pt x="197027" y="26880"/>
                  </a:lnTo>
                  <a:lnTo>
                    <a:pt x="195035" y="26247"/>
                  </a:lnTo>
                  <a:lnTo>
                    <a:pt x="193043" y="25613"/>
                  </a:lnTo>
                  <a:lnTo>
                    <a:pt x="191037" y="24989"/>
                  </a:lnTo>
                  <a:lnTo>
                    <a:pt x="189030" y="24365"/>
                  </a:lnTo>
                  <a:lnTo>
                    <a:pt x="187008" y="23750"/>
                  </a:lnTo>
                  <a:lnTo>
                    <a:pt x="184972" y="23135"/>
                  </a:lnTo>
                  <a:lnTo>
                    <a:pt x="182920" y="22529"/>
                  </a:lnTo>
                  <a:lnTo>
                    <a:pt x="180869" y="21932"/>
                  </a:lnTo>
                  <a:lnTo>
                    <a:pt x="178802" y="21344"/>
                  </a:lnTo>
                  <a:lnTo>
                    <a:pt x="176736" y="20757"/>
                  </a:lnTo>
                  <a:lnTo>
                    <a:pt x="174654" y="20169"/>
                  </a:lnTo>
                  <a:lnTo>
                    <a:pt x="172558" y="19600"/>
                  </a:lnTo>
                  <a:lnTo>
                    <a:pt x="170461" y="19031"/>
                  </a:lnTo>
                  <a:lnTo>
                    <a:pt x="168350" y="18471"/>
                  </a:lnTo>
                  <a:lnTo>
                    <a:pt x="166238" y="17911"/>
                  </a:lnTo>
                  <a:lnTo>
                    <a:pt x="164097" y="17360"/>
                  </a:lnTo>
                  <a:lnTo>
                    <a:pt x="161955" y="16819"/>
                  </a:lnTo>
                  <a:lnTo>
                    <a:pt x="159814" y="16286"/>
                  </a:lnTo>
                  <a:lnTo>
                    <a:pt x="157657" y="15754"/>
                  </a:lnTo>
                  <a:lnTo>
                    <a:pt x="155486" y="15240"/>
                  </a:lnTo>
                  <a:lnTo>
                    <a:pt x="153300" y="14725"/>
                  </a:lnTo>
                  <a:lnTo>
                    <a:pt x="151113" y="14211"/>
                  </a:lnTo>
                  <a:lnTo>
                    <a:pt x="148927" y="13716"/>
                  </a:lnTo>
                  <a:lnTo>
                    <a:pt x="146711" y="13220"/>
                  </a:lnTo>
                  <a:lnTo>
                    <a:pt x="144494" y="12733"/>
                  </a:lnTo>
                  <a:lnTo>
                    <a:pt x="142278" y="12256"/>
                  </a:lnTo>
                  <a:lnTo>
                    <a:pt x="140047" y="11788"/>
                  </a:lnTo>
                  <a:lnTo>
                    <a:pt x="137801" y="11320"/>
                  </a:lnTo>
                  <a:lnTo>
                    <a:pt x="135539" y="10870"/>
                  </a:lnTo>
                  <a:lnTo>
                    <a:pt x="133278" y="10420"/>
                  </a:lnTo>
                  <a:lnTo>
                    <a:pt x="131002" y="9979"/>
                  </a:lnTo>
                  <a:lnTo>
                    <a:pt x="128726" y="9548"/>
                  </a:lnTo>
                  <a:lnTo>
                    <a:pt x="126434" y="9125"/>
                  </a:lnTo>
                  <a:lnTo>
                    <a:pt x="124128" y="8712"/>
                  </a:lnTo>
                  <a:lnTo>
                    <a:pt x="121822" y="8308"/>
                  </a:lnTo>
                  <a:lnTo>
                    <a:pt x="119501" y="7914"/>
                  </a:lnTo>
                  <a:lnTo>
                    <a:pt x="117180" y="7519"/>
                  </a:lnTo>
                  <a:lnTo>
                    <a:pt x="114829" y="7142"/>
                  </a:lnTo>
                  <a:lnTo>
                    <a:pt x="112493" y="6766"/>
                  </a:lnTo>
                  <a:lnTo>
                    <a:pt x="110127" y="6408"/>
                  </a:lnTo>
                  <a:lnTo>
                    <a:pt x="107761" y="6050"/>
                  </a:lnTo>
                  <a:lnTo>
                    <a:pt x="105395" y="5701"/>
                  </a:lnTo>
                  <a:lnTo>
                    <a:pt x="102999" y="5371"/>
                  </a:lnTo>
                  <a:lnTo>
                    <a:pt x="100618" y="5040"/>
                  </a:lnTo>
                  <a:lnTo>
                    <a:pt x="98207" y="4728"/>
                  </a:lnTo>
                  <a:lnTo>
                    <a:pt x="95796" y="4416"/>
                  </a:lnTo>
                  <a:lnTo>
                    <a:pt x="93370" y="4122"/>
                  </a:lnTo>
                  <a:lnTo>
                    <a:pt x="90944" y="3828"/>
                  </a:lnTo>
                  <a:lnTo>
                    <a:pt x="88503" y="3553"/>
                  </a:lnTo>
                  <a:lnTo>
                    <a:pt x="86062" y="3278"/>
                  </a:lnTo>
                  <a:lnTo>
                    <a:pt x="83591" y="3021"/>
                  </a:lnTo>
                  <a:lnTo>
                    <a:pt x="81135" y="2773"/>
                  </a:lnTo>
                  <a:lnTo>
                    <a:pt x="78649" y="2534"/>
                  </a:lnTo>
                  <a:lnTo>
                    <a:pt x="76163" y="2304"/>
                  </a:lnTo>
                  <a:lnTo>
                    <a:pt x="73678" y="2084"/>
                  </a:lnTo>
                  <a:lnTo>
                    <a:pt x="71162" y="1873"/>
                  </a:lnTo>
                  <a:lnTo>
                    <a:pt x="68661" y="1680"/>
                  </a:lnTo>
                  <a:lnTo>
                    <a:pt x="66130" y="1487"/>
                  </a:lnTo>
                  <a:lnTo>
                    <a:pt x="63599" y="1313"/>
                  </a:lnTo>
                  <a:lnTo>
                    <a:pt x="61054" y="1148"/>
                  </a:lnTo>
                  <a:lnTo>
                    <a:pt x="58508" y="992"/>
                  </a:lnTo>
                  <a:lnTo>
                    <a:pt x="55947" y="845"/>
                  </a:lnTo>
                  <a:lnTo>
                    <a:pt x="53386" y="716"/>
                  </a:lnTo>
                  <a:lnTo>
                    <a:pt x="50811" y="588"/>
                  </a:lnTo>
                  <a:lnTo>
                    <a:pt x="48220" y="478"/>
                  </a:lnTo>
                  <a:lnTo>
                    <a:pt x="45629" y="377"/>
                  </a:lnTo>
                  <a:lnTo>
                    <a:pt x="43024" y="294"/>
                  </a:lnTo>
                  <a:lnTo>
                    <a:pt x="40418" y="211"/>
                  </a:lnTo>
                  <a:lnTo>
                    <a:pt x="37797" y="147"/>
                  </a:lnTo>
                  <a:lnTo>
                    <a:pt x="35162" y="92"/>
                  </a:lnTo>
                  <a:lnTo>
                    <a:pt x="32526" y="55"/>
                  </a:lnTo>
                  <a:lnTo>
                    <a:pt x="29876" y="19"/>
                  </a:lnTo>
                  <a:lnTo>
                    <a:pt x="27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137aa9371db_0_160"/>
            <p:cNvSpPr/>
            <p:nvPr/>
          </p:nvSpPr>
          <p:spPr>
            <a:xfrm>
              <a:off x="-9069850" y="-7981250"/>
              <a:ext cx="9581800" cy="6642425"/>
            </a:xfrm>
            <a:custGeom>
              <a:avLst/>
              <a:gdLst/>
              <a:ahLst/>
              <a:cxnLst/>
              <a:rect l="l" t="t" r="r" b="b"/>
              <a:pathLst>
                <a:path w="383272" h="265697" fill="none" extrusionOk="0">
                  <a:moveTo>
                    <a:pt x="383271" y="132839"/>
                  </a:moveTo>
                  <a:lnTo>
                    <a:pt x="383271" y="132839"/>
                  </a:lnTo>
                  <a:lnTo>
                    <a:pt x="382882" y="133225"/>
                  </a:lnTo>
                  <a:lnTo>
                    <a:pt x="381744" y="134336"/>
                  </a:lnTo>
                  <a:lnTo>
                    <a:pt x="380890" y="135153"/>
                  </a:lnTo>
                  <a:lnTo>
                    <a:pt x="379842" y="136126"/>
                  </a:lnTo>
                  <a:lnTo>
                    <a:pt x="378614" y="137264"/>
                  </a:lnTo>
                  <a:lnTo>
                    <a:pt x="377191" y="138550"/>
                  </a:lnTo>
                  <a:lnTo>
                    <a:pt x="375604" y="139991"/>
                  </a:lnTo>
                  <a:lnTo>
                    <a:pt x="373807" y="141561"/>
                  </a:lnTo>
                  <a:lnTo>
                    <a:pt x="371845" y="143268"/>
                  </a:lnTo>
                  <a:lnTo>
                    <a:pt x="369689" y="145104"/>
                  </a:lnTo>
                  <a:lnTo>
                    <a:pt x="367353" y="147060"/>
                  </a:lnTo>
                  <a:lnTo>
                    <a:pt x="366125" y="148088"/>
                  </a:lnTo>
                  <a:lnTo>
                    <a:pt x="364837" y="149134"/>
                  </a:lnTo>
                  <a:lnTo>
                    <a:pt x="363504" y="150209"/>
                  </a:lnTo>
                  <a:lnTo>
                    <a:pt x="362141" y="151319"/>
                  </a:lnTo>
                  <a:lnTo>
                    <a:pt x="360719" y="152449"/>
                  </a:lnTo>
                  <a:lnTo>
                    <a:pt x="359266" y="153605"/>
                  </a:lnTo>
                  <a:lnTo>
                    <a:pt x="357754" y="154780"/>
                  </a:lnTo>
                  <a:lnTo>
                    <a:pt x="356211" y="155983"/>
                  </a:lnTo>
                  <a:lnTo>
                    <a:pt x="354609" y="157213"/>
                  </a:lnTo>
                  <a:lnTo>
                    <a:pt x="352977" y="158462"/>
                  </a:lnTo>
                  <a:lnTo>
                    <a:pt x="351284" y="159729"/>
                  </a:lnTo>
                  <a:lnTo>
                    <a:pt x="349562" y="161014"/>
                  </a:lnTo>
                  <a:lnTo>
                    <a:pt x="347780" y="162327"/>
                  </a:lnTo>
                  <a:lnTo>
                    <a:pt x="345968" y="163658"/>
                  </a:lnTo>
                  <a:lnTo>
                    <a:pt x="344111" y="165007"/>
                  </a:lnTo>
                  <a:lnTo>
                    <a:pt x="342195" y="166366"/>
                  </a:lnTo>
                  <a:lnTo>
                    <a:pt x="340248" y="167752"/>
                  </a:lnTo>
                  <a:lnTo>
                    <a:pt x="338256" y="169148"/>
                  </a:lnTo>
                  <a:lnTo>
                    <a:pt x="336220" y="170561"/>
                  </a:lnTo>
                  <a:lnTo>
                    <a:pt x="334138" y="171984"/>
                  </a:lnTo>
                  <a:lnTo>
                    <a:pt x="332012" y="173426"/>
                  </a:lnTo>
                  <a:lnTo>
                    <a:pt x="329855" y="174876"/>
                  </a:lnTo>
                  <a:lnTo>
                    <a:pt x="327639" y="176345"/>
                  </a:lnTo>
                  <a:lnTo>
                    <a:pt x="325393" y="177823"/>
                  </a:lnTo>
                  <a:lnTo>
                    <a:pt x="323086" y="179310"/>
                  </a:lnTo>
                  <a:lnTo>
                    <a:pt x="320750" y="180807"/>
                  </a:lnTo>
                  <a:lnTo>
                    <a:pt x="318369" y="182312"/>
                  </a:lnTo>
                  <a:lnTo>
                    <a:pt x="315943" y="183827"/>
                  </a:lnTo>
                  <a:lnTo>
                    <a:pt x="313473" y="185351"/>
                  </a:lnTo>
                  <a:lnTo>
                    <a:pt x="310972" y="186875"/>
                  </a:lnTo>
                  <a:lnTo>
                    <a:pt x="308411" y="188417"/>
                  </a:lnTo>
                  <a:lnTo>
                    <a:pt x="305820" y="189959"/>
                  </a:lnTo>
                  <a:lnTo>
                    <a:pt x="303185" y="191502"/>
                  </a:lnTo>
                  <a:lnTo>
                    <a:pt x="300504" y="193053"/>
                  </a:lnTo>
                  <a:lnTo>
                    <a:pt x="297779" y="194605"/>
                  </a:lnTo>
                  <a:lnTo>
                    <a:pt x="295023" y="196156"/>
                  </a:lnTo>
                  <a:lnTo>
                    <a:pt x="292208" y="197717"/>
                  </a:lnTo>
                  <a:lnTo>
                    <a:pt x="289363" y="199268"/>
                  </a:lnTo>
                  <a:lnTo>
                    <a:pt x="286473" y="200829"/>
                  </a:lnTo>
                  <a:lnTo>
                    <a:pt x="283537" y="202380"/>
                  </a:lnTo>
                  <a:lnTo>
                    <a:pt x="280572" y="203932"/>
                  </a:lnTo>
                  <a:lnTo>
                    <a:pt x="277562" y="205492"/>
                  </a:lnTo>
                  <a:lnTo>
                    <a:pt x="274508" y="207035"/>
                  </a:lnTo>
                  <a:lnTo>
                    <a:pt x="271408" y="208586"/>
                  </a:lnTo>
                  <a:lnTo>
                    <a:pt x="268263" y="210119"/>
                  </a:lnTo>
                  <a:lnTo>
                    <a:pt x="265088" y="211662"/>
                  </a:lnTo>
                  <a:lnTo>
                    <a:pt x="261869" y="213186"/>
                  </a:lnTo>
                  <a:lnTo>
                    <a:pt x="258604" y="214710"/>
                  </a:lnTo>
                  <a:lnTo>
                    <a:pt x="255310" y="216224"/>
                  </a:lnTo>
                  <a:lnTo>
                    <a:pt x="251970" y="217730"/>
                  </a:lnTo>
                  <a:lnTo>
                    <a:pt x="250278" y="218483"/>
                  </a:lnTo>
                  <a:lnTo>
                    <a:pt x="248586" y="219226"/>
                  </a:lnTo>
                  <a:lnTo>
                    <a:pt x="246879" y="219979"/>
                  </a:lnTo>
                  <a:lnTo>
                    <a:pt x="245156" y="220713"/>
                  </a:lnTo>
                  <a:lnTo>
                    <a:pt x="243434" y="221457"/>
                  </a:lnTo>
                  <a:lnTo>
                    <a:pt x="241697" y="222191"/>
                  </a:lnTo>
                  <a:lnTo>
                    <a:pt x="239945" y="222926"/>
                  </a:lnTo>
                  <a:lnTo>
                    <a:pt x="238193" y="223660"/>
                  </a:lnTo>
                  <a:lnTo>
                    <a:pt x="236426" y="224386"/>
                  </a:lnTo>
                  <a:lnTo>
                    <a:pt x="234644" y="225111"/>
                  </a:lnTo>
                  <a:lnTo>
                    <a:pt x="232862" y="225836"/>
                  </a:lnTo>
                  <a:lnTo>
                    <a:pt x="231065" y="226552"/>
                  </a:lnTo>
                  <a:lnTo>
                    <a:pt x="229253" y="227268"/>
                  </a:lnTo>
                  <a:lnTo>
                    <a:pt x="227441" y="227984"/>
                  </a:lnTo>
                  <a:lnTo>
                    <a:pt x="225614" y="228691"/>
                  </a:lnTo>
                  <a:lnTo>
                    <a:pt x="223772" y="229389"/>
                  </a:lnTo>
                  <a:lnTo>
                    <a:pt x="221930" y="230096"/>
                  </a:lnTo>
                  <a:lnTo>
                    <a:pt x="220073" y="230793"/>
                  </a:lnTo>
                  <a:lnTo>
                    <a:pt x="218201" y="231482"/>
                  </a:lnTo>
                  <a:lnTo>
                    <a:pt x="216330" y="232170"/>
                  </a:lnTo>
                  <a:lnTo>
                    <a:pt x="214443" y="232859"/>
                  </a:lnTo>
                  <a:lnTo>
                    <a:pt x="212541" y="233538"/>
                  </a:lnTo>
                  <a:lnTo>
                    <a:pt x="210639" y="234209"/>
                  </a:lnTo>
                  <a:lnTo>
                    <a:pt x="208722" y="234879"/>
                  </a:lnTo>
                  <a:lnTo>
                    <a:pt x="206805" y="235549"/>
                  </a:lnTo>
                  <a:lnTo>
                    <a:pt x="204859" y="236210"/>
                  </a:lnTo>
                  <a:lnTo>
                    <a:pt x="202912" y="236871"/>
                  </a:lnTo>
                  <a:lnTo>
                    <a:pt x="200965" y="237523"/>
                  </a:lnTo>
                  <a:lnTo>
                    <a:pt x="199003" y="238165"/>
                  </a:lnTo>
                  <a:lnTo>
                    <a:pt x="197027" y="238808"/>
                  </a:lnTo>
                  <a:lnTo>
                    <a:pt x="195035" y="239450"/>
                  </a:lnTo>
                  <a:lnTo>
                    <a:pt x="193043" y="240084"/>
                  </a:lnTo>
                  <a:lnTo>
                    <a:pt x="191037" y="240708"/>
                  </a:lnTo>
                  <a:lnTo>
                    <a:pt x="189030" y="241323"/>
                  </a:lnTo>
                  <a:lnTo>
                    <a:pt x="187008" y="241948"/>
                  </a:lnTo>
                  <a:lnTo>
                    <a:pt x="184972" y="242553"/>
                  </a:lnTo>
                  <a:lnTo>
                    <a:pt x="182920" y="243159"/>
                  </a:lnTo>
                  <a:lnTo>
                    <a:pt x="180869" y="243756"/>
                  </a:lnTo>
                  <a:lnTo>
                    <a:pt x="178802" y="244353"/>
                  </a:lnTo>
                  <a:lnTo>
                    <a:pt x="176736" y="244940"/>
                  </a:lnTo>
                  <a:lnTo>
                    <a:pt x="174654" y="245519"/>
                  </a:lnTo>
                  <a:lnTo>
                    <a:pt x="172558" y="246088"/>
                  </a:lnTo>
                  <a:lnTo>
                    <a:pt x="170461" y="246657"/>
                  </a:lnTo>
                  <a:lnTo>
                    <a:pt x="168350" y="247226"/>
                  </a:lnTo>
                  <a:lnTo>
                    <a:pt x="166238" y="247777"/>
                  </a:lnTo>
                  <a:lnTo>
                    <a:pt x="164097" y="248328"/>
                  </a:lnTo>
                  <a:lnTo>
                    <a:pt x="161955" y="248870"/>
                  </a:lnTo>
                  <a:lnTo>
                    <a:pt x="159814" y="249402"/>
                  </a:lnTo>
                  <a:lnTo>
                    <a:pt x="157657" y="249934"/>
                  </a:lnTo>
                  <a:lnTo>
                    <a:pt x="155486" y="250458"/>
                  </a:lnTo>
                  <a:lnTo>
                    <a:pt x="153300" y="250972"/>
                  </a:lnTo>
                  <a:lnTo>
                    <a:pt x="151113" y="251477"/>
                  </a:lnTo>
                  <a:lnTo>
                    <a:pt x="148927" y="251982"/>
                  </a:lnTo>
                  <a:lnTo>
                    <a:pt x="146711" y="252468"/>
                  </a:lnTo>
                  <a:lnTo>
                    <a:pt x="144494" y="252955"/>
                  </a:lnTo>
                  <a:lnTo>
                    <a:pt x="142278" y="253432"/>
                  </a:lnTo>
                  <a:lnTo>
                    <a:pt x="140047" y="253900"/>
                  </a:lnTo>
                  <a:lnTo>
                    <a:pt x="137801" y="254369"/>
                  </a:lnTo>
                  <a:lnTo>
                    <a:pt x="135539" y="254818"/>
                  </a:lnTo>
                  <a:lnTo>
                    <a:pt x="133278" y="255268"/>
                  </a:lnTo>
                  <a:lnTo>
                    <a:pt x="131002" y="255709"/>
                  </a:lnTo>
                  <a:lnTo>
                    <a:pt x="128726" y="256140"/>
                  </a:lnTo>
                  <a:lnTo>
                    <a:pt x="126434" y="256563"/>
                  </a:lnTo>
                  <a:lnTo>
                    <a:pt x="124128" y="256976"/>
                  </a:lnTo>
                  <a:lnTo>
                    <a:pt x="121822" y="257380"/>
                  </a:lnTo>
                  <a:lnTo>
                    <a:pt x="119501" y="257784"/>
                  </a:lnTo>
                  <a:lnTo>
                    <a:pt x="117180" y="258169"/>
                  </a:lnTo>
                  <a:lnTo>
                    <a:pt x="114829" y="258555"/>
                  </a:lnTo>
                  <a:lnTo>
                    <a:pt x="112493" y="258922"/>
                  </a:lnTo>
                  <a:lnTo>
                    <a:pt x="110127" y="259289"/>
                  </a:lnTo>
                  <a:lnTo>
                    <a:pt x="107761" y="259638"/>
                  </a:lnTo>
                  <a:lnTo>
                    <a:pt x="105395" y="259987"/>
                  </a:lnTo>
                  <a:lnTo>
                    <a:pt x="102999" y="260317"/>
                  </a:lnTo>
                  <a:lnTo>
                    <a:pt x="100618" y="260648"/>
                  </a:lnTo>
                  <a:lnTo>
                    <a:pt x="98207" y="260969"/>
                  </a:lnTo>
                  <a:lnTo>
                    <a:pt x="95796" y="261272"/>
                  </a:lnTo>
                  <a:lnTo>
                    <a:pt x="93370" y="261575"/>
                  </a:lnTo>
                  <a:lnTo>
                    <a:pt x="90944" y="261860"/>
                  </a:lnTo>
                  <a:lnTo>
                    <a:pt x="88503" y="262144"/>
                  </a:lnTo>
                  <a:lnTo>
                    <a:pt x="86062" y="262410"/>
                  </a:lnTo>
                  <a:lnTo>
                    <a:pt x="83591" y="262668"/>
                  </a:lnTo>
                  <a:lnTo>
                    <a:pt x="81135" y="262915"/>
                  </a:lnTo>
                  <a:lnTo>
                    <a:pt x="78649" y="263163"/>
                  </a:lnTo>
                  <a:lnTo>
                    <a:pt x="76163" y="263393"/>
                  </a:lnTo>
                  <a:lnTo>
                    <a:pt x="73678" y="263604"/>
                  </a:lnTo>
                  <a:lnTo>
                    <a:pt x="71162" y="263815"/>
                  </a:lnTo>
                  <a:lnTo>
                    <a:pt x="68661" y="264017"/>
                  </a:lnTo>
                  <a:lnTo>
                    <a:pt x="66130" y="264201"/>
                  </a:lnTo>
                  <a:lnTo>
                    <a:pt x="63599" y="264375"/>
                  </a:lnTo>
                  <a:lnTo>
                    <a:pt x="61054" y="264549"/>
                  </a:lnTo>
                  <a:lnTo>
                    <a:pt x="58508" y="264706"/>
                  </a:lnTo>
                  <a:lnTo>
                    <a:pt x="55947" y="264843"/>
                  </a:lnTo>
                  <a:lnTo>
                    <a:pt x="53386" y="264981"/>
                  </a:lnTo>
                  <a:lnTo>
                    <a:pt x="50811" y="265100"/>
                  </a:lnTo>
                  <a:lnTo>
                    <a:pt x="48220" y="265210"/>
                  </a:lnTo>
                  <a:lnTo>
                    <a:pt x="45629" y="265311"/>
                  </a:lnTo>
                  <a:lnTo>
                    <a:pt x="43024" y="265403"/>
                  </a:lnTo>
                  <a:lnTo>
                    <a:pt x="40418" y="265477"/>
                  </a:lnTo>
                  <a:lnTo>
                    <a:pt x="37797" y="265541"/>
                  </a:lnTo>
                  <a:lnTo>
                    <a:pt x="35162" y="265596"/>
                  </a:lnTo>
                  <a:lnTo>
                    <a:pt x="32526" y="265642"/>
                  </a:lnTo>
                  <a:lnTo>
                    <a:pt x="29876" y="265669"/>
                  </a:lnTo>
                  <a:lnTo>
                    <a:pt x="27210" y="265688"/>
                  </a:lnTo>
                  <a:lnTo>
                    <a:pt x="24544" y="265697"/>
                  </a:lnTo>
                  <a:lnTo>
                    <a:pt x="24544" y="265697"/>
                  </a:lnTo>
                  <a:lnTo>
                    <a:pt x="21445" y="265688"/>
                  </a:lnTo>
                  <a:lnTo>
                    <a:pt x="18345" y="265660"/>
                  </a:lnTo>
                  <a:lnTo>
                    <a:pt x="15260" y="265624"/>
                  </a:lnTo>
                  <a:lnTo>
                    <a:pt x="12175" y="265559"/>
                  </a:lnTo>
                  <a:lnTo>
                    <a:pt x="9120" y="265486"/>
                  </a:lnTo>
                  <a:lnTo>
                    <a:pt x="6065" y="265394"/>
                  </a:lnTo>
                  <a:lnTo>
                    <a:pt x="3025" y="265293"/>
                  </a:lnTo>
                  <a:lnTo>
                    <a:pt x="0" y="265165"/>
                  </a:lnTo>
                  <a:lnTo>
                    <a:pt x="0" y="265165"/>
                  </a:lnTo>
                  <a:lnTo>
                    <a:pt x="2501" y="265054"/>
                  </a:lnTo>
                  <a:lnTo>
                    <a:pt x="4972" y="264935"/>
                  </a:lnTo>
                  <a:lnTo>
                    <a:pt x="7443" y="264807"/>
                  </a:lnTo>
                  <a:lnTo>
                    <a:pt x="9914" y="264669"/>
                  </a:lnTo>
                  <a:lnTo>
                    <a:pt x="12370" y="264513"/>
                  </a:lnTo>
                  <a:lnTo>
                    <a:pt x="14811" y="264348"/>
                  </a:lnTo>
                  <a:lnTo>
                    <a:pt x="17252" y="264182"/>
                  </a:lnTo>
                  <a:lnTo>
                    <a:pt x="19678" y="263999"/>
                  </a:lnTo>
                  <a:lnTo>
                    <a:pt x="22104" y="263806"/>
                  </a:lnTo>
                  <a:lnTo>
                    <a:pt x="24515" y="263604"/>
                  </a:lnTo>
                  <a:lnTo>
                    <a:pt x="26911" y="263393"/>
                  </a:lnTo>
                  <a:lnTo>
                    <a:pt x="29307" y="263172"/>
                  </a:lnTo>
                  <a:lnTo>
                    <a:pt x="31703" y="262943"/>
                  </a:lnTo>
                  <a:lnTo>
                    <a:pt x="34084" y="262704"/>
                  </a:lnTo>
                  <a:lnTo>
                    <a:pt x="36450" y="262456"/>
                  </a:lnTo>
                  <a:lnTo>
                    <a:pt x="38816" y="262199"/>
                  </a:lnTo>
                  <a:lnTo>
                    <a:pt x="41167" y="261933"/>
                  </a:lnTo>
                  <a:lnTo>
                    <a:pt x="43503" y="261658"/>
                  </a:lnTo>
                  <a:lnTo>
                    <a:pt x="45839" y="261373"/>
                  </a:lnTo>
                  <a:lnTo>
                    <a:pt x="48175" y="261079"/>
                  </a:lnTo>
                  <a:lnTo>
                    <a:pt x="50496" y="260776"/>
                  </a:lnTo>
                  <a:lnTo>
                    <a:pt x="52802" y="260464"/>
                  </a:lnTo>
                  <a:lnTo>
                    <a:pt x="55108" y="260152"/>
                  </a:lnTo>
                  <a:lnTo>
                    <a:pt x="57400" y="259822"/>
                  </a:lnTo>
                  <a:lnTo>
                    <a:pt x="59691" y="259482"/>
                  </a:lnTo>
                  <a:lnTo>
                    <a:pt x="61967" y="259142"/>
                  </a:lnTo>
                  <a:lnTo>
                    <a:pt x="64228" y="258784"/>
                  </a:lnTo>
                  <a:lnTo>
                    <a:pt x="66490" y="258426"/>
                  </a:lnTo>
                  <a:lnTo>
                    <a:pt x="68736" y="258059"/>
                  </a:lnTo>
                  <a:lnTo>
                    <a:pt x="70982" y="257683"/>
                  </a:lnTo>
                  <a:lnTo>
                    <a:pt x="73213" y="257297"/>
                  </a:lnTo>
                  <a:lnTo>
                    <a:pt x="75430" y="256902"/>
                  </a:lnTo>
                  <a:lnTo>
                    <a:pt x="77646" y="256498"/>
                  </a:lnTo>
                  <a:lnTo>
                    <a:pt x="79862" y="256094"/>
                  </a:lnTo>
                  <a:lnTo>
                    <a:pt x="82049" y="255681"/>
                  </a:lnTo>
                  <a:lnTo>
                    <a:pt x="84250" y="255250"/>
                  </a:lnTo>
                  <a:lnTo>
                    <a:pt x="86421" y="254818"/>
                  </a:lnTo>
                  <a:lnTo>
                    <a:pt x="88593" y="254387"/>
                  </a:lnTo>
                  <a:lnTo>
                    <a:pt x="90764" y="253937"/>
                  </a:lnTo>
                  <a:lnTo>
                    <a:pt x="92920" y="253487"/>
                  </a:lnTo>
                  <a:lnTo>
                    <a:pt x="95062" y="253028"/>
                  </a:lnTo>
                  <a:lnTo>
                    <a:pt x="97203" y="252560"/>
                  </a:lnTo>
                  <a:lnTo>
                    <a:pt x="99330" y="252083"/>
                  </a:lnTo>
                  <a:lnTo>
                    <a:pt x="101441" y="251605"/>
                  </a:lnTo>
                  <a:lnTo>
                    <a:pt x="103553" y="251119"/>
                  </a:lnTo>
                  <a:lnTo>
                    <a:pt x="105649" y="250623"/>
                  </a:lnTo>
                  <a:lnTo>
                    <a:pt x="107746" y="250127"/>
                  </a:lnTo>
                  <a:lnTo>
                    <a:pt x="109827" y="249622"/>
                  </a:lnTo>
                  <a:lnTo>
                    <a:pt x="111909" y="249108"/>
                  </a:lnTo>
                  <a:lnTo>
                    <a:pt x="113975" y="248585"/>
                  </a:lnTo>
                  <a:lnTo>
                    <a:pt x="116027" y="248062"/>
                  </a:lnTo>
                  <a:lnTo>
                    <a:pt x="118078" y="247529"/>
                  </a:lnTo>
                  <a:lnTo>
                    <a:pt x="120115" y="246988"/>
                  </a:lnTo>
                  <a:lnTo>
                    <a:pt x="122152" y="246446"/>
                  </a:lnTo>
                  <a:lnTo>
                    <a:pt x="124173" y="245895"/>
                  </a:lnTo>
                  <a:lnTo>
                    <a:pt x="126180" y="245344"/>
                  </a:lnTo>
                  <a:lnTo>
                    <a:pt x="128187" y="244784"/>
                  </a:lnTo>
                  <a:lnTo>
                    <a:pt x="130178" y="244215"/>
                  </a:lnTo>
                  <a:lnTo>
                    <a:pt x="132170" y="243646"/>
                  </a:lnTo>
                  <a:lnTo>
                    <a:pt x="134147" y="243068"/>
                  </a:lnTo>
                  <a:lnTo>
                    <a:pt x="136108" y="242480"/>
                  </a:lnTo>
                  <a:lnTo>
                    <a:pt x="138070" y="241892"/>
                  </a:lnTo>
                  <a:lnTo>
                    <a:pt x="140017" y="241296"/>
                  </a:lnTo>
                  <a:lnTo>
                    <a:pt x="141949" y="240699"/>
                  </a:lnTo>
                  <a:lnTo>
                    <a:pt x="143880" y="240093"/>
                  </a:lnTo>
                  <a:lnTo>
                    <a:pt x="145812" y="239487"/>
                  </a:lnTo>
                  <a:lnTo>
                    <a:pt x="147729" y="238872"/>
                  </a:lnTo>
                  <a:lnTo>
                    <a:pt x="149631" y="238257"/>
                  </a:lnTo>
                  <a:lnTo>
                    <a:pt x="151518" y="237633"/>
                  </a:lnTo>
                  <a:lnTo>
                    <a:pt x="153405" y="237009"/>
                  </a:lnTo>
                  <a:lnTo>
                    <a:pt x="155291" y="236375"/>
                  </a:lnTo>
                  <a:lnTo>
                    <a:pt x="157148" y="235732"/>
                  </a:lnTo>
                  <a:lnTo>
                    <a:pt x="159005" y="235099"/>
                  </a:lnTo>
                  <a:lnTo>
                    <a:pt x="160862" y="234447"/>
                  </a:lnTo>
                  <a:lnTo>
                    <a:pt x="162704" y="233805"/>
                  </a:lnTo>
                  <a:lnTo>
                    <a:pt x="164531" y="233144"/>
                  </a:lnTo>
                  <a:lnTo>
                    <a:pt x="166358" y="232492"/>
                  </a:lnTo>
                  <a:lnTo>
                    <a:pt x="168170" y="231831"/>
                  </a:lnTo>
                  <a:lnTo>
                    <a:pt x="169967" y="231161"/>
                  </a:lnTo>
                  <a:lnTo>
                    <a:pt x="171764" y="230490"/>
                  </a:lnTo>
                  <a:lnTo>
                    <a:pt x="173546" y="229820"/>
                  </a:lnTo>
                  <a:lnTo>
                    <a:pt x="175328" y="229150"/>
                  </a:lnTo>
                  <a:lnTo>
                    <a:pt x="177095" y="228462"/>
                  </a:lnTo>
                  <a:lnTo>
                    <a:pt x="178847" y="227782"/>
                  </a:lnTo>
                  <a:lnTo>
                    <a:pt x="180599" y="227094"/>
                  </a:lnTo>
                  <a:lnTo>
                    <a:pt x="182336" y="226405"/>
                  </a:lnTo>
                  <a:lnTo>
                    <a:pt x="184073" y="225717"/>
                  </a:lnTo>
                  <a:lnTo>
                    <a:pt x="185781" y="225019"/>
                  </a:lnTo>
                  <a:lnTo>
                    <a:pt x="187503" y="224321"/>
                  </a:lnTo>
                  <a:lnTo>
                    <a:pt x="189195" y="223614"/>
                  </a:lnTo>
                  <a:lnTo>
                    <a:pt x="192579" y="222201"/>
                  </a:lnTo>
                  <a:lnTo>
                    <a:pt x="195919" y="220787"/>
                  </a:lnTo>
                  <a:lnTo>
                    <a:pt x="199213" y="219346"/>
                  </a:lnTo>
                  <a:lnTo>
                    <a:pt x="202478" y="217904"/>
                  </a:lnTo>
                  <a:lnTo>
                    <a:pt x="205697" y="216454"/>
                  </a:lnTo>
                  <a:lnTo>
                    <a:pt x="208887" y="215003"/>
                  </a:lnTo>
                  <a:lnTo>
                    <a:pt x="212047" y="213534"/>
                  </a:lnTo>
                  <a:lnTo>
                    <a:pt x="215147" y="212066"/>
                  </a:lnTo>
                  <a:lnTo>
                    <a:pt x="218231" y="210588"/>
                  </a:lnTo>
                  <a:lnTo>
                    <a:pt x="221256" y="209100"/>
                  </a:lnTo>
                  <a:lnTo>
                    <a:pt x="224266" y="207613"/>
                  </a:lnTo>
                  <a:lnTo>
                    <a:pt x="227216" y="206126"/>
                  </a:lnTo>
                  <a:lnTo>
                    <a:pt x="230137" y="204630"/>
                  </a:lnTo>
                  <a:lnTo>
                    <a:pt x="233027" y="203133"/>
                  </a:lnTo>
                  <a:lnTo>
                    <a:pt x="235872" y="201637"/>
                  </a:lnTo>
                  <a:lnTo>
                    <a:pt x="238672" y="200131"/>
                  </a:lnTo>
                  <a:lnTo>
                    <a:pt x="241443" y="198635"/>
                  </a:lnTo>
                  <a:lnTo>
                    <a:pt x="244168" y="197138"/>
                  </a:lnTo>
                  <a:lnTo>
                    <a:pt x="246864" y="195633"/>
                  </a:lnTo>
                  <a:lnTo>
                    <a:pt x="249514" y="194136"/>
                  </a:lnTo>
                  <a:lnTo>
                    <a:pt x="252120" y="192640"/>
                  </a:lnTo>
                  <a:lnTo>
                    <a:pt x="254696" y="191153"/>
                  </a:lnTo>
                  <a:lnTo>
                    <a:pt x="257226" y="189666"/>
                  </a:lnTo>
                  <a:lnTo>
                    <a:pt x="259712" y="188178"/>
                  </a:lnTo>
                  <a:lnTo>
                    <a:pt x="262168" y="186700"/>
                  </a:lnTo>
                  <a:lnTo>
                    <a:pt x="264579" y="185232"/>
                  </a:lnTo>
                  <a:lnTo>
                    <a:pt x="266960" y="183763"/>
                  </a:lnTo>
                  <a:lnTo>
                    <a:pt x="269296" y="182303"/>
                  </a:lnTo>
                  <a:lnTo>
                    <a:pt x="271587" y="180853"/>
                  </a:lnTo>
                  <a:lnTo>
                    <a:pt x="273849" y="179411"/>
                  </a:lnTo>
                  <a:lnTo>
                    <a:pt x="276065" y="177970"/>
                  </a:lnTo>
                  <a:lnTo>
                    <a:pt x="278236" y="176547"/>
                  </a:lnTo>
                  <a:lnTo>
                    <a:pt x="280378" y="175133"/>
                  </a:lnTo>
                  <a:lnTo>
                    <a:pt x="282474" y="173729"/>
                  </a:lnTo>
                  <a:lnTo>
                    <a:pt x="284526" y="172342"/>
                  </a:lnTo>
                  <a:lnTo>
                    <a:pt x="286547" y="170965"/>
                  </a:lnTo>
                  <a:lnTo>
                    <a:pt x="288524" y="169597"/>
                  </a:lnTo>
                  <a:lnTo>
                    <a:pt x="290456" y="168248"/>
                  </a:lnTo>
                  <a:lnTo>
                    <a:pt x="292343" y="166908"/>
                  </a:lnTo>
                  <a:lnTo>
                    <a:pt x="294200" y="165586"/>
                  </a:lnTo>
                  <a:lnTo>
                    <a:pt x="296012" y="164282"/>
                  </a:lnTo>
                  <a:lnTo>
                    <a:pt x="297779" y="162997"/>
                  </a:lnTo>
                  <a:lnTo>
                    <a:pt x="299516" y="161721"/>
                  </a:lnTo>
                  <a:lnTo>
                    <a:pt x="301208" y="160472"/>
                  </a:lnTo>
                  <a:lnTo>
                    <a:pt x="302855" y="159233"/>
                  </a:lnTo>
                  <a:lnTo>
                    <a:pt x="304458" y="158021"/>
                  </a:lnTo>
                  <a:lnTo>
                    <a:pt x="306030" y="156828"/>
                  </a:lnTo>
                  <a:lnTo>
                    <a:pt x="307557" y="155653"/>
                  </a:lnTo>
                  <a:lnTo>
                    <a:pt x="309040" y="154496"/>
                  </a:lnTo>
                  <a:lnTo>
                    <a:pt x="310478" y="153367"/>
                  </a:lnTo>
                  <a:lnTo>
                    <a:pt x="311870" y="152256"/>
                  </a:lnTo>
                  <a:lnTo>
                    <a:pt x="313233" y="151173"/>
                  </a:lnTo>
                  <a:lnTo>
                    <a:pt x="314551" y="150108"/>
                  </a:lnTo>
                  <a:lnTo>
                    <a:pt x="317052" y="148060"/>
                  </a:lnTo>
                  <a:lnTo>
                    <a:pt x="319403" y="146114"/>
                  </a:lnTo>
                  <a:lnTo>
                    <a:pt x="321559" y="144287"/>
                  </a:lnTo>
                  <a:lnTo>
                    <a:pt x="323566" y="142571"/>
                  </a:lnTo>
                  <a:lnTo>
                    <a:pt x="325393" y="140973"/>
                  </a:lnTo>
                  <a:lnTo>
                    <a:pt x="327055" y="139504"/>
                  </a:lnTo>
                  <a:lnTo>
                    <a:pt x="328537" y="138164"/>
                  </a:lnTo>
                  <a:lnTo>
                    <a:pt x="329855" y="136961"/>
                  </a:lnTo>
                  <a:lnTo>
                    <a:pt x="330993" y="135896"/>
                  </a:lnTo>
                  <a:lnTo>
                    <a:pt x="331967" y="134988"/>
                  </a:lnTo>
                  <a:lnTo>
                    <a:pt x="332760" y="134235"/>
                  </a:lnTo>
                  <a:lnTo>
                    <a:pt x="333824" y="133197"/>
                  </a:lnTo>
                  <a:lnTo>
                    <a:pt x="334183" y="132839"/>
                  </a:lnTo>
                  <a:lnTo>
                    <a:pt x="334183" y="132839"/>
                  </a:lnTo>
                  <a:lnTo>
                    <a:pt x="333824" y="132491"/>
                  </a:lnTo>
                  <a:lnTo>
                    <a:pt x="332760" y="131453"/>
                  </a:lnTo>
                  <a:lnTo>
                    <a:pt x="331967" y="130700"/>
                  </a:lnTo>
                  <a:lnTo>
                    <a:pt x="330993" y="129792"/>
                  </a:lnTo>
                  <a:lnTo>
                    <a:pt x="329855" y="128727"/>
                  </a:lnTo>
                  <a:lnTo>
                    <a:pt x="328537" y="127524"/>
                  </a:lnTo>
                  <a:lnTo>
                    <a:pt x="327055" y="126184"/>
                  </a:lnTo>
                  <a:lnTo>
                    <a:pt x="325393" y="124715"/>
                  </a:lnTo>
                  <a:lnTo>
                    <a:pt x="323566" y="123117"/>
                  </a:lnTo>
                  <a:lnTo>
                    <a:pt x="321559" y="121401"/>
                  </a:lnTo>
                  <a:lnTo>
                    <a:pt x="319403" y="119574"/>
                  </a:lnTo>
                  <a:lnTo>
                    <a:pt x="317052" y="117628"/>
                  </a:lnTo>
                  <a:lnTo>
                    <a:pt x="314551" y="115580"/>
                  </a:lnTo>
                  <a:lnTo>
                    <a:pt x="313233" y="114516"/>
                  </a:lnTo>
                  <a:lnTo>
                    <a:pt x="311870" y="113432"/>
                  </a:lnTo>
                  <a:lnTo>
                    <a:pt x="310478" y="112321"/>
                  </a:lnTo>
                  <a:lnTo>
                    <a:pt x="309040" y="111192"/>
                  </a:lnTo>
                  <a:lnTo>
                    <a:pt x="307557" y="110036"/>
                  </a:lnTo>
                  <a:lnTo>
                    <a:pt x="306030" y="108860"/>
                  </a:lnTo>
                  <a:lnTo>
                    <a:pt x="304458" y="107667"/>
                  </a:lnTo>
                  <a:lnTo>
                    <a:pt x="302855" y="106455"/>
                  </a:lnTo>
                  <a:lnTo>
                    <a:pt x="301208" y="105216"/>
                  </a:lnTo>
                  <a:lnTo>
                    <a:pt x="299516" y="103967"/>
                  </a:lnTo>
                  <a:lnTo>
                    <a:pt x="297779" y="102691"/>
                  </a:lnTo>
                  <a:lnTo>
                    <a:pt x="296012" y="101406"/>
                  </a:lnTo>
                  <a:lnTo>
                    <a:pt x="294200" y="100102"/>
                  </a:lnTo>
                  <a:lnTo>
                    <a:pt x="292343" y="98780"/>
                  </a:lnTo>
                  <a:lnTo>
                    <a:pt x="290456" y="97440"/>
                  </a:lnTo>
                  <a:lnTo>
                    <a:pt x="288524" y="96091"/>
                  </a:lnTo>
                  <a:lnTo>
                    <a:pt x="286547" y="94723"/>
                  </a:lnTo>
                  <a:lnTo>
                    <a:pt x="284526" y="93346"/>
                  </a:lnTo>
                  <a:lnTo>
                    <a:pt x="282474" y="91959"/>
                  </a:lnTo>
                  <a:lnTo>
                    <a:pt x="280378" y="90555"/>
                  </a:lnTo>
                  <a:lnTo>
                    <a:pt x="278236" y="89141"/>
                  </a:lnTo>
                  <a:lnTo>
                    <a:pt x="276065" y="87718"/>
                  </a:lnTo>
                  <a:lnTo>
                    <a:pt x="273849" y="86286"/>
                  </a:lnTo>
                  <a:lnTo>
                    <a:pt x="271587" y="84836"/>
                  </a:lnTo>
                  <a:lnTo>
                    <a:pt x="269296" y="83385"/>
                  </a:lnTo>
                  <a:lnTo>
                    <a:pt x="266960" y="81925"/>
                  </a:lnTo>
                  <a:lnTo>
                    <a:pt x="264579" y="80466"/>
                  </a:lnTo>
                  <a:lnTo>
                    <a:pt x="262168" y="78988"/>
                  </a:lnTo>
                  <a:lnTo>
                    <a:pt x="259712" y="77510"/>
                  </a:lnTo>
                  <a:lnTo>
                    <a:pt x="257226" y="76022"/>
                  </a:lnTo>
                  <a:lnTo>
                    <a:pt x="254696" y="74535"/>
                  </a:lnTo>
                  <a:lnTo>
                    <a:pt x="252120" y="73048"/>
                  </a:lnTo>
                  <a:lnTo>
                    <a:pt x="249514" y="71552"/>
                  </a:lnTo>
                  <a:lnTo>
                    <a:pt x="246864" y="70055"/>
                  </a:lnTo>
                  <a:lnTo>
                    <a:pt x="244168" y="68559"/>
                  </a:lnTo>
                  <a:lnTo>
                    <a:pt x="241443" y="67053"/>
                  </a:lnTo>
                  <a:lnTo>
                    <a:pt x="238672" y="65557"/>
                  </a:lnTo>
                  <a:lnTo>
                    <a:pt x="235872" y="64060"/>
                  </a:lnTo>
                  <a:lnTo>
                    <a:pt x="233027" y="62555"/>
                  </a:lnTo>
                  <a:lnTo>
                    <a:pt x="230137" y="61058"/>
                  </a:lnTo>
                  <a:lnTo>
                    <a:pt x="227216" y="59571"/>
                  </a:lnTo>
                  <a:lnTo>
                    <a:pt x="224266" y="58075"/>
                  </a:lnTo>
                  <a:lnTo>
                    <a:pt x="221256" y="56588"/>
                  </a:lnTo>
                  <a:lnTo>
                    <a:pt x="218231" y="55110"/>
                  </a:lnTo>
                  <a:lnTo>
                    <a:pt x="215147" y="53632"/>
                  </a:lnTo>
                  <a:lnTo>
                    <a:pt x="212047" y="52154"/>
                  </a:lnTo>
                  <a:lnTo>
                    <a:pt x="208887" y="50694"/>
                  </a:lnTo>
                  <a:lnTo>
                    <a:pt x="205697" y="49234"/>
                  </a:lnTo>
                  <a:lnTo>
                    <a:pt x="202478" y="47784"/>
                  </a:lnTo>
                  <a:lnTo>
                    <a:pt x="199213" y="46342"/>
                  </a:lnTo>
                  <a:lnTo>
                    <a:pt x="195919" y="44910"/>
                  </a:lnTo>
                  <a:lnTo>
                    <a:pt x="192579" y="43487"/>
                  </a:lnTo>
                  <a:lnTo>
                    <a:pt x="190887" y="42780"/>
                  </a:lnTo>
                  <a:lnTo>
                    <a:pt x="189195" y="42074"/>
                  </a:lnTo>
                  <a:lnTo>
                    <a:pt x="187503" y="41376"/>
                  </a:lnTo>
                  <a:lnTo>
                    <a:pt x="185781" y="40669"/>
                  </a:lnTo>
                  <a:lnTo>
                    <a:pt x="184073" y="39980"/>
                  </a:lnTo>
                  <a:lnTo>
                    <a:pt x="182336" y="39283"/>
                  </a:lnTo>
                  <a:lnTo>
                    <a:pt x="180599" y="38594"/>
                  </a:lnTo>
                  <a:lnTo>
                    <a:pt x="178847" y="37906"/>
                  </a:lnTo>
                  <a:lnTo>
                    <a:pt x="177095" y="37226"/>
                  </a:lnTo>
                  <a:lnTo>
                    <a:pt x="175328" y="36547"/>
                  </a:lnTo>
                  <a:lnTo>
                    <a:pt x="173546" y="35868"/>
                  </a:lnTo>
                  <a:lnTo>
                    <a:pt x="171764" y="35198"/>
                  </a:lnTo>
                  <a:lnTo>
                    <a:pt x="169967" y="34527"/>
                  </a:lnTo>
                  <a:lnTo>
                    <a:pt x="168170" y="33866"/>
                  </a:lnTo>
                  <a:lnTo>
                    <a:pt x="166358" y="33196"/>
                  </a:lnTo>
                  <a:lnTo>
                    <a:pt x="164531" y="32544"/>
                  </a:lnTo>
                  <a:lnTo>
                    <a:pt x="162704" y="31893"/>
                  </a:lnTo>
                  <a:lnTo>
                    <a:pt x="160862" y="31241"/>
                  </a:lnTo>
                  <a:lnTo>
                    <a:pt x="159005" y="30598"/>
                  </a:lnTo>
                  <a:lnTo>
                    <a:pt x="157148" y="29956"/>
                  </a:lnTo>
                  <a:lnTo>
                    <a:pt x="155291" y="29322"/>
                  </a:lnTo>
                  <a:lnTo>
                    <a:pt x="153405" y="28689"/>
                  </a:lnTo>
                  <a:lnTo>
                    <a:pt x="151518" y="28055"/>
                  </a:lnTo>
                  <a:lnTo>
                    <a:pt x="149631" y="27431"/>
                  </a:lnTo>
                  <a:lnTo>
                    <a:pt x="147729" y="26816"/>
                  </a:lnTo>
                  <a:lnTo>
                    <a:pt x="145812" y="26201"/>
                  </a:lnTo>
                  <a:lnTo>
                    <a:pt x="143880" y="25595"/>
                  </a:lnTo>
                  <a:lnTo>
                    <a:pt x="141949" y="24989"/>
                  </a:lnTo>
                  <a:lnTo>
                    <a:pt x="140017" y="24392"/>
                  </a:lnTo>
                  <a:lnTo>
                    <a:pt x="138070" y="23796"/>
                  </a:lnTo>
                  <a:lnTo>
                    <a:pt x="136108" y="23208"/>
                  </a:lnTo>
                  <a:lnTo>
                    <a:pt x="134147" y="22630"/>
                  </a:lnTo>
                  <a:lnTo>
                    <a:pt x="132170" y="22051"/>
                  </a:lnTo>
                  <a:lnTo>
                    <a:pt x="130178" y="21473"/>
                  </a:lnTo>
                  <a:lnTo>
                    <a:pt x="128187" y="20913"/>
                  </a:lnTo>
                  <a:lnTo>
                    <a:pt x="126180" y="20353"/>
                  </a:lnTo>
                  <a:lnTo>
                    <a:pt x="124173" y="19793"/>
                  </a:lnTo>
                  <a:lnTo>
                    <a:pt x="122152" y="19242"/>
                  </a:lnTo>
                  <a:lnTo>
                    <a:pt x="120115" y="18701"/>
                  </a:lnTo>
                  <a:lnTo>
                    <a:pt x="118078" y="18159"/>
                  </a:lnTo>
                  <a:lnTo>
                    <a:pt x="116027" y="17626"/>
                  </a:lnTo>
                  <a:lnTo>
                    <a:pt x="113975" y="17103"/>
                  </a:lnTo>
                  <a:lnTo>
                    <a:pt x="111909" y="16589"/>
                  </a:lnTo>
                  <a:lnTo>
                    <a:pt x="109827" y="16075"/>
                  </a:lnTo>
                  <a:lnTo>
                    <a:pt x="107746" y="15570"/>
                  </a:lnTo>
                  <a:lnTo>
                    <a:pt x="105649" y="15065"/>
                  </a:lnTo>
                  <a:lnTo>
                    <a:pt x="103553" y="14569"/>
                  </a:lnTo>
                  <a:lnTo>
                    <a:pt x="101441" y="14083"/>
                  </a:lnTo>
                  <a:lnTo>
                    <a:pt x="99330" y="13605"/>
                  </a:lnTo>
                  <a:lnTo>
                    <a:pt x="97203" y="13128"/>
                  </a:lnTo>
                  <a:lnTo>
                    <a:pt x="95062" y="12669"/>
                  </a:lnTo>
                  <a:lnTo>
                    <a:pt x="92920" y="12201"/>
                  </a:lnTo>
                  <a:lnTo>
                    <a:pt x="90764" y="11751"/>
                  </a:lnTo>
                  <a:lnTo>
                    <a:pt x="88593" y="11310"/>
                  </a:lnTo>
                  <a:lnTo>
                    <a:pt x="86421" y="10870"/>
                  </a:lnTo>
                  <a:lnTo>
                    <a:pt x="84250" y="10438"/>
                  </a:lnTo>
                  <a:lnTo>
                    <a:pt x="82049" y="10016"/>
                  </a:lnTo>
                  <a:lnTo>
                    <a:pt x="79862" y="9603"/>
                  </a:lnTo>
                  <a:lnTo>
                    <a:pt x="77646" y="9190"/>
                  </a:lnTo>
                  <a:lnTo>
                    <a:pt x="75430" y="8786"/>
                  </a:lnTo>
                  <a:lnTo>
                    <a:pt x="73213" y="8400"/>
                  </a:lnTo>
                  <a:lnTo>
                    <a:pt x="70982" y="8015"/>
                  </a:lnTo>
                  <a:lnTo>
                    <a:pt x="68736" y="7638"/>
                  </a:lnTo>
                  <a:lnTo>
                    <a:pt x="66490" y="7262"/>
                  </a:lnTo>
                  <a:lnTo>
                    <a:pt x="64228" y="6904"/>
                  </a:lnTo>
                  <a:lnTo>
                    <a:pt x="61967" y="6555"/>
                  </a:lnTo>
                  <a:lnTo>
                    <a:pt x="59691" y="6206"/>
                  </a:lnTo>
                  <a:lnTo>
                    <a:pt x="57400" y="5866"/>
                  </a:lnTo>
                  <a:lnTo>
                    <a:pt x="55108" y="5545"/>
                  </a:lnTo>
                  <a:lnTo>
                    <a:pt x="52802" y="5224"/>
                  </a:lnTo>
                  <a:lnTo>
                    <a:pt x="50496" y="4912"/>
                  </a:lnTo>
                  <a:lnTo>
                    <a:pt x="48175" y="4609"/>
                  </a:lnTo>
                  <a:lnTo>
                    <a:pt x="45839" y="4315"/>
                  </a:lnTo>
                  <a:lnTo>
                    <a:pt x="43503" y="4030"/>
                  </a:lnTo>
                  <a:lnTo>
                    <a:pt x="41167" y="3755"/>
                  </a:lnTo>
                  <a:lnTo>
                    <a:pt x="38816" y="3489"/>
                  </a:lnTo>
                  <a:lnTo>
                    <a:pt x="36450" y="3232"/>
                  </a:lnTo>
                  <a:lnTo>
                    <a:pt x="34084" y="2984"/>
                  </a:lnTo>
                  <a:lnTo>
                    <a:pt x="31703" y="2745"/>
                  </a:lnTo>
                  <a:lnTo>
                    <a:pt x="29307" y="2516"/>
                  </a:lnTo>
                  <a:lnTo>
                    <a:pt x="26911" y="2295"/>
                  </a:lnTo>
                  <a:lnTo>
                    <a:pt x="24515" y="2084"/>
                  </a:lnTo>
                  <a:lnTo>
                    <a:pt x="22104" y="1882"/>
                  </a:lnTo>
                  <a:lnTo>
                    <a:pt x="19678" y="1699"/>
                  </a:lnTo>
                  <a:lnTo>
                    <a:pt x="17252" y="1515"/>
                  </a:lnTo>
                  <a:lnTo>
                    <a:pt x="14811" y="1341"/>
                  </a:lnTo>
                  <a:lnTo>
                    <a:pt x="12370" y="1175"/>
                  </a:lnTo>
                  <a:lnTo>
                    <a:pt x="9914" y="1028"/>
                  </a:lnTo>
                  <a:lnTo>
                    <a:pt x="7443" y="891"/>
                  </a:lnTo>
                  <a:lnTo>
                    <a:pt x="4972" y="753"/>
                  </a:lnTo>
                  <a:lnTo>
                    <a:pt x="2501" y="634"/>
                  </a:lnTo>
                  <a:lnTo>
                    <a:pt x="0" y="523"/>
                  </a:lnTo>
                  <a:lnTo>
                    <a:pt x="0" y="523"/>
                  </a:lnTo>
                  <a:lnTo>
                    <a:pt x="3025" y="404"/>
                  </a:lnTo>
                  <a:lnTo>
                    <a:pt x="6065" y="294"/>
                  </a:lnTo>
                  <a:lnTo>
                    <a:pt x="9120" y="202"/>
                  </a:lnTo>
                  <a:lnTo>
                    <a:pt x="12175" y="129"/>
                  </a:lnTo>
                  <a:lnTo>
                    <a:pt x="15260" y="74"/>
                  </a:lnTo>
                  <a:lnTo>
                    <a:pt x="18345" y="28"/>
                  </a:lnTo>
                  <a:lnTo>
                    <a:pt x="21445" y="9"/>
                  </a:lnTo>
                  <a:lnTo>
                    <a:pt x="24544" y="0"/>
                  </a:lnTo>
                  <a:lnTo>
                    <a:pt x="24544" y="0"/>
                  </a:lnTo>
                  <a:lnTo>
                    <a:pt x="27210" y="0"/>
                  </a:lnTo>
                  <a:lnTo>
                    <a:pt x="29876" y="19"/>
                  </a:lnTo>
                  <a:lnTo>
                    <a:pt x="32526" y="55"/>
                  </a:lnTo>
                  <a:lnTo>
                    <a:pt x="35162" y="92"/>
                  </a:lnTo>
                  <a:lnTo>
                    <a:pt x="37797" y="147"/>
                  </a:lnTo>
                  <a:lnTo>
                    <a:pt x="40418" y="211"/>
                  </a:lnTo>
                  <a:lnTo>
                    <a:pt x="43024" y="294"/>
                  </a:lnTo>
                  <a:lnTo>
                    <a:pt x="45629" y="377"/>
                  </a:lnTo>
                  <a:lnTo>
                    <a:pt x="48220" y="478"/>
                  </a:lnTo>
                  <a:lnTo>
                    <a:pt x="50811" y="588"/>
                  </a:lnTo>
                  <a:lnTo>
                    <a:pt x="53386" y="716"/>
                  </a:lnTo>
                  <a:lnTo>
                    <a:pt x="55947" y="845"/>
                  </a:lnTo>
                  <a:lnTo>
                    <a:pt x="58508" y="992"/>
                  </a:lnTo>
                  <a:lnTo>
                    <a:pt x="61054" y="1148"/>
                  </a:lnTo>
                  <a:lnTo>
                    <a:pt x="63599" y="1313"/>
                  </a:lnTo>
                  <a:lnTo>
                    <a:pt x="66130" y="1487"/>
                  </a:lnTo>
                  <a:lnTo>
                    <a:pt x="68661" y="1680"/>
                  </a:lnTo>
                  <a:lnTo>
                    <a:pt x="71162" y="1873"/>
                  </a:lnTo>
                  <a:lnTo>
                    <a:pt x="73678" y="2084"/>
                  </a:lnTo>
                  <a:lnTo>
                    <a:pt x="76163" y="2304"/>
                  </a:lnTo>
                  <a:lnTo>
                    <a:pt x="78649" y="2534"/>
                  </a:lnTo>
                  <a:lnTo>
                    <a:pt x="81135" y="2773"/>
                  </a:lnTo>
                  <a:lnTo>
                    <a:pt x="83591" y="3021"/>
                  </a:lnTo>
                  <a:lnTo>
                    <a:pt x="86062" y="3278"/>
                  </a:lnTo>
                  <a:lnTo>
                    <a:pt x="88503" y="3553"/>
                  </a:lnTo>
                  <a:lnTo>
                    <a:pt x="90944" y="3828"/>
                  </a:lnTo>
                  <a:lnTo>
                    <a:pt x="93370" y="4122"/>
                  </a:lnTo>
                  <a:lnTo>
                    <a:pt x="95796" y="4416"/>
                  </a:lnTo>
                  <a:lnTo>
                    <a:pt x="98207" y="4728"/>
                  </a:lnTo>
                  <a:lnTo>
                    <a:pt x="100618" y="5040"/>
                  </a:lnTo>
                  <a:lnTo>
                    <a:pt x="102999" y="5371"/>
                  </a:lnTo>
                  <a:lnTo>
                    <a:pt x="105395" y="5701"/>
                  </a:lnTo>
                  <a:lnTo>
                    <a:pt x="107761" y="6050"/>
                  </a:lnTo>
                  <a:lnTo>
                    <a:pt x="110127" y="6408"/>
                  </a:lnTo>
                  <a:lnTo>
                    <a:pt x="112493" y="6766"/>
                  </a:lnTo>
                  <a:lnTo>
                    <a:pt x="114829" y="7142"/>
                  </a:lnTo>
                  <a:lnTo>
                    <a:pt x="117180" y="7519"/>
                  </a:lnTo>
                  <a:lnTo>
                    <a:pt x="119501" y="7914"/>
                  </a:lnTo>
                  <a:lnTo>
                    <a:pt x="121822" y="8308"/>
                  </a:lnTo>
                  <a:lnTo>
                    <a:pt x="124128" y="8712"/>
                  </a:lnTo>
                  <a:lnTo>
                    <a:pt x="126434" y="9125"/>
                  </a:lnTo>
                  <a:lnTo>
                    <a:pt x="128726" y="9548"/>
                  </a:lnTo>
                  <a:lnTo>
                    <a:pt x="131002" y="9979"/>
                  </a:lnTo>
                  <a:lnTo>
                    <a:pt x="133278" y="10420"/>
                  </a:lnTo>
                  <a:lnTo>
                    <a:pt x="135539" y="10870"/>
                  </a:lnTo>
                  <a:lnTo>
                    <a:pt x="137801" y="11320"/>
                  </a:lnTo>
                  <a:lnTo>
                    <a:pt x="140047" y="11788"/>
                  </a:lnTo>
                  <a:lnTo>
                    <a:pt x="142278" y="12256"/>
                  </a:lnTo>
                  <a:lnTo>
                    <a:pt x="144494" y="12733"/>
                  </a:lnTo>
                  <a:lnTo>
                    <a:pt x="146711" y="13220"/>
                  </a:lnTo>
                  <a:lnTo>
                    <a:pt x="148927" y="13716"/>
                  </a:lnTo>
                  <a:lnTo>
                    <a:pt x="151113" y="14211"/>
                  </a:lnTo>
                  <a:lnTo>
                    <a:pt x="153300" y="14725"/>
                  </a:lnTo>
                  <a:lnTo>
                    <a:pt x="155486" y="15240"/>
                  </a:lnTo>
                  <a:lnTo>
                    <a:pt x="157657" y="15754"/>
                  </a:lnTo>
                  <a:lnTo>
                    <a:pt x="159814" y="16286"/>
                  </a:lnTo>
                  <a:lnTo>
                    <a:pt x="161955" y="16819"/>
                  </a:lnTo>
                  <a:lnTo>
                    <a:pt x="164097" y="17360"/>
                  </a:lnTo>
                  <a:lnTo>
                    <a:pt x="166238" y="17911"/>
                  </a:lnTo>
                  <a:lnTo>
                    <a:pt x="168350" y="18471"/>
                  </a:lnTo>
                  <a:lnTo>
                    <a:pt x="170461" y="19031"/>
                  </a:lnTo>
                  <a:lnTo>
                    <a:pt x="172558" y="19600"/>
                  </a:lnTo>
                  <a:lnTo>
                    <a:pt x="174654" y="20169"/>
                  </a:lnTo>
                  <a:lnTo>
                    <a:pt x="176736" y="20757"/>
                  </a:lnTo>
                  <a:lnTo>
                    <a:pt x="178802" y="21344"/>
                  </a:lnTo>
                  <a:lnTo>
                    <a:pt x="180869" y="21932"/>
                  </a:lnTo>
                  <a:lnTo>
                    <a:pt x="182920" y="22529"/>
                  </a:lnTo>
                  <a:lnTo>
                    <a:pt x="184972" y="23135"/>
                  </a:lnTo>
                  <a:lnTo>
                    <a:pt x="187008" y="23750"/>
                  </a:lnTo>
                  <a:lnTo>
                    <a:pt x="189030" y="24365"/>
                  </a:lnTo>
                  <a:lnTo>
                    <a:pt x="191037" y="24989"/>
                  </a:lnTo>
                  <a:lnTo>
                    <a:pt x="193043" y="25613"/>
                  </a:lnTo>
                  <a:lnTo>
                    <a:pt x="195035" y="26247"/>
                  </a:lnTo>
                  <a:lnTo>
                    <a:pt x="197027" y="26880"/>
                  </a:lnTo>
                  <a:lnTo>
                    <a:pt x="199003" y="27523"/>
                  </a:lnTo>
                  <a:lnTo>
                    <a:pt x="200965" y="28175"/>
                  </a:lnTo>
                  <a:lnTo>
                    <a:pt x="202912" y="28826"/>
                  </a:lnTo>
                  <a:lnTo>
                    <a:pt x="204859" y="29478"/>
                  </a:lnTo>
                  <a:lnTo>
                    <a:pt x="206805" y="30139"/>
                  </a:lnTo>
                  <a:lnTo>
                    <a:pt x="208722" y="30809"/>
                  </a:lnTo>
                  <a:lnTo>
                    <a:pt x="210639" y="31480"/>
                  </a:lnTo>
                  <a:lnTo>
                    <a:pt x="212541" y="32159"/>
                  </a:lnTo>
                  <a:lnTo>
                    <a:pt x="214443" y="32838"/>
                  </a:lnTo>
                  <a:lnTo>
                    <a:pt x="216330" y="33518"/>
                  </a:lnTo>
                  <a:lnTo>
                    <a:pt x="218201" y="34206"/>
                  </a:lnTo>
                  <a:lnTo>
                    <a:pt x="220073" y="34904"/>
                  </a:lnTo>
                  <a:lnTo>
                    <a:pt x="221930" y="35601"/>
                  </a:lnTo>
                  <a:lnTo>
                    <a:pt x="223772" y="36299"/>
                  </a:lnTo>
                  <a:lnTo>
                    <a:pt x="225614" y="37006"/>
                  </a:lnTo>
                  <a:lnTo>
                    <a:pt x="227441" y="37713"/>
                  </a:lnTo>
                  <a:lnTo>
                    <a:pt x="229253" y="38420"/>
                  </a:lnTo>
                  <a:lnTo>
                    <a:pt x="231065" y="39136"/>
                  </a:lnTo>
                  <a:lnTo>
                    <a:pt x="232862" y="39852"/>
                  </a:lnTo>
                  <a:lnTo>
                    <a:pt x="234644" y="40577"/>
                  </a:lnTo>
                  <a:lnTo>
                    <a:pt x="236426" y="41302"/>
                  </a:lnTo>
                  <a:lnTo>
                    <a:pt x="238193" y="42028"/>
                  </a:lnTo>
                  <a:lnTo>
                    <a:pt x="239945" y="42762"/>
                  </a:lnTo>
                  <a:lnTo>
                    <a:pt x="241697" y="43497"/>
                  </a:lnTo>
                  <a:lnTo>
                    <a:pt x="243434" y="44231"/>
                  </a:lnTo>
                  <a:lnTo>
                    <a:pt x="245156" y="44975"/>
                  </a:lnTo>
                  <a:lnTo>
                    <a:pt x="246879" y="45718"/>
                  </a:lnTo>
                  <a:lnTo>
                    <a:pt x="248586" y="46462"/>
                  </a:lnTo>
                  <a:lnTo>
                    <a:pt x="250278" y="47205"/>
                  </a:lnTo>
                  <a:lnTo>
                    <a:pt x="251970" y="47958"/>
                  </a:lnTo>
                  <a:lnTo>
                    <a:pt x="255310" y="49464"/>
                  </a:lnTo>
                  <a:lnTo>
                    <a:pt x="258604" y="50979"/>
                  </a:lnTo>
                  <a:lnTo>
                    <a:pt x="261869" y="52502"/>
                  </a:lnTo>
                  <a:lnTo>
                    <a:pt x="265088" y="54036"/>
                  </a:lnTo>
                  <a:lnTo>
                    <a:pt x="268263" y="55569"/>
                  </a:lnTo>
                  <a:lnTo>
                    <a:pt x="271408" y="57111"/>
                  </a:lnTo>
                  <a:lnTo>
                    <a:pt x="274508" y="58653"/>
                  </a:lnTo>
                  <a:lnTo>
                    <a:pt x="277562" y="60205"/>
                  </a:lnTo>
                  <a:lnTo>
                    <a:pt x="280572" y="61756"/>
                  </a:lnTo>
                  <a:lnTo>
                    <a:pt x="283537" y="63308"/>
                  </a:lnTo>
                  <a:lnTo>
                    <a:pt x="286473" y="64868"/>
                  </a:lnTo>
                  <a:lnTo>
                    <a:pt x="289363" y="66420"/>
                  </a:lnTo>
                  <a:lnTo>
                    <a:pt x="292208" y="67980"/>
                  </a:lnTo>
                  <a:lnTo>
                    <a:pt x="295023" y="69532"/>
                  </a:lnTo>
                  <a:lnTo>
                    <a:pt x="297779" y="71083"/>
                  </a:lnTo>
                  <a:lnTo>
                    <a:pt x="300504" y="72644"/>
                  </a:lnTo>
                  <a:lnTo>
                    <a:pt x="303185" y="74186"/>
                  </a:lnTo>
                  <a:lnTo>
                    <a:pt x="305820" y="75738"/>
                  </a:lnTo>
                  <a:lnTo>
                    <a:pt x="308411" y="77271"/>
                  </a:lnTo>
                  <a:lnTo>
                    <a:pt x="310972" y="78813"/>
                  </a:lnTo>
                  <a:lnTo>
                    <a:pt x="313473" y="80337"/>
                  </a:lnTo>
                  <a:lnTo>
                    <a:pt x="315943" y="81861"/>
                  </a:lnTo>
                  <a:lnTo>
                    <a:pt x="318369" y="83376"/>
                  </a:lnTo>
                  <a:lnTo>
                    <a:pt x="320750" y="84881"/>
                  </a:lnTo>
                  <a:lnTo>
                    <a:pt x="323086" y="86378"/>
                  </a:lnTo>
                  <a:lnTo>
                    <a:pt x="325393" y="87865"/>
                  </a:lnTo>
                  <a:lnTo>
                    <a:pt x="327639" y="89343"/>
                  </a:lnTo>
                  <a:lnTo>
                    <a:pt x="329855" y="90812"/>
                  </a:lnTo>
                  <a:lnTo>
                    <a:pt x="332012" y="92262"/>
                  </a:lnTo>
                  <a:lnTo>
                    <a:pt x="334138" y="93704"/>
                  </a:lnTo>
                  <a:lnTo>
                    <a:pt x="336220" y="95127"/>
                  </a:lnTo>
                  <a:lnTo>
                    <a:pt x="338256" y="96540"/>
                  </a:lnTo>
                  <a:lnTo>
                    <a:pt x="340248" y="97936"/>
                  </a:lnTo>
                  <a:lnTo>
                    <a:pt x="342195" y="99322"/>
                  </a:lnTo>
                  <a:lnTo>
                    <a:pt x="344111" y="100690"/>
                  </a:lnTo>
                  <a:lnTo>
                    <a:pt x="345968" y="102030"/>
                  </a:lnTo>
                  <a:lnTo>
                    <a:pt x="347780" y="103361"/>
                  </a:lnTo>
                  <a:lnTo>
                    <a:pt x="349562" y="104674"/>
                  </a:lnTo>
                  <a:lnTo>
                    <a:pt x="351284" y="105959"/>
                  </a:lnTo>
                  <a:lnTo>
                    <a:pt x="352977" y="107226"/>
                  </a:lnTo>
                  <a:lnTo>
                    <a:pt x="354609" y="108475"/>
                  </a:lnTo>
                  <a:lnTo>
                    <a:pt x="356211" y="109705"/>
                  </a:lnTo>
                  <a:lnTo>
                    <a:pt x="357754" y="110908"/>
                  </a:lnTo>
                  <a:lnTo>
                    <a:pt x="359266" y="112083"/>
                  </a:lnTo>
                  <a:lnTo>
                    <a:pt x="360719" y="113239"/>
                  </a:lnTo>
                  <a:lnTo>
                    <a:pt x="362141" y="114369"/>
                  </a:lnTo>
                  <a:lnTo>
                    <a:pt x="363504" y="115479"/>
                  </a:lnTo>
                  <a:lnTo>
                    <a:pt x="364837" y="116554"/>
                  </a:lnTo>
                  <a:lnTo>
                    <a:pt x="366125" y="117609"/>
                  </a:lnTo>
                  <a:lnTo>
                    <a:pt x="367353" y="118628"/>
                  </a:lnTo>
                  <a:lnTo>
                    <a:pt x="369689" y="120584"/>
                  </a:lnTo>
                  <a:lnTo>
                    <a:pt x="371845" y="122420"/>
                  </a:lnTo>
                  <a:lnTo>
                    <a:pt x="373807" y="124127"/>
                  </a:lnTo>
                  <a:lnTo>
                    <a:pt x="375604" y="125697"/>
                  </a:lnTo>
                  <a:lnTo>
                    <a:pt x="377191" y="127138"/>
                  </a:lnTo>
                  <a:lnTo>
                    <a:pt x="378614" y="128424"/>
                  </a:lnTo>
                  <a:lnTo>
                    <a:pt x="379842" y="129562"/>
                  </a:lnTo>
                  <a:lnTo>
                    <a:pt x="380890" y="130535"/>
                  </a:lnTo>
                  <a:lnTo>
                    <a:pt x="381744" y="131352"/>
                  </a:lnTo>
                  <a:lnTo>
                    <a:pt x="382882" y="132463"/>
                  </a:lnTo>
                  <a:lnTo>
                    <a:pt x="383271" y="132839"/>
                  </a:lnTo>
                  <a:lnTo>
                    <a:pt x="383271" y="1328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137aa9371db_0_160"/>
            <p:cNvSpPr/>
            <p:nvPr/>
          </p:nvSpPr>
          <p:spPr>
            <a:xfrm>
              <a:off x="511925" y="-466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137aa9371db_0_160"/>
            <p:cNvSpPr/>
            <p:nvPr/>
          </p:nvSpPr>
          <p:spPr>
            <a:xfrm>
              <a:off x="-12270775" y="-7011350"/>
              <a:ext cx="7665000" cy="4702400"/>
            </a:xfrm>
            <a:custGeom>
              <a:avLst/>
              <a:gdLst/>
              <a:ahLst/>
              <a:cxnLst/>
              <a:rect l="l" t="t" r="r" b="b"/>
              <a:pathLst>
                <a:path w="306600" h="188096" extrusionOk="0">
                  <a:moveTo>
                    <a:pt x="152027" y="0"/>
                  </a:moveTo>
                  <a:lnTo>
                    <a:pt x="150740" y="9"/>
                  </a:lnTo>
                  <a:lnTo>
                    <a:pt x="149467" y="28"/>
                  </a:lnTo>
                  <a:lnTo>
                    <a:pt x="148194" y="46"/>
                  </a:lnTo>
                  <a:lnTo>
                    <a:pt x="146921" y="74"/>
                  </a:lnTo>
                  <a:lnTo>
                    <a:pt x="145648" y="110"/>
                  </a:lnTo>
                  <a:lnTo>
                    <a:pt x="144375" y="156"/>
                  </a:lnTo>
                  <a:lnTo>
                    <a:pt x="143117" y="202"/>
                  </a:lnTo>
                  <a:lnTo>
                    <a:pt x="141844" y="257"/>
                  </a:lnTo>
                  <a:lnTo>
                    <a:pt x="140586" y="312"/>
                  </a:lnTo>
                  <a:lnTo>
                    <a:pt x="139329" y="386"/>
                  </a:lnTo>
                  <a:lnTo>
                    <a:pt x="138086" y="459"/>
                  </a:lnTo>
                  <a:lnTo>
                    <a:pt x="136828" y="533"/>
                  </a:lnTo>
                  <a:lnTo>
                    <a:pt x="135585" y="615"/>
                  </a:lnTo>
                  <a:lnTo>
                    <a:pt x="134342" y="707"/>
                  </a:lnTo>
                  <a:lnTo>
                    <a:pt x="133099" y="808"/>
                  </a:lnTo>
                  <a:lnTo>
                    <a:pt x="131332" y="955"/>
                  </a:lnTo>
                  <a:lnTo>
                    <a:pt x="129595" y="1120"/>
                  </a:lnTo>
                  <a:lnTo>
                    <a:pt x="127843" y="1295"/>
                  </a:lnTo>
                  <a:lnTo>
                    <a:pt x="126106" y="1478"/>
                  </a:lnTo>
                  <a:lnTo>
                    <a:pt x="124369" y="1671"/>
                  </a:lnTo>
                  <a:lnTo>
                    <a:pt x="122646" y="1882"/>
                  </a:lnTo>
                  <a:lnTo>
                    <a:pt x="120939" y="2103"/>
                  </a:lnTo>
                  <a:lnTo>
                    <a:pt x="119217" y="2332"/>
                  </a:lnTo>
                  <a:lnTo>
                    <a:pt x="117525" y="2580"/>
                  </a:lnTo>
                  <a:lnTo>
                    <a:pt x="115818" y="2828"/>
                  </a:lnTo>
                  <a:lnTo>
                    <a:pt x="114141" y="3094"/>
                  </a:lnTo>
                  <a:lnTo>
                    <a:pt x="112448" y="3379"/>
                  </a:lnTo>
                  <a:lnTo>
                    <a:pt x="110786" y="3663"/>
                  </a:lnTo>
                  <a:lnTo>
                    <a:pt x="109124" y="3966"/>
                  </a:lnTo>
                  <a:lnTo>
                    <a:pt x="107462" y="4278"/>
                  </a:lnTo>
                  <a:lnTo>
                    <a:pt x="105814" y="4600"/>
                  </a:lnTo>
                  <a:lnTo>
                    <a:pt x="104167" y="4939"/>
                  </a:lnTo>
                  <a:lnTo>
                    <a:pt x="102535" y="5279"/>
                  </a:lnTo>
                  <a:lnTo>
                    <a:pt x="100918" y="5637"/>
                  </a:lnTo>
                  <a:lnTo>
                    <a:pt x="99300" y="6004"/>
                  </a:lnTo>
                  <a:lnTo>
                    <a:pt x="97683" y="6381"/>
                  </a:lnTo>
                  <a:lnTo>
                    <a:pt x="96096" y="6766"/>
                  </a:lnTo>
                  <a:lnTo>
                    <a:pt x="94493" y="7170"/>
                  </a:lnTo>
                  <a:lnTo>
                    <a:pt x="92921" y="7574"/>
                  </a:lnTo>
                  <a:lnTo>
                    <a:pt x="91349" y="7996"/>
                  </a:lnTo>
                  <a:lnTo>
                    <a:pt x="89791" y="8428"/>
                  </a:lnTo>
                  <a:lnTo>
                    <a:pt x="88234" y="8868"/>
                  </a:lnTo>
                  <a:lnTo>
                    <a:pt x="86691" y="9318"/>
                  </a:lnTo>
                  <a:lnTo>
                    <a:pt x="85149" y="9777"/>
                  </a:lnTo>
                  <a:lnTo>
                    <a:pt x="83636" y="10255"/>
                  </a:lnTo>
                  <a:lnTo>
                    <a:pt x="82109" y="10732"/>
                  </a:lnTo>
                  <a:lnTo>
                    <a:pt x="80612" y="11228"/>
                  </a:lnTo>
                  <a:lnTo>
                    <a:pt x="79114" y="11723"/>
                  </a:lnTo>
                  <a:lnTo>
                    <a:pt x="77631" y="12238"/>
                  </a:lnTo>
                  <a:lnTo>
                    <a:pt x="76149" y="12761"/>
                  </a:lnTo>
                  <a:lnTo>
                    <a:pt x="74696" y="13293"/>
                  </a:lnTo>
                  <a:lnTo>
                    <a:pt x="73244" y="13835"/>
                  </a:lnTo>
                  <a:lnTo>
                    <a:pt x="71791" y="14386"/>
                  </a:lnTo>
                  <a:lnTo>
                    <a:pt x="70369" y="14937"/>
                  </a:lnTo>
                  <a:lnTo>
                    <a:pt x="68946" y="15506"/>
                  </a:lnTo>
                  <a:lnTo>
                    <a:pt x="67538" y="16084"/>
                  </a:lnTo>
                  <a:lnTo>
                    <a:pt x="66131" y="16672"/>
                  </a:lnTo>
                  <a:lnTo>
                    <a:pt x="64738" y="17268"/>
                  </a:lnTo>
                  <a:lnTo>
                    <a:pt x="63360" y="17874"/>
                  </a:lnTo>
                  <a:lnTo>
                    <a:pt x="61998" y="18489"/>
                  </a:lnTo>
                  <a:lnTo>
                    <a:pt x="60650" y="19114"/>
                  </a:lnTo>
                  <a:lnTo>
                    <a:pt x="59302" y="19747"/>
                  </a:lnTo>
                  <a:lnTo>
                    <a:pt x="57969" y="20390"/>
                  </a:lnTo>
                  <a:lnTo>
                    <a:pt x="56651" y="21042"/>
                  </a:lnTo>
                  <a:lnTo>
                    <a:pt x="55349" y="21702"/>
                  </a:lnTo>
                  <a:lnTo>
                    <a:pt x="54061" y="22373"/>
                  </a:lnTo>
                  <a:lnTo>
                    <a:pt x="52773" y="23043"/>
                  </a:lnTo>
                  <a:lnTo>
                    <a:pt x="51500" y="23731"/>
                  </a:lnTo>
                  <a:lnTo>
                    <a:pt x="50242" y="24420"/>
                  </a:lnTo>
                  <a:lnTo>
                    <a:pt x="48999" y="25127"/>
                  </a:lnTo>
                  <a:lnTo>
                    <a:pt x="47771" y="25834"/>
                  </a:lnTo>
                  <a:lnTo>
                    <a:pt x="46543" y="26550"/>
                  </a:lnTo>
                  <a:lnTo>
                    <a:pt x="45345" y="27284"/>
                  </a:lnTo>
                  <a:lnTo>
                    <a:pt x="44147" y="28019"/>
                  </a:lnTo>
                  <a:lnTo>
                    <a:pt x="42964" y="28753"/>
                  </a:lnTo>
                  <a:lnTo>
                    <a:pt x="41796" y="29506"/>
                  </a:lnTo>
                  <a:lnTo>
                    <a:pt x="40643" y="30268"/>
                  </a:lnTo>
                  <a:lnTo>
                    <a:pt x="39505" y="31030"/>
                  </a:lnTo>
                  <a:lnTo>
                    <a:pt x="38382" y="31801"/>
                  </a:lnTo>
                  <a:lnTo>
                    <a:pt x="37274" y="32581"/>
                  </a:lnTo>
                  <a:lnTo>
                    <a:pt x="36166" y="33371"/>
                  </a:lnTo>
                  <a:lnTo>
                    <a:pt x="35087" y="34169"/>
                  </a:lnTo>
                  <a:lnTo>
                    <a:pt x="34009" y="34977"/>
                  </a:lnTo>
                  <a:lnTo>
                    <a:pt x="32961" y="35785"/>
                  </a:lnTo>
                  <a:lnTo>
                    <a:pt x="31913" y="36602"/>
                  </a:lnTo>
                  <a:lnTo>
                    <a:pt x="30894" y="37428"/>
                  </a:lnTo>
                  <a:lnTo>
                    <a:pt x="29876" y="38264"/>
                  </a:lnTo>
                  <a:lnTo>
                    <a:pt x="28873" y="39099"/>
                  </a:lnTo>
                  <a:lnTo>
                    <a:pt x="27899" y="39944"/>
                  </a:lnTo>
                  <a:lnTo>
                    <a:pt x="26926" y="40798"/>
                  </a:lnTo>
                  <a:lnTo>
                    <a:pt x="25968" y="41661"/>
                  </a:lnTo>
                  <a:lnTo>
                    <a:pt x="25039" y="42533"/>
                  </a:lnTo>
                  <a:lnTo>
                    <a:pt x="24111" y="43405"/>
                  </a:lnTo>
                  <a:lnTo>
                    <a:pt x="23197" y="44286"/>
                  </a:lnTo>
                  <a:lnTo>
                    <a:pt x="22314" y="45167"/>
                  </a:lnTo>
                  <a:lnTo>
                    <a:pt x="21430" y="46067"/>
                  </a:lnTo>
                  <a:lnTo>
                    <a:pt x="20577" y="46967"/>
                  </a:lnTo>
                  <a:lnTo>
                    <a:pt x="19723" y="47866"/>
                  </a:lnTo>
                  <a:lnTo>
                    <a:pt x="18899" y="48784"/>
                  </a:lnTo>
                  <a:lnTo>
                    <a:pt x="18091" y="49702"/>
                  </a:lnTo>
                  <a:lnTo>
                    <a:pt x="17297" y="50630"/>
                  </a:lnTo>
                  <a:lnTo>
                    <a:pt x="16503" y="51557"/>
                  </a:lnTo>
                  <a:lnTo>
                    <a:pt x="15740" y="52493"/>
                  </a:lnTo>
                  <a:lnTo>
                    <a:pt x="14991" y="53439"/>
                  </a:lnTo>
                  <a:lnTo>
                    <a:pt x="14272" y="54384"/>
                  </a:lnTo>
                  <a:lnTo>
                    <a:pt x="13553" y="55339"/>
                  </a:lnTo>
                  <a:lnTo>
                    <a:pt x="12850" y="56303"/>
                  </a:lnTo>
                  <a:lnTo>
                    <a:pt x="12176" y="57267"/>
                  </a:lnTo>
                  <a:lnTo>
                    <a:pt x="11517" y="58240"/>
                  </a:lnTo>
                  <a:lnTo>
                    <a:pt x="10873" y="59213"/>
                  </a:lnTo>
                  <a:lnTo>
                    <a:pt x="10244" y="60196"/>
                  </a:lnTo>
                  <a:lnTo>
                    <a:pt x="9630" y="61178"/>
                  </a:lnTo>
                  <a:lnTo>
                    <a:pt x="9031" y="62179"/>
                  </a:lnTo>
                  <a:lnTo>
                    <a:pt x="8462" y="63170"/>
                  </a:lnTo>
                  <a:lnTo>
                    <a:pt x="7908" y="64180"/>
                  </a:lnTo>
                  <a:lnTo>
                    <a:pt x="7369" y="65180"/>
                  </a:lnTo>
                  <a:lnTo>
                    <a:pt x="6845" y="66200"/>
                  </a:lnTo>
                  <a:lnTo>
                    <a:pt x="6335" y="67219"/>
                  </a:lnTo>
                  <a:lnTo>
                    <a:pt x="5856" y="68238"/>
                  </a:lnTo>
                  <a:lnTo>
                    <a:pt x="5392" y="69266"/>
                  </a:lnTo>
                  <a:lnTo>
                    <a:pt x="4943" y="70294"/>
                  </a:lnTo>
                  <a:lnTo>
                    <a:pt x="4508" y="71331"/>
                  </a:lnTo>
                  <a:lnTo>
                    <a:pt x="4104" y="72378"/>
                  </a:lnTo>
                  <a:lnTo>
                    <a:pt x="3700" y="73424"/>
                  </a:lnTo>
                  <a:lnTo>
                    <a:pt x="3340" y="74471"/>
                  </a:lnTo>
                  <a:lnTo>
                    <a:pt x="2981" y="75527"/>
                  </a:lnTo>
                  <a:lnTo>
                    <a:pt x="2652" y="76582"/>
                  </a:lnTo>
                  <a:lnTo>
                    <a:pt x="2337" y="77647"/>
                  </a:lnTo>
                  <a:lnTo>
                    <a:pt x="2038" y="78712"/>
                  </a:lnTo>
                  <a:lnTo>
                    <a:pt x="1753" y="79786"/>
                  </a:lnTo>
                  <a:lnTo>
                    <a:pt x="1498" y="80860"/>
                  </a:lnTo>
                  <a:lnTo>
                    <a:pt x="1274" y="81944"/>
                  </a:lnTo>
                  <a:lnTo>
                    <a:pt x="1049" y="83027"/>
                  </a:lnTo>
                  <a:lnTo>
                    <a:pt x="855" y="84110"/>
                  </a:lnTo>
                  <a:lnTo>
                    <a:pt x="675" y="85203"/>
                  </a:lnTo>
                  <a:lnTo>
                    <a:pt x="525" y="86295"/>
                  </a:lnTo>
                  <a:lnTo>
                    <a:pt x="390" y="87397"/>
                  </a:lnTo>
                  <a:lnTo>
                    <a:pt x="271" y="88489"/>
                  </a:lnTo>
                  <a:lnTo>
                    <a:pt x="181" y="89600"/>
                  </a:lnTo>
                  <a:lnTo>
                    <a:pt x="106" y="90702"/>
                  </a:lnTo>
                  <a:lnTo>
                    <a:pt x="46" y="91813"/>
                  </a:lnTo>
                  <a:lnTo>
                    <a:pt x="16" y="92933"/>
                  </a:lnTo>
                  <a:lnTo>
                    <a:pt x="1" y="94043"/>
                  </a:lnTo>
                  <a:lnTo>
                    <a:pt x="16" y="95163"/>
                  </a:lnTo>
                  <a:lnTo>
                    <a:pt x="46" y="96283"/>
                  </a:lnTo>
                  <a:lnTo>
                    <a:pt x="106" y="97394"/>
                  </a:lnTo>
                  <a:lnTo>
                    <a:pt x="181" y="98496"/>
                  </a:lnTo>
                  <a:lnTo>
                    <a:pt x="271" y="99607"/>
                  </a:lnTo>
                  <a:lnTo>
                    <a:pt x="390" y="100708"/>
                  </a:lnTo>
                  <a:lnTo>
                    <a:pt x="525" y="101801"/>
                  </a:lnTo>
                  <a:lnTo>
                    <a:pt x="675" y="102893"/>
                  </a:lnTo>
                  <a:lnTo>
                    <a:pt x="855" y="103986"/>
                  </a:lnTo>
                  <a:lnTo>
                    <a:pt x="1049" y="105069"/>
                  </a:lnTo>
                  <a:lnTo>
                    <a:pt x="1274" y="106152"/>
                  </a:lnTo>
                  <a:lnTo>
                    <a:pt x="1498" y="107236"/>
                  </a:lnTo>
                  <a:lnTo>
                    <a:pt x="1753" y="108310"/>
                  </a:lnTo>
                  <a:lnTo>
                    <a:pt x="2038" y="109384"/>
                  </a:lnTo>
                  <a:lnTo>
                    <a:pt x="2337" y="110449"/>
                  </a:lnTo>
                  <a:lnTo>
                    <a:pt x="2652" y="111514"/>
                  </a:lnTo>
                  <a:lnTo>
                    <a:pt x="2981" y="112569"/>
                  </a:lnTo>
                  <a:lnTo>
                    <a:pt x="3340" y="113625"/>
                  </a:lnTo>
                  <a:lnTo>
                    <a:pt x="3700" y="114672"/>
                  </a:lnTo>
                  <a:lnTo>
                    <a:pt x="4104" y="115718"/>
                  </a:lnTo>
                  <a:lnTo>
                    <a:pt x="4508" y="116765"/>
                  </a:lnTo>
                  <a:lnTo>
                    <a:pt x="4943" y="117802"/>
                  </a:lnTo>
                  <a:lnTo>
                    <a:pt x="5392" y="118830"/>
                  </a:lnTo>
                  <a:lnTo>
                    <a:pt x="5856" y="119858"/>
                  </a:lnTo>
                  <a:lnTo>
                    <a:pt x="6335" y="120887"/>
                  </a:lnTo>
                  <a:lnTo>
                    <a:pt x="6845" y="121897"/>
                  </a:lnTo>
                  <a:lnTo>
                    <a:pt x="7369" y="122916"/>
                  </a:lnTo>
                  <a:lnTo>
                    <a:pt x="7908" y="123925"/>
                  </a:lnTo>
                  <a:lnTo>
                    <a:pt x="8462" y="124926"/>
                  </a:lnTo>
                  <a:lnTo>
                    <a:pt x="9031" y="125927"/>
                  </a:lnTo>
                  <a:lnTo>
                    <a:pt x="9630" y="126918"/>
                  </a:lnTo>
                  <a:lnTo>
                    <a:pt x="10244" y="127900"/>
                  </a:lnTo>
                  <a:lnTo>
                    <a:pt x="10873" y="128883"/>
                  </a:lnTo>
                  <a:lnTo>
                    <a:pt x="11517" y="129865"/>
                  </a:lnTo>
                  <a:lnTo>
                    <a:pt x="12176" y="130829"/>
                  </a:lnTo>
                  <a:lnTo>
                    <a:pt x="12850" y="131802"/>
                  </a:lnTo>
                  <a:lnTo>
                    <a:pt x="13553" y="132757"/>
                  </a:lnTo>
                  <a:lnTo>
                    <a:pt x="14272" y="133712"/>
                  </a:lnTo>
                  <a:lnTo>
                    <a:pt x="14991" y="134666"/>
                  </a:lnTo>
                  <a:lnTo>
                    <a:pt x="15740" y="135603"/>
                  </a:lnTo>
                  <a:lnTo>
                    <a:pt x="16503" y="136539"/>
                  </a:lnTo>
                  <a:lnTo>
                    <a:pt x="17297" y="137476"/>
                  </a:lnTo>
                  <a:lnTo>
                    <a:pt x="18091" y="138394"/>
                  </a:lnTo>
                  <a:lnTo>
                    <a:pt x="18899" y="139321"/>
                  </a:lnTo>
                  <a:lnTo>
                    <a:pt x="19723" y="140230"/>
                  </a:lnTo>
                  <a:lnTo>
                    <a:pt x="20577" y="141138"/>
                  </a:lnTo>
                  <a:lnTo>
                    <a:pt x="21430" y="142038"/>
                  </a:lnTo>
                  <a:lnTo>
                    <a:pt x="22314" y="142929"/>
                  </a:lnTo>
                  <a:lnTo>
                    <a:pt x="23197" y="143819"/>
                  </a:lnTo>
                  <a:lnTo>
                    <a:pt x="24111" y="144700"/>
                  </a:lnTo>
                  <a:lnTo>
                    <a:pt x="25039" y="145573"/>
                  </a:lnTo>
                  <a:lnTo>
                    <a:pt x="25968" y="146436"/>
                  </a:lnTo>
                  <a:lnTo>
                    <a:pt x="26926" y="147298"/>
                  </a:lnTo>
                  <a:lnTo>
                    <a:pt x="27899" y="148152"/>
                  </a:lnTo>
                  <a:lnTo>
                    <a:pt x="28873" y="148997"/>
                  </a:lnTo>
                  <a:lnTo>
                    <a:pt x="29876" y="149841"/>
                  </a:lnTo>
                  <a:lnTo>
                    <a:pt x="30894" y="150668"/>
                  </a:lnTo>
                  <a:lnTo>
                    <a:pt x="31913" y="151494"/>
                  </a:lnTo>
                  <a:lnTo>
                    <a:pt x="32961" y="152311"/>
                  </a:lnTo>
                  <a:lnTo>
                    <a:pt x="34009" y="153128"/>
                  </a:lnTo>
                  <a:lnTo>
                    <a:pt x="35087" y="153927"/>
                  </a:lnTo>
                  <a:lnTo>
                    <a:pt x="36166" y="154725"/>
                  </a:lnTo>
                  <a:lnTo>
                    <a:pt x="37274" y="155515"/>
                  </a:lnTo>
                  <a:lnTo>
                    <a:pt x="38382" y="156295"/>
                  </a:lnTo>
                  <a:lnTo>
                    <a:pt x="39505" y="157066"/>
                  </a:lnTo>
                  <a:lnTo>
                    <a:pt x="40643" y="157837"/>
                  </a:lnTo>
                  <a:lnTo>
                    <a:pt x="41796" y="158590"/>
                  </a:lnTo>
                  <a:lnTo>
                    <a:pt x="42964" y="159343"/>
                  </a:lnTo>
                  <a:lnTo>
                    <a:pt x="44147" y="160087"/>
                  </a:lnTo>
                  <a:lnTo>
                    <a:pt x="45345" y="160821"/>
                  </a:lnTo>
                  <a:lnTo>
                    <a:pt x="46543" y="161546"/>
                  </a:lnTo>
                  <a:lnTo>
                    <a:pt x="47771" y="162262"/>
                  </a:lnTo>
                  <a:lnTo>
                    <a:pt x="48999" y="162969"/>
                  </a:lnTo>
                  <a:lnTo>
                    <a:pt x="50242" y="163676"/>
                  </a:lnTo>
                  <a:lnTo>
                    <a:pt x="51500" y="164365"/>
                  </a:lnTo>
                  <a:lnTo>
                    <a:pt x="52773" y="165053"/>
                  </a:lnTo>
                  <a:lnTo>
                    <a:pt x="54061" y="165733"/>
                  </a:lnTo>
                  <a:lnTo>
                    <a:pt x="55349" y="166394"/>
                  </a:lnTo>
                  <a:lnTo>
                    <a:pt x="56651" y="167055"/>
                  </a:lnTo>
                  <a:lnTo>
                    <a:pt x="57969" y="167706"/>
                  </a:lnTo>
                  <a:lnTo>
                    <a:pt x="59302" y="168349"/>
                  </a:lnTo>
                  <a:lnTo>
                    <a:pt x="60650" y="168982"/>
                  </a:lnTo>
                  <a:lnTo>
                    <a:pt x="61998" y="169607"/>
                  </a:lnTo>
                  <a:lnTo>
                    <a:pt x="63360" y="170222"/>
                  </a:lnTo>
                  <a:lnTo>
                    <a:pt x="64738" y="170828"/>
                  </a:lnTo>
                  <a:lnTo>
                    <a:pt x="66131" y="171424"/>
                  </a:lnTo>
                  <a:lnTo>
                    <a:pt x="67538" y="172012"/>
                  </a:lnTo>
                  <a:lnTo>
                    <a:pt x="68946" y="172590"/>
                  </a:lnTo>
                  <a:lnTo>
                    <a:pt x="70369" y="173159"/>
                  </a:lnTo>
                  <a:lnTo>
                    <a:pt x="71791" y="173719"/>
                  </a:lnTo>
                  <a:lnTo>
                    <a:pt x="73244" y="174261"/>
                  </a:lnTo>
                  <a:lnTo>
                    <a:pt x="74696" y="174803"/>
                  </a:lnTo>
                  <a:lnTo>
                    <a:pt x="76149" y="175335"/>
                  </a:lnTo>
                  <a:lnTo>
                    <a:pt x="77631" y="175858"/>
                  </a:lnTo>
                  <a:lnTo>
                    <a:pt x="79114" y="176373"/>
                  </a:lnTo>
                  <a:lnTo>
                    <a:pt x="80612" y="176868"/>
                  </a:lnTo>
                  <a:lnTo>
                    <a:pt x="82109" y="177364"/>
                  </a:lnTo>
                  <a:lnTo>
                    <a:pt x="83636" y="177841"/>
                  </a:lnTo>
                  <a:lnTo>
                    <a:pt x="85149" y="178310"/>
                  </a:lnTo>
                  <a:lnTo>
                    <a:pt x="86691" y="178778"/>
                  </a:lnTo>
                  <a:lnTo>
                    <a:pt x="88234" y="179228"/>
                  </a:lnTo>
                  <a:lnTo>
                    <a:pt x="89791" y="179668"/>
                  </a:lnTo>
                  <a:lnTo>
                    <a:pt x="91349" y="180100"/>
                  </a:lnTo>
                  <a:lnTo>
                    <a:pt x="92921" y="180522"/>
                  </a:lnTo>
                  <a:lnTo>
                    <a:pt x="94493" y="180926"/>
                  </a:lnTo>
                  <a:lnTo>
                    <a:pt x="96096" y="181330"/>
                  </a:lnTo>
                  <a:lnTo>
                    <a:pt x="97683" y="181715"/>
                  </a:lnTo>
                  <a:lnTo>
                    <a:pt x="99300" y="182092"/>
                  </a:lnTo>
                  <a:lnTo>
                    <a:pt x="100918" y="182459"/>
                  </a:lnTo>
                  <a:lnTo>
                    <a:pt x="102535" y="182817"/>
                  </a:lnTo>
                  <a:lnTo>
                    <a:pt x="104167" y="183157"/>
                  </a:lnTo>
                  <a:lnTo>
                    <a:pt x="105814" y="183496"/>
                  </a:lnTo>
                  <a:lnTo>
                    <a:pt x="107462" y="183818"/>
                  </a:lnTo>
                  <a:lnTo>
                    <a:pt x="109124" y="184130"/>
                  </a:lnTo>
                  <a:lnTo>
                    <a:pt x="110786" y="184433"/>
                  </a:lnTo>
                  <a:lnTo>
                    <a:pt x="112448" y="184717"/>
                  </a:lnTo>
                  <a:lnTo>
                    <a:pt x="114141" y="184993"/>
                  </a:lnTo>
                  <a:lnTo>
                    <a:pt x="115818" y="185259"/>
                  </a:lnTo>
                  <a:lnTo>
                    <a:pt x="117525" y="185516"/>
                  </a:lnTo>
                  <a:lnTo>
                    <a:pt x="119217" y="185764"/>
                  </a:lnTo>
                  <a:lnTo>
                    <a:pt x="120939" y="185994"/>
                  </a:lnTo>
                  <a:lnTo>
                    <a:pt x="122646" y="186214"/>
                  </a:lnTo>
                  <a:lnTo>
                    <a:pt x="124369" y="186416"/>
                  </a:lnTo>
                  <a:lnTo>
                    <a:pt x="126106" y="186618"/>
                  </a:lnTo>
                  <a:lnTo>
                    <a:pt x="127843" y="186801"/>
                  </a:lnTo>
                  <a:lnTo>
                    <a:pt x="129595" y="186976"/>
                  </a:lnTo>
                  <a:lnTo>
                    <a:pt x="131332" y="187132"/>
                  </a:lnTo>
                  <a:lnTo>
                    <a:pt x="133099" y="187279"/>
                  </a:lnTo>
                  <a:lnTo>
                    <a:pt x="134342" y="187380"/>
                  </a:lnTo>
                  <a:lnTo>
                    <a:pt x="135585" y="187472"/>
                  </a:lnTo>
                  <a:lnTo>
                    <a:pt x="136828" y="187554"/>
                  </a:lnTo>
                  <a:lnTo>
                    <a:pt x="138086" y="187637"/>
                  </a:lnTo>
                  <a:lnTo>
                    <a:pt x="139329" y="187710"/>
                  </a:lnTo>
                  <a:lnTo>
                    <a:pt x="140586" y="187775"/>
                  </a:lnTo>
                  <a:lnTo>
                    <a:pt x="141844" y="187839"/>
                  </a:lnTo>
                  <a:lnTo>
                    <a:pt x="143117" y="187894"/>
                  </a:lnTo>
                  <a:lnTo>
                    <a:pt x="144375" y="187940"/>
                  </a:lnTo>
                  <a:lnTo>
                    <a:pt x="145648" y="187976"/>
                  </a:lnTo>
                  <a:lnTo>
                    <a:pt x="146921" y="188013"/>
                  </a:lnTo>
                  <a:lnTo>
                    <a:pt x="148194" y="188041"/>
                  </a:lnTo>
                  <a:lnTo>
                    <a:pt x="149467" y="188068"/>
                  </a:lnTo>
                  <a:lnTo>
                    <a:pt x="150740" y="188077"/>
                  </a:lnTo>
                  <a:lnTo>
                    <a:pt x="152027" y="188087"/>
                  </a:lnTo>
                  <a:lnTo>
                    <a:pt x="153315" y="188096"/>
                  </a:lnTo>
                  <a:lnTo>
                    <a:pt x="155292" y="188087"/>
                  </a:lnTo>
                  <a:lnTo>
                    <a:pt x="157269" y="188059"/>
                  </a:lnTo>
                  <a:lnTo>
                    <a:pt x="159230" y="188022"/>
                  </a:lnTo>
                  <a:lnTo>
                    <a:pt x="161192" y="187967"/>
                  </a:lnTo>
                  <a:lnTo>
                    <a:pt x="163154" y="187903"/>
                  </a:lnTo>
                  <a:lnTo>
                    <a:pt x="165101" y="187820"/>
                  </a:lnTo>
                  <a:lnTo>
                    <a:pt x="167047" y="187719"/>
                  </a:lnTo>
                  <a:lnTo>
                    <a:pt x="168979" y="187609"/>
                  </a:lnTo>
                  <a:lnTo>
                    <a:pt x="170911" y="187481"/>
                  </a:lnTo>
                  <a:lnTo>
                    <a:pt x="172828" y="187334"/>
                  </a:lnTo>
                  <a:lnTo>
                    <a:pt x="174744" y="187178"/>
                  </a:lnTo>
                  <a:lnTo>
                    <a:pt x="176661" y="187013"/>
                  </a:lnTo>
                  <a:lnTo>
                    <a:pt x="178548" y="186820"/>
                  </a:lnTo>
                  <a:lnTo>
                    <a:pt x="180450" y="186627"/>
                  </a:lnTo>
                  <a:lnTo>
                    <a:pt x="182322" y="186407"/>
                  </a:lnTo>
                  <a:lnTo>
                    <a:pt x="184209" y="186186"/>
                  </a:lnTo>
                  <a:lnTo>
                    <a:pt x="186066" y="185938"/>
                  </a:lnTo>
                  <a:lnTo>
                    <a:pt x="187923" y="185681"/>
                  </a:lnTo>
                  <a:lnTo>
                    <a:pt x="189779" y="185415"/>
                  </a:lnTo>
                  <a:lnTo>
                    <a:pt x="191621" y="185131"/>
                  </a:lnTo>
                  <a:lnTo>
                    <a:pt x="193448" y="184837"/>
                  </a:lnTo>
                  <a:lnTo>
                    <a:pt x="195275" y="184525"/>
                  </a:lnTo>
                  <a:lnTo>
                    <a:pt x="197087" y="184203"/>
                  </a:lnTo>
                  <a:lnTo>
                    <a:pt x="198899" y="183864"/>
                  </a:lnTo>
                  <a:lnTo>
                    <a:pt x="200696" y="183515"/>
                  </a:lnTo>
                  <a:lnTo>
                    <a:pt x="202478" y="183148"/>
                  </a:lnTo>
                  <a:lnTo>
                    <a:pt x="204245" y="182771"/>
                  </a:lnTo>
                  <a:lnTo>
                    <a:pt x="206012" y="182386"/>
                  </a:lnTo>
                  <a:lnTo>
                    <a:pt x="207779" y="181982"/>
                  </a:lnTo>
                  <a:lnTo>
                    <a:pt x="209516" y="181569"/>
                  </a:lnTo>
                  <a:lnTo>
                    <a:pt x="211254" y="181146"/>
                  </a:lnTo>
                  <a:lnTo>
                    <a:pt x="212976" y="180706"/>
                  </a:lnTo>
                  <a:lnTo>
                    <a:pt x="214698" y="180247"/>
                  </a:lnTo>
                  <a:lnTo>
                    <a:pt x="216390" y="179788"/>
                  </a:lnTo>
                  <a:lnTo>
                    <a:pt x="218082" y="179310"/>
                  </a:lnTo>
                  <a:lnTo>
                    <a:pt x="219774" y="178824"/>
                  </a:lnTo>
                  <a:lnTo>
                    <a:pt x="221437" y="178319"/>
                  </a:lnTo>
                  <a:lnTo>
                    <a:pt x="223099" y="177805"/>
                  </a:lnTo>
                  <a:lnTo>
                    <a:pt x="224746" y="177281"/>
                  </a:lnTo>
                  <a:lnTo>
                    <a:pt x="226378" y="176740"/>
                  </a:lnTo>
                  <a:lnTo>
                    <a:pt x="227996" y="176198"/>
                  </a:lnTo>
                  <a:lnTo>
                    <a:pt x="229613" y="175629"/>
                  </a:lnTo>
                  <a:lnTo>
                    <a:pt x="231215" y="175060"/>
                  </a:lnTo>
                  <a:lnTo>
                    <a:pt x="232803" y="174481"/>
                  </a:lnTo>
                  <a:lnTo>
                    <a:pt x="234375" y="173885"/>
                  </a:lnTo>
                  <a:lnTo>
                    <a:pt x="235932" y="173279"/>
                  </a:lnTo>
                  <a:lnTo>
                    <a:pt x="237490" y="172664"/>
                  </a:lnTo>
                  <a:lnTo>
                    <a:pt x="239017" y="172030"/>
                  </a:lnTo>
                  <a:lnTo>
                    <a:pt x="240545" y="171397"/>
                  </a:lnTo>
                  <a:lnTo>
                    <a:pt x="242057" y="170745"/>
                  </a:lnTo>
                  <a:lnTo>
                    <a:pt x="243540" y="170084"/>
                  </a:lnTo>
                  <a:lnTo>
                    <a:pt x="245022" y="169414"/>
                  </a:lnTo>
                  <a:lnTo>
                    <a:pt x="246490" y="168725"/>
                  </a:lnTo>
                  <a:lnTo>
                    <a:pt x="247957" y="168037"/>
                  </a:lnTo>
                  <a:lnTo>
                    <a:pt x="249395" y="167330"/>
                  </a:lnTo>
                  <a:lnTo>
                    <a:pt x="250818" y="166614"/>
                  </a:lnTo>
                  <a:lnTo>
                    <a:pt x="252225" y="165898"/>
                  </a:lnTo>
                  <a:lnTo>
                    <a:pt x="253633" y="165163"/>
                  </a:lnTo>
                  <a:lnTo>
                    <a:pt x="255011" y="164420"/>
                  </a:lnTo>
                  <a:lnTo>
                    <a:pt x="256388" y="163667"/>
                  </a:lnTo>
                  <a:lnTo>
                    <a:pt x="257736" y="162896"/>
                  </a:lnTo>
                  <a:lnTo>
                    <a:pt x="259069" y="162125"/>
                  </a:lnTo>
                  <a:lnTo>
                    <a:pt x="260402" y="161344"/>
                  </a:lnTo>
                  <a:lnTo>
                    <a:pt x="261704" y="160546"/>
                  </a:lnTo>
                  <a:lnTo>
                    <a:pt x="262992" y="159747"/>
                  </a:lnTo>
                  <a:lnTo>
                    <a:pt x="264280" y="158930"/>
                  </a:lnTo>
                  <a:lnTo>
                    <a:pt x="265538" y="158113"/>
                  </a:lnTo>
                  <a:lnTo>
                    <a:pt x="266781" y="157287"/>
                  </a:lnTo>
                  <a:lnTo>
                    <a:pt x="268009" y="156442"/>
                  </a:lnTo>
                  <a:lnTo>
                    <a:pt x="269222" y="155597"/>
                  </a:lnTo>
                  <a:lnTo>
                    <a:pt x="270420" y="154735"/>
                  </a:lnTo>
                  <a:lnTo>
                    <a:pt x="271603" y="153872"/>
                  </a:lnTo>
                  <a:lnTo>
                    <a:pt x="272756" y="152999"/>
                  </a:lnTo>
                  <a:lnTo>
                    <a:pt x="273909" y="152109"/>
                  </a:lnTo>
                  <a:lnTo>
                    <a:pt x="275032" y="151218"/>
                  </a:lnTo>
                  <a:lnTo>
                    <a:pt x="276155" y="150319"/>
                  </a:lnTo>
                  <a:lnTo>
                    <a:pt x="277249" y="149410"/>
                  </a:lnTo>
                  <a:lnTo>
                    <a:pt x="278327" y="148492"/>
                  </a:lnTo>
                  <a:lnTo>
                    <a:pt x="279375" y="147565"/>
                  </a:lnTo>
                  <a:lnTo>
                    <a:pt x="280423" y="146628"/>
                  </a:lnTo>
                  <a:lnTo>
                    <a:pt x="281442" y="145692"/>
                  </a:lnTo>
                  <a:lnTo>
                    <a:pt x="282460" y="144737"/>
                  </a:lnTo>
                  <a:lnTo>
                    <a:pt x="283448" y="143782"/>
                  </a:lnTo>
                  <a:lnTo>
                    <a:pt x="284407" y="142818"/>
                  </a:lnTo>
                  <a:lnTo>
                    <a:pt x="285365" y="141845"/>
                  </a:lnTo>
                  <a:lnTo>
                    <a:pt x="286293" y="140863"/>
                  </a:lnTo>
                  <a:lnTo>
                    <a:pt x="287207" y="139872"/>
                  </a:lnTo>
                  <a:lnTo>
                    <a:pt x="288105" y="138880"/>
                  </a:lnTo>
                  <a:lnTo>
                    <a:pt x="288974" y="137870"/>
                  </a:lnTo>
                  <a:lnTo>
                    <a:pt x="289828" y="136860"/>
                  </a:lnTo>
                  <a:lnTo>
                    <a:pt x="290666" y="135851"/>
                  </a:lnTo>
                  <a:lnTo>
                    <a:pt x="291490" y="134822"/>
                  </a:lnTo>
                  <a:lnTo>
                    <a:pt x="292283" y="133794"/>
                  </a:lnTo>
                  <a:lnTo>
                    <a:pt x="293062" y="132748"/>
                  </a:lnTo>
                  <a:lnTo>
                    <a:pt x="293826" y="131710"/>
                  </a:lnTo>
                  <a:lnTo>
                    <a:pt x="294560" y="130655"/>
                  </a:lnTo>
                  <a:lnTo>
                    <a:pt x="295278" y="129599"/>
                  </a:lnTo>
                  <a:lnTo>
                    <a:pt x="295967" y="128534"/>
                  </a:lnTo>
                  <a:lnTo>
                    <a:pt x="296641" y="127460"/>
                  </a:lnTo>
                  <a:lnTo>
                    <a:pt x="297300" y="126386"/>
                  </a:lnTo>
                  <a:lnTo>
                    <a:pt x="297929" y="125302"/>
                  </a:lnTo>
                  <a:lnTo>
                    <a:pt x="298543" y="124210"/>
                  </a:lnTo>
                  <a:lnTo>
                    <a:pt x="299142" y="123117"/>
                  </a:lnTo>
                  <a:lnTo>
                    <a:pt x="299711" y="122016"/>
                  </a:lnTo>
                  <a:lnTo>
                    <a:pt x="300265" y="120905"/>
                  </a:lnTo>
                  <a:lnTo>
                    <a:pt x="300789" y="119794"/>
                  </a:lnTo>
                  <a:lnTo>
                    <a:pt x="301298" y="118674"/>
                  </a:lnTo>
                  <a:lnTo>
                    <a:pt x="301778" y="117554"/>
                  </a:lnTo>
                  <a:lnTo>
                    <a:pt x="302242" y="116425"/>
                  </a:lnTo>
                  <a:lnTo>
                    <a:pt x="302676" y="115287"/>
                  </a:lnTo>
                  <a:lnTo>
                    <a:pt x="303095" y="114148"/>
                  </a:lnTo>
                  <a:lnTo>
                    <a:pt x="303485" y="113001"/>
                  </a:lnTo>
                  <a:lnTo>
                    <a:pt x="303859" y="111853"/>
                  </a:lnTo>
                  <a:lnTo>
                    <a:pt x="304204" y="110697"/>
                  </a:lnTo>
                  <a:lnTo>
                    <a:pt x="304533" y="109540"/>
                  </a:lnTo>
                  <a:lnTo>
                    <a:pt x="304833" y="108374"/>
                  </a:lnTo>
                  <a:lnTo>
                    <a:pt x="305117" y="107199"/>
                  </a:lnTo>
                  <a:lnTo>
                    <a:pt x="305372" y="106024"/>
                  </a:lnTo>
                  <a:lnTo>
                    <a:pt x="305611" y="104849"/>
                  </a:lnTo>
                  <a:lnTo>
                    <a:pt x="305806" y="103664"/>
                  </a:lnTo>
                  <a:lnTo>
                    <a:pt x="306001" y="102480"/>
                  </a:lnTo>
                  <a:lnTo>
                    <a:pt x="306150" y="101287"/>
                  </a:lnTo>
                  <a:lnTo>
                    <a:pt x="306300" y="100084"/>
                  </a:lnTo>
                  <a:lnTo>
                    <a:pt x="306405" y="98891"/>
                  </a:lnTo>
                  <a:lnTo>
                    <a:pt x="306495" y="97688"/>
                  </a:lnTo>
                  <a:lnTo>
                    <a:pt x="306555" y="96476"/>
                  </a:lnTo>
                  <a:lnTo>
                    <a:pt x="306585" y="95264"/>
                  </a:lnTo>
                  <a:lnTo>
                    <a:pt x="306600" y="94043"/>
                  </a:lnTo>
                  <a:lnTo>
                    <a:pt x="306585" y="92832"/>
                  </a:lnTo>
                  <a:lnTo>
                    <a:pt x="306555" y="91620"/>
                  </a:lnTo>
                  <a:lnTo>
                    <a:pt x="306495" y="90417"/>
                  </a:lnTo>
                  <a:lnTo>
                    <a:pt x="306405" y="89205"/>
                  </a:lnTo>
                  <a:lnTo>
                    <a:pt x="306300" y="88012"/>
                  </a:lnTo>
                  <a:lnTo>
                    <a:pt x="306150" y="86809"/>
                  </a:lnTo>
                  <a:lnTo>
                    <a:pt x="306001" y="85616"/>
                  </a:lnTo>
                  <a:lnTo>
                    <a:pt x="305806" y="84432"/>
                  </a:lnTo>
                  <a:lnTo>
                    <a:pt x="305611" y="83247"/>
                  </a:lnTo>
                  <a:lnTo>
                    <a:pt x="305372" y="82072"/>
                  </a:lnTo>
                  <a:lnTo>
                    <a:pt x="305117" y="80897"/>
                  </a:lnTo>
                  <a:lnTo>
                    <a:pt x="304833" y="79722"/>
                  </a:lnTo>
                  <a:lnTo>
                    <a:pt x="304533" y="78556"/>
                  </a:lnTo>
                  <a:lnTo>
                    <a:pt x="304204" y="77400"/>
                  </a:lnTo>
                  <a:lnTo>
                    <a:pt x="303859" y="76243"/>
                  </a:lnTo>
                  <a:lnTo>
                    <a:pt x="303485" y="75095"/>
                  </a:lnTo>
                  <a:lnTo>
                    <a:pt x="303095" y="73948"/>
                  </a:lnTo>
                  <a:lnTo>
                    <a:pt x="302676" y="72809"/>
                  </a:lnTo>
                  <a:lnTo>
                    <a:pt x="302242" y="71671"/>
                  </a:lnTo>
                  <a:lnTo>
                    <a:pt x="301778" y="70542"/>
                  </a:lnTo>
                  <a:lnTo>
                    <a:pt x="301298" y="69422"/>
                  </a:lnTo>
                  <a:lnTo>
                    <a:pt x="300789" y="68302"/>
                  </a:lnTo>
                  <a:lnTo>
                    <a:pt x="300265" y="67191"/>
                  </a:lnTo>
                  <a:lnTo>
                    <a:pt x="299711" y="66080"/>
                  </a:lnTo>
                  <a:lnTo>
                    <a:pt x="299142" y="64979"/>
                  </a:lnTo>
                  <a:lnTo>
                    <a:pt x="298543" y="63886"/>
                  </a:lnTo>
                  <a:lnTo>
                    <a:pt x="297929" y="62794"/>
                  </a:lnTo>
                  <a:lnTo>
                    <a:pt x="297300" y="61710"/>
                  </a:lnTo>
                  <a:lnTo>
                    <a:pt x="296641" y="60636"/>
                  </a:lnTo>
                  <a:lnTo>
                    <a:pt x="295967" y="59562"/>
                  </a:lnTo>
                  <a:lnTo>
                    <a:pt x="295278" y="58497"/>
                  </a:lnTo>
                  <a:lnTo>
                    <a:pt x="294560" y="57441"/>
                  </a:lnTo>
                  <a:lnTo>
                    <a:pt x="293826" y="56386"/>
                  </a:lnTo>
                  <a:lnTo>
                    <a:pt x="293062" y="55348"/>
                  </a:lnTo>
                  <a:lnTo>
                    <a:pt x="292283" y="54302"/>
                  </a:lnTo>
                  <a:lnTo>
                    <a:pt x="291490" y="53274"/>
                  </a:lnTo>
                  <a:lnTo>
                    <a:pt x="290666" y="52255"/>
                  </a:lnTo>
                  <a:lnTo>
                    <a:pt x="289828" y="51236"/>
                  </a:lnTo>
                  <a:lnTo>
                    <a:pt x="288974" y="50226"/>
                  </a:lnTo>
                  <a:lnTo>
                    <a:pt x="288105" y="49216"/>
                  </a:lnTo>
                  <a:lnTo>
                    <a:pt x="287207" y="48224"/>
                  </a:lnTo>
                  <a:lnTo>
                    <a:pt x="286293" y="47233"/>
                  </a:lnTo>
                  <a:lnTo>
                    <a:pt x="285365" y="46251"/>
                  </a:lnTo>
                  <a:lnTo>
                    <a:pt x="284407" y="45278"/>
                  </a:lnTo>
                  <a:lnTo>
                    <a:pt x="283448" y="44314"/>
                  </a:lnTo>
                  <a:lnTo>
                    <a:pt x="282460" y="43359"/>
                  </a:lnTo>
                  <a:lnTo>
                    <a:pt x="281442" y="42404"/>
                  </a:lnTo>
                  <a:lnTo>
                    <a:pt x="280423" y="41468"/>
                  </a:lnTo>
                  <a:lnTo>
                    <a:pt x="279375" y="40531"/>
                  </a:lnTo>
                  <a:lnTo>
                    <a:pt x="278327" y="39604"/>
                  </a:lnTo>
                  <a:lnTo>
                    <a:pt x="277249" y="38686"/>
                  </a:lnTo>
                  <a:lnTo>
                    <a:pt x="276155" y="37777"/>
                  </a:lnTo>
                  <a:lnTo>
                    <a:pt x="275032" y="36878"/>
                  </a:lnTo>
                  <a:lnTo>
                    <a:pt x="273909" y="35987"/>
                  </a:lnTo>
                  <a:lnTo>
                    <a:pt x="272756" y="35097"/>
                  </a:lnTo>
                  <a:lnTo>
                    <a:pt x="271603" y="34224"/>
                  </a:lnTo>
                  <a:lnTo>
                    <a:pt x="270420" y="33362"/>
                  </a:lnTo>
                  <a:lnTo>
                    <a:pt x="269222" y="32499"/>
                  </a:lnTo>
                  <a:lnTo>
                    <a:pt x="268009" y="31654"/>
                  </a:lnTo>
                  <a:lnTo>
                    <a:pt x="266781" y="30809"/>
                  </a:lnTo>
                  <a:lnTo>
                    <a:pt x="265538" y="29983"/>
                  </a:lnTo>
                  <a:lnTo>
                    <a:pt x="264280" y="29157"/>
                  </a:lnTo>
                  <a:lnTo>
                    <a:pt x="262992" y="28349"/>
                  </a:lnTo>
                  <a:lnTo>
                    <a:pt x="261704" y="27541"/>
                  </a:lnTo>
                  <a:lnTo>
                    <a:pt x="260402" y="26752"/>
                  </a:lnTo>
                  <a:lnTo>
                    <a:pt x="259069" y="25971"/>
                  </a:lnTo>
                  <a:lnTo>
                    <a:pt x="257736" y="25191"/>
                  </a:lnTo>
                  <a:lnTo>
                    <a:pt x="256388" y="24429"/>
                  </a:lnTo>
                  <a:lnTo>
                    <a:pt x="255011" y="23676"/>
                  </a:lnTo>
                  <a:lnTo>
                    <a:pt x="253633" y="22933"/>
                  </a:lnTo>
                  <a:lnTo>
                    <a:pt x="252225" y="22198"/>
                  </a:lnTo>
                  <a:lnTo>
                    <a:pt x="250818" y="21473"/>
                  </a:lnTo>
                  <a:lnTo>
                    <a:pt x="249395" y="20766"/>
                  </a:lnTo>
                  <a:lnTo>
                    <a:pt x="247957" y="20059"/>
                  </a:lnTo>
                  <a:lnTo>
                    <a:pt x="246490" y="19362"/>
                  </a:lnTo>
                  <a:lnTo>
                    <a:pt x="245022" y="18682"/>
                  </a:lnTo>
                  <a:lnTo>
                    <a:pt x="243540" y="18012"/>
                  </a:lnTo>
                  <a:lnTo>
                    <a:pt x="242057" y="17351"/>
                  </a:lnTo>
                  <a:lnTo>
                    <a:pt x="240545" y="16699"/>
                  </a:lnTo>
                  <a:lnTo>
                    <a:pt x="239017" y="16057"/>
                  </a:lnTo>
                  <a:lnTo>
                    <a:pt x="237490" y="15432"/>
                  </a:lnTo>
                  <a:lnTo>
                    <a:pt x="235932" y="14817"/>
                  </a:lnTo>
                  <a:lnTo>
                    <a:pt x="234375" y="14211"/>
                  </a:lnTo>
                  <a:lnTo>
                    <a:pt x="232803" y="13615"/>
                  </a:lnTo>
                  <a:lnTo>
                    <a:pt x="231215" y="13027"/>
                  </a:lnTo>
                  <a:lnTo>
                    <a:pt x="229613" y="12458"/>
                  </a:lnTo>
                  <a:lnTo>
                    <a:pt x="227996" y="11898"/>
                  </a:lnTo>
                  <a:lnTo>
                    <a:pt x="226378" y="11347"/>
                  </a:lnTo>
                  <a:lnTo>
                    <a:pt x="224746" y="10815"/>
                  </a:lnTo>
                  <a:lnTo>
                    <a:pt x="223099" y="10291"/>
                  </a:lnTo>
                  <a:lnTo>
                    <a:pt x="221437" y="9777"/>
                  </a:lnTo>
                  <a:lnTo>
                    <a:pt x="219774" y="9272"/>
                  </a:lnTo>
                  <a:lnTo>
                    <a:pt x="218082" y="8786"/>
                  </a:lnTo>
                  <a:lnTo>
                    <a:pt x="216390" y="8308"/>
                  </a:lnTo>
                  <a:lnTo>
                    <a:pt x="214698" y="7840"/>
                  </a:lnTo>
                  <a:lnTo>
                    <a:pt x="212976" y="7390"/>
                  </a:lnTo>
                  <a:lnTo>
                    <a:pt x="211254" y="6950"/>
                  </a:lnTo>
                  <a:lnTo>
                    <a:pt x="209516" y="6518"/>
                  </a:lnTo>
                  <a:lnTo>
                    <a:pt x="207779" y="6105"/>
                  </a:lnTo>
                  <a:lnTo>
                    <a:pt x="206012" y="5701"/>
                  </a:lnTo>
                  <a:lnTo>
                    <a:pt x="204245" y="5316"/>
                  </a:lnTo>
                  <a:lnTo>
                    <a:pt x="202478" y="4939"/>
                  </a:lnTo>
                  <a:lnTo>
                    <a:pt x="200696" y="4572"/>
                  </a:lnTo>
                  <a:lnTo>
                    <a:pt x="198899" y="4223"/>
                  </a:lnTo>
                  <a:lnTo>
                    <a:pt x="197087" y="3893"/>
                  </a:lnTo>
                  <a:lnTo>
                    <a:pt x="195275" y="3562"/>
                  </a:lnTo>
                  <a:lnTo>
                    <a:pt x="193448" y="3259"/>
                  </a:lnTo>
                  <a:lnTo>
                    <a:pt x="191621" y="2956"/>
                  </a:lnTo>
                  <a:lnTo>
                    <a:pt x="189779" y="2672"/>
                  </a:lnTo>
                  <a:lnTo>
                    <a:pt x="187923" y="2405"/>
                  </a:lnTo>
                  <a:lnTo>
                    <a:pt x="186066" y="2148"/>
                  </a:lnTo>
                  <a:lnTo>
                    <a:pt x="184209" y="1910"/>
                  </a:lnTo>
                  <a:lnTo>
                    <a:pt x="182322" y="1680"/>
                  </a:lnTo>
                  <a:lnTo>
                    <a:pt x="180450" y="1469"/>
                  </a:lnTo>
                  <a:lnTo>
                    <a:pt x="178548" y="1267"/>
                  </a:lnTo>
                  <a:lnTo>
                    <a:pt x="176661" y="1084"/>
                  </a:lnTo>
                  <a:lnTo>
                    <a:pt x="174744" y="909"/>
                  </a:lnTo>
                  <a:lnTo>
                    <a:pt x="172828" y="753"/>
                  </a:lnTo>
                  <a:lnTo>
                    <a:pt x="170911" y="615"/>
                  </a:lnTo>
                  <a:lnTo>
                    <a:pt x="168979" y="487"/>
                  </a:lnTo>
                  <a:lnTo>
                    <a:pt x="167047" y="367"/>
                  </a:lnTo>
                  <a:lnTo>
                    <a:pt x="165101" y="276"/>
                  </a:lnTo>
                  <a:lnTo>
                    <a:pt x="163154" y="184"/>
                  </a:lnTo>
                  <a:lnTo>
                    <a:pt x="161192" y="120"/>
                  </a:lnTo>
                  <a:lnTo>
                    <a:pt x="159230" y="64"/>
                  </a:lnTo>
                  <a:lnTo>
                    <a:pt x="157269" y="28"/>
                  </a:lnTo>
                  <a:lnTo>
                    <a:pt x="155292" y="9"/>
                  </a:lnTo>
                  <a:lnTo>
                    <a:pt x="153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137aa9371db_0_160"/>
            <p:cNvSpPr/>
            <p:nvPr/>
          </p:nvSpPr>
          <p:spPr>
            <a:xfrm>
              <a:off x="-12270775" y="-7011350"/>
              <a:ext cx="7665000" cy="4702400"/>
            </a:xfrm>
            <a:custGeom>
              <a:avLst/>
              <a:gdLst/>
              <a:ahLst/>
              <a:cxnLst/>
              <a:rect l="l" t="t" r="r" b="b"/>
              <a:pathLst>
                <a:path w="306600" h="188096" fill="none" extrusionOk="0">
                  <a:moveTo>
                    <a:pt x="306600" y="94043"/>
                  </a:moveTo>
                  <a:lnTo>
                    <a:pt x="306600" y="94043"/>
                  </a:lnTo>
                  <a:lnTo>
                    <a:pt x="306585" y="95264"/>
                  </a:lnTo>
                  <a:lnTo>
                    <a:pt x="306555" y="96476"/>
                  </a:lnTo>
                  <a:lnTo>
                    <a:pt x="306495" y="97688"/>
                  </a:lnTo>
                  <a:lnTo>
                    <a:pt x="306405" y="98891"/>
                  </a:lnTo>
                  <a:lnTo>
                    <a:pt x="306300" y="100084"/>
                  </a:lnTo>
                  <a:lnTo>
                    <a:pt x="306150" y="101287"/>
                  </a:lnTo>
                  <a:lnTo>
                    <a:pt x="306001" y="102480"/>
                  </a:lnTo>
                  <a:lnTo>
                    <a:pt x="305806" y="103664"/>
                  </a:lnTo>
                  <a:lnTo>
                    <a:pt x="305611" y="104849"/>
                  </a:lnTo>
                  <a:lnTo>
                    <a:pt x="305372" y="106024"/>
                  </a:lnTo>
                  <a:lnTo>
                    <a:pt x="305117" y="107199"/>
                  </a:lnTo>
                  <a:lnTo>
                    <a:pt x="304833" y="108374"/>
                  </a:lnTo>
                  <a:lnTo>
                    <a:pt x="304533" y="109540"/>
                  </a:lnTo>
                  <a:lnTo>
                    <a:pt x="304204" y="110697"/>
                  </a:lnTo>
                  <a:lnTo>
                    <a:pt x="303859" y="111853"/>
                  </a:lnTo>
                  <a:lnTo>
                    <a:pt x="303485" y="113001"/>
                  </a:lnTo>
                  <a:lnTo>
                    <a:pt x="303095" y="114148"/>
                  </a:lnTo>
                  <a:lnTo>
                    <a:pt x="302676" y="115287"/>
                  </a:lnTo>
                  <a:lnTo>
                    <a:pt x="302242" y="116425"/>
                  </a:lnTo>
                  <a:lnTo>
                    <a:pt x="301778" y="117554"/>
                  </a:lnTo>
                  <a:lnTo>
                    <a:pt x="301298" y="118674"/>
                  </a:lnTo>
                  <a:lnTo>
                    <a:pt x="300789" y="119794"/>
                  </a:lnTo>
                  <a:lnTo>
                    <a:pt x="300265" y="120905"/>
                  </a:lnTo>
                  <a:lnTo>
                    <a:pt x="299711" y="122016"/>
                  </a:lnTo>
                  <a:lnTo>
                    <a:pt x="299142" y="123117"/>
                  </a:lnTo>
                  <a:lnTo>
                    <a:pt x="298543" y="124210"/>
                  </a:lnTo>
                  <a:lnTo>
                    <a:pt x="297929" y="125302"/>
                  </a:lnTo>
                  <a:lnTo>
                    <a:pt x="297300" y="126386"/>
                  </a:lnTo>
                  <a:lnTo>
                    <a:pt x="296641" y="127460"/>
                  </a:lnTo>
                  <a:lnTo>
                    <a:pt x="295967" y="128534"/>
                  </a:lnTo>
                  <a:lnTo>
                    <a:pt x="295278" y="129599"/>
                  </a:lnTo>
                  <a:lnTo>
                    <a:pt x="294560" y="130655"/>
                  </a:lnTo>
                  <a:lnTo>
                    <a:pt x="293826" y="131710"/>
                  </a:lnTo>
                  <a:lnTo>
                    <a:pt x="293062" y="132748"/>
                  </a:lnTo>
                  <a:lnTo>
                    <a:pt x="292283" y="133794"/>
                  </a:lnTo>
                  <a:lnTo>
                    <a:pt x="291490" y="134822"/>
                  </a:lnTo>
                  <a:lnTo>
                    <a:pt x="290666" y="135851"/>
                  </a:lnTo>
                  <a:lnTo>
                    <a:pt x="289828" y="136860"/>
                  </a:lnTo>
                  <a:lnTo>
                    <a:pt x="288974" y="137870"/>
                  </a:lnTo>
                  <a:lnTo>
                    <a:pt x="288105" y="138880"/>
                  </a:lnTo>
                  <a:lnTo>
                    <a:pt x="287207" y="139872"/>
                  </a:lnTo>
                  <a:lnTo>
                    <a:pt x="286293" y="140863"/>
                  </a:lnTo>
                  <a:lnTo>
                    <a:pt x="285365" y="141845"/>
                  </a:lnTo>
                  <a:lnTo>
                    <a:pt x="284407" y="142818"/>
                  </a:lnTo>
                  <a:lnTo>
                    <a:pt x="283448" y="143782"/>
                  </a:lnTo>
                  <a:lnTo>
                    <a:pt x="282460" y="144737"/>
                  </a:lnTo>
                  <a:lnTo>
                    <a:pt x="281442" y="145692"/>
                  </a:lnTo>
                  <a:lnTo>
                    <a:pt x="280423" y="146628"/>
                  </a:lnTo>
                  <a:lnTo>
                    <a:pt x="279375" y="147565"/>
                  </a:lnTo>
                  <a:lnTo>
                    <a:pt x="278327" y="148492"/>
                  </a:lnTo>
                  <a:lnTo>
                    <a:pt x="277249" y="149410"/>
                  </a:lnTo>
                  <a:lnTo>
                    <a:pt x="276155" y="150319"/>
                  </a:lnTo>
                  <a:lnTo>
                    <a:pt x="275032" y="151218"/>
                  </a:lnTo>
                  <a:lnTo>
                    <a:pt x="273909" y="152109"/>
                  </a:lnTo>
                  <a:lnTo>
                    <a:pt x="272756" y="152999"/>
                  </a:lnTo>
                  <a:lnTo>
                    <a:pt x="271603" y="153872"/>
                  </a:lnTo>
                  <a:lnTo>
                    <a:pt x="270420" y="154735"/>
                  </a:lnTo>
                  <a:lnTo>
                    <a:pt x="269222" y="155597"/>
                  </a:lnTo>
                  <a:lnTo>
                    <a:pt x="268009" y="156442"/>
                  </a:lnTo>
                  <a:lnTo>
                    <a:pt x="266781" y="157287"/>
                  </a:lnTo>
                  <a:lnTo>
                    <a:pt x="265538" y="158113"/>
                  </a:lnTo>
                  <a:lnTo>
                    <a:pt x="264280" y="158930"/>
                  </a:lnTo>
                  <a:lnTo>
                    <a:pt x="262992" y="159747"/>
                  </a:lnTo>
                  <a:lnTo>
                    <a:pt x="261704" y="160546"/>
                  </a:lnTo>
                  <a:lnTo>
                    <a:pt x="260402" y="161344"/>
                  </a:lnTo>
                  <a:lnTo>
                    <a:pt x="259069" y="162125"/>
                  </a:lnTo>
                  <a:lnTo>
                    <a:pt x="257736" y="162896"/>
                  </a:lnTo>
                  <a:lnTo>
                    <a:pt x="256388" y="163667"/>
                  </a:lnTo>
                  <a:lnTo>
                    <a:pt x="255011" y="164420"/>
                  </a:lnTo>
                  <a:lnTo>
                    <a:pt x="253633" y="165163"/>
                  </a:lnTo>
                  <a:lnTo>
                    <a:pt x="252225" y="165898"/>
                  </a:lnTo>
                  <a:lnTo>
                    <a:pt x="250818" y="166614"/>
                  </a:lnTo>
                  <a:lnTo>
                    <a:pt x="249395" y="167330"/>
                  </a:lnTo>
                  <a:lnTo>
                    <a:pt x="247957" y="168037"/>
                  </a:lnTo>
                  <a:lnTo>
                    <a:pt x="246490" y="168725"/>
                  </a:lnTo>
                  <a:lnTo>
                    <a:pt x="245022" y="169414"/>
                  </a:lnTo>
                  <a:lnTo>
                    <a:pt x="243540" y="170084"/>
                  </a:lnTo>
                  <a:lnTo>
                    <a:pt x="242057" y="170745"/>
                  </a:lnTo>
                  <a:lnTo>
                    <a:pt x="240545" y="171397"/>
                  </a:lnTo>
                  <a:lnTo>
                    <a:pt x="239017" y="172030"/>
                  </a:lnTo>
                  <a:lnTo>
                    <a:pt x="237490" y="172664"/>
                  </a:lnTo>
                  <a:lnTo>
                    <a:pt x="235932" y="173279"/>
                  </a:lnTo>
                  <a:lnTo>
                    <a:pt x="234375" y="173885"/>
                  </a:lnTo>
                  <a:lnTo>
                    <a:pt x="232803" y="174481"/>
                  </a:lnTo>
                  <a:lnTo>
                    <a:pt x="231215" y="175060"/>
                  </a:lnTo>
                  <a:lnTo>
                    <a:pt x="229613" y="175629"/>
                  </a:lnTo>
                  <a:lnTo>
                    <a:pt x="227996" y="176198"/>
                  </a:lnTo>
                  <a:lnTo>
                    <a:pt x="226378" y="176740"/>
                  </a:lnTo>
                  <a:lnTo>
                    <a:pt x="224746" y="177281"/>
                  </a:lnTo>
                  <a:lnTo>
                    <a:pt x="223099" y="177805"/>
                  </a:lnTo>
                  <a:lnTo>
                    <a:pt x="221437" y="178319"/>
                  </a:lnTo>
                  <a:lnTo>
                    <a:pt x="219774" y="178824"/>
                  </a:lnTo>
                  <a:lnTo>
                    <a:pt x="218082" y="179310"/>
                  </a:lnTo>
                  <a:lnTo>
                    <a:pt x="216390" y="179788"/>
                  </a:lnTo>
                  <a:lnTo>
                    <a:pt x="214698" y="180247"/>
                  </a:lnTo>
                  <a:lnTo>
                    <a:pt x="212976" y="180706"/>
                  </a:lnTo>
                  <a:lnTo>
                    <a:pt x="211254" y="181146"/>
                  </a:lnTo>
                  <a:lnTo>
                    <a:pt x="209516" y="181569"/>
                  </a:lnTo>
                  <a:lnTo>
                    <a:pt x="207779" y="181982"/>
                  </a:lnTo>
                  <a:lnTo>
                    <a:pt x="206012" y="182386"/>
                  </a:lnTo>
                  <a:lnTo>
                    <a:pt x="204245" y="182771"/>
                  </a:lnTo>
                  <a:lnTo>
                    <a:pt x="202478" y="183148"/>
                  </a:lnTo>
                  <a:lnTo>
                    <a:pt x="200696" y="183515"/>
                  </a:lnTo>
                  <a:lnTo>
                    <a:pt x="198899" y="183864"/>
                  </a:lnTo>
                  <a:lnTo>
                    <a:pt x="197087" y="184203"/>
                  </a:lnTo>
                  <a:lnTo>
                    <a:pt x="195275" y="184525"/>
                  </a:lnTo>
                  <a:lnTo>
                    <a:pt x="193448" y="184837"/>
                  </a:lnTo>
                  <a:lnTo>
                    <a:pt x="191621" y="185131"/>
                  </a:lnTo>
                  <a:lnTo>
                    <a:pt x="189779" y="185415"/>
                  </a:lnTo>
                  <a:lnTo>
                    <a:pt x="187923" y="185681"/>
                  </a:lnTo>
                  <a:lnTo>
                    <a:pt x="186066" y="185938"/>
                  </a:lnTo>
                  <a:lnTo>
                    <a:pt x="184209" y="186186"/>
                  </a:lnTo>
                  <a:lnTo>
                    <a:pt x="182322" y="186407"/>
                  </a:lnTo>
                  <a:lnTo>
                    <a:pt x="180450" y="186627"/>
                  </a:lnTo>
                  <a:lnTo>
                    <a:pt x="178548" y="186820"/>
                  </a:lnTo>
                  <a:lnTo>
                    <a:pt x="176661" y="187013"/>
                  </a:lnTo>
                  <a:lnTo>
                    <a:pt x="174744" y="187178"/>
                  </a:lnTo>
                  <a:lnTo>
                    <a:pt x="172828" y="187334"/>
                  </a:lnTo>
                  <a:lnTo>
                    <a:pt x="170911" y="187481"/>
                  </a:lnTo>
                  <a:lnTo>
                    <a:pt x="168979" y="187609"/>
                  </a:lnTo>
                  <a:lnTo>
                    <a:pt x="167047" y="187719"/>
                  </a:lnTo>
                  <a:lnTo>
                    <a:pt x="165101" y="187820"/>
                  </a:lnTo>
                  <a:lnTo>
                    <a:pt x="163154" y="187903"/>
                  </a:lnTo>
                  <a:lnTo>
                    <a:pt x="161192" y="187967"/>
                  </a:lnTo>
                  <a:lnTo>
                    <a:pt x="159230" y="188022"/>
                  </a:lnTo>
                  <a:lnTo>
                    <a:pt x="157269" y="188059"/>
                  </a:lnTo>
                  <a:lnTo>
                    <a:pt x="155292" y="188087"/>
                  </a:lnTo>
                  <a:lnTo>
                    <a:pt x="153315" y="188096"/>
                  </a:lnTo>
                  <a:lnTo>
                    <a:pt x="153315" y="188096"/>
                  </a:lnTo>
                  <a:lnTo>
                    <a:pt x="152027" y="188087"/>
                  </a:lnTo>
                  <a:lnTo>
                    <a:pt x="150740" y="188077"/>
                  </a:lnTo>
                  <a:lnTo>
                    <a:pt x="149467" y="188068"/>
                  </a:lnTo>
                  <a:lnTo>
                    <a:pt x="148194" y="188041"/>
                  </a:lnTo>
                  <a:lnTo>
                    <a:pt x="146921" y="188013"/>
                  </a:lnTo>
                  <a:lnTo>
                    <a:pt x="145648" y="187976"/>
                  </a:lnTo>
                  <a:lnTo>
                    <a:pt x="144375" y="187940"/>
                  </a:lnTo>
                  <a:lnTo>
                    <a:pt x="143117" y="187894"/>
                  </a:lnTo>
                  <a:lnTo>
                    <a:pt x="141844" y="187839"/>
                  </a:lnTo>
                  <a:lnTo>
                    <a:pt x="140586" y="187775"/>
                  </a:lnTo>
                  <a:lnTo>
                    <a:pt x="139329" y="187710"/>
                  </a:lnTo>
                  <a:lnTo>
                    <a:pt x="138086" y="187637"/>
                  </a:lnTo>
                  <a:lnTo>
                    <a:pt x="136828" y="187554"/>
                  </a:lnTo>
                  <a:lnTo>
                    <a:pt x="135585" y="187472"/>
                  </a:lnTo>
                  <a:lnTo>
                    <a:pt x="134342" y="187380"/>
                  </a:lnTo>
                  <a:lnTo>
                    <a:pt x="133099" y="187279"/>
                  </a:lnTo>
                  <a:lnTo>
                    <a:pt x="133099" y="187279"/>
                  </a:lnTo>
                  <a:lnTo>
                    <a:pt x="131332" y="187132"/>
                  </a:lnTo>
                  <a:lnTo>
                    <a:pt x="129595" y="186976"/>
                  </a:lnTo>
                  <a:lnTo>
                    <a:pt x="127843" y="186801"/>
                  </a:lnTo>
                  <a:lnTo>
                    <a:pt x="126106" y="186618"/>
                  </a:lnTo>
                  <a:lnTo>
                    <a:pt x="124369" y="186416"/>
                  </a:lnTo>
                  <a:lnTo>
                    <a:pt x="122646" y="186214"/>
                  </a:lnTo>
                  <a:lnTo>
                    <a:pt x="120939" y="185994"/>
                  </a:lnTo>
                  <a:lnTo>
                    <a:pt x="119217" y="185764"/>
                  </a:lnTo>
                  <a:lnTo>
                    <a:pt x="117525" y="185516"/>
                  </a:lnTo>
                  <a:lnTo>
                    <a:pt x="115818" y="185259"/>
                  </a:lnTo>
                  <a:lnTo>
                    <a:pt x="114141" y="184993"/>
                  </a:lnTo>
                  <a:lnTo>
                    <a:pt x="112448" y="184717"/>
                  </a:lnTo>
                  <a:lnTo>
                    <a:pt x="110786" y="184433"/>
                  </a:lnTo>
                  <a:lnTo>
                    <a:pt x="109124" y="184130"/>
                  </a:lnTo>
                  <a:lnTo>
                    <a:pt x="107462" y="183818"/>
                  </a:lnTo>
                  <a:lnTo>
                    <a:pt x="105814" y="183496"/>
                  </a:lnTo>
                  <a:lnTo>
                    <a:pt x="104167" y="183157"/>
                  </a:lnTo>
                  <a:lnTo>
                    <a:pt x="102535" y="182817"/>
                  </a:lnTo>
                  <a:lnTo>
                    <a:pt x="100918" y="182459"/>
                  </a:lnTo>
                  <a:lnTo>
                    <a:pt x="99300" y="182092"/>
                  </a:lnTo>
                  <a:lnTo>
                    <a:pt x="97683" y="181715"/>
                  </a:lnTo>
                  <a:lnTo>
                    <a:pt x="96096" y="181330"/>
                  </a:lnTo>
                  <a:lnTo>
                    <a:pt x="94493" y="180926"/>
                  </a:lnTo>
                  <a:lnTo>
                    <a:pt x="92921" y="180522"/>
                  </a:lnTo>
                  <a:lnTo>
                    <a:pt x="91349" y="180100"/>
                  </a:lnTo>
                  <a:lnTo>
                    <a:pt x="89791" y="179668"/>
                  </a:lnTo>
                  <a:lnTo>
                    <a:pt x="88234" y="179228"/>
                  </a:lnTo>
                  <a:lnTo>
                    <a:pt x="86691" y="178778"/>
                  </a:lnTo>
                  <a:lnTo>
                    <a:pt x="85149" y="178310"/>
                  </a:lnTo>
                  <a:lnTo>
                    <a:pt x="83636" y="177841"/>
                  </a:lnTo>
                  <a:lnTo>
                    <a:pt x="82109" y="177364"/>
                  </a:lnTo>
                  <a:lnTo>
                    <a:pt x="80612" y="176868"/>
                  </a:lnTo>
                  <a:lnTo>
                    <a:pt x="79114" y="176373"/>
                  </a:lnTo>
                  <a:lnTo>
                    <a:pt x="77631" y="175858"/>
                  </a:lnTo>
                  <a:lnTo>
                    <a:pt x="76149" y="175335"/>
                  </a:lnTo>
                  <a:lnTo>
                    <a:pt x="74696" y="174803"/>
                  </a:lnTo>
                  <a:lnTo>
                    <a:pt x="73244" y="174261"/>
                  </a:lnTo>
                  <a:lnTo>
                    <a:pt x="71791" y="173719"/>
                  </a:lnTo>
                  <a:lnTo>
                    <a:pt x="70369" y="173159"/>
                  </a:lnTo>
                  <a:lnTo>
                    <a:pt x="68946" y="172590"/>
                  </a:lnTo>
                  <a:lnTo>
                    <a:pt x="67538" y="172012"/>
                  </a:lnTo>
                  <a:lnTo>
                    <a:pt x="66131" y="171424"/>
                  </a:lnTo>
                  <a:lnTo>
                    <a:pt x="64738" y="170828"/>
                  </a:lnTo>
                  <a:lnTo>
                    <a:pt x="63360" y="170222"/>
                  </a:lnTo>
                  <a:lnTo>
                    <a:pt x="61998" y="169607"/>
                  </a:lnTo>
                  <a:lnTo>
                    <a:pt x="60650" y="168982"/>
                  </a:lnTo>
                  <a:lnTo>
                    <a:pt x="59302" y="168349"/>
                  </a:lnTo>
                  <a:lnTo>
                    <a:pt x="57969" y="167706"/>
                  </a:lnTo>
                  <a:lnTo>
                    <a:pt x="56651" y="167055"/>
                  </a:lnTo>
                  <a:lnTo>
                    <a:pt x="55349" y="166394"/>
                  </a:lnTo>
                  <a:lnTo>
                    <a:pt x="54061" y="165733"/>
                  </a:lnTo>
                  <a:lnTo>
                    <a:pt x="52773" y="165053"/>
                  </a:lnTo>
                  <a:lnTo>
                    <a:pt x="51500" y="164365"/>
                  </a:lnTo>
                  <a:lnTo>
                    <a:pt x="50242" y="163676"/>
                  </a:lnTo>
                  <a:lnTo>
                    <a:pt x="48999" y="162969"/>
                  </a:lnTo>
                  <a:lnTo>
                    <a:pt x="47771" y="162262"/>
                  </a:lnTo>
                  <a:lnTo>
                    <a:pt x="46543" y="161546"/>
                  </a:lnTo>
                  <a:lnTo>
                    <a:pt x="45345" y="160821"/>
                  </a:lnTo>
                  <a:lnTo>
                    <a:pt x="44147" y="160087"/>
                  </a:lnTo>
                  <a:lnTo>
                    <a:pt x="42964" y="159343"/>
                  </a:lnTo>
                  <a:lnTo>
                    <a:pt x="41796" y="158590"/>
                  </a:lnTo>
                  <a:lnTo>
                    <a:pt x="40643" y="157837"/>
                  </a:lnTo>
                  <a:lnTo>
                    <a:pt x="39505" y="157066"/>
                  </a:lnTo>
                  <a:lnTo>
                    <a:pt x="38382" y="156295"/>
                  </a:lnTo>
                  <a:lnTo>
                    <a:pt x="37274" y="155515"/>
                  </a:lnTo>
                  <a:lnTo>
                    <a:pt x="36166" y="154725"/>
                  </a:lnTo>
                  <a:lnTo>
                    <a:pt x="35087" y="153927"/>
                  </a:lnTo>
                  <a:lnTo>
                    <a:pt x="34009" y="153128"/>
                  </a:lnTo>
                  <a:lnTo>
                    <a:pt x="32961" y="152311"/>
                  </a:lnTo>
                  <a:lnTo>
                    <a:pt x="31913" y="151494"/>
                  </a:lnTo>
                  <a:lnTo>
                    <a:pt x="30894" y="150668"/>
                  </a:lnTo>
                  <a:lnTo>
                    <a:pt x="29876" y="149841"/>
                  </a:lnTo>
                  <a:lnTo>
                    <a:pt x="28873" y="148997"/>
                  </a:lnTo>
                  <a:lnTo>
                    <a:pt x="27899" y="148152"/>
                  </a:lnTo>
                  <a:lnTo>
                    <a:pt x="26926" y="147298"/>
                  </a:lnTo>
                  <a:lnTo>
                    <a:pt x="25968" y="146436"/>
                  </a:lnTo>
                  <a:lnTo>
                    <a:pt x="25039" y="145573"/>
                  </a:lnTo>
                  <a:lnTo>
                    <a:pt x="24111" y="144700"/>
                  </a:lnTo>
                  <a:lnTo>
                    <a:pt x="23197" y="143819"/>
                  </a:lnTo>
                  <a:lnTo>
                    <a:pt x="22314" y="142929"/>
                  </a:lnTo>
                  <a:lnTo>
                    <a:pt x="21430" y="142038"/>
                  </a:lnTo>
                  <a:lnTo>
                    <a:pt x="20577" y="141138"/>
                  </a:lnTo>
                  <a:lnTo>
                    <a:pt x="19723" y="140230"/>
                  </a:lnTo>
                  <a:lnTo>
                    <a:pt x="18899" y="139321"/>
                  </a:lnTo>
                  <a:lnTo>
                    <a:pt x="18091" y="138394"/>
                  </a:lnTo>
                  <a:lnTo>
                    <a:pt x="17297" y="137476"/>
                  </a:lnTo>
                  <a:lnTo>
                    <a:pt x="16503" y="136539"/>
                  </a:lnTo>
                  <a:lnTo>
                    <a:pt x="15740" y="135603"/>
                  </a:lnTo>
                  <a:lnTo>
                    <a:pt x="14991" y="134666"/>
                  </a:lnTo>
                  <a:lnTo>
                    <a:pt x="14272" y="133712"/>
                  </a:lnTo>
                  <a:lnTo>
                    <a:pt x="13553" y="132757"/>
                  </a:lnTo>
                  <a:lnTo>
                    <a:pt x="12850" y="131802"/>
                  </a:lnTo>
                  <a:lnTo>
                    <a:pt x="12176" y="130829"/>
                  </a:lnTo>
                  <a:lnTo>
                    <a:pt x="11517" y="129865"/>
                  </a:lnTo>
                  <a:lnTo>
                    <a:pt x="10873" y="128883"/>
                  </a:lnTo>
                  <a:lnTo>
                    <a:pt x="10244" y="127900"/>
                  </a:lnTo>
                  <a:lnTo>
                    <a:pt x="9630" y="126918"/>
                  </a:lnTo>
                  <a:lnTo>
                    <a:pt x="9031" y="125927"/>
                  </a:lnTo>
                  <a:lnTo>
                    <a:pt x="8462" y="124926"/>
                  </a:lnTo>
                  <a:lnTo>
                    <a:pt x="7908" y="123925"/>
                  </a:lnTo>
                  <a:lnTo>
                    <a:pt x="7369" y="122916"/>
                  </a:lnTo>
                  <a:lnTo>
                    <a:pt x="6845" y="121897"/>
                  </a:lnTo>
                  <a:lnTo>
                    <a:pt x="6335" y="120887"/>
                  </a:lnTo>
                  <a:lnTo>
                    <a:pt x="5856" y="119858"/>
                  </a:lnTo>
                  <a:lnTo>
                    <a:pt x="5392" y="118830"/>
                  </a:lnTo>
                  <a:lnTo>
                    <a:pt x="4943" y="117802"/>
                  </a:lnTo>
                  <a:lnTo>
                    <a:pt x="4508" y="116765"/>
                  </a:lnTo>
                  <a:lnTo>
                    <a:pt x="4104" y="115718"/>
                  </a:lnTo>
                  <a:lnTo>
                    <a:pt x="3700" y="114672"/>
                  </a:lnTo>
                  <a:lnTo>
                    <a:pt x="3340" y="113625"/>
                  </a:lnTo>
                  <a:lnTo>
                    <a:pt x="2981" y="112569"/>
                  </a:lnTo>
                  <a:lnTo>
                    <a:pt x="2652" y="111514"/>
                  </a:lnTo>
                  <a:lnTo>
                    <a:pt x="2337" y="110449"/>
                  </a:lnTo>
                  <a:lnTo>
                    <a:pt x="2038" y="109384"/>
                  </a:lnTo>
                  <a:lnTo>
                    <a:pt x="1753" y="108310"/>
                  </a:lnTo>
                  <a:lnTo>
                    <a:pt x="1498" y="107236"/>
                  </a:lnTo>
                  <a:lnTo>
                    <a:pt x="1274" y="106152"/>
                  </a:lnTo>
                  <a:lnTo>
                    <a:pt x="1049" y="105069"/>
                  </a:lnTo>
                  <a:lnTo>
                    <a:pt x="855" y="103986"/>
                  </a:lnTo>
                  <a:lnTo>
                    <a:pt x="675" y="102893"/>
                  </a:lnTo>
                  <a:lnTo>
                    <a:pt x="525" y="101801"/>
                  </a:lnTo>
                  <a:lnTo>
                    <a:pt x="390" y="100708"/>
                  </a:lnTo>
                  <a:lnTo>
                    <a:pt x="271" y="99607"/>
                  </a:lnTo>
                  <a:lnTo>
                    <a:pt x="181" y="98496"/>
                  </a:lnTo>
                  <a:lnTo>
                    <a:pt x="106" y="97394"/>
                  </a:lnTo>
                  <a:lnTo>
                    <a:pt x="46" y="96283"/>
                  </a:lnTo>
                  <a:lnTo>
                    <a:pt x="16" y="95163"/>
                  </a:lnTo>
                  <a:lnTo>
                    <a:pt x="1" y="94043"/>
                  </a:lnTo>
                  <a:lnTo>
                    <a:pt x="1" y="94043"/>
                  </a:lnTo>
                  <a:lnTo>
                    <a:pt x="16" y="92933"/>
                  </a:lnTo>
                  <a:lnTo>
                    <a:pt x="46" y="91813"/>
                  </a:lnTo>
                  <a:lnTo>
                    <a:pt x="106" y="90702"/>
                  </a:lnTo>
                  <a:lnTo>
                    <a:pt x="181" y="89600"/>
                  </a:lnTo>
                  <a:lnTo>
                    <a:pt x="271" y="88489"/>
                  </a:lnTo>
                  <a:lnTo>
                    <a:pt x="390" y="87397"/>
                  </a:lnTo>
                  <a:lnTo>
                    <a:pt x="525" y="86295"/>
                  </a:lnTo>
                  <a:lnTo>
                    <a:pt x="675" y="85203"/>
                  </a:lnTo>
                  <a:lnTo>
                    <a:pt x="855" y="84110"/>
                  </a:lnTo>
                  <a:lnTo>
                    <a:pt x="1049" y="83027"/>
                  </a:lnTo>
                  <a:lnTo>
                    <a:pt x="1274" y="81944"/>
                  </a:lnTo>
                  <a:lnTo>
                    <a:pt x="1498" y="80860"/>
                  </a:lnTo>
                  <a:lnTo>
                    <a:pt x="1753" y="79786"/>
                  </a:lnTo>
                  <a:lnTo>
                    <a:pt x="2038" y="78712"/>
                  </a:lnTo>
                  <a:lnTo>
                    <a:pt x="2337" y="77647"/>
                  </a:lnTo>
                  <a:lnTo>
                    <a:pt x="2652" y="76582"/>
                  </a:lnTo>
                  <a:lnTo>
                    <a:pt x="2981" y="75527"/>
                  </a:lnTo>
                  <a:lnTo>
                    <a:pt x="3340" y="74471"/>
                  </a:lnTo>
                  <a:lnTo>
                    <a:pt x="3700" y="73424"/>
                  </a:lnTo>
                  <a:lnTo>
                    <a:pt x="4104" y="72378"/>
                  </a:lnTo>
                  <a:lnTo>
                    <a:pt x="4508" y="71331"/>
                  </a:lnTo>
                  <a:lnTo>
                    <a:pt x="4943" y="70294"/>
                  </a:lnTo>
                  <a:lnTo>
                    <a:pt x="5392" y="69266"/>
                  </a:lnTo>
                  <a:lnTo>
                    <a:pt x="5856" y="68238"/>
                  </a:lnTo>
                  <a:lnTo>
                    <a:pt x="6335" y="67219"/>
                  </a:lnTo>
                  <a:lnTo>
                    <a:pt x="6845" y="66200"/>
                  </a:lnTo>
                  <a:lnTo>
                    <a:pt x="7369" y="65180"/>
                  </a:lnTo>
                  <a:lnTo>
                    <a:pt x="7908" y="64180"/>
                  </a:lnTo>
                  <a:lnTo>
                    <a:pt x="8462" y="63170"/>
                  </a:lnTo>
                  <a:lnTo>
                    <a:pt x="9031" y="62179"/>
                  </a:lnTo>
                  <a:lnTo>
                    <a:pt x="9630" y="61178"/>
                  </a:lnTo>
                  <a:lnTo>
                    <a:pt x="10244" y="60196"/>
                  </a:lnTo>
                  <a:lnTo>
                    <a:pt x="10873" y="59213"/>
                  </a:lnTo>
                  <a:lnTo>
                    <a:pt x="11517" y="58240"/>
                  </a:lnTo>
                  <a:lnTo>
                    <a:pt x="12176" y="57267"/>
                  </a:lnTo>
                  <a:lnTo>
                    <a:pt x="12850" y="56303"/>
                  </a:lnTo>
                  <a:lnTo>
                    <a:pt x="13553" y="55339"/>
                  </a:lnTo>
                  <a:lnTo>
                    <a:pt x="14272" y="54384"/>
                  </a:lnTo>
                  <a:lnTo>
                    <a:pt x="14991" y="53439"/>
                  </a:lnTo>
                  <a:lnTo>
                    <a:pt x="15740" y="52493"/>
                  </a:lnTo>
                  <a:lnTo>
                    <a:pt x="16503" y="51557"/>
                  </a:lnTo>
                  <a:lnTo>
                    <a:pt x="17297" y="50630"/>
                  </a:lnTo>
                  <a:lnTo>
                    <a:pt x="18091" y="49702"/>
                  </a:lnTo>
                  <a:lnTo>
                    <a:pt x="18899" y="48784"/>
                  </a:lnTo>
                  <a:lnTo>
                    <a:pt x="19723" y="47866"/>
                  </a:lnTo>
                  <a:lnTo>
                    <a:pt x="20577" y="46967"/>
                  </a:lnTo>
                  <a:lnTo>
                    <a:pt x="21430" y="46067"/>
                  </a:lnTo>
                  <a:lnTo>
                    <a:pt x="22314" y="45167"/>
                  </a:lnTo>
                  <a:lnTo>
                    <a:pt x="23197" y="44286"/>
                  </a:lnTo>
                  <a:lnTo>
                    <a:pt x="24111" y="43405"/>
                  </a:lnTo>
                  <a:lnTo>
                    <a:pt x="25039" y="42533"/>
                  </a:lnTo>
                  <a:lnTo>
                    <a:pt x="25968" y="41661"/>
                  </a:lnTo>
                  <a:lnTo>
                    <a:pt x="26926" y="40798"/>
                  </a:lnTo>
                  <a:lnTo>
                    <a:pt x="27899" y="39944"/>
                  </a:lnTo>
                  <a:lnTo>
                    <a:pt x="28873" y="39099"/>
                  </a:lnTo>
                  <a:lnTo>
                    <a:pt x="29876" y="38264"/>
                  </a:lnTo>
                  <a:lnTo>
                    <a:pt x="30894" y="37428"/>
                  </a:lnTo>
                  <a:lnTo>
                    <a:pt x="31913" y="36602"/>
                  </a:lnTo>
                  <a:lnTo>
                    <a:pt x="32961" y="35785"/>
                  </a:lnTo>
                  <a:lnTo>
                    <a:pt x="34009" y="34977"/>
                  </a:lnTo>
                  <a:lnTo>
                    <a:pt x="35087" y="34169"/>
                  </a:lnTo>
                  <a:lnTo>
                    <a:pt x="36166" y="33371"/>
                  </a:lnTo>
                  <a:lnTo>
                    <a:pt x="37274" y="32581"/>
                  </a:lnTo>
                  <a:lnTo>
                    <a:pt x="38382" y="31801"/>
                  </a:lnTo>
                  <a:lnTo>
                    <a:pt x="39505" y="31030"/>
                  </a:lnTo>
                  <a:lnTo>
                    <a:pt x="40643" y="30268"/>
                  </a:lnTo>
                  <a:lnTo>
                    <a:pt x="41796" y="29506"/>
                  </a:lnTo>
                  <a:lnTo>
                    <a:pt x="42964" y="28753"/>
                  </a:lnTo>
                  <a:lnTo>
                    <a:pt x="44147" y="28019"/>
                  </a:lnTo>
                  <a:lnTo>
                    <a:pt x="45345" y="27284"/>
                  </a:lnTo>
                  <a:lnTo>
                    <a:pt x="46543" y="26550"/>
                  </a:lnTo>
                  <a:lnTo>
                    <a:pt x="47771" y="25834"/>
                  </a:lnTo>
                  <a:lnTo>
                    <a:pt x="48999" y="25127"/>
                  </a:lnTo>
                  <a:lnTo>
                    <a:pt x="50242" y="24420"/>
                  </a:lnTo>
                  <a:lnTo>
                    <a:pt x="51500" y="23731"/>
                  </a:lnTo>
                  <a:lnTo>
                    <a:pt x="52773" y="23043"/>
                  </a:lnTo>
                  <a:lnTo>
                    <a:pt x="54061" y="22373"/>
                  </a:lnTo>
                  <a:lnTo>
                    <a:pt x="55349" y="21702"/>
                  </a:lnTo>
                  <a:lnTo>
                    <a:pt x="56651" y="21042"/>
                  </a:lnTo>
                  <a:lnTo>
                    <a:pt x="57969" y="20390"/>
                  </a:lnTo>
                  <a:lnTo>
                    <a:pt x="59302" y="19747"/>
                  </a:lnTo>
                  <a:lnTo>
                    <a:pt x="60650" y="19114"/>
                  </a:lnTo>
                  <a:lnTo>
                    <a:pt x="61998" y="18489"/>
                  </a:lnTo>
                  <a:lnTo>
                    <a:pt x="63360" y="17874"/>
                  </a:lnTo>
                  <a:lnTo>
                    <a:pt x="64738" y="17268"/>
                  </a:lnTo>
                  <a:lnTo>
                    <a:pt x="66131" y="16672"/>
                  </a:lnTo>
                  <a:lnTo>
                    <a:pt x="67538" y="16084"/>
                  </a:lnTo>
                  <a:lnTo>
                    <a:pt x="68946" y="15506"/>
                  </a:lnTo>
                  <a:lnTo>
                    <a:pt x="70369" y="14937"/>
                  </a:lnTo>
                  <a:lnTo>
                    <a:pt x="71791" y="14386"/>
                  </a:lnTo>
                  <a:lnTo>
                    <a:pt x="73244" y="13835"/>
                  </a:lnTo>
                  <a:lnTo>
                    <a:pt x="74696" y="13293"/>
                  </a:lnTo>
                  <a:lnTo>
                    <a:pt x="76149" y="12761"/>
                  </a:lnTo>
                  <a:lnTo>
                    <a:pt x="77631" y="12238"/>
                  </a:lnTo>
                  <a:lnTo>
                    <a:pt x="79114" y="11723"/>
                  </a:lnTo>
                  <a:lnTo>
                    <a:pt x="80612" y="11228"/>
                  </a:lnTo>
                  <a:lnTo>
                    <a:pt x="82109" y="10732"/>
                  </a:lnTo>
                  <a:lnTo>
                    <a:pt x="83636" y="10255"/>
                  </a:lnTo>
                  <a:lnTo>
                    <a:pt x="85149" y="9777"/>
                  </a:lnTo>
                  <a:lnTo>
                    <a:pt x="86691" y="9318"/>
                  </a:lnTo>
                  <a:lnTo>
                    <a:pt x="88234" y="8868"/>
                  </a:lnTo>
                  <a:lnTo>
                    <a:pt x="89791" y="8428"/>
                  </a:lnTo>
                  <a:lnTo>
                    <a:pt x="91349" y="7996"/>
                  </a:lnTo>
                  <a:lnTo>
                    <a:pt x="92921" y="7574"/>
                  </a:lnTo>
                  <a:lnTo>
                    <a:pt x="94493" y="7170"/>
                  </a:lnTo>
                  <a:lnTo>
                    <a:pt x="96096" y="6766"/>
                  </a:lnTo>
                  <a:lnTo>
                    <a:pt x="97683" y="6381"/>
                  </a:lnTo>
                  <a:lnTo>
                    <a:pt x="99300" y="6004"/>
                  </a:lnTo>
                  <a:lnTo>
                    <a:pt x="100918" y="5637"/>
                  </a:lnTo>
                  <a:lnTo>
                    <a:pt x="102535" y="5279"/>
                  </a:lnTo>
                  <a:lnTo>
                    <a:pt x="104167" y="4939"/>
                  </a:lnTo>
                  <a:lnTo>
                    <a:pt x="105814" y="4600"/>
                  </a:lnTo>
                  <a:lnTo>
                    <a:pt x="107462" y="4278"/>
                  </a:lnTo>
                  <a:lnTo>
                    <a:pt x="109124" y="3966"/>
                  </a:lnTo>
                  <a:lnTo>
                    <a:pt x="110786" y="3663"/>
                  </a:lnTo>
                  <a:lnTo>
                    <a:pt x="112448" y="3379"/>
                  </a:lnTo>
                  <a:lnTo>
                    <a:pt x="114141" y="3094"/>
                  </a:lnTo>
                  <a:lnTo>
                    <a:pt x="115818" y="2828"/>
                  </a:lnTo>
                  <a:lnTo>
                    <a:pt x="117525" y="2580"/>
                  </a:lnTo>
                  <a:lnTo>
                    <a:pt x="119217" y="2332"/>
                  </a:lnTo>
                  <a:lnTo>
                    <a:pt x="120939" y="2103"/>
                  </a:lnTo>
                  <a:lnTo>
                    <a:pt x="122646" y="1882"/>
                  </a:lnTo>
                  <a:lnTo>
                    <a:pt x="124369" y="1671"/>
                  </a:lnTo>
                  <a:lnTo>
                    <a:pt x="126106" y="1478"/>
                  </a:lnTo>
                  <a:lnTo>
                    <a:pt x="127843" y="1295"/>
                  </a:lnTo>
                  <a:lnTo>
                    <a:pt x="129595" y="1120"/>
                  </a:lnTo>
                  <a:lnTo>
                    <a:pt x="131332" y="955"/>
                  </a:lnTo>
                  <a:lnTo>
                    <a:pt x="133099" y="808"/>
                  </a:lnTo>
                  <a:lnTo>
                    <a:pt x="133099" y="808"/>
                  </a:lnTo>
                  <a:lnTo>
                    <a:pt x="134342" y="707"/>
                  </a:lnTo>
                  <a:lnTo>
                    <a:pt x="135585" y="615"/>
                  </a:lnTo>
                  <a:lnTo>
                    <a:pt x="136828" y="533"/>
                  </a:lnTo>
                  <a:lnTo>
                    <a:pt x="138086" y="459"/>
                  </a:lnTo>
                  <a:lnTo>
                    <a:pt x="139329" y="386"/>
                  </a:lnTo>
                  <a:lnTo>
                    <a:pt x="140586" y="312"/>
                  </a:lnTo>
                  <a:lnTo>
                    <a:pt x="141844" y="257"/>
                  </a:lnTo>
                  <a:lnTo>
                    <a:pt x="143117" y="202"/>
                  </a:lnTo>
                  <a:lnTo>
                    <a:pt x="144375" y="156"/>
                  </a:lnTo>
                  <a:lnTo>
                    <a:pt x="145648" y="110"/>
                  </a:lnTo>
                  <a:lnTo>
                    <a:pt x="146921" y="74"/>
                  </a:lnTo>
                  <a:lnTo>
                    <a:pt x="148194" y="46"/>
                  </a:lnTo>
                  <a:lnTo>
                    <a:pt x="149467" y="28"/>
                  </a:lnTo>
                  <a:lnTo>
                    <a:pt x="150740" y="9"/>
                  </a:lnTo>
                  <a:lnTo>
                    <a:pt x="152027" y="0"/>
                  </a:lnTo>
                  <a:lnTo>
                    <a:pt x="153315" y="0"/>
                  </a:lnTo>
                  <a:lnTo>
                    <a:pt x="153315" y="0"/>
                  </a:lnTo>
                  <a:lnTo>
                    <a:pt x="155292" y="9"/>
                  </a:lnTo>
                  <a:lnTo>
                    <a:pt x="157269" y="28"/>
                  </a:lnTo>
                  <a:lnTo>
                    <a:pt x="159230" y="64"/>
                  </a:lnTo>
                  <a:lnTo>
                    <a:pt x="161192" y="120"/>
                  </a:lnTo>
                  <a:lnTo>
                    <a:pt x="163154" y="184"/>
                  </a:lnTo>
                  <a:lnTo>
                    <a:pt x="165101" y="276"/>
                  </a:lnTo>
                  <a:lnTo>
                    <a:pt x="167047" y="367"/>
                  </a:lnTo>
                  <a:lnTo>
                    <a:pt x="168979" y="487"/>
                  </a:lnTo>
                  <a:lnTo>
                    <a:pt x="170911" y="615"/>
                  </a:lnTo>
                  <a:lnTo>
                    <a:pt x="172828" y="753"/>
                  </a:lnTo>
                  <a:lnTo>
                    <a:pt x="174744" y="909"/>
                  </a:lnTo>
                  <a:lnTo>
                    <a:pt x="176661" y="1084"/>
                  </a:lnTo>
                  <a:lnTo>
                    <a:pt x="178548" y="1267"/>
                  </a:lnTo>
                  <a:lnTo>
                    <a:pt x="180450" y="1469"/>
                  </a:lnTo>
                  <a:lnTo>
                    <a:pt x="182322" y="1680"/>
                  </a:lnTo>
                  <a:lnTo>
                    <a:pt x="184209" y="1910"/>
                  </a:lnTo>
                  <a:lnTo>
                    <a:pt x="186066" y="2148"/>
                  </a:lnTo>
                  <a:lnTo>
                    <a:pt x="187923" y="2405"/>
                  </a:lnTo>
                  <a:lnTo>
                    <a:pt x="189779" y="2672"/>
                  </a:lnTo>
                  <a:lnTo>
                    <a:pt x="191621" y="2956"/>
                  </a:lnTo>
                  <a:lnTo>
                    <a:pt x="193448" y="3259"/>
                  </a:lnTo>
                  <a:lnTo>
                    <a:pt x="195275" y="3562"/>
                  </a:lnTo>
                  <a:lnTo>
                    <a:pt x="197087" y="3893"/>
                  </a:lnTo>
                  <a:lnTo>
                    <a:pt x="198899" y="4223"/>
                  </a:lnTo>
                  <a:lnTo>
                    <a:pt x="200696" y="4572"/>
                  </a:lnTo>
                  <a:lnTo>
                    <a:pt x="202478" y="4939"/>
                  </a:lnTo>
                  <a:lnTo>
                    <a:pt x="204245" y="5316"/>
                  </a:lnTo>
                  <a:lnTo>
                    <a:pt x="206012" y="5701"/>
                  </a:lnTo>
                  <a:lnTo>
                    <a:pt x="207779" y="6105"/>
                  </a:lnTo>
                  <a:lnTo>
                    <a:pt x="209516" y="6518"/>
                  </a:lnTo>
                  <a:lnTo>
                    <a:pt x="211254" y="6950"/>
                  </a:lnTo>
                  <a:lnTo>
                    <a:pt x="212976" y="7390"/>
                  </a:lnTo>
                  <a:lnTo>
                    <a:pt x="214698" y="7840"/>
                  </a:lnTo>
                  <a:lnTo>
                    <a:pt x="216390" y="8308"/>
                  </a:lnTo>
                  <a:lnTo>
                    <a:pt x="218082" y="8786"/>
                  </a:lnTo>
                  <a:lnTo>
                    <a:pt x="219774" y="9272"/>
                  </a:lnTo>
                  <a:lnTo>
                    <a:pt x="221437" y="9777"/>
                  </a:lnTo>
                  <a:lnTo>
                    <a:pt x="223099" y="10291"/>
                  </a:lnTo>
                  <a:lnTo>
                    <a:pt x="224746" y="10815"/>
                  </a:lnTo>
                  <a:lnTo>
                    <a:pt x="226378" y="11347"/>
                  </a:lnTo>
                  <a:lnTo>
                    <a:pt x="227996" y="11898"/>
                  </a:lnTo>
                  <a:lnTo>
                    <a:pt x="229613" y="12458"/>
                  </a:lnTo>
                  <a:lnTo>
                    <a:pt x="231215" y="13027"/>
                  </a:lnTo>
                  <a:lnTo>
                    <a:pt x="232803" y="13615"/>
                  </a:lnTo>
                  <a:lnTo>
                    <a:pt x="234375" y="14211"/>
                  </a:lnTo>
                  <a:lnTo>
                    <a:pt x="235932" y="14817"/>
                  </a:lnTo>
                  <a:lnTo>
                    <a:pt x="237490" y="15432"/>
                  </a:lnTo>
                  <a:lnTo>
                    <a:pt x="239017" y="16057"/>
                  </a:lnTo>
                  <a:lnTo>
                    <a:pt x="240545" y="16699"/>
                  </a:lnTo>
                  <a:lnTo>
                    <a:pt x="242057" y="17351"/>
                  </a:lnTo>
                  <a:lnTo>
                    <a:pt x="243540" y="18012"/>
                  </a:lnTo>
                  <a:lnTo>
                    <a:pt x="245022" y="18682"/>
                  </a:lnTo>
                  <a:lnTo>
                    <a:pt x="246490" y="19362"/>
                  </a:lnTo>
                  <a:lnTo>
                    <a:pt x="247957" y="20059"/>
                  </a:lnTo>
                  <a:lnTo>
                    <a:pt x="249395" y="20766"/>
                  </a:lnTo>
                  <a:lnTo>
                    <a:pt x="250818" y="21473"/>
                  </a:lnTo>
                  <a:lnTo>
                    <a:pt x="252225" y="22198"/>
                  </a:lnTo>
                  <a:lnTo>
                    <a:pt x="253633" y="22933"/>
                  </a:lnTo>
                  <a:lnTo>
                    <a:pt x="255011" y="23676"/>
                  </a:lnTo>
                  <a:lnTo>
                    <a:pt x="256388" y="24429"/>
                  </a:lnTo>
                  <a:lnTo>
                    <a:pt x="257736" y="25191"/>
                  </a:lnTo>
                  <a:lnTo>
                    <a:pt x="259069" y="25971"/>
                  </a:lnTo>
                  <a:lnTo>
                    <a:pt x="260402" y="26752"/>
                  </a:lnTo>
                  <a:lnTo>
                    <a:pt x="261704" y="27541"/>
                  </a:lnTo>
                  <a:lnTo>
                    <a:pt x="262992" y="28349"/>
                  </a:lnTo>
                  <a:lnTo>
                    <a:pt x="264280" y="29157"/>
                  </a:lnTo>
                  <a:lnTo>
                    <a:pt x="265538" y="29983"/>
                  </a:lnTo>
                  <a:lnTo>
                    <a:pt x="266781" y="30809"/>
                  </a:lnTo>
                  <a:lnTo>
                    <a:pt x="268009" y="31654"/>
                  </a:lnTo>
                  <a:lnTo>
                    <a:pt x="269222" y="32499"/>
                  </a:lnTo>
                  <a:lnTo>
                    <a:pt x="270420" y="33362"/>
                  </a:lnTo>
                  <a:lnTo>
                    <a:pt x="271603" y="34224"/>
                  </a:lnTo>
                  <a:lnTo>
                    <a:pt x="272756" y="35097"/>
                  </a:lnTo>
                  <a:lnTo>
                    <a:pt x="273909" y="35987"/>
                  </a:lnTo>
                  <a:lnTo>
                    <a:pt x="275032" y="36878"/>
                  </a:lnTo>
                  <a:lnTo>
                    <a:pt x="276155" y="37777"/>
                  </a:lnTo>
                  <a:lnTo>
                    <a:pt x="277249" y="38686"/>
                  </a:lnTo>
                  <a:lnTo>
                    <a:pt x="278327" y="39604"/>
                  </a:lnTo>
                  <a:lnTo>
                    <a:pt x="279375" y="40531"/>
                  </a:lnTo>
                  <a:lnTo>
                    <a:pt x="280423" y="41468"/>
                  </a:lnTo>
                  <a:lnTo>
                    <a:pt x="281442" y="42404"/>
                  </a:lnTo>
                  <a:lnTo>
                    <a:pt x="282460" y="43359"/>
                  </a:lnTo>
                  <a:lnTo>
                    <a:pt x="283448" y="44314"/>
                  </a:lnTo>
                  <a:lnTo>
                    <a:pt x="284407" y="45278"/>
                  </a:lnTo>
                  <a:lnTo>
                    <a:pt x="285365" y="46251"/>
                  </a:lnTo>
                  <a:lnTo>
                    <a:pt x="286293" y="47233"/>
                  </a:lnTo>
                  <a:lnTo>
                    <a:pt x="287207" y="48224"/>
                  </a:lnTo>
                  <a:lnTo>
                    <a:pt x="288105" y="49216"/>
                  </a:lnTo>
                  <a:lnTo>
                    <a:pt x="288974" y="50226"/>
                  </a:lnTo>
                  <a:lnTo>
                    <a:pt x="289828" y="51236"/>
                  </a:lnTo>
                  <a:lnTo>
                    <a:pt x="290666" y="52255"/>
                  </a:lnTo>
                  <a:lnTo>
                    <a:pt x="291490" y="53274"/>
                  </a:lnTo>
                  <a:lnTo>
                    <a:pt x="292283" y="54302"/>
                  </a:lnTo>
                  <a:lnTo>
                    <a:pt x="293062" y="55348"/>
                  </a:lnTo>
                  <a:lnTo>
                    <a:pt x="293826" y="56386"/>
                  </a:lnTo>
                  <a:lnTo>
                    <a:pt x="294560" y="57441"/>
                  </a:lnTo>
                  <a:lnTo>
                    <a:pt x="295278" y="58497"/>
                  </a:lnTo>
                  <a:lnTo>
                    <a:pt x="295967" y="59562"/>
                  </a:lnTo>
                  <a:lnTo>
                    <a:pt x="296641" y="60636"/>
                  </a:lnTo>
                  <a:lnTo>
                    <a:pt x="297300" y="61710"/>
                  </a:lnTo>
                  <a:lnTo>
                    <a:pt x="297929" y="62794"/>
                  </a:lnTo>
                  <a:lnTo>
                    <a:pt x="298543" y="63886"/>
                  </a:lnTo>
                  <a:lnTo>
                    <a:pt x="299142" y="64979"/>
                  </a:lnTo>
                  <a:lnTo>
                    <a:pt x="299711" y="66080"/>
                  </a:lnTo>
                  <a:lnTo>
                    <a:pt x="300265" y="67191"/>
                  </a:lnTo>
                  <a:lnTo>
                    <a:pt x="300789" y="68302"/>
                  </a:lnTo>
                  <a:lnTo>
                    <a:pt x="301298" y="69422"/>
                  </a:lnTo>
                  <a:lnTo>
                    <a:pt x="301778" y="70542"/>
                  </a:lnTo>
                  <a:lnTo>
                    <a:pt x="302242" y="71671"/>
                  </a:lnTo>
                  <a:lnTo>
                    <a:pt x="302676" y="72809"/>
                  </a:lnTo>
                  <a:lnTo>
                    <a:pt x="303095" y="73948"/>
                  </a:lnTo>
                  <a:lnTo>
                    <a:pt x="303485" y="75095"/>
                  </a:lnTo>
                  <a:lnTo>
                    <a:pt x="303859" y="76243"/>
                  </a:lnTo>
                  <a:lnTo>
                    <a:pt x="304204" y="77400"/>
                  </a:lnTo>
                  <a:lnTo>
                    <a:pt x="304533" y="78556"/>
                  </a:lnTo>
                  <a:lnTo>
                    <a:pt x="304833" y="79722"/>
                  </a:lnTo>
                  <a:lnTo>
                    <a:pt x="305117" y="80897"/>
                  </a:lnTo>
                  <a:lnTo>
                    <a:pt x="305372" y="82072"/>
                  </a:lnTo>
                  <a:lnTo>
                    <a:pt x="305611" y="83247"/>
                  </a:lnTo>
                  <a:lnTo>
                    <a:pt x="305806" y="84432"/>
                  </a:lnTo>
                  <a:lnTo>
                    <a:pt x="306001" y="85616"/>
                  </a:lnTo>
                  <a:lnTo>
                    <a:pt x="306150" y="86809"/>
                  </a:lnTo>
                  <a:lnTo>
                    <a:pt x="306300" y="88012"/>
                  </a:lnTo>
                  <a:lnTo>
                    <a:pt x="306405" y="89205"/>
                  </a:lnTo>
                  <a:lnTo>
                    <a:pt x="306495" y="90417"/>
                  </a:lnTo>
                  <a:lnTo>
                    <a:pt x="306555" y="91620"/>
                  </a:lnTo>
                  <a:lnTo>
                    <a:pt x="306585" y="92832"/>
                  </a:lnTo>
                  <a:lnTo>
                    <a:pt x="306600" y="94043"/>
                  </a:lnTo>
                  <a:lnTo>
                    <a:pt x="306600" y="940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137aa9371db_0_160"/>
            <p:cNvSpPr/>
            <p:nvPr/>
          </p:nvSpPr>
          <p:spPr>
            <a:xfrm>
              <a:off x="-4605800" y="-466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137aa9371db_0_160"/>
            <p:cNvSpPr/>
            <p:nvPr/>
          </p:nvSpPr>
          <p:spPr>
            <a:xfrm>
              <a:off x="-8943325" y="-7011350"/>
              <a:ext cx="4337550" cy="4702400"/>
            </a:xfrm>
            <a:custGeom>
              <a:avLst/>
              <a:gdLst/>
              <a:ahLst/>
              <a:cxnLst/>
              <a:rect l="l" t="t" r="r" b="b"/>
              <a:pathLst>
                <a:path w="173502" h="188096" extrusionOk="0">
                  <a:moveTo>
                    <a:pt x="18929" y="0"/>
                  </a:moveTo>
                  <a:lnTo>
                    <a:pt x="17642" y="9"/>
                  </a:lnTo>
                  <a:lnTo>
                    <a:pt x="16369" y="28"/>
                  </a:lnTo>
                  <a:lnTo>
                    <a:pt x="15096" y="46"/>
                  </a:lnTo>
                  <a:lnTo>
                    <a:pt x="13823" y="74"/>
                  </a:lnTo>
                  <a:lnTo>
                    <a:pt x="12550" y="110"/>
                  </a:lnTo>
                  <a:lnTo>
                    <a:pt x="11277" y="156"/>
                  </a:lnTo>
                  <a:lnTo>
                    <a:pt x="10019" y="202"/>
                  </a:lnTo>
                  <a:lnTo>
                    <a:pt x="8746" y="257"/>
                  </a:lnTo>
                  <a:lnTo>
                    <a:pt x="7488" y="312"/>
                  </a:lnTo>
                  <a:lnTo>
                    <a:pt x="6231" y="386"/>
                  </a:lnTo>
                  <a:lnTo>
                    <a:pt x="4988" y="459"/>
                  </a:lnTo>
                  <a:lnTo>
                    <a:pt x="3730" y="533"/>
                  </a:lnTo>
                  <a:lnTo>
                    <a:pt x="2487" y="615"/>
                  </a:lnTo>
                  <a:lnTo>
                    <a:pt x="1244" y="707"/>
                  </a:lnTo>
                  <a:lnTo>
                    <a:pt x="1" y="808"/>
                  </a:lnTo>
                  <a:lnTo>
                    <a:pt x="1753" y="955"/>
                  </a:lnTo>
                  <a:lnTo>
                    <a:pt x="3505" y="1120"/>
                  </a:lnTo>
                  <a:lnTo>
                    <a:pt x="5257" y="1295"/>
                  </a:lnTo>
                  <a:lnTo>
                    <a:pt x="6994" y="1478"/>
                  </a:lnTo>
                  <a:lnTo>
                    <a:pt x="8716" y="1671"/>
                  </a:lnTo>
                  <a:lnTo>
                    <a:pt x="10439" y="1882"/>
                  </a:lnTo>
                  <a:lnTo>
                    <a:pt x="12161" y="2103"/>
                  </a:lnTo>
                  <a:lnTo>
                    <a:pt x="13868" y="2332"/>
                  </a:lnTo>
                  <a:lnTo>
                    <a:pt x="15575" y="2580"/>
                  </a:lnTo>
                  <a:lnTo>
                    <a:pt x="17267" y="2828"/>
                  </a:lnTo>
                  <a:lnTo>
                    <a:pt x="18959" y="3094"/>
                  </a:lnTo>
                  <a:lnTo>
                    <a:pt x="20637" y="3379"/>
                  </a:lnTo>
                  <a:lnTo>
                    <a:pt x="22314" y="3663"/>
                  </a:lnTo>
                  <a:lnTo>
                    <a:pt x="23976" y="3966"/>
                  </a:lnTo>
                  <a:lnTo>
                    <a:pt x="25638" y="4278"/>
                  </a:lnTo>
                  <a:lnTo>
                    <a:pt x="27285" y="4600"/>
                  </a:lnTo>
                  <a:lnTo>
                    <a:pt x="28918" y="4939"/>
                  </a:lnTo>
                  <a:lnTo>
                    <a:pt x="30550" y="5279"/>
                  </a:lnTo>
                  <a:lnTo>
                    <a:pt x="32182" y="5637"/>
                  </a:lnTo>
                  <a:lnTo>
                    <a:pt x="33800" y="6004"/>
                  </a:lnTo>
                  <a:lnTo>
                    <a:pt x="35402" y="6381"/>
                  </a:lnTo>
                  <a:lnTo>
                    <a:pt x="37004" y="6766"/>
                  </a:lnTo>
                  <a:lnTo>
                    <a:pt x="38592" y="7170"/>
                  </a:lnTo>
                  <a:lnTo>
                    <a:pt x="40179" y="7574"/>
                  </a:lnTo>
                  <a:lnTo>
                    <a:pt x="41751" y="7996"/>
                  </a:lnTo>
                  <a:lnTo>
                    <a:pt x="43309" y="8428"/>
                  </a:lnTo>
                  <a:lnTo>
                    <a:pt x="44866" y="8868"/>
                  </a:lnTo>
                  <a:lnTo>
                    <a:pt x="46409" y="9318"/>
                  </a:lnTo>
                  <a:lnTo>
                    <a:pt x="47936" y="9777"/>
                  </a:lnTo>
                  <a:lnTo>
                    <a:pt x="49463" y="10255"/>
                  </a:lnTo>
                  <a:lnTo>
                    <a:pt x="50976" y="10732"/>
                  </a:lnTo>
                  <a:lnTo>
                    <a:pt x="52488" y="11228"/>
                  </a:lnTo>
                  <a:lnTo>
                    <a:pt x="53971" y="11723"/>
                  </a:lnTo>
                  <a:lnTo>
                    <a:pt x="55453" y="12238"/>
                  </a:lnTo>
                  <a:lnTo>
                    <a:pt x="56936" y="12761"/>
                  </a:lnTo>
                  <a:lnTo>
                    <a:pt x="58404" y="13293"/>
                  </a:lnTo>
                  <a:lnTo>
                    <a:pt x="59856" y="13835"/>
                  </a:lnTo>
                  <a:lnTo>
                    <a:pt x="61294" y="14386"/>
                  </a:lnTo>
                  <a:lnTo>
                    <a:pt x="62731" y="14937"/>
                  </a:lnTo>
                  <a:lnTo>
                    <a:pt x="64154" y="15506"/>
                  </a:lnTo>
                  <a:lnTo>
                    <a:pt x="65562" y="16084"/>
                  </a:lnTo>
                  <a:lnTo>
                    <a:pt x="66954" y="16672"/>
                  </a:lnTo>
                  <a:lnTo>
                    <a:pt x="68347" y="17268"/>
                  </a:lnTo>
                  <a:lnTo>
                    <a:pt x="69725" y="17874"/>
                  </a:lnTo>
                  <a:lnTo>
                    <a:pt x="71087" y="18489"/>
                  </a:lnTo>
                  <a:lnTo>
                    <a:pt x="72450" y="19114"/>
                  </a:lnTo>
                  <a:lnTo>
                    <a:pt x="73783" y="19747"/>
                  </a:lnTo>
                  <a:lnTo>
                    <a:pt x="75116" y="20390"/>
                  </a:lnTo>
                  <a:lnTo>
                    <a:pt x="76433" y="21042"/>
                  </a:lnTo>
                  <a:lnTo>
                    <a:pt x="77736" y="21702"/>
                  </a:lnTo>
                  <a:lnTo>
                    <a:pt x="79039" y="22373"/>
                  </a:lnTo>
                  <a:lnTo>
                    <a:pt x="80312" y="23043"/>
                  </a:lnTo>
                  <a:lnTo>
                    <a:pt x="81585" y="23731"/>
                  </a:lnTo>
                  <a:lnTo>
                    <a:pt x="82843" y="24420"/>
                  </a:lnTo>
                  <a:lnTo>
                    <a:pt x="84086" y="25127"/>
                  </a:lnTo>
                  <a:lnTo>
                    <a:pt x="85329" y="25834"/>
                  </a:lnTo>
                  <a:lnTo>
                    <a:pt x="86542" y="26550"/>
                  </a:lnTo>
                  <a:lnTo>
                    <a:pt x="87740" y="27284"/>
                  </a:lnTo>
                  <a:lnTo>
                    <a:pt x="88938" y="28019"/>
                  </a:lnTo>
                  <a:lnTo>
                    <a:pt x="90121" y="28753"/>
                  </a:lnTo>
                  <a:lnTo>
                    <a:pt x="91289" y="29506"/>
                  </a:lnTo>
                  <a:lnTo>
                    <a:pt x="92442" y="30268"/>
                  </a:lnTo>
                  <a:lnTo>
                    <a:pt x="93580" y="31030"/>
                  </a:lnTo>
                  <a:lnTo>
                    <a:pt x="94703" y="31801"/>
                  </a:lnTo>
                  <a:lnTo>
                    <a:pt x="95826" y="32581"/>
                  </a:lnTo>
                  <a:lnTo>
                    <a:pt x="96919" y="33371"/>
                  </a:lnTo>
                  <a:lnTo>
                    <a:pt x="97997" y="34169"/>
                  </a:lnTo>
                  <a:lnTo>
                    <a:pt x="99076" y="34977"/>
                  </a:lnTo>
                  <a:lnTo>
                    <a:pt x="100124" y="35785"/>
                  </a:lnTo>
                  <a:lnTo>
                    <a:pt x="101172" y="36602"/>
                  </a:lnTo>
                  <a:lnTo>
                    <a:pt x="102205" y="37428"/>
                  </a:lnTo>
                  <a:lnTo>
                    <a:pt x="103209" y="38264"/>
                  </a:lnTo>
                  <a:lnTo>
                    <a:pt x="104212" y="39099"/>
                  </a:lnTo>
                  <a:lnTo>
                    <a:pt x="105200" y="39944"/>
                  </a:lnTo>
                  <a:lnTo>
                    <a:pt x="106159" y="40798"/>
                  </a:lnTo>
                  <a:lnTo>
                    <a:pt x="107117" y="41661"/>
                  </a:lnTo>
                  <a:lnTo>
                    <a:pt x="108061" y="42533"/>
                  </a:lnTo>
                  <a:lnTo>
                    <a:pt x="108974" y="43405"/>
                  </a:lnTo>
                  <a:lnTo>
                    <a:pt x="109888" y="44286"/>
                  </a:lnTo>
                  <a:lnTo>
                    <a:pt x="110771" y="45167"/>
                  </a:lnTo>
                  <a:lnTo>
                    <a:pt x="111655" y="46067"/>
                  </a:lnTo>
                  <a:lnTo>
                    <a:pt x="112508" y="46967"/>
                  </a:lnTo>
                  <a:lnTo>
                    <a:pt x="113362" y="47866"/>
                  </a:lnTo>
                  <a:lnTo>
                    <a:pt x="114185" y="48784"/>
                  </a:lnTo>
                  <a:lnTo>
                    <a:pt x="115009" y="49702"/>
                  </a:lnTo>
                  <a:lnTo>
                    <a:pt x="115803" y="50630"/>
                  </a:lnTo>
                  <a:lnTo>
                    <a:pt x="116581" y="51557"/>
                  </a:lnTo>
                  <a:lnTo>
                    <a:pt x="117345" y="52493"/>
                  </a:lnTo>
                  <a:lnTo>
                    <a:pt x="118094" y="53439"/>
                  </a:lnTo>
                  <a:lnTo>
                    <a:pt x="118828" y="54384"/>
                  </a:lnTo>
                  <a:lnTo>
                    <a:pt x="119532" y="55339"/>
                  </a:lnTo>
                  <a:lnTo>
                    <a:pt x="120235" y="56303"/>
                  </a:lnTo>
                  <a:lnTo>
                    <a:pt x="120909" y="57267"/>
                  </a:lnTo>
                  <a:lnTo>
                    <a:pt x="121568" y="58240"/>
                  </a:lnTo>
                  <a:lnTo>
                    <a:pt x="122227" y="59213"/>
                  </a:lnTo>
                  <a:lnTo>
                    <a:pt x="122856" y="60196"/>
                  </a:lnTo>
                  <a:lnTo>
                    <a:pt x="123455" y="61178"/>
                  </a:lnTo>
                  <a:lnTo>
                    <a:pt x="124054" y="62179"/>
                  </a:lnTo>
                  <a:lnTo>
                    <a:pt x="124623" y="63170"/>
                  </a:lnTo>
                  <a:lnTo>
                    <a:pt x="125192" y="64180"/>
                  </a:lnTo>
                  <a:lnTo>
                    <a:pt x="125731" y="65180"/>
                  </a:lnTo>
                  <a:lnTo>
                    <a:pt x="126240" y="66200"/>
                  </a:lnTo>
                  <a:lnTo>
                    <a:pt x="126750" y="67219"/>
                  </a:lnTo>
                  <a:lnTo>
                    <a:pt x="127229" y="68238"/>
                  </a:lnTo>
                  <a:lnTo>
                    <a:pt x="127708" y="69266"/>
                  </a:lnTo>
                  <a:lnTo>
                    <a:pt x="128157" y="70294"/>
                  </a:lnTo>
                  <a:lnTo>
                    <a:pt x="128576" y="71331"/>
                  </a:lnTo>
                  <a:lnTo>
                    <a:pt x="128996" y="72378"/>
                  </a:lnTo>
                  <a:lnTo>
                    <a:pt x="129385" y="73424"/>
                  </a:lnTo>
                  <a:lnTo>
                    <a:pt x="129760" y="74471"/>
                  </a:lnTo>
                  <a:lnTo>
                    <a:pt x="130104" y="75527"/>
                  </a:lnTo>
                  <a:lnTo>
                    <a:pt x="130448" y="76582"/>
                  </a:lnTo>
                  <a:lnTo>
                    <a:pt x="130763" y="77647"/>
                  </a:lnTo>
                  <a:lnTo>
                    <a:pt x="131047" y="78712"/>
                  </a:lnTo>
                  <a:lnTo>
                    <a:pt x="131332" y="79786"/>
                  </a:lnTo>
                  <a:lnTo>
                    <a:pt x="131586" y="80860"/>
                  </a:lnTo>
                  <a:lnTo>
                    <a:pt x="131826" y="81944"/>
                  </a:lnTo>
                  <a:lnTo>
                    <a:pt x="132036" y="83027"/>
                  </a:lnTo>
                  <a:lnTo>
                    <a:pt x="132230" y="84110"/>
                  </a:lnTo>
                  <a:lnTo>
                    <a:pt x="132410" y="85203"/>
                  </a:lnTo>
                  <a:lnTo>
                    <a:pt x="132560" y="86295"/>
                  </a:lnTo>
                  <a:lnTo>
                    <a:pt x="132710" y="87397"/>
                  </a:lnTo>
                  <a:lnTo>
                    <a:pt x="132814" y="88489"/>
                  </a:lnTo>
                  <a:lnTo>
                    <a:pt x="132904" y="89600"/>
                  </a:lnTo>
                  <a:lnTo>
                    <a:pt x="132979" y="90702"/>
                  </a:lnTo>
                  <a:lnTo>
                    <a:pt x="133039" y="91813"/>
                  </a:lnTo>
                  <a:lnTo>
                    <a:pt x="133069" y="92933"/>
                  </a:lnTo>
                  <a:lnTo>
                    <a:pt x="133084" y="94043"/>
                  </a:lnTo>
                  <a:lnTo>
                    <a:pt x="133069" y="95163"/>
                  </a:lnTo>
                  <a:lnTo>
                    <a:pt x="133039" y="96283"/>
                  </a:lnTo>
                  <a:lnTo>
                    <a:pt x="132979" y="97394"/>
                  </a:lnTo>
                  <a:lnTo>
                    <a:pt x="132904" y="98496"/>
                  </a:lnTo>
                  <a:lnTo>
                    <a:pt x="132814" y="99607"/>
                  </a:lnTo>
                  <a:lnTo>
                    <a:pt x="132710" y="100708"/>
                  </a:lnTo>
                  <a:lnTo>
                    <a:pt x="132560" y="101801"/>
                  </a:lnTo>
                  <a:lnTo>
                    <a:pt x="132410" y="102893"/>
                  </a:lnTo>
                  <a:lnTo>
                    <a:pt x="132230" y="103986"/>
                  </a:lnTo>
                  <a:lnTo>
                    <a:pt x="132036" y="105069"/>
                  </a:lnTo>
                  <a:lnTo>
                    <a:pt x="131826" y="106152"/>
                  </a:lnTo>
                  <a:lnTo>
                    <a:pt x="131586" y="107236"/>
                  </a:lnTo>
                  <a:lnTo>
                    <a:pt x="131332" y="108310"/>
                  </a:lnTo>
                  <a:lnTo>
                    <a:pt x="131047" y="109384"/>
                  </a:lnTo>
                  <a:lnTo>
                    <a:pt x="130763" y="110449"/>
                  </a:lnTo>
                  <a:lnTo>
                    <a:pt x="130448" y="111514"/>
                  </a:lnTo>
                  <a:lnTo>
                    <a:pt x="130104" y="112569"/>
                  </a:lnTo>
                  <a:lnTo>
                    <a:pt x="129760" y="113625"/>
                  </a:lnTo>
                  <a:lnTo>
                    <a:pt x="129385" y="114672"/>
                  </a:lnTo>
                  <a:lnTo>
                    <a:pt x="128996" y="115718"/>
                  </a:lnTo>
                  <a:lnTo>
                    <a:pt x="128576" y="116765"/>
                  </a:lnTo>
                  <a:lnTo>
                    <a:pt x="128157" y="117802"/>
                  </a:lnTo>
                  <a:lnTo>
                    <a:pt x="127708" y="118830"/>
                  </a:lnTo>
                  <a:lnTo>
                    <a:pt x="127229" y="119858"/>
                  </a:lnTo>
                  <a:lnTo>
                    <a:pt x="126750" y="120887"/>
                  </a:lnTo>
                  <a:lnTo>
                    <a:pt x="126240" y="121897"/>
                  </a:lnTo>
                  <a:lnTo>
                    <a:pt x="125731" y="122916"/>
                  </a:lnTo>
                  <a:lnTo>
                    <a:pt x="125192" y="123925"/>
                  </a:lnTo>
                  <a:lnTo>
                    <a:pt x="124623" y="124926"/>
                  </a:lnTo>
                  <a:lnTo>
                    <a:pt x="124054" y="125927"/>
                  </a:lnTo>
                  <a:lnTo>
                    <a:pt x="123455" y="126918"/>
                  </a:lnTo>
                  <a:lnTo>
                    <a:pt x="122856" y="127900"/>
                  </a:lnTo>
                  <a:lnTo>
                    <a:pt x="122227" y="128883"/>
                  </a:lnTo>
                  <a:lnTo>
                    <a:pt x="121568" y="129865"/>
                  </a:lnTo>
                  <a:lnTo>
                    <a:pt x="120909" y="130829"/>
                  </a:lnTo>
                  <a:lnTo>
                    <a:pt x="120235" y="131802"/>
                  </a:lnTo>
                  <a:lnTo>
                    <a:pt x="119532" y="132757"/>
                  </a:lnTo>
                  <a:lnTo>
                    <a:pt x="118828" y="133712"/>
                  </a:lnTo>
                  <a:lnTo>
                    <a:pt x="118094" y="134666"/>
                  </a:lnTo>
                  <a:lnTo>
                    <a:pt x="117345" y="135603"/>
                  </a:lnTo>
                  <a:lnTo>
                    <a:pt x="116581" y="136539"/>
                  </a:lnTo>
                  <a:lnTo>
                    <a:pt x="115803" y="137476"/>
                  </a:lnTo>
                  <a:lnTo>
                    <a:pt x="115009" y="138394"/>
                  </a:lnTo>
                  <a:lnTo>
                    <a:pt x="114185" y="139321"/>
                  </a:lnTo>
                  <a:lnTo>
                    <a:pt x="113362" y="140230"/>
                  </a:lnTo>
                  <a:lnTo>
                    <a:pt x="112508" y="141138"/>
                  </a:lnTo>
                  <a:lnTo>
                    <a:pt x="111655" y="142038"/>
                  </a:lnTo>
                  <a:lnTo>
                    <a:pt x="110771" y="142929"/>
                  </a:lnTo>
                  <a:lnTo>
                    <a:pt x="109888" y="143819"/>
                  </a:lnTo>
                  <a:lnTo>
                    <a:pt x="108974" y="144700"/>
                  </a:lnTo>
                  <a:lnTo>
                    <a:pt x="108061" y="145573"/>
                  </a:lnTo>
                  <a:lnTo>
                    <a:pt x="107117" y="146436"/>
                  </a:lnTo>
                  <a:lnTo>
                    <a:pt x="106159" y="147298"/>
                  </a:lnTo>
                  <a:lnTo>
                    <a:pt x="105200" y="148152"/>
                  </a:lnTo>
                  <a:lnTo>
                    <a:pt x="104212" y="148997"/>
                  </a:lnTo>
                  <a:lnTo>
                    <a:pt x="103209" y="149841"/>
                  </a:lnTo>
                  <a:lnTo>
                    <a:pt x="102205" y="150668"/>
                  </a:lnTo>
                  <a:lnTo>
                    <a:pt x="101172" y="151494"/>
                  </a:lnTo>
                  <a:lnTo>
                    <a:pt x="100124" y="152311"/>
                  </a:lnTo>
                  <a:lnTo>
                    <a:pt x="99076" y="153128"/>
                  </a:lnTo>
                  <a:lnTo>
                    <a:pt x="97997" y="153927"/>
                  </a:lnTo>
                  <a:lnTo>
                    <a:pt x="96919" y="154725"/>
                  </a:lnTo>
                  <a:lnTo>
                    <a:pt x="95826" y="155515"/>
                  </a:lnTo>
                  <a:lnTo>
                    <a:pt x="94703" y="156295"/>
                  </a:lnTo>
                  <a:lnTo>
                    <a:pt x="93580" y="157066"/>
                  </a:lnTo>
                  <a:lnTo>
                    <a:pt x="92442" y="157837"/>
                  </a:lnTo>
                  <a:lnTo>
                    <a:pt x="91289" y="158590"/>
                  </a:lnTo>
                  <a:lnTo>
                    <a:pt x="90121" y="159343"/>
                  </a:lnTo>
                  <a:lnTo>
                    <a:pt x="88938" y="160087"/>
                  </a:lnTo>
                  <a:lnTo>
                    <a:pt x="87740" y="160821"/>
                  </a:lnTo>
                  <a:lnTo>
                    <a:pt x="86542" y="161546"/>
                  </a:lnTo>
                  <a:lnTo>
                    <a:pt x="85329" y="162262"/>
                  </a:lnTo>
                  <a:lnTo>
                    <a:pt x="84086" y="162969"/>
                  </a:lnTo>
                  <a:lnTo>
                    <a:pt x="82843" y="163676"/>
                  </a:lnTo>
                  <a:lnTo>
                    <a:pt x="81585" y="164365"/>
                  </a:lnTo>
                  <a:lnTo>
                    <a:pt x="80312" y="165053"/>
                  </a:lnTo>
                  <a:lnTo>
                    <a:pt x="79039" y="165733"/>
                  </a:lnTo>
                  <a:lnTo>
                    <a:pt x="77736" y="166394"/>
                  </a:lnTo>
                  <a:lnTo>
                    <a:pt x="76433" y="167055"/>
                  </a:lnTo>
                  <a:lnTo>
                    <a:pt x="75116" y="167706"/>
                  </a:lnTo>
                  <a:lnTo>
                    <a:pt x="73783" y="168349"/>
                  </a:lnTo>
                  <a:lnTo>
                    <a:pt x="72450" y="168982"/>
                  </a:lnTo>
                  <a:lnTo>
                    <a:pt x="71087" y="169607"/>
                  </a:lnTo>
                  <a:lnTo>
                    <a:pt x="69725" y="170222"/>
                  </a:lnTo>
                  <a:lnTo>
                    <a:pt x="68347" y="170828"/>
                  </a:lnTo>
                  <a:lnTo>
                    <a:pt x="66954" y="171424"/>
                  </a:lnTo>
                  <a:lnTo>
                    <a:pt x="65562" y="172012"/>
                  </a:lnTo>
                  <a:lnTo>
                    <a:pt x="64154" y="172590"/>
                  </a:lnTo>
                  <a:lnTo>
                    <a:pt x="62731" y="173159"/>
                  </a:lnTo>
                  <a:lnTo>
                    <a:pt x="61294" y="173719"/>
                  </a:lnTo>
                  <a:lnTo>
                    <a:pt x="59856" y="174261"/>
                  </a:lnTo>
                  <a:lnTo>
                    <a:pt x="58404" y="174803"/>
                  </a:lnTo>
                  <a:lnTo>
                    <a:pt x="56936" y="175335"/>
                  </a:lnTo>
                  <a:lnTo>
                    <a:pt x="55453" y="175858"/>
                  </a:lnTo>
                  <a:lnTo>
                    <a:pt x="53971" y="176373"/>
                  </a:lnTo>
                  <a:lnTo>
                    <a:pt x="52488" y="176868"/>
                  </a:lnTo>
                  <a:lnTo>
                    <a:pt x="50976" y="177364"/>
                  </a:lnTo>
                  <a:lnTo>
                    <a:pt x="49463" y="177841"/>
                  </a:lnTo>
                  <a:lnTo>
                    <a:pt x="47936" y="178310"/>
                  </a:lnTo>
                  <a:lnTo>
                    <a:pt x="46409" y="178778"/>
                  </a:lnTo>
                  <a:lnTo>
                    <a:pt x="44866" y="179228"/>
                  </a:lnTo>
                  <a:lnTo>
                    <a:pt x="43309" y="179668"/>
                  </a:lnTo>
                  <a:lnTo>
                    <a:pt x="41751" y="180100"/>
                  </a:lnTo>
                  <a:lnTo>
                    <a:pt x="40179" y="180522"/>
                  </a:lnTo>
                  <a:lnTo>
                    <a:pt x="38592" y="180926"/>
                  </a:lnTo>
                  <a:lnTo>
                    <a:pt x="37004" y="181330"/>
                  </a:lnTo>
                  <a:lnTo>
                    <a:pt x="35402" y="181715"/>
                  </a:lnTo>
                  <a:lnTo>
                    <a:pt x="33800" y="182092"/>
                  </a:lnTo>
                  <a:lnTo>
                    <a:pt x="32182" y="182459"/>
                  </a:lnTo>
                  <a:lnTo>
                    <a:pt x="30550" y="182817"/>
                  </a:lnTo>
                  <a:lnTo>
                    <a:pt x="28918" y="183157"/>
                  </a:lnTo>
                  <a:lnTo>
                    <a:pt x="27285" y="183496"/>
                  </a:lnTo>
                  <a:lnTo>
                    <a:pt x="25638" y="183818"/>
                  </a:lnTo>
                  <a:lnTo>
                    <a:pt x="23976" y="184130"/>
                  </a:lnTo>
                  <a:lnTo>
                    <a:pt x="22314" y="184433"/>
                  </a:lnTo>
                  <a:lnTo>
                    <a:pt x="20637" y="184717"/>
                  </a:lnTo>
                  <a:lnTo>
                    <a:pt x="18959" y="184993"/>
                  </a:lnTo>
                  <a:lnTo>
                    <a:pt x="17267" y="185259"/>
                  </a:lnTo>
                  <a:lnTo>
                    <a:pt x="15575" y="185516"/>
                  </a:lnTo>
                  <a:lnTo>
                    <a:pt x="13868" y="185764"/>
                  </a:lnTo>
                  <a:lnTo>
                    <a:pt x="12161" y="185994"/>
                  </a:lnTo>
                  <a:lnTo>
                    <a:pt x="10439" y="186214"/>
                  </a:lnTo>
                  <a:lnTo>
                    <a:pt x="8716" y="186416"/>
                  </a:lnTo>
                  <a:lnTo>
                    <a:pt x="6994" y="186618"/>
                  </a:lnTo>
                  <a:lnTo>
                    <a:pt x="5257" y="186801"/>
                  </a:lnTo>
                  <a:lnTo>
                    <a:pt x="3505" y="186976"/>
                  </a:lnTo>
                  <a:lnTo>
                    <a:pt x="1753" y="187132"/>
                  </a:lnTo>
                  <a:lnTo>
                    <a:pt x="1" y="187279"/>
                  </a:lnTo>
                  <a:lnTo>
                    <a:pt x="1244" y="187380"/>
                  </a:lnTo>
                  <a:lnTo>
                    <a:pt x="2487" y="187472"/>
                  </a:lnTo>
                  <a:lnTo>
                    <a:pt x="3730" y="187554"/>
                  </a:lnTo>
                  <a:lnTo>
                    <a:pt x="4988" y="187637"/>
                  </a:lnTo>
                  <a:lnTo>
                    <a:pt x="6231" y="187710"/>
                  </a:lnTo>
                  <a:lnTo>
                    <a:pt x="7488" y="187775"/>
                  </a:lnTo>
                  <a:lnTo>
                    <a:pt x="8746" y="187839"/>
                  </a:lnTo>
                  <a:lnTo>
                    <a:pt x="10019" y="187894"/>
                  </a:lnTo>
                  <a:lnTo>
                    <a:pt x="11277" y="187940"/>
                  </a:lnTo>
                  <a:lnTo>
                    <a:pt x="12550" y="187976"/>
                  </a:lnTo>
                  <a:lnTo>
                    <a:pt x="13823" y="188013"/>
                  </a:lnTo>
                  <a:lnTo>
                    <a:pt x="15096" y="188041"/>
                  </a:lnTo>
                  <a:lnTo>
                    <a:pt x="16369" y="188068"/>
                  </a:lnTo>
                  <a:lnTo>
                    <a:pt x="17642" y="188077"/>
                  </a:lnTo>
                  <a:lnTo>
                    <a:pt x="18929" y="188087"/>
                  </a:lnTo>
                  <a:lnTo>
                    <a:pt x="20217" y="188096"/>
                  </a:lnTo>
                  <a:lnTo>
                    <a:pt x="22194" y="188087"/>
                  </a:lnTo>
                  <a:lnTo>
                    <a:pt x="24171" y="188059"/>
                  </a:lnTo>
                  <a:lnTo>
                    <a:pt x="26132" y="188022"/>
                  </a:lnTo>
                  <a:lnTo>
                    <a:pt x="28094" y="187967"/>
                  </a:lnTo>
                  <a:lnTo>
                    <a:pt x="30056" y="187903"/>
                  </a:lnTo>
                  <a:lnTo>
                    <a:pt x="32003" y="187820"/>
                  </a:lnTo>
                  <a:lnTo>
                    <a:pt x="33949" y="187719"/>
                  </a:lnTo>
                  <a:lnTo>
                    <a:pt x="35881" y="187609"/>
                  </a:lnTo>
                  <a:lnTo>
                    <a:pt x="37813" y="187481"/>
                  </a:lnTo>
                  <a:lnTo>
                    <a:pt x="39730" y="187334"/>
                  </a:lnTo>
                  <a:lnTo>
                    <a:pt x="41646" y="187178"/>
                  </a:lnTo>
                  <a:lnTo>
                    <a:pt x="43563" y="187013"/>
                  </a:lnTo>
                  <a:lnTo>
                    <a:pt x="45450" y="186820"/>
                  </a:lnTo>
                  <a:lnTo>
                    <a:pt x="47352" y="186627"/>
                  </a:lnTo>
                  <a:lnTo>
                    <a:pt x="49224" y="186407"/>
                  </a:lnTo>
                  <a:lnTo>
                    <a:pt x="51111" y="186186"/>
                  </a:lnTo>
                  <a:lnTo>
                    <a:pt x="52968" y="185938"/>
                  </a:lnTo>
                  <a:lnTo>
                    <a:pt x="54825" y="185681"/>
                  </a:lnTo>
                  <a:lnTo>
                    <a:pt x="56681" y="185415"/>
                  </a:lnTo>
                  <a:lnTo>
                    <a:pt x="58523" y="185131"/>
                  </a:lnTo>
                  <a:lnTo>
                    <a:pt x="60350" y="184837"/>
                  </a:lnTo>
                  <a:lnTo>
                    <a:pt x="62177" y="184525"/>
                  </a:lnTo>
                  <a:lnTo>
                    <a:pt x="63989" y="184203"/>
                  </a:lnTo>
                  <a:lnTo>
                    <a:pt x="65801" y="183864"/>
                  </a:lnTo>
                  <a:lnTo>
                    <a:pt x="67598" y="183515"/>
                  </a:lnTo>
                  <a:lnTo>
                    <a:pt x="69380" y="183148"/>
                  </a:lnTo>
                  <a:lnTo>
                    <a:pt x="71147" y="182771"/>
                  </a:lnTo>
                  <a:lnTo>
                    <a:pt x="72914" y="182386"/>
                  </a:lnTo>
                  <a:lnTo>
                    <a:pt x="74681" y="181982"/>
                  </a:lnTo>
                  <a:lnTo>
                    <a:pt x="76418" y="181569"/>
                  </a:lnTo>
                  <a:lnTo>
                    <a:pt x="78156" y="181146"/>
                  </a:lnTo>
                  <a:lnTo>
                    <a:pt x="79878" y="180706"/>
                  </a:lnTo>
                  <a:lnTo>
                    <a:pt x="81600" y="180247"/>
                  </a:lnTo>
                  <a:lnTo>
                    <a:pt x="83292" y="179788"/>
                  </a:lnTo>
                  <a:lnTo>
                    <a:pt x="84984" y="179310"/>
                  </a:lnTo>
                  <a:lnTo>
                    <a:pt x="86676" y="178824"/>
                  </a:lnTo>
                  <a:lnTo>
                    <a:pt x="88339" y="178319"/>
                  </a:lnTo>
                  <a:lnTo>
                    <a:pt x="90001" y="177805"/>
                  </a:lnTo>
                  <a:lnTo>
                    <a:pt x="91648" y="177281"/>
                  </a:lnTo>
                  <a:lnTo>
                    <a:pt x="93280" y="176740"/>
                  </a:lnTo>
                  <a:lnTo>
                    <a:pt x="94898" y="176198"/>
                  </a:lnTo>
                  <a:lnTo>
                    <a:pt x="96515" y="175629"/>
                  </a:lnTo>
                  <a:lnTo>
                    <a:pt x="98117" y="175060"/>
                  </a:lnTo>
                  <a:lnTo>
                    <a:pt x="99705" y="174481"/>
                  </a:lnTo>
                  <a:lnTo>
                    <a:pt x="101277" y="173885"/>
                  </a:lnTo>
                  <a:lnTo>
                    <a:pt x="102834" y="173279"/>
                  </a:lnTo>
                  <a:lnTo>
                    <a:pt x="104392" y="172664"/>
                  </a:lnTo>
                  <a:lnTo>
                    <a:pt x="105919" y="172030"/>
                  </a:lnTo>
                  <a:lnTo>
                    <a:pt x="107447" y="171397"/>
                  </a:lnTo>
                  <a:lnTo>
                    <a:pt x="108959" y="170745"/>
                  </a:lnTo>
                  <a:lnTo>
                    <a:pt x="110442" y="170084"/>
                  </a:lnTo>
                  <a:lnTo>
                    <a:pt x="111924" y="169414"/>
                  </a:lnTo>
                  <a:lnTo>
                    <a:pt x="113392" y="168725"/>
                  </a:lnTo>
                  <a:lnTo>
                    <a:pt x="114859" y="168037"/>
                  </a:lnTo>
                  <a:lnTo>
                    <a:pt x="116297" y="167330"/>
                  </a:lnTo>
                  <a:lnTo>
                    <a:pt x="117720" y="166614"/>
                  </a:lnTo>
                  <a:lnTo>
                    <a:pt x="119127" y="165898"/>
                  </a:lnTo>
                  <a:lnTo>
                    <a:pt x="120535" y="165163"/>
                  </a:lnTo>
                  <a:lnTo>
                    <a:pt x="121913" y="164420"/>
                  </a:lnTo>
                  <a:lnTo>
                    <a:pt x="123290" y="163667"/>
                  </a:lnTo>
                  <a:lnTo>
                    <a:pt x="124638" y="162896"/>
                  </a:lnTo>
                  <a:lnTo>
                    <a:pt x="125971" y="162125"/>
                  </a:lnTo>
                  <a:lnTo>
                    <a:pt x="127304" y="161344"/>
                  </a:lnTo>
                  <a:lnTo>
                    <a:pt x="128606" y="160546"/>
                  </a:lnTo>
                  <a:lnTo>
                    <a:pt x="129894" y="159747"/>
                  </a:lnTo>
                  <a:lnTo>
                    <a:pt x="131182" y="158930"/>
                  </a:lnTo>
                  <a:lnTo>
                    <a:pt x="132440" y="158113"/>
                  </a:lnTo>
                  <a:lnTo>
                    <a:pt x="133683" y="157287"/>
                  </a:lnTo>
                  <a:lnTo>
                    <a:pt x="134911" y="156442"/>
                  </a:lnTo>
                  <a:lnTo>
                    <a:pt x="136124" y="155597"/>
                  </a:lnTo>
                  <a:lnTo>
                    <a:pt x="137322" y="154735"/>
                  </a:lnTo>
                  <a:lnTo>
                    <a:pt x="138505" y="153872"/>
                  </a:lnTo>
                  <a:lnTo>
                    <a:pt x="139658" y="152999"/>
                  </a:lnTo>
                  <a:lnTo>
                    <a:pt x="140811" y="152109"/>
                  </a:lnTo>
                  <a:lnTo>
                    <a:pt x="141934" y="151218"/>
                  </a:lnTo>
                  <a:lnTo>
                    <a:pt x="143057" y="150319"/>
                  </a:lnTo>
                  <a:lnTo>
                    <a:pt x="144151" y="149410"/>
                  </a:lnTo>
                  <a:lnTo>
                    <a:pt x="145229" y="148492"/>
                  </a:lnTo>
                  <a:lnTo>
                    <a:pt x="146277" y="147565"/>
                  </a:lnTo>
                  <a:lnTo>
                    <a:pt x="147325" y="146628"/>
                  </a:lnTo>
                  <a:lnTo>
                    <a:pt x="148344" y="145692"/>
                  </a:lnTo>
                  <a:lnTo>
                    <a:pt x="149362" y="144737"/>
                  </a:lnTo>
                  <a:lnTo>
                    <a:pt x="150350" y="143782"/>
                  </a:lnTo>
                  <a:lnTo>
                    <a:pt x="151309" y="142818"/>
                  </a:lnTo>
                  <a:lnTo>
                    <a:pt x="152267" y="141845"/>
                  </a:lnTo>
                  <a:lnTo>
                    <a:pt x="153195" y="140863"/>
                  </a:lnTo>
                  <a:lnTo>
                    <a:pt x="154109" y="139872"/>
                  </a:lnTo>
                  <a:lnTo>
                    <a:pt x="155007" y="138880"/>
                  </a:lnTo>
                  <a:lnTo>
                    <a:pt x="155876" y="137870"/>
                  </a:lnTo>
                  <a:lnTo>
                    <a:pt x="156730" y="136860"/>
                  </a:lnTo>
                  <a:lnTo>
                    <a:pt x="157568" y="135851"/>
                  </a:lnTo>
                  <a:lnTo>
                    <a:pt x="158392" y="134822"/>
                  </a:lnTo>
                  <a:lnTo>
                    <a:pt x="159185" y="133794"/>
                  </a:lnTo>
                  <a:lnTo>
                    <a:pt x="159964" y="132748"/>
                  </a:lnTo>
                  <a:lnTo>
                    <a:pt x="160728" y="131710"/>
                  </a:lnTo>
                  <a:lnTo>
                    <a:pt x="161462" y="130655"/>
                  </a:lnTo>
                  <a:lnTo>
                    <a:pt x="162180" y="129599"/>
                  </a:lnTo>
                  <a:lnTo>
                    <a:pt x="162869" y="128534"/>
                  </a:lnTo>
                  <a:lnTo>
                    <a:pt x="163543" y="127460"/>
                  </a:lnTo>
                  <a:lnTo>
                    <a:pt x="164202" y="126386"/>
                  </a:lnTo>
                  <a:lnTo>
                    <a:pt x="164831" y="125302"/>
                  </a:lnTo>
                  <a:lnTo>
                    <a:pt x="165445" y="124210"/>
                  </a:lnTo>
                  <a:lnTo>
                    <a:pt x="166044" y="123117"/>
                  </a:lnTo>
                  <a:lnTo>
                    <a:pt x="166613" y="122016"/>
                  </a:lnTo>
                  <a:lnTo>
                    <a:pt x="167167" y="120905"/>
                  </a:lnTo>
                  <a:lnTo>
                    <a:pt x="167691" y="119794"/>
                  </a:lnTo>
                  <a:lnTo>
                    <a:pt x="168200" y="118674"/>
                  </a:lnTo>
                  <a:lnTo>
                    <a:pt x="168680" y="117554"/>
                  </a:lnTo>
                  <a:lnTo>
                    <a:pt x="169144" y="116425"/>
                  </a:lnTo>
                  <a:lnTo>
                    <a:pt x="169578" y="115287"/>
                  </a:lnTo>
                  <a:lnTo>
                    <a:pt x="169997" y="114148"/>
                  </a:lnTo>
                  <a:lnTo>
                    <a:pt x="170387" y="113001"/>
                  </a:lnTo>
                  <a:lnTo>
                    <a:pt x="170761" y="111853"/>
                  </a:lnTo>
                  <a:lnTo>
                    <a:pt x="171106" y="110697"/>
                  </a:lnTo>
                  <a:lnTo>
                    <a:pt x="171435" y="109540"/>
                  </a:lnTo>
                  <a:lnTo>
                    <a:pt x="171734" y="108374"/>
                  </a:lnTo>
                  <a:lnTo>
                    <a:pt x="172019" y="107199"/>
                  </a:lnTo>
                  <a:lnTo>
                    <a:pt x="172274" y="106024"/>
                  </a:lnTo>
                  <a:lnTo>
                    <a:pt x="172513" y="104849"/>
                  </a:lnTo>
                  <a:lnTo>
                    <a:pt x="172708" y="103664"/>
                  </a:lnTo>
                  <a:lnTo>
                    <a:pt x="172903" y="102480"/>
                  </a:lnTo>
                  <a:lnTo>
                    <a:pt x="173052" y="101287"/>
                  </a:lnTo>
                  <a:lnTo>
                    <a:pt x="173202" y="100084"/>
                  </a:lnTo>
                  <a:lnTo>
                    <a:pt x="173307" y="98891"/>
                  </a:lnTo>
                  <a:lnTo>
                    <a:pt x="173397" y="97688"/>
                  </a:lnTo>
                  <a:lnTo>
                    <a:pt x="173457" y="96476"/>
                  </a:lnTo>
                  <a:lnTo>
                    <a:pt x="173487" y="95264"/>
                  </a:lnTo>
                  <a:lnTo>
                    <a:pt x="173502" y="94043"/>
                  </a:lnTo>
                  <a:lnTo>
                    <a:pt x="173487" y="92832"/>
                  </a:lnTo>
                  <a:lnTo>
                    <a:pt x="173457" y="91620"/>
                  </a:lnTo>
                  <a:lnTo>
                    <a:pt x="173397" y="90417"/>
                  </a:lnTo>
                  <a:lnTo>
                    <a:pt x="173307" y="89205"/>
                  </a:lnTo>
                  <a:lnTo>
                    <a:pt x="173202" y="88012"/>
                  </a:lnTo>
                  <a:lnTo>
                    <a:pt x="173052" y="86809"/>
                  </a:lnTo>
                  <a:lnTo>
                    <a:pt x="172903" y="85616"/>
                  </a:lnTo>
                  <a:lnTo>
                    <a:pt x="172708" y="84432"/>
                  </a:lnTo>
                  <a:lnTo>
                    <a:pt x="172513" y="83247"/>
                  </a:lnTo>
                  <a:lnTo>
                    <a:pt x="172274" y="82072"/>
                  </a:lnTo>
                  <a:lnTo>
                    <a:pt x="172019" y="80897"/>
                  </a:lnTo>
                  <a:lnTo>
                    <a:pt x="171734" y="79722"/>
                  </a:lnTo>
                  <a:lnTo>
                    <a:pt x="171435" y="78556"/>
                  </a:lnTo>
                  <a:lnTo>
                    <a:pt x="171106" y="77400"/>
                  </a:lnTo>
                  <a:lnTo>
                    <a:pt x="170761" y="76243"/>
                  </a:lnTo>
                  <a:lnTo>
                    <a:pt x="170387" y="75095"/>
                  </a:lnTo>
                  <a:lnTo>
                    <a:pt x="169997" y="73948"/>
                  </a:lnTo>
                  <a:lnTo>
                    <a:pt x="169578" y="72809"/>
                  </a:lnTo>
                  <a:lnTo>
                    <a:pt x="169144" y="71671"/>
                  </a:lnTo>
                  <a:lnTo>
                    <a:pt x="168680" y="70542"/>
                  </a:lnTo>
                  <a:lnTo>
                    <a:pt x="168200" y="69422"/>
                  </a:lnTo>
                  <a:lnTo>
                    <a:pt x="167691" y="68302"/>
                  </a:lnTo>
                  <a:lnTo>
                    <a:pt x="167167" y="67191"/>
                  </a:lnTo>
                  <a:lnTo>
                    <a:pt x="166613" y="66080"/>
                  </a:lnTo>
                  <a:lnTo>
                    <a:pt x="166044" y="64979"/>
                  </a:lnTo>
                  <a:lnTo>
                    <a:pt x="165445" y="63886"/>
                  </a:lnTo>
                  <a:lnTo>
                    <a:pt x="164831" y="62794"/>
                  </a:lnTo>
                  <a:lnTo>
                    <a:pt x="164202" y="61710"/>
                  </a:lnTo>
                  <a:lnTo>
                    <a:pt x="163543" y="60636"/>
                  </a:lnTo>
                  <a:lnTo>
                    <a:pt x="162869" y="59562"/>
                  </a:lnTo>
                  <a:lnTo>
                    <a:pt x="162180" y="58497"/>
                  </a:lnTo>
                  <a:lnTo>
                    <a:pt x="161462" y="57441"/>
                  </a:lnTo>
                  <a:lnTo>
                    <a:pt x="160728" y="56386"/>
                  </a:lnTo>
                  <a:lnTo>
                    <a:pt x="159964" y="55348"/>
                  </a:lnTo>
                  <a:lnTo>
                    <a:pt x="159185" y="54302"/>
                  </a:lnTo>
                  <a:lnTo>
                    <a:pt x="158392" y="53274"/>
                  </a:lnTo>
                  <a:lnTo>
                    <a:pt x="157568" y="52255"/>
                  </a:lnTo>
                  <a:lnTo>
                    <a:pt x="156730" y="51236"/>
                  </a:lnTo>
                  <a:lnTo>
                    <a:pt x="155876" y="50226"/>
                  </a:lnTo>
                  <a:lnTo>
                    <a:pt x="155007" y="49216"/>
                  </a:lnTo>
                  <a:lnTo>
                    <a:pt x="154109" y="48224"/>
                  </a:lnTo>
                  <a:lnTo>
                    <a:pt x="153195" y="47233"/>
                  </a:lnTo>
                  <a:lnTo>
                    <a:pt x="152267" y="46251"/>
                  </a:lnTo>
                  <a:lnTo>
                    <a:pt x="151309" y="45278"/>
                  </a:lnTo>
                  <a:lnTo>
                    <a:pt x="150350" y="44314"/>
                  </a:lnTo>
                  <a:lnTo>
                    <a:pt x="149362" y="43359"/>
                  </a:lnTo>
                  <a:lnTo>
                    <a:pt x="148344" y="42404"/>
                  </a:lnTo>
                  <a:lnTo>
                    <a:pt x="147325" y="41468"/>
                  </a:lnTo>
                  <a:lnTo>
                    <a:pt x="146277" y="40531"/>
                  </a:lnTo>
                  <a:lnTo>
                    <a:pt x="145229" y="39604"/>
                  </a:lnTo>
                  <a:lnTo>
                    <a:pt x="144151" y="38686"/>
                  </a:lnTo>
                  <a:lnTo>
                    <a:pt x="143057" y="37777"/>
                  </a:lnTo>
                  <a:lnTo>
                    <a:pt x="141934" y="36878"/>
                  </a:lnTo>
                  <a:lnTo>
                    <a:pt x="140811" y="35987"/>
                  </a:lnTo>
                  <a:lnTo>
                    <a:pt x="139658" y="35097"/>
                  </a:lnTo>
                  <a:lnTo>
                    <a:pt x="138505" y="34224"/>
                  </a:lnTo>
                  <a:lnTo>
                    <a:pt x="137322" y="33362"/>
                  </a:lnTo>
                  <a:lnTo>
                    <a:pt x="136124" y="32499"/>
                  </a:lnTo>
                  <a:lnTo>
                    <a:pt x="134911" y="31654"/>
                  </a:lnTo>
                  <a:lnTo>
                    <a:pt x="133683" y="30809"/>
                  </a:lnTo>
                  <a:lnTo>
                    <a:pt x="132440" y="29983"/>
                  </a:lnTo>
                  <a:lnTo>
                    <a:pt x="131182" y="29157"/>
                  </a:lnTo>
                  <a:lnTo>
                    <a:pt x="129894" y="28349"/>
                  </a:lnTo>
                  <a:lnTo>
                    <a:pt x="128606" y="27541"/>
                  </a:lnTo>
                  <a:lnTo>
                    <a:pt x="127304" y="26752"/>
                  </a:lnTo>
                  <a:lnTo>
                    <a:pt x="125971" y="25971"/>
                  </a:lnTo>
                  <a:lnTo>
                    <a:pt x="124638" y="25191"/>
                  </a:lnTo>
                  <a:lnTo>
                    <a:pt x="123290" y="24429"/>
                  </a:lnTo>
                  <a:lnTo>
                    <a:pt x="121913" y="23676"/>
                  </a:lnTo>
                  <a:lnTo>
                    <a:pt x="120535" y="22933"/>
                  </a:lnTo>
                  <a:lnTo>
                    <a:pt x="119127" y="22198"/>
                  </a:lnTo>
                  <a:lnTo>
                    <a:pt x="117720" y="21473"/>
                  </a:lnTo>
                  <a:lnTo>
                    <a:pt x="116297" y="20766"/>
                  </a:lnTo>
                  <a:lnTo>
                    <a:pt x="114859" y="20059"/>
                  </a:lnTo>
                  <a:lnTo>
                    <a:pt x="113392" y="19362"/>
                  </a:lnTo>
                  <a:lnTo>
                    <a:pt x="111924" y="18682"/>
                  </a:lnTo>
                  <a:lnTo>
                    <a:pt x="110442" y="18012"/>
                  </a:lnTo>
                  <a:lnTo>
                    <a:pt x="108959" y="17351"/>
                  </a:lnTo>
                  <a:lnTo>
                    <a:pt x="107447" y="16699"/>
                  </a:lnTo>
                  <a:lnTo>
                    <a:pt x="105919" y="16057"/>
                  </a:lnTo>
                  <a:lnTo>
                    <a:pt x="104392" y="15432"/>
                  </a:lnTo>
                  <a:lnTo>
                    <a:pt x="102834" y="14817"/>
                  </a:lnTo>
                  <a:lnTo>
                    <a:pt x="101277" y="14211"/>
                  </a:lnTo>
                  <a:lnTo>
                    <a:pt x="99705" y="13615"/>
                  </a:lnTo>
                  <a:lnTo>
                    <a:pt x="98117" y="13027"/>
                  </a:lnTo>
                  <a:lnTo>
                    <a:pt x="96515" y="12458"/>
                  </a:lnTo>
                  <a:lnTo>
                    <a:pt x="94898" y="11898"/>
                  </a:lnTo>
                  <a:lnTo>
                    <a:pt x="93280" y="11347"/>
                  </a:lnTo>
                  <a:lnTo>
                    <a:pt x="91648" y="10815"/>
                  </a:lnTo>
                  <a:lnTo>
                    <a:pt x="90001" y="10291"/>
                  </a:lnTo>
                  <a:lnTo>
                    <a:pt x="88339" y="9777"/>
                  </a:lnTo>
                  <a:lnTo>
                    <a:pt x="86676" y="9272"/>
                  </a:lnTo>
                  <a:lnTo>
                    <a:pt x="84984" y="8786"/>
                  </a:lnTo>
                  <a:lnTo>
                    <a:pt x="83292" y="8308"/>
                  </a:lnTo>
                  <a:lnTo>
                    <a:pt x="81600" y="7840"/>
                  </a:lnTo>
                  <a:lnTo>
                    <a:pt x="79878" y="7390"/>
                  </a:lnTo>
                  <a:lnTo>
                    <a:pt x="78156" y="6950"/>
                  </a:lnTo>
                  <a:lnTo>
                    <a:pt x="76418" y="6518"/>
                  </a:lnTo>
                  <a:lnTo>
                    <a:pt x="74681" y="6105"/>
                  </a:lnTo>
                  <a:lnTo>
                    <a:pt x="72914" y="5701"/>
                  </a:lnTo>
                  <a:lnTo>
                    <a:pt x="71147" y="5316"/>
                  </a:lnTo>
                  <a:lnTo>
                    <a:pt x="69380" y="4939"/>
                  </a:lnTo>
                  <a:lnTo>
                    <a:pt x="67598" y="4572"/>
                  </a:lnTo>
                  <a:lnTo>
                    <a:pt x="65801" y="4223"/>
                  </a:lnTo>
                  <a:lnTo>
                    <a:pt x="63989" y="3893"/>
                  </a:lnTo>
                  <a:lnTo>
                    <a:pt x="62177" y="3562"/>
                  </a:lnTo>
                  <a:lnTo>
                    <a:pt x="60350" y="3259"/>
                  </a:lnTo>
                  <a:lnTo>
                    <a:pt x="58523" y="2956"/>
                  </a:lnTo>
                  <a:lnTo>
                    <a:pt x="56681" y="2672"/>
                  </a:lnTo>
                  <a:lnTo>
                    <a:pt x="54825" y="2405"/>
                  </a:lnTo>
                  <a:lnTo>
                    <a:pt x="52968" y="2148"/>
                  </a:lnTo>
                  <a:lnTo>
                    <a:pt x="51111" y="1910"/>
                  </a:lnTo>
                  <a:lnTo>
                    <a:pt x="49224" y="1680"/>
                  </a:lnTo>
                  <a:lnTo>
                    <a:pt x="47352" y="1469"/>
                  </a:lnTo>
                  <a:lnTo>
                    <a:pt x="45450" y="1267"/>
                  </a:lnTo>
                  <a:lnTo>
                    <a:pt x="43563" y="1084"/>
                  </a:lnTo>
                  <a:lnTo>
                    <a:pt x="41646" y="909"/>
                  </a:lnTo>
                  <a:lnTo>
                    <a:pt x="39730" y="753"/>
                  </a:lnTo>
                  <a:lnTo>
                    <a:pt x="37813" y="615"/>
                  </a:lnTo>
                  <a:lnTo>
                    <a:pt x="35881" y="487"/>
                  </a:lnTo>
                  <a:lnTo>
                    <a:pt x="33949" y="367"/>
                  </a:lnTo>
                  <a:lnTo>
                    <a:pt x="32003" y="276"/>
                  </a:lnTo>
                  <a:lnTo>
                    <a:pt x="30056" y="184"/>
                  </a:lnTo>
                  <a:lnTo>
                    <a:pt x="28094" y="120"/>
                  </a:lnTo>
                  <a:lnTo>
                    <a:pt x="26132" y="64"/>
                  </a:lnTo>
                  <a:lnTo>
                    <a:pt x="24171" y="28"/>
                  </a:lnTo>
                  <a:lnTo>
                    <a:pt x="22194" y="9"/>
                  </a:lnTo>
                  <a:lnTo>
                    <a:pt x="20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137aa9371db_0_160"/>
            <p:cNvSpPr/>
            <p:nvPr/>
          </p:nvSpPr>
          <p:spPr>
            <a:xfrm>
              <a:off x="-4605800" y="-466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137aa9371db_0_160"/>
            <p:cNvSpPr/>
            <p:nvPr/>
          </p:nvSpPr>
          <p:spPr>
            <a:xfrm>
              <a:off x="-9740350" y="-5458975"/>
              <a:ext cx="2604550" cy="1597875"/>
            </a:xfrm>
            <a:custGeom>
              <a:avLst/>
              <a:gdLst/>
              <a:ahLst/>
              <a:cxnLst/>
              <a:rect l="l" t="t" r="r" b="b"/>
              <a:pathLst>
                <a:path w="104182" h="63915" extrusionOk="0">
                  <a:moveTo>
                    <a:pt x="50960" y="1"/>
                  </a:moveTo>
                  <a:lnTo>
                    <a:pt x="49822" y="28"/>
                  </a:lnTo>
                  <a:lnTo>
                    <a:pt x="48699" y="65"/>
                  </a:lnTo>
                  <a:lnTo>
                    <a:pt x="47576" y="120"/>
                  </a:lnTo>
                  <a:lnTo>
                    <a:pt x="46468" y="185"/>
                  </a:lnTo>
                  <a:lnTo>
                    <a:pt x="45359" y="258"/>
                  </a:lnTo>
                  <a:lnTo>
                    <a:pt x="44266" y="359"/>
                  </a:lnTo>
                  <a:lnTo>
                    <a:pt x="43173" y="469"/>
                  </a:lnTo>
                  <a:lnTo>
                    <a:pt x="42095" y="588"/>
                  </a:lnTo>
                  <a:lnTo>
                    <a:pt x="41032" y="726"/>
                  </a:lnTo>
                  <a:lnTo>
                    <a:pt x="39954" y="873"/>
                  </a:lnTo>
                  <a:lnTo>
                    <a:pt x="38905" y="1038"/>
                  </a:lnTo>
                  <a:lnTo>
                    <a:pt x="37857" y="1213"/>
                  </a:lnTo>
                  <a:lnTo>
                    <a:pt x="36824" y="1396"/>
                  </a:lnTo>
                  <a:lnTo>
                    <a:pt x="35790" y="1598"/>
                  </a:lnTo>
                  <a:lnTo>
                    <a:pt x="34772" y="1809"/>
                  </a:lnTo>
                  <a:lnTo>
                    <a:pt x="33829" y="2021"/>
                  </a:lnTo>
                  <a:lnTo>
                    <a:pt x="32885" y="2250"/>
                  </a:lnTo>
                  <a:lnTo>
                    <a:pt x="31957" y="2480"/>
                  </a:lnTo>
                  <a:lnTo>
                    <a:pt x="31043" y="2718"/>
                  </a:lnTo>
                  <a:lnTo>
                    <a:pt x="30130" y="2975"/>
                  </a:lnTo>
                  <a:lnTo>
                    <a:pt x="29231" y="3242"/>
                  </a:lnTo>
                  <a:lnTo>
                    <a:pt x="28333" y="3508"/>
                  </a:lnTo>
                  <a:lnTo>
                    <a:pt x="27449" y="3792"/>
                  </a:lnTo>
                  <a:lnTo>
                    <a:pt x="26581" y="4086"/>
                  </a:lnTo>
                  <a:lnTo>
                    <a:pt x="25727" y="4389"/>
                  </a:lnTo>
                  <a:lnTo>
                    <a:pt x="24874" y="4701"/>
                  </a:lnTo>
                  <a:lnTo>
                    <a:pt x="24035" y="5032"/>
                  </a:lnTo>
                  <a:lnTo>
                    <a:pt x="23211" y="5362"/>
                  </a:lnTo>
                  <a:lnTo>
                    <a:pt x="22388" y="5702"/>
                  </a:lnTo>
                  <a:lnTo>
                    <a:pt x="21579" y="6051"/>
                  </a:lnTo>
                  <a:lnTo>
                    <a:pt x="20785" y="6409"/>
                  </a:lnTo>
                  <a:lnTo>
                    <a:pt x="20007" y="6785"/>
                  </a:lnTo>
                  <a:lnTo>
                    <a:pt x="19228" y="7162"/>
                  </a:lnTo>
                  <a:lnTo>
                    <a:pt x="18479" y="7547"/>
                  </a:lnTo>
                  <a:lnTo>
                    <a:pt x="17731" y="7942"/>
                  </a:lnTo>
                  <a:lnTo>
                    <a:pt x="16997" y="8346"/>
                  </a:lnTo>
                  <a:lnTo>
                    <a:pt x="16263" y="8759"/>
                  </a:lnTo>
                  <a:lnTo>
                    <a:pt x="15559" y="9172"/>
                  </a:lnTo>
                  <a:lnTo>
                    <a:pt x="14870" y="9604"/>
                  </a:lnTo>
                  <a:lnTo>
                    <a:pt x="14181" y="10035"/>
                  </a:lnTo>
                  <a:lnTo>
                    <a:pt x="13508" y="10485"/>
                  </a:lnTo>
                  <a:lnTo>
                    <a:pt x="12849" y="10935"/>
                  </a:lnTo>
                  <a:lnTo>
                    <a:pt x="12205" y="11394"/>
                  </a:lnTo>
                  <a:lnTo>
                    <a:pt x="11591" y="11862"/>
                  </a:lnTo>
                  <a:lnTo>
                    <a:pt x="10977" y="12330"/>
                  </a:lnTo>
                  <a:lnTo>
                    <a:pt x="10378" y="12817"/>
                  </a:lnTo>
                  <a:lnTo>
                    <a:pt x="9779" y="13303"/>
                  </a:lnTo>
                  <a:lnTo>
                    <a:pt x="9210" y="13799"/>
                  </a:lnTo>
                  <a:lnTo>
                    <a:pt x="8656" y="14304"/>
                  </a:lnTo>
                  <a:lnTo>
                    <a:pt x="8117" y="14809"/>
                  </a:lnTo>
                  <a:lnTo>
                    <a:pt x="7592" y="15323"/>
                  </a:lnTo>
                  <a:lnTo>
                    <a:pt x="7083" y="15846"/>
                  </a:lnTo>
                  <a:lnTo>
                    <a:pt x="6589" y="16379"/>
                  </a:lnTo>
                  <a:lnTo>
                    <a:pt x="6125" y="16911"/>
                  </a:lnTo>
                  <a:lnTo>
                    <a:pt x="5661" y="17453"/>
                  </a:lnTo>
                  <a:lnTo>
                    <a:pt x="5211" y="17994"/>
                  </a:lnTo>
                  <a:lnTo>
                    <a:pt x="4792" y="18554"/>
                  </a:lnTo>
                  <a:lnTo>
                    <a:pt x="4373" y="19105"/>
                  </a:lnTo>
                  <a:lnTo>
                    <a:pt x="3984" y="19674"/>
                  </a:lnTo>
                  <a:lnTo>
                    <a:pt x="3609" y="20244"/>
                  </a:lnTo>
                  <a:lnTo>
                    <a:pt x="3250" y="20822"/>
                  </a:lnTo>
                  <a:lnTo>
                    <a:pt x="2905" y="21400"/>
                  </a:lnTo>
                  <a:lnTo>
                    <a:pt x="2576" y="21988"/>
                  </a:lnTo>
                  <a:lnTo>
                    <a:pt x="2276" y="22575"/>
                  </a:lnTo>
                  <a:lnTo>
                    <a:pt x="1992" y="23172"/>
                  </a:lnTo>
                  <a:lnTo>
                    <a:pt x="1722" y="23769"/>
                  </a:lnTo>
                  <a:lnTo>
                    <a:pt x="1468" y="24375"/>
                  </a:lnTo>
                  <a:lnTo>
                    <a:pt x="1243" y="24981"/>
                  </a:lnTo>
                  <a:lnTo>
                    <a:pt x="1033" y="25596"/>
                  </a:lnTo>
                  <a:lnTo>
                    <a:pt x="839" y="26220"/>
                  </a:lnTo>
                  <a:lnTo>
                    <a:pt x="659" y="26835"/>
                  </a:lnTo>
                  <a:lnTo>
                    <a:pt x="509" y="27468"/>
                  </a:lnTo>
                  <a:lnTo>
                    <a:pt x="375" y="28093"/>
                  </a:lnTo>
                  <a:lnTo>
                    <a:pt x="255" y="28726"/>
                  </a:lnTo>
                  <a:lnTo>
                    <a:pt x="165" y="29369"/>
                  </a:lnTo>
                  <a:lnTo>
                    <a:pt x="90" y="30011"/>
                  </a:lnTo>
                  <a:lnTo>
                    <a:pt x="45" y="30654"/>
                  </a:lnTo>
                  <a:lnTo>
                    <a:pt x="15" y="31306"/>
                  </a:lnTo>
                  <a:lnTo>
                    <a:pt x="0" y="31948"/>
                  </a:lnTo>
                  <a:lnTo>
                    <a:pt x="15" y="32600"/>
                  </a:lnTo>
                  <a:lnTo>
                    <a:pt x="45" y="33252"/>
                  </a:lnTo>
                  <a:lnTo>
                    <a:pt x="90" y="33895"/>
                  </a:lnTo>
                  <a:lnTo>
                    <a:pt x="165" y="34537"/>
                  </a:lnTo>
                  <a:lnTo>
                    <a:pt x="255" y="35171"/>
                  </a:lnTo>
                  <a:lnTo>
                    <a:pt x="375" y="35813"/>
                  </a:lnTo>
                  <a:lnTo>
                    <a:pt x="509" y="36438"/>
                  </a:lnTo>
                  <a:lnTo>
                    <a:pt x="659" y="37062"/>
                  </a:lnTo>
                  <a:lnTo>
                    <a:pt x="839" y="37686"/>
                  </a:lnTo>
                  <a:lnTo>
                    <a:pt x="1033" y="38310"/>
                  </a:lnTo>
                  <a:lnTo>
                    <a:pt x="1243" y="38916"/>
                  </a:lnTo>
                  <a:lnTo>
                    <a:pt x="1468" y="39531"/>
                  </a:lnTo>
                  <a:lnTo>
                    <a:pt x="1722" y="40137"/>
                  </a:lnTo>
                  <a:lnTo>
                    <a:pt x="1992" y="40734"/>
                  </a:lnTo>
                  <a:lnTo>
                    <a:pt x="2276" y="41331"/>
                  </a:lnTo>
                  <a:lnTo>
                    <a:pt x="2576" y="41918"/>
                  </a:lnTo>
                  <a:lnTo>
                    <a:pt x="2905" y="42506"/>
                  </a:lnTo>
                  <a:lnTo>
                    <a:pt x="3250" y="43084"/>
                  </a:lnTo>
                  <a:lnTo>
                    <a:pt x="3609" y="43663"/>
                  </a:lnTo>
                  <a:lnTo>
                    <a:pt x="3984" y="44232"/>
                  </a:lnTo>
                  <a:lnTo>
                    <a:pt x="4373" y="44792"/>
                  </a:lnTo>
                  <a:lnTo>
                    <a:pt x="4792" y="45352"/>
                  </a:lnTo>
                  <a:lnTo>
                    <a:pt x="5211" y="45903"/>
                  </a:lnTo>
                  <a:lnTo>
                    <a:pt x="5661" y="46453"/>
                  </a:lnTo>
                  <a:lnTo>
                    <a:pt x="6125" y="46995"/>
                  </a:lnTo>
                  <a:lnTo>
                    <a:pt x="6589" y="47527"/>
                  </a:lnTo>
                  <a:lnTo>
                    <a:pt x="7083" y="48060"/>
                  </a:lnTo>
                  <a:lnTo>
                    <a:pt x="7592" y="48583"/>
                  </a:lnTo>
                  <a:lnTo>
                    <a:pt x="8117" y="49097"/>
                  </a:lnTo>
                  <a:lnTo>
                    <a:pt x="8656" y="49602"/>
                  </a:lnTo>
                  <a:lnTo>
                    <a:pt x="9210" y="50107"/>
                  </a:lnTo>
                  <a:lnTo>
                    <a:pt x="9779" y="50603"/>
                  </a:lnTo>
                  <a:lnTo>
                    <a:pt x="10378" y="51089"/>
                  </a:lnTo>
                  <a:lnTo>
                    <a:pt x="10977" y="51576"/>
                  </a:lnTo>
                  <a:lnTo>
                    <a:pt x="11591" y="52044"/>
                  </a:lnTo>
                  <a:lnTo>
                    <a:pt x="12205" y="52512"/>
                  </a:lnTo>
                  <a:lnTo>
                    <a:pt x="12849" y="52971"/>
                  </a:lnTo>
                  <a:lnTo>
                    <a:pt x="13508" y="53421"/>
                  </a:lnTo>
                  <a:lnTo>
                    <a:pt x="14181" y="53871"/>
                  </a:lnTo>
                  <a:lnTo>
                    <a:pt x="14870" y="54303"/>
                  </a:lnTo>
                  <a:lnTo>
                    <a:pt x="15559" y="54734"/>
                  </a:lnTo>
                  <a:lnTo>
                    <a:pt x="16263" y="55156"/>
                  </a:lnTo>
                  <a:lnTo>
                    <a:pt x="16997" y="55569"/>
                  </a:lnTo>
                  <a:lnTo>
                    <a:pt x="17731" y="55973"/>
                  </a:lnTo>
                  <a:lnTo>
                    <a:pt x="18479" y="56368"/>
                  </a:lnTo>
                  <a:lnTo>
                    <a:pt x="19228" y="56754"/>
                  </a:lnTo>
                  <a:lnTo>
                    <a:pt x="20007" y="57130"/>
                  </a:lnTo>
                  <a:lnTo>
                    <a:pt x="20785" y="57497"/>
                  </a:lnTo>
                  <a:lnTo>
                    <a:pt x="21579" y="57855"/>
                  </a:lnTo>
                  <a:lnTo>
                    <a:pt x="22388" y="58204"/>
                  </a:lnTo>
                  <a:lnTo>
                    <a:pt x="23211" y="58553"/>
                  </a:lnTo>
                  <a:lnTo>
                    <a:pt x="24035" y="58883"/>
                  </a:lnTo>
                  <a:lnTo>
                    <a:pt x="24874" y="59205"/>
                  </a:lnTo>
                  <a:lnTo>
                    <a:pt x="25727" y="59517"/>
                  </a:lnTo>
                  <a:lnTo>
                    <a:pt x="26581" y="59820"/>
                  </a:lnTo>
                  <a:lnTo>
                    <a:pt x="27449" y="60114"/>
                  </a:lnTo>
                  <a:lnTo>
                    <a:pt x="28333" y="60398"/>
                  </a:lnTo>
                  <a:lnTo>
                    <a:pt x="29231" y="60674"/>
                  </a:lnTo>
                  <a:lnTo>
                    <a:pt x="30130" y="60940"/>
                  </a:lnTo>
                  <a:lnTo>
                    <a:pt x="31043" y="61188"/>
                  </a:lnTo>
                  <a:lnTo>
                    <a:pt x="31957" y="61436"/>
                  </a:lnTo>
                  <a:lnTo>
                    <a:pt x="32885" y="61665"/>
                  </a:lnTo>
                  <a:lnTo>
                    <a:pt x="33829" y="61885"/>
                  </a:lnTo>
                  <a:lnTo>
                    <a:pt x="34772" y="62097"/>
                  </a:lnTo>
                  <a:lnTo>
                    <a:pt x="35790" y="62308"/>
                  </a:lnTo>
                  <a:lnTo>
                    <a:pt x="36824" y="62510"/>
                  </a:lnTo>
                  <a:lnTo>
                    <a:pt x="37857" y="62702"/>
                  </a:lnTo>
                  <a:lnTo>
                    <a:pt x="38905" y="62877"/>
                  </a:lnTo>
                  <a:lnTo>
                    <a:pt x="39954" y="63042"/>
                  </a:lnTo>
                  <a:lnTo>
                    <a:pt x="41032" y="63189"/>
                  </a:lnTo>
                  <a:lnTo>
                    <a:pt x="42095" y="63327"/>
                  </a:lnTo>
                  <a:lnTo>
                    <a:pt x="43173" y="63446"/>
                  </a:lnTo>
                  <a:lnTo>
                    <a:pt x="44266" y="63556"/>
                  </a:lnTo>
                  <a:lnTo>
                    <a:pt x="45359" y="63648"/>
                  </a:lnTo>
                  <a:lnTo>
                    <a:pt x="46468" y="63731"/>
                  </a:lnTo>
                  <a:lnTo>
                    <a:pt x="47576" y="63795"/>
                  </a:lnTo>
                  <a:lnTo>
                    <a:pt x="48699" y="63850"/>
                  </a:lnTo>
                  <a:lnTo>
                    <a:pt x="49822" y="63887"/>
                  </a:lnTo>
                  <a:lnTo>
                    <a:pt x="50960" y="63905"/>
                  </a:lnTo>
                  <a:lnTo>
                    <a:pt x="52098" y="63914"/>
                  </a:lnTo>
                  <a:lnTo>
                    <a:pt x="53431" y="63905"/>
                  </a:lnTo>
                  <a:lnTo>
                    <a:pt x="54779" y="63868"/>
                  </a:lnTo>
                  <a:lnTo>
                    <a:pt x="56097" y="63822"/>
                  </a:lnTo>
                  <a:lnTo>
                    <a:pt x="57414" y="63749"/>
                  </a:lnTo>
                  <a:lnTo>
                    <a:pt x="58717" y="63657"/>
                  </a:lnTo>
                  <a:lnTo>
                    <a:pt x="60020" y="63547"/>
                  </a:lnTo>
                  <a:lnTo>
                    <a:pt x="61308" y="63409"/>
                  </a:lnTo>
                  <a:lnTo>
                    <a:pt x="62581" y="63262"/>
                  </a:lnTo>
                  <a:lnTo>
                    <a:pt x="63854" y="63097"/>
                  </a:lnTo>
                  <a:lnTo>
                    <a:pt x="65112" y="62904"/>
                  </a:lnTo>
                  <a:lnTo>
                    <a:pt x="66354" y="62702"/>
                  </a:lnTo>
                  <a:lnTo>
                    <a:pt x="67582" y="62473"/>
                  </a:lnTo>
                  <a:lnTo>
                    <a:pt x="68795" y="62234"/>
                  </a:lnTo>
                  <a:lnTo>
                    <a:pt x="69993" y="61977"/>
                  </a:lnTo>
                  <a:lnTo>
                    <a:pt x="71191" y="61693"/>
                  </a:lnTo>
                  <a:lnTo>
                    <a:pt x="72359" y="61399"/>
                  </a:lnTo>
                  <a:lnTo>
                    <a:pt x="73527" y="61087"/>
                  </a:lnTo>
                  <a:lnTo>
                    <a:pt x="74666" y="60756"/>
                  </a:lnTo>
                  <a:lnTo>
                    <a:pt x="75804" y="60417"/>
                  </a:lnTo>
                  <a:lnTo>
                    <a:pt x="76912" y="60059"/>
                  </a:lnTo>
                  <a:lnTo>
                    <a:pt x="78020" y="59673"/>
                  </a:lnTo>
                  <a:lnTo>
                    <a:pt x="79098" y="59287"/>
                  </a:lnTo>
                  <a:lnTo>
                    <a:pt x="80161" y="58874"/>
                  </a:lnTo>
                  <a:lnTo>
                    <a:pt x="81210" y="58452"/>
                  </a:lnTo>
                  <a:lnTo>
                    <a:pt x="82243" y="58011"/>
                  </a:lnTo>
                  <a:lnTo>
                    <a:pt x="83246" y="57562"/>
                  </a:lnTo>
                  <a:lnTo>
                    <a:pt x="84250" y="57093"/>
                  </a:lnTo>
                  <a:lnTo>
                    <a:pt x="85223" y="56616"/>
                  </a:lnTo>
                  <a:lnTo>
                    <a:pt x="86181" y="56120"/>
                  </a:lnTo>
                  <a:lnTo>
                    <a:pt x="87110" y="55606"/>
                  </a:lnTo>
                  <a:lnTo>
                    <a:pt x="88023" y="55083"/>
                  </a:lnTo>
                  <a:lnTo>
                    <a:pt x="88922" y="54550"/>
                  </a:lnTo>
                  <a:lnTo>
                    <a:pt x="89790" y="54000"/>
                  </a:lnTo>
                  <a:lnTo>
                    <a:pt x="90644" y="53440"/>
                  </a:lnTo>
                  <a:lnTo>
                    <a:pt x="91468" y="52870"/>
                  </a:lnTo>
                  <a:lnTo>
                    <a:pt x="92276" y="52283"/>
                  </a:lnTo>
                  <a:lnTo>
                    <a:pt x="93070" y="51686"/>
                  </a:lnTo>
                  <a:lnTo>
                    <a:pt x="93834" y="51071"/>
                  </a:lnTo>
                  <a:lnTo>
                    <a:pt x="94567" y="50456"/>
                  </a:lnTo>
                  <a:lnTo>
                    <a:pt x="95286" y="49823"/>
                  </a:lnTo>
                  <a:lnTo>
                    <a:pt x="95975" y="49180"/>
                  </a:lnTo>
                  <a:lnTo>
                    <a:pt x="96634" y="48519"/>
                  </a:lnTo>
                  <a:lnTo>
                    <a:pt x="97278" y="47858"/>
                  </a:lnTo>
                  <a:lnTo>
                    <a:pt x="97892" y="47188"/>
                  </a:lnTo>
                  <a:lnTo>
                    <a:pt x="98476" y="46499"/>
                  </a:lnTo>
                  <a:lnTo>
                    <a:pt x="99045" y="45811"/>
                  </a:lnTo>
                  <a:lnTo>
                    <a:pt x="99584" y="45104"/>
                  </a:lnTo>
                  <a:lnTo>
                    <a:pt x="100093" y="44388"/>
                  </a:lnTo>
                  <a:lnTo>
                    <a:pt x="100572" y="43672"/>
                  </a:lnTo>
                  <a:lnTo>
                    <a:pt x="101022" y="42937"/>
                  </a:lnTo>
                  <a:lnTo>
                    <a:pt x="101441" y="42203"/>
                  </a:lnTo>
                  <a:lnTo>
                    <a:pt x="101845" y="41459"/>
                  </a:lnTo>
                  <a:lnTo>
                    <a:pt x="102205" y="40697"/>
                  </a:lnTo>
                  <a:lnTo>
                    <a:pt x="102534" y="39935"/>
                  </a:lnTo>
                  <a:lnTo>
                    <a:pt x="102849" y="39173"/>
                  </a:lnTo>
                  <a:lnTo>
                    <a:pt x="103118" y="38393"/>
                  </a:lnTo>
                  <a:lnTo>
                    <a:pt x="103373" y="37613"/>
                  </a:lnTo>
                  <a:lnTo>
                    <a:pt x="103582" y="36823"/>
                  </a:lnTo>
                  <a:lnTo>
                    <a:pt x="103762" y="36024"/>
                  </a:lnTo>
                  <a:lnTo>
                    <a:pt x="103912" y="35217"/>
                  </a:lnTo>
                  <a:lnTo>
                    <a:pt x="104032" y="34409"/>
                  </a:lnTo>
                  <a:lnTo>
                    <a:pt x="104106" y="33601"/>
                  </a:lnTo>
                  <a:lnTo>
                    <a:pt x="104166" y="32775"/>
                  </a:lnTo>
                  <a:lnTo>
                    <a:pt x="104181" y="31948"/>
                  </a:lnTo>
                  <a:lnTo>
                    <a:pt x="104166" y="31131"/>
                  </a:lnTo>
                  <a:lnTo>
                    <a:pt x="104106" y="30305"/>
                  </a:lnTo>
                  <a:lnTo>
                    <a:pt x="104032" y="29497"/>
                  </a:lnTo>
                  <a:lnTo>
                    <a:pt x="103912" y="28689"/>
                  </a:lnTo>
                  <a:lnTo>
                    <a:pt x="103762" y="27882"/>
                  </a:lnTo>
                  <a:lnTo>
                    <a:pt x="103582" y="27083"/>
                  </a:lnTo>
                  <a:lnTo>
                    <a:pt x="103373" y="26293"/>
                  </a:lnTo>
                  <a:lnTo>
                    <a:pt x="103118" y="25513"/>
                  </a:lnTo>
                  <a:lnTo>
                    <a:pt x="102849" y="24733"/>
                  </a:lnTo>
                  <a:lnTo>
                    <a:pt x="102534" y="23962"/>
                  </a:lnTo>
                  <a:lnTo>
                    <a:pt x="102205" y="23200"/>
                  </a:lnTo>
                  <a:lnTo>
                    <a:pt x="101845" y="22447"/>
                  </a:lnTo>
                  <a:lnTo>
                    <a:pt x="101441" y="21703"/>
                  </a:lnTo>
                  <a:lnTo>
                    <a:pt x="101022" y="20969"/>
                  </a:lnTo>
                  <a:lnTo>
                    <a:pt x="100572" y="20234"/>
                  </a:lnTo>
                  <a:lnTo>
                    <a:pt x="100093" y="19509"/>
                  </a:lnTo>
                  <a:lnTo>
                    <a:pt x="99584" y="18802"/>
                  </a:lnTo>
                  <a:lnTo>
                    <a:pt x="99045" y="18095"/>
                  </a:lnTo>
                  <a:lnTo>
                    <a:pt x="98476" y="17407"/>
                  </a:lnTo>
                  <a:lnTo>
                    <a:pt x="97892" y="16718"/>
                  </a:lnTo>
                  <a:lnTo>
                    <a:pt x="97278" y="16048"/>
                  </a:lnTo>
                  <a:lnTo>
                    <a:pt x="96634" y="15378"/>
                  </a:lnTo>
                  <a:lnTo>
                    <a:pt x="95975" y="14726"/>
                  </a:lnTo>
                  <a:lnTo>
                    <a:pt x="95286" y="14084"/>
                  </a:lnTo>
                  <a:lnTo>
                    <a:pt x="94567" y="13450"/>
                  </a:lnTo>
                  <a:lnTo>
                    <a:pt x="93834" y="12835"/>
                  </a:lnTo>
                  <a:lnTo>
                    <a:pt x="93070" y="12220"/>
                  </a:lnTo>
                  <a:lnTo>
                    <a:pt x="92276" y="11623"/>
                  </a:lnTo>
                  <a:lnTo>
                    <a:pt x="91468" y="11036"/>
                  </a:lnTo>
                  <a:lnTo>
                    <a:pt x="90644" y="10466"/>
                  </a:lnTo>
                  <a:lnTo>
                    <a:pt x="89790" y="9906"/>
                  </a:lnTo>
                  <a:lnTo>
                    <a:pt x="88922" y="9356"/>
                  </a:lnTo>
                  <a:lnTo>
                    <a:pt x="88023" y="8823"/>
                  </a:lnTo>
                  <a:lnTo>
                    <a:pt x="87110" y="8300"/>
                  </a:lnTo>
                  <a:lnTo>
                    <a:pt x="86181" y="7786"/>
                  </a:lnTo>
                  <a:lnTo>
                    <a:pt x="85223" y="7290"/>
                  </a:lnTo>
                  <a:lnTo>
                    <a:pt x="84250" y="6813"/>
                  </a:lnTo>
                  <a:lnTo>
                    <a:pt x="83246" y="6345"/>
                  </a:lnTo>
                  <a:lnTo>
                    <a:pt x="82243" y="5895"/>
                  </a:lnTo>
                  <a:lnTo>
                    <a:pt x="81210" y="5454"/>
                  </a:lnTo>
                  <a:lnTo>
                    <a:pt x="80161" y="5032"/>
                  </a:lnTo>
                  <a:lnTo>
                    <a:pt x="79098" y="4628"/>
                  </a:lnTo>
                  <a:lnTo>
                    <a:pt x="78020" y="4233"/>
                  </a:lnTo>
                  <a:lnTo>
                    <a:pt x="76912" y="3857"/>
                  </a:lnTo>
                  <a:lnTo>
                    <a:pt x="75804" y="3489"/>
                  </a:lnTo>
                  <a:lnTo>
                    <a:pt x="74666" y="3150"/>
                  </a:lnTo>
                  <a:lnTo>
                    <a:pt x="73527" y="2819"/>
                  </a:lnTo>
                  <a:lnTo>
                    <a:pt x="72359" y="2507"/>
                  </a:lnTo>
                  <a:lnTo>
                    <a:pt x="71191" y="2213"/>
                  </a:lnTo>
                  <a:lnTo>
                    <a:pt x="69993" y="1938"/>
                  </a:lnTo>
                  <a:lnTo>
                    <a:pt x="68795" y="1681"/>
                  </a:lnTo>
                  <a:lnTo>
                    <a:pt x="67582" y="1433"/>
                  </a:lnTo>
                  <a:lnTo>
                    <a:pt x="66354" y="1213"/>
                  </a:lnTo>
                  <a:lnTo>
                    <a:pt x="65112" y="1002"/>
                  </a:lnTo>
                  <a:lnTo>
                    <a:pt x="63854" y="818"/>
                  </a:lnTo>
                  <a:lnTo>
                    <a:pt x="62581" y="644"/>
                  </a:lnTo>
                  <a:lnTo>
                    <a:pt x="61308" y="497"/>
                  </a:lnTo>
                  <a:lnTo>
                    <a:pt x="60020" y="368"/>
                  </a:lnTo>
                  <a:lnTo>
                    <a:pt x="58717" y="258"/>
                  </a:lnTo>
                  <a:lnTo>
                    <a:pt x="57414" y="166"/>
                  </a:lnTo>
                  <a:lnTo>
                    <a:pt x="56097" y="93"/>
                  </a:lnTo>
                  <a:lnTo>
                    <a:pt x="54779" y="38"/>
                  </a:lnTo>
                  <a:lnTo>
                    <a:pt x="53431" y="10"/>
                  </a:lnTo>
                  <a:lnTo>
                    <a:pt x="520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137aa9371db_0_160"/>
            <p:cNvSpPr/>
            <p:nvPr/>
          </p:nvSpPr>
          <p:spPr>
            <a:xfrm>
              <a:off x="-9740350" y="-5458975"/>
              <a:ext cx="2604550" cy="1597875"/>
            </a:xfrm>
            <a:custGeom>
              <a:avLst/>
              <a:gdLst/>
              <a:ahLst/>
              <a:cxnLst/>
              <a:rect l="l" t="t" r="r" b="b"/>
              <a:pathLst>
                <a:path w="104182" h="63915" fill="none" extrusionOk="0">
                  <a:moveTo>
                    <a:pt x="104181" y="31948"/>
                  </a:moveTo>
                  <a:lnTo>
                    <a:pt x="104181" y="31948"/>
                  </a:lnTo>
                  <a:lnTo>
                    <a:pt x="104166" y="32775"/>
                  </a:lnTo>
                  <a:lnTo>
                    <a:pt x="104106" y="33601"/>
                  </a:lnTo>
                  <a:lnTo>
                    <a:pt x="104032" y="34409"/>
                  </a:lnTo>
                  <a:lnTo>
                    <a:pt x="103912" y="35217"/>
                  </a:lnTo>
                  <a:lnTo>
                    <a:pt x="103762" y="36024"/>
                  </a:lnTo>
                  <a:lnTo>
                    <a:pt x="103582" y="36823"/>
                  </a:lnTo>
                  <a:lnTo>
                    <a:pt x="103373" y="37613"/>
                  </a:lnTo>
                  <a:lnTo>
                    <a:pt x="103118" y="38393"/>
                  </a:lnTo>
                  <a:lnTo>
                    <a:pt x="102849" y="39173"/>
                  </a:lnTo>
                  <a:lnTo>
                    <a:pt x="102534" y="39935"/>
                  </a:lnTo>
                  <a:lnTo>
                    <a:pt x="102205" y="40697"/>
                  </a:lnTo>
                  <a:lnTo>
                    <a:pt x="101845" y="41459"/>
                  </a:lnTo>
                  <a:lnTo>
                    <a:pt x="101441" y="42203"/>
                  </a:lnTo>
                  <a:lnTo>
                    <a:pt x="101022" y="42937"/>
                  </a:lnTo>
                  <a:lnTo>
                    <a:pt x="100572" y="43672"/>
                  </a:lnTo>
                  <a:lnTo>
                    <a:pt x="100093" y="44388"/>
                  </a:lnTo>
                  <a:lnTo>
                    <a:pt x="99584" y="45104"/>
                  </a:lnTo>
                  <a:lnTo>
                    <a:pt x="99045" y="45811"/>
                  </a:lnTo>
                  <a:lnTo>
                    <a:pt x="98476" y="46499"/>
                  </a:lnTo>
                  <a:lnTo>
                    <a:pt x="97892" y="47188"/>
                  </a:lnTo>
                  <a:lnTo>
                    <a:pt x="97278" y="47858"/>
                  </a:lnTo>
                  <a:lnTo>
                    <a:pt x="96634" y="48519"/>
                  </a:lnTo>
                  <a:lnTo>
                    <a:pt x="95975" y="49180"/>
                  </a:lnTo>
                  <a:lnTo>
                    <a:pt x="95286" y="49823"/>
                  </a:lnTo>
                  <a:lnTo>
                    <a:pt x="94567" y="50456"/>
                  </a:lnTo>
                  <a:lnTo>
                    <a:pt x="93834" y="51071"/>
                  </a:lnTo>
                  <a:lnTo>
                    <a:pt x="93070" y="51686"/>
                  </a:lnTo>
                  <a:lnTo>
                    <a:pt x="92276" y="52283"/>
                  </a:lnTo>
                  <a:lnTo>
                    <a:pt x="91468" y="52870"/>
                  </a:lnTo>
                  <a:lnTo>
                    <a:pt x="90644" y="53440"/>
                  </a:lnTo>
                  <a:lnTo>
                    <a:pt x="89790" y="54000"/>
                  </a:lnTo>
                  <a:lnTo>
                    <a:pt x="88922" y="54550"/>
                  </a:lnTo>
                  <a:lnTo>
                    <a:pt x="88023" y="55083"/>
                  </a:lnTo>
                  <a:lnTo>
                    <a:pt x="87110" y="55606"/>
                  </a:lnTo>
                  <a:lnTo>
                    <a:pt x="86181" y="56120"/>
                  </a:lnTo>
                  <a:lnTo>
                    <a:pt x="85223" y="56616"/>
                  </a:lnTo>
                  <a:lnTo>
                    <a:pt x="84250" y="57093"/>
                  </a:lnTo>
                  <a:lnTo>
                    <a:pt x="83246" y="57562"/>
                  </a:lnTo>
                  <a:lnTo>
                    <a:pt x="82243" y="58011"/>
                  </a:lnTo>
                  <a:lnTo>
                    <a:pt x="81210" y="58452"/>
                  </a:lnTo>
                  <a:lnTo>
                    <a:pt x="80161" y="58874"/>
                  </a:lnTo>
                  <a:lnTo>
                    <a:pt x="79098" y="59287"/>
                  </a:lnTo>
                  <a:lnTo>
                    <a:pt x="78020" y="59673"/>
                  </a:lnTo>
                  <a:lnTo>
                    <a:pt x="76912" y="60059"/>
                  </a:lnTo>
                  <a:lnTo>
                    <a:pt x="75804" y="60417"/>
                  </a:lnTo>
                  <a:lnTo>
                    <a:pt x="74666" y="60756"/>
                  </a:lnTo>
                  <a:lnTo>
                    <a:pt x="73527" y="61087"/>
                  </a:lnTo>
                  <a:lnTo>
                    <a:pt x="72359" y="61399"/>
                  </a:lnTo>
                  <a:lnTo>
                    <a:pt x="71191" y="61693"/>
                  </a:lnTo>
                  <a:lnTo>
                    <a:pt x="69993" y="61977"/>
                  </a:lnTo>
                  <a:lnTo>
                    <a:pt x="68795" y="62234"/>
                  </a:lnTo>
                  <a:lnTo>
                    <a:pt x="67582" y="62473"/>
                  </a:lnTo>
                  <a:lnTo>
                    <a:pt x="66354" y="62702"/>
                  </a:lnTo>
                  <a:lnTo>
                    <a:pt x="65112" y="62904"/>
                  </a:lnTo>
                  <a:lnTo>
                    <a:pt x="63854" y="63097"/>
                  </a:lnTo>
                  <a:lnTo>
                    <a:pt x="62581" y="63262"/>
                  </a:lnTo>
                  <a:lnTo>
                    <a:pt x="61308" y="63409"/>
                  </a:lnTo>
                  <a:lnTo>
                    <a:pt x="60020" y="63547"/>
                  </a:lnTo>
                  <a:lnTo>
                    <a:pt x="58717" y="63657"/>
                  </a:lnTo>
                  <a:lnTo>
                    <a:pt x="57414" y="63749"/>
                  </a:lnTo>
                  <a:lnTo>
                    <a:pt x="56097" y="63822"/>
                  </a:lnTo>
                  <a:lnTo>
                    <a:pt x="54779" y="63868"/>
                  </a:lnTo>
                  <a:lnTo>
                    <a:pt x="53431" y="63905"/>
                  </a:lnTo>
                  <a:lnTo>
                    <a:pt x="52098" y="63914"/>
                  </a:lnTo>
                  <a:lnTo>
                    <a:pt x="52098" y="63914"/>
                  </a:lnTo>
                  <a:lnTo>
                    <a:pt x="50960" y="63905"/>
                  </a:lnTo>
                  <a:lnTo>
                    <a:pt x="49822" y="63887"/>
                  </a:lnTo>
                  <a:lnTo>
                    <a:pt x="48699" y="63850"/>
                  </a:lnTo>
                  <a:lnTo>
                    <a:pt x="47576" y="63795"/>
                  </a:lnTo>
                  <a:lnTo>
                    <a:pt x="46468" y="63731"/>
                  </a:lnTo>
                  <a:lnTo>
                    <a:pt x="45359" y="63648"/>
                  </a:lnTo>
                  <a:lnTo>
                    <a:pt x="44266" y="63556"/>
                  </a:lnTo>
                  <a:lnTo>
                    <a:pt x="43173" y="63446"/>
                  </a:lnTo>
                  <a:lnTo>
                    <a:pt x="42095" y="63327"/>
                  </a:lnTo>
                  <a:lnTo>
                    <a:pt x="41032" y="63189"/>
                  </a:lnTo>
                  <a:lnTo>
                    <a:pt x="39954" y="63042"/>
                  </a:lnTo>
                  <a:lnTo>
                    <a:pt x="38905" y="62877"/>
                  </a:lnTo>
                  <a:lnTo>
                    <a:pt x="37857" y="62702"/>
                  </a:lnTo>
                  <a:lnTo>
                    <a:pt x="36824" y="62510"/>
                  </a:lnTo>
                  <a:lnTo>
                    <a:pt x="35790" y="62308"/>
                  </a:lnTo>
                  <a:lnTo>
                    <a:pt x="34772" y="62097"/>
                  </a:lnTo>
                  <a:lnTo>
                    <a:pt x="34772" y="62097"/>
                  </a:lnTo>
                  <a:lnTo>
                    <a:pt x="33829" y="61885"/>
                  </a:lnTo>
                  <a:lnTo>
                    <a:pt x="32885" y="61665"/>
                  </a:lnTo>
                  <a:lnTo>
                    <a:pt x="31957" y="61436"/>
                  </a:lnTo>
                  <a:lnTo>
                    <a:pt x="31043" y="61188"/>
                  </a:lnTo>
                  <a:lnTo>
                    <a:pt x="30130" y="60940"/>
                  </a:lnTo>
                  <a:lnTo>
                    <a:pt x="29231" y="60674"/>
                  </a:lnTo>
                  <a:lnTo>
                    <a:pt x="28333" y="60398"/>
                  </a:lnTo>
                  <a:lnTo>
                    <a:pt x="27449" y="60114"/>
                  </a:lnTo>
                  <a:lnTo>
                    <a:pt x="26581" y="59820"/>
                  </a:lnTo>
                  <a:lnTo>
                    <a:pt x="25727" y="59517"/>
                  </a:lnTo>
                  <a:lnTo>
                    <a:pt x="24874" y="59205"/>
                  </a:lnTo>
                  <a:lnTo>
                    <a:pt x="24035" y="58883"/>
                  </a:lnTo>
                  <a:lnTo>
                    <a:pt x="23211" y="58553"/>
                  </a:lnTo>
                  <a:lnTo>
                    <a:pt x="22388" y="58204"/>
                  </a:lnTo>
                  <a:lnTo>
                    <a:pt x="21579" y="57855"/>
                  </a:lnTo>
                  <a:lnTo>
                    <a:pt x="20785" y="57497"/>
                  </a:lnTo>
                  <a:lnTo>
                    <a:pt x="20007" y="57130"/>
                  </a:lnTo>
                  <a:lnTo>
                    <a:pt x="19228" y="56754"/>
                  </a:lnTo>
                  <a:lnTo>
                    <a:pt x="18479" y="56368"/>
                  </a:lnTo>
                  <a:lnTo>
                    <a:pt x="17731" y="55973"/>
                  </a:lnTo>
                  <a:lnTo>
                    <a:pt x="16997" y="55569"/>
                  </a:lnTo>
                  <a:lnTo>
                    <a:pt x="16263" y="55156"/>
                  </a:lnTo>
                  <a:lnTo>
                    <a:pt x="15559" y="54734"/>
                  </a:lnTo>
                  <a:lnTo>
                    <a:pt x="14870" y="54303"/>
                  </a:lnTo>
                  <a:lnTo>
                    <a:pt x="14181" y="53871"/>
                  </a:lnTo>
                  <a:lnTo>
                    <a:pt x="13508" y="53421"/>
                  </a:lnTo>
                  <a:lnTo>
                    <a:pt x="12849" y="52971"/>
                  </a:lnTo>
                  <a:lnTo>
                    <a:pt x="12205" y="52512"/>
                  </a:lnTo>
                  <a:lnTo>
                    <a:pt x="11591" y="52044"/>
                  </a:lnTo>
                  <a:lnTo>
                    <a:pt x="10977" y="51576"/>
                  </a:lnTo>
                  <a:lnTo>
                    <a:pt x="10378" y="51089"/>
                  </a:lnTo>
                  <a:lnTo>
                    <a:pt x="9779" y="50603"/>
                  </a:lnTo>
                  <a:lnTo>
                    <a:pt x="9210" y="50107"/>
                  </a:lnTo>
                  <a:lnTo>
                    <a:pt x="8656" y="49602"/>
                  </a:lnTo>
                  <a:lnTo>
                    <a:pt x="8117" y="49097"/>
                  </a:lnTo>
                  <a:lnTo>
                    <a:pt x="7592" y="48583"/>
                  </a:lnTo>
                  <a:lnTo>
                    <a:pt x="7083" y="48060"/>
                  </a:lnTo>
                  <a:lnTo>
                    <a:pt x="6589" y="47527"/>
                  </a:lnTo>
                  <a:lnTo>
                    <a:pt x="6125" y="46995"/>
                  </a:lnTo>
                  <a:lnTo>
                    <a:pt x="5661" y="46453"/>
                  </a:lnTo>
                  <a:lnTo>
                    <a:pt x="5211" y="45903"/>
                  </a:lnTo>
                  <a:lnTo>
                    <a:pt x="4792" y="45352"/>
                  </a:lnTo>
                  <a:lnTo>
                    <a:pt x="4373" y="44792"/>
                  </a:lnTo>
                  <a:lnTo>
                    <a:pt x="3984" y="44232"/>
                  </a:lnTo>
                  <a:lnTo>
                    <a:pt x="3609" y="43663"/>
                  </a:lnTo>
                  <a:lnTo>
                    <a:pt x="3250" y="43084"/>
                  </a:lnTo>
                  <a:lnTo>
                    <a:pt x="2905" y="42506"/>
                  </a:lnTo>
                  <a:lnTo>
                    <a:pt x="2576" y="41918"/>
                  </a:lnTo>
                  <a:lnTo>
                    <a:pt x="2276" y="41331"/>
                  </a:lnTo>
                  <a:lnTo>
                    <a:pt x="1992" y="40734"/>
                  </a:lnTo>
                  <a:lnTo>
                    <a:pt x="1722" y="40137"/>
                  </a:lnTo>
                  <a:lnTo>
                    <a:pt x="1468" y="39531"/>
                  </a:lnTo>
                  <a:lnTo>
                    <a:pt x="1243" y="38916"/>
                  </a:lnTo>
                  <a:lnTo>
                    <a:pt x="1033" y="38310"/>
                  </a:lnTo>
                  <a:lnTo>
                    <a:pt x="839" y="37686"/>
                  </a:lnTo>
                  <a:lnTo>
                    <a:pt x="659" y="37062"/>
                  </a:lnTo>
                  <a:lnTo>
                    <a:pt x="509" y="36438"/>
                  </a:lnTo>
                  <a:lnTo>
                    <a:pt x="375" y="35813"/>
                  </a:lnTo>
                  <a:lnTo>
                    <a:pt x="255" y="35171"/>
                  </a:lnTo>
                  <a:lnTo>
                    <a:pt x="165" y="34537"/>
                  </a:lnTo>
                  <a:lnTo>
                    <a:pt x="90" y="33895"/>
                  </a:lnTo>
                  <a:lnTo>
                    <a:pt x="45" y="33252"/>
                  </a:lnTo>
                  <a:lnTo>
                    <a:pt x="15" y="32600"/>
                  </a:lnTo>
                  <a:lnTo>
                    <a:pt x="0" y="31948"/>
                  </a:lnTo>
                  <a:lnTo>
                    <a:pt x="0" y="31948"/>
                  </a:lnTo>
                  <a:lnTo>
                    <a:pt x="15" y="31306"/>
                  </a:lnTo>
                  <a:lnTo>
                    <a:pt x="45" y="30654"/>
                  </a:lnTo>
                  <a:lnTo>
                    <a:pt x="90" y="30011"/>
                  </a:lnTo>
                  <a:lnTo>
                    <a:pt x="165" y="29369"/>
                  </a:lnTo>
                  <a:lnTo>
                    <a:pt x="255" y="28726"/>
                  </a:lnTo>
                  <a:lnTo>
                    <a:pt x="375" y="28093"/>
                  </a:lnTo>
                  <a:lnTo>
                    <a:pt x="509" y="27468"/>
                  </a:lnTo>
                  <a:lnTo>
                    <a:pt x="659" y="26835"/>
                  </a:lnTo>
                  <a:lnTo>
                    <a:pt x="839" y="26220"/>
                  </a:lnTo>
                  <a:lnTo>
                    <a:pt x="1033" y="25596"/>
                  </a:lnTo>
                  <a:lnTo>
                    <a:pt x="1243" y="24981"/>
                  </a:lnTo>
                  <a:lnTo>
                    <a:pt x="1468" y="24375"/>
                  </a:lnTo>
                  <a:lnTo>
                    <a:pt x="1722" y="23769"/>
                  </a:lnTo>
                  <a:lnTo>
                    <a:pt x="1992" y="23172"/>
                  </a:lnTo>
                  <a:lnTo>
                    <a:pt x="2276" y="22575"/>
                  </a:lnTo>
                  <a:lnTo>
                    <a:pt x="2576" y="21988"/>
                  </a:lnTo>
                  <a:lnTo>
                    <a:pt x="2905" y="21400"/>
                  </a:lnTo>
                  <a:lnTo>
                    <a:pt x="3250" y="20822"/>
                  </a:lnTo>
                  <a:lnTo>
                    <a:pt x="3609" y="20244"/>
                  </a:lnTo>
                  <a:lnTo>
                    <a:pt x="3984" y="19674"/>
                  </a:lnTo>
                  <a:lnTo>
                    <a:pt x="4373" y="19105"/>
                  </a:lnTo>
                  <a:lnTo>
                    <a:pt x="4792" y="18554"/>
                  </a:lnTo>
                  <a:lnTo>
                    <a:pt x="5211" y="17994"/>
                  </a:lnTo>
                  <a:lnTo>
                    <a:pt x="5661" y="17453"/>
                  </a:lnTo>
                  <a:lnTo>
                    <a:pt x="6125" y="16911"/>
                  </a:lnTo>
                  <a:lnTo>
                    <a:pt x="6589" y="16379"/>
                  </a:lnTo>
                  <a:lnTo>
                    <a:pt x="7083" y="15846"/>
                  </a:lnTo>
                  <a:lnTo>
                    <a:pt x="7592" y="15323"/>
                  </a:lnTo>
                  <a:lnTo>
                    <a:pt x="8117" y="14809"/>
                  </a:lnTo>
                  <a:lnTo>
                    <a:pt x="8656" y="14304"/>
                  </a:lnTo>
                  <a:lnTo>
                    <a:pt x="9210" y="13799"/>
                  </a:lnTo>
                  <a:lnTo>
                    <a:pt x="9779" y="13303"/>
                  </a:lnTo>
                  <a:lnTo>
                    <a:pt x="10378" y="12817"/>
                  </a:lnTo>
                  <a:lnTo>
                    <a:pt x="10977" y="12330"/>
                  </a:lnTo>
                  <a:lnTo>
                    <a:pt x="11591" y="11862"/>
                  </a:lnTo>
                  <a:lnTo>
                    <a:pt x="12205" y="11394"/>
                  </a:lnTo>
                  <a:lnTo>
                    <a:pt x="12849" y="10935"/>
                  </a:lnTo>
                  <a:lnTo>
                    <a:pt x="13508" y="10485"/>
                  </a:lnTo>
                  <a:lnTo>
                    <a:pt x="14181" y="10035"/>
                  </a:lnTo>
                  <a:lnTo>
                    <a:pt x="14870" y="9604"/>
                  </a:lnTo>
                  <a:lnTo>
                    <a:pt x="15559" y="9172"/>
                  </a:lnTo>
                  <a:lnTo>
                    <a:pt x="16263" y="8759"/>
                  </a:lnTo>
                  <a:lnTo>
                    <a:pt x="16997" y="8346"/>
                  </a:lnTo>
                  <a:lnTo>
                    <a:pt x="17731" y="7942"/>
                  </a:lnTo>
                  <a:lnTo>
                    <a:pt x="18479" y="7547"/>
                  </a:lnTo>
                  <a:lnTo>
                    <a:pt x="19228" y="7162"/>
                  </a:lnTo>
                  <a:lnTo>
                    <a:pt x="20007" y="6785"/>
                  </a:lnTo>
                  <a:lnTo>
                    <a:pt x="20785" y="6409"/>
                  </a:lnTo>
                  <a:lnTo>
                    <a:pt x="21579" y="6051"/>
                  </a:lnTo>
                  <a:lnTo>
                    <a:pt x="22388" y="5702"/>
                  </a:lnTo>
                  <a:lnTo>
                    <a:pt x="23211" y="5362"/>
                  </a:lnTo>
                  <a:lnTo>
                    <a:pt x="24035" y="5032"/>
                  </a:lnTo>
                  <a:lnTo>
                    <a:pt x="24874" y="4701"/>
                  </a:lnTo>
                  <a:lnTo>
                    <a:pt x="25727" y="4389"/>
                  </a:lnTo>
                  <a:lnTo>
                    <a:pt x="26581" y="4086"/>
                  </a:lnTo>
                  <a:lnTo>
                    <a:pt x="27449" y="3792"/>
                  </a:lnTo>
                  <a:lnTo>
                    <a:pt x="28333" y="3508"/>
                  </a:lnTo>
                  <a:lnTo>
                    <a:pt x="29231" y="3242"/>
                  </a:lnTo>
                  <a:lnTo>
                    <a:pt x="30130" y="2975"/>
                  </a:lnTo>
                  <a:lnTo>
                    <a:pt x="31043" y="2718"/>
                  </a:lnTo>
                  <a:lnTo>
                    <a:pt x="31957" y="2480"/>
                  </a:lnTo>
                  <a:lnTo>
                    <a:pt x="32885" y="2250"/>
                  </a:lnTo>
                  <a:lnTo>
                    <a:pt x="33829" y="2021"/>
                  </a:lnTo>
                  <a:lnTo>
                    <a:pt x="34772" y="1809"/>
                  </a:lnTo>
                  <a:lnTo>
                    <a:pt x="34772" y="1809"/>
                  </a:lnTo>
                  <a:lnTo>
                    <a:pt x="35790" y="1598"/>
                  </a:lnTo>
                  <a:lnTo>
                    <a:pt x="36824" y="1396"/>
                  </a:lnTo>
                  <a:lnTo>
                    <a:pt x="37857" y="1213"/>
                  </a:lnTo>
                  <a:lnTo>
                    <a:pt x="38905" y="1038"/>
                  </a:lnTo>
                  <a:lnTo>
                    <a:pt x="39954" y="873"/>
                  </a:lnTo>
                  <a:lnTo>
                    <a:pt x="41032" y="726"/>
                  </a:lnTo>
                  <a:lnTo>
                    <a:pt x="42095" y="588"/>
                  </a:lnTo>
                  <a:lnTo>
                    <a:pt x="43173" y="469"/>
                  </a:lnTo>
                  <a:lnTo>
                    <a:pt x="44266" y="359"/>
                  </a:lnTo>
                  <a:lnTo>
                    <a:pt x="45359" y="258"/>
                  </a:lnTo>
                  <a:lnTo>
                    <a:pt x="46468" y="185"/>
                  </a:lnTo>
                  <a:lnTo>
                    <a:pt x="47576" y="120"/>
                  </a:lnTo>
                  <a:lnTo>
                    <a:pt x="48699" y="65"/>
                  </a:lnTo>
                  <a:lnTo>
                    <a:pt x="49822" y="28"/>
                  </a:lnTo>
                  <a:lnTo>
                    <a:pt x="50960" y="1"/>
                  </a:lnTo>
                  <a:lnTo>
                    <a:pt x="52098" y="1"/>
                  </a:lnTo>
                  <a:lnTo>
                    <a:pt x="52098" y="1"/>
                  </a:lnTo>
                  <a:lnTo>
                    <a:pt x="53431" y="10"/>
                  </a:lnTo>
                  <a:lnTo>
                    <a:pt x="54779" y="38"/>
                  </a:lnTo>
                  <a:lnTo>
                    <a:pt x="56097" y="93"/>
                  </a:lnTo>
                  <a:lnTo>
                    <a:pt x="57414" y="166"/>
                  </a:lnTo>
                  <a:lnTo>
                    <a:pt x="58717" y="258"/>
                  </a:lnTo>
                  <a:lnTo>
                    <a:pt x="60020" y="368"/>
                  </a:lnTo>
                  <a:lnTo>
                    <a:pt x="61308" y="497"/>
                  </a:lnTo>
                  <a:lnTo>
                    <a:pt x="62581" y="644"/>
                  </a:lnTo>
                  <a:lnTo>
                    <a:pt x="63854" y="818"/>
                  </a:lnTo>
                  <a:lnTo>
                    <a:pt x="65112" y="1002"/>
                  </a:lnTo>
                  <a:lnTo>
                    <a:pt x="66354" y="1213"/>
                  </a:lnTo>
                  <a:lnTo>
                    <a:pt x="67582" y="1433"/>
                  </a:lnTo>
                  <a:lnTo>
                    <a:pt x="68795" y="1681"/>
                  </a:lnTo>
                  <a:lnTo>
                    <a:pt x="69993" y="1938"/>
                  </a:lnTo>
                  <a:lnTo>
                    <a:pt x="71191" y="2213"/>
                  </a:lnTo>
                  <a:lnTo>
                    <a:pt x="72359" y="2507"/>
                  </a:lnTo>
                  <a:lnTo>
                    <a:pt x="73527" y="2819"/>
                  </a:lnTo>
                  <a:lnTo>
                    <a:pt x="74666" y="3150"/>
                  </a:lnTo>
                  <a:lnTo>
                    <a:pt x="75804" y="3489"/>
                  </a:lnTo>
                  <a:lnTo>
                    <a:pt x="76912" y="3857"/>
                  </a:lnTo>
                  <a:lnTo>
                    <a:pt x="78020" y="4233"/>
                  </a:lnTo>
                  <a:lnTo>
                    <a:pt x="79098" y="4628"/>
                  </a:lnTo>
                  <a:lnTo>
                    <a:pt x="80161" y="5032"/>
                  </a:lnTo>
                  <a:lnTo>
                    <a:pt x="81210" y="5454"/>
                  </a:lnTo>
                  <a:lnTo>
                    <a:pt x="82243" y="5895"/>
                  </a:lnTo>
                  <a:lnTo>
                    <a:pt x="83246" y="6345"/>
                  </a:lnTo>
                  <a:lnTo>
                    <a:pt x="84250" y="6813"/>
                  </a:lnTo>
                  <a:lnTo>
                    <a:pt x="85223" y="7290"/>
                  </a:lnTo>
                  <a:lnTo>
                    <a:pt x="86181" y="7786"/>
                  </a:lnTo>
                  <a:lnTo>
                    <a:pt x="87110" y="8300"/>
                  </a:lnTo>
                  <a:lnTo>
                    <a:pt x="88023" y="8823"/>
                  </a:lnTo>
                  <a:lnTo>
                    <a:pt x="88922" y="9356"/>
                  </a:lnTo>
                  <a:lnTo>
                    <a:pt x="89790" y="9906"/>
                  </a:lnTo>
                  <a:lnTo>
                    <a:pt x="90644" y="10466"/>
                  </a:lnTo>
                  <a:lnTo>
                    <a:pt x="91468" y="11036"/>
                  </a:lnTo>
                  <a:lnTo>
                    <a:pt x="92276" y="11623"/>
                  </a:lnTo>
                  <a:lnTo>
                    <a:pt x="93070" y="12220"/>
                  </a:lnTo>
                  <a:lnTo>
                    <a:pt x="93834" y="12835"/>
                  </a:lnTo>
                  <a:lnTo>
                    <a:pt x="94567" y="13450"/>
                  </a:lnTo>
                  <a:lnTo>
                    <a:pt x="95286" y="14084"/>
                  </a:lnTo>
                  <a:lnTo>
                    <a:pt x="95975" y="14726"/>
                  </a:lnTo>
                  <a:lnTo>
                    <a:pt x="96634" y="15378"/>
                  </a:lnTo>
                  <a:lnTo>
                    <a:pt x="97278" y="16048"/>
                  </a:lnTo>
                  <a:lnTo>
                    <a:pt x="97892" y="16718"/>
                  </a:lnTo>
                  <a:lnTo>
                    <a:pt x="98476" y="17407"/>
                  </a:lnTo>
                  <a:lnTo>
                    <a:pt x="99045" y="18095"/>
                  </a:lnTo>
                  <a:lnTo>
                    <a:pt x="99584" y="18802"/>
                  </a:lnTo>
                  <a:lnTo>
                    <a:pt x="100093" y="19509"/>
                  </a:lnTo>
                  <a:lnTo>
                    <a:pt x="100572" y="20234"/>
                  </a:lnTo>
                  <a:lnTo>
                    <a:pt x="101022" y="20969"/>
                  </a:lnTo>
                  <a:lnTo>
                    <a:pt x="101441" y="21703"/>
                  </a:lnTo>
                  <a:lnTo>
                    <a:pt x="101845" y="22447"/>
                  </a:lnTo>
                  <a:lnTo>
                    <a:pt x="102205" y="23200"/>
                  </a:lnTo>
                  <a:lnTo>
                    <a:pt x="102534" y="23962"/>
                  </a:lnTo>
                  <a:lnTo>
                    <a:pt x="102849" y="24733"/>
                  </a:lnTo>
                  <a:lnTo>
                    <a:pt x="103118" y="25513"/>
                  </a:lnTo>
                  <a:lnTo>
                    <a:pt x="103373" y="26293"/>
                  </a:lnTo>
                  <a:lnTo>
                    <a:pt x="103582" y="27083"/>
                  </a:lnTo>
                  <a:lnTo>
                    <a:pt x="103762" y="27882"/>
                  </a:lnTo>
                  <a:lnTo>
                    <a:pt x="103912" y="28689"/>
                  </a:lnTo>
                  <a:lnTo>
                    <a:pt x="104032" y="29497"/>
                  </a:lnTo>
                  <a:lnTo>
                    <a:pt x="104106" y="30305"/>
                  </a:lnTo>
                  <a:lnTo>
                    <a:pt x="104166" y="31131"/>
                  </a:lnTo>
                  <a:lnTo>
                    <a:pt x="104181" y="31948"/>
                  </a:lnTo>
                  <a:lnTo>
                    <a:pt x="104181" y="319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137aa9371db_0_160"/>
            <p:cNvSpPr/>
            <p:nvPr/>
          </p:nvSpPr>
          <p:spPr>
            <a:xfrm>
              <a:off x="-7135825" y="-466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137aa9371db_0_160"/>
            <p:cNvSpPr/>
            <p:nvPr/>
          </p:nvSpPr>
          <p:spPr>
            <a:xfrm>
              <a:off x="-8871050" y="-5458975"/>
              <a:ext cx="1735250" cy="1597875"/>
            </a:xfrm>
            <a:custGeom>
              <a:avLst/>
              <a:gdLst/>
              <a:ahLst/>
              <a:cxnLst/>
              <a:rect l="l" t="t" r="r" b="b"/>
              <a:pathLst>
                <a:path w="69410" h="63915" extrusionOk="0">
                  <a:moveTo>
                    <a:pt x="16188" y="1"/>
                  </a:moveTo>
                  <a:lnTo>
                    <a:pt x="15050" y="28"/>
                  </a:lnTo>
                  <a:lnTo>
                    <a:pt x="13927" y="65"/>
                  </a:lnTo>
                  <a:lnTo>
                    <a:pt x="12804" y="120"/>
                  </a:lnTo>
                  <a:lnTo>
                    <a:pt x="11696" y="185"/>
                  </a:lnTo>
                  <a:lnTo>
                    <a:pt x="10587" y="258"/>
                  </a:lnTo>
                  <a:lnTo>
                    <a:pt x="9494" y="359"/>
                  </a:lnTo>
                  <a:lnTo>
                    <a:pt x="8401" y="469"/>
                  </a:lnTo>
                  <a:lnTo>
                    <a:pt x="7323" y="588"/>
                  </a:lnTo>
                  <a:lnTo>
                    <a:pt x="6260" y="726"/>
                  </a:lnTo>
                  <a:lnTo>
                    <a:pt x="5182" y="873"/>
                  </a:lnTo>
                  <a:lnTo>
                    <a:pt x="4133" y="1038"/>
                  </a:lnTo>
                  <a:lnTo>
                    <a:pt x="3085" y="1213"/>
                  </a:lnTo>
                  <a:lnTo>
                    <a:pt x="2052" y="1396"/>
                  </a:lnTo>
                  <a:lnTo>
                    <a:pt x="1018" y="1598"/>
                  </a:lnTo>
                  <a:lnTo>
                    <a:pt x="0" y="1809"/>
                  </a:lnTo>
                  <a:lnTo>
                    <a:pt x="944" y="2021"/>
                  </a:lnTo>
                  <a:lnTo>
                    <a:pt x="1872" y="2250"/>
                  </a:lnTo>
                  <a:lnTo>
                    <a:pt x="2800" y="2480"/>
                  </a:lnTo>
                  <a:lnTo>
                    <a:pt x="3729" y="2718"/>
                  </a:lnTo>
                  <a:lnTo>
                    <a:pt x="4627" y="2975"/>
                  </a:lnTo>
                  <a:lnTo>
                    <a:pt x="5526" y="3242"/>
                  </a:lnTo>
                  <a:lnTo>
                    <a:pt x="6424" y="3508"/>
                  </a:lnTo>
                  <a:lnTo>
                    <a:pt x="7308" y="3792"/>
                  </a:lnTo>
                  <a:lnTo>
                    <a:pt x="8177" y="4086"/>
                  </a:lnTo>
                  <a:lnTo>
                    <a:pt x="9030" y="4389"/>
                  </a:lnTo>
                  <a:lnTo>
                    <a:pt x="9884" y="4701"/>
                  </a:lnTo>
                  <a:lnTo>
                    <a:pt x="10722" y="5032"/>
                  </a:lnTo>
                  <a:lnTo>
                    <a:pt x="11546" y="5362"/>
                  </a:lnTo>
                  <a:lnTo>
                    <a:pt x="12370" y="5702"/>
                  </a:lnTo>
                  <a:lnTo>
                    <a:pt x="13178" y="6051"/>
                  </a:lnTo>
                  <a:lnTo>
                    <a:pt x="13972" y="6409"/>
                  </a:lnTo>
                  <a:lnTo>
                    <a:pt x="14751" y="6785"/>
                  </a:lnTo>
                  <a:lnTo>
                    <a:pt x="15529" y="7162"/>
                  </a:lnTo>
                  <a:lnTo>
                    <a:pt x="16278" y="7547"/>
                  </a:lnTo>
                  <a:lnTo>
                    <a:pt x="17027" y="7942"/>
                  </a:lnTo>
                  <a:lnTo>
                    <a:pt x="17761" y="8346"/>
                  </a:lnTo>
                  <a:lnTo>
                    <a:pt x="18494" y="8759"/>
                  </a:lnTo>
                  <a:lnTo>
                    <a:pt x="19198" y="9172"/>
                  </a:lnTo>
                  <a:lnTo>
                    <a:pt x="19887" y="9604"/>
                  </a:lnTo>
                  <a:lnTo>
                    <a:pt x="20576" y="10035"/>
                  </a:lnTo>
                  <a:lnTo>
                    <a:pt x="21250" y="10485"/>
                  </a:lnTo>
                  <a:lnTo>
                    <a:pt x="21909" y="10935"/>
                  </a:lnTo>
                  <a:lnTo>
                    <a:pt x="22538" y="11394"/>
                  </a:lnTo>
                  <a:lnTo>
                    <a:pt x="23167" y="11862"/>
                  </a:lnTo>
                  <a:lnTo>
                    <a:pt x="23780" y="12330"/>
                  </a:lnTo>
                  <a:lnTo>
                    <a:pt x="24379" y="12817"/>
                  </a:lnTo>
                  <a:lnTo>
                    <a:pt x="24964" y="13303"/>
                  </a:lnTo>
                  <a:lnTo>
                    <a:pt x="25548" y="13799"/>
                  </a:lnTo>
                  <a:lnTo>
                    <a:pt x="26102" y="14304"/>
                  </a:lnTo>
                  <a:lnTo>
                    <a:pt x="26641" y="14809"/>
                  </a:lnTo>
                  <a:lnTo>
                    <a:pt x="27165" y="15323"/>
                  </a:lnTo>
                  <a:lnTo>
                    <a:pt x="27674" y="15846"/>
                  </a:lnTo>
                  <a:lnTo>
                    <a:pt x="28168" y="16379"/>
                  </a:lnTo>
                  <a:lnTo>
                    <a:pt x="28632" y="16911"/>
                  </a:lnTo>
                  <a:lnTo>
                    <a:pt x="29097" y="17453"/>
                  </a:lnTo>
                  <a:lnTo>
                    <a:pt x="29546" y="17994"/>
                  </a:lnTo>
                  <a:lnTo>
                    <a:pt x="29965" y="18554"/>
                  </a:lnTo>
                  <a:lnTo>
                    <a:pt x="30384" y="19105"/>
                  </a:lnTo>
                  <a:lnTo>
                    <a:pt x="30774" y="19674"/>
                  </a:lnTo>
                  <a:lnTo>
                    <a:pt x="31148" y="20244"/>
                  </a:lnTo>
                  <a:lnTo>
                    <a:pt x="31508" y="20822"/>
                  </a:lnTo>
                  <a:lnTo>
                    <a:pt x="31852" y="21400"/>
                  </a:lnTo>
                  <a:lnTo>
                    <a:pt x="32181" y="21988"/>
                  </a:lnTo>
                  <a:lnTo>
                    <a:pt x="32481" y="22575"/>
                  </a:lnTo>
                  <a:lnTo>
                    <a:pt x="32765" y="23172"/>
                  </a:lnTo>
                  <a:lnTo>
                    <a:pt x="33035" y="23769"/>
                  </a:lnTo>
                  <a:lnTo>
                    <a:pt x="33290" y="24375"/>
                  </a:lnTo>
                  <a:lnTo>
                    <a:pt x="33514" y="24981"/>
                  </a:lnTo>
                  <a:lnTo>
                    <a:pt x="33724" y="25596"/>
                  </a:lnTo>
                  <a:lnTo>
                    <a:pt x="33919" y="26220"/>
                  </a:lnTo>
                  <a:lnTo>
                    <a:pt x="34098" y="26835"/>
                  </a:lnTo>
                  <a:lnTo>
                    <a:pt x="34248" y="27468"/>
                  </a:lnTo>
                  <a:lnTo>
                    <a:pt x="34383" y="28093"/>
                  </a:lnTo>
                  <a:lnTo>
                    <a:pt x="34503" y="28726"/>
                  </a:lnTo>
                  <a:lnTo>
                    <a:pt x="34592" y="29369"/>
                  </a:lnTo>
                  <a:lnTo>
                    <a:pt x="34667" y="30011"/>
                  </a:lnTo>
                  <a:lnTo>
                    <a:pt x="34712" y="30654"/>
                  </a:lnTo>
                  <a:lnTo>
                    <a:pt x="34742" y="31306"/>
                  </a:lnTo>
                  <a:lnTo>
                    <a:pt x="34757" y="31948"/>
                  </a:lnTo>
                  <a:lnTo>
                    <a:pt x="34742" y="32600"/>
                  </a:lnTo>
                  <a:lnTo>
                    <a:pt x="34712" y="33252"/>
                  </a:lnTo>
                  <a:lnTo>
                    <a:pt x="34667" y="33895"/>
                  </a:lnTo>
                  <a:lnTo>
                    <a:pt x="34592" y="34537"/>
                  </a:lnTo>
                  <a:lnTo>
                    <a:pt x="34503" y="35171"/>
                  </a:lnTo>
                  <a:lnTo>
                    <a:pt x="34383" y="35813"/>
                  </a:lnTo>
                  <a:lnTo>
                    <a:pt x="34248" y="36438"/>
                  </a:lnTo>
                  <a:lnTo>
                    <a:pt x="34098" y="37062"/>
                  </a:lnTo>
                  <a:lnTo>
                    <a:pt x="33919" y="37686"/>
                  </a:lnTo>
                  <a:lnTo>
                    <a:pt x="33724" y="38310"/>
                  </a:lnTo>
                  <a:lnTo>
                    <a:pt x="33514" y="38916"/>
                  </a:lnTo>
                  <a:lnTo>
                    <a:pt x="33290" y="39531"/>
                  </a:lnTo>
                  <a:lnTo>
                    <a:pt x="33035" y="40137"/>
                  </a:lnTo>
                  <a:lnTo>
                    <a:pt x="32765" y="40734"/>
                  </a:lnTo>
                  <a:lnTo>
                    <a:pt x="32481" y="41331"/>
                  </a:lnTo>
                  <a:lnTo>
                    <a:pt x="32181" y="41918"/>
                  </a:lnTo>
                  <a:lnTo>
                    <a:pt x="31852" y="42506"/>
                  </a:lnTo>
                  <a:lnTo>
                    <a:pt x="31508" y="43084"/>
                  </a:lnTo>
                  <a:lnTo>
                    <a:pt x="31148" y="43663"/>
                  </a:lnTo>
                  <a:lnTo>
                    <a:pt x="30774" y="44232"/>
                  </a:lnTo>
                  <a:lnTo>
                    <a:pt x="30384" y="44792"/>
                  </a:lnTo>
                  <a:lnTo>
                    <a:pt x="29965" y="45352"/>
                  </a:lnTo>
                  <a:lnTo>
                    <a:pt x="29546" y="45903"/>
                  </a:lnTo>
                  <a:lnTo>
                    <a:pt x="29097" y="46453"/>
                  </a:lnTo>
                  <a:lnTo>
                    <a:pt x="28632" y="46995"/>
                  </a:lnTo>
                  <a:lnTo>
                    <a:pt x="28168" y="47527"/>
                  </a:lnTo>
                  <a:lnTo>
                    <a:pt x="27674" y="48060"/>
                  </a:lnTo>
                  <a:lnTo>
                    <a:pt x="27165" y="48583"/>
                  </a:lnTo>
                  <a:lnTo>
                    <a:pt x="26641" y="49097"/>
                  </a:lnTo>
                  <a:lnTo>
                    <a:pt x="26102" y="49602"/>
                  </a:lnTo>
                  <a:lnTo>
                    <a:pt x="25548" y="50107"/>
                  </a:lnTo>
                  <a:lnTo>
                    <a:pt x="24964" y="50603"/>
                  </a:lnTo>
                  <a:lnTo>
                    <a:pt x="24379" y="51089"/>
                  </a:lnTo>
                  <a:lnTo>
                    <a:pt x="23780" y="51576"/>
                  </a:lnTo>
                  <a:lnTo>
                    <a:pt x="23167" y="52044"/>
                  </a:lnTo>
                  <a:lnTo>
                    <a:pt x="22538" y="52512"/>
                  </a:lnTo>
                  <a:lnTo>
                    <a:pt x="21909" y="52971"/>
                  </a:lnTo>
                  <a:lnTo>
                    <a:pt x="21250" y="53421"/>
                  </a:lnTo>
                  <a:lnTo>
                    <a:pt x="20576" y="53871"/>
                  </a:lnTo>
                  <a:lnTo>
                    <a:pt x="19887" y="54303"/>
                  </a:lnTo>
                  <a:lnTo>
                    <a:pt x="19198" y="54734"/>
                  </a:lnTo>
                  <a:lnTo>
                    <a:pt x="18494" y="55156"/>
                  </a:lnTo>
                  <a:lnTo>
                    <a:pt x="17761" y="55569"/>
                  </a:lnTo>
                  <a:lnTo>
                    <a:pt x="17027" y="55973"/>
                  </a:lnTo>
                  <a:lnTo>
                    <a:pt x="16278" y="56368"/>
                  </a:lnTo>
                  <a:lnTo>
                    <a:pt x="15529" y="56754"/>
                  </a:lnTo>
                  <a:lnTo>
                    <a:pt x="14751" y="57130"/>
                  </a:lnTo>
                  <a:lnTo>
                    <a:pt x="13972" y="57497"/>
                  </a:lnTo>
                  <a:lnTo>
                    <a:pt x="13178" y="57855"/>
                  </a:lnTo>
                  <a:lnTo>
                    <a:pt x="12370" y="58204"/>
                  </a:lnTo>
                  <a:lnTo>
                    <a:pt x="11546" y="58553"/>
                  </a:lnTo>
                  <a:lnTo>
                    <a:pt x="10722" y="58883"/>
                  </a:lnTo>
                  <a:lnTo>
                    <a:pt x="9884" y="59205"/>
                  </a:lnTo>
                  <a:lnTo>
                    <a:pt x="9030" y="59517"/>
                  </a:lnTo>
                  <a:lnTo>
                    <a:pt x="8177" y="59820"/>
                  </a:lnTo>
                  <a:lnTo>
                    <a:pt x="7308" y="60114"/>
                  </a:lnTo>
                  <a:lnTo>
                    <a:pt x="6424" y="60398"/>
                  </a:lnTo>
                  <a:lnTo>
                    <a:pt x="5526" y="60674"/>
                  </a:lnTo>
                  <a:lnTo>
                    <a:pt x="4627" y="60940"/>
                  </a:lnTo>
                  <a:lnTo>
                    <a:pt x="3729" y="61188"/>
                  </a:lnTo>
                  <a:lnTo>
                    <a:pt x="2800" y="61436"/>
                  </a:lnTo>
                  <a:lnTo>
                    <a:pt x="1872" y="61665"/>
                  </a:lnTo>
                  <a:lnTo>
                    <a:pt x="944" y="61885"/>
                  </a:lnTo>
                  <a:lnTo>
                    <a:pt x="0" y="62097"/>
                  </a:lnTo>
                  <a:lnTo>
                    <a:pt x="1018" y="62308"/>
                  </a:lnTo>
                  <a:lnTo>
                    <a:pt x="2052" y="62510"/>
                  </a:lnTo>
                  <a:lnTo>
                    <a:pt x="3085" y="62702"/>
                  </a:lnTo>
                  <a:lnTo>
                    <a:pt x="4133" y="62877"/>
                  </a:lnTo>
                  <a:lnTo>
                    <a:pt x="5182" y="63042"/>
                  </a:lnTo>
                  <a:lnTo>
                    <a:pt x="6260" y="63189"/>
                  </a:lnTo>
                  <a:lnTo>
                    <a:pt x="7323" y="63327"/>
                  </a:lnTo>
                  <a:lnTo>
                    <a:pt x="8401" y="63446"/>
                  </a:lnTo>
                  <a:lnTo>
                    <a:pt x="9494" y="63556"/>
                  </a:lnTo>
                  <a:lnTo>
                    <a:pt x="10587" y="63648"/>
                  </a:lnTo>
                  <a:lnTo>
                    <a:pt x="11696" y="63731"/>
                  </a:lnTo>
                  <a:lnTo>
                    <a:pt x="12804" y="63795"/>
                  </a:lnTo>
                  <a:lnTo>
                    <a:pt x="13927" y="63850"/>
                  </a:lnTo>
                  <a:lnTo>
                    <a:pt x="15050" y="63887"/>
                  </a:lnTo>
                  <a:lnTo>
                    <a:pt x="16188" y="63905"/>
                  </a:lnTo>
                  <a:lnTo>
                    <a:pt x="17326" y="63914"/>
                  </a:lnTo>
                  <a:lnTo>
                    <a:pt x="18659" y="63905"/>
                  </a:lnTo>
                  <a:lnTo>
                    <a:pt x="20007" y="63868"/>
                  </a:lnTo>
                  <a:lnTo>
                    <a:pt x="21325" y="63822"/>
                  </a:lnTo>
                  <a:lnTo>
                    <a:pt x="22642" y="63749"/>
                  </a:lnTo>
                  <a:lnTo>
                    <a:pt x="23945" y="63657"/>
                  </a:lnTo>
                  <a:lnTo>
                    <a:pt x="25248" y="63547"/>
                  </a:lnTo>
                  <a:lnTo>
                    <a:pt x="26536" y="63409"/>
                  </a:lnTo>
                  <a:lnTo>
                    <a:pt x="27809" y="63262"/>
                  </a:lnTo>
                  <a:lnTo>
                    <a:pt x="29082" y="63097"/>
                  </a:lnTo>
                  <a:lnTo>
                    <a:pt x="30340" y="62904"/>
                  </a:lnTo>
                  <a:lnTo>
                    <a:pt x="31582" y="62702"/>
                  </a:lnTo>
                  <a:lnTo>
                    <a:pt x="32810" y="62473"/>
                  </a:lnTo>
                  <a:lnTo>
                    <a:pt x="34023" y="62234"/>
                  </a:lnTo>
                  <a:lnTo>
                    <a:pt x="35221" y="61977"/>
                  </a:lnTo>
                  <a:lnTo>
                    <a:pt x="36419" y="61693"/>
                  </a:lnTo>
                  <a:lnTo>
                    <a:pt x="37587" y="61399"/>
                  </a:lnTo>
                  <a:lnTo>
                    <a:pt x="38755" y="61087"/>
                  </a:lnTo>
                  <a:lnTo>
                    <a:pt x="39894" y="60756"/>
                  </a:lnTo>
                  <a:lnTo>
                    <a:pt x="41032" y="60417"/>
                  </a:lnTo>
                  <a:lnTo>
                    <a:pt x="42140" y="60059"/>
                  </a:lnTo>
                  <a:lnTo>
                    <a:pt x="43248" y="59673"/>
                  </a:lnTo>
                  <a:lnTo>
                    <a:pt x="44326" y="59287"/>
                  </a:lnTo>
                  <a:lnTo>
                    <a:pt x="45389" y="58874"/>
                  </a:lnTo>
                  <a:lnTo>
                    <a:pt x="46438" y="58452"/>
                  </a:lnTo>
                  <a:lnTo>
                    <a:pt x="47471" y="58011"/>
                  </a:lnTo>
                  <a:lnTo>
                    <a:pt x="48474" y="57562"/>
                  </a:lnTo>
                  <a:lnTo>
                    <a:pt x="49478" y="57093"/>
                  </a:lnTo>
                  <a:lnTo>
                    <a:pt x="50451" y="56616"/>
                  </a:lnTo>
                  <a:lnTo>
                    <a:pt x="51409" y="56120"/>
                  </a:lnTo>
                  <a:lnTo>
                    <a:pt x="52338" y="55606"/>
                  </a:lnTo>
                  <a:lnTo>
                    <a:pt x="53251" y="55083"/>
                  </a:lnTo>
                  <a:lnTo>
                    <a:pt x="54150" y="54550"/>
                  </a:lnTo>
                  <a:lnTo>
                    <a:pt x="55018" y="54000"/>
                  </a:lnTo>
                  <a:lnTo>
                    <a:pt x="55872" y="53440"/>
                  </a:lnTo>
                  <a:lnTo>
                    <a:pt x="56696" y="52870"/>
                  </a:lnTo>
                  <a:lnTo>
                    <a:pt x="57504" y="52283"/>
                  </a:lnTo>
                  <a:lnTo>
                    <a:pt x="58298" y="51686"/>
                  </a:lnTo>
                  <a:lnTo>
                    <a:pt x="59062" y="51071"/>
                  </a:lnTo>
                  <a:lnTo>
                    <a:pt x="59795" y="50456"/>
                  </a:lnTo>
                  <a:lnTo>
                    <a:pt x="60514" y="49823"/>
                  </a:lnTo>
                  <a:lnTo>
                    <a:pt x="61203" y="49180"/>
                  </a:lnTo>
                  <a:lnTo>
                    <a:pt x="61862" y="48519"/>
                  </a:lnTo>
                  <a:lnTo>
                    <a:pt x="62506" y="47858"/>
                  </a:lnTo>
                  <a:lnTo>
                    <a:pt x="63120" y="47188"/>
                  </a:lnTo>
                  <a:lnTo>
                    <a:pt x="63704" y="46499"/>
                  </a:lnTo>
                  <a:lnTo>
                    <a:pt x="64273" y="45811"/>
                  </a:lnTo>
                  <a:lnTo>
                    <a:pt x="64812" y="45104"/>
                  </a:lnTo>
                  <a:lnTo>
                    <a:pt x="65321" y="44388"/>
                  </a:lnTo>
                  <a:lnTo>
                    <a:pt x="65800" y="43672"/>
                  </a:lnTo>
                  <a:lnTo>
                    <a:pt x="66250" y="42937"/>
                  </a:lnTo>
                  <a:lnTo>
                    <a:pt x="66669" y="42203"/>
                  </a:lnTo>
                  <a:lnTo>
                    <a:pt x="67073" y="41459"/>
                  </a:lnTo>
                  <a:lnTo>
                    <a:pt x="67433" y="40697"/>
                  </a:lnTo>
                  <a:lnTo>
                    <a:pt x="67762" y="39935"/>
                  </a:lnTo>
                  <a:lnTo>
                    <a:pt x="68077" y="39173"/>
                  </a:lnTo>
                  <a:lnTo>
                    <a:pt x="68346" y="38393"/>
                  </a:lnTo>
                  <a:lnTo>
                    <a:pt x="68601" y="37613"/>
                  </a:lnTo>
                  <a:lnTo>
                    <a:pt x="68810" y="36823"/>
                  </a:lnTo>
                  <a:lnTo>
                    <a:pt x="68990" y="36024"/>
                  </a:lnTo>
                  <a:lnTo>
                    <a:pt x="69140" y="35217"/>
                  </a:lnTo>
                  <a:lnTo>
                    <a:pt x="69260" y="34409"/>
                  </a:lnTo>
                  <a:lnTo>
                    <a:pt x="69334" y="33601"/>
                  </a:lnTo>
                  <a:lnTo>
                    <a:pt x="69394" y="32775"/>
                  </a:lnTo>
                  <a:lnTo>
                    <a:pt x="69409" y="31948"/>
                  </a:lnTo>
                  <a:lnTo>
                    <a:pt x="69394" y="31131"/>
                  </a:lnTo>
                  <a:lnTo>
                    <a:pt x="69334" y="30305"/>
                  </a:lnTo>
                  <a:lnTo>
                    <a:pt x="69260" y="29497"/>
                  </a:lnTo>
                  <a:lnTo>
                    <a:pt x="69140" y="28689"/>
                  </a:lnTo>
                  <a:lnTo>
                    <a:pt x="68990" y="27882"/>
                  </a:lnTo>
                  <a:lnTo>
                    <a:pt x="68810" y="27083"/>
                  </a:lnTo>
                  <a:lnTo>
                    <a:pt x="68601" y="26293"/>
                  </a:lnTo>
                  <a:lnTo>
                    <a:pt x="68346" y="25513"/>
                  </a:lnTo>
                  <a:lnTo>
                    <a:pt x="68077" y="24733"/>
                  </a:lnTo>
                  <a:lnTo>
                    <a:pt x="67762" y="23962"/>
                  </a:lnTo>
                  <a:lnTo>
                    <a:pt x="67433" y="23200"/>
                  </a:lnTo>
                  <a:lnTo>
                    <a:pt x="67073" y="22447"/>
                  </a:lnTo>
                  <a:lnTo>
                    <a:pt x="66669" y="21703"/>
                  </a:lnTo>
                  <a:lnTo>
                    <a:pt x="66250" y="20969"/>
                  </a:lnTo>
                  <a:lnTo>
                    <a:pt x="65800" y="20234"/>
                  </a:lnTo>
                  <a:lnTo>
                    <a:pt x="65321" y="19509"/>
                  </a:lnTo>
                  <a:lnTo>
                    <a:pt x="64812" y="18802"/>
                  </a:lnTo>
                  <a:lnTo>
                    <a:pt x="64273" y="18095"/>
                  </a:lnTo>
                  <a:lnTo>
                    <a:pt x="63704" y="17407"/>
                  </a:lnTo>
                  <a:lnTo>
                    <a:pt x="63120" y="16718"/>
                  </a:lnTo>
                  <a:lnTo>
                    <a:pt x="62506" y="16048"/>
                  </a:lnTo>
                  <a:lnTo>
                    <a:pt x="61862" y="15378"/>
                  </a:lnTo>
                  <a:lnTo>
                    <a:pt x="61203" y="14726"/>
                  </a:lnTo>
                  <a:lnTo>
                    <a:pt x="60514" y="14084"/>
                  </a:lnTo>
                  <a:lnTo>
                    <a:pt x="59795" y="13450"/>
                  </a:lnTo>
                  <a:lnTo>
                    <a:pt x="59062" y="12835"/>
                  </a:lnTo>
                  <a:lnTo>
                    <a:pt x="58298" y="12220"/>
                  </a:lnTo>
                  <a:lnTo>
                    <a:pt x="57504" y="11623"/>
                  </a:lnTo>
                  <a:lnTo>
                    <a:pt x="56696" y="11036"/>
                  </a:lnTo>
                  <a:lnTo>
                    <a:pt x="55872" y="10466"/>
                  </a:lnTo>
                  <a:lnTo>
                    <a:pt x="55018" y="9906"/>
                  </a:lnTo>
                  <a:lnTo>
                    <a:pt x="54150" y="9356"/>
                  </a:lnTo>
                  <a:lnTo>
                    <a:pt x="53251" y="8823"/>
                  </a:lnTo>
                  <a:lnTo>
                    <a:pt x="52338" y="8300"/>
                  </a:lnTo>
                  <a:lnTo>
                    <a:pt x="51409" y="7786"/>
                  </a:lnTo>
                  <a:lnTo>
                    <a:pt x="50451" y="7290"/>
                  </a:lnTo>
                  <a:lnTo>
                    <a:pt x="49478" y="6813"/>
                  </a:lnTo>
                  <a:lnTo>
                    <a:pt x="48474" y="6345"/>
                  </a:lnTo>
                  <a:lnTo>
                    <a:pt x="47471" y="5895"/>
                  </a:lnTo>
                  <a:lnTo>
                    <a:pt x="46438" y="5454"/>
                  </a:lnTo>
                  <a:lnTo>
                    <a:pt x="45389" y="5032"/>
                  </a:lnTo>
                  <a:lnTo>
                    <a:pt x="44326" y="4628"/>
                  </a:lnTo>
                  <a:lnTo>
                    <a:pt x="43248" y="4233"/>
                  </a:lnTo>
                  <a:lnTo>
                    <a:pt x="42140" y="3857"/>
                  </a:lnTo>
                  <a:lnTo>
                    <a:pt x="41032" y="3489"/>
                  </a:lnTo>
                  <a:lnTo>
                    <a:pt x="39894" y="3150"/>
                  </a:lnTo>
                  <a:lnTo>
                    <a:pt x="38755" y="2819"/>
                  </a:lnTo>
                  <a:lnTo>
                    <a:pt x="37587" y="2507"/>
                  </a:lnTo>
                  <a:lnTo>
                    <a:pt x="36419" y="2213"/>
                  </a:lnTo>
                  <a:lnTo>
                    <a:pt x="35221" y="1938"/>
                  </a:lnTo>
                  <a:lnTo>
                    <a:pt x="34023" y="1681"/>
                  </a:lnTo>
                  <a:lnTo>
                    <a:pt x="32810" y="1433"/>
                  </a:lnTo>
                  <a:lnTo>
                    <a:pt x="31582" y="1213"/>
                  </a:lnTo>
                  <a:lnTo>
                    <a:pt x="30340" y="1002"/>
                  </a:lnTo>
                  <a:lnTo>
                    <a:pt x="29082" y="818"/>
                  </a:lnTo>
                  <a:lnTo>
                    <a:pt x="27809" y="644"/>
                  </a:lnTo>
                  <a:lnTo>
                    <a:pt x="26536" y="497"/>
                  </a:lnTo>
                  <a:lnTo>
                    <a:pt x="25248" y="368"/>
                  </a:lnTo>
                  <a:lnTo>
                    <a:pt x="23945" y="258"/>
                  </a:lnTo>
                  <a:lnTo>
                    <a:pt x="22642" y="166"/>
                  </a:lnTo>
                  <a:lnTo>
                    <a:pt x="21325" y="93"/>
                  </a:lnTo>
                  <a:lnTo>
                    <a:pt x="20007" y="38"/>
                  </a:lnTo>
                  <a:lnTo>
                    <a:pt x="18659" y="10"/>
                  </a:lnTo>
                  <a:lnTo>
                    <a:pt x="17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137aa9371db_0_160"/>
            <p:cNvSpPr/>
            <p:nvPr/>
          </p:nvSpPr>
          <p:spPr>
            <a:xfrm>
              <a:off x="-7135825" y="-466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137aa9371db_0_160"/>
            <p:cNvSpPr/>
            <p:nvPr/>
          </p:nvSpPr>
          <p:spPr>
            <a:xfrm>
              <a:off x="-17427025" y="-2044575"/>
              <a:ext cx="1082700" cy="664675"/>
            </a:xfrm>
            <a:custGeom>
              <a:avLst/>
              <a:gdLst/>
              <a:ahLst/>
              <a:cxnLst/>
              <a:rect l="l" t="t" r="r" b="b"/>
              <a:pathLst>
                <a:path w="43308" h="26587" extrusionOk="0">
                  <a:moveTo>
                    <a:pt x="21654" y="1"/>
                  </a:moveTo>
                  <a:lnTo>
                    <a:pt x="21100" y="10"/>
                  </a:lnTo>
                  <a:lnTo>
                    <a:pt x="20546" y="19"/>
                  </a:lnTo>
                  <a:lnTo>
                    <a:pt x="19992" y="37"/>
                  </a:lnTo>
                  <a:lnTo>
                    <a:pt x="19438" y="74"/>
                  </a:lnTo>
                  <a:lnTo>
                    <a:pt x="18899" y="111"/>
                  </a:lnTo>
                  <a:lnTo>
                    <a:pt x="18359" y="157"/>
                  </a:lnTo>
                  <a:lnTo>
                    <a:pt x="17820" y="212"/>
                  </a:lnTo>
                  <a:lnTo>
                    <a:pt x="17296" y="276"/>
                  </a:lnTo>
                  <a:lnTo>
                    <a:pt x="16772" y="340"/>
                  </a:lnTo>
                  <a:lnTo>
                    <a:pt x="16248" y="423"/>
                  </a:lnTo>
                  <a:lnTo>
                    <a:pt x="15724" y="505"/>
                  </a:lnTo>
                  <a:lnTo>
                    <a:pt x="15215" y="597"/>
                  </a:lnTo>
                  <a:lnTo>
                    <a:pt x="14706" y="698"/>
                  </a:lnTo>
                  <a:lnTo>
                    <a:pt x="14211" y="808"/>
                  </a:lnTo>
                  <a:lnTo>
                    <a:pt x="13717" y="928"/>
                  </a:lnTo>
                  <a:lnTo>
                    <a:pt x="13223" y="1047"/>
                  </a:lnTo>
                  <a:lnTo>
                    <a:pt x="12744" y="1176"/>
                  </a:lnTo>
                  <a:lnTo>
                    <a:pt x="12265" y="1313"/>
                  </a:lnTo>
                  <a:lnTo>
                    <a:pt x="11800" y="1451"/>
                  </a:lnTo>
                  <a:lnTo>
                    <a:pt x="11336" y="1607"/>
                  </a:lnTo>
                  <a:lnTo>
                    <a:pt x="10872" y="1763"/>
                  </a:lnTo>
                  <a:lnTo>
                    <a:pt x="10423" y="1928"/>
                  </a:lnTo>
                  <a:lnTo>
                    <a:pt x="9988" y="2094"/>
                  </a:lnTo>
                  <a:lnTo>
                    <a:pt x="9554" y="2268"/>
                  </a:lnTo>
                  <a:lnTo>
                    <a:pt x="9120" y="2452"/>
                  </a:lnTo>
                  <a:lnTo>
                    <a:pt x="8701" y="2644"/>
                  </a:lnTo>
                  <a:lnTo>
                    <a:pt x="8281" y="2837"/>
                  </a:lnTo>
                  <a:lnTo>
                    <a:pt x="7877" y="3039"/>
                  </a:lnTo>
                  <a:lnTo>
                    <a:pt x="7488" y="3241"/>
                  </a:lnTo>
                  <a:lnTo>
                    <a:pt x="7098" y="3452"/>
                  </a:lnTo>
                  <a:lnTo>
                    <a:pt x="6709" y="3673"/>
                  </a:lnTo>
                  <a:lnTo>
                    <a:pt x="6349" y="3893"/>
                  </a:lnTo>
                  <a:lnTo>
                    <a:pt x="5975" y="4122"/>
                  </a:lnTo>
                  <a:lnTo>
                    <a:pt x="5631" y="4361"/>
                  </a:lnTo>
                  <a:lnTo>
                    <a:pt x="5286" y="4600"/>
                  </a:lnTo>
                  <a:lnTo>
                    <a:pt x="4942" y="4839"/>
                  </a:lnTo>
                  <a:lnTo>
                    <a:pt x="4627" y="5086"/>
                  </a:lnTo>
                  <a:lnTo>
                    <a:pt x="4298" y="5343"/>
                  </a:lnTo>
                  <a:lnTo>
                    <a:pt x="3998" y="5601"/>
                  </a:lnTo>
                  <a:lnTo>
                    <a:pt x="3699" y="5867"/>
                  </a:lnTo>
                  <a:lnTo>
                    <a:pt x="3414" y="6133"/>
                  </a:lnTo>
                  <a:lnTo>
                    <a:pt x="3130" y="6399"/>
                  </a:lnTo>
                  <a:lnTo>
                    <a:pt x="2875" y="6675"/>
                  </a:lnTo>
                  <a:lnTo>
                    <a:pt x="2621" y="6959"/>
                  </a:lnTo>
                  <a:lnTo>
                    <a:pt x="2366" y="7244"/>
                  </a:lnTo>
                  <a:lnTo>
                    <a:pt x="2141" y="7528"/>
                  </a:lnTo>
                  <a:lnTo>
                    <a:pt x="1917" y="7822"/>
                  </a:lnTo>
                  <a:lnTo>
                    <a:pt x="1707" y="8125"/>
                  </a:lnTo>
                  <a:lnTo>
                    <a:pt x="1498" y="8419"/>
                  </a:lnTo>
                  <a:lnTo>
                    <a:pt x="1318" y="8722"/>
                  </a:lnTo>
                  <a:lnTo>
                    <a:pt x="1138" y="9034"/>
                  </a:lnTo>
                  <a:lnTo>
                    <a:pt x="973" y="9346"/>
                  </a:lnTo>
                  <a:lnTo>
                    <a:pt x="824" y="9658"/>
                  </a:lnTo>
                  <a:lnTo>
                    <a:pt x="689" y="9970"/>
                  </a:lnTo>
                  <a:lnTo>
                    <a:pt x="554" y="10292"/>
                  </a:lnTo>
                  <a:lnTo>
                    <a:pt x="449" y="10613"/>
                  </a:lnTo>
                  <a:lnTo>
                    <a:pt x="344" y="10943"/>
                  </a:lnTo>
                  <a:lnTo>
                    <a:pt x="255" y="11274"/>
                  </a:lnTo>
                  <a:lnTo>
                    <a:pt x="180" y="11604"/>
                  </a:lnTo>
                  <a:lnTo>
                    <a:pt x="120" y="11935"/>
                  </a:lnTo>
                  <a:lnTo>
                    <a:pt x="60" y="12275"/>
                  </a:lnTo>
                  <a:lnTo>
                    <a:pt x="30" y="12614"/>
                  </a:lnTo>
                  <a:lnTo>
                    <a:pt x="15" y="12954"/>
                  </a:lnTo>
                  <a:lnTo>
                    <a:pt x="0" y="13294"/>
                  </a:lnTo>
                  <a:lnTo>
                    <a:pt x="15" y="13642"/>
                  </a:lnTo>
                  <a:lnTo>
                    <a:pt x="30" y="13982"/>
                  </a:lnTo>
                  <a:lnTo>
                    <a:pt x="60" y="14322"/>
                  </a:lnTo>
                  <a:lnTo>
                    <a:pt x="120" y="14652"/>
                  </a:lnTo>
                  <a:lnTo>
                    <a:pt x="180" y="14992"/>
                  </a:lnTo>
                  <a:lnTo>
                    <a:pt x="255" y="15322"/>
                  </a:lnTo>
                  <a:lnTo>
                    <a:pt x="344" y="15653"/>
                  </a:lnTo>
                  <a:lnTo>
                    <a:pt x="449" y="15974"/>
                  </a:lnTo>
                  <a:lnTo>
                    <a:pt x="554" y="16296"/>
                  </a:lnTo>
                  <a:lnTo>
                    <a:pt x="689" y="16617"/>
                  </a:lnTo>
                  <a:lnTo>
                    <a:pt x="824" y="16938"/>
                  </a:lnTo>
                  <a:lnTo>
                    <a:pt x="973" y="17250"/>
                  </a:lnTo>
                  <a:lnTo>
                    <a:pt x="1138" y="17562"/>
                  </a:lnTo>
                  <a:lnTo>
                    <a:pt x="1318" y="17865"/>
                  </a:lnTo>
                  <a:lnTo>
                    <a:pt x="1498" y="18168"/>
                  </a:lnTo>
                  <a:lnTo>
                    <a:pt x="1707" y="18471"/>
                  </a:lnTo>
                  <a:lnTo>
                    <a:pt x="1917" y="18765"/>
                  </a:lnTo>
                  <a:lnTo>
                    <a:pt x="2141" y="19059"/>
                  </a:lnTo>
                  <a:lnTo>
                    <a:pt x="2366" y="19343"/>
                  </a:lnTo>
                  <a:lnTo>
                    <a:pt x="2621" y="19628"/>
                  </a:lnTo>
                  <a:lnTo>
                    <a:pt x="2875" y="19913"/>
                  </a:lnTo>
                  <a:lnTo>
                    <a:pt x="3130" y="20188"/>
                  </a:lnTo>
                  <a:lnTo>
                    <a:pt x="3414" y="20454"/>
                  </a:lnTo>
                  <a:lnTo>
                    <a:pt x="3699" y="20730"/>
                  </a:lnTo>
                  <a:lnTo>
                    <a:pt x="3998" y="20987"/>
                  </a:lnTo>
                  <a:lnTo>
                    <a:pt x="4298" y="21244"/>
                  </a:lnTo>
                  <a:lnTo>
                    <a:pt x="4627" y="21501"/>
                  </a:lnTo>
                  <a:lnTo>
                    <a:pt x="4942" y="21749"/>
                  </a:lnTo>
                  <a:lnTo>
                    <a:pt x="5286" y="21997"/>
                  </a:lnTo>
                  <a:lnTo>
                    <a:pt x="5631" y="22235"/>
                  </a:lnTo>
                  <a:lnTo>
                    <a:pt x="5975" y="22465"/>
                  </a:lnTo>
                  <a:lnTo>
                    <a:pt x="6349" y="22694"/>
                  </a:lnTo>
                  <a:lnTo>
                    <a:pt x="6709" y="22915"/>
                  </a:lnTo>
                  <a:lnTo>
                    <a:pt x="7098" y="23135"/>
                  </a:lnTo>
                  <a:lnTo>
                    <a:pt x="7488" y="23346"/>
                  </a:lnTo>
                  <a:lnTo>
                    <a:pt x="7877" y="23548"/>
                  </a:lnTo>
                  <a:lnTo>
                    <a:pt x="8281" y="23750"/>
                  </a:lnTo>
                  <a:lnTo>
                    <a:pt x="8701" y="23943"/>
                  </a:lnTo>
                  <a:lnTo>
                    <a:pt x="9120" y="24136"/>
                  </a:lnTo>
                  <a:lnTo>
                    <a:pt x="9554" y="24319"/>
                  </a:lnTo>
                  <a:lnTo>
                    <a:pt x="9988" y="24494"/>
                  </a:lnTo>
                  <a:lnTo>
                    <a:pt x="10423" y="24659"/>
                  </a:lnTo>
                  <a:lnTo>
                    <a:pt x="10872" y="24824"/>
                  </a:lnTo>
                  <a:lnTo>
                    <a:pt x="11336" y="24980"/>
                  </a:lnTo>
                  <a:lnTo>
                    <a:pt x="11800" y="25127"/>
                  </a:lnTo>
                  <a:lnTo>
                    <a:pt x="12265" y="25274"/>
                  </a:lnTo>
                  <a:lnTo>
                    <a:pt x="12744" y="25412"/>
                  </a:lnTo>
                  <a:lnTo>
                    <a:pt x="13223" y="25540"/>
                  </a:lnTo>
                  <a:lnTo>
                    <a:pt x="13717" y="25660"/>
                  </a:lnTo>
                  <a:lnTo>
                    <a:pt x="14211" y="25779"/>
                  </a:lnTo>
                  <a:lnTo>
                    <a:pt x="14706" y="25889"/>
                  </a:lnTo>
                  <a:lnTo>
                    <a:pt x="15215" y="25990"/>
                  </a:lnTo>
                  <a:lnTo>
                    <a:pt x="15724" y="26082"/>
                  </a:lnTo>
                  <a:lnTo>
                    <a:pt x="16248" y="26164"/>
                  </a:lnTo>
                  <a:lnTo>
                    <a:pt x="16772" y="26247"/>
                  </a:lnTo>
                  <a:lnTo>
                    <a:pt x="17296" y="26311"/>
                  </a:lnTo>
                  <a:lnTo>
                    <a:pt x="17820" y="26376"/>
                  </a:lnTo>
                  <a:lnTo>
                    <a:pt x="18359" y="26431"/>
                  </a:lnTo>
                  <a:lnTo>
                    <a:pt x="18899" y="26477"/>
                  </a:lnTo>
                  <a:lnTo>
                    <a:pt x="19438" y="26513"/>
                  </a:lnTo>
                  <a:lnTo>
                    <a:pt x="19992" y="26550"/>
                  </a:lnTo>
                  <a:lnTo>
                    <a:pt x="20546" y="26568"/>
                  </a:lnTo>
                  <a:lnTo>
                    <a:pt x="21100" y="26578"/>
                  </a:lnTo>
                  <a:lnTo>
                    <a:pt x="21654" y="26587"/>
                  </a:lnTo>
                  <a:lnTo>
                    <a:pt x="22223" y="26578"/>
                  </a:lnTo>
                  <a:lnTo>
                    <a:pt x="22777" y="26568"/>
                  </a:lnTo>
                  <a:lnTo>
                    <a:pt x="23331" y="26550"/>
                  </a:lnTo>
                  <a:lnTo>
                    <a:pt x="23870" y="26513"/>
                  </a:lnTo>
                  <a:lnTo>
                    <a:pt x="24409" y="26477"/>
                  </a:lnTo>
                  <a:lnTo>
                    <a:pt x="24963" y="26431"/>
                  </a:lnTo>
                  <a:lnTo>
                    <a:pt x="25488" y="26376"/>
                  </a:lnTo>
                  <a:lnTo>
                    <a:pt x="26027" y="26311"/>
                  </a:lnTo>
                  <a:lnTo>
                    <a:pt x="26551" y="26247"/>
                  </a:lnTo>
                  <a:lnTo>
                    <a:pt x="27075" y="26164"/>
                  </a:lnTo>
                  <a:lnTo>
                    <a:pt x="27584" y="26082"/>
                  </a:lnTo>
                  <a:lnTo>
                    <a:pt x="28093" y="25990"/>
                  </a:lnTo>
                  <a:lnTo>
                    <a:pt x="28602" y="25889"/>
                  </a:lnTo>
                  <a:lnTo>
                    <a:pt x="29097" y="25779"/>
                  </a:lnTo>
                  <a:lnTo>
                    <a:pt x="29591" y="25660"/>
                  </a:lnTo>
                  <a:lnTo>
                    <a:pt x="30085" y="25540"/>
                  </a:lnTo>
                  <a:lnTo>
                    <a:pt x="30564" y="25412"/>
                  </a:lnTo>
                  <a:lnTo>
                    <a:pt x="31043" y="25274"/>
                  </a:lnTo>
                  <a:lnTo>
                    <a:pt x="31507" y="25127"/>
                  </a:lnTo>
                  <a:lnTo>
                    <a:pt x="31972" y="24980"/>
                  </a:lnTo>
                  <a:lnTo>
                    <a:pt x="32436" y="24824"/>
                  </a:lnTo>
                  <a:lnTo>
                    <a:pt x="32885" y="24659"/>
                  </a:lnTo>
                  <a:lnTo>
                    <a:pt x="33334" y="24494"/>
                  </a:lnTo>
                  <a:lnTo>
                    <a:pt x="33769" y="24319"/>
                  </a:lnTo>
                  <a:lnTo>
                    <a:pt x="34188" y="24136"/>
                  </a:lnTo>
                  <a:lnTo>
                    <a:pt x="34607" y="23943"/>
                  </a:lnTo>
                  <a:lnTo>
                    <a:pt x="35027" y="23750"/>
                  </a:lnTo>
                  <a:lnTo>
                    <a:pt x="35431" y="23548"/>
                  </a:lnTo>
                  <a:lnTo>
                    <a:pt x="35820" y="23346"/>
                  </a:lnTo>
                  <a:lnTo>
                    <a:pt x="36210" y="23135"/>
                  </a:lnTo>
                  <a:lnTo>
                    <a:pt x="36599" y="22915"/>
                  </a:lnTo>
                  <a:lnTo>
                    <a:pt x="36973" y="22694"/>
                  </a:lnTo>
                  <a:lnTo>
                    <a:pt x="37333" y="22465"/>
                  </a:lnTo>
                  <a:lnTo>
                    <a:pt x="37677" y="22235"/>
                  </a:lnTo>
                  <a:lnTo>
                    <a:pt x="38022" y="21997"/>
                  </a:lnTo>
                  <a:lnTo>
                    <a:pt x="38366" y="21749"/>
                  </a:lnTo>
                  <a:lnTo>
                    <a:pt x="38696" y="21501"/>
                  </a:lnTo>
                  <a:lnTo>
                    <a:pt x="39010" y="21244"/>
                  </a:lnTo>
                  <a:lnTo>
                    <a:pt x="39309" y="20987"/>
                  </a:lnTo>
                  <a:lnTo>
                    <a:pt x="39609" y="20730"/>
                  </a:lnTo>
                  <a:lnTo>
                    <a:pt x="39894" y="20454"/>
                  </a:lnTo>
                  <a:lnTo>
                    <a:pt x="40178" y="20188"/>
                  </a:lnTo>
                  <a:lnTo>
                    <a:pt x="40433" y="19913"/>
                  </a:lnTo>
                  <a:lnTo>
                    <a:pt x="40702" y="19628"/>
                  </a:lnTo>
                  <a:lnTo>
                    <a:pt x="40942" y="19343"/>
                  </a:lnTo>
                  <a:lnTo>
                    <a:pt x="41166" y="19059"/>
                  </a:lnTo>
                  <a:lnTo>
                    <a:pt x="41391" y="18765"/>
                  </a:lnTo>
                  <a:lnTo>
                    <a:pt x="41601" y="18471"/>
                  </a:lnTo>
                  <a:lnTo>
                    <a:pt x="41810" y="18168"/>
                  </a:lnTo>
                  <a:lnTo>
                    <a:pt x="41990" y="17865"/>
                  </a:lnTo>
                  <a:lnTo>
                    <a:pt x="42170" y="17562"/>
                  </a:lnTo>
                  <a:lnTo>
                    <a:pt x="42334" y="17250"/>
                  </a:lnTo>
                  <a:lnTo>
                    <a:pt x="42484" y="16938"/>
                  </a:lnTo>
                  <a:lnTo>
                    <a:pt x="42619" y="16617"/>
                  </a:lnTo>
                  <a:lnTo>
                    <a:pt x="42754" y="16296"/>
                  </a:lnTo>
                  <a:lnTo>
                    <a:pt x="42874" y="15974"/>
                  </a:lnTo>
                  <a:lnTo>
                    <a:pt x="42963" y="15653"/>
                  </a:lnTo>
                  <a:lnTo>
                    <a:pt x="43053" y="15322"/>
                  </a:lnTo>
                  <a:lnTo>
                    <a:pt x="43128" y="14992"/>
                  </a:lnTo>
                  <a:lnTo>
                    <a:pt x="43203" y="14652"/>
                  </a:lnTo>
                  <a:lnTo>
                    <a:pt x="43248" y="14322"/>
                  </a:lnTo>
                  <a:lnTo>
                    <a:pt x="43278" y="13982"/>
                  </a:lnTo>
                  <a:lnTo>
                    <a:pt x="43308" y="13642"/>
                  </a:lnTo>
                  <a:lnTo>
                    <a:pt x="43308" y="13294"/>
                  </a:lnTo>
                  <a:lnTo>
                    <a:pt x="43308" y="12954"/>
                  </a:lnTo>
                  <a:lnTo>
                    <a:pt x="43278" y="12614"/>
                  </a:lnTo>
                  <a:lnTo>
                    <a:pt x="43248" y="12275"/>
                  </a:lnTo>
                  <a:lnTo>
                    <a:pt x="43203" y="11935"/>
                  </a:lnTo>
                  <a:lnTo>
                    <a:pt x="43128" y="11604"/>
                  </a:lnTo>
                  <a:lnTo>
                    <a:pt x="43053" y="11274"/>
                  </a:lnTo>
                  <a:lnTo>
                    <a:pt x="42963" y="10943"/>
                  </a:lnTo>
                  <a:lnTo>
                    <a:pt x="42874" y="10613"/>
                  </a:lnTo>
                  <a:lnTo>
                    <a:pt x="42754" y="10292"/>
                  </a:lnTo>
                  <a:lnTo>
                    <a:pt x="42619" y="9970"/>
                  </a:lnTo>
                  <a:lnTo>
                    <a:pt x="42484" y="9658"/>
                  </a:lnTo>
                  <a:lnTo>
                    <a:pt x="42334" y="9346"/>
                  </a:lnTo>
                  <a:lnTo>
                    <a:pt x="42170" y="9034"/>
                  </a:lnTo>
                  <a:lnTo>
                    <a:pt x="41990" y="8722"/>
                  </a:lnTo>
                  <a:lnTo>
                    <a:pt x="41810" y="8419"/>
                  </a:lnTo>
                  <a:lnTo>
                    <a:pt x="41601" y="8125"/>
                  </a:lnTo>
                  <a:lnTo>
                    <a:pt x="41391" y="7822"/>
                  </a:lnTo>
                  <a:lnTo>
                    <a:pt x="41166" y="7528"/>
                  </a:lnTo>
                  <a:lnTo>
                    <a:pt x="40942" y="7244"/>
                  </a:lnTo>
                  <a:lnTo>
                    <a:pt x="40702" y="6959"/>
                  </a:lnTo>
                  <a:lnTo>
                    <a:pt x="40433" y="6675"/>
                  </a:lnTo>
                  <a:lnTo>
                    <a:pt x="40178" y="6399"/>
                  </a:lnTo>
                  <a:lnTo>
                    <a:pt x="39894" y="6133"/>
                  </a:lnTo>
                  <a:lnTo>
                    <a:pt x="39609" y="5867"/>
                  </a:lnTo>
                  <a:lnTo>
                    <a:pt x="39309" y="5601"/>
                  </a:lnTo>
                  <a:lnTo>
                    <a:pt x="39010" y="5343"/>
                  </a:lnTo>
                  <a:lnTo>
                    <a:pt x="38696" y="5086"/>
                  </a:lnTo>
                  <a:lnTo>
                    <a:pt x="38366" y="4839"/>
                  </a:lnTo>
                  <a:lnTo>
                    <a:pt x="38022" y="4600"/>
                  </a:lnTo>
                  <a:lnTo>
                    <a:pt x="37677" y="4361"/>
                  </a:lnTo>
                  <a:lnTo>
                    <a:pt x="37333" y="4122"/>
                  </a:lnTo>
                  <a:lnTo>
                    <a:pt x="36973" y="3893"/>
                  </a:lnTo>
                  <a:lnTo>
                    <a:pt x="36599" y="3673"/>
                  </a:lnTo>
                  <a:lnTo>
                    <a:pt x="36210" y="3452"/>
                  </a:lnTo>
                  <a:lnTo>
                    <a:pt x="35820" y="3241"/>
                  </a:lnTo>
                  <a:lnTo>
                    <a:pt x="35431" y="3039"/>
                  </a:lnTo>
                  <a:lnTo>
                    <a:pt x="35027" y="2837"/>
                  </a:lnTo>
                  <a:lnTo>
                    <a:pt x="34607" y="2644"/>
                  </a:lnTo>
                  <a:lnTo>
                    <a:pt x="34188" y="2452"/>
                  </a:lnTo>
                  <a:lnTo>
                    <a:pt x="33769" y="2268"/>
                  </a:lnTo>
                  <a:lnTo>
                    <a:pt x="33334" y="2094"/>
                  </a:lnTo>
                  <a:lnTo>
                    <a:pt x="32885" y="1928"/>
                  </a:lnTo>
                  <a:lnTo>
                    <a:pt x="32436" y="1763"/>
                  </a:lnTo>
                  <a:lnTo>
                    <a:pt x="31972" y="1607"/>
                  </a:lnTo>
                  <a:lnTo>
                    <a:pt x="31507" y="1451"/>
                  </a:lnTo>
                  <a:lnTo>
                    <a:pt x="31043" y="1313"/>
                  </a:lnTo>
                  <a:lnTo>
                    <a:pt x="30564" y="1176"/>
                  </a:lnTo>
                  <a:lnTo>
                    <a:pt x="30085" y="1047"/>
                  </a:lnTo>
                  <a:lnTo>
                    <a:pt x="29591" y="928"/>
                  </a:lnTo>
                  <a:lnTo>
                    <a:pt x="29097" y="808"/>
                  </a:lnTo>
                  <a:lnTo>
                    <a:pt x="28602" y="698"/>
                  </a:lnTo>
                  <a:lnTo>
                    <a:pt x="28093" y="597"/>
                  </a:lnTo>
                  <a:lnTo>
                    <a:pt x="27584" y="505"/>
                  </a:lnTo>
                  <a:lnTo>
                    <a:pt x="27075" y="423"/>
                  </a:lnTo>
                  <a:lnTo>
                    <a:pt x="26551" y="340"/>
                  </a:lnTo>
                  <a:lnTo>
                    <a:pt x="26027" y="276"/>
                  </a:lnTo>
                  <a:lnTo>
                    <a:pt x="25488" y="212"/>
                  </a:lnTo>
                  <a:lnTo>
                    <a:pt x="24963" y="157"/>
                  </a:lnTo>
                  <a:lnTo>
                    <a:pt x="24409" y="111"/>
                  </a:lnTo>
                  <a:lnTo>
                    <a:pt x="23870" y="74"/>
                  </a:lnTo>
                  <a:lnTo>
                    <a:pt x="23331" y="37"/>
                  </a:lnTo>
                  <a:lnTo>
                    <a:pt x="22777" y="19"/>
                  </a:lnTo>
                  <a:lnTo>
                    <a:pt x="22223" y="10"/>
                  </a:lnTo>
                  <a:lnTo>
                    <a:pt x="21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137aa9371db_0_160"/>
            <p:cNvSpPr/>
            <p:nvPr/>
          </p:nvSpPr>
          <p:spPr>
            <a:xfrm>
              <a:off x="-17427025" y="-2044575"/>
              <a:ext cx="1082700" cy="664675"/>
            </a:xfrm>
            <a:custGeom>
              <a:avLst/>
              <a:gdLst/>
              <a:ahLst/>
              <a:cxnLst/>
              <a:rect l="l" t="t" r="r" b="b"/>
              <a:pathLst>
                <a:path w="43308" h="26587" fill="none" extrusionOk="0">
                  <a:moveTo>
                    <a:pt x="43308" y="13294"/>
                  </a:moveTo>
                  <a:lnTo>
                    <a:pt x="43308" y="13294"/>
                  </a:lnTo>
                  <a:lnTo>
                    <a:pt x="43308" y="13642"/>
                  </a:lnTo>
                  <a:lnTo>
                    <a:pt x="43278" y="13982"/>
                  </a:lnTo>
                  <a:lnTo>
                    <a:pt x="43248" y="14322"/>
                  </a:lnTo>
                  <a:lnTo>
                    <a:pt x="43203" y="14652"/>
                  </a:lnTo>
                  <a:lnTo>
                    <a:pt x="43128" y="14992"/>
                  </a:lnTo>
                  <a:lnTo>
                    <a:pt x="43053" y="15322"/>
                  </a:lnTo>
                  <a:lnTo>
                    <a:pt x="42963" y="15653"/>
                  </a:lnTo>
                  <a:lnTo>
                    <a:pt x="42874" y="15974"/>
                  </a:lnTo>
                  <a:lnTo>
                    <a:pt x="42754" y="16296"/>
                  </a:lnTo>
                  <a:lnTo>
                    <a:pt x="42619" y="16617"/>
                  </a:lnTo>
                  <a:lnTo>
                    <a:pt x="42484" y="16938"/>
                  </a:lnTo>
                  <a:lnTo>
                    <a:pt x="42334" y="17250"/>
                  </a:lnTo>
                  <a:lnTo>
                    <a:pt x="42170" y="17562"/>
                  </a:lnTo>
                  <a:lnTo>
                    <a:pt x="41990" y="17865"/>
                  </a:lnTo>
                  <a:lnTo>
                    <a:pt x="41810" y="18168"/>
                  </a:lnTo>
                  <a:lnTo>
                    <a:pt x="41601" y="18471"/>
                  </a:lnTo>
                  <a:lnTo>
                    <a:pt x="41391" y="18765"/>
                  </a:lnTo>
                  <a:lnTo>
                    <a:pt x="41166" y="19059"/>
                  </a:lnTo>
                  <a:lnTo>
                    <a:pt x="40942" y="19343"/>
                  </a:lnTo>
                  <a:lnTo>
                    <a:pt x="40702" y="19628"/>
                  </a:lnTo>
                  <a:lnTo>
                    <a:pt x="40433" y="19913"/>
                  </a:lnTo>
                  <a:lnTo>
                    <a:pt x="40178" y="20188"/>
                  </a:lnTo>
                  <a:lnTo>
                    <a:pt x="39894" y="20454"/>
                  </a:lnTo>
                  <a:lnTo>
                    <a:pt x="39609" y="20730"/>
                  </a:lnTo>
                  <a:lnTo>
                    <a:pt x="39309" y="20987"/>
                  </a:lnTo>
                  <a:lnTo>
                    <a:pt x="39010" y="21244"/>
                  </a:lnTo>
                  <a:lnTo>
                    <a:pt x="38696" y="21501"/>
                  </a:lnTo>
                  <a:lnTo>
                    <a:pt x="38366" y="21749"/>
                  </a:lnTo>
                  <a:lnTo>
                    <a:pt x="38022" y="21997"/>
                  </a:lnTo>
                  <a:lnTo>
                    <a:pt x="37677" y="22235"/>
                  </a:lnTo>
                  <a:lnTo>
                    <a:pt x="37333" y="22465"/>
                  </a:lnTo>
                  <a:lnTo>
                    <a:pt x="36973" y="22694"/>
                  </a:lnTo>
                  <a:lnTo>
                    <a:pt x="36599" y="22915"/>
                  </a:lnTo>
                  <a:lnTo>
                    <a:pt x="36210" y="23135"/>
                  </a:lnTo>
                  <a:lnTo>
                    <a:pt x="35820" y="23346"/>
                  </a:lnTo>
                  <a:lnTo>
                    <a:pt x="35431" y="23548"/>
                  </a:lnTo>
                  <a:lnTo>
                    <a:pt x="35027" y="23750"/>
                  </a:lnTo>
                  <a:lnTo>
                    <a:pt x="34607" y="23943"/>
                  </a:lnTo>
                  <a:lnTo>
                    <a:pt x="34188" y="24136"/>
                  </a:lnTo>
                  <a:lnTo>
                    <a:pt x="33769" y="24319"/>
                  </a:lnTo>
                  <a:lnTo>
                    <a:pt x="33334" y="24494"/>
                  </a:lnTo>
                  <a:lnTo>
                    <a:pt x="32885" y="24659"/>
                  </a:lnTo>
                  <a:lnTo>
                    <a:pt x="32436" y="24824"/>
                  </a:lnTo>
                  <a:lnTo>
                    <a:pt x="31972" y="24980"/>
                  </a:lnTo>
                  <a:lnTo>
                    <a:pt x="31507" y="25127"/>
                  </a:lnTo>
                  <a:lnTo>
                    <a:pt x="31043" y="25274"/>
                  </a:lnTo>
                  <a:lnTo>
                    <a:pt x="30564" y="25412"/>
                  </a:lnTo>
                  <a:lnTo>
                    <a:pt x="30085" y="25540"/>
                  </a:lnTo>
                  <a:lnTo>
                    <a:pt x="29591" y="25660"/>
                  </a:lnTo>
                  <a:lnTo>
                    <a:pt x="29097" y="25779"/>
                  </a:lnTo>
                  <a:lnTo>
                    <a:pt x="28602" y="25889"/>
                  </a:lnTo>
                  <a:lnTo>
                    <a:pt x="28093" y="25990"/>
                  </a:lnTo>
                  <a:lnTo>
                    <a:pt x="27584" y="26082"/>
                  </a:lnTo>
                  <a:lnTo>
                    <a:pt x="27075" y="26164"/>
                  </a:lnTo>
                  <a:lnTo>
                    <a:pt x="26551" y="26247"/>
                  </a:lnTo>
                  <a:lnTo>
                    <a:pt x="26027" y="26311"/>
                  </a:lnTo>
                  <a:lnTo>
                    <a:pt x="25488" y="26376"/>
                  </a:lnTo>
                  <a:lnTo>
                    <a:pt x="24963" y="26431"/>
                  </a:lnTo>
                  <a:lnTo>
                    <a:pt x="24409" y="26477"/>
                  </a:lnTo>
                  <a:lnTo>
                    <a:pt x="23870" y="26513"/>
                  </a:lnTo>
                  <a:lnTo>
                    <a:pt x="23331" y="26550"/>
                  </a:lnTo>
                  <a:lnTo>
                    <a:pt x="22777" y="26568"/>
                  </a:lnTo>
                  <a:lnTo>
                    <a:pt x="22223" y="26578"/>
                  </a:lnTo>
                  <a:lnTo>
                    <a:pt x="21654" y="26587"/>
                  </a:lnTo>
                  <a:lnTo>
                    <a:pt x="21654" y="26587"/>
                  </a:lnTo>
                  <a:lnTo>
                    <a:pt x="21100" y="26578"/>
                  </a:lnTo>
                  <a:lnTo>
                    <a:pt x="20546" y="26568"/>
                  </a:lnTo>
                  <a:lnTo>
                    <a:pt x="19992" y="26550"/>
                  </a:lnTo>
                  <a:lnTo>
                    <a:pt x="19438" y="26513"/>
                  </a:lnTo>
                  <a:lnTo>
                    <a:pt x="18899" y="26477"/>
                  </a:lnTo>
                  <a:lnTo>
                    <a:pt x="18359" y="26431"/>
                  </a:lnTo>
                  <a:lnTo>
                    <a:pt x="17820" y="26376"/>
                  </a:lnTo>
                  <a:lnTo>
                    <a:pt x="17296" y="26311"/>
                  </a:lnTo>
                  <a:lnTo>
                    <a:pt x="16772" y="26247"/>
                  </a:lnTo>
                  <a:lnTo>
                    <a:pt x="16248" y="26164"/>
                  </a:lnTo>
                  <a:lnTo>
                    <a:pt x="15724" y="26082"/>
                  </a:lnTo>
                  <a:lnTo>
                    <a:pt x="15215" y="25990"/>
                  </a:lnTo>
                  <a:lnTo>
                    <a:pt x="14706" y="25889"/>
                  </a:lnTo>
                  <a:lnTo>
                    <a:pt x="14211" y="25779"/>
                  </a:lnTo>
                  <a:lnTo>
                    <a:pt x="13717" y="25660"/>
                  </a:lnTo>
                  <a:lnTo>
                    <a:pt x="13223" y="25540"/>
                  </a:lnTo>
                  <a:lnTo>
                    <a:pt x="12744" y="25412"/>
                  </a:lnTo>
                  <a:lnTo>
                    <a:pt x="12265" y="25274"/>
                  </a:lnTo>
                  <a:lnTo>
                    <a:pt x="11800" y="25127"/>
                  </a:lnTo>
                  <a:lnTo>
                    <a:pt x="11336" y="24980"/>
                  </a:lnTo>
                  <a:lnTo>
                    <a:pt x="10872" y="24824"/>
                  </a:lnTo>
                  <a:lnTo>
                    <a:pt x="10423" y="24659"/>
                  </a:lnTo>
                  <a:lnTo>
                    <a:pt x="9988" y="24494"/>
                  </a:lnTo>
                  <a:lnTo>
                    <a:pt x="9554" y="24319"/>
                  </a:lnTo>
                  <a:lnTo>
                    <a:pt x="9120" y="24136"/>
                  </a:lnTo>
                  <a:lnTo>
                    <a:pt x="8701" y="23943"/>
                  </a:lnTo>
                  <a:lnTo>
                    <a:pt x="8281" y="23750"/>
                  </a:lnTo>
                  <a:lnTo>
                    <a:pt x="7877" y="23548"/>
                  </a:lnTo>
                  <a:lnTo>
                    <a:pt x="7488" y="23346"/>
                  </a:lnTo>
                  <a:lnTo>
                    <a:pt x="7098" y="23135"/>
                  </a:lnTo>
                  <a:lnTo>
                    <a:pt x="6709" y="22915"/>
                  </a:lnTo>
                  <a:lnTo>
                    <a:pt x="6349" y="22694"/>
                  </a:lnTo>
                  <a:lnTo>
                    <a:pt x="5975" y="22465"/>
                  </a:lnTo>
                  <a:lnTo>
                    <a:pt x="5631" y="22235"/>
                  </a:lnTo>
                  <a:lnTo>
                    <a:pt x="5286" y="21997"/>
                  </a:lnTo>
                  <a:lnTo>
                    <a:pt x="4942" y="21749"/>
                  </a:lnTo>
                  <a:lnTo>
                    <a:pt x="4627" y="21501"/>
                  </a:lnTo>
                  <a:lnTo>
                    <a:pt x="4298" y="21244"/>
                  </a:lnTo>
                  <a:lnTo>
                    <a:pt x="3998" y="20987"/>
                  </a:lnTo>
                  <a:lnTo>
                    <a:pt x="3699" y="20730"/>
                  </a:lnTo>
                  <a:lnTo>
                    <a:pt x="3414" y="20454"/>
                  </a:lnTo>
                  <a:lnTo>
                    <a:pt x="3130" y="20188"/>
                  </a:lnTo>
                  <a:lnTo>
                    <a:pt x="2875" y="19913"/>
                  </a:lnTo>
                  <a:lnTo>
                    <a:pt x="2621" y="19628"/>
                  </a:lnTo>
                  <a:lnTo>
                    <a:pt x="2366" y="19343"/>
                  </a:lnTo>
                  <a:lnTo>
                    <a:pt x="2141" y="19059"/>
                  </a:lnTo>
                  <a:lnTo>
                    <a:pt x="1917" y="18765"/>
                  </a:lnTo>
                  <a:lnTo>
                    <a:pt x="1707" y="18471"/>
                  </a:lnTo>
                  <a:lnTo>
                    <a:pt x="1498" y="18168"/>
                  </a:lnTo>
                  <a:lnTo>
                    <a:pt x="1318" y="17865"/>
                  </a:lnTo>
                  <a:lnTo>
                    <a:pt x="1138" y="17562"/>
                  </a:lnTo>
                  <a:lnTo>
                    <a:pt x="973" y="17250"/>
                  </a:lnTo>
                  <a:lnTo>
                    <a:pt x="824" y="16938"/>
                  </a:lnTo>
                  <a:lnTo>
                    <a:pt x="689" y="16617"/>
                  </a:lnTo>
                  <a:lnTo>
                    <a:pt x="554" y="16296"/>
                  </a:lnTo>
                  <a:lnTo>
                    <a:pt x="449" y="15974"/>
                  </a:lnTo>
                  <a:lnTo>
                    <a:pt x="344" y="15653"/>
                  </a:lnTo>
                  <a:lnTo>
                    <a:pt x="255" y="15322"/>
                  </a:lnTo>
                  <a:lnTo>
                    <a:pt x="180" y="14992"/>
                  </a:lnTo>
                  <a:lnTo>
                    <a:pt x="120" y="14652"/>
                  </a:lnTo>
                  <a:lnTo>
                    <a:pt x="60" y="14322"/>
                  </a:lnTo>
                  <a:lnTo>
                    <a:pt x="30" y="13982"/>
                  </a:lnTo>
                  <a:lnTo>
                    <a:pt x="15" y="13642"/>
                  </a:lnTo>
                  <a:lnTo>
                    <a:pt x="0" y="13294"/>
                  </a:lnTo>
                  <a:lnTo>
                    <a:pt x="0" y="13294"/>
                  </a:lnTo>
                  <a:lnTo>
                    <a:pt x="15" y="12954"/>
                  </a:lnTo>
                  <a:lnTo>
                    <a:pt x="30" y="12614"/>
                  </a:lnTo>
                  <a:lnTo>
                    <a:pt x="60" y="12275"/>
                  </a:lnTo>
                  <a:lnTo>
                    <a:pt x="120" y="11935"/>
                  </a:lnTo>
                  <a:lnTo>
                    <a:pt x="180" y="11604"/>
                  </a:lnTo>
                  <a:lnTo>
                    <a:pt x="255" y="11274"/>
                  </a:lnTo>
                  <a:lnTo>
                    <a:pt x="344" y="10943"/>
                  </a:lnTo>
                  <a:lnTo>
                    <a:pt x="449" y="10613"/>
                  </a:lnTo>
                  <a:lnTo>
                    <a:pt x="554" y="10292"/>
                  </a:lnTo>
                  <a:lnTo>
                    <a:pt x="689" y="9970"/>
                  </a:lnTo>
                  <a:lnTo>
                    <a:pt x="824" y="9658"/>
                  </a:lnTo>
                  <a:lnTo>
                    <a:pt x="973" y="9346"/>
                  </a:lnTo>
                  <a:lnTo>
                    <a:pt x="1138" y="9034"/>
                  </a:lnTo>
                  <a:lnTo>
                    <a:pt x="1318" y="8722"/>
                  </a:lnTo>
                  <a:lnTo>
                    <a:pt x="1498" y="8419"/>
                  </a:lnTo>
                  <a:lnTo>
                    <a:pt x="1707" y="8125"/>
                  </a:lnTo>
                  <a:lnTo>
                    <a:pt x="1917" y="7822"/>
                  </a:lnTo>
                  <a:lnTo>
                    <a:pt x="2141" y="7528"/>
                  </a:lnTo>
                  <a:lnTo>
                    <a:pt x="2366" y="7244"/>
                  </a:lnTo>
                  <a:lnTo>
                    <a:pt x="2621" y="6959"/>
                  </a:lnTo>
                  <a:lnTo>
                    <a:pt x="2875" y="6675"/>
                  </a:lnTo>
                  <a:lnTo>
                    <a:pt x="3130" y="6399"/>
                  </a:lnTo>
                  <a:lnTo>
                    <a:pt x="3414" y="6133"/>
                  </a:lnTo>
                  <a:lnTo>
                    <a:pt x="3699" y="5867"/>
                  </a:lnTo>
                  <a:lnTo>
                    <a:pt x="3998" y="5601"/>
                  </a:lnTo>
                  <a:lnTo>
                    <a:pt x="4298" y="5343"/>
                  </a:lnTo>
                  <a:lnTo>
                    <a:pt x="4627" y="5086"/>
                  </a:lnTo>
                  <a:lnTo>
                    <a:pt x="4942" y="4839"/>
                  </a:lnTo>
                  <a:lnTo>
                    <a:pt x="5286" y="4600"/>
                  </a:lnTo>
                  <a:lnTo>
                    <a:pt x="5631" y="4361"/>
                  </a:lnTo>
                  <a:lnTo>
                    <a:pt x="5975" y="4122"/>
                  </a:lnTo>
                  <a:lnTo>
                    <a:pt x="6349" y="3893"/>
                  </a:lnTo>
                  <a:lnTo>
                    <a:pt x="6709" y="3673"/>
                  </a:lnTo>
                  <a:lnTo>
                    <a:pt x="7098" y="3452"/>
                  </a:lnTo>
                  <a:lnTo>
                    <a:pt x="7488" y="3241"/>
                  </a:lnTo>
                  <a:lnTo>
                    <a:pt x="7877" y="3039"/>
                  </a:lnTo>
                  <a:lnTo>
                    <a:pt x="8281" y="2837"/>
                  </a:lnTo>
                  <a:lnTo>
                    <a:pt x="8701" y="2644"/>
                  </a:lnTo>
                  <a:lnTo>
                    <a:pt x="9120" y="2452"/>
                  </a:lnTo>
                  <a:lnTo>
                    <a:pt x="9554" y="2268"/>
                  </a:lnTo>
                  <a:lnTo>
                    <a:pt x="9988" y="2094"/>
                  </a:lnTo>
                  <a:lnTo>
                    <a:pt x="10423" y="1928"/>
                  </a:lnTo>
                  <a:lnTo>
                    <a:pt x="10872" y="1763"/>
                  </a:lnTo>
                  <a:lnTo>
                    <a:pt x="11336" y="1607"/>
                  </a:lnTo>
                  <a:lnTo>
                    <a:pt x="11800" y="1451"/>
                  </a:lnTo>
                  <a:lnTo>
                    <a:pt x="12265" y="1313"/>
                  </a:lnTo>
                  <a:lnTo>
                    <a:pt x="12744" y="1176"/>
                  </a:lnTo>
                  <a:lnTo>
                    <a:pt x="13223" y="1047"/>
                  </a:lnTo>
                  <a:lnTo>
                    <a:pt x="13717" y="928"/>
                  </a:lnTo>
                  <a:lnTo>
                    <a:pt x="14211" y="808"/>
                  </a:lnTo>
                  <a:lnTo>
                    <a:pt x="14706" y="698"/>
                  </a:lnTo>
                  <a:lnTo>
                    <a:pt x="15215" y="597"/>
                  </a:lnTo>
                  <a:lnTo>
                    <a:pt x="15724" y="505"/>
                  </a:lnTo>
                  <a:lnTo>
                    <a:pt x="16248" y="423"/>
                  </a:lnTo>
                  <a:lnTo>
                    <a:pt x="16772" y="340"/>
                  </a:lnTo>
                  <a:lnTo>
                    <a:pt x="17296" y="276"/>
                  </a:lnTo>
                  <a:lnTo>
                    <a:pt x="17820" y="212"/>
                  </a:lnTo>
                  <a:lnTo>
                    <a:pt x="18359" y="157"/>
                  </a:lnTo>
                  <a:lnTo>
                    <a:pt x="18899" y="111"/>
                  </a:lnTo>
                  <a:lnTo>
                    <a:pt x="19438" y="74"/>
                  </a:lnTo>
                  <a:lnTo>
                    <a:pt x="19992" y="37"/>
                  </a:lnTo>
                  <a:lnTo>
                    <a:pt x="20546" y="19"/>
                  </a:lnTo>
                  <a:lnTo>
                    <a:pt x="21100" y="10"/>
                  </a:lnTo>
                  <a:lnTo>
                    <a:pt x="21654" y="1"/>
                  </a:lnTo>
                  <a:lnTo>
                    <a:pt x="21654" y="1"/>
                  </a:lnTo>
                  <a:lnTo>
                    <a:pt x="22223" y="10"/>
                  </a:lnTo>
                  <a:lnTo>
                    <a:pt x="22777" y="19"/>
                  </a:lnTo>
                  <a:lnTo>
                    <a:pt x="23331" y="37"/>
                  </a:lnTo>
                  <a:lnTo>
                    <a:pt x="23870" y="74"/>
                  </a:lnTo>
                  <a:lnTo>
                    <a:pt x="24409" y="111"/>
                  </a:lnTo>
                  <a:lnTo>
                    <a:pt x="24963" y="157"/>
                  </a:lnTo>
                  <a:lnTo>
                    <a:pt x="25488" y="212"/>
                  </a:lnTo>
                  <a:lnTo>
                    <a:pt x="26027" y="276"/>
                  </a:lnTo>
                  <a:lnTo>
                    <a:pt x="26551" y="340"/>
                  </a:lnTo>
                  <a:lnTo>
                    <a:pt x="27075" y="423"/>
                  </a:lnTo>
                  <a:lnTo>
                    <a:pt x="27584" y="505"/>
                  </a:lnTo>
                  <a:lnTo>
                    <a:pt x="28093" y="597"/>
                  </a:lnTo>
                  <a:lnTo>
                    <a:pt x="28602" y="698"/>
                  </a:lnTo>
                  <a:lnTo>
                    <a:pt x="29097" y="808"/>
                  </a:lnTo>
                  <a:lnTo>
                    <a:pt x="29591" y="928"/>
                  </a:lnTo>
                  <a:lnTo>
                    <a:pt x="30085" y="1047"/>
                  </a:lnTo>
                  <a:lnTo>
                    <a:pt x="30564" y="1176"/>
                  </a:lnTo>
                  <a:lnTo>
                    <a:pt x="31043" y="1313"/>
                  </a:lnTo>
                  <a:lnTo>
                    <a:pt x="31507" y="1451"/>
                  </a:lnTo>
                  <a:lnTo>
                    <a:pt x="31972" y="1607"/>
                  </a:lnTo>
                  <a:lnTo>
                    <a:pt x="32436" y="1763"/>
                  </a:lnTo>
                  <a:lnTo>
                    <a:pt x="32885" y="1928"/>
                  </a:lnTo>
                  <a:lnTo>
                    <a:pt x="33334" y="2094"/>
                  </a:lnTo>
                  <a:lnTo>
                    <a:pt x="33769" y="2268"/>
                  </a:lnTo>
                  <a:lnTo>
                    <a:pt x="34188" y="2452"/>
                  </a:lnTo>
                  <a:lnTo>
                    <a:pt x="34607" y="2644"/>
                  </a:lnTo>
                  <a:lnTo>
                    <a:pt x="35027" y="2837"/>
                  </a:lnTo>
                  <a:lnTo>
                    <a:pt x="35431" y="3039"/>
                  </a:lnTo>
                  <a:lnTo>
                    <a:pt x="35820" y="3241"/>
                  </a:lnTo>
                  <a:lnTo>
                    <a:pt x="36210" y="3452"/>
                  </a:lnTo>
                  <a:lnTo>
                    <a:pt x="36599" y="3673"/>
                  </a:lnTo>
                  <a:lnTo>
                    <a:pt x="36973" y="3893"/>
                  </a:lnTo>
                  <a:lnTo>
                    <a:pt x="37333" y="4122"/>
                  </a:lnTo>
                  <a:lnTo>
                    <a:pt x="37677" y="4361"/>
                  </a:lnTo>
                  <a:lnTo>
                    <a:pt x="38022" y="4600"/>
                  </a:lnTo>
                  <a:lnTo>
                    <a:pt x="38366" y="4839"/>
                  </a:lnTo>
                  <a:lnTo>
                    <a:pt x="38696" y="5086"/>
                  </a:lnTo>
                  <a:lnTo>
                    <a:pt x="39010" y="5343"/>
                  </a:lnTo>
                  <a:lnTo>
                    <a:pt x="39309" y="5601"/>
                  </a:lnTo>
                  <a:lnTo>
                    <a:pt x="39609" y="5867"/>
                  </a:lnTo>
                  <a:lnTo>
                    <a:pt x="39894" y="6133"/>
                  </a:lnTo>
                  <a:lnTo>
                    <a:pt x="40178" y="6399"/>
                  </a:lnTo>
                  <a:lnTo>
                    <a:pt x="40433" y="6675"/>
                  </a:lnTo>
                  <a:lnTo>
                    <a:pt x="40702" y="6959"/>
                  </a:lnTo>
                  <a:lnTo>
                    <a:pt x="40942" y="7244"/>
                  </a:lnTo>
                  <a:lnTo>
                    <a:pt x="41166" y="7528"/>
                  </a:lnTo>
                  <a:lnTo>
                    <a:pt x="41391" y="7822"/>
                  </a:lnTo>
                  <a:lnTo>
                    <a:pt x="41601" y="8125"/>
                  </a:lnTo>
                  <a:lnTo>
                    <a:pt x="41810" y="8419"/>
                  </a:lnTo>
                  <a:lnTo>
                    <a:pt x="41990" y="8722"/>
                  </a:lnTo>
                  <a:lnTo>
                    <a:pt x="42170" y="9034"/>
                  </a:lnTo>
                  <a:lnTo>
                    <a:pt x="42334" y="9346"/>
                  </a:lnTo>
                  <a:lnTo>
                    <a:pt x="42484" y="9658"/>
                  </a:lnTo>
                  <a:lnTo>
                    <a:pt x="42619" y="9970"/>
                  </a:lnTo>
                  <a:lnTo>
                    <a:pt x="42754" y="10292"/>
                  </a:lnTo>
                  <a:lnTo>
                    <a:pt x="42874" y="10613"/>
                  </a:lnTo>
                  <a:lnTo>
                    <a:pt x="42963" y="10943"/>
                  </a:lnTo>
                  <a:lnTo>
                    <a:pt x="43053" y="11274"/>
                  </a:lnTo>
                  <a:lnTo>
                    <a:pt x="43128" y="11604"/>
                  </a:lnTo>
                  <a:lnTo>
                    <a:pt x="43203" y="11935"/>
                  </a:lnTo>
                  <a:lnTo>
                    <a:pt x="43248" y="12275"/>
                  </a:lnTo>
                  <a:lnTo>
                    <a:pt x="43278" y="12614"/>
                  </a:lnTo>
                  <a:lnTo>
                    <a:pt x="43308" y="12954"/>
                  </a:lnTo>
                  <a:lnTo>
                    <a:pt x="43308" y="13294"/>
                  </a:lnTo>
                  <a:lnTo>
                    <a:pt x="43308" y="132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137aa9371db_0_160"/>
            <p:cNvSpPr/>
            <p:nvPr/>
          </p:nvSpPr>
          <p:spPr>
            <a:xfrm>
              <a:off x="-16344350" y="-1712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137aa9371db_0_160"/>
            <p:cNvSpPr/>
            <p:nvPr/>
          </p:nvSpPr>
          <p:spPr>
            <a:xfrm>
              <a:off x="-570775" y="-7940400"/>
              <a:ext cx="1082725" cy="664675"/>
            </a:xfrm>
            <a:custGeom>
              <a:avLst/>
              <a:gdLst/>
              <a:ahLst/>
              <a:cxnLst/>
              <a:rect l="l" t="t" r="r" b="b"/>
              <a:pathLst>
                <a:path w="43309" h="26587" extrusionOk="0">
                  <a:moveTo>
                    <a:pt x="21085" y="0"/>
                  </a:moveTo>
                  <a:lnTo>
                    <a:pt x="20531" y="19"/>
                  </a:lnTo>
                  <a:lnTo>
                    <a:pt x="19977" y="37"/>
                  </a:lnTo>
                  <a:lnTo>
                    <a:pt x="19438" y="65"/>
                  </a:lnTo>
                  <a:lnTo>
                    <a:pt x="18884" y="110"/>
                  </a:lnTo>
                  <a:lnTo>
                    <a:pt x="18345" y="156"/>
                  </a:lnTo>
                  <a:lnTo>
                    <a:pt x="17821" y="211"/>
                  </a:lnTo>
                  <a:lnTo>
                    <a:pt x="17281" y="267"/>
                  </a:lnTo>
                  <a:lnTo>
                    <a:pt x="16757" y="340"/>
                  </a:lnTo>
                  <a:lnTo>
                    <a:pt x="16233" y="423"/>
                  </a:lnTo>
                  <a:lnTo>
                    <a:pt x="15724" y="505"/>
                  </a:lnTo>
                  <a:lnTo>
                    <a:pt x="15215" y="597"/>
                  </a:lnTo>
                  <a:lnTo>
                    <a:pt x="14706" y="698"/>
                  </a:lnTo>
                  <a:lnTo>
                    <a:pt x="14197" y="808"/>
                  </a:lnTo>
                  <a:lnTo>
                    <a:pt x="13702" y="918"/>
                  </a:lnTo>
                  <a:lnTo>
                    <a:pt x="13223" y="1047"/>
                  </a:lnTo>
                  <a:lnTo>
                    <a:pt x="12729" y="1175"/>
                  </a:lnTo>
                  <a:lnTo>
                    <a:pt x="12265" y="1313"/>
                  </a:lnTo>
                  <a:lnTo>
                    <a:pt x="11786" y="1451"/>
                  </a:lnTo>
                  <a:lnTo>
                    <a:pt x="11321" y="1607"/>
                  </a:lnTo>
                  <a:lnTo>
                    <a:pt x="10872" y="1763"/>
                  </a:lnTo>
                  <a:lnTo>
                    <a:pt x="10423" y="1928"/>
                  </a:lnTo>
                  <a:lnTo>
                    <a:pt x="9974" y="2093"/>
                  </a:lnTo>
                  <a:lnTo>
                    <a:pt x="9539" y="2268"/>
                  </a:lnTo>
                  <a:lnTo>
                    <a:pt x="9120" y="2451"/>
                  </a:lnTo>
                  <a:lnTo>
                    <a:pt x="8686" y="2644"/>
                  </a:lnTo>
                  <a:lnTo>
                    <a:pt x="8281" y="2837"/>
                  </a:lnTo>
                  <a:lnTo>
                    <a:pt x="7877" y="3039"/>
                  </a:lnTo>
                  <a:lnTo>
                    <a:pt x="7473" y="3241"/>
                  </a:lnTo>
                  <a:lnTo>
                    <a:pt x="7083" y="3452"/>
                  </a:lnTo>
                  <a:lnTo>
                    <a:pt x="6709" y="3672"/>
                  </a:lnTo>
                  <a:lnTo>
                    <a:pt x="6335" y="3893"/>
                  </a:lnTo>
                  <a:lnTo>
                    <a:pt x="5975" y="4122"/>
                  </a:lnTo>
                  <a:lnTo>
                    <a:pt x="5616" y="4352"/>
                  </a:lnTo>
                  <a:lnTo>
                    <a:pt x="5272" y="4590"/>
                  </a:lnTo>
                  <a:lnTo>
                    <a:pt x="4942" y="4838"/>
                  </a:lnTo>
                  <a:lnTo>
                    <a:pt x="4613" y="5086"/>
                  </a:lnTo>
                  <a:lnTo>
                    <a:pt x="4298" y="5343"/>
                  </a:lnTo>
                  <a:lnTo>
                    <a:pt x="3984" y="5600"/>
                  </a:lnTo>
                  <a:lnTo>
                    <a:pt x="3699" y="5857"/>
                  </a:lnTo>
                  <a:lnTo>
                    <a:pt x="3415" y="6133"/>
                  </a:lnTo>
                  <a:lnTo>
                    <a:pt x="3130" y="6399"/>
                  </a:lnTo>
                  <a:lnTo>
                    <a:pt x="2861" y="6674"/>
                  </a:lnTo>
                  <a:lnTo>
                    <a:pt x="2606" y="6959"/>
                  </a:lnTo>
                  <a:lnTo>
                    <a:pt x="2366" y="7244"/>
                  </a:lnTo>
                  <a:lnTo>
                    <a:pt x="2127" y="7528"/>
                  </a:lnTo>
                  <a:lnTo>
                    <a:pt x="1902" y="7822"/>
                  </a:lnTo>
                  <a:lnTo>
                    <a:pt x="1692" y="8116"/>
                  </a:lnTo>
                  <a:lnTo>
                    <a:pt x="1498" y="8419"/>
                  </a:lnTo>
                  <a:lnTo>
                    <a:pt x="1303" y="8722"/>
                  </a:lnTo>
                  <a:lnTo>
                    <a:pt x="1138" y="9034"/>
                  </a:lnTo>
                  <a:lnTo>
                    <a:pt x="974" y="9337"/>
                  </a:lnTo>
                  <a:lnTo>
                    <a:pt x="824" y="9658"/>
                  </a:lnTo>
                  <a:lnTo>
                    <a:pt x="674" y="9970"/>
                  </a:lnTo>
                  <a:lnTo>
                    <a:pt x="554" y="10291"/>
                  </a:lnTo>
                  <a:lnTo>
                    <a:pt x="435" y="10613"/>
                  </a:lnTo>
                  <a:lnTo>
                    <a:pt x="330" y="10943"/>
                  </a:lnTo>
                  <a:lnTo>
                    <a:pt x="240" y="11274"/>
                  </a:lnTo>
                  <a:lnTo>
                    <a:pt x="165" y="11604"/>
                  </a:lnTo>
                  <a:lnTo>
                    <a:pt x="105" y="11935"/>
                  </a:lnTo>
                  <a:lnTo>
                    <a:pt x="60" y="12274"/>
                  </a:lnTo>
                  <a:lnTo>
                    <a:pt x="30" y="12614"/>
                  </a:lnTo>
                  <a:lnTo>
                    <a:pt x="0" y="12954"/>
                  </a:lnTo>
                  <a:lnTo>
                    <a:pt x="0" y="13293"/>
                  </a:lnTo>
                  <a:lnTo>
                    <a:pt x="0" y="13642"/>
                  </a:lnTo>
                  <a:lnTo>
                    <a:pt x="30" y="13982"/>
                  </a:lnTo>
                  <a:lnTo>
                    <a:pt x="60" y="14322"/>
                  </a:lnTo>
                  <a:lnTo>
                    <a:pt x="105" y="14652"/>
                  </a:lnTo>
                  <a:lnTo>
                    <a:pt x="165" y="14992"/>
                  </a:lnTo>
                  <a:lnTo>
                    <a:pt x="240" y="15322"/>
                  </a:lnTo>
                  <a:lnTo>
                    <a:pt x="330" y="15653"/>
                  </a:lnTo>
                  <a:lnTo>
                    <a:pt x="435" y="15974"/>
                  </a:lnTo>
                  <a:lnTo>
                    <a:pt x="554" y="16295"/>
                  </a:lnTo>
                  <a:lnTo>
                    <a:pt x="674" y="16617"/>
                  </a:lnTo>
                  <a:lnTo>
                    <a:pt x="824" y="16938"/>
                  </a:lnTo>
                  <a:lnTo>
                    <a:pt x="974" y="17250"/>
                  </a:lnTo>
                  <a:lnTo>
                    <a:pt x="1138" y="17562"/>
                  </a:lnTo>
                  <a:lnTo>
                    <a:pt x="1303" y="17865"/>
                  </a:lnTo>
                  <a:lnTo>
                    <a:pt x="1498" y="18168"/>
                  </a:lnTo>
                  <a:lnTo>
                    <a:pt x="1692" y="18471"/>
                  </a:lnTo>
                  <a:lnTo>
                    <a:pt x="1902" y="18765"/>
                  </a:lnTo>
                  <a:lnTo>
                    <a:pt x="2127" y="19059"/>
                  </a:lnTo>
                  <a:lnTo>
                    <a:pt x="2366" y="19343"/>
                  </a:lnTo>
                  <a:lnTo>
                    <a:pt x="2606" y="19628"/>
                  </a:lnTo>
                  <a:lnTo>
                    <a:pt x="2861" y="19912"/>
                  </a:lnTo>
                  <a:lnTo>
                    <a:pt x="3130" y="20188"/>
                  </a:lnTo>
                  <a:lnTo>
                    <a:pt x="3415" y="20463"/>
                  </a:lnTo>
                  <a:lnTo>
                    <a:pt x="3699" y="20729"/>
                  </a:lnTo>
                  <a:lnTo>
                    <a:pt x="3984" y="20996"/>
                  </a:lnTo>
                  <a:lnTo>
                    <a:pt x="4298" y="21253"/>
                  </a:lnTo>
                  <a:lnTo>
                    <a:pt x="4613" y="21501"/>
                  </a:lnTo>
                  <a:lnTo>
                    <a:pt x="4942" y="21748"/>
                  </a:lnTo>
                  <a:lnTo>
                    <a:pt x="5272" y="21996"/>
                  </a:lnTo>
                  <a:lnTo>
                    <a:pt x="5616" y="22235"/>
                  </a:lnTo>
                  <a:lnTo>
                    <a:pt x="5975" y="22465"/>
                  </a:lnTo>
                  <a:lnTo>
                    <a:pt x="6335" y="22694"/>
                  </a:lnTo>
                  <a:lnTo>
                    <a:pt x="6709" y="22914"/>
                  </a:lnTo>
                  <a:lnTo>
                    <a:pt x="7083" y="23135"/>
                  </a:lnTo>
                  <a:lnTo>
                    <a:pt x="7473" y="23346"/>
                  </a:lnTo>
                  <a:lnTo>
                    <a:pt x="7877" y="23557"/>
                  </a:lnTo>
                  <a:lnTo>
                    <a:pt x="8281" y="23750"/>
                  </a:lnTo>
                  <a:lnTo>
                    <a:pt x="8686" y="23952"/>
                  </a:lnTo>
                  <a:lnTo>
                    <a:pt x="9120" y="24135"/>
                  </a:lnTo>
                  <a:lnTo>
                    <a:pt x="9539" y="24319"/>
                  </a:lnTo>
                  <a:lnTo>
                    <a:pt x="9974" y="24493"/>
                  </a:lnTo>
                  <a:lnTo>
                    <a:pt x="10423" y="24668"/>
                  </a:lnTo>
                  <a:lnTo>
                    <a:pt x="10872" y="24824"/>
                  </a:lnTo>
                  <a:lnTo>
                    <a:pt x="11321" y="24989"/>
                  </a:lnTo>
                  <a:lnTo>
                    <a:pt x="11786" y="25136"/>
                  </a:lnTo>
                  <a:lnTo>
                    <a:pt x="12265" y="25283"/>
                  </a:lnTo>
                  <a:lnTo>
                    <a:pt x="12729" y="25411"/>
                  </a:lnTo>
                  <a:lnTo>
                    <a:pt x="13223" y="25549"/>
                  </a:lnTo>
                  <a:lnTo>
                    <a:pt x="13702" y="25668"/>
                  </a:lnTo>
                  <a:lnTo>
                    <a:pt x="14197" y="25779"/>
                  </a:lnTo>
                  <a:lnTo>
                    <a:pt x="14706" y="25889"/>
                  </a:lnTo>
                  <a:lnTo>
                    <a:pt x="15215" y="25990"/>
                  </a:lnTo>
                  <a:lnTo>
                    <a:pt x="15724" y="26082"/>
                  </a:lnTo>
                  <a:lnTo>
                    <a:pt x="16233" y="26173"/>
                  </a:lnTo>
                  <a:lnTo>
                    <a:pt x="16757" y="26247"/>
                  </a:lnTo>
                  <a:lnTo>
                    <a:pt x="17281" y="26320"/>
                  </a:lnTo>
                  <a:lnTo>
                    <a:pt x="17821" y="26385"/>
                  </a:lnTo>
                  <a:lnTo>
                    <a:pt x="18345" y="26440"/>
                  </a:lnTo>
                  <a:lnTo>
                    <a:pt x="18884" y="26486"/>
                  </a:lnTo>
                  <a:lnTo>
                    <a:pt x="19438" y="26522"/>
                  </a:lnTo>
                  <a:lnTo>
                    <a:pt x="19977" y="26550"/>
                  </a:lnTo>
                  <a:lnTo>
                    <a:pt x="20531" y="26568"/>
                  </a:lnTo>
                  <a:lnTo>
                    <a:pt x="21085" y="26586"/>
                  </a:lnTo>
                  <a:lnTo>
                    <a:pt x="22208" y="26586"/>
                  </a:lnTo>
                  <a:lnTo>
                    <a:pt x="22762" y="26568"/>
                  </a:lnTo>
                  <a:lnTo>
                    <a:pt x="23316" y="26550"/>
                  </a:lnTo>
                  <a:lnTo>
                    <a:pt x="23856" y="26522"/>
                  </a:lnTo>
                  <a:lnTo>
                    <a:pt x="24410" y="26486"/>
                  </a:lnTo>
                  <a:lnTo>
                    <a:pt x="24949" y="26440"/>
                  </a:lnTo>
                  <a:lnTo>
                    <a:pt x="25473" y="26385"/>
                  </a:lnTo>
                  <a:lnTo>
                    <a:pt x="26012" y="26320"/>
                  </a:lnTo>
                  <a:lnTo>
                    <a:pt x="26536" y="26247"/>
                  </a:lnTo>
                  <a:lnTo>
                    <a:pt x="27060" y="26173"/>
                  </a:lnTo>
                  <a:lnTo>
                    <a:pt x="27569" y="26082"/>
                  </a:lnTo>
                  <a:lnTo>
                    <a:pt x="28093" y="25990"/>
                  </a:lnTo>
                  <a:lnTo>
                    <a:pt x="28588" y="25889"/>
                  </a:lnTo>
                  <a:lnTo>
                    <a:pt x="29097" y="25779"/>
                  </a:lnTo>
                  <a:lnTo>
                    <a:pt x="29591" y="25668"/>
                  </a:lnTo>
                  <a:lnTo>
                    <a:pt x="30070" y="25549"/>
                  </a:lnTo>
                  <a:lnTo>
                    <a:pt x="30564" y="25411"/>
                  </a:lnTo>
                  <a:lnTo>
                    <a:pt x="31029" y="25283"/>
                  </a:lnTo>
                  <a:lnTo>
                    <a:pt x="31508" y="25136"/>
                  </a:lnTo>
                  <a:lnTo>
                    <a:pt x="31972" y="24989"/>
                  </a:lnTo>
                  <a:lnTo>
                    <a:pt x="32421" y="24824"/>
                  </a:lnTo>
                  <a:lnTo>
                    <a:pt x="32870" y="24668"/>
                  </a:lnTo>
                  <a:lnTo>
                    <a:pt x="33320" y="24493"/>
                  </a:lnTo>
                  <a:lnTo>
                    <a:pt x="33754" y="24319"/>
                  </a:lnTo>
                  <a:lnTo>
                    <a:pt x="34188" y="24135"/>
                  </a:lnTo>
                  <a:lnTo>
                    <a:pt x="34608" y="23952"/>
                  </a:lnTo>
                  <a:lnTo>
                    <a:pt x="35012" y="23750"/>
                  </a:lnTo>
                  <a:lnTo>
                    <a:pt x="35416" y="23557"/>
                  </a:lnTo>
                  <a:lnTo>
                    <a:pt x="35821" y="23346"/>
                  </a:lnTo>
                  <a:lnTo>
                    <a:pt x="36210" y="23135"/>
                  </a:lnTo>
                  <a:lnTo>
                    <a:pt x="36584" y="22914"/>
                  </a:lnTo>
                  <a:lnTo>
                    <a:pt x="36959" y="22694"/>
                  </a:lnTo>
                  <a:lnTo>
                    <a:pt x="37318" y="22465"/>
                  </a:lnTo>
                  <a:lnTo>
                    <a:pt x="37677" y="22235"/>
                  </a:lnTo>
                  <a:lnTo>
                    <a:pt x="38022" y="21996"/>
                  </a:lnTo>
                  <a:lnTo>
                    <a:pt x="38351" y="21748"/>
                  </a:lnTo>
                  <a:lnTo>
                    <a:pt x="38681" y="21501"/>
                  </a:lnTo>
                  <a:lnTo>
                    <a:pt x="38995" y="21253"/>
                  </a:lnTo>
                  <a:lnTo>
                    <a:pt x="39310" y="20996"/>
                  </a:lnTo>
                  <a:lnTo>
                    <a:pt x="39609" y="20729"/>
                  </a:lnTo>
                  <a:lnTo>
                    <a:pt x="39894" y="20463"/>
                  </a:lnTo>
                  <a:lnTo>
                    <a:pt x="40163" y="20188"/>
                  </a:lnTo>
                  <a:lnTo>
                    <a:pt x="40433" y="19912"/>
                  </a:lnTo>
                  <a:lnTo>
                    <a:pt x="40687" y="19628"/>
                  </a:lnTo>
                  <a:lnTo>
                    <a:pt x="40927" y="19343"/>
                  </a:lnTo>
                  <a:lnTo>
                    <a:pt x="41167" y="19059"/>
                  </a:lnTo>
                  <a:lnTo>
                    <a:pt x="41391" y="18765"/>
                  </a:lnTo>
                  <a:lnTo>
                    <a:pt x="41601" y="18471"/>
                  </a:lnTo>
                  <a:lnTo>
                    <a:pt x="41796" y="18168"/>
                  </a:lnTo>
                  <a:lnTo>
                    <a:pt x="41990" y="17865"/>
                  </a:lnTo>
                  <a:lnTo>
                    <a:pt x="42170" y="17562"/>
                  </a:lnTo>
                  <a:lnTo>
                    <a:pt x="42335" y="17250"/>
                  </a:lnTo>
                  <a:lnTo>
                    <a:pt x="42484" y="16938"/>
                  </a:lnTo>
                  <a:lnTo>
                    <a:pt x="42619" y="16617"/>
                  </a:lnTo>
                  <a:lnTo>
                    <a:pt x="42754" y="16295"/>
                  </a:lnTo>
                  <a:lnTo>
                    <a:pt x="42859" y="15974"/>
                  </a:lnTo>
                  <a:lnTo>
                    <a:pt x="42964" y="15653"/>
                  </a:lnTo>
                  <a:lnTo>
                    <a:pt x="43053" y="15322"/>
                  </a:lnTo>
                  <a:lnTo>
                    <a:pt x="43128" y="14992"/>
                  </a:lnTo>
                  <a:lnTo>
                    <a:pt x="43188" y="14652"/>
                  </a:lnTo>
                  <a:lnTo>
                    <a:pt x="43233" y="14322"/>
                  </a:lnTo>
                  <a:lnTo>
                    <a:pt x="43278" y="13982"/>
                  </a:lnTo>
                  <a:lnTo>
                    <a:pt x="43293" y="13642"/>
                  </a:lnTo>
                  <a:lnTo>
                    <a:pt x="43308" y="13293"/>
                  </a:lnTo>
                  <a:lnTo>
                    <a:pt x="43293" y="12954"/>
                  </a:lnTo>
                  <a:lnTo>
                    <a:pt x="43278" y="12614"/>
                  </a:lnTo>
                  <a:lnTo>
                    <a:pt x="43233" y="12274"/>
                  </a:lnTo>
                  <a:lnTo>
                    <a:pt x="43188" y="11935"/>
                  </a:lnTo>
                  <a:lnTo>
                    <a:pt x="43128" y="11604"/>
                  </a:lnTo>
                  <a:lnTo>
                    <a:pt x="43053" y="11274"/>
                  </a:lnTo>
                  <a:lnTo>
                    <a:pt x="42964" y="10943"/>
                  </a:lnTo>
                  <a:lnTo>
                    <a:pt x="42859" y="10613"/>
                  </a:lnTo>
                  <a:lnTo>
                    <a:pt x="42754" y="10291"/>
                  </a:lnTo>
                  <a:lnTo>
                    <a:pt x="42619" y="9970"/>
                  </a:lnTo>
                  <a:lnTo>
                    <a:pt x="42484" y="9658"/>
                  </a:lnTo>
                  <a:lnTo>
                    <a:pt x="42335" y="9337"/>
                  </a:lnTo>
                  <a:lnTo>
                    <a:pt x="42170" y="9034"/>
                  </a:lnTo>
                  <a:lnTo>
                    <a:pt x="41990" y="8722"/>
                  </a:lnTo>
                  <a:lnTo>
                    <a:pt x="41796" y="8419"/>
                  </a:lnTo>
                  <a:lnTo>
                    <a:pt x="41601" y="8116"/>
                  </a:lnTo>
                  <a:lnTo>
                    <a:pt x="41391" y="7822"/>
                  </a:lnTo>
                  <a:lnTo>
                    <a:pt x="41167" y="7528"/>
                  </a:lnTo>
                  <a:lnTo>
                    <a:pt x="40927" y="7244"/>
                  </a:lnTo>
                  <a:lnTo>
                    <a:pt x="40687" y="6959"/>
                  </a:lnTo>
                  <a:lnTo>
                    <a:pt x="40433" y="6674"/>
                  </a:lnTo>
                  <a:lnTo>
                    <a:pt x="40163" y="6399"/>
                  </a:lnTo>
                  <a:lnTo>
                    <a:pt x="39894" y="6133"/>
                  </a:lnTo>
                  <a:lnTo>
                    <a:pt x="39609" y="5857"/>
                  </a:lnTo>
                  <a:lnTo>
                    <a:pt x="39310" y="5600"/>
                  </a:lnTo>
                  <a:lnTo>
                    <a:pt x="38995" y="5343"/>
                  </a:lnTo>
                  <a:lnTo>
                    <a:pt x="38681" y="5086"/>
                  </a:lnTo>
                  <a:lnTo>
                    <a:pt x="38351" y="4838"/>
                  </a:lnTo>
                  <a:lnTo>
                    <a:pt x="38022" y="4590"/>
                  </a:lnTo>
                  <a:lnTo>
                    <a:pt x="37677" y="4352"/>
                  </a:lnTo>
                  <a:lnTo>
                    <a:pt x="37318" y="4122"/>
                  </a:lnTo>
                  <a:lnTo>
                    <a:pt x="36959" y="3893"/>
                  </a:lnTo>
                  <a:lnTo>
                    <a:pt x="36584" y="3672"/>
                  </a:lnTo>
                  <a:lnTo>
                    <a:pt x="36210" y="3452"/>
                  </a:lnTo>
                  <a:lnTo>
                    <a:pt x="35821" y="3241"/>
                  </a:lnTo>
                  <a:lnTo>
                    <a:pt x="35416" y="3039"/>
                  </a:lnTo>
                  <a:lnTo>
                    <a:pt x="35012" y="2837"/>
                  </a:lnTo>
                  <a:lnTo>
                    <a:pt x="34608" y="2644"/>
                  </a:lnTo>
                  <a:lnTo>
                    <a:pt x="34188" y="2451"/>
                  </a:lnTo>
                  <a:lnTo>
                    <a:pt x="33754" y="2268"/>
                  </a:lnTo>
                  <a:lnTo>
                    <a:pt x="33320" y="2093"/>
                  </a:lnTo>
                  <a:lnTo>
                    <a:pt x="32870" y="1928"/>
                  </a:lnTo>
                  <a:lnTo>
                    <a:pt x="32421" y="1763"/>
                  </a:lnTo>
                  <a:lnTo>
                    <a:pt x="31972" y="1607"/>
                  </a:lnTo>
                  <a:lnTo>
                    <a:pt x="31508" y="1451"/>
                  </a:lnTo>
                  <a:lnTo>
                    <a:pt x="31029" y="1313"/>
                  </a:lnTo>
                  <a:lnTo>
                    <a:pt x="30564" y="1175"/>
                  </a:lnTo>
                  <a:lnTo>
                    <a:pt x="30070" y="1047"/>
                  </a:lnTo>
                  <a:lnTo>
                    <a:pt x="29591" y="918"/>
                  </a:lnTo>
                  <a:lnTo>
                    <a:pt x="29097" y="808"/>
                  </a:lnTo>
                  <a:lnTo>
                    <a:pt x="28588" y="698"/>
                  </a:lnTo>
                  <a:lnTo>
                    <a:pt x="28093" y="597"/>
                  </a:lnTo>
                  <a:lnTo>
                    <a:pt x="27569" y="505"/>
                  </a:lnTo>
                  <a:lnTo>
                    <a:pt x="27060" y="423"/>
                  </a:lnTo>
                  <a:lnTo>
                    <a:pt x="26536" y="340"/>
                  </a:lnTo>
                  <a:lnTo>
                    <a:pt x="26012" y="267"/>
                  </a:lnTo>
                  <a:lnTo>
                    <a:pt x="25473" y="211"/>
                  </a:lnTo>
                  <a:lnTo>
                    <a:pt x="24949" y="156"/>
                  </a:lnTo>
                  <a:lnTo>
                    <a:pt x="24410" y="110"/>
                  </a:lnTo>
                  <a:lnTo>
                    <a:pt x="23856" y="65"/>
                  </a:lnTo>
                  <a:lnTo>
                    <a:pt x="23316" y="37"/>
                  </a:lnTo>
                  <a:lnTo>
                    <a:pt x="22762" y="19"/>
                  </a:lnTo>
                  <a:lnTo>
                    <a:pt x="222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137aa9371db_0_160"/>
            <p:cNvSpPr/>
            <p:nvPr/>
          </p:nvSpPr>
          <p:spPr>
            <a:xfrm>
              <a:off x="-570775" y="-7940400"/>
              <a:ext cx="1082725" cy="664675"/>
            </a:xfrm>
            <a:custGeom>
              <a:avLst/>
              <a:gdLst/>
              <a:ahLst/>
              <a:cxnLst/>
              <a:rect l="l" t="t" r="r" b="b"/>
              <a:pathLst>
                <a:path w="43309" h="26587" fill="none" extrusionOk="0">
                  <a:moveTo>
                    <a:pt x="43308" y="13293"/>
                  </a:moveTo>
                  <a:lnTo>
                    <a:pt x="43308" y="13293"/>
                  </a:lnTo>
                  <a:lnTo>
                    <a:pt x="43293" y="13642"/>
                  </a:lnTo>
                  <a:lnTo>
                    <a:pt x="43278" y="13982"/>
                  </a:lnTo>
                  <a:lnTo>
                    <a:pt x="43233" y="14322"/>
                  </a:lnTo>
                  <a:lnTo>
                    <a:pt x="43188" y="14652"/>
                  </a:lnTo>
                  <a:lnTo>
                    <a:pt x="43128" y="14992"/>
                  </a:lnTo>
                  <a:lnTo>
                    <a:pt x="43053" y="15322"/>
                  </a:lnTo>
                  <a:lnTo>
                    <a:pt x="42964" y="15653"/>
                  </a:lnTo>
                  <a:lnTo>
                    <a:pt x="42859" y="15974"/>
                  </a:lnTo>
                  <a:lnTo>
                    <a:pt x="42754" y="16295"/>
                  </a:lnTo>
                  <a:lnTo>
                    <a:pt x="42619" y="16617"/>
                  </a:lnTo>
                  <a:lnTo>
                    <a:pt x="42484" y="16938"/>
                  </a:lnTo>
                  <a:lnTo>
                    <a:pt x="42335" y="17250"/>
                  </a:lnTo>
                  <a:lnTo>
                    <a:pt x="42170" y="17562"/>
                  </a:lnTo>
                  <a:lnTo>
                    <a:pt x="41990" y="17865"/>
                  </a:lnTo>
                  <a:lnTo>
                    <a:pt x="41796" y="18168"/>
                  </a:lnTo>
                  <a:lnTo>
                    <a:pt x="41601" y="18471"/>
                  </a:lnTo>
                  <a:lnTo>
                    <a:pt x="41391" y="18765"/>
                  </a:lnTo>
                  <a:lnTo>
                    <a:pt x="41167" y="19059"/>
                  </a:lnTo>
                  <a:lnTo>
                    <a:pt x="40927" y="19343"/>
                  </a:lnTo>
                  <a:lnTo>
                    <a:pt x="40687" y="19628"/>
                  </a:lnTo>
                  <a:lnTo>
                    <a:pt x="40433" y="19912"/>
                  </a:lnTo>
                  <a:lnTo>
                    <a:pt x="40163" y="20188"/>
                  </a:lnTo>
                  <a:lnTo>
                    <a:pt x="39894" y="20463"/>
                  </a:lnTo>
                  <a:lnTo>
                    <a:pt x="39609" y="20729"/>
                  </a:lnTo>
                  <a:lnTo>
                    <a:pt x="39310" y="20996"/>
                  </a:lnTo>
                  <a:lnTo>
                    <a:pt x="38995" y="21253"/>
                  </a:lnTo>
                  <a:lnTo>
                    <a:pt x="38681" y="21501"/>
                  </a:lnTo>
                  <a:lnTo>
                    <a:pt x="38351" y="21748"/>
                  </a:lnTo>
                  <a:lnTo>
                    <a:pt x="38022" y="21996"/>
                  </a:lnTo>
                  <a:lnTo>
                    <a:pt x="37677" y="22235"/>
                  </a:lnTo>
                  <a:lnTo>
                    <a:pt x="37318" y="22465"/>
                  </a:lnTo>
                  <a:lnTo>
                    <a:pt x="36959" y="22694"/>
                  </a:lnTo>
                  <a:lnTo>
                    <a:pt x="36584" y="22914"/>
                  </a:lnTo>
                  <a:lnTo>
                    <a:pt x="36210" y="23135"/>
                  </a:lnTo>
                  <a:lnTo>
                    <a:pt x="35821" y="23346"/>
                  </a:lnTo>
                  <a:lnTo>
                    <a:pt x="35416" y="23557"/>
                  </a:lnTo>
                  <a:lnTo>
                    <a:pt x="35012" y="23750"/>
                  </a:lnTo>
                  <a:lnTo>
                    <a:pt x="34608" y="23952"/>
                  </a:lnTo>
                  <a:lnTo>
                    <a:pt x="34188" y="24135"/>
                  </a:lnTo>
                  <a:lnTo>
                    <a:pt x="33754" y="24319"/>
                  </a:lnTo>
                  <a:lnTo>
                    <a:pt x="33320" y="24493"/>
                  </a:lnTo>
                  <a:lnTo>
                    <a:pt x="32870" y="24668"/>
                  </a:lnTo>
                  <a:lnTo>
                    <a:pt x="32421" y="24824"/>
                  </a:lnTo>
                  <a:lnTo>
                    <a:pt x="31972" y="24989"/>
                  </a:lnTo>
                  <a:lnTo>
                    <a:pt x="31508" y="25136"/>
                  </a:lnTo>
                  <a:lnTo>
                    <a:pt x="31029" y="25283"/>
                  </a:lnTo>
                  <a:lnTo>
                    <a:pt x="30564" y="25411"/>
                  </a:lnTo>
                  <a:lnTo>
                    <a:pt x="30070" y="25549"/>
                  </a:lnTo>
                  <a:lnTo>
                    <a:pt x="29591" y="25668"/>
                  </a:lnTo>
                  <a:lnTo>
                    <a:pt x="29097" y="25779"/>
                  </a:lnTo>
                  <a:lnTo>
                    <a:pt x="28588" y="25889"/>
                  </a:lnTo>
                  <a:lnTo>
                    <a:pt x="28093" y="25990"/>
                  </a:lnTo>
                  <a:lnTo>
                    <a:pt x="27569" y="26082"/>
                  </a:lnTo>
                  <a:lnTo>
                    <a:pt x="27060" y="26173"/>
                  </a:lnTo>
                  <a:lnTo>
                    <a:pt x="26536" y="26247"/>
                  </a:lnTo>
                  <a:lnTo>
                    <a:pt x="26012" y="26320"/>
                  </a:lnTo>
                  <a:lnTo>
                    <a:pt x="25473" y="26385"/>
                  </a:lnTo>
                  <a:lnTo>
                    <a:pt x="24949" y="26440"/>
                  </a:lnTo>
                  <a:lnTo>
                    <a:pt x="24410" y="26486"/>
                  </a:lnTo>
                  <a:lnTo>
                    <a:pt x="23856" y="26522"/>
                  </a:lnTo>
                  <a:lnTo>
                    <a:pt x="23316" y="26550"/>
                  </a:lnTo>
                  <a:lnTo>
                    <a:pt x="22762" y="26568"/>
                  </a:lnTo>
                  <a:lnTo>
                    <a:pt x="22208" y="26586"/>
                  </a:lnTo>
                  <a:lnTo>
                    <a:pt x="21639" y="26586"/>
                  </a:lnTo>
                  <a:lnTo>
                    <a:pt x="21639" y="26586"/>
                  </a:lnTo>
                  <a:lnTo>
                    <a:pt x="21085" y="26586"/>
                  </a:lnTo>
                  <a:lnTo>
                    <a:pt x="20531" y="26568"/>
                  </a:lnTo>
                  <a:lnTo>
                    <a:pt x="19977" y="26550"/>
                  </a:lnTo>
                  <a:lnTo>
                    <a:pt x="19438" y="26522"/>
                  </a:lnTo>
                  <a:lnTo>
                    <a:pt x="18884" y="26486"/>
                  </a:lnTo>
                  <a:lnTo>
                    <a:pt x="18345" y="26440"/>
                  </a:lnTo>
                  <a:lnTo>
                    <a:pt x="17821" y="26385"/>
                  </a:lnTo>
                  <a:lnTo>
                    <a:pt x="17281" y="26320"/>
                  </a:lnTo>
                  <a:lnTo>
                    <a:pt x="16757" y="26247"/>
                  </a:lnTo>
                  <a:lnTo>
                    <a:pt x="16233" y="26173"/>
                  </a:lnTo>
                  <a:lnTo>
                    <a:pt x="15724" y="26082"/>
                  </a:lnTo>
                  <a:lnTo>
                    <a:pt x="15215" y="25990"/>
                  </a:lnTo>
                  <a:lnTo>
                    <a:pt x="14706" y="25889"/>
                  </a:lnTo>
                  <a:lnTo>
                    <a:pt x="14197" y="25779"/>
                  </a:lnTo>
                  <a:lnTo>
                    <a:pt x="13702" y="25668"/>
                  </a:lnTo>
                  <a:lnTo>
                    <a:pt x="13223" y="25549"/>
                  </a:lnTo>
                  <a:lnTo>
                    <a:pt x="12729" y="25411"/>
                  </a:lnTo>
                  <a:lnTo>
                    <a:pt x="12265" y="25283"/>
                  </a:lnTo>
                  <a:lnTo>
                    <a:pt x="11786" y="25136"/>
                  </a:lnTo>
                  <a:lnTo>
                    <a:pt x="11321" y="24989"/>
                  </a:lnTo>
                  <a:lnTo>
                    <a:pt x="10872" y="24824"/>
                  </a:lnTo>
                  <a:lnTo>
                    <a:pt x="10423" y="24668"/>
                  </a:lnTo>
                  <a:lnTo>
                    <a:pt x="9974" y="24493"/>
                  </a:lnTo>
                  <a:lnTo>
                    <a:pt x="9539" y="24319"/>
                  </a:lnTo>
                  <a:lnTo>
                    <a:pt x="9120" y="24135"/>
                  </a:lnTo>
                  <a:lnTo>
                    <a:pt x="8686" y="23952"/>
                  </a:lnTo>
                  <a:lnTo>
                    <a:pt x="8281" y="23750"/>
                  </a:lnTo>
                  <a:lnTo>
                    <a:pt x="7877" y="23557"/>
                  </a:lnTo>
                  <a:lnTo>
                    <a:pt x="7473" y="23346"/>
                  </a:lnTo>
                  <a:lnTo>
                    <a:pt x="7083" y="23135"/>
                  </a:lnTo>
                  <a:lnTo>
                    <a:pt x="6709" y="22914"/>
                  </a:lnTo>
                  <a:lnTo>
                    <a:pt x="6335" y="22694"/>
                  </a:lnTo>
                  <a:lnTo>
                    <a:pt x="5975" y="22465"/>
                  </a:lnTo>
                  <a:lnTo>
                    <a:pt x="5616" y="22235"/>
                  </a:lnTo>
                  <a:lnTo>
                    <a:pt x="5272" y="21996"/>
                  </a:lnTo>
                  <a:lnTo>
                    <a:pt x="4942" y="21748"/>
                  </a:lnTo>
                  <a:lnTo>
                    <a:pt x="4613" y="21501"/>
                  </a:lnTo>
                  <a:lnTo>
                    <a:pt x="4298" y="21253"/>
                  </a:lnTo>
                  <a:lnTo>
                    <a:pt x="3984" y="20996"/>
                  </a:lnTo>
                  <a:lnTo>
                    <a:pt x="3699" y="20729"/>
                  </a:lnTo>
                  <a:lnTo>
                    <a:pt x="3415" y="20463"/>
                  </a:lnTo>
                  <a:lnTo>
                    <a:pt x="3130" y="20188"/>
                  </a:lnTo>
                  <a:lnTo>
                    <a:pt x="2861" y="19912"/>
                  </a:lnTo>
                  <a:lnTo>
                    <a:pt x="2606" y="19628"/>
                  </a:lnTo>
                  <a:lnTo>
                    <a:pt x="2366" y="19343"/>
                  </a:lnTo>
                  <a:lnTo>
                    <a:pt x="2127" y="19059"/>
                  </a:lnTo>
                  <a:lnTo>
                    <a:pt x="1902" y="18765"/>
                  </a:lnTo>
                  <a:lnTo>
                    <a:pt x="1692" y="18471"/>
                  </a:lnTo>
                  <a:lnTo>
                    <a:pt x="1498" y="18168"/>
                  </a:lnTo>
                  <a:lnTo>
                    <a:pt x="1303" y="17865"/>
                  </a:lnTo>
                  <a:lnTo>
                    <a:pt x="1138" y="17562"/>
                  </a:lnTo>
                  <a:lnTo>
                    <a:pt x="974" y="17250"/>
                  </a:lnTo>
                  <a:lnTo>
                    <a:pt x="824" y="16938"/>
                  </a:lnTo>
                  <a:lnTo>
                    <a:pt x="674" y="16617"/>
                  </a:lnTo>
                  <a:lnTo>
                    <a:pt x="554" y="16295"/>
                  </a:lnTo>
                  <a:lnTo>
                    <a:pt x="435" y="15974"/>
                  </a:lnTo>
                  <a:lnTo>
                    <a:pt x="330" y="15653"/>
                  </a:lnTo>
                  <a:lnTo>
                    <a:pt x="240" y="15322"/>
                  </a:lnTo>
                  <a:lnTo>
                    <a:pt x="165" y="14992"/>
                  </a:lnTo>
                  <a:lnTo>
                    <a:pt x="105" y="14652"/>
                  </a:lnTo>
                  <a:lnTo>
                    <a:pt x="60" y="14322"/>
                  </a:lnTo>
                  <a:lnTo>
                    <a:pt x="30" y="13982"/>
                  </a:lnTo>
                  <a:lnTo>
                    <a:pt x="0" y="13642"/>
                  </a:lnTo>
                  <a:lnTo>
                    <a:pt x="0" y="13293"/>
                  </a:lnTo>
                  <a:lnTo>
                    <a:pt x="0" y="13293"/>
                  </a:lnTo>
                  <a:lnTo>
                    <a:pt x="0" y="12954"/>
                  </a:lnTo>
                  <a:lnTo>
                    <a:pt x="30" y="12614"/>
                  </a:lnTo>
                  <a:lnTo>
                    <a:pt x="60" y="12274"/>
                  </a:lnTo>
                  <a:lnTo>
                    <a:pt x="105" y="11935"/>
                  </a:lnTo>
                  <a:lnTo>
                    <a:pt x="165" y="11604"/>
                  </a:lnTo>
                  <a:lnTo>
                    <a:pt x="240" y="11274"/>
                  </a:lnTo>
                  <a:lnTo>
                    <a:pt x="330" y="10943"/>
                  </a:lnTo>
                  <a:lnTo>
                    <a:pt x="435" y="10613"/>
                  </a:lnTo>
                  <a:lnTo>
                    <a:pt x="554" y="10291"/>
                  </a:lnTo>
                  <a:lnTo>
                    <a:pt x="674" y="9970"/>
                  </a:lnTo>
                  <a:lnTo>
                    <a:pt x="824" y="9658"/>
                  </a:lnTo>
                  <a:lnTo>
                    <a:pt x="974" y="9337"/>
                  </a:lnTo>
                  <a:lnTo>
                    <a:pt x="1138" y="9034"/>
                  </a:lnTo>
                  <a:lnTo>
                    <a:pt x="1303" y="8722"/>
                  </a:lnTo>
                  <a:lnTo>
                    <a:pt x="1498" y="8419"/>
                  </a:lnTo>
                  <a:lnTo>
                    <a:pt x="1692" y="8116"/>
                  </a:lnTo>
                  <a:lnTo>
                    <a:pt x="1902" y="7822"/>
                  </a:lnTo>
                  <a:lnTo>
                    <a:pt x="2127" y="7528"/>
                  </a:lnTo>
                  <a:lnTo>
                    <a:pt x="2366" y="7244"/>
                  </a:lnTo>
                  <a:lnTo>
                    <a:pt x="2606" y="6959"/>
                  </a:lnTo>
                  <a:lnTo>
                    <a:pt x="2861" y="6674"/>
                  </a:lnTo>
                  <a:lnTo>
                    <a:pt x="3130" y="6399"/>
                  </a:lnTo>
                  <a:lnTo>
                    <a:pt x="3415" y="6133"/>
                  </a:lnTo>
                  <a:lnTo>
                    <a:pt x="3699" y="5857"/>
                  </a:lnTo>
                  <a:lnTo>
                    <a:pt x="3984" y="5600"/>
                  </a:lnTo>
                  <a:lnTo>
                    <a:pt x="4298" y="5343"/>
                  </a:lnTo>
                  <a:lnTo>
                    <a:pt x="4613" y="5086"/>
                  </a:lnTo>
                  <a:lnTo>
                    <a:pt x="4942" y="4838"/>
                  </a:lnTo>
                  <a:lnTo>
                    <a:pt x="5272" y="4590"/>
                  </a:lnTo>
                  <a:lnTo>
                    <a:pt x="5616" y="4352"/>
                  </a:lnTo>
                  <a:lnTo>
                    <a:pt x="5975" y="4122"/>
                  </a:lnTo>
                  <a:lnTo>
                    <a:pt x="6335" y="3893"/>
                  </a:lnTo>
                  <a:lnTo>
                    <a:pt x="6709" y="3672"/>
                  </a:lnTo>
                  <a:lnTo>
                    <a:pt x="7083" y="3452"/>
                  </a:lnTo>
                  <a:lnTo>
                    <a:pt x="7473" y="3241"/>
                  </a:lnTo>
                  <a:lnTo>
                    <a:pt x="7877" y="3039"/>
                  </a:lnTo>
                  <a:lnTo>
                    <a:pt x="8281" y="2837"/>
                  </a:lnTo>
                  <a:lnTo>
                    <a:pt x="8686" y="2644"/>
                  </a:lnTo>
                  <a:lnTo>
                    <a:pt x="9120" y="2451"/>
                  </a:lnTo>
                  <a:lnTo>
                    <a:pt x="9539" y="2268"/>
                  </a:lnTo>
                  <a:lnTo>
                    <a:pt x="9974" y="2093"/>
                  </a:lnTo>
                  <a:lnTo>
                    <a:pt x="10423" y="1928"/>
                  </a:lnTo>
                  <a:lnTo>
                    <a:pt x="10872" y="1763"/>
                  </a:lnTo>
                  <a:lnTo>
                    <a:pt x="11321" y="1607"/>
                  </a:lnTo>
                  <a:lnTo>
                    <a:pt x="11786" y="1451"/>
                  </a:lnTo>
                  <a:lnTo>
                    <a:pt x="12265" y="1313"/>
                  </a:lnTo>
                  <a:lnTo>
                    <a:pt x="12729" y="1175"/>
                  </a:lnTo>
                  <a:lnTo>
                    <a:pt x="13223" y="1047"/>
                  </a:lnTo>
                  <a:lnTo>
                    <a:pt x="13702" y="918"/>
                  </a:lnTo>
                  <a:lnTo>
                    <a:pt x="14197" y="808"/>
                  </a:lnTo>
                  <a:lnTo>
                    <a:pt x="14706" y="698"/>
                  </a:lnTo>
                  <a:lnTo>
                    <a:pt x="15215" y="597"/>
                  </a:lnTo>
                  <a:lnTo>
                    <a:pt x="15724" y="505"/>
                  </a:lnTo>
                  <a:lnTo>
                    <a:pt x="16233" y="423"/>
                  </a:lnTo>
                  <a:lnTo>
                    <a:pt x="16757" y="340"/>
                  </a:lnTo>
                  <a:lnTo>
                    <a:pt x="17281" y="267"/>
                  </a:lnTo>
                  <a:lnTo>
                    <a:pt x="17821" y="211"/>
                  </a:lnTo>
                  <a:lnTo>
                    <a:pt x="18345" y="156"/>
                  </a:lnTo>
                  <a:lnTo>
                    <a:pt x="18884" y="110"/>
                  </a:lnTo>
                  <a:lnTo>
                    <a:pt x="19438" y="65"/>
                  </a:lnTo>
                  <a:lnTo>
                    <a:pt x="19977" y="37"/>
                  </a:lnTo>
                  <a:lnTo>
                    <a:pt x="20531" y="19"/>
                  </a:lnTo>
                  <a:lnTo>
                    <a:pt x="21085" y="0"/>
                  </a:lnTo>
                  <a:lnTo>
                    <a:pt x="21639" y="0"/>
                  </a:lnTo>
                  <a:lnTo>
                    <a:pt x="21639" y="0"/>
                  </a:lnTo>
                  <a:lnTo>
                    <a:pt x="22208" y="0"/>
                  </a:lnTo>
                  <a:lnTo>
                    <a:pt x="22762" y="19"/>
                  </a:lnTo>
                  <a:lnTo>
                    <a:pt x="23316" y="37"/>
                  </a:lnTo>
                  <a:lnTo>
                    <a:pt x="23856" y="65"/>
                  </a:lnTo>
                  <a:lnTo>
                    <a:pt x="24410" y="110"/>
                  </a:lnTo>
                  <a:lnTo>
                    <a:pt x="24949" y="156"/>
                  </a:lnTo>
                  <a:lnTo>
                    <a:pt x="25473" y="211"/>
                  </a:lnTo>
                  <a:lnTo>
                    <a:pt x="26012" y="267"/>
                  </a:lnTo>
                  <a:lnTo>
                    <a:pt x="26536" y="340"/>
                  </a:lnTo>
                  <a:lnTo>
                    <a:pt x="27060" y="423"/>
                  </a:lnTo>
                  <a:lnTo>
                    <a:pt x="27569" y="505"/>
                  </a:lnTo>
                  <a:lnTo>
                    <a:pt x="28093" y="597"/>
                  </a:lnTo>
                  <a:lnTo>
                    <a:pt x="28588" y="698"/>
                  </a:lnTo>
                  <a:lnTo>
                    <a:pt x="29097" y="808"/>
                  </a:lnTo>
                  <a:lnTo>
                    <a:pt x="29591" y="918"/>
                  </a:lnTo>
                  <a:lnTo>
                    <a:pt x="30070" y="1047"/>
                  </a:lnTo>
                  <a:lnTo>
                    <a:pt x="30564" y="1175"/>
                  </a:lnTo>
                  <a:lnTo>
                    <a:pt x="31029" y="1313"/>
                  </a:lnTo>
                  <a:lnTo>
                    <a:pt x="31508" y="1451"/>
                  </a:lnTo>
                  <a:lnTo>
                    <a:pt x="31972" y="1607"/>
                  </a:lnTo>
                  <a:lnTo>
                    <a:pt x="32421" y="1763"/>
                  </a:lnTo>
                  <a:lnTo>
                    <a:pt x="32870" y="1928"/>
                  </a:lnTo>
                  <a:lnTo>
                    <a:pt x="33320" y="2093"/>
                  </a:lnTo>
                  <a:lnTo>
                    <a:pt x="33754" y="2268"/>
                  </a:lnTo>
                  <a:lnTo>
                    <a:pt x="34188" y="2451"/>
                  </a:lnTo>
                  <a:lnTo>
                    <a:pt x="34608" y="2644"/>
                  </a:lnTo>
                  <a:lnTo>
                    <a:pt x="35012" y="2837"/>
                  </a:lnTo>
                  <a:lnTo>
                    <a:pt x="35416" y="3039"/>
                  </a:lnTo>
                  <a:lnTo>
                    <a:pt x="35821" y="3241"/>
                  </a:lnTo>
                  <a:lnTo>
                    <a:pt x="36210" y="3452"/>
                  </a:lnTo>
                  <a:lnTo>
                    <a:pt x="36584" y="3672"/>
                  </a:lnTo>
                  <a:lnTo>
                    <a:pt x="36959" y="3893"/>
                  </a:lnTo>
                  <a:lnTo>
                    <a:pt x="37318" y="4122"/>
                  </a:lnTo>
                  <a:lnTo>
                    <a:pt x="37677" y="4352"/>
                  </a:lnTo>
                  <a:lnTo>
                    <a:pt x="38022" y="4590"/>
                  </a:lnTo>
                  <a:lnTo>
                    <a:pt x="38351" y="4838"/>
                  </a:lnTo>
                  <a:lnTo>
                    <a:pt x="38681" y="5086"/>
                  </a:lnTo>
                  <a:lnTo>
                    <a:pt x="38995" y="5343"/>
                  </a:lnTo>
                  <a:lnTo>
                    <a:pt x="39310" y="5600"/>
                  </a:lnTo>
                  <a:lnTo>
                    <a:pt x="39609" y="5857"/>
                  </a:lnTo>
                  <a:lnTo>
                    <a:pt x="39894" y="6133"/>
                  </a:lnTo>
                  <a:lnTo>
                    <a:pt x="40163" y="6399"/>
                  </a:lnTo>
                  <a:lnTo>
                    <a:pt x="40433" y="6674"/>
                  </a:lnTo>
                  <a:lnTo>
                    <a:pt x="40687" y="6959"/>
                  </a:lnTo>
                  <a:lnTo>
                    <a:pt x="40927" y="7244"/>
                  </a:lnTo>
                  <a:lnTo>
                    <a:pt x="41167" y="7528"/>
                  </a:lnTo>
                  <a:lnTo>
                    <a:pt x="41391" y="7822"/>
                  </a:lnTo>
                  <a:lnTo>
                    <a:pt x="41601" y="8116"/>
                  </a:lnTo>
                  <a:lnTo>
                    <a:pt x="41796" y="8419"/>
                  </a:lnTo>
                  <a:lnTo>
                    <a:pt x="41990" y="8722"/>
                  </a:lnTo>
                  <a:lnTo>
                    <a:pt x="42170" y="9034"/>
                  </a:lnTo>
                  <a:lnTo>
                    <a:pt x="42335" y="9337"/>
                  </a:lnTo>
                  <a:lnTo>
                    <a:pt x="42484" y="9658"/>
                  </a:lnTo>
                  <a:lnTo>
                    <a:pt x="42619" y="9970"/>
                  </a:lnTo>
                  <a:lnTo>
                    <a:pt x="42754" y="10291"/>
                  </a:lnTo>
                  <a:lnTo>
                    <a:pt x="42859" y="10613"/>
                  </a:lnTo>
                  <a:lnTo>
                    <a:pt x="42964" y="10943"/>
                  </a:lnTo>
                  <a:lnTo>
                    <a:pt x="43053" y="11274"/>
                  </a:lnTo>
                  <a:lnTo>
                    <a:pt x="43128" y="11604"/>
                  </a:lnTo>
                  <a:lnTo>
                    <a:pt x="43188" y="11935"/>
                  </a:lnTo>
                  <a:lnTo>
                    <a:pt x="43233" y="12274"/>
                  </a:lnTo>
                  <a:lnTo>
                    <a:pt x="43278" y="12614"/>
                  </a:lnTo>
                  <a:lnTo>
                    <a:pt x="43293" y="12954"/>
                  </a:lnTo>
                  <a:lnTo>
                    <a:pt x="43308" y="13293"/>
                  </a:lnTo>
                  <a:lnTo>
                    <a:pt x="43308" y="132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137aa9371db_0_160"/>
            <p:cNvSpPr/>
            <p:nvPr/>
          </p:nvSpPr>
          <p:spPr>
            <a:xfrm>
              <a:off x="511925" y="-76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137aa9371db_0_160"/>
            <p:cNvSpPr/>
            <p:nvPr/>
          </p:nvSpPr>
          <p:spPr>
            <a:xfrm>
              <a:off x="-17697700" y="-3813850"/>
              <a:ext cx="10039275" cy="2640750"/>
            </a:xfrm>
            <a:custGeom>
              <a:avLst/>
              <a:gdLst/>
              <a:ahLst/>
              <a:cxnLst/>
              <a:rect l="l" t="t" r="r" b="b"/>
              <a:pathLst>
                <a:path w="401571" h="105630" extrusionOk="0">
                  <a:moveTo>
                    <a:pt x="32481" y="77409"/>
                  </a:moveTo>
                  <a:lnTo>
                    <a:pt x="33050" y="77418"/>
                  </a:lnTo>
                  <a:lnTo>
                    <a:pt x="33589" y="77446"/>
                  </a:lnTo>
                  <a:lnTo>
                    <a:pt x="34128" y="77492"/>
                  </a:lnTo>
                  <a:lnTo>
                    <a:pt x="34667" y="77547"/>
                  </a:lnTo>
                  <a:lnTo>
                    <a:pt x="35191" y="77620"/>
                  </a:lnTo>
                  <a:lnTo>
                    <a:pt x="35701" y="77712"/>
                  </a:lnTo>
                  <a:lnTo>
                    <a:pt x="36210" y="77813"/>
                  </a:lnTo>
                  <a:lnTo>
                    <a:pt x="36689" y="77932"/>
                  </a:lnTo>
                  <a:lnTo>
                    <a:pt x="37168" y="78070"/>
                  </a:lnTo>
                  <a:lnTo>
                    <a:pt x="37647" y="78217"/>
                  </a:lnTo>
                  <a:lnTo>
                    <a:pt x="38097" y="78373"/>
                  </a:lnTo>
                  <a:lnTo>
                    <a:pt x="38531" y="78547"/>
                  </a:lnTo>
                  <a:lnTo>
                    <a:pt x="38965" y="78731"/>
                  </a:lnTo>
                  <a:lnTo>
                    <a:pt x="39369" y="78933"/>
                  </a:lnTo>
                  <a:lnTo>
                    <a:pt x="39759" y="79144"/>
                  </a:lnTo>
                  <a:lnTo>
                    <a:pt x="40133" y="79364"/>
                  </a:lnTo>
                  <a:lnTo>
                    <a:pt x="40493" y="79594"/>
                  </a:lnTo>
                  <a:lnTo>
                    <a:pt x="40837" y="79833"/>
                  </a:lnTo>
                  <a:lnTo>
                    <a:pt x="41151" y="80090"/>
                  </a:lnTo>
                  <a:lnTo>
                    <a:pt x="41451" y="80347"/>
                  </a:lnTo>
                  <a:lnTo>
                    <a:pt x="41735" y="80622"/>
                  </a:lnTo>
                  <a:lnTo>
                    <a:pt x="42005" y="80897"/>
                  </a:lnTo>
                  <a:lnTo>
                    <a:pt x="42245" y="81182"/>
                  </a:lnTo>
                  <a:lnTo>
                    <a:pt x="42454" y="81476"/>
                  </a:lnTo>
                  <a:lnTo>
                    <a:pt x="42649" y="81779"/>
                  </a:lnTo>
                  <a:lnTo>
                    <a:pt x="42814" y="82091"/>
                  </a:lnTo>
                  <a:lnTo>
                    <a:pt x="42963" y="82403"/>
                  </a:lnTo>
                  <a:lnTo>
                    <a:pt x="43083" y="82724"/>
                  </a:lnTo>
                  <a:lnTo>
                    <a:pt x="43188" y="83055"/>
                  </a:lnTo>
                  <a:lnTo>
                    <a:pt x="43248" y="83385"/>
                  </a:lnTo>
                  <a:lnTo>
                    <a:pt x="43293" y="83725"/>
                  </a:lnTo>
                  <a:lnTo>
                    <a:pt x="43308" y="84065"/>
                  </a:lnTo>
                  <a:lnTo>
                    <a:pt x="43293" y="84413"/>
                  </a:lnTo>
                  <a:lnTo>
                    <a:pt x="43248" y="84744"/>
                  </a:lnTo>
                  <a:lnTo>
                    <a:pt x="43188" y="85084"/>
                  </a:lnTo>
                  <a:lnTo>
                    <a:pt x="43083" y="85405"/>
                  </a:lnTo>
                  <a:lnTo>
                    <a:pt x="42963" y="85726"/>
                  </a:lnTo>
                  <a:lnTo>
                    <a:pt x="42814" y="86048"/>
                  </a:lnTo>
                  <a:lnTo>
                    <a:pt x="42649" y="86351"/>
                  </a:lnTo>
                  <a:lnTo>
                    <a:pt x="42454" y="86653"/>
                  </a:lnTo>
                  <a:lnTo>
                    <a:pt x="42245" y="86947"/>
                  </a:lnTo>
                  <a:lnTo>
                    <a:pt x="42005" y="87232"/>
                  </a:lnTo>
                  <a:lnTo>
                    <a:pt x="41735" y="87516"/>
                  </a:lnTo>
                  <a:lnTo>
                    <a:pt x="41451" y="87783"/>
                  </a:lnTo>
                  <a:lnTo>
                    <a:pt x="41151" y="88049"/>
                  </a:lnTo>
                  <a:lnTo>
                    <a:pt x="40837" y="88297"/>
                  </a:lnTo>
                  <a:lnTo>
                    <a:pt x="40493" y="88535"/>
                  </a:lnTo>
                  <a:lnTo>
                    <a:pt x="40133" y="88765"/>
                  </a:lnTo>
                  <a:lnTo>
                    <a:pt x="39759" y="88985"/>
                  </a:lnTo>
                  <a:lnTo>
                    <a:pt x="39369" y="89196"/>
                  </a:lnTo>
                  <a:lnTo>
                    <a:pt x="38950" y="89398"/>
                  </a:lnTo>
                  <a:lnTo>
                    <a:pt x="38531" y="89582"/>
                  </a:lnTo>
                  <a:lnTo>
                    <a:pt x="38097" y="89756"/>
                  </a:lnTo>
                  <a:lnTo>
                    <a:pt x="37632" y="89913"/>
                  </a:lnTo>
                  <a:lnTo>
                    <a:pt x="37168" y="90059"/>
                  </a:lnTo>
                  <a:lnTo>
                    <a:pt x="36689" y="90197"/>
                  </a:lnTo>
                  <a:lnTo>
                    <a:pt x="36195" y="90316"/>
                  </a:lnTo>
                  <a:lnTo>
                    <a:pt x="35701" y="90417"/>
                  </a:lnTo>
                  <a:lnTo>
                    <a:pt x="35191" y="90509"/>
                  </a:lnTo>
                  <a:lnTo>
                    <a:pt x="34667" y="90583"/>
                  </a:lnTo>
                  <a:lnTo>
                    <a:pt x="34128" y="90638"/>
                  </a:lnTo>
                  <a:lnTo>
                    <a:pt x="33589" y="90684"/>
                  </a:lnTo>
                  <a:lnTo>
                    <a:pt x="33035" y="90711"/>
                  </a:lnTo>
                  <a:lnTo>
                    <a:pt x="32481" y="90720"/>
                  </a:lnTo>
                  <a:lnTo>
                    <a:pt x="31927" y="90711"/>
                  </a:lnTo>
                  <a:lnTo>
                    <a:pt x="31388" y="90684"/>
                  </a:lnTo>
                  <a:lnTo>
                    <a:pt x="30834" y="90638"/>
                  </a:lnTo>
                  <a:lnTo>
                    <a:pt x="30310" y="90583"/>
                  </a:lnTo>
                  <a:lnTo>
                    <a:pt x="29785" y="90509"/>
                  </a:lnTo>
                  <a:lnTo>
                    <a:pt x="29276" y="90417"/>
                  </a:lnTo>
                  <a:lnTo>
                    <a:pt x="28767" y="90316"/>
                  </a:lnTo>
                  <a:lnTo>
                    <a:pt x="28273" y="90197"/>
                  </a:lnTo>
                  <a:lnTo>
                    <a:pt x="27794" y="90059"/>
                  </a:lnTo>
                  <a:lnTo>
                    <a:pt x="27330" y="89913"/>
                  </a:lnTo>
                  <a:lnTo>
                    <a:pt x="26880" y="89756"/>
                  </a:lnTo>
                  <a:lnTo>
                    <a:pt x="26431" y="89582"/>
                  </a:lnTo>
                  <a:lnTo>
                    <a:pt x="26012" y="89398"/>
                  </a:lnTo>
                  <a:lnTo>
                    <a:pt x="25607" y="89196"/>
                  </a:lnTo>
                  <a:lnTo>
                    <a:pt x="25203" y="88985"/>
                  </a:lnTo>
                  <a:lnTo>
                    <a:pt x="24829" y="88765"/>
                  </a:lnTo>
                  <a:lnTo>
                    <a:pt x="24469" y="88535"/>
                  </a:lnTo>
                  <a:lnTo>
                    <a:pt x="24140" y="88297"/>
                  </a:lnTo>
                  <a:lnTo>
                    <a:pt x="23810" y="88049"/>
                  </a:lnTo>
                  <a:lnTo>
                    <a:pt x="23511" y="87783"/>
                  </a:lnTo>
                  <a:lnTo>
                    <a:pt x="23226" y="87516"/>
                  </a:lnTo>
                  <a:lnTo>
                    <a:pt x="22972" y="87232"/>
                  </a:lnTo>
                  <a:lnTo>
                    <a:pt x="22732" y="86947"/>
                  </a:lnTo>
                  <a:lnTo>
                    <a:pt x="22508" y="86653"/>
                  </a:lnTo>
                  <a:lnTo>
                    <a:pt x="22313" y="86351"/>
                  </a:lnTo>
                  <a:lnTo>
                    <a:pt x="22148" y="86048"/>
                  </a:lnTo>
                  <a:lnTo>
                    <a:pt x="21998" y="85726"/>
                  </a:lnTo>
                  <a:lnTo>
                    <a:pt x="21879" y="85405"/>
                  </a:lnTo>
                  <a:lnTo>
                    <a:pt x="21789" y="85084"/>
                  </a:lnTo>
                  <a:lnTo>
                    <a:pt x="21714" y="84744"/>
                  </a:lnTo>
                  <a:lnTo>
                    <a:pt x="21669" y="84413"/>
                  </a:lnTo>
                  <a:lnTo>
                    <a:pt x="21654" y="84065"/>
                  </a:lnTo>
                  <a:lnTo>
                    <a:pt x="21669" y="83725"/>
                  </a:lnTo>
                  <a:lnTo>
                    <a:pt x="21714" y="83385"/>
                  </a:lnTo>
                  <a:lnTo>
                    <a:pt x="21789" y="83055"/>
                  </a:lnTo>
                  <a:lnTo>
                    <a:pt x="21879" y="82724"/>
                  </a:lnTo>
                  <a:lnTo>
                    <a:pt x="21998" y="82403"/>
                  </a:lnTo>
                  <a:lnTo>
                    <a:pt x="22148" y="82091"/>
                  </a:lnTo>
                  <a:lnTo>
                    <a:pt x="22313" y="81779"/>
                  </a:lnTo>
                  <a:lnTo>
                    <a:pt x="22508" y="81476"/>
                  </a:lnTo>
                  <a:lnTo>
                    <a:pt x="22732" y="81182"/>
                  </a:lnTo>
                  <a:lnTo>
                    <a:pt x="22972" y="80897"/>
                  </a:lnTo>
                  <a:lnTo>
                    <a:pt x="23226" y="80613"/>
                  </a:lnTo>
                  <a:lnTo>
                    <a:pt x="23511" y="80347"/>
                  </a:lnTo>
                  <a:lnTo>
                    <a:pt x="23810" y="80090"/>
                  </a:lnTo>
                  <a:lnTo>
                    <a:pt x="24140" y="79833"/>
                  </a:lnTo>
                  <a:lnTo>
                    <a:pt x="24469" y="79594"/>
                  </a:lnTo>
                  <a:lnTo>
                    <a:pt x="24829" y="79364"/>
                  </a:lnTo>
                  <a:lnTo>
                    <a:pt x="25203" y="79144"/>
                  </a:lnTo>
                  <a:lnTo>
                    <a:pt x="25607" y="78933"/>
                  </a:lnTo>
                  <a:lnTo>
                    <a:pt x="26012" y="78731"/>
                  </a:lnTo>
                  <a:lnTo>
                    <a:pt x="26431" y="78547"/>
                  </a:lnTo>
                  <a:lnTo>
                    <a:pt x="26880" y="78373"/>
                  </a:lnTo>
                  <a:lnTo>
                    <a:pt x="27330" y="78217"/>
                  </a:lnTo>
                  <a:lnTo>
                    <a:pt x="27794" y="78070"/>
                  </a:lnTo>
                  <a:lnTo>
                    <a:pt x="28273" y="77932"/>
                  </a:lnTo>
                  <a:lnTo>
                    <a:pt x="28767" y="77813"/>
                  </a:lnTo>
                  <a:lnTo>
                    <a:pt x="29276" y="77712"/>
                  </a:lnTo>
                  <a:lnTo>
                    <a:pt x="29785" y="77620"/>
                  </a:lnTo>
                  <a:lnTo>
                    <a:pt x="30310" y="77547"/>
                  </a:lnTo>
                  <a:lnTo>
                    <a:pt x="30834" y="77492"/>
                  </a:lnTo>
                  <a:lnTo>
                    <a:pt x="31388" y="77446"/>
                  </a:lnTo>
                  <a:lnTo>
                    <a:pt x="31927" y="77418"/>
                  </a:lnTo>
                  <a:lnTo>
                    <a:pt x="32481" y="77409"/>
                  </a:lnTo>
                  <a:close/>
                  <a:moveTo>
                    <a:pt x="137216" y="0"/>
                  </a:moveTo>
                  <a:lnTo>
                    <a:pt x="136647" y="10"/>
                  </a:lnTo>
                  <a:lnTo>
                    <a:pt x="136108" y="28"/>
                  </a:lnTo>
                  <a:lnTo>
                    <a:pt x="135569" y="74"/>
                  </a:lnTo>
                  <a:lnTo>
                    <a:pt x="135030" y="129"/>
                  </a:lnTo>
                  <a:lnTo>
                    <a:pt x="134506" y="202"/>
                  </a:lnTo>
                  <a:lnTo>
                    <a:pt x="133997" y="294"/>
                  </a:lnTo>
                  <a:lnTo>
                    <a:pt x="133487" y="404"/>
                  </a:lnTo>
                  <a:lnTo>
                    <a:pt x="132993" y="524"/>
                  </a:lnTo>
                  <a:lnTo>
                    <a:pt x="132514" y="652"/>
                  </a:lnTo>
                  <a:lnTo>
                    <a:pt x="132050" y="799"/>
                  </a:lnTo>
                  <a:lnTo>
                    <a:pt x="131601" y="955"/>
                  </a:lnTo>
                  <a:lnTo>
                    <a:pt x="131151" y="1130"/>
                  </a:lnTo>
                  <a:lnTo>
                    <a:pt x="130732" y="1313"/>
                  </a:lnTo>
                  <a:lnTo>
                    <a:pt x="130328" y="1515"/>
                  </a:lnTo>
                  <a:lnTo>
                    <a:pt x="129938" y="1726"/>
                  </a:lnTo>
                  <a:lnTo>
                    <a:pt x="129549" y="1947"/>
                  </a:lnTo>
                  <a:lnTo>
                    <a:pt x="129190" y="2176"/>
                  </a:lnTo>
                  <a:lnTo>
                    <a:pt x="128860" y="2415"/>
                  </a:lnTo>
                  <a:lnTo>
                    <a:pt x="128531" y="2663"/>
                  </a:lnTo>
                  <a:lnTo>
                    <a:pt x="128231" y="2929"/>
                  </a:lnTo>
                  <a:lnTo>
                    <a:pt x="127947" y="3195"/>
                  </a:lnTo>
                  <a:lnTo>
                    <a:pt x="127692" y="3471"/>
                  </a:lnTo>
                  <a:lnTo>
                    <a:pt x="127453" y="3755"/>
                  </a:lnTo>
                  <a:lnTo>
                    <a:pt x="127228" y="4049"/>
                  </a:lnTo>
                  <a:lnTo>
                    <a:pt x="127033" y="4352"/>
                  </a:lnTo>
                  <a:lnTo>
                    <a:pt x="126868" y="4664"/>
                  </a:lnTo>
                  <a:lnTo>
                    <a:pt x="126719" y="4976"/>
                  </a:lnTo>
                  <a:lnTo>
                    <a:pt x="126599" y="5297"/>
                  </a:lnTo>
                  <a:lnTo>
                    <a:pt x="126509" y="5628"/>
                  </a:lnTo>
                  <a:lnTo>
                    <a:pt x="126434" y="5958"/>
                  </a:lnTo>
                  <a:lnTo>
                    <a:pt x="126389" y="6298"/>
                  </a:lnTo>
                  <a:lnTo>
                    <a:pt x="126389" y="6638"/>
                  </a:lnTo>
                  <a:lnTo>
                    <a:pt x="126389" y="7850"/>
                  </a:lnTo>
                  <a:lnTo>
                    <a:pt x="126419" y="9080"/>
                  </a:lnTo>
                  <a:lnTo>
                    <a:pt x="126464" y="10337"/>
                  </a:lnTo>
                  <a:lnTo>
                    <a:pt x="126509" y="11614"/>
                  </a:lnTo>
                  <a:lnTo>
                    <a:pt x="126644" y="14221"/>
                  </a:lnTo>
                  <a:lnTo>
                    <a:pt x="126794" y="16901"/>
                  </a:lnTo>
                  <a:lnTo>
                    <a:pt x="126928" y="19132"/>
                  </a:lnTo>
                  <a:lnTo>
                    <a:pt x="127048" y="21391"/>
                  </a:lnTo>
                  <a:lnTo>
                    <a:pt x="127153" y="23695"/>
                  </a:lnTo>
                  <a:lnTo>
                    <a:pt x="127228" y="26017"/>
                  </a:lnTo>
                  <a:lnTo>
                    <a:pt x="127243" y="27183"/>
                  </a:lnTo>
                  <a:lnTo>
                    <a:pt x="127258" y="28358"/>
                  </a:lnTo>
                  <a:lnTo>
                    <a:pt x="127258" y="29543"/>
                  </a:lnTo>
                  <a:lnTo>
                    <a:pt x="127243" y="30718"/>
                  </a:lnTo>
                  <a:lnTo>
                    <a:pt x="127213" y="31902"/>
                  </a:lnTo>
                  <a:lnTo>
                    <a:pt x="127183" y="33095"/>
                  </a:lnTo>
                  <a:lnTo>
                    <a:pt x="127123" y="34280"/>
                  </a:lnTo>
                  <a:lnTo>
                    <a:pt x="127033" y="35464"/>
                  </a:lnTo>
                  <a:lnTo>
                    <a:pt x="125341" y="34610"/>
                  </a:lnTo>
                  <a:lnTo>
                    <a:pt x="123664" y="33756"/>
                  </a:lnTo>
                  <a:lnTo>
                    <a:pt x="122002" y="32894"/>
                  </a:lnTo>
                  <a:lnTo>
                    <a:pt x="120339" y="32040"/>
                  </a:lnTo>
                  <a:lnTo>
                    <a:pt x="118707" y="31177"/>
                  </a:lnTo>
                  <a:lnTo>
                    <a:pt x="117075" y="30323"/>
                  </a:lnTo>
                  <a:lnTo>
                    <a:pt x="113840" y="28597"/>
                  </a:lnTo>
                  <a:lnTo>
                    <a:pt x="110666" y="26871"/>
                  </a:lnTo>
                  <a:lnTo>
                    <a:pt x="107536" y="25145"/>
                  </a:lnTo>
                  <a:lnTo>
                    <a:pt x="104466" y="23419"/>
                  </a:lnTo>
                  <a:lnTo>
                    <a:pt x="101426" y="21703"/>
                  </a:lnTo>
                  <a:lnTo>
                    <a:pt x="98446" y="19977"/>
                  </a:lnTo>
                  <a:lnTo>
                    <a:pt x="95511" y="18251"/>
                  </a:lnTo>
                  <a:lnTo>
                    <a:pt x="92636" y="16534"/>
                  </a:lnTo>
                  <a:lnTo>
                    <a:pt x="89805" y="14817"/>
                  </a:lnTo>
                  <a:lnTo>
                    <a:pt x="87020" y="13110"/>
                  </a:lnTo>
                  <a:lnTo>
                    <a:pt x="84280" y="11412"/>
                  </a:lnTo>
                  <a:lnTo>
                    <a:pt x="81599" y="9722"/>
                  </a:lnTo>
                  <a:lnTo>
                    <a:pt x="78963" y="8033"/>
                  </a:lnTo>
                  <a:lnTo>
                    <a:pt x="78559" y="7795"/>
                  </a:lnTo>
                  <a:lnTo>
                    <a:pt x="78155" y="7565"/>
                  </a:lnTo>
                  <a:lnTo>
                    <a:pt x="77735" y="7354"/>
                  </a:lnTo>
                  <a:lnTo>
                    <a:pt x="77301" y="7161"/>
                  </a:lnTo>
                  <a:lnTo>
                    <a:pt x="76852" y="6977"/>
                  </a:lnTo>
                  <a:lnTo>
                    <a:pt x="76388" y="6812"/>
                  </a:lnTo>
                  <a:lnTo>
                    <a:pt x="75923" y="6656"/>
                  </a:lnTo>
                  <a:lnTo>
                    <a:pt x="75444" y="6518"/>
                  </a:lnTo>
                  <a:lnTo>
                    <a:pt x="74950" y="6399"/>
                  </a:lnTo>
                  <a:lnTo>
                    <a:pt x="74456" y="6298"/>
                  </a:lnTo>
                  <a:lnTo>
                    <a:pt x="73947" y="6206"/>
                  </a:lnTo>
                  <a:lnTo>
                    <a:pt x="73453" y="6124"/>
                  </a:lnTo>
                  <a:lnTo>
                    <a:pt x="72928" y="6069"/>
                  </a:lnTo>
                  <a:lnTo>
                    <a:pt x="72419" y="6023"/>
                  </a:lnTo>
                  <a:lnTo>
                    <a:pt x="71910" y="5986"/>
                  </a:lnTo>
                  <a:lnTo>
                    <a:pt x="71386" y="5977"/>
                  </a:lnTo>
                  <a:lnTo>
                    <a:pt x="70862" y="5977"/>
                  </a:lnTo>
                  <a:lnTo>
                    <a:pt x="70338" y="5986"/>
                  </a:lnTo>
                  <a:lnTo>
                    <a:pt x="69829" y="6023"/>
                  </a:lnTo>
                  <a:lnTo>
                    <a:pt x="69305" y="6069"/>
                  </a:lnTo>
                  <a:lnTo>
                    <a:pt x="68795" y="6124"/>
                  </a:lnTo>
                  <a:lnTo>
                    <a:pt x="68286" y="6197"/>
                  </a:lnTo>
                  <a:lnTo>
                    <a:pt x="67792" y="6289"/>
                  </a:lnTo>
                  <a:lnTo>
                    <a:pt x="67283" y="6399"/>
                  </a:lnTo>
                  <a:lnTo>
                    <a:pt x="66804" y="6518"/>
                  </a:lnTo>
                  <a:lnTo>
                    <a:pt x="66324" y="6656"/>
                  </a:lnTo>
                  <a:lnTo>
                    <a:pt x="65845" y="6812"/>
                  </a:lnTo>
                  <a:lnTo>
                    <a:pt x="65381" y="6977"/>
                  </a:lnTo>
                  <a:lnTo>
                    <a:pt x="64932" y="7161"/>
                  </a:lnTo>
                  <a:lnTo>
                    <a:pt x="64483" y="7363"/>
                  </a:lnTo>
                  <a:lnTo>
                    <a:pt x="64063" y="7574"/>
                  </a:lnTo>
                  <a:lnTo>
                    <a:pt x="63644" y="7804"/>
                  </a:lnTo>
                  <a:lnTo>
                    <a:pt x="63255" y="8042"/>
                  </a:lnTo>
                  <a:lnTo>
                    <a:pt x="62880" y="8299"/>
                  </a:lnTo>
                  <a:lnTo>
                    <a:pt x="62536" y="8557"/>
                  </a:lnTo>
                  <a:lnTo>
                    <a:pt x="62221" y="8823"/>
                  </a:lnTo>
                  <a:lnTo>
                    <a:pt x="61922" y="9098"/>
                  </a:lnTo>
                  <a:lnTo>
                    <a:pt x="61652" y="9383"/>
                  </a:lnTo>
                  <a:lnTo>
                    <a:pt x="61398" y="9667"/>
                  </a:lnTo>
                  <a:lnTo>
                    <a:pt x="61188" y="9961"/>
                  </a:lnTo>
                  <a:lnTo>
                    <a:pt x="60978" y="10264"/>
                  </a:lnTo>
                  <a:lnTo>
                    <a:pt x="60814" y="10567"/>
                  </a:lnTo>
                  <a:lnTo>
                    <a:pt x="60664" y="10870"/>
                  </a:lnTo>
                  <a:lnTo>
                    <a:pt x="60544" y="11182"/>
                  </a:lnTo>
                  <a:lnTo>
                    <a:pt x="60439" y="11494"/>
                  </a:lnTo>
                  <a:lnTo>
                    <a:pt x="60364" y="11816"/>
                  </a:lnTo>
                  <a:lnTo>
                    <a:pt x="60319" y="12128"/>
                  </a:lnTo>
                  <a:lnTo>
                    <a:pt x="60290" y="12449"/>
                  </a:lnTo>
                  <a:lnTo>
                    <a:pt x="60290" y="12770"/>
                  </a:lnTo>
                  <a:lnTo>
                    <a:pt x="60319" y="13082"/>
                  </a:lnTo>
                  <a:lnTo>
                    <a:pt x="60364" y="13404"/>
                  </a:lnTo>
                  <a:lnTo>
                    <a:pt x="60439" y="13716"/>
                  </a:lnTo>
                  <a:lnTo>
                    <a:pt x="60529" y="14037"/>
                  </a:lnTo>
                  <a:lnTo>
                    <a:pt x="60664" y="14340"/>
                  </a:lnTo>
                  <a:lnTo>
                    <a:pt x="60814" y="14652"/>
                  </a:lnTo>
                  <a:lnTo>
                    <a:pt x="60978" y="14955"/>
                  </a:lnTo>
                  <a:lnTo>
                    <a:pt x="61188" y="15258"/>
                  </a:lnTo>
                  <a:lnTo>
                    <a:pt x="61398" y="15552"/>
                  </a:lnTo>
                  <a:lnTo>
                    <a:pt x="61652" y="15846"/>
                  </a:lnTo>
                  <a:lnTo>
                    <a:pt x="61922" y="16130"/>
                  </a:lnTo>
                  <a:lnTo>
                    <a:pt x="62221" y="16406"/>
                  </a:lnTo>
                  <a:lnTo>
                    <a:pt x="62551" y="16672"/>
                  </a:lnTo>
                  <a:lnTo>
                    <a:pt x="62895" y="16938"/>
                  </a:lnTo>
                  <a:lnTo>
                    <a:pt x="63270" y="17186"/>
                  </a:lnTo>
                  <a:lnTo>
                    <a:pt x="64887" y="18223"/>
                  </a:lnTo>
                  <a:lnTo>
                    <a:pt x="66504" y="19261"/>
                  </a:lnTo>
                  <a:lnTo>
                    <a:pt x="68151" y="20298"/>
                  </a:lnTo>
                  <a:lnTo>
                    <a:pt x="69829" y="21336"/>
                  </a:lnTo>
                  <a:lnTo>
                    <a:pt x="71506" y="22382"/>
                  </a:lnTo>
                  <a:lnTo>
                    <a:pt x="73198" y="23429"/>
                  </a:lnTo>
                  <a:lnTo>
                    <a:pt x="74920" y="24475"/>
                  </a:lnTo>
                  <a:lnTo>
                    <a:pt x="76657" y="25531"/>
                  </a:lnTo>
                  <a:lnTo>
                    <a:pt x="78409" y="26577"/>
                  </a:lnTo>
                  <a:lnTo>
                    <a:pt x="80176" y="27633"/>
                  </a:lnTo>
                  <a:lnTo>
                    <a:pt x="81973" y="28689"/>
                  </a:lnTo>
                  <a:lnTo>
                    <a:pt x="83785" y="29745"/>
                  </a:lnTo>
                  <a:lnTo>
                    <a:pt x="85612" y="30800"/>
                  </a:lnTo>
                  <a:lnTo>
                    <a:pt x="87454" y="31856"/>
                  </a:lnTo>
                  <a:lnTo>
                    <a:pt x="89311" y="32921"/>
                  </a:lnTo>
                  <a:lnTo>
                    <a:pt x="91183" y="33977"/>
                  </a:lnTo>
                  <a:lnTo>
                    <a:pt x="93085" y="35033"/>
                  </a:lnTo>
                  <a:lnTo>
                    <a:pt x="95002" y="36097"/>
                  </a:lnTo>
                  <a:lnTo>
                    <a:pt x="96918" y="37153"/>
                  </a:lnTo>
                  <a:lnTo>
                    <a:pt x="98880" y="38209"/>
                  </a:lnTo>
                  <a:lnTo>
                    <a:pt x="100842" y="39265"/>
                  </a:lnTo>
                  <a:lnTo>
                    <a:pt x="102819" y="40320"/>
                  </a:lnTo>
                  <a:lnTo>
                    <a:pt x="104825" y="41376"/>
                  </a:lnTo>
                  <a:lnTo>
                    <a:pt x="106847" y="42432"/>
                  </a:lnTo>
                  <a:lnTo>
                    <a:pt x="108883" y="43488"/>
                  </a:lnTo>
                  <a:lnTo>
                    <a:pt x="110935" y="44534"/>
                  </a:lnTo>
                  <a:lnTo>
                    <a:pt x="113002" y="45581"/>
                  </a:lnTo>
                  <a:lnTo>
                    <a:pt x="115098" y="46627"/>
                  </a:lnTo>
                  <a:lnTo>
                    <a:pt x="117195" y="47674"/>
                  </a:lnTo>
                  <a:lnTo>
                    <a:pt x="119321" y="48711"/>
                  </a:lnTo>
                  <a:lnTo>
                    <a:pt x="121463" y="49749"/>
                  </a:lnTo>
                  <a:lnTo>
                    <a:pt x="123619" y="50786"/>
                  </a:lnTo>
                  <a:lnTo>
                    <a:pt x="123379" y="51337"/>
                  </a:lnTo>
                  <a:lnTo>
                    <a:pt x="123125" y="51897"/>
                  </a:lnTo>
                  <a:lnTo>
                    <a:pt x="122870" y="52448"/>
                  </a:lnTo>
                  <a:lnTo>
                    <a:pt x="122601" y="52989"/>
                  </a:lnTo>
                  <a:lnTo>
                    <a:pt x="122316" y="53531"/>
                  </a:lnTo>
                  <a:lnTo>
                    <a:pt x="122032" y="54073"/>
                  </a:lnTo>
                  <a:lnTo>
                    <a:pt x="121717" y="54605"/>
                  </a:lnTo>
                  <a:lnTo>
                    <a:pt x="121403" y="55137"/>
                  </a:lnTo>
                  <a:lnTo>
                    <a:pt x="121088" y="55670"/>
                  </a:lnTo>
                  <a:lnTo>
                    <a:pt x="120744" y="56193"/>
                  </a:lnTo>
                  <a:lnTo>
                    <a:pt x="120399" y="56707"/>
                  </a:lnTo>
                  <a:lnTo>
                    <a:pt x="120040" y="57221"/>
                  </a:lnTo>
                  <a:lnTo>
                    <a:pt x="119680" y="57735"/>
                  </a:lnTo>
                  <a:lnTo>
                    <a:pt x="119291" y="58240"/>
                  </a:lnTo>
                  <a:lnTo>
                    <a:pt x="118902" y="58736"/>
                  </a:lnTo>
                  <a:lnTo>
                    <a:pt x="118497" y="59232"/>
                  </a:lnTo>
                  <a:lnTo>
                    <a:pt x="118078" y="59728"/>
                  </a:lnTo>
                  <a:lnTo>
                    <a:pt x="117644" y="60214"/>
                  </a:lnTo>
                  <a:lnTo>
                    <a:pt x="117210" y="60692"/>
                  </a:lnTo>
                  <a:lnTo>
                    <a:pt x="116745" y="61169"/>
                  </a:lnTo>
                  <a:lnTo>
                    <a:pt x="116281" y="61637"/>
                  </a:lnTo>
                  <a:lnTo>
                    <a:pt x="115802" y="62105"/>
                  </a:lnTo>
                  <a:lnTo>
                    <a:pt x="115308" y="62564"/>
                  </a:lnTo>
                  <a:lnTo>
                    <a:pt x="114799" y="63014"/>
                  </a:lnTo>
                  <a:lnTo>
                    <a:pt x="114274" y="63464"/>
                  </a:lnTo>
                  <a:lnTo>
                    <a:pt x="113735" y="63905"/>
                  </a:lnTo>
                  <a:lnTo>
                    <a:pt x="113181" y="64336"/>
                  </a:lnTo>
                  <a:lnTo>
                    <a:pt x="112627" y="64768"/>
                  </a:lnTo>
                  <a:lnTo>
                    <a:pt x="112043" y="65190"/>
                  </a:lnTo>
                  <a:lnTo>
                    <a:pt x="111459" y="65603"/>
                  </a:lnTo>
                  <a:lnTo>
                    <a:pt x="110845" y="66016"/>
                  </a:lnTo>
                  <a:lnTo>
                    <a:pt x="110231" y="66420"/>
                  </a:lnTo>
                  <a:lnTo>
                    <a:pt x="109737" y="66723"/>
                  </a:lnTo>
                  <a:lnTo>
                    <a:pt x="109243" y="67026"/>
                  </a:lnTo>
                  <a:lnTo>
                    <a:pt x="108749" y="67320"/>
                  </a:lnTo>
                  <a:lnTo>
                    <a:pt x="108240" y="67614"/>
                  </a:lnTo>
                  <a:lnTo>
                    <a:pt x="107715" y="67898"/>
                  </a:lnTo>
                  <a:lnTo>
                    <a:pt x="107191" y="68183"/>
                  </a:lnTo>
                  <a:lnTo>
                    <a:pt x="106667" y="68458"/>
                  </a:lnTo>
                  <a:lnTo>
                    <a:pt x="106128" y="68734"/>
                  </a:lnTo>
                  <a:lnTo>
                    <a:pt x="105574" y="69000"/>
                  </a:lnTo>
                  <a:lnTo>
                    <a:pt x="105020" y="69266"/>
                  </a:lnTo>
                  <a:lnTo>
                    <a:pt x="104451" y="69532"/>
                  </a:lnTo>
                  <a:lnTo>
                    <a:pt x="103882" y="69789"/>
                  </a:lnTo>
                  <a:lnTo>
                    <a:pt x="103298" y="70037"/>
                  </a:lnTo>
                  <a:lnTo>
                    <a:pt x="102714" y="70285"/>
                  </a:lnTo>
                  <a:lnTo>
                    <a:pt x="102130" y="70533"/>
                  </a:lnTo>
                  <a:lnTo>
                    <a:pt x="101516" y="70772"/>
                  </a:lnTo>
                  <a:lnTo>
                    <a:pt x="100917" y="71001"/>
                  </a:lnTo>
                  <a:lnTo>
                    <a:pt x="100288" y="71231"/>
                  </a:lnTo>
                  <a:lnTo>
                    <a:pt x="99674" y="71460"/>
                  </a:lnTo>
                  <a:lnTo>
                    <a:pt x="99030" y="71680"/>
                  </a:lnTo>
                  <a:lnTo>
                    <a:pt x="98386" y="71901"/>
                  </a:lnTo>
                  <a:lnTo>
                    <a:pt x="97742" y="72112"/>
                  </a:lnTo>
                  <a:lnTo>
                    <a:pt x="97083" y="72323"/>
                  </a:lnTo>
                  <a:lnTo>
                    <a:pt x="96424" y="72534"/>
                  </a:lnTo>
                  <a:lnTo>
                    <a:pt x="95750" y="72727"/>
                  </a:lnTo>
                  <a:lnTo>
                    <a:pt x="95062" y="72929"/>
                  </a:lnTo>
                  <a:lnTo>
                    <a:pt x="94373" y="73122"/>
                  </a:lnTo>
                  <a:lnTo>
                    <a:pt x="93669" y="73305"/>
                  </a:lnTo>
                  <a:lnTo>
                    <a:pt x="92965" y="73489"/>
                  </a:lnTo>
                  <a:lnTo>
                    <a:pt x="92246" y="73673"/>
                  </a:lnTo>
                  <a:lnTo>
                    <a:pt x="91527" y="73847"/>
                  </a:lnTo>
                  <a:lnTo>
                    <a:pt x="90794" y="74021"/>
                  </a:lnTo>
                  <a:lnTo>
                    <a:pt x="90060" y="74187"/>
                  </a:lnTo>
                  <a:lnTo>
                    <a:pt x="89311" y="74352"/>
                  </a:lnTo>
                  <a:lnTo>
                    <a:pt x="88562" y="74508"/>
                  </a:lnTo>
                  <a:lnTo>
                    <a:pt x="87799" y="74664"/>
                  </a:lnTo>
                  <a:lnTo>
                    <a:pt x="87020" y="74811"/>
                  </a:lnTo>
                  <a:lnTo>
                    <a:pt x="86241" y="74958"/>
                  </a:lnTo>
                  <a:lnTo>
                    <a:pt x="84654" y="75233"/>
                  </a:lnTo>
                  <a:lnTo>
                    <a:pt x="83037" y="75499"/>
                  </a:lnTo>
                  <a:lnTo>
                    <a:pt x="81389" y="75738"/>
                  </a:lnTo>
                  <a:lnTo>
                    <a:pt x="79712" y="75968"/>
                  </a:lnTo>
                  <a:lnTo>
                    <a:pt x="77990" y="76179"/>
                  </a:lnTo>
                  <a:lnTo>
                    <a:pt x="76238" y="76381"/>
                  </a:lnTo>
                  <a:lnTo>
                    <a:pt x="74456" y="76555"/>
                  </a:lnTo>
                  <a:lnTo>
                    <a:pt x="72629" y="76720"/>
                  </a:lnTo>
                  <a:lnTo>
                    <a:pt x="70787" y="76867"/>
                  </a:lnTo>
                  <a:lnTo>
                    <a:pt x="68885" y="76996"/>
                  </a:lnTo>
                  <a:lnTo>
                    <a:pt x="66968" y="77106"/>
                  </a:lnTo>
                  <a:lnTo>
                    <a:pt x="65007" y="77198"/>
                  </a:lnTo>
                  <a:lnTo>
                    <a:pt x="63030" y="77280"/>
                  </a:lnTo>
                  <a:lnTo>
                    <a:pt x="62805" y="76922"/>
                  </a:lnTo>
                  <a:lnTo>
                    <a:pt x="62581" y="76564"/>
                  </a:lnTo>
                  <a:lnTo>
                    <a:pt x="62341" y="76215"/>
                  </a:lnTo>
                  <a:lnTo>
                    <a:pt x="62087" y="75867"/>
                  </a:lnTo>
                  <a:lnTo>
                    <a:pt x="61832" y="75527"/>
                  </a:lnTo>
                  <a:lnTo>
                    <a:pt x="61562" y="75187"/>
                  </a:lnTo>
                  <a:lnTo>
                    <a:pt x="61278" y="74848"/>
                  </a:lnTo>
                  <a:lnTo>
                    <a:pt x="60978" y="74517"/>
                  </a:lnTo>
                  <a:lnTo>
                    <a:pt x="60679" y="74187"/>
                  </a:lnTo>
                  <a:lnTo>
                    <a:pt x="60379" y="73856"/>
                  </a:lnTo>
                  <a:lnTo>
                    <a:pt x="60050" y="73535"/>
                  </a:lnTo>
                  <a:lnTo>
                    <a:pt x="59720" y="73223"/>
                  </a:lnTo>
                  <a:lnTo>
                    <a:pt x="59391" y="72911"/>
                  </a:lnTo>
                  <a:lnTo>
                    <a:pt x="59032" y="72598"/>
                  </a:lnTo>
                  <a:lnTo>
                    <a:pt x="58672" y="72295"/>
                  </a:lnTo>
                  <a:lnTo>
                    <a:pt x="58313" y="71993"/>
                  </a:lnTo>
                  <a:lnTo>
                    <a:pt x="57938" y="71699"/>
                  </a:lnTo>
                  <a:lnTo>
                    <a:pt x="57549" y="71405"/>
                  </a:lnTo>
                  <a:lnTo>
                    <a:pt x="57160" y="71120"/>
                  </a:lnTo>
                  <a:lnTo>
                    <a:pt x="56755" y="70836"/>
                  </a:lnTo>
                  <a:lnTo>
                    <a:pt x="56351" y="70560"/>
                  </a:lnTo>
                  <a:lnTo>
                    <a:pt x="55932" y="70285"/>
                  </a:lnTo>
                  <a:lnTo>
                    <a:pt x="55498" y="70019"/>
                  </a:lnTo>
                  <a:lnTo>
                    <a:pt x="55063" y="69753"/>
                  </a:lnTo>
                  <a:lnTo>
                    <a:pt x="54629" y="69495"/>
                  </a:lnTo>
                  <a:lnTo>
                    <a:pt x="54180" y="69238"/>
                  </a:lnTo>
                  <a:lnTo>
                    <a:pt x="53716" y="68991"/>
                  </a:lnTo>
                  <a:lnTo>
                    <a:pt x="53251" y="68752"/>
                  </a:lnTo>
                  <a:lnTo>
                    <a:pt x="52772" y="68513"/>
                  </a:lnTo>
                  <a:lnTo>
                    <a:pt x="52293" y="68284"/>
                  </a:lnTo>
                  <a:lnTo>
                    <a:pt x="51814" y="68054"/>
                  </a:lnTo>
                  <a:lnTo>
                    <a:pt x="51320" y="67834"/>
                  </a:lnTo>
                  <a:lnTo>
                    <a:pt x="50810" y="67623"/>
                  </a:lnTo>
                  <a:lnTo>
                    <a:pt x="50301" y="67412"/>
                  </a:lnTo>
                  <a:lnTo>
                    <a:pt x="49792" y="67200"/>
                  </a:lnTo>
                  <a:lnTo>
                    <a:pt x="49268" y="67008"/>
                  </a:lnTo>
                  <a:lnTo>
                    <a:pt x="48729" y="66815"/>
                  </a:lnTo>
                  <a:lnTo>
                    <a:pt x="48205" y="66631"/>
                  </a:lnTo>
                  <a:lnTo>
                    <a:pt x="47666" y="66448"/>
                  </a:lnTo>
                  <a:lnTo>
                    <a:pt x="47112" y="66273"/>
                  </a:lnTo>
                  <a:lnTo>
                    <a:pt x="46557" y="66108"/>
                  </a:lnTo>
                  <a:lnTo>
                    <a:pt x="46003" y="65943"/>
                  </a:lnTo>
                  <a:lnTo>
                    <a:pt x="45434" y="65787"/>
                  </a:lnTo>
                  <a:lnTo>
                    <a:pt x="44865" y="65640"/>
                  </a:lnTo>
                  <a:lnTo>
                    <a:pt x="44296" y="65502"/>
                  </a:lnTo>
                  <a:lnTo>
                    <a:pt x="43712" y="65364"/>
                  </a:lnTo>
                  <a:lnTo>
                    <a:pt x="43128" y="65236"/>
                  </a:lnTo>
                  <a:lnTo>
                    <a:pt x="42529" y="65107"/>
                  </a:lnTo>
                  <a:lnTo>
                    <a:pt x="41930" y="64997"/>
                  </a:lnTo>
                  <a:lnTo>
                    <a:pt x="41331" y="64887"/>
                  </a:lnTo>
                  <a:lnTo>
                    <a:pt x="40732" y="64786"/>
                  </a:lnTo>
                  <a:lnTo>
                    <a:pt x="40118" y="64694"/>
                  </a:lnTo>
                  <a:lnTo>
                    <a:pt x="39504" y="64602"/>
                  </a:lnTo>
                  <a:lnTo>
                    <a:pt x="38890" y="64520"/>
                  </a:lnTo>
                  <a:lnTo>
                    <a:pt x="38261" y="64446"/>
                  </a:lnTo>
                  <a:lnTo>
                    <a:pt x="37632" y="64382"/>
                  </a:lnTo>
                  <a:lnTo>
                    <a:pt x="37003" y="64327"/>
                  </a:lnTo>
                  <a:lnTo>
                    <a:pt x="36359" y="64272"/>
                  </a:lnTo>
                  <a:lnTo>
                    <a:pt x="35731" y="64235"/>
                  </a:lnTo>
                  <a:lnTo>
                    <a:pt x="35087" y="64198"/>
                  </a:lnTo>
                  <a:lnTo>
                    <a:pt x="34443" y="64171"/>
                  </a:lnTo>
                  <a:lnTo>
                    <a:pt x="33784" y="64153"/>
                  </a:lnTo>
                  <a:lnTo>
                    <a:pt x="33140" y="64134"/>
                  </a:lnTo>
                  <a:lnTo>
                    <a:pt x="32481" y="64134"/>
                  </a:lnTo>
                  <a:lnTo>
                    <a:pt x="31642" y="64143"/>
                  </a:lnTo>
                  <a:lnTo>
                    <a:pt x="30804" y="64162"/>
                  </a:lnTo>
                  <a:lnTo>
                    <a:pt x="29980" y="64189"/>
                  </a:lnTo>
                  <a:lnTo>
                    <a:pt x="29156" y="64235"/>
                  </a:lnTo>
                  <a:lnTo>
                    <a:pt x="28348" y="64290"/>
                  </a:lnTo>
                  <a:lnTo>
                    <a:pt x="27539" y="64364"/>
                  </a:lnTo>
                  <a:lnTo>
                    <a:pt x="26731" y="64446"/>
                  </a:lnTo>
                  <a:lnTo>
                    <a:pt x="25937" y="64538"/>
                  </a:lnTo>
                  <a:lnTo>
                    <a:pt x="25158" y="64648"/>
                  </a:lnTo>
                  <a:lnTo>
                    <a:pt x="24379" y="64758"/>
                  </a:lnTo>
                  <a:lnTo>
                    <a:pt x="23601" y="64887"/>
                  </a:lnTo>
                  <a:lnTo>
                    <a:pt x="22837" y="65034"/>
                  </a:lnTo>
                  <a:lnTo>
                    <a:pt x="22073" y="65181"/>
                  </a:lnTo>
                  <a:lnTo>
                    <a:pt x="21325" y="65346"/>
                  </a:lnTo>
                  <a:lnTo>
                    <a:pt x="20576" y="65520"/>
                  </a:lnTo>
                  <a:lnTo>
                    <a:pt x="19857" y="65704"/>
                  </a:lnTo>
                  <a:lnTo>
                    <a:pt x="19123" y="65897"/>
                  </a:lnTo>
                  <a:lnTo>
                    <a:pt x="18419" y="66099"/>
                  </a:lnTo>
                  <a:lnTo>
                    <a:pt x="17701" y="66319"/>
                  </a:lnTo>
                  <a:lnTo>
                    <a:pt x="17012" y="66539"/>
                  </a:lnTo>
                  <a:lnTo>
                    <a:pt x="16323" y="66778"/>
                  </a:lnTo>
                  <a:lnTo>
                    <a:pt x="15649" y="67026"/>
                  </a:lnTo>
                  <a:lnTo>
                    <a:pt x="14990" y="67274"/>
                  </a:lnTo>
                  <a:lnTo>
                    <a:pt x="14331" y="67540"/>
                  </a:lnTo>
                  <a:lnTo>
                    <a:pt x="13687" y="67815"/>
                  </a:lnTo>
                  <a:lnTo>
                    <a:pt x="13058" y="68100"/>
                  </a:lnTo>
                  <a:lnTo>
                    <a:pt x="12444" y="68394"/>
                  </a:lnTo>
                  <a:lnTo>
                    <a:pt x="11830" y="68688"/>
                  </a:lnTo>
                  <a:lnTo>
                    <a:pt x="11231" y="69000"/>
                  </a:lnTo>
                  <a:lnTo>
                    <a:pt x="10647" y="69321"/>
                  </a:lnTo>
                  <a:lnTo>
                    <a:pt x="10078" y="69642"/>
                  </a:lnTo>
                  <a:lnTo>
                    <a:pt x="9524" y="69982"/>
                  </a:lnTo>
                  <a:lnTo>
                    <a:pt x="8985" y="70322"/>
                  </a:lnTo>
                  <a:lnTo>
                    <a:pt x="8446" y="70671"/>
                  </a:lnTo>
                  <a:lnTo>
                    <a:pt x="7937" y="71029"/>
                  </a:lnTo>
                  <a:lnTo>
                    <a:pt x="7428" y="71396"/>
                  </a:lnTo>
                  <a:lnTo>
                    <a:pt x="6934" y="71763"/>
                  </a:lnTo>
                  <a:lnTo>
                    <a:pt x="6469" y="72149"/>
                  </a:lnTo>
                  <a:lnTo>
                    <a:pt x="6005" y="72534"/>
                  </a:lnTo>
                  <a:lnTo>
                    <a:pt x="5556" y="72929"/>
                  </a:lnTo>
                  <a:lnTo>
                    <a:pt x="5122" y="73333"/>
                  </a:lnTo>
                  <a:lnTo>
                    <a:pt x="4717" y="73737"/>
                  </a:lnTo>
                  <a:lnTo>
                    <a:pt x="4313" y="74150"/>
                  </a:lnTo>
                  <a:lnTo>
                    <a:pt x="3924" y="74572"/>
                  </a:lnTo>
                  <a:lnTo>
                    <a:pt x="3564" y="74994"/>
                  </a:lnTo>
                  <a:lnTo>
                    <a:pt x="3205" y="75435"/>
                  </a:lnTo>
                  <a:lnTo>
                    <a:pt x="2875" y="75867"/>
                  </a:lnTo>
                  <a:lnTo>
                    <a:pt x="2561" y="76316"/>
                  </a:lnTo>
                  <a:lnTo>
                    <a:pt x="2261" y="76766"/>
                  </a:lnTo>
                  <a:lnTo>
                    <a:pt x="1977" y="77216"/>
                  </a:lnTo>
                  <a:lnTo>
                    <a:pt x="1707" y="77675"/>
                  </a:lnTo>
                  <a:lnTo>
                    <a:pt x="1468" y="78143"/>
                  </a:lnTo>
                  <a:lnTo>
                    <a:pt x="1243" y="78612"/>
                  </a:lnTo>
                  <a:lnTo>
                    <a:pt x="1033" y="79089"/>
                  </a:lnTo>
                  <a:lnTo>
                    <a:pt x="839" y="79566"/>
                  </a:lnTo>
                  <a:lnTo>
                    <a:pt x="659" y="80053"/>
                  </a:lnTo>
                  <a:lnTo>
                    <a:pt x="509" y="80539"/>
                  </a:lnTo>
                  <a:lnTo>
                    <a:pt x="374" y="81035"/>
                  </a:lnTo>
                  <a:lnTo>
                    <a:pt x="270" y="81531"/>
                  </a:lnTo>
                  <a:lnTo>
                    <a:pt x="165" y="82036"/>
                  </a:lnTo>
                  <a:lnTo>
                    <a:pt x="90" y="82532"/>
                  </a:lnTo>
                  <a:lnTo>
                    <a:pt x="45" y="83046"/>
                  </a:lnTo>
                  <a:lnTo>
                    <a:pt x="15" y="83551"/>
                  </a:lnTo>
                  <a:lnTo>
                    <a:pt x="0" y="84065"/>
                  </a:lnTo>
                  <a:lnTo>
                    <a:pt x="15" y="84579"/>
                  </a:lnTo>
                  <a:lnTo>
                    <a:pt x="45" y="85093"/>
                  </a:lnTo>
                  <a:lnTo>
                    <a:pt x="90" y="85598"/>
                  </a:lnTo>
                  <a:lnTo>
                    <a:pt x="165" y="86103"/>
                  </a:lnTo>
                  <a:lnTo>
                    <a:pt x="270" y="86598"/>
                  </a:lnTo>
                  <a:lnTo>
                    <a:pt x="374" y="87094"/>
                  </a:lnTo>
                  <a:lnTo>
                    <a:pt x="509" y="87590"/>
                  </a:lnTo>
                  <a:lnTo>
                    <a:pt x="659" y="88076"/>
                  </a:lnTo>
                  <a:lnTo>
                    <a:pt x="839" y="88563"/>
                  </a:lnTo>
                  <a:lnTo>
                    <a:pt x="1033" y="89040"/>
                  </a:lnTo>
                  <a:lnTo>
                    <a:pt x="1243" y="89518"/>
                  </a:lnTo>
                  <a:lnTo>
                    <a:pt x="1468" y="89986"/>
                  </a:lnTo>
                  <a:lnTo>
                    <a:pt x="1707" y="90454"/>
                  </a:lnTo>
                  <a:lnTo>
                    <a:pt x="1977" y="90913"/>
                  </a:lnTo>
                  <a:lnTo>
                    <a:pt x="2261" y="91372"/>
                  </a:lnTo>
                  <a:lnTo>
                    <a:pt x="2561" y="91813"/>
                  </a:lnTo>
                  <a:lnTo>
                    <a:pt x="2875" y="92263"/>
                  </a:lnTo>
                  <a:lnTo>
                    <a:pt x="3205" y="92703"/>
                  </a:lnTo>
                  <a:lnTo>
                    <a:pt x="3564" y="93135"/>
                  </a:lnTo>
                  <a:lnTo>
                    <a:pt x="3924" y="93557"/>
                  </a:lnTo>
                  <a:lnTo>
                    <a:pt x="4313" y="93979"/>
                  </a:lnTo>
                  <a:lnTo>
                    <a:pt x="4717" y="94393"/>
                  </a:lnTo>
                  <a:lnTo>
                    <a:pt x="5122" y="94796"/>
                  </a:lnTo>
                  <a:lnTo>
                    <a:pt x="5556" y="95200"/>
                  </a:lnTo>
                  <a:lnTo>
                    <a:pt x="6005" y="95595"/>
                  </a:lnTo>
                  <a:lnTo>
                    <a:pt x="6469" y="95981"/>
                  </a:lnTo>
                  <a:lnTo>
                    <a:pt x="6934" y="96366"/>
                  </a:lnTo>
                  <a:lnTo>
                    <a:pt x="7428" y="96733"/>
                  </a:lnTo>
                  <a:lnTo>
                    <a:pt x="7937" y="97101"/>
                  </a:lnTo>
                  <a:lnTo>
                    <a:pt x="8446" y="97459"/>
                  </a:lnTo>
                  <a:lnTo>
                    <a:pt x="8985" y="97808"/>
                  </a:lnTo>
                  <a:lnTo>
                    <a:pt x="9524" y="98156"/>
                  </a:lnTo>
                  <a:lnTo>
                    <a:pt x="10078" y="98487"/>
                  </a:lnTo>
                  <a:lnTo>
                    <a:pt x="10662" y="98808"/>
                  </a:lnTo>
                  <a:lnTo>
                    <a:pt x="11246" y="99130"/>
                  </a:lnTo>
                  <a:lnTo>
                    <a:pt x="11830" y="99442"/>
                  </a:lnTo>
                  <a:lnTo>
                    <a:pt x="12444" y="99735"/>
                  </a:lnTo>
                  <a:lnTo>
                    <a:pt x="13058" y="100029"/>
                  </a:lnTo>
                  <a:lnTo>
                    <a:pt x="13687" y="100314"/>
                  </a:lnTo>
                  <a:lnTo>
                    <a:pt x="14331" y="100589"/>
                  </a:lnTo>
                  <a:lnTo>
                    <a:pt x="14990" y="100855"/>
                  </a:lnTo>
                  <a:lnTo>
                    <a:pt x="15649" y="101103"/>
                  </a:lnTo>
                  <a:lnTo>
                    <a:pt x="16323" y="101351"/>
                  </a:lnTo>
                  <a:lnTo>
                    <a:pt x="17012" y="101590"/>
                  </a:lnTo>
                  <a:lnTo>
                    <a:pt x="17716" y="101810"/>
                  </a:lnTo>
                  <a:lnTo>
                    <a:pt x="18419" y="102031"/>
                  </a:lnTo>
                  <a:lnTo>
                    <a:pt x="19123" y="102232"/>
                  </a:lnTo>
                  <a:lnTo>
                    <a:pt x="19857" y="102425"/>
                  </a:lnTo>
                  <a:lnTo>
                    <a:pt x="20591" y="102609"/>
                  </a:lnTo>
                  <a:lnTo>
                    <a:pt x="21325" y="102783"/>
                  </a:lnTo>
                  <a:lnTo>
                    <a:pt x="22073" y="102949"/>
                  </a:lnTo>
                  <a:lnTo>
                    <a:pt x="22837" y="103095"/>
                  </a:lnTo>
                  <a:lnTo>
                    <a:pt x="23601" y="103233"/>
                  </a:lnTo>
                  <a:lnTo>
                    <a:pt x="24379" y="103371"/>
                  </a:lnTo>
                  <a:lnTo>
                    <a:pt x="25158" y="103481"/>
                  </a:lnTo>
                  <a:lnTo>
                    <a:pt x="25952" y="103591"/>
                  </a:lnTo>
                  <a:lnTo>
                    <a:pt x="26746" y="103683"/>
                  </a:lnTo>
                  <a:lnTo>
                    <a:pt x="27539" y="103766"/>
                  </a:lnTo>
                  <a:lnTo>
                    <a:pt x="28348" y="103839"/>
                  </a:lnTo>
                  <a:lnTo>
                    <a:pt x="29171" y="103894"/>
                  </a:lnTo>
                  <a:lnTo>
                    <a:pt x="29995" y="103940"/>
                  </a:lnTo>
                  <a:lnTo>
                    <a:pt x="30819" y="103968"/>
                  </a:lnTo>
                  <a:lnTo>
                    <a:pt x="31642" y="103986"/>
                  </a:lnTo>
                  <a:lnTo>
                    <a:pt x="32481" y="103995"/>
                  </a:lnTo>
                  <a:lnTo>
                    <a:pt x="33155" y="103995"/>
                  </a:lnTo>
                  <a:lnTo>
                    <a:pt x="33814" y="103977"/>
                  </a:lnTo>
                  <a:lnTo>
                    <a:pt x="34473" y="103958"/>
                  </a:lnTo>
                  <a:lnTo>
                    <a:pt x="35117" y="103931"/>
                  </a:lnTo>
                  <a:lnTo>
                    <a:pt x="35775" y="103894"/>
                  </a:lnTo>
                  <a:lnTo>
                    <a:pt x="36419" y="103848"/>
                  </a:lnTo>
                  <a:lnTo>
                    <a:pt x="37063" y="103793"/>
                  </a:lnTo>
                  <a:lnTo>
                    <a:pt x="37707" y="103738"/>
                  </a:lnTo>
                  <a:lnTo>
                    <a:pt x="38336" y="103674"/>
                  </a:lnTo>
                  <a:lnTo>
                    <a:pt x="38965" y="103600"/>
                  </a:lnTo>
                  <a:lnTo>
                    <a:pt x="39594" y="103518"/>
                  </a:lnTo>
                  <a:lnTo>
                    <a:pt x="40223" y="103426"/>
                  </a:lnTo>
                  <a:lnTo>
                    <a:pt x="40837" y="103325"/>
                  </a:lnTo>
                  <a:lnTo>
                    <a:pt x="41451" y="103224"/>
                  </a:lnTo>
                  <a:lnTo>
                    <a:pt x="42050" y="103114"/>
                  </a:lnTo>
                  <a:lnTo>
                    <a:pt x="42664" y="102994"/>
                  </a:lnTo>
                  <a:lnTo>
                    <a:pt x="43263" y="102866"/>
                  </a:lnTo>
                  <a:lnTo>
                    <a:pt x="43847" y="102737"/>
                  </a:lnTo>
                  <a:lnTo>
                    <a:pt x="44431" y="102600"/>
                  </a:lnTo>
                  <a:lnTo>
                    <a:pt x="45015" y="102453"/>
                  </a:lnTo>
                  <a:lnTo>
                    <a:pt x="45599" y="102297"/>
                  </a:lnTo>
                  <a:lnTo>
                    <a:pt x="46168" y="102141"/>
                  </a:lnTo>
                  <a:lnTo>
                    <a:pt x="46722" y="101975"/>
                  </a:lnTo>
                  <a:lnTo>
                    <a:pt x="47291" y="101801"/>
                  </a:lnTo>
                  <a:lnTo>
                    <a:pt x="47830" y="101627"/>
                  </a:lnTo>
                  <a:lnTo>
                    <a:pt x="48384" y="101443"/>
                  </a:lnTo>
                  <a:lnTo>
                    <a:pt x="48924" y="101250"/>
                  </a:lnTo>
                  <a:lnTo>
                    <a:pt x="49463" y="101057"/>
                  </a:lnTo>
                  <a:lnTo>
                    <a:pt x="49987" y="100846"/>
                  </a:lnTo>
                  <a:lnTo>
                    <a:pt x="50496" y="100644"/>
                  </a:lnTo>
                  <a:lnTo>
                    <a:pt x="51020" y="100424"/>
                  </a:lnTo>
                  <a:lnTo>
                    <a:pt x="51514" y="100204"/>
                  </a:lnTo>
                  <a:lnTo>
                    <a:pt x="52023" y="99983"/>
                  </a:lnTo>
                  <a:lnTo>
                    <a:pt x="52503" y="99745"/>
                  </a:lnTo>
                  <a:lnTo>
                    <a:pt x="52997" y="99515"/>
                  </a:lnTo>
                  <a:lnTo>
                    <a:pt x="53461" y="99267"/>
                  </a:lnTo>
                  <a:lnTo>
                    <a:pt x="53940" y="99019"/>
                  </a:lnTo>
                  <a:lnTo>
                    <a:pt x="54389" y="98762"/>
                  </a:lnTo>
                  <a:lnTo>
                    <a:pt x="54854" y="98505"/>
                  </a:lnTo>
                  <a:lnTo>
                    <a:pt x="55288" y="98239"/>
                  </a:lnTo>
                  <a:lnTo>
                    <a:pt x="55722" y="97973"/>
                  </a:lnTo>
                  <a:lnTo>
                    <a:pt x="56156" y="97697"/>
                  </a:lnTo>
                  <a:lnTo>
                    <a:pt x="56576" y="97422"/>
                  </a:lnTo>
                  <a:lnTo>
                    <a:pt x="56980" y="97137"/>
                  </a:lnTo>
                  <a:lnTo>
                    <a:pt x="57384" y="96844"/>
                  </a:lnTo>
                  <a:lnTo>
                    <a:pt x="57774" y="96559"/>
                  </a:lnTo>
                  <a:lnTo>
                    <a:pt x="58163" y="96256"/>
                  </a:lnTo>
                  <a:lnTo>
                    <a:pt x="58537" y="95953"/>
                  </a:lnTo>
                  <a:lnTo>
                    <a:pt x="58912" y="95650"/>
                  </a:lnTo>
                  <a:lnTo>
                    <a:pt x="59256" y="95338"/>
                  </a:lnTo>
                  <a:lnTo>
                    <a:pt x="59616" y="95017"/>
                  </a:lnTo>
                  <a:lnTo>
                    <a:pt x="59945" y="94695"/>
                  </a:lnTo>
                  <a:lnTo>
                    <a:pt x="60275" y="94374"/>
                  </a:lnTo>
                  <a:lnTo>
                    <a:pt x="60589" y="94044"/>
                  </a:lnTo>
                  <a:lnTo>
                    <a:pt x="60904" y="93713"/>
                  </a:lnTo>
                  <a:lnTo>
                    <a:pt x="61203" y="93383"/>
                  </a:lnTo>
                  <a:lnTo>
                    <a:pt x="61488" y="93043"/>
                  </a:lnTo>
                  <a:lnTo>
                    <a:pt x="61757" y="92694"/>
                  </a:lnTo>
                  <a:lnTo>
                    <a:pt x="62027" y="92345"/>
                  </a:lnTo>
                  <a:lnTo>
                    <a:pt x="62281" y="91996"/>
                  </a:lnTo>
                  <a:lnTo>
                    <a:pt x="62521" y="91638"/>
                  </a:lnTo>
                  <a:lnTo>
                    <a:pt x="62760" y="91280"/>
                  </a:lnTo>
                  <a:lnTo>
                    <a:pt x="62985" y="90922"/>
                  </a:lnTo>
                  <a:lnTo>
                    <a:pt x="63195" y="90555"/>
                  </a:lnTo>
                  <a:lnTo>
                    <a:pt x="64468" y="90509"/>
                  </a:lnTo>
                  <a:lnTo>
                    <a:pt x="65740" y="90463"/>
                  </a:lnTo>
                  <a:lnTo>
                    <a:pt x="66998" y="90408"/>
                  </a:lnTo>
                  <a:lnTo>
                    <a:pt x="68256" y="90344"/>
                  </a:lnTo>
                  <a:lnTo>
                    <a:pt x="69499" y="90280"/>
                  </a:lnTo>
                  <a:lnTo>
                    <a:pt x="70727" y="90197"/>
                  </a:lnTo>
                  <a:lnTo>
                    <a:pt x="71955" y="90124"/>
                  </a:lnTo>
                  <a:lnTo>
                    <a:pt x="73168" y="90032"/>
                  </a:lnTo>
                  <a:lnTo>
                    <a:pt x="74366" y="89940"/>
                  </a:lnTo>
                  <a:lnTo>
                    <a:pt x="75564" y="89839"/>
                  </a:lnTo>
                  <a:lnTo>
                    <a:pt x="76747" y="89738"/>
                  </a:lnTo>
                  <a:lnTo>
                    <a:pt x="77915" y="89628"/>
                  </a:lnTo>
                  <a:lnTo>
                    <a:pt x="79083" y="89509"/>
                  </a:lnTo>
                  <a:lnTo>
                    <a:pt x="80251" y="89389"/>
                  </a:lnTo>
                  <a:lnTo>
                    <a:pt x="81389" y="89261"/>
                  </a:lnTo>
                  <a:lnTo>
                    <a:pt x="82527" y="89123"/>
                  </a:lnTo>
                  <a:lnTo>
                    <a:pt x="83666" y="88985"/>
                  </a:lnTo>
                  <a:lnTo>
                    <a:pt x="84774" y="88838"/>
                  </a:lnTo>
                  <a:lnTo>
                    <a:pt x="85882" y="88682"/>
                  </a:lnTo>
                  <a:lnTo>
                    <a:pt x="86990" y="88526"/>
                  </a:lnTo>
                  <a:lnTo>
                    <a:pt x="88083" y="88361"/>
                  </a:lnTo>
                  <a:lnTo>
                    <a:pt x="89161" y="88187"/>
                  </a:lnTo>
                  <a:lnTo>
                    <a:pt x="90225" y="88012"/>
                  </a:lnTo>
                  <a:lnTo>
                    <a:pt x="91288" y="87829"/>
                  </a:lnTo>
                  <a:lnTo>
                    <a:pt x="92351" y="87636"/>
                  </a:lnTo>
                  <a:lnTo>
                    <a:pt x="93384" y="87443"/>
                  </a:lnTo>
                  <a:lnTo>
                    <a:pt x="94418" y="87241"/>
                  </a:lnTo>
                  <a:lnTo>
                    <a:pt x="95451" y="87039"/>
                  </a:lnTo>
                  <a:lnTo>
                    <a:pt x="96454" y="86828"/>
                  </a:lnTo>
                  <a:lnTo>
                    <a:pt x="97458" y="86608"/>
                  </a:lnTo>
                  <a:lnTo>
                    <a:pt x="98461" y="86378"/>
                  </a:lnTo>
                  <a:lnTo>
                    <a:pt x="99449" y="86149"/>
                  </a:lnTo>
                  <a:lnTo>
                    <a:pt x="100423" y="85910"/>
                  </a:lnTo>
                  <a:lnTo>
                    <a:pt x="101381" y="85671"/>
                  </a:lnTo>
                  <a:lnTo>
                    <a:pt x="102339" y="85423"/>
                  </a:lnTo>
                  <a:lnTo>
                    <a:pt x="103283" y="85166"/>
                  </a:lnTo>
                  <a:lnTo>
                    <a:pt x="104226" y="84909"/>
                  </a:lnTo>
                  <a:lnTo>
                    <a:pt x="105155" y="84643"/>
                  </a:lnTo>
                  <a:lnTo>
                    <a:pt x="106068" y="84368"/>
                  </a:lnTo>
                  <a:lnTo>
                    <a:pt x="106982" y="84092"/>
                  </a:lnTo>
                  <a:lnTo>
                    <a:pt x="107880" y="83808"/>
                  </a:lnTo>
                  <a:lnTo>
                    <a:pt x="108764" y="83514"/>
                  </a:lnTo>
                  <a:lnTo>
                    <a:pt x="109632" y="83220"/>
                  </a:lnTo>
                  <a:lnTo>
                    <a:pt x="110501" y="82917"/>
                  </a:lnTo>
                  <a:lnTo>
                    <a:pt x="111369" y="82614"/>
                  </a:lnTo>
                  <a:lnTo>
                    <a:pt x="112223" y="82293"/>
                  </a:lnTo>
                  <a:lnTo>
                    <a:pt x="113062" y="81972"/>
                  </a:lnTo>
                  <a:lnTo>
                    <a:pt x="113885" y="81650"/>
                  </a:lnTo>
                  <a:lnTo>
                    <a:pt x="114709" y="81320"/>
                  </a:lnTo>
                  <a:lnTo>
                    <a:pt x="115517" y="80980"/>
                  </a:lnTo>
                  <a:lnTo>
                    <a:pt x="116311" y="80640"/>
                  </a:lnTo>
                  <a:lnTo>
                    <a:pt x="117105" y="80292"/>
                  </a:lnTo>
                  <a:lnTo>
                    <a:pt x="117883" y="79933"/>
                  </a:lnTo>
                  <a:lnTo>
                    <a:pt x="118647" y="79575"/>
                  </a:lnTo>
                  <a:lnTo>
                    <a:pt x="119411" y="79208"/>
                  </a:lnTo>
                  <a:lnTo>
                    <a:pt x="120160" y="78832"/>
                  </a:lnTo>
                  <a:lnTo>
                    <a:pt x="120908" y="78455"/>
                  </a:lnTo>
                  <a:lnTo>
                    <a:pt x="121642" y="78070"/>
                  </a:lnTo>
                  <a:lnTo>
                    <a:pt x="122361" y="77675"/>
                  </a:lnTo>
                  <a:lnTo>
                    <a:pt x="123065" y="77280"/>
                  </a:lnTo>
                  <a:lnTo>
                    <a:pt x="123769" y="76876"/>
                  </a:lnTo>
                  <a:lnTo>
                    <a:pt x="124458" y="76473"/>
                  </a:lnTo>
                  <a:lnTo>
                    <a:pt x="125146" y="76059"/>
                  </a:lnTo>
                  <a:lnTo>
                    <a:pt x="125805" y="75637"/>
                  </a:lnTo>
                  <a:lnTo>
                    <a:pt x="126509" y="75178"/>
                  </a:lnTo>
                  <a:lnTo>
                    <a:pt x="127213" y="74719"/>
                  </a:lnTo>
                  <a:lnTo>
                    <a:pt x="127887" y="74260"/>
                  </a:lnTo>
                  <a:lnTo>
                    <a:pt x="128546" y="73792"/>
                  </a:lnTo>
                  <a:lnTo>
                    <a:pt x="129190" y="73314"/>
                  </a:lnTo>
                  <a:lnTo>
                    <a:pt x="129834" y="72846"/>
                  </a:lnTo>
                  <a:lnTo>
                    <a:pt x="130448" y="72360"/>
                  </a:lnTo>
                  <a:lnTo>
                    <a:pt x="131061" y="71873"/>
                  </a:lnTo>
                  <a:lnTo>
                    <a:pt x="131660" y="71387"/>
                  </a:lnTo>
                  <a:lnTo>
                    <a:pt x="132230" y="70891"/>
                  </a:lnTo>
                  <a:lnTo>
                    <a:pt x="132799" y="70395"/>
                  </a:lnTo>
                  <a:lnTo>
                    <a:pt x="133368" y="69890"/>
                  </a:lnTo>
                  <a:lnTo>
                    <a:pt x="133907" y="69385"/>
                  </a:lnTo>
                  <a:lnTo>
                    <a:pt x="134446" y="68880"/>
                  </a:lnTo>
                  <a:lnTo>
                    <a:pt x="134955" y="68366"/>
                  </a:lnTo>
                  <a:lnTo>
                    <a:pt x="135464" y="67852"/>
                  </a:lnTo>
                  <a:lnTo>
                    <a:pt x="135958" y="67329"/>
                  </a:lnTo>
                  <a:lnTo>
                    <a:pt x="136452" y="66806"/>
                  </a:lnTo>
                  <a:lnTo>
                    <a:pt x="136917" y="66282"/>
                  </a:lnTo>
                  <a:lnTo>
                    <a:pt x="137381" y="65750"/>
                  </a:lnTo>
                  <a:lnTo>
                    <a:pt x="137830" y="65217"/>
                  </a:lnTo>
                  <a:lnTo>
                    <a:pt x="138264" y="64676"/>
                  </a:lnTo>
                  <a:lnTo>
                    <a:pt x="138684" y="64134"/>
                  </a:lnTo>
                  <a:lnTo>
                    <a:pt x="139103" y="63593"/>
                  </a:lnTo>
                  <a:lnTo>
                    <a:pt x="139507" y="63051"/>
                  </a:lnTo>
                  <a:lnTo>
                    <a:pt x="139897" y="62500"/>
                  </a:lnTo>
                  <a:lnTo>
                    <a:pt x="140286" y="61949"/>
                  </a:lnTo>
                  <a:lnTo>
                    <a:pt x="140660" y="61398"/>
                  </a:lnTo>
                  <a:lnTo>
                    <a:pt x="141020" y="60838"/>
                  </a:lnTo>
                  <a:lnTo>
                    <a:pt x="141379" y="60278"/>
                  </a:lnTo>
                  <a:lnTo>
                    <a:pt x="141709" y="59718"/>
                  </a:lnTo>
                  <a:lnTo>
                    <a:pt x="142053" y="59158"/>
                  </a:lnTo>
                  <a:lnTo>
                    <a:pt x="144839" y="60352"/>
                  </a:lnTo>
                  <a:lnTo>
                    <a:pt x="147669" y="61545"/>
                  </a:lnTo>
                  <a:lnTo>
                    <a:pt x="150514" y="62739"/>
                  </a:lnTo>
                  <a:lnTo>
                    <a:pt x="153374" y="63914"/>
                  </a:lnTo>
                  <a:lnTo>
                    <a:pt x="156279" y="65080"/>
                  </a:lnTo>
                  <a:lnTo>
                    <a:pt x="159200" y="66236"/>
                  </a:lnTo>
                  <a:lnTo>
                    <a:pt x="162135" y="67393"/>
                  </a:lnTo>
                  <a:lnTo>
                    <a:pt x="165115" y="68532"/>
                  </a:lnTo>
                  <a:lnTo>
                    <a:pt x="168095" y="69661"/>
                  </a:lnTo>
                  <a:lnTo>
                    <a:pt x="171120" y="70781"/>
                  </a:lnTo>
                  <a:lnTo>
                    <a:pt x="174160" y="71892"/>
                  </a:lnTo>
                  <a:lnTo>
                    <a:pt x="177229" y="72984"/>
                  </a:lnTo>
                  <a:lnTo>
                    <a:pt x="180329" y="74076"/>
                  </a:lnTo>
                  <a:lnTo>
                    <a:pt x="183444" y="75151"/>
                  </a:lnTo>
                  <a:lnTo>
                    <a:pt x="186589" y="76206"/>
                  </a:lnTo>
                  <a:lnTo>
                    <a:pt x="189749" y="77262"/>
                  </a:lnTo>
                  <a:lnTo>
                    <a:pt x="192938" y="78299"/>
                  </a:lnTo>
                  <a:lnTo>
                    <a:pt x="196158" y="79318"/>
                  </a:lnTo>
                  <a:lnTo>
                    <a:pt x="199392" y="80328"/>
                  </a:lnTo>
                  <a:lnTo>
                    <a:pt x="202657" y="81320"/>
                  </a:lnTo>
                  <a:lnTo>
                    <a:pt x="205937" y="82302"/>
                  </a:lnTo>
                  <a:lnTo>
                    <a:pt x="209246" y="83266"/>
                  </a:lnTo>
                  <a:lnTo>
                    <a:pt x="212585" y="84221"/>
                  </a:lnTo>
                  <a:lnTo>
                    <a:pt x="215940" y="85157"/>
                  </a:lnTo>
                  <a:lnTo>
                    <a:pt x="219324" y="86075"/>
                  </a:lnTo>
                  <a:lnTo>
                    <a:pt x="222739" y="86975"/>
                  </a:lnTo>
                  <a:lnTo>
                    <a:pt x="226168" y="87865"/>
                  </a:lnTo>
                  <a:lnTo>
                    <a:pt x="229627" y="88728"/>
                  </a:lnTo>
                  <a:lnTo>
                    <a:pt x="233101" y="89582"/>
                  </a:lnTo>
                  <a:lnTo>
                    <a:pt x="234853" y="90004"/>
                  </a:lnTo>
                  <a:lnTo>
                    <a:pt x="236605" y="90417"/>
                  </a:lnTo>
                  <a:lnTo>
                    <a:pt x="238372" y="90831"/>
                  </a:lnTo>
                  <a:lnTo>
                    <a:pt x="240140" y="91234"/>
                  </a:lnTo>
                  <a:lnTo>
                    <a:pt x="241907" y="91638"/>
                  </a:lnTo>
                  <a:lnTo>
                    <a:pt x="243689" y="92033"/>
                  </a:lnTo>
                  <a:lnTo>
                    <a:pt x="245471" y="92419"/>
                  </a:lnTo>
                  <a:lnTo>
                    <a:pt x="247253" y="92813"/>
                  </a:lnTo>
                  <a:lnTo>
                    <a:pt x="249050" y="93190"/>
                  </a:lnTo>
                  <a:lnTo>
                    <a:pt x="250862" y="93566"/>
                  </a:lnTo>
                  <a:lnTo>
                    <a:pt x="252674" y="93943"/>
                  </a:lnTo>
                  <a:lnTo>
                    <a:pt x="254486" y="94310"/>
                  </a:lnTo>
                  <a:lnTo>
                    <a:pt x="256298" y="94668"/>
                  </a:lnTo>
                  <a:lnTo>
                    <a:pt x="258125" y="95026"/>
                  </a:lnTo>
                  <a:lnTo>
                    <a:pt x="259951" y="95384"/>
                  </a:lnTo>
                  <a:lnTo>
                    <a:pt x="261793" y="95733"/>
                  </a:lnTo>
                  <a:lnTo>
                    <a:pt x="263635" y="96073"/>
                  </a:lnTo>
                  <a:lnTo>
                    <a:pt x="265492" y="96412"/>
                  </a:lnTo>
                  <a:lnTo>
                    <a:pt x="267349" y="96743"/>
                  </a:lnTo>
                  <a:lnTo>
                    <a:pt x="269206" y="97064"/>
                  </a:lnTo>
                  <a:lnTo>
                    <a:pt x="271078" y="97385"/>
                  </a:lnTo>
                  <a:lnTo>
                    <a:pt x="272950" y="97707"/>
                  </a:lnTo>
                  <a:lnTo>
                    <a:pt x="274822" y="98010"/>
                  </a:lnTo>
                  <a:lnTo>
                    <a:pt x="276709" y="98322"/>
                  </a:lnTo>
                  <a:lnTo>
                    <a:pt x="278595" y="98615"/>
                  </a:lnTo>
                  <a:lnTo>
                    <a:pt x="280497" y="98909"/>
                  </a:lnTo>
                  <a:lnTo>
                    <a:pt x="282399" y="99203"/>
                  </a:lnTo>
                  <a:lnTo>
                    <a:pt x="284301" y="99478"/>
                  </a:lnTo>
                  <a:lnTo>
                    <a:pt x="286218" y="99754"/>
                  </a:lnTo>
                  <a:lnTo>
                    <a:pt x="288134" y="100029"/>
                  </a:lnTo>
                  <a:lnTo>
                    <a:pt x="290066" y="100295"/>
                  </a:lnTo>
                  <a:lnTo>
                    <a:pt x="291998" y="100552"/>
                  </a:lnTo>
                  <a:lnTo>
                    <a:pt x="293930" y="100810"/>
                  </a:lnTo>
                  <a:lnTo>
                    <a:pt x="295877" y="101057"/>
                  </a:lnTo>
                  <a:lnTo>
                    <a:pt x="297823" y="101296"/>
                  </a:lnTo>
                  <a:lnTo>
                    <a:pt x="299785" y="101535"/>
                  </a:lnTo>
                  <a:lnTo>
                    <a:pt x="301747" y="101764"/>
                  </a:lnTo>
                  <a:lnTo>
                    <a:pt x="303708" y="101985"/>
                  </a:lnTo>
                  <a:lnTo>
                    <a:pt x="305685" y="102205"/>
                  </a:lnTo>
                  <a:lnTo>
                    <a:pt x="307662" y="102416"/>
                  </a:lnTo>
                  <a:lnTo>
                    <a:pt x="309639" y="102618"/>
                  </a:lnTo>
                  <a:lnTo>
                    <a:pt x="311630" y="102811"/>
                  </a:lnTo>
                  <a:lnTo>
                    <a:pt x="313622" y="103004"/>
                  </a:lnTo>
                  <a:lnTo>
                    <a:pt x="315629" y="103196"/>
                  </a:lnTo>
                  <a:lnTo>
                    <a:pt x="317635" y="103371"/>
                  </a:lnTo>
                  <a:lnTo>
                    <a:pt x="319642" y="103545"/>
                  </a:lnTo>
                  <a:lnTo>
                    <a:pt x="321664" y="103711"/>
                  </a:lnTo>
                  <a:lnTo>
                    <a:pt x="323685" y="103867"/>
                  </a:lnTo>
                  <a:lnTo>
                    <a:pt x="325722" y="104023"/>
                  </a:lnTo>
                  <a:lnTo>
                    <a:pt x="327758" y="104170"/>
                  </a:lnTo>
                  <a:lnTo>
                    <a:pt x="329795" y="104307"/>
                  </a:lnTo>
                  <a:lnTo>
                    <a:pt x="331847" y="104445"/>
                  </a:lnTo>
                  <a:lnTo>
                    <a:pt x="333898" y="104573"/>
                  </a:lnTo>
                  <a:lnTo>
                    <a:pt x="335950" y="104693"/>
                  </a:lnTo>
                  <a:lnTo>
                    <a:pt x="338016" y="104803"/>
                  </a:lnTo>
                  <a:lnTo>
                    <a:pt x="340083" y="104904"/>
                  </a:lnTo>
                  <a:lnTo>
                    <a:pt x="342164" y="105005"/>
                  </a:lnTo>
                  <a:lnTo>
                    <a:pt x="344246" y="105097"/>
                  </a:lnTo>
                  <a:lnTo>
                    <a:pt x="346327" y="105179"/>
                  </a:lnTo>
                  <a:lnTo>
                    <a:pt x="348424" y="105262"/>
                  </a:lnTo>
                  <a:lnTo>
                    <a:pt x="350520" y="105326"/>
                  </a:lnTo>
                  <a:lnTo>
                    <a:pt x="352632" y="105391"/>
                  </a:lnTo>
                  <a:lnTo>
                    <a:pt x="354743" y="105446"/>
                  </a:lnTo>
                  <a:lnTo>
                    <a:pt x="356855" y="105501"/>
                  </a:lnTo>
                  <a:lnTo>
                    <a:pt x="358966" y="105537"/>
                  </a:lnTo>
                  <a:lnTo>
                    <a:pt x="361108" y="105574"/>
                  </a:lnTo>
                  <a:lnTo>
                    <a:pt x="363234" y="105602"/>
                  </a:lnTo>
                  <a:lnTo>
                    <a:pt x="365376" y="105620"/>
                  </a:lnTo>
                  <a:lnTo>
                    <a:pt x="367517" y="105629"/>
                  </a:lnTo>
                  <a:lnTo>
                    <a:pt x="372384" y="105629"/>
                  </a:lnTo>
                  <a:lnTo>
                    <a:pt x="375094" y="105611"/>
                  </a:lnTo>
                  <a:lnTo>
                    <a:pt x="377820" y="105574"/>
                  </a:lnTo>
                  <a:lnTo>
                    <a:pt x="380545" y="105537"/>
                  </a:lnTo>
                  <a:lnTo>
                    <a:pt x="383256" y="105482"/>
                  </a:lnTo>
                  <a:lnTo>
                    <a:pt x="385981" y="105409"/>
                  </a:lnTo>
                  <a:lnTo>
                    <a:pt x="388677" y="105335"/>
                  </a:lnTo>
                  <a:lnTo>
                    <a:pt x="391387" y="105244"/>
                  </a:lnTo>
                  <a:lnTo>
                    <a:pt x="391941" y="105207"/>
                  </a:lnTo>
                  <a:lnTo>
                    <a:pt x="392480" y="105161"/>
                  </a:lnTo>
                  <a:lnTo>
                    <a:pt x="393020" y="105106"/>
                  </a:lnTo>
                  <a:lnTo>
                    <a:pt x="393544" y="105023"/>
                  </a:lnTo>
                  <a:lnTo>
                    <a:pt x="394068" y="104932"/>
                  </a:lnTo>
                  <a:lnTo>
                    <a:pt x="394562" y="104821"/>
                  </a:lnTo>
                  <a:lnTo>
                    <a:pt x="395056" y="104702"/>
                  </a:lnTo>
                  <a:lnTo>
                    <a:pt x="395535" y="104564"/>
                  </a:lnTo>
                  <a:lnTo>
                    <a:pt x="396000" y="104417"/>
                  </a:lnTo>
                  <a:lnTo>
                    <a:pt x="396449" y="104252"/>
                  </a:lnTo>
                  <a:lnTo>
                    <a:pt x="396898" y="104078"/>
                  </a:lnTo>
                  <a:lnTo>
                    <a:pt x="397317" y="103885"/>
                  </a:lnTo>
                  <a:lnTo>
                    <a:pt x="397722" y="103692"/>
                  </a:lnTo>
                  <a:lnTo>
                    <a:pt x="398111" y="103472"/>
                  </a:lnTo>
                  <a:lnTo>
                    <a:pt x="398485" y="103252"/>
                  </a:lnTo>
                  <a:lnTo>
                    <a:pt x="398830" y="103022"/>
                  </a:lnTo>
                  <a:lnTo>
                    <a:pt x="399174" y="102774"/>
                  </a:lnTo>
                  <a:lnTo>
                    <a:pt x="399489" y="102526"/>
                  </a:lnTo>
                  <a:lnTo>
                    <a:pt x="399788" y="102260"/>
                  </a:lnTo>
                  <a:lnTo>
                    <a:pt x="400058" y="101994"/>
                  </a:lnTo>
                  <a:lnTo>
                    <a:pt x="400312" y="101709"/>
                  </a:lnTo>
                  <a:lnTo>
                    <a:pt x="400552" y="101425"/>
                  </a:lnTo>
                  <a:lnTo>
                    <a:pt x="400762" y="101131"/>
                  </a:lnTo>
                  <a:lnTo>
                    <a:pt x="400941" y="100828"/>
                  </a:lnTo>
                  <a:lnTo>
                    <a:pt x="401106" y="100525"/>
                  </a:lnTo>
                  <a:lnTo>
                    <a:pt x="401256" y="100204"/>
                  </a:lnTo>
                  <a:lnTo>
                    <a:pt x="401361" y="99892"/>
                  </a:lnTo>
                  <a:lnTo>
                    <a:pt x="401450" y="99561"/>
                  </a:lnTo>
                  <a:lnTo>
                    <a:pt x="401525" y="99231"/>
                  </a:lnTo>
                  <a:lnTo>
                    <a:pt x="401555" y="98900"/>
                  </a:lnTo>
                  <a:lnTo>
                    <a:pt x="401570" y="98560"/>
                  </a:lnTo>
                  <a:lnTo>
                    <a:pt x="401555" y="98221"/>
                  </a:lnTo>
                  <a:lnTo>
                    <a:pt x="401495" y="97881"/>
                  </a:lnTo>
                  <a:lnTo>
                    <a:pt x="401420" y="97541"/>
                  </a:lnTo>
                  <a:lnTo>
                    <a:pt x="401331" y="97211"/>
                  </a:lnTo>
                  <a:lnTo>
                    <a:pt x="401196" y="96890"/>
                  </a:lnTo>
                  <a:lnTo>
                    <a:pt x="401046" y="96577"/>
                  </a:lnTo>
                  <a:lnTo>
                    <a:pt x="400866" y="96265"/>
                  </a:lnTo>
                  <a:lnTo>
                    <a:pt x="400672" y="95962"/>
                  </a:lnTo>
                  <a:lnTo>
                    <a:pt x="400447" y="95669"/>
                  </a:lnTo>
                  <a:lnTo>
                    <a:pt x="400208" y="95384"/>
                  </a:lnTo>
                  <a:lnTo>
                    <a:pt x="399938" y="95109"/>
                  </a:lnTo>
                  <a:lnTo>
                    <a:pt x="399653" y="94842"/>
                  </a:lnTo>
                  <a:lnTo>
                    <a:pt x="399354" y="94585"/>
                  </a:lnTo>
                  <a:lnTo>
                    <a:pt x="399024" y="94328"/>
                  </a:lnTo>
                  <a:lnTo>
                    <a:pt x="398680" y="94090"/>
                  </a:lnTo>
                  <a:lnTo>
                    <a:pt x="398321" y="93869"/>
                  </a:lnTo>
                  <a:lnTo>
                    <a:pt x="397931" y="93649"/>
                  </a:lnTo>
                  <a:lnTo>
                    <a:pt x="397542" y="93447"/>
                  </a:lnTo>
                  <a:lnTo>
                    <a:pt x="397123" y="93245"/>
                  </a:lnTo>
                  <a:lnTo>
                    <a:pt x="396703" y="93071"/>
                  </a:lnTo>
                  <a:lnTo>
                    <a:pt x="396254" y="92896"/>
                  </a:lnTo>
                  <a:lnTo>
                    <a:pt x="395805" y="92740"/>
                  </a:lnTo>
                  <a:lnTo>
                    <a:pt x="395341" y="92602"/>
                  </a:lnTo>
                  <a:lnTo>
                    <a:pt x="394861" y="92474"/>
                  </a:lnTo>
                  <a:lnTo>
                    <a:pt x="394367" y="92354"/>
                  </a:lnTo>
                  <a:lnTo>
                    <a:pt x="393858" y="92253"/>
                  </a:lnTo>
                  <a:lnTo>
                    <a:pt x="393349" y="92171"/>
                  </a:lnTo>
                  <a:lnTo>
                    <a:pt x="392825" y="92097"/>
                  </a:lnTo>
                  <a:lnTo>
                    <a:pt x="392301" y="92042"/>
                  </a:lnTo>
                  <a:lnTo>
                    <a:pt x="391762" y="92006"/>
                  </a:lnTo>
                  <a:lnTo>
                    <a:pt x="391208" y="91978"/>
                  </a:lnTo>
                  <a:lnTo>
                    <a:pt x="390653" y="91978"/>
                  </a:lnTo>
                  <a:lnTo>
                    <a:pt x="390099" y="91987"/>
                  </a:lnTo>
                  <a:lnTo>
                    <a:pt x="387569" y="92070"/>
                  </a:lnTo>
                  <a:lnTo>
                    <a:pt x="385008" y="92143"/>
                  </a:lnTo>
                  <a:lnTo>
                    <a:pt x="382462" y="92208"/>
                  </a:lnTo>
                  <a:lnTo>
                    <a:pt x="379901" y="92263"/>
                  </a:lnTo>
                  <a:lnTo>
                    <a:pt x="377341" y="92299"/>
                  </a:lnTo>
                  <a:lnTo>
                    <a:pt x="374780" y="92336"/>
                  </a:lnTo>
                  <a:lnTo>
                    <a:pt x="372219" y="92345"/>
                  </a:lnTo>
                  <a:lnTo>
                    <a:pt x="369658" y="92354"/>
                  </a:lnTo>
                  <a:lnTo>
                    <a:pt x="367547" y="92354"/>
                  </a:lnTo>
                  <a:lnTo>
                    <a:pt x="365450" y="92336"/>
                  </a:lnTo>
                  <a:lnTo>
                    <a:pt x="363354" y="92318"/>
                  </a:lnTo>
                  <a:lnTo>
                    <a:pt x="361257" y="92290"/>
                  </a:lnTo>
                  <a:lnTo>
                    <a:pt x="359161" y="92263"/>
                  </a:lnTo>
                  <a:lnTo>
                    <a:pt x="357079" y="92217"/>
                  </a:lnTo>
                  <a:lnTo>
                    <a:pt x="354998" y="92162"/>
                  </a:lnTo>
                  <a:lnTo>
                    <a:pt x="352931" y="92107"/>
                  </a:lnTo>
                  <a:lnTo>
                    <a:pt x="350865" y="92042"/>
                  </a:lnTo>
                  <a:lnTo>
                    <a:pt x="348813" y="91969"/>
                  </a:lnTo>
                  <a:lnTo>
                    <a:pt x="346747" y="91895"/>
                  </a:lnTo>
                  <a:lnTo>
                    <a:pt x="344710" y="91804"/>
                  </a:lnTo>
                  <a:lnTo>
                    <a:pt x="342659" y="91712"/>
                  </a:lnTo>
                  <a:lnTo>
                    <a:pt x="340622" y="91611"/>
                  </a:lnTo>
                  <a:lnTo>
                    <a:pt x="338585" y="91501"/>
                  </a:lnTo>
                  <a:lnTo>
                    <a:pt x="336564" y="91381"/>
                  </a:lnTo>
                  <a:lnTo>
                    <a:pt x="334542" y="91262"/>
                  </a:lnTo>
                  <a:lnTo>
                    <a:pt x="332535" y="91133"/>
                  </a:lnTo>
                  <a:lnTo>
                    <a:pt x="330529" y="90996"/>
                  </a:lnTo>
                  <a:lnTo>
                    <a:pt x="328522" y="90849"/>
                  </a:lnTo>
                  <a:lnTo>
                    <a:pt x="326530" y="90702"/>
                  </a:lnTo>
                  <a:lnTo>
                    <a:pt x="324539" y="90546"/>
                  </a:lnTo>
                  <a:lnTo>
                    <a:pt x="322547" y="90381"/>
                  </a:lnTo>
                  <a:lnTo>
                    <a:pt x="320570" y="90206"/>
                  </a:lnTo>
                  <a:lnTo>
                    <a:pt x="318594" y="90032"/>
                  </a:lnTo>
                  <a:lnTo>
                    <a:pt x="316632" y="89848"/>
                  </a:lnTo>
                  <a:lnTo>
                    <a:pt x="314670" y="89655"/>
                  </a:lnTo>
                  <a:lnTo>
                    <a:pt x="312708" y="89463"/>
                  </a:lnTo>
                  <a:lnTo>
                    <a:pt x="310762" y="89261"/>
                  </a:lnTo>
                  <a:lnTo>
                    <a:pt x="308815" y="89050"/>
                  </a:lnTo>
                  <a:lnTo>
                    <a:pt x="306868" y="88829"/>
                  </a:lnTo>
                  <a:lnTo>
                    <a:pt x="304936" y="88609"/>
                  </a:lnTo>
                  <a:lnTo>
                    <a:pt x="303020" y="88379"/>
                  </a:lnTo>
                  <a:lnTo>
                    <a:pt x="301088" y="88141"/>
                  </a:lnTo>
                  <a:lnTo>
                    <a:pt x="299171" y="87902"/>
                  </a:lnTo>
                  <a:lnTo>
                    <a:pt x="297269" y="87654"/>
                  </a:lnTo>
                  <a:lnTo>
                    <a:pt x="295367" y="87397"/>
                  </a:lnTo>
                  <a:lnTo>
                    <a:pt x="293466" y="87140"/>
                  </a:lnTo>
                  <a:lnTo>
                    <a:pt x="291579" y="86874"/>
                  </a:lnTo>
                  <a:lnTo>
                    <a:pt x="289692" y="86608"/>
                  </a:lnTo>
                  <a:lnTo>
                    <a:pt x="287805" y="86323"/>
                  </a:lnTo>
                  <a:lnTo>
                    <a:pt x="285933" y="86048"/>
                  </a:lnTo>
                  <a:lnTo>
                    <a:pt x="284061" y="85754"/>
                  </a:lnTo>
                  <a:lnTo>
                    <a:pt x="282204" y="85460"/>
                  </a:lnTo>
                  <a:lnTo>
                    <a:pt x="280347" y="85157"/>
                  </a:lnTo>
                  <a:lnTo>
                    <a:pt x="278491" y="84854"/>
                  </a:lnTo>
                  <a:lnTo>
                    <a:pt x="276649" y="84542"/>
                  </a:lnTo>
                  <a:lnTo>
                    <a:pt x="274807" y="84221"/>
                  </a:lnTo>
                  <a:lnTo>
                    <a:pt x="272980" y="83899"/>
                  </a:lnTo>
                  <a:lnTo>
                    <a:pt x="271153" y="83569"/>
                  </a:lnTo>
                  <a:lnTo>
                    <a:pt x="269326" y="83238"/>
                  </a:lnTo>
                  <a:lnTo>
                    <a:pt x="267514" y="82899"/>
                  </a:lnTo>
                  <a:lnTo>
                    <a:pt x="265702" y="82550"/>
                  </a:lnTo>
                  <a:lnTo>
                    <a:pt x="263905" y="82201"/>
                  </a:lnTo>
                  <a:lnTo>
                    <a:pt x="262108" y="81852"/>
                  </a:lnTo>
                  <a:lnTo>
                    <a:pt x="260311" y="81485"/>
                  </a:lnTo>
                  <a:lnTo>
                    <a:pt x="258529" y="81127"/>
                  </a:lnTo>
                  <a:lnTo>
                    <a:pt x="256747" y="80751"/>
                  </a:lnTo>
                  <a:lnTo>
                    <a:pt x="254965" y="80374"/>
                  </a:lnTo>
                  <a:lnTo>
                    <a:pt x="253198" y="79998"/>
                  </a:lnTo>
                  <a:lnTo>
                    <a:pt x="251446" y="79612"/>
                  </a:lnTo>
                  <a:lnTo>
                    <a:pt x="249694" y="79227"/>
                  </a:lnTo>
                  <a:lnTo>
                    <a:pt x="247942" y="78832"/>
                  </a:lnTo>
                  <a:lnTo>
                    <a:pt x="246189" y="78428"/>
                  </a:lnTo>
                  <a:lnTo>
                    <a:pt x="244452" y="78024"/>
                  </a:lnTo>
                  <a:lnTo>
                    <a:pt x="242730" y="77611"/>
                  </a:lnTo>
                  <a:lnTo>
                    <a:pt x="240993" y="77198"/>
                  </a:lnTo>
                  <a:lnTo>
                    <a:pt x="239286" y="76785"/>
                  </a:lnTo>
                  <a:lnTo>
                    <a:pt x="237564" y="76362"/>
                  </a:lnTo>
                  <a:lnTo>
                    <a:pt x="235857" y="75931"/>
                  </a:lnTo>
                  <a:lnTo>
                    <a:pt x="232457" y="75068"/>
                  </a:lnTo>
                  <a:lnTo>
                    <a:pt x="229088" y="74177"/>
                  </a:lnTo>
                  <a:lnTo>
                    <a:pt x="225749" y="73278"/>
                  </a:lnTo>
                  <a:lnTo>
                    <a:pt x="222424" y="72360"/>
                  </a:lnTo>
                  <a:lnTo>
                    <a:pt x="219115" y="71423"/>
                  </a:lnTo>
                  <a:lnTo>
                    <a:pt x="215850" y="70469"/>
                  </a:lnTo>
                  <a:lnTo>
                    <a:pt x="212600" y="69505"/>
                  </a:lnTo>
                  <a:lnTo>
                    <a:pt x="209366" y="68522"/>
                  </a:lnTo>
                  <a:lnTo>
                    <a:pt x="206161" y="67531"/>
                  </a:lnTo>
                  <a:lnTo>
                    <a:pt x="202986" y="66521"/>
                  </a:lnTo>
                  <a:lnTo>
                    <a:pt x="199842" y="65493"/>
                  </a:lnTo>
                  <a:lnTo>
                    <a:pt x="196712" y="64455"/>
                  </a:lnTo>
                  <a:lnTo>
                    <a:pt x="193612" y="63409"/>
                  </a:lnTo>
                  <a:lnTo>
                    <a:pt x="190527" y="62344"/>
                  </a:lnTo>
                  <a:lnTo>
                    <a:pt x="187472" y="61270"/>
                  </a:lnTo>
                  <a:lnTo>
                    <a:pt x="184447" y="60177"/>
                  </a:lnTo>
                  <a:lnTo>
                    <a:pt x="181452" y="59085"/>
                  </a:lnTo>
                  <a:lnTo>
                    <a:pt x="178472" y="57974"/>
                  </a:lnTo>
                  <a:lnTo>
                    <a:pt x="175507" y="56854"/>
                  </a:lnTo>
                  <a:lnTo>
                    <a:pt x="172587" y="55716"/>
                  </a:lnTo>
                  <a:lnTo>
                    <a:pt x="169682" y="54577"/>
                  </a:lnTo>
                  <a:lnTo>
                    <a:pt x="166807" y="53430"/>
                  </a:lnTo>
                  <a:lnTo>
                    <a:pt x="163947" y="52264"/>
                  </a:lnTo>
                  <a:lnTo>
                    <a:pt x="161116" y="51098"/>
                  </a:lnTo>
                  <a:lnTo>
                    <a:pt x="158316" y="49923"/>
                  </a:lnTo>
                  <a:lnTo>
                    <a:pt x="155546" y="48739"/>
                  </a:lnTo>
                  <a:lnTo>
                    <a:pt x="152790" y="47545"/>
                  </a:lnTo>
                  <a:lnTo>
                    <a:pt x="150065" y="46343"/>
                  </a:lnTo>
                  <a:lnTo>
                    <a:pt x="147369" y="45140"/>
                  </a:lnTo>
                  <a:lnTo>
                    <a:pt x="147564" y="44204"/>
                  </a:lnTo>
                  <a:lnTo>
                    <a:pt x="147744" y="43267"/>
                  </a:lnTo>
                  <a:lnTo>
                    <a:pt x="147908" y="42331"/>
                  </a:lnTo>
                  <a:lnTo>
                    <a:pt x="148058" y="41395"/>
                  </a:lnTo>
                  <a:lnTo>
                    <a:pt x="148193" y="40458"/>
                  </a:lnTo>
                  <a:lnTo>
                    <a:pt x="148313" y="39522"/>
                  </a:lnTo>
                  <a:lnTo>
                    <a:pt x="148418" y="38595"/>
                  </a:lnTo>
                  <a:lnTo>
                    <a:pt x="148522" y="37658"/>
                  </a:lnTo>
                  <a:lnTo>
                    <a:pt x="148597" y="36731"/>
                  </a:lnTo>
                  <a:lnTo>
                    <a:pt x="148672" y="35795"/>
                  </a:lnTo>
                  <a:lnTo>
                    <a:pt x="148732" y="34867"/>
                  </a:lnTo>
                  <a:lnTo>
                    <a:pt x="148792" y="33949"/>
                  </a:lnTo>
                  <a:lnTo>
                    <a:pt x="148837" y="33022"/>
                  </a:lnTo>
                  <a:lnTo>
                    <a:pt x="148867" y="32104"/>
                  </a:lnTo>
                  <a:lnTo>
                    <a:pt x="148897" y="30277"/>
                  </a:lnTo>
                  <a:lnTo>
                    <a:pt x="148912" y="28469"/>
                  </a:lnTo>
                  <a:lnTo>
                    <a:pt x="148897" y="26669"/>
                  </a:lnTo>
                  <a:lnTo>
                    <a:pt x="148852" y="24897"/>
                  </a:lnTo>
                  <a:lnTo>
                    <a:pt x="148792" y="23153"/>
                  </a:lnTo>
                  <a:lnTo>
                    <a:pt x="148717" y="21427"/>
                  </a:lnTo>
                  <a:lnTo>
                    <a:pt x="148627" y="19729"/>
                  </a:lnTo>
                  <a:lnTo>
                    <a:pt x="148433" y="16433"/>
                  </a:lnTo>
                  <a:lnTo>
                    <a:pt x="148283" y="13835"/>
                  </a:lnTo>
                  <a:lnTo>
                    <a:pt x="148163" y="11329"/>
                  </a:lnTo>
                  <a:lnTo>
                    <a:pt x="148118" y="10117"/>
                  </a:lnTo>
                  <a:lnTo>
                    <a:pt x="148073" y="8924"/>
                  </a:lnTo>
                  <a:lnTo>
                    <a:pt x="148043" y="7767"/>
                  </a:lnTo>
                  <a:lnTo>
                    <a:pt x="148043" y="6638"/>
                  </a:lnTo>
                  <a:lnTo>
                    <a:pt x="148028" y="6298"/>
                  </a:lnTo>
                  <a:lnTo>
                    <a:pt x="147983" y="5958"/>
                  </a:lnTo>
                  <a:lnTo>
                    <a:pt x="147908" y="5628"/>
                  </a:lnTo>
                  <a:lnTo>
                    <a:pt x="147819" y="5297"/>
                  </a:lnTo>
                  <a:lnTo>
                    <a:pt x="147699" y="4976"/>
                  </a:lnTo>
                  <a:lnTo>
                    <a:pt x="147549" y="4664"/>
                  </a:lnTo>
                  <a:lnTo>
                    <a:pt x="147384" y="4352"/>
                  </a:lnTo>
                  <a:lnTo>
                    <a:pt x="147190" y="4049"/>
                  </a:lnTo>
                  <a:lnTo>
                    <a:pt x="146965" y="3755"/>
                  </a:lnTo>
                  <a:lnTo>
                    <a:pt x="146725" y="3471"/>
                  </a:lnTo>
                  <a:lnTo>
                    <a:pt x="146471" y="3195"/>
                  </a:lnTo>
                  <a:lnTo>
                    <a:pt x="146186" y="2929"/>
                  </a:lnTo>
                  <a:lnTo>
                    <a:pt x="145887" y="2663"/>
                  </a:lnTo>
                  <a:lnTo>
                    <a:pt x="145572" y="2415"/>
                  </a:lnTo>
                  <a:lnTo>
                    <a:pt x="145228" y="2176"/>
                  </a:lnTo>
                  <a:lnTo>
                    <a:pt x="144868" y="1947"/>
                  </a:lnTo>
                  <a:lnTo>
                    <a:pt x="144494" y="1726"/>
                  </a:lnTo>
                  <a:lnTo>
                    <a:pt x="144105" y="1515"/>
                  </a:lnTo>
                  <a:lnTo>
                    <a:pt x="143685" y="1313"/>
                  </a:lnTo>
                  <a:lnTo>
                    <a:pt x="143266" y="1130"/>
                  </a:lnTo>
                  <a:lnTo>
                    <a:pt x="142832" y="955"/>
                  </a:lnTo>
                  <a:lnTo>
                    <a:pt x="142368" y="799"/>
                  </a:lnTo>
                  <a:lnTo>
                    <a:pt x="141903" y="652"/>
                  </a:lnTo>
                  <a:lnTo>
                    <a:pt x="141424" y="524"/>
                  </a:lnTo>
                  <a:lnTo>
                    <a:pt x="140930" y="404"/>
                  </a:lnTo>
                  <a:lnTo>
                    <a:pt x="140436" y="294"/>
                  </a:lnTo>
                  <a:lnTo>
                    <a:pt x="139912" y="202"/>
                  </a:lnTo>
                  <a:lnTo>
                    <a:pt x="139388" y="129"/>
                  </a:lnTo>
                  <a:lnTo>
                    <a:pt x="138863" y="74"/>
                  </a:lnTo>
                  <a:lnTo>
                    <a:pt x="138324" y="28"/>
                  </a:lnTo>
                  <a:lnTo>
                    <a:pt x="137770" y="10"/>
                  </a:lnTo>
                  <a:lnTo>
                    <a:pt x="137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137aa9371db_0_160"/>
            <p:cNvSpPr/>
            <p:nvPr/>
          </p:nvSpPr>
          <p:spPr>
            <a:xfrm>
              <a:off x="-17697700" y="-3813850"/>
              <a:ext cx="10039275" cy="2640750"/>
            </a:xfrm>
            <a:custGeom>
              <a:avLst/>
              <a:gdLst/>
              <a:ahLst/>
              <a:cxnLst/>
              <a:rect l="l" t="t" r="r" b="b"/>
              <a:pathLst>
                <a:path w="401571" h="105630" fill="none" extrusionOk="0">
                  <a:moveTo>
                    <a:pt x="390099" y="91987"/>
                  </a:moveTo>
                  <a:lnTo>
                    <a:pt x="390099" y="91987"/>
                  </a:lnTo>
                  <a:lnTo>
                    <a:pt x="387569" y="92070"/>
                  </a:lnTo>
                  <a:lnTo>
                    <a:pt x="385008" y="92143"/>
                  </a:lnTo>
                  <a:lnTo>
                    <a:pt x="382462" y="92208"/>
                  </a:lnTo>
                  <a:lnTo>
                    <a:pt x="379901" y="92263"/>
                  </a:lnTo>
                  <a:lnTo>
                    <a:pt x="377341" y="92299"/>
                  </a:lnTo>
                  <a:lnTo>
                    <a:pt x="374780" y="92336"/>
                  </a:lnTo>
                  <a:lnTo>
                    <a:pt x="372219" y="92345"/>
                  </a:lnTo>
                  <a:lnTo>
                    <a:pt x="369658" y="92354"/>
                  </a:lnTo>
                  <a:lnTo>
                    <a:pt x="369658" y="92354"/>
                  </a:lnTo>
                  <a:lnTo>
                    <a:pt x="367547" y="92354"/>
                  </a:lnTo>
                  <a:lnTo>
                    <a:pt x="365450" y="92336"/>
                  </a:lnTo>
                  <a:lnTo>
                    <a:pt x="363354" y="92318"/>
                  </a:lnTo>
                  <a:lnTo>
                    <a:pt x="361257" y="92290"/>
                  </a:lnTo>
                  <a:lnTo>
                    <a:pt x="359161" y="92263"/>
                  </a:lnTo>
                  <a:lnTo>
                    <a:pt x="357079" y="92217"/>
                  </a:lnTo>
                  <a:lnTo>
                    <a:pt x="354998" y="92162"/>
                  </a:lnTo>
                  <a:lnTo>
                    <a:pt x="352931" y="92107"/>
                  </a:lnTo>
                  <a:lnTo>
                    <a:pt x="350865" y="92042"/>
                  </a:lnTo>
                  <a:lnTo>
                    <a:pt x="348813" y="91969"/>
                  </a:lnTo>
                  <a:lnTo>
                    <a:pt x="346747" y="91895"/>
                  </a:lnTo>
                  <a:lnTo>
                    <a:pt x="344710" y="91804"/>
                  </a:lnTo>
                  <a:lnTo>
                    <a:pt x="342659" y="91712"/>
                  </a:lnTo>
                  <a:lnTo>
                    <a:pt x="340622" y="91611"/>
                  </a:lnTo>
                  <a:lnTo>
                    <a:pt x="338585" y="91501"/>
                  </a:lnTo>
                  <a:lnTo>
                    <a:pt x="336564" y="91381"/>
                  </a:lnTo>
                  <a:lnTo>
                    <a:pt x="334542" y="91262"/>
                  </a:lnTo>
                  <a:lnTo>
                    <a:pt x="332535" y="91133"/>
                  </a:lnTo>
                  <a:lnTo>
                    <a:pt x="330529" y="90996"/>
                  </a:lnTo>
                  <a:lnTo>
                    <a:pt x="328522" y="90849"/>
                  </a:lnTo>
                  <a:lnTo>
                    <a:pt x="326530" y="90702"/>
                  </a:lnTo>
                  <a:lnTo>
                    <a:pt x="324539" y="90546"/>
                  </a:lnTo>
                  <a:lnTo>
                    <a:pt x="322547" y="90381"/>
                  </a:lnTo>
                  <a:lnTo>
                    <a:pt x="320570" y="90206"/>
                  </a:lnTo>
                  <a:lnTo>
                    <a:pt x="318594" y="90032"/>
                  </a:lnTo>
                  <a:lnTo>
                    <a:pt x="316632" y="89848"/>
                  </a:lnTo>
                  <a:lnTo>
                    <a:pt x="314670" y="89655"/>
                  </a:lnTo>
                  <a:lnTo>
                    <a:pt x="312708" y="89463"/>
                  </a:lnTo>
                  <a:lnTo>
                    <a:pt x="310762" y="89261"/>
                  </a:lnTo>
                  <a:lnTo>
                    <a:pt x="308815" y="89050"/>
                  </a:lnTo>
                  <a:lnTo>
                    <a:pt x="306868" y="88829"/>
                  </a:lnTo>
                  <a:lnTo>
                    <a:pt x="304936" y="88609"/>
                  </a:lnTo>
                  <a:lnTo>
                    <a:pt x="303020" y="88379"/>
                  </a:lnTo>
                  <a:lnTo>
                    <a:pt x="301088" y="88141"/>
                  </a:lnTo>
                  <a:lnTo>
                    <a:pt x="299171" y="87902"/>
                  </a:lnTo>
                  <a:lnTo>
                    <a:pt x="297269" y="87654"/>
                  </a:lnTo>
                  <a:lnTo>
                    <a:pt x="295367" y="87397"/>
                  </a:lnTo>
                  <a:lnTo>
                    <a:pt x="293466" y="87140"/>
                  </a:lnTo>
                  <a:lnTo>
                    <a:pt x="291579" y="86874"/>
                  </a:lnTo>
                  <a:lnTo>
                    <a:pt x="289692" y="86608"/>
                  </a:lnTo>
                  <a:lnTo>
                    <a:pt x="287805" y="86323"/>
                  </a:lnTo>
                  <a:lnTo>
                    <a:pt x="285933" y="86048"/>
                  </a:lnTo>
                  <a:lnTo>
                    <a:pt x="284061" y="85754"/>
                  </a:lnTo>
                  <a:lnTo>
                    <a:pt x="282204" y="85460"/>
                  </a:lnTo>
                  <a:lnTo>
                    <a:pt x="280347" y="85157"/>
                  </a:lnTo>
                  <a:lnTo>
                    <a:pt x="278491" y="84854"/>
                  </a:lnTo>
                  <a:lnTo>
                    <a:pt x="276649" y="84542"/>
                  </a:lnTo>
                  <a:lnTo>
                    <a:pt x="274807" y="84221"/>
                  </a:lnTo>
                  <a:lnTo>
                    <a:pt x="272980" y="83899"/>
                  </a:lnTo>
                  <a:lnTo>
                    <a:pt x="271153" y="83569"/>
                  </a:lnTo>
                  <a:lnTo>
                    <a:pt x="269326" y="83238"/>
                  </a:lnTo>
                  <a:lnTo>
                    <a:pt x="267514" y="82899"/>
                  </a:lnTo>
                  <a:lnTo>
                    <a:pt x="265702" y="82550"/>
                  </a:lnTo>
                  <a:lnTo>
                    <a:pt x="263905" y="82201"/>
                  </a:lnTo>
                  <a:lnTo>
                    <a:pt x="262108" y="81852"/>
                  </a:lnTo>
                  <a:lnTo>
                    <a:pt x="260311" y="81485"/>
                  </a:lnTo>
                  <a:lnTo>
                    <a:pt x="258529" y="81127"/>
                  </a:lnTo>
                  <a:lnTo>
                    <a:pt x="256747" y="80751"/>
                  </a:lnTo>
                  <a:lnTo>
                    <a:pt x="254965" y="80374"/>
                  </a:lnTo>
                  <a:lnTo>
                    <a:pt x="253198" y="79998"/>
                  </a:lnTo>
                  <a:lnTo>
                    <a:pt x="251446" y="79612"/>
                  </a:lnTo>
                  <a:lnTo>
                    <a:pt x="249694" y="79227"/>
                  </a:lnTo>
                  <a:lnTo>
                    <a:pt x="247942" y="78832"/>
                  </a:lnTo>
                  <a:lnTo>
                    <a:pt x="246189" y="78428"/>
                  </a:lnTo>
                  <a:lnTo>
                    <a:pt x="244452" y="78024"/>
                  </a:lnTo>
                  <a:lnTo>
                    <a:pt x="242730" y="77611"/>
                  </a:lnTo>
                  <a:lnTo>
                    <a:pt x="240993" y="77198"/>
                  </a:lnTo>
                  <a:lnTo>
                    <a:pt x="239286" y="76785"/>
                  </a:lnTo>
                  <a:lnTo>
                    <a:pt x="237564" y="76362"/>
                  </a:lnTo>
                  <a:lnTo>
                    <a:pt x="235857" y="75931"/>
                  </a:lnTo>
                  <a:lnTo>
                    <a:pt x="232457" y="75068"/>
                  </a:lnTo>
                  <a:lnTo>
                    <a:pt x="229088" y="74177"/>
                  </a:lnTo>
                  <a:lnTo>
                    <a:pt x="225749" y="73278"/>
                  </a:lnTo>
                  <a:lnTo>
                    <a:pt x="222424" y="72360"/>
                  </a:lnTo>
                  <a:lnTo>
                    <a:pt x="219115" y="71423"/>
                  </a:lnTo>
                  <a:lnTo>
                    <a:pt x="215850" y="70469"/>
                  </a:lnTo>
                  <a:lnTo>
                    <a:pt x="212600" y="69505"/>
                  </a:lnTo>
                  <a:lnTo>
                    <a:pt x="209366" y="68522"/>
                  </a:lnTo>
                  <a:lnTo>
                    <a:pt x="206161" y="67531"/>
                  </a:lnTo>
                  <a:lnTo>
                    <a:pt x="202986" y="66521"/>
                  </a:lnTo>
                  <a:lnTo>
                    <a:pt x="199842" y="65493"/>
                  </a:lnTo>
                  <a:lnTo>
                    <a:pt x="196712" y="64455"/>
                  </a:lnTo>
                  <a:lnTo>
                    <a:pt x="193612" y="63409"/>
                  </a:lnTo>
                  <a:lnTo>
                    <a:pt x="190527" y="62344"/>
                  </a:lnTo>
                  <a:lnTo>
                    <a:pt x="187472" y="61270"/>
                  </a:lnTo>
                  <a:lnTo>
                    <a:pt x="184447" y="60177"/>
                  </a:lnTo>
                  <a:lnTo>
                    <a:pt x="181452" y="59085"/>
                  </a:lnTo>
                  <a:lnTo>
                    <a:pt x="178472" y="57974"/>
                  </a:lnTo>
                  <a:lnTo>
                    <a:pt x="175507" y="56854"/>
                  </a:lnTo>
                  <a:lnTo>
                    <a:pt x="172587" y="55716"/>
                  </a:lnTo>
                  <a:lnTo>
                    <a:pt x="169682" y="54577"/>
                  </a:lnTo>
                  <a:lnTo>
                    <a:pt x="166807" y="53430"/>
                  </a:lnTo>
                  <a:lnTo>
                    <a:pt x="163947" y="52264"/>
                  </a:lnTo>
                  <a:lnTo>
                    <a:pt x="161116" y="51098"/>
                  </a:lnTo>
                  <a:lnTo>
                    <a:pt x="158316" y="49923"/>
                  </a:lnTo>
                  <a:lnTo>
                    <a:pt x="155546" y="48739"/>
                  </a:lnTo>
                  <a:lnTo>
                    <a:pt x="152790" y="47545"/>
                  </a:lnTo>
                  <a:lnTo>
                    <a:pt x="150065" y="46343"/>
                  </a:lnTo>
                  <a:lnTo>
                    <a:pt x="147369" y="45140"/>
                  </a:lnTo>
                  <a:lnTo>
                    <a:pt x="147369" y="45140"/>
                  </a:lnTo>
                  <a:lnTo>
                    <a:pt x="147564" y="44204"/>
                  </a:lnTo>
                  <a:lnTo>
                    <a:pt x="147744" y="43267"/>
                  </a:lnTo>
                  <a:lnTo>
                    <a:pt x="147908" y="42331"/>
                  </a:lnTo>
                  <a:lnTo>
                    <a:pt x="148058" y="41395"/>
                  </a:lnTo>
                  <a:lnTo>
                    <a:pt x="148193" y="40458"/>
                  </a:lnTo>
                  <a:lnTo>
                    <a:pt x="148313" y="39522"/>
                  </a:lnTo>
                  <a:lnTo>
                    <a:pt x="148418" y="38595"/>
                  </a:lnTo>
                  <a:lnTo>
                    <a:pt x="148522" y="37658"/>
                  </a:lnTo>
                  <a:lnTo>
                    <a:pt x="148597" y="36731"/>
                  </a:lnTo>
                  <a:lnTo>
                    <a:pt x="148672" y="35795"/>
                  </a:lnTo>
                  <a:lnTo>
                    <a:pt x="148732" y="34867"/>
                  </a:lnTo>
                  <a:lnTo>
                    <a:pt x="148792" y="33949"/>
                  </a:lnTo>
                  <a:lnTo>
                    <a:pt x="148837" y="33022"/>
                  </a:lnTo>
                  <a:lnTo>
                    <a:pt x="148867" y="32104"/>
                  </a:lnTo>
                  <a:lnTo>
                    <a:pt x="148897" y="30277"/>
                  </a:lnTo>
                  <a:lnTo>
                    <a:pt x="148912" y="28469"/>
                  </a:lnTo>
                  <a:lnTo>
                    <a:pt x="148897" y="26669"/>
                  </a:lnTo>
                  <a:lnTo>
                    <a:pt x="148852" y="24897"/>
                  </a:lnTo>
                  <a:lnTo>
                    <a:pt x="148792" y="23153"/>
                  </a:lnTo>
                  <a:lnTo>
                    <a:pt x="148717" y="21427"/>
                  </a:lnTo>
                  <a:lnTo>
                    <a:pt x="148627" y="19729"/>
                  </a:lnTo>
                  <a:lnTo>
                    <a:pt x="148433" y="16433"/>
                  </a:lnTo>
                  <a:lnTo>
                    <a:pt x="148433" y="16433"/>
                  </a:lnTo>
                  <a:lnTo>
                    <a:pt x="148283" y="13835"/>
                  </a:lnTo>
                  <a:lnTo>
                    <a:pt x="148163" y="11329"/>
                  </a:lnTo>
                  <a:lnTo>
                    <a:pt x="148118" y="10117"/>
                  </a:lnTo>
                  <a:lnTo>
                    <a:pt x="148073" y="8924"/>
                  </a:lnTo>
                  <a:lnTo>
                    <a:pt x="148043" y="7767"/>
                  </a:lnTo>
                  <a:lnTo>
                    <a:pt x="148043" y="6638"/>
                  </a:lnTo>
                  <a:lnTo>
                    <a:pt x="148043" y="6638"/>
                  </a:lnTo>
                  <a:lnTo>
                    <a:pt x="148028" y="6298"/>
                  </a:lnTo>
                  <a:lnTo>
                    <a:pt x="147983" y="5958"/>
                  </a:lnTo>
                  <a:lnTo>
                    <a:pt x="147908" y="5628"/>
                  </a:lnTo>
                  <a:lnTo>
                    <a:pt x="147819" y="5297"/>
                  </a:lnTo>
                  <a:lnTo>
                    <a:pt x="147699" y="4976"/>
                  </a:lnTo>
                  <a:lnTo>
                    <a:pt x="147549" y="4664"/>
                  </a:lnTo>
                  <a:lnTo>
                    <a:pt x="147384" y="4352"/>
                  </a:lnTo>
                  <a:lnTo>
                    <a:pt x="147190" y="4049"/>
                  </a:lnTo>
                  <a:lnTo>
                    <a:pt x="146965" y="3755"/>
                  </a:lnTo>
                  <a:lnTo>
                    <a:pt x="146725" y="3471"/>
                  </a:lnTo>
                  <a:lnTo>
                    <a:pt x="146471" y="3195"/>
                  </a:lnTo>
                  <a:lnTo>
                    <a:pt x="146186" y="2929"/>
                  </a:lnTo>
                  <a:lnTo>
                    <a:pt x="145887" y="2663"/>
                  </a:lnTo>
                  <a:lnTo>
                    <a:pt x="145572" y="2415"/>
                  </a:lnTo>
                  <a:lnTo>
                    <a:pt x="145228" y="2176"/>
                  </a:lnTo>
                  <a:lnTo>
                    <a:pt x="144868" y="1947"/>
                  </a:lnTo>
                  <a:lnTo>
                    <a:pt x="144494" y="1726"/>
                  </a:lnTo>
                  <a:lnTo>
                    <a:pt x="144105" y="1515"/>
                  </a:lnTo>
                  <a:lnTo>
                    <a:pt x="143685" y="1313"/>
                  </a:lnTo>
                  <a:lnTo>
                    <a:pt x="143266" y="1130"/>
                  </a:lnTo>
                  <a:lnTo>
                    <a:pt x="142832" y="955"/>
                  </a:lnTo>
                  <a:lnTo>
                    <a:pt x="142368" y="799"/>
                  </a:lnTo>
                  <a:lnTo>
                    <a:pt x="141903" y="652"/>
                  </a:lnTo>
                  <a:lnTo>
                    <a:pt x="141424" y="524"/>
                  </a:lnTo>
                  <a:lnTo>
                    <a:pt x="140930" y="404"/>
                  </a:lnTo>
                  <a:lnTo>
                    <a:pt x="140436" y="294"/>
                  </a:lnTo>
                  <a:lnTo>
                    <a:pt x="139912" y="202"/>
                  </a:lnTo>
                  <a:lnTo>
                    <a:pt x="139388" y="129"/>
                  </a:lnTo>
                  <a:lnTo>
                    <a:pt x="138863" y="74"/>
                  </a:lnTo>
                  <a:lnTo>
                    <a:pt x="138324" y="28"/>
                  </a:lnTo>
                  <a:lnTo>
                    <a:pt x="137770" y="10"/>
                  </a:lnTo>
                  <a:lnTo>
                    <a:pt x="137216" y="0"/>
                  </a:lnTo>
                  <a:lnTo>
                    <a:pt x="137216" y="0"/>
                  </a:lnTo>
                  <a:lnTo>
                    <a:pt x="136647" y="10"/>
                  </a:lnTo>
                  <a:lnTo>
                    <a:pt x="136108" y="28"/>
                  </a:lnTo>
                  <a:lnTo>
                    <a:pt x="135569" y="74"/>
                  </a:lnTo>
                  <a:lnTo>
                    <a:pt x="135030" y="129"/>
                  </a:lnTo>
                  <a:lnTo>
                    <a:pt x="134506" y="202"/>
                  </a:lnTo>
                  <a:lnTo>
                    <a:pt x="133997" y="294"/>
                  </a:lnTo>
                  <a:lnTo>
                    <a:pt x="133487" y="404"/>
                  </a:lnTo>
                  <a:lnTo>
                    <a:pt x="132993" y="524"/>
                  </a:lnTo>
                  <a:lnTo>
                    <a:pt x="132514" y="652"/>
                  </a:lnTo>
                  <a:lnTo>
                    <a:pt x="132050" y="799"/>
                  </a:lnTo>
                  <a:lnTo>
                    <a:pt x="131601" y="955"/>
                  </a:lnTo>
                  <a:lnTo>
                    <a:pt x="131151" y="1130"/>
                  </a:lnTo>
                  <a:lnTo>
                    <a:pt x="130732" y="1313"/>
                  </a:lnTo>
                  <a:lnTo>
                    <a:pt x="130328" y="1515"/>
                  </a:lnTo>
                  <a:lnTo>
                    <a:pt x="129938" y="1726"/>
                  </a:lnTo>
                  <a:lnTo>
                    <a:pt x="129549" y="1947"/>
                  </a:lnTo>
                  <a:lnTo>
                    <a:pt x="129190" y="2176"/>
                  </a:lnTo>
                  <a:lnTo>
                    <a:pt x="128860" y="2415"/>
                  </a:lnTo>
                  <a:lnTo>
                    <a:pt x="128531" y="2663"/>
                  </a:lnTo>
                  <a:lnTo>
                    <a:pt x="128231" y="2929"/>
                  </a:lnTo>
                  <a:lnTo>
                    <a:pt x="127947" y="3195"/>
                  </a:lnTo>
                  <a:lnTo>
                    <a:pt x="127692" y="3471"/>
                  </a:lnTo>
                  <a:lnTo>
                    <a:pt x="127453" y="3755"/>
                  </a:lnTo>
                  <a:lnTo>
                    <a:pt x="127228" y="4049"/>
                  </a:lnTo>
                  <a:lnTo>
                    <a:pt x="127033" y="4352"/>
                  </a:lnTo>
                  <a:lnTo>
                    <a:pt x="126868" y="4664"/>
                  </a:lnTo>
                  <a:lnTo>
                    <a:pt x="126719" y="4976"/>
                  </a:lnTo>
                  <a:lnTo>
                    <a:pt x="126599" y="5297"/>
                  </a:lnTo>
                  <a:lnTo>
                    <a:pt x="126509" y="5628"/>
                  </a:lnTo>
                  <a:lnTo>
                    <a:pt x="126434" y="5958"/>
                  </a:lnTo>
                  <a:lnTo>
                    <a:pt x="126389" y="6298"/>
                  </a:lnTo>
                  <a:lnTo>
                    <a:pt x="126389" y="6638"/>
                  </a:lnTo>
                  <a:lnTo>
                    <a:pt x="126389" y="6638"/>
                  </a:lnTo>
                  <a:lnTo>
                    <a:pt x="126389" y="7850"/>
                  </a:lnTo>
                  <a:lnTo>
                    <a:pt x="126419" y="9080"/>
                  </a:lnTo>
                  <a:lnTo>
                    <a:pt x="126464" y="10337"/>
                  </a:lnTo>
                  <a:lnTo>
                    <a:pt x="126509" y="11614"/>
                  </a:lnTo>
                  <a:lnTo>
                    <a:pt x="126644" y="14221"/>
                  </a:lnTo>
                  <a:lnTo>
                    <a:pt x="126794" y="16901"/>
                  </a:lnTo>
                  <a:lnTo>
                    <a:pt x="126794" y="16901"/>
                  </a:lnTo>
                  <a:lnTo>
                    <a:pt x="126928" y="19132"/>
                  </a:lnTo>
                  <a:lnTo>
                    <a:pt x="127048" y="21391"/>
                  </a:lnTo>
                  <a:lnTo>
                    <a:pt x="127153" y="23695"/>
                  </a:lnTo>
                  <a:lnTo>
                    <a:pt x="127228" y="26017"/>
                  </a:lnTo>
                  <a:lnTo>
                    <a:pt x="127243" y="27183"/>
                  </a:lnTo>
                  <a:lnTo>
                    <a:pt x="127258" y="28358"/>
                  </a:lnTo>
                  <a:lnTo>
                    <a:pt x="127258" y="29543"/>
                  </a:lnTo>
                  <a:lnTo>
                    <a:pt x="127243" y="30718"/>
                  </a:lnTo>
                  <a:lnTo>
                    <a:pt x="127213" y="31902"/>
                  </a:lnTo>
                  <a:lnTo>
                    <a:pt x="127183" y="33095"/>
                  </a:lnTo>
                  <a:lnTo>
                    <a:pt x="127123" y="34280"/>
                  </a:lnTo>
                  <a:lnTo>
                    <a:pt x="127033" y="35464"/>
                  </a:lnTo>
                  <a:lnTo>
                    <a:pt x="127033" y="35464"/>
                  </a:lnTo>
                  <a:lnTo>
                    <a:pt x="125341" y="34610"/>
                  </a:lnTo>
                  <a:lnTo>
                    <a:pt x="123664" y="33756"/>
                  </a:lnTo>
                  <a:lnTo>
                    <a:pt x="122002" y="32894"/>
                  </a:lnTo>
                  <a:lnTo>
                    <a:pt x="120339" y="32040"/>
                  </a:lnTo>
                  <a:lnTo>
                    <a:pt x="118707" y="31177"/>
                  </a:lnTo>
                  <a:lnTo>
                    <a:pt x="117075" y="30323"/>
                  </a:lnTo>
                  <a:lnTo>
                    <a:pt x="113840" y="28597"/>
                  </a:lnTo>
                  <a:lnTo>
                    <a:pt x="110666" y="26871"/>
                  </a:lnTo>
                  <a:lnTo>
                    <a:pt x="107536" y="25145"/>
                  </a:lnTo>
                  <a:lnTo>
                    <a:pt x="104466" y="23419"/>
                  </a:lnTo>
                  <a:lnTo>
                    <a:pt x="101426" y="21703"/>
                  </a:lnTo>
                  <a:lnTo>
                    <a:pt x="98446" y="19977"/>
                  </a:lnTo>
                  <a:lnTo>
                    <a:pt x="95511" y="18251"/>
                  </a:lnTo>
                  <a:lnTo>
                    <a:pt x="92636" y="16534"/>
                  </a:lnTo>
                  <a:lnTo>
                    <a:pt x="89805" y="14817"/>
                  </a:lnTo>
                  <a:lnTo>
                    <a:pt x="87020" y="13110"/>
                  </a:lnTo>
                  <a:lnTo>
                    <a:pt x="84280" y="11412"/>
                  </a:lnTo>
                  <a:lnTo>
                    <a:pt x="81599" y="9722"/>
                  </a:lnTo>
                  <a:lnTo>
                    <a:pt x="78963" y="8033"/>
                  </a:lnTo>
                  <a:lnTo>
                    <a:pt x="78963" y="8033"/>
                  </a:lnTo>
                  <a:lnTo>
                    <a:pt x="78559" y="7795"/>
                  </a:lnTo>
                  <a:lnTo>
                    <a:pt x="78155" y="7565"/>
                  </a:lnTo>
                  <a:lnTo>
                    <a:pt x="77735" y="7354"/>
                  </a:lnTo>
                  <a:lnTo>
                    <a:pt x="77301" y="7161"/>
                  </a:lnTo>
                  <a:lnTo>
                    <a:pt x="76852" y="6977"/>
                  </a:lnTo>
                  <a:lnTo>
                    <a:pt x="76388" y="6812"/>
                  </a:lnTo>
                  <a:lnTo>
                    <a:pt x="75923" y="6656"/>
                  </a:lnTo>
                  <a:lnTo>
                    <a:pt x="75444" y="6518"/>
                  </a:lnTo>
                  <a:lnTo>
                    <a:pt x="74950" y="6399"/>
                  </a:lnTo>
                  <a:lnTo>
                    <a:pt x="74456" y="6298"/>
                  </a:lnTo>
                  <a:lnTo>
                    <a:pt x="73947" y="6206"/>
                  </a:lnTo>
                  <a:lnTo>
                    <a:pt x="73453" y="6124"/>
                  </a:lnTo>
                  <a:lnTo>
                    <a:pt x="72928" y="6069"/>
                  </a:lnTo>
                  <a:lnTo>
                    <a:pt x="72419" y="6023"/>
                  </a:lnTo>
                  <a:lnTo>
                    <a:pt x="71910" y="5986"/>
                  </a:lnTo>
                  <a:lnTo>
                    <a:pt x="71386" y="5977"/>
                  </a:lnTo>
                  <a:lnTo>
                    <a:pt x="70862" y="5977"/>
                  </a:lnTo>
                  <a:lnTo>
                    <a:pt x="70338" y="5986"/>
                  </a:lnTo>
                  <a:lnTo>
                    <a:pt x="69829" y="6023"/>
                  </a:lnTo>
                  <a:lnTo>
                    <a:pt x="69305" y="6069"/>
                  </a:lnTo>
                  <a:lnTo>
                    <a:pt x="68795" y="6124"/>
                  </a:lnTo>
                  <a:lnTo>
                    <a:pt x="68286" y="6197"/>
                  </a:lnTo>
                  <a:lnTo>
                    <a:pt x="67792" y="6289"/>
                  </a:lnTo>
                  <a:lnTo>
                    <a:pt x="67283" y="6399"/>
                  </a:lnTo>
                  <a:lnTo>
                    <a:pt x="66804" y="6518"/>
                  </a:lnTo>
                  <a:lnTo>
                    <a:pt x="66324" y="6656"/>
                  </a:lnTo>
                  <a:lnTo>
                    <a:pt x="65845" y="6812"/>
                  </a:lnTo>
                  <a:lnTo>
                    <a:pt x="65381" y="6977"/>
                  </a:lnTo>
                  <a:lnTo>
                    <a:pt x="64932" y="7161"/>
                  </a:lnTo>
                  <a:lnTo>
                    <a:pt x="64483" y="7363"/>
                  </a:lnTo>
                  <a:lnTo>
                    <a:pt x="64063" y="7574"/>
                  </a:lnTo>
                  <a:lnTo>
                    <a:pt x="63644" y="7804"/>
                  </a:lnTo>
                  <a:lnTo>
                    <a:pt x="63644" y="7804"/>
                  </a:lnTo>
                  <a:lnTo>
                    <a:pt x="63255" y="8042"/>
                  </a:lnTo>
                  <a:lnTo>
                    <a:pt x="62880" y="8299"/>
                  </a:lnTo>
                  <a:lnTo>
                    <a:pt x="62536" y="8557"/>
                  </a:lnTo>
                  <a:lnTo>
                    <a:pt x="62221" y="8823"/>
                  </a:lnTo>
                  <a:lnTo>
                    <a:pt x="61922" y="9098"/>
                  </a:lnTo>
                  <a:lnTo>
                    <a:pt x="61652" y="9383"/>
                  </a:lnTo>
                  <a:lnTo>
                    <a:pt x="61398" y="9667"/>
                  </a:lnTo>
                  <a:lnTo>
                    <a:pt x="61188" y="9961"/>
                  </a:lnTo>
                  <a:lnTo>
                    <a:pt x="60978" y="10264"/>
                  </a:lnTo>
                  <a:lnTo>
                    <a:pt x="60814" y="10567"/>
                  </a:lnTo>
                  <a:lnTo>
                    <a:pt x="60664" y="10870"/>
                  </a:lnTo>
                  <a:lnTo>
                    <a:pt x="60544" y="11182"/>
                  </a:lnTo>
                  <a:lnTo>
                    <a:pt x="60439" y="11494"/>
                  </a:lnTo>
                  <a:lnTo>
                    <a:pt x="60364" y="11816"/>
                  </a:lnTo>
                  <a:lnTo>
                    <a:pt x="60319" y="12128"/>
                  </a:lnTo>
                  <a:lnTo>
                    <a:pt x="60290" y="12449"/>
                  </a:lnTo>
                  <a:lnTo>
                    <a:pt x="60290" y="12770"/>
                  </a:lnTo>
                  <a:lnTo>
                    <a:pt x="60319" y="13082"/>
                  </a:lnTo>
                  <a:lnTo>
                    <a:pt x="60364" y="13404"/>
                  </a:lnTo>
                  <a:lnTo>
                    <a:pt x="60439" y="13716"/>
                  </a:lnTo>
                  <a:lnTo>
                    <a:pt x="60529" y="14037"/>
                  </a:lnTo>
                  <a:lnTo>
                    <a:pt x="60664" y="14340"/>
                  </a:lnTo>
                  <a:lnTo>
                    <a:pt x="60814" y="14652"/>
                  </a:lnTo>
                  <a:lnTo>
                    <a:pt x="60978" y="14955"/>
                  </a:lnTo>
                  <a:lnTo>
                    <a:pt x="61188" y="15258"/>
                  </a:lnTo>
                  <a:lnTo>
                    <a:pt x="61398" y="15552"/>
                  </a:lnTo>
                  <a:lnTo>
                    <a:pt x="61652" y="15846"/>
                  </a:lnTo>
                  <a:lnTo>
                    <a:pt x="61922" y="16130"/>
                  </a:lnTo>
                  <a:lnTo>
                    <a:pt x="62221" y="16406"/>
                  </a:lnTo>
                  <a:lnTo>
                    <a:pt x="62551" y="16672"/>
                  </a:lnTo>
                  <a:lnTo>
                    <a:pt x="62895" y="16938"/>
                  </a:lnTo>
                  <a:lnTo>
                    <a:pt x="63270" y="17186"/>
                  </a:lnTo>
                  <a:lnTo>
                    <a:pt x="63270" y="17186"/>
                  </a:lnTo>
                  <a:lnTo>
                    <a:pt x="64887" y="18223"/>
                  </a:lnTo>
                  <a:lnTo>
                    <a:pt x="66504" y="19261"/>
                  </a:lnTo>
                  <a:lnTo>
                    <a:pt x="68151" y="20298"/>
                  </a:lnTo>
                  <a:lnTo>
                    <a:pt x="69829" y="21336"/>
                  </a:lnTo>
                  <a:lnTo>
                    <a:pt x="71506" y="22382"/>
                  </a:lnTo>
                  <a:lnTo>
                    <a:pt x="73198" y="23429"/>
                  </a:lnTo>
                  <a:lnTo>
                    <a:pt x="74920" y="24475"/>
                  </a:lnTo>
                  <a:lnTo>
                    <a:pt x="76657" y="25531"/>
                  </a:lnTo>
                  <a:lnTo>
                    <a:pt x="78409" y="26577"/>
                  </a:lnTo>
                  <a:lnTo>
                    <a:pt x="80176" y="27633"/>
                  </a:lnTo>
                  <a:lnTo>
                    <a:pt x="81973" y="28689"/>
                  </a:lnTo>
                  <a:lnTo>
                    <a:pt x="83785" y="29745"/>
                  </a:lnTo>
                  <a:lnTo>
                    <a:pt x="85612" y="30800"/>
                  </a:lnTo>
                  <a:lnTo>
                    <a:pt x="87454" y="31856"/>
                  </a:lnTo>
                  <a:lnTo>
                    <a:pt x="89311" y="32921"/>
                  </a:lnTo>
                  <a:lnTo>
                    <a:pt x="91183" y="33977"/>
                  </a:lnTo>
                  <a:lnTo>
                    <a:pt x="93085" y="35033"/>
                  </a:lnTo>
                  <a:lnTo>
                    <a:pt x="95002" y="36097"/>
                  </a:lnTo>
                  <a:lnTo>
                    <a:pt x="96918" y="37153"/>
                  </a:lnTo>
                  <a:lnTo>
                    <a:pt x="98880" y="38209"/>
                  </a:lnTo>
                  <a:lnTo>
                    <a:pt x="100842" y="39265"/>
                  </a:lnTo>
                  <a:lnTo>
                    <a:pt x="102819" y="40320"/>
                  </a:lnTo>
                  <a:lnTo>
                    <a:pt x="104825" y="41376"/>
                  </a:lnTo>
                  <a:lnTo>
                    <a:pt x="106847" y="42432"/>
                  </a:lnTo>
                  <a:lnTo>
                    <a:pt x="108883" y="43488"/>
                  </a:lnTo>
                  <a:lnTo>
                    <a:pt x="110935" y="44534"/>
                  </a:lnTo>
                  <a:lnTo>
                    <a:pt x="113002" y="45581"/>
                  </a:lnTo>
                  <a:lnTo>
                    <a:pt x="115098" y="46627"/>
                  </a:lnTo>
                  <a:lnTo>
                    <a:pt x="117195" y="47674"/>
                  </a:lnTo>
                  <a:lnTo>
                    <a:pt x="119321" y="48711"/>
                  </a:lnTo>
                  <a:lnTo>
                    <a:pt x="121463" y="49749"/>
                  </a:lnTo>
                  <a:lnTo>
                    <a:pt x="123619" y="50786"/>
                  </a:lnTo>
                  <a:lnTo>
                    <a:pt x="123619" y="50786"/>
                  </a:lnTo>
                  <a:lnTo>
                    <a:pt x="123379" y="51337"/>
                  </a:lnTo>
                  <a:lnTo>
                    <a:pt x="123125" y="51897"/>
                  </a:lnTo>
                  <a:lnTo>
                    <a:pt x="122870" y="52448"/>
                  </a:lnTo>
                  <a:lnTo>
                    <a:pt x="122601" y="52989"/>
                  </a:lnTo>
                  <a:lnTo>
                    <a:pt x="122316" y="53531"/>
                  </a:lnTo>
                  <a:lnTo>
                    <a:pt x="122032" y="54073"/>
                  </a:lnTo>
                  <a:lnTo>
                    <a:pt x="121717" y="54605"/>
                  </a:lnTo>
                  <a:lnTo>
                    <a:pt x="121403" y="55137"/>
                  </a:lnTo>
                  <a:lnTo>
                    <a:pt x="121088" y="55670"/>
                  </a:lnTo>
                  <a:lnTo>
                    <a:pt x="120744" y="56193"/>
                  </a:lnTo>
                  <a:lnTo>
                    <a:pt x="120399" y="56707"/>
                  </a:lnTo>
                  <a:lnTo>
                    <a:pt x="120040" y="57221"/>
                  </a:lnTo>
                  <a:lnTo>
                    <a:pt x="119680" y="57735"/>
                  </a:lnTo>
                  <a:lnTo>
                    <a:pt x="119291" y="58240"/>
                  </a:lnTo>
                  <a:lnTo>
                    <a:pt x="118902" y="58736"/>
                  </a:lnTo>
                  <a:lnTo>
                    <a:pt x="118497" y="59232"/>
                  </a:lnTo>
                  <a:lnTo>
                    <a:pt x="118078" y="59728"/>
                  </a:lnTo>
                  <a:lnTo>
                    <a:pt x="117644" y="60214"/>
                  </a:lnTo>
                  <a:lnTo>
                    <a:pt x="117210" y="60692"/>
                  </a:lnTo>
                  <a:lnTo>
                    <a:pt x="116745" y="61169"/>
                  </a:lnTo>
                  <a:lnTo>
                    <a:pt x="116281" y="61637"/>
                  </a:lnTo>
                  <a:lnTo>
                    <a:pt x="115802" y="62105"/>
                  </a:lnTo>
                  <a:lnTo>
                    <a:pt x="115308" y="62564"/>
                  </a:lnTo>
                  <a:lnTo>
                    <a:pt x="114799" y="63014"/>
                  </a:lnTo>
                  <a:lnTo>
                    <a:pt x="114274" y="63464"/>
                  </a:lnTo>
                  <a:lnTo>
                    <a:pt x="113735" y="63905"/>
                  </a:lnTo>
                  <a:lnTo>
                    <a:pt x="113181" y="64336"/>
                  </a:lnTo>
                  <a:lnTo>
                    <a:pt x="112627" y="64768"/>
                  </a:lnTo>
                  <a:lnTo>
                    <a:pt x="112043" y="65190"/>
                  </a:lnTo>
                  <a:lnTo>
                    <a:pt x="111459" y="65603"/>
                  </a:lnTo>
                  <a:lnTo>
                    <a:pt x="110845" y="66016"/>
                  </a:lnTo>
                  <a:lnTo>
                    <a:pt x="110231" y="66420"/>
                  </a:lnTo>
                  <a:lnTo>
                    <a:pt x="110231" y="66420"/>
                  </a:lnTo>
                  <a:lnTo>
                    <a:pt x="109737" y="66723"/>
                  </a:lnTo>
                  <a:lnTo>
                    <a:pt x="109243" y="67026"/>
                  </a:lnTo>
                  <a:lnTo>
                    <a:pt x="108749" y="67320"/>
                  </a:lnTo>
                  <a:lnTo>
                    <a:pt x="108240" y="67614"/>
                  </a:lnTo>
                  <a:lnTo>
                    <a:pt x="107715" y="67898"/>
                  </a:lnTo>
                  <a:lnTo>
                    <a:pt x="107191" y="68183"/>
                  </a:lnTo>
                  <a:lnTo>
                    <a:pt x="106667" y="68458"/>
                  </a:lnTo>
                  <a:lnTo>
                    <a:pt x="106128" y="68734"/>
                  </a:lnTo>
                  <a:lnTo>
                    <a:pt x="105574" y="69000"/>
                  </a:lnTo>
                  <a:lnTo>
                    <a:pt x="105020" y="69266"/>
                  </a:lnTo>
                  <a:lnTo>
                    <a:pt x="104451" y="69532"/>
                  </a:lnTo>
                  <a:lnTo>
                    <a:pt x="103882" y="69789"/>
                  </a:lnTo>
                  <a:lnTo>
                    <a:pt x="103298" y="70037"/>
                  </a:lnTo>
                  <a:lnTo>
                    <a:pt x="102714" y="70285"/>
                  </a:lnTo>
                  <a:lnTo>
                    <a:pt x="102130" y="70533"/>
                  </a:lnTo>
                  <a:lnTo>
                    <a:pt x="101516" y="70772"/>
                  </a:lnTo>
                  <a:lnTo>
                    <a:pt x="100917" y="71001"/>
                  </a:lnTo>
                  <a:lnTo>
                    <a:pt x="100288" y="71231"/>
                  </a:lnTo>
                  <a:lnTo>
                    <a:pt x="99674" y="71460"/>
                  </a:lnTo>
                  <a:lnTo>
                    <a:pt x="99030" y="71680"/>
                  </a:lnTo>
                  <a:lnTo>
                    <a:pt x="98386" y="71901"/>
                  </a:lnTo>
                  <a:lnTo>
                    <a:pt x="97742" y="72112"/>
                  </a:lnTo>
                  <a:lnTo>
                    <a:pt x="97083" y="72323"/>
                  </a:lnTo>
                  <a:lnTo>
                    <a:pt x="96424" y="72534"/>
                  </a:lnTo>
                  <a:lnTo>
                    <a:pt x="95750" y="72727"/>
                  </a:lnTo>
                  <a:lnTo>
                    <a:pt x="95062" y="72929"/>
                  </a:lnTo>
                  <a:lnTo>
                    <a:pt x="94373" y="73122"/>
                  </a:lnTo>
                  <a:lnTo>
                    <a:pt x="93669" y="73305"/>
                  </a:lnTo>
                  <a:lnTo>
                    <a:pt x="92965" y="73489"/>
                  </a:lnTo>
                  <a:lnTo>
                    <a:pt x="92246" y="73673"/>
                  </a:lnTo>
                  <a:lnTo>
                    <a:pt x="91527" y="73847"/>
                  </a:lnTo>
                  <a:lnTo>
                    <a:pt x="90794" y="74021"/>
                  </a:lnTo>
                  <a:lnTo>
                    <a:pt x="90060" y="74187"/>
                  </a:lnTo>
                  <a:lnTo>
                    <a:pt x="89311" y="74352"/>
                  </a:lnTo>
                  <a:lnTo>
                    <a:pt x="88562" y="74508"/>
                  </a:lnTo>
                  <a:lnTo>
                    <a:pt x="87799" y="74664"/>
                  </a:lnTo>
                  <a:lnTo>
                    <a:pt x="87020" y="74811"/>
                  </a:lnTo>
                  <a:lnTo>
                    <a:pt x="86241" y="74958"/>
                  </a:lnTo>
                  <a:lnTo>
                    <a:pt x="84654" y="75233"/>
                  </a:lnTo>
                  <a:lnTo>
                    <a:pt x="83037" y="75499"/>
                  </a:lnTo>
                  <a:lnTo>
                    <a:pt x="81389" y="75738"/>
                  </a:lnTo>
                  <a:lnTo>
                    <a:pt x="79712" y="75968"/>
                  </a:lnTo>
                  <a:lnTo>
                    <a:pt x="77990" y="76179"/>
                  </a:lnTo>
                  <a:lnTo>
                    <a:pt x="76238" y="76381"/>
                  </a:lnTo>
                  <a:lnTo>
                    <a:pt x="74456" y="76555"/>
                  </a:lnTo>
                  <a:lnTo>
                    <a:pt x="72629" y="76720"/>
                  </a:lnTo>
                  <a:lnTo>
                    <a:pt x="70787" y="76867"/>
                  </a:lnTo>
                  <a:lnTo>
                    <a:pt x="68885" y="76996"/>
                  </a:lnTo>
                  <a:lnTo>
                    <a:pt x="66968" y="77106"/>
                  </a:lnTo>
                  <a:lnTo>
                    <a:pt x="65007" y="77198"/>
                  </a:lnTo>
                  <a:lnTo>
                    <a:pt x="63030" y="77280"/>
                  </a:lnTo>
                  <a:lnTo>
                    <a:pt x="63030" y="77280"/>
                  </a:lnTo>
                  <a:lnTo>
                    <a:pt x="62805" y="76922"/>
                  </a:lnTo>
                  <a:lnTo>
                    <a:pt x="62581" y="76564"/>
                  </a:lnTo>
                  <a:lnTo>
                    <a:pt x="62341" y="76215"/>
                  </a:lnTo>
                  <a:lnTo>
                    <a:pt x="62087" y="75867"/>
                  </a:lnTo>
                  <a:lnTo>
                    <a:pt x="61832" y="75527"/>
                  </a:lnTo>
                  <a:lnTo>
                    <a:pt x="61562" y="75187"/>
                  </a:lnTo>
                  <a:lnTo>
                    <a:pt x="61278" y="74848"/>
                  </a:lnTo>
                  <a:lnTo>
                    <a:pt x="60978" y="74517"/>
                  </a:lnTo>
                  <a:lnTo>
                    <a:pt x="60679" y="74187"/>
                  </a:lnTo>
                  <a:lnTo>
                    <a:pt x="60379" y="73856"/>
                  </a:lnTo>
                  <a:lnTo>
                    <a:pt x="60050" y="73535"/>
                  </a:lnTo>
                  <a:lnTo>
                    <a:pt x="59720" y="73223"/>
                  </a:lnTo>
                  <a:lnTo>
                    <a:pt x="59391" y="72911"/>
                  </a:lnTo>
                  <a:lnTo>
                    <a:pt x="59032" y="72598"/>
                  </a:lnTo>
                  <a:lnTo>
                    <a:pt x="58672" y="72295"/>
                  </a:lnTo>
                  <a:lnTo>
                    <a:pt x="58313" y="71993"/>
                  </a:lnTo>
                  <a:lnTo>
                    <a:pt x="57938" y="71699"/>
                  </a:lnTo>
                  <a:lnTo>
                    <a:pt x="57549" y="71405"/>
                  </a:lnTo>
                  <a:lnTo>
                    <a:pt x="57160" y="71120"/>
                  </a:lnTo>
                  <a:lnTo>
                    <a:pt x="56755" y="70836"/>
                  </a:lnTo>
                  <a:lnTo>
                    <a:pt x="56351" y="70560"/>
                  </a:lnTo>
                  <a:lnTo>
                    <a:pt x="55932" y="70285"/>
                  </a:lnTo>
                  <a:lnTo>
                    <a:pt x="55498" y="70019"/>
                  </a:lnTo>
                  <a:lnTo>
                    <a:pt x="55063" y="69753"/>
                  </a:lnTo>
                  <a:lnTo>
                    <a:pt x="54629" y="69495"/>
                  </a:lnTo>
                  <a:lnTo>
                    <a:pt x="54180" y="69238"/>
                  </a:lnTo>
                  <a:lnTo>
                    <a:pt x="53716" y="68991"/>
                  </a:lnTo>
                  <a:lnTo>
                    <a:pt x="53251" y="68752"/>
                  </a:lnTo>
                  <a:lnTo>
                    <a:pt x="52772" y="68513"/>
                  </a:lnTo>
                  <a:lnTo>
                    <a:pt x="52293" y="68284"/>
                  </a:lnTo>
                  <a:lnTo>
                    <a:pt x="51814" y="68054"/>
                  </a:lnTo>
                  <a:lnTo>
                    <a:pt x="51320" y="67834"/>
                  </a:lnTo>
                  <a:lnTo>
                    <a:pt x="50810" y="67623"/>
                  </a:lnTo>
                  <a:lnTo>
                    <a:pt x="50301" y="67412"/>
                  </a:lnTo>
                  <a:lnTo>
                    <a:pt x="49792" y="67200"/>
                  </a:lnTo>
                  <a:lnTo>
                    <a:pt x="49268" y="67008"/>
                  </a:lnTo>
                  <a:lnTo>
                    <a:pt x="48729" y="66815"/>
                  </a:lnTo>
                  <a:lnTo>
                    <a:pt x="48205" y="66631"/>
                  </a:lnTo>
                  <a:lnTo>
                    <a:pt x="47666" y="66448"/>
                  </a:lnTo>
                  <a:lnTo>
                    <a:pt x="47112" y="66273"/>
                  </a:lnTo>
                  <a:lnTo>
                    <a:pt x="46557" y="66108"/>
                  </a:lnTo>
                  <a:lnTo>
                    <a:pt x="46003" y="65943"/>
                  </a:lnTo>
                  <a:lnTo>
                    <a:pt x="45434" y="65787"/>
                  </a:lnTo>
                  <a:lnTo>
                    <a:pt x="44865" y="65640"/>
                  </a:lnTo>
                  <a:lnTo>
                    <a:pt x="44296" y="65502"/>
                  </a:lnTo>
                  <a:lnTo>
                    <a:pt x="43712" y="65364"/>
                  </a:lnTo>
                  <a:lnTo>
                    <a:pt x="43128" y="65236"/>
                  </a:lnTo>
                  <a:lnTo>
                    <a:pt x="42529" y="65107"/>
                  </a:lnTo>
                  <a:lnTo>
                    <a:pt x="41930" y="64997"/>
                  </a:lnTo>
                  <a:lnTo>
                    <a:pt x="41331" y="64887"/>
                  </a:lnTo>
                  <a:lnTo>
                    <a:pt x="40732" y="64786"/>
                  </a:lnTo>
                  <a:lnTo>
                    <a:pt x="40118" y="64694"/>
                  </a:lnTo>
                  <a:lnTo>
                    <a:pt x="39504" y="64602"/>
                  </a:lnTo>
                  <a:lnTo>
                    <a:pt x="38890" y="64520"/>
                  </a:lnTo>
                  <a:lnTo>
                    <a:pt x="38261" y="64446"/>
                  </a:lnTo>
                  <a:lnTo>
                    <a:pt x="37632" y="64382"/>
                  </a:lnTo>
                  <a:lnTo>
                    <a:pt x="37003" y="64327"/>
                  </a:lnTo>
                  <a:lnTo>
                    <a:pt x="36359" y="64272"/>
                  </a:lnTo>
                  <a:lnTo>
                    <a:pt x="35731" y="64235"/>
                  </a:lnTo>
                  <a:lnTo>
                    <a:pt x="35087" y="64198"/>
                  </a:lnTo>
                  <a:lnTo>
                    <a:pt x="34443" y="64171"/>
                  </a:lnTo>
                  <a:lnTo>
                    <a:pt x="33784" y="64153"/>
                  </a:lnTo>
                  <a:lnTo>
                    <a:pt x="33140" y="64134"/>
                  </a:lnTo>
                  <a:lnTo>
                    <a:pt x="32481" y="64134"/>
                  </a:lnTo>
                  <a:lnTo>
                    <a:pt x="32481" y="64134"/>
                  </a:lnTo>
                  <a:lnTo>
                    <a:pt x="31642" y="64143"/>
                  </a:lnTo>
                  <a:lnTo>
                    <a:pt x="30804" y="64162"/>
                  </a:lnTo>
                  <a:lnTo>
                    <a:pt x="29980" y="64189"/>
                  </a:lnTo>
                  <a:lnTo>
                    <a:pt x="29156" y="64235"/>
                  </a:lnTo>
                  <a:lnTo>
                    <a:pt x="28348" y="64290"/>
                  </a:lnTo>
                  <a:lnTo>
                    <a:pt x="27539" y="64364"/>
                  </a:lnTo>
                  <a:lnTo>
                    <a:pt x="26731" y="64446"/>
                  </a:lnTo>
                  <a:lnTo>
                    <a:pt x="25937" y="64538"/>
                  </a:lnTo>
                  <a:lnTo>
                    <a:pt x="25158" y="64648"/>
                  </a:lnTo>
                  <a:lnTo>
                    <a:pt x="24379" y="64758"/>
                  </a:lnTo>
                  <a:lnTo>
                    <a:pt x="23601" y="64887"/>
                  </a:lnTo>
                  <a:lnTo>
                    <a:pt x="22837" y="65034"/>
                  </a:lnTo>
                  <a:lnTo>
                    <a:pt x="22073" y="65181"/>
                  </a:lnTo>
                  <a:lnTo>
                    <a:pt x="21325" y="65346"/>
                  </a:lnTo>
                  <a:lnTo>
                    <a:pt x="20576" y="65520"/>
                  </a:lnTo>
                  <a:lnTo>
                    <a:pt x="19857" y="65704"/>
                  </a:lnTo>
                  <a:lnTo>
                    <a:pt x="19123" y="65897"/>
                  </a:lnTo>
                  <a:lnTo>
                    <a:pt x="18419" y="66099"/>
                  </a:lnTo>
                  <a:lnTo>
                    <a:pt x="17701" y="66319"/>
                  </a:lnTo>
                  <a:lnTo>
                    <a:pt x="17012" y="66539"/>
                  </a:lnTo>
                  <a:lnTo>
                    <a:pt x="16323" y="66778"/>
                  </a:lnTo>
                  <a:lnTo>
                    <a:pt x="15649" y="67026"/>
                  </a:lnTo>
                  <a:lnTo>
                    <a:pt x="14990" y="67274"/>
                  </a:lnTo>
                  <a:lnTo>
                    <a:pt x="14331" y="67540"/>
                  </a:lnTo>
                  <a:lnTo>
                    <a:pt x="13687" y="67815"/>
                  </a:lnTo>
                  <a:lnTo>
                    <a:pt x="13058" y="68100"/>
                  </a:lnTo>
                  <a:lnTo>
                    <a:pt x="12444" y="68394"/>
                  </a:lnTo>
                  <a:lnTo>
                    <a:pt x="11830" y="68688"/>
                  </a:lnTo>
                  <a:lnTo>
                    <a:pt x="11231" y="69000"/>
                  </a:lnTo>
                  <a:lnTo>
                    <a:pt x="10647" y="69321"/>
                  </a:lnTo>
                  <a:lnTo>
                    <a:pt x="10078" y="69642"/>
                  </a:lnTo>
                  <a:lnTo>
                    <a:pt x="9524" y="69982"/>
                  </a:lnTo>
                  <a:lnTo>
                    <a:pt x="8985" y="70322"/>
                  </a:lnTo>
                  <a:lnTo>
                    <a:pt x="8446" y="70671"/>
                  </a:lnTo>
                  <a:lnTo>
                    <a:pt x="7937" y="71029"/>
                  </a:lnTo>
                  <a:lnTo>
                    <a:pt x="7428" y="71396"/>
                  </a:lnTo>
                  <a:lnTo>
                    <a:pt x="6934" y="71763"/>
                  </a:lnTo>
                  <a:lnTo>
                    <a:pt x="6469" y="72149"/>
                  </a:lnTo>
                  <a:lnTo>
                    <a:pt x="6005" y="72534"/>
                  </a:lnTo>
                  <a:lnTo>
                    <a:pt x="5556" y="72929"/>
                  </a:lnTo>
                  <a:lnTo>
                    <a:pt x="5122" y="73333"/>
                  </a:lnTo>
                  <a:lnTo>
                    <a:pt x="4717" y="73737"/>
                  </a:lnTo>
                  <a:lnTo>
                    <a:pt x="4313" y="74150"/>
                  </a:lnTo>
                  <a:lnTo>
                    <a:pt x="3924" y="74572"/>
                  </a:lnTo>
                  <a:lnTo>
                    <a:pt x="3564" y="74994"/>
                  </a:lnTo>
                  <a:lnTo>
                    <a:pt x="3205" y="75435"/>
                  </a:lnTo>
                  <a:lnTo>
                    <a:pt x="2875" y="75867"/>
                  </a:lnTo>
                  <a:lnTo>
                    <a:pt x="2561" y="76316"/>
                  </a:lnTo>
                  <a:lnTo>
                    <a:pt x="2261" y="76766"/>
                  </a:lnTo>
                  <a:lnTo>
                    <a:pt x="1977" y="77216"/>
                  </a:lnTo>
                  <a:lnTo>
                    <a:pt x="1707" y="77675"/>
                  </a:lnTo>
                  <a:lnTo>
                    <a:pt x="1468" y="78143"/>
                  </a:lnTo>
                  <a:lnTo>
                    <a:pt x="1243" y="78612"/>
                  </a:lnTo>
                  <a:lnTo>
                    <a:pt x="1033" y="79089"/>
                  </a:lnTo>
                  <a:lnTo>
                    <a:pt x="839" y="79566"/>
                  </a:lnTo>
                  <a:lnTo>
                    <a:pt x="659" y="80053"/>
                  </a:lnTo>
                  <a:lnTo>
                    <a:pt x="509" y="80539"/>
                  </a:lnTo>
                  <a:lnTo>
                    <a:pt x="374" y="81035"/>
                  </a:lnTo>
                  <a:lnTo>
                    <a:pt x="270" y="81531"/>
                  </a:lnTo>
                  <a:lnTo>
                    <a:pt x="165" y="82036"/>
                  </a:lnTo>
                  <a:lnTo>
                    <a:pt x="90" y="82532"/>
                  </a:lnTo>
                  <a:lnTo>
                    <a:pt x="45" y="83046"/>
                  </a:lnTo>
                  <a:lnTo>
                    <a:pt x="15" y="83551"/>
                  </a:lnTo>
                  <a:lnTo>
                    <a:pt x="0" y="84065"/>
                  </a:lnTo>
                  <a:lnTo>
                    <a:pt x="0" y="84065"/>
                  </a:lnTo>
                  <a:lnTo>
                    <a:pt x="15" y="84579"/>
                  </a:lnTo>
                  <a:lnTo>
                    <a:pt x="45" y="85093"/>
                  </a:lnTo>
                  <a:lnTo>
                    <a:pt x="90" y="85598"/>
                  </a:lnTo>
                  <a:lnTo>
                    <a:pt x="165" y="86103"/>
                  </a:lnTo>
                  <a:lnTo>
                    <a:pt x="270" y="86598"/>
                  </a:lnTo>
                  <a:lnTo>
                    <a:pt x="374" y="87094"/>
                  </a:lnTo>
                  <a:lnTo>
                    <a:pt x="509" y="87590"/>
                  </a:lnTo>
                  <a:lnTo>
                    <a:pt x="659" y="88076"/>
                  </a:lnTo>
                  <a:lnTo>
                    <a:pt x="839" y="88563"/>
                  </a:lnTo>
                  <a:lnTo>
                    <a:pt x="1033" y="89040"/>
                  </a:lnTo>
                  <a:lnTo>
                    <a:pt x="1243" y="89518"/>
                  </a:lnTo>
                  <a:lnTo>
                    <a:pt x="1468" y="89986"/>
                  </a:lnTo>
                  <a:lnTo>
                    <a:pt x="1707" y="90454"/>
                  </a:lnTo>
                  <a:lnTo>
                    <a:pt x="1977" y="90913"/>
                  </a:lnTo>
                  <a:lnTo>
                    <a:pt x="2261" y="91372"/>
                  </a:lnTo>
                  <a:lnTo>
                    <a:pt x="2561" y="91813"/>
                  </a:lnTo>
                  <a:lnTo>
                    <a:pt x="2875" y="92263"/>
                  </a:lnTo>
                  <a:lnTo>
                    <a:pt x="3205" y="92703"/>
                  </a:lnTo>
                  <a:lnTo>
                    <a:pt x="3564" y="93135"/>
                  </a:lnTo>
                  <a:lnTo>
                    <a:pt x="3924" y="93557"/>
                  </a:lnTo>
                  <a:lnTo>
                    <a:pt x="4313" y="93979"/>
                  </a:lnTo>
                  <a:lnTo>
                    <a:pt x="4717" y="94393"/>
                  </a:lnTo>
                  <a:lnTo>
                    <a:pt x="5122" y="94796"/>
                  </a:lnTo>
                  <a:lnTo>
                    <a:pt x="5556" y="95200"/>
                  </a:lnTo>
                  <a:lnTo>
                    <a:pt x="6005" y="95595"/>
                  </a:lnTo>
                  <a:lnTo>
                    <a:pt x="6469" y="95981"/>
                  </a:lnTo>
                  <a:lnTo>
                    <a:pt x="6934" y="96366"/>
                  </a:lnTo>
                  <a:lnTo>
                    <a:pt x="7428" y="96733"/>
                  </a:lnTo>
                  <a:lnTo>
                    <a:pt x="7937" y="97101"/>
                  </a:lnTo>
                  <a:lnTo>
                    <a:pt x="8446" y="97459"/>
                  </a:lnTo>
                  <a:lnTo>
                    <a:pt x="8985" y="97808"/>
                  </a:lnTo>
                  <a:lnTo>
                    <a:pt x="9524" y="98156"/>
                  </a:lnTo>
                  <a:lnTo>
                    <a:pt x="10078" y="98487"/>
                  </a:lnTo>
                  <a:lnTo>
                    <a:pt x="10662" y="98808"/>
                  </a:lnTo>
                  <a:lnTo>
                    <a:pt x="11246" y="99130"/>
                  </a:lnTo>
                  <a:lnTo>
                    <a:pt x="11830" y="99442"/>
                  </a:lnTo>
                  <a:lnTo>
                    <a:pt x="12444" y="99735"/>
                  </a:lnTo>
                  <a:lnTo>
                    <a:pt x="13058" y="100029"/>
                  </a:lnTo>
                  <a:lnTo>
                    <a:pt x="13687" y="100314"/>
                  </a:lnTo>
                  <a:lnTo>
                    <a:pt x="14331" y="100589"/>
                  </a:lnTo>
                  <a:lnTo>
                    <a:pt x="14990" y="100855"/>
                  </a:lnTo>
                  <a:lnTo>
                    <a:pt x="15649" y="101103"/>
                  </a:lnTo>
                  <a:lnTo>
                    <a:pt x="16323" y="101351"/>
                  </a:lnTo>
                  <a:lnTo>
                    <a:pt x="17012" y="101590"/>
                  </a:lnTo>
                  <a:lnTo>
                    <a:pt x="17716" y="101810"/>
                  </a:lnTo>
                  <a:lnTo>
                    <a:pt x="18419" y="102031"/>
                  </a:lnTo>
                  <a:lnTo>
                    <a:pt x="19123" y="102232"/>
                  </a:lnTo>
                  <a:lnTo>
                    <a:pt x="19857" y="102425"/>
                  </a:lnTo>
                  <a:lnTo>
                    <a:pt x="20591" y="102609"/>
                  </a:lnTo>
                  <a:lnTo>
                    <a:pt x="21325" y="102783"/>
                  </a:lnTo>
                  <a:lnTo>
                    <a:pt x="22073" y="102949"/>
                  </a:lnTo>
                  <a:lnTo>
                    <a:pt x="22837" y="103095"/>
                  </a:lnTo>
                  <a:lnTo>
                    <a:pt x="23601" y="103233"/>
                  </a:lnTo>
                  <a:lnTo>
                    <a:pt x="24379" y="103371"/>
                  </a:lnTo>
                  <a:lnTo>
                    <a:pt x="25158" y="103481"/>
                  </a:lnTo>
                  <a:lnTo>
                    <a:pt x="25952" y="103591"/>
                  </a:lnTo>
                  <a:lnTo>
                    <a:pt x="26746" y="103683"/>
                  </a:lnTo>
                  <a:lnTo>
                    <a:pt x="27539" y="103766"/>
                  </a:lnTo>
                  <a:lnTo>
                    <a:pt x="28348" y="103839"/>
                  </a:lnTo>
                  <a:lnTo>
                    <a:pt x="29171" y="103894"/>
                  </a:lnTo>
                  <a:lnTo>
                    <a:pt x="29995" y="103940"/>
                  </a:lnTo>
                  <a:lnTo>
                    <a:pt x="30819" y="103968"/>
                  </a:lnTo>
                  <a:lnTo>
                    <a:pt x="31642" y="103986"/>
                  </a:lnTo>
                  <a:lnTo>
                    <a:pt x="32481" y="103995"/>
                  </a:lnTo>
                  <a:lnTo>
                    <a:pt x="32481" y="103995"/>
                  </a:lnTo>
                  <a:lnTo>
                    <a:pt x="33155" y="103995"/>
                  </a:lnTo>
                  <a:lnTo>
                    <a:pt x="33814" y="103977"/>
                  </a:lnTo>
                  <a:lnTo>
                    <a:pt x="34473" y="103958"/>
                  </a:lnTo>
                  <a:lnTo>
                    <a:pt x="35117" y="103931"/>
                  </a:lnTo>
                  <a:lnTo>
                    <a:pt x="35775" y="103894"/>
                  </a:lnTo>
                  <a:lnTo>
                    <a:pt x="36419" y="103848"/>
                  </a:lnTo>
                  <a:lnTo>
                    <a:pt x="37063" y="103793"/>
                  </a:lnTo>
                  <a:lnTo>
                    <a:pt x="37707" y="103738"/>
                  </a:lnTo>
                  <a:lnTo>
                    <a:pt x="38336" y="103674"/>
                  </a:lnTo>
                  <a:lnTo>
                    <a:pt x="38965" y="103600"/>
                  </a:lnTo>
                  <a:lnTo>
                    <a:pt x="39594" y="103518"/>
                  </a:lnTo>
                  <a:lnTo>
                    <a:pt x="40223" y="103426"/>
                  </a:lnTo>
                  <a:lnTo>
                    <a:pt x="40837" y="103325"/>
                  </a:lnTo>
                  <a:lnTo>
                    <a:pt x="41451" y="103224"/>
                  </a:lnTo>
                  <a:lnTo>
                    <a:pt x="42050" y="103114"/>
                  </a:lnTo>
                  <a:lnTo>
                    <a:pt x="42664" y="102994"/>
                  </a:lnTo>
                  <a:lnTo>
                    <a:pt x="43263" y="102866"/>
                  </a:lnTo>
                  <a:lnTo>
                    <a:pt x="43847" y="102737"/>
                  </a:lnTo>
                  <a:lnTo>
                    <a:pt x="44431" y="102600"/>
                  </a:lnTo>
                  <a:lnTo>
                    <a:pt x="45015" y="102453"/>
                  </a:lnTo>
                  <a:lnTo>
                    <a:pt x="45599" y="102297"/>
                  </a:lnTo>
                  <a:lnTo>
                    <a:pt x="46168" y="102141"/>
                  </a:lnTo>
                  <a:lnTo>
                    <a:pt x="46722" y="101975"/>
                  </a:lnTo>
                  <a:lnTo>
                    <a:pt x="47291" y="101801"/>
                  </a:lnTo>
                  <a:lnTo>
                    <a:pt x="47830" y="101627"/>
                  </a:lnTo>
                  <a:lnTo>
                    <a:pt x="48384" y="101443"/>
                  </a:lnTo>
                  <a:lnTo>
                    <a:pt x="48924" y="101250"/>
                  </a:lnTo>
                  <a:lnTo>
                    <a:pt x="49463" y="101057"/>
                  </a:lnTo>
                  <a:lnTo>
                    <a:pt x="49987" y="100846"/>
                  </a:lnTo>
                  <a:lnTo>
                    <a:pt x="50496" y="100644"/>
                  </a:lnTo>
                  <a:lnTo>
                    <a:pt x="51020" y="100424"/>
                  </a:lnTo>
                  <a:lnTo>
                    <a:pt x="51514" y="100204"/>
                  </a:lnTo>
                  <a:lnTo>
                    <a:pt x="52023" y="99983"/>
                  </a:lnTo>
                  <a:lnTo>
                    <a:pt x="52503" y="99745"/>
                  </a:lnTo>
                  <a:lnTo>
                    <a:pt x="52997" y="99515"/>
                  </a:lnTo>
                  <a:lnTo>
                    <a:pt x="53461" y="99267"/>
                  </a:lnTo>
                  <a:lnTo>
                    <a:pt x="53940" y="99019"/>
                  </a:lnTo>
                  <a:lnTo>
                    <a:pt x="54389" y="98762"/>
                  </a:lnTo>
                  <a:lnTo>
                    <a:pt x="54854" y="98505"/>
                  </a:lnTo>
                  <a:lnTo>
                    <a:pt x="55288" y="98239"/>
                  </a:lnTo>
                  <a:lnTo>
                    <a:pt x="55722" y="97973"/>
                  </a:lnTo>
                  <a:lnTo>
                    <a:pt x="56156" y="97697"/>
                  </a:lnTo>
                  <a:lnTo>
                    <a:pt x="56576" y="97422"/>
                  </a:lnTo>
                  <a:lnTo>
                    <a:pt x="56980" y="97137"/>
                  </a:lnTo>
                  <a:lnTo>
                    <a:pt x="57384" y="96844"/>
                  </a:lnTo>
                  <a:lnTo>
                    <a:pt x="57774" y="96559"/>
                  </a:lnTo>
                  <a:lnTo>
                    <a:pt x="58163" y="96256"/>
                  </a:lnTo>
                  <a:lnTo>
                    <a:pt x="58537" y="95953"/>
                  </a:lnTo>
                  <a:lnTo>
                    <a:pt x="58912" y="95650"/>
                  </a:lnTo>
                  <a:lnTo>
                    <a:pt x="59256" y="95338"/>
                  </a:lnTo>
                  <a:lnTo>
                    <a:pt x="59616" y="95017"/>
                  </a:lnTo>
                  <a:lnTo>
                    <a:pt x="59945" y="94695"/>
                  </a:lnTo>
                  <a:lnTo>
                    <a:pt x="60275" y="94374"/>
                  </a:lnTo>
                  <a:lnTo>
                    <a:pt x="60589" y="94044"/>
                  </a:lnTo>
                  <a:lnTo>
                    <a:pt x="60904" y="93713"/>
                  </a:lnTo>
                  <a:lnTo>
                    <a:pt x="61203" y="93383"/>
                  </a:lnTo>
                  <a:lnTo>
                    <a:pt x="61488" y="93043"/>
                  </a:lnTo>
                  <a:lnTo>
                    <a:pt x="61757" y="92694"/>
                  </a:lnTo>
                  <a:lnTo>
                    <a:pt x="62027" y="92345"/>
                  </a:lnTo>
                  <a:lnTo>
                    <a:pt x="62281" y="91996"/>
                  </a:lnTo>
                  <a:lnTo>
                    <a:pt x="62521" y="91638"/>
                  </a:lnTo>
                  <a:lnTo>
                    <a:pt x="62760" y="91280"/>
                  </a:lnTo>
                  <a:lnTo>
                    <a:pt x="62985" y="90922"/>
                  </a:lnTo>
                  <a:lnTo>
                    <a:pt x="63195" y="90555"/>
                  </a:lnTo>
                  <a:lnTo>
                    <a:pt x="63195" y="90555"/>
                  </a:lnTo>
                  <a:lnTo>
                    <a:pt x="64468" y="90509"/>
                  </a:lnTo>
                  <a:lnTo>
                    <a:pt x="65740" y="90463"/>
                  </a:lnTo>
                  <a:lnTo>
                    <a:pt x="66998" y="90408"/>
                  </a:lnTo>
                  <a:lnTo>
                    <a:pt x="68256" y="90344"/>
                  </a:lnTo>
                  <a:lnTo>
                    <a:pt x="69499" y="90280"/>
                  </a:lnTo>
                  <a:lnTo>
                    <a:pt x="70727" y="90197"/>
                  </a:lnTo>
                  <a:lnTo>
                    <a:pt x="71955" y="90124"/>
                  </a:lnTo>
                  <a:lnTo>
                    <a:pt x="73168" y="90032"/>
                  </a:lnTo>
                  <a:lnTo>
                    <a:pt x="74366" y="89940"/>
                  </a:lnTo>
                  <a:lnTo>
                    <a:pt x="75564" y="89839"/>
                  </a:lnTo>
                  <a:lnTo>
                    <a:pt x="76747" y="89738"/>
                  </a:lnTo>
                  <a:lnTo>
                    <a:pt x="77915" y="89628"/>
                  </a:lnTo>
                  <a:lnTo>
                    <a:pt x="79083" y="89509"/>
                  </a:lnTo>
                  <a:lnTo>
                    <a:pt x="80251" y="89389"/>
                  </a:lnTo>
                  <a:lnTo>
                    <a:pt x="81389" y="89261"/>
                  </a:lnTo>
                  <a:lnTo>
                    <a:pt x="82527" y="89123"/>
                  </a:lnTo>
                  <a:lnTo>
                    <a:pt x="83666" y="88985"/>
                  </a:lnTo>
                  <a:lnTo>
                    <a:pt x="84774" y="88838"/>
                  </a:lnTo>
                  <a:lnTo>
                    <a:pt x="85882" y="88682"/>
                  </a:lnTo>
                  <a:lnTo>
                    <a:pt x="86990" y="88526"/>
                  </a:lnTo>
                  <a:lnTo>
                    <a:pt x="88083" y="88361"/>
                  </a:lnTo>
                  <a:lnTo>
                    <a:pt x="89161" y="88187"/>
                  </a:lnTo>
                  <a:lnTo>
                    <a:pt x="90225" y="88012"/>
                  </a:lnTo>
                  <a:lnTo>
                    <a:pt x="91288" y="87829"/>
                  </a:lnTo>
                  <a:lnTo>
                    <a:pt x="92351" y="87636"/>
                  </a:lnTo>
                  <a:lnTo>
                    <a:pt x="93384" y="87443"/>
                  </a:lnTo>
                  <a:lnTo>
                    <a:pt x="94418" y="87241"/>
                  </a:lnTo>
                  <a:lnTo>
                    <a:pt x="95451" y="87039"/>
                  </a:lnTo>
                  <a:lnTo>
                    <a:pt x="96454" y="86828"/>
                  </a:lnTo>
                  <a:lnTo>
                    <a:pt x="97458" y="86608"/>
                  </a:lnTo>
                  <a:lnTo>
                    <a:pt x="98461" y="86378"/>
                  </a:lnTo>
                  <a:lnTo>
                    <a:pt x="99449" y="86149"/>
                  </a:lnTo>
                  <a:lnTo>
                    <a:pt x="100423" y="85910"/>
                  </a:lnTo>
                  <a:lnTo>
                    <a:pt x="101381" y="85671"/>
                  </a:lnTo>
                  <a:lnTo>
                    <a:pt x="102339" y="85423"/>
                  </a:lnTo>
                  <a:lnTo>
                    <a:pt x="103283" y="85166"/>
                  </a:lnTo>
                  <a:lnTo>
                    <a:pt x="104226" y="84909"/>
                  </a:lnTo>
                  <a:lnTo>
                    <a:pt x="105155" y="84643"/>
                  </a:lnTo>
                  <a:lnTo>
                    <a:pt x="106068" y="84368"/>
                  </a:lnTo>
                  <a:lnTo>
                    <a:pt x="106982" y="84092"/>
                  </a:lnTo>
                  <a:lnTo>
                    <a:pt x="107880" y="83808"/>
                  </a:lnTo>
                  <a:lnTo>
                    <a:pt x="108764" y="83514"/>
                  </a:lnTo>
                  <a:lnTo>
                    <a:pt x="109632" y="83220"/>
                  </a:lnTo>
                  <a:lnTo>
                    <a:pt x="110501" y="82917"/>
                  </a:lnTo>
                  <a:lnTo>
                    <a:pt x="111369" y="82614"/>
                  </a:lnTo>
                  <a:lnTo>
                    <a:pt x="112223" y="82293"/>
                  </a:lnTo>
                  <a:lnTo>
                    <a:pt x="113062" y="81972"/>
                  </a:lnTo>
                  <a:lnTo>
                    <a:pt x="113885" y="81650"/>
                  </a:lnTo>
                  <a:lnTo>
                    <a:pt x="114709" y="81320"/>
                  </a:lnTo>
                  <a:lnTo>
                    <a:pt x="115517" y="80980"/>
                  </a:lnTo>
                  <a:lnTo>
                    <a:pt x="116311" y="80640"/>
                  </a:lnTo>
                  <a:lnTo>
                    <a:pt x="117105" y="80292"/>
                  </a:lnTo>
                  <a:lnTo>
                    <a:pt x="117883" y="79933"/>
                  </a:lnTo>
                  <a:lnTo>
                    <a:pt x="118647" y="79575"/>
                  </a:lnTo>
                  <a:lnTo>
                    <a:pt x="119411" y="79208"/>
                  </a:lnTo>
                  <a:lnTo>
                    <a:pt x="120160" y="78832"/>
                  </a:lnTo>
                  <a:lnTo>
                    <a:pt x="120908" y="78455"/>
                  </a:lnTo>
                  <a:lnTo>
                    <a:pt x="121642" y="78070"/>
                  </a:lnTo>
                  <a:lnTo>
                    <a:pt x="122361" y="77675"/>
                  </a:lnTo>
                  <a:lnTo>
                    <a:pt x="123065" y="77280"/>
                  </a:lnTo>
                  <a:lnTo>
                    <a:pt x="123769" y="76876"/>
                  </a:lnTo>
                  <a:lnTo>
                    <a:pt x="124458" y="76473"/>
                  </a:lnTo>
                  <a:lnTo>
                    <a:pt x="125146" y="76059"/>
                  </a:lnTo>
                  <a:lnTo>
                    <a:pt x="125805" y="75637"/>
                  </a:lnTo>
                  <a:lnTo>
                    <a:pt x="125805" y="75637"/>
                  </a:lnTo>
                  <a:lnTo>
                    <a:pt x="126509" y="75178"/>
                  </a:lnTo>
                  <a:lnTo>
                    <a:pt x="127213" y="74719"/>
                  </a:lnTo>
                  <a:lnTo>
                    <a:pt x="127887" y="74260"/>
                  </a:lnTo>
                  <a:lnTo>
                    <a:pt x="128546" y="73792"/>
                  </a:lnTo>
                  <a:lnTo>
                    <a:pt x="129190" y="73314"/>
                  </a:lnTo>
                  <a:lnTo>
                    <a:pt x="129834" y="72846"/>
                  </a:lnTo>
                  <a:lnTo>
                    <a:pt x="130448" y="72360"/>
                  </a:lnTo>
                  <a:lnTo>
                    <a:pt x="131061" y="71873"/>
                  </a:lnTo>
                  <a:lnTo>
                    <a:pt x="131660" y="71387"/>
                  </a:lnTo>
                  <a:lnTo>
                    <a:pt x="132230" y="70891"/>
                  </a:lnTo>
                  <a:lnTo>
                    <a:pt x="132799" y="70395"/>
                  </a:lnTo>
                  <a:lnTo>
                    <a:pt x="133368" y="69890"/>
                  </a:lnTo>
                  <a:lnTo>
                    <a:pt x="133907" y="69385"/>
                  </a:lnTo>
                  <a:lnTo>
                    <a:pt x="134446" y="68880"/>
                  </a:lnTo>
                  <a:lnTo>
                    <a:pt x="134955" y="68366"/>
                  </a:lnTo>
                  <a:lnTo>
                    <a:pt x="135464" y="67852"/>
                  </a:lnTo>
                  <a:lnTo>
                    <a:pt x="135958" y="67329"/>
                  </a:lnTo>
                  <a:lnTo>
                    <a:pt x="136452" y="66806"/>
                  </a:lnTo>
                  <a:lnTo>
                    <a:pt x="136917" y="66282"/>
                  </a:lnTo>
                  <a:lnTo>
                    <a:pt x="137381" y="65750"/>
                  </a:lnTo>
                  <a:lnTo>
                    <a:pt x="137830" y="65217"/>
                  </a:lnTo>
                  <a:lnTo>
                    <a:pt x="138264" y="64676"/>
                  </a:lnTo>
                  <a:lnTo>
                    <a:pt x="138684" y="64134"/>
                  </a:lnTo>
                  <a:lnTo>
                    <a:pt x="139103" y="63593"/>
                  </a:lnTo>
                  <a:lnTo>
                    <a:pt x="139507" y="63051"/>
                  </a:lnTo>
                  <a:lnTo>
                    <a:pt x="139897" y="62500"/>
                  </a:lnTo>
                  <a:lnTo>
                    <a:pt x="140286" y="61949"/>
                  </a:lnTo>
                  <a:lnTo>
                    <a:pt x="140660" y="61398"/>
                  </a:lnTo>
                  <a:lnTo>
                    <a:pt x="141020" y="60838"/>
                  </a:lnTo>
                  <a:lnTo>
                    <a:pt x="141379" y="60278"/>
                  </a:lnTo>
                  <a:lnTo>
                    <a:pt x="141709" y="59718"/>
                  </a:lnTo>
                  <a:lnTo>
                    <a:pt x="142053" y="59158"/>
                  </a:lnTo>
                  <a:lnTo>
                    <a:pt x="142053" y="59158"/>
                  </a:lnTo>
                  <a:lnTo>
                    <a:pt x="144839" y="60352"/>
                  </a:lnTo>
                  <a:lnTo>
                    <a:pt x="147669" y="61545"/>
                  </a:lnTo>
                  <a:lnTo>
                    <a:pt x="150514" y="62739"/>
                  </a:lnTo>
                  <a:lnTo>
                    <a:pt x="153374" y="63914"/>
                  </a:lnTo>
                  <a:lnTo>
                    <a:pt x="156279" y="65080"/>
                  </a:lnTo>
                  <a:lnTo>
                    <a:pt x="159200" y="66236"/>
                  </a:lnTo>
                  <a:lnTo>
                    <a:pt x="162135" y="67393"/>
                  </a:lnTo>
                  <a:lnTo>
                    <a:pt x="165115" y="68532"/>
                  </a:lnTo>
                  <a:lnTo>
                    <a:pt x="168095" y="69661"/>
                  </a:lnTo>
                  <a:lnTo>
                    <a:pt x="171120" y="70781"/>
                  </a:lnTo>
                  <a:lnTo>
                    <a:pt x="174160" y="71892"/>
                  </a:lnTo>
                  <a:lnTo>
                    <a:pt x="177229" y="72984"/>
                  </a:lnTo>
                  <a:lnTo>
                    <a:pt x="180329" y="74076"/>
                  </a:lnTo>
                  <a:lnTo>
                    <a:pt x="183444" y="75151"/>
                  </a:lnTo>
                  <a:lnTo>
                    <a:pt x="186589" y="76206"/>
                  </a:lnTo>
                  <a:lnTo>
                    <a:pt x="189749" y="77262"/>
                  </a:lnTo>
                  <a:lnTo>
                    <a:pt x="192938" y="78299"/>
                  </a:lnTo>
                  <a:lnTo>
                    <a:pt x="196158" y="79318"/>
                  </a:lnTo>
                  <a:lnTo>
                    <a:pt x="199392" y="80328"/>
                  </a:lnTo>
                  <a:lnTo>
                    <a:pt x="202657" y="81320"/>
                  </a:lnTo>
                  <a:lnTo>
                    <a:pt x="205937" y="82302"/>
                  </a:lnTo>
                  <a:lnTo>
                    <a:pt x="209246" y="83266"/>
                  </a:lnTo>
                  <a:lnTo>
                    <a:pt x="212585" y="84221"/>
                  </a:lnTo>
                  <a:lnTo>
                    <a:pt x="215940" y="85157"/>
                  </a:lnTo>
                  <a:lnTo>
                    <a:pt x="219324" y="86075"/>
                  </a:lnTo>
                  <a:lnTo>
                    <a:pt x="222739" y="86975"/>
                  </a:lnTo>
                  <a:lnTo>
                    <a:pt x="226168" y="87865"/>
                  </a:lnTo>
                  <a:lnTo>
                    <a:pt x="229627" y="88728"/>
                  </a:lnTo>
                  <a:lnTo>
                    <a:pt x="233101" y="89582"/>
                  </a:lnTo>
                  <a:lnTo>
                    <a:pt x="234853" y="90004"/>
                  </a:lnTo>
                  <a:lnTo>
                    <a:pt x="236605" y="90417"/>
                  </a:lnTo>
                  <a:lnTo>
                    <a:pt x="238372" y="90831"/>
                  </a:lnTo>
                  <a:lnTo>
                    <a:pt x="240140" y="91234"/>
                  </a:lnTo>
                  <a:lnTo>
                    <a:pt x="241907" y="91638"/>
                  </a:lnTo>
                  <a:lnTo>
                    <a:pt x="243689" y="92033"/>
                  </a:lnTo>
                  <a:lnTo>
                    <a:pt x="245471" y="92419"/>
                  </a:lnTo>
                  <a:lnTo>
                    <a:pt x="247253" y="92813"/>
                  </a:lnTo>
                  <a:lnTo>
                    <a:pt x="249050" y="93190"/>
                  </a:lnTo>
                  <a:lnTo>
                    <a:pt x="250862" y="93566"/>
                  </a:lnTo>
                  <a:lnTo>
                    <a:pt x="252674" y="93943"/>
                  </a:lnTo>
                  <a:lnTo>
                    <a:pt x="254486" y="94310"/>
                  </a:lnTo>
                  <a:lnTo>
                    <a:pt x="256298" y="94668"/>
                  </a:lnTo>
                  <a:lnTo>
                    <a:pt x="258125" y="95026"/>
                  </a:lnTo>
                  <a:lnTo>
                    <a:pt x="259951" y="95384"/>
                  </a:lnTo>
                  <a:lnTo>
                    <a:pt x="261793" y="95733"/>
                  </a:lnTo>
                  <a:lnTo>
                    <a:pt x="263635" y="96073"/>
                  </a:lnTo>
                  <a:lnTo>
                    <a:pt x="265492" y="96412"/>
                  </a:lnTo>
                  <a:lnTo>
                    <a:pt x="267349" y="96743"/>
                  </a:lnTo>
                  <a:lnTo>
                    <a:pt x="269206" y="97064"/>
                  </a:lnTo>
                  <a:lnTo>
                    <a:pt x="271078" y="97385"/>
                  </a:lnTo>
                  <a:lnTo>
                    <a:pt x="272950" y="97707"/>
                  </a:lnTo>
                  <a:lnTo>
                    <a:pt x="274822" y="98010"/>
                  </a:lnTo>
                  <a:lnTo>
                    <a:pt x="276709" y="98322"/>
                  </a:lnTo>
                  <a:lnTo>
                    <a:pt x="278595" y="98615"/>
                  </a:lnTo>
                  <a:lnTo>
                    <a:pt x="280497" y="98909"/>
                  </a:lnTo>
                  <a:lnTo>
                    <a:pt x="282399" y="99203"/>
                  </a:lnTo>
                  <a:lnTo>
                    <a:pt x="284301" y="99478"/>
                  </a:lnTo>
                  <a:lnTo>
                    <a:pt x="286218" y="99754"/>
                  </a:lnTo>
                  <a:lnTo>
                    <a:pt x="288134" y="100029"/>
                  </a:lnTo>
                  <a:lnTo>
                    <a:pt x="290066" y="100295"/>
                  </a:lnTo>
                  <a:lnTo>
                    <a:pt x="291998" y="100552"/>
                  </a:lnTo>
                  <a:lnTo>
                    <a:pt x="293930" y="100810"/>
                  </a:lnTo>
                  <a:lnTo>
                    <a:pt x="295877" y="101057"/>
                  </a:lnTo>
                  <a:lnTo>
                    <a:pt x="297823" y="101296"/>
                  </a:lnTo>
                  <a:lnTo>
                    <a:pt x="299785" y="101535"/>
                  </a:lnTo>
                  <a:lnTo>
                    <a:pt x="301747" y="101764"/>
                  </a:lnTo>
                  <a:lnTo>
                    <a:pt x="303708" y="101985"/>
                  </a:lnTo>
                  <a:lnTo>
                    <a:pt x="305685" y="102205"/>
                  </a:lnTo>
                  <a:lnTo>
                    <a:pt x="307662" y="102416"/>
                  </a:lnTo>
                  <a:lnTo>
                    <a:pt x="309639" y="102618"/>
                  </a:lnTo>
                  <a:lnTo>
                    <a:pt x="311630" y="102811"/>
                  </a:lnTo>
                  <a:lnTo>
                    <a:pt x="313622" y="103004"/>
                  </a:lnTo>
                  <a:lnTo>
                    <a:pt x="315629" y="103196"/>
                  </a:lnTo>
                  <a:lnTo>
                    <a:pt x="317635" y="103371"/>
                  </a:lnTo>
                  <a:lnTo>
                    <a:pt x="319642" y="103545"/>
                  </a:lnTo>
                  <a:lnTo>
                    <a:pt x="321664" y="103711"/>
                  </a:lnTo>
                  <a:lnTo>
                    <a:pt x="323685" y="103867"/>
                  </a:lnTo>
                  <a:lnTo>
                    <a:pt x="325722" y="104023"/>
                  </a:lnTo>
                  <a:lnTo>
                    <a:pt x="327758" y="104170"/>
                  </a:lnTo>
                  <a:lnTo>
                    <a:pt x="329795" y="104307"/>
                  </a:lnTo>
                  <a:lnTo>
                    <a:pt x="331847" y="104445"/>
                  </a:lnTo>
                  <a:lnTo>
                    <a:pt x="333898" y="104573"/>
                  </a:lnTo>
                  <a:lnTo>
                    <a:pt x="335950" y="104693"/>
                  </a:lnTo>
                  <a:lnTo>
                    <a:pt x="338016" y="104803"/>
                  </a:lnTo>
                  <a:lnTo>
                    <a:pt x="340083" y="104904"/>
                  </a:lnTo>
                  <a:lnTo>
                    <a:pt x="342164" y="105005"/>
                  </a:lnTo>
                  <a:lnTo>
                    <a:pt x="344246" y="105097"/>
                  </a:lnTo>
                  <a:lnTo>
                    <a:pt x="346327" y="105179"/>
                  </a:lnTo>
                  <a:lnTo>
                    <a:pt x="348424" y="105262"/>
                  </a:lnTo>
                  <a:lnTo>
                    <a:pt x="350520" y="105326"/>
                  </a:lnTo>
                  <a:lnTo>
                    <a:pt x="352632" y="105391"/>
                  </a:lnTo>
                  <a:lnTo>
                    <a:pt x="354743" y="105446"/>
                  </a:lnTo>
                  <a:lnTo>
                    <a:pt x="356855" y="105501"/>
                  </a:lnTo>
                  <a:lnTo>
                    <a:pt x="358966" y="105537"/>
                  </a:lnTo>
                  <a:lnTo>
                    <a:pt x="361108" y="105574"/>
                  </a:lnTo>
                  <a:lnTo>
                    <a:pt x="363234" y="105602"/>
                  </a:lnTo>
                  <a:lnTo>
                    <a:pt x="365376" y="105620"/>
                  </a:lnTo>
                  <a:lnTo>
                    <a:pt x="367517" y="105629"/>
                  </a:lnTo>
                  <a:lnTo>
                    <a:pt x="369658" y="105629"/>
                  </a:lnTo>
                  <a:lnTo>
                    <a:pt x="369658" y="105629"/>
                  </a:lnTo>
                  <a:lnTo>
                    <a:pt x="372384" y="105629"/>
                  </a:lnTo>
                  <a:lnTo>
                    <a:pt x="375094" y="105611"/>
                  </a:lnTo>
                  <a:lnTo>
                    <a:pt x="377820" y="105574"/>
                  </a:lnTo>
                  <a:lnTo>
                    <a:pt x="380545" y="105537"/>
                  </a:lnTo>
                  <a:lnTo>
                    <a:pt x="383256" y="105482"/>
                  </a:lnTo>
                  <a:lnTo>
                    <a:pt x="385981" y="105409"/>
                  </a:lnTo>
                  <a:lnTo>
                    <a:pt x="388677" y="105335"/>
                  </a:lnTo>
                  <a:lnTo>
                    <a:pt x="391387" y="105244"/>
                  </a:lnTo>
                  <a:lnTo>
                    <a:pt x="391387" y="105244"/>
                  </a:lnTo>
                  <a:lnTo>
                    <a:pt x="391941" y="105207"/>
                  </a:lnTo>
                  <a:lnTo>
                    <a:pt x="392480" y="105161"/>
                  </a:lnTo>
                  <a:lnTo>
                    <a:pt x="393020" y="105106"/>
                  </a:lnTo>
                  <a:lnTo>
                    <a:pt x="393544" y="105023"/>
                  </a:lnTo>
                  <a:lnTo>
                    <a:pt x="394068" y="104932"/>
                  </a:lnTo>
                  <a:lnTo>
                    <a:pt x="394562" y="104821"/>
                  </a:lnTo>
                  <a:lnTo>
                    <a:pt x="395056" y="104702"/>
                  </a:lnTo>
                  <a:lnTo>
                    <a:pt x="395535" y="104564"/>
                  </a:lnTo>
                  <a:lnTo>
                    <a:pt x="396000" y="104417"/>
                  </a:lnTo>
                  <a:lnTo>
                    <a:pt x="396449" y="104252"/>
                  </a:lnTo>
                  <a:lnTo>
                    <a:pt x="396898" y="104078"/>
                  </a:lnTo>
                  <a:lnTo>
                    <a:pt x="397317" y="103885"/>
                  </a:lnTo>
                  <a:lnTo>
                    <a:pt x="397722" y="103692"/>
                  </a:lnTo>
                  <a:lnTo>
                    <a:pt x="398111" y="103472"/>
                  </a:lnTo>
                  <a:lnTo>
                    <a:pt x="398485" y="103252"/>
                  </a:lnTo>
                  <a:lnTo>
                    <a:pt x="398830" y="103022"/>
                  </a:lnTo>
                  <a:lnTo>
                    <a:pt x="399174" y="102774"/>
                  </a:lnTo>
                  <a:lnTo>
                    <a:pt x="399489" y="102526"/>
                  </a:lnTo>
                  <a:lnTo>
                    <a:pt x="399788" y="102260"/>
                  </a:lnTo>
                  <a:lnTo>
                    <a:pt x="400058" y="101994"/>
                  </a:lnTo>
                  <a:lnTo>
                    <a:pt x="400312" y="101709"/>
                  </a:lnTo>
                  <a:lnTo>
                    <a:pt x="400552" y="101425"/>
                  </a:lnTo>
                  <a:lnTo>
                    <a:pt x="400762" y="101131"/>
                  </a:lnTo>
                  <a:lnTo>
                    <a:pt x="400941" y="100828"/>
                  </a:lnTo>
                  <a:lnTo>
                    <a:pt x="401106" y="100525"/>
                  </a:lnTo>
                  <a:lnTo>
                    <a:pt x="401256" y="100204"/>
                  </a:lnTo>
                  <a:lnTo>
                    <a:pt x="401361" y="99892"/>
                  </a:lnTo>
                  <a:lnTo>
                    <a:pt x="401450" y="99561"/>
                  </a:lnTo>
                  <a:lnTo>
                    <a:pt x="401525" y="99231"/>
                  </a:lnTo>
                  <a:lnTo>
                    <a:pt x="401555" y="98900"/>
                  </a:lnTo>
                  <a:lnTo>
                    <a:pt x="401570" y="98560"/>
                  </a:lnTo>
                  <a:lnTo>
                    <a:pt x="401555" y="98221"/>
                  </a:lnTo>
                  <a:lnTo>
                    <a:pt x="401555" y="98221"/>
                  </a:lnTo>
                  <a:lnTo>
                    <a:pt x="401495" y="97881"/>
                  </a:lnTo>
                  <a:lnTo>
                    <a:pt x="401420" y="97541"/>
                  </a:lnTo>
                  <a:lnTo>
                    <a:pt x="401331" y="97211"/>
                  </a:lnTo>
                  <a:lnTo>
                    <a:pt x="401196" y="96890"/>
                  </a:lnTo>
                  <a:lnTo>
                    <a:pt x="401046" y="96577"/>
                  </a:lnTo>
                  <a:lnTo>
                    <a:pt x="400866" y="96265"/>
                  </a:lnTo>
                  <a:lnTo>
                    <a:pt x="400672" y="95962"/>
                  </a:lnTo>
                  <a:lnTo>
                    <a:pt x="400447" y="95669"/>
                  </a:lnTo>
                  <a:lnTo>
                    <a:pt x="400208" y="95384"/>
                  </a:lnTo>
                  <a:lnTo>
                    <a:pt x="399938" y="95109"/>
                  </a:lnTo>
                  <a:lnTo>
                    <a:pt x="399653" y="94842"/>
                  </a:lnTo>
                  <a:lnTo>
                    <a:pt x="399354" y="94585"/>
                  </a:lnTo>
                  <a:lnTo>
                    <a:pt x="399024" y="94328"/>
                  </a:lnTo>
                  <a:lnTo>
                    <a:pt x="398680" y="94090"/>
                  </a:lnTo>
                  <a:lnTo>
                    <a:pt x="398321" y="93869"/>
                  </a:lnTo>
                  <a:lnTo>
                    <a:pt x="397931" y="93649"/>
                  </a:lnTo>
                  <a:lnTo>
                    <a:pt x="397542" y="93447"/>
                  </a:lnTo>
                  <a:lnTo>
                    <a:pt x="397123" y="93245"/>
                  </a:lnTo>
                  <a:lnTo>
                    <a:pt x="396703" y="93071"/>
                  </a:lnTo>
                  <a:lnTo>
                    <a:pt x="396254" y="92896"/>
                  </a:lnTo>
                  <a:lnTo>
                    <a:pt x="395805" y="92740"/>
                  </a:lnTo>
                  <a:lnTo>
                    <a:pt x="395341" y="92602"/>
                  </a:lnTo>
                  <a:lnTo>
                    <a:pt x="394861" y="92474"/>
                  </a:lnTo>
                  <a:lnTo>
                    <a:pt x="394367" y="92354"/>
                  </a:lnTo>
                  <a:lnTo>
                    <a:pt x="393858" y="92253"/>
                  </a:lnTo>
                  <a:lnTo>
                    <a:pt x="393349" y="92171"/>
                  </a:lnTo>
                  <a:lnTo>
                    <a:pt x="392825" y="92097"/>
                  </a:lnTo>
                  <a:lnTo>
                    <a:pt x="392301" y="92042"/>
                  </a:lnTo>
                  <a:lnTo>
                    <a:pt x="391762" y="92006"/>
                  </a:lnTo>
                  <a:lnTo>
                    <a:pt x="391208" y="91978"/>
                  </a:lnTo>
                  <a:lnTo>
                    <a:pt x="390653" y="91978"/>
                  </a:lnTo>
                  <a:lnTo>
                    <a:pt x="390099" y="91987"/>
                  </a:lnTo>
                  <a:lnTo>
                    <a:pt x="390099" y="919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137aa9371db_0_160"/>
            <p:cNvSpPr/>
            <p:nvPr/>
          </p:nvSpPr>
          <p:spPr>
            <a:xfrm>
              <a:off x="-16885700" y="-154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137aa9371db_0_160"/>
            <p:cNvSpPr/>
            <p:nvPr/>
          </p:nvSpPr>
          <p:spPr>
            <a:xfrm>
              <a:off x="-17694725" y="-9564175"/>
              <a:ext cx="18477325" cy="5679200"/>
            </a:xfrm>
            <a:custGeom>
              <a:avLst/>
              <a:gdLst/>
              <a:ahLst/>
              <a:cxnLst/>
              <a:rect l="l" t="t" r="r" b="b"/>
              <a:pathLst>
                <a:path w="739093" h="227168" extrusionOk="0">
                  <a:moveTo>
                    <a:pt x="706597" y="71589"/>
                  </a:moveTo>
                  <a:lnTo>
                    <a:pt x="707166" y="71598"/>
                  </a:lnTo>
                  <a:lnTo>
                    <a:pt x="707705" y="71625"/>
                  </a:lnTo>
                  <a:lnTo>
                    <a:pt x="708244" y="71662"/>
                  </a:lnTo>
                  <a:lnTo>
                    <a:pt x="708784" y="71726"/>
                  </a:lnTo>
                  <a:lnTo>
                    <a:pt x="709308" y="71800"/>
                  </a:lnTo>
                  <a:lnTo>
                    <a:pt x="709817" y="71892"/>
                  </a:lnTo>
                  <a:lnTo>
                    <a:pt x="710326" y="71993"/>
                  </a:lnTo>
                  <a:lnTo>
                    <a:pt x="710820" y="72112"/>
                  </a:lnTo>
                  <a:lnTo>
                    <a:pt x="711299" y="72250"/>
                  </a:lnTo>
                  <a:lnTo>
                    <a:pt x="711764" y="72397"/>
                  </a:lnTo>
                  <a:lnTo>
                    <a:pt x="712213" y="72553"/>
                  </a:lnTo>
                  <a:lnTo>
                    <a:pt x="712647" y="72727"/>
                  </a:lnTo>
                  <a:lnTo>
                    <a:pt x="713081" y="72911"/>
                  </a:lnTo>
                  <a:lnTo>
                    <a:pt x="713486" y="73113"/>
                  </a:lnTo>
                  <a:lnTo>
                    <a:pt x="713875" y="73324"/>
                  </a:lnTo>
                  <a:lnTo>
                    <a:pt x="714249" y="73544"/>
                  </a:lnTo>
                  <a:lnTo>
                    <a:pt x="714609" y="73774"/>
                  </a:lnTo>
                  <a:lnTo>
                    <a:pt x="714953" y="74012"/>
                  </a:lnTo>
                  <a:lnTo>
                    <a:pt x="715283" y="74269"/>
                  </a:lnTo>
                  <a:lnTo>
                    <a:pt x="715582" y="74526"/>
                  </a:lnTo>
                  <a:lnTo>
                    <a:pt x="715867" y="74793"/>
                  </a:lnTo>
                  <a:lnTo>
                    <a:pt x="716121" y="75077"/>
                  </a:lnTo>
                  <a:lnTo>
                    <a:pt x="716361" y="75362"/>
                  </a:lnTo>
                  <a:lnTo>
                    <a:pt x="716586" y="75656"/>
                  </a:lnTo>
                  <a:lnTo>
                    <a:pt x="716780" y="75958"/>
                  </a:lnTo>
                  <a:lnTo>
                    <a:pt x="716945" y="76271"/>
                  </a:lnTo>
                  <a:lnTo>
                    <a:pt x="717095" y="76583"/>
                  </a:lnTo>
                  <a:lnTo>
                    <a:pt x="717215" y="76904"/>
                  </a:lnTo>
                  <a:lnTo>
                    <a:pt x="717304" y="77235"/>
                  </a:lnTo>
                  <a:lnTo>
                    <a:pt x="717379" y="77565"/>
                  </a:lnTo>
                  <a:lnTo>
                    <a:pt x="717424" y="77905"/>
                  </a:lnTo>
                  <a:lnTo>
                    <a:pt x="717439" y="78244"/>
                  </a:lnTo>
                  <a:lnTo>
                    <a:pt x="717424" y="78584"/>
                  </a:lnTo>
                  <a:lnTo>
                    <a:pt x="717379" y="78924"/>
                  </a:lnTo>
                  <a:lnTo>
                    <a:pt x="717304" y="79263"/>
                  </a:lnTo>
                  <a:lnTo>
                    <a:pt x="717215" y="79585"/>
                  </a:lnTo>
                  <a:lnTo>
                    <a:pt x="717095" y="79906"/>
                  </a:lnTo>
                  <a:lnTo>
                    <a:pt x="716945" y="80227"/>
                  </a:lnTo>
                  <a:lnTo>
                    <a:pt x="716780" y="80530"/>
                  </a:lnTo>
                  <a:lnTo>
                    <a:pt x="716586" y="80833"/>
                  </a:lnTo>
                  <a:lnTo>
                    <a:pt x="716361" y="81127"/>
                  </a:lnTo>
                  <a:lnTo>
                    <a:pt x="716121" y="81421"/>
                  </a:lnTo>
                  <a:lnTo>
                    <a:pt x="715867" y="81696"/>
                  </a:lnTo>
                  <a:lnTo>
                    <a:pt x="715582" y="81962"/>
                  </a:lnTo>
                  <a:lnTo>
                    <a:pt x="715283" y="82229"/>
                  </a:lnTo>
                  <a:lnTo>
                    <a:pt x="714953" y="82477"/>
                  </a:lnTo>
                  <a:lnTo>
                    <a:pt x="714609" y="82724"/>
                  </a:lnTo>
                  <a:lnTo>
                    <a:pt x="714249" y="82954"/>
                  </a:lnTo>
                  <a:lnTo>
                    <a:pt x="713875" y="83174"/>
                  </a:lnTo>
                  <a:lnTo>
                    <a:pt x="713486" y="83385"/>
                  </a:lnTo>
                  <a:lnTo>
                    <a:pt x="713081" y="83578"/>
                  </a:lnTo>
                  <a:lnTo>
                    <a:pt x="712647" y="83762"/>
                  </a:lnTo>
                  <a:lnTo>
                    <a:pt x="712213" y="83936"/>
                  </a:lnTo>
                  <a:lnTo>
                    <a:pt x="711764" y="84101"/>
                  </a:lnTo>
                  <a:lnTo>
                    <a:pt x="711299" y="84248"/>
                  </a:lnTo>
                  <a:lnTo>
                    <a:pt x="710820" y="84377"/>
                  </a:lnTo>
                  <a:lnTo>
                    <a:pt x="710326" y="84496"/>
                  </a:lnTo>
                  <a:lnTo>
                    <a:pt x="709817" y="84606"/>
                  </a:lnTo>
                  <a:lnTo>
                    <a:pt x="709308" y="84689"/>
                  </a:lnTo>
                  <a:lnTo>
                    <a:pt x="708784" y="84762"/>
                  </a:lnTo>
                  <a:lnTo>
                    <a:pt x="708244" y="84827"/>
                  </a:lnTo>
                  <a:lnTo>
                    <a:pt x="707705" y="84863"/>
                  </a:lnTo>
                  <a:lnTo>
                    <a:pt x="707166" y="84891"/>
                  </a:lnTo>
                  <a:lnTo>
                    <a:pt x="706597" y="84900"/>
                  </a:lnTo>
                  <a:lnTo>
                    <a:pt x="706043" y="84891"/>
                  </a:lnTo>
                  <a:lnTo>
                    <a:pt x="705504" y="84863"/>
                  </a:lnTo>
                  <a:lnTo>
                    <a:pt x="704950" y="84827"/>
                  </a:lnTo>
                  <a:lnTo>
                    <a:pt x="704426" y="84762"/>
                  </a:lnTo>
                  <a:lnTo>
                    <a:pt x="703902" y="84689"/>
                  </a:lnTo>
                  <a:lnTo>
                    <a:pt x="703393" y="84606"/>
                  </a:lnTo>
                  <a:lnTo>
                    <a:pt x="702883" y="84496"/>
                  </a:lnTo>
                  <a:lnTo>
                    <a:pt x="702389" y="84377"/>
                  </a:lnTo>
                  <a:lnTo>
                    <a:pt x="701910" y="84248"/>
                  </a:lnTo>
                  <a:lnTo>
                    <a:pt x="701446" y="84101"/>
                  </a:lnTo>
                  <a:lnTo>
                    <a:pt x="700997" y="83936"/>
                  </a:lnTo>
                  <a:lnTo>
                    <a:pt x="700562" y="83762"/>
                  </a:lnTo>
                  <a:lnTo>
                    <a:pt x="700128" y="83578"/>
                  </a:lnTo>
                  <a:lnTo>
                    <a:pt x="699724" y="83376"/>
                  </a:lnTo>
                  <a:lnTo>
                    <a:pt x="699334" y="83174"/>
                  </a:lnTo>
                  <a:lnTo>
                    <a:pt x="698960" y="82954"/>
                  </a:lnTo>
                  <a:lnTo>
                    <a:pt x="698601" y="82715"/>
                  </a:lnTo>
                  <a:lnTo>
                    <a:pt x="698256" y="82477"/>
                  </a:lnTo>
                  <a:lnTo>
                    <a:pt x="697927" y="82229"/>
                  </a:lnTo>
                  <a:lnTo>
                    <a:pt x="697627" y="81962"/>
                  </a:lnTo>
                  <a:lnTo>
                    <a:pt x="697358" y="81696"/>
                  </a:lnTo>
                  <a:lnTo>
                    <a:pt x="697088" y="81412"/>
                  </a:lnTo>
                  <a:lnTo>
                    <a:pt x="696849" y="81127"/>
                  </a:lnTo>
                  <a:lnTo>
                    <a:pt x="696639" y="80833"/>
                  </a:lnTo>
                  <a:lnTo>
                    <a:pt x="696444" y="80530"/>
                  </a:lnTo>
                  <a:lnTo>
                    <a:pt x="696264" y="80227"/>
                  </a:lnTo>
                  <a:lnTo>
                    <a:pt x="696130" y="79906"/>
                  </a:lnTo>
                  <a:lnTo>
                    <a:pt x="696010" y="79585"/>
                  </a:lnTo>
                  <a:lnTo>
                    <a:pt x="695905" y="79254"/>
                  </a:lnTo>
                  <a:lnTo>
                    <a:pt x="695845" y="78924"/>
                  </a:lnTo>
                  <a:lnTo>
                    <a:pt x="695800" y="78584"/>
                  </a:lnTo>
                  <a:lnTo>
                    <a:pt x="695785" y="78244"/>
                  </a:lnTo>
                  <a:lnTo>
                    <a:pt x="695800" y="77905"/>
                  </a:lnTo>
                  <a:lnTo>
                    <a:pt x="695845" y="77565"/>
                  </a:lnTo>
                  <a:lnTo>
                    <a:pt x="695905" y="77235"/>
                  </a:lnTo>
                  <a:lnTo>
                    <a:pt x="696010" y="76904"/>
                  </a:lnTo>
                  <a:lnTo>
                    <a:pt x="696130" y="76583"/>
                  </a:lnTo>
                  <a:lnTo>
                    <a:pt x="696264" y="76271"/>
                  </a:lnTo>
                  <a:lnTo>
                    <a:pt x="696444" y="75958"/>
                  </a:lnTo>
                  <a:lnTo>
                    <a:pt x="696639" y="75656"/>
                  </a:lnTo>
                  <a:lnTo>
                    <a:pt x="696849" y="75362"/>
                  </a:lnTo>
                  <a:lnTo>
                    <a:pt x="697088" y="75077"/>
                  </a:lnTo>
                  <a:lnTo>
                    <a:pt x="697358" y="74793"/>
                  </a:lnTo>
                  <a:lnTo>
                    <a:pt x="697627" y="74526"/>
                  </a:lnTo>
                  <a:lnTo>
                    <a:pt x="697942" y="74269"/>
                  </a:lnTo>
                  <a:lnTo>
                    <a:pt x="698256" y="74012"/>
                  </a:lnTo>
                  <a:lnTo>
                    <a:pt x="698601" y="73774"/>
                  </a:lnTo>
                  <a:lnTo>
                    <a:pt x="698960" y="73544"/>
                  </a:lnTo>
                  <a:lnTo>
                    <a:pt x="699334" y="73324"/>
                  </a:lnTo>
                  <a:lnTo>
                    <a:pt x="699724" y="73113"/>
                  </a:lnTo>
                  <a:lnTo>
                    <a:pt x="700128" y="72911"/>
                  </a:lnTo>
                  <a:lnTo>
                    <a:pt x="700562" y="72727"/>
                  </a:lnTo>
                  <a:lnTo>
                    <a:pt x="700997" y="72553"/>
                  </a:lnTo>
                  <a:lnTo>
                    <a:pt x="701446" y="72397"/>
                  </a:lnTo>
                  <a:lnTo>
                    <a:pt x="701925" y="72250"/>
                  </a:lnTo>
                  <a:lnTo>
                    <a:pt x="702404" y="72112"/>
                  </a:lnTo>
                  <a:lnTo>
                    <a:pt x="702883" y="71993"/>
                  </a:lnTo>
                  <a:lnTo>
                    <a:pt x="703393" y="71892"/>
                  </a:lnTo>
                  <a:lnTo>
                    <a:pt x="703902" y="71800"/>
                  </a:lnTo>
                  <a:lnTo>
                    <a:pt x="704426" y="71726"/>
                  </a:lnTo>
                  <a:lnTo>
                    <a:pt x="704965" y="71662"/>
                  </a:lnTo>
                  <a:lnTo>
                    <a:pt x="705504" y="71625"/>
                  </a:lnTo>
                  <a:lnTo>
                    <a:pt x="706043" y="71598"/>
                  </a:lnTo>
                  <a:lnTo>
                    <a:pt x="706597" y="71589"/>
                  </a:lnTo>
                  <a:close/>
                  <a:moveTo>
                    <a:pt x="10828" y="1"/>
                  </a:moveTo>
                  <a:lnTo>
                    <a:pt x="10274" y="10"/>
                  </a:lnTo>
                  <a:lnTo>
                    <a:pt x="9720" y="37"/>
                  </a:lnTo>
                  <a:lnTo>
                    <a:pt x="9181" y="74"/>
                  </a:lnTo>
                  <a:lnTo>
                    <a:pt x="8642" y="129"/>
                  </a:lnTo>
                  <a:lnTo>
                    <a:pt x="8117" y="212"/>
                  </a:lnTo>
                  <a:lnTo>
                    <a:pt x="7608" y="294"/>
                  </a:lnTo>
                  <a:lnTo>
                    <a:pt x="7099" y="404"/>
                  </a:lnTo>
                  <a:lnTo>
                    <a:pt x="6620" y="524"/>
                  </a:lnTo>
                  <a:lnTo>
                    <a:pt x="6141" y="652"/>
                  </a:lnTo>
                  <a:lnTo>
                    <a:pt x="5661" y="799"/>
                  </a:lnTo>
                  <a:lnTo>
                    <a:pt x="5212" y="964"/>
                  </a:lnTo>
                  <a:lnTo>
                    <a:pt x="4778" y="1130"/>
                  </a:lnTo>
                  <a:lnTo>
                    <a:pt x="4344" y="1322"/>
                  </a:lnTo>
                  <a:lnTo>
                    <a:pt x="3939" y="1515"/>
                  </a:lnTo>
                  <a:lnTo>
                    <a:pt x="3550" y="1726"/>
                  </a:lnTo>
                  <a:lnTo>
                    <a:pt x="3176" y="1947"/>
                  </a:lnTo>
                  <a:lnTo>
                    <a:pt x="2816" y="2176"/>
                  </a:lnTo>
                  <a:lnTo>
                    <a:pt x="2472" y="2415"/>
                  </a:lnTo>
                  <a:lnTo>
                    <a:pt x="2157" y="2663"/>
                  </a:lnTo>
                  <a:lnTo>
                    <a:pt x="1843" y="2929"/>
                  </a:lnTo>
                  <a:lnTo>
                    <a:pt x="1573" y="3195"/>
                  </a:lnTo>
                  <a:lnTo>
                    <a:pt x="1304" y="3471"/>
                  </a:lnTo>
                  <a:lnTo>
                    <a:pt x="1064" y="3755"/>
                  </a:lnTo>
                  <a:lnTo>
                    <a:pt x="854" y="4058"/>
                  </a:lnTo>
                  <a:lnTo>
                    <a:pt x="660" y="4352"/>
                  </a:lnTo>
                  <a:lnTo>
                    <a:pt x="495" y="4664"/>
                  </a:lnTo>
                  <a:lnTo>
                    <a:pt x="345" y="4976"/>
                  </a:lnTo>
                  <a:lnTo>
                    <a:pt x="226" y="5298"/>
                  </a:lnTo>
                  <a:lnTo>
                    <a:pt x="121" y="5628"/>
                  </a:lnTo>
                  <a:lnTo>
                    <a:pt x="61" y="5959"/>
                  </a:lnTo>
                  <a:lnTo>
                    <a:pt x="16" y="6298"/>
                  </a:lnTo>
                  <a:lnTo>
                    <a:pt x="1" y="6638"/>
                  </a:lnTo>
                  <a:lnTo>
                    <a:pt x="16" y="6978"/>
                  </a:lnTo>
                  <a:lnTo>
                    <a:pt x="61" y="7317"/>
                  </a:lnTo>
                  <a:lnTo>
                    <a:pt x="121" y="7648"/>
                  </a:lnTo>
                  <a:lnTo>
                    <a:pt x="226" y="7978"/>
                  </a:lnTo>
                  <a:lnTo>
                    <a:pt x="345" y="8300"/>
                  </a:lnTo>
                  <a:lnTo>
                    <a:pt x="495" y="8612"/>
                  </a:lnTo>
                  <a:lnTo>
                    <a:pt x="660" y="8915"/>
                  </a:lnTo>
                  <a:lnTo>
                    <a:pt x="854" y="9218"/>
                  </a:lnTo>
                  <a:lnTo>
                    <a:pt x="1064" y="9511"/>
                  </a:lnTo>
                  <a:lnTo>
                    <a:pt x="1304" y="9796"/>
                  </a:lnTo>
                  <a:lnTo>
                    <a:pt x="1573" y="10081"/>
                  </a:lnTo>
                  <a:lnTo>
                    <a:pt x="1843" y="10347"/>
                  </a:lnTo>
                  <a:lnTo>
                    <a:pt x="2157" y="10604"/>
                  </a:lnTo>
                  <a:lnTo>
                    <a:pt x="2472" y="10861"/>
                  </a:lnTo>
                  <a:lnTo>
                    <a:pt x="2816" y="11100"/>
                  </a:lnTo>
                  <a:lnTo>
                    <a:pt x="3176" y="11329"/>
                  </a:lnTo>
                  <a:lnTo>
                    <a:pt x="3550" y="11549"/>
                  </a:lnTo>
                  <a:lnTo>
                    <a:pt x="3939" y="11761"/>
                  </a:lnTo>
                  <a:lnTo>
                    <a:pt x="4344" y="11953"/>
                  </a:lnTo>
                  <a:lnTo>
                    <a:pt x="4778" y="12137"/>
                  </a:lnTo>
                  <a:lnTo>
                    <a:pt x="5212" y="12311"/>
                  </a:lnTo>
                  <a:lnTo>
                    <a:pt x="5661" y="12477"/>
                  </a:lnTo>
                  <a:lnTo>
                    <a:pt x="6141" y="12623"/>
                  </a:lnTo>
                  <a:lnTo>
                    <a:pt x="6620" y="12752"/>
                  </a:lnTo>
                  <a:lnTo>
                    <a:pt x="7099" y="12871"/>
                  </a:lnTo>
                  <a:lnTo>
                    <a:pt x="7608" y="12972"/>
                  </a:lnTo>
                  <a:lnTo>
                    <a:pt x="8117" y="13064"/>
                  </a:lnTo>
                  <a:lnTo>
                    <a:pt x="8642" y="13138"/>
                  </a:lnTo>
                  <a:lnTo>
                    <a:pt x="9181" y="13202"/>
                  </a:lnTo>
                  <a:lnTo>
                    <a:pt x="9720" y="13239"/>
                  </a:lnTo>
                  <a:lnTo>
                    <a:pt x="10274" y="13266"/>
                  </a:lnTo>
                  <a:lnTo>
                    <a:pt x="10828" y="13275"/>
                  </a:lnTo>
                  <a:lnTo>
                    <a:pt x="121089" y="13275"/>
                  </a:lnTo>
                  <a:lnTo>
                    <a:pt x="123230" y="13284"/>
                  </a:lnTo>
                  <a:lnTo>
                    <a:pt x="125327" y="13312"/>
                  </a:lnTo>
                  <a:lnTo>
                    <a:pt x="127393" y="13367"/>
                  </a:lnTo>
                  <a:lnTo>
                    <a:pt x="129430" y="13441"/>
                  </a:lnTo>
                  <a:lnTo>
                    <a:pt x="130418" y="13486"/>
                  </a:lnTo>
                  <a:lnTo>
                    <a:pt x="131422" y="13532"/>
                  </a:lnTo>
                  <a:lnTo>
                    <a:pt x="132395" y="13587"/>
                  </a:lnTo>
                  <a:lnTo>
                    <a:pt x="133368" y="13642"/>
                  </a:lnTo>
                  <a:lnTo>
                    <a:pt x="134342" y="13707"/>
                  </a:lnTo>
                  <a:lnTo>
                    <a:pt x="135300" y="13780"/>
                  </a:lnTo>
                  <a:lnTo>
                    <a:pt x="136244" y="13854"/>
                  </a:lnTo>
                  <a:lnTo>
                    <a:pt x="137187" y="13936"/>
                  </a:lnTo>
                  <a:lnTo>
                    <a:pt x="138116" y="14019"/>
                  </a:lnTo>
                  <a:lnTo>
                    <a:pt x="139029" y="14111"/>
                  </a:lnTo>
                  <a:lnTo>
                    <a:pt x="139942" y="14212"/>
                  </a:lnTo>
                  <a:lnTo>
                    <a:pt x="140856" y="14313"/>
                  </a:lnTo>
                  <a:lnTo>
                    <a:pt x="141739" y="14414"/>
                  </a:lnTo>
                  <a:lnTo>
                    <a:pt x="142638" y="14524"/>
                  </a:lnTo>
                  <a:lnTo>
                    <a:pt x="143507" y="14643"/>
                  </a:lnTo>
                  <a:lnTo>
                    <a:pt x="144375" y="14762"/>
                  </a:lnTo>
                  <a:lnTo>
                    <a:pt x="145244" y="14891"/>
                  </a:lnTo>
                  <a:lnTo>
                    <a:pt x="146097" y="15029"/>
                  </a:lnTo>
                  <a:lnTo>
                    <a:pt x="146936" y="15166"/>
                  </a:lnTo>
                  <a:lnTo>
                    <a:pt x="147774" y="15304"/>
                  </a:lnTo>
                  <a:lnTo>
                    <a:pt x="148598" y="15451"/>
                  </a:lnTo>
                  <a:lnTo>
                    <a:pt x="149422" y="15607"/>
                  </a:lnTo>
                  <a:lnTo>
                    <a:pt x="150230" y="15772"/>
                  </a:lnTo>
                  <a:lnTo>
                    <a:pt x="151024" y="15928"/>
                  </a:lnTo>
                  <a:lnTo>
                    <a:pt x="151818" y="16103"/>
                  </a:lnTo>
                  <a:lnTo>
                    <a:pt x="152611" y="16277"/>
                  </a:lnTo>
                  <a:lnTo>
                    <a:pt x="153375" y="16461"/>
                  </a:lnTo>
                  <a:lnTo>
                    <a:pt x="154154" y="16644"/>
                  </a:lnTo>
                  <a:lnTo>
                    <a:pt x="154903" y="16837"/>
                  </a:lnTo>
                  <a:lnTo>
                    <a:pt x="155666" y="17030"/>
                  </a:lnTo>
                  <a:lnTo>
                    <a:pt x="156400" y="17232"/>
                  </a:lnTo>
                  <a:lnTo>
                    <a:pt x="157134" y="17434"/>
                  </a:lnTo>
                  <a:lnTo>
                    <a:pt x="157868" y="17645"/>
                  </a:lnTo>
                  <a:lnTo>
                    <a:pt x="158586" y="17865"/>
                  </a:lnTo>
                  <a:lnTo>
                    <a:pt x="159290" y="18086"/>
                  </a:lnTo>
                  <a:lnTo>
                    <a:pt x="159994" y="18315"/>
                  </a:lnTo>
                  <a:lnTo>
                    <a:pt x="160683" y="18554"/>
                  </a:lnTo>
                  <a:lnTo>
                    <a:pt x="161372" y="18793"/>
                  </a:lnTo>
                  <a:lnTo>
                    <a:pt x="162046" y="19031"/>
                  </a:lnTo>
                  <a:lnTo>
                    <a:pt x="162719" y="19279"/>
                  </a:lnTo>
                  <a:lnTo>
                    <a:pt x="163378" y="19536"/>
                  </a:lnTo>
                  <a:lnTo>
                    <a:pt x="164022" y="19793"/>
                  </a:lnTo>
                  <a:lnTo>
                    <a:pt x="164681" y="20060"/>
                  </a:lnTo>
                  <a:lnTo>
                    <a:pt x="165310" y="20335"/>
                  </a:lnTo>
                  <a:lnTo>
                    <a:pt x="165939" y="20610"/>
                  </a:lnTo>
                  <a:lnTo>
                    <a:pt x="166568" y="20895"/>
                  </a:lnTo>
                  <a:lnTo>
                    <a:pt x="167167" y="21180"/>
                  </a:lnTo>
                  <a:lnTo>
                    <a:pt x="167781" y="21473"/>
                  </a:lnTo>
                  <a:lnTo>
                    <a:pt x="168380" y="21767"/>
                  </a:lnTo>
                  <a:lnTo>
                    <a:pt x="168964" y="22070"/>
                  </a:lnTo>
                  <a:lnTo>
                    <a:pt x="169548" y="22382"/>
                  </a:lnTo>
                  <a:lnTo>
                    <a:pt x="170117" y="22694"/>
                  </a:lnTo>
                  <a:lnTo>
                    <a:pt x="170686" y="23016"/>
                  </a:lnTo>
                  <a:lnTo>
                    <a:pt x="171240" y="23337"/>
                  </a:lnTo>
                  <a:lnTo>
                    <a:pt x="171794" y="23667"/>
                  </a:lnTo>
                  <a:lnTo>
                    <a:pt x="172333" y="24007"/>
                  </a:lnTo>
                  <a:lnTo>
                    <a:pt x="172813" y="24310"/>
                  </a:lnTo>
                  <a:lnTo>
                    <a:pt x="173277" y="24622"/>
                  </a:lnTo>
                  <a:lnTo>
                    <a:pt x="173741" y="24934"/>
                  </a:lnTo>
                  <a:lnTo>
                    <a:pt x="174205" y="25246"/>
                  </a:lnTo>
                  <a:lnTo>
                    <a:pt x="174655" y="25568"/>
                  </a:lnTo>
                  <a:lnTo>
                    <a:pt x="175104" y="25889"/>
                  </a:lnTo>
                  <a:lnTo>
                    <a:pt x="175957" y="26550"/>
                  </a:lnTo>
                  <a:lnTo>
                    <a:pt x="176811" y="27220"/>
                  </a:lnTo>
                  <a:lnTo>
                    <a:pt x="177620" y="27909"/>
                  </a:lnTo>
                  <a:lnTo>
                    <a:pt x="178413" y="28606"/>
                  </a:lnTo>
                  <a:lnTo>
                    <a:pt x="179177" y="29322"/>
                  </a:lnTo>
                  <a:lnTo>
                    <a:pt x="179926" y="30057"/>
                  </a:lnTo>
                  <a:lnTo>
                    <a:pt x="180645" y="30800"/>
                  </a:lnTo>
                  <a:lnTo>
                    <a:pt x="181333" y="31553"/>
                  </a:lnTo>
                  <a:lnTo>
                    <a:pt x="182007" y="32324"/>
                  </a:lnTo>
                  <a:lnTo>
                    <a:pt x="182651" y="33105"/>
                  </a:lnTo>
                  <a:lnTo>
                    <a:pt x="183280" y="33903"/>
                  </a:lnTo>
                  <a:lnTo>
                    <a:pt x="183879" y="34711"/>
                  </a:lnTo>
                  <a:lnTo>
                    <a:pt x="184463" y="35528"/>
                  </a:lnTo>
                  <a:lnTo>
                    <a:pt x="185032" y="36355"/>
                  </a:lnTo>
                  <a:lnTo>
                    <a:pt x="185571" y="37199"/>
                  </a:lnTo>
                  <a:lnTo>
                    <a:pt x="186080" y="38053"/>
                  </a:lnTo>
                  <a:lnTo>
                    <a:pt x="186590" y="38916"/>
                  </a:lnTo>
                  <a:lnTo>
                    <a:pt x="187069" y="39788"/>
                  </a:lnTo>
                  <a:lnTo>
                    <a:pt x="187518" y="40679"/>
                  </a:lnTo>
                  <a:lnTo>
                    <a:pt x="187967" y="41569"/>
                  </a:lnTo>
                  <a:lnTo>
                    <a:pt x="188387" y="42478"/>
                  </a:lnTo>
                  <a:lnTo>
                    <a:pt x="188791" y="43387"/>
                  </a:lnTo>
                  <a:lnTo>
                    <a:pt x="189180" y="44314"/>
                  </a:lnTo>
                  <a:lnTo>
                    <a:pt x="189540" y="45250"/>
                  </a:lnTo>
                  <a:lnTo>
                    <a:pt x="189899" y="46187"/>
                  </a:lnTo>
                  <a:lnTo>
                    <a:pt x="190229" y="47141"/>
                  </a:lnTo>
                  <a:lnTo>
                    <a:pt x="190543" y="48096"/>
                  </a:lnTo>
                  <a:lnTo>
                    <a:pt x="190843" y="49060"/>
                  </a:lnTo>
                  <a:lnTo>
                    <a:pt x="191127" y="50033"/>
                  </a:lnTo>
                  <a:lnTo>
                    <a:pt x="191397" y="51016"/>
                  </a:lnTo>
                  <a:lnTo>
                    <a:pt x="191651" y="52007"/>
                  </a:lnTo>
                  <a:lnTo>
                    <a:pt x="191891" y="52999"/>
                  </a:lnTo>
                  <a:lnTo>
                    <a:pt x="192115" y="53999"/>
                  </a:lnTo>
                  <a:lnTo>
                    <a:pt x="192325" y="55009"/>
                  </a:lnTo>
                  <a:lnTo>
                    <a:pt x="192535" y="56028"/>
                  </a:lnTo>
                  <a:lnTo>
                    <a:pt x="192714" y="57047"/>
                  </a:lnTo>
                  <a:lnTo>
                    <a:pt x="192879" y="58075"/>
                  </a:lnTo>
                  <a:lnTo>
                    <a:pt x="193044" y="59103"/>
                  </a:lnTo>
                  <a:lnTo>
                    <a:pt x="193194" y="60141"/>
                  </a:lnTo>
                  <a:lnTo>
                    <a:pt x="193328" y="61178"/>
                  </a:lnTo>
                  <a:lnTo>
                    <a:pt x="193448" y="62225"/>
                  </a:lnTo>
                  <a:lnTo>
                    <a:pt x="193568" y="63271"/>
                  </a:lnTo>
                  <a:lnTo>
                    <a:pt x="193673" y="64327"/>
                  </a:lnTo>
                  <a:lnTo>
                    <a:pt x="193763" y="65383"/>
                  </a:lnTo>
                  <a:lnTo>
                    <a:pt x="193853" y="66438"/>
                  </a:lnTo>
                  <a:lnTo>
                    <a:pt x="193912" y="67503"/>
                  </a:lnTo>
                  <a:lnTo>
                    <a:pt x="193987" y="68568"/>
                  </a:lnTo>
                  <a:lnTo>
                    <a:pt x="194092" y="70707"/>
                  </a:lnTo>
                  <a:lnTo>
                    <a:pt x="194152" y="72856"/>
                  </a:lnTo>
                  <a:lnTo>
                    <a:pt x="194197" y="75013"/>
                  </a:lnTo>
                  <a:lnTo>
                    <a:pt x="194212" y="77170"/>
                  </a:lnTo>
                  <a:lnTo>
                    <a:pt x="194212" y="79328"/>
                  </a:lnTo>
                  <a:lnTo>
                    <a:pt x="194182" y="81494"/>
                  </a:lnTo>
                  <a:lnTo>
                    <a:pt x="194137" y="83652"/>
                  </a:lnTo>
                  <a:lnTo>
                    <a:pt x="190992" y="84661"/>
                  </a:lnTo>
                  <a:lnTo>
                    <a:pt x="187863" y="85690"/>
                  </a:lnTo>
                  <a:lnTo>
                    <a:pt x="184733" y="86736"/>
                  </a:lnTo>
                  <a:lnTo>
                    <a:pt x="181618" y="87801"/>
                  </a:lnTo>
                  <a:lnTo>
                    <a:pt x="178503" y="88884"/>
                  </a:lnTo>
                  <a:lnTo>
                    <a:pt x="175403" y="89986"/>
                  </a:lnTo>
                  <a:lnTo>
                    <a:pt x="172303" y="91106"/>
                  </a:lnTo>
                  <a:lnTo>
                    <a:pt x="169219" y="92244"/>
                  </a:lnTo>
                  <a:lnTo>
                    <a:pt x="166134" y="93401"/>
                  </a:lnTo>
                  <a:lnTo>
                    <a:pt x="163064" y="94567"/>
                  </a:lnTo>
                  <a:lnTo>
                    <a:pt x="159994" y="95760"/>
                  </a:lnTo>
                  <a:lnTo>
                    <a:pt x="156939" y="96972"/>
                  </a:lnTo>
                  <a:lnTo>
                    <a:pt x="153884" y="98193"/>
                  </a:lnTo>
                  <a:lnTo>
                    <a:pt x="150829" y="99442"/>
                  </a:lnTo>
                  <a:lnTo>
                    <a:pt x="147804" y="100699"/>
                  </a:lnTo>
                  <a:lnTo>
                    <a:pt x="144779" y="101976"/>
                  </a:lnTo>
                  <a:lnTo>
                    <a:pt x="141754" y="103270"/>
                  </a:lnTo>
                  <a:lnTo>
                    <a:pt x="138744" y="104583"/>
                  </a:lnTo>
                  <a:lnTo>
                    <a:pt x="135734" y="105914"/>
                  </a:lnTo>
                  <a:lnTo>
                    <a:pt x="132739" y="107263"/>
                  </a:lnTo>
                  <a:lnTo>
                    <a:pt x="129759" y="108631"/>
                  </a:lnTo>
                  <a:lnTo>
                    <a:pt x="126779" y="110008"/>
                  </a:lnTo>
                  <a:lnTo>
                    <a:pt x="123814" y="111413"/>
                  </a:lnTo>
                  <a:lnTo>
                    <a:pt x="120864" y="112827"/>
                  </a:lnTo>
                  <a:lnTo>
                    <a:pt x="117914" y="114259"/>
                  </a:lnTo>
                  <a:lnTo>
                    <a:pt x="114979" y="115709"/>
                  </a:lnTo>
                  <a:lnTo>
                    <a:pt x="112044" y="117178"/>
                  </a:lnTo>
                  <a:lnTo>
                    <a:pt x="109124" y="118665"/>
                  </a:lnTo>
                  <a:lnTo>
                    <a:pt x="106219" y="120162"/>
                  </a:lnTo>
                  <a:lnTo>
                    <a:pt x="103314" y="121686"/>
                  </a:lnTo>
                  <a:lnTo>
                    <a:pt x="100423" y="123219"/>
                  </a:lnTo>
                  <a:lnTo>
                    <a:pt x="97548" y="124770"/>
                  </a:lnTo>
                  <a:lnTo>
                    <a:pt x="94673" y="126340"/>
                  </a:lnTo>
                  <a:lnTo>
                    <a:pt x="91843" y="127910"/>
                  </a:lnTo>
                  <a:lnTo>
                    <a:pt x="89057" y="129471"/>
                  </a:lnTo>
                  <a:lnTo>
                    <a:pt x="86317" y="131040"/>
                  </a:lnTo>
                  <a:lnTo>
                    <a:pt x="83606" y="132601"/>
                  </a:lnTo>
                  <a:lnTo>
                    <a:pt x="80956" y="134153"/>
                  </a:lnTo>
                  <a:lnTo>
                    <a:pt x="78335" y="135704"/>
                  </a:lnTo>
                  <a:lnTo>
                    <a:pt x="75760" y="137246"/>
                  </a:lnTo>
                  <a:lnTo>
                    <a:pt x="73229" y="138789"/>
                  </a:lnTo>
                  <a:lnTo>
                    <a:pt x="70743" y="140322"/>
                  </a:lnTo>
                  <a:lnTo>
                    <a:pt x="68287" y="141846"/>
                  </a:lnTo>
                  <a:lnTo>
                    <a:pt x="65891" y="143360"/>
                  </a:lnTo>
                  <a:lnTo>
                    <a:pt x="63525" y="144866"/>
                  </a:lnTo>
                  <a:lnTo>
                    <a:pt x="61204" y="146362"/>
                  </a:lnTo>
                  <a:lnTo>
                    <a:pt x="58928" y="147850"/>
                  </a:lnTo>
                  <a:lnTo>
                    <a:pt x="56696" y="149328"/>
                  </a:lnTo>
                  <a:lnTo>
                    <a:pt x="54510" y="150787"/>
                  </a:lnTo>
                  <a:lnTo>
                    <a:pt x="52369" y="152238"/>
                  </a:lnTo>
                  <a:lnTo>
                    <a:pt x="50272" y="153670"/>
                  </a:lnTo>
                  <a:lnTo>
                    <a:pt x="48206" y="155093"/>
                  </a:lnTo>
                  <a:lnTo>
                    <a:pt x="46199" y="156497"/>
                  </a:lnTo>
                  <a:lnTo>
                    <a:pt x="44222" y="157893"/>
                  </a:lnTo>
                  <a:lnTo>
                    <a:pt x="42290" y="159270"/>
                  </a:lnTo>
                  <a:lnTo>
                    <a:pt x="40418" y="160629"/>
                  </a:lnTo>
                  <a:lnTo>
                    <a:pt x="38577" y="161969"/>
                  </a:lnTo>
                  <a:lnTo>
                    <a:pt x="36780" y="163291"/>
                  </a:lnTo>
                  <a:lnTo>
                    <a:pt x="35027" y="164594"/>
                  </a:lnTo>
                  <a:lnTo>
                    <a:pt x="33320" y="165871"/>
                  </a:lnTo>
                  <a:lnTo>
                    <a:pt x="31658" y="167137"/>
                  </a:lnTo>
                  <a:lnTo>
                    <a:pt x="30026" y="168377"/>
                  </a:lnTo>
                  <a:lnTo>
                    <a:pt x="28453" y="169598"/>
                  </a:lnTo>
                  <a:lnTo>
                    <a:pt x="26926" y="170791"/>
                  </a:lnTo>
                  <a:lnTo>
                    <a:pt x="25428" y="171966"/>
                  </a:lnTo>
                  <a:lnTo>
                    <a:pt x="23991" y="173114"/>
                  </a:lnTo>
                  <a:lnTo>
                    <a:pt x="22583" y="174234"/>
                  </a:lnTo>
                  <a:lnTo>
                    <a:pt x="21235" y="175326"/>
                  </a:lnTo>
                  <a:lnTo>
                    <a:pt x="19918" y="176400"/>
                  </a:lnTo>
                  <a:lnTo>
                    <a:pt x="18660" y="177447"/>
                  </a:lnTo>
                  <a:lnTo>
                    <a:pt x="16264" y="179448"/>
                  </a:lnTo>
                  <a:lnTo>
                    <a:pt x="14033" y="181330"/>
                  </a:lnTo>
                  <a:lnTo>
                    <a:pt x="11996" y="183102"/>
                  </a:lnTo>
                  <a:lnTo>
                    <a:pt x="10139" y="184736"/>
                  </a:lnTo>
                  <a:lnTo>
                    <a:pt x="8462" y="186232"/>
                  </a:lnTo>
                  <a:lnTo>
                    <a:pt x="6949" y="187600"/>
                  </a:lnTo>
                  <a:lnTo>
                    <a:pt x="5632" y="188812"/>
                  </a:lnTo>
                  <a:lnTo>
                    <a:pt x="4493" y="189877"/>
                  </a:lnTo>
                  <a:lnTo>
                    <a:pt x="3550" y="190786"/>
                  </a:lnTo>
                  <a:lnTo>
                    <a:pt x="2771" y="191530"/>
                  </a:lnTo>
                  <a:lnTo>
                    <a:pt x="2187" y="192108"/>
                  </a:lnTo>
                  <a:lnTo>
                    <a:pt x="1558" y="192732"/>
                  </a:lnTo>
                  <a:lnTo>
                    <a:pt x="1364" y="192934"/>
                  </a:lnTo>
                  <a:lnTo>
                    <a:pt x="1199" y="193136"/>
                  </a:lnTo>
                  <a:lnTo>
                    <a:pt x="1034" y="193338"/>
                  </a:lnTo>
                  <a:lnTo>
                    <a:pt x="869" y="193549"/>
                  </a:lnTo>
                  <a:lnTo>
                    <a:pt x="735" y="193751"/>
                  </a:lnTo>
                  <a:lnTo>
                    <a:pt x="600" y="193972"/>
                  </a:lnTo>
                  <a:lnTo>
                    <a:pt x="495" y="194183"/>
                  </a:lnTo>
                  <a:lnTo>
                    <a:pt x="390" y="194394"/>
                  </a:lnTo>
                  <a:lnTo>
                    <a:pt x="300" y="194614"/>
                  </a:lnTo>
                  <a:lnTo>
                    <a:pt x="211" y="194834"/>
                  </a:lnTo>
                  <a:lnTo>
                    <a:pt x="151" y="195055"/>
                  </a:lnTo>
                  <a:lnTo>
                    <a:pt x="91" y="195275"/>
                  </a:lnTo>
                  <a:lnTo>
                    <a:pt x="46" y="195495"/>
                  </a:lnTo>
                  <a:lnTo>
                    <a:pt x="16" y="195716"/>
                  </a:lnTo>
                  <a:lnTo>
                    <a:pt x="1" y="195936"/>
                  </a:lnTo>
                  <a:lnTo>
                    <a:pt x="1" y="196166"/>
                  </a:lnTo>
                  <a:lnTo>
                    <a:pt x="1" y="196386"/>
                  </a:lnTo>
                  <a:lnTo>
                    <a:pt x="16" y="196606"/>
                  </a:lnTo>
                  <a:lnTo>
                    <a:pt x="46" y="196827"/>
                  </a:lnTo>
                  <a:lnTo>
                    <a:pt x="91" y="197056"/>
                  </a:lnTo>
                  <a:lnTo>
                    <a:pt x="151" y="197276"/>
                  </a:lnTo>
                  <a:lnTo>
                    <a:pt x="211" y="197497"/>
                  </a:lnTo>
                  <a:lnTo>
                    <a:pt x="300" y="197708"/>
                  </a:lnTo>
                  <a:lnTo>
                    <a:pt x="390" y="197928"/>
                  </a:lnTo>
                  <a:lnTo>
                    <a:pt x="495" y="198149"/>
                  </a:lnTo>
                  <a:lnTo>
                    <a:pt x="600" y="198360"/>
                  </a:lnTo>
                  <a:lnTo>
                    <a:pt x="735" y="198571"/>
                  </a:lnTo>
                  <a:lnTo>
                    <a:pt x="869" y="198782"/>
                  </a:lnTo>
                  <a:lnTo>
                    <a:pt x="1034" y="198984"/>
                  </a:lnTo>
                  <a:lnTo>
                    <a:pt x="1199" y="199195"/>
                  </a:lnTo>
                  <a:lnTo>
                    <a:pt x="1364" y="199397"/>
                  </a:lnTo>
                  <a:lnTo>
                    <a:pt x="1558" y="199599"/>
                  </a:lnTo>
                  <a:lnTo>
                    <a:pt x="2157" y="200196"/>
                  </a:lnTo>
                  <a:lnTo>
                    <a:pt x="2801" y="200811"/>
                  </a:lnTo>
                  <a:lnTo>
                    <a:pt x="3655" y="201637"/>
                  </a:lnTo>
                  <a:lnTo>
                    <a:pt x="4733" y="202656"/>
                  </a:lnTo>
                  <a:lnTo>
                    <a:pt x="6036" y="203868"/>
                  </a:lnTo>
                  <a:lnTo>
                    <a:pt x="7548" y="205254"/>
                  </a:lnTo>
                  <a:lnTo>
                    <a:pt x="9285" y="206815"/>
                  </a:lnTo>
                  <a:lnTo>
                    <a:pt x="11247" y="208550"/>
                  </a:lnTo>
                  <a:lnTo>
                    <a:pt x="13419" y="210432"/>
                  </a:lnTo>
                  <a:lnTo>
                    <a:pt x="14587" y="211432"/>
                  </a:lnTo>
                  <a:lnTo>
                    <a:pt x="15815" y="212479"/>
                  </a:lnTo>
                  <a:lnTo>
                    <a:pt x="17102" y="213553"/>
                  </a:lnTo>
                  <a:lnTo>
                    <a:pt x="18435" y="214655"/>
                  </a:lnTo>
                  <a:lnTo>
                    <a:pt x="19813" y="215802"/>
                  </a:lnTo>
                  <a:lnTo>
                    <a:pt x="21250" y="216977"/>
                  </a:lnTo>
                  <a:lnTo>
                    <a:pt x="22748" y="218189"/>
                  </a:lnTo>
                  <a:lnTo>
                    <a:pt x="24305" y="219429"/>
                  </a:lnTo>
                  <a:lnTo>
                    <a:pt x="25908" y="220695"/>
                  </a:lnTo>
                  <a:lnTo>
                    <a:pt x="27555" y="221999"/>
                  </a:lnTo>
                  <a:lnTo>
                    <a:pt x="29277" y="223330"/>
                  </a:lnTo>
                  <a:lnTo>
                    <a:pt x="31044" y="224680"/>
                  </a:lnTo>
                  <a:lnTo>
                    <a:pt x="31239" y="224836"/>
                  </a:lnTo>
                  <a:lnTo>
                    <a:pt x="31448" y="224983"/>
                  </a:lnTo>
                  <a:lnTo>
                    <a:pt x="31658" y="225120"/>
                  </a:lnTo>
                  <a:lnTo>
                    <a:pt x="31883" y="225258"/>
                  </a:lnTo>
                  <a:lnTo>
                    <a:pt x="32107" y="225387"/>
                  </a:lnTo>
                  <a:lnTo>
                    <a:pt x="32332" y="225515"/>
                  </a:lnTo>
                  <a:lnTo>
                    <a:pt x="32811" y="225763"/>
                  </a:lnTo>
                  <a:lnTo>
                    <a:pt x="33305" y="225983"/>
                  </a:lnTo>
                  <a:lnTo>
                    <a:pt x="33815" y="226185"/>
                  </a:lnTo>
                  <a:lnTo>
                    <a:pt x="34339" y="226369"/>
                  </a:lnTo>
                  <a:lnTo>
                    <a:pt x="34878" y="226534"/>
                  </a:lnTo>
                  <a:lnTo>
                    <a:pt x="35417" y="226681"/>
                  </a:lnTo>
                  <a:lnTo>
                    <a:pt x="35986" y="226810"/>
                  </a:lnTo>
                  <a:lnTo>
                    <a:pt x="36555" y="226920"/>
                  </a:lnTo>
                  <a:lnTo>
                    <a:pt x="37124" y="227011"/>
                  </a:lnTo>
                  <a:lnTo>
                    <a:pt x="37708" y="227076"/>
                  </a:lnTo>
                  <a:lnTo>
                    <a:pt x="38307" y="227131"/>
                  </a:lnTo>
                  <a:lnTo>
                    <a:pt x="38891" y="227158"/>
                  </a:lnTo>
                  <a:lnTo>
                    <a:pt x="39490" y="227168"/>
                  </a:lnTo>
                  <a:lnTo>
                    <a:pt x="39939" y="227158"/>
                  </a:lnTo>
                  <a:lnTo>
                    <a:pt x="40374" y="227140"/>
                  </a:lnTo>
                  <a:lnTo>
                    <a:pt x="40823" y="227112"/>
                  </a:lnTo>
                  <a:lnTo>
                    <a:pt x="41272" y="227076"/>
                  </a:lnTo>
                  <a:lnTo>
                    <a:pt x="41706" y="227030"/>
                  </a:lnTo>
                  <a:lnTo>
                    <a:pt x="42141" y="226966"/>
                  </a:lnTo>
                  <a:lnTo>
                    <a:pt x="42575" y="226892"/>
                  </a:lnTo>
                  <a:lnTo>
                    <a:pt x="43009" y="226810"/>
                  </a:lnTo>
                  <a:lnTo>
                    <a:pt x="43443" y="226709"/>
                  </a:lnTo>
                  <a:lnTo>
                    <a:pt x="43863" y="226598"/>
                  </a:lnTo>
                  <a:lnTo>
                    <a:pt x="44282" y="226479"/>
                  </a:lnTo>
                  <a:lnTo>
                    <a:pt x="44686" y="226350"/>
                  </a:lnTo>
                  <a:lnTo>
                    <a:pt x="45091" y="226213"/>
                  </a:lnTo>
                  <a:lnTo>
                    <a:pt x="45495" y="226057"/>
                  </a:lnTo>
                  <a:lnTo>
                    <a:pt x="45869" y="225891"/>
                  </a:lnTo>
                  <a:lnTo>
                    <a:pt x="46259" y="225708"/>
                  </a:lnTo>
                  <a:lnTo>
                    <a:pt x="46678" y="225488"/>
                  </a:lnTo>
                  <a:lnTo>
                    <a:pt x="47082" y="225258"/>
                  </a:lnTo>
                  <a:lnTo>
                    <a:pt x="47472" y="225019"/>
                  </a:lnTo>
                  <a:lnTo>
                    <a:pt x="47816" y="224771"/>
                  </a:lnTo>
                  <a:lnTo>
                    <a:pt x="48161" y="224505"/>
                  </a:lnTo>
                  <a:lnTo>
                    <a:pt x="48460" y="224239"/>
                  </a:lnTo>
                  <a:lnTo>
                    <a:pt x="48745" y="223973"/>
                  </a:lnTo>
                  <a:lnTo>
                    <a:pt x="49014" y="223688"/>
                  </a:lnTo>
                  <a:lnTo>
                    <a:pt x="49254" y="223404"/>
                  </a:lnTo>
                  <a:lnTo>
                    <a:pt x="49463" y="223110"/>
                  </a:lnTo>
                  <a:lnTo>
                    <a:pt x="49658" y="222807"/>
                  </a:lnTo>
                  <a:lnTo>
                    <a:pt x="49823" y="222504"/>
                  </a:lnTo>
                  <a:lnTo>
                    <a:pt x="49973" y="222201"/>
                  </a:lnTo>
                  <a:lnTo>
                    <a:pt x="50077" y="221889"/>
                  </a:lnTo>
                  <a:lnTo>
                    <a:pt x="50182" y="221577"/>
                  </a:lnTo>
                  <a:lnTo>
                    <a:pt x="50242" y="221255"/>
                  </a:lnTo>
                  <a:lnTo>
                    <a:pt x="50287" y="220943"/>
                  </a:lnTo>
                  <a:lnTo>
                    <a:pt x="50317" y="220622"/>
                  </a:lnTo>
                  <a:lnTo>
                    <a:pt x="50302" y="220301"/>
                  </a:lnTo>
                  <a:lnTo>
                    <a:pt x="50272" y="219979"/>
                  </a:lnTo>
                  <a:lnTo>
                    <a:pt x="50227" y="219667"/>
                  </a:lnTo>
                  <a:lnTo>
                    <a:pt x="50137" y="219346"/>
                  </a:lnTo>
                  <a:lnTo>
                    <a:pt x="50032" y="219034"/>
                  </a:lnTo>
                  <a:lnTo>
                    <a:pt x="49898" y="218722"/>
                  </a:lnTo>
                  <a:lnTo>
                    <a:pt x="49748" y="218410"/>
                  </a:lnTo>
                  <a:lnTo>
                    <a:pt x="49568" y="218107"/>
                  </a:lnTo>
                  <a:lnTo>
                    <a:pt x="49359" y="217804"/>
                  </a:lnTo>
                  <a:lnTo>
                    <a:pt x="49119" y="217510"/>
                  </a:lnTo>
                  <a:lnTo>
                    <a:pt x="48864" y="217216"/>
                  </a:lnTo>
                  <a:lnTo>
                    <a:pt x="48580" y="216931"/>
                  </a:lnTo>
                  <a:lnTo>
                    <a:pt x="48265" y="216647"/>
                  </a:lnTo>
                  <a:lnTo>
                    <a:pt x="47936" y="216381"/>
                  </a:lnTo>
                  <a:lnTo>
                    <a:pt x="45780" y="214719"/>
                  </a:lnTo>
                  <a:lnTo>
                    <a:pt x="43698" y="213094"/>
                  </a:lnTo>
                  <a:lnTo>
                    <a:pt x="41706" y="211524"/>
                  </a:lnTo>
                  <a:lnTo>
                    <a:pt x="39805" y="210000"/>
                  </a:lnTo>
                  <a:lnTo>
                    <a:pt x="37978" y="208522"/>
                  </a:lnTo>
                  <a:lnTo>
                    <a:pt x="36240" y="207099"/>
                  </a:lnTo>
                  <a:lnTo>
                    <a:pt x="34593" y="205722"/>
                  </a:lnTo>
                  <a:lnTo>
                    <a:pt x="33036" y="204410"/>
                  </a:lnTo>
                  <a:lnTo>
                    <a:pt x="31553" y="203152"/>
                  </a:lnTo>
                  <a:lnTo>
                    <a:pt x="30176" y="201958"/>
                  </a:lnTo>
                  <a:lnTo>
                    <a:pt x="28873" y="200820"/>
                  </a:lnTo>
                  <a:lnTo>
                    <a:pt x="27660" y="199755"/>
                  </a:lnTo>
                  <a:lnTo>
                    <a:pt x="26537" y="198754"/>
                  </a:lnTo>
                  <a:lnTo>
                    <a:pt x="25503" y="197818"/>
                  </a:lnTo>
                  <a:lnTo>
                    <a:pt x="23691" y="196166"/>
                  </a:lnTo>
                  <a:lnTo>
                    <a:pt x="24695" y="195257"/>
                  </a:lnTo>
                  <a:lnTo>
                    <a:pt x="25803" y="194238"/>
                  </a:lnTo>
                  <a:lnTo>
                    <a:pt x="27046" y="193136"/>
                  </a:lnTo>
                  <a:lnTo>
                    <a:pt x="28394" y="191933"/>
                  </a:lnTo>
                  <a:lnTo>
                    <a:pt x="29876" y="190648"/>
                  </a:lnTo>
                  <a:lnTo>
                    <a:pt x="31463" y="189280"/>
                  </a:lnTo>
                  <a:lnTo>
                    <a:pt x="33171" y="187830"/>
                  </a:lnTo>
                  <a:lnTo>
                    <a:pt x="34998" y="186297"/>
                  </a:lnTo>
                  <a:lnTo>
                    <a:pt x="36929" y="184690"/>
                  </a:lnTo>
                  <a:lnTo>
                    <a:pt x="38996" y="183019"/>
                  </a:lnTo>
                  <a:lnTo>
                    <a:pt x="41167" y="181275"/>
                  </a:lnTo>
                  <a:lnTo>
                    <a:pt x="43443" y="179457"/>
                  </a:lnTo>
                  <a:lnTo>
                    <a:pt x="45839" y="177585"/>
                  </a:lnTo>
                  <a:lnTo>
                    <a:pt x="48355" y="175657"/>
                  </a:lnTo>
                  <a:lnTo>
                    <a:pt x="50991" y="173665"/>
                  </a:lnTo>
                  <a:lnTo>
                    <a:pt x="53731" y="171627"/>
                  </a:lnTo>
                  <a:lnTo>
                    <a:pt x="55139" y="170589"/>
                  </a:lnTo>
                  <a:lnTo>
                    <a:pt x="56577" y="169533"/>
                  </a:lnTo>
                  <a:lnTo>
                    <a:pt x="58044" y="168478"/>
                  </a:lnTo>
                  <a:lnTo>
                    <a:pt x="59542" y="167404"/>
                  </a:lnTo>
                  <a:lnTo>
                    <a:pt x="61054" y="166311"/>
                  </a:lnTo>
                  <a:lnTo>
                    <a:pt x="62611" y="165219"/>
                  </a:lnTo>
                  <a:lnTo>
                    <a:pt x="64184" y="164117"/>
                  </a:lnTo>
                  <a:lnTo>
                    <a:pt x="65786" y="163006"/>
                  </a:lnTo>
                  <a:lnTo>
                    <a:pt x="67418" y="161877"/>
                  </a:lnTo>
                  <a:lnTo>
                    <a:pt x="69081" y="160748"/>
                  </a:lnTo>
                  <a:lnTo>
                    <a:pt x="70773" y="159610"/>
                  </a:lnTo>
                  <a:lnTo>
                    <a:pt x="72495" y="158453"/>
                  </a:lnTo>
                  <a:lnTo>
                    <a:pt x="74232" y="157305"/>
                  </a:lnTo>
                  <a:lnTo>
                    <a:pt x="75999" y="156139"/>
                  </a:lnTo>
                  <a:lnTo>
                    <a:pt x="77796" y="154964"/>
                  </a:lnTo>
                  <a:lnTo>
                    <a:pt x="79623" y="153789"/>
                  </a:lnTo>
                  <a:lnTo>
                    <a:pt x="81465" y="152614"/>
                  </a:lnTo>
                  <a:lnTo>
                    <a:pt x="83352" y="151421"/>
                  </a:lnTo>
                  <a:lnTo>
                    <a:pt x="85254" y="150227"/>
                  </a:lnTo>
                  <a:lnTo>
                    <a:pt x="87185" y="149034"/>
                  </a:lnTo>
                  <a:lnTo>
                    <a:pt x="89132" y="147831"/>
                  </a:lnTo>
                  <a:lnTo>
                    <a:pt x="91124" y="146629"/>
                  </a:lnTo>
                  <a:lnTo>
                    <a:pt x="93131" y="145417"/>
                  </a:lnTo>
                  <a:lnTo>
                    <a:pt x="95167" y="144205"/>
                  </a:lnTo>
                  <a:lnTo>
                    <a:pt x="97234" y="142984"/>
                  </a:lnTo>
                  <a:lnTo>
                    <a:pt x="99315" y="141772"/>
                  </a:lnTo>
                  <a:lnTo>
                    <a:pt x="101442" y="140551"/>
                  </a:lnTo>
                  <a:lnTo>
                    <a:pt x="103583" y="139330"/>
                  </a:lnTo>
                  <a:lnTo>
                    <a:pt x="105740" y="138109"/>
                  </a:lnTo>
                  <a:lnTo>
                    <a:pt x="107941" y="136888"/>
                  </a:lnTo>
                  <a:lnTo>
                    <a:pt x="110157" y="135667"/>
                  </a:lnTo>
                  <a:lnTo>
                    <a:pt x="112403" y="134437"/>
                  </a:lnTo>
                  <a:lnTo>
                    <a:pt x="114844" y="133134"/>
                  </a:lnTo>
                  <a:lnTo>
                    <a:pt x="117285" y="131830"/>
                  </a:lnTo>
                  <a:lnTo>
                    <a:pt x="119741" y="130545"/>
                  </a:lnTo>
                  <a:lnTo>
                    <a:pt x="122197" y="129278"/>
                  </a:lnTo>
                  <a:lnTo>
                    <a:pt x="124653" y="128011"/>
                  </a:lnTo>
                  <a:lnTo>
                    <a:pt x="127124" y="126772"/>
                  </a:lnTo>
                  <a:lnTo>
                    <a:pt x="129610" y="125532"/>
                  </a:lnTo>
                  <a:lnTo>
                    <a:pt x="132096" y="124311"/>
                  </a:lnTo>
                  <a:lnTo>
                    <a:pt x="134581" y="123109"/>
                  </a:lnTo>
                  <a:lnTo>
                    <a:pt x="137082" y="121906"/>
                  </a:lnTo>
                  <a:lnTo>
                    <a:pt x="139583" y="120722"/>
                  </a:lnTo>
                  <a:lnTo>
                    <a:pt x="142099" y="119556"/>
                  </a:lnTo>
                  <a:lnTo>
                    <a:pt x="144615" y="118399"/>
                  </a:lnTo>
                  <a:lnTo>
                    <a:pt x="147145" y="117252"/>
                  </a:lnTo>
                  <a:lnTo>
                    <a:pt x="149676" y="116122"/>
                  </a:lnTo>
                  <a:lnTo>
                    <a:pt x="152207" y="115002"/>
                  </a:lnTo>
                  <a:lnTo>
                    <a:pt x="154753" y="113901"/>
                  </a:lnTo>
                  <a:lnTo>
                    <a:pt x="157299" y="112808"/>
                  </a:lnTo>
                  <a:lnTo>
                    <a:pt x="159859" y="111725"/>
                  </a:lnTo>
                  <a:lnTo>
                    <a:pt x="162420" y="110660"/>
                  </a:lnTo>
                  <a:lnTo>
                    <a:pt x="164981" y="109614"/>
                  </a:lnTo>
                  <a:lnTo>
                    <a:pt x="167556" y="108576"/>
                  </a:lnTo>
                  <a:lnTo>
                    <a:pt x="170132" y="107548"/>
                  </a:lnTo>
                  <a:lnTo>
                    <a:pt x="172723" y="106529"/>
                  </a:lnTo>
                  <a:lnTo>
                    <a:pt x="175313" y="105537"/>
                  </a:lnTo>
                  <a:lnTo>
                    <a:pt x="177904" y="104546"/>
                  </a:lnTo>
                  <a:lnTo>
                    <a:pt x="180495" y="103573"/>
                  </a:lnTo>
                  <a:lnTo>
                    <a:pt x="183100" y="102618"/>
                  </a:lnTo>
                  <a:lnTo>
                    <a:pt x="185721" y="101673"/>
                  </a:lnTo>
                  <a:lnTo>
                    <a:pt x="188327" y="100736"/>
                  </a:lnTo>
                  <a:lnTo>
                    <a:pt x="190947" y="99818"/>
                  </a:lnTo>
                  <a:lnTo>
                    <a:pt x="193583" y="98909"/>
                  </a:lnTo>
                  <a:lnTo>
                    <a:pt x="193583" y="98909"/>
                  </a:lnTo>
                  <a:lnTo>
                    <a:pt x="193478" y="101682"/>
                  </a:lnTo>
                  <a:lnTo>
                    <a:pt x="193403" y="104408"/>
                  </a:lnTo>
                  <a:lnTo>
                    <a:pt x="193358" y="107098"/>
                  </a:lnTo>
                  <a:lnTo>
                    <a:pt x="193343" y="108429"/>
                  </a:lnTo>
                  <a:lnTo>
                    <a:pt x="193343" y="109751"/>
                  </a:lnTo>
                  <a:lnTo>
                    <a:pt x="193358" y="110100"/>
                  </a:lnTo>
                  <a:lnTo>
                    <a:pt x="193388" y="110431"/>
                  </a:lnTo>
                  <a:lnTo>
                    <a:pt x="193463" y="110761"/>
                  </a:lnTo>
                  <a:lnTo>
                    <a:pt x="193553" y="111092"/>
                  </a:lnTo>
                  <a:lnTo>
                    <a:pt x="193673" y="111413"/>
                  </a:lnTo>
                  <a:lnTo>
                    <a:pt x="193823" y="111725"/>
                  </a:lnTo>
                  <a:lnTo>
                    <a:pt x="194002" y="112037"/>
                  </a:lnTo>
                  <a:lnTo>
                    <a:pt x="194197" y="112340"/>
                  </a:lnTo>
                  <a:lnTo>
                    <a:pt x="194407" y="112634"/>
                  </a:lnTo>
                  <a:lnTo>
                    <a:pt x="194646" y="112918"/>
                  </a:lnTo>
                  <a:lnTo>
                    <a:pt x="194901" y="113194"/>
                  </a:lnTo>
                  <a:lnTo>
                    <a:pt x="195185" y="113469"/>
                  </a:lnTo>
                  <a:lnTo>
                    <a:pt x="195485" y="113726"/>
                  </a:lnTo>
                  <a:lnTo>
                    <a:pt x="195814" y="113974"/>
                  </a:lnTo>
                  <a:lnTo>
                    <a:pt x="196159" y="114213"/>
                  </a:lnTo>
                  <a:lnTo>
                    <a:pt x="196518" y="114452"/>
                  </a:lnTo>
                  <a:lnTo>
                    <a:pt x="196892" y="114663"/>
                  </a:lnTo>
                  <a:lnTo>
                    <a:pt x="197282" y="114874"/>
                  </a:lnTo>
                  <a:lnTo>
                    <a:pt x="197686" y="115076"/>
                  </a:lnTo>
                  <a:lnTo>
                    <a:pt x="198120" y="115259"/>
                  </a:lnTo>
                  <a:lnTo>
                    <a:pt x="198555" y="115434"/>
                  </a:lnTo>
                  <a:lnTo>
                    <a:pt x="199004" y="115590"/>
                  </a:lnTo>
                  <a:lnTo>
                    <a:pt x="199468" y="115737"/>
                  </a:lnTo>
                  <a:lnTo>
                    <a:pt x="199947" y="115875"/>
                  </a:lnTo>
                  <a:lnTo>
                    <a:pt x="200442" y="115985"/>
                  </a:lnTo>
                  <a:lnTo>
                    <a:pt x="200951" y="116095"/>
                  </a:lnTo>
                  <a:lnTo>
                    <a:pt x="201460" y="116187"/>
                  </a:lnTo>
                  <a:lnTo>
                    <a:pt x="201984" y="116260"/>
                  </a:lnTo>
                  <a:lnTo>
                    <a:pt x="202523" y="116315"/>
                  </a:lnTo>
                  <a:lnTo>
                    <a:pt x="203062" y="116361"/>
                  </a:lnTo>
                  <a:lnTo>
                    <a:pt x="203616" y="116379"/>
                  </a:lnTo>
                  <a:lnTo>
                    <a:pt x="204170" y="116389"/>
                  </a:lnTo>
                  <a:lnTo>
                    <a:pt x="204724" y="116379"/>
                  </a:lnTo>
                  <a:lnTo>
                    <a:pt x="205278" y="116361"/>
                  </a:lnTo>
                  <a:lnTo>
                    <a:pt x="205818" y="116315"/>
                  </a:lnTo>
                  <a:lnTo>
                    <a:pt x="206342" y="116260"/>
                  </a:lnTo>
                  <a:lnTo>
                    <a:pt x="206866" y="116187"/>
                  </a:lnTo>
                  <a:lnTo>
                    <a:pt x="207390" y="116095"/>
                  </a:lnTo>
                  <a:lnTo>
                    <a:pt x="207884" y="115985"/>
                  </a:lnTo>
                  <a:lnTo>
                    <a:pt x="208378" y="115875"/>
                  </a:lnTo>
                  <a:lnTo>
                    <a:pt x="208858" y="115737"/>
                  </a:lnTo>
                  <a:lnTo>
                    <a:pt x="209322" y="115590"/>
                  </a:lnTo>
                  <a:lnTo>
                    <a:pt x="209786" y="115434"/>
                  </a:lnTo>
                  <a:lnTo>
                    <a:pt x="210220" y="115259"/>
                  </a:lnTo>
                  <a:lnTo>
                    <a:pt x="210640" y="115076"/>
                  </a:lnTo>
                  <a:lnTo>
                    <a:pt x="211059" y="114874"/>
                  </a:lnTo>
                  <a:lnTo>
                    <a:pt x="211448" y="114663"/>
                  </a:lnTo>
                  <a:lnTo>
                    <a:pt x="211823" y="114452"/>
                  </a:lnTo>
                  <a:lnTo>
                    <a:pt x="212182" y="114213"/>
                  </a:lnTo>
                  <a:lnTo>
                    <a:pt x="212526" y="113974"/>
                  </a:lnTo>
                  <a:lnTo>
                    <a:pt x="212841" y="113726"/>
                  </a:lnTo>
                  <a:lnTo>
                    <a:pt x="213140" y="113469"/>
                  </a:lnTo>
                  <a:lnTo>
                    <a:pt x="213425" y="113194"/>
                  </a:lnTo>
                  <a:lnTo>
                    <a:pt x="213694" y="112918"/>
                  </a:lnTo>
                  <a:lnTo>
                    <a:pt x="213934" y="112634"/>
                  </a:lnTo>
                  <a:lnTo>
                    <a:pt x="214144" y="112340"/>
                  </a:lnTo>
                  <a:lnTo>
                    <a:pt x="214338" y="112037"/>
                  </a:lnTo>
                  <a:lnTo>
                    <a:pt x="214503" y="111725"/>
                  </a:lnTo>
                  <a:lnTo>
                    <a:pt x="214653" y="111413"/>
                  </a:lnTo>
                  <a:lnTo>
                    <a:pt x="214773" y="111092"/>
                  </a:lnTo>
                  <a:lnTo>
                    <a:pt x="214877" y="110761"/>
                  </a:lnTo>
                  <a:lnTo>
                    <a:pt x="214937" y="110431"/>
                  </a:lnTo>
                  <a:lnTo>
                    <a:pt x="214982" y="110100"/>
                  </a:lnTo>
                  <a:lnTo>
                    <a:pt x="214997" y="109751"/>
                  </a:lnTo>
                  <a:lnTo>
                    <a:pt x="214997" y="107943"/>
                  </a:lnTo>
                  <a:lnTo>
                    <a:pt x="215027" y="106107"/>
                  </a:lnTo>
                  <a:lnTo>
                    <a:pt x="215072" y="104252"/>
                  </a:lnTo>
                  <a:lnTo>
                    <a:pt x="215117" y="102370"/>
                  </a:lnTo>
                  <a:lnTo>
                    <a:pt x="215252" y="98542"/>
                  </a:lnTo>
                  <a:lnTo>
                    <a:pt x="215417" y="94604"/>
                  </a:lnTo>
                  <a:lnTo>
                    <a:pt x="215521" y="91932"/>
                  </a:lnTo>
                  <a:lnTo>
                    <a:pt x="217199" y="91446"/>
                  </a:lnTo>
                  <a:lnTo>
                    <a:pt x="218876" y="90959"/>
                  </a:lnTo>
                  <a:lnTo>
                    <a:pt x="222215" y="90014"/>
                  </a:lnTo>
                  <a:lnTo>
                    <a:pt x="224447" y="89389"/>
                  </a:lnTo>
                  <a:lnTo>
                    <a:pt x="226678" y="88783"/>
                  </a:lnTo>
                  <a:lnTo>
                    <a:pt x="228909" y="88177"/>
                  </a:lnTo>
                  <a:lnTo>
                    <a:pt x="231140" y="87590"/>
                  </a:lnTo>
                  <a:lnTo>
                    <a:pt x="233387" y="87012"/>
                  </a:lnTo>
                  <a:lnTo>
                    <a:pt x="235633" y="86442"/>
                  </a:lnTo>
                  <a:lnTo>
                    <a:pt x="237879" y="85882"/>
                  </a:lnTo>
                  <a:lnTo>
                    <a:pt x="240125" y="85332"/>
                  </a:lnTo>
                  <a:lnTo>
                    <a:pt x="242372" y="84781"/>
                  </a:lnTo>
                  <a:lnTo>
                    <a:pt x="244618" y="84248"/>
                  </a:lnTo>
                  <a:lnTo>
                    <a:pt x="246879" y="83734"/>
                  </a:lnTo>
                  <a:lnTo>
                    <a:pt x="249140" y="83220"/>
                  </a:lnTo>
                  <a:lnTo>
                    <a:pt x="251402" y="82715"/>
                  </a:lnTo>
                  <a:lnTo>
                    <a:pt x="253663" y="82219"/>
                  </a:lnTo>
                  <a:lnTo>
                    <a:pt x="255924" y="81733"/>
                  </a:lnTo>
                  <a:lnTo>
                    <a:pt x="258200" y="81265"/>
                  </a:lnTo>
                  <a:lnTo>
                    <a:pt x="260461" y="80797"/>
                  </a:lnTo>
                  <a:lnTo>
                    <a:pt x="262738" y="80347"/>
                  </a:lnTo>
                  <a:lnTo>
                    <a:pt x="265014" y="79897"/>
                  </a:lnTo>
                  <a:lnTo>
                    <a:pt x="267305" y="79465"/>
                  </a:lnTo>
                  <a:lnTo>
                    <a:pt x="269581" y="79034"/>
                  </a:lnTo>
                  <a:lnTo>
                    <a:pt x="271857" y="78621"/>
                  </a:lnTo>
                  <a:lnTo>
                    <a:pt x="274149" y="78217"/>
                  </a:lnTo>
                  <a:lnTo>
                    <a:pt x="276440" y="77813"/>
                  </a:lnTo>
                  <a:lnTo>
                    <a:pt x="278731" y="77427"/>
                  </a:lnTo>
                  <a:lnTo>
                    <a:pt x="281022" y="77051"/>
                  </a:lnTo>
                  <a:lnTo>
                    <a:pt x="283313" y="76684"/>
                  </a:lnTo>
                  <a:lnTo>
                    <a:pt x="285619" y="76326"/>
                  </a:lnTo>
                  <a:lnTo>
                    <a:pt x="287911" y="75977"/>
                  </a:lnTo>
                  <a:lnTo>
                    <a:pt x="290217" y="75637"/>
                  </a:lnTo>
                  <a:lnTo>
                    <a:pt x="292523" y="75316"/>
                  </a:lnTo>
                  <a:lnTo>
                    <a:pt x="294829" y="74995"/>
                  </a:lnTo>
                  <a:lnTo>
                    <a:pt x="297135" y="74682"/>
                  </a:lnTo>
                  <a:lnTo>
                    <a:pt x="299441" y="74389"/>
                  </a:lnTo>
                  <a:lnTo>
                    <a:pt x="301763" y="74095"/>
                  </a:lnTo>
                  <a:lnTo>
                    <a:pt x="304069" y="73810"/>
                  </a:lnTo>
                  <a:lnTo>
                    <a:pt x="306390" y="73544"/>
                  </a:lnTo>
                  <a:lnTo>
                    <a:pt x="308711" y="73287"/>
                  </a:lnTo>
                  <a:lnTo>
                    <a:pt x="311032" y="73030"/>
                  </a:lnTo>
                  <a:lnTo>
                    <a:pt x="313353" y="72791"/>
                  </a:lnTo>
                  <a:lnTo>
                    <a:pt x="315674" y="72562"/>
                  </a:lnTo>
                  <a:lnTo>
                    <a:pt x="317995" y="72341"/>
                  </a:lnTo>
                  <a:lnTo>
                    <a:pt x="320332" y="72130"/>
                  </a:lnTo>
                  <a:lnTo>
                    <a:pt x="322653" y="71928"/>
                  </a:lnTo>
                  <a:lnTo>
                    <a:pt x="324989" y="71736"/>
                  </a:lnTo>
                  <a:lnTo>
                    <a:pt x="327325" y="71552"/>
                  </a:lnTo>
                  <a:lnTo>
                    <a:pt x="329646" y="71378"/>
                  </a:lnTo>
                  <a:lnTo>
                    <a:pt x="331982" y="71221"/>
                  </a:lnTo>
                  <a:lnTo>
                    <a:pt x="334318" y="71065"/>
                  </a:lnTo>
                  <a:lnTo>
                    <a:pt x="336669" y="70928"/>
                  </a:lnTo>
                  <a:lnTo>
                    <a:pt x="339005" y="70790"/>
                  </a:lnTo>
                  <a:lnTo>
                    <a:pt x="341342" y="70671"/>
                  </a:lnTo>
                  <a:lnTo>
                    <a:pt x="343693" y="70551"/>
                  </a:lnTo>
                  <a:lnTo>
                    <a:pt x="346029" y="70450"/>
                  </a:lnTo>
                  <a:lnTo>
                    <a:pt x="348380" y="70358"/>
                  </a:lnTo>
                  <a:lnTo>
                    <a:pt x="350731" y="70276"/>
                  </a:lnTo>
                  <a:lnTo>
                    <a:pt x="353067" y="70202"/>
                  </a:lnTo>
                  <a:lnTo>
                    <a:pt x="355418" y="70138"/>
                  </a:lnTo>
                  <a:lnTo>
                    <a:pt x="357769" y="70083"/>
                  </a:lnTo>
                  <a:lnTo>
                    <a:pt x="360120" y="70037"/>
                  </a:lnTo>
                  <a:lnTo>
                    <a:pt x="362486" y="70000"/>
                  </a:lnTo>
                  <a:lnTo>
                    <a:pt x="364837" y="69973"/>
                  </a:lnTo>
                  <a:lnTo>
                    <a:pt x="367188" y="69964"/>
                  </a:lnTo>
                  <a:lnTo>
                    <a:pt x="369539" y="69955"/>
                  </a:lnTo>
                  <a:lnTo>
                    <a:pt x="371681" y="69964"/>
                  </a:lnTo>
                  <a:lnTo>
                    <a:pt x="373807" y="69973"/>
                  </a:lnTo>
                  <a:lnTo>
                    <a:pt x="375934" y="69991"/>
                  </a:lnTo>
                  <a:lnTo>
                    <a:pt x="378045" y="70019"/>
                  </a:lnTo>
                  <a:lnTo>
                    <a:pt x="380157" y="70056"/>
                  </a:lnTo>
                  <a:lnTo>
                    <a:pt x="382268" y="70101"/>
                  </a:lnTo>
                  <a:lnTo>
                    <a:pt x="384365" y="70157"/>
                  </a:lnTo>
                  <a:lnTo>
                    <a:pt x="386461" y="70212"/>
                  </a:lnTo>
                  <a:lnTo>
                    <a:pt x="388543" y="70276"/>
                  </a:lnTo>
                  <a:lnTo>
                    <a:pt x="390624" y="70358"/>
                  </a:lnTo>
                  <a:lnTo>
                    <a:pt x="392706" y="70441"/>
                  </a:lnTo>
                  <a:lnTo>
                    <a:pt x="394772" y="70524"/>
                  </a:lnTo>
                  <a:lnTo>
                    <a:pt x="396839" y="70625"/>
                  </a:lnTo>
                  <a:lnTo>
                    <a:pt x="398905" y="70726"/>
                  </a:lnTo>
                  <a:lnTo>
                    <a:pt x="400957" y="70845"/>
                  </a:lnTo>
                  <a:lnTo>
                    <a:pt x="402994" y="70964"/>
                  </a:lnTo>
                  <a:lnTo>
                    <a:pt x="405030" y="71093"/>
                  </a:lnTo>
                  <a:lnTo>
                    <a:pt x="407067" y="71221"/>
                  </a:lnTo>
                  <a:lnTo>
                    <a:pt x="409103" y="71368"/>
                  </a:lnTo>
                  <a:lnTo>
                    <a:pt x="411125" y="71515"/>
                  </a:lnTo>
                  <a:lnTo>
                    <a:pt x="413132" y="71671"/>
                  </a:lnTo>
                  <a:lnTo>
                    <a:pt x="415153" y="71827"/>
                  </a:lnTo>
                  <a:lnTo>
                    <a:pt x="417145" y="72002"/>
                  </a:lnTo>
                  <a:lnTo>
                    <a:pt x="419152" y="72176"/>
                  </a:lnTo>
                  <a:lnTo>
                    <a:pt x="421143" y="72360"/>
                  </a:lnTo>
                  <a:lnTo>
                    <a:pt x="423120" y="72543"/>
                  </a:lnTo>
                  <a:lnTo>
                    <a:pt x="425097" y="72745"/>
                  </a:lnTo>
                  <a:lnTo>
                    <a:pt x="427073" y="72947"/>
                  </a:lnTo>
                  <a:lnTo>
                    <a:pt x="429050" y="73158"/>
                  </a:lnTo>
                  <a:lnTo>
                    <a:pt x="431012" y="73370"/>
                  </a:lnTo>
                  <a:lnTo>
                    <a:pt x="432959" y="73599"/>
                  </a:lnTo>
                  <a:lnTo>
                    <a:pt x="434905" y="73829"/>
                  </a:lnTo>
                  <a:lnTo>
                    <a:pt x="436852" y="74058"/>
                  </a:lnTo>
                  <a:lnTo>
                    <a:pt x="438784" y="74297"/>
                  </a:lnTo>
                  <a:lnTo>
                    <a:pt x="440716" y="74545"/>
                  </a:lnTo>
                  <a:lnTo>
                    <a:pt x="442648" y="74802"/>
                  </a:lnTo>
                  <a:lnTo>
                    <a:pt x="444564" y="75068"/>
                  </a:lnTo>
                  <a:lnTo>
                    <a:pt x="446466" y="75334"/>
                  </a:lnTo>
                  <a:lnTo>
                    <a:pt x="448383" y="75600"/>
                  </a:lnTo>
                  <a:lnTo>
                    <a:pt x="450270" y="75885"/>
                  </a:lnTo>
                  <a:lnTo>
                    <a:pt x="452172" y="76160"/>
                  </a:lnTo>
                  <a:lnTo>
                    <a:pt x="454058" y="76454"/>
                  </a:lnTo>
                  <a:lnTo>
                    <a:pt x="455930" y="76748"/>
                  </a:lnTo>
                  <a:lnTo>
                    <a:pt x="457802" y="77051"/>
                  </a:lnTo>
                  <a:lnTo>
                    <a:pt x="459674" y="77363"/>
                  </a:lnTo>
                  <a:lnTo>
                    <a:pt x="461531" y="77675"/>
                  </a:lnTo>
                  <a:lnTo>
                    <a:pt x="463388" y="77987"/>
                  </a:lnTo>
                  <a:lnTo>
                    <a:pt x="465245" y="78318"/>
                  </a:lnTo>
                  <a:lnTo>
                    <a:pt x="467087" y="78648"/>
                  </a:lnTo>
                  <a:lnTo>
                    <a:pt x="468914" y="78979"/>
                  </a:lnTo>
                  <a:lnTo>
                    <a:pt x="470741" y="79318"/>
                  </a:lnTo>
                  <a:lnTo>
                    <a:pt x="472568" y="79667"/>
                  </a:lnTo>
                  <a:lnTo>
                    <a:pt x="474395" y="80016"/>
                  </a:lnTo>
                  <a:lnTo>
                    <a:pt x="476192" y="80374"/>
                  </a:lnTo>
                  <a:lnTo>
                    <a:pt x="478004" y="80732"/>
                  </a:lnTo>
                  <a:lnTo>
                    <a:pt x="479801" y="81099"/>
                  </a:lnTo>
                  <a:lnTo>
                    <a:pt x="481598" y="81476"/>
                  </a:lnTo>
                  <a:lnTo>
                    <a:pt x="483380" y="81852"/>
                  </a:lnTo>
                  <a:lnTo>
                    <a:pt x="485147" y="82229"/>
                  </a:lnTo>
                  <a:lnTo>
                    <a:pt x="486929" y="82614"/>
                  </a:lnTo>
                  <a:lnTo>
                    <a:pt x="488696" y="83009"/>
                  </a:lnTo>
                  <a:lnTo>
                    <a:pt x="490448" y="83404"/>
                  </a:lnTo>
                  <a:lnTo>
                    <a:pt x="492200" y="83798"/>
                  </a:lnTo>
                  <a:lnTo>
                    <a:pt x="493952" y="84202"/>
                  </a:lnTo>
                  <a:lnTo>
                    <a:pt x="495689" y="84616"/>
                  </a:lnTo>
                  <a:lnTo>
                    <a:pt x="497426" y="85029"/>
                  </a:lnTo>
                  <a:lnTo>
                    <a:pt x="499148" y="85451"/>
                  </a:lnTo>
                  <a:lnTo>
                    <a:pt x="500870" y="85873"/>
                  </a:lnTo>
                  <a:lnTo>
                    <a:pt x="502578" y="86296"/>
                  </a:lnTo>
                  <a:lnTo>
                    <a:pt x="504285" y="86727"/>
                  </a:lnTo>
                  <a:lnTo>
                    <a:pt x="507684" y="87608"/>
                  </a:lnTo>
                  <a:lnTo>
                    <a:pt x="511053" y="88499"/>
                  </a:lnTo>
                  <a:lnTo>
                    <a:pt x="514393" y="89408"/>
                  </a:lnTo>
                  <a:lnTo>
                    <a:pt x="517702" y="90326"/>
                  </a:lnTo>
                  <a:lnTo>
                    <a:pt x="520997" y="91271"/>
                  </a:lnTo>
                  <a:lnTo>
                    <a:pt x="524246" y="92226"/>
                  </a:lnTo>
                  <a:lnTo>
                    <a:pt x="527481" y="93190"/>
                  </a:lnTo>
                  <a:lnTo>
                    <a:pt x="530701" y="94172"/>
                  </a:lnTo>
                  <a:lnTo>
                    <a:pt x="533875" y="95164"/>
                  </a:lnTo>
                  <a:lnTo>
                    <a:pt x="537035" y="96174"/>
                  </a:lnTo>
                  <a:lnTo>
                    <a:pt x="540150" y="97193"/>
                  </a:lnTo>
                  <a:lnTo>
                    <a:pt x="543250" y="98230"/>
                  </a:lnTo>
                  <a:lnTo>
                    <a:pt x="546335" y="99277"/>
                  </a:lnTo>
                  <a:lnTo>
                    <a:pt x="549375" y="100332"/>
                  </a:lnTo>
                  <a:lnTo>
                    <a:pt x="552384" y="101397"/>
                  </a:lnTo>
                  <a:lnTo>
                    <a:pt x="555379" y="102471"/>
                  </a:lnTo>
                  <a:lnTo>
                    <a:pt x="558345" y="103555"/>
                  </a:lnTo>
                  <a:lnTo>
                    <a:pt x="561280" y="104656"/>
                  </a:lnTo>
                  <a:lnTo>
                    <a:pt x="564185" y="105758"/>
                  </a:lnTo>
                  <a:lnTo>
                    <a:pt x="567060" y="106869"/>
                  </a:lnTo>
                  <a:lnTo>
                    <a:pt x="569920" y="107989"/>
                  </a:lnTo>
                  <a:lnTo>
                    <a:pt x="572736" y="109118"/>
                  </a:lnTo>
                  <a:lnTo>
                    <a:pt x="575536" y="110256"/>
                  </a:lnTo>
                  <a:lnTo>
                    <a:pt x="578306" y="111395"/>
                  </a:lnTo>
                  <a:lnTo>
                    <a:pt x="581047" y="112551"/>
                  </a:lnTo>
                  <a:lnTo>
                    <a:pt x="583757" y="113699"/>
                  </a:lnTo>
                  <a:lnTo>
                    <a:pt x="586438" y="114865"/>
                  </a:lnTo>
                  <a:lnTo>
                    <a:pt x="589088" y="116021"/>
                  </a:lnTo>
                  <a:lnTo>
                    <a:pt x="591724" y="117196"/>
                  </a:lnTo>
                  <a:lnTo>
                    <a:pt x="591529" y="118133"/>
                  </a:lnTo>
                  <a:lnTo>
                    <a:pt x="591349" y="119060"/>
                  </a:lnTo>
                  <a:lnTo>
                    <a:pt x="591185" y="119996"/>
                  </a:lnTo>
                  <a:lnTo>
                    <a:pt x="591035" y="120933"/>
                  </a:lnTo>
                  <a:lnTo>
                    <a:pt x="590900" y="121869"/>
                  </a:lnTo>
                  <a:lnTo>
                    <a:pt x="590780" y="122806"/>
                  </a:lnTo>
                  <a:lnTo>
                    <a:pt x="590661" y="123733"/>
                  </a:lnTo>
                  <a:lnTo>
                    <a:pt x="590571" y="124669"/>
                  </a:lnTo>
                  <a:lnTo>
                    <a:pt x="590481" y="125596"/>
                  </a:lnTo>
                  <a:lnTo>
                    <a:pt x="590406" y="126524"/>
                  </a:lnTo>
                  <a:lnTo>
                    <a:pt x="590346" y="127451"/>
                  </a:lnTo>
                  <a:lnTo>
                    <a:pt x="590301" y="128378"/>
                  </a:lnTo>
                  <a:lnTo>
                    <a:pt x="590256" y="129296"/>
                  </a:lnTo>
                  <a:lnTo>
                    <a:pt x="590226" y="130214"/>
                  </a:lnTo>
                  <a:lnTo>
                    <a:pt x="590181" y="132041"/>
                  </a:lnTo>
                  <a:lnTo>
                    <a:pt x="590181" y="133859"/>
                  </a:lnTo>
                  <a:lnTo>
                    <a:pt x="590196" y="135649"/>
                  </a:lnTo>
                  <a:lnTo>
                    <a:pt x="590241" y="137421"/>
                  </a:lnTo>
                  <a:lnTo>
                    <a:pt x="590301" y="139165"/>
                  </a:lnTo>
                  <a:lnTo>
                    <a:pt x="590376" y="140891"/>
                  </a:lnTo>
                  <a:lnTo>
                    <a:pt x="590466" y="142589"/>
                  </a:lnTo>
                  <a:lnTo>
                    <a:pt x="590646" y="145885"/>
                  </a:lnTo>
                  <a:lnTo>
                    <a:pt x="590795" y="148474"/>
                  </a:lnTo>
                  <a:lnTo>
                    <a:pt x="590930" y="150980"/>
                  </a:lnTo>
                  <a:lnTo>
                    <a:pt x="590975" y="152201"/>
                  </a:lnTo>
                  <a:lnTo>
                    <a:pt x="591020" y="153385"/>
                  </a:lnTo>
                  <a:lnTo>
                    <a:pt x="591035" y="154551"/>
                  </a:lnTo>
                  <a:lnTo>
                    <a:pt x="591050" y="155680"/>
                  </a:lnTo>
                  <a:lnTo>
                    <a:pt x="591065" y="156020"/>
                  </a:lnTo>
                  <a:lnTo>
                    <a:pt x="591110" y="156360"/>
                  </a:lnTo>
                  <a:lnTo>
                    <a:pt x="591170" y="156690"/>
                  </a:lnTo>
                  <a:lnTo>
                    <a:pt x="591275" y="157012"/>
                  </a:lnTo>
                  <a:lnTo>
                    <a:pt x="591394" y="157333"/>
                  </a:lnTo>
                  <a:lnTo>
                    <a:pt x="591544" y="157654"/>
                  </a:lnTo>
                  <a:lnTo>
                    <a:pt x="591709" y="157957"/>
                  </a:lnTo>
                  <a:lnTo>
                    <a:pt x="591904" y="158260"/>
                  </a:lnTo>
                  <a:lnTo>
                    <a:pt x="592113" y="158554"/>
                  </a:lnTo>
                  <a:lnTo>
                    <a:pt x="592353" y="158838"/>
                  </a:lnTo>
                  <a:lnTo>
                    <a:pt x="592622" y="159123"/>
                  </a:lnTo>
                  <a:lnTo>
                    <a:pt x="592892" y="159389"/>
                  </a:lnTo>
                  <a:lnTo>
                    <a:pt x="593206" y="159646"/>
                  </a:lnTo>
                  <a:lnTo>
                    <a:pt x="593521" y="159903"/>
                  </a:lnTo>
                  <a:lnTo>
                    <a:pt x="593865" y="160142"/>
                  </a:lnTo>
                  <a:lnTo>
                    <a:pt x="594225" y="160372"/>
                  </a:lnTo>
                  <a:lnTo>
                    <a:pt x="594599" y="160592"/>
                  </a:lnTo>
                  <a:lnTo>
                    <a:pt x="594988" y="160803"/>
                  </a:lnTo>
                  <a:lnTo>
                    <a:pt x="595393" y="160996"/>
                  </a:lnTo>
                  <a:lnTo>
                    <a:pt x="595827" y="161179"/>
                  </a:lnTo>
                  <a:lnTo>
                    <a:pt x="596261" y="161354"/>
                  </a:lnTo>
                  <a:lnTo>
                    <a:pt x="596711" y="161519"/>
                  </a:lnTo>
                  <a:lnTo>
                    <a:pt x="597175" y="161657"/>
                  </a:lnTo>
                  <a:lnTo>
                    <a:pt x="597654" y="161794"/>
                  </a:lnTo>
                  <a:lnTo>
                    <a:pt x="598148" y="161914"/>
                  </a:lnTo>
                  <a:lnTo>
                    <a:pt x="598657" y="162015"/>
                  </a:lnTo>
                  <a:lnTo>
                    <a:pt x="599166" y="162107"/>
                  </a:lnTo>
                  <a:lnTo>
                    <a:pt x="599691" y="162180"/>
                  </a:lnTo>
                  <a:lnTo>
                    <a:pt x="600230" y="162235"/>
                  </a:lnTo>
                  <a:lnTo>
                    <a:pt x="600769" y="162281"/>
                  </a:lnTo>
                  <a:lnTo>
                    <a:pt x="601323" y="162309"/>
                  </a:lnTo>
                  <a:lnTo>
                    <a:pt x="601877" y="162318"/>
                  </a:lnTo>
                  <a:lnTo>
                    <a:pt x="602431" y="162309"/>
                  </a:lnTo>
                  <a:lnTo>
                    <a:pt x="602985" y="162281"/>
                  </a:lnTo>
                  <a:lnTo>
                    <a:pt x="603524" y="162235"/>
                  </a:lnTo>
                  <a:lnTo>
                    <a:pt x="604063" y="162180"/>
                  </a:lnTo>
                  <a:lnTo>
                    <a:pt x="604587" y="162107"/>
                  </a:lnTo>
                  <a:lnTo>
                    <a:pt x="605097" y="162015"/>
                  </a:lnTo>
                  <a:lnTo>
                    <a:pt x="605606" y="161914"/>
                  </a:lnTo>
                  <a:lnTo>
                    <a:pt x="606100" y="161794"/>
                  </a:lnTo>
                  <a:lnTo>
                    <a:pt x="606579" y="161657"/>
                  </a:lnTo>
                  <a:lnTo>
                    <a:pt x="607043" y="161519"/>
                  </a:lnTo>
                  <a:lnTo>
                    <a:pt x="607493" y="161354"/>
                  </a:lnTo>
                  <a:lnTo>
                    <a:pt x="607927" y="161179"/>
                  </a:lnTo>
                  <a:lnTo>
                    <a:pt x="608361" y="160996"/>
                  </a:lnTo>
                  <a:lnTo>
                    <a:pt x="608765" y="160803"/>
                  </a:lnTo>
                  <a:lnTo>
                    <a:pt x="609155" y="160592"/>
                  </a:lnTo>
                  <a:lnTo>
                    <a:pt x="609529" y="160372"/>
                  </a:lnTo>
                  <a:lnTo>
                    <a:pt x="609889" y="160142"/>
                  </a:lnTo>
                  <a:lnTo>
                    <a:pt x="610233" y="159903"/>
                  </a:lnTo>
                  <a:lnTo>
                    <a:pt x="610562" y="159646"/>
                  </a:lnTo>
                  <a:lnTo>
                    <a:pt x="610862" y="159389"/>
                  </a:lnTo>
                  <a:lnTo>
                    <a:pt x="611131" y="159123"/>
                  </a:lnTo>
                  <a:lnTo>
                    <a:pt x="611401" y="158838"/>
                  </a:lnTo>
                  <a:lnTo>
                    <a:pt x="611641" y="158554"/>
                  </a:lnTo>
                  <a:lnTo>
                    <a:pt x="611850" y="158260"/>
                  </a:lnTo>
                  <a:lnTo>
                    <a:pt x="612045" y="157957"/>
                  </a:lnTo>
                  <a:lnTo>
                    <a:pt x="612225" y="157654"/>
                  </a:lnTo>
                  <a:lnTo>
                    <a:pt x="612359" y="157333"/>
                  </a:lnTo>
                  <a:lnTo>
                    <a:pt x="612494" y="157012"/>
                  </a:lnTo>
                  <a:lnTo>
                    <a:pt x="612584" y="156690"/>
                  </a:lnTo>
                  <a:lnTo>
                    <a:pt x="612644" y="156360"/>
                  </a:lnTo>
                  <a:lnTo>
                    <a:pt x="612689" y="156020"/>
                  </a:lnTo>
                  <a:lnTo>
                    <a:pt x="612704" y="155680"/>
                  </a:lnTo>
                  <a:lnTo>
                    <a:pt x="612704" y="154459"/>
                  </a:lnTo>
                  <a:lnTo>
                    <a:pt x="612674" y="153229"/>
                  </a:lnTo>
                  <a:lnTo>
                    <a:pt x="612629" y="151972"/>
                  </a:lnTo>
                  <a:lnTo>
                    <a:pt x="612584" y="150705"/>
                  </a:lnTo>
                  <a:lnTo>
                    <a:pt x="612449" y="148097"/>
                  </a:lnTo>
                  <a:lnTo>
                    <a:pt x="612300" y="145408"/>
                  </a:lnTo>
                  <a:lnTo>
                    <a:pt x="612165" y="143186"/>
                  </a:lnTo>
                  <a:lnTo>
                    <a:pt x="612045" y="140918"/>
                  </a:lnTo>
                  <a:lnTo>
                    <a:pt x="611940" y="138614"/>
                  </a:lnTo>
                  <a:lnTo>
                    <a:pt x="611865" y="136292"/>
                  </a:lnTo>
                  <a:lnTo>
                    <a:pt x="611835" y="135116"/>
                  </a:lnTo>
                  <a:lnTo>
                    <a:pt x="611835" y="133941"/>
                  </a:lnTo>
                  <a:lnTo>
                    <a:pt x="611835" y="132757"/>
                  </a:lnTo>
                  <a:lnTo>
                    <a:pt x="611835" y="131573"/>
                  </a:lnTo>
                  <a:lnTo>
                    <a:pt x="611865" y="130389"/>
                  </a:lnTo>
                  <a:lnTo>
                    <a:pt x="611910" y="129204"/>
                  </a:lnTo>
                  <a:lnTo>
                    <a:pt x="611970" y="128020"/>
                  </a:lnTo>
                  <a:lnTo>
                    <a:pt x="612060" y="126836"/>
                  </a:lnTo>
                  <a:lnTo>
                    <a:pt x="613917" y="127772"/>
                  </a:lnTo>
                  <a:lnTo>
                    <a:pt x="615744" y="128699"/>
                  </a:lnTo>
                  <a:lnTo>
                    <a:pt x="617571" y="129636"/>
                  </a:lnTo>
                  <a:lnTo>
                    <a:pt x="619383" y="130572"/>
                  </a:lnTo>
                  <a:lnTo>
                    <a:pt x="621165" y="131499"/>
                  </a:lnTo>
                  <a:lnTo>
                    <a:pt x="622932" y="132436"/>
                  </a:lnTo>
                  <a:lnTo>
                    <a:pt x="624684" y="133363"/>
                  </a:lnTo>
                  <a:lnTo>
                    <a:pt x="626406" y="134299"/>
                  </a:lnTo>
                  <a:lnTo>
                    <a:pt x="628113" y="135227"/>
                  </a:lnTo>
                  <a:lnTo>
                    <a:pt x="629820" y="136154"/>
                  </a:lnTo>
                  <a:lnTo>
                    <a:pt x="631483" y="137081"/>
                  </a:lnTo>
                  <a:lnTo>
                    <a:pt x="633145" y="137999"/>
                  </a:lnTo>
                  <a:lnTo>
                    <a:pt x="634777" y="138917"/>
                  </a:lnTo>
                  <a:lnTo>
                    <a:pt x="636409" y="139835"/>
                  </a:lnTo>
                  <a:lnTo>
                    <a:pt x="638012" y="140753"/>
                  </a:lnTo>
                  <a:lnTo>
                    <a:pt x="639584" y="141662"/>
                  </a:lnTo>
                  <a:lnTo>
                    <a:pt x="640003" y="141892"/>
                  </a:lnTo>
                  <a:lnTo>
                    <a:pt x="640438" y="142103"/>
                  </a:lnTo>
                  <a:lnTo>
                    <a:pt x="640872" y="142305"/>
                  </a:lnTo>
                  <a:lnTo>
                    <a:pt x="641321" y="142488"/>
                  </a:lnTo>
                  <a:lnTo>
                    <a:pt x="641785" y="142654"/>
                  </a:lnTo>
                  <a:lnTo>
                    <a:pt x="642265" y="142800"/>
                  </a:lnTo>
                  <a:lnTo>
                    <a:pt x="642744" y="142938"/>
                  </a:lnTo>
                  <a:lnTo>
                    <a:pt x="643238" y="143057"/>
                  </a:lnTo>
                  <a:lnTo>
                    <a:pt x="643732" y="143168"/>
                  </a:lnTo>
                  <a:lnTo>
                    <a:pt x="644241" y="143250"/>
                  </a:lnTo>
                  <a:lnTo>
                    <a:pt x="644750" y="143324"/>
                  </a:lnTo>
                  <a:lnTo>
                    <a:pt x="645260" y="143388"/>
                  </a:lnTo>
                  <a:lnTo>
                    <a:pt x="645769" y="143434"/>
                  </a:lnTo>
                  <a:lnTo>
                    <a:pt x="646293" y="143461"/>
                  </a:lnTo>
                  <a:lnTo>
                    <a:pt x="646817" y="143471"/>
                  </a:lnTo>
                  <a:lnTo>
                    <a:pt x="647326" y="143471"/>
                  </a:lnTo>
                  <a:lnTo>
                    <a:pt x="647850" y="143452"/>
                  </a:lnTo>
                  <a:lnTo>
                    <a:pt x="648359" y="143425"/>
                  </a:lnTo>
                  <a:lnTo>
                    <a:pt x="648884" y="143379"/>
                  </a:lnTo>
                  <a:lnTo>
                    <a:pt x="649393" y="143314"/>
                  </a:lnTo>
                  <a:lnTo>
                    <a:pt x="649902" y="143241"/>
                  </a:lnTo>
                  <a:lnTo>
                    <a:pt x="650396" y="143149"/>
                  </a:lnTo>
                  <a:lnTo>
                    <a:pt x="650890" y="143039"/>
                  </a:lnTo>
                  <a:lnTo>
                    <a:pt x="651384" y="142920"/>
                  </a:lnTo>
                  <a:lnTo>
                    <a:pt x="651864" y="142782"/>
                  </a:lnTo>
                  <a:lnTo>
                    <a:pt x="652328" y="142626"/>
                  </a:lnTo>
                  <a:lnTo>
                    <a:pt x="652792" y="142461"/>
                  </a:lnTo>
                  <a:lnTo>
                    <a:pt x="653226" y="142277"/>
                  </a:lnTo>
                  <a:lnTo>
                    <a:pt x="653676" y="142075"/>
                  </a:lnTo>
                  <a:lnTo>
                    <a:pt x="654095" y="141864"/>
                  </a:lnTo>
                  <a:lnTo>
                    <a:pt x="654499" y="141634"/>
                  </a:lnTo>
                  <a:lnTo>
                    <a:pt x="654888" y="141396"/>
                  </a:lnTo>
                  <a:lnTo>
                    <a:pt x="655263" y="141139"/>
                  </a:lnTo>
                  <a:lnTo>
                    <a:pt x="655607" y="140882"/>
                  </a:lnTo>
                  <a:lnTo>
                    <a:pt x="655937" y="140606"/>
                  </a:lnTo>
                  <a:lnTo>
                    <a:pt x="656236" y="140331"/>
                  </a:lnTo>
                  <a:lnTo>
                    <a:pt x="656506" y="140046"/>
                  </a:lnTo>
                  <a:lnTo>
                    <a:pt x="656745" y="139753"/>
                  </a:lnTo>
                  <a:lnTo>
                    <a:pt x="656970" y="139459"/>
                  </a:lnTo>
                  <a:lnTo>
                    <a:pt x="657165" y="139156"/>
                  </a:lnTo>
                  <a:lnTo>
                    <a:pt x="657344" y="138853"/>
                  </a:lnTo>
                  <a:lnTo>
                    <a:pt x="657479" y="138541"/>
                  </a:lnTo>
                  <a:lnTo>
                    <a:pt x="657614" y="138229"/>
                  </a:lnTo>
                  <a:lnTo>
                    <a:pt x="657704" y="137916"/>
                  </a:lnTo>
                  <a:lnTo>
                    <a:pt x="657779" y="137604"/>
                  </a:lnTo>
                  <a:lnTo>
                    <a:pt x="657824" y="137283"/>
                  </a:lnTo>
                  <a:lnTo>
                    <a:pt x="657839" y="136962"/>
                  </a:lnTo>
                  <a:lnTo>
                    <a:pt x="657839" y="136650"/>
                  </a:lnTo>
                  <a:lnTo>
                    <a:pt x="657809" y="136328"/>
                  </a:lnTo>
                  <a:lnTo>
                    <a:pt x="657764" y="136007"/>
                  </a:lnTo>
                  <a:lnTo>
                    <a:pt x="657689" y="135695"/>
                  </a:lnTo>
                  <a:lnTo>
                    <a:pt x="657584" y="135383"/>
                  </a:lnTo>
                  <a:lnTo>
                    <a:pt x="657464" y="135071"/>
                  </a:lnTo>
                  <a:lnTo>
                    <a:pt x="657314" y="134768"/>
                  </a:lnTo>
                  <a:lnTo>
                    <a:pt x="657135" y="134465"/>
                  </a:lnTo>
                  <a:lnTo>
                    <a:pt x="656940" y="134162"/>
                  </a:lnTo>
                  <a:lnTo>
                    <a:pt x="656715" y="133868"/>
                  </a:lnTo>
                  <a:lnTo>
                    <a:pt x="656461" y="133583"/>
                  </a:lnTo>
                  <a:lnTo>
                    <a:pt x="656191" y="133299"/>
                  </a:lnTo>
                  <a:lnTo>
                    <a:pt x="655892" y="133023"/>
                  </a:lnTo>
                  <a:lnTo>
                    <a:pt x="655562" y="132757"/>
                  </a:lnTo>
                  <a:lnTo>
                    <a:pt x="655218" y="132500"/>
                  </a:lnTo>
                  <a:lnTo>
                    <a:pt x="654844" y="132252"/>
                  </a:lnTo>
                  <a:lnTo>
                    <a:pt x="654454" y="132014"/>
                  </a:lnTo>
                  <a:lnTo>
                    <a:pt x="652268" y="130756"/>
                  </a:lnTo>
                  <a:lnTo>
                    <a:pt x="650052" y="129489"/>
                  </a:lnTo>
                  <a:lnTo>
                    <a:pt x="647790" y="128222"/>
                  </a:lnTo>
                  <a:lnTo>
                    <a:pt x="645514" y="126946"/>
                  </a:lnTo>
                  <a:lnTo>
                    <a:pt x="643193" y="125670"/>
                  </a:lnTo>
                  <a:lnTo>
                    <a:pt x="640842" y="124394"/>
                  </a:lnTo>
                  <a:lnTo>
                    <a:pt x="638446" y="123118"/>
                  </a:lnTo>
                  <a:lnTo>
                    <a:pt x="636020" y="121833"/>
                  </a:lnTo>
                  <a:lnTo>
                    <a:pt x="633579" y="120547"/>
                  </a:lnTo>
                  <a:lnTo>
                    <a:pt x="631078" y="119253"/>
                  </a:lnTo>
                  <a:lnTo>
                    <a:pt x="628562" y="117968"/>
                  </a:lnTo>
                  <a:lnTo>
                    <a:pt x="626017" y="116682"/>
                  </a:lnTo>
                  <a:lnTo>
                    <a:pt x="623426" y="115397"/>
                  </a:lnTo>
                  <a:lnTo>
                    <a:pt x="620805" y="114112"/>
                  </a:lnTo>
                  <a:lnTo>
                    <a:pt x="618155" y="112827"/>
                  </a:lnTo>
                  <a:lnTo>
                    <a:pt x="615459" y="111541"/>
                  </a:lnTo>
                  <a:lnTo>
                    <a:pt x="615714" y="110981"/>
                  </a:lnTo>
                  <a:lnTo>
                    <a:pt x="615953" y="110431"/>
                  </a:lnTo>
                  <a:lnTo>
                    <a:pt x="616223" y="109880"/>
                  </a:lnTo>
                  <a:lnTo>
                    <a:pt x="616493" y="109329"/>
                  </a:lnTo>
                  <a:lnTo>
                    <a:pt x="616777" y="108787"/>
                  </a:lnTo>
                  <a:lnTo>
                    <a:pt x="617062" y="108246"/>
                  </a:lnTo>
                  <a:lnTo>
                    <a:pt x="617361" y="107713"/>
                  </a:lnTo>
                  <a:lnTo>
                    <a:pt x="617676" y="107181"/>
                  </a:lnTo>
                  <a:lnTo>
                    <a:pt x="618005" y="106648"/>
                  </a:lnTo>
                  <a:lnTo>
                    <a:pt x="618334" y="106125"/>
                  </a:lnTo>
                  <a:lnTo>
                    <a:pt x="618679" y="105611"/>
                  </a:lnTo>
                  <a:lnTo>
                    <a:pt x="619038" y="105097"/>
                  </a:lnTo>
                  <a:lnTo>
                    <a:pt x="619413" y="104583"/>
                  </a:lnTo>
                  <a:lnTo>
                    <a:pt x="619787" y="104078"/>
                  </a:lnTo>
                  <a:lnTo>
                    <a:pt x="620191" y="103582"/>
                  </a:lnTo>
                  <a:lnTo>
                    <a:pt x="620596" y="103086"/>
                  </a:lnTo>
                  <a:lnTo>
                    <a:pt x="621015" y="102591"/>
                  </a:lnTo>
                  <a:lnTo>
                    <a:pt x="621434" y="102104"/>
                  </a:lnTo>
                  <a:lnTo>
                    <a:pt x="621884" y="101627"/>
                  </a:lnTo>
                  <a:lnTo>
                    <a:pt x="622333" y="101149"/>
                  </a:lnTo>
                  <a:lnTo>
                    <a:pt x="622812" y="100681"/>
                  </a:lnTo>
                  <a:lnTo>
                    <a:pt x="623291" y="100213"/>
                  </a:lnTo>
                  <a:lnTo>
                    <a:pt x="623785" y="99754"/>
                  </a:lnTo>
                  <a:lnTo>
                    <a:pt x="624295" y="99304"/>
                  </a:lnTo>
                  <a:lnTo>
                    <a:pt x="624819" y="98854"/>
                  </a:lnTo>
                  <a:lnTo>
                    <a:pt x="625343" y="98414"/>
                  </a:lnTo>
                  <a:lnTo>
                    <a:pt x="625897" y="97982"/>
                  </a:lnTo>
                  <a:lnTo>
                    <a:pt x="626466" y="97551"/>
                  </a:lnTo>
                  <a:lnTo>
                    <a:pt x="627035" y="97128"/>
                  </a:lnTo>
                  <a:lnTo>
                    <a:pt x="627634" y="96715"/>
                  </a:lnTo>
                  <a:lnTo>
                    <a:pt x="628248" y="96302"/>
                  </a:lnTo>
                  <a:lnTo>
                    <a:pt x="628862" y="95898"/>
                  </a:lnTo>
                  <a:lnTo>
                    <a:pt x="629356" y="95595"/>
                  </a:lnTo>
                  <a:lnTo>
                    <a:pt x="629850" y="95292"/>
                  </a:lnTo>
                  <a:lnTo>
                    <a:pt x="630344" y="94998"/>
                  </a:lnTo>
                  <a:lnTo>
                    <a:pt x="630854" y="94705"/>
                  </a:lnTo>
                  <a:lnTo>
                    <a:pt x="631378" y="94420"/>
                  </a:lnTo>
                  <a:lnTo>
                    <a:pt x="631902" y="94136"/>
                  </a:lnTo>
                  <a:lnTo>
                    <a:pt x="632426" y="93860"/>
                  </a:lnTo>
                  <a:lnTo>
                    <a:pt x="632965" y="93585"/>
                  </a:lnTo>
                  <a:lnTo>
                    <a:pt x="633519" y="93318"/>
                  </a:lnTo>
                  <a:lnTo>
                    <a:pt x="634073" y="93052"/>
                  </a:lnTo>
                  <a:lnTo>
                    <a:pt x="634642" y="92786"/>
                  </a:lnTo>
                  <a:lnTo>
                    <a:pt x="635211" y="92529"/>
                  </a:lnTo>
                  <a:lnTo>
                    <a:pt x="635780" y="92281"/>
                  </a:lnTo>
                  <a:lnTo>
                    <a:pt x="636364" y="92033"/>
                  </a:lnTo>
                  <a:lnTo>
                    <a:pt x="636963" y="91785"/>
                  </a:lnTo>
                  <a:lnTo>
                    <a:pt x="637562" y="91547"/>
                  </a:lnTo>
                  <a:lnTo>
                    <a:pt x="638176" y="91317"/>
                  </a:lnTo>
                  <a:lnTo>
                    <a:pt x="638790" y="91078"/>
                  </a:lnTo>
                  <a:lnTo>
                    <a:pt x="639419" y="90858"/>
                  </a:lnTo>
                  <a:lnTo>
                    <a:pt x="640063" y="90629"/>
                  </a:lnTo>
                  <a:lnTo>
                    <a:pt x="640692" y="90417"/>
                  </a:lnTo>
                  <a:lnTo>
                    <a:pt x="641351" y="90197"/>
                  </a:lnTo>
                  <a:lnTo>
                    <a:pt x="642010" y="89995"/>
                  </a:lnTo>
                  <a:lnTo>
                    <a:pt x="642669" y="89784"/>
                  </a:lnTo>
                  <a:lnTo>
                    <a:pt x="643343" y="89582"/>
                  </a:lnTo>
                  <a:lnTo>
                    <a:pt x="644032" y="89389"/>
                  </a:lnTo>
                  <a:lnTo>
                    <a:pt x="644720" y="89197"/>
                  </a:lnTo>
                  <a:lnTo>
                    <a:pt x="645409" y="89004"/>
                  </a:lnTo>
                  <a:lnTo>
                    <a:pt x="646128" y="88820"/>
                  </a:lnTo>
                  <a:lnTo>
                    <a:pt x="646832" y="88646"/>
                  </a:lnTo>
                  <a:lnTo>
                    <a:pt x="647566" y="88471"/>
                  </a:lnTo>
                  <a:lnTo>
                    <a:pt x="648285" y="88297"/>
                  </a:lnTo>
                  <a:lnTo>
                    <a:pt x="649033" y="88132"/>
                  </a:lnTo>
                  <a:lnTo>
                    <a:pt x="649782" y="87966"/>
                  </a:lnTo>
                  <a:lnTo>
                    <a:pt x="650531" y="87810"/>
                  </a:lnTo>
                  <a:lnTo>
                    <a:pt x="651294" y="87654"/>
                  </a:lnTo>
                  <a:lnTo>
                    <a:pt x="652073" y="87507"/>
                  </a:lnTo>
                  <a:lnTo>
                    <a:pt x="652852" y="87360"/>
                  </a:lnTo>
                  <a:lnTo>
                    <a:pt x="654424" y="87076"/>
                  </a:lnTo>
                  <a:lnTo>
                    <a:pt x="656042" y="86819"/>
                  </a:lnTo>
                  <a:lnTo>
                    <a:pt x="657704" y="86571"/>
                  </a:lnTo>
                  <a:lnTo>
                    <a:pt x="659381" y="86341"/>
                  </a:lnTo>
                  <a:lnTo>
                    <a:pt x="661103" y="86130"/>
                  </a:lnTo>
                  <a:lnTo>
                    <a:pt x="662855" y="85938"/>
                  </a:lnTo>
                  <a:lnTo>
                    <a:pt x="664637" y="85754"/>
                  </a:lnTo>
                  <a:lnTo>
                    <a:pt x="666449" y="85598"/>
                  </a:lnTo>
                  <a:lnTo>
                    <a:pt x="668306" y="85451"/>
                  </a:lnTo>
                  <a:lnTo>
                    <a:pt x="670193" y="85322"/>
                  </a:lnTo>
                  <a:lnTo>
                    <a:pt x="672125" y="85212"/>
                  </a:lnTo>
                  <a:lnTo>
                    <a:pt x="674071" y="85111"/>
                  </a:lnTo>
                  <a:lnTo>
                    <a:pt x="676063" y="85038"/>
                  </a:lnTo>
                  <a:lnTo>
                    <a:pt x="676288" y="85396"/>
                  </a:lnTo>
                  <a:lnTo>
                    <a:pt x="676512" y="85745"/>
                  </a:lnTo>
                  <a:lnTo>
                    <a:pt x="676752" y="86103"/>
                  </a:lnTo>
                  <a:lnTo>
                    <a:pt x="677007" y="86442"/>
                  </a:lnTo>
                  <a:lnTo>
                    <a:pt x="677261" y="86791"/>
                  </a:lnTo>
                  <a:lnTo>
                    <a:pt x="677531" y="87131"/>
                  </a:lnTo>
                  <a:lnTo>
                    <a:pt x="677815" y="87471"/>
                  </a:lnTo>
                  <a:lnTo>
                    <a:pt x="678100" y="87801"/>
                  </a:lnTo>
                  <a:lnTo>
                    <a:pt x="678399" y="88132"/>
                  </a:lnTo>
                  <a:lnTo>
                    <a:pt x="678714" y="88453"/>
                  </a:lnTo>
                  <a:lnTo>
                    <a:pt x="679043" y="88774"/>
                  </a:lnTo>
                  <a:lnTo>
                    <a:pt x="679373" y="89096"/>
                  </a:lnTo>
                  <a:lnTo>
                    <a:pt x="679702" y="89408"/>
                  </a:lnTo>
                  <a:lnTo>
                    <a:pt x="680062" y="89720"/>
                  </a:lnTo>
                  <a:lnTo>
                    <a:pt x="680406" y="90023"/>
                  </a:lnTo>
                  <a:lnTo>
                    <a:pt x="680780" y="90326"/>
                  </a:lnTo>
                  <a:lnTo>
                    <a:pt x="681155" y="90619"/>
                  </a:lnTo>
                  <a:lnTo>
                    <a:pt x="681544" y="90913"/>
                  </a:lnTo>
                  <a:lnTo>
                    <a:pt x="681933" y="91198"/>
                  </a:lnTo>
                  <a:lnTo>
                    <a:pt x="682338" y="91482"/>
                  </a:lnTo>
                  <a:lnTo>
                    <a:pt x="682742" y="91758"/>
                  </a:lnTo>
                  <a:lnTo>
                    <a:pt x="683161" y="92033"/>
                  </a:lnTo>
                  <a:lnTo>
                    <a:pt x="683596" y="92299"/>
                  </a:lnTo>
                  <a:lnTo>
                    <a:pt x="684030" y="92566"/>
                  </a:lnTo>
                  <a:lnTo>
                    <a:pt x="684464" y="92823"/>
                  </a:lnTo>
                  <a:lnTo>
                    <a:pt x="684913" y="93071"/>
                  </a:lnTo>
                  <a:lnTo>
                    <a:pt x="685378" y="93318"/>
                  </a:lnTo>
                  <a:lnTo>
                    <a:pt x="685842" y="93566"/>
                  </a:lnTo>
                  <a:lnTo>
                    <a:pt x="686321" y="93805"/>
                  </a:lnTo>
                  <a:lnTo>
                    <a:pt x="686800" y="94035"/>
                  </a:lnTo>
                  <a:lnTo>
                    <a:pt x="687279" y="94264"/>
                  </a:lnTo>
                  <a:lnTo>
                    <a:pt x="687774" y="94484"/>
                  </a:lnTo>
                  <a:lnTo>
                    <a:pt x="688283" y="94696"/>
                  </a:lnTo>
                  <a:lnTo>
                    <a:pt x="688792" y="94907"/>
                  </a:lnTo>
                  <a:lnTo>
                    <a:pt x="689301" y="95109"/>
                  </a:lnTo>
                  <a:lnTo>
                    <a:pt x="689825" y="95311"/>
                  </a:lnTo>
                  <a:lnTo>
                    <a:pt x="690349" y="95503"/>
                  </a:lnTo>
                  <a:lnTo>
                    <a:pt x="690888" y="95687"/>
                  </a:lnTo>
                  <a:lnTo>
                    <a:pt x="691428" y="95871"/>
                  </a:lnTo>
                  <a:lnTo>
                    <a:pt x="691982" y="96045"/>
                  </a:lnTo>
                  <a:lnTo>
                    <a:pt x="692536" y="96210"/>
                  </a:lnTo>
                  <a:lnTo>
                    <a:pt x="693090" y="96376"/>
                  </a:lnTo>
                  <a:lnTo>
                    <a:pt x="693659" y="96532"/>
                  </a:lnTo>
                  <a:lnTo>
                    <a:pt x="694228" y="96678"/>
                  </a:lnTo>
                  <a:lnTo>
                    <a:pt x="694797" y="96816"/>
                  </a:lnTo>
                  <a:lnTo>
                    <a:pt x="695381" y="96954"/>
                  </a:lnTo>
                  <a:lnTo>
                    <a:pt x="695965" y="97082"/>
                  </a:lnTo>
                  <a:lnTo>
                    <a:pt x="696564" y="97202"/>
                  </a:lnTo>
                  <a:lnTo>
                    <a:pt x="697148" y="97321"/>
                  </a:lnTo>
                  <a:lnTo>
                    <a:pt x="697747" y="97431"/>
                  </a:lnTo>
                  <a:lnTo>
                    <a:pt x="698361" y="97532"/>
                  </a:lnTo>
                  <a:lnTo>
                    <a:pt x="698975" y="97624"/>
                  </a:lnTo>
                  <a:lnTo>
                    <a:pt x="699589" y="97716"/>
                  </a:lnTo>
                  <a:lnTo>
                    <a:pt x="700203" y="97798"/>
                  </a:lnTo>
                  <a:lnTo>
                    <a:pt x="700832" y="97863"/>
                  </a:lnTo>
                  <a:lnTo>
                    <a:pt x="701461" y="97936"/>
                  </a:lnTo>
                  <a:lnTo>
                    <a:pt x="702090" y="97991"/>
                  </a:lnTo>
                  <a:lnTo>
                    <a:pt x="702719" y="98037"/>
                  </a:lnTo>
                  <a:lnTo>
                    <a:pt x="703363" y="98083"/>
                  </a:lnTo>
                  <a:lnTo>
                    <a:pt x="704007" y="98120"/>
                  </a:lnTo>
                  <a:lnTo>
                    <a:pt x="704650" y="98147"/>
                  </a:lnTo>
                  <a:lnTo>
                    <a:pt x="705309" y="98166"/>
                  </a:lnTo>
                  <a:lnTo>
                    <a:pt x="705953" y="98175"/>
                  </a:lnTo>
                  <a:lnTo>
                    <a:pt x="706612" y="98184"/>
                  </a:lnTo>
                  <a:lnTo>
                    <a:pt x="707451" y="98175"/>
                  </a:lnTo>
                  <a:lnTo>
                    <a:pt x="708274" y="98157"/>
                  </a:lnTo>
                  <a:lnTo>
                    <a:pt x="709113" y="98129"/>
                  </a:lnTo>
                  <a:lnTo>
                    <a:pt x="709922" y="98083"/>
                  </a:lnTo>
                  <a:lnTo>
                    <a:pt x="710745" y="98019"/>
                  </a:lnTo>
                  <a:lnTo>
                    <a:pt x="711554" y="97955"/>
                  </a:lnTo>
                  <a:lnTo>
                    <a:pt x="712348" y="97872"/>
                  </a:lnTo>
                  <a:lnTo>
                    <a:pt x="713141" y="97780"/>
                  </a:lnTo>
                  <a:lnTo>
                    <a:pt x="713935" y="97670"/>
                  </a:lnTo>
                  <a:lnTo>
                    <a:pt x="714714" y="97551"/>
                  </a:lnTo>
                  <a:lnTo>
                    <a:pt x="715492" y="97422"/>
                  </a:lnTo>
                  <a:lnTo>
                    <a:pt x="716256" y="97284"/>
                  </a:lnTo>
                  <a:lnTo>
                    <a:pt x="717020" y="97137"/>
                  </a:lnTo>
                  <a:lnTo>
                    <a:pt x="717769" y="96972"/>
                  </a:lnTo>
                  <a:lnTo>
                    <a:pt x="718502" y="96798"/>
                  </a:lnTo>
                  <a:lnTo>
                    <a:pt x="719236" y="96614"/>
                  </a:lnTo>
                  <a:lnTo>
                    <a:pt x="719970" y="96421"/>
                  </a:lnTo>
                  <a:lnTo>
                    <a:pt x="720674" y="96210"/>
                  </a:lnTo>
                  <a:lnTo>
                    <a:pt x="721378" y="95999"/>
                  </a:lnTo>
                  <a:lnTo>
                    <a:pt x="722081" y="95770"/>
                  </a:lnTo>
                  <a:lnTo>
                    <a:pt x="722755" y="95540"/>
                  </a:lnTo>
                  <a:lnTo>
                    <a:pt x="723444" y="95292"/>
                  </a:lnTo>
                  <a:lnTo>
                    <a:pt x="724103" y="95035"/>
                  </a:lnTo>
                  <a:lnTo>
                    <a:pt x="724762" y="94778"/>
                  </a:lnTo>
                  <a:lnTo>
                    <a:pt x="725391" y="94503"/>
                  </a:lnTo>
                  <a:lnTo>
                    <a:pt x="726035" y="94218"/>
                  </a:lnTo>
                  <a:lnTo>
                    <a:pt x="726649" y="93924"/>
                  </a:lnTo>
                  <a:lnTo>
                    <a:pt x="727263" y="93621"/>
                  </a:lnTo>
                  <a:lnTo>
                    <a:pt x="727847" y="93318"/>
                  </a:lnTo>
                  <a:lnTo>
                    <a:pt x="728431" y="92997"/>
                  </a:lnTo>
                  <a:lnTo>
                    <a:pt x="729000" y="92676"/>
                  </a:lnTo>
                  <a:lnTo>
                    <a:pt x="729569" y="92336"/>
                  </a:lnTo>
                  <a:lnTo>
                    <a:pt x="730108" y="91997"/>
                  </a:lnTo>
                  <a:lnTo>
                    <a:pt x="730647" y="91648"/>
                  </a:lnTo>
                  <a:lnTo>
                    <a:pt x="731156" y="91290"/>
                  </a:lnTo>
                  <a:lnTo>
                    <a:pt x="731665" y="90922"/>
                  </a:lnTo>
                  <a:lnTo>
                    <a:pt x="732145" y="90546"/>
                  </a:lnTo>
                  <a:lnTo>
                    <a:pt x="732624" y="90170"/>
                  </a:lnTo>
                  <a:lnTo>
                    <a:pt x="733088" y="89784"/>
                  </a:lnTo>
                  <a:lnTo>
                    <a:pt x="733537" y="89389"/>
                  </a:lnTo>
                  <a:lnTo>
                    <a:pt x="733957" y="88985"/>
                  </a:lnTo>
                  <a:lnTo>
                    <a:pt x="734376" y="88581"/>
                  </a:lnTo>
                  <a:lnTo>
                    <a:pt x="734780" y="88168"/>
                  </a:lnTo>
                  <a:lnTo>
                    <a:pt x="735155" y="87746"/>
                  </a:lnTo>
                  <a:lnTo>
                    <a:pt x="735529" y="87315"/>
                  </a:lnTo>
                  <a:lnTo>
                    <a:pt x="735873" y="86883"/>
                  </a:lnTo>
                  <a:lnTo>
                    <a:pt x="736218" y="86442"/>
                  </a:lnTo>
                  <a:lnTo>
                    <a:pt x="736532" y="86002"/>
                  </a:lnTo>
                  <a:lnTo>
                    <a:pt x="736832" y="85552"/>
                  </a:lnTo>
                  <a:lnTo>
                    <a:pt x="737116" y="85093"/>
                  </a:lnTo>
                  <a:lnTo>
                    <a:pt x="737386" y="84634"/>
                  </a:lnTo>
                  <a:lnTo>
                    <a:pt x="737625" y="84175"/>
                  </a:lnTo>
                  <a:lnTo>
                    <a:pt x="737850" y="83698"/>
                  </a:lnTo>
                  <a:lnTo>
                    <a:pt x="738060" y="83229"/>
                  </a:lnTo>
                  <a:lnTo>
                    <a:pt x="738254" y="82743"/>
                  </a:lnTo>
                  <a:lnTo>
                    <a:pt x="738434" y="82265"/>
                  </a:lnTo>
                  <a:lnTo>
                    <a:pt x="738584" y="81779"/>
                  </a:lnTo>
                  <a:lnTo>
                    <a:pt x="738719" y="81283"/>
                  </a:lnTo>
                  <a:lnTo>
                    <a:pt x="738823" y="80787"/>
                  </a:lnTo>
                  <a:lnTo>
                    <a:pt x="738913" y="80282"/>
                  </a:lnTo>
                  <a:lnTo>
                    <a:pt x="738988" y="79778"/>
                  </a:lnTo>
                  <a:lnTo>
                    <a:pt x="739048" y="79273"/>
                  </a:lnTo>
                  <a:lnTo>
                    <a:pt x="739078" y="78768"/>
                  </a:lnTo>
                  <a:lnTo>
                    <a:pt x="739093" y="78254"/>
                  </a:lnTo>
                  <a:lnTo>
                    <a:pt x="739078" y="77739"/>
                  </a:lnTo>
                  <a:lnTo>
                    <a:pt x="739048" y="77225"/>
                  </a:lnTo>
                  <a:lnTo>
                    <a:pt x="738988" y="76720"/>
                  </a:lnTo>
                  <a:lnTo>
                    <a:pt x="738913" y="76216"/>
                  </a:lnTo>
                  <a:lnTo>
                    <a:pt x="738823" y="75720"/>
                  </a:lnTo>
                  <a:lnTo>
                    <a:pt x="738719" y="75224"/>
                  </a:lnTo>
                  <a:lnTo>
                    <a:pt x="738584" y="74728"/>
                  </a:lnTo>
                  <a:lnTo>
                    <a:pt x="738434" y="74242"/>
                  </a:lnTo>
                  <a:lnTo>
                    <a:pt x="738254" y="73755"/>
                  </a:lnTo>
                  <a:lnTo>
                    <a:pt x="738060" y="73278"/>
                  </a:lnTo>
                  <a:lnTo>
                    <a:pt x="737850" y="72800"/>
                  </a:lnTo>
                  <a:lnTo>
                    <a:pt x="737625" y="72332"/>
                  </a:lnTo>
                  <a:lnTo>
                    <a:pt x="737386" y="71864"/>
                  </a:lnTo>
                  <a:lnTo>
                    <a:pt x="737116" y="71405"/>
                  </a:lnTo>
                  <a:lnTo>
                    <a:pt x="736832" y="70946"/>
                  </a:lnTo>
                  <a:lnTo>
                    <a:pt x="736532" y="70496"/>
                  </a:lnTo>
                  <a:lnTo>
                    <a:pt x="736218" y="70056"/>
                  </a:lnTo>
                  <a:lnTo>
                    <a:pt x="735888" y="69615"/>
                  </a:lnTo>
                  <a:lnTo>
                    <a:pt x="735529" y="69183"/>
                  </a:lnTo>
                  <a:lnTo>
                    <a:pt x="735170" y="68761"/>
                  </a:lnTo>
                  <a:lnTo>
                    <a:pt x="734780" y="68339"/>
                  </a:lnTo>
                  <a:lnTo>
                    <a:pt x="734376" y="67926"/>
                  </a:lnTo>
                  <a:lnTo>
                    <a:pt x="733972" y="67513"/>
                  </a:lnTo>
                  <a:lnTo>
                    <a:pt x="733537" y="67118"/>
                  </a:lnTo>
                  <a:lnTo>
                    <a:pt x="733088" y="66723"/>
                  </a:lnTo>
                  <a:lnTo>
                    <a:pt x="732624" y="66328"/>
                  </a:lnTo>
                  <a:lnTo>
                    <a:pt x="732160" y="65952"/>
                  </a:lnTo>
                  <a:lnTo>
                    <a:pt x="731665" y="65576"/>
                  </a:lnTo>
                  <a:lnTo>
                    <a:pt x="731156" y="65218"/>
                  </a:lnTo>
                  <a:lnTo>
                    <a:pt x="730647" y="64859"/>
                  </a:lnTo>
                  <a:lnTo>
                    <a:pt x="730108" y="64501"/>
                  </a:lnTo>
                  <a:lnTo>
                    <a:pt x="729569" y="64162"/>
                  </a:lnTo>
                  <a:lnTo>
                    <a:pt x="729015" y="63831"/>
                  </a:lnTo>
                  <a:lnTo>
                    <a:pt x="728446" y="63501"/>
                  </a:lnTo>
                  <a:lnTo>
                    <a:pt x="727862" y="63189"/>
                  </a:lnTo>
                  <a:lnTo>
                    <a:pt x="727263" y="62877"/>
                  </a:lnTo>
                  <a:lnTo>
                    <a:pt x="726649" y="62574"/>
                  </a:lnTo>
                  <a:lnTo>
                    <a:pt x="726035" y="62280"/>
                  </a:lnTo>
                  <a:lnTo>
                    <a:pt x="725406" y="62004"/>
                  </a:lnTo>
                  <a:lnTo>
                    <a:pt x="724762" y="61729"/>
                  </a:lnTo>
                  <a:lnTo>
                    <a:pt x="724103" y="61463"/>
                  </a:lnTo>
                  <a:lnTo>
                    <a:pt x="723444" y="61206"/>
                  </a:lnTo>
                  <a:lnTo>
                    <a:pt x="722770" y="60967"/>
                  </a:lnTo>
                  <a:lnTo>
                    <a:pt x="722081" y="60728"/>
                  </a:lnTo>
                  <a:lnTo>
                    <a:pt x="721393" y="60499"/>
                  </a:lnTo>
                  <a:lnTo>
                    <a:pt x="720674" y="60288"/>
                  </a:lnTo>
                  <a:lnTo>
                    <a:pt x="719970" y="60086"/>
                  </a:lnTo>
                  <a:lnTo>
                    <a:pt x="719236" y="59884"/>
                  </a:lnTo>
                  <a:lnTo>
                    <a:pt x="718502" y="59700"/>
                  </a:lnTo>
                  <a:lnTo>
                    <a:pt x="717769" y="59526"/>
                  </a:lnTo>
                  <a:lnTo>
                    <a:pt x="717020" y="59370"/>
                  </a:lnTo>
                  <a:lnTo>
                    <a:pt x="716256" y="59214"/>
                  </a:lnTo>
                  <a:lnTo>
                    <a:pt x="715492" y="59076"/>
                  </a:lnTo>
                  <a:lnTo>
                    <a:pt x="714714" y="58947"/>
                  </a:lnTo>
                  <a:lnTo>
                    <a:pt x="713935" y="58828"/>
                  </a:lnTo>
                  <a:lnTo>
                    <a:pt x="713156" y="58727"/>
                  </a:lnTo>
                  <a:lnTo>
                    <a:pt x="712348" y="58626"/>
                  </a:lnTo>
                  <a:lnTo>
                    <a:pt x="711554" y="58543"/>
                  </a:lnTo>
                  <a:lnTo>
                    <a:pt x="710745" y="58479"/>
                  </a:lnTo>
                  <a:lnTo>
                    <a:pt x="709922" y="58424"/>
                  </a:lnTo>
                  <a:lnTo>
                    <a:pt x="709113" y="58378"/>
                  </a:lnTo>
                  <a:lnTo>
                    <a:pt x="708274" y="58341"/>
                  </a:lnTo>
                  <a:lnTo>
                    <a:pt x="707451" y="58323"/>
                  </a:lnTo>
                  <a:lnTo>
                    <a:pt x="706612" y="58314"/>
                  </a:lnTo>
                  <a:lnTo>
                    <a:pt x="705953" y="58323"/>
                  </a:lnTo>
                  <a:lnTo>
                    <a:pt x="705279" y="58332"/>
                  </a:lnTo>
                  <a:lnTo>
                    <a:pt x="704621" y="58351"/>
                  </a:lnTo>
                  <a:lnTo>
                    <a:pt x="703977" y="58378"/>
                  </a:lnTo>
                  <a:lnTo>
                    <a:pt x="703318" y="58415"/>
                  </a:lnTo>
                  <a:lnTo>
                    <a:pt x="702674" y="58461"/>
                  </a:lnTo>
                  <a:lnTo>
                    <a:pt x="702030" y="58516"/>
                  </a:lnTo>
                  <a:lnTo>
                    <a:pt x="701386" y="58571"/>
                  </a:lnTo>
                  <a:lnTo>
                    <a:pt x="700757" y="58644"/>
                  </a:lnTo>
                  <a:lnTo>
                    <a:pt x="700128" y="58718"/>
                  </a:lnTo>
                  <a:lnTo>
                    <a:pt x="699499" y="58800"/>
                  </a:lnTo>
                  <a:lnTo>
                    <a:pt x="698870" y="58892"/>
                  </a:lnTo>
                  <a:lnTo>
                    <a:pt x="698256" y="58984"/>
                  </a:lnTo>
                  <a:lnTo>
                    <a:pt x="697642" y="59085"/>
                  </a:lnTo>
                  <a:lnTo>
                    <a:pt x="697043" y="59204"/>
                  </a:lnTo>
                  <a:lnTo>
                    <a:pt x="696429" y="59315"/>
                  </a:lnTo>
                  <a:lnTo>
                    <a:pt x="695845" y="59443"/>
                  </a:lnTo>
                  <a:lnTo>
                    <a:pt x="695246" y="59572"/>
                  </a:lnTo>
                  <a:lnTo>
                    <a:pt x="694662" y="59719"/>
                  </a:lnTo>
                  <a:lnTo>
                    <a:pt x="694078" y="59856"/>
                  </a:lnTo>
                  <a:lnTo>
                    <a:pt x="693494" y="60012"/>
                  </a:lnTo>
                  <a:lnTo>
                    <a:pt x="692925" y="60168"/>
                  </a:lnTo>
                  <a:lnTo>
                    <a:pt x="692371" y="60334"/>
                  </a:lnTo>
                  <a:lnTo>
                    <a:pt x="691802" y="60508"/>
                  </a:lnTo>
                  <a:lnTo>
                    <a:pt x="691263" y="60692"/>
                  </a:lnTo>
                  <a:lnTo>
                    <a:pt x="690709" y="60875"/>
                  </a:lnTo>
                  <a:lnTo>
                    <a:pt x="690170" y="61059"/>
                  </a:lnTo>
                  <a:lnTo>
                    <a:pt x="689646" y="61261"/>
                  </a:lnTo>
                  <a:lnTo>
                    <a:pt x="689106" y="61463"/>
                  </a:lnTo>
                  <a:lnTo>
                    <a:pt x="688597" y="61674"/>
                  </a:lnTo>
                  <a:lnTo>
                    <a:pt x="688088" y="61885"/>
                  </a:lnTo>
                  <a:lnTo>
                    <a:pt x="687579" y="62105"/>
                  </a:lnTo>
                  <a:lnTo>
                    <a:pt x="687085" y="62335"/>
                  </a:lnTo>
                  <a:lnTo>
                    <a:pt x="686591" y="62564"/>
                  </a:lnTo>
                  <a:lnTo>
                    <a:pt x="686111" y="62803"/>
                  </a:lnTo>
                  <a:lnTo>
                    <a:pt x="685632" y="63042"/>
                  </a:lnTo>
                  <a:lnTo>
                    <a:pt x="685153" y="63290"/>
                  </a:lnTo>
                  <a:lnTo>
                    <a:pt x="684704" y="63547"/>
                  </a:lnTo>
                  <a:lnTo>
                    <a:pt x="684255" y="63804"/>
                  </a:lnTo>
                  <a:lnTo>
                    <a:pt x="683805" y="64070"/>
                  </a:lnTo>
                  <a:lnTo>
                    <a:pt x="683371" y="64336"/>
                  </a:lnTo>
                  <a:lnTo>
                    <a:pt x="682937" y="64612"/>
                  </a:lnTo>
                  <a:lnTo>
                    <a:pt x="682517" y="64896"/>
                  </a:lnTo>
                  <a:lnTo>
                    <a:pt x="682113" y="65181"/>
                  </a:lnTo>
                  <a:lnTo>
                    <a:pt x="681709" y="65465"/>
                  </a:lnTo>
                  <a:lnTo>
                    <a:pt x="681319" y="65759"/>
                  </a:lnTo>
                  <a:lnTo>
                    <a:pt x="680930" y="66053"/>
                  </a:lnTo>
                  <a:lnTo>
                    <a:pt x="680556" y="66356"/>
                  </a:lnTo>
                  <a:lnTo>
                    <a:pt x="680196" y="66668"/>
                  </a:lnTo>
                  <a:lnTo>
                    <a:pt x="679837" y="66980"/>
                  </a:lnTo>
                  <a:lnTo>
                    <a:pt x="679492" y="67292"/>
                  </a:lnTo>
                  <a:lnTo>
                    <a:pt x="679148" y="67614"/>
                  </a:lnTo>
                  <a:lnTo>
                    <a:pt x="678819" y="67935"/>
                  </a:lnTo>
                  <a:lnTo>
                    <a:pt x="678504" y="68265"/>
                  </a:lnTo>
                  <a:lnTo>
                    <a:pt x="678205" y="68596"/>
                  </a:lnTo>
                  <a:lnTo>
                    <a:pt x="677905" y="68936"/>
                  </a:lnTo>
                  <a:lnTo>
                    <a:pt x="677621" y="69275"/>
                  </a:lnTo>
                  <a:lnTo>
                    <a:pt x="677336" y="69615"/>
                  </a:lnTo>
                  <a:lnTo>
                    <a:pt x="677066" y="69964"/>
                  </a:lnTo>
                  <a:lnTo>
                    <a:pt x="676812" y="70313"/>
                  </a:lnTo>
                  <a:lnTo>
                    <a:pt x="676572" y="70671"/>
                  </a:lnTo>
                  <a:lnTo>
                    <a:pt x="676333" y="71029"/>
                  </a:lnTo>
                  <a:lnTo>
                    <a:pt x="676108" y="71387"/>
                  </a:lnTo>
                  <a:lnTo>
                    <a:pt x="675898" y="71754"/>
                  </a:lnTo>
                  <a:lnTo>
                    <a:pt x="674626" y="71800"/>
                  </a:lnTo>
                  <a:lnTo>
                    <a:pt x="673353" y="71855"/>
                  </a:lnTo>
                  <a:lnTo>
                    <a:pt x="672095" y="71910"/>
                  </a:lnTo>
                  <a:lnTo>
                    <a:pt x="670837" y="71974"/>
                  </a:lnTo>
                  <a:lnTo>
                    <a:pt x="669594" y="72038"/>
                  </a:lnTo>
                  <a:lnTo>
                    <a:pt x="668366" y="72112"/>
                  </a:lnTo>
                  <a:lnTo>
                    <a:pt x="667153" y="72195"/>
                  </a:lnTo>
                  <a:lnTo>
                    <a:pt x="665925" y="72277"/>
                  </a:lnTo>
                  <a:lnTo>
                    <a:pt x="664727" y="72369"/>
                  </a:lnTo>
                  <a:lnTo>
                    <a:pt x="663529" y="72470"/>
                  </a:lnTo>
                  <a:lnTo>
                    <a:pt x="662346" y="72580"/>
                  </a:lnTo>
                  <a:lnTo>
                    <a:pt x="661178" y="72690"/>
                  </a:lnTo>
                  <a:lnTo>
                    <a:pt x="660010" y="72800"/>
                  </a:lnTo>
                  <a:lnTo>
                    <a:pt x="658842" y="72929"/>
                  </a:lnTo>
                  <a:lnTo>
                    <a:pt x="657704" y="73058"/>
                  </a:lnTo>
                  <a:lnTo>
                    <a:pt x="656566" y="73195"/>
                  </a:lnTo>
                  <a:lnTo>
                    <a:pt x="655428" y="73333"/>
                  </a:lnTo>
                  <a:lnTo>
                    <a:pt x="654319" y="73480"/>
                  </a:lnTo>
                  <a:lnTo>
                    <a:pt x="653211" y="73636"/>
                  </a:lnTo>
                  <a:lnTo>
                    <a:pt x="652103" y="73792"/>
                  </a:lnTo>
                  <a:lnTo>
                    <a:pt x="651010" y="73957"/>
                  </a:lnTo>
                  <a:lnTo>
                    <a:pt x="649932" y="74122"/>
                  </a:lnTo>
                  <a:lnTo>
                    <a:pt x="648869" y="74306"/>
                  </a:lnTo>
                  <a:lnTo>
                    <a:pt x="647805" y="74490"/>
                  </a:lnTo>
                  <a:lnTo>
                    <a:pt x="646742" y="74673"/>
                  </a:lnTo>
                  <a:lnTo>
                    <a:pt x="645709" y="74866"/>
                  </a:lnTo>
                  <a:lnTo>
                    <a:pt x="644676" y="75068"/>
                  </a:lnTo>
                  <a:lnTo>
                    <a:pt x="643642" y="75279"/>
                  </a:lnTo>
                  <a:lnTo>
                    <a:pt x="642639" y="75490"/>
                  </a:lnTo>
                  <a:lnTo>
                    <a:pt x="641636" y="75711"/>
                  </a:lnTo>
                  <a:lnTo>
                    <a:pt x="640632" y="75931"/>
                  </a:lnTo>
                  <a:lnTo>
                    <a:pt x="639644" y="76160"/>
                  </a:lnTo>
                  <a:lnTo>
                    <a:pt x="638671" y="76399"/>
                  </a:lnTo>
                  <a:lnTo>
                    <a:pt x="637712" y="76647"/>
                  </a:lnTo>
                  <a:lnTo>
                    <a:pt x="636754" y="76895"/>
                  </a:lnTo>
                  <a:lnTo>
                    <a:pt x="635810" y="77143"/>
                  </a:lnTo>
                  <a:lnTo>
                    <a:pt x="634867" y="77409"/>
                  </a:lnTo>
                  <a:lnTo>
                    <a:pt x="633938" y="77675"/>
                  </a:lnTo>
                  <a:lnTo>
                    <a:pt x="633025" y="77941"/>
                  </a:lnTo>
                  <a:lnTo>
                    <a:pt x="632111" y="78226"/>
                  </a:lnTo>
                  <a:lnTo>
                    <a:pt x="631213" y="78511"/>
                  </a:lnTo>
                  <a:lnTo>
                    <a:pt x="630329" y="78795"/>
                  </a:lnTo>
                  <a:lnTo>
                    <a:pt x="629446" y="79089"/>
                  </a:lnTo>
                  <a:lnTo>
                    <a:pt x="628577" y="79392"/>
                  </a:lnTo>
                  <a:lnTo>
                    <a:pt x="627724" y="79704"/>
                  </a:lnTo>
                  <a:lnTo>
                    <a:pt x="626870" y="80016"/>
                  </a:lnTo>
                  <a:lnTo>
                    <a:pt x="626032" y="80338"/>
                  </a:lnTo>
                  <a:lnTo>
                    <a:pt x="625208" y="80659"/>
                  </a:lnTo>
                  <a:lnTo>
                    <a:pt x="624384" y="80998"/>
                  </a:lnTo>
                  <a:lnTo>
                    <a:pt x="623576" y="81329"/>
                  </a:lnTo>
                  <a:lnTo>
                    <a:pt x="622782" y="81678"/>
                  </a:lnTo>
                  <a:lnTo>
                    <a:pt x="621988" y="82027"/>
                  </a:lnTo>
                  <a:lnTo>
                    <a:pt x="621210" y="82376"/>
                  </a:lnTo>
                  <a:lnTo>
                    <a:pt x="620431" y="82743"/>
                  </a:lnTo>
                  <a:lnTo>
                    <a:pt x="619682" y="83110"/>
                  </a:lnTo>
                  <a:lnTo>
                    <a:pt x="618918" y="83477"/>
                  </a:lnTo>
                  <a:lnTo>
                    <a:pt x="618185" y="83863"/>
                  </a:lnTo>
                  <a:lnTo>
                    <a:pt x="617451" y="84248"/>
                  </a:lnTo>
                  <a:lnTo>
                    <a:pt x="616732" y="84634"/>
                  </a:lnTo>
                  <a:lnTo>
                    <a:pt x="616028" y="85029"/>
                  </a:lnTo>
                  <a:lnTo>
                    <a:pt x="615324" y="85433"/>
                  </a:lnTo>
                  <a:lnTo>
                    <a:pt x="614636" y="85846"/>
                  </a:lnTo>
                  <a:lnTo>
                    <a:pt x="613947" y="86259"/>
                  </a:lnTo>
                  <a:lnTo>
                    <a:pt x="613273" y="86681"/>
                  </a:lnTo>
                  <a:lnTo>
                    <a:pt x="612569" y="87131"/>
                  </a:lnTo>
                  <a:lnTo>
                    <a:pt x="611880" y="87590"/>
                  </a:lnTo>
                  <a:lnTo>
                    <a:pt x="611206" y="88058"/>
                  </a:lnTo>
                  <a:lnTo>
                    <a:pt x="610547" y="88526"/>
                  </a:lnTo>
                  <a:lnTo>
                    <a:pt x="609889" y="88995"/>
                  </a:lnTo>
                  <a:lnTo>
                    <a:pt x="609260" y="89472"/>
                  </a:lnTo>
                  <a:lnTo>
                    <a:pt x="608631" y="89958"/>
                  </a:lnTo>
                  <a:lnTo>
                    <a:pt x="608032" y="90445"/>
                  </a:lnTo>
                  <a:lnTo>
                    <a:pt x="607433" y="90932"/>
                  </a:lnTo>
                  <a:lnTo>
                    <a:pt x="606849" y="91427"/>
                  </a:lnTo>
                  <a:lnTo>
                    <a:pt x="606280" y="91932"/>
                  </a:lnTo>
                  <a:lnTo>
                    <a:pt x="605726" y="92428"/>
                  </a:lnTo>
                  <a:lnTo>
                    <a:pt x="605171" y="92933"/>
                  </a:lnTo>
                  <a:lnTo>
                    <a:pt x="604647" y="93447"/>
                  </a:lnTo>
                  <a:lnTo>
                    <a:pt x="604123" y="93961"/>
                  </a:lnTo>
                  <a:lnTo>
                    <a:pt x="603614" y="94475"/>
                  </a:lnTo>
                  <a:lnTo>
                    <a:pt x="603120" y="94998"/>
                  </a:lnTo>
                  <a:lnTo>
                    <a:pt x="602641" y="95522"/>
                  </a:lnTo>
                  <a:lnTo>
                    <a:pt x="602161" y="96054"/>
                  </a:lnTo>
                  <a:lnTo>
                    <a:pt x="601697" y="96587"/>
                  </a:lnTo>
                  <a:lnTo>
                    <a:pt x="601248" y="97119"/>
                  </a:lnTo>
                  <a:lnTo>
                    <a:pt x="600814" y="97652"/>
                  </a:lnTo>
                  <a:lnTo>
                    <a:pt x="600379" y="98193"/>
                  </a:lnTo>
                  <a:lnTo>
                    <a:pt x="599975" y="98744"/>
                  </a:lnTo>
                  <a:lnTo>
                    <a:pt x="599571" y="99286"/>
                  </a:lnTo>
                  <a:lnTo>
                    <a:pt x="599166" y="99837"/>
                  </a:lnTo>
                  <a:lnTo>
                    <a:pt x="598792" y="100387"/>
                  </a:lnTo>
                  <a:lnTo>
                    <a:pt x="598418" y="100947"/>
                  </a:lnTo>
                  <a:lnTo>
                    <a:pt x="598058" y="101498"/>
                  </a:lnTo>
                  <a:lnTo>
                    <a:pt x="597699" y="102058"/>
                  </a:lnTo>
                  <a:lnTo>
                    <a:pt x="597354" y="102627"/>
                  </a:lnTo>
                  <a:lnTo>
                    <a:pt x="597025" y="103187"/>
                  </a:lnTo>
                  <a:lnTo>
                    <a:pt x="594300" y="102021"/>
                  </a:lnTo>
                  <a:lnTo>
                    <a:pt x="591544" y="100856"/>
                  </a:lnTo>
                  <a:lnTo>
                    <a:pt x="588759" y="99708"/>
                  </a:lnTo>
                  <a:lnTo>
                    <a:pt x="585958" y="98551"/>
                  </a:lnTo>
                  <a:lnTo>
                    <a:pt x="583113" y="97413"/>
                  </a:lnTo>
                  <a:lnTo>
                    <a:pt x="580253" y="96275"/>
                  </a:lnTo>
                  <a:lnTo>
                    <a:pt x="577363" y="95145"/>
                  </a:lnTo>
                  <a:lnTo>
                    <a:pt x="574443" y="94025"/>
                  </a:lnTo>
                  <a:lnTo>
                    <a:pt x="571493" y="92915"/>
                  </a:lnTo>
                  <a:lnTo>
                    <a:pt x="568513" y="91813"/>
                  </a:lnTo>
                  <a:lnTo>
                    <a:pt x="565518" y="90711"/>
                  </a:lnTo>
                  <a:lnTo>
                    <a:pt x="562493" y="89628"/>
                  </a:lnTo>
                  <a:lnTo>
                    <a:pt x="559438" y="88554"/>
                  </a:lnTo>
                  <a:lnTo>
                    <a:pt x="556353" y="87489"/>
                  </a:lnTo>
                  <a:lnTo>
                    <a:pt x="553253" y="86433"/>
                  </a:lnTo>
                  <a:lnTo>
                    <a:pt x="550108" y="85396"/>
                  </a:lnTo>
                  <a:lnTo>
                    <a:pt x="546949" y="84358"/>
                  </a:lnTo>
                  <a:lnTo>
                    <a:pt x="543759" y="83339"/>
                  </a:lnTo>
                  <a:lnTo>
                    <a:pt x="540539" y="82339"/>
                  </a:lnTo>
                  <a:lnTo>
                    <a:pt x="537305" y="81347"/>
                  </a:lnTo>
                  <a:lnTo>
                    <a:pt x="534040" y="80365"/>
                  </a:lnTo>
                  <a:lnTo>
                    <a:pt x="530746" y="79401"/>
                  </a:lnTo>
                  <a:lnTo>
                    <a:pt x="527421" y="78446"/>
                  </a:lnTo>
                  <a:lnTo>
                    <a:pt x="524067" y="77510"/>
                  </a:lnTo>
                  <a:lnTo>
                    <a:pt x="520697" y="76583"/>
                  </a:lnTo>
                  <a:lnTo>
                    <a:pt x="517298" y="75674"/>
                  </a:lnTo>
                  <a:lnTo>
                    <a:pt x="513884" y="74783"/>
                  </a:lnTo>
                  <a:lnTo>
                    <a:pt x="510424" y="73911"/>
                  </a:lnTo>
                  <a:lnTo>
                    <a:pt x="506950" y="73048"/>
                  </a:lnTo>
                  <a:lnTo>
                    <a:pt x="503446" y="72204"/>
                  </a:lnTo>
                  <a:lnTo>
                    <a:pt x="501679" y="71791"/>
                  </a:lnTo>
                  <a:lnTo>
                    <a:pt x="499912" y="71387"/>
                  </a:lnTo>
                  <a:lnTo>
                    <a:pt x="498145" y="70974"/>
                  </a:lnTo>
                  <a:lnTo>
                    <a:pt x="496363" y="70579"/>
                  </a:lnTo>
                  <a:lnTo>
                    <a:pt x="494581" y="70184"/>
                  </a:lnTo>
                  <a:lnTo>
                    <a:pt x="492784" y="69789"/>
                  </a:lnTo>
                  <a:lnTo>
                    <a:pt x="490987" y="69404"/>
                  </a:lnTo>
                  <a:lnTo>
                    <a:pt x="489175" y="69018"/>
                  </a:lnTo>
                  <a:lnTo>
                    <a:pt x="487363" y="68642"/>
                  </a:lnTo>
                  <a:lnTo>
                    <a:pt x="485551" y="68265"/>
                  </a:lnTo>
                  <a:lnTo>
                    <a:pt x="483724" y="67898"/>
                  </a:lnTo>
                  <a:lnTo>
                    <a:pt x="481897" y="67540"/>
                  </a:lnTo>
                  <a:lnTo>
                    <a:pt x="480055" y="67182"/>
                  </a:lnTo>
                  <a:lnTo>
                    <a:pt x="478213" y="66824"/>
                  </a:lnTo>
                  <a:lnTo>
                    <a:pt x="476371" y="66475"/>
                  </a:lnTo>
                  <a:lnTo>
                    <a:pt x="474514" y="66136"/>
                  </a:lnTo>
                  <a:lnTo>
                    <a:pt x="472642" y="65796"/>
                  </a:lnTo>
                  <a:lnTo>
                    <a:pt x="470786" y="65465"/>
                  </a:lnTo>
                  <a:lnTo>
                    <a:pt x="468899" y="65135"/>
                  </a:lnTo>
                  <a:lnTo>
                    <a:pt x="467027" y="64814"/>
                  </a:lnTo>
                  <a:lnTo>
                    <a:pt x="465140" y="64501"/>
                  </a:lnTo>
                  <a:lnTo>
                    <a:pt x="463238" y="64189"/>
                  </a:lnTo>
                  <a:lnTo>
                    <a:pt x="461336" y="63886"/>
                  </a:lnTo>
                  <a:lnTo>
                    <a:pt x="459435" y="63583"/>
                  </a:lnTo>
                  <a:lnTo>
                    <a:pt x="457518" y="63290"/>
                  </a:lnTo>
                  <a:lnTo>
                    <a:pt x="455601" y="63005"/>
                  </a:lnTo>
                  <a:lnTo>
                    <a:pt x="453684" y="62720"/>
                  </a:lnTo>
                  <a:lnTo>
                    <a:pt x="451752" y="62445"/>
                  </a:lnTo>
                  <a:lnTo>
                    <a:pt x="449806" y="62170"/>
                  </a:lnTo>
                  <a:lnTo>
                    <a:pt x="447874" y="61903"/>
                  </a:lnTo>
                  <a:lnTo>
                    <a:pt x="445927" y="61646"/>
                  </a:lnTo>
                  <a:lnTo>
                    <a:pt x="443965" y="61389"/>
                  </a:lnTo>
                  <a:lnTo>
                    <a:pt x="442004" y="61141"/>
                  </a:lnTo>
                  <a:lnTo>
                    <a:pt x="440042" y="60903"/>
                  </a:lnTo>
                  <a:lnTo>
                    <a:pt x="438065" y="60664"/>
                  </a:lnTo>
                  <a:lnTo>
                    <a:pt x="436088" y="60435"/>
                  </a:lnTo>
                  <a:lnTo>
                    <a:pt x="434097" y="60214"/>
                  </a:lnTo>
                  <a:lnTo>
                    <a:pt x="432105" y="60003"/>
                  </a:lnTo>
                  <a:lnTo>
                    <a:pt x="430098" y="59792"/>
                  </a:lnTo>
                  <a:lnTo>
                    <a:pt x="428107" y="59581"/>
                  </a:lnTo>
                  <a:lnTo>
                    <a:pt x="426085" y="59388"/>
                  </a:lnTo>
                  <a:lnTo>
                    <a:pt x="424078" y="59195"/>
                  </a:lnTo>
                  <a:lnTo>
                    <a:pt x="422057" y="59012"/>
                  </a:lnTo>
                  <a:lnTo>
                    <a:pt x="420020" y="58837"/>
                  </a:lnTo>
                  <a:lnTo>
                    <a:pt x="417984" y="58663"/>
                  </a:lnTo>
                  <a:lnTo>
                    <a:pt x="415947" y="58498"/>
                  </a:lnTo>
                  <a:lnTo>
                    <a:pt x="413895" y="58341"/>
                  </a:lnTo>
                  <a:lnTo>
                    <a:pt x="411844" y="58195"/>
                  </a:lnTo>
                  <a:lnTo>
                    <a:pt x="409792" y="58048"/>
                  </a:lnTo>
                  <a:lnTo>
                    <a:pt x="407726" y="57910"/>
                  </a:lnTo>
                  <a:lnTo>
                    <a:pt x="405659" y="57781"/>
                  </a:lnTo>
                  <a:lnTo>
                    <a:pt x="403578" y="57653"/>
                  </a:lnTo>
                  <a:lnTo>
                    <a:pt x="401496" y="57543"/>
                  </a:lnTo>
                  <a:lnTo>
                    <a:pt x="399400" y="57433"/>
                  </a:lnTo>
                  <a:lnTo>
                    <a:pt x="397318" y="57332"/>
                  </a:lnTo>
                  <a:lnTo>
                    <a:pt x="395207" y="57231"/>
                  </a:lnTo>
                  <a:lnTo>
                    <a:pt x="393110" y="57148"/>
                  </a:lnTo>
                  <a:lnTo>
                    <a:pt x="390999" y="57065"/>
                  </a:lnTo>
                  <a:lnTo>
                    <a:pt x="388872" y="56992"/>
                  </a:lnTo>
                  <a:lnTo>
                    <a:pt x="386746" y="56928"/>
                  </a:lnTo>
                  <a:lnTo>
                    <a:pt x="384619" y="56873"/>
                  </a:lnTo>
                  <a:lnTo>
                    <a:pt x="382478" y="56818"/>
                  </a:lnTo>
                  <a:lnTo>
                    <a:pt x="380336" y="56781"/>
                  </a:lnTo>
                  <a:lnTo>
                    <a:pt x="378195" y="56744"/>
                  </a:lnTo>
                  <a:lnTo>
                    <a:pt x="376039" y="56717"/>
                  </a:lnTo>
                  <a:lnTo>
                    <a:pt x="373882" y="56698"/>
                  </a:lnTo>
                  <a:lnTo>
                    <a:pt x="371711" y="56689"/>
                  </a:lnTo>
                  <a:lnTo>
                    <a:pt x="369539" y="56680"/>
                  </a:lnTo>
                  <a:lnTo>
                    <a:pt x="367084" y="56689"/>
                  </a:lnTo>
                  <a:lnTo>
                    <a:pt x="364628" y="56698"/>
                  </a:lnTo>
                  <a:lnTo>
                    <a:pt x="362172" y="56726"/>
                  </a:lnTo>
                  <a:lnTo>
                    <a:pt x="359716" y="56762"/>
                  </a:lnTo>
                  <a:lnTo>
                    <a:pt x="357260" y="56808"/>
                  </a:lnTo>
                  <a:lnTo>
                    <a:pt x="354804" y="56863"/>
                  </a:lnTo>
                  <a:lnTo>
                    <a:pt x="352363" y="56928"/>
                  </a:lnTo>
                  <a:lnTo>
                    <a:pt x="349907" y="57001"/>
                  </a:lnTo>
                  <a:lnTo>
                    <a:pt x="347451" y="57093"/>
                  </a:lnTo>
                  <a:lnTo>
                    <a:pt x="345010" y="57185"/>
                  </a:lnTo>
                  <a:lnTo>
                    <a:pt x="342569" y="57295"/>
                  </a:lnTo>
                  <a:lnTo>
                    <a:pt x="340114" y="57405"/>
                  </a:lnTo>
                  <a:lnTo>
                    <a:pt x="337673" y="57534"/>
                  </a:lnTo>
                  <a:lnTo>
                    <a:pt x="335232" y="57671"/>
                  </a:lnTo>
                  <a:lnTo>
                    <a:pt x="332791" y="57818"/>
                  </a:lnTo>
                  <a:lnTo>
                    <a:pt x="330365" y="57974"/>
                  </a:lnTo>
                  <a:lnTo>
                    <a:pt x="327924" y="58139"/>
                  </a:lnTo>
                  <a:lnTo>
                    <a:pt x="325483" y="58314"/>
                  </a:lnTo>
                  <a:lnTo>
                    <a:pt x="323057" y="58498"/>
                  </a:lnTo>
                  <a:lnTo>
                    <a:pt x="320631" y="58699"/>
                  </a:lnTo>
                  <a:lnTo>
                    <a:pt x="318190" y="58901"/>
                  </a:lnTo>
                  <a:lnTo>
                    <a:pt x="315764" y="59122"/>
                  </a:lnTo>
                  <a:lnTo>
                    <a:pt x="313338" y="59342"/>
                  </a:lnTo>
                  <a:lnTo>
                    <a:pt x="310912" y="59581"/>
                  </a:lnTo>
                  <a:lnTo>
                    <a:pt x="308501" y="59829"/>
                  </a:lnTo>
                  <a:lnTo>
                    <a:pt x="306075" y="60086"/>
                  </a:lnTo>
                  <a:lnTo>
                    <a:pt x="303664" y="60352"/>
                  </a:lnTo>
                  <a:lnTo>
                    <a:pt x="301238" y="60627"/>
                  </a:lnTo>
                  <a:lnTo>
                    <a:pt x="298827" y="60912"/>
                  </a:lnTo>
                  <a:lnTo>
                    <a:pt x="296416" y="61215"/>
                  </a:lnTo>
                  <a:lnTo>
                    <a:pt x="294005" y="61518"/>
                  </a:lnTo>
                  <a:lnTo>
                    <a:pt x="291594" y="61830"/>
                  </a:lnTo>
                  <a:lnTo>
                    <a:pt x="289198" y="62160"/>
                  </a:lnTo>
                  <a:lnTo>
                    <a:pt x="286788" y="62491"/>
                  </a:lnTo>
                  <a:lnTo>
                    <a:pt x="284392" y="62840"/>
                  </a:lnTo>
                  <a:lnTo>
                    <a:pt x="281996" y="63198"/>
                  </a:lnTo>
                  <a:lnTo>
                    <a:pt x="279599" y="63565"/>
                  </a:lnTo>
                  <a:lnTo>
                    <a:pt x="277203" y="63941"/>
                  </a:lnTo>
                  <a:lnTo>
                    <a:pt x="274807" y="64327"/>
                  </a:lnTo>
                  <a:lnTo>
                    <a:pt x="272426" y="64722"/>
                  </a:lnTo>
                  <a:lnTo>
                    <a:pt x="270030" y="65126"/>
                  </a:lnTo>
                  <a:lnTo>
                    <a:pt x="267649" y="65548"/>
                  </a:lnTo>
                  <a:lnTo>
                    <a:pt x="265268" y="65970"/>
                  </a:lnTo>
                  <a:lnTo>
                    <a:pt x="262887" y="66402"/>
                  </a:lnTo>
                  <a:lnTo>
                    <a:pt x="260521" y="66852"/>
                  </a:lnTo>
                  <a:lnTo>
                    <a:pt x="258140" y="67301"/>
                  </a:lnTo>
                  <a:lnTo>
                    <a:pt x="255774" y="67770"/>
                  </a:lnTo>
                  <a:lnTo>
                    <a:pt x="253393" y="68247"/>
                  </a:lnTo>
                  <a:lnTo>
                    <a:pt x="251027" y="68734"/>
                  </a:lnTo>
                  <a:lnTo>
                    <a:pt x="248676" y="69229"/>
                  </a:lnTo>
                  <a:lnTo>
                    <a:pt x="246310" y="69734"/>
                  </a:lnTo>
                  <a:lnTo>
                    <a:pt x="243944" y="70248"/>
                  </a:lnTo>
                  <a:lnTo>
                    <a:pt x="241593" y="70772"/>
                  </a:lnTo>
                  <a:lnTo>
                    <a:pt x="239242" y="71304"/>
                  </a:lnTo>
                  <a:lnTo>
                    <a:pt x="236891" y="71855"/>
                  </a:lnTo>
                  <a:lnTo>
                    <a:pt x="234555" y="72406"/>
                  </a:lnTo>
                  <a:lnTo>
                    <a:pt x="232204" y="72966"/>
                  </a:lnTo>
                  <a:lnTo>
                    <a:pt x="229867" y="73544"/>
                  </a:lnTo>
                  <a:lnTo>
                    <a:pt x="227531" y="74132"/>
                  </a:lnTo>
                  <a:lnTo>
                    <a:pt x="225195" y="74719"/>
                  </a:lnTo>
                  <a:lnTo>
                    <a:pt x="222859" y="75325"/>
                  </a:lnTo>
                  <a:lnTo>
                    <a:pt x="220523" y="75940"/>
                  </a:lnTo>
                  <a:lnTo>
                    <a:pt x="218202" y="76564"/>
                  </a:lnTo>
                  <a:lnTo>
                    <a:pt x="215881" y="77198"/>
                  </a:lnTo>
                  <a:lnTo>
                    <a:pt x="215866" y="74985"/>
                  </a:lnTo>
                  <a:lnTo>
                    <a:pt x="215821" y="72782"/>
                  </a:lnTo>
                  <a:lnTo>
                    <a:pt x="215761" y="70570"/>
                  </a:lnTo>
                  <a:lnTo>
                    <a:pt x="215656" y="68366"/>
                  </a:lnTo>
                  <a:lnTo>
                    <a:pt x="215596" y="67274"/>
                  </a:lnTo>
                  <a:lnTo>
                    <a:pt x="215521" y="66172"/>
                  </a:lnTo>
                  <a:lnTo>
                    <a:pt x="215447" y="65080"/>
                  </a:lnTo>
                  <a:lnTo>
                    <a:pt x="215342" y="63987"/>
                  </a:lnTo>
                  <a:lnTo>
                    <a:pt x="215252" y="62895"/>
                  </a:lnTo>
                  <a:lnTo>
                    <a:pt x="215132" y="61802"/>
                  </a:lnTo>
                  <a:lnTo>
                    <a:pt x="215012" y="60710"/>
                  </a:lnTo>
                  <a:lnTo>
                    <a:pt x="214877" y="59627"/>
                  </a:lnTo>
                  <a:lnTo>
                    <a:pt x="214728" y="58543"/>
                  </a:lnTo>
                  <a:lnTo>
                    <a:pt x="214563" y="57469"/>
                  </a:lnTo>
                  <a:lnTo>
                    <a:pt x="214398" y="56395"/>
                  </a:lnTo>
                  <a:lnTo>
                    <a:pt x="214219" y="55321"/>
                  </a:lnTo>
                  <a:lnTo>
                    <a:pt x="214024" y="54256"/>
                  </a:lnTo>
                  <a:lnTo>
                    <a:pt x="213814" y="53191"/>
                  </a:lnTo>
                  <a:lnTo>
                    <a:pt x="213590" y="52126"/>
                  </a:lnTo>
                  <a:lnTo>
                    <a:pt x="213350" y="51071"/>
                  </a:lnTo>
                  <a:lnTo>
                    <a:pt x="213095" y="50024"/>
                  </a:lnTo>
                  <a:lnTo>
                    <a:pt x="212826" y="48978"/>
                  </a:lnTo>
                  <a:lnTo>
                    <a:pt x="212541" y="47931"/>
                  </a:lnTo>
                  <a:lnTo>
                    <a:pt x="212242" y="46894"/>
                  </a:lnTo>
                  <a:lnTo>
                    <a:pt x="211927" y="45865"/>
                  </a:lnTo>
                  <a:lnTo>
                    <a:pt x="211598" y="44837"/>
                  </a:lnTo>
                  <a:lnTo>
                    <a:pt x="211239" y="43818"/>
                  </a:lnTo>
                  <a:lnTo>
                    <a:pt x="210879" y="42808"/>
                  </a:lnTo>
                  <a:lnTo>
                    <a:pt x="210490" y="41799"/>
                  </a:lnTo>
                  <a:lnTo>
                    <a:pt x="210085" y="40798"/>
                  </a:lnTo>
                  <a:lnTo>
                    <a:pt x="209666" y="39806"/>
                  </a:lnTo>
                  <a:lnTo>
                    <a:pt x="209232" y="38815"/>
                  </a:lnTo>
                  <a:lnTo>
                    <a:pt x="208783" y="37833"/>
                  </a:lnTo>
                  <a:lnTo>
                    <a:pt x="208303" y="36860"/>
                  </a:lnTo>
                  <a:lnTo>
                    <a:pt x="207794" y="35896"/>
                  </a:lnTo>
                  <a:lnTo>
                    <a:pt x="207285" y="34941"/>
                  </a:lnTo>
                  <a:lnTo>
                    <a:pt x="206746" y="33986"/>
                  </a:lnTo>
                  <a:lnTo>
                    <a:pt x="206192" y="33040"/>
                  </a:lnTo>
                  <a:lnTo>
                    <a:pt x="205608" y="32104"/>
                  </a:lnTo>
                  <a:lnTo>
                    <a:pt x="205009" y="31186"/>
                  </a:lnTo>
                  <a:lnTo>
                    <a:pt x="204380" y="30268"/>
                  </a:lnTo>
                  <a:lnTo>
                    <a:pt x="203736" y="29359"/>
                  </a:lnTo>
                  <a:lnTo>
                    <a:pt x="203062" y="28460"/>
                  </a:lnTo>
                  <a:lnTo>
                    <a:pt x="202373" y="27569"/>
                  </a:lnTo>
                  <a:lnTo>
                    <a:pt x="201655" y="26688"/>
                  </a:lnTo>
                  <a:lnTo>
                    <a:pt x="200921" y="25816"/>
                  </a:lnTo>
                  <a:lnTo>
                    <a:pt x="200157" y="24953"/>
                  </a:lnTo>
                  <a:lnTo>
                    <a:pt x="199363" y="24099"/>
                  </a:lnTo>
                  <a:lnTo>
                    <a:pt x="198555" y="23254"/>
                  </a:lnTo>
                  <a:lnTo>
                    <a:pt x="197716" y="22428"/>
                  </a:lnTo>
                  <a:lnTo>
                    <a:pt x="196848" y="21602"/>
                  </a:lnTo>
                  <a:lnTo>
                    <a:pt x="195949" y="20794"/>
                  </a:lnTo>
                  <a:lnTo>
                    <a:pt x="195036" y="19995"/>
                  </a:lnTo>
                  <a:lnTo>
                    <a:pt x="194092" y="19215"/>
                  </a:lnTo>
                  <a:lnTo>
                    <a:pt x="193119" y="18435"/>
                  </a:lnTo>
                  <a:lnTo>
                    <a:pt x="192130" y="17673"/>
                  </a:lnTo>
                  <a:lnTo>
                    <a:pt x="191097" y="16920"/>
                  </a:lnTo>
                  <a:lnTo>
                    <a:pt x="190034" y="16176"/>
                  </a:lnTo>
                  <a:lnTo>
                    <a:pt x="188956" y="15451"/>
                  </a:lnTo>
                  <a:lnTo>
                    <a:pt x="187848" y="14735"/>
                  </a:lnTo>
                  <a:lnTo>
                    <a:pt x="187114" y="14285"/>
                  </a:lnTo>
                  <a:lnTo>
                    <a:pt x="186365" y="13835"/>
                  </a:lnTo>
                  <a:lnTo>
                    <a:pt x="185601" y="13395"/>
                  </a:lnTo>
                  <a:lnTo>
                    <a:pt x="184838" y="12963"/>
                  </a:lnTo>
                  <a:lnTo>
                    <a:pt x="184074" y="12532"/>
                  </a:lnTo>
                  <a:lnTo>
                    <a:pt x="183280" y="12109"/>
                  </a:lnTo>
                  <a:lnTo>
                    <a:pt x="182487" y="11705"/>
                  </a:lnTo>
                  <a:lnTo>
                    <a:pt x="181678" y="11292"/>
                  </a:lnTo>
                  <a:lnTo>
                    <a:pt x="180869" y="10898"/>
                  </a:lnTo>
                  <a:lnTo>
                    <a:pt x="180046" y="10503"/>
                  </a:lnTo>
                  <a:lnTo>
                    <a:pt x="179207" y="10126"/>
                  </a:lnTo>
                  <a:lnTo>
                    <a:pt x="178368" y="9741"/>
                  </a:lnTo>
                  <a:lnTo>
                    <a:pt x="177515" y="9374"/>
                  </a:lnTo>
                  <a:lnTo>
                    <a:pt x="176646" y="9016"/>
                  </a:lnTo>
                  <a:lnTo>
                    <a:pt x="175778" y="8658"/>
                  </a:lnTo>
                  <a:lnTo>
                    <a:pt x="174894" y="8309"/>
                  </a:lnTo>
                  <a:lnTo>
                    <a:pt x="173996" y="7969"/>
                  </a:lnTo>
                  <a:lnTo>
                    <a:pt x="173082" y="7629"/>
                  </a:lnTo>
                  <a:lnTo>
                    <a:pt x="172169" y="7308"/>
                  </a:lnTo>
                  <a:lnTo>
                    <a:pt x="171255" y="6987"/>
                  </a:lnTo>
                  <a:lnTo>
                    <a:pt x="170312" y="6675"/>
                  </a:lnTo>
                  <a:lnTo>
                    <a:pt x="169368" y="6362"/>
                  </a:lnTo>
                  <a:lnTo>
                    <a:pt x="168425" y="6069"/>
                  </a:lnTo>
                  <a:lnTo>
                    <a:pt x="167452" y="5775"/>
                  </a:lnTo>
                  <a:lnTo>
                    <a:pt x="166478" y="5490"/>
                  </a:lnTo>
                  <a:lnTo>
                    <a:pt x="165505" y="5215"/>
                  </a:lnTo>
                  <a:lnTo>
                    <a:pt x="164516" y="4949"/>
                  </a:lnTo>
                  <a:lnTo>
                    <a:pt x="163513" y="4682"/>
                  </a:lnTo>
                  <a:lnTo>
                    <a:pt x="162495" y="4425"/>
                  </a:lnTo>
                  <a:lnTo>
                    <a:pt x="161477" y="4178"/>
                  </a:lnTo>
                  <a:lnTo>
                    <a:pt x="160443" y="3939"/>
                  </a:lnTo>
                  <a:lnTo>
                    <a:pt x="159410" y="3700"/>
                  </a:lnTo>
                  <a:lnTo>
                    <a:pt x="158362" y="3471"/>
                  </a:lnTo>
                  <a:lnTo>
                    <a:pt x="157299" y="3250"/>
                  </a:lnTo>
                  <a:lnTo>
                    <a:pt x="156220" y="3039"/>
                  </a:lnTo>
                  <a:lnTo>
                    <a:pt x="155142" y="2837"/>
                  </a:lnTo>
                  <a:lnTo>
                    <a:pt x="154064" y="2635"/>
                  </a:lnTo>
                  <a:lnTo>
                    <a:pt x="152956" y="2442"/>
                  </a:lnTo>
                  <a:lnTo>
                    <a:pt x="151848" y="2259"/>
                  </a:lnTo>
                  <a:lnTo>
                    <a:pt x="150739" y="2084"/>
                  </a:lnTo>
                  <a:lnTo>
                    <a:pt x="149601" y="1910"/>
                  </a:lnTo>
                  <a:lnTo>
                    <a:pt x="148478" y="1754"/>
                  </a:lnTo>
                  <a:lnTo>
                    <a:pt x="147325" y="1598"/>
                  </a:lnTo>
                  <a:lnTo>
                    <a:pt x="146172" y="1451"/>
                  </a:lnTo>
                  <a:lnTo>
                    <a:pt x="145004" y="1304"/>
                  </a:lnTo>
                  <a:lnTo>
                    <a:pt x="143836" y="1176"/>
                  </a:lnTo>
                  <a:lnTo>
                    <a:pt x="142653" y="1047"/>
                  </a:lnTo>
                  <a:lnTo>
                    <a:pt x="141455" y="928"/>
                  </a:lnTo>
                  <a:lnTo>
                    <a:pt x="140257" y="818"/>
                  </a:lnTo>
                  <a:lnTo>
                    <a:pt x="139044" y="707"/>
                  </a:lnTo>
                  <a:lnTo>
                    <a:pt x="137816" y="616"/>
                  </a:lnTo>
                  <a:lnTo>
                    <a:pt x="136588" y="524"/>
                  </a:lnTo>
                  <a:lnTo>
                    <a:pt x="135345" y="441"/>
                  </a:lnTo>
                  <a:lnTo>
                    <a:pt x="134102" y="359"/>
                  </a:lnTo>
                  <a:lnTo>
                    <a:pt x="132844" y="294"/>
                  </a:lnTo>
                  <a:lnTo>
                    <a:pt x="131571" y="230"/>
                  </a:lnTo>
                  <a:lnTo>
                    <a:pt x="130299" y="175"/>
                  </a:lnTo>
                  <a:lnTo>
                    <a:pt x="129011" y="129"/>
                  </a:lnTo>
                  <a:lnTo>
                    <a:pt x="127708" y="92"/>
                  </a:lnTo>
                  <a:lnTo>
                    <a:pt x="126405" y="56"/>
                  </a:lnTo>
                  <a:lnTo>
                    <a:pt x="125087" y="28"/>
                  </a:lnTo>
                  <a:lnTo>
                    <a:pt x="123769" y="10"/>
                  </a:lnTo>
                  <a:lnTo>
                    <a:pt x="1224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137aa9371db_0_160"/>
            <p:cNvSpPr/>
            <p:nvPr/>
          </p:nvSpPr>
          <p:spPr>
            <a:xfrm>
              <a:off x="-17694725" y="-9564175"/>
              <a:ext cx="18477325" cy="5679200"/>
            </a:xfrm>
            <a:custGeom>
              <a:avLst/>
              <a:gdLst/>
              <a:ahLst/>
              <a:cxnLst/>
              <a:rect l="l" t="t" r="r" b="b"/>
              <a:pathLst>
                <a:path w="739093" h="227168" fill="none" extrusionOk="0">
                  <a:moveTo>
                    <a:pt x="31044" y="224680"/>
                  </a:moveTo>
                  <a:lnTo>
                    <a:pt x="31044" y="224680"/>
                  </a:lnTo>
                  <a:lnTo>
                    <a:pt x="31239" y="224836"/>
                  </a:lnTo>
                  <a:lnTo>
                    <a:pt x="31448" y="224983"/>
                  </a:lnTo>
                  <a:lnTo>
                    <a:pt x="31658" y="225120"/>
                  </a:lnTo>
                  <a:lnTo>
                    <a:pt x="31883" y="225258"/>
                  </a:lnTo>
                  <a:lnTo>
                    <a:pt x="32107" y="225387"/>
                  </a:lnTo>
                  <a:lnTo>
                    <a:pt x="32332" y="225515"/>
                  </a:lnTo>
                  <a:lnTo>
                    <a:pt x="32811" y="225763"/>
                  </a:lnTo>
                  <a:lnTo>
                    <a:pt x="33305" y="225983"/>
                  </a:lnTo>
                  <a:lnTo>
                    <a:pt x="33815" y="226185"/>
                  </a:lnTo>
                  <a:lnTo>
                    <a:pt x="34339" y="226369"/>
                  </a:lnTo>
                  <a:lnTo>
                    <a:pt x="34878" y="226534"/>
                  </a:lnTo>
                  <a:lnTo>
                    <a:pt x="35417" y="226681"/>
                  </a:lnTo>
                  <a:lnTo>
                    <a:pt x="35986" y="226810"/>
                  </a:lnTo>
                  <a:lnTo>
                    <a:pt x="36555" y="226920"/>
                  </a:lnTo>
                  <a:lnTo>
                    <a:pt x="37124" y="227011"/>
                  </a:lnTo>
                  <a:lnTo>
                    <a:pt x="37708" y="227076"/>
                  </a:lnTo>
                  <a:lnTo>
                    <a:pt x="38307" y="227131"/>
                  </a:lnTo>
                  <a:lnTo>
                    <a:pt x="38891" y="227158"/>
                  </a:lnTo>
                  <a:lnTo>
                    <a:pt x="39490" y="227168"/>
                  </a:lnTo>
                  <a:lnTo>
                    <a:pt x="39490" y="227168"/>
                  </a:lnTo>
                  <a:lnTo>
                    <a:pt x="39939" y="227158"/>
                  </a:lnTo>
                  <a:lnTo>
                    <a:pt x="40374" y="227140"/>
                  </a:lnTo>
                  <a:lnTo>
                    <a:pt x="40823" y="227112"/>
                  </a:lnTo>
                  <a:lnTo>
                    <a:pt x="41272" y="227076"/>
                  </a:lnTo>
                  <a:lnTo>
                    <a:pt x="41706" y="227030"/>
                  </a:lnTo>
                  <a:lnTo>
                    <a:pt x="42141" y="226966"/>
                  </a:lnTo>
                  <a:lnTo>
                    <a:pt x="42575" y="226892"/>
                  </a:lnTo>
                  <a:lnTo>
                    <a:pt x="43009" y="226810"/>
                  </a:lnTo>
                  <a:lnTo>
                    <a:pt x="43443" y="226709"/>
                  </a:lnTo>
                  <a:lnTo>
                    <a:pt x="43863" y="226598"/>
                  </a:lnTo>
                  <a:lnTo>
                    <a:pt x="44282" y="226479"/>
                  </a:lnTo>
                  <a:lnTo>
                    <a:pt x="44686" y="226350"/>
                  </a:lnTo>
                  <a:lnTo>
                    <a:pt x="45091" y="226213"/>
                  </a:lnTo>
                  <a:lnTo>
                    <a:pt x="45495" y="226057"/>
                  </a:lnTo>
                  <a:lnTo>
                    <a:pt x="45869" y="225891"/>
                  </a:lnTo>
                  <a:lnTo>
                    <a:pt x="46259" y="225708"/>
                  </a:lnTo>
                  <a:lnTo>
                    <a:pt x="46259" y="225708"/>
                  </a:lnTo>
                  <a:lnTo>
                    <a:pt x="46678" y="225488"/>
                  </a:lnTo>
                  <a:lnTo>
                    <a:pt x="47082" y="225258"/>
                  </a:lnTo>
                  <a:lnTo>
                    <a:pt x="47472" y="225019"/>
                  </a:lnTo>
                  <a:lnTo>
                    <a:pt x="47816" y="224771"/>
                  </a:lnTo>
                  <a:lnTo>
                    <a:pt x="48161" y="224505"/>
                  </a:lnTo>
                  <a:lnTo>
                    <a:pt x="48460" y="224239"/>
                  </a:lnTo>
                  <a:lnTo>
                    <a:pt x="48745" y="223973"/>
                  </a:lnTo>
                  <a:lnTo>
                    <a:pt x="49014" y="223688"/>
                  </a:lnTo>
                  <a:lnTo>
                    <a:pt x="49254" y="223404"/>
                  </a:lnTo>
                  <a:lnTo>
                    <a:pt x="49463" y="223110"/>
                  </a:lnTo>
                  <a:lnTo>
                    <a:pt x="49658" y="222807"/>
                  </a:lnTo>
                  <a:lnTo>
                    <a:pt x="49823" y="222504"/>
                  </a:lnTo>
                  <a:lnTo>
                    <a:pt x="49973" y="222201"/>
                  </a:lnTo>
                  <a:lnTo>
                    <a:pt x="50077" y="221889"/>
                  </a:lnTo>
                  <a:lnTo>
                    <a:pt x="50182" y="221577"/>
                  </a:lnTo>
                  <a:lnTo>
                    <a:pt x="50242" y="221255"/>
                  </a:lnTo>
                  <a:lnTo>
                    <a:pt x="50287" y="220943"/>
                  </a:lnTo>
                  <a:lnTo>
                    <a:pt x="50317" y="220622"/>
                  </a:lnTo>
                  <a:lnTo>
                    <a:pt x="50302" y="220301"/>
                  </a:lnTo>
                  <a:lnTo>
                    <a:pt x="50272" y="219979"/>
                  </a:lnTo>
                  <a:lnTo>
                    <a:pt x="50227" y="219667"/>
                  </a:lnTo>
                  <a:lnTo>
                    <a:pt x="50137" y="219346"/>
                  </a:lnTo>
                  <a:lnTo>
                    <a:pt x="50032" y="219034"/>
                  </a:lnTo>
                  <a:lnTo>
                    <a:pt x="49898" y="218722"/>
                  </a:lnTo>
                  <a:lnTo>
                    <a:pt x="49748" y="218410"/>
                  </a:lnTo>
                  <a:lnTo>
                    <a:pt x="49568" y="218107"/>
                  </a:lnTo>
                  <a:lnTo>
                    <a:pt x="49359" y="217804"/>
                  </a:lnTo>
                  <a:lnTo>
                    <a:pt x="49119" y="217510"/>
                  </a:lnTo>
                  <a:lnTo>
                    <a:pt x="48864" y="217216"/>
                  </a:lnTo>
                  <a:lnTo>
                    <a:pt x="48580" y="216931"/>
                  </a:lnTo>
                  <a:lnTo>
                    <a:pt x="48265" y="216647"/>
                  </a:lnTo>
                  <a:lnTo>
                    <a:pt x="47936" y="216381"/>
                  </a:lnTo>
                  <a:lnTo>
                    <a:pt x="47936" y="216381"/>
                  </a:lnTo>
                  <a:lnTo>
                    <a:pt x="45780" y="214719"/>
                  </a:lnTo>
                  <a:lnTo>
                    <a:pt x="43698" y="213094"/>
                  </a:lnTo>
                  <a:lnTo>
                    <a:pt x="41706" y="211524"/>
                  </a:lnTo>
                  <a:lnTo>
                    <a:pt x="39805" y="210000"/>
                  </a:lnTo>
                  <a:lnTo>
                    <a:pt x="37978" y="208522"/>
                  </a:lnTo>
                  <a:lnTo>
                    <a:pt x="36240" y="207099"/>
                  </a:lnTo>
                  <a:lnTo>
                    <a:pt x="34593" y="205722"/>
                  </a:lnTo>
                  <a:lnTo>
                    <a:pt x="33036" y="204410"/>
                  </a:lnTo>
                  <a:lnTo>
                    <a:pt x="31553" y="203152"/>
                  </a:lnTo>
                  <a:lnTo>
                    <a:pt x="30176" y="201958"/>
                  </a:lnTo>
                  <a:lnTo>
                    <a:pt x="28873" y="200820"/>
                  </a:lnTo>
                  <a:lnTo>
                    <a:pt x="27660" y="199755"/>
                  </a:lnTo>
                  <a:lnTo>
                    <a:pt x="26537" y="198754"/>
                  </a:lnTo>
                  <a:lnTo>
                    <a:pt x="25503" y="197818"/>
                  </a:lnTo>
                  <a:lnTo>
                    <a:pt x="23691" y="196166"/>
                  </a:lnTo>
                  <a:lnTo>
                    <a:pt x="23691" y="196166"/>
                  </a:lnTo>
                  <a:lnTo>
                    <a:pt x="24695" y="195257"/>
                  </a:lnTo>
                  <a:lnTo>
                    <a:pt x="25803" y="194238"/>
                  </a:lnTo>
                  <a:lnTo>
                    <a:pt x="27046" y="193136"/>
                  </a:lnTo>
                  <a:lnTo>
                    <a:pt x="28394" y="191933"/>
                  </a:lnTo>
                  <a:lnTo>
                    <a:pt x="29876" y="190648"/>
                  </a:lnTo>
                  <a:lnTo>
                    <a:pt x="31463" y="189280"/>
                  </a:lnTo>
                  <a:lnTo>
                    <a:pt x="33171" y="187830"/>
                  </a:lnTo>
                  <a:lnTo>
                    <a:pt x="34998" y="186297"/>
                  </a:lnTo>
                  <a:lnTo>
                    <a:pt x="36929" y="184690"/>
                  </a:lnTo>
                  <a:lnTo>
                    <a:pt x="38996" y="183019"/>
                  </a:lnTo>
                  <a:lnTo>
                    <a:pt x="41167" y="181275"/>
                  </a:lnTo>
                  <a:lnTo>
                    <a:pt x="43443" y="179457"/>
                  </a:lnTo>
                  <a:lnTo>
                    <a:pt x="45839" y="177585"/>
                  </a:lnTo>
                  <a:lnTo>
                    <a:pt x="48355" y="175657"/>
                  </a:lnTo>
                  <a:lnTo>
                    <a:pt x="50991" y="173665"/>
                  </a:lnTo>
                  <a:lnTo>
                    <a:pt x="53731" y="171627"/>
                  </a:lnTo>
                  <a:lnTo>
                    <a:pt x="55139" y="170589"/>
                  </a:lnTo>
                  <a:lnTo>
                    <a:pt x="56577" y="169533"/>
                  </a:lnTo>
                  <a:lnTo>
                    <a:pt x="58044" y="168478"/>
                  </a:lnTo>
                  <a:lnTo>
                    <a:pt x="59542" y="167404"/>
                  </a:lnTo>
                  <a:lnTo>
                    <a:pt x="61054" y="166311"/>
                  </a:lnTo>
                  <a:lnTo>
                    <a:pt x="62611" y="165219"/>
                  </a:lnTo>
                  <a:lnTo>
                    <a:pt x="64184" y="164117"/>
                  </a:lnTo>
                  <a:lnTo>
                    <a:pt x="65786" y="163006"/>
                  </a:lnTo>
                  <a:lnTo>
                    <a:pt x="67418" y="161877"/>
                  </a:lnTo>
                  <a:lnTo>
                    <a:pt x="69081" y="160748"/>
                  </a:lnTo>
                  <a:lnTo>
                    <a:pt x="70773" y="159610"/>
                  </a:lnTo>
                  <a:lnTo>
                    <a:pt x="72495" y="158453"/>
                  </a:lnTo>
                  <a:lnTo>
                    <a:pt x="74232" y="157305"/>
                  </a:lnTo>
                  <a:lnTo>
                    <a:pt x="75999" y="156139"/>
                  </a:lnTo>
                  <a:lnTo>
                    <a:pt x="77796" y="154964"/>
                  </a:lnTo>
                  <a:lnTo>
                    <a:pt x="79623" y="153789"/>
                  </a:lnTo>
                  <a:lnTo>
                    <a:pt x="81465" y="152614"/>
                  </a:lnTo>
                  <a:lnTo>
                    <a:pt x="83352" y="151421"/>
                  </a:lnTo>
                  <a:lnTo>
                    <a:pt x="85254" y="150227"/>
                  </a:lnTo>
                  <a:lnTo>
                    <a:pt x="87185" y="149034"/>
                  </a:lnTo>
                  <a:lnTo>
                    <a:pt x="89132" y="147831"/>
                  </a:lnTo>
                  <a:lnTo>
                    <a:pt x="91124" y="146629"/>
                  </a:lnTo>
                  <a:lnTo>
                    <a:pt x="93131" y="145417"/>
                  </a:lnTo>
                  <a:lnTo>
                    <a:pt x="95167" y="144205"/>
                  </a:lnTo>
                  <a:lnTo>
                    <a:pt x="97234" y="142984"/>
                  </a:lnTo>
                  <a:lnTo>
                    <a:pt x="99315" y="141772"/>
                  </a:lnTo>
                  <a:lnTo>
                    <a:pt x="101442" y="140551"/>
                  </a:lnTo>
                  <a:lnTo>
                    <a:pt x="103583" y="139330"/>
                  </a:lnTo>
                  <a:lnTo>
                    <a:pt x="105740" y="138109"/>
                  </a:lnTo>
                  <a:lnTo>
                    <a:pt x="107941" y="136888"/>
                  </a:lnTo>
                  <a:lnTo>
                    <a:pt x="110157" y="135667"/>
                  </a:lnTo>
                  <a:lnTo>
                    <a:pt x="112403" y="134437"/>
                  </a:lnTo>
                  <a:lnTo>
                    <a:pt x="112403" y="134437"/>
                  </a:lnTo>
                  <a:lnTo>
                    <a:pt x="114844" y="133134"/>
                  </a:lnTo>
                  <a:lnTo>
                    <a:pt x="117285" y="131830"/>
                  </a:lnTo>
                  <a:lnTo>
                    <a:pt x="119741" y="130545"/>
                  </a:lnTo>
                  <a:lnTo>
                    <a:pt x="122197" y="129278"/>
                  </a:lnTo>
                  <a:lnTo>
                    <a:pt x="124653" y="128011"/>
                  </a:lnTo>
                  <a:lnTo>
                    <a:pt x="127124" y="126772"/>
                  </a:lnTo>
                  <a:lnTo>
                    <a:pt x="129610" y="125532"/>
                  </a:lnTo>
                  <a:lnTo>
                    <a:pt x="132096" y="124311"/>
                  </a:lnTo>
                  <a:lnTo>
                    <a:pt x="134581" y="123109"/>
                  </a:lnTo>
                  <a:lnTo>
                    <a:pt x="137082" y="121906"/>
                  </a:lnTo>
                  <a:lnTo>
                    <a:pt x="139583" y="120722"/>
                  </a:lnTo>
                  <a:lnTo>
                    <a:pt x="142099" y="119556"/>
                  </a:lnTo>
                  <a:lnTo>
                    <a:pt x="144615" y="118399"/>
                  </a:lnTo>
                  <a:lnTo>
                    <a:pt x="147145" y="117252"/>
                  </a:lnTo>
                  <a:lnTo>
                    <a:pt x="149676" y="116122"/>
                  </a:lnTo>
                  <a:lnTo>
                    <a:pt x="152207" y="115002"/>
                  </a:lnTo>
                  <a:lnTo>
                    <a:pt x="154753" y="113901"/>
                  </a:lnTo>
                  <a:lnTo>
                    <a:pt x="157299" y="112808"/>
                  </a:lnTo>
                  <a:lnTo>
                    <a:pt x="159859" y="111725"/>
                  </a:lnTo>
                  <a:lnTo>
                    <a:pt x="162420" y="110660"/>
                  </a:lnTo>
                  <a:lnTo>
                    <a:pt x="164981" y="109614"/>
                  </a:lnTo>
                  <a:lnTo>
                    <a:pt x="167556" y="108576"/>
                  </a:lnTo>
                  <a:lnTo>
                    <a:pt x="170132" y="107548"/>
                  </a:lnTo>
                  <a:lnTo>
                    <a:pt x="172723" y="106529"/>
                  </a:lnTo>
                  <a:lnTo>
                    <a:pt x="175313" y="105537"/>
                  </a:lnTo>
                  <a:lnTo>
                    <a:pt x="177904" y="104546"/>
                  </a:lnTo>
                  <a:lnTo>
                    <a:pt x="180495" y="103573"/>
                  </a:lnTo>
                  <a:lnTo>
                    <a:pt x="183100" y="102618"/>
                  </a:lnTo>
                  <a:lnTo>
                    <a:pt x="185721" y="101673"/>
                  </a:lnTo>
                  <a:lnTo>
                    <a:pt x="188327" y="100736"/>
                  </a:lnTo>
                  <a:lnTo>
                    <a:pt x="190947" y="99818"/>
                  </a:lnTo>
                  <a:lnTo>
                    <a:pt x="193583" y="98909"/>
                  </a:lnTo>
                  <a:lnTo>
                    <a:pt x="193583" y="98909"/>
                  </a:lnTo>
                  <a:lnTo>
                    <a:pt x="193478" y="101682"/>
                  </a:lnTo>
                  <a:lnTo>
                    <a:pt x="193403" y="104408"/>
                  </a:lnTo>
                  <a:lnTo>
                    <a:pt x="193358" y="107098"/>
                  </a:lnTo>
                  <a:lnTo>
                    <a:pt x="193343" y="108429"/>
                  </a:lnTo>
                  <a:lnTo>
                    <a:pt x="193343" y="109751"/>
                  </a:lnTo>
                  <a:lnTo>
                    <a:pt x="193343" y="109751"/>
                  </a:lnTo>
                  <a:lnTo>
                    <a:pt x="193358" y="110100"/>
                  </a:lnTo>
                  <a:lnTo>
                    <a:pt x="193388" y="110431"/>
                  </a:lnTo>
                  <a:lnTo>
                    <a:pt x="193463" y="110761"/>
                  </a:lnTo>
                  <a:lnTo>
                    <a:pt x="193553" y="111092"/>
                  </a:lnTo>
                  <a:lnTo>
                    <a:pt x="193673" y="111413"/>
                  </a:lnTo>
                  <a:lnTo>
                    <a:pt x="193823" y="111725"/>
                  </a:lnTo>
                  <a:lnTo>
                    <a:pt x="194002" y="112037"/>
                  </a:lnTo>
                  <a:lnTo>
                    <a:pt x="194197" y="112340"/>
                  </a:lnTo>
                  <a:lnTo>
                    <a:pt x="194407" y="112634"/>
                  </a:lnTo>
                  <a:lnTo>
                    <a:pt x="194646" y="112918"/>
                  </a:lnTo>
                  <a:lnTo>
                    <a:pt x="194901" y="113194"/>
                  </a:lnTo>
                  <a:lnTo>
                    <a:pt x="195185" y="113469"/>
                  </a:lnTo>
                  <a:lnTo>
                    <a:pt x="195485" y="113726"/>
                  </a:lnTo>
                  <a:lnTo>
                    <a:pt x="195814" y="113974"/>
                  </a:lnTo>
                  <a:lnTo>
                    <a:pt x="196159" y="114213"/>
                  </a:lnTo>
                  <a:lnTo>
                    <a:pt x="196518" y="114452"/>
                  </a:lnTo>
                  <a:lnTo>
                    <a:pt x="196892" y="114663"/>
                  </a:lnTo>
                  <a:lnTo>
                    <a:pt x="197282" y="114874"/>
                  </a:lnTo>
                  <a:lnTo>
                    <a:pt x="197686" y="115076"/>
                  </a:lnTo>
                  <a:lnTo>
                    <a:pt x="198120" y="115259"/>
                  </a:lnTo>
                  <a:lnTo>
                    <a:pt x="198555" y="115434"/>
                  </a:lnTo>
                  <a:lnTo>
                    <a:pt x="199004" y="115590"/>
                  </a:lnTo>
                  <a:lnTo>
                    <a:pt x="199468" y="115737"/>
                  </a:lnTo>
                  <a:lnTo>
                    <a:pt x="199947" y="115875"/>
                  </a:lnTo>
                  <a:lnTo>
                    <a:pt x="200442" y="115985"/>
                  </a:lnTo>
                  <a:lnTo>
                    <a:pt x="200951" y="116095"/>
                  </a:lnTo>
                  <a:lnTo>
                    <a:pt x="201460" y="116187"/>
                  </a:lnTo>
                  <a:lnTo>
                    <a:pt x="201984" y="116260"/>
                  </a:lnTo>
                  <a:lnTo>
                    <a:pt x="202523" y="116315"/>
                  </a:lnTo>
                  <a:lnTo>
                    <a:pt x="203062" y="116361"/>
                  </a:lnTo>
                  <a:lnTo>
                    <a:pt x="203616" y="116379"/>
                  </a:lnTo>
                  <a:lnTo>
                    <a:pt x="204170" y="116389"/>
                  </a:lnTo>
                  <a:lnTo>
                    <a:pt x="204170" y="116389"/>
                  </a:lnTo>
                  <a:lnTo>
                    <a:pt x="204724" y="116379"/>
                  </a:lnTo>
                  <a:lnTo>
                    <a:pt x="205278" y="116361"/>
                  </a:lnTo>
                  <a:lnTo>
                    <a:pt x="205818" y="116315"/>
                  </a:lnTo>
                  <a:lnTo>
                    <a:pt x="206342" y="116260"/>
                  </a:lnTo>
                  <a:lnTo>
                    <a:pt x="206866" y="116187"/>
                  </a:lnTo>
                  <a:lnTo>
                    <a:pt x="207390" y="116095"/>
                  </a:lnTo>
                  <a:lnTo>
                    <a:pt x="207884" y="115985"/>
                  </a:lnTo>
                  <a:lnTo>
                    <a:pt x="208378" y="115875"/>
                  </a:lnTo>
                  <a:lnTo>
                    <a:pt x="208858" y="115737"/>
                  </a:lnTo>
                  <a:lnTo>
                    <a:pt x="209322" y="115590"/>
                  </a:lnTo>
                  <a:lnTo>
                    <a:pt x="209786" y="115434"/>
                  </a:lnTo>
                  <a:lnTo>
                    <a:pt x="210220" y="115259"/>
                  </a:lnTo>
                  <a:lnTo>
                    <a:pt x="210640" y="115076"/>
                  </a:lnTo>
                  <a:lnTo>
                    <a:pt x="211059" y="114874"/>
                  </a:lnTo>
                  <a:lnTo>
                    <a:pt x="211448" y="114663"/>
                  </a:lnTo>
                  <a:lnTo>
                    <a:pt x="211823" y="114452"/>
                  </a:lnTo>
                  <a:lnTo>
                    <a:pt x="212182" y="114213"/>
                  </a:lnTo>
                  <a:lnTo>
                    <a:pt x="212526" y="113974"/>
                  </a:lnTo>
                  <a:lnTo>
                    <a:pt x="212841" y="113726"/>
                  </a:lnTo>
                  <a:lnTo>
                    <a:pt x="213140" y="113469"/>
                  </a:lnTo>
                  <a:lnTo>
                    <a:pt x="213425" y="113194"/>
                  </a:lnTo>
                  <a:lnTo>
                    <a:pt x="213694" y="112918"/>
                  </a:lnTo>
                  <a:lnTo>
                    <a:pt x="213934" y="112634"/>
                  </a:lnTo>
                  <a:lnTo>
                    <a:pt x="214144" y="112340"/>
                  </a:lnTo>
                  <a:lnTo>
                    <a:pt x="214338" y="112037"/>
                  </a:lnTo>
                  <a:lnTo>
                    <a:pt x="214503" y="111725"/>
                  </a:lnTo>
                  <a:lnTo>
                    <a:pt x="214653" y="111413"/>
                  </a:lnTo>
                  <a:lnTo>
                    <a:pt x="214773" y="111092"/>
                  </a:lnTo>
                  <a:lnTo>
                    <a:pt x="214877" y="110761"/>
                  </a:lnTo>
                  <a:lnTo>
                    <a:pt x="214937" y="110431"/>
                  </a:lnTo>
                  <a:lnTo>
                    <a:pt x="214982" y="110100"/>
                  </a:lnTo>
                  <a:lnTo>
                    <a:pt x="214997" y="109751"/>
                  </a:lnTo>
                  <a:lnTo>
                    <a:pt x="214997" y="109751"/>
                  </a:lnTo>
                  <a:lnTo>
                    <a:pt x="214997" y="107943"/>
                  </a:lnTo>
                  <a:lnTo>
                    <a:pt x="215027" y="106107"/>
                  </a:lnTo>
                  <a:lnTo>
                    <a:pt x="215072" y="104252"/>
                  </a:lnTo>
                  <a:lnTo>
                    <a:pt x="215117" y="102370"/>
                  </a:lnTo>
                  <a:lnTo>
                    <a:pt x="215252" y="98542"/>
                  </a:lnTo>
                  <a:lnTo>
                    <a:pt x="215417" y="94604"/>
                  </a:lnTo>
                  <a:lnTo>
                    <a:pt x="215417" y="94604"/>
                  </a:lnTo>
                  <a:lnTo>
                    <a:pt x="215521" y="91932"/>
                  </a:lnTo>
                  <a:lnTo>
                    <a:pt x="215521" y="91932"/>
                  </a:lnTo>
                  <a:lnTo>
                    <a:pt x="217199" y="91446"/>
                  </a:lnTo>
                  <a:lnTo>
                    <a:pt x="218876" y="90959"/>
                  </a:lnTo>
                  <a:lnTo>
                    <a:pt x="222215" y="90014"/>
                  </a:lnTo>
                  <a:lnTo>
                    <a:pt x="222215" y="90014"/>
                  </a:lnTo>
                  <a:lnTo>
                    <a:pt x="224447" y="89389"/>
                  </a:lnTo>
                  <a:lnTo>
                    <a:pt x="226678" y="88783"/>
                  </a:lnTo>
                  <a:lnTo>
                    <a:pt x="228909" y="88177"/>
                  </a:lnTo>
                  <a:lnTo>
                    <a:pt x="231140" y="87590"/>
                  </a:lnTo>
                  <a:lnTo>
                    <a:pt x="233387" y="87012"/>
                  </a:lnTo>
                  <a:lnTo>
                    <a:pt x="235633" y="86442"/>
                  </a:lnTo>
                  <a:lnTo>
                    <a:pt x="237879" y="85882"/>
                  </a:lnTo>
                  <a:lnTo>
                    <a:pt x="240125" y="85332"/>
                  </a:lnTo>
                  <a:lnTo>
                    <a:pt x="242372" y="84781"/>
                  </a:lnTo>
                  <a:lnTo>
                    <a:pt x="244618" y="84248"/>
                  </a:lnTo>
                  <a:lnTo>
                    <a:pt x="246879" y="83734"/>
                  </a:lnTo>
                  <a:lnTo>
                    <a:pt x="249140" y="83220"/>
                  </a:lnTo>
                  <a:lnTo>
                    <a:pt x="251402" y="82715"/>
                  </a:lnTo>
                  <a:lnTo>
                    <a:pt x="253663" y="82219"/>
                  </a:lnTo>
                  <a:lnTo>
                    <a:pt x="255924" y="81733"/>
                  </a:lnTo>
                  <a:lnTo>
                    <a:pt x="258200" y="81265"/>
                  </a:lnTo>
                  <a:lnTo>
                    <a:pt x="260461" y="80797"/>
                  </a:lnTo>
                  <a:lnTo>
                    <a:pt x="262738" y="80347"/>
                  </a:lnTo>
                  <a:lnTo>
                    <a:pt x="265014" y="79897"/>
                  </a:lnTo>
                  <a:lnTo>
                    <a:pt x="267305" y="79465"/>
                  </a:lnTo>
                  <a:lnTo>
                    <a:pt x="269581" y="79034"/>
                  </a:lnTo>
                  <a:lnTo>
                    <a:pt x="271857" y="78621"/>
                  </a:lnTo>
                  <a:lnTo>
                    <a:pt x="274149" y="78217"/>
                  </a:lnTo>
                  <a:lnTo>
                    <a:pt x="276440" y="77813"/>
                  </a:lnTo>
                  <a:lnTo>
                    <a:pt x="278731" y="77427"/>
                  </a:lnTo>
                  <a:lnTo>
                    <a:pt x="281022" y="77051"/>
                  </a:lnTo>
                  <a:lnTo>
                    <a:pt x="283313" y="76684"/>
                  </a:lnTo>
                  <a:lnTo>
                    <a:pt x="285619" y="76326"/>
                  </a:lnTo>
                  <a:lnTo>
                    <a:pt x="287911" y="75977"/>
                  </a:lnTo>
                  <a:lnTo>
                    <a:pt x="290217" y="75637"/>
                  </a:lnTo>
                  <a:lnTo>
                    <a:pt x="292523" y="75316"/>
                  </a:lnTo>
                  <a:lnTo>
                    <a:pt x="294829" y="74995"/>
                  </a:lnTo>
                  <a:lnTo>
                    <a:pt x="297135" y="74682"/>
                  </a:lnTo>
                  <a:lnTo>
                    <a:pt x="299441" y="74389"/>
                  </a:lnTo>
                  <a:lnTo>
                    <a:pt x="301763" y="74095"/>
                  </a:lnTo>
                  <a:lnTo>
                    <a:pt x="304069" y="73810"/>
                  </a:lnTo>
                  <a:lnTo>
                    <a:pt x="306390" y="73544"/>
                  </a:lnTo>
                  <a:lnTo>
                    <a:pt x="308711" y="73287"/>
                  </a:lnTo>
                  <a:lnTo>
                    <a:pt x="311032" y="73030"/>
                  </a:lnTo>
                  <a:lnTo>
                    <a:pt x="313353" y="72791"/>
                  </a:lnTo>
                  <a:lnTo>
                    <a:pt x="315674" y="72562"/>
                  </a:lnTo>
                  <a:lnTo>
                    <a:pt x="317995" y="72341"/>
                  </a:lnTo>
                  <a:lnTo>
                    <a:pt x="320332" y="72130"/>
                  </a:lnTo>
                  <a:lnTo>
                    <a:pt x="322653" y="71928"/>
                  </a:lnTo>
                  <a:lnTo>
                    <a:pt x="324989" y="71736"/>
                  </a:lnTo>
                  <a:lnTo>
                    <a:pt x="327325" y="71552"/>
                  </a:lnTo>
                  <a:lnTo>
                    <a:pt x="329646" y="71378"/>
                  </a:lnTo>
                  <a:lnTo>
                    <a:pt x="331982" y="71221"/>
                  </a:lnTo>
                  <a:lnTo>
                    <a:pt x="334318" y="71065"/>
                  </a:lnTo>
                  <a:lnTo>
                    <a:pt x="336669" y="70928"/>
                  </a:lnTo>
                  <a:lnTo>
                    <a:pt x="339005" y="70790"/>
                  </a:lnTo>
                  <a:lnTo>
                    <a:pt x="341342" y="70671"/>
                  </a:lnTo>
                  <a:lnTo>
                    <a:pt x="343693" y="70551"/>
                  </a:lnTo>
                  <a:lnTo>
                    <a:pt x="346029" y="70450"/>
                  </a:lnTo>
                  <a:lnTo>
                    <a:pt x="348380" y="70358"/>
                  </a:lnTo>
                  <a:lnTo>
                    <a:pt x="350731" y="70276"/>
                  </a:lnTo>
                  <a:lnTo>
                    <a:pt x="353067" y="70202"/>
                  </a:lnTo>
                  <a:lnTo>
                    <a:pt x="355418" y="70138"/>
                  </a:lnTo>
                  <a:lnTo>
                    <a:pt x="357769" y="70083"/>
                  </a:lnTo>
                  <a:lnTo>
                    <a:pt x="360120" y="70037"/>
                  </a:lnTo>
                  <a:lnTo>
                    <a:pt x="362486" y="70000"/>
                  </a:lnTo>
                  <a:lnTo>
                    <a:pt x="364837" y="69973"/>
                  </a:lnTo>
                  <a:lnTo>
                    <a:pt x="367188" y="69964"/>
                  </a:lnTo>
                  <a:lnTo>
                    <a:pt x="369539" y="69955"/>
                  </a:lnTo>
                  <a:lnTo>
                    <a:pt x="369539" y="69955"/>
                  </a:lnTo>
                  <a:lnTo>
                    <a:pt x="371681" y="69964"/>
                  </a:lnTo>
                  <a:lnTo>
                    <a:pt x="373807" y="69973"/>
                  </a:lnTo>
                  <a:lnTo>
                    <a:pt x="375934" y="69991"/>
                  </a:lnTo>
                  <a:lnTo>
                    <a:pt x="378045" y="70019"/>
                  </a:lnTo>
                  <a:lnTo>
                    <a:pt x="380157" y="70056"/>
                  </a:lnTo>
                  <a:lnTo>
                    <a:pt x="382268" y="70101"/>
                  </a:lnTo>
                  <a:lnTo>
                    <a:pt x="384365" y="70157"/>
                  </a:lnTo>
                  <a:lnTo>
                    <a:pt x="386461" y="70212"/>
                  </a:lnTo>
                  <a:lnTo>
                    <a:pt x="388543" y="70276"/>
                  </a:lnTo>
                  <a:lnTo>
                    <a:pt x="390624" y="70358"/>
                  </a:lnTo>
                  <a:lnTo>
                    <a:pt x="392706" y="70441"/>
                  </a:lnTo>
                  <a:lnTo>
                    <a:pt x="394772" y="70524"/>
                  </a:lnTo>
                  <a:lnTo>
                    <a:pt x="396839" y="70625"/>
                  </a:lnTo>
                  <a:lnTo>
                    <a:pt x="398905" y="70726"/>
                  </a:lnTo>
                  <a:lnTo>
                    <a:pt x="400957" y="70845"/>
                  </a:lnTo>
                  <a:lnTo>
                    <a:pt x="402994" y="70964"/>
                  </a:lnTo>
                  <a:lnTo>
                    <a:pt x="405030" y="71093"/>
                  </a:lnTo>
                  <a:lnTo>
                    <a:pt x="407067" y="71221"/>
                  </a:lnTo>
                  <a:lnTo>
                    <a:pt x="409103" y="71368"/>
                  </a:lnTo>
                  <a:lnTo>
                    <a:pt x="411125" y="71515"/>
                  </a:lnTo>
                  <a:lnTo>
                    <a:pt x="413132" y="71671"/>
                  </a:lnTo>
                  <a:lnTo>
                    <a:pt x="415153" y="71827"/>
                  </a:lnTo>
                  <a:lnTo>
                    <a:pt x="417145" y="72002"/>
                  </a:lnTo>
                  <a:lnTo>
                    <a:pt x="419152" y="72176"/>
                  </a:lnTo>
                  <a:lnTo>
                    <a:pt x="421143" y="72360"/>
                  </a:lnTo>
                  <a:lnTo>
                    <a:pt x="423120" y="72543"/>
                  </a:lnTo>
                  <a:lnTo>
                    <a:pt x="425097" y="72745"/>
                  </a:lnTo>
                  <a:lnTo>
                    <a:pt x="427073" y="72947"/>
                  </a:lnTo>
                  <a:lnTo>
                    <a:pt x="429050" y="73158"/>
                  </a:lnTo>
                  <a:lnTo>
                    <a:pt x="431012" y="73370"/>
                  </a:lnTo>
                  <a:lnTo>
                    <a:pt x="432959" y="73599"/>
                  </a:lnTo>
                  <a:lnTo>
                    <a:pt x="434905" y="73829"/>
                  </a:lnTo>
                  <a:lnTo>
                    <a:pt x="436852" y="74058"/>
                  </a:lnTo>
                  <a:lnTo>
                    <a:pt x="438784" y="74297"/>
                  </a:lnTo>
                  <a:lnTo>
                    <a:pt x="440716" y="74545"/>
                  </a:lnTo>
                  <a:lnTo>
                    <a:pt x="442648" y="74802"/>
                  </a:lnTo>
                  <a:lnTo>
                    <a:pt x="444564" y="75068"/>
                  </a:lnTo>
                  <a:lnTo>
                    <a:pt x="446466" y="75334"/>
                  </a:lnTo>
                  <a:lnTo>
                    <a:pt x="448383" y="75600"/>
                  </a:lnTo>
                  <a:lnTo>
                    <a:pt x="450270" y="75885"/>
                  </a:lnTo>
                  <a:lnTo>
                    <a:pt x="452172" y="76160"/>
                  </a:lnTo>
                  <a:lnTo>
                    <a:pt x="454058" y="76454"/>
                  </a:lnTo>
                  <a:lnTo>
                    <a:pt x="455930" y="76748"/>
                  </a:lnTo>
                  <a:lnTo>
                    <a:pt x="457802" y="77051"/>
                  </a:lnTo>
                  <a:lnTo>
                    <a:pt x="459674" y="77363"/>
                  </a:lnTo>
                  <a:lnTo>
                    <a:pt x="461531" y="77675"/>
                  </a:lnTo>
                  <a:lnTo>
                    <a:pt x="463388" y="77987"/>
                  </a:lnTo>
                  <a:lnTo>
                    <a:pt x="465245" y="78318"/>
                  </a:lnTo>
                  <a:lnTo>
                    <a:pt x="467087" y="78648"/>
                  </a:lnTo>
                  <a:lnTo>
                    <a:pt x="468914" y="78979"/>
                  </a:lnTo>
                  <a:lnTo>
                    <a:pt x="470741" y="79318"/>
                  </a:lnTo>
                  <a:lnTo>
                    <a:pt x="472568" y="79667"/>
                  </a:lnTo>
                  <a:lnTo>
                    <a:pt x="474395" y="80016"/>
                  </a:lnTo>
                  <a:lnTo>
                    <a:pt x="476192" y="80374"/>
                  </a:lnTo>
                  <a:lnTo>
                    <a:pt x="478004" y="80732"/>
                  </a:lnTo>
                  <a:lnTo>
                    <a:pt x="479801" y="81099"/>
                  </a:lnTo>
                  <a:lnTo>
                    <a:pt x="481598" y="81476"/>
                  </a:lnTo>
                  <a:lnTo>
                    <a:pt x="483380" y="81852"/>
                  </a:lnTo>
                  <a:lnTo>
                    <a:pt x="485147" y="82229"/>
                  </a:lnTo>
                  <a:lnTo>
                    <a:pt x="486929" y="82614"/>
                  </a:lnTo>
                  <a:lnTo>
                    <a:pt x="488696" y="83009"/>
                  </a:lnTo>
                  <a:lnTo>
                    <a:pt x="490448" y="83404"/>
                  </a:lnTo>
                  <a:lnTo>
                    <a:pt x="492200" y="83798"/>
                  </a:lnTo>
                  <a:lnTo>
                    <a:pt x="493952" y="84202"/>
                  </a:lnTo>
                  <a:lnTo>
                    <a:pt x="495689" y="84616"/>
                  </a:lnTo>
                  <a:lnTo>
                    <a:pt x="497426" y="85029"/>
                  </a:lnTo>
                  <a:lnTo>
                    <a:pt x="499148" y="85451"/>
                  </a:lnTo>
                  <a:lnTo>
                    <a:pt x="500870" y="85873"/>
                  </a:lnTo>
                  <a:lnTo>
                    <a:pt x="502578" y="86296"/>
                  </a:lnTo>
                  <a:lnTo>
                    <a:pt x="504285" y="86727"/>
                  </a:lnTo>
                  <a:lnTo>
                    <a:pt x="507684" y="87608"/>
                  </a:lnTo>
                  <a:lnTo>
                    <a:pt x="511053" y="88499"/>
                  </a:lnTo>
                  <a:lnTo>
                    <a:pt x="514393" y="89408"/>
                  </a:lnTo>
                  <a:lnTo>
                    <a:pt x="517702" y="90326"/>
                  </a:lnTo>
                  <a:lnTo>
                    <a:pt x="520997" y="91271"/>
                  </a:lnTo>
                  <a:lnTo>
                    <a:pt x="524246" y="92226"/>
                  </a:lnTo>
                  <a:lnTo>
                    <a:pt x="527481" y="93190"/>
                  </a:lnTo>
                  <a:lnTo>
                    <a:pt x="530701" y="94172"/>
                  </a:lnTo>
                  <a:lnTo>
                    <a:pt x="533875" y="95164"/>
                  </a:lnTo>
                  <a:lnTo>
                    <a:pt x="537035" y="96174"/>
                  </a:lnTo>
                  <a:lnTo>
                    <a:pt x="540150" y="97193"/>
                  </a:lnTo>
                  <a:lnTo>
                    <a:pt x="543250" y="98230"/>
                  </a:lnTo>
                  <a:lnTo>
                    <a:pt x="546335" y="99277"/>
                  </a:lnTo>
                  <a:lnTo>
                    <a:pt x="549375" y="100332"/>
                  </a:lnTo>
                  <a:lnTo>
                    <a:pt x="552384" y="101397"/>
                  </a:lnTo>
                  <a:lnTo>
                    <a:pt x="555379" y="102471"/>
                  </a:lnTo>
                  <a:lnTo>
                    <a:pt x="558345" y="103555"/>
                  </a:lnTo>
                  <a:lnTo>
                    <a:pt x="561280" y="104656"/>
                  </a:lnTo>
                  <a:lnTo>
                    <a:pt x="564185" y="105758"/>
                  </a:lnTo>
                  <a:lnTo>
                    <a:pt x="567060" y="106869"/>
                  </a:lnTo>
                  <a:lnTo>
                    <a:pt x="569920" y="107989"/>
                  </a:lnTo>
                  <a:lnTo>
                    <a:pt x="572736" y="109118"/>
                  </a:lnTo>
                  <a:lnTo>
                    <a:pt x="575536" y="110256"/>
                  </a:lnTo>
                  <a:lnTo>
                    <a:pt x="578306" y="111395"/>
                  </a:lnTo>
                  <a:lnTo>
                    <a:pt x="581047" y="112551"/>
                  </a:lnTo>
                  <a:lnTo>
                    <a:pt x="583757" y="113699"/>
                  </a:lnTo>
                  <a:lnTo>
                    <a:pt x="586438" y="114865"/>
                  </a:lnTo>
                  <a:lnTo>
                    <a:pt x="589088" y="116021"/>
                  </a:lnTo>
                  <a:lnTo>
                    <a:pt x="591724" y="117196"/>
                  </a:lnTo>
                  <a:lnTo>
                    <a:pt x="591724" y="117196"/>
                  </a:lnTo>
                  <a:lnTo>
                    <a:pt x="591529" y="118133"/>
                  </a:lnTo>
                  <a:lnTo>
                    <a:pt x="591349" y="119060"/>
                  </a:lnTo>
                  <a:lnTo>
                    <a:pt x="591185" y="119996"/>
                  </a:lnTo>
                  <a:lnTo>
                    <a:pt x="591035" y="120933"/>
                  </a:lnTo>
                  <a:lnTo>
                    <a:pt x="590900" y="121869"/>
                  </a:lnTo>
                  <a:lnTo>
                    <a:pt x="590780" y="122806"/>
                  </a:lnTo>
                  <a:lnTo>
                    <a:pt x="590661" y="123733"/>
                  </a:lnTo>
                  <a:lnTo>
                    <a:pt x="590571" y="124669"/>
                  </a:lnTo>
                  <a:lnTo>
                    <a:pt x="590481" y="125596"/>
                  </a:lnTo>
                  <a:lnTo>
                    <a:pt x="590406" y="126524"/>
                  </a:lnTo>
                  <a:lnTo>
                    <a:pt x="590346" y="127451"/>
                  </a:lnTo>
                  <a:lnTo>
                    <a:pt x="590301" y="128378"/>
                  </a:lnTo>
                  <a:lnTo>
                    <a:pt x="590256" y="129296"/>
                  </a:lnTo>
                  <a:lnTo>
                    <a:pt x="590226" y="130214"/>
                  </a:lnTo>
                  <a:lnTo>
                    <a:pt x="590181" y="132041"/>
                  </a:lnTo>
                  <a:lnTo>
                    <a:pt x="590181" y="133859"/>
                  </a:lnTo>
                  <a:lnTo>
                    <a:pt x="590196" y="135649"/>
                  </a:lnTo>
                  <a:lnTo>
                    <a:pt x="590241" y="137421"/>
                  </a:lnTo>
                  <a:lnTo>
                    <a:pt x="590301" y="139165"/>
                  </a:lnTo>
                  <a:lnTo>
                    <a:pt x="590376" y="140891"/>
                  </a:lnTo>
                  <a:lnTo>
                    <a:pt x="590466" y="142589"/>
                  </a:lnTo>
                  <a:lnTo>
                    <a:pt x="590646" y="145885"/>
                  </a:lnTo>
                  <a:lnTo>
                    <a:pt x="590646" y="145885"/>
                  </a:lnTo>
                  <a:lnTo>
                    <a:pt x="590795" y="148474"/>
                  </a:lnTo>
                  <a:lnTo>
                    <a:pt x="590930" y="150980"/>
                  </a:lnTo>
                  <a:lnTo>
                    <a:pt x="590975" y="152201"/>
                  </a:lnTo>
                  <a:lnTo>
                    <a:pt x="591020" y="153385"/>
                  </a:lnTo>
                  <a:lnTo>
                    <a:pt x="591035" y="154551"/>
                  </a:lnTo>
                  <a:lnTo>
                    <a:pt x="591050" y="155680"/>
                  </a:lnTo>
                  <a:lnTo>
                    <a:pt x="591050" y="155680"/>
                  </a:lnTo>
                  <a:lnTo>
                    <a:pt x="591065" y="156020"/>
                  </a:lnTo>
                  <a:lnTo>
                    <a:pt x="591110" y="156360"/>
                  </a:lnTo>
                  <a:lnTo>
                    <a:pt x="591170" y="156690"/>
                  </a:lnTo>
                  <a:lnTo>
                    <a:pt x="591275" y="157012"/>
                  </a:lnTo>
                  <a:lnTo>
                    <a:pt x="591394" y="157333"/>
                  </a:lnTo>
                  <a:lnTo>
                    <a:pt x="591544" y="157654"/>
                  </a:lnTo>
                  <a:lnTo>
                    <a:pt x="591709" y="157957"/>
                  </a:lnTo>
                  <a:lnTo>
                    <a:pt x="591904" y="158260"/>
                  </a:lnTo>
                  <a:lnTo>
                    <a:pt x="592113" y="158554"/>
                  </a:lnTo>
                  <a:lnTo>
                    <a:pt x="592353" y="158838"/>
                  </a:lnTo>
                  <a:lnTo>
                    <a:pt x="592622" y="159123"/>
                  </a:lnTo>
                  <a:lnTo>
                    <a:pt x="592892" y="159389"/>
                  </a:lnTo>
                  <a:lnTo>
                    <a:pt x="593206" y="159646"/>
                  </a:lnTo>
                  <a:lnTo>
                    <a:pt x="593521" y="159903"/>
                  </a:lnTo>
                  <a:lnTo>
                    <a:pt x="593865" y="160142"/>
                  </a:lnTo>
                  <a:lnTo>
                    <a:pt x="594225" y="160372"/>
                  </a:lnTo>
                  <a:lnTo>
                    <a:pt x="594599" y="160592"/>
                  </a:lnTo>
                  <a:lnTo>
                    <a:pt x="594988" y="160803"/>
                  </a:lnTo>
                  <a:lnTo>
                    <a:pt x="595393" y="160996"/>
                  </a:lnTo>
                  <a:lnTo>
                    <a:pt x="595827" y="161179"/>
                  </a:lnTo>
                  <a:lnTo>
                    <a:pt x="596261" y="161354"/>
                  </a:lnTo>
                  <a:lnTo>
                    <a:pt x="596711" y="161519"/>
                  </a:lnTo>
                  <a:lnTo>
                    <a:pt x="597175" y="161657"/>
                  </a:lnTo>
                  <a:lnTo>
                    <a:pt x="597654" y="161794"/>
                  </a:lnTo>
                  <a:lnTo>
                    <a:pt x="598148" y="161914"/>
                  </a:lnTo>
                  <a:lnTo>
                    <a:pt x="598657" y="162015"/>
                  </a:lnTo>
                  <a:lnTo>
                    <a:pt x="599166" y="162107"/>
                  </a:lnTo>
                  <a:lnTo>
                    <a:pt x="599691" y="162180"/>
                  </a:lnTo>
                  <a:lnTo>
                    <a:pt x="600230" y="162235"/>
                  </a:lnTo>
                  <a:lnTo>
                    <a:pt x="600769" y="162281"/>
                  </a:lnTo>
                  <a:lnTo>
                    <a:pt x="601323" y="162309"/>
                  </a:lnTo>
                  <a:lnTo>
                    <a:pt x="601877" y="162318"/>
                  </a:lnTo>
                  <a:lnTo>
                    <a:pt x="601877" y="162318"/>
                  </a:lnTo>
                  <a:lnTo>
                    <a:pt x="602431" y="162309"/>
                  </a:lnTo>
                  <a:lnTo>
                    <a:pt x="602985" y="162281"/>
                  </a:lnTo>
                  <a:lnTo>
                    <a:pt x="603524" y="162235"/>
                  </a:lnTo>
                  <a:lnTo>
                    <a:pt x="604063" y="162180"/>
                  </a:lnTo>
                  <a:lnTo>
                    <a:pt x="604587" y="162107"/>
                  </a:lnTo>
                  <a:lnTo>
                    <a:pt x="605097" y="162015"/>
                  </a:lnTo>
                  <a:lnTo>
                    <a:pt x="605606" y="161914"/>
                  </a:lnTo>
                  <a:lnTo>
                    <a:pt x="606100" y="161794"/>
                  </a:lnTo>
                  <a:lnTo>
                    <a:pt x="606579" y="161657"/>
                  </a:lnTo>
                  <a:lnTo>
                    <a:pt x="607043" y="161519"/>
                  </a:lnTo>
                  <a:lnTo>
                    <a:pt x="607493" y="161354"/>
                  </a:lnTo>
                  <a:lnTo>
                    <a:pt x="607927" y="161179"/>
                  </a:lnTo>
                  <a:lnTo>
                    <a:pt x="608361" y="160996"/>
                  </a:lnTo>
                  <a:lnTo>
                    <a:pt x="608765" y="160803"/>
                  </a:lnTo>
                  <a:lnTo>
                    <a:pt x="609155" y="160592"/>
                  </a:lnTo>
                  <a:lnTo>
                    <a:pt x="609529" y="160372"/>
                  </a:lnTo>
                  <a:lnTo>
                    <a:pt x="609889" y="160142"/>
                  </a:lnTo>
                  <a:lnTo>
                    <a:pt x="610233" y="159903"/>
                  </a:lnTo>
                  <a:lnTo>
                    <a:pt x="610562" y="159646"/>
                  </a:lnTo>
                  <a:lnTo>
                    <a:pt x="610862" y="159389"/>
                  </a:lnTo>
                  <a:lnTo>
                    <a:pt x="611131" y="159123"/>
                  </a:lnTo>
                  <a:lnTo>
                    <a:pt x="611401" y="158838"/>
                  </a:lnTo>
                  <a:lnTo>
                    <a:pt x="611641" y="158554"/>
                  </a:lnTo>
                  <a:lnTo>
                    <a:pt x="611850" y="158260"/>
                  </a:lnTo>
                  <a:lnTo>
                    <a:pt x="612045" y="157957"/>
                  </a:lnTo>
                  <a:lnTo>
                    <a:pt x="612225" y="157654"/>
                  </a:lnTo>
                  <a:lnTo>
                    <a:pt x="612359" y="157333"/>
                  </a:lnTo>
                  <a:lnTo>
                    <a:pt x="612494" y="157012"/>
                  </a:lnTo>
                  <a:lnTo>
                    <a:pt x="612584" y="156690"/>
                  </a:lnTo>
                  <a:lnTo>
                    <a:pt x="612644" y="156360"/>
                  </a:lnTo>
                  <a:lnTo>
                    <a:pt x="612689" y="156020"/>
                  </a:lnTo>
                  <a:lnTo>
                    <a:pt x="612704" y="155680"/>
                  </a:lnTo>
                  <a:lnTo>
                    <a:pt x="612704" y="155680"/>
                  </a:lnTo>
                  <a:lnTo>
                    <a:pt x="612704" y="154459"/>
                  </a:lnTo>
                  <a:lnTo>
                    <a:pt x="612674" y="153229"/>
                  </a:lnTo>
                  <a:lnTo>
                    <a:pt x="612629" y="151972"/>
                  </a:lnTo>
                  <a:lnTo>
                    <a:pt x="612584" y="150705"/>
                  </a:lnTo>
                  <a:lnTo>
                    <a:pt x="612449" y="148097"/>
                  </a:lnTo>
                  <a:lnTo>
                    <a:pt x="612300" y="145408"/>
                  </a:lnTo>
                  <a:lnTo>
                    <a:pt x="612300" y="145408"/>
                  </a:lnTo>
                  <a:lnTo>
                    <a:pt x="612165" y="143186"/>
                  </a:lnTo>
                  <a:lnTo>
                    <a:pt x="612045" y="140918"/>
                  </a:lnTo>
                  <a:lnTo>
                    <a:pt x="611940" y="138614"/>
                  </a:lnTo>
                  <a:lnTo>
                    <a:pt x="611865" y="136292"/>
                  </a:lnTo>
                  <a:lnTo>
                    <a:pt x="611835" y="135116"/>
                  </a:lnTo>
                  <a:lnTo>
                    <a:pt x="611835" y="133941"/>
                  </a:lnTo>
                  <a:lnTo>
                    <a:pt x="611835" y="132757"/>
                  </a:lnTo>
                  <a:lnTo>
                    <a:pt x="611835" y="131573"/>
                  </a:lnTo>
                  <a:lnTo>
                    <a:pt x="611865" y="130389"/>
                  </a:lnTo>
                  <a:lnTo>
                    <a:pt x="611910" y="129204"/>
                  </a:lnTo>
                  <a:lnTo>
                    <a:pt x="611970" y="128020"/>
                  </a:lnTo>
                  <a:lnTo>
                    <a:pt x="612060" y="126836"/>
                  </a:lnTo>
                  <a:lnTo>
                    <a:pt x="612060" y="126836"/>
                  </a:lnTo>
                  <a:lnTo>
                    <a:pt x="613917" y="127772"/>
                  </a:lnTo>
                  <a:lnTo>
                    <a:pt x="615744" y="128699"/>
                  </a:lnTo>
                  <a:lnTo>
                    <a:pt x="617571" y="129636"/>
                  </a:lnTo>
                  <a:lnTo>
                    <a:pt x="619383" y="130572"/>
                  </a:lnTo>
                  <a:lnTo>
                    <a:pt x="621165" y="131499"/>
                  </a:lnTo>
                  <a:lnTo>
                    <a:pt x="622932" y="132436"/>
                  </a:lnTo>
                  <a:lnTo>
                    <a:pt x="624684" y="133363"/>
                  </a:lnTo>
                  <a:lnTo>
                    <a:pt x="626406" y="134299"/>
                  </a:lnTo>
                  <a:lnTo>
                    <a:pt x="628113" y="135227"/>
                  </a:lnTo>
                  <a:lnTo>
                    <a:pt x="629820" y="136154"/>
                  </a:lnTo>
                  <a:lnTo>
                    <a:pt x="631483" y="137081"/>
                  </a:lnTo>
                  <a:lnTo>
                    <a:pt x="633145" y="137999"/>
                  </a:lnTo>
                  <a:lnTo>
                    <a:pt x="634777" y="138917"/>
                  </a:lnTo>
                  <a:lnTo>
                    <a:pt x="636409" y="139835"/>
                  </a:lnTo>
                  <a:lnTo>
                    <a:pt x="638012" y="140753"/>
                  </a:lnTo>
                  <a:lnTo>
                    <a:pt x="639584" y="141662"/>
                  </a:lnTo>
                  <a:lnTo>
                    <a:pt x="639584" y="141662"/>
                  </a:lnTo>
                  <a:lnTo>
                    <a:pt x="640003" y="141892"/>
                  </a:lnTo>
                  <a:lnTo>
                    <a:pt x="640438" y="142103"/>
                  </a:lnTo>
                  <a:lnTo>
                    <a:pt x="640872" y="142305"/>
                  </a:lnTo>
                  <a:lnTo>
                    <a:pt x="641321" y="142488"/>
                  </a:lnTo>
                  <a:lnTo>
                    <a:pt x="641785" y="142654"/>
                  </a:lnTo>
                  <a:lnTo>
                    <a:pt x="642265" y="142800"/>
                  </a:lnTo>
                  <a:lnTo>
                    <a:pt x="642744" y="142938"/>
                  </a:lnTo>
                  <a:lnTo>
                    <a:pt x="643238" y="143057"/>
                  </a:lnTo>
                  <a:lnTo>
                    <a:pt x="643732" y="143168"/>
                  </a:lnTo>
                  <a:lnTo>
                    <a:pt x="644241" y="143250"/>
                  </a:lnTo>
                  <a:lnTo>
                    <a:pt x="644750" y="143324"/>
                  </a:lnTo>
                  <a:lnTo>
                    <a:pt x="645260" y="143388"/>
                  </a:lnTo>
                  <a:lnTo>
                    <a:pt x="645769" y="143434"/>
                  </a:lnTo>
                  <a:lnTo>
                    <a:pt x="646293" y="143461"/>
                  </a:lnTo>
                  <a:lnTo>
                    <a:pt x="646817" y="143471"/>
                  </a:lnTo>
                  <a:lnTo>
                    <a:pt x="647326" y="143471"/>
                  </a:lnTo>
                  <a:lnTo>
                    <a:pt x="647850" y="143452"/>
                  </a:lnTo>
                  <a:lnTo>
                    <a:pt x="648359" y="143425"/>
                  </a:lnTo>
                  <a:lnTo>
                    <a:pt x="648884" y="143379"/>
                  </a:lnTo>
                  <a:lnTo>
                    <a:pt x="649393" y="143314"/>
                  </a:lnTo>
                  <a:lnTo>
                    <a:pt x="649902" y="143241"/>
                  </a:lnTo>
                  <a:lnTo>
                    <a:pt x="650396" y="143149"/>
                  </a:lnTo>
                  <a:lnTo>
                    <a:pt x="650890" y="143039"/>
                  </a:lnTo>
                  <a:lnTo>
                    <a:pt x="651384" y="142920"/>
                  </a:lnTo>
                  <a:lnTo>
                    <a:pt x="651864" y="142782"/>
                  </a:lnTo>
                  <a:lnTo>
                    <a:pt x="652328" y="142626"/>
                  </a:lnTo>
                  <a:lnTo>
                    <a:pt x="652792" y="142461"/>
                  </a:lnTo>
                  <a:lnTo>
                    <a:pt x="653226" y="142277"/>
                  </a:lnTo>
                  <a:lnTo>
                    <a:pt x="653676" y="142075"/>
                  </a:lnTo>
                  <a:lnTo>
                    <a:pt x="654095" y="141864"/>
                  </a:lnTo>
                  <a:lnTo>
                    <a:pt x="654499" y="141634"/>
                  </a:lnTo>
                  <a:lnTo>
                    <a:pt x="654888" y="141396"/>
                  </a:lnTo>
                  <a:lnTo>
                    <a:pt x="654888" y="141396"/>
                  </a:lnTo>
                  <a:lnTo>
                    <a:pt x="655263" y="141139"/>
                  </a:lnTo>
                  <a:lnTo>
                    <a:pt x="655607" y="140882"/>
                  </a:lnTo>
                  <a:lnTo>
                    <a:pt x="655937" y="140606"/>
                  </a:lnTo>
                  <a:lnTo>
                    <a:pt x="656236" y="140331"/>
                  </a:lnTo>
                  <a:lnTo>
                    <a:pt x="656506" y="140046"/>
                  </a:lnTo>
                  <a:lnTo>
                    <a:pt x="656745" y="139753"/>
                  </a:lnTo>
                  <a:lnTo>
                    <a:pt x="656970" y="139459"/>
                  </a:lnTo>
                  <a:lnTo>
                    <a:pt x="657165" y="139156"/>
                  </a:lnTo>
                  <a:lnTo>
                    <a:pt x="657344" y="138853"/>
                  </a:lnTo>
                  <a:lnTo>
                    <a:pt x="657479" y="138541"/>
                  </a:lnTo>
                  <a:lnTo>
                    <a:pt x="657614" y="138229"/>
                  </a:lnTo>
                  <a:lnTo>
                    <a:pt x="657704" y="137916"/>
                  </a:lnTo>
                  <a:lnTo>
                    <a:pt x="657779" y="137604"/>
                  </a:lnTo>
                  <a:lnTo>
                    <a:pt x="657824" y="137283"/>
                  </a:lnTo>
                  <a:lnTo>
                    <a:pt x="657839" y="136962"/>
                  </a:lnTo>
                  <a:lnTo>
                    <a:pt x="657839" y="136650"/>
                  </a:lnTo>
                  <a:lnTo>
                    <a:pt x="657809" y="136328"/>
                  </a:lnTo>
                  <a:lnTo>
                    <a:pt x="657764" y="136007"/>
                  </a:lnTo>
                  <a:lnTo>
                    <a:pt x="657689" y="135695"/>
                  </a:lnTo>
                  <a:lnTo>
                    <a:pt x="657584" y="135383"/>
                  </a:lnTo>
                  <a:lnTo>
                    <a:pt x="657464" y="135071"/>
                  </a:lnTo>
                  <a:lnTo>
                    <a:pt x="657314" y="134768"/>
                  </a:lnTo>
                  <a:lnTo>
                    <a:pt x="657135" y="134465"/>
                  </a:lnTo>
                  <a:lnTo>
                    <a:pt x="656940" y="134162"/>
                  </a:lnTo>
                  <a:lnTo>
                    <a:pt x="656715" y="133868"/>
                  </a:lnTo>
                  <a:lnTo>
                    <a:pt x="656461" y="133583"/>
                  </a:lnTo>
                  <a:lnTo>
                    <a:pt x="656191" y="133299"/>
                  </a:lnTo>
                  <a:lnTo>
                    <a:pt x="655892" y="133023"/>
                  </a:lnTo>
                  <a:lnTo>
                    <a:pt x="655562" y="132757"/>
                  </a:lnTo>
                  <a:lnTo>
                    <a:pt x="655218" y="132500"/>
                  </a:lnTo>
                  <a:lnTo>
                    <a:pt x="654844" y="132252"/>
                  </a:lnTo>
                  <a:lnTo>
                    <a:pt x="654454" y="132014"/>
                  </a:lnTo>
                  <a:lnTo>
                    <a:pt x="654454" y="132014"/>
                  </a:lnTo>
                  <a:lnTo>
                    <a:pt x="652268" y="130756"/>
                  </a:lnTo>
                  <a:lnTo>
                    <a:pt x="650052" y="129489"/>
                  </a:lnTo>
                  <a:lnTo>
                    <a:pt x="647790" y="128222"/>
                  </a:lnTo>
                  <a:lnTo>
                    <a:pt x="645514" y="126946"/>
                  </a:lnTo>
                  <a:lnTo>
                    <a:pt x="643193" y="125670"/>
                  </a:lnTo>
                  <a:lnTo>
                    <a:pt x="640842" y="124394"/>
                  </a:lnTo>
                  <a:lnTo>
                    <a:pt x="638446" y="123118"/>
                  </a:lnTo>
                  <a:lnTo>
                    <a:pt x="636020" y="121833"/>
                  </a:lnTo>
                  <a:lnTo>
                    <a:pt x="633579" y="120547"/>
                  </a:lnTo>
                  <a:lnTo>
                    <a:pt x="631078" y="119253"/>
                  </a:lnTo>
                  <a:lnTo>
                    <a:pt x="628562" y="117968"/>
                  </a:lnTo>
                  <a:lnTo>
                    <a:pt x="626017" y="116682"/>
                  </a:lnTo>
                  <a:lnTo>
                    <a:pt x="623426" y="115397"/>
                  </a:lnTo>
                  <a:lnTo>
                    <a:pt x="620805" y="114112"/>
                  </a:lnTo>
                  <a:lnTo>
                    <a:pt x="618155" y="112827"/>
                  </a:lnTo>
                  <a:lnTo>
                    <a:pt x="615459" y="111541"/>
                  </a:lnTo>
                  <a:lnTo>
                    <a:pt x="615459" y="111541"/>
                  </a:lnTo>
                  <a:lnTo>
                    <a:pt x="615714" y="110981"/>
                  </a:lnTo>
                  <a:lnTo>
                    <a:pt x="615953" y="110431"/>
                  </a:lnTo>
                  <a:lnTo>
                    <a:pt x="616223" y="109880"/>
                  </a:lnTo>
                  <a:lnTo>
                    <a:pt x="616493" y="109329"/>
                  </a:lnTo>
                  <a:lnTo>
                    <a:pt x="616777" y="108787"/>
                  </a:lnTo>
                  <a:lnTo>
                    <a:pt x="617062" y="108246"/>
                  </a:lnTo>
                  <a:lnTo>
                    <a:pt x="617361" y="107713"/>
                  </a:lnTo>
                  <a:lnTo>
                    <a:pt x="617676" y="107181"/>
                  </a:lnTo>
                  <a:lnTo>
                    <a:pt x="618005" y="106648"/>
                  </a:lnTo>
                  <a:lnTo>
                    <a:pt x="618334" y="106125"/>
                  </a:lnTo>
                  <a:lnTo>
                    <a:pt x="618679" y="105611"/>
                  </a:lnTo>
                  <a:lnTo>
                    <a:pt x="619038" y="105097"/>
                  </a:lnTo>
                  <a:lnTo>
                    <a:pt x="619413" y="104583"/>
                  </a:lnTo>
                  <a:lnTo>
                    <a:pt x="619787" y="104078"/>
                  </a:lnTo>
                  <a:lnTo>
                    <a:pt x="620191" y="103582"/>
                  </a:lnTo>
                  <a:lnTo>
                    <a:pt x="620596" y="103086"/>
                  </a:lnTo>
                  <a:lnTo>
                    <a:pt x="621015" y="102591"/>
                  </a:lnTo>
                  <a:lnTo>
                    <a:pt x="621434" y="102104"/>
                  </a:lnTo>
                  <a:lnTo>
                    <a:pt x="621884" y="101627"/>
                  </a:lnTo>
                  <a:lnTo>
                    <a:pt x="622333" y="101149"/>
                  </a:lnTo>
                  <a:lnTo>
                    <a:pt x="622812" y="100681"/>
                  </a:lnTo>
                  <a:lnTo>
                    <a:pt x="623291" y="100213"/>
                  </a:lnTo>
                  <a:lnTo>
                    <a:pt x="623785" y="99754"/>
                  </a:lnTo>
                  <a:lnTo>
                    <a:pt x="624295" y="99304"/>
                  </a:lnTo>
                  <a:lnTo>
                    <a:pt x="624819" y="98854"/>
                  </a:lnTo>
                  <a:lnTo>
                    <a:pt x="625343" y="98414"/>
                  </a:lnTo>
                  <a:lnTo>
                    <a:pt x="625897" y="97982"/>
                  </a:lnTo>
                  <a:lnTo>
                    <a:pt x="626466" y="97551"/>
                  </a:lnTo>
                  <a:lnTo>
                    <a:pt x="627035" y="97128"/>
                  </a:lnTo>
                  <a:lnTo>
                    <a:pt x="627634" y="96715"/>
                  </a:lnTo>
                  <a:lnTo>
                    <a:pt x="628248" y="96302"/>
                  </a:lnTo>
                  <a:lnTo>
                    <a:pt x="628862" y="95898"/>
                  </a:lnTo>
                  <a:lnTo>
                    <a:pt x="628862" y="95898"/>
                  </a:lnTo>
                  <a:lnTo>
                    <a:pt x="629356" y="95595"/>
                  </a:lnTo>
                  <a:lnTo>
                    <a:pt x="629850" y="95292"/>
                  </a:lnTo>
                  <a:lnTo>
                    <a:pt x="630344" y="94998"/>
                  </a:lnTo>
                  <a:lnTo>
                    <a:pt x="630854" y="94705"/>
                  </a:lnTo>
                  <a:lnTo>
                    <a:pt x="631378" y="94420"/>
                  </a:lnTo>
                  <a:lnTo>
                    <a:pt x="631902" y="94136"/>
                  </a:lnTo>
                  <a:lnTo>
                    <a:pt x="632426" y="93860"/>
                  </a:lnTo>
                  <a:lnTo>
                    <a:pt x="632965" y="93585"/>
                  </a:lnTo>
                  <a:lnTo>
                    <a:pt x="633519" y="93318"/>
                  </a:lnTo>
                  <a:lnTo>
                    <a:pt x="634073" y="93052"/>
                  </a:lnTo>
                  <a:lnTo>
                    <a:pt x="634642" y="92786"/>
                  </a:lnTo>
                  <a:lnTo>
                    <a:pt x="635211" y="92529"/>
                  </a:lnTo>
                  <a:lnTo>
                    <a:pt x="635780" y="92281"/>
                  </a:lnTo>
                  <a:lnTo>
                    <a:pt x="636364" y="92033"/>
                  </a:lnTo>
                  <a:lnTo>
                    <a:pt x="636963" y="91785"/>
                  </a:lnTo>
                  <a:lnTo>
                    <a:pt x="637562" y="91547"/>
                  </a:lnTo>
                  <a:lnTo>
                    <a:pt x="638176" y="91317"/>
                  </a:lnTo>
                  <a:lnTo>
                    <a:pt x="638790" y="91078"/>
                  </a:lnTo>
                  <a:lnTo>
                    <a:pt x="639419" y="90858"/>
                  </a:lnTo>
                  <a:lnTo>
                    <a:pt x="640063" y="90629"/>
                  </a:lnTo>
                  <a:lnTo>
                    <a:pt x="640692" y="90417"/>
                  </a:lnTo>
                  <a:lnTo>
                    <a:pt x="641351" y="90197"/>
                  </a:lnTo>
                  <a:lnTo>
                    <a:pt x="642010" y="89995"/>
                  </a:lnTo>
                  <a:lnTo>
                    <a:pt x="642669" y="89784"/>
                  </a:lnTo>
                  <a:lnTo>
                    <a:pt x="643343" y="89582"/>
                  </a:lnTo>
                  <a:lnTo>
                    <a:pt x="644032" y="89389"/>
                  </a:lnTo>
                  <a:lnTo>
                    <a:pt x="644720" y="89197"/>
                  </a:lnTo>
                  <a:lnTo>
                    <a:pt x="645409" y="89004"/>
                  </a:lnTo>
                  <a:lnTo>
                    <a:pt x="646128" y="88820"/>
                  </a:lnTo>
                  <a:lnTo>
                    <a:pt x="646832" y="88646"/>
                  </a:lnTo>
                  <a:lnTo>
                    <a:pt x="647566" y="88471"/>
                  </a:lnTo>
                  <a:lnTo>
                    <a:pt x="648285" y="88297"/>
                  </a:lnTo>
                  <a:lnTo>
                    <a:pt x="649033" y="88132"/>
                  </a:lnTo>
                  <a:lnTo>
                    <a:pt x="649782" y="87966"/>
                  </a:lnTo>
                  <a:lnTo>
                    <a:pt x="650531" y="87810"/>
                  </a:lnTo>
                  <a:lnTo>
                    <a:pt x="651294" y="87654"/>
                  </a:lnTo>
                  <a:lnTo>
                    <a:pt x="652073" y="87507"/>
                  </a:lnTo>
                  <a:lnTo>
                    <a:pt x="652852" y="87360"/>
                  </a:lnTo>
                  <a:lnTo>
                    <a:pt x="654424" y="87076"/>
                  </a:lnTo>
                  <a:lnTo>
                    <a:pt x="656042" y="86819"/>
                  </a:lnTo>
                  <a:lnTo>
                    <a:pt x="657704" y="86571"/>
                  </a:lnTo>
                  <a:lnTo>
                    <a:pt x="659381" y="86341"/>
                  </a:lnTo>
                  <a:lnTo>
                    <a:pt x="661103" y="86130"/>
                  </a:lnTo>
                  <a:lnTo>
                    <a:pt x="662855" y="85938"/>
                  </a:lnTo>
                  <a:lnTo>
                    <a:pt x="664637" y="85754"/>
                  </a:lnTo>
                  <a:lnTo>
                    <a:pt x="666449" y="85598"/>
                  </a:lnTo>
                  <a:lnTo>
                    <a:pt x="668306" y="85451"/>
                  </a:lnTo>
                  <a:lnTo>
                    <a:pt x="670193" y="85322"/>
                  </a:lnTo>
                  <a:lnTo>
                    <a:pt x="672125" y="85212"/>
                  </a:lnTo>
                  <a:lnTo>
                    <a:pt x="674071" y="85111"/>
                  </a:lnTo>
                  <a:lnTo>
                    <a:pt x="676063" y="85038"/>
                  </a:lnTo>
                  <a:lnTo>
                    <a:pt x="676063" y="85038"/>
                  </a:lnTo>
                  <a:lnTo>
                    <a:pt x="676288" y="85396"/>
                  </a:lnTo>
                  <a:lnTo>
                    <a:pt x="676512" y="85745"/>
                  </a:lnTo>
                  <a:lnTo>
                    <a:pt x="676752" y="86103"/>
                  </a:lnTo>
                  <a:lnTo>
                    <a:pt x="677007" y="86442"/>
                  </a:lnTo>
                  <a:lnTo>
                    <a:pt x="677261" y="86791"/>
                  </a:lnTo>
                  <a:lnTo>
                    <a:pt x="677531" y="87131"/>
                  </a:lnTo>
                  <a:lnTo>
                    <a:pt x="677815" y="87471"/>
                  </a:lnTo>
                  <a:lnTo>
                    <a:pt x="678100" y="87801"/>
                  </a:lnTo>
                  <a:lnTo>
                    <a:pt x="678399" y="88132"/>
                  </a:lnTo>
                  <a:lnTo>
                    <a:pt x="678714" y="88453"/>
                  </a:lnTo>
                  <a:lnTo>
                    <a:pt x="679043" y="88774"/>
                  </a:lnTo>
                  <a:lnTo>
                    <a:pt x="679373" y="89096"/>
                  </a:lnTo>
                  <a:lnTo>
                    <a:pt x="679702" y="89408"/>
                  </a:lnTo>
                  <a:lnTo>
                    <a:pt x="680062" y="89720"/>
                  </a:lnTo>
                  <a:lnTo>
                    <a:pt x="680406" y="90023"/>
                  </a:lnTo>
                  <a:lnTo>
                    <a:pt x="680780" y="90326"/>
                  </a:lnTo>
                  <a:lnTo>
                    <a:pt x="681155" y="90619"/>
                  </a:lnTo>
                  <a:lnTo>
                    <a:pt x="681544" y="90913"/>
                  </a:lnTo>
                  <a:lnTo>
                    <a:pt x="681933" y="91198"/>
                  </a:lnTo>
                  <a:lnTo>
                    <a:pt x="682338" y="91482"/>
                  </a:lnTo>
                  <a:lnTo>
                    <a:pt x="682742" y="91758"/>
                  </a:lnTo>
                  <a:lnTo>
                    <a:pt x="683161" y="92033"/>
                  </a:lnTo>
                  <a:lnTo>
                    <a:pt x="683596" y="92299"/>
                  </a:lnTo>
                  <a:lnTo>
                    <a:pt x="684030" y="92566"/>
                  </a:lnTo>
                  <a:lnTo>
                    <a:pt x="684464" y="92823"/>
                  </a:lnTo>
                  <a:lnTo>
                    <a:pt x="684913" y="93071"/>
                  </a:lnTo>
                  <a:lnTo>
                    <a:pt x="685378" y="93318"/>
                  </a:lnTo>
                  <a:lnTo>
                    <a:pt x="685842" y="93566"/>
                  </a:lnTo>
                  <a:lnTo>
                    <a:pt x="686321" y="93805"/>
                  </a:lnTo>
                  <a:lnTo>
                    <a:pt x="686800" y="94035"/>
                  </a:lnTo>
                  <a:lnTo>
                    <a:pt x="687279" y="94264"/>
                  </a:lnTo>
                  <a:lnTo>
                    <a:pt x="687774" y="94484"/>
                  </a:lnTo>
                  <a:lnTo>
                    <a:pt x="688283" y="94696"/>
                  </a:lnTo>
                  <a:lnTo>
                    <a:pt x="688792" y="94907"/>
                  </a:lnTo>
                  <a:lnTo>
                    <a:pt x="689301" y="95109"/>
                  </a:lnTo>
                  <a:lnTo>
                    <a:pt x="689825" y="95311"/>
                  </a:lnTo>
                  <a:lnTo>
                    <a:pt x="690349" y="95503"/>
                  </a:lnTo>
                  <a:lnTo>
                    <a:pt x="690888" y="95687"/>
                  </a:lnTo>
                  <a:lnTo>
                    <a:pt x="691428" y="95871"/>
                  </a:lnTo>
                  <a:lnTo>
                    <a:pt x="691982" y="96045"/>
                  </a:lnTo>
                  <a:lnTo>
                    <a:pt x="692536" y="96210"/>
                  </a:lnTo>
                  <a:lnTo>
                    <a:pt x="693090" y="96376"/>
                  </a:lnTo>
                  <a:lnTo>
                    <a:pt x="693659" y="96532"/>
                  </a:lnTo>
                  <a:lnTo>
                    <a:pt x="694228" y="96678"/>
                  </a:lnTo>
                  <a:lnTo>
                    <a:pt x="694797" y="96816"/>
                  </a:lnTo>
                  <a:lnTo>
                    <a:pt x="695381" y="96954"/>
                  </a:lnTo>
                  <a:lnTo>
                    <a:pt x="695965" y="97082"/>
                  </a:lnTo>
                  <a:lnTo>
                    <a:pt x="696564" y="97202"/>
                  </a:lnTo>
                  <a:lnTo>
                    <a:pt x="697148" y="97321"/>
                  </a:lnTo>
                  <a:lnTo>
                    <a:pt x="697747" y="97431"/>
                  </a:lnTo>
                  <a:lnTo>
                    <a:pt x="698361" y="97532"/>
                  </a:lnTo>
                  <a:lnTo>
                    <a:pt x="698975" y="97624"/>
                  </a:lnTo>
                  <a:lnTo>
                    <a:pt x="699589" y="97716"/>
                  </a:lnTo>
                  <a:lnTo>
                    <a:pt x="700203" y="97798"/>
                  </a:lnTo>
                  <a:lnTo>
                    <a:pt x="700832" y="97863"/>
                  </a:lnTo>
                  <a:lnTo>
                    <a:pt x="701461" y="97936"/>
                  </a:lnTo>
                  <a:lnTo>
                    <a:pt x="702090" y="97991"/>
                  </a:lnTo>
                  <a:lnTo>
                    <a:pt x="702719" y="98037"/>
                  </a:lnTo>
                  <a:lnTo>
                    <a:pt x="703363" y="98083"/>
                  </a:lnTo>
                  <a:lnTo>
                    <a:pt x="704007" y="98120"/>
                  </a:lnTo>
                  <a:lnTo>
                    <a:pt x="704650" y="98147"/>
                  </a:lnTo>
                  <a:lnTo>
                    <a:pt x="705309" y="98166"/>
                  </a:lnTo>
                  <a:lnTo>
                    <a:pt x="705953" y="98175"/>
                  </a:lnTo>
                  <a:lnTo>
                    <a:pt x="706612" y="98184"/>
                  </a:lnTo>
                  <a:lnTo>
                    <a:pt x="706612" y="98184"/>
                  </a:lnTo>
                  <a:lnTo>
                    <a:pt x="707451" y="98175"/>
                  </a:lnTo>
                  <a:lnTo>
                    <a:pt x="708274" y="98157"/>
                  </a:lnTo>
                  <a:lnTo>
                    <a:pt x="709113" y="98129"/>
                  </a:lnTo>
                  <a:lnTo>
                    <a:pt x="709922" y="98083"/>
                  </a:lnTo>
                  <a:lnTo>
                    <a:pt x="710745" y="98019"/>
                  </a:lnTo>
                  <a:lnTo>
                    <a:pt x="711554" y="97955"/>
                  </a:lnTo>
                  <a:lnTo>
                    <a:pt x="712348" y="97872"/>
                  </a:lnTo>
                  <a:lnTo>
                    <a:pt x="713141" y="97780"/>
                  </a:lnTo>
                  <a:lnTo>
                    <a:pt x="713935" y="97670"/>
                  </a:lnTo>
                  <a:lnTo>
                    <a:pt x="714714" y="97551"/>
                  </a:lnTo>
                  <a:lnTo>
                    <a:pt x="715492" y="97422"/>
                  </a:lnTo>
                  <a:lnTo>
                    <a:pt x="716256" y="97284"/>
                  </a:lnTo>
                  <a:lnTo>
                    <a:pt x="717020" y="97137"/>
                  </a:lnTo>
                  <a:lnTo>
                    <a:pt x="717769" y="96972"/>
                  </a:lnTo>
                  <a:lnTo>
                    <a:pt x="718502" y="96798"/>
                  </a:lnTo>
                  <a:lnTo>
                    <a:pt x="719236" y="96614"/>
                  </a:lnTo>
                  <a:lnTo>
                    <a:pt x="719970" y="96421"/>
                  </a:lnTo>
                  <a:lnTo>
                    <a:pt x="720674" y="96210"/>
                  </a:lnTo>
                  <a:lnTo>
                    <a:pt x="721378" y="95999"/>
                  </a:lnTo>
                  <a:lnTo>
                    <a:pt x="722081" y="95770"/>
                  </a:lnTo>
                  <a:lnTo>
                    <a:pt x="722755" y="95540"/>
                  </a:lnTo>
                  <a:lnTo>
                    <a:pt x="723444" y="95292"/>
                  </a:lnTo>
                  <a:lnTo>
                    <a:pt x="724103" y="95035"/>
                  </a:lnTo>
                  <a:lnTo>
                    <a:pt x="724762" y="94778"/>
                  </a:lnTo>
                  <a:lnTo>
                    <a:pt x="725391" y="94503"/>
                  </a:lnTo>
                  <a:lnTo>
                    <a:pt x="726035" y="94218"/>
                  </a:lnTo>
                  <a:lnTo>
                    <a:pt x="726649" y="93924"/>
                  </a:lnTo>
                  <a:lnTo>
                    <a:pt x="727263" y="93621"/>
                  </a:lnTo>
                  <a:lnTo>
                    <a:pt x="727847" y="93318"/>
                  </a:lnTo>
                  <a:lnTo>
                    <a:pt x="728431" y="92997"/>
                  </a:lnTo>
                  <a:lnTo>
                    <a:pt x="729000" y="92676"/>
                  </a:lnTo>
                  <a:lnTo>
                    <a:pt x="729569" y="92336"/>
                  </a:lnTo>
                  <a:lnTo>
                    <a:pt x="730108" y="91997"/>
                  </a:lnTo>
                  <a:lnTo>
                    <a:pt x="730647" y="91648"/>
                  </a:lnTo>
                  <a:lnTo>
                    <a:pt x="731156" y="91290"/>
                  </a:lnTo>
                  <a:lnTo>
                    <a:pt x="731665" y="90922"/>
                  </a:lnTo>
                  <a:lnTo>
                    <a:pt x="732145" y="90546"/>
                  </a:lnTo>
                  <a:lnTo>
                    <a:pt x="732624" y="90170"/>
                  </a:lnTo>
                  <a:lnTo>
                    <a:pt x="733088" y="89784"/>
                  </a:lnTo>
                  <a:lnTo>
                    <a:pt x="733537" y="89389"/>
                  </a:lnTo>
                  <a:lnTo>
                    <a:pt x="733957" y="88985"/>
                  </a:lnTo>
                  <a:lnTo>
                    <a:pt x="734376" y="88581"/>
                  </a:lnTo>
                  <a:lnTo>
                    <a:pt x="734780" y="88168"/>
                  </a:lnTo>
                  <a:lnTo>
                    <a:pt x="735155" y="87746"/>
                  </a:lnTo>
                  <a:lnTo>
                    <a:pt x="735529" y="87315"/>
                  </a:lnTo>
                  <a:lnTo>
                    <a:pt x="735873" y="86883"/>
                  </a:lnTo>
                  <a:lnTo>
                    <a:pt x="736218" y="86442"/>
                  </a:lnTo>
                  <a:lnTo>
                    <a:pt x="736532" y="86002"/>
                  </a:lnTo>
                  <a:lnTo>
                    <a:pt x="736832" y="85552"/>
                  </a:lnTo>
                  <a:lnTo>
                    <a:pt x="737116" y="85093"/>
                  </a:lnTo>
                  <a:lnTo>
                    <a:pt x="737386" y="84634"/>
                  </a:lnTo>
                  <a:lnTo>
                    <a:pt x="737625" y="84175"/>
                  </a:lnTo>
                  <a:lnTo>
                    <a:pt x="737850" y="83698"/>
                  </a:lnTo>
                  <a:lnTo>
                    <a:pt x="738060" y="83229"/>
                  </a:lnTo>
                  <a:lnTo>
                    <a:pt x="738254" y="82743"/>
                  </a:lnTo>
                  <a:lnTo>
                    <a:pt x="738434" y="82265"/>
                  </a:lnTo>
                  <a:lnTo>
                    <a:pt x="738584" y="81779"/>
                  </a:lnTo>
                  <a:lnTo>
                    <a:pt x="738719" y="81283"/>
                  </a:lnTo>
                  <a:lnTo>
                    <a:pt x="738823" y="80787"/>
                  </a:lnTo>
                  <a:lnTo>
                    <a:pt x="738913" y="80282"/>
                  </a:lnTo>
                  <a:lnTo>
                    <a:pt x="738988" y="79778"/>
                  </a:lnTo>
                  <a:lnTo>
                    <a:pt x="739048" y="79273"/>
                  </a:lnTo>
                  <a:lnTo>
                    <a:pt x="739078" y="78768"/>
                  </a:lnTo>
                  <a:lnTo>
                    <a:pt x="739093" y="78254"/>
                  </a:lnTo>
                  <a:lnTo>
                    <a:pt x="739093" y="78254"/>
                  </a:lnTo>
                  <a:lnTo>
                    <a:pt x="739078" y="77739"/>
                  </a:lnTo>
                  <a:lnTo>
                    <a:pt x="739048" y="77225"/>
                  </a:lnTo>
                  <a:lnTo>
                    <a:pt x="738988" y="76720"/>
                  </a:lnTo>
                  <a:lnTo>
                    <a:pt x="738913" y="76216"/>
                  </a:lnTo>
                  <a:lnTo>
                    <a:pt x="738823" y="75720"/>
                  </a:lnTo>
                  <a:lnTo>
                    <a:pt x="738719" y="75224"/>
                  </a:lnTo>
                  <a:lnTo>
                    <a:pt x="738584" y="74728"/>
                  </a:lnTo>
                  <a:lnTo>
                    <a:pt x="738434" y="74242"/>
                  </a:lnTo>
                  <a:lnTo>
                    <a:pt x="738254" y="73755"/>
                  </a:lnTo>
                  <a:lnTo>
                    <a:pt x="738060" y="73278"/>
                  </a:lnTo>
                  <a:lnTo>
                    <a:pt x="737850" y="72800"/>
                  </a:lnTo>
                  <a:lnTo>
                    <a:pt x="737625" y="72332"/>
                  </a:lnTo>
                  <a:lnTo>
                    <a:pt x="737386" y="71864"/>
                  </a:lnTo>
                  <a:lnTo>
                    <a:pt x="737116" y="71405"/>
                  </a:lnTo>
                  <a:lnTo>
                    <a:pt x="736832" y="70946"/>
                  </a:lnTo>
                  <a:lnTo>
                    <a:pt x="736532" y="70496"/>
                  </a:lnTo>
                  <a:lnTo>
                    <a:pt x="736218" y="70056"/>
                  </a:lnTo>
                  <a:lnTo>
                    <a:pt x="735888" y="69615"/>
                  </a:lnTo>
                  <a:lnTo>
                    <a:pt x="735529" y="69183"/>
                  </a:lnTo>
                  <a:lnTo>
                    <a:pt x="735170" y="68761"/>
                  </a:lnTo>
                  <a:lnTo>
                    <a:pt x="734780" y="68339"/>
                  </a:lnTo>
                  <a:lnTo>
                    <a:pt x="734376" y="67926"/>
                  </a:lnTo>
                  <a:lnTo>
                    <a:pt x="733972" y="67513"/>
                  </a:lnTo>
                  <a:lnTo>
                    <a:pt x="733537" y="67118"/>
                  </a:lnTo>
                  <a:lnTo>
                    <a:pt x="733088" y="66723"/>
                  </a:lnTo>
                  <a:lnTo>
                    <a:pt x="732624" y="66328"/>
                  </a:lnTo>
                  <a:lnTo>
                    <a:pt x="732160" y="65952"/>
                  </a:lnTo>
                  <a:lnTo>
                    <a:pt x="731665" y="65576"/>
                  </a:lnTo>
                  <a:lnTo>
                    <a:pt x="731156" y="65218"/>
                  </a:lnTo>
                  <a:lnTo>
                    <a:pt x="730647" y="64859"/>
                  </a:lnTo>
                  <a:lnTo>
                    <a:pt x="730108" y="64501"/>
                  </a:lnTo>
                  <a:lnTo>
                    <a:pt x="729569" y="64162"/>
                  </a:lnTo>
                  <a:lnTo>
                    <a:pt x="729015" y="63831"/>
                  </a:lnTo>
                  <a:lnTo>
                    <a:pt x="728446" y="63501"/>
                  </a:lnTo>
                  <a:lnTo>
                    <a:pt x="727862" y="63189"/>
                  </a:lnTo>
                  <a:lnTo>
                    <a:pt x="727263" y="62877"/>
                  </a:lnTo>
                  <a:lnTo>
                    <a:pt x="726649" y="62574"/>
                  </a:lnTo>
                  <a:lnTo>
                    <a:pt x="726035" y="62280"/>
                  </a:lnTo>
                  <a:lnTo>
                    <a:pt x="725406" y="62004"/>
                  </a:lnTo>
                  <a:lnTo>
                    <a:pt x="724762" y="61729"/>
                  </a:lnTo>
                  <a:lnTo>
                    <a:pt x="724103" y="61463"/>
                  </a:lnTo>
                  <a:lnTo>
                    <a:pt x="723444" y="61206"/>
                  </a:lnTo>
                  <a:lnTo>
                    <a:pt x="722770" y="60967"/>
                  </a:lnTo>
                  <a:lnTo>
                    <a:pt x="722081" y="60728"/>
                  </a:lnTo>
                  <a:lnTo>
                    <a:pt x="721393" y="60499"/>
                  </a:lnTo>
                  <a:lnTo>
                    <a:pt x="720674" y="60288"/>
                  </a:lnTo>
                  <a:lnTo>
                    <a:pt x="719970" y="60086"/>
                  </a:lnTo>
                  <a:lnTo>
                    <a:pt x="719236" y="59884"/>
                  </a:lnTo>
                  <a:lnTo>
                    <a:pt x="718502" y="59700"/>
                  </a:lnTo>
                  <a:lnTo>
                    <a:pt x="717769" y="59526"/>
                  </a:lnTo>
                  <a:lnTo>
                    <a:pt x="717020" y="59370"/>
                  </a:lnTo>
                  <a:lnTo>
                    <a:pt x="716256" y="59214"/>
                  </a:lnTo>
                  <a:lnTo>
                    <a:pt x="715492" y="59076"/>
                  </a:lnTo>
                  <a:lnTo>
                    <a:pt x="714714" y="58947"/>
                  </a:lnTo>
                  <a:lnTo>
                    <a:pt x="713935" y="58828"/>
                  </a:lnTo>
                  <a:lnTo>
                    <a:pt x="713156" y="58727"/>
                  </a:lnTo>
                  <a:lnTo>
                    <a:pt x="712348" y="58626"/>
                  </a:lnTo>
                  <a:lnTo>
                    <a:pt x="711554" y="58543"/>
                  </a:lnTo>
                  <a:lnTo>
                    <a:pt x="710745" y="58479"/>
                  </a:lnTo>
                  <a:lnTo>
                    <a:pt x="709922" y="58424"/>
                  </a:lnTo>
                  <a:lnTo>
                    <a:pt x="709113" y="58378"/>
                  </a:lnTo>
                  <a:lnTo>
                    <a:pt x="708274" y="58341"/>
                  </a:lnTo>
                  <a:lnTo>
                    <a:pt x="707451" y="58323"/>
                  </a:lnTo>
                  <a:lnTo>
                    <a:pt x="706612" y="58314"/>
                  </a:lnTo>
                  <a:lnTo>
                    <a:pt x="706612" y="58314"/>
                  </a:lnTo>
                  <a:lnTo>
                    <a:pt x="705953" y="58323"/>
                  </a:lnTo>
                  <a:lnTo>
                    <a:pt x="705279" y="58332"/>
                  </a:lnTo>
                  <a:lnTo>
                    <a:pt x="704621" y="58351"/>
                  </a:lnTo>
                  <a:lnTo>
                    <a:pt x="703977" y="58378"/>
                  </a:lnTo>
                  <a:lnTo>
                    <a:pt x="703318" y="58415"/>
                  </a:lnTo>
                  <a:lnTo>
                    <a:pt x="702674" y="58461"/>
                  </a:lnTo>
                  <a:lnTo>
                    <a:pt x="702030" y="58516"/>
                  </a:lnTo>
                  <a:lnTo>
                    <a:pt x="701386" y="58571"/>
                  </a:lnTo>
                  <a:lnTo>
                    <a:pt x="700757" y="58644"/>
                  </a:lnTo>
                  <a:lnTo>
                    <a:pt x="700128" y="58718"/>
                  </a:lnTo>
                  <a:lnTo>
                    <a:pt x="699499" y="58800"/>
                  </a:lnTo>
                  <a:lnTo>
                    <a:pt x="698870" y="58892"/>
                  </a:lnTo>
                  <a:lnTo>
                    <a:pt x="698256" y="58984"/>
                  </a:lnTo>
                  <a:lnTo>
                    <a:pt x="697642" y="59085"/>
                  </a:lnTo>
                  <a:lnTo>
                    <a:pt x="697043" y="59204"/>
                  </a:lnTo>
                  <a:lnTo>
                    <a:pt x="696429" y="59315"/>
                  </a:lnTo>
                  <a:lnTo>
                    <a:pt x="695845" y="59443"/>
                  </a:lnTo>
                  <a:lnTo>
                    <a:pt x="695246" y="59572"/>
                  </a:lnTo>
                  <a:lnTo>
                    <a:pt x="694662" y="59719"/>
                  </a:lnTo>
                  <a:lnTo>
                    <a:pt x="694078" y="59856"/>
                  </a:lnTo>
                  <a:lnTo>
                    <a:pt x="693494" y="60012"/>
                  </a:lnTo>
                  <a:lnTo>
                    <a:pt x="692925" y="60168"/>
                  </a:lnTo>
                  <a:lnTo>
                    <a:pt x="692371" y="60334"/>
                  </a:lnTo>
                  <a:lnTo>
                    <a:pt x="691802" y="60508"/>
                  </a:lnTo>
                  <a:lnTo>
                    <a:pt x="691263" y="60692"/>
                  </a:lnTo>
                  <a:lnTo>
                    <a:pt x="690709" y="60875"/>
                  </a:lnTo>
                  <a:lnTo>
                    <a:pt x="690170" y="61059"/>
                  </a:lnTo>
                  <a:lnTo>
                    <a:pt x="689646" y="61261"/>
                  </a:lnTo>
                  <a:lnTo>
                    <a:pt x="689106" y="61463"/>
                  </a:lnTo>
                  <a:lnTo>
                    <a:pt x="688597" y="61674"/>
                  </a:lnTo>
                  <a:lnTo>
                    <a:pt x="688088" y="61885"/>
                  </a:lnTo>
                  <a:lnTo>
                    <a:pt x="687579" y="62105"/>
                  </a:lnTo>
                  <a:lnTo>
                    <a:pt x="687085" y="62335"/>
                  </a:lnTo>
                  <a:lnTo>
                    <a:pt x="686591" y="62564"/>
                  </a:lnTo>
                  <a:lnTo>
                    <a:pt x="686111" y="62803"/>
                  </a:lnTo>
                  <a:lnTo>
                    <a:pt x="685632" y="63042"/>
                  </a:lnTo>
                  <a:lnTo>
                    <a:pt x="685153" y="63290"/>
                  </a:lnTo>
                  <a:lnTo>
                    <a:pt x="684704" y="63547"/>
                  </a:lnTo>
                  <a:lnTo>
                    <a:pt x="684255" y="63804"/>
                  </a:lnTo>
                  <a:lnTo>
                    <a:pt x="683805" y="64070"/>
                  </a:lnTo>
                  <a:lnTo>
                    <a:pt x="683371" y="64336"/>
                  </a:lnTo>
                  <a:lnTo>
                    <a:pt x="682937" y="64612"/>
                  </a:lnTo>
                  <a:lnTo>
                    <a:pt x="682517" y="64896"/>
                  </a:lnTo>
                  <a:lnTo>
                    <a:pt x="682113" y="65181"/>
                  </a:lnTo>
                  <a:lnTo>
                    <a:pt x="681709" y="65465"/>
                  </a:lnTo>
                  <a:lnTo>
                    <a:pt x="681319" y="65759"/>
                  </a:lnTo>
                  <a:lnTo>
                    <a:pt x="680930" y="66053"/>
                  </a:lnTo>
                  <a:lnTo>
                    <a:pt x="680556" y="66356"/>
                  </a:lnTo>
                  <a:lnTo>
                    <a:pt x="680196" y="66668"/>
                  </a:lnTo>
                  <a:lnTo>
                    <a:pt x="679837" y="66980"/>
                  </a:lnTo>
                  <a:lnTo>
                    <a:pt x="679492" y="67292"/>
                  </a:lnTo>
                  <a:lnTo>
                    <a:pt x="679148" y="67614"/>
                  </a:lnTo>
                  <a:lnTo>
                    <a:pt x="678819" y="67935"/>
                  </a:lnTo>
                  <a:lnTo>
                    <a:pt x="678504" y="68265"/>
                  </a:lnTo>
                  <a:lnTo>
                    <a:pt x="678205" y="68596"/>
                  </a:lnTo>
                  <a:lnTo>
                    <a:pt x="677905" y="68936"/>
                  </a:lnTo>
                  <a:lnTo>
                    <a:pt x="677621" y="69275"/>
                  </a:lnTo>
                  <a:lnTo>
                    <a:pt x="677336" y="69615"/>
                  </a:lnTo>
                  <a:lnTo>
                    <a:pt x="677066" y="69964"/>
                  </a:lnTo>
                  <a:lnTo>
                    <a:pt x="676812" y="70313"/>
                  </a:lnTo>
                  <a:lnTo>
                    <a:pt x="676572" y="70671"/>
                  </a:lnTo>
                  <a:lnTo>
                    <a:pt x="676333" y="71029"/>
                  </a:lnTo>
                  <a:lnTo>
                    <a:pt x="676108" y="71387"/>
                  </a:lnTo>
                  <a:lnTo>
                    <a:pt x="675898" y="71754"/>
                  </a:lnTo>
                  <a:lnTo>
                    <a:pt x="675898" y="71754"/>
                  </a:lnTo>
                  <a:lnTo>
                    <a:pt x="674626" y="71800"/>
                  </a:lnTo>
                  <a:lnTo>
                    <a:pt x="673353" y="71855"/>
                  </a:lnTo>
                  <a:lnTo>
                    <a:pt x="672095" y="71910"/>
                  </a:lnTo>
                  <a:lnTo>
                    <a:pt x="670837" y="71974"/>
                  </a:lnTo>
                  <a:lnTo>
                    <a:pt x="669594" y="72038"/>
                  </a:lnTo>
                  <a:lnTo>
                    <a:pt x="668366" y="72112"/>
                  </a:lnTo>
                  <a:lnTo>
                    <a:pt x="667153" y="72195"/>
                  </a:lnTo>
                  <a:lnTo>
                    <a:pt x="665925" y="72277"/>
                  </a:lnTo>
                  <a:lnTo>
                    <a:pt x="664727" y="72369"/>
                  </a:lnTo>
                  <a:lnTo>
                    <a:pt x="663529" y="72470"/>
                  </a:lnTo>
                  <a:lnTo>
                    <a:pt x="662346" y="72580"/>
                  </a:lnTo>
                  <a:lnTo>
                    <a:pt x="661178" y="72690"/>
                  </a:lnTo>
                  <a:lnTo>
                    <a:pt x="660010" y="72800"/>
                  </a:lnTo>
                  <a:lnTo>
                    <a:pt x="658842" y="72929"/>
                  </a:lnTo>
                  <a:lnTo>
                    <a:pt x="657704" y="73058"/>
                  </a:lnTo>
                  <a:lnTo>
                    <a:pt x="656566" y="73195"/>
                  </a:lnTo>
                  <a:lnTo>
                    <a:pt x="655428" y="73333"/>
                  </a:lnTo>
                  <a:lnTo>
                    <a:pt x="654319" y="73480"/>
                  </a:lnTo>
                  <a:lnTo>
                    <a:pt x="653211" y="73636"/>
                  </a:lnTo>
                  <a:lnTo>
                    <a:pt x="652103" y="73792"/>
                  </a:lnTo>
                  <a:lnTo>
                    <a:pt x="651010" y="73957"/>
                  </a:lnTo>
                  <a:lnTo>
                    <a:pt x="649932" y="74122"/>
                  </a:lnTo>
                  <a:lnTo>
                    <a:pt x="648869" y="74306"/>
                  </a:lnTo>
                  <a:lnTo>
                    <a:pt x="647805" y="74490"/>
                  </a:lnTo>
                  <a:lnTo>
                    <a:pt x="646742" y="74673"/>
                  </a:lnTo>
                  <a:lnTo>
                    <a:pt x="645709" y="74866"/>
                  </a:lnTo>
                  <a:lnTo>
                    <a:pt x="644676" y="75068"/>
                  </a:lnTo>
                  <a:lnTo>
                    <a:pt x="643642" y="75279"/>
                  </a:lnTo>
                  <a:lnTo>
                    <a:pt x="642639" y="75490"/>
                  </a:lnTo>
                  <a:lnTo>
                    <a:pt x="641636" y="75711"/>
                  </a:lnTo>
                  <a:lnTo>
                    <a:pt x="640632" y="75931"/>
                  </a:lnTo>
                  <a:lnTo>
                    <a:pt x="639644" y="76160"/>
                  </a:lnTo>
                  <a:lnTo>
                    <a:pt x="638671" y="76399"/>
                  </a:lnTo>
                  <a:lnTo>
                    <a:pt x="637712" y="76647"/>
                  </a:lnTo>
                  <a:lnTo>
                    <a:pt x="636754" y="76895"/>
                  </a:lnTo>
                  <a:lnTo>
                    <a:pt x="635810" y="77143"/>
                  </a:lnTo>
                  <a:lnTo>
                    <a:pt x="634867" y="77409"/>
                  </a:lnTo>
                  <a:lnTo>
                    <a:pt x="633938" y="77675"/>
                  </a:lnTo>
                  <a:lnTo>
                    <a:pt x="633025" y="77941"/>
                  </a:lnTo>
                  <a:lnTo>
                    <a:pt x="632111" y="78226"/>
                  </a:lnTo>
                  <a:lnTo>
                    <a:pt x="631213" y="78511"/>
                  </a:lnTo>
                  <a:lnTo>
                    <a:pt x="630329" y="78795"/>
                  </a:lnTo>
                  <a:lnTo>
                    <a:pt x="629446" y="79089"/>
                  </a:lnTo>
                  <a:lnTo>
                    <a:pt x="628577" y="79392"/>
                  </a:lnTo>
                  <a:lnTo>
                    <a:pt x="627724" y="79704"/>
                  </a:lnTo>
                  <a:lnTo>
                    <a:pt x="626870" y="80016"/>
                  </a:lnTo>
                  <a:lnTo>
                    <a:pt x="626032" y="80338"/>
                  </a:lnTo>
                  <a:lnTo>
                    <a:pt x="625208" y="80659"/>
                  </a:lnTo>
                  <a:lnTo>
                    <a:pt x="624384" y="80998"/>
                  </a:lnTo>
                  <a:lnTo>
                    <a:pt x="623576" y="81329"/>
                  </a:lnTo>
                  <a:lnTo>
                    <a:pt x="622782" y="81678"/>
                  </a:lnTo>
                  <a:lnTo>
                    <a:pt x="621988" y="82027"/>
                  </a:lnTo>
                  <a:lnTo>
                    <a:pt x="621210" y="82376"/>
                  </a:lnTo>
                  <a:lnTo>
                    <a:pt x="620431" y="82743"/>
                  </a:lnTo>
                  <a:lnTo>
                    <a:pt x="619682" y="83110"/>
                  </a:lnTo>
                  <a:lnTo>
                    <a:pt x="618918" y="83477"/>
                  </a:lnTo>
                  <a:lnTo>
                    <a:pt x="618185" y="83863"/>
                  </a:lnTo>
                  <a:lnTo>
                    <a:pt x="617451" y="84248"/>
                  </a:lnTo>
                  <a:lnTo>
                    <a:pt x="616732" y="84634"/>
                  </a:lnTo>
                  <a:lnTo>
                    <a:pt x="616028" y="85029"/>
                  </a:lnTo>
                  <a:lnTo>
                    <a:pt x="615324" y="85433"/>
                  </a:lnTo>
                  <a:lnTo>
                    <a:pt x="614636" y="85846"/>
                  </a:lnTo>
                  <a:lnTo>
                    <a:pt x="613947" y="86259"/>
                  </a:lnTo>
                  <a:lnTo>
                    <a:pt x="613273" y="86681"/>
                  </a:lnTo>
                  <a:lnTo>
                    <a:pt x="613273" y="86681"/>
                  </a:lnTo>
                  <a:lnTo>
                    <a:pt x="612569" y="87131"/>
                  </a:lnTo>
                  <a:lnTo>
                    <a:pt x="611880" y="87590"/>
                  </a:lnTo>
                  <a:lnTo>
                    <a:pt x="611206" y="88058"/>
                  </a:lnTo>
                  <a:lnTo>
                    <a:pt x="610547" y="88526"/>
                  </a:lnTo>
                  <a:lnTo>
                    <a:pt x="609889" y="88995"/>
                  </a:lnTo>
                  <a:lnTo>
                    <a:pt x="609260" y="89472"/>
                  </a:lnTo>
                  <a:lnTo>
                    <a:pt x="608631" y="89958"/>
                  </a:lnTo>
                  <a:lnTo>
                    <a:pt x="608032" y="90445"/>
                  </a:lnTo>
                  <a:lnTo>
                    <a:pt x="607433" y="90932"/>
                  </a:lnTo>
                  <a:lnTo>
                    <a:pt x="606849" y="91427"/>
                  </a:lnTo>
                  <a:lnTo>
                    <a:pt x="606280" y="91932"/>
                  </a:lnTo>
                  <a:lnTo>
                    <a:pt x="605726" y="92428"/>
                  </a:lnTo>
                  <a:lnTo>
                    <a:pt x="605171" y="92933"/>
                  </a:lnTo>
                  <a:lnTo>
                    <a:pt x="604647" y="93447"/>
                  </a:lnTo>
                  <a:lnTo>
                    <a:pt x="604123" y="93961"/>
                  </a:lnTo>
                  <a:lnTo>
                    <a:pt x="603614" y="94475"/>
                  </a:lnTo>
                  <a:lnTo>
                    <a:pt x="603120" y="94998"/>
                  </a:lnTo>
                  <a:lnTo>
                    <a:pt x="602641" y="95522"/>
                  </a:lnTo>
                  <a:lnTo>
                    <a:pt x="602161" y="96054"/>
                  </a:lnTo>
                  <a:lnTo>
                    <a:pt x="601697" y="96587"/>
                  </a:lnTo>
                  <a:lnTo>
                    <a:pt x="601248" y="97119"/>
                  </a:lnTo>
                  <a:lnTo>
                    <a:pt x="600814" y="97652"/>
                  </a:lnTo>
                  <a:lnTo>
                    <a:pt x="600379" y="98193"/>
                  </a:lnTo>
                  <a:lnTo>
                    <a:pt x="599975" y="98744"/>
                  </a:lnTo>
                  <a:lnTo>
                    <a:pt x="599571" y="99286"/>
                  </a:lnTo>
                  <a:lnTo>
                    <a:pt x="599166" y="99837"/>
                  </a:lnTo>
                  <a:lnTo>
                    <a:pt x="598792" y="100387"/>
                  </a:lnTo>
                  <a:lnTo>
                    <a:pt x="598418" y="100947"/>
                  </a:lnTo>
                  <a:lnTo>
                    <a:pt x="598058" y="101498"/>
                  </a:lnTo>
                  <a:lnTo>
                    <a:pt x="597699" y="102058"/>
                  </a:lnTo>
                  <a:lnTo>
                    <a:pt x="597354" y="102627"/>
                  </a:lnTo>
                  <a:lnTo>
                    <a:pt x="597025" y="103187"/>
                  </a:lnTo>
                  <a:lnTo>
                    <a:pt x="597025" y="103187"/>
                  </a:lnTo>
                  <a:lnTo>
                    <a:pt x="594300" y="102021"/>
                  </a:lnTo>
                  <a:lnTo>
                    <a:pt x="591544" y="100856"/>
                  </a:lnTo>
                  <a:lnTo>
                    <a:pt x="588759" y="99708"/>
                  </a:lnTo>
                  <a:lnTo>
                    <a:pt x="585958" y="98551"/>
                  </a:lnTo>
                  <a:lnTo>
                    <a:pt x="583113" y="97413"/>
                  </a:lnTo>
                  <a:lnTo>
                    <a:pt x="580253" y="96275"/>
                  </a:lnTo>
                  <a:lnTo>
                    <a:pt x="577363" y="95145"/>
                  </a:lnTo>
                  <a:lnTo>
                    <a:pt x="574443" y="94025"/>
                  </a:lnTo>
                  <a:lnTo>
                    <a:pt x="571493" y="92915"/>
                  </a:lnTo>
                  <a:lnTo>
                    <a:pt x="568513" y="91813"/>
                  </a:lnTo>
                  <a:lnTo>
                    <a:pt x="565518" y="90711"/>
                  </a:lnTo>
                  <a:lnTo>
                    <a:pt x="562493" y="89628"/>
                  </a:lnTo>
                  <a:lnTo>
                    <a:pt x="559438" y="88554"/>
                  </a:lnTo>
                  <a:lnTo>
                    <a:pt x="556353" y="87489"/>
                  </a:lnTo>
                  <a:lnTo>
                    <a:pt x="553253" y="86433"/>
                  </a:lnTo>
                  <a:lnTo>
                    <a:pt x="550108" y="85396"/>
                  </a:lnTo>
                  <a:lnTo>
                    <a:pt x="546949" y="84358"/>
                  </a:lnTo>
                  <a:lnTo>
                    <a:pt x="543759" y="83339"/>
                  </a:lnTo>
                  <a:lnTo>
                    <a:pt x="540539" y="82339"/>
                  </a:lnTo>
                  <a:lnTo>
                    <a:pt x="537305" y="81347"/>
                  </a:lnTo>
                  <a:lnTo>
                    <a:pt x="534040" y="80365"/>
                  </a:lnTo>
                  <a:lnTo>
                    <a:pt x="530746" y="79401"/>
                  </a:lnTo>
                  <a:lnTo>
                    <a:pt x="527421" y="78446"/>
                  </a:lnTo>
                  <a:lnTo>
                    <a:pt x="524067" y="77510"/>
                  </a:lnTo>
                  <a:lnTo>
                    <a:pt x="520697" y="76583"/>
                  </a:lnTo>
                  <a:lnTo>
                    <a:pt x="517298" y="75674"/>
                  </a:lnTo>
                  <a:lnTo>
                    <a:pt x="513884" y="74783"/>
                  </a:lnTo>
                  <a:lnTo>
                    <a:pt x="510424" y="73911"/>
                  </a:lnTo>
                  <a:lnTo>
                    <a:pt x="506950" y="73048"/>
                  </a:lnTo>
                  <a:lnTo>
                    <a:pt x="503446" y="72204"/>
                  </a:lnTo>
                  <a:lnTo>
                    <a:pt x="501679" y="71791"/>
                  </a:lnTo>
                  <a:lnTo>
                    <a:pt x="499912" y="71387"/>
                  </a:lnTo>
                  <a:lnTo>
                    <a:pt x="498145" y="70974"/>
                  </a:lnTo>
                  <a:lnTo>
                    <a:pt x="496363" y="70579"/>
                  </a:lnTo>
                  <a:lnTo>
                    <a:pt x="494581" y="70184"/>
                  </a:lnTo>
                  <a:lnTo>
                    <a:pt x="492784" y="69789"/>
                  </a:lnTo>
                  <a:lnTo>
                    <a:pt x="490987" y="69404"/>
                  </a:lnTo>
                  <a:lnTo>
                    <a:pt x="489175" y="69018"/>
                  </a:lnTo>
                  <a:lnTo>
                    <a:pt x="487363" y="68642"/>
                  </a:lnTo>
                  <a:lnTo>
                    <a:pt x="485551" y="68265"/>
                  </a:lnTo>
                  <a:lnTo>
                    <a:pt x="483724" y="67898"/>
                  </a:lnTo>
                  <a:lnTo>
                    <a:pt x="481897" y="67540"/>
                  </a:lnTo>
                  <a:lnTo>
                    <a:pt x="480055" y="67182"/>
                  </a:lnTo>
                  <a:lnTo>
                    <a:pt x="478213" y="66824"/>
                  </a:lnTo>
                  <a:lnTo>
                    <a:pt x="476371" y="66475"/>
                  </a:lnTo>
                  <a:lnTo>
                    <a:pt x="474514" y="66136"/>
                  </a:lnTo>
                  <a:lnTo>
                    <a:pt x="472642" y="65796"/>
                  </a:lnTo>
                  <a:lnTo>
                    <a:pt x="470786" y="65465"/>
                  </a:lnTo>
                  <a:lnTo>
                    <a:pt x="468899" y="65135"/>
                  </a:lnTo>
                  <a:lnTo>
                    <a:pt x="467027" y="64814"/>
                  </a:lnTo>
                  <a:lnTo>
                    <a:pt x="465140" y="64501"/>
                  </a:lnTo>
                  <a:lnTo>
                    <a:pt x="463238" y="64189"/>
                  </a:lnTo>
                  <a:lnTo>
                    <a:pt x="461336" y="63886"/>
                  </a:lnTo>
                  <a:lnTo>
                    <a:pt x="459435" y="63583"/>
                  </a:lnTo>
                  <a:lnTo>
                    <a:pt x="457518" y="63290"/>
                  </a:lnTo>
                  <a:lnTo>
                    <a:pt x="455601" y="63005"/>
                  </a:lnTo>
                  <a:lnTo>
                    <a:pt x="453684" y="62720"/>
                  </a:lnTo>
                  <a:lnTo>
                    <a:pt x="451752" y="62445"/>
                  </a:lnTo>
                  <a:lnTo>
                    <a:pt x="449806" y="62170"/>
                  </a:lnTo>
                  <a:lnTo>
                    <a:pt x="447874" y="61903"/>
                  </a:lnTo>
                  <a:lnTo>
                    <a:pt x="445927" y="61646"/>
                  </a:lnTo>
                  <a:lnTo>
                    <a:pt x="443965" y="61389"/>
                  </a:lnTo>
                  <a:lnTo>
                    <a:pt x="442004" y="61141"/>
                  </a:lnTo>
                  <a:lnTo>
                    <a:pt x="440042" y="60903"/>
                  </a:lnTo>
                  <a:lnTo>
                    <a:pt x="438065" y="60664"/>
                  </a:lnTo>
                  <a:lnTo>
                    <a:pt x="436088" y="60435"/>
                  </a:lnTo>
                  <a:lnTo>
                    <a:pt x="434097" y="60214"/>
                  </a:lnTo>
                  <a:lnTo>
                    <a:pt x="432105" y="60003"/>
                  </a:lnTo>
                  <a:lnTo>
                    <a:pt x="430098" y="59792"/>
                  </a:lnTo>
                  <a:lnTo>
                    <a:pt x="428107" y="59581"/>
                  </a:lnTo>
                  <a:lnTo>
                    <a:pt x="426085" y="59388"/>
                  </a:lnTo>
                  <a:lnTo>
                    <a:pt x="424078" y="59195"/>
                  </a:lnTo>
                  <a:lnTo>
                    <a:pt x="422057" y="59012"/>
                  </a:lnTo>
                  <a:lnTo>
                    <a:pt x="420020" y="58837"/>
                  </a:lnTo>
                  <a:lnTo>
                    <a:pt x="417984" y="58663"/>
                  </a:lnTo>
                  <a:lnTo>
                    <a:pt x="415947" y="58498"/>
                  </a:lnTo>
                  <a:lnTo>
                    <a:pt x="413895" y="58341"/>
                  </a:lnTo>
                  <a:lnTo>
                    <a:pt x="411844" y="58195"/>
                  </a:lnTo>
                  <a:lnTo>
                    <a:pt x="409792" y="58048"/>
                  </a:lnTo>
                  <a:lnTo>
                    <a:pt x="407726" y="57910"/>
                  </a:lnTo>
                  <a:lnTo>
                    <a:pt x="405659" y="57781"/>
                  </a:lnTo>
                  <a:lnTo>
                    <a:pt x="403578" y="57653"/>
                  </a:lnTo>
                  <a:lnTo>
                    <a:pt x="401496" y="57543"/>
                  </a:lnTo>
                  <a:lnTo>
                    <a:pt x="399400" y="57433"/>
                  </a:lnTo>
                  <a:lnTo>
                    <a:pt x="397318" y="57332"/>
                  </a:lnTo>
                  <a:lnTo>
                    <a:pt x="395207" y="57231"/>
                  </a:lnTo>
                  <a:lnTo>
                    <a:pt x="393110" y="57148"/>
                  </a:lnTo>
                  <a:lnTo>
                    <a:pt x="390999" y="57065"/>
                  </a:lnTo>
                  <a:lnTo>
                    <a:pt x="388872" y="56992"/>
                  </a:lnTo>
                  <a:lnTo>
                    <a:pt x="386746" y="56928"/>
                  </a:lnTo>
                  <a:lnTo>
                    <a:pt x="384619" y="56873"/>
                  </a:lnTo>
                  <a:lnTo>
                    <a:pt x="382478" y="56818"/>
                  </a:lnTo>
                  <a:lnTo>
                    <a:pt x="380336" y="56781"/>
                  </a:lnTo>
                  <a:lnTo>
                    <a:pt x="378195" y="56744"/>
                  </a:lnTo>
                  <a:lnTo>
                    <a:pt x="376039" y="56717"/>
                  </a:lnTo>
                  <a:lnTo>
                    <a:pt x="373882" y="56698"/>
                  </a:lnTo>
                  <a:lnTo>
                    <a:pt x="371711" y="56689"/>
                  </a:lnTo>
                  <a:lnTo>
                    <a:pt x="369539" y="56680"/>
                  </a:lnTo>
                  <a:lnTo>
                    <a:pt x="369539" y="56680"/>
                  </a:lnTo>
                  <a:lnTo>
                    <a:pt x="367084" y="56689"/>
                  </a:lnTo>
                  <a:lnTo>
                    <a:pt x="364628" y="56698"/>
                  </a:lnTo>
                  <a:lnTo>
                    <a:pt x="362172" y="56726"/>
                  </a:lnTo>
                  <a:lnTo>
                    <a:pt x="359716" y="56762"/>
                  </a:lnTo>
                  <a:lnTo>
                    <a:pt x="357260" y="56808"/>
                  </a:lnTo>
                  <a:lnTo>
                    <a:pt x="354804" y="56863"/>
                  </a:lnTo>
                  <a:lnTo>
                    <a:pt x="352363" y="56928"/>
                  </a:lnTo>
                  <a:lnTo>
                    <a:pt x="349907" y="57001"/>
                  </a:lnTo>
                  <a:lnTo>
                    <a:pt x="347451" y="57093"/>
                  </a:lnTo>
                  <a:lnTo>
                    <a:pt x="345010" y="57185"/>
                  </a:lnTo>
                  <a:lnTo>
                    <a:pt x="342569" y="57295"/>
                  </a:lnTo>
                  <a:lnTo>
                    <a:pt x="340114" y="57405"/>
                  </a:lnTo>
                  <a:lnTo>
                    <a:pt x="337673" y="57534"/>
                  </a:lnTo>
                  <a:lnTo>
                    <a:pt x="335232" y="57671"/>
                  </a:lnTo>
                  <a:lnTo>
                    <a:pt x="332791" y="57818"/>
                  </a:lnTo>
                  <a:lnTo>
                    <a:pt x="330365" y="57974"/>
                  </a:lnTo>
                  <a:lnTo>
                    <a:pt x="327924" y="58139"/>
                  </a:lnTo>
                  <a:lnTo>
                    <a:pt x="325483" y="58314"/>
                  </a:lnTo>
                  <a:lnTo>
                    <a:pt x="323057" y="58498"/>
                  </a:lnTo>
                  <a:lnTo>
                    <a:pt x="320631" y="58699"/>
                  </a:lnTo>
                  <a:lnTo>
                    <a:pt x="318190" y="58901"/>
                  </a:lnTo>
                  <a:lnTo>
                    <a:pt x="315764" y="59122"/>
                  </a:lnTo>
                  <a:lnTo>
                    <a:pt x="313338" y="59342"/>
                  </a:lnTo>
                  <a:lnTo>
                    <a:pt x="310912" y="59581"/>
                  </a:lnTo>
                  <a:lnTo>
                    <a:pt x="308501" y="59829"/>
                  </a:lnTo>
                  <a:lnTo>
                    <a:pt x="306075" y="60086"/>
                  </a:lnTo>
                  <a:lnTo>
                    <a:pt x="303664" y="60352"/>
                  </a:lnTo>
                  <a:lnTo>
                    <a:pt x="301238" y="60627"/>
                  </a:lnTo>
                  <a:lnTo>
                    <a:pt x="298827" y="60912"/>
                  </a:lnTo>
                  <a:lnTo>
                    <a:pt x="296416" y="61215"/>
                  </a:lnTo>
                  <a:lnTo>
                    <a:pt x="294005" y="61518"/>
                  </a:lnTo>
                  <a:lnTo>
                    <a:pt x="291594" y="61830"/>
                  </a:lnTo>
                  <a:lnTo>
                    <a:pt x="289198" y="62160"/>
                  </a:lnTo>
                  <a:lnTo>
                    <a:pt x="286788" y="62491"/>
                  </a:lnTo>
                  <a:lnTo>
                    <a:pt x="284392" y="62840"/>
                  </a:lnTo>
                  <a:lnTo>
                    <a:pt x="281996" y="63198"/>
                  </a:lnTo>
                  <a:lnTo>
                    <a:pt x="279599" y="63565"/>
                  </a:lnTo>
                  <a:lnTo>
                    <a:pt x="277203" y="63941"/>
                  </a:lnTo>
                  <a:lnTo>
                    <a:pt x="274807" y="64327"/>
                  </a:lnTo>
                  <a:lnTo>
                    <a:pt x="272426" y="64722"/>
                  </a:lnTo>
                  <a:lnTo>
                    <a:pt x="270030" y="65126"/>
                  </a:lnTo>
                  <a:lnTo>
                    <a:pt x="267649" y="65548"/>
                  </a:lnTo>
                  <a:lnTo>
                    <a:pt x="265268" y="65970"/>
                  </a:lnTo>
                  <a:lnTo>
                    <a:pt x="262887" y="66402"/>
                  </a:lnTo>
                  <a:lnTo>
                    <a:pt x="260521" y="66852"/>
                  </a:lnTo>
                  <a:lnTo>
                    <a:pt x="258140" y="67301"/>
                  </a:lnTo>
                  <a:lnTo>
                    <a:pt x="255774" y="67770"/>
                  </a:lnTo>
                  <a:lnTo>
                    <a:pt x="253393" y="68247"/>
                  </a:lnTo>
                  <a:lnTo>
                    <a:pt x="251027" y="68734"/>
                  </a:lnTo>
                  <a:lnTo>
                    <a:pt x="248676" y="69229"/>
                  </a:lnTo>
                  <a:lnTo>
                    <a:pt x="246310" y="69734"/>
                  </a:lnTo>
                  <a:lnTo>
                    <a:pt x="243944" y="70248"/>
                  </a:lnTo>
                  <a:lnTo>
                    <a:pt x="241593" y="70772"/>
                  </a:lnTo>
                  <a:lnTo>
                    <a:pt x="239242" y="71304"/>
                  </a:lnTo>
                  <a:lnTo>
                    <a:pt x="236891" y="71855"/>
                  </a:lnTo>
                  <a:lnTo>
                    <a:pt x="234555" y="72406"/>
                  </a:lnTo>
                  <a:lnTo>
                    <a:pt x="232204" y="72966"/>
                  </a:lnTo>
                  <a:lnTo>
                    <a:pt x="229867" y="73544"/>
                  </a:lnTo>
                  <a:lnTo>
                    <a:pt x="227531" y="74132"/>
                  </a:lnTo>
                  <a:lnTo>
                    <a:pt x="225195" y="74719"/>
                  </a:lnTo>
                  <a:lnTo>
                    <a:pt x="222859" y="75325"/>
                  </a:lnTo>
                  <a:lnTo>
                    <a:pt x="220523" y="75940"/>
                  </a:lnTo>
                  <a:lnTo>
                    <a:pt x="218202" y="76564"/>
                  </a:lnTo>
                  <a:lnTo>
                    <a:pt x="215881" y="77198"/>
                  </a:lnTo>
                  <a:lnTo>
                    <a:pt x="215881" y="77198"/>
                  </a:lnTo>
                  <a:lnTo>
                    <a:pt x="215866" y="74985"/>
                  </a:lnTo>
                  <a:lnTo>
                    <a:pt x="215821" y="72782"/>
                  </a:lnTo>
                  <a:lnTo>
                    <a:pt x="215761" y="70570"/>
                  </a:lnTo>
                  <a:lnTo>
                    <a:pt x="215656" y="68366"/>
                  </a:lnTo>
                  <a:lnTo>
                    <a:pt x="215596" y="67274"/>
                  </a:lnTo>
                  <a:lnTo>
                    <a:pt x="215521" y="66172"/>
                  </a:lnTo>
                  <a:lnTo>
                    <a:pt x="215447" y="65080"/>
                  </a:lnTo>
                  <a:lnTo>
                    <a:pt x="215342" y="63987"/>
                  </a:lnTo>
                  <a:lnTo>
                    <a:pt x="215252" y="62895"/>
                  </a:lnTo>
                  <a:lnTo>
                    <a:pt x="215132" y="61802"/>
                  </a:lnTo>
                  <a:lnTo>
                    <a:pt x="215012" y="60710"/>
                  </a:lnTo>
                  <a:lnTo>
                    <a:pt x="214877" y="59627"/>
                  </a:lnTo>
                  <a:lnTo>
                    <a:pt x="214728" y="58543"/>
                  </a:lnTo>
                  <a:lnTo>
                    <a:pt x="214563" y="57469"/>
                  </a:lnTo>
                  <a:lnTo>
                    <a:pt x="214398" y="56395"/>
                  </a:lnTo>
                  <a:lnTo>
                    <a:pt x="214219" y="55321"/>
                  </a:lnTo>
                  <a:lnTo>
                    <a:pt x="214024" y="54256"/>
                  </a:lnTo>
                  <a:lnTo>
                    <a:pt x="213814" y="53191"/>
                  </a:lnTo>
                  <a:lnTo>
                    <a:pt x="213590" y="52126"/>
                  </a:lnTo>
                  <a:lnTo>
                    <a:pt x="213350" y="51071"/>
                  </a:lnTo>
                  <a:lnTo>
                    <a:pt x="213095" y="50024"/>
                  </a:lnTo>
                  <a:lnTo>
                    <a:pt x="212826" y="48978"/>
                  </a:lnTo>
                  <a:lnTo>
                    <a:pt x="212541" y="47931"/>
                  </a:lnTo>
                  <a:lnTo>
                    <a:pt x="212242" y="46894"/>
                  </a:lnTo>
                  <a:lnTo>
                    <a:pt x="211927" y="45865"/>
                  </a:lnTo>
                  <a:lnTo>
                    <a:pt x="211598" y="44837"/>
                  </a:lnTo>
                  <a:lnTo>
                    <a:pt x="211239" y="43818"/>
                  </a:lnTo>
                  <a:lnTo>
                    <a:pt x="210879" y="42808"/>
                  </a:lnTo>
                  <a:lnTo>
                    <a:pt x="210490" y="41799"/>
                  </a:lnTo>
                  <a:lnTo>
                    <a:pt x="210085" y="40798"/>
                  </a:lnTo>
                  <a:lnTo>
                    <a:pt x="209666" y="39806"/>
                  </a:lnTo>
                  <a:lnTo>
                    <a:pt x="209232" y="38815"/>
                  </a:lnTo>
                  <a:lnTo>
                    <a:pt x="208783" y="37833"/>
                  </a:lnTo>
                  <a:lnTo>
                    <a:pt x="208303" y="36860"/>
                  </a:lnTo>
                  <a:lnTo>
                    <a:pt x="207794" y="35896"/>
                  </a:lnTo>
                  <a:lnTo>
                    <a:pt x="207285" y="34941"/>
                  </a:lnTo>
                  <a:lnTo>
                    <a:pt x="206746" y="33986"/>
                  </a:lnTo>
                  <a:lnTo>
                    <a:pt x="206192" y="33040"/>
                  </a:lnTo>
                  <a:lnTo>
                    <a:pt x="205608" y="32104"/>
                  </a:lnTo>
                  <a:lnTo>
                    <a:pt x="205009" y="31186"/>
                  </a:lnTo>
                  <a:lnTo>
                    <a:pt x="204380" y="30268"/>
                  </a:lnTo>
                  <a:lnTo>
                    <a:pt x="203736" y="29359"/>
                  </a:lnTo>
                  <a:lnTo>
                    <a:pt x="203062" y="28460"/>
                  </a:lnTo>
                  <a:lnTo>
                    <a:pt x="202373" y="27569"/>
                  </a:lnTo>
                  <a:lnTo>
                    <a:pt x="201655" y="26688"/>
                  </a:lnTo>
                  <a:lnTo>
                    <a:pt x="200921" y="25816"/>
                  </a:lnTo>
                  <a:lnTo>
                    <a:pt x="200157" y="24953"/>
                  </a:lnTo>
                  <a:lnTo>
                    <a:pt x="199363" y="24099"/>
                  </a:lnTo>
                  <a:lnTo>
                    <a:pt x="198555" y="23254"/>
                  </a:lnTo>
                  <a:lnTo>
                    <a:pt x="197716" y="22428"/>
                  </a:lnTo>
                  <a:lnTo>
                    <a:pt x="196848" y="21602"/>
                  </a:lnTo>
                  <a:lnTo>
                    <a:pt x="195949" y="20794"/>
                  </a:lnTo>
                  <a:lnTo>
                    <a:pt x="195036" y="19995"/>
                  </a:lnTo>
                  <a:lnTo>
                    <a:pt x="194092" y="19215"/>
                  </a:lnTo>
                  <a:lnTo>
                    <a:pt x="193119" y="18435"/>
                  </a:lnTo>
                  <a:lnTo>
                    <a:pt x="192130" y="17673"/>
                  </a:lnTo>
                  <a:lnTo>
                    <a:pt x="191097" y="16920"/>
                  </a:lnTo>
                  <a:lnTo>
                    <a:pt x="190034" y="16176"/>
                  </a:lnTo>
                  <a:lnTo>
                    <a:pt x="188956" y="15451"/>
                  </a:lnTo>
                  <a:lnTo>
                    <a:pt x="187848" y="14735"/>
                  </a:lnTo>
                  <a:lnTo>
                    <a:pt x="187848" y="14735"/>
                  </a:lnTo>
                  <a:lnTo>
                    <a:pt x="187114" y="14285"/>
                  </a:lnTo>
                  <a:lnTo>
                    <a:pt x="186365" y="13835"/>
                  </a:lnTo>
                  <a:lnTo>
                    <a:pt x="185601" y="13395"/>
                  </a:lnTo>
                  <a:lnTo>
                    <a:pt x="184838" y="12963"/>
                  </a:lnTo>
                  <a:lnTo>
                    <a:pt x="184074" y="12532"/>
                  </a:lnTo>
                  <a:lnTo>
                    <a:pt x="183280" y="12109"/>
                  </a:lnTo>
                  <a:lnTo>
                    <a:pt x="182487" y="11705"/>
                  </a:lnTo>
                  <a:lnTo>
                    <a:pt x="181678" y="11292"/>
                  </a:lnTo>
                  <a:lnTo>
                    <a:pt x="180869" y="10898"/>
                  </a:lnTo>
                  <a:lnTo>
                    <a:pt x="180046" y="10503"/>
                  </a:lnTo>
                  <a:lnTo>
                    <a:pt x="179207" y="10126"/>
                  </a:lnTo>
                  <a:lnTo>
                    <a:pt x="178368" y="9741"/>
                  </a:lnTo>
                  <a:lnTo>
                    <a:pt x="177515" y="9374"/>
                  </a:lnTo>
                  <a:lnTo>
                    <a:pt x="176646" y="9016"/>
                  </a:lnTo>
                  <a:lnTo>
                    <a:pt x="175778" y="8658"/>
                  </a:lnTo>
                  <a:lnTo>
                    <a:pt x="174894" y="8309"/>
                  </a:lnTo>
                  <a:lnTo>
                    <a:pt x="173996" y="7969"/>
                  </a:lnTo>
                  <a:lnTo>
                    <a:pt x="173082" y="7629"/>
                  </a:lnTo>
                  <a:lnTo>
                    <a:pt x="172169" y="7308"/>
                  </a:lnTo>
                  <a:lnTo>
                    <a:pt x="171255" y="6987"/>
                  </a:lnTo>
                  <a:lnTo>
                    <a:pt x="170312" y="6675"/>
                  </a:lnTo>
                  <a:lnTo>
                    <a:pt x="169368" y="6362"/>
                  </a:lnTo>
                  <a:lnTo>
                    <a:pt x="168425" y="6069"/>
                  </a:lnTo>
                  <a:lnTo>
                    <a:pt x="167452" y="5775"/>
                  </a:lnTo>
                  <a:lnTo>
                    <a:pt x="166478" y="5490"/>
                  </a:lnTo>
                  <a:lnTo>
                    <a:pt x="165505" y="5215"/>
                  </a:lnTo>
                  <a:lnTo>
                    <a:pt x="164516" y="4949"/>
                  </a:lnTo>
                  <a:lnTo>
                    <a:pt x="163513" y="4682"/>
                  </a:lnTo>
                  <a:lnTo>
                    <a:pt x="162495" y="4425"/>
                  </a:lnTo>
                  <a:lnTo>
                    <a:pt x="161477" y="4178"/>
                  </a:lnTo>
                  <a:lnTo>
                    <a:pt x="160443" y="3939"/>
                  </a:lnTo>
                  <a:lnTo>
                    <a:pt x="159410" y="3700"/>
                  </a:lnTo>
                  <a:lnTo>
                    <a:pt x="158362" y="3471"/>
                  </a:lnTo>
                  <a:lnTo>
                    <a:pt x="157299" y="3250"/>
                  </a:lnTo>
                  <a:lnTo>
                    <a:pt x="156220" y="3039"/>
                  </a:lnTo>
                  <a:lnTo>
                    <a:pt x="155142" y="2837"/>
                  </a:lnTo>
                  <a:lnTo>
                    <a:pt x="154064" y="2635"/>
                  </a:lnTo>
                  <a:lnTo>
                    <a:pt x="152956" y="2442"/>
                  </a:lnTo>
                  <a:lnTo>
                    <a:pt x="151848" y="2259"/>
                  </a:lnTo>
                  <a:lnTo>
                    <a:pt x="150739" y="2084"/>
                  </a:lnTo>
                  <a:lnTo>
                    <a:pt x="149601" y="1910"/>
                  </a:lnTo>
                  <a:lnTo>
                    <a:pt x="148478" y="1754"/>
                  </a:lnTo>
                  <a:lnTo>
                    <a:pt x="147325" y="1598"/>
                  </a:lnTo>
                  <a:lnTo>
                    <a:pt x="146172" y="1451"/>
                  </a:lnTo>
                  <a:lnTo>
                    <a:pt x="145004" y="1304"/>
                  </a:lnTo>
                  <a:lnTo>
                    <a:pt x="143836" y="1176"/>
                  </a:lnTo>
                  <a:lnTo>
                    <a:pt x="142653" y="1047"/>
                  </a:lnTo>
                  <a:lnTo>
                    <a:pt x="141455" y="928"/>
                  </a:lnTo>
                  <a:lnTo>
                    <a:pt x="140257" y="818"/>
                  </a:lnTo>
                  <a:lnTo>
                    <a:pt x="139044" y="707"/>
                  </a:lnTo>
                  <a:lnTo>
                    <a:pt x="137816" y="616"/>
                  </a:lnTo>
                  <a:lnTo>
                    <a:pt x="136588" y="524"/>
                  </a:lnTo>
                  <a:lnTo>
                    <a:pt x="135345" y="441"/>
                  </a:lnTo>
                  <a:lnTo>
                    <a:pt x="134102" y="359"/>
                  </a:lnTo>
                  <a:lnTo>
                    <a:pt x="132844" y="294"/>
                  </a:lnTo>
                  <a:lnTo>
                    <a:pt x="131571" y="230"/>
                  </a:lnTo>
                  <a:lnTo>
                    <a:pt x="130299" y="175"/>
                  </a:lnTo>
                  <a:lnTo>
                    <a:pt x="129011" y="129"/>
                  </a:lnTo>
                  <a:lnTo>
                    <a:pt x="127708" y="92"/>
                  </a:lnTo>
                  <a:lnTo>
                    <a:pt x="126405" y="56"/>
                  </a:lnTo>
                  <a:lnTo>
                    <a:pt x="125087" y="28"/>
                  </a:lnTo>
                  <a:lnTo>
                    <a:pt x="123769" y="10"/>
                  </a:lnTo>
                  <a:lnTo>
                    <a:pt x="122437" y="1"/>
                  </a:lnTo>
                  <a:lnTo>
                    <a:pt x="121089" y="1"/>
                  </a:lnTo>
                  <a:lnTo>
                    <a:pt x="10828" y="1"/>
                  </a:lnTo>
                  <a:lnTo>
                    <a:pt x="10828" y="1"/>
                  </a:lnTo>
                  <a:lnTo>
                    <a:pt x="10274" y="10"/>
                  </a:lnTo>
                  <a:lnTo>
                    <a:pt x="9720" y="37"/>
                  </a:lnTo>
                  <a:lnTo>
                    <a:pt x="9181" y="74"/>
                  </a:lnTo>
                  <a:lnTo>
                    <a:pt x="8642" y="129"/>
                  </a:lnTo>
                  <a:lnTo>
                    <a:pt x="8117" y="212"/>
                  </a:lnTo>
                  <a:lnTo>
                    <a:pt x="7608" y="294"/>
                  </a:lnTo>
                  <a:lnTo>
                    <a:pt x="7099" y="404"/>
                  </a:lnTo>
                  <a:lnTo>
                    <a:pt x="6620" y="524"/>
                  </a:lnTo>
                  <a:lnTo>
                    <a:pt x="6141" y="652"/>
                  </a:lnTo>
                  <a:lnTo>
                    <a:pt x="5661" y="799"/>
                  </a:lnTo>
                  <a:lnTo>
                    <a:pt x="5212" y="964"/>
                  </a:lnTo>
                  <a:lnTo>
                    <a:pt x="4778" y="1130"/>
                  </a:lnTo>
                  <a:lnTo>
                    <a:pt x="4344" y="1322"/>
                  </a:lnTo>
                  <a:lnTo>
                    <a:pt x="3939" y="1515"/>
                  </a:lnTo>
                  <a:lnTo>
                    <a:pt x="3550" y="1726"/>
                  </a:lnTo>
                  <a:lnTo>
                    <a:pt x="3176" y="1947"/>
                  </a:lnTo>
                  <a:lnTo>
                    <a:pt x="2816" y="2176"/>
                  </a:lnTo>
                  <a:lnTo>
                    <a:pt x="2472" y="2415"/>
                  </a:lnTo>
                  <a:lnTo>
                    <a:pt x="2157" y="2663"/>
                  </a:lnTo>
                  <a:lnTo>
                    <a:pt x="1843" y="2929"/>
                  </a:lnTo>
                  <a:lnTo>
                    <a:pt x="1573" y="3195"/>
                  </a:lnTo>
                  <a:lnTo>
                    <a:pt x="1304" y="3471"/>
                  </a:lnTo>
                  <a:lnTo>
                    <a:pt x="1064" y="3755"/>
                  </a:lnTo>
                  <a:lnTo>
                    <a:pt x="854" y="4058"/>
                  </a:lnTo>
                  <a:lnTo>
                    <a:pt x="660" y="4352"/>
                  </a:lnTo>
                  <a:lnTo>
                    <a:pt x="495" y="4664"/>
                  </a:lnTo>
                  <a:lnTo>
                    <a:pt x="345" y="4976"/>
                  </a:lnTo>
                  <a:lnTo>
                    <a:pt x="226" y="5298"/>
                  </a:lnTo>
                  <a:lnTo>
                    <a:pt x="121" y="5628"/>
                  </a:lnTo>
                  <a:lnTo>
                    <a:pt x="61" y="5959"/>
                  </a:lnTo>
                  <a:lnTo>
                    <a:pt x="16" y="6298"/>
                  </a:lnTo>
                  <a:lnTo>
                    <a:pt x="1" y="6638"/>
                  </a:lnTo>
                  <a:lnTo>
                    <a:pt x="1" y="6638"/>
                  </a:lnTo>
                  <a:lnTo>
                    <a:pt x="16" y="6978"/>
                  </a:lnTo>
                  <a:lnTo>
                    <a:pt x="61" y="7317"/>
                  </a:lnTo>
                  <a:lnTo>
                    <a:pt x="121" y="7648"/>
                  </a:lnTo>
                  <a:lnTo>
                    <a:pt x="226" y="7978"/>
                  </a:lnTo>
                  <a:lnTo>
                    <a:pt x="345" y="8300"/>
                  </a:lnTo>
                  <a:lnTo>
                    <a:pt x="495" y="8612"/>
                  </a:lnTo>
                  <a:lnTo>
                    <a:pt x="660" y="8915"/>
                  </a:lnTo>
                  <a:lnTo>
                    <a:pt x="854" y="9218"/>
                  </a:lnTo>
                  <a:lnTo>
                    <a:pt x="1064" y="9511"/>
                  </a:lnTo>
                  <a:lnTo>
                    <a:pt x="1304" y="9796"/>
                  </a:lnTo>
                  <a:lnTo>
                    <a:pt x="1573" y="10081"/>
                  </a:lnTo>
                  <a:lnTo>
                    <a:pt x="1843" y="10347"/>
                  </a:lnTo>
                  <a:lnTo>
                    <a:pt x="2157" y="10604"/>
                  </a:lnTo>
                  <a:lnTo>
                    <a:pt x="2472" y="10861"/>
                  </a:lnTo>
                  <a:lnTo>
                    <a:pt x="2816" y="11100"/>
                  </a:lnTo>
                  <a:lnTo>
                    <a:pt x="3176" y="11329"/>
                  </a:lnTo>
                  <a:lnTo>
                    <a:pt x="3550" y="11549"/>
                  </a:lnTo>
                  <a:lnTo>
                    <a:pt x="3939" y="11761"/>
                  </a:lnTo>
                  <a:lnTo>
                    <a:pt x="4344" y="11953"/>
                  </a:lnTo>
                  <a:lnTo>
                    <a:pt x="4778" y="12137"/>
                  </a:lnTo>
                  <a:lnTo>
                    <a:pt x="5212" y="12311"/>
                  </a:lnTo>
                  <a:lnTo>
                    <a:pt x="5661" y="12477"/>
                  </a:lnTo>
                  <a:lnTo>
                    <a:pt x="6141" y="12623"/>
                  </a:lnTo>
                  <a:lnTo>
                    <a:pt x="6620" y="12752"/>
                  </a:lnTo>
                  <a:lnTo>
                    <a:pt x="7099" y="12871"/>
                  </a:lnTo>
                  <a:lnTo>
                    <a:pt x="7608" y="12972"/>
                  </a:lnTo>
                  <a:lnTo>
                    <a:pt x="8117" y="13064"/>
                  </a:lnTo>
                  <a:lnTo>
                    <a:pt x="8642" y="13138"/>
                  </a:lnTo>
                  <a:lnTo>
                    <a:pt x="9181" y="13202"/>
                  </a:lnTo>
                  <a:lnTo>
                    <a:pt x="9720" y="13239"/>
                  </a:lnTo>
                  <a:lnTo>
                    <a:pt x="10274" y="13266"/>
                  </a:lnTo>
                  <a:lnTo>
                    <a:pt x="10828" y="13275"/>
                  </a:lnTo>
                  <a:lnTo>
                    <a:pt x="121089" y="13275"/>
                  </a:lnTo>
                  <a:lnTo>
                    <a:pt x="121089" y="13275"/>
                  </a:lnTo>
                  <a:lnTo>
                    <a:pt x="123230" y="13284"/>
                  </a:lnTo>
                  <a:lnTo>
                    <a:pt x="125327" y="13312"/>
                  </a:lnTo>
                  <a:lnTo>
                    <a:pt x="127393" y="13367"/>
                  </a:lnTo>
                  <a:lnTo>
                    <a:pt x="129430" y="13441"/>
                  </a:lnTo>
                  <a:lnTo>
                    <a:pt x="130418" y="13486"/>
                  </a:lnTo>
                  <a:lnTo>
                    <a:pt x="131422" y="13532"/>
                  </a:lnTo>
                  <a:lnTo>
                    <a:pt x="132395" y="13587"/>
                  </a:lnTo>
                  <a:lnTo>
                    <a:pt x="133368" y="13642"/>
                  </a:lnTo>
                  <a:lnTo>
                    <a:pt x="134342" y="13707"/>
                  </a:lnTo>
                  <a:lnTo>
                    <a:pt x="135300" y="13780"/>
                  </a:lnTo>
                  <a:lnTo>
                    <a:pt x="136244" y="13854"/>
                  </a:lnTo>
                  <a:lnTo>
                    <a:pt x="137187" y="13936"/>
                  </a:lnTo>
                  <a:lnTo>
                    <a:pt x="138116" y="14019"/>
                  </a:lnTo>
                  <a:lnTo>
                    <a:pt x="139029" y="14111"/>
                  </a:lnTo>
                  <a:lnTo>
                    <a:pt x="139942" y="14212"/>
                  </a:lnTo>
                  <a:lnTo>
                    <a:pt x="140856" y="14313"/>
                  </a:lnTo>
                  <a:lnTo>
                    <a:pt x="141739" y="14414"/>
                  </a:lnTo>
                  <a:lnTo>
                    <a:pt x="142638" y="14524"/>
                  </a:lnTo>
                  <a:lnTo>
                    <a:pt x="143507" y="14643"/>
                  </a:lnTo>
                  <a:lnTo>
                    <a:pt x="144375" y="14762"/>
                  </a:lnTo>
                  <a:lnTo>
                    <a:pt x="145244" y="14891"/>
                  </a:lnTo>
                  <a:lnTo>
                    <a:pt x="146097" y="15029"/>
                  </a:lnTo>
                  <a:lnTo>
                    <a:pt x="146936" y="15166"/>
                  </a:lnTo>
                  <a:lnTo>
                    <a:pt x="147774" y="15304"/>
                  </a:lnTo>
                  <a:lnTo>
                    <a:pt x="148598" y="15451"/>
                  </a:lnTo>
                  <a:lnTo>
                    <a:pt x="149422" y="15607"/>
                  </a:lnTo>
                  <a:lnTo>
                    <a:pt x="150230" y="15772"/>
                  </a:lnTo>
                  <a:lnTo>
                    <a:pt x="151024" y="15928"/>
                  </a:lnTo>
                  <a:lnTo>
                    <a:pt x="151818" y="16103"/>
                  </a:lnTo>
                  <a:lnTo>
                    <a:pt x="152611" y="16277"/>
                  </a:lnTo>
                  <a:lnTo>
                    <a:pt x="153375" y="16461"/>
                  </a:lnTo>
                  <a:lnTo>
                    <a:pt x="154154" y="16644"/>
                  </a:lnTo>
                  <a:lnTo>
                    <a:pt x="154903" y="16837"/>
                  </a:lnTo>
                  <a:lnTo>
                    <a:pt x="155666" y="17030"/>
                  </a:lnTo>
                  <a:lnTo>
                    <a:pt x="156400" y="17232"/>
                  </a:lnTo>
                  <a:lnTo>
                    <a:pt x="157134" y="17434"/>
                  </a:lnTo>
                  <a:lnTo>
                    <a:pt x="157868" y="17645"/>
                  </a:lnTo>
                  <a:lnTo>
                    <a:pt x="158586" y="17865"/>
                  </a:lnTo>
                  <a:lnTo>
                    <a:pt x="159290" y="18086"/>
                  </a:lnTo>
                  <a:lnTo>
                    <a:pt x="159994" y="18315"/>
                  </a:lnTo>
                  <a:lnTo>
                    <a:pt x="160683" y="18554"/>
                  </a:lnTo>
                  <a:lnTo>
                    <a:pt x="161372" y="18793"/>
                  </a:lnTo>
                  <a:lnTo>
                    <a:pt x="162046" y="19031"/>
                  </a:lnTo>
                  <a:lnTo>
                    <a:pt x="162719" y="19279"/>
                  </a:lnTo>
                  <a:lnTo>
                    <a:pt x="163378" y="19536"/>
                  </a:lnTo>
                  <a:lnTo>
                    <a:pt x="164022" y="19793"/>
                  </a:lnTo>
                  <a:lnTo>
                    <a:pt x="164681" y="20060"/>
                  </a:lnTo>
                  <a:lnTo>
                    <a:pt x="165310" y="20335"/>
                  </a:lnTo>
                  <a:lnTo>
                    <a:pt x="165939" y="20610"/>
                  </a:lnTo>
                  <a:lnTo>
                    <a:pt x="166568" y="20895"/>
                  </a:lnTo>
                  <a:lnTo>
                    <a:pt x="167167" y="21180"/>
                  </a:lnTo>
                  <a:lnTo>
                    <a:pt x="167781" y="21473"/>
                  </a:lnTo>
                  <a:lnTo>
                    <a:pt x="168380" y="21767"/>
                  </a:lnTo>
                  <a:lnTo>
                    <a:pt x="168964" y="22070"/>
                  </a:lnTo>
                  <a:lnTo>
                    <a:pt x="169548" y="22382"/>
                  </a:lnTo>
                  <a:lnTo>
                    <a:pt x="170117" y="22694"/>
                  </a:lnTo>
                  <a:lnTo>
                    <a:pt x="170686" y="23016"/>
                  </a:lnTo>
                  <a:lnTo>
                    <a:pt x="171240" y="23337"/>
                  </a:lnTo>
                  <a:lnTo>
                    <a:pt x="171794" y="23667"/>
                  </a:lnTo>
                  <a:lnTo>
                    <a:pt x="172333" y="24007"/>
                  </a:lnTo>
                  <a:lnTo>
                    <a:pt x="172333" y="24007"/>
                  </a:lnTo>
                  <a:lnTo>
                    <a:pt x="172813" y="24310"/>
                  </a:lnTo>
                  <a:lnTo>
                    <a:pt x="173277" y="24622"/>
                  </a:lnTo>
                  <a:lnTo>
                    <a:pt x="173741" y="24934"/>
                  </a:lnTo>
                  <a:lnTo>
                    <a:pt x="174205" y="25246"/>
                  </a:lnTo>
                  <a:lnTo>
                    <a:pt x="174655" y="25568"/>
                  </a:lnTo>
                  <a:lnTo>
                    <a:pt x="175104" y="25889"/>
                  </a:lnTo>
                  <a:lnTo>
                    <a:pt x="175957" y="26550"/>
                  </a:lnTo>
                  <a:lnTo>
                    <a:pt x="176811" y="27220"/>
                  </a:lnTo>
                  <a:lnTo>
                    <a:pt x="177620" y="27909"/>
                  </a:lnTo>
                  <a:lnTo>
                    <a:pt x="178413" y="28606"/>
                  </a:lnTo>
                  <a:lnTo>
                    <a:pt x="179177" y="29322"/>
                  </a:lnTo>
                  <a:lnTo>
                    <a:pt x="179926" y="30057"/>
                  </a:lnTo>
                  <a:lnTo>
                    <a:pt x="180645" y="30800"/>
                  </a:lnTo>
                  <a:lnTo>
                    <a:pt x="181333" y="31553"/>
                  </a:lnTo>
                  <a:lnTo>
                    <a:pt x="182007" y="32324"/>
                  </a:lnTo>
                  <a:lnTo>
                    <a:pt x="182651" y="33105"/>
                  </a:lnTo>
                  <a:lnTo>
                    <a:pt x="183280" y="33903"/>
                  </a:lnTo>
                  <a:lnTo>
                    <a:pt x="183879" y="34711"/>
                  </a:lnTo>
                  <a:lnTo>
                    <a:pt x="184463" y="35528"/>
                  </a:lnTo>
                  <a:lnTo>
                    <a:pt x="185032" y="36355"/>
                  </a:lnTo>
                  <a:lnTo>
                    <a:pt x="185571" y="37199"/>
                  </a:lnTo>
                  <a:lnTo>
                    <a:pt x="186080" y="38053"/>
                  </a:lnTo>
                  <a:lnTo>
                    <a:pt x="186590" y="38916"/>
                  </a:lnTo>
                  <a:lnTo>
                    <a:pt x="187069" y="39788"/>
                  </a:lnTo>
                  <a:lnTo>
                    <a:pt x="187518" y="40679"/>
                  </a:lnTo>
                  <a:lnTo>
                    <a:pt x="187967" y="41569"/>
                  </a:lnTo>
                  <a:lnTo>
                    <a:pt x="188387" y="42478"/>
                  </a:lnTo>
                  <a:lnTo>
                    <a:pt x="188791" y="43387"/>
                  </a:lnTo>
                  <a:lnTo>
                    <a:pt x="189180" y="44314"/>
                  </a:lnTo>
                  <a:lnTo>
                    <a:pt x="189540" y="45250"/>
                  </a:lnTo>
                  <a:lnTo>
                    <a:pt x="189899" y="46187"/>
                  </a:lnTo>
                  <a:lnTo>
                    <a:pt x="190229" y="47141"/>
                  </a:lnTo>
                  <a:lnTo>
                    <a:pt x="190543" y="48096"/>
                  </a:lnTo>
                  <a:lnTo>
                    <a:pt x="190843" y="49060"/>
                  </a:lnTo>
                  <a:lnTo>
                    <a:pt x="191127" y="50033"/>
                  </a:lnTo>
                  <a:lnTo>
                    <a:pt x="191397" y="51016"/>
                  </a:lnTo>
                  <a:lnTo>
                    <a:pt x="191651" y="52007"/>
                  </a:lnTo>
                  <a:lnTo>
                    <a:pt x="191891" y="52999"/>
                  </a:lnTo>
                  <a:lnTo>
                    <a:pt x="192115" y="53999"/>
                  </a:lnTo>
                  <a:lnTo>
                    <a:pt x="192325" y="55009"/>
                  </a:lnTo>
                  <a:lnTo>
                    <a:pt x="192535" y="56028"/>
                  </a:lnTo>
                  <a:lnTo>
                    <a:pt x="192714" y="57047"/>
                  </a:lnTo>
                  <a:lnTo>
                    <a:pt x="192879" y="58075"/>
                  </a:lnTo>
                  <a:lnTo>
                    <a:pt x="193044" y="59103"/>
                  </a:lnTo>
                  <a:lnTo>
                    <a:pt x="193194" y="60141"/>
                  </a:lnTo>
                  <a:lnTo>
                    <a:pt x="193328" y="61178"/>
                  </a:lnTo>
                  <a:lnTo>
                    <a:pt x="193448" y="62225"/>
                  </a:lnTo>
                  <a:lnTo>
                    <a:pt x="193568" y="63271"/>
                  </a:lnTo>
                  <a:lnTo>
                    <a:pt x="193673" y="64327"/>
                  </a:lnTo>
                  <a:lnTo>
                    <a:pt x="193763" y="65383"/>
                  </a:lnTo>
                  <a:lnTo>
                    <a:pt x="193853" y="66438"/>
                  </a:lnTo>
                  <a:lnTo>
                    <a:pt x="193912" y="67503"/>
                  </a:lnTo>
                  <a:lnTo>
                    <a:pt x="193987" y="68568"/>
                  </a:lnTo>
                  <a:lnTo>
                    <a:pt x="194092" y="70707"/>
                  </a:lnTo>
                  <a:lnTo>
                    <a:pt x="194152" y="72856"/>
                  </a:lnTo>
                  <a:lnTo>
                    <a:pt x="194197" y="75013"/>
                  </a:lnTo>
                  <a:lnTo>
                    <a:pt x="194212" y="77170"/>
                  </a:lnTo>
                  <a:lnTo>
                    <a:pt x="194212" y="79328"/>
                  </a:lnTo>
                  <a:lnTo>
                    <a:pt x="194182" y="81494"/>
                  </a:lnTo>
                  <a:lnTo>
                    <a:pt x="194137" y="83652"/>
                  </a:lnTo>
                  <a:lnTo>
                    <a:pt x="194137" y="83652"/>
                  </a:lnTo>
                  <a:lnTo>
                    <a:pt x="190992" y="84661"/>
                  </a:lnTo>
                  <a:lnTo>
                    <a:pt x="187863" y="85690"/>
                  </a:lnTo>
                  <a:lnTo>
                    <a:pt x="184733" y="86736"/>
                  </a:lnTo>
                  <a:lnTo>
                    <a:pt x="181618" y="87801"/>
                  </a:lnTo>
                  <a:lnTo>
                    <a:pt x="178503" y="88884"/>
                  </a:lnTo>
                  <a:lnTo>
                    <a:pt x="175403" y="89986"/>
                  </a:lnTo>
                  <a:lnTo>
                    <a:pt x="172303" y="91106"/>
                  </a:lnTo>
                  <a:lnTo>
                    <a:pt x="169219" y="92244"/>
                  </a:lnTo>
                  <a:lnTo>
                    <a:pt x="166134" y="93401"/>
                  </a:lnTo>
                  <a:lnTo>
                    <a:pt x="163064" y="94567"/>
                  </a:lnTo>
                  <a:lnTo>
                    <a:pt x="159994" y="95760"/>
                  </a:lnTo>
                  <a:lnTo>
                    <a:pt x="156939" y="96972"/>
                  </a:lnTo>
                  <a:lnTo>
                    <a:pt x="153884" y="98193"/>
                  </a:lnTo>
                  <a:lnTo>
                    <a:pt x="150829" y="99442"/>
                  </a:lnTo>
                  <a:lnTo>
                    <a:pt x="147804" y="100699"/>
                  </a:lnTo>
                  <a:lnTo>
                    <a:pt x="144779" y="101976"/>
                  </a:lnTo>
                  <a:lnTo>
                    <a:pt x="141754" y="103270"/>
                  </a:lnTo>
                  <a:lnTo>
                    <a:pt x="138744" y="104583"/>
                  </a:lnTo>
                  <a:lnTo>
                    <a:pt x="135734" y="105914"/>
                  </a:lnTo>
                  <a:lnTo>
                    <a:pt x="132739" y="107263"/>
                  </a:lnTo>
                  <a:lnTo>
                    <a:pt x="129759" y="108631"/>
                  </a:lnTo>
                  <a:lnTo>
                    <a:pt x="126779" y="110008"/>
                  </a:lnTo>
                  <a:lnTo>
                    <a:pt x="123814" y="111413"/>
                  </a:lnTo>
                  <a:lnTo>
                    <a:pt x="120864" y="112827"/>
                  </a:lnTo>
                  <a:lnTo>
                    <a:pt x="117914" y="114259"/>
                  </a:lnTo>
                  <a:lnTo>
                    <a:pt x="114979" y="115709"/>
                  </a:lnTo>
                  <a:lnTo>
                    <a:pt x="112044" y="117178"/>
                  </a:lnTo>
                  <a:lnTo>
                    <a:pt x="109124" y="118665"/>
                  </a:lnTo>
                  <a:lnTo>
                    <a:pt x="106219" y="120162"/>
                  </a:lnTo>
                  <a:lnTo>
                    <a:pt x="103314" y="121686"/>
                  </a:lnTo>
                  <a:lnTo>
                    <a:pt x="100423" y="123219"/>
                  </a:lnTo>
                  <a:lnTo>
                    <a:pt x="97548" y="124770"/>
                  </a:lnTo>
                  <a:lnTo>
                    <a:pt x="97548" y="124770"/>
                  </a:lnTo>
                  <a:lnTo>
                    <a:pt x="94673" y="126340"/>
                  </a:lnTo>
                  <a:lnTo>
                    <a:pt x="91843" y="127910"/>
                  </a:lnTo>
                  <a:lnTo>
                    <a:pt x="89057" y="129471"/>
                  </a:lnTo>
                  <a:lnTo>
                    <a:pt x="86317" y="131040"/>
                  </a:lnTo>
                  <a:lnTo>
                    <a:pt x="83606" y="132601"/>
                  </a:lnTo>
                  <a:lnTo>
                    <a:pt x="80956" y="134153"/>
                  </a:lnTo>
                  <a:lnTo>
                    <a:pt x="78335" y="135704"/>
                  </a:lnTo>
                  <a:lnTo>
                    <a:pt x="75760" y="137246"/>
                  </a:lnTo>
                  <a:lnTo>
                    <a:pt x="73229" y="138789"/>
                  </a:lnTo>
                  <a:lnTo>
                    <a:pt x="70743" y="140322"/>
                  </a:lnTo>
                  <a:lnTo>
                    <a:pt x="68287" y="141846"/>
                  </a:lnTo>
                  <a:lnTo>
                    <a:pt x="65891" y="143360"/>
                  </a:lnTo>
                  <a:lnTo>
                    <a:pt x="63525" y="144866"/>
                  </a:lnTo>
                  <a:lnTo>
                    <a:pt x="61204" y="146362"/>
                  </a:lnTo>
                  <a:lnTo>
                    <a:pt x="58928" y="147850"/>
                  </a:lnTo>
                  <a:lnTo>
                    <a:pt x="56696" y="149328"/>
                  </a:lnTo>
                  <a:lnTo>
                    <a:pt x="54510" y="150787"/>
                  </a:lnTo>
                  <a:lnTo>
                    <a:pt x="52369" y="152238"/>
                  </a:lnTo>
                  <a:lnTo>
                    <a:pt x="50272" y="153670"/>
                  </a:lnTo>
                  <a:lnTo>
                    <a:pt x="48206" y="155093"/>
                  </a:lnTo>
                  <a:lnTo>
                    <a:pt x="46199" y="156497"/>
                  </a:lnTo>
                  <a:lnTo>
                    <a:pt x="44222" y="157893"/>
                  </a:lnTo>
                  <a:lnTo>
                    <a:pt x="42290" y="159270"/>
                  </a:lnTo>
                  <a:lnTo>
                    <a:pt x="40418" y="160629"/>
                  </a:lnTo>
                  <a:lnTo>
                    <a:pt x="38577" y="161969"/>
                  </a:lnTo>
                  <a:lnTo>
                    <a:pt x="36780" y="163291"/>
                  </a:lnTo>
                  <a:lnTo>
                    <a:pt x="35027" y="164594"/>
                  </a:lnTo>
                  <a:lnTo>
                    <a:pt x="33320" y="165871"/>
                  </a:lnTo>
                  <a:lnTo>
                    <a:pt x="31658" y="167137"/>
                  </a:lnTo>
                  <a:lnTo>
                    <a:pt x="30026" y="168377"/>
                  </a:lnTo>
                  <a:lnTo>
                    <a:pt x="28453" y="169598"/>
                  </a:lnTo>
                  <a:lnTo>
                    <a:pt x="26926" y="170791"/>
                  </a:lnTo>
                  <a:lnTo>
                    <a:pt x="25428" y="171966"/>
                  </a:lnTo>
                  <a:lnTo>
                    <a:pt x="23991" y="173114"/>
                  </a:lnTo>
                  <a:lnTo>
                    <a:pt x="22583" y="174234"/>
                  </a:lnTo>
                  <a:lnTo>
                    <a:pt x="21235" y="175326"/>
                  </a:lnTo>
                  <a:lnTo>
                    <a:pt x="19918" y="176400"/>
                  </a:lnTo>
                  <a:lnTo>
                    <a:pt x="18660" y="177447"/>
                  </a:lnTo>
                  <a:lnTo>
                    <a:pt x="16264" y="179448"/>
                  </a:lnTo>
                  <a:lnTo>
                    <a:pt x="14033" y="181330"/>
                  </a:lnTo>
                  <a:lnTo>
                    <a:pt x="11996" y="183102"/>
                  </a:lnTo>
                  <a:lnTo>
                    <a:pt x="10139" y="184736"/>
                  </a:lnTo>
                  <a:lnTo>
                    <a:pt x="8462" y="186232"/>
                  </a:lnTo>
                  <a:lnTo>
                    <a:pt x="6949" y="187600"/>
                  </a:lnTo>
                  <a:lnTo>
                    <a:pt x="5632" y="188812"/>
                  </a:lnTo>
                  <a:lnTo>
                    <a:pt x="4493" y="189877"/>
                  </a:lnTo>
                  <a:lnTo>
                    <a:pt x="3550" y="190786"/>
                  </a:lnTo>
                  <a:lnTo>
                    <a:pt x="2771" y="191530"/>
                  </a:lnTo>
                  <a:lnTo>
                    <a:pt x="2187" y="192108"/>
                  </a:lnTo>
                  <a:lnTo>
                    <a:pt x="1558" y="192732"/>
                  </a:lnTo>
                  <a:lnTo>
                    <a:pt x="1558" y="192732"/>
                  </a:lnTo>
                  <a:lnTo>
                    <a:pt x="1364" y="192934"/>
                  </a:lnTo>
                  <a:lnTo>
                    <a:pt x="1199" y="193136"/>
                  </a:lnTo>
                  <a:lnTo>
                    <a:pt x="1034" y="193338"/>
                  </a:lnTo>
                  <a:lnTo>
                    <a:pt x="869" y="193549"/>
                  </a:lnTo>
                  <a:lnTo>
                    <a:pt x="735" y="193751"/>
                  </a:lnTo>
                  <a:lnTo>
                    <a:pt x="600" y="193972"/>
                  </a:lnTo>
                  <a:lnTo>
                    <a:pt x="495" y="194183"/>
                  </a:lnTo>
                  <a:lnTo>
                    <a:pt x="390" y="194394"/>
                  </a:lnTo>
                  <a:lnTo>
                    <a:pt x="300" y="194614"/>
                  </a:lnTo>
                  <a:lnTo>
                    <a:pt x="211" y="194834"/>
                  </a:lnTo>
                  <a:lnTo>
                    <a:pt x="151" y="195055"/>
                  </a:lnTo>
                  <a:lnTo>
                    <a:pt x="91" y="195275"/>
                  </a:lnTo>
                  <a:lnTo>
                    <a:pt x="46" y="195495"/>
                  </a:lnTo>
                  <a:lnTo>
                    <a:pt x="16" y="195716"/>
                  </a:lnTo>
                  <a:lnTo>
                    <a:pt x="1" y="195936"/>
                  </a:lnTo>
                  <a:lnTo>
                    <a:pt x="1" y="196166"/>
                  </a:lnTo>
                  <a:lnTo>
                    <a:pt x="1" y="196386"/>
                  </a:lnTo>
                  <a:lnTo>
                    <a:pt x="16" y="196606"/>
                  </a:lnTo>
                  <a:lnTo>
                    <a:pt x="46" y="196827"/>
                  </a:lnTo>
                  <a:lnTo>
                    <a:pt x="91" y="197056"/>
                  </a:lnTo>
                  <a:lnTo>
                    <a:pt x="151" y="197276"/>
                  </a:lnTo>
                  <a:lnTo>
                    <a:pt x="211" y="197497"/>
                  </a:lnTo>
                  <a:lnTo>
                    <a:pt x="300" y="197708"/>
                  </a:lnTo>
                  <a:lnTo>
                    <a:pt x="390" y="197928"/>
                  </a:lnTo>
                  <a:lnTo>
                    <a:pt x="495" y="198149"/>
                  </a:lnTo>
                  <a:lnTo>
                    <a:pt x="600" y="198360"/>
                  </a:lnTo>
                  <a:lnTo>
                    <a:pt x="735" y="198571"/>
                  </a:lnTo>
                  <a:lnTo>
                    <a:pt x="869" y="198782"/>
                  </a:lnTo>
                  <a:lnTo>
                    <a:pt x="1034" y="198984"/>
                  </a:lnTo>
                  <a:lnTo>
                    <a:pt x="1199" y="199195"/>
                  </a:lnTo>
                  <a:lnTo>
                    <a:pt x="1364" y="199397"/>
                  </a:lnTo>
                  <a:lnTo>
                    <a:pt x="1558" y="199599"/>
                  </a:lnTo>
                  <a:lnTo>
                    <a:pt x="1558" y="199599"/>
                  </a:lnTo>
                  <a:lnTo>
                    <a:pt x="2157" y="200196"/>
                  </a:lnTo>
                  <a:lnTo>
                    <a:pt x="2801" y="200811"/>
                  </a:lnTo>
                  <a:lnTo>
                    <a:pt x="3655" y="201637"/>
                  </a:lnTo>
                  <a:lnTo>
                    <a:pt x="4733" y="202656"/>
                  </a:lnTo>
                  <a:lnTo>
                    <a:pt x="6036" y="203868"/>
                  </a:lnTo>
                  <a:lnTo>
                    <a:pt x="7548" y="205254"/>
                  </a:lnTo>
                  <a:lnTo>
                    <a:pt x="9285" y="206815"/>
                  </a:lnTo>
                  <a:lnTo>
                    <a:pt x="11247" y="208550"/>
                  </a:lnTo>
                  <a:lnTo>
                    <a:pt x="13419" y="210432"/>
                  </a:lnTo>
                  <a:lnTo>
                    <a:pt x="14587" y="211432"/>
                  </a:lnTo>
                  <a:lnTo>
                    <a:pt x="15815" y="212479"/>
                  </a:lnTo>
                  <a:lnTo>
                    <a:pt x="17102" y="213553"/>
                  </a:lnTo>
                  <a:lnTo>
                    <a:pt x="18435" y="214655"/>
                  </a:lnTo>
                  <a:lnTo>
                    <a:pt x="19813" y="215802"/>
                  </a:lnTo>
                  <a:lnTo>
                    <a:pt x="21250" y="216977"/>
                  </a:lnTo>
                  <a:lnTo>
                    <a:pt x="22748" y="218189"/>
                  </a:lnTo>
                  <a:lnTo>
                    <a:pt x="24305" y="219429"/>
                  </a:lnTo>
                  <a:lnTo>
                    <a:pt x="25908" y="220695"/>
                  </a:lnTo>
                  <a:lnTo>
                    <a:pt x="27555" y="221999"/>
                  </a:lnTo>
                  <a:lnTo>
                    <a:pt x="29277" y="223330"/>
                  </a:lnTo>
                  <a:lnTo>
                    <a:pt x="31044" y="224680"/>
                  </a:lnTo>
                  <a:lnTo>
                    <a:pt x="31044" y="2246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137aa9371db_0_160"/>
            <p:cNvSpPr/>
            <p:nvPr/>
          </p:nvSpPr>
          <p:spPr>
            <a:xfrm>
              <a:off x="-29800" y="-777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137aa9371db_0_160"/>
            <p:cNvSpPr/>
            <p:nvPr/>
          </p:nvSpPr>
          <p:spPr>
            <a:xfrm>
              <a:off x="-6838575" y="-5753875"/>
              <a:ext cx="7621175" cy="5992000"/>
            </a:xfrm>
            <a:custGeom>
              <a:avLst/>
              <a:gdLst/>
              <a:ahLst/>
              <a:cxnLst/>
              <a:rect l="l" t="t" r="r" b="b"/>
              <a:pathLst>
                <a:path w="304847" h="239680" extrusionOk="0">
                  <a:moveTo>
                    <a:pt x="247463" y="0"/>
                  </a:moveTo>
                  <a:lnTo>
                    <a:pt x="246939" y="19"/>
                  </a:lnTo>
                  <a:lnTo>
                    <a:pt x="246429" y="55"/>
                  </a:lnTo>
                  <a:lnTo>
                    <a:pt x="245905" y="101"/>
                  </a:lnTo>
                  <a:lnTo>
                    <a:pt x="245396" y="165"/>
                  </a:lnTo>
                  <a:lnTo>
                    <a:pt x="244887" y="248"/>
                  </a:lnTo>
                  <a:lnTo>
                    <a:pt x="244378" y="349"/>
                  </a:lnTo>
                  <a:lnTo>
                    <a:pt x="243884" y="459"/>
                  </a:lnTo>
                  <a:lnTo>
                    <a:pt x="243405" y="579"/>
                  </a:lnTo>
                  <a:lnTo>
                    <a:pt x="242910" y="725"/>
                  </a:lnTo>
                  <a:lnTo>
                    <a:pt x="242446" y="882"/>
                  </a:lnTo>
                  <a:lnTo>
                    <a:pt x="241982" y="1056"/>
                  </a:lnTo>
                  <a:lnTo>
                    <a:pt x="241533" y="1240"/>
                  </a:lnTo>
                  <a:lnTo>
                    <a:pt x="241083" y="1451"/>
                  </a:lnTo>
                  <a:lnTo>
                    <a:pt x="240664" y="1662"/>
                  </a:lnTo>
                  <a:lnTo>
                    <a:pt x="240260" y="1901"/>
                  </a:lnTo>
                  <a:lnTo>
                    <a:pt x="239870" y="2139"/>
                  </a:lnTo>
                  <a:lnTo>
                    <a:pt x="239511" y="2396"/>
                  </a:lnTo>
                  <a:lnTo>
                    <a:pt x="239182" y="2653"/>
                  </a:lnTo>
                  <a:lnTo>
                    <a:pt x="238867" y="2920"/>
                  </a:lnTo>
                  <a:lnTo>
                    <a:pt x="238583" y="3195"/>
                  </a:lnTo>
                  <a:lnTo>
                    <a:pt x="238313" y="3480"/>
                  </a:lnTo>
                  <a:lnTo>
                    <a:pt x="238073" y="3764"/>
                  </a:lnTo>
                  <a:lnTo>
                    <a:pt x="237864" y="4067"/>
                  </a:lnTo>
                  <a:lnTo>
                    <a:pt x="237669" y="4361"/>
                  </a:lnTo>
                  <a:lnTo>
                    <a:pt x="237504" y="4664"/>
                  </a:lnTo>
                  <a:lnTo>
                    <a:pt x="237355" y="4976"/>
                  </a:lnTo>
                  <a:lnTo>
                    <a:pt x="237235" y="5288"/>
                  </a:lnTo>
                  <a:lnTo>
                    <a:pt x="237145" y="5600"/>
                  </a:lnTo>
                  <a:lnTo>
                    <a:pt x="237070" y="5912"/>
                  </a:lnTo>
                  <a:lnTo>
                    <a:pt x="237025" y="6234"/>
                  </a:lnTo>
                  <a:lnTo>
                    <a:pt x="237010" y="6555"/>
                  </a:lnTo>
                  <a:lnTo>
                    <a:pt x="237025" y="6867"/>
                  </a:lnTo>
                  <a:lnTo>
                    <a:pt x="237055" y="7188"/>
                  </a:lnTo>
                  <a:lnTo>
                    <a:pt x="237100" y="7510"/>
                  </a:lnTo>
                  <a:lnTo>
                    <a:pt x="237190" y="7822"/>
                  </a:lnTo>
                  <a:lnTo>
                    <a:pt x="237295" y="8134"/>
                  </a:lnTo>
                  <a:lnTo>
                    <a:pt x="237414" y="8446"/>
                  </a:lnTo>
                  <a:lnTo>
                    <a:pt x="237579" y="8758"/>
                  </a:lnTo>
                  <a:lnTo>
                    <a:pt x="237759" y="9061"/>
                  </a:lnTo>
                  <a:lnTo>
                    <a:pt x="237969" y="9364"/>
                  </a:lnTo>
                  <a:lnTo>
                    <a:pt x="238193" y="9658"/>
                  </a:lnTo>
                  <a:lnTo>
                    <a:pt x="238448" y="9942"/>
                  </a:lnTo>
                  <a:lnTo>
                    <a:pt x="238732" y="10227"/>
                  </a:lnTo>
                  <a:lnTo>
                    <a:pt x="239032" y="10502"/>
                  </a:lnTo>
                  <a:lnTo>
                    <a:pt x="239376" y="10778"/>
                  </a:lnTo>
                  <a:lnTo>
                    <a:pt x="239736" y="11035"/>
                  </a:lnTo>
                  <a:lnTo>
                    <a:pt x="241697" y="12403"/>
                  </a:lnTo>
                  <a:lnTo>
                    <a:pt x="243614" y="13761"/>
                  </a:lnTo>
                  <a:lnTo>
                    <a:pt x="245501" y="15102"/>
                  </a:lnTo>
                  <a:lnTo>
                    <a:pt x="247343" y="16424"/>
                  </a:lnTo>
                  <a:lnTo>
                    <a:pt x="249125" y="17727"/>
                  </a:lnTo>
                  <a:lnTo>
                    <a:pt x="250892" y="19013"/>
                  </a:lnTo>
                  <a:lnTo>
                    <a:pt x="252599" y="20289"/>
                  </a:lnTo>
                  <a:lnTo>
                    <a:pt x="254261" y="21537"/>
                  </a:lnTo>
                  <a:lnTo>
                    <a:pt x="255894" y="22767"/>
                  </a:lnTo>
                  <a:lnTo>
                    <a:pt x="257481" y="23970"/>
                  </a:lnTo>
                  <a:lnTo>
                    <a:pt x="259008" y="25163"/>
                  </a:lnTo>
                  <a:lnTo>
                    <a:pt x="260506" y="26329"/>
                  </a:lnTo>
                  <a:lnTo>
                    <a:pt x="261959" y="27468"/>
                  </a:lnTo>
                  <a:lnTo>
                    <a:pt x="263366" y="28588"/>
                  </a:lnTo>
                  <a:lnTo>
                    <a:pt x="264744" y="29680"/>
                  </a:lnTo>
                  <a:lnTo>
                    <a:pt x="266062" y="30754"/>
                  </a:lnTo>
                  <a:lnTo>
                    <a:pt x="267335" y="31792"/>
                  </a:lnTo>
                  <a:lnTo>
                    <a:pt x="268578" y="32811"/>
                  </a:lnTo>
                  <a:lnTo>
                    <a:pt x="270914" y="34757"/>
                  </a:lnTo>
                  <a:lnTo>
                    <a:pt x="273070" y="36584"/>
                  </a:lnTo>
                  <a:lnTo>
                    <a:pt x="275047" y="38291"/>
                  </a:lnTo>
                  <a:lnTo>
                    <a:pt x="276844" y="39870"/>
                  </a:lnTo>
                  <a:lnTo>
                    <a:pt x="278461" y="41312"/>
                  </a:lnTo>
                  <a:lnTo>
                    <a:pt x="279899" y="42606"/>
                  </a:lnTo>
                  <a:lnTo>
                    <a:pt x="281142" y="43754"/>
                  </a:lnTo>
                  <a:lnTo>
                    <a:pt x="279389" y="45369"/>
                  </a:lnTo>
                  <a:lnTo>
                    <a:pt x="278371" y="46278"/>
                  </a:lnTo>
                  <a:lnTo>
                    <a:pt x="277278" y="47260"/>
                  </a:lnTo>
                  <a:lnTo>
                    <a:pt x="276095" y="48307"/>
                  </a:lnTo>
                  <a:lnTo>
                    <a:pt x="274822" y="49409"/>
                  </a:lnTo>
                  <a:lnTo>
                    <a:pt x="273459" y="50584"/>
                  </a:lnTo>
                  <a:lnTo>
                    <a:pt x="272022" y="51805"/>
                  </a:lnTo>
                  <a:lnTo>
                    <a:pt x="270494" y="53090"/>
                  </a:lnTo>
                  <a:lnTo>
                    <a:pt x="268892" y="54430"/>
                  </a:lnTo>
                  <a:lnTo>
                    <a:pt x="267200" y="55826"/>
                  </a:lnTo>
                  <a:lnTo>
                    <a:pt x="265418" y="57267"/>
                  </a:lnTo>
                  <a:lnTo>
                    <a:pt x="263561" y="58763"/>
                  </a:lnTo>
                  <a:lnTo>
                    <a:pt x="261614" y="60306"/>
                  </a:lnTo>
                  <a:lnTo>
                    <a:pt x="259592" y="61894"/>
                  </a:lnTo>
                  <a:lnTo>
                    <a:pt x="257481" y="63519"/>
                  </a:lnTo>
                  <a:lnTo>
                    <a:pt x="255280" y="65190"/>
                  </a:lnTo>
                  <a:lnTo>
                    <a:pt x="253018" y="66906"/>
                  </a:lnTo>
                  <a:lnTo>
                    <a:pt x="250652" y="68651"/>
                  </a:lnTo>
                  <a:lnTo>
                    <a:pt x="248211" y="70441"/>
                  </a:lnTo>
                  <a:lnTo>
                    <a:pt x="245696" y="72249"/>
                  </a:lnTo>
                  <a:lnTo>
                    <a:pt x="243105" y="74104"/>
                  </a:lnTo>
                  <a:lnTo>
                    <a:pt x="240424" y="75977"/>
                  </a:lnTo>
                  <a:lnTo>
                    <a:pt x="237654" y="77886"/>
                  </a:lnTo>
                  <a:lnTo>
                    <a:pt x="234824" y="79823"/>
                  </a:lnTo>
                  <a:lnTo>
                    <a:pt x="231904" y="81778"/>
                  </a:lnTo>
                  <a:lnTo>
                    <a:pt x="228909" y="83752"/>
                  </a:lnTo>
                  <a:lnTo>
                    <a:pt x="227366" y="84744"/>
                  </a:lnTo>
                  <a:lnTo>
                    <a:pt x="225824" y="85744"/>
                  </a:lnTo>
                  <a:lnTo>
                    <a:pt x="224251" y="86754"/>
                  </a:lnTo>
                  <a:lnTo>
                    <a:pt x="222664" y="87764"/>
                  </a:lnTo>
                  <a:lnTo>
                    <a:pt x="221062" y="88774"/>
                  </a:lnTo>
                  <a:lnTo>
                    <a:pt x="219429" y="89793"/>
                  </a:lnTo>
                  <a:lnTo>
                    <a:pt x="217782" y="90812"/>
                  </a:lnTo>
                  <a:lnTo>
                    <a:pt x="216120" y="91840"/>
                  </a:lnTo>
                  <a:lnTo>
                    <a:pt x="214428" y="92868"/>
                  </a:lnTo>
                  <a:lnTo>
                    <a:pt x="212721" y="93897"/>
                  </a:lnTo>
                  <a:lnTo>
                    <a:pt x="210355" y="95310"/>
                  </a:lnTo>
                  <a:lnTo>
                    <a:pt x="207929" y="96742"/>
                  </a:lnTo>
                  <a:lnTo>
                    <a:pt x="205458" y="98184"/>
                  </a:lnTo>
                  <a:lnTo>
                    <a:pt x="202927" y="99634"/>
                  </a:lnTo>
                  <a:lnTo>
                    <a:pt x="200336" y="101103"/>
                  </a:lnTo>
                  <a:lnTo>
                    <a:pt x="197701" y="102572"/>
                  </a:lnTo>
                  <a:lnTo>
                    <a:pt x="195005" y="104059"/>
                  </a:lnTo>
                  <a:lnTo>
                    <a:pt x="192265" y="105546"/>
                  </a:lnTo>
                  <a:lnTo>
                    <a:pt x="189464" y="107043"/>
                  </a:lnTo>
                  <a:lnTo>
                    <a:pt x="186619" y="108548"/>
                  </a:lnTo>
                  <a:lnTo>
                    <a:pt x="183714" y="110054"/>
                  </a:lnTo>
                  <a:lnTo>
                    <a:pt x="180764" y="111569"/>
                  </a:lnTo>
                  <a:lnTo>
                    <a:pt x="177769" y="113083"/>
                  </a:lnTo>
                  <a:lnTo>
                    <a:pt x="174714" y="114598"/>
                  </a:lnTo>
                  <a:lnTo>
                    <a:pt x="171599" y="116113"/>
                  </a:lnTo>
                  <a:lnTo>
                    <a:pt x="168455" y="117628"/>
                  </a:lnTo>
                  <a:lnTo>
                    <a:pt x="165235" y="119142"/>
                  </a:lnTo>
                  <a:lnTo>
                    <a:pt x="161985" y="120648"/>
                  </a:lnTo>
                  <a:lnTo>
                    <a:pt x="158676" y="122154"/>
                  </a:lnTo>
                  <a:lnTo>
                    <a:pt x="157014" y="122906"/>
                  </a:lnTo>
                  <a:lnTo>
                    <a:pt x="155321" y="123659"/>
                  </a:lnTo>
                  <a:lnTo>
                    <a:pt x="153629" y="124412"/>
                  </a:lnTo>
                  <a:lnTo>
                    <a:pt x="151922" y="125156"/>
                  </a:lnTo>
                  <a:lnTo>
                    <a:pt x="150200" y="125899"/>
                  </a:lnTo>
                  <a:lnTo>
                    <a:pt x="148463" y="126643"/>
                  </a:lnTo>
                  <a:lnTo>
                    <a:pt x="146711" y="127386"/>
                  </a:lnTo>
                  <a:lnTo>
                    <a:pt x="144959" y="128121"/>
                  </a:lnTo>
                  <a:lnTo>
                    <a:pt x="143192" y="128864"/>
                  </a:lnTo>
                  <a:lnTo>
                    <a:pt x="141410" y="129599"/>
                  </a:lnTo>
                  <a:lnTo>
                    <a:pt x="139613" y="130333"/>
                  </a:lnTo>
                  <a:lnTo>
                    <a:pt x="137801" y="131058"/>
                  </a:lnTo>
                  <a:lnTo>
                    <a:pt x="135989" y="131784"/>
                  </a:lnTo>
                  <a:lnTo>
                    <a:pt x="134147" y="132509"/>
                  </a:lnTo>
                  <a:lnTo>
                    <a:pt x="132305" y="133234"/>
                  </a:lnTo>
                  <a:lnTo>
                    <a:pt x="130448" y="133950"/>
                  </a:lnTo>
                  <a:lnTo>
                    <a:pt x="128591" y="134666"/>
                  </a:lnTo>
                  <a:lnTo>
                    <a:pt x="126704" y="135373"/>
                  </a:lnTo>
                  <a:lnTo>
                    <a:pt x="124817" y="136080"/>
                  </a:lnTo>
                  <a:lnTo>
                    <a:pt x="122915" y="136787"/>
                  </a:lnTo>
                  <a:lnTo>
                    <a:pt x="120999" y="137485"/>
                  </a:lnTo>
                  <a:lnTo>
                    <a:pt x="119067" y="138182"/>
                  </a:lnTo>
                  <a:lnTo>
                    <a:pt x="117135" y="138880"/>
                  </a:lnTo>
                  <a:lnTo>
                    <a:pt x="115188" y="139569"/>
                  </a:lnTo>
                  <a:lnTo>
                    <a:pt x="113227" y="140248"/>
                  </a:lnTo>
                  <a:lnTo>
                    <a:pt x="111250" y="140927"/>
                  </a:lnTo>
                  <a:lnTo>
                    <a:pt x="111355" y="138118"/>
                  </a:lnTo>
                  <a:lnTo>
                    <a:pt x="111430" y="135355"/>
                  </a:lnTo>
                  <a:lnTo>
                    <a:pt x="111490" y="132628"/>
                  </a:lnTo>
                  <a:lnTo>
                    <a:pt x="111505" y="131270"/>
                  </a:lnTo>
                  <a:lnTo>
                    <a:pt x="111505" y="129929"/>
                  </a:lnTo>
                  <a:lnTo>
                    <a:pt x="111490" y="129590"/>
                  </a:lnTo>
                  <a:lnTo>
                    <a:pt x="111445" y="129250"/>
                  </a:lnTo>
                  <a:lnTo>
                    <a:pt x="111385" y="128919"/>
                  </a:lnTo>
                  <a:lnTo>
                    <a:pt x="111280" y="128589"/>
                  </a:lnTo>
                  <a:lnTo>
                    <a:pt x="111160" y="128268"/>
                  </a:lnTo>
                  <a:lnTo>
                    <a:pt x="111025" y="127956"/>
                  </a:lnTo>
                  <a:lnTo>
                    <a:pt x="110846" y="127643"/>
                  </a:lnTo>
                  <a:lnTo>
                    <a:pt x="110651" y="127340"/>
                  </a:lnTo>
                  <a:lnTo>
                    <a:pt x="110441" y="127047"/>
                  </a:lnTo>
                  <a:lnTo>
                    <a:pt x="110202" y="126762"/>
                  </a:lnTo>
                  <a:lnTo>
                    <a:pt x="109932" y="126487"/>
                  </a:lnTo>
                  <a:lnTo>
                    <a:pt x="109663" y="126220"/>
                  </a:lnTo>
                  <a:lnTo>
                    <a:pt x="109348" y="125954"/>
                  </a:lnTo>
                  <a:lnTo>
                    <a:pt x="109034" y="125706"/>
                  </a:lnTo>
                  <a:lnTo>
                    <a:pt x="108689" y="125468"/>
                  </a:lnTo>
                  <a:lnTo>
                    <a:pt x="108330" y="125238"/>
                  </a:lnTo>
                  <a:lnTo>
                    <a:pt x="107955" y="125018"/>
                  </a:lnTo>
                  <a:lnTo>
                    <a:pt x="107566" y="124807"/>
                  </a:lnTo>
                  <a:lnTo>
                    <a:pt x="107162" y="124605"/>
                  </a:lnTo>
                  <a:lnTo>
                    <a:pt x="106727" y="124421"/>
                  </a:lnTo>
                  <a:lnTo>
                    <a:pt x="106293" y="124256"/>
                  </a:lnTo>
                  <a:lnTo>
                    <a:pt x="105844" y="124091"/>
                  </a:lnTo>
                  <a:lnTo>
                    <a:pt x="105365" y="123944"/>
                  </a:lnTo>
                  <a:lnTo>
                    <a:pt x="104886" y="123815"/>
                  </a:lnTo>
                  <a:lnTo>
                    <a:pt x="104406" y="123696"/>
                  </a:lnTo>
                  <a:lnTo>
                    <a:pt x="103897" y="123586"/>
                  </a:lnTo>
                  <a:lnTo>
                    <a:pt x="103388" y="123503"/>
                  </a:lnTo>
                  <a:lnTo>
                    <a:pt x="102864" y="123430"/>
                  </a:lnTo>
                  <a:lnTo>
                    <a:pt x="102325" y="123365"/>
                  </a:lnTo>
                  <a:lnTo>
                    <a:pt x="101786" y="123329"/>
                  </a:lnTo>
                  <a:lnTo>
                    <a:pt x="101232" y="123301"/>
                  </a:lnTo>
                  <a:lnTo>
                    <a:pt x="100678" y="123292"/>
                  </a:lnTo>
                  <a:lnTo>
                    <a:pt x="100124" y="123301"/>
                  </a:lnTo>
                  <a:lnTo>
                    <a:pt x="99569" y="123329"/>
                  </a:lnTo>
                  <a:lnTo>
                    <a:pt x="99030" y="123365"/>
                  </a:lnTo>
                  <a:lnTo>
                    <a:pt x="98491" y="123430"/>
                  </a:lnTo>
                  <a:lnTo>
                    <a:pt x="97967" y="123503"/>
                  </a:lnTo>
                  <a:lnTo>
                    <a:pt x="97458" y="123586"/>
                  </a:lnTo>
                  <a:lnTo>
                    <a:pt x="96949" y="123696"/>
                  </a:lnTo>
                  <a:lnTo>
                    <a:pt x="96455" y="123815"/>
                  </a:lnTo>
                  <a:lnTo>
                    <a:pt x="95975" y="123944"/>
                  </a:lnTo>
                  <a:lnTo>
                    <a:pt x="95511" y="124091"/>
                  </a:lnTo>
                  <a:lnTo>
                    <a:pt x="95062" y="124256"/>
                  </a:lnTo>
                  <a:lnTo>
                    <a:pt x="94628" y="124421"/>
                  </a:lnTo>
                  <a:lnTo>
                    <a:pt x="94193" y="124605"/>
                  </a:lnTo>
                  <a:lnTo>
                    <a:pt x="93789" y="124807"/>
                  </a:lnTo>
                  <a:lnTo>
                    <a:pt x="93400" y="125018"/>
                  </a:lnTo>
                  <a:lnTo>
                    <a:pt x="93025" y="125238"/>
                  </a:lnTo>
                  <a:lnTo>
                    <a:pt x="92666" y="125468"/>
                  </a:lnTo>
                  <a:lnTo>
                    <a:pt x="92322" y="125706"/>
                  </a:lnTo>
                  <a:lnTo>
                    <a:pt x="91992" y="125954"/>
                  </a:lnTo>
                  <a:lnTo>
                    <a:pt x="91693" y="126220"/>
                  </a:lnTo>
                  <a:lnTo>
                    <a:pt x="91408" y="126487"/>
                  </a:lnTo>
                  <a:lnTo>
                    <a:pt x="91153" y="126762"/>
                  </a:lnTo>
                  <a:lnTo>
                    <a:pt x="90914" y="127047"/>
                  </a:lnTo>
                  <a:lnTo>
                    <a:pt x="90704" y="127340"/>
                  </a:lnTo>
                  <a:lnTo>
                    <a:pt x="90510" y="127643"/>
                  </a:lnTo>
                  <a:lnTo>
                    <a:pt x="90330" y="127956"/>
                  </a:lnTo>
                  <a:lnTo>
                    <a:pt x="90195" y="128268"/>
                  </a:lnTo>
                  <a:lnTo>
                    <a:pt x="90075" y="128589"/>
                  </a:lnTo>
                  <a:lnTo>
                    <a:pt x="89970" y="128919"/>
                  </a:lnTo>
                  <a:lnTo>
                    <a:pt x="89911" y="129250"/>
                  </a:lnTo>
                  <a:lnTo>
                    <a:pt x="89866" y="129590"/>
                  </a:lnTo>
                  <a:lnTo>
                    <a:pt x="89851" y="129929"/>
                  </a:lnTo>
                  <a:lnTo>
                    <a:pt x="89836" y="131738"/>
                  </a:lnTo>
                  <a:lnTo>
                    <a:pt x="89806" y="133574"/>
                  </a:lnTo>
                  <a:lnTo>
                    <a:pt x="89776" y="135428"/>
                  </a:lnTo>
                  <a:lnTo>
                    <a:pt x="89716" y="137310"/>
                  </a:lnTo>
                  <a:lnTo>
                    <a:pt x="89581" y="141138"/>
                  </a:lnTo>
                  <a:lnTo>
                    <a:pt x="89431" y="145077"/>
                  </a:lnTo>
                  <a:lnTo>
                    <a:pt x="89312" y="147923"/>
                  </a:lnTo>
                  <a:lnTo>
                    <a:pt x="86990" y="148602"/>
                  </a:lnTo>
                  <a:lnTo>
                    <a:pt x="84669" y="149272"/>
                  </a:lnTo>
                  <a:lnTo>
                    <a:pt x="82318" y="149933"/>
                  </a:lnTo>
                  <a:lnTo>
                    <a:pt x="79952" y="150594"/>
                  </a:lnTo>
                  <a:lnTo>
                    <a:pt x="77586" y="151237"/>
                  </a:lnTo>
                  <a:lnTo>
                    <a:pt x="75205" y="151879"/>
                  </a:lnTo>
                  <a:lnTo>
                    <a:pt x="72794" y="152513"/>
                  </a:lnTo>
                  <a:lnTo>
                    <a:pt x="70383" y="153137"/>
                  </a:lnTo>
                  <a:lnTo>
                    <a:pt x="67957" y="153752"/>
                  </a:lnTo>
                  <a:lnTo>
                    <a:pt x="65516" y="154358"/>
                  </a:lnTo>
                  <a:lnTo>
                    <a:pt x="63060" y="154955"/>
                  </a:lnTo>
                  <a:lnTo>
                    <a:pt x="60589" y="155542"/>
                  </a:lnTo>
                  <a:lnTo>
                    <a:pt x="58119" y="156121"/>
                  </a:lnTo>
                  <a:lnTo>
                    <a:pt x="55618" y="156690"/>
                  </a:lnTo>
                  <a:lnTo>
                    <a:pt x="53117" y="157250"/>
                  </a:lnTo>
                  <a:lnTo>
                    <a:pt x="50601" y="157801"/>
                  </a:lnTo>
                  <a:lnTo>
                    <a:pt x="48070" y="158342"/>
                  </a:lnTo>
                  <a:lnTo>
                    <a:pt x="45525" y="158875"/>
                  </a:lnTo>
                  <a:lnTo>
                    <a:pt x="42964" y="159389"/>
                  </a:lnTo>
                  <a:lnTo>
                    <a:pt x="40388" y="159903"/>
                  </a:lnTo>
                  <a:lnTo>
                    <a:pt x="37797" y="160399"/>
                  </a:lnTo>
                  <a:lnTo>
                    <a:pt x="35207" y="160885"/>
                  </a:lnTo>
                  <a:lnTo>
                    <a:pt x="32601" y="161363"/>
                  </a:lnTo>
                  <a:lnTo>
                    <a:pt x="29966" y="161831"/>
                  </a:lnTo>
                  <a:lnTo>
                    <a:pt x="27330" y="162290"/>
                  </a:lnTo>
                  <a:lnTo>
                    <a:pt x="24694" y="162731"/>
                  </a:lnTo>
                  <a:lnTo>
                    <a:pt x="22029" y="163162"/>
                  </a:lnTo>
                  <a:lnTo>
                    <a:pt x="19348" y="163575"/>
                  </a:lnTo>
                  <a:lnTo>
                    <a:pt x="16668" y="163988"/>
                  </a:lnTo>
                  <a:lnTo>
                    <a:pt x="13972" y="164383"/>
                  </a:lnTo>
                  <a:lnTo>
                    <a:pt x="11262" y="164769"/>
                  </a:lnTo>
                  <a:lnTo>
                    <a:pt x="8536" y="165136"/>
                  </a:lnTo>
                  <a:lnTo>
                    <a:pt x="7997" y="165218"/>
                  </a:lnTo>
                  <a:lnTo>
                    <a:pt x="7458" y="165310"/>
                  </a:lnTo>
                  <a:lnTo>
                    <a:pt x="6949" y="165420"/>
                  </a:lnTo>
                  <a:lnTo>
                    <a:pt x="6440" y="165549"/>
                  </a:lnTo>
                  <a:lnTo>
                    <a:pt x="5961" y="165687"/>
                  </a:lnTo>
                  <a:lnTo>
                    <a:pt x="5496" y="165843"/>
                  </a:lnTo>
                  <a:lnTo>
                    <a:pt x="5032" y="166017"/>
                  </a:lnTo>
                  <a:lnTo>
                    <a:pt x="4598" y="166192"/>
                  </a:lnTo>
                  <a:lnTo>
                    <a:pt x="4179" y="166384"/>
                  </a:lnTo>
                  <a:lnTo>
                    <a:pt x="3774" y="166586"/>
                  </a:lnTo>
                  <a:lnTo>
                    <a:pt x="3385" y="166807"/>
                  </a:lnTo>
                  <a:lnTo>
                    <a:pt x="3011" y="167027"/>
                  </a:lnTo>
                  <a:lnTo>
                    <a:pt x="2666" y="167266"/>
                  </a:lnTo>
                  <a:lnTo>
                    <a:pt x="2322" y="167514"/>
                  </a:lnTo>
                  <a:lnTo>
                    <a:pt x="2022" y="167771"/>
                  </a:lnTo>
                  <a:lnTo>
                    <a:pt x="1723" y="168028"/>
                  </a:lnTo>
                  <a:lnTo>
                    <a:pt x="1453" y="168303"/>
                  </a:lnTo>
                  <a:lnTo>
                    <a:pt x="1199" y="168588"/>
                  </a:lnTo>
                  <a:lnTo>
                    <a:pt x="974" y="168872"/>
                  </a:lnTo>
                  <a:lnTo>
                    <a:pt x="779" y="169166"/>
                  </a:lnTo>
                  <a:lnTo>
                    <a:pt x="585" y="169460"/>
                  </a:lnTo>
                  <a:lnTo>
                    <a:pt x="435" y="169772"/>
                  </a:lnTo>
                  <a:lnTo>
                    <a:pt x="300" y="170084"/>
                  </a:lnTo>
                  <a:lnTo>
                    <a:pt x="195" y="170396"/>
                  </a:lnTo>
                  <a:lnTo>
                    <a:pt x="105" y="170717"/>
                  </a:lnTo>
                  <a:lnTo>
                    <a:pt x="45" y="171039"/>
                  </a:lnTo>
                  <a:lnTo>
                    <a:pt x="16" y="171369"/>
                  </a:lnTo>
                  <a:lnTo>
                    <a:pt x="1" y="171691"/>
                  </a:lnTo>
                  <a:lnTo>
                    <a:pt x="30" y="172030"/>
                  </a:lnTo>
                  <a:lnTo>
                    <a:pt x="75" y="172361"/>
                  </a:lnTo>
                  <a:lnTo>
                    <a:pt x="150" y="172691"/>
                  </a:lnTo>
                  <a:lnTo>
                    <a:pt x="255" y="173031"/>
                  </a:lnTo>
                  <a:lnTo>
                    <a:pt x="360" y="173315"/>
                  </a:lnTo>
                  <a:lnTo>
                    <a:pt x="495" y="173600"/>
                  </a:lnTo>
                  <a:lnTo>
                    <a:pt x="644" y="173875"/>
                  </a:lnTo>
                  <a:lnTo>
                    <a:pt x="824" y="174151"/>
                  </a:lnTo>
                  <a:lnTo>
                    <a:pt x="1004" y="174408"/>
                  </a:lnTo>
                  <a:lnTo>
                    <a:pt x="1214" y="174665"/>
                  </a:lnTo>
                  <a:lnTo>
                    <a:pt x="1423" y="174913"/>
                  </a:lnTo>
                  <a:lnTo>
                    <a:pt x="1663" y="175161"/>
                  </a:lnTo>
                  <a:lnTo>
                    <a:pt x="1917" y="175390"/>
                  </a:lnTo>
                  <a:lnTo>
                    <a:pt x="2187" y="175620"/>
                  </a:lnTo>
                  <a:lnTo>
                    <a:pt x="2471" y="175840"/>
                  </a:lnTo>
                  <a:lnTo>
                    <a:pt x="2771" y="176051"/>
                  </a:lnTo>
                  <a:lnTo>
                    <a:pt x="3070" y="176253"/>
                  </a:lnTo>
                  <a:lnTo>
                    <a:pt x="3400" y="176446"/>
                  </a:lnTo>
                  <a:lnTo>
                    <a:pt x="3729" y="176630"/>
                  </a:lnTo>
                  <a:lnTo>
                    <a:pt x="4089" y="176813"/>
                  </a:lnTo>
                  <a:lnTo>
                    <a:pt x="4433" y="176978"/>
                  </a:lnTo>
                  <a:lnTo>
                    <a:pt x="4808" y="177134"/>
                  </a:lnTo>
                  <a:lnTo>
                    <a:pt x="5182" y="177281"/>
                  </a:lnTo>
                  <a:lnTo>
                    <a:pt x="5571" y="177419"/>
                  </a:lnTo>
                  <a:lnTo>
                    <a:pt x="5976" y="177557"/>
                  </a:lnTo>
                  <a:lnTo>
                    <a:pt x="6380" y="177676"/>
                  </a:lnTo>
                  <a:lnTo>
                    <a:pt x="6799" y="177777"/>
                  </a:lnTo>
                  <a:lnTo>
                    <a:pt x="7218" y="177878"/>
                  </a:lnTo>
                  <a:lnTo>
                    <a:pt x="7653" y="177970"/>
                  </a:lnTo>
                  <a:lnTo>
                    <a:pt x="8087" y="178043"/>
                  </a:lnTo>
                  <a:lnTo>
                    <a:pt x="8536" y="178108"/>
                  </a:lnTo>
                  <a:lnTo>
                    <a:pt x="8986" y="178163"/>
                  </a:lnTo>
                  <a:lnTo>
                    <a:pt x="9435" y="178199"/>
                  </a:lnTo>
                  <a:lnTo>
                    <a:pt x="9899" y="178236"/>
                  </a:lnTo>
                  <a:lnTo>
                    <a:pt x="10348" y="178254"/>
                  </a:lnTo>
                  <a:lnTo>
                    <a:pt x="10812" y="178254"/>
                  </a:lnTo>
                  <a:lnTo>
                    <a:pt x="11397" y="178245"/>
                  </a:lnTo>
                  <a:lnTo>
                    <a:pt x="11981" y="178218"/>
                  </a:lnTo>
                  <a:lnTo>
                    <a:pt x="12550" y="178172"/>
                  </a:lnTo>
                  <a:lnTo>
                    <a:pt x="13134" y="178108"/>
                  </a:lnTo>
                  <a:lnTo>
                    <a:pt x="15664" y="177759"/>
                  </a:lnTo>
                  <a:lnTo>
                    <a:pt x="18195" y="177410"/>
                  </a:lnTo>
                  <a:lnTo>
                    <a:pt x="20711" y="177043"/>
                  </a:lnTo>
                  <a:lnTo>
                    <a:pt x="23212" y="176666"/>
                  </a:lnTo>
                  <a:lnTo>
                    <a:pt x="25713" y="176290"/>
                  </a:lnTo>
                  <a:lnTo>
                    <a:pt x="28184" y="175895"/>
                  </a:lnTo>
                  <a:lnTo>
                    <a:pt x="30669" y="175491"/>
                  </a:lnTo>
                  <a:lnTo>
                    <a:pt x="33125" y="175078"/>
                  </a:lnTo>
                  <a:lnTo>
                    <a:pt x="35581" y="174656"/>
                  </a:lnTo>
                  <a:lnTo>
                    <a:pt x="38022" y="174224"/>
                  </a:lnTo>
                  <a:lnTo>
                    <a:pt x="40448" y="173784"/>
                  </a:lnTo>
                  <a:lnTo>
                    <a:pt x="42859" y="173334"/>
                  </a:lnTo>
                  <a:lnTo>
                    <a:pt x="45270" y="172875"/>
                  </a:lnTo>
                  <a:lnTo>
                    <a:pt x="47666" y="172407"/>
                  </a:lnTo>
                  <a:lnTo>
                    <a:pt x="50062" y="171938"/>
                  </a:lnTo>
                  <a:lnTo>
                    <a:pt x="52428" y="171452"/>
                  </a:lnTo>
                  <a:lnTo>
                    <a:pt x="54794" y="170956"/>
                  </a:lnTo>
                  <a:lnTo>
                    <a:pt x="57145" y="170460"/>
                  </a:lnTo>
                  <a:lnTo>
                    <a:pt x="59496" y="169955"/>
                  </a:lnTo>
                  <a:lnTo>
                    <a:pt x="61832" y="169432"/>
                  </a:lnTo>
                  <a:lnTo>
                    <a:pt x="64154" y="168909"/>
                  </a:lnTo>
                  <a:lnTo>
                    <a:pt x="66460" y="168376"/>
                  </a:lnTo>
                  <a:lnTo>
                    <a:pt x="68766" y="167844"/>
                  </a:lnTo>
                  <a:lnTo>
                    <a:pt x="71042" y="167293"/>
                  </a:lnTo>
                  <a:lnTo>
                    <a:pt x="73333" y="166742"/>
                  </a:lnTo>
                  <a:lnTo>
                    <a:pt x="75594" y="166173"/>
                  </a:lnTo>
                  <a:lnTo>
                    <a:pt x="77856" y="165613"/>
                  </a:lnTo>
                  <a:lnTo>
                    <a:pt x="80087" y="165035"/>
                  </a:lnTo>
                  <a:lnTo>
                    <a:pt x="82333" y="164447"/>
                  </a:lnTo>
                  <a:lnTo>
                    <a:pt x="84549" y="163860"/>
                  </a:lnTo>
                  <a:lnTo>
                    <a:pt x="86766" y="163263"/>
                  </a:lnTo>
                  <a:lnTo>
                    <a:pt x="88967" y="162666"/>
                  </a:lnTo>
                  <a:lnTo>
                    <a:pt x="88982" y="164870"/>
                  </a:lnTo>
                  <a:lnTo>
                    <a:pt x="89027" y="167073"/>
                  </a:lnTo>
                  <a:lnTo>
                    <a:pt x="89087" y="169267"/>
                  </a:lnTo>
                  <a:lnTo>
                    <a:pt x="89192" y="171461"/>
                  </a:lnTo>
                  <a:lnTo>
                    <a:pt x="89267" y="172563"/>
                  </a:lnTo>
                  <a:lnTo>
                    <a:pt x="89327" y="173655"/>
                  </a:lnTo>
                  <a:lnTo>
                    <a:pt x="89416" y="174748"/>
                  </a:lnTo>
                  <a:lnTo>
                    <a:pt x="89506" y="175840"/>
                  </a:lnTo>
                  <a:lnTo>
                    <a:pt x="89611" y="176933"/>
                  </a:lnTo>
                  <a:lnTo>
                    <a:pt x="89731" y="178016"/>
                  </a:lnTo>
                  <a:lnTo>
                    <a:pt x="89851" y="179099"/>
                  </a:lnTo>
                  <a:lnTo>
                    <a:pt x="89985" y="180182"/>
                  </a:lnTo>
                  <a:lnTo>
                    <a:pt x="90135" y="181266"/>
                  </a:lnTo>
                  <a:lnTo>
                    <a:pt x="90300" y="182340"/>
                  </a:lnTo>
                  <a:lnTo>
                    <a:pt x="90465" y="183414"/>
                  </a:lnTo>
                  <a:lnTo>
                    <a:pt x="90644" y="184479"/>
                  </a:lnTo>
                  <a:lnTo>
                    <a:pt x="90854" y="185544"/>
                  </a:lnTo>
                  <a:lnTo>
                    <a:pt x="91064" y="186609"/>
                  </a:lnTo>
                  <a:lnTo>
                    <a:pt x="91288" y="187664"/>
                  </a:lnTo>
                  <a:lnTo>
                    <a:pt x="91528" y="188711"/>
                  </a:lnTo>
                  <a:lnTo>
                    <a:pt x="91782" y="189767"/>
                  </a:lnTo>
                  <a:lnTo>
                    <a:pt x="92052" y="190804"/>
                  </a:lnTo>
                  <a:lnTo>
                    <a:pt x="92336" y="191841"/>
                  </a:lnTo>
                  <a:lnTo>
                    <a:pt x="92636" y="192879"/>
                  </a:lnTo>
                  <a:lnTo>
                    <a:pt x="92950" y="193907"/>
                  </a:lnTo>
                  <a:lnTo>
                    <a:pt x="93280" y="194926"/>
                  </a:lnTo>
                  <a:lnTo>
                    <a:pt x="93624" y="195945"/>
                  </a:lnTo>
                  <a:lnTo>
                    <a:pt x="93999" y="196955"/>
                  </a:lnTo>
                  <a:lnTo>
                    <a:pt x="94388" y="197955"/>
                  </a:lnTo>
                  <a:lnTo>
                    <a:pt x="94777" y="198956"/>
                  </a:lnTo>
                  <a:lnTo>
                    <a:pt x="95212" y="199948"/>
                  </a:lnTo>
                  <a:lnTo>
                    <a:pt x="95646" y="200930"/>
                  </a:lnTo>
                  <a:lnTo>
                    <a:pt x="96095" y="201912"/>
                  </a:lnTo>
                  <a:lnTo>
                    <a:pt x="96574" y="202885"/>
                  </a:lnTo>
                  <a:lnTo>
                    <a:pt x="97084" y="203849"/>
                  </a:lnTo>
                  <a:lnTo>
                    <a:pt x="97593" y="204804"/>
                  </a:lnTo>
                  <a:lnTo>
                    <a:pt x="98132" y="205750"/>
                  </a:lnTo>
                  <a:lnTo>
                    <a:pt x="98686" y="206686"/>
                  </a:lnTo>
                  <a:lnTo>
                    <a:pt x="99270" y="207622"/>
                  </a:lnTo>
                  <a:lnTo>
                    <a:pt x="99869" y="208540"/>
                  </a:lnTo>
                  <a:lnTo>
                    <a:pt x="100498" y="209458"/>
                  </a:lnTo>
                  <a:lnTo>
                    <a:pt x="101142" y="210367"/>
                  </a:lnTo>
                  <a:lnTo>
                    <a:pt x="101816" y="211258"/>
                  </a:lnTo>
                  <a:lnTo>
                    <a:pt x="102505" y="212148"/>
                  </a:lnTo>
                  <a:lnTo>
                    <a:pt x="103223" y="213030"/>
                  </a:lnTo>
                  <a:lnTo>
                    <a:pt x="103957" y="213902"/>
                  </a:lnTo>
                  <a:lnTo>
                    <a:pt x="104721" y="214755"/>
                  </a:lnTo>
                  <a:lnTo>
                    <a:pt x="105500" y="215609"/>
                  </a:lnTo>
                  <a:lnTo>
                    <a:pt x="106323" y="216445"/>
                  </a:lnTo>
                  <a:lnTo>
                    <a:pt x="107162" y="217271"/>
                  </a:lnTo>
                  <a:lnTo>
                    <a:pt x="108015" y="218088"/>
                  </a:lnTo>
                  <a:lnTo>
                    <a:pt x="108914" y="218896"/>
                  </a:lnTo>
                  <a:lnTo>
                    <a:pt x="109827" y="219694"/>
                  </a:lnTo>
                  <a:lnTo>
                    <a:pt x="110771" y="220484"/>
                  </a:lnTo>
                  <a:lnTo>
                    <a:pt x="111729" y="221255"/>
                  </a:lnTo>
                  <a:lnTo>
                    <a:pt x="112732" y="222017"/>
                  </a:lnTo>
                  <a:lnTo>
                    <a:pt x="113751" y="222761"/>
                  </a:lnTo>
                  <a:lnTo>
                    <a:pt x="114814" y="223504"/>
                  </a:lnTo>
                  <a:lnTo>
                    <a:pt x="115892" y="224230"/>
                  </a:lnTo>
                  <a:lnTo>
                    <a:pt x="117000" y="224946"/>
                  </a:lnTo>
                  <a:lnTo>
                    <a:pt x="117734" y="225395"/>
                  </a:lnTo>
                  <a:lnTo>
                    <a:pt x="118483" y="225845"/>
                  </a:lnTo>
                  <a:lnTo>
                    <a:pt x="119232" y="226286"/>
                  </a:lnTo>
                  <a:lnTo>
                    <a:pt x="119995" y="226717"/>
                  </a:lnTo>
                  <a:lnTo>
                    <a:pt x="120774" y="227149"/>
                  </a:lnTo>
                  <a:lnTo>
                    <a:pt x="121553" y="227562"/>
                  </a:lnTo>
                  <a:lnTo>
                    <a:pt x="122361" y="227975"/>
                  </a:lnTo>
                  <a:lnTo>
                    <a:pt x="123155" y="228379"/>
                  </a:lnTo>
                  <a:lnTo>
                    <a:pt x="123979" y="228783"/>
                  </a:lnTo>
                  <a:lnTo>
                    <a:pt x="124802" y="229169"/>
                  </a:lnTo>
                  <a:lnTo>
                    <a:pt x="125641" y="229554"/>
                  </a:lnTo>
                  <a:lnTo>
                    <a:pt x="126480" y="229931"/>
                  </a:lnTo>
                  <a:lnTo>
                    <a:pt x="127333" y="230307"/>
                  </a:lnTo>
                  <a:lnTo>
                    <a:pt x="128202" y="230665"/>
                  </a:lnTo>
                  <a:lnTo>
                    <a:pt x="129070" y="231023"/>
                  </a:lnTo>
                  <a:lnTo>
                    <a:pt x="129954" y="231372"/>
                  </a:lnTo>
                  <a:lnTo>
                    <a:pt x="130852" y="231711"/>
                  </a:lnTo>
                  <a:lnTo>
                    <a:pt x="131751" y="232042"/>
                  </a:lnTo>
                  <a:lnTo>
                    <a:pt x="132664" y="232372"/>
                  </a:lnTo>
                  <a:lnTo>
                    <a:pt x="133593" y="232694"/>
                  </a:lnTo>
                  <a:lnTo>
                    <a:pt x="134521" y="233006"/>
                  </a:lnTo>
                  <a:lnTo>
                    <a:pt x="135465" y="233309"/>
                  </a:lnTo>
                  <a:lnTo>
                    <a:pt x="136423" y="233612"/>
                  </a:lnTo>
                  <a:lnTo>
                    <a:pt x="137381" y="233906"/>
                  </a:lnTo>
                  <a:lnTo>
                    <a:pt x="138355" y="234190"/>
                  </a:lnTo>
                  <a:lnTo>
                    <a:pt x="139343" y="234466"/>
                  </a:lnTo>
                  <a:lnTo>
                    <a:pt x="140331" y="234732"/>
                  </a:lnTo>
                  <a:lnTo>
                    <a:pt x="141335" y="234998"/>
                  </a:lnTo>
                  <a:lnTo>
                    <a:pt x="142338" y="235255"/>
                  </a:lnTo>
                  <a:lnTo>
                    <a:pt x="143371" y="235503"/>
                  </a:lnTo>
                  <a:lnTo>
                    <a:pt x="144405" y="235742"/>
                  </a:lnTo>
                  <a:lnTo>
                    <a:pt x="145438" y="235980"/>
                  </a:lnTo>
                  <a:lnTo>
                    <a:pt x="146486" y="236201"/>
                  </a:lnTo>
                  <a:lnTo>
                    <a:pt x="147549" y="236421"/>
                  </a:lnTo>
                  <a:lnTo>
                    <a:pt x="148613" y="236641"/>
                  </a:lnTo>
                  <a:lnTo>
                    <a:pt x="149691" y="236843"/>
                  </a:lnTo>
                  <a:lnTo>
                    <a:pt x="150784" y="237045"/>
                  </a:lnTo>
                  <a:lnTo>
                    <a:pt x="151877" y="237238"/>
                  </a:lnTo>
                  <a:lnTo>
                    <a:pt x="152985" y="237422"/>
                  </a:lnTo>
                  <a:lnTo>
                    <a:pt x="154108" y="237596"/>
                  </a:lnTo>
                  <a:lnTo>
                    <a:pt x="155232" y="237761"/>
                  </a:lnTo>
                  <a:lnTo>
                    <a:pt x="156370" y="237927"/>
                  </a:lnTo>
                  <a:lnTo>
                    <a:pt x="157523" y="238083"/>
                  </a:lnTo>
                  <a:lnTo>
                    <a:pt x="158676" y="238230"/>
                  </a:lnTo>
                  <a:lnTo>
                    <a:pt x="159844" y="238376"/>
                  </a:lnTo>
                  <a:lnTo>
                    <a:pt x="161012" y="238505"/>
                  </a:lnTo>
                  <a:lnTo>
                    <a:pt x="162195" y="238633"/>
                  </a:lnTo>
                  <a:lnTo>
                    <a:pt x="163393" y="238753"/>
                  </a:lnTo>
                  <a:lnTo>
                    <a:pt x="164591" y="238863"/>
                  </a:lnTo>
                  <a:lnTo>
                    <a:pt x="165804" y="238973"/>
                  </a:lnTo>
                  <a:lnTo>
                    <a:pt x="167032" y="239065"/>
                  </a:lnTo>
                  <a:lnTo>
                    <a:pt x="168260" y="239157"/>
                  </a:lnTo>
                  <a:lnTo>
                    <a:pt x="169503" y="239239"/>
                  </a:lnTo>
                  <a:lnTo>
                    <a:pt x="170746" y="239313"/>
                  </a:lnTo>
                  <a:lnTo>
                    <a:pt x="172004" y="239386"/>
                  </a:lnTo>
                  <a:lnTo>
                    <a:pt x="173276" y="239451"/>
                  </a:lnTo>
                  <a:lnTo>
                    <a:pt x="174549" y="239506"/>
                  </a:lnTo>
                  <a:lnTo>
                    <a:pt x="175837" y="239551"/>
                  </a:lnTo>
                  <a:lnTo>
                    <a:pt x="177140" y="239588"/>
                  </a:lnTo>
                  <a:lnTo>
                    <a:pt x="178443" y="239625"/>
                  </a:lnTo>
                  <a:lnTo>
                    <a:pt x="179761" y="239643"/>
                  </a:lnTo>
                  <a:lnTo>
                    <a:pt x="181078" y="239662"/>
                  </a:lnTo>
                  <a:lnTo>
                    <a:pt x="182411" y="239680"/>
                  </a:lnTo>
                  <a:lnTo>
                    <a:pt x="293346" y="239680"/>
                  </a:lnTo>
                  <a:lnTo>
                    <a:pt x="293915" y="239671"/>
                  </a:lnTo>
                  <a:lnTo>
                    <a:pt x="294454" y="239643"/>
                  </a:lnTo>
                  <a:lnTo>
                    <a:pt x="294993" y="239607"/>
                  </a:lnTo>
                  <a:lnTo>
                    <a:pt x="295533" y="239542"/>
                  </a:lnTo>
                  <a:lnTo>
                    <a:pt x="296057" y="239469"/>
                  </a:lnTo>
                  <a:lnTo>
                    <a:pt x="296566" y="239377"/>
                  </a:lnTo>
                  <a:lnTo>
                    <a:pt x="297075" y="239276"/>
                  </a:lnTo>
                  <a:lnTo>
                    <a:pt x="297569" y="239157"/>
                  </a:lnTo>
                  <a:lnTo>
                    <a:pt x="298048" y="239028"/>
                  </a:lnTo>
                  <a:lnTo>
                    <a:pt x="298513" y="238881"/>
                  </a:lnTo>
                  <a:lnTo>
                    <a:pt x="298962" y="238716"/>
                  </a:lnTo>
                  <a:lnTo>
                    <a:pt x="299411" y="238542"/>
                  </a:lnTo>
                  <a:lnTo>
                    <a:pt x="299830" y="238358"/>
                  </a:lnTo>
                  <a:lnTo>
                    <a:pt x="300235" y="238165"/>
                  </a:lnTo>
                  <a:lnTo>
                    <a:pt x="300639" y="237954"/>
                  </a:lnTo>
                  <a:lnTo>
                    <a:pt x="301013" y="237734"/>
                  </a:lnTo>
                  <a:lnTo>
                    <a:pt x="301373" y="237504"/>
                  </a:lnTo>
                  <a:lnTo>
                    <a:pt x="301702" y="237266"/>
                  </a:lnTo>
                  <a:lnTo>
                    <a:pt x="302032" y="237009"/>
                  </a:lnTo>
                  <a:lnTo>
                    <a:pt x="302331" y="236751"/>
                  </a:lnTo>
                  <a:lnTo>
                    <a:pt x="302616" y="236485"/>
                  </a:lnTo>
                  <a:lnTo>
                    <a:pt x="302870" y="236201"/>
                  </a:lnTo>
                  <a:lnTo>
                    <a:pt x="303110" y="235916"/>
                  </a:lnTo>
                  <a:lnTo>
                    <a:pt x="303335" y="235622"/>
                  </a:lnTo>
                  <a:lnTo>
                    <a:pt x="303529" y="235319"/>
                  </a:lnTo>
                  <a:lnTo>
                    <a:pt x="303694" y="235016"/>
                  </a:lnTo>
                  <a:lnTo>
                    <a:pt x="303844" y="234704"/>
                  </a:lnTo>
                  <a:lnTo>
                    <a:pt x="303963" y="234383"/>
                  </a:lnTo>
                  <a:lnTo>
                    <a:pt x="304053" y="234052"/>
                  </a:lnTo>
                  <a:lnTo>
                    <a:pt x="304128" y="233722"/>
                  </a:lnTo>
                  <a:lnTo>
                    <a:pt x="304173" y="233382"/>
                  </a:lnTo>
                  <a:lnTo>
                    <a:pt x="304173" y="233043"/>
                  </a:lnTo>
                  <a:lnTo>
                    <a:pt x="304173" y="232703"/>
                  </a:lnTo>
                  <a:lnTo>
                    <a:pt x="304128" y="232363"/>
                  </a:lnTo>
                  <a:lnTo>
                    <a:pt x="304053" y="232033"/>
                  </a:lnTo>
                  <a:lnTo>
                    <a:pt x="303963" y="231702"/>
                  </a:lnTo>
                  <a:lnTo>
                    <a:pt x="303844" y="231381"/>
                  </a:lnTo>
                  <a:lnTo>
                    <a:pt x="303694" y="231069"/>
                  </a:lnTo>
                  <a:lnTo>
                    <a:pt x="303529" y="230757"/>
                  </a:lnTo>
                  <a:lnTo>
                    <a:pt x="303335" y="230463"/>
                  </a:lnTo>
                  <a:lnTo>
                    <a:pt x="303110" y="230169"/>
                  </a:lnTo>
                  <a:lnTo>
                    <a:pt x="302870" y="229875"/>
                  </a:lnTo>
                  <a:lnTo>
                    <a:pt x="302616" y="229600"/>
                  </a:lnTo>
                  <a:lnTo>
                    <a:pt x="302331" y="229334"/>
                  </a:lnTo>
                  <a:lnTo>
                    <a:pt x="302032" y="229068"/>
                  </a:lnTo>
                  <a:lnTo>
                    <a:pt x="301702" y="228820"/>
                  </a:lnTo>
                  <a:lnTo>
                    <a:pt x="301373" y="228581"/>
                  </a:lnTo>
                  <a:lnTo>
                    <a:pt x="301013" y="228351"/>
                  </a:lnTo>
                  <a:lnTo>
                    <a:pt x="300639" y="228131"/>
                  </a:lnTo>
                  <a:lnTo>
                    <a:pt x="300235" y="227920"/>
                  </a:lnTo>
                  <a:lnTo>
                    <a:pt x="299830" y="227727"/>
                  </a:lnTo>
                  <a:lnTo>
                    <a:pt x="299411" y="227534"/>
                  </a:lnTo>
                  <a:lnTo>
                    <a:pt x="298962" y="227369"/>
                  </a:lnTo>
                  <a:lnTo>
                    <a:pt x="298513" y="227204"/>
                  </a:lnTo>
                  <a:lnTo>
                    <a:pt x="298048" y="227057"/>
                  </a:lnTo>
                  <a:lnTo>
                    <a:pt x="297569" y="226929"/>
                  </a:lnTo>
                  <a:lnTo>
                    <a:pt x="297075" y="226809"/>
                  </a:lnTo>
                  <a:lnTo>
                    <a:pt x="296566" y="226699"/>
                  </a:lnTo>
                  <a:lnTo>
                    <a:pt x="296057" y="226616"/>
                  </a:lnTo>
                  <a:lnTo>
                    <a:pt x="295533" y="226543"/>
                  </a:lnTo>
                  <a:lnTo>
                    <a:pt x="294993" y="226479"/>
                  </a:lnTo>
                  <a:lnTo>
                    <a:pt x="294454" y="226442"/>
                  </a:lnTo>
                  <a:lnTo>
                    <a:pt x="293915" y="226414"/>
                  </a:lnTo>
                  <a:lnTo>
                    <a:pt x="293346" y="226405"/>
                  </a:lnTo>
                  <a:lnTo>
                    <a:pt x="183759" y="226405"/>
                  </a:lnTo>
                  <a:lnTo>
                    <a:pt x="181618" y="226396"/>
                  </a:lnTo>
                  <a:lnTo>
                    <a:pt x="179521" y="226359"/>
                  </a:lnTo>
                  <a:lnTo>
                    <a:pt x="177455" y="226313"/>
                  </a:lnTo>
                  <a:lnTo>
                    <a:pt x="175418" y="226240"/>
                  </a:lnTo>
                  <a:lnTo>
                    <a:pt x="174415" y="226194"/>
                  </a:lnTo>
                  <a:lnTo>
                    <a:pt x="173426" y="226148"/>
                  </a:lnTo>
                  <a:lnTo>
                    <a:pt x="172438" y="226093"/>
                  </a:lnTo>
                  <a:lnTo>
                    <a:pt x="171465" y="226029"/>
                  </a:lnTo>
                  <a:lnTo>
                    <a:pt x="170506" y="225965"/>
                  </a:lnTo>
                  <a:lnTo>
                    <a:pt x="169548" y="225900"/>
                  </a:lnTo>
                  <a:lnTo>
                    <a:pt x="168604" y="225827"/>
                  </a:lnTo>
                  <a:lnTo>
                    <a:pt x="167661" y="225744"/>
                  </a:lnTo>
                  <a:lnTo>
                    <a:pt x="166732" y="225662"/>
                  </a:lnTo>
                  <a:lnTo>
                    <a:pt x="165804" y="225570"/>
                  </a:lnTo>
                  <a:lnTo>
                    <a:pt x="164890" y="225469"/>
                  </a:lnTo>
                  <a:lnTo>
                    <a:pt x="163992" y="225368"/>
                  </a:lnTo>
                  <a:lnTo>
                    <a:pt x="163093" y="225267"/>
                  </a:lnTo>
                  <a:lnTo>
                    <a:pt x="162210" y="225148"/>
                  </a:lnTo>
                  <a:lnTo>
                    <a:pt x="161326" y="225037"/>
                  </a:lnTo>
                  <a:lnTo>
                    <a:pt x="160458" y="224909"/>
                  </a:lnTo>
                  <a:lnTo>
                    <a:pt x="159604" y="224790"/>
                  </a:lnTo>
                  <a:lnTo>
                    <a:pt x="158751" y="224652"/>
                  </a:lnTo>
                  <a:lnTo>
                    <a:pt x="157912" y="224514"/>
                  </a:lnTo>
                  <a:lnTo>
                    <a:pt x="157074" y="224367"/>
                  </a:lnTo>
                  <a:lnTo>
                    <a:pt x="156250" y="224220"/>
                  </a:lnTo>
                  <a:lnTo>
                    <a:pt x="155426" y="224073"/>
                  </a:lnTo>
                  <a:lnTo>
                    <a:pt x="154618" y="223908"/>
                  </a:lnTo>
                  <a:lnTo>
                    <a:pt x="153824" y="223743"/>
                  </a:lnTo>
                  <a:lnTo>
                    <a:pt x="153030" y="223578"/>
                  </a:lnTo>
                  <a:lnTo>
                    <a:pt x="152237" y="223403"/>
                  </a:lnTo>
                  <a:lnTo>
                    <a:pt x="151458" y="223220"/>
                  </a:lnTo>
                  <a:lnTo>
                    <a:pt x="150694" y="223036"/>
                  </a:lnTo>
                  <a:lnTo>
                    <a:pt x="149930" y="222843"/>
                  </a:lnTo>
                  <a:lnTo>
                    <a:pt x="149182" y="222651"/>
                  </a:lnTo>
                  <a:lnTo>
                    <a:pt x="148448" y="222449"/>
                  </a:lnTo>
                  <a:lnTo>
                    <a:pt x="147714" y="222237"/>
                  </a:lnTo>
                  <a:lnTo>
                    <a:pt x="146980" y="222026"/>
                  </a:lnTo>
                  <a:lnTo>
                    <a:pt x="146262" y="221815"/>
                  </a:lnTo>
                  <a:lnTo>
                    <a:pt x="145558" y="221586"/>
                  </a:lnTo>
                  <a:lnTo>
                    <a:pt x="144854" y="221365"/>
                  </a:lnTo>
                  <a:lnTo>
                    <a:pt x="144165" y="221127"/>
                  </a:lnTo>
                  <a:lnTo>
                    <a:pt x="143476" y="220888"/>
                  </a:lnTo>
                  <a:lnTo>
                    <a:pt x="142802" y="220649"/>
                  </a:lnTo>
                  <a:lnTo>
                    <a:pt x="142128" y="220392"/>
                  </a:lnTo>
                  <a:lnTo>
                    <a:pt x="141470" y="220144"/>
                  </a:lnTo>
                  <a:lnTo>
                    <a:pt x="140811" y="219878"/>
                  </a:lnTo>
                  <a:lnTo>
                    <a:pt x="140167" y="219612"/>
                  </a:lnTo>
                  <a:lnTo>
                    <a:pt x="139538" y="219346"/>
                  </a:lnTo>
                  <a:lnTo>
                    <a:pt x="138909" y="219070"/>
                  </a:lnTo>
                  <a:lnTo>
                    <a:pt x="138280" y="218786"/>
                  </a:lnTo>
                  <a:lnTo>
                    <a:pt x="137666" y="218501"/>
                  </a:lnTo>
                  <a:lnTo>
                    <a:pt x="137067" y="218207"/>
                  </a:lnTo>
                  <a:lnTo>
                    <a:pt x="136468" y="217904"/>
                  </a:lnTo>
                  <a:lnTo>
                    <a:pt x="135884" y="217601"/>
                  </a:lnTo>
                  <a:lnTo>
                    <a:pt x="135300" y="217298"/>
                  </a:lnTo>
                  <a:lnTo>
                    <a:pt x="134731" y="216986"/>
                  </a:lnTo>
                  <a:lnTo>
                    <a:pt x="134162" y="216665"/>
                  </a:lnTo>
                  <a:lnTo>
                    <a:pt x="133608" y="216334"/>
                  </a:lnTo>
                  <a:lnTo>
                    <a:pt x="133054" y="216004"/>
                  </a:lnTo>
                  <a:lnTo>
                    <a:pt x="132514" y="215673"/>
                  </a:lnTo>
                  <a:lnTo>
                    <a:pt x="132035" y="215371"/>
                  </a:lnTo>
                  <a:lnTo>
                    <a:pt x="131571" y="215058"/>
                  </a:lnTo>
                  <a:lnTo>
                    <a:pt x="131107" y="214746"/>
                  </a:lnTo>
                  <a:lnTo>
                    <a:pt x="130643" y="214434"/>
                  </a:lnTo>
                  <a:lnTo>
                    <a:pt x="130193" y="214113"/>
                  </a:lnTo>
                  <a:lnTo>
                    <a:pt x="129759" y="213792"/>
                  </a:lnTo>
                  <a:lnTo>
                    <a:pt x="128891" y="213140"/>
                  </a:lnTo>
                  <a:lnTo>
                    <a:pt x="128052" y="212470"/>
                  </a:lnTo>
                  <a:lnTo>
                    <a:pt x="127228" y="211781"/>
                  </a:lnTo>
                  <a:lnTo>
                    <a:pt x="126450" y="211083"/>
                  </a:lnTo>
                  <a:lnTo>
                    <a:pt x="125686" y="210367"/>
                  </a:lnTo>
                  <a:lnTo>
                    <a:pt x="124937" y="209642"/>
                  </a:lnTo>
                  <a:lnTo>
                    <a:pt x="124218" y="208898"/>
                  </a:lnTo>
                  <a:lnTo>
                    <a:pt x="123529" y="208146"/>
                  </a:lnTo>
                  <a:lnTo>
                    <a:pt x="122856" y="207374"/>
                  </a:lnTo>
                  <a:lnTo>
                    <a:pt x="122212" y="206594"/>
                  </a:lnTo>
                  <a:lnTo>
                    <a:pt x="121583" y="205805"/>
                  </a:lnTo>
                  <a:lnTo>
                    <a:pt x="120984" y="204997"/>
                  </a:lnTo>
                  <a:lnTo>
                    <a:pt x="120400" y="204180"/>
                  </a:lnTo>
                  <a:lnTo>
                    <a:pt x="119846" y="203353"/>
                  </a:lnTo>
                  <a:lnTo>
                    <a:pt x="119307" y="202518"/>
                  </a:lnTo>
                  <a:lnTo>
                    <a:pt x="118782" y="201664"/>
                  </a:lnTo>
                  <a:lnTo>
                    <a:pt x="118288" y="200801"/>
                  </a:lnTo>
                  <a:lnTo>
                    <a:pt x="117809" y="199929"/>
                  </a:lnTo>
                  <a:lnTo>
                    <a:pt x="117345" y="199048"/>
                  </a:lnTo>
                  <a:lnTo>
                    <a:pt x="116896" y="198157"/>
                  </a:lnTo>
                  <a:lnTo>
                    <a:pt x="116476" y="197258"/>
                  </a:lnTo>
                  <a:lnTo>
                    <a:pt x="116072" y="196340"/>
                  </a:lnTo>
                  <a:lnTo>
                    <a:pt x="115698" y="195422"/>
                  </a:lnTo>
                  <a:lnTo>
                    <a:pt x="115323" y="194494"/>
                  </a:lnTo>
                  <a:lnTo>
                    <a:pt x="114979" y="193549"/>
                  </a:lnTo>
                  <a:lnTo>
                    <a:pt x="114634" y="192603"/>
                  </a:lnTo>
                  <a:lnTo>
                    <a:pt x="114320" y="191649"/>
                  </a:lnTo>
                  <a:lnTo>
                    <a:pt x="114020" y="190685"/>
                  </a:lnTo>
                  <a:lnTo>
                    <a:pt x="113736" y="189721"/>
                  </a:lnTo>
                  <a:lnTo>
                    <a:pt x="113466" y="188738"/>
                  </a:lnTo>
                  <a:lnTo>
                    <a:pt x="113212" y="187756"/>
                  </a:lnTo>
                  <a:lnTo>
                    <a:pt x="112972" y="186765"/>
                  </a:lnTo>
                  <a:lnTo>
                    <a:pt x="112747" y="185764"/>
                  </a:lnTo>
                  <a:lnTo>
                    <a:pt x="112523" y="184754"/>
                  </a:lnTo>
                  <a:lnTo>
                    <a:pt x="112328" y="183744"/>
                  </a:lnTo>
                  <a:lnTo>
                    <a:pt x="112148" y="182725"/>
                  </a:lnTo>
                  <a:lnTo>
                    <a:pt x="111969" y="181706"/>
                  </a:lnTo>
                  <a:lnTo>
                    <a:pt x="111804" y="180678"/>
                  </a:lnTo>
                  <a:lnTo>
                    <a:pt x="111669" y="179650"/>
                  </a:lnTo>
                  <a:lnTo>
                    <a:pt x="111519" y="178613"/>
                  </a:lnTo>
                  <a:lnTo>
                    <a:pt x="111400" y="177566"/>
                  </a:lnTo>
                  <a:lnTo>
                    <a:pt x="111280" y="176519"/>
                  </a:lnTo>
                  <a:lnTo>
                    <a:pt x="111175" y="175473"/>
                  </a:lnTo>
                  <a:lnTo>
                    <a:pt x="111085" y="174417"/>
                  </a:lnTo>
                  <a:lnTo>
                    <a:pt x="111010" y="173361"/>
                  </a:lnTo>
                  <a:lnTo>
                    <a:pt x="110935" y="172296"/>
                  </a:lnTo>
                  <a:lnTo>
                    <a:pt x="110861" y="171232"/>
                  </a:lnTo>
                  <a:lnTo>
                    <a:pt x="110756" y="169102"/>
                  </a:lnTo>
                  <a:lnTo>
                    <a:pt x="110681" y="166963"/>
                  </a:lnTo>
                  <a:lnTo>
                    <a:pt x="110651" y="164814"/>
                  </a:lnTo>
                  <a:lnTo>
                    <a:pt x="110621" y="162657"/>
                  </a:lnTo>
                  <a:lnTo>
                    <a:pt x="110636" y="160500"/>
                  </a:lnTo>
                  <a:lnTo>
                    <a:pt x="110651" y="158352"/>
                  </a:lnTo>
                  <a:lnTo>
                    <a:pt x="110696" y="156194"/>
                  </a:lnTo>
                  <a:lnTo>
                    <a:pt x="113002" y="155451"/>
                  </a:lnTo>
                  <a:lnTo>
                    <a:pt x="115293" y="154707"/>
                  </a:lnTo>
                  <a:lnTo>
                    <a:pt x="117569" y="153954"/>
                  </a:lnTo>
                  <a:lnTo>
                    <a:pt x="119831" y="153192"/>
                  </a:lnTo>
                  <a:lnTo>
                    <a:pt x="122092" y="152421"/>
                  </a:lnTo>
                  <a:lnTo>
                    <a:pt x="124323" y="151650"/>
                  </a:lnTo>
                  <a:lnTo>
                    <a:pt x="126539" y="150879"/>
                  </a:lnTo>
                  <a:lnTo>
                    <a:pt x="128741" y="150098"/>
                  </a:lnTo>
                  <a:lnTo>
                    <a:pt x="130942" y="149309"/>
                  </a:lnTo>
                  <a:lnTo>
                    <a:pt x="133113" y="148519"/>
                  </a:lnTo>
                  <a:lnTo>
                    <a:pt x="135270" y="147721"/>
                  </a:lnTo>
                  <a:lnTo>
                    <a:pt x="137411" y="146922"/>
                  </a:lnTo>
                  <a:lnTo>
                    <a:pt x="139553" y="146114"/>
                  </a:lnTo>
                  <a:lnTo>
                    <a:pt x="141664" y="145306"/>
                  </a:lnTo>
                  <a:lnTo>
                    <a:pt x="143776" y="144498"/>
                  </a:lnTo>
                  <a:lnTo>
                    <a:pt x="145857" y="143681"/>
                  </a:lnTo>
                  <a:lnTo>
                    <a:pt x="147924" y="142855"/>
                  </a:lnTo>
                  <a:lnTo>
                    <a:pt x="149990" y="142038"/>
                  </a:lnTo>
                  <a:lnTo>
                    <a:pt x="152027" y="141212"/>
                  </a:lnTo>
                  <a:lnTo>
                    <a:pt x="154064" y="140376"/>
                  </a:lnTo>
                  <a:lnTo>
                    <a:pt x="156070" y="139541"/>
                  </a:lnTo>
                  <a:lnTo>
                    <a:pt x="158062" y="138706"/>
                  </a:lnTo>
                  <a:lnTo>
                    <a:pt x="160054" y="137870"/>
                  </a:lnTo>
                  <a:lnTo>
                    <a:pt x="162015" y="137035"/>
                  </a:lnTo>
                  <a:lnTo>
                    <a:pt x="163962" y="136190"/>
                  </a:lnTo>
                  <a:lnTo>
                    <a:pt x="165909" y="135346"/>
                  </a:lnTo>
                  <a:lnTo>
                    <a:pt x="167826" y="134492"/>
                  </a:lnTo>
                  <a:lnTo>
                    <a:pt x="169727" y="133647"/>
                  </a:lnTo>
                  <a:lnTo>
                    <a:pt x="171629" y="132794"/>
                  </a:lnTo>
                  <a:lnTo>
                    <a:pt x="173501" y="131949"/>
                  </a:lnTo>
                  <a:lnTo>
                    <a:pt x="175358" y="131095"/>
                  </a:lnTo>
                  <a:lnTo>
                    <a:pt x="177200" y="130241"/>
                  </a:lnTo>
                  <a:lnTo>
                    <a:pt x="179042" y="129388"/>
                  </a:lnTo>
                  <a:lnTo>
                    <a:pt x="180854" y="128525"/>
                  </a:lnTo>
                  <a:lnTo>
                    <a:pt x="182651" y="127671"/>
                  </a:lnTo>
                  <a:lnTo>
                    <a:pt x="184433" y="126817"/>
                  </a:lnTo>
                  <a:lnTo>
                    <a:pt x="186200" y="125963"/>
                  </a:lnTo>
                  <a:lnTo>
                    <a:pt x="187952" y="125100"/>
                  </a:lnTo>
                  <a:lnTo>
                    <a:pt x="189689" y="124247"/>
                  </a:lnTo>
                  <a:lnTo>
                    <a:pt x="191411" y="123393"/>
                  </a:lnTo>
                  <a:lnTo>
                    <a:pt x="193118" y="122539"/>
                  </a:lnTo>
                  <a:lnTo>
                    <a:pt x="194796" y="121676"/>
                  </a:lnTo>
                  <a:lnTo>
                    <a:pt x="196473" y="120822"/>
                  </a:lnTo>
                  <a:lnTo>
                    <a:pt x="198135" y="119969"/>
                  </a:lnTo>
                  <a:lnTo>
                    <a:pt x="201400" y="118270"/>
                  </a:lnTo>
                  <a:lnTo>
                    <a:pt x="204604" y="116572"/>
                  </a:lnTo>
                  <a:lnTo>
                    <a:pt x="207734" y="114883"/>
                  </a:lnTo>
                  <a:lnTo>
                    <a:pt x="210819" y="113203"/>
                  </a:lnTo>
                  <a:lnTo>
                    <a:pt x="213829" y="111532"/>
                  </a:lnTo>
                  <a:lnTo>
                    <a:pt x="216764" y="109870"/>
                  </a:lnTo>
                  <a:lnTo>
                    <a:pt x="219639" y="108227"/>
                  </a:lnTo>
                  <a:lnTo>
                    <a:pt x="222454" y="106593"/>
                  </a:lnTo>
                  <a:lnTo>
                    <a:pt x="225210" y="104977"/>
                  </a:lnTo>
                  <a:lnTo>
                    <a:pt x="227890" y="103380"/>
                  </a:lnTo>
                  <a:lnTo>
                    <a:pt x="230152" y="102012"/>
                  </a:lnTo>
                  <a:lnTo>
                    <a:pt x="232368" y="100653"/>
                  </a:lnTo>
                  <a:lnTo>
                    <a:pt x="234569" y="99295"/>
                  </a:lnTo>
                  <a:lnTo>
                    <a:pt x="236726" y="97945"/>
                  </a:lnTo>
                  <a:lnTo>
                    <a:pt x="238852" y="96605"/>
                  </a:lnTo>
                  <a:lnTo>
                    <a:pt x="240949" y="95264"/>
                  </a:lnTo>
                  <a:lnTo>
                    <a:pt x="243015" y="93942"/>
                  </a:lnTo>
                  <a:lnTo>
                    <a:pt x="245037" y="92620"/>
                  </a:lnTo>
                  <a:lnTo>
                    <a:pt x="247028" y="91317"/>
                  </a:lnTo>
                  <a:lnTo>
                    <a:pt x="248990" y="90013"/>
                  </a:lnTo>
                  <a:lnTo>
                    <a:pt x="250907" y="88719"/>
                  </a:lnTo>
                  <a:lnTo>
                    <a:pt x="252794" y="87443"/>
                  </a:lnTo>
                  <a:lnTo>
                    <a:pt x="254651" y="86167"/>
                  </a:lnTo>
                  <a:lnTo>
                    <a:pt x="256478" y="84909"/>
                  </a:lnTo>
                  <a:lnTo>
                    <a:pt x="258260" y="83660"/>
                  </a:lnTo>
                  <a:lnTo>
                    <a:pt x="260012" y="82430"/>
                  </a:lnTo>
                  <a:lnTo>
                    <a:pt x="261734" y="81209"/>
                  </a:lnTo>
                  <a:lnTo>
                    <a:pt x="263426" y="79998"/>
                  </a:lnTo>
                  <a:lnTo>
                    <a:pt x="265073" y="78804"/>
                  </a:lnTo>
                  <a:lnTo>
                    <a:pt x="266691" y="77620"/>
                  </a:lnTo>
                  <a:lnTo>
                    <a:pt x="268278" y="76454"/>
                  </a:lnTo>
                  <a:lnTo>
                    <a:pt x="269820" y="75306"/>
                  </a:lnTo>
                  <a:lnTo>
                    <a:pt x="271333" y="74168"/>
                  </a:lnTo>
                  <a:lnTo>
                    <a:pt x="272815" y="73048"/>
                  </a:lnTo>
                  <a:lnTo>
                    <a:pt x="274268" y="71946"/>
                  </a:lnTo>
                  <a:lnTo>
                    <a:pt x="275676" y="70863"/>
                  </a:lnTo>
                  <a:lnTo>
                    <a:pt x="277053" y="69798"/>
                  </a:lnTo>
                  <a:lnTo>
                    <a:pt x="278386" y="68742"/>
                  </a:lnTo>
                  <a:lnTo>
                    <a:pt x="280962" y="66704"/>
                  </a:lnTo>
                  <a:lnTo>
                    <a:pt x="283403" y="64740"/>
                  </a:lnTo>
                  <a:lnTo>
                    <a:pt x="285709" y="62858"/>
                  </a:lnTo>
                  <a:lnTo>
                    <a:pt x="287865" y="61059"/>
                  </a:lnTo>
                  <a:lnTo>
                    <a:pt x="289887" y="59351"/>
                  </a:lnTo>
                  <a:lnTo>
                    <a:pt x="291774" y="57744"/>
                  </a:lnTo>
                  <a:lnTo>
                    <a:pt x="293511" y="56230"/>
                  </a:lnTo>
                  <a:lnTo>
                    <a:pt x="295113" y="54816"/>
                  </a:lnTo>
                  <a:lnTo>
                    <a:pt x="296566" y="53512"/>
                  </a:lnTo>
                  <a:lnTo>
                    <a:pt x="297884" y="52319"/>
                  </a:lnTo>
                  <a:lnTo>
                    <a:pt x="299067" y="51236"/>
                  </a:lnTo>
                  <a:lnTo>
                    <a:pt x="300100" y="50272"/>
                  </a:lnTo>
                  <a:lnTo>
                    <a:pt x="300983" y="49427"/>
                  </a:lnTo>
                  <a:lnTo>
                    <a:pt x="301732" y="48711"/>
                  </a:lnTo>
                  <a:lnTo>
                    <a:pt x="302795" y="47674"/>
                  </a:lnTo>
                  <a:lnTo>
                    <a:pt x="303290" y="47187"/>
                  </a:lnTo>
                  <a:lnTo>
                    <a:pt x="303469" y="46985"/>
                  </a:lnTo>
                  <a:lnTo>
                    <a:pt x="303649" y="46783"/>
                  </a:lnTo>
                  <a:lnTo>
                    <a:pt x="303814" y="46572"/>
                  </a:lnTo>
                  <a:lnTo>
                    <a:pt x="303963" y="46370"/>
                  </a:lnTo>
                  <a:lnTo>
                    <a:pt x="304113" y="46159"/>
                  </a:lnTo>
                  <a:lnTo>
                    <a:pt x="304233" y="45948"/>
                  </a:lnTo>
                  <a:lnTo>
                    <a:pt x="304353" y="45737"/>
                  </a:lnTo>
                  <a:lnTo>
                    <a:pt x="304458" y="45516"/>
                  </a:lnTo>
                  <a:lnTo>
                    <a:pt x="304548" y="45296"/>
                  </a:lnTo>
                  <a:lnTo>
                    <a:pt x="304622" y="45085"/>
                  </a:lnTo>
                  <a:lnTo>
                    <a:pt x="304697" y="44864"/>
                  </a:lnTo>
                  <a:lnTo>
                    <a:pt x="304742" y="44644"/>
                  </a:lnTo>
                  <a:lnTo>
                    <a:pt x="304787" y="44415"/>
                  </a:lnTo>
                  <a:lnTo>
                    <a:pt x="304817" y="44194"/>
                  </a:lnTo>
                  <a:lnTo>
                    <a:pt x="304832" y="43974"/>
                  </a:lnTo>
                  <a:lnTo>
                    <a:pt x="304847" y="43754"/>
                  </a:lnTo>
                  <a:lnTo>
                    <a:pt x="304832" y="43524"/>
                  </a:lnTo>
                  <a:lnTo>
                    <a:pt x="304817" y="43304"/>
                  </a:lnTo>
                  <a:lnTo>
                    <a:pt x="304787" y="43083"/>
                  </a:lnTo>
                  <a:lnTo>
                    <a:pt x="304742" y="42863"/>
                  </a:lnTo>
                  <a:lnTo>
                    <a:pt x="304697" y="42643"/>
                  </a:lnTo>
                  <a:lnTo>
                    <a:pt x="304622" y="42422"/>
                  </a:lnTo>
                  <a:lnTo>
                    <a:pt x="304548" y="42202"/>
                  </a:lnTo>
                  <a:lnTo>
                    <a:pt x="304458" y="41982"/>
                  </a:lnTo>
                  <a:lnTo>
                    <a:pt x="304353" y="41771"/>
                  </a:lnTo>
                  <a:lnTo>
                    <a:pt x="304233" y="41560"/>
                  </a:lnTo>
                  <a:lnTo>
                    <a:pt x="304113" y="41339"/>
                  </a:lnTo>
                  <a:lnTo>
                    <a:pt x="303963" y="41137"/>
                  </a:lnTo>
                  <a:lnTo>
                    <a:pt x="303814" y="40926"/>
                  </a:lnTo>
                  <a:lnTo>
                    <a:pt x="303649" y="40724"/>
                  </a:lnTo>
                  <a:lnTo>
                    <a:pt x="303469" y="40522"/>
                  </a:lnTo>
                  <a:lnTo>
                    <a:pt x="303290" y="40320"/>
                  </a:lnTo>
                  <a:lnTo>
                    <a:pt x="302975" y="40008"/>
                  </a:lnTo>
                  <a:lnTo>
                    <a:pt x="302316" y="39356"/>
                  </a:lnTo>
                  <a:lnTo>
                    <a:pt x="301298" y="38374"/>
                  </a:lnTo>
                  <a:lnTo>
                    <a:pt x="299905" y="37061"/>
                  </a:lnTo>
                  <a:lnTo>
                    <a:pt x="298168" y="35455"/>
                  </a:lnTo>
                  <a:lnTo>
                    <a:pt x="297180" y="34546"/>
                  </a:lnTo>
                  <a:lnTo>
                    <a:pt x="296087" y="33563"/>
                  </a:lnTo>
                  <a:lnTo>
                    <a:pt x="294904" y="32517"/>
                  </a:lnTo>
                  <a:lnTo>
                    <a:pt x="293646" y="31397"/>
                  </a:lnTo>
                  <a:lnTo>
                    <a:pt x="292283" y="30222"/>
                  </a:lnTo>
                  <a:lnTo>
                    <a:pt x="290845" y="28982"/>
                  </a:lnTo>
                  <a:lnTo>
                    <a:pt x="289318" y="27679"/>
                  </a:lnTo>
                  <a:lnTo>
                    <a:pt x="287701" y="26320"/>
                  </a:lnTo>
                  <a:lnTo>
                    <a:pt x="285993" y="24897"/>
                  </a:lnTo>
                  <a:lnTo>
                    <a:pt x="284196" y="23428"/>
                  </a:lnTo>
                  <a:lnTo>
                    <a:pt x="282325" y="21904"/>
                  </a:lnTo>
                  <a:lnTo>
                    <a:pt x="280363" y="20335"/>
                  </a:lnTo>
                  <a:lnTo>
                    <a:pt x="278296" y="18710"/>
                  </a:lnTo>
                  <a:lnTo>
                    <a:pt x="276170" y="17039"/>
                  </a:lnTo>
                  <a:lnTo>
                    <a:pt x="273939" y="15331"/>
                  </a:lnTo>
                  <a:lnTo>
                    <a:pt x="271632" y="13569"/>
                  </a:lnTo>
                  <a:lnTo>
                    <a:pt x="269221" y="11779"/>
                  </a:lnTo>
                  <a:lnTo>
                    <a:pt x="266751" y="9942"/>
                  </a:lnTo>
                  <a:lnTo>
                    <a:pt x="264175" y="8070"/>
                  </a:lnTo>
                  <a:lnTo>
                    <a:pt x="261524" y="6160"/>
                  </a:lnTo>
                  <a:lnTo>
                    <a:pt x="258784" y="4214"/>
                  </a:lnTo>
                  <a:lnTo>
                    <a:pt x="255954" y="2240"/>
                  </a:lnTo>
                  <a:lnTo>
                    <a:pt x="255564" y="1992"/>
                  </a:lnTo>
                  <a:lnTo>
                    <a:pt x="255175" y="1754"/>
                  </a:lnTo>
                  <a:lnTo>
                    <a:pt x="254771" y="1533"/>
                  </a:lnTo>
                  <a:lnTo>
                    <a:pt x="254336" y="1331"/>
                  </a:lnTo>
                  <a:lnTo>
                    <a:pt x="253902" y="1139"/>
                  </a:lnTo>
                  <a:lnTo>
                    <a:pt x="253453" y="964"/>
                  </a:lnTo>
                  <a:lnTo>
                    <a:pt x="252989" y="799"/>
                  </a:lnTo>
                  <a:lnTo>
                    <a:pt x="252524" y="652"/>
                  </a:lnTo>
                  <a:lnTo>
                    <a:pt x="252045" y="523"/>
                  </a:lnTo>
                  <a:lnTo>
                    <a:pt x="251551" y="404"/>
                  </a:lnTo>
                  <a:lnTo>
                    <a:pt x="251057" y="303"/>
                  </a:lnTo>
                  <a:lnTo>
                    <a:pt x="250548" y="211"/>
                  </a:lnTo>
                  <a:lnTo>
                    <a:pt x="250038" y="138"/>
                  </a:lnTo>
                  <a:lnTo>
                    <a:pt x="249529" y="83"/>
                  </a:lnTo>
                  <a:lnTo>
                    <a:pt x="249020" y="37"/>
                  </a:lnTo>
                  <a:lnTo>
                    <a:pt x="248496" y="9"/>
                  </a:lnTo>
                  <a:lnTo>
                    <a:pt x="2479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137aa9371db_0_160"/>
            <p:cNvSpPr/>
            <p:nvPr/>
          </p:nvSpPr>
          <p:spPr>
            <a:xfrm>
              <a:off x="-6838575" y="-5753875"/>
              <a:ext cx="7621175" cy="5992000"/>
            </a:xfrm>
            <a:custGeom>
              <a:avLst/>
              <a:gdLst/>
              <a:ahLst/>
              <a:cxnLst/>
              <a:rect l="l" t="t" r="r" b="b"/>
              <a:pathLst>
                <a:path w="304847" h="239680" fill="none" extrusionOk="0">
                  <a:moveTo>
                    <a:pt x="255954" y="2240"/>
                  </a:moveTo>
                  <a:lnTo>
                    <a:pt x="255954" y="2240"/>
                  </a:lnTo>
                  <a:lnTo>
                    <a:pt x="255564" y="1992"/>
                  </a:lnTo>
                  <a:lnTo>
                    <a:pt x="255175" y="1754"/>
                  </a:lnTo>
                  <a:lnTo>
                    <a:pt x="254771" y="1533"/>
                  </a:lnTo>
                  <a:lnTo>
                    <a:pt x="254336" y="1331"/>
                  </a:lnTo>
                  <a:lnTo>
                    <a:pt x="253902" y="1139"/>
                  </a:lnTo>
                  <a:lnTo>
                    <a:pt x="253453" y="964"/>
                  </a:lnTo>
                  <a:lnTo>
                    <a:pt x="252989" y="799"/>
                  </a:lnTo>
                  <a:lnTo>
                    <a:pt x="252524" y="652"/>
                  </a:lnTo>
                  <a:lnTo>
                    <a:pt x="252045" y="523"/>
                  </a:lnTo>
                  <a:lnTo>
                    <a:pt x="251551" y="404"/>
                  </a:lnTo>
                  <a:lnTo>
                    <a:pt x="251057" y="303"/>
                  </a:lnTo>
                  <a:lnTo>
                    <a:pt x="250548" y="211"/>
                  </a:lnTo>
                  <a:lnTo>
                    <a:pt x="250038" y="138"/>
                  </a:lnTo>
                  <a:lnTo>
                    <a:pt x="249529" y="83"/>
                  </a:lnTo>
                  <a:lnTo>
                    <a:pt x="249020" y="37"/>
                  </a:lnTo>
                  <a:lnTo>
                    <a:pt x="248496" y="9"/>
                  </a:lnTo>
                  <a:lnTo>
                    <a:pt x="247987" y="0"/>
                  </a:lnTo>
                  <a:lnTo>
                    <a:pt x="247463" y="0"/>
                  </a:lnTo>
                  <a:lnTo>
                    <a:pt x="246939" y="19"/>
                  </a:lnTo>
                  <a:lnTo>
                    <a:pt x="246429" y="55"/>
                  </a:lnTo>
                  <a:lnTo>
                    <a:pt x="245905" y="101"/>
                  </a:lnTo>
                  <a:lnTo>
                    <a:pt x="245396" y="165"/>
                  </a:lnTo>
                  <a:lnTo>
                    <a:pt x="244887" y="248"/>
                  </a:lnTo>
                  <a:lnTo>
                    <a:pt x="244378" y="349"/>
                  </a:lnTo>
                  <a:lnTo>
                    <a:pt x="243884" y="459"/>
                  </a:lnTo>
                  <a:lnTo>
                    <a:pt x="243405" y="579"/>
                  </a:lnTo>
                  <a:lnTo>
                    <a:pt x="242910" y="725"/>
                  </a:lnTo>
                  <a:lnTo>
                    <a:pt x="242446" y="882"/>
                  </a:lnTo>
                  <a:lnTo>
                    <a:pt x="241982" y="1056"/>
                  </a:lnTo>
                  <a:lnTo>
                    <a:pt x="241533" y="1240"/>
                  </a:lnTo>
                  <a:lnTo>
                    <a:pt x="241083" y="1451"/>
                  </a:lnTo>
                  <a:lnTo>
                    <a:pt x="240664" y="1662"/>
                  </a:lnTo>
                  <a:lnTo>
                    <a:pt x="240664" y="1662"/>
                  </a:lnTo>
                  <a:lnTo>
                    <a:pt x="240260" y="1901"/>
                  </a:lnTo>
                  <a:lnTo>
                    <a:pt x="239870" y="2139"/>
                  </a:lnTo>
                  <a:lnTo>
                    <a:pt x="239511" y="2396"/>
                  </a:lnTo>
                  <a:lnTo>
                    <a:pt x="239182" y="2653"/>
                  </a:lnTo>
                  <a:lnTo>
                    <a:pt x="238867" y="2920"/>
                  </a:lnTo>
                  <a:lnTo>
                    <a:pt x="238583" y="3195"/>
                  </a:lnTo>
                  <a:lnTo>
                    <a:pt x="238313" y="3480"/>
                  </a:lnTo>
                  <a:lnTo>
                    <a:pt x="238073" y="3764"/>
                  </a:lnTo>
                  <a:lnTo>
                    <a:pt x="237864" y="4067"/>
                  </a:lnTo>
                  <a:lnTo>
                    <a:pt x="237669" y="4361"/>
                  </a:lnTo>
                  <a:lnTo>
                    <a:pt x="237504" y="4664"/>
                  </a:lnTo>
                  <a:lnTo>
                    <a:pt x="237355" y="4976"/>
                  </a:lnTo>
                  <a:lnTo>
                    <a:pt x="237235" y="5288"/>
                  </a:lnTo>
                  <a:lnTo>
                    <a:pt x="237145" y="5600"/>
                  </a:lnTo>
                  <a:lnTo>
                    <a:pt x="237070" y="5912"/>
                  </a:lnTo>
                  <a:lnTo>
                    <a:pt x="237025" y="6234"/>
                  </a:lnTo>
                  <a:lnTo>
                    <a:pt x="237010" y="6555"/>
                  </a:lnTo>
                  <a:lnTo>
                    <a:pt x="237025" y="6867"/>
                  </a:lnTo>
                  <a:lnTo>
                    <a:pt x="237055" y="7188"/>
                  </a:lnTo>
                  <a:lnTo>
                    <a:pt x="237100" y="7510"/>
                  </a:lnTo>
                  <a:lnTo>
                    <a:pt x="237190" y="7822"/>
                  </a:lnTo>
                  <a:lnTo>
                    <a:pt x="237295" y="8134"/>
                  </a:lnTo>
                  <a:lnTo>
                    <a:pt x="237414" y="8446"/>
                  </a:lnTo>
                  <a:lnTo>
                    <a:pt x="237579" y="8758"/>
                  </a:lnTo>
                  <a:lnTo>
                    <a:pt x="237759" y="9061"/>
                  </a:lnTo>
                  <a:lnTo>
                    <a:pt x="237969" y="9364"/>
                  </a:lnTo>
                  <a:lnTo>
                    <a:pt x="238193" y="9658"/>
                  </a:lnTo>
                  <a:lnTo>
                    <a:pt x="238448" y="9942"/>
                  </a:lnTo>
                  <a:lnTo>
                    <a:pt x="238732" y="10227"/>
                  </a:lnTo>
                  <a:lnTo>
                    <a:pt x="239032" y="10502"/>
                  </a:lnTo>
                  <a:lnTo>
                    <a:pt x="239376" y="10778"/>
                  </a:lnTo>
                  <a:lnTo>
                    <a:pt x="239736" y="11035"/>
                  </a:lnTo>
                  <a:lnTo>
                    <a:pt x="239736" y="11035"/>
                  </a:lnTo>
                  <a:lnTo>
                    <a:pt x="241697" y="12403"/>
                  </a:lnTo>
                  <a:lnTo>
                    <a:pt x="243614" y="13761"/>
                  </a:lnTo>
                  <a:lnTo>
                    <a:pt x="245501" y="15102"/>
                  </a:lnTo>
                  <a:lnTo>
                    <a:pt x="247343" y="16424"/>
                  </a:lnTo>
                  <a:lnTo>
                    <a:pt x="249125" y="17727"/>
                  </a:lnTo>
                  <a:lnTo>
                    <a:pt x="250892" y="19013"/>
                  </a:lnTo>
                  <a:lnTo>
                    <a:pt x="252599" y="20289"/>
                  </a:lnTo>
                  <a:lnTo>
                    <a:pt x="254261" y="21537"/>
                  </a:lnTo>
                  <a:lnTo>
                    <a:pt x="255894" y="22767"/>
                  </a:lnTo>
                  <a:lnTo>
                    <a:pt x="257481" y="23970"/>
                  </a:lnTo>
                  <a:lnTo>
                    <a:pt x="259008" y="25163"/>
                  </a:lnTo>
                  <a:lnTo>
                    <a:pt x="260506" y="26329"/>
                  </a:lnTo>
                  <a:lnTo>
                    <a:pt x="261959" y="27468"/>
                  </a:lnTo>
                  <a:lnTo>
                    <a:pt x="263366" y="28588"/>
                  </a:lnTo>
                  <a:lnTo>
                    <a:pt x="264744" y="29680"/>
                  </a:lnTo>
                  <a:lnTo>
                    <a:pt x="266062" y="30754"/>
                  </a:lnTo>
                  <a:lnTo>
                    <a:pt x="267335" y="31792"/>
                  </a:lnTo>
                  <a:lnTo>
                    <a:pt x="268578" y="32811"/>
                  </a:lnTo>
                  <a:lnTo>
                    <a:pt x="270914" y="34757"/>
                  </a:lnTo>
                  <a:lnTo>
                    <a:pt x="273070" y="36584"/>
                  </a:lnTo>
                  <a:lnTo>
                    <a:pt x="275047" y="38291"/>
                  </a:lnTo>
                  <a:lnTo>
                    <a:pt x="276844" y="39870"/>
                  </a:lnTo>
                  <a:lnTo>
                    <a:pt x="278461" y="41312"/>
                  </a:lnTo>
                  <a:lnTo>
                    <a:pt x="279899" y="42606"/>
                  </a:lnTo>
                  <a:lnTo>
                    <a:pt x="281142" y="43754"/>
                  </a:lnTo>
                  <a:lnTo>
                    <a:pt x="281142" y="43754"/>
                  </a:lnTo>
                  <a:lnTo>
                    <a:pt x="279389" y="45369"/>
                  </a:lnTo>
                  <a:lnTo>
                    <a:pt x="278371" y="46278"/>
                  </a:lnTo>
                  <a:lnTo>
                    <a:pt x="277278" y="47260"/>
                  </a:lnTo>
                  <a:lnTo>
                    <a:pt x="276095" y="48307"/>
                  </a:lnTo>
                  <a:lnTo>
                    <a:pt x="274822" y="49409"/>
                  </a:lnTo>
                  <a:lnTo>
                    <a:pt x="273459" y="50584"/>
                  </a:lnTo>
                  <a:lnTo>
                    <a:pt x="272022" y="51805"/>
                  </a:lnTo>
                  <a:lnTo>
                    <a:pt x="270494" y="53090"/>
                  </a:lnTo>
                  <a:lnTo>
                    <a:pt x="268892" y="54430"/>
                  </a:lnTo>
                  <a:lnTo>
                    <a:pt x="267200" y="55826"/>
                  </a:lnTo>
                  <a:lnTo>
                    <a:pt x="265418" y="57267"/>
                  </a:lnTo>
                  <a:lnTo>
                    <a:pt x="263561" y="58763"/>
                  </a:lnTo>
                  <a:lnTo>
                    <a:pt x="261614" y="60306"/>
                  </a:lnTo>
                  <a:lnTo>
                    <a:pt x="259592" y="61894"/>
                  </a:lnTo>
                  <a:lnTo>
                    <a:pt x="257481" y="63519"/>
                  </a:lnTo>
                  <a:lnTo>
                    <a:pt x="255280" y="65190"/>
                  </a:lnTo>
                  <a:lnTo>
                    <a:pt x="253018" y="66906"/>
                  </a:lnTo>
                  <a:lnTo>
                    <a:pt x="250652" y="68651"/>
                  </a:lnTo>
                  <a:lnTo>
                    <a:pt x="248211" y="70441"/>
                  </a:lnTo>
                  <a:lnTo>
                    <a:pt x="245696" y="72249"/>
                  </a:lnTo>
                  <a:lnTo>
                    <a:pt x="243105" y="74104"/>
                  </a:lnTo>
                  <a:lnTo>
                    <a:pt x="240424" y="75977"/>
                  </a:lnTo>
                  <a:lnTo>
                    <a:pt x="237654" y="77886"/>
                  </a:lnTo>
                  <a:lnTo>
                    <a:pt x="234824" y="79823"/>
                  </a:lnTo>
                  <a:lnTo>
                    <a:pt x="231904" y="81778"/>
                  </a:lnTo>
                  <a:lnTo>
                    <a:pt x="228909" y="83752"/>
                  </a:lnTo>
                  <a:lnTo>
                    <a:pt x="227366" y="84744"/>
                  </a:lnTo>
                  <a:lnTo>
                    <a:pt x="225824" y="85744"/>
                  </a:lnTo>
                  <a:lnTo>
                    <a:pt x="224251" y="86754"/>
                  </a:lnTo>
                  <a:lnTo>
                    <a:pt x="222664" y="87764"/>
                  </a:lnTo>
                  <a:lnTo>
                    <a:pt x="221062" y="88774"/>
                  </a:lnTo>
                  <a:lnTo>
                    <a:pt x="219429" y="89793"/>
                  </a:lnTo>
                  <a:lnTo>
                    <a:pt x="217782" y="90812"/>
                  </a:lnTo>
                  <a:lnTo>
                    <a:pt x="216120" y="91840"/>
                  </a:lnTo>
                  <a:lnTo>
                    <a:pt x="214428" y="92868"/>
                  </a:lnTo>
                  <a:lnTo>
                    <a:pt x="212721" y="93897"/>
                  </a:lnTo>
                  <a:lnTo>
                    <a:pt x="212721" y="93897"/>
                  </a:lnTo>
                  <a:lnTo>
                    <a:pt x="210355" y="95310"/>
                  </a:lnTo>
                  <a:lnTo>
                    <a:pt x="207929" y="96742"/>
                  </a:lnTo>
                  <a:lnTo>
                    <a:pt x="205458" y="98184"/>
                  </a:lnTo>
                  <a:lnTo>
                    <a:pt x="202927" y="99634"/>
                  </a:lnTo>
                  <a:lnTo>
                    <a:pt x="200336" y="101103"/>
                  </a:lnTo>
                  <a:lnTo>
                    <a:pt x="197701" y="102572"/>
                  </a:lnTo>
                  <a:lnTo>
                    <a:pt x="195005" y="104059"/>
                  </a:lnTo>
                  <a:lnTo>
                    <a:pt x="192265" y="105546"/>
                  </a:lnTo>
                  <a:lnTo>
                    <a:pt x="189464" y="107043"/>
                  </a:lnTo>
                  <a:lnTo>
                    <a:pt x="186619" y="108548"/>
                  </a:lnTo>
                  <a:lnTo>
                    <a:pt x="183714" y="110054"/>
                  </a:lnTo>
                  <a:lnTo>
                    <a:pt x="180764" y="111569"/>
                  </a:lnTo>
                  <a:lnTo>
                    <a:pt x="177769" y="113083"/>
                  </a:lnTo>
                  <a:lnTo>
                    <a:pt x="174714" y="114598"/>
                  </a:lnTo>
                  <a:lnTo>
                    <a:pt x="171599" y="116113"/>
                  </a:lnTo>
                  <a:lnTo>
                    <a:pt x="168455" y="117628"/>
                  </a:lnTo>
                  <a:lnTo>
                    <a:pt x="165235" y="119142"/>
                  </a:lnTo>
                  <a:lnTo>
                    <a:pt x="161985" y="120648"/>
                  </a:lnTo>
                  <a:lnTo>
                    <a:pt x="158676" y="122154"/>
                  </a:lnTo>
                  <a:lnTo>
                    <a:pt x="157014" y="122906"/>
                  </a:lnTo>
                  <a:lnTo>
                    <a:pt x="155321" y="123659"/>
                  </a:lnTo>
                  <a:lnTo>
                    <a:pt x="153629" y="124412"/>
                  </a:lnTo>
                  <a:lnTo>
                    <a:pt x="151922" y="125156"/>
                  </a:lnTo>
                  <a:lnTo>
                    <a:pt x="150200" y="125899"/>
                  </a:lnTo>
                  <a:lnTo>
                    <a:pt x="148463" y="126643"/>
                  </a:lnTo>
                  <a:lnTo>
                    <a:pt x="146711" y="127386"/>
                  </a:lnTo>
                  <a:lnTo>
                    <a:pt x="144959" y="128121"/>
                  </a:lnTo>
                  <a:lnTo>
                    <a:pt x="143192" y="128864"/>
                  </a:lnTo>
                  <a:lnTo>
                    <a:pt x="141410" y="129599"/>
                  </a:lnTo>
                  <a:lnTo>
                    <a:pt x="139613" y="130333"/>
                  </a:lnTo>
                  <a:lnTo>
                    <a:pt x="137801" y="131058"/>
                  </a:lnTo>
                  <a:lnTo>
                    <a:pt x="135989" y="131784"/>
                  </a:lnTo>
                  <a:lnTo>
                    <a:pt x="134147" y="132509"/>
                  </a:lnTo>
                  <a:lnTo>
                    <a:pt x="132305" y="133234"/>
                  </a:lnTo>
                  <a:lnTo>
                    <a:pt x="130448" y="133950"/>
                  </a:lnTo>
                  <a:lnTo>
                    <a:pt x="128591" y="134666"/>
                  </a:lnTo>
                  <a:lnTo>
                    <a:pt x="126704" y="135373"/>
                  </a:lnTo>
                  <a:lnTo>
                    <a:pt x="124817" y="136080"/>
                  </a:lnTo>
                  <a:lnTo>
                    <a:pt x="122915" y="136787"/>
                  </a:lnTo>
                  <a:lnTo>
                    <a:pt x="120999" y="137485"/>
                  </a:lnTo>
                  <a:lnTo>
                    <a:pt x="119067" y="138182"/>
                  </a:lnTo>
                  <a:lnTo>
                    <a:pt x="117135" y="138880"/>
                  </a:lnTo>
                  <a:lnTo>
                    <a:pt x="115188" y="139569"/>
                  </a:lnTo>
                  <a:lnTo>
                    <a:pt x="113227" y="140248"/>
                  </a:lnTo>
                  <a:lnTo>
                    <a:pt x="111250" y="140927"/>
                  </a:lnTo>
                  <a:lnTo>
                    <a:pt x="111250" y="140927"/>
                  </a:lnTo>
                  <a:lnTo>
                    <a:pt x="111355" y="138118"/>
                  </a:lnTo>
                  <a:lnTo>
                    <a:pt x="111430" y="135355"/>
                  </a:lnTo>
                  <a:lnTo>
                    <a:pt x="111490" y="132628"/>
                  </a:lnTo>
                  <a:lnTo>
                    <a:pt x="111505" y="131270"/>
                  </a:lnTo>
                  <a:lnTo>
                    <a:pt x="111505" y="129929"/>
                  </a:lnTo>
                  <a:lnTo>
                    <a:pt x="111505" y="129929"/>
                  </a:lnTo>
                  <a:lnTo>
                    <a:pt x="111490" y="129590"/>
                  </a:lnTo>
                  <a:lnTo>
                    <a:pt x="111445" y="129250"/>
                  </a:lnTo>
                  <a:lnTo>
                    <a:pt x="111385" y="128919"/>
                  </a:lnTo>
                  <a:lnTo>
                    <a:pt x="111280" y="128589"/>
                  </a:lnTo>
                  <a:lnTo>
                    <a:pt x="111160" y="128268"/>
                  </a:lnTo>
                  <a:lnTo>
                    <a:pt x="111025" y="127956"/>
                  </a:lnTo>
                  <a:lnTo>
                    <a:pt x="110846" y="127643"/>
                  </a:lnTo>
                  <a:lnTo>
                    <a:pt x="110651" y="127340"/>
                  </a:lnTo>
                  <a:lnTo>
                    <a:pt x="110441" y="127047"/>
                  </a:lnTo>
                  <a:lnTo>
                    <a:pt x="110202" y="126762"/>
                  </a:lnTo>
                  <a:lnTo>
                    <a:pt x="109932" y="126487"/>
                  </a:lnTo>
                  <a:lnTo>
                    <a:pt x="109663" y="126220"/>
                  </a:lnTo>
                  <a:lnTo>
                    <a:pt x="109348" y="125954"/>
                  </a:lnTo>
                  <a:lnTo>
                    <a:pt x="109034" y="125706"/>
                  </a:lnTo>
                  <a:lnTo>
                    <a:pt x="108689" y="125468"/>
                  </a:lnTo>
                  <a:lnTo>
                    <a:pt x="108330" y="125238"/>
                  </a:lnTo>
                  <a:lnTo>
                    <a:pt x="107955" y="125018"/>
                  </a:lnTo>
                  <a:lnTo>
                    <a:pt x="107566" y="124807"/>
                  </a:lnTo>
                  <a:lnTo>
                    <a:pt x="107162" y="124605"/>
                  </a:lnTo>
                  <a:lnTo>
                    <a:pt x="106727" y="124421"/>
                  </a:lnTo>
                  <a:lnTo>
                    <a:pt x="106293" y="124256"/>
                  </a:lnTo>
                  <a:lnTo>
                    <a:pt x="105844" y="124091"/>
                  </a:lnTo>
                  <a:lnTo>
                    <a:pt x="105365" y="123944"/>
                  </a:lnTo>
                  <a:lnTo>
                    <a:pt x="104886" y="123815"/>
                  </a:lnTo>
                  <a:lnTo>
                    <a:pt x="104406" y="123696"/>
                  </a:lnTo>
                  <a:lnTo>
                    <a:pt x="103897" y="123586"/>
                  </a:lnTo>
                  <a:lnTo>
                    <a:pt x="103388" y="123503"/>
                  </a:lnTo>
                  <a:lnTo>
                    <a:pt x="102864" y="123430"/>
                  </a:lnTo>
                  <a:lnTo>
                    <a:pt x="102325" y="123365"/>
                  </a:lnTo>
                  <a:lnTo>
                    <a:pt x="101786" y="123329"/>
                  </a:lnTo>
                  <a:lnTo>
                    <a:pt x="101232" y="123301"/>
                  </a:lnTo>
                  <a:lnTo>
                    <a:pt x="100678" y="123292"/>
                  </a:lnTo>
                  <a:lnTo>
                    <a:pt x="100678" y="123292"/>
                  </a:lnTo>
                  <a:lnTo>
                    <a:pt x="100124" y="123301"/>
                  </a:lnTo>
                  <a:lnTo>
                    <a:pt x="99569" y="123329"/>
                  </a:lnTo>
                  <a:lnTo>
                    <a:pt x="99030" y="123365"/>
                  </a:lnTo>
                  <a:lnTo>
                    <a:pt x="98491" y="123430"/>
                  </a:lnTo>
                  <a:lnTo>
                    <a:pt x="97967" y="123503"/>
                  </a:lnTo>
                  <a:lnTo>
                    <a:pt x="97458" y="123586"/>
                  </a:lnTo>
                  <a:lnTo>
                    <a:pt x="96949" y="123696"/>
                  </a:lnTo>
                  <a:lnTo>
                    <a:pt x="96455" y="123815"/>
                  </a:lnTo>
                  <a:lnTo>
                    <a:pt x="95975" y="123944"/>
                  </a:lnTo>
                  <a:lnTo>
                    <a:pt x="95511" y="124091"/>
                  </a:lnTo>
                  <a:lnTo>
                    <a:pt x="95062" y="124256"/>
                  </a:lnTo>
                  <a:lnTo>
                    <a:pt x="94628" y="124421"/>
                  </a:lnTo>
                  <a:lnTo>
                    <a:pt x="94193" y="124605"/>
                  </a:lnTo>
                  <a:lnTo>
                    <a:pt x="93789" y="124807"/>
                  </a:lnTo>
                  <a:lnTo>
                    <a:pt x="93400" y="125018"/>
                  </a:lnTo>
                  <a:lnTo>
                    <a:pt x="93025" y="125238"/>
                  </a:lnTo>
                  <a:lnTo>
                    <a:pt x="92666" y="125468"/>
                  </a:lnTo>
                  <a:lnTo>
                    <a:pt x="92322" y="125706"/>
                  </a:lnTo>
                  <a:lnTo>
                    <a:pt x="91992" y="125954"/>
                  </a:lnTo>
                  <a:lnTo>
                    <a:pt x="91693" y="126220"/>
                  </a:lnTo>
                  <a:lnTo>
                    <a:pt x="91408" y="126487"/>
                  </a:lnTo>
                  <a:lnTo>
                    <a:pt x="91153" y="126762"/>
                  </a:lnTo>
                  <a:lnTo>
                    <a:pt x="90914" y="127047"/>
                  </a:lnTo>
                  <a:lnTo>
                    <a:pt x="90704" y="127340"/>
                  </a:lnTo>
                  <a:lnTo>
                    <a:pt x="90510" y="127643"/>
                  </a:lnTo>
                  <a:lnTo>
                    <a:pt x="90330" y="127956"/>
                  </a:lnTo>
                  <a:lnTo>
                    <a:pt x="90195" y="128268"/>
                  </a:lnTo>
                  <a:lnTo>
                    <a:pt x="90075" y="128589"/>
                  </a:lnTo>
                  <a:lnTo>
                    <a:pt x="89970" y="128919"/>
                  </a:lnTo>
                  <a:lnTo>
                    <a:pt x="89911" y="129250"/>
                  </a:lnTo>
                  <a:lnTo>
                    <a:pt x="89866" y="129590"/>
                  </a:lnTo>
                  <a:lnTo>
                    <a:pt x="89851" y="129929"/>
                  </a:lnTo>
                  <a:lnTo>
                    <a:pt x="89851" y="129929"/>
                  </a:lnTo>
                  <a:lnTo>
                    <a:pt x="89836" y="131738"/>
                  </a:lnTo>
                  <a:lnTo>
                    <a:pt x="89806" y="133574"/>
                  </a:lnTo>
                  <a:lnTo>
                    <a:pt x="89776" y="135428"/>
                  </a:lnTo>
                  <a:lnTo>
                    <a:pt x="89716" y="137310"/>
                  </a:lnTo>
                  <a:lnTo>
                    <a:pt x="89581" y="141138"/>
                  </a:lnTo>
                  <a:lnTo>
                    <a:pt x="89431" y="145077"/>
                  </a:lnTo>
                  <a:lnTo>
                    <a:pt x="89431" y="145077"/>
                  </a:lnTo>
                  <a:lnTo>
                    <a:pt x="89312" y="147923"/>
                  </a:lnTo>
                  <a:lnTo>
                    <a:pt x="89312" y="147923"/>
                  </a:lnTo>
                  <a:lnTo>
                    <a:pt x="86990" y="148602"/>
                  </a:lnTo>
                  <a:lnTo>
                    <a:pt x="84669" y="149272"/>
                  </a:lnTo>
                  <a:lnTo>
                    <a:pt x="82318" y="149933"/>
                  </a:lnTo>
                  <a:lnTo>
                    <a:pt x="79952" y="150594"/>
                  </a:lnTo>
                  <a:lnTo>
                    <a:pt x="77586" y="151237"/>
                  </a:lnTo>
                  <a:lnTo>
                    <a:pt x="75205" y="151879"/>
                  </a:lnTo>
                  <a:lnTo>
                    <a:pt x="72794" y="152513"/>
                  </a:lnTo>
                  <a:lnTo>
                    <a:pt x="70383" y="153137"/>
                  </a:lnTo>
                  <a:lnTo>
                    <a:pt x="67957" y="153752"/>
                  </a:lnTo>
                  <a:lnTo>
                    <a:pt x="65516" y="154358"/>
                  </a:lnTo>
                  <a:lnTo>
                    <a:pt x="63060" y="154955"/>
                  </a:lnTo>
                  <a:lnTo>
                    <a:pt x="60589" y="155542"/>
                  </a:lnTo>
                  <a:lnTo>
                    <a:pt x="58119" y="156121"/>
                  </a:lnTo>
                  <a:lnTo>
                    <a:pt x="55618" y="156690"/>
                  </a:lnTo>
                  <a:lnTo>
                    <a:pt x="53117" y="157250"/>
                  </a:lnTo>
                  <a:lnTo>
                    <a:pt x="50601" y="157801"/>
                  </a:lnTo>
                  <a:lnTo>
                    <a:pt x="48070" y="158342"/>
                  </a:lnTo>
                  <a:lnTo>
                    <a:pt x="45525" y="158875"/>
                  </a:lnTo>
                  <a:lnTo>
                    <a:pt x="42964" y="159389"/>
                  </a:lnTo>
                  <a:lnTo>
                    <a:pt x="40388" y="159903"/>
                  </a:lnTo>
                  <a:lnTo>
                    <a:pt x="37797" y="160399"/>
                  </a:lnTo>
                  <a:lnTo>
                    <a:pt x="35207" y="160885"/>
                  </a:lnTo>
                  <a:lnTo>
                    <a:pt x="32601" y="161363"/>
                  </a:lnTo>
                  <a:lnTo>
                    <a:pt x="29966" y="161831"/>
                  </a:lnTo>
                  <a:lnTo>
                    <a:pt x="27330" y="162290"/>
                  </a:lnTo>
                  <a:lnTo>
                    <a:pt x="24694" y="162731"/>
                  </a:lnTo>
                  <a:lnTo>
                    <a:pt x="22029" y="163162"/>
                  </a:lnTo>
                  <a:lnTo>
                    <a:pt x="19348" y="163575"/>
                  </a:lnTo>
                  <a:lnTo>
                    <a:pt x="16668" y="163988"/>
                  </a:lnTo>
                  <a:lnTo>
                    <a:pt x="13972" y="164383"/>
                  </a:lnTo>
                  <a:lnTo>
                    <a:pt x="11262" y="164769"/>
                  </a:lnTo>
                  <a:lnTo>
                    <a:pt x="8536" y="165136"/>
                  </a:lnTo>
                  <a:lnTo>
                    <a:pt x="8536" y="165136"/>
                  </a:lnTo>
                  <a:lnTo>
                    <a:pt x="7997" y="165218"/>
                  </a:lnTo>
                  <a:lnTo>
                    <a:pt x="7458" y="165310"/>
                  </a:lnTo>
                  <a:lnTo>
                    <a:pt x="6949" y="165420"/>
                  </a:lnTo>
                  <a:lnTo>
                    <a:pt x="6440" y="165549"/>
                  </a:lnTo>
                  <a:lnTo>
                    <a:pt x="5961" y="165687"/>
                  </a:lnTo>
                  <a:lnTo>
                    <a:pt x="5496" y="165843"/>
                  </a:lnTo>
                  <a:lnTo>
                    <a:pt x="5032" y="166017"/>
                  </a:lnTo>
                  <a:lnTo>
                    <a:pt x="4598" y="166192"/>
                  </a:lnTo>
                  <a:lnTo>
                    <a:pt x="4179" y="166384"/>
                  </a:lnTo>
                  <a:lnTo>
                    <a:pt x="3774" y="166586"/>
                  </a:lnTo>
                  <a:lnTo>
                    <a:pt x="3385" y="166807"/>
                  </a:lnTo>
                  <a:lnTo>
                    <a:pt x="3011" y="167027"/>
                  </a:lnTo>
                  <a:lnTo>
                    <a:pt x="2666" y="167266"/>
                  </a:lnTo>
                  <a:lnTo>
                    <a:pt x="2322" y="167514"/>
                  </a:lnTo>
                  <a:lnTo>
                    <a:pt x="2022" y="167771"/>
                  </a:lnTo>
                  <a:lnTo>
                    <a:pt x="1723" y="168028"/>
                  </a:lnTo>
                  <a:lnTo>
                    <a:pt x="1453" y="168303"/>
                  </a:lnTo>
                  <a:lnTo>
                    <a:pt x="1199" y="168588"/>
                  </a:lnTo>
                  <a:lnTo>
                    <a:pt x="974" y="168872"/>
                  </a:lnTo>
                  <a:lnTo>
                    <a:pt x="779" y="169166"/>
                  </a:lnTo>
                  <a:lnTo>
                    <a:pt x="585" y="169460"/>
                  </a:lnTo>
                  <a:lnTo>
                    <a:pt x="435" y="169772"/>
                  </a:lnTo>
                  <a:lnTo>
                    <a:pt x="300" y="170084"/>
                  </a:lnTo>
                  <a:lnTo>
                    <a:pt x="195" y="170396"/>
                  </a:lnTo>
                  <a:lnTo>
                    <a:pt x="105" y="170717"/>
                  </a:lnTo>
                  <a:lnTo>
                    <a:pt x="45" y="171039"/>
                  </a:lnTo>
                  <a:lnTo>
                    <a:pt x="16" y="171369"/>
                  </a:lnTo>
                  <a:lnTo>
                    <a:pt x="1" y="171691"/>
                  </a:lnTo>
                  <a:lnTo>
                    <a:pt x="30" y="172030"/>
                  </a:lnTo>
                  <a:lnTo>
                    <a:pt x="75" y="172361"/>
                  </a:lnTo>
                  <a:lnTo>
                    <a:pt x="150" y="172691"/>
                  </a:lnTo>
                  <a:lnTo>
                    <a:pt x="255" y="173031"/>
                  </a:lnTo>
                  <a:lnTo>
                    <a:pt x="255" y="173031"/>
                  </a:lnTo>
                  <a:lnTo>
                    <a:pt x="360" y="173315"/>
                  </a:lnTo>
                  <a:lnTo>
                    <a:pt x="495" y="173600"/>
                  </a:lnTo>
                  <a:lnTo>
                    <a:pt x="644" y="173875"/>
                  </a:lnTo>
                  <a:lnTo>
                    <a:pt x="824" y="174151"/>
                  </a:lnTo>
                  <a:lnTo>
                    <a:pt x="1004" y="174408"/>
                  </a:lnTo>
                  <a:lnTo>
                    <a:pt x="1214" y="174665"/>
                  </a:lnTo>
                  <a:lnTo>
                    <a:pt x="1423" y="174913"/>
                  </a:lnTo>
                  <a:lnTo>
                    <a:pt x="1663" y="175161"/>
                  </a:lnTo>
                  <a:lnTo>
                    <a:pt x="1917" y="175390"/>
                  </a:lnTo>
                  <a:lnTo>
                    <a:pt x="2187" y="175620"/>
                  </a:lnTo>
                  <a:lnTo>
                    <a:pt x="2471" y="175840"/>
                  </a:lnTo>
                  <a:lnTo>
                    <a:pt x="2771" y="176051"/>
                  </a:lnTo>
                  <a:lnTo>
                    <a:pt x="3070" y="176253"/>
                  </a:lnTo>
                  <a:lnTo>
                    <a:pt x="3400" y="176446"/>
                  </a:lnTo>
                  <a:lnTo>
                    <a:pt x="3729" y="176630"/>
                  </a:lnTo>
                  <a:lnTo>
                    <a:pt x="4089" y="176813"/>
                  </a:lnTo>
                  <a:lnTo>
                    <a:pt x="4433" y="176978"/>
                  </a:lnTo>
                  <a:lnTo>
                    <a:pt x="4808" y="177134"/>
                  </a:lnTo>
                  <a:lnTo>
                    <a:pt x="5182" y="177281"/>
                  </a:lnTo>
                  <a:lnTo>
                    <a:pt x="5571" y="177419"/>
                  </a:lnTo>
                  <a:lnTo>
                    <a:pt x="5976" y="177557"/>
                  </a:lnTo>
                  <a:lnTo>
                    <a:pt x="6380" y="177676"/>
                  </a:lnTo>
                  <a:lnTo>
                    <a:pt x="6799" y="177777"/>
                  </a:lnTo>
                  <a:lnTo>
                    <a:pt x="7218" y="177878"/>
                  </a:lnTo>
                  <a:lnTo>
                    <a:pt x="7653" y="177970"/>
                  </a:lnTo>
                  <a:lnTo>
                    <a:pt x="8087" y="178043"/>
                  </a:lnTo>
                  <a:lnTo>
                    <a:pt x="8536" y="178108"/>
                  </a:lnTo>
                  <a:lnTo>
                    <a:pt x="8986" y="178163"/>
                  </a:lnTo>
                  <a:lnTo>
                    <a:pt x="9435" y="178199"/>
                  </a:lnTo>
                  <a:lnTo>
                    <a:pt x="9899" y="178236"/>
                  </a:lnTo>
                  <a:lnTo>
                    <a:pt x="10348" y="178254"/>
                  </a:lnTo>
                  <a:lnTo>
                    <a:pt x="10812" y="178254"/>
                  </a:lnTo>
                  <a:lnTo>
                    <a:pt x="10812" y="178254"/>
                  </a:lnTo>
                  <a:lnTo>
                    <a:pt x="11397" y="178245"/>
                  </a:lnTo>
                  <a:lnTo>
                    <a:pt x="11981" y="178218"/>
                  </a:lnTo>
                  <a:lnTo>
                    <a:pt x="12550" y="178172"/>
                  </a:lnTo>
                  <a:lnTo>
                    <a:pt x="13134" y="178108"/>
                  </a:lnTo>
                  <a:lnTo>
                    <a:pt x="13134" y="178108"/>
                  </a:lnTo>
                  <a:lnTo>
                    <a:pt x="15664" y="177759"/>
                  </a:lnTo>
                  <a:lnTo>
                    <a:pt x="18195" y="177410"/>
                  </a:lnTo>
                  <a:lnTo>
                    <a:pt x="20711" y="177043"/>
                  </a:lnTo>
                  <a:lnTo>
                    <a:pt x="23212" y="176666"/>
                  </a:lnTo>
                  <a:lnTo>
                    <a:pt x="25713" y="176290"/>
                  </a:lnTo>
                  <a:lnTo>
                    <a:pt x="28184" y="175895"/>
                  </a:lnTo>
                  <a:lnTo>
                    <a:pt x="30669" y="175491"/>
                  </a:lnTo>
                  <a:lnTo>
                    <a:pt x="33125" y="175078"/>
                  </a:lnTo>
                  <a:lnTo>
                    <a:pt x="35581" y="174656"/>
                  </a:lnTo>
                  <a:lnTo>
                    <a:pt x="38022" y="174224"/>
                  </a:lnTo>
                  <a:lnTo>
                    <a:pt x="40448" y="173784"/>
                  </a:lnTo>
                  <a:lnTo>
                    <a:pt x="42859" y="173334"/>
                  </a:lnTo>
                  <a:lnTo>
                    <a:pt x="45270" y="172875"/>
                  </a:lnTo>
                  <a:lnTo>
                    <a:pt x="47666" y="172407"/>
                  </a:lnTo>
                  <a:lnTo>
                    <a:pt x="50062" y="171938"/>
                  </a:lnTo>
                  <a:lnTo>
                    <a:pt x="52428" y="171452"/>
                  </a:lnTo>
                  <a:lnTo>
                    <a:pt x="54794" y="170956"/>
                  </a:lnTo>
                  <a:lnTo>
                    <a:pt x="57145" y="170460"/>
                  </a:lnTo>
                  <a:lnTo>
                    <a:pt x="59496" y="169955"/>
                  </a:lnTo>
                  <a:lnTo>
                    <a:pt x="61832" y="169432"/>
                  </a:lnTo>
                  <a:lnTo>
                    <a:pt x="64154" y="168909"/>
                  </a:lnTo>
                  <a:lnTo>
                    <a:pt x="66460" y="168376"/>
                  </a:lnTo>
                  <a:lnTo>
                    <a:pt x="68766" y="167844"/>
                  </a:lnTo>
                  <a:lnTo>
                    <a:pt x="71042" y="167293"/>
                  </a:lnTo>
                  <a:lnTo>
                    <a:pt x="73333" y="166742"/>
                  </a:lnTo>
                  <a:lnTo>
                    <a:pt x="75594" y="166173"/>
                  </a:lnTo>
                  <a:lnTo>
                    <a:pt x="77856" y="165613"/>
                  </a:lnTo>
                  <a:lnTo>
                    <a:pt x="80087" y="165035"/>
                  </a:lnTo>
                  <a:lnTo>
                    <a:pt x="82333" y="164447"/>
                  </a:lnTo>
                  <a:lnTo>
                    <a:pt x="84549" y="163860"/>
                  </a:lnTo>
                  <a:lnTo>
                    <a:pt x="86766" y="163263"/>
                  </a:lnTo>
                  <a:lnTo>
                    <a:pt x="88967" y="162666"/>
                  </a:lnTo>
                  <a:lnTo>
                    <a:pt x="88967" y="162666"/>
                  </a:lnTo>
                  <a:lnTo>
                    <a:pt x="88982" y="164870"/>
                  </a:lnTo>
                  <a:lnTo>
                    <a:pt x="89027" y="167073"/>
                  </a:lnTo>
                  <a:lnTo>
                    <a:pt x="89087" y="169267"/>
                  </a:lnTo>
                  <a:lnTo>
                    <a:pt x="89192" y="171461"/>
                  </a:lnTo>
                  <a:lnTo>
                    <a:pt x="89267" y="172563"/>
                  </a:lnTo>
                  <a:lnTo>
                    <a:pt x="89327" y="173655"/>
                  </a:lnTo>
                  <a:lnTo>
                    <a:pt x="89416" y="174748"/>
                  </a:lnTo>
                  <a:lnTo>
                    <a:pt x="89506" y="175840"/>
                  </a:lnTo>
                  <a:lnTo>
                    <a:pt x="89611" y="176933"/>
                  </a:lnTo>
                  <a:lnTo>
                    <a:pt x="89731" y="178016"/>
                  </a:lnTo>
                  <a:lnTo>
                    <a:pt x="89851" y="179099"/>
                  </a:lnTo>
                  <a:lnTo>
                    <a:pt x="89985" y="180182"/>
                  </a:lnTo>
                  <a:lnTo>
                    <a:pt x="90135" y="181266"/>
                  </a:lnTo>
                  <a:lnTo>
                    <a:pt x="90300" y="182340"/>
                  </a:lnTo>
                  <a:lnTo>
                    <a:pt x="90465" y="183414"/>
                  </a:lnTo>
                  <a:lnTo>
                    <a:pt x="90644" y="184479"/>
                  </a:lnTo>
                  <a:lnTo>
                    <a:pt x="90854" y="185544"/>
                  </a:lnTo>
                  <a:lnTo>
                    <a:pt x="91064" y="186609"/>
                  </a:lnTo>
                  <a:lnTo>
                    <a:pt x="91288" y="187664"/>
                  </a:lnTo>
                  <a:lnTo>
                    <a:pt x="91528" y="188711"/>
                  </a:lnTo>
                  <a:lnTo>
                    <a:pt x="91782" y="189767"/>
                  </a:lnTo>
                  <a:lnTo>
                    <a:pt x="92052" y="190804"/>
                  </a:lnTo>
                  <a:lnTo>
                    <a:pt x="92336" y="191841"/>
                  </a:lnTo>
                  <a:lnTo>
                    <a:pt x="92636" y="192879"/>
                  </a:lnTo>
                  <a:lnTo>
                    <a:pt x="92950" y="193907"/>
                  </a:lnTo>
                  <a:lnTo>
                    <a:pt x="93280" y="194926"/>
                  </a:lnTo>
                  <a:lnTo>
                    <a:pt x="93624" y="195945"/>
                  </a:lnTo>
                  <a:lnTo>
                    <a:pt x="93999" y="196955"/>
                  </a:lnTo>
                  <a:lnTo>
                    <a:pt x="94388" y="197955"/>
                  </a:lnTo>
                  <a:lnTo>
                    <a:pt x="94777" y="198956"/>
                  </a:lnTo>
                  <a:lnTo>
                    <a:pt x="95212" y="199948"/>
                  </a:lnTo>
                  <a:lnTo>
                    <a:pt x="95646" y="200930"/>
                  </a:lnTo>
                  <a:lnTo>
                    <a:pt x="96095" y="201912"/>
                  </a:lnTo>
                  <a:lnTo>
                    <a:pt x="96574" y="202885"/>
                  </a:lnTo>
                  <a:lnTo>
                    <a:pt x="97084" y="203849"/>
                  </a:lnTo>
                  <a:lnTo>
                    <a:pt x="97593" y="204804"/>
                  </a:lnTo>
                  <a:lnTo>
                    <a:pt x="98132" y="205750"/>
                  </a:lnTo>
                  <a:lnTo>
                    <a:pt x="98686" y="206686"/>
                  </a:lnTo>
                  <a:lnTo>
                    <a:pt x="99270" y="207622"/>
                  </a:lnTo>
                  <a:lnTo>
                    <a:pt x="99869" y="208540"/>
                  </a:lnTo>
                  <a:lnTo>
                    <a:pt x="100498" y="209458"/>
                  </a:lnTo>
                  <a:lnTo>
                    <a:pt x="101142" y="210367"/>
                  </a:lnTo>
                  <a:lnTo>
                    <a:pt x="101816" y="211258"/>
                  </a:lnTo>
                  <a:lnTo>
                    <a:pt x="102505" y="212148"/>
                  </a:lnTo>
                  <a:lnTo>
                    <a:pt x="103223" y="213030"/>
                  </a:lnTo>
                  <a:lnTo>
                    <a:pt x="103957" y="213902"/>
                  </a:lnTo>
                  <a:lnTo>
                    <a:pt x="104721" y="214755"/>
                  </a:lnTo>
                  <a:lnTo>
                    <a:pt x="105500" y="215609"/>
                  </a:lnTo>
                  <a:lnTo>
                    <a:pt x="106323" y="216445"/>
                  </a:lnTo>
                  <a:lnTo>
                    <a:pt x="107162" y="217271"/>
                  </a:lnTo>
                  <a:lnTo>
                    <a:pt x="108015" y="218088"/>
                  </a:lnTo>
                  <a:lnTo>
                    <a:pt x="108914" y="218896"/>
                  </a:lnTo>
                  <a:lnTo>
                    <a:pt x="109827" y="219694"/>
                  </a:lnTo>
                  <a:lnTo>
                    <a:pt x="110771" y="220484"/>
                  </a:lnTo>
                  <a:lnTo>
                    <a:pt x="111729" y="221255"/>
                  </a:lnTo>
                  <a:lnTo>
                    <a:pt x="112732" y="222017"/>
                  </a:lnTo>
                  <a:lnTo>
                    <a:pt x="113751" y="222761"/>
                  </a:lnTo>
                  <a:lnTo>
                    <a:pt x="114814" y="223504"/>
                  </a:lnTo>
                  <a:lnTo>
                    <a:pt x="115892" y="224230"/>
                  </a:lnTo>
                  <a:lnTo>
                    <a:pt x="117000" y="224946"/>
                  </a:lnTo>
                  <a:lnTo>
                    <a:pt x="117000" y="224946"/>
                  </a:lnTo>
                  <a:lnTo>
                    <a:pt x="117734" y="225395"/>
                  </a:lnTo>
                  <a:lnTo>
                    <a:pt x="118483" y="225845"/>
                  </a:lnTo>
                  <a:lnTo>
                    <a:pt x="119232" y="226286"/>
                  </a:lnTo>
                  <a:lnTo>
                    <a:pt x="119995" y="226717"/>
                  </a:lnTo>
                  <a:lnTo>
                    <a:pt x="120774" y="227149"/>
                  </a:lnTo>
                  <a:lnTo>
                    <a:pt x="121553" y="227562"/>
                  </a:lnTo>
                  <a:lnTo>
                    <a:pt x="122361" y="227975"/>
                  </a:lnTo>
                  <a:lnTo>
                    <a:pt x="123155" y="228379"/>
                  </a:lnTo>
                  <a:lnTo>
                    <a:pt x="123979" y="228783"/>
                  </a:lnTo>
                  <a:lnTo>
                    <a:pt x="124802" y="229169"/>
                  </a:lnTo>
                  <a:lnTo>
                    <a:pt x="125641" y="229554"/>
                  </a:lnTo>
                  <a:lnTo>
                    <a:pt x="126480" y="229931"/>
                  </a:lnTo>
                  <a:lnTo>
                    <a:pt x="127333" y="230307"/>
                  </a:lnTo>
                  <a:lnTo>
                    <a:pt x="128202" y="230665"/>
                  </a:lnTo>
                  <a:lnTo>
                    <a:pt x="129070" y="231023"/>
                  </a:lnTo>
                  <a:lnTo>
                    <a:pt x="129954" y="231372"/>
                  </a:lnTo>
                  <a:lnTo>
                    <a:pt x="130852" y="231711"/>
                  </a:lnTo>
                  <a:lnTo>
                    <a:pt x="131751" y="232042"/>
                  </a:lnTo>
                  <a:lnTo>
                    <a:pt x="132664" y="232372"/>
                  </a:lnTo>
                  <a:lnTo>
                    <a:pt x="133593" y="232694"/>
                  </a:lnTo>
                  <a:lnTo>
                    <a:pt x="134521" y="233006"/>
                  </a:lnTo>
                  <a:lnTo>
                    <a:pt x="135465" y="233309"/>
                  </a:lnTo>
                  <a:lnTo>
                    <a:pt x="136423" y="233612"/>
                  </a:lnTo>
                  <a:lnTo>
                    <a:pt x="137381" y="233906"/>
                  </a:lnTo>
                  <a:lnTo>
                    <a:pt x="138355" y="234190"/>
                  </a:lnTo>
                  <a:lnTo>
                    <a:pt x="139343" y="234466"/>
                  </a:lnTo>
                  <a:lnTo>
                    <a:pt x="140331" y="234732"/>
                  </a:lnTo>
                  <a:lnTo>
                    <a:pt x="141335" y="234998"/>
                  </a:lnTo>
                  <a:lnTo>
                    <a:pt x="142338" y="235255"/>
                  </a:lnTo>
                  <a:lnTo>
                    <a:pt x="143371" y="235503"/>
                  </a:lnTo>
                  <a:lnTo>
                    <a:pt x="144405" y="235742"/>
                  </a:lnTo>
                  <a:lnTo>
                    <a:pt x="145438" y="235980"/>
                  </a:lnTo>
                  <a:lnTo>
                    <a:pt x="146486" y="236201"/>
                  </a:lnTo>
                  <a:lnTo>
                    <a:pt x="147549" y="236421"/>
                  </a:lnTo>
                  <a:lnTo>
                    <a:pt x="148613" y="236641"/>
                  </a:lnTo>
                  <a:lnTo>
                    <a:pt x="149691" y="236843"/>
                  </a:lnTo>
                  <a:lnTo>
                    <a:pt x="150784" y="237045"/>
                  </a:lnTo>
                  <a:lnTo>
                    <a:pt x="151877" y="237238"/>
                  </a:lnTo>
                  <a:lnTo>
                    <a:pt x="152985" y="237422"/>
                  </a:lnTo>
                  <a:lnTo>
                    <a:pt x="154108" y="237596"/>
                  </a:lnTo>
                  <a:lnTo>
                    <a:pt x="155232" y="237761"/>
                  </a:lnTo>
                  <a:lnTo>
                    <a:pt x="156370" y="237927"/>
                  </a:lnTo>
                  <a:lnTo>
                    <a:pt x="157523" y="238083"/>
                  </a:lnTo>
                  <a:lnTo>
                    <a:pt x="158676" y="238230"/>
                  </a:lnTo>
                  <a:lnTo>
                    <a:pt x="159844" y="238376"/>
                  </a:lnTo>
                  <a:lnTo>
                    <a:pt x="161012" y="238505"/>
                  </a:lnTo>
                  <a:lnTo>
                    <a:pt x="162195" y="238633"/>
                  </a:lnTo>
                  <a:lnTo>
                    <a:pt x="163393" y="238753"/>
                  </a:lnTo>
                  <a:lnTo>
                    <a:pt x="164591" y="238863"/>
                  </a:lnTo>
                  <a:lnTo>
                    <a:pt x="165804" y="238973"/>
                  </a:lnTo>
                  <a:lnTo>
                    <a:pt x="167032" y="239065"/>
                  </a:lnTo>
                  <a:lnTo>
                    <a:pt x="168260" y="239157"/>
                  </a:lnTo>
                  <a:lnTo>
                    <a:pt x="169503" y="239239"/>
                  </a:lnTo>
                  <a:lnTo>
                    <a:pt x="170746" y="239313"/>
                  </a:lnTo>
                  <a:lnTo>
                    <a:pt x="172004" y="239386"/>
                  </a:lnTo>
                  <a:lnTo>
                    <a:pt x="173276" y="239451"/>
                  </a:lnTo>
                  <a:lnTo>
                    <a:pt x="174549" y="239506"/>
                  </a:lnTo>
                  <a:lnTo>
                    <a:pt x="175837" y="239551"/>
                  </a:lnTo>
                  <a:lnTo>
                    <a:pt x="177140" y="239588"/>
                  </a:lnTo>
                  <a:lnTo>
                    <a:pt x="178443" y="239625"/>
                  </a:lnTo>
                  <a:lnTo>
                    <a:pt x="179761" y="239643"/>
                  </a:lnTo>
                  <a:lnTo>
                    <a:pt x="181078" y="239662"/>
                  </a:lnTo>
                  <a:lnTo>
                    <a:pt x="182411" y="239680"/>
                  </a:lnTo>
                  <a:lnTo>
                    <a:pt x="183759" y="239680"/>
                  </a:lnTo>
                  <a:lnTo>
                    <a:pt x="293346" y="239680"/>
                  </a:lnTo>
                  <a:lnTo>
                    <a:pt x="293346" y="239680"/>
                  </a:lnTo>
                  <a:lnTo>
                    <a:pt x="293915" y="239671"/>
                  </a:lnTo>
                  <a:lnTo>
                    <a:pt x="294454" y="239643"/>
                  </a:lnTo>
                  <a:lnTo>
                    <a:pt x="294993" y="239607"/>
                  </a:lnTo>
                  <a:lnTo>
                    <a:pt x="295533" y="239542"/>
                  </a:lnTo>
                  <a:lnTo>
                    <a:pt x="296057" y="239469"/>
                  </a:lnTo>
                  <a:lnTo>
                    <a:pt x="296566" y="239377"/>
                  </a:lnTo>
                  <a:lnTo>
                    <a:pt x="297075" y="239276"/>
                  </a:lnTo>
                  <a:lnTo>
                    <a:pt x="297569" y="239157"/>
                  </a:lnTo>
                  <a:lnTo>
                    <a:pt x="298048" y="239028"/>
                  </a:lnTo>
                  <a:lnTo>
                    <a:pt x="298513" y="238881"/>
                  </a:lnTo>
                  <a:lnTo>
                    <a:pt x="298962" y="238716"/>
                  </a:lnTo>
                  <a:lnTo>
                    <a:pt x="299411" y="238542"/>
                  </a:lnTo>
                  <a:lnTo>
                    <a:pt x="299830" y="238358"/>
                  </a:lnTo>
                  <a:lnTo>
                    <a:pt x="300235" y="238165"/>
                  </a:lnTo>
                  <a:lnTo>
                    <a:pt x="300639" y="237954"/>
                  </a:lnTo>
                  <a:lnTo>
                    <a:pt x="301013" y="237734"/>
                  </a:lnTo>
                  <a:lnTo>
                    <a:pt x="301373" y="237504"/>
                  </a:lnTo>
                  <a:lnTo>
                    <a:pt x="301702" y="237266"/>
                  </a:lnTo>
                  <a:lnTo>
                    <a:pt x="302032" y="237009"/>
                  </a:lnTo>
                  <a:lnTo>
                    <a:pt x="302331" y="236751"/>
                  </a:lnTo>
                  <a:lnTo>
                    <a:pt x="302616" y="236485"/>
                  </a:lnTo>
                  <a:lnTo>
                    <a:pt x="302870" y="236201"/>
                  </a:lnTo>
                  <a:lnTo>
                    <a:pt x="303110" y="235916"/>
                  </a:lnTo>
                  <a:lnTo>
                    <a:pt x="303335" y="235622"/>
                  </a:lnTo>
                  <a:lnTo>
                    <a:pt x="303529" y="235319"/>
                  </a:lnTo>
                  <a:lnTo>
                    <a:pt x="303694" y="235016"/>
                  </a:lnTo>
                  <a:lnTo>
                    <a:pt x="303844" y="234704"/>
                  </a:lnTo>
                  <a:lnTo>
                    <a:pt x="303963" y="234383"/>
                  </a:lnTo>
                  <a:lnTo>
                    <a:pt x="304053" y="234052"/>
                  </a:lnTo>
                  <a:lnTo>
                    <a:pt x="304128" y="233722"/>
                  </a:lnTo>
                  <a:lnTo>
                    <a:pt x="304173" y="233382"/>
                  </a:lnTo>
                  <a:lnTo>
                    <a:pt x="304173" y="233043"/>
                  </a:lnTo>
                  <a:lnTo>
                    <a:pt x="304173" y="233043"/>
                  </a:lnTo>
                  <a:lnTo>
                    <a:pt x="304173" y="232703"/>
                  </a:lnTo>
                  <a:lnTo>
                    <a:pt x="304128" y="232363"/>
                  </a:lnTo>
                  <a:lnTo>
                    <a:pt x="304053" y="232033"/>
                  </a:lnTo>
                  <a:lnTo>
                    <a:pt x="303963" y="231702"/>
                  </a:lnTo>
                  <a:lnTo>
                    <a:pt x="303844" y="231381"/>
                  </a:lnTo>
                  <a:lnTo>
                    <a:pt x="303694" y="231069"/>
                  </a:lnTo>
                  <a:lnTo>
                    <a:pt x="303529" y="230757"/>
                  </a:lnTo>
                  <a:lnTo>
                    <a:pt x="303335" y="230463"/>
                  </a:lnTo>
                  <a:lnTo>
                    <a:pt x="303110" y="230169"/>
                  </a:lnTo>
                  <a:lnTo>
                    <a:pt x="302870" y="229875"/>
                  </a:lnTo>
                  <a:lnTo>
                    <a:pt x="302616" y="229600"/>
                  </a:lnTo>
                  <a:lnTo>
                    <a:pt x="302331" y="229334"/>
                  </a:lnTo>
                  <a:lnTo>
                    <a:pt x="302032" y="229068"/>
                  </a:lnTo>
                  <a:lnTo>
                    <a:pt x="301702" y="228820"/>
                  </a:lnTo>
                  <a:lnTo>
                    <a:pt x="301373" y="228581"/>
                  </a:lnTo>
                  <a:lnTo>
                    <a:pt x="301013" y="228351"/>
                  </a:lnTo>
                  <a:lnTo>
                    <a:pt x="300639" y="228131"/>
                  </a:lnTo>
                  <a:lnTo>
                    <a:pt x="300235" y="227920"/>
                  </a:lnTo>
                  <a:lnTo>
                    <a:pt x="299830" y="227727"/>
                  </a:lnTo>
                  <a:lnTo>
                    <a:pt x="299411" y="227534"/>
                  </a:lnTo>
                  <a:lnTo>
                    <a:pt x="298962" y="227369"/>
                  </a:lnTo>
                  <a:lnTo>
                    <a:pt x="298513" y="227204"/>
                  </a:lnTo>
                  <a:lnTo>
                    <a:pt x="298048" y="227057"/>
                  </a:lnTo>
                  <a:lnTo>
                    <a:pt x="297569" y="226929"/>
                  </a:lnTo>
                  <a:lnTo>
                    <a:pt x="297075" y="226809"/>
                  </a:lnTo>
                  <a:lnTo>
                    <a:pt x="296566" y="226699"/>
                  </a:lnTo>
                  <a:lnTo>
                    <a:pt x="296057" y="226616"/>
                  </a:lnTo>
                  <a:lnTo>
                    <a:pt x="295533" y="226543"/>
                  </a:lnTo>
                  <a:lnTo>
                    <a:pt x="294993" y="226479"/>
                  </a:lnTo>
                  <a:lnTo>
                    <a:pt x="294454" y="226442"/>
                  </a:lnTo>
                  <a:lnTo>
                    <a:pt x="293915" y="226414"/>
                  </a:lnTo>
                  <a:lnTo>
                    <a:pt x="293346" y="226405"/>
                  </a:lnTo>
                  <a:lnTo>
                    <a:pt x="183759" y="226405"/>
                  </a:lnTo>
                  <a:lnTo>
                    <a:pt x="183759" y="226405"/>
                  </a:lnTo>
                  <a:lnTo>
                    <a:pt x="181618" y="226396"/>
                  </a:lnTo>
                  <a:lnTo>
                    <a:pt x="179521" y="226359"/>
                  </a:lnTo>
                  <a:lnTo>
                    <a:pt x="177455" y="226313"/>
                  </a:lnTo>
                  <a:lnTo>
                    <a:pt x="175418" y="226240"/>
                  </a:lnTo>
                  <a:lnTo>
                    <a:pt x="174415" y="226194"/>
                  </a:lnTo>
                  <a:lnTo>
                    <a:pt x="173426" y="226148"/>
                  </a:lnTo>
                  <a:lnTo>
                    <a:pt x="172438" y="226093"/>
                  </a:lnTo>
                  <a:lnTo>
                    <a:pt x="171465" y="226029"/>
                  </a:lnTo>
                  <a:lnTo>
                    <a:pt x="170506" y="225965"/>
                  </a:lnTo>
                  <a:lnTo>
                    <a:pt x="169548" y="225900"/>
                  </a:lnTo>
                  <a:lnTo>
                    <a:pt x="168604" y="225827"/>
                  </a:lnTo>
                  <a:lnTo>
                    <a:pt x="167661" y="225744"/>
                  </a:lnTo>
                  <a:lnTo>
                    <a:pt x="166732" y="225662"/>
                  </a:lnTo>
                  <a:lnTo>
                    <a:pt x="165804" y="225570"/>
                  </a:lnTo>
                  <a:lnTo>
                    <a:pt x="164890" y="225469"/>
                  </a:lnTo>
                  <a:lnTo>
                    <a:pt x="163992" y="225368"/>
                  </a:lnTo>
                  <a:lnTo>
                    <a:pt x="163093" y="225267"/>
                  </a:lnTo>
                  <a:lnTo>
                    <a:pt x="162210" y="225148"/>
                  </a:lnTo>
                  <a:lnTo>
                    <a:pt x="161326" y="225037"/>
                  </a:lnTo>
                  <a:lnTo>
                    <a:pt x="160458" y="224909"/>
                  </a:lnTo>
                  <a:lnTo>
                    <a:pt x="159604" y="224790"/>
                  </a:lnTo>
                  <a:lnTo>
                    <a:pt x="158751" y="224652"/>
                  </a:lnTo>
                  <a:lnTo>
                    <a:pt x="157912" y="224514"/>
                  </a:lnTo>
                  <a:lnTo>
                    <a:pt x="157074" y="224367"/>
                  </a:lnTo>
                  <a:lnTo>
                    <a:pt x="156250" y="224220"/>
                  </a:lnTo>
                  <a:lnTo>
                    <a:pt x="155426" y="224073"/>
                  </a:lnTo>
                  <a:lnTo>
                    <a:pt x="154618" y="223908"/>
                  </a:lnTo>
                  <a:lnTo>
                    <a:pt x="153824" y="223743"/>
                  </a:lnTo>
                  <a:lnTo>
                    <a:pt x="153030" y="223578"/>
                  </a:lnTo>
                  <a:lnTo>
                    <a:pt x="152237" y="223403"/>
                  </a:lnTo>
                  <a:lnTo>
                    <a:pt x="151458" y="223220"/>
                  </a:lnTo>
                  <a:lnTo>
                    <a:pt x="150694" y="223036"/>
                  </a:lnTo>
                  <a:lnTo>
                    <a:pt x="149930" y="222843"/>
                  </a:lnTo>
                  <a:lnTo>
                    <a:pt x="149182" y="222651"/>
                  </a:lnTo>
                  <a:lnTo>
                    <a:pt x="148448" y="222449"/>
                  </a:lnTo>
                  <a:lnTo>
                    <a:pt x="147714" y="222237"/>
                  </a:lnTo>
                  <a:lnTo>
                    <a:pt x="146980" y="222026"/>
                  </a:lnTo>
                  <a:lnTo>
                    <a:pt x="146262" y="221815"/>
                  </a:lnTo>
                  <a:lnTo>
                    <a:pt x="145558" y="221586"/>
                  </a:lnTo>
                  <a:lnTo>
                    <a:pt x="144854" y="221365"/>
                  </a:lnTo>
                  <a:lnTo>
                    <a:pt x="144165" y="221127"/>
                  </a:lnTo>
                  <a:lnTo>
                    <a:pt x="143476" y="220888"/>
                  </a:lnTo>
                  <a:lnTo>
                    <a:pt x="142802" y="220649"/>
                  </a:lnTo>
                  <a:lnTo>
                    <a:pt x="142128" y="220392"/>
                  </a:lnTo>
                  <a:lnTo>
                    <a:pt x="141470" y="220144"/>
                  </a:lnTo>
                  <a:lnTo>
                    <a:pt x="140811" y="219878"/>
                  </a:lnTo>
                  <a:lnTo>
                    <a:pt x="140167" y="219612"/>
                  </a:lnTo>
                  <a:lnTo>
                    <a:pt x="139538" y="219346"/>
                  </a:lnTo>
                  <a:lnTo>
                    <a:pt x="138909" y="219070"/>
                  </a:lnTo>
                  <a:lnTo>
                    <a:pt x="138280" y="218786"/>
                  </a:lnTo>
                  <a:lnTo>
                    <a:pt x="137666" y="218501"/>
                  </a:lnTo>
                  <a:lnTo>
                    <a:pt x="137067" y="218207"/>
                  </a:lnTo>
                  <a:lnTo>
                    <a:pt x="136468" y="217904"/>
                  </a:lnTo>
                  <a:lnTo>
                    <a:pt x="135884" y="217601"/>
                  </a:lnTo>
                  <a:lnTo>
                    <a:pt x="135300" y="217298"/>
                  </a:lnTo>
                  <a:lnTo>
                    <a:pt x="134731" y="216986"/>
                  </a:lnTo>
                  <a:lnTo>
                    <a:pt x="134162" y="216665"/>
                  </a:lnTo>
                  <a:lnTo>
                    <a:pt x="133608" y="216334"/>
                  </a:lnTo>
                  <a:lnTo>
                    <a:pt x="133054" y="216004"/>
                  </a:lnTo>
                  <a:lnTo>
                    <a:pt x="132514" y="215673"/>
                  </a:lnTo>
                  <a:lnTo>
                    <a:pt x="132514" y="215673"/>
                  </a:lnTo>
                  <a:lnTo>
                    <a:pt x="132035" y="215371"/>
                  </a:lnTo>
                  <a:lnTo>
                    <a:pt x="131571" y="215058"/>
                  </a:lnTo>
                  <a:lnTo>
                    <a:pt x="131107" y="214746"/>
                  </a:lnTo>
                  <a:lnTo>
                    <a:pt x="130643" y="214434"/>
                  </a:lnTo>
                  <a:lnTo>
                    <a:pt x="130193" y="214113"/>
                  </a:lnTo>
                  <a:lnTo>
                    <a:pt x="129759" y="213792"/>
                  </a:lnTo>
                  <a:lnTo>
                    <a:pt x="128891" y="213140"/>
                  </a:lnTo>
                  <a:lnTo>
                    <a:pt x="128052" y="212470"/>
                  </a:lnTo>
                  <a:lnTo>
                    <a:pt x="127228" y="211781"/>
                  </a:lnTo>
                  <a:lnTo>
                    <a:pt x="126450" y="211083"/>
                  </a:lnTo>
                  <a:lnTo>
                    <a:pt x="125686" y="210367"/>
                  </a:lnTo>
                  <a:lnTo>
                    <a:pt x="124937" y="209642"/>
                  </a:lnTo>
                  <a:lnTo>
                    <a:pt x="124218" y="208898"/>
                  </a:lnTo>
                  <a:lnTo>
                    <a:pt x="123529" y="208146"/>
                  </a:lnTo>
                  <a:lnTo>
                    <a:pt x="122856" y="207374"/>
                  </a:lnTo>
                  <a:lnTo>
                    <a:pt x="122212" y="206594"/>
                  </a:lnTo>
                  <a:lnTo>
                    <a:pt x="121583" y="205805"/>
                  </a:lnTo>
                  <a:lnTo>
                    <a:pt x="120984" y="204997"/>
                  </a:lnTo>
                  <a:lnTo>
                    <a:pt x="120400" y="204180"/>
                  </a:lnTo>
                  <a:lnTo>
                    <a:pt x="119846" y="203353"/>
                  </a:lnTo>
                  <a:lnTo>
                    <a:pt x="119307" y="202518"/>
                  </a:lnTo>
                  <a:lnTo>
                    <a:pt x="118782" y="201664"/>
                  </a:lnTo>
                  <a:lnTo>
                    <a:pt x="118288" y="200801"/>
                  </a:lnTo>
                  <a:lnTo>
                    <a:pt x="117809" y="199929"/>
                  </a:lnTo>
                  <a:lnTo>
                    <a:pt x="117345" y="199048"/>
                  </a:lnTo>
                  <a:lnTo>
                    <a:pt x="116896" y="198157"/>
                  </a:lnTo>
                  <a:lnTo>
                    <a:pt x="116476" y="197258"/>
                  </a:lnTo>
                  <a:lnTo>
                    <a:pt x="116072" y="196340"/>
                  </a:lnTo>
                  <a:lnTo>
                    <a:pt x="115698" y="195422"/>
                  </a:lnTo>
                  <a:lnTo>
                    <a:pt x="115323" y="194494"/>
                  </a:lnTo>
                  <a:lnTo>
                    <a:pt x="114979" y="193549"/>
                  </a:lnTo>
                  <a:lnTo>
                    <a:pt x="114634" y="192603"/>
                  </a:lnTo>
                  <a:lnTo>
                    <a:pt x="114320" y="191649"/>
                  </a:lnTo>
                  <a:lnTo>
                    <a:pt x="114020" y="190685"/>
                  </a:lnTo>
                  <a:lnTo>
                    <a:pt x="113736" y="189721"/>
                  </a:lnTo>
                  <a:lnTo>
                    <a:pt x="113466" y="188738"/>
                  </a:lnTo>
                  <a:lnTo>
                    <a:pt x="113212" y="187756"/>
                  </a:lnTo>
                  <a:lnTo>
                    <a:pt x="112972" y="186765"/>
                  </a:lnTo>
                  <a:lnTo>
                    <a:pt x="112747" y="185764"/>
                  </a:lnTo>
                  <a:lnTo>
                    <a:pt x="112523" y="184754"/>
                  </a:lnTo>
                  <a:lnTo>
                    <a:pt x="112328" y="183744"/>
                  </a:lnTo>
                  <a:lnTo>
                    <a:pt x="112148" y="182725"/>
                  </a:lnTo>
                  <a:lnTo>
                    <a:pt x="111969" y="181706"/>
                  </a:lnTo>
                  <a:lnTo>
                    <a:pt x="111804" y="180678"/>
                  </a:lnTo>
                  <a:lnTo>
                    <a:pt x="111669" y="179650"/>
                  </a:lnTo>
                  <a:lnTo>
                    <a:pt x="111519" y="178613"/>
                  </a:lnTo>
                  <a:lnTo>
                    <a:pt x="111400" y="177566"/>
                  </a:lnTo>
                  <a:lnTo>
                    <a:pt x="111280" y="176519"/>
                  </a:lnTo>
                  <a:lnTo>
                    <a:pt x="111175" y="175473"/>
                  </a:lnTo>
                  <a:lnTo>
                    <a:pt x="111085" y="174417"/>
                  </a:lnTo>
                  <a:lnTo>
                    <a:pt x="111010" y="173361"/>
                  </a:lnTo>
                  <a:lnTo>
                    <a:pt x="110935" y="172296"/>
                  </a:lnTo>
                  <a:lnTo>
                    <a:pt x="110861" y="171232"/>
                  </a:lnTo>
                  <a:lnTo>
                    <a:pt x="110756" y="169102"/>
                  </a:lnTo>
                  <a:lnTo>
                    <a:pt x="110681" y="166963"/>
                  </a:lnTo>
                  <a:lnTo>
                    <a:pt x="110651" y="164814"/>
                  </a:lnTo>
                  <a:lnTo>
                    <a:pt x="110621" y="162657"/>
                  </a:lnTo>
                  <a:lnTo>
                    <a:pt x="110636" y="160500"/>
                  </a:lnTo>
                  <a:lnTo>
                    <a:pt x="110651" y="158352"/>
                  </a:lnTo>
                  <a:lnTo>
                    <a:pt x="110696" y="156194"/>
                  </a:lnTo>
                  <a:lnTo>
                    <a:pt x="110696" y="156194"/>
                  </a:lnTo>
                  <a:lnTo>
                    <a:pt x="113002" y="155451"/>
                  </a:lnTo>
                  <a:lnTo>
                    <a:pt x="115293" y="154707"/>
                  </a:lnTo>
                  <a:lnTo>
                    <a:pt x="117569" y="153954"/>
                  </a:lnTo>
                  <a:lnTo>
                    <a:pt x="119831" y="153192"/>
                  </a:lnTo>
                  <a:lnTo>
                    <a:pt x="122092" y="152421"/>
                  </a:lnTo>
                  <a:lnTo>
                    <a:pt x="124323" y="151650"/>
                  </a:lnTo>
                  <a:lnTo>
                    <a:pt x="126539" y="150879"/>
                  </a:lnTo>
                  <a:lnTo>
                    <a:pt x="128741" y="150098"/>
                  </a:lnTo>
                  <a:lnTo>
                    <a:pt x="130942" y="149309"/>
                  </a:lnTo>
                  <a:lnTo>
                    <a:pt x="133113" y="148519"/>
                  </a:lnTo>
                  <a:lnTo>
                    <a:pt x="135270" y="147721"/>
                  </a:lnTo>
                  <a:lnTo>
                    <a:pt x="137411" y="146922"/>
                  </a:lnTo>
                  <a:lnTo>
                    <a:pt x="139553" y="146114"/>
                  </a:lnTo>
                  <a:lnTo>
                    <a:pt x="141664" y="145306"/>
                  </a:lnTo>
                  <a:lnTo>
                    <a:pt x="143776" y="144498"/>
                  </a:lnTo>
                  <a:lnTo>
                    <a:pt x="145857" y="143681"/>
                  </a:lnTo>
                  <a:lnTo>
                    <a:pt x="147924" y="142855"/>
                  </a:lnTo>
                  <a:lnTo>
                    <a:pt x="149990" y="142038"/>
                  </a:lnTo>
                  <a:lnTo>
                    <a:pt x="152027" y="141212"/>
                  </a:lnTo>
                  <a:lnTo>
                    <a:pt x="154064" y="140376"/>
                  </a:lnTo>
                  <a:lnTo>
                    <a:pt x="156070" y="139541"/>
                  </a:lnTo>
                  <a:lnTo>
                    <a:pt x="158062" y="138706"/>
                  </a:lnTo>
                  <a:lnTo>
                    <a:pt x="160054" y="137870"/>
                  </a:lnTo>
                  <a:lnTo>
                    <a:pt x="162015" y="137035"/>
                  </a:lnTo>
                  <a:lnTo>
                    <a:pt x="163962" y="136190"/>
                  </a:lnTo>
                  <a:lnTo>
                    <a:pt x="165909" y="135346"/>
                  </a:lnTo>
                  <a:lnTo>
                    <a:pt x="167826" y="134492"/>
                  </a:lnTo>
                  <a:lnTo>
                    <a:pt x="169727" y="133647"/>
                  </a:lnTo>
                  <a:lnTo>
                    <a:pt x="171629" y="132794"/>
                  </a:lnTo>
                  <a:lnTo>
                    <a:pt x="173501" y="131949"/>
                  </a:lnTo>
                  <a:lnTo>
                    <a:pt x="175358" y="131095"/>
                  </a:lnTo>
                  <a:lnTo>
                    <a:pt x="177200" y="130241"/>
                  </a:lnTo>
                  <a:lnTo>
                    <a:pt x="179042" y="129388"/>
                  </a:lnTo>
                  <a:lnTo>
                    <a:pt x="180854" y="128525"/>
                  </a:lnTo>
                  <a:lnTo>
                    <a:pt x="182651" y="127671"/>
                  </a:lnTo>
                  <a:lnTo>
                    <a:pt x="184433" y="126817"/>
                  </a:lnTo>
                  <a:lnTo>
                    <a:pt x="186200" y="125963"/>
                  </a:lnTo>
                  <a:lnTo>
                    <a:pt x="187952" y="125100"/>
                  </a:lnTo>
                  <a:lnTo>
                    <a:pt x="189689" y="124247"/>
                  </a:lnTo>
                  <a:lnTo>
                    <a:pt x="191411" y="123393"/>
                  </a:lnTo>
                  <a:lnTo>
                    <a:pt x="193118" y="122539"/>
                  </a:lnTo>
                  <a:lnTo>
                    <a:pt x="194796" y="121676"/>
                  </a:lnTo>
                  <a:lnTo>
                    <a:pt x="196473" y="120822"/>
                  </a:lnTo>
                  <a:lnTo>
                    <a:pt x="198135" y="119969"/>
                  </a:lnTo>
                  <a:lnTo>
                    <a:pt x="201400" y="118270"/>
                  </a:lnTo>
                  <a:lnTo>
                    <a:pt x="204604" y="116572"/>
                  </a:lnTo>
                  <a:lnTo>
                    <a:pt x="207734" y="114883"/>
                  </a:lnTo>
                  <a:lnTo>
                    <a:pt x="210819" y="113203"/>
                  </a:lnTo>
                  <a:lnTo>
                    <a:pt x="213829" y="111532"/>
                  </a:lnTo>
                  <a:lnTo>
                    <a:pt x="216764" y="109870"/>
                  </a:lnTo>
                  <a:lnTo>
                    <a:pt x="219639" y="108227"/>
                  </a:lnTo>
                  <a:lnTo>
                    <a:pt x="222454" y="106593"/>
                  </a:lnTo>
                  <a:lnTo>
                    <a:pt x="225210" y="104977"/>
                  </a:lnTo>
                  <a:lnTo>
                    <a:pt x="227890" y="103380"/>
                  </a:lnTo>
                  <a:lnTo>
                    <a:pt x="227890" y="103380"/>
                  </a:lnTo>
                  <a:lnTo>
                    <a:pt x="230152" y="102012"/>
                  </a:lnTo>
                  <a:lnTo>
                    <a:pt x="232368" y="100653"/>
                  </a:lnTo>
                  <a:lnTo>
                    <a:pt x="234569" y="99295"/>
                  </a:lnTo>
                  <a:lnTo>
                    <a:pt x="236726" y="97945"/>
                  </a:lnTo>
                  <a:lnTo>
                    <a:pt x="238852" y="96605"/>
                  </a:lnTo>
                  <a:lnTo>
                    <a:pt x="240949" y="95264"/>
                  </a:lnTo>
                  <a:lnTo>
                    <a:pt x="243015" y="93942"/>
                  </a:lnTo>
                  <a:lnTo>
                    <a:pt x="245037" y="92620"/>
                  </a:lnTo>
                  <a:lnTo>
                    <a:pt x="247028" y="91317"/>
                  </a:lnTo>
                  <a:lnTo>
                    <a:pt x="248990" y="90013"/>
                  </a:lnTo>
                  <a:lnTo>
                    <a:pt x="250907" y="88719"/>
                  </a:lnTo>
                  <a:lnTo>
                    <a:pt x="252794" y="87443"/>
                  </a:lnTo>
                  <a:lnTo>
                    <a:pt x="254651" y="86167"/>
                  </a:lnTo>
                  <a:lnTo>
                    <a:pt x="256478" y="84909"/>
                  </a:lnTo>
                  <a:lnTo>
                    <a:pt x="258260" y="83660"/>
                  </a:lnTo>
                  <a:lnTo>
                    <a:pt x="260012" y="82430"/>
                  </a:lnTo>
                  <a:lnTo>
                    <a:pt x="261734" y="81209"/>
                  </a:lnTo>
                  <a:lnTo>
                    <a:pt x="263426" y="79998"/>
                  </a:lnTo>
                  <a:lnTo>
                    <a:pt x="265073" y="78804"/>
                  </a:lnTo>
                  <a:lnTo>
                    <a:pt x="266691" y="77620"/>
                  </a:lnTo>
                  <a:lnTo>
                    <a:pt x="268278" y="76454"/>
                  </a:lnTo>
                  <a:lnTo>
                    <a:pt x="269820" y="75306"/>
                  </a:lnTo>
                  <a:lnTo>
                    <a:pt x="271333" y="74168"/>
                  </a:lnTo>
                  <a:lnTo>
                    <a:pt x="272815" y="73048"/>
                  </a:lnTo>
                  <a:lnTo>
                    <a:pt x="274268" y="71946"/>
                  </a:lnTo>
                  <a:lnTo>
                    <a:pt x="275676" y="70863"/>
                  </a:lnTo>
                  <a:lnTo>
                    <a:pt x="277053" y="69798"/>
                  </a:lnTo>
                  <a:lnTo>
                    <a:pt x="278386" y="68742"/>
                  </a:lnTo>
                  <a:lnTo>
                    <a:pt x="280962" y="66704"/>
                  </a:lnTo>
                  <a:lnTo>
                    <a:pt x="283403" y="64740"/>
                  </a:lnTo>
                  <a:lnTo>
                    <a:pt x="285709" y="62858"/>
                  </a:lnTo>
                  <a:lnTo>
                    <a:pt x="287865" y="61059"/>
                  </a:lnTo>
                  <a:lnTo>
                    <a:pt x="289887" y="59351"/>
                  </a:lnTo>
                  <a:lnTo>
                    <a:pt x="291774" y="57744"/>
                  </a:lnTo>
                  <a:lnTo>
                    <a:pt x="293511" y="56230"/>
                  </a:lnTo>
                  <a:lnTo>
                    <a:pt x="295113" y="54816"/>
                  </a:lnTo>
                  <a:lnTo>
                    <a:pt x="296566" y="53512"/>
                  </a:lnTo>
                  <a:lnTo>
                    <a:pt x="297884" y="52319"/>
                  </a:lnTo>
                  <a:lnTo>
                    <a:pt x="299067" y="51236"/>
                  </a:lnTo>
                  <a:lnTo>
                    <a:pt x="300100" y="50272"/>
                  </a:lnTo>
                  <a:lnTo>
                    <a:pt x="300983" y="49427"/>
                  </a:lnTo>
                  <a:lnTo>
                    <a:pt x="301732" y="48711"/>
                  </a:lnTo>
                  <a:lnTo>
                    <a:pt x="302795" y="47674"/>
                  </a:lnTo>
                  <a:lnTo>
                    <a:pt x="303290" y="47187"/>
                  </a:lnTo>
                  <a:lnTo>
                    <a:pt x="303290" y="47187"/>
                  </a:lnTo>
                  <a:lnTo>
                    <a:pt x="303469" y="46985"/>
                  </a:lnTo>
                  <a:lnTo>
                    <a:pt x="303649" y="46783"/>
                  </a:lnTo>
                  <a:lnTo>
                    <a:pt x="303814" y="46572"/>
                  </a:lnTo>
                  <a:lnTo>
                    <a:pt x="303963" y="46370"/>
                  </a:lnTo>
                  <a:lnTo>
                    <a:pt x="304113" y="46159"/>
                  </a:lnTo>
                  <a:lnTo>
                    <a:pt x="304233" y="45948"/>
                  </a:lnTo>
                  <a:lnTo>
                    <a:pt x="304353" y="45737"/>
                  </a:lnTo>
                  <a:lnTo>
                    <a:pt x="304458" y="45516"/>
                  </a:lnTo>
                  <a:lnTo>
                    <a:pt x="304548" y="45296"/>
                  </a:lnTo>
                  <a:lnTo>
                    <a:pt x="304622" y="45085"/>
                  </a:lnTo>
                  <a:lnTo>
                    <a:pt x="304697" y="44864"/>
                  </a:lnTo>
                  <a:lnTo>
                    <a:pt x="304742" y="44644"/>
                  </a:lnTo>
                  <a:lnTo>
                    <a:pt x="304787" y="44415"/>
                  </a:lnTo>
                  <a:lnTo>
                    <a:pt x="304817" y="44194"/>
                  </a:lnTo>
                  <a:lnTo>
                    <a:pt x="304832" y="43974"/>
                  </a:lnTo>
                  <a:lnTo>
                    <a:pt x="304847" y="43754"/>
                  </a:lnTo>
                  <a:lnTo>
                    <a:pt x="304832" y="43524"/>
                  </a:lnTo>
                  <a:lnTo>
                    <a:pt x="304817" y="43304"/>
                  </a:lnTo>
                  <a:lnTo>
                    <a:pt x="304787" y="43083"/>
                  </a:lnTo>
                  <a:lnTo>
                    <a:pt x="304742" y="42863"/>
                  </a:lnTo>
                  <a:lnTo>
                    <a:pt x="304697" y="42643"/>
                  </a:lnTo>
                  <a:lnTo>
                    <a:pt x="304622" y="42422"/>
                  </a:lnTo>
                  <a:lnTo>
                    <a:pt x="304548" y="42202"/>
                  </a:lnTo>
                  <a:lnTo>
                    <a:pt x="304458" y="41982"/>
                  </a:lnTo>
                  <a:lnTo>
                    <a:pt x="304353" y="41771"/>
                  </a:lnTo>
                  <a:lnTo>
                    <a:pt x="304233" y="41560"/>
                  </a:lnTo>
                  <a:lnTo>
                    <a:pt x="304113" y="41339"/>
                  </a:lnTo>
                  <a:lnTo>
                    <a:pt x="303963" y="41137"/>
                  </a:lnTo>
                  <a:lnTo>
                    <a:pt x="303814" y="40926"/>
                  </a:lnTo>
                  <a:lnTo>
                    <a:pt x="303649" y="40724"/>
                  </a:lnTo>
                  <a:lnTo>
                    <a:pt x="303469" y="40522"/>
                  </a:lnTo>
                  <a:lnTo>
                    <a:pt x="303290" y="40320"/>
                  </a:lnTo>
                  <a:lnTo>
                    <a:pt x="303290" y="40320"/>
                  </a:lnTo>
                  <a:lnTo>
                    <a:pt x="302975" y="40008"/>
                  </a:lnTo>
                  <a:lnTo>
                    <a:pt x="302316" y="39356"/>
                  </a:lnTo>
                  <a:lnTo>
                    <a:pt x="301298" y="38374"/>
                  </a:lnTo>
                  <a:lnTo>
                    <a:pt x="299905" y="37061"/>
                  </a:lnTo>
                  <a:lnTo>
                    <a:pt x="298168" y="35455"/>
                  </a:lnTo>
                  <a:lnTo>
                    <a:pt x="297180" y="34546"/>
                  </a:lnTo>
                  <a:lnTo>
                    <a:pt x="296087" y="33563"/>
                  </a:lnTo>
                  <a:lnTo>
                    <a:pt x="294904" y="32517"/>
                  </a:lnTo>
                  <a:lnTo>
                    <a:pt x="293646" y="31397"/>
                  </a:lnTo>
                  <a:lnTo>
                    <a:pt x="292283" y="30222"/>
                  </a:lnTo>
                  <a:lnTo>
                    <a:pt x="290845" y="28982"/>
                  </a:lnTo>
                  <a:lnTo>
                    <a:pt x="289318" y="27679"/>
                  </a:lnTo>
                  <a:lnTo>
                    <a:pt x="287701" y="26320"/>
                  </a:lnTo>
                  <a:lnTo>
                    <a:pt x="285993" y="24897"/>
                  </a:lnTo>
                  <a:lnTo>
                    <a:pt x="284196" y="23428"/>
                  </a:lnTo>
                  <a:lnTo>
                    <a:pt x="282325" y="21904"/>
                  </a:lnTo>
                  <a:lnTo>
                    <a:pt x="280363" y="20335"/>
                  </a:lnTo>
                  <a:lnTo>
                    <a:pt x="278296" y="18710"/>
                  </a:lnTo>
                  <a:lnTo>
                    <a:pt x="276170" y="17039"/>
                  </a:lnTo>
                  <a:lnTo>
                    <a:pt x="273939" y="15331"/>
                  </a:lnTo>
                  <a:lnTo>
                    <a:pt x="271632" y="13569"/>
                  </a:lnTo>
                  <a:lnTo>
                    <a:pt x="269221" y="11779"/>
                  </a:lnTo>
                  <a:lnTo>
                    <a:pt x="266751" y="9942"/>
                  </a:lnTo>
                  <a:lnTo>
                    <a:pt x="264175" y="8070"/>
                  </a:lnTo>
                  <a:lnTo>
                    <a:pt x="261524" y="6160"/>
                  </a:lnTo>
                  <a:lnTo>
                    <a:pt x="258784" y="4214"/>
                  </a:lnTo>
                  <a:lnTo>
                    <a:pt x="255954" y="2240"/>
                  </a:lnTo>
                  <a:lnTo>
                    <a:pt x="255954" y="2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137aa9371db_0_160"/>
            <p:cNvSpPr/>
            <p:nvPr/>
          </p:nvSpPr>
          <p:spPr>
            <a:xfrm>
              <a:off x="-439750" y="-5697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137aa9371db_0_160"/>
            <p:cNvSpPr/>
            <p:nvPr/>
          </p:nvSpPr>
          <p:spPr>
            <a:xfrm>
              <a:off x="-12541050" y="-7177300"/>
              <a:ext cx="8205950" cy="5034300"/>
            </a:xfrm>
            <a:custGeom>
              <a:avLst/>
              <a:gdLst/>
              <a:ahLst/>
              <a:cxnLst/>
              <a:rect l="l" t="t" r="r" b="b"/>
              <a:pathLst>
                <a:path w="328238" h="201372" extrusionOk="0">
                  <a:moveTo>
                    <a:pt x="162644" y="1"/>
                  </a:moveTo>
                  <a:lnTo>
                    <a:pt x="161176" y="10"/>
                  </a:lnTo>
                  <a:lnTo>
                    <a:pt x="159694" y="38"/>
                  </a:lnTo>
                  <a:lnTo>
                    <a:pt x="158226" y="65"/>
                  </a:lnTo>
                  <a:lnTo>
                    <a:pt x="156759" y="102"/>
                  </a:lnTo>
                  <a:lnTo>
                    <a:pt x="155291" y="139"/>
                  </a:lnTo>
                  <a:lnTo>
                    <a:pt x="153823" y="194"/>
                  </a:lnTo>
                  <a:lnTo>
                    <a:pt x="152356" y="258"/>
                  </a:lnTo>
                  <a:lnTo>
                    <a:pt x="150888" y="322"/>
                  </a:lnTo>
                  <a:lnTo>
                    <a:pt x="149436" y="396"/>
                  </a:lnTo>
                  <a:lnTo>
                    <a:pt x="147968" y="478"/>
                  </a:lnTo>
                  <a:lnTo>
                    <a:pt x="146516" y="570"/>
                  </a:lnTo>
                  <a:lnTo>
                    <a:pt x="145063" y="671"/>
                  </a:lnTo>
                  <a:lnTo>
                    <a:pt x="143610" y="781"/>
                  </a:lnTo>
                  <a:lnTo>
                    <a:pt x="142158" y="891"/>
                  </a:lnTo>
                  <a:lnTo>
                    <a:pt x="140705" y="1020"/>
                  </a:lnTo>
                  <a:lnTo>
                    <a:pt x="139268" y="1148"/>
                  </a:lnTo>
                  <a:lnTo>
                    <a:pt x="137815" y="1286"/>
                  </a:lnTo>
                  <a:lnTo>
                    <a:pt x="136378" y="1433"/>
                  </a:lnTo>
                  <a:lnTo>
                    <a:pt x="134940" y="1589"/>
                  </a:lnTo>
                  <a:lnTo>
                    <a:pt x="133517" y="1754"/>
                  </a:lnTo>
                  <a:lnTo>
                    <a:pt x="132080" y="1920"/>
                  </a:lnTo>
                  <a:lnTo>
                    <a:pt x="130657" y="2103"/>
                  </a:lnTo>
                  <a:lnTo>
                    <a:pt x="129234" y="2287"/>
                  </a:lnTo>
                  <a:lnTo>
                    <a:pt x="127812" y="2480"/>
                  </a:lnTo>
                  <a:lnTo>
                    <a:pt x="126389" y="2682"/>
                  </a:lnTo>
                  <a:lnTo>
                    <a:pt x="124967" y="2883"/>
                  </a:lnTo>
                  <a:lnTo>
                    <a:pt x="123559" y="3104"/>
                  </a:lnTo>
                  <a:lnTo>
                    <a:pt x="122151" y="3324"/>
                  </a:lnTo>
                  <a:lnTo>
                    <a:pt x="120744" y="3563"/>
                  </a:lnTo>
                  <a:lnTo>
                    <a:pt x="119336" y="3802"/>
                  </a:lnTo>
                  <a:lnTo>
                    <a:pt x="117943" y="4040"/>
                  </a:lnTo>
                  <a:lnTo>
                    <a:pt x="116551" y="4297"/>
                  </a:lnTo>
                  <a:lnTo>
                    <a:pt x="115158" y="4563"/>
                  </a:lnTo>
                  <a:lnTo>
                    <a:pt x="113780" y="4830"/>
                  </a:lnTo>
                  <a:lnTo>
                    <a:pt x="112388" y="5105"/>
                  </a:lnTo>
                  <a:lnTo>
                    <a:pt x="111010" y="5390"/>
                  </a:lnTo>
                  <a:lnTo>
                    <a:pt x="109632" y="5683"/>
                  </a:lnTo>
                  <a:lnTo>
                    <a:pt x="108269" y="5986"/>
                  </a:lnTo>
                  <a:lnTo>
                    <a:pt x="106907" y="6289"/>
                  </a:lnTo>
                  <a:lnTo>
                    <a:pt x="105544" y="6611"/>
                  </a:lnTo>
                  <a:lnTo>
                    <a:pt x="104181" y="6932"/>
                  </a:lnTo>
                  <a:lnTo>
                    <a:pt x="102833" y="7262"/>
                  </a:lnTo>
                  <a:lnTo>
                    <a:pt x="101486" y="7593"/>
                  </a:lnTo>
                  <a:lnTo>
                    <a:pt x="100138" y="7942"/>
                  </a:lnTo>
                  <a:lnTo>
                    <a:pt x="98805" y="8291"/>
                  </a:lnTo>
                  <a:lnTo>
                    <a:pt x="97472" y="8649"/>
                  </a:lnTo>
                  <a:lnTo>
                    <a:pt x="96140" y="9016"/>
                  </a:lnTo>
                  <a:lnTo>
                    <a:pt x="94822" y="9392"/>
                  </a:lnTo>
                  <a:lnTo>
                    <a:pt x="93489" y="9778"/>
                  </a:lnTo>
                  <a:lnTo>
                    <a:pt x="92186" y="10163"/>
                  </a:lnTo>
                  <a:lnTo>
                    <a:pt x="90868" y="10558"/>
                  </a:lnTo>
                  <a:lnTo>
                    <a:pt x="89566" y="10962"/>
                  </a:lnTo>
                  <a:lnTo>
                    <a:pt x="88278" y="11375"/>
                  </a:lnTo>
                  <a:lnTo>
                    <a:pt x="86975" y="11798"/>
                  </a:lnTo>
                  <a:lnTo>
                    <a:pt x="85687" y="12220"/>
                  </a:lnTo>
                  <a:lnTo>
                    <a:pt x="84414" y="12651"/>
                  </a:lnTo>
                  <a:lnTo>
                    <a:pt x="83126" y="13092"/>
                  </a:lnTo>
                  <a:lnTo>
                    <a:pt x="81868" y="13542"/>
                  </a:lnTo>
                  <a:lnTo>
                    <a:pt x="80596" y="13992"/>
                  </a:lnTo>
                  <a:lnTo>
                    <a:pt x="79338" y="14460"/>
                  </a:lnTo>
                  <a:lnTo>
                    <a:pt x="78095" y="14928"/>
                  </a:lnTo>
                  <a:lnTo>
                    <a:pt x="76837" y="15405"/>
                  </a:lnTo>
                  <a:lnTo>
                    <a:pt x="75594" y="15892"/>
                  </a:lnTo>
                  <a:lnTo>
                    <a:pt x="75145" y="16076"/>
                  </a:lnTo>
                  <a:lnTo>
                    <a:pt x="74695" y="16287"/>
                  </a:lnTo>
                  <a:lnTo>
                    <a:pt x="74276" y="16498"/>
                  </a:lnTo>
                  <a:lnTo>
                    <a:pt x="73887" y="16727"/>
                  </a:lnTo>
                  <a:lnTo>
                    <a:pt x="73512" y="16957"/>
                  </a:lnTo>
                  <a:lnTo>
                    <a:pt x="73153" y="17205"/>
                  </a:lnTo>
                  <a:lnTo>
                    <a:pt x="72824" y="17462"/>
                  </a:lnTo>
                  <a:lnTo>
                    <a:pt x="72509" y="17728"/>
                  </a:lnTo>
                  <a:lnTo>
                    <a:pt x="72225" y="17994"/>
                  </a:lnTo>
                  <a:lnTo>
                    <a:pt x="71955" y="18270"/>
                  </a:lnTo>
                  <a:lnTo>
                    <a:pt x="71715" y="18554"/>
                  </a:lnTo>
                  <a:lnTo>
                    <a:pt x="71506" y="18848"/>
                  </a:lnTo>
                  <a:lnTo>
                    <a:pt x="71311" y="19142"/>
                  </a:lnTo>
                  <a:lnTo>
                    <a:pt x="71131" y="19445"/>
                  </a:lnTo>
                  <a:lnTo>
                    <a:pt x="70997" y="19748"/>
                  </a:lnTo>
                  <a:lnTo>
                    <a:pt x="70862" y="20060"/>
                  </a:lnTo>
                  <a:lnTo>
                    <a:pt x="70772" y="20372"/>
                  </a:lnTo>
                  <a:lnTo>
                    <a:pt x="70697" y="20693"/>
                  </a:lnTo>
                  <a:lnTo>
                    <a:pt x="70637" y="21005"/>
                  </a:lnTo>
                  <a:lnTo>
                    <a:pt x="70622" y="21327"/>
                  </a:lnTo>
                  <a:lnTo>
                    <a:pt x="70622" y="21648"/>
                  </a:lnTo>
                  <a:lnTo>
                    <a:pt x="70652" y="21969"/>
                  </a:lnTo>
                  <a:lnTo>
                    <a:pt x="70697" y="22291"/>
                  </a:lnTo>
                  <a:lnTo>
                    <a:pt x="70772" y="22603"/>
                  </a:lnTo>
                  <a:lnTo>
                    <a:pt x="70877" y="22924"/>
                  </a:lnTo>
                  <a:lnTo>
                    <a:pt x="71012" y="23236"/>
                  </a:lnTo>
                  <a:lnTo>
                    <a:pt x="71161" y="23558"/>
                  </a:lnTo>
                  <a:lnTo>
                    <a:pt x="71341" y="23861"/>
                  </a:lnTo>
                  <a:lnTo>
                    <a:pt x="71551" y="24173"/>
                  </a:lnTo>
                  <a:lnTo>
                    <a:pt x="71790" y="24476"/>
                  </a:lnTo>
                  <a:lnTo>
                    <a:pt x="72045" y="24769"/>
                  </a:lnTo>
                  <a:lnTo>
                    <a:pt x="72344" y="25063"/>
                  </a:lnTo>
                  <a:lnTo>
                    <a:pt x="72644" y="25348"/>
                  </a:lnTo>
                  <a:lnTo>
                    <a:pt x="72988" y="25614"/>
                  </a:lnTo>
                  <a:lnTo>
                    <a:pt x="73333" y="25871"/>
                  </a:lnTo>
                  <a:lnTo>
                    <a:pt x="73707" y="26110"/>
                  </a:lnTo>
                  <a:lnTo>
                    <a:pt x="74081" y="26348"/>
                  </a:lnTo>
                  <a:lnTo>
                    <a:pt x="74486" y="26560"/>
                  </a:lnTo>
                  <a:lnTo>
                    <a:pt x="74905" y="26761"/>
                  </a:lnTo>
                  <a:lnTo>
                    <a:pt x="75324" y="26954"/>
                  </a:lnTo>
                  <a:lnTo>
                    <a:pt x="75774" y="27129"/>
                  </a:lnTo>
                  <a:lnTo>
                    <a:pt x="76223" y="27294"/>
                  </a:lnTo>
                  <a:lnTo>
                    <a:pt x="76687" y="27441"/>
                  </a:lnTo>
                  <a:lnTo>
                    <a:pt x="77166" y="27569"/>
                  </a:lnTo>
                  <a:lnTo>
                    <a:pt x="77646" y="27689"/>
                  </a:lnTo>
                  <a:lnTo>
                    <a:pt x="78140" y="27799"/>
                  </a:lnTo>
                  <a:lnTo>
                    <a:pt x="78634" y="27881"/>
                  </a:lnTo>
                  <a:lnTo>
                    <a:pt x="79143" y="27955"/>
                  </a:lnTo>
                  <a:lnTo>
                    <a:pt x="79652" y="28019"/>
                  </a:lnTo>
                  <a:lnTo>
                    <a:pt x="80161" y="28065"/>
                  </a:lnTo>
                  <a:lnTo>
                    <a:pt x="80685" y="28093"/>
                  </a:lnTo>
                  <a:lnTo>
                    <a:pt x="81210" y="28111"/>
                  </a:lnTo>
                  <a:lnTo>
                    <a:pt x="81719" y="28111"/>
                  </a:lnTo>
                  <a:lnTo>
                    <a:pt x="82243" y="28093"/>
                  </a:lnTo>
                  <a:lnTo>
                    <a:pt x="82767" y="28065"/>
                  </a:lnTo>
                  <a:lnTo>
                    <a:pt x="83291" y="28019"/>
                  </a:lnTo>
                  <a:lnTo>
                    <a:pt x="83815" y="27955"/>
                  </a:lnTo>
                  <a:lnTo>
                    <a:pt x="84324" y="27872"/>
                  </a:lnTo>
                  <a:lnTo>
                    <a:pt x="84834" y="27780"/>
                  </a:lnTo>
                  <a:lnTo>
                    <a:pt x="85343" y="27670"/>
                  </a:lnTo>
                  <a:lnTo>
                    <a:pt x="85837" y="27542"/>
                  </a:lnTo>
                  <a:lnTo>
                    <a:pt x="86331" y="27395"/>
                  </a:lnTo>
                  <a:lnTo>
                    <a:pt x="86825" y="27239"/>
                  </a:lnTo>
                  <a:lnTo>
                    <a:pt x="87304" y="27055"/>
                  </a:lnTo>
                  <a:lnTo>
                    <a:pt x="88383" y="26642"/>
                  </a:lnTo>
                  <a:lnTo>
                    <a:pt x="89461" y="26229"/>
                  </a:lnTo>
                  <a:lnTo>
                    <a:pt x="90539" y="25816"/>
                  </a:lnTo>
                  <a:lnTo>
                    <a:pt x="91632" y="25421"/>
                  </a:lnTo>
                  <a:lnTo>
                    <a:pt x="92740" y="25026"/>
                  </a:lnTo>
                  <a:lnTo>
                    <a:pt x="93834" y="24632"/>
                  </a:lnTo>
                  <a:lnTo>
                    <a:pt x="94942" y="24255"/>
                  </a:lnTo>
                  <a:lnTo>
                    <a:pt x="96050" y="23879"/>
                  </a:lnTo>
                  <a:lnTo>
                    <a:pt x="97173" y="23502"/>
                  </a:lnTo>
                  <a:lnTo>
                    <a:pt x="98296" y="23144"/>
                  </a:lnTo>
                  <a:lnTo>
                    <a:pt x="99419" y="22786"/>
                  </a:lnTo>
                  <a:lnTo>
                    <a:pt x="100557" y="22438"/>
                  </a:lnTo>
                  <a:lnTo>
                    <a:pt x="101680" y="22089"/>
                  </a:lnTo>
                  <a:lnTo>
                    <a:pt x="102819" y="21758"/>
                  </a:lnTo>
                  <a:lnTo>
                    <a:pt x="103972" y="21428"/>
                  </a:lnTo>
                  <a:lnTo>
                    <a:pt x="105125" y="21097"/>
                  </a:lnTo>
                  <a:lnTo>
                    <a:pt x="106278" y="20785"/>
                  </a:lnTo>
                  <a:lnTo>
                    <a:pt x="107431" y="20473"/>
                  </a:lnTo>
                  <a:lnTo>
                    <a:pt x="108584" y="20161"/>
                  </a:lnTo>
                  <a:lnTo>
                    <a:pt x="109752" y="19867"/>
                  </a:lnTo>
                  <a:lnTo>
                    <a:pt x="110920" y="19573"/>
                  </a:lnTo>
                  <a:lnTo>
                    <a:pt x="112103" y="19289"/>
                  </a:lnTo>
                  <a:lnTo>
                    <a:pt x="113271" y="19004"/>
                  </a:lnTo>
                  <a:lnTo>
                    <a:pt x="114454" y="18738"/>
                  </a:lnTo>
                  <a:lnTo>
                    <a:pt x="115637" y="18462"/>
                  </a:lnTo>
                  <a:lnTo>
                    <a:pt x="116835" y="18205"/>
                  </a:lnTo>
                  <a:lnTo>
                    <a:pt x="118018" y="17958"/>
                  </a:lnTo>
                  <a:lnTo>
                    <a:pt x="119216" y="17710"/>
                  </a:lnTo>
                  <a:lnTo>
                    <a:pt x="120414" y="17462"/>
                  </a:lnTo>
                  <a:lnTo>
                    <a:pt x="121627" y="17232"/>
                  </a:lnTo>
                  <a:lnTo>
                    <a:pt x="122825" y="17003"/>
                  </a:lnTo>
                  <a:lnTo>
                    <a:pt x="124038" y="16782"/>
                  </a:lnTo>
                  <a:lnTo>
                    <a:pt x="125251" y="16571"/>
                  </a:lnTo>
                  <a:lnTo>
                    <a:pt x="126464" y="16360"/>
                  </a:lnTo>
                  <a:lnTo>
                    <a:pt x="127692" y="16158"/>
                  </a:lnTo>
                  <a:lnTo>
                    <a:pt x="128905" y="15965"/>
                  </a:lnTo>
                  <a:lnTo>
                    <a:pt x="130133" y="15782"/>
                  </a:lnTo>
                  <a:lnTo>
                    <a:pt x="131361" y="15598"/>
                  </a:lnTo>
                  <a:lnTo>
                    <a:pt x="132604" y="15424"/>
                  </a:lnTo>
                  <a:lnTo>
                    <a:pt x="133832" y="15259"/>
                  </a:lnTo>
                  <a:lnTo>
                    <a:pt x="135075" y="15093"/>
                  </a:lnTo>
                  <a:lnTo>
                    <a:pt x="136303" y="14946"/>
                  </a:lnTo>
                  <a:lnTo>
                    <a:pt x="137546" y="14800"/>
                  </a:lnTo>
                  <a:lnTo>
                    <a:pt x="138789" y="14653"/>
                  </a:lnTo>
                  <a:lnTo>
                    <a:pt x="140046" y="14524"/>
                  </a:lnTo>
                  <a:lnTo>
                    <a:pt x="141289" y="14396"/>
                  </a:lnTo>
                  <a:lnTo>
                    <a:pt x="142547" y="14276"/>
                  </a:lnTo>
                  <a:lnTo>
                    <a:pt x="143790" y="14157"/>
                  </a:lnTo>
                  <a:lnTo>
                    <a:pt x="145048" y="14056"/>
                  </a:lnTo>
                  <a:lnTo>
                    <a:pt x="146306" y="13955"/>
                  </a:lnTo>
                  <a:lnTo>
                    <a:pt x="147579" y="13863"/>
                  </a:lnTo>
                  <a:lnTo>
                    <a:pt x="148837" y="13771"/>
                  </a:lnTo>
                  <a:lnTo>
                    <a:pt x="150095" y="13698"/>
                  </a:lnTo>
                  <a:lnTo>
                    <a:pt x="151368" y="13624"/>
                  </a:lnTo>
                  <a:lnTo>
                    <a:pt x="152640" y="13551"/>
                  </a:lnTo>
                  <a:lnTo>
                    <a:pt x="153898" y="13496"/>
                  </a:lnTo>
                  <a:lnTo>
                    <a:pt x="155171" y="13441"/>
                  </a:lnTo>
                  <a:lnTo>
                    <a:pt x="156444" y="13395"/>
                  </a:lnTo>
                  <a:lnTo>
                    <a:pt x="157717" y="13358"/>
                  </a:lnTo>
                  <a:lnTo>
                    <a:pt x="159005" y="13331"/>
                  </a:lnTo>
                  <a:lnTo>
                    <a:pt x="160278" y="13303"/>
                  </a:lnTo>
                  <a:lnTo>
                    <a:pt x="161551" y="13285"/>
                  </a:lnTo>
                  <a:lnTo>
                    <a:pt x="162838" y="13276"/>
                  </a:lnTo>
                  <a:lnTo>
                    <a:pt x="164126" y="13276"/>
                  </a:lnTo>
                  <a:lnTo>
                    <a:pt x="165953" y="13285"/>
                  </a:lnTo>
                  <a:lnTo>
                    <a:pt x="167795" y="13303"/>
                  </a:lnTo>
                  <a:lnTo>
                    <a:pt x="169622" y="13340"/>
                  </a:lnTo>
                  <a:lnTo>
                    <a:pt x="171434" y="13386"/>
                  </a:lnTo>
                  <a:lnTo>
                    <a:pt x="173261" y="13450"/>
                  </a:lnTo>
                  <a:lnTo>
                    <a:pt x="175058" y="13533"/>
                  </a:lnTo>
                  <a:lnTo>
                    <a:pt x="176870" y="13624"/>
                  </a:lnTo>
                  <a:lnTo>
                    <a:pt x="178667" y="13725"/>
                  </a:lnTo>
                  <a:lnTo>
                    <a:pt x="180449" y="13845"/>
                  </a:lnTo>
                  <a:lnTo>
                    <a:pt x="182246" y="13973"/>
                  </a:lnTo>
                  <a:lnTo>
                    <a:pt x="184013" y="14120"/>
                  </a:lnTo>
                  <a:lnTo>
                    <a:pt x="185780" y="14285"/>
                  </a:lnTo>
                  <a:lnTo>
                    <a:pt x="187547" y="14460"/>
                  </a:lnTo>
                  <a:lnTo>
                    <a:pt x="189299" y="14643"/>
                  </a:lnTo>
                  <a:lnTo>
                    <a:pt x="191051" y="14836"/>
                  </a:lnTo>
                  <a:lnTo>
                    <a:pt x="192803" y="15057"/>
                  </a:lnTo>
                  <a:lnTo>
                    <a:pt x="194526" y="15277"/>
                  </a:lnTo>
                  <a:lnTo>
                    <a:pt x="196263" y="15516"/>
                  </a:lnTo>
                  <a:lnTo>
                    <a:pt x="197970" y="15763"/>
                  </a:lnTo>
                  <a:lnTo>
                    <a:pt x="199677" y="16030"/>
                  </a:lnTo>
                  <a:lnTo>
                    <a:pt x="201384" y="16305"/>
                  </a:lnTo>
                  <a:lnTo>
                    <a:pt x="203076" y="16599"/>
                  </a:lnTo>
                  <a:lnTo>
                    <a:pt x="204768" y="16893"/>
                  </a:lnTo>
                  <a:lnTo>
                    <a:pt x="206446" y="17214"/>
                  </a:lnTo>
                  <a:lnTo>
                    <a:pt x="208108" y="17535"/>
                  </a:lnTo>
                  <a:lnTo>
                    <a:pt x="209770" y="17875"/>
                  </a:lnTo>
                  <a:lnTo>
                    <a:pt x="211417" y="18224"/>
                  </a:lnTo>
                  <a:lnTo>
                    <a:pt x="213050" y="18591"/>
                  </a:lnTo>
                  <a:lnTo>
                    <a:pt x="214682" y="18958"/>
                  </a:lnTo>
                  <a:lnTo>
                    <a:pt x="216314" y="19344"/>
                  </a:lnTo>
                  <a:lnTo>
                    <a:pt x="217917" y="19748"/>
                  </a:lnTo>
                  <a:lnTo>
                    <a:pt x="219519" y="20152"/>
                  </a:lnTo>
                  <a:lnTo>
                    <a:pt x="221121" y="20574"/>
                  </a:lnTo>
                  <a:lnTo>
                    <a:pt x="222694" y="21005"/>
                  </a:lnTo>
                  <a:lnTo>
                    <a:pt x="224266" y="21455"/>
                  </a:lnTo>
                  <a:lnTo>
                    <a:pt x="225838" y="21905"/>
                  </a:lnTo>
                  <a:lnTo>
                    <a:pt x="227381" y="22373"/>
                  </a:lnTo>
                  <a:lnTo>
                    <a:pt x="228923" y="22851"/>
                  </a:lnTo>
                  <a:lnTo>
                    <a:pt x="230451" y="23337"/>
                  </a:lnTo>
                  <a:lnTo>
                    <a:pt x="231978" y="23842"/>
                  </a:lnTo>
                  <a:lnTo>
                    <a:pt x="233476" y="24347"/>
                  </a:lnTo>
                  <a:lnTo>
                    <a:pt x="234973" y="24870"/>
                  </a:lnTo>
                  <a:lnTo>
                    <a:pt x="236471" y="25403"/>
                  </a:lnTo>
                  <a:lnTo>
                    <a:pt x="237938" y="25944"/>
                  </a:lnTo>
                  <a:lnTo>
                    <a:pt x="239406" y="26504"/>
                  </a:lnTo>
                  <a:lnTo>
                    <a:pt x="240858" y="27064"/>
                  </a:lnTo>
                  <a:lnTo>
                    <a:pt x="242296" y="27643"/>
                  </a:lnTo>
                  <a:lnTo>
                    <a:pt x="243718" y="28221"/>
                  </a:lnTo>
                  <a:lnTo>
                    <a:pt x="245141" y="28818"/>
                  </a:lnTo>
                  <a:lnTo>
                    <a:pt x="246534" y="29424"/>
                  </a:lnTo>
                  <a:lnTo>
                    <a:pt x="247926" y="30039"/>
                  </a:lnTo>
                  <a:lnTo>
                    <a:pt x="249304" y="30663"/>
                  </a:lnTo>
                  <a:lnTo>
                    <a:pt x="250667" y="31297"/>
                  </a:lnTo>
                  <a:lnTo>
                    <a:pt x="252030" y="31939"/>
                  </a:lnTo>
                  <a:lnTo>
                    <a:pt x="253362" y="32600"/>
                  </a:lnTo>
                  <a:lnTo>
                    <a:pt x="254695" y="33261"/>
                  </a:lnTo>
                  <a:lnTo>
                    <a:pt x="255998" y="33931"/>
                  </a:lnTo>
                  <a:lnTo>
                    <a:pt x="257301" y="34620"/>
                  </a:lnTo>
                  <a:lnTo>
                    <a:pt x="258589" y="35308"/>
                  </a:lnTo>
                  <a:lnTo>
                    <a:pt x="259862" y="36006"/>
                  </a:lnTo>
                  <a:lnTo>
                    <a:pt x="261119" y="36722"/>
                  </a:lnTo>
                  <a:lnTo>
                    <a:pt x="262362" y="37438"/>
                  </a:lnTo>
                  <a:lnTo>
                    <a:pt x="263590" y="38173"/>
                  </a:lnTo>
                  <a:lnTo>
                    <a:pt x="264818" y="38907"/>
                  </a:lnTo>
                  <a:lnTo>
                    <a:pt x="266016" y="39651"/>
                  </a:lnTo>
                  <a:lnTo>
                    <a:pt x="267199" y="40403"/>
                  </a:lnTo>
                  <a:lnTo>
                    <a:pt x="268367" y="41175"/>
                  </a:lnTo>
                  <a:lnTo>
                    <a:pt x="269535" y="41946"/>
                  </a:lnTo>
                  <a:lnTo>
                    <a:pt x="270674" y="42726"/>
                  </a:lnTo>
                  <a:lnTo>
                    <a:pt x="271797" y="43516"/>
                  </a:lnTo>
                  <a:lnTo>
                    <a:pt x="272920" y="44314"/>
                  </a:lnTo>
                  <a:lnTo>
                    <a:pt x="274013" y="45113"/>
                  </a:lnTo>
                  <a:lnTo>
                    <a:pt x="275091" y="45930"/>
                  </a:lnTo>
                  <a:lnTo>
                    <a:pt x="276169" y="46756"/>
                  </a:lnTo>
                  <a:lnTo>
                    <a:pt x="277218" y="47582"/>
                  </a:lnTo>
                  <a:lnTo>
                    <a:pt x="278251" y="48418"/>
                  </a:lnTo>
                  <a:lnTo>
                    <a:pt x="279269" y="49262"/>
                  </a:lnTo>
                  <a:lnTo>
                    <a:pt x="280273" y="50116"/>
                  </a:lnTo>
                  <a:lnTo>
                    <a:pt x="281246" y="50979"/>
                  </a:lnTo>
                  <a:lnTo>
                    <a:pt x="282219" y="51851"/>
                  </a:lnTo>
                  <a:lnTo>
                    <a:pt x="283178" y="52723"/>
                  </a:lnTo>
                  <a:lnTo>
                    <a:pt x="284106" y="53605"/>
                  </a:lnTo>
                  <a:lnTo>
                    <a:pt x="285035" y="54495"/>
                  </a:lnTo>
                  <a:lnTo>
                    <a:pt x="285933" y="55395"/>
                  </a:lnTo>
                  <a:lnTo>
                    <a:pt x="286817" y="56304"/>
                  </a:lnTo>
                  <a:lnTo>
                    <a:pt x="287685" y="57213"/>
                  </a:lnTo>
                  <a:lnTo>
                    <a:pt x="288539" y="58131"/>
                  </a:lnTo>
                  <a:lnTo>
                    <a:pt x="289362" y="59058"/>
                  </a:lnTo>
                  <a:lnTo>
                    <a:pt x="290186" y="59985"/>
                  </a:lnTo>
                  <a:lnTo>
                    <a:pt x="290980" y="60931"/>
                  </a:lnTo>
                  <a:lnTo>
                    <a:pt x="291758" y="61876"/>
                  </a:lnTo>
                  <a:lnTo>
                    <a:pt x="292522" y="62822"/>
                  </a:lnTo>
                  <a:lnTo>
                    <a:pt x="293256" y="63786"/>
                  </a:lnTo>
                  <a:lnTo>
                    <a:pt x="293975" y="64750"/>
                  </a:lnTo>
                  <a:lnTo>
                    <a:pt x="294693" y="65714"/>
                  </a:lnTo>
                  <a:lnTo>
                    <a:pt x="295367" y="66696"/>
                  </a:lnTo>
                  <a:lnTo>
                    <a:pt x="296041" y="67678"/>
                  </a:lnTo>
                  <a:lnTo>
                    <a:pt x="296685" y="68670"/>
                  </a:lnTo>
                  <a:lnTo>
                    <a:pt x="297314" y="69661"/>
                  </a:lnTo>
                  <a:lnTo>
                    <a:pt x="297928" y="70662"/>
                  </a:lnTo>
                  <a:lnTo>
                    <a:pt x="298512" y="71672"/>
                  </a:lnTo>
                  <a:lnTo>
                    <a:pt x="299096" y="72681"/>
                  </a:lnTo>
                  <a:lnTo>
                    <a:pt x="299635" y="73700"/>
                  </a:lnTo>
                  <a:lnTo>
                    <a:pt x="300174" y="74719"/>
                  </a:lnTo>
                  <a:lnTo>
                    <a:pt x="300683" y="75748"/>
                  </a:lnTo>
                  <a:lnTo>
                    <a:pt x="301178" y="76785"/>
                  </a:lnTo>
                  <a:lnTo>
                    <a:pt x="301642" y="77822"/>
                  </a:lnTo>
                  <a:lnTo>
                    <a:pt x="302091" y="78869"/>
                  </a:lnTo>
                  <a:lnTo>
                    <a:pt x="302525" y="79916"/>
                  </a:lnTo>
                  <a:lnTo>
                    <a:pt x="302930" y="80971"/>
                  </a:lnTo>
                  <a:lnTo>
                    <a:pt x="303319" y="82027"/>
                  </a:lnTo>
                  <a:lnTo>
                    <a:pt x="303693" y="83092"/>
                  </a:lnTo>
                  <a:lnTo>
                    <a:pt x="304038" y="84157"/>
                  </a:lnTo>
                  <a:lnTo>
                    <a:pt x="304352" y="85231"/>
                  </a:lnTo>
                  <a:lnTo>
                    <a:pt x="304667" y="86314"/>
                  </a:lnTo>
                  <a:lnTo>
                    <a:pt x="304936" y="87388"/>
                  </a:lnTo>
                  <a:lnTo>
                    <a:pt x="305206" y="88481"/>
                  </a:lnTo>
                  <a:lnTo>
                    <a:pt x="305446" y="89573"/>
                  </a:lnTo>
                  <a:lnTo>
                    <a:pt x="305655" y="90666"/>
                  </a:lnTo>
                  <a:lnTo>
                    <a:pt x="305850" y="91758"/>
                  </a:lnTo>
                  <a:lnTo>
                    <a:pt x="306015" y="92860"/>
                  </a:lnTo>
                  <a:lnTo>
                    <a:pt x="306164" y="93971"/>
                  </a:lnTo>
                  <a:lnTo>
                    <a:pt x="306299" y="95081"/>
                  </a:lnTo>
                  <a:lnTo>
                    <a:pt x="306404" y="96192"/>
                  </a:lnTo>
                  <a:lnTo>
                    <a:pt x="306479" y="97312"/>
                  </a:lnTo>
                  <a:lnTo>
                    <a:pt x="306539" y="98432"/>
                  </a:lnTo>
                  <a:lnTo>
                    <a:pt x="306569" y="99561"/>
                  </a:lnTo>
                  <a:lnTo>
                    <a:pt x="306584" y="100681"/>
                  </a:lnTo>
                  <a:lnTo>
                    <a:pt x="306569" y="101811"/>
                  </a:lnTo>
                  <a:lnTo>
                    <a:pt x="306539" y="102940"/>
                  </a:lnTo>
                  <a:lnTo>
                    <a:pt x="306479" y="104060"/>
                  </a:lnTo>
                  <a:lnTo>
                    <a:pt x="306404" y="105180"/>
                  </a:lnTo>
                  <a:lnTo>
                    <a:pt x="306299" y="106291"/>
                  </a:lnTo>
                  <a:lnTo>
                    <a:pt x="306164" y="107401"/>
                  </a:lnTo>
                  <a:lnTo>
                    <a:pt x="306015" y="108512"/>
                  </a:lnTo>
                  <a:lnTo>
                    <a:pt x="305850" y="109614"/>
                  </a:lnTo>
                  <a:lnTo>
                    <a:pt x="305655" y="110706"/>
                  </a:lnTo>
                  <a:lnTo>
                    <a:pt x="305446" y="111808"/>
                  </a:lnTo>
                  <a:lnTo>
                    <a:pt x="305206" y="112891"/>
                  </a:lnTo>
                  <a:lnTo>
                    <a:pt x="304936" y="113984"/>
                  </a:lnTo>
                  <a:lnTo>
                    <a:pt x="304667" y="115058"/>
                  </a:lnTo>
                  <a:lnTo>
                    <a:pt x="304352" y="116141"/>
                  </a:lnTo>
                  <a:lnTo>
                    <a:pt x="304038" y="117215"/>
                  </a:lnTo>
                  <a:lnTo>
                    <a:pt x="303693" y="118280"/>
                  </a:lnTo>
                  <a:lnTo>
                    <a:pt x="303319" y="119345"/>
                  </a:lnTo>
                  <a:lnTo>
                    <a:pt x="302930" y="120401"/>
                  </a:lnTo>
                  <a:lnTo>
                    <a:pt x="302525" y="121456"/>
                  </a:lnTo>
                  <a:lnTo>
                    <a:pt x="302091" y="122503"/>
                  </a:lnTo>
                  <a:lnTo>
                    <a:pt x="301642" y="123550"/>
                  </a:lnTo>
                  <a:lnTo>
                    <a:pt x="301178" y="124587"/>
                  </a:lnTo>
                  <a:lnTo>
                    <a:pt x="300683" y="125624"/>
                  </a:lnTo>
                  <a:lnTo>
                    <a:pt x="300174" y="126653"/>
                  </a:lnTo>
                  <a:lnTo>
                    <a:pt x="299635" y="127672"/>
                  </a:lnTo>
                  <a:lnTo>
                    <a:pt x="299081" y="128691"/>
                  </a:lnTo>
                  <a:lnTo>
                    <a:pt x="298512" y="129700"/>
                  </a:lnTo>
                  <a:lnTo>
                    <a:pt x="297928" y="130710"/>
                  </a:lnTo>
                  <a:lnTo>
                    <a:pt x="297314" y="131711"/>
                  </a:lnTo>
                  <a:lnTo>
                    <a:pt x="296685" y="132702"/>
                  </a:lnTo>
                  <a:lnTo>
                    <a:pt x="296041" y="133694"/>
                  </a:lnTo>
                  <a:lnTo>
                    <a:pt x="295367" y="134676"/>
                  </a:lnTo>
                  <a:lnTo>
                    <a:pt x="294678" y="135658"/>
                  </a:lnTo>
                  <a:lnTo>
                    <a:pt x="293975" y="136622"/>
                  </a:lnTo>
                  <a:lnTo>
                    <a:pt x="293256" y="137586"/>
                  </a:lnTo>
                  <a:lnTo>
                    <a:pt x="292522" y="138550"/>
                  </a:lnTo>
                  <a:lnTo>
                    <a:pt x="291758" y="139505"/>
                  </a:lnTo>
                  <a:lnTo>
                    <a:pt x="290980" y="140451"/>
                  </a:lnTo>
                  <a:lnTo>
                    <a:pt x="290186" y="141387"/>
                  </a:lnTo>
                  <a:lnTo>
                    <a:pt x="289362" y="142314"/>
                  </a:lnTo>
                  <a:lnTo>
                    <a:pt x="288539" y="143241"/>
                  </a:lnTo>
                  <a:lnTo>
                    <a:pt x="287685" y="144159"/>
                  </a:lnTo>
                  <a:lnTo>
                    <a:pt x="286817" y="145077"/>
                  </a:lnTo>
                  <a:lnTo>
                    <a:pt x="285933" y="145977"/>
                  </a:lnTo>
                  <a:lnTo>
                    <a:pt x="285035" y="146877"/>
                  </a:lnTo>
                  <a:lnTo>
                    <a:pt x="284106" y="147767"/>
                  </a:lnTo>
                  <a:lnTo>
                    <a:pt x="283178" y="148649"/>
                  </a:lnTo>
                  <a:lnTo>
                    <a:pt x="282219" y="149521"/>
                  </a:lnTo>
                  <a:lnTo>
                    <a:pt x="281246" y="150393"/>
                  </a:lnTo>
                  <a:lnTo>
                    <a:pt x="280273" y="151256"/>
                  </a:lnTo>
                  <a:lnTo>
                    <a:pt x="279269" y="152110"/>
                  </a:lnTo>
                  <a:lnTo>
                    <a:pt x="278251" y="152954"/>
                  </a:lnTo>
                  <a:lnTo>
                    <a:pt x="277203" y="153790"/>
                  </a:lnTo>
                  <a:lnTo>
                    <a:pt x="276154" y="154616"/>
                  </a:lnTo>
                  <a:lnTo>
                    <a:pt x="275091" y="155442"/>
                  </a:lnTo>
                  <a:lnTo>
                    <a:pt x="274013" y="156259"/>
                  </a:lnTo>
                  <a:lnTo>
                    <a:pt x="272920" y="157058"/>
                  </a:lnTo>
                  <a:lnTo>
                    <a:pt x="271797" y="157856"/>
                  </a:lnTo>
                  <a:lnTo>
                    <a:pt x="270674" y="158646"/>
                  </a:lnTo>
                  <a:lnTo>
                    <a:pt x="269535" y="159426"/>
                  </a:lnTo>
                  <a:lnTo>
                    <a:pt x="268367" y="160197"/>
                  </a:lnTo>
                  <a:lnTo>
                    <a:pt x="267199" y="160969"/>
                  </a:lnTo>
                  <a:lnTo>
                    <a:pt x="266016" y="161721"/>
                  </a:lnTo>
                  <a:lnTo>
                    <a:pt x="264803" y="162465"/>
                  </a:lnTo>
                  <a:lnTo>
                    <a:pt x="263590" y="163199"/>
                  </a:lnTo>
                  <a:lnTo>
                    <a:pt x="262362" y="163934"/>
                  </a:lnTo>
                  <a:lnTo>
                    <a:pt x="261119" y="164650"/>
                  </a:lnTo>
                  <a:lnTo>
                    <a:pt x="259862" y="165366"/>
                  </a:lnTo>
                  <a:lnTo>
                    <a:pt x="258589" y="166064"/>
                  </a:lnTo>
                  <a:lnTo>
                    <a:pt x="257301" y="166752"/>
                  </a:lnTo>
                  <a:lnTo>
                    <a:pt x="255998" y="167441"/>
                  </a:lnTo>
                  <a:lnTo>
                    <a:pt x="254680" y="168111"/>
                  </a:lnTo>
                  <a:lnTo>
                    <a:pt x="253362" y="168772"/>
                  </a:lnTo>
                  <a:lnTo>
                    <a:pt x="252015" y="169433"/>
                  </a:lnTo>
                  <a:lnTo>
                    <a:pt x="250667" y="170075"/>
                  </a:lnTo>
                  <a:lnTo>
                    <a:pt x="249304" y="170709"/>
                  </a:lnTo>
                  <a:lnTo>
                    <a:pt x="247926" y="171333"/>
                  </a:lnTo>
                  <a:lnTo>
                    <a:pt x="246534" y="171948"/>
                  </a:lnTo>
                  <a:lnTo>
                    <a:pt x="245126" y="172554"/>
                  </a:lnTo>
                  <a:lnTo>
                    <a:pt x="243718" y="173151"/>
                  </a:lnTo>
                  <a:lnTo>
                    <a:pt x="242296" y="173729"/>
                  </a:lnTo>
                  <a:lnTo>
                    <a:pt x="240843" y="174308"/>
                  </a:lnTo>
                  <a:lnTo>
                    <a:pt x="239406" y="174868"/>
                  </a:lnTo>
                  <a:lnTo>
                    <a:pt x="237938" y="175428"/>
                  </a:lnTo>
                  <a:lnTo>
                    <a:pt x="236456" y="175969"/>
                  </a:lnTo>
                  <a:lnTo>
                    <a:pt x="234973" y="176502"/>
                  </a:lnTo>
                  <a:lnTo>
                    <a:pt x="233476" y="177025"/>
                  </a:lnTo>
                  <a:lnTo>
                    <a:pt x="231963" y="177530"/>
                  </a:lnTo>
                  <a:lnTo>
                    <a:pt x="230451" y="178035"/>
                  </a:lnTo>
                  <a:lnTo>
                    <a:pt x="228923" y="178521"/>
                  </a:lnTo>
                  <a:lnTo>
                    <a:pt x="227381" y="178999"/>
                  </a:lnTo>
                  <a:lnTo>
                    <a:pt x="225823" y="179467"/>
                  </a:lnTo>
                  <a:lnTo>
                    <a:pt x="224266" y="179917"/>
                  </a:lnTo>
                  <a:lnTo>
                    <a:pt x="222694" y="180367"/>
                  </a:lnTo>
                  <a:lnTo>
                    <a:pt x="221106" y="180798"/>
                  </a:lnTo>
                  <a:lnTo>
                    <a:pt x="219519" y="181220"/>
                  </a:lnTo>
                  <a:lnTo>
                    <a:pt x="217917" y="181624"/>
                  </a:lnTo>
                  <a:lnTo>
                    <a:pt x="216299" y="182028"/>
                  </a:lnTo>
                  <a:lnTo>
                    <a:pt x="214682" y="182414"/>
                  </a:lnTo>
                  <a:lnTo>
                    <a:pt x="213050" y="182781"/>
                  </a:lnTo>
                  <a:lnTo>
                    <a:pt x="211417" y="183148"/>
                  </a:lnTo>
                  <a:lnTo>
                    <a:pt x="209755" y="183497"/>
                  </a:lnTo>
                  <a:lnTo>
                    <a:pt x="208108" y="183837"/>
                  </a:lnTo>
                  <a:lnTo>
                    <a:pt x="206431" y="184158"/>
                  </a:lnTo>
                  <a:lnTo>
                    <a:pt x="204753" y="184470"/>
                  </a:lnTo>
                  <a:lnTo>
                    <a:pt x="203076" y="184773"/>
                  </a:lnTo>
                  <a:lnTo>
                    <a:pt x="201384" y="185067"/>
                  </a:lnTo>
                  <a:lnTo>
                    <a:pt x="199677" y="185342"/>
                  </a:lnTo>
                  <a:lnTo>
                    <a:pt x="197970" y="185609"/>
                  </a:lnTo>
                  <a:lnTo>
                    <a:pt x="196248" y="185856"/>
                  </a:lnTo>
                  <a:lnTo>
                    <a:pt x="194526" y="186095"/>
                  </a:lnTo>
                  <a:lnTo>
                    <a:pt x="192788" y="186315"/>
                  </a:lnTo>
                  <a:lnTo>
                    <a:pt x="191051" y="186527"/>
                  </a:lnTo>
                  <a:lnTo>
                    <a:pt x="189299" y="186729"/>
                  </a:lnTo>
                  <a:lnTo>
                    <a:pt x="187547" y="186912"/>
                  </a:lnTo>
                  <a:lnTo>
                    <a:pt x="185780" y="187087"/>
                  </a:lnTo>
                  <a:lnTo>
                    <a:pt x="184013" y="187252"/>
                  </a:lnTo>
                  <a:lnTo>
                    <a:pt x="182246" y="187390"/>
                  </a:lnTo>
                  <a:lnTo>
                    <a:pt x="180449" y="187527"/>
                  </a:lnTo>
                  <a:lnTo>
                    <a:pt x="178667" y="187647"/>
                  </a:lnTo>
                  <a:lnTo>
                    <a:pt x="176870" y="187748"/>
                  </a:lnTo>
                  <a:lnTo>
                    <a:pt x="175058" y="187839"/>
                  </a:lnTo>
                  <a:lnTo>
                    <a:pt x="173261" y="187922"/>
                  </a:lnTo>
                  <a:lnTo>
                    <a:pt x="171434" y="187986"/>
                  </a:lnTo>
                  <a:lnTo>
                    <a:pt x="169622" y="188032"/>
                  </a:lnTo>
                  <a:lnTo>
                    <a:pt x="167795" y="188069"/>
                  </a:lnTo>
                  <a:lnTo>
                    <a:pt x="165953" y="188087"/>
                  </a:lnTo>
                  <a:lnTo>
                    <a:pt x="164126" y="188096"/>
                  </a:lnTo>
                  <a:lnTo>
                    <a:pt x="162284" y="188087"/>
                  </a:lnTo>
                  <a:lnTo>
                    <a:pt x="160442" y="188069"/>
                  </a:lnTo>
                  <a:lnTo>
                    <a:pt x="158615" y="188032"/>
                  </a:lnTo>
                  <a:lnTo>
                    <a:pt x="156803" y="187986"/>
                  </a:lnTo>
                  <a:lnTo>
                    <a:pt x="154991" y="187922"/>
                  </a:lnTo>
                  <a:lnTo>
                    <a:pt x="153180" y="187839"/>
                  </a:lnTo>
                  <a:lnTo>
                    <a:pt x="151368" y="187748"/>
                  </a:lnTo>
                  <a:lnTo>
                    <a:pt x="149571" y="187647"/>
                  </a:lnTo>
                  <a:lnTo>
                    <a:pt x="147788" y="187527"/>
                  </a:lnTo>
                  <a:lnTo>
                    <a:pt x="146006" y="187390"/>
                  </a:lnTo>
                  <a:lnTo>
                    <a:pt x="144224" y="187252"/>
                  </a:lnTo>
                  <a:lnTo>
                    <a:pt x="142457" y="187087"/>
                  </a:lnTo>
                  <a:lnTo>
                    <a:pt x="140690" y="186912"/>
                  </a:lnTo>
                  <a:lnTo>
                    <a:pt x="138938" y="186729"/>
                  </a:lnTo>
                  <a:lnTo>
                    <a:pt x="137186" y="186527"/>
                  </a:lnTo>
                  <a:lnTo>
                    <a:pt x="135449" y="186315"/>
                  </a:lnTo>
                  <a:lnTo>
                    <a:pt x="133712" y="186095"/>
                  </a:lnTo>
                  <a:lnTo>
                    <a:pt x="131990" y="185856"/>
                  </a:lnTo>
                  <a:lnTo>
                    <a:pt x="130268" y="185609"/>
                  </a:lnTo>
                  <a:lnTo>
                    <a:pt x="128561" y="185342"/>
                  </a:lnTo>
                  <a:lnTo>
                    <a:pt x="126853" y="185067"/>
                  </a:lnTo>
                  <a:lnTo>
                    <a:pt x="125161" y="184773"/>
                  </a:lnTo>
                  <a:lnTo>
                    <a:pt x="123484" y="184470"/>
                  </a:lnTo>
                  <a:lnTo>
                    <a:pt x="121807" y="184158"/>
                  </a:lnTo>
                  <a:lnTo>
                    <a:pt x="120130" y="183837"/>
                  </a:lnTo>
                  <a:lnTo>
                    <a:pt x="118482" y="183497"/>
                  </a:lnTo>
                  <a:lnTo>
                    <a:pt x="116820" y="183148"/>
                  </a:lnTo>
                  <a:lnTo>
                    <a:pt x="115188" y="182781"/>
                  </a:lnTo>
                  <a:lnTo>
                    <a:pt x="113556" y="182414"/>
                  </a:lnTo>
                  <a:lnTo>
                    <a:pt x="111938" y="182028"/>
                  </a:lnTo>
                  <a:lnTo>
                    <a:pt x="110321" y="181624"/>
                  </a:lnTo>
                  <a:lnTo>
                    <a:pt x="108719" y="181220"/>
                  </a:lnTo>
                  <a:lnTo>
                    <a:pt x="107131" y="180798"/>
                  </a:lnTo>
                  <a:lnTo>
                    <a:pt x="105544" y="180367"/>
                  </a:lnTo>
                  <a:lnTo>
                    <a:pt x="103972" y="179917"/>
                  </a:lnTo>
                  <a:lnTo>
                    <a:pt x="102414" y="179467"/>
                  </a:lnTo>
                  <a:lnTo>
                    <a:pt x="100857" y="178999"/>
                  </a:lnTo>
                  <a:lnTo>
                    <a:pt x="99314" y="178521"/>
                  </a:lnTo>
                  <a:lnTo>
                    <a:pt x="97787" y="178035"/>
                  </a:lnTo>
                  <a:lnTo>
                    <a:pt x="96274" y="177530"/>
                  </a:lnTo>
                  <a:lnTo>
                    <a:pt x="94762" y="177025"/>
                  </a:lnTo>
                  <a:lnTo>
                    <a:pt x="93264" y="176502"/>
                  </a:lnTo>
                  <a:lnTo>
                    <a:pt x="91782" y="175969"/>
                  </a:lnTo>
                  <a:lnTo>
                    <a:pt x="90299" y="175428"/>
                  </a:lnTo>
                  <a:lnTo>
                    <a:pt x="88832" y="174868"/>
                  </a:lnTo>
                  <a:lnTo>
                    <a:pt x="87394" y="174308"/>
                  </a:lnTo>
                  <a:lnTo>
                    <a:pt x="85942" y="173729"/>
                  </a:lnTo>
                  <a:lnTo>
                    <a:pt x="84519" y="173151"/>
                  </a:lnTo>
                  <a:lnTo>
                    <a:pt x="83111" y="172554"/>
                  </a:lnTo>
                  <a:lnTo>
                    <a:pt x="81704" y="171948"/>
                  </a:lnTo>
                  <a:lnTo>
                    <a:pt x="80311" y="171333"/>
                  </a:lnTo>
                  <a:lnTo>
                    <a:pt x="78933" y="170709"/>
                  </a:lnTo>
                  <a:lnTo>
                    <a:pt x="77571" y="170075"/>
                  </a:lnTo>
                  <a:lnTo>
                    <a:pt x="76223" y="169433"/>
                  </a:lnTo>
                  <a:lnTo>
                    <a:pt x="74875" y="168772"/>
                  </a:lnTo>
                  <a:lnTo>
                    <a:pt x="73557" y="168111"/>
                  </a:lnTo>
                  <a:lnTo>
                    <a:pt x="72240" y="167441"/>
                  </a:lnTo>
                  <a:lnTo>
                    <a:pt x="70937" y="166752"/>
                  </a:lnTo>
                  <a:lnTo>
                    <a:pt x="69649" y="166064"/>
                  </a:lnTo>
                  <a:lnTo>
                    <a:pt x="68376" y="165366"/>
                  </a:lnTo>
                  <a:lnTo>
                    <a:pt x="67118" y="164650"/>
                  </a:lnTo>
                  <a:lnTo>
                    <a:pt x="65875" y="163934"/>
                  </a:lnTo>
                  <a:lnTo>
                    <a:pt x="64647" y="163199"/>
                  </a:lnTo>
                  <a:lnTo>
                    <a:pt x="63434" y="162465"/>
                  </a:lnTo>
                  <a:lnTo>
                    <a:pt x="62221" y="161721"/>
                  </a:lnTo>
                  <a:lnTo>
                    <a:pt x="61038" y="160969"/>
                  </a:lnTo>
                  <a:lnTo>
                    <a:pt x="59870" y="160197"/>
                  </a:lnTo>
                  <a:lnTo>
                    <a:pt x="58702" y="159426"/>
                  </a:lnTo>
                  <a:lnTo>
                    <a:pt x="57564" y="158646"/>
                  </a:lnTo>
                  <a:lnTo>
                    <a:pt x="56441" y="157856"/>
                  </a:lnTo>
                  <a:lnTo>
                    <a:pt x="55318" y="157058"/>
                  </a:lnTo>
                  <a:lnTo>
                    <a:pt x="54225" y="156259"/>
                  </a:lnTo>
                  <a:lnTo>
                    <a:pt x="53146" y="155442"/>
                  </a:lnTo>
                  <a:lnTo>
                    <a:pt x="52083" y="154616"/>
                  </a:lnTo>
                  <a:lnTo>
                    <a:pt x="51035" y="153790"/>
                  </a:lnTo>
                  <a:lnTo>
                    <a:pt x="49987" y="152954"/>
                  </a:lnTo>
                  <a:lnTo>
                    <a:pt x="48968" y="152110"/>
                  </a:lnTo>
                  <a:lnTo>
                    <a:pt x="47980" y="151256"/>
                  </a:lnTo>
                  <a:lnTo>
                    <a:pt x="46992" y="150393"/>
                  </a:lnTo>
                  <a:lnTo>
                    <a:pt x="46018" y="149521"/>
                  </a:lnTo>
                  <a:lnTo>
                    <a:pt x="45060" y="148649"/>
                  </a:lnTo>
                  <a:lnTo>
                    <a:pt x="44131" y="147767"/>
                  </a:lnTo>
                  <a:lnTo>
                    <a:pt x="43203" y="146877"/>
                  </a:lnTo>
                  <a:lnTo>
                    <a:pt x="42304" y="145977"/>
                  </a:lnTo>
                  <a:lnTo>
                    <a:pt x="41421" y="145077"/>
                  </a:lnTo>
                  <a:lnTo>
                    <a:pt x="40552" y="144159"/>
                  </a:lnTo>
                  <a:lnTo>
                    <a:pt x="39699" y="143241"/>
                  </a:lnTo>
                  <a:lnTo>
                    <a:pt x="38875" y="142314"/>
                  </a:lnTo>
                  <a:lnTo>
                    <a:pt x="38067" y="141387"/>
                  </a:lnTo>
                  <a:lnTo>
                    <a:pt x="37258" y="140451"/>
                  </a:lnTo>
                  <a:lnTo>
                    <a:pt x="36479" y="139505"/>
                  </a:lnTo>
                  <a:lnTo>
                    <a:pt x="35730" y="138550"/>
                  </a:lnTo>
                  <a:lnTo>
                    <a:pt x="34982" y="137586"/>
                  </a:lnTo>
                  <a:lnTo>
                    <a:pt x="34263" y="136622"/>
                  </a:lnTo>
                  <a:lnTo>
                    <a:pt x="33559" y="135658"/>
                  </a:lnTo>
                  <a:lnTo>
                    <a:pt x="32870" y="134676"/>
                  </a:lnTo>
                  <a:lnTo>
                    <a:pt x="32196" y="133694"/>
                  </a:lnTo>
                  <a:lnTo>
                    <a:pt x="31552" y="132702"/>
                  </a:lnTo>
                  <a:lnTo>
                    <a:pt x="30923" y="131711"/>
                  </a:lnTo>
                  <a:lnTo>
                    <a:pt x="30309" y="130710"/>
                  </a:lnTo>
                  <a:lnTo>
                    <a:pt x="29725" y="129700"/>
                  </a:lnTo>
                  <a:lnTo>
                    <a:pt x="29156" y="128691"/>
                  </a:lnTo>
                  <a:lnTo>
                    <a:pt x="28602" y="127672"/>
                  </a:lnTo>
                  <a:lnTo>
                    <a:pt x="28063" y="126653"/>
                  </a:lnTo>
                  <a:lnTo>
                    <a:pt x="27554" y="125624"/>
                  </a:lnTo>
                  <a:lnTo>
                    <a:pt x="27060" y="124587"/>
                  </a:lnTo>
                  <a:lnTo>
                    <a:pt x="26596" y="123550"/>
                  </a:lnTo>
                  <a:lnTo>
                    <a:pt x="26146" y="122503"/>
                  </a:lnTo>
                  <a:lnTo>
                    <a:pt x="25712" y="121456"/>
                  </a:lnTo>
                  <a:lnTo>
                    <a:pt x="25308" y="120401"/>
                  </a:lnTo>
                  <a:lnTo>
                    <a:pt x="24918" y="119345"/>
                  </a:lnTo>
                  <a:lnTo>
                    <a:pt x="24559" y="118280"/>
                  </a:lnTo>
                  <a:lnTo>
                    <a:pt x="24215" y="117215"/>
                  </a:lnTo>
                  <a:lnTo>
                    <a:pt x="23885" y="116141"/>
                  </a:lnTo>
                  <a:lnTo>
                    <a:pt x="23586" y="115058"/>
                  </a:lnTo>
                  <a:lnTo>
                    <a:pt x="23301" y="113984"/>
                  </a:lnTo>
                  <a:lnTo>
                    <a:pt x="23032" y="112891"/>
                  </a:lnTo>
                  <a:lnTo>
                    <a:pt x="22807" y="111808"/>
                  </a:lnTo>
                  <a:lnTo>
                    <a:pt x="22582" y="110706"/>
                  </a:lnTo>
                  <a:lnTo>
                    <a:pt x="22388" y="109614"/>
                  </a:lnTo>
                  <a:lnTo>
                    <a:pt x="22223" y="108512"/>
                  </a:lnTo>
                  <a:lnTo>
                    <a:pt x="22073" y="107401"/>
                  </a:lnTo>
                  <a:lnTo>
                    <a:pt x="21938" y="106291"/>
                  </a:lnTo>
                  <a:lnTo>
                    <a:pt x="21834" y="105180"/>
                  </a:lnTo>
                  <a:lnTo>
                    <a:pt x="21759" y="104060"/>
                  </a:lnTo>
                  <a:lnTo>
                    <a:pt x="21699" y="102940"/>
                  </a:lnTo>
                  <a:lnTo>
                    <a:pt x="21669" y="101811"/>
                  </a:lnTo>
                  <a:lnTo>
                    <a:pt x="21654" y="100681"/>
                  </a:lnTo>
                  <a:lnTo>
                    <a:pt x="21669" y="99745"/>
                  </a:lnTo>
                  <a:lnTo>
                    <a:pt x="21684" y="98809"/>
                  </a:lnTo>
                  <a:lnTo>
                    <a:pt x="21729" y="97872"/>
                  </a:lnTo>
                  <a:lnTo>
                    <a:pt x="21789" y="96936"/>
                  </a:lnTo>
                  <a:lnTo>
                    <a:pt x="21864" y="95999"/>
                  </a:lnTo>
                  <a:lnTo>
                    <a:pt x="21953" y="95063"/>
                  </a:lnTo>
                  <a:lnTo>
                    <a:pt x="22058" y="94127"/>
                  </a:lnTo>
                  <a:lnTo>
                    <a:pt x="22178" y="93199"/>
                  </a:lnTo>
                  <a:lnTo>
                    <a:pt x="22313" y="92263"/>
                  </a:lnTo>
                  <a:lnTo>
                    <a:pt x="22478" y="91336"/>
                  </a:lnTo>
                  <a:lnTo>
                    <a:pt x="22642" y="90409"/>
                  </a:lnTo>
                  <a:lnTo>
                    <a:pt x="22837" y="89481"/>
                  </a:lnTo>
                  <a:lnTo>
                    <a:pt x="23032" y="88563"/>
                  </a:lnTo>
                  <a:lnTo>
                    <a:pt x="23256" y="87636"/>
                  </a:lnTo>
                  <a:lnTo>
                    <a:pt x="23496" y="86718"/>
                  </a:lnTo>
                  <a:lnTo>
                    <a:pt x="23750" y="85800"/>
                  </a:lnTo>
                  <a:lnTo>
                    <a:pt x="24020" y="84882"/>
                  </a:lnTo>
                  <a:lnTo>
                    <a:pt x="24290" y="83964"/>
                  </a:lnTo>
                  <a:lnTo>
                    <a:pt x="24589" y="83055"/>
                  </a:lnTo>
                  <a:lnTo>
                    <a:pt x="24903" y="82137"/>
                  </a:lnTo>
                  <a:lnTo>
                    <a:pt x="25233" y="81228"/>
                  </a:lnTo>
                  <a:lnTo>
                    <a:pt x="25592" y="80329"/>
                  </a:lnTo>
                  <a:lnTo>
                    <a:pt x="25952" y="79420"/>
                  </a:lnTo>
                  <a:lnTo>
                    <a:pt x="26326" y="78520"/>
                  </a:lnTo>
                  <a:lnTo>
                    <a:pt x="26715" y="77620"/>
                  </a:lnTo>
                  <a:lnTo>
                    <a:pt x="27120" y="76730"/>
                  </a:lnTo>
                  <a:lnTo>
                    <a:pt x="27554" y="75839"/>
                  </a:lnTo>
                  <a:lnTo>
                    <a:pt x="27988" y="74949"/>
                  </a:lnTo>
                  <a:lnTo>
                    <a:pt x="28438" y="74058"/>
                  </a:lnTo>
                  <a:lnTo>
                    <a:pt x="28902" y="73177"/>
                  </a:lnTo>
                  <a:lnTo>
                    <a:pt x="29396" y="72296"/>
                  </a:lnTo>
                  <a:lnTo>
                    <a:pt x="29890" y="71415"/>
                  </a:lnTo>
                  <a:lnTo>
                    <a:pt x="30414" y="70542"/>
                  </a:lnTo>
                  <a:lnTo>
                    <a:pt x="30938" y="69670"/>
                  </a:lnTo>
                  <a:lnTo>
                    <a:pt x="31478" y="68807"/>
                  </a:lnTo>
                  <a:lnTo>
                    <a:pt x="32047" y="67944"/>
                  </a:lnTo>
                  <a:lnTo>
                    <a:pt x="32616" y="67081"/>
                  </a:lnTo>
                  <a:lnTo>
                    <a:pt x="33200" y="66228"/>
                  </a:lnTo>
                  <a:lnTo>
                    <a:pt x="33814" y="65374"/>
                  </a:lnTo>
                  <a:lnTo>
                    <a:pt x="34428" y="64529"/>
                  </a:lnTo>
                  <a:lnTo>
                    <a:pt x="35057" y="63685"/>
                  </a:lnTo>
                  <a:lnTo>
                    <a:pt x="35700" y="62840"/>
                  </a:lnTo>
                  <a:lnTo>
                    <a:pt x="36374" y="62005"/>
                  </a:lnTo>
                  <a:lnTo>
                    <a:pt x="37048" y="61169"/>
                  </a:lnTo>
                  <a:lnTo>
                    <a:pt x="37737" y="60343"/>
                  </a:lnTo>
                  <a:lnTo>
                    <a:pt x="38441" y="59526"/>
                  </a:lnTo>
                  <a:lnTo>
                    <a:pt x="39160" y="58700"/>
                  </a:lnTo>
                  <a:lnTo>
                    <a:pt x="39893" y="57892"/>
                  </a:lnTo>
                  <a:lnTo>
                    <a:pt x="40642" y="57075"/>
                  </a:lnTo>
                  <a:lnTo>
                    <a:pt x="41406" y="56276"/>
                  </a:lnTo>
                  <a:lnTo>
                    <a:pt x="42185" y="55478"/>
                  </a:lnTo>
                  <a:lnTo>
                    <a:pt x="42978" y="54679"/>
                  </a:lnTo>
                  <a:lnTo>
                    <a:pt x="43787" y="53889"/>
                  </a:lnTo>
                  <a:lnTo>
                    <a:pt x="44611" y="53100"/>
                  </a:lnTo>
                  <a:lnTo>
                    <a:pt x="45434" y="52319"/>
                  </a:lnTo>
                  <a:lnTo>
                    <a:pt x="46288" y="51548"/>
                  </a:lnTo>
                  <a:lnTo>
                    <a:pt x="47156" y="50777"/>
                  </a:lnTo>
                  <a:lnTo>
                    <a:pt x="48025" y="50015"/>
                  </a:lnTo>
                  <a:lnTo>
                    <a:pt x="48908" y="49253"/>
                  </a:lnTo>
                  <a:lnTo>
                    <a:pt x="49822" y="48500"/>
                  </a:lnTo>
                  <a:lnTo>
                    <a:pt x="50735" y="47757"/>
                  </a:lnTo>
                  <a:lnTo>
                    <a:pt x="51664" y="47013"/>
                  </a:lnTo>
                  <a:lnTo>
                    <a:pt x="52607" y="46279"/>
                  </a:lnTo>
                  <a:lnTo>
                    <a:pt x="53566" y="45544"/>
                  </a:lnTo>
                  <a:lnTo>
                    <a:pt x="53910" y="45278"/>
                  </a:lnTo>
                  <a:lnTo>
                    <a:pt x="54225" y="45003"/>
                  </a:lnTo>
                  <a:lnTo>
                    <a:pt x="54509" y="44718"/>
                  </a:lnTo>
                  <a:lnTo>
                    <a:pt x="54779" y="44424"/>
                  </a:lnTo>
                  <a:lnTo>
                    <a:pt x="55018" y="44131"/>
                  </a:lnTo>
                  <a:lnTo>
                    <a:pt x="55228" y="43828"/>
                  </a:lnTo>
                  <a:lnTo>
                    <a:pt x="55408" y="43525"/>
                  </a:lnTo>
                  <a:lnTo>
                    <a:pt x="55572" y="43213"/>
                  </a:lnTo>
                  <a:lnTo>
                    <a:pt x="55707" y="42900"/>
                  </a:lnTo>
                  <a:lnTo>
                    <a:pt x="55812" y="42588"/>
                  </a:lnTo>
                  <a:lnTo>
                    <a:pt x="55902" y="42267"/>
                  </a:lnTo>
                  <a:lnTo>
                    <a:pt x="55947" y="41955"/>
                  </a:lnTo>
                  <a:lnTo>
                    <a:pt x="55992" y="41634"/>
                  </a:lnTo>
                  <a:lnTo>
                    <a:pt x="55992" y="41312"/>
                  </a:lnTo>
                  <a:lnTo>
                    <a:pt x="55977" y="41000"/>
                  </a:lnTo>
                  <a:lnTo>
                    <a:pt x="55932" y="40679"/>
                  </a:lnTo>
                  <a:lnTo>
                    <a:pt x="55872" y="40367"/>
                  </a:lnTo>
                  <a:lnTo>
                    <a:pt x="55782" y="40045"/>
                  </a:lnTo>
                  <a:lnTo>
                    <a:pt x="55662" y="39742"/>
                  </a:lnTo>
                  <a:lnTo>
                    <a:pt x="55527" y="39430"/>
                  </a:lnTo>
                  <a:lnTo>
                    <a:pt x="55363" y="39127"/>
                  </a:lnTo>
                  <a:lnTo>
                    <a:pt x="55183" y="38824"/>
                  </a:lnTo>
                  <a:lnTo>
                    <a:pt x="54958" y="38531"/>
                  </a:lnTo>
                  <a:lnTo>
                    <a:pt x="54734" y="38246"/>
                  </a:lnTo>
                  <a:lnTo>
                    <a:pt x="54464" y="37961"/>
                  </a:lnTo>
                  <a:lnTo>
                    <a:pt x="54180" y="37686"/>
                  </a:lnTo>
                  <a:lnTo>
                    <a:pt x="53880" y="37420"/>
                  </a:lnTo>
                  <a:lnTo>
                    <a:pt x="53551" y="37163"/>
                  </a:lnTo>
                  <a:lnTo>
                    <a:pt x="53191" y="36906"/>
                  </a:lnTo>
                  <a:lnTo>
                    <a:pt x="52817" y="36667"/>
                  </a:lnTo>
                  <a:lnTo>
                    <a:pt x="52413" y="36438"/>
                  </a:lnTo>
                  <a:lnTo>
                    <a:pt x="51993" y="36217"/>
                  </a:lnTo>
                  <a:lnTo>
                    <a:pt x="51559" y="36006"/>
                  </a:lnTo>
                  <a:lnTo>
                    <a:pt x="51095" y="35813"/>
                  </a:lnTo>
                  <a:lnTo>
                    <a:pt x="50631" y="35630"/>
                  </a:lnTo>
                  <a:lnTo>
                    <a:pt x="50166" y="35474"/>
                  </a:lnTo>
                  <a:lnTo>
                    <a:pt x="49687" y="35327"/>
                  </a:lnTo>
                  <a:lnTo>
                    <a:pt x="49193" y="35198"/>
                  </a:lnTo>
                  <a:lnTo>
                    <a:pt x="48699" y="35088"/>
                  </a:lnTo>
                  <a:lnTo>
                    <a:pt x="48190" y="34987"/>
                  </a:lnTo>
                  <a:lnTo>
                    <a:pt x="47680" y="34904"/>
                  </a:lnTo>
                  <a:lnTo>
                    <a:pt x="47171" y="34840"/>
                  </a:lnTo>
                  <a:lnTo>
                    <a:pt x="46647" y="34785"/>
                  </a:lnTo>
                  <a:lnTo>
                    <a:pt x="46138" y="34748"/>
                  </a:lnTo>
                  <a:lnTo>
                    <a:pt x="45614" y="34730"/>
                  </a:lnTo>
                  <a:lnTo>
                    <a:pt x="45090" y="34721"/>
                  </a:lnTo>
                  <a:lnTo>
                    <a:pt x="44566" y="34730"/>
                  </a:lnTo>
                  <a:lnTo>
                    <a:pt x="44057" y="34758"/>
                  </a:lnTo>
                  <a:lnTo>
                    <a:pt x="43532" y="34794"/>
                  </a:lnTo>
                  <a:lnTo>
                    <a:pt x="43023" y="34849"/>
                  </a:lnTo>
                  <a:lnTo>
                    <a:pt x="42514" y="34923"/>
                  </a:lnTo>
                  <a:lnTo>
                    <a:pt x="42020" y="35005"/>
                  </a:lnTo>
                  <a:lnTo>
                    <a:pt x="41526" y="35106"/>
                  </a:lnTo>
                  <a:lnTo>
                    <a:pt x="41032" y="35226"/>
                  </a:lnTo>
                  <a:lnTo>
                    <a:pt x="40552" y="35354"/>
                  </a:lnTo>
                  <a:lnTo>
                    <a:pt x="40088" y="35492"/>
                  </a:lnTo>
                  <a:lnTo>
                    <a:pt x="39624" y="35657"/>
                  </a:lnTo>
                  <a:lnTo>
                    <a:pt x="39175" y="35832"/>
                  </a:lnTo>
                  <a:lnTo>
                    <a:pt x="38740" y="36015"/>
                  </a:lnTo>
                  <a:lnTo>
                    <a:pt x="38321" y="36217"/>
                  </a:lnTo>
                  <a:lnTo>
                    <a:pt x="37902" y="36438"/>
                  </a:lnTo>
                  <a:lnTo>
                    <a:pt x="37512" y="36667"/>
                  </a:lnTo>
                  <a:lnTo>
                    <a:pt x="37138" y="36915"/>
                  </a:lnTo>
                  <a:lnTo>
                    <a:pt x="36764" y="37172"/>
                  </a:lnTo>
                  <a:lnTo>
                    <a:pt x="35671" y="38017"/>
                  </a:lnTo>
                  <a:lnTo>
                    <a:pt x="34577" y="38861"/>
                  </a:lnTo>
                  <a:lnTo>
                    <a:pt x="33499" y="39715"/>
                  </a:lnTo>
                  <a:lnTo>
                    <a:pt x="32451" y="40578"/>
                  </a:lnTo>
                  <a:lnTo>
                    <a:pt x="31403" y="41441"/>
                  </a:lnTo>
                  <a:lnTo>
                    <a:pt x="30384" y="42322"/>
                  </a:lnTo>
                  <a:lnTo>
                    <a:pt x="29366" y="43194"/>
                  </a:lnTo>
                  <a:lnTo>
                    <a:pt x="28378" y="44085"/>
                  </a:lnTo>
                  <a:lnTo>
                    <a:pt x="27404" y="44975"/>
                  </a:lnTo>
                  <a:lnTo>
                    <a:pt x="26446" y="45875"/>
                  </a:lnTo>
                  <a:lnTo>
                    <a:pt x="25502" y="46784"/>
                  </a:lnTo>
                  <a:lnTo>
                    <a:pt x="24574" y="47693"/>
                  </a:lnTo>
                  <a:lnTo>
                    <a:pt x="23661" y="48611"/>
                  </a:lnTo>
                  <a:lnTo>
                    <a:pt x="22762" y="49529"/>
                  </a:lnTo>
                  <a:lnTo>
                    <a:pt x="21879" y="50456"/>
                  </a:lnTo>
                  <a:lnTo>
                    <a:pt x="21025" y="51392"/>
                  </a:lnTo>
                  <a:lnTo>
                    <a:pt x="20171" y="52329"/>
                  </a:lnTo>
                  <a:lnTo>
                    <a:pt x="19348" y="53274"/>
                  </a:lnTo>
                  <a:lnTo>
                    <a:pt x="18524" y="54220"/>
                  </a:lnTo>
                  <a:lnTo>
                    <a:pt x="17730" y="55175"/>
                  </a:lnTo>
                  <a:lnTo>
                    <a:pt x="16952" y="56129"/>
                  </a:lnTo>
                  <a:lnTo>
                    <a:pt x="16188" y="57093"/>
                  </a:lnTo>
                  <a:lnTo>
                    <a:pt x="15439" y="58057"/>
                  </a:lnTo>
                  <a:lnTo>
                    <a:pt x="14705" y="59030"/>
                  </a:lnTo>
                  <a:lnTo>
                    <a:pt x="14002" y="60013"/>
                  </a:lnTo>
                  <a:lnTo>
                    <a:pt x="13298" y="60995"/>
                  </a:lnTo>
                  <a:lnTo>
                    <a:pt x="12624" y="61977"/>
                  </a:lnTo>
                  <a:lnTo>
                    <a:pt x="11965" y="62969"/>
                  </a:lnTo>
                  <a:lnTo>
                    <a:pt x="11321" y="63969"/>
                  </a:lnTo>
                  <a:lnTo>
                    <a:pt x="10692" y="64961"/>
                  </a:lnTo>
                  <a:lnTo>
                    <a:pt x="10078" y="65971"/>
                  </a:lnTo>
                  <a:lnTo>
                    <a:pt x="9494" y="66971"/>
                  </a:lnTo>
                  <a:lnTo>
                    <a:pt x="8910" y="67981"/>
                  </a:lnTo>
                  <a:lnTo>
                    <a:pt x="8356" y="69000"/>
                  </a:lnTo>
                  <a:lnTo>
                    <a:pt x="7817" y="70019"/>
                  </a:lnTo>
                  <a:lnTo>
                    <a:pt x="7293" y="71038"/>
                  </a:lnTo>
                  <a:lnTo>
                    <a:pt x="6784" y="72066"/>
                  </a:lnTo>
                  <a:lnTo>
                    <a:pt x="6305" y="73095"/>
                  </a:lnTo>
                  <a:lnTo>
                    <a:pt x="5825" y="74123"/>
                  </a:lnTo>
                  <a:lnTo>
                    <a:pt x="5376" y="75160"/>
                  </a:lnTo>
                  <a:lnTo>
                    <a:pt x="4942" y="76198"/>
                  </a:lnTo>
                  <a:lnTo>
                    <a:pt x="4522" y="77235"/>
                  </a:lnTo>
                  <a:lnTo>
                    <a:pt x="4133" y="78281"/>
                  </a:lnTo>
                  <a:lnTo>
                    <a:pt x="3744" y="79328"/>
                  </a:lnTo>
                  <a:lnTo>
                    <a:pt x="3384" y="80375"/>
                  </a:lnTo>
                  <a:lnTo>
                    <a:pt x="3040" y="81421"/>
                  </a:lnTo>
                  <a:lnTo>
                    <a:pt x="2711" y="82477"/>
                  </a:lnTo>
                  <a:lnTo>
                    <a:pt x="2411" y="83533"/>
                  </a:lnTo>
                  <a:lnTo>
                    <a:pt x="2112" y="84598"/>
                  </a:lnTo>
                  <a:lnTo>
                    <a:pt x="1842" y="85653"/>
                  </a:lnTo>
                  <a:lnTo>
                    <a:pt x="1587" y="86718"/>
                  </a:lnTo>
                  <a:lnTo>
                    <a:pt x="1363" y="87783"/>
                  </a:lnTo>
                  <a:lnTo>
                    <a:pt x="1138" y="88848"/>
                  </a:lnTo>
                  <a:lnTo>
                    <a:pt x="943" y="89922"/>
                  </a:lnTo>
                  <a:lnTo>
                    <a:pt x="764" y="90987"/>
                  </a:lnTo>
                  <a:lnTo>
                    <a:pt x="599" y="92061"/>
                  </a:lnTo>
                  <a:lnTo>
                    <a:pt x="464" y="93135"/>
                  </a:lnTo>
                  <a:lnTo>
                    <a:pt x="344" y="94209"/>
                  </a:lnTo>
                  <a:lnTo>
                    <a:pt x="240" y="95283"/>
                  </a:lnTo>
                  <a:lnTo>
                    <a:pt x="150" y="96367"/>
                  </a:lnTo>
                  <a:lnTo>
                    <a:pt x="90" y="97441"/>
                  </a:lnTo>
                  <a:lnTo>
                    <a:pt x="30" y="98524"/>
                  </a:lnTo>
                  <a:lnTo>
                    <a:pt x="0" y="99607"/>
                  </a:lnTo>
                  <a:lnTo>
                    <a:pt x="0" y="100681"/>
                  </a:lnTo>
                  <a:lnTo>
                    <a:pt x="15" y="101985"/>
                  </a:lnTo>
                  <a:lnTo>
                    <a:pt x="45" y="103279"/>
                  </a:lnTo>
                  <a:lnTo>
                    <a:pt x="120" y="104574"/>
                  </a:lnTo>
                  <a:lnTo>
                    <a:pt x="210" y="105859"/>
                  </a:lnTo>
                  <a:lnTo>
                    <a:pt x="329" y="107144"/>
                  </a:lnTo>
                  <a:lnTo>
                    <a:pt x="479" y="108420"/>
                  </a:lnTo>
                  <a:lnTo>
                    <a:pt x="644" y="109696"/>
                  </a:lnTo>
                  <a:lnTo>
                    <a:pt x="839" y="110963"/>
                  </a:lnTo>
                  <a:lnTo>
                    <a:pt x="1063" y="112230"/>
                  </a:lnTo>
                  <a:lnTo>
                    <a:pt x="1318" y="113488"/>
                  </a:lnTo>
                  <a:lnTo>
                    <a:pt x="1587" y="114746"/>
                  </a:lnTo>
                  <a:lnTo>
                    <a:pt x="1887" y="116003"/>
                  </a:lnTo>
                  <a:lnTo>
                    <a:pt x="2216" y="117243"/>
                  </a:lnTo>
                  <a:lnTo>
                    <a:pt x="2561" y="118482"/>
                  </a:lnTo>
                  <a:lnTo>
                    <a:pt x="2935" y="119721"/>
                  </a:lnTo>
                  <a:lnTo>
                    <a:pt x="3339" y="120952"/>
                  </a:lnTo>
                  <a:lnTo>
                    <a:pt x="3759" y="122182"/>
                  </a:lnTo>
                  <a:lnTo>
                    <a:pt x="4208" y="123394"/>
                  </a:lnTo>
                  <a:lnTo>
                    <a:pt x="4672" y="124615"/>
                  </a:lnTo>
                  <a:lnTo>
                    <a:pt x="5166" y="125817"/>
                  </a:lnTo>
                  <a:lnTo>
                    <a:pt x="5691" y="127020"/>
                  </a:lnTo>
                  <a:lnTo>
                    <a:pt x="6230" y="128222"/>
                  </a:lnTo>
                  <a:lnTo>
                    <a:pt x="6799" y="129407"/>
                  </a:lnTo>
                  <a:lnTo>
                    <a:pt x="7383" y="130591"/>
                  </a:lnTo>
                  <a:lnTo>
                    <a:pt x="7997" y="131775"/>
                  </a:lnTo>
                  <a:lnTo>
                    <a:pt x="8641" y="132941"/>
                  </a:lnTo>
                  <a:lnTo>
                    <a:pt x="9300" y="134107"/>
                  </a:lnTo>
                  <a:lnTo>
                    <a:pt x="9973" y="135273"/>
                  </a:lnTo>
                  <a:lnTo>
                    <a:pt x="10677" y="136420"/>
                  </a:lnTo>
                  <a:lnTo>
                    <a:pt x="11396" y="137568"/>
                  </a:lnTo>
                  <a:lnTo>
                    <a:pt x="12145" y="138706"/>
                  </a:lnTo>
                  <a:lnTo>
                    <a:pt x="12908" y="139845"/>
                  </a:lnTo>
                  <a:lnTo>
                    <a:pt x="13702" y="140965"/>
                  </a:lnTo>
                  <a:lnTo>
                    <a:pt x="14511" y="142085"/>
                  </a:lnTo>
                  <a:lnTo>
                    <a:pt x="15349" y="143195"/>
                  </a:lnTo>
                  <a:lnTo>
                    <a:pt x="16203" y="144297"/>
                  </a:lnTo>
                  <a:lnTo>
                    <a:pt x="17087" y="145399"/>
                  </a:lnTo>
                  <a:lnTo>
                    <a:pt x="17985" y="146482"/>
                  </a:lnTo>
                  <a:lnTo>
                    <a:pt x="18899" y="147565"/>
                  </a:lnTo>
                  <a:lnTo>
                    <a:pt x="19842" y="148639"/>
                  </a:lnTo>
                  <a:lnTo>
                    <a:pt x="20800" y="149704"/>
                  </a:lnTo>
                  <a:lnTo>
                    <a:pt x="21774" y="150769"/>
                  </a:lnTo>
                  <a:lnTo>
                    <a:pt x="22777" y="151816"/>
                  </a:lnTo>
                  <a:lnTo>
                    <a:pt x="23795" y="152853"/>
                  </a:lnTo>
                  <a:lnTo>
                    <a:pt x="24829" y="153891"/>
                  </a:lnTo>
                  <a:lnTo>
                    <a:pt x="25892" y="154919"/>
                  </a:lnTo>
                  <a:lnTo>
                    <a:pt x="26970" y="155938"/>
                  </a:lnTo>
                  <a:lnTo>
                    <a:pt x="28063" y="156938"/>
                  </a:lnTo>
                  <a:lnTo>
                    <a:pt x="29186" y="157939"/>
                  </a:lnTo>
                  <a:lnTo>
                    <a:pt x="30324" y="158931"/>
                  </a:lnTo>
                  <a:lnTo>
                    <a:pt x="31478" y="159922"/>
                  </a:lnTo>
                  <a:lnTo>
                    <a:pt x="32646" y="160895"/>
                  </a:lnTo>
                  <a:lnTo>
                    <a:pt x="33844" y="161859"/>
                  </a:lnTo>
                  <a:lnTo>
                    <a:pt x="35042" y="162814"/>
                  </a:lnTo>
                  <a:lnTo>
                    <a:pt x="36270" y="163759"/>
                  </a:lnTo>
                  <a:lnTo>
                    <a:pt x="37527" y="164696"/>
                  </a:lnTo>
                  <a:lnTo>
                    <a:pt x="38785" y="165623"/>
                  </a:lnTo>
                  <a:lnTo>
                    <a:pt x="40073" y="166541"/>
                  </a:lnTo>
                  <a:lnTo>
                    <a:pt x="41361" y="167450"/>
                  </a:lnTo>
                  <a:lnTo>
                    <a:pt x="42679" y="168350"/>
                  </a:lnTo>
                  <a:lnTo>
                    <a:pt x="44012" y="169240"/>
                  </a:lnTo>
                  <a:lnTo>
                    <a:pt x="45374" y="170121"/>
                  </a:lnTo>
                  <a:lnTo>
                    <a:pt x="46737" y="170994"/>
                  </a:lnTo>
                  <a:lnTo>
                    <a:pt x="48115" y="171847"/>
                  </a:lnTo>
                  <a:lnTo>
                    <a:pt x="49522" y="172701"/>
                  </a:lnTo>
                  <a:lnTo>
                    <a:pt x="50945" y="173536"/>
                  </a:lnTo>
                  <a:lnTo>
                    <a:pt x="52368" y="174372"/>
                  </a:lnTo>
                  <a:lnTo>
                    <a:pt x="53820" y="175189"/>
                  </a:lnTo>
                  <a:lnTo>
                    <a:pt x="55288" y="175997"/>
                  </a:lnTo>
                  <a:lnTo>
                    <a:pt x="56770" y="176795"/>
                  </a:lnTo>
                  <a:lnTo>
                    <a:pt x="58268" y="177576"/>
                  </a:lnTo>
                  <a:lnTo>
                    <a:pt x="59780" y="178356"/>
                  </a:lnTo>
                  <a:lnTo>
                    <a:pt x="61308" y="179118"/>
                  </a:lnTo>
                  <a:lnTo>
                    <a:pt x="62850" y="179871"/>
                  </a:lnTo>
                  <a:lnTo>
                    <a:pt x="64408" y="180614"/>
                  </a:lnTo>
                  <a:lnTo>
                    <a:pt x="65980" y="181349"/>
                  </a:lnTo>
                  <a:lnTo>
                    <a:pt x="67567" y="182065"/>
                  </a:lnTo>
                  <a:lnTo>
                    <a:pt x="69170" y="182772"/>
                  </a:lnTo>
                  <a:lnTo>
                    <a:pt x="70787" y="183470"/>
                  </a:lnTo>
                  <a:lnTo>
                    <a:pt x="72419" y="184158"/>
                  </a:lnTo>
                  <a:lnTo>
                    <a:pt x="74066" y="184828"/>
                  </a:lnTo>
                  <a:lnTo>
                    <a:pt x="75729" y="185489"/>
                  </a:lnTo>
                  <a:lnTo>
                    <a:pt x="77391" y="186141"/>
                  </a:lnTo>
                  <a:lnTo>
                    <a:pt x="79083" y="186774"/>
                  </a:lnTo>
                  <a:lnTo>
                    <a:pt x="80775" y="187399"/>
                  </a:lnTo>
                  <a:lnTo>
                    <a:pt x="82497" y="188014"/>
                  </a:lnTo>
                  <a:lnTo>
                    <a:pt x="84220" y="188620"/>
                  </a:lnTo>
                  <a:lnTo>
                    <a:pt x="85957" y="189207"/>
                  </a:lnTo>
                  <a:lnTo>
                    <a:pt x="87709" y="189776"/>
                  </a:lnTo>
                  <a:lnTo>
                    <a:pt x="89461" y="190346"/>
                  </a:lnTo>
                  <a:lnTo>
                    <a:pt x="91243" y="190896"/>
                  </a:lnTo>
                  <a:lnTo>
                    <a:pt x="93025" y="191429"/>
                  </a:lnTo>
                  <a:lnTo>
                    <a:pt x="94822" y="191952"/>
                  </a:lnTo>
                  <a:lnTo>
                    <a:pt x="96634" y="192466"/>
                  </a:lnTo>
                  <a:lnTo>
                    <a:pt x="98461" y="192962"/>
                  </a:lnTo>
                  <a:lnTo>
                    <a:pt x="100303" y="193449"/>
                  </a:lnTo>
                  <a:lnTo>
                    <a:pt x="102145" y="193917"/>
                  </a:lnTo>
                  <a:lnTo>
                    <a:pt x="104002" y="194376"/>
                  </a:lnTo>
                  <a:lnTo>
                    <a:pt x="105873" y="194826"/>
                  </a:lnTo>
                  <a:lnTo>
                    <a:pt x="107745" y="195257"/>
                  </a:lnTo>
                  <a:lnTo>
                    <a:pt x="109632" y="195670"/>
                  </a:lnTo>
                  <a:lnTo>
                    <a:pt x="111534" y="196074"/>
                  </a:lnTo>
                  <a:lnTo>
                    <a:pt x="113451" y="196460"/>
                  </a:lnTo>
                  <a:lnTo>
                    <a:pt x="115368" y="196836"/>
                  </a:lnTo>
                  <a:lnTo>
                    <a:pt x="117299" y="197203"/>
                  </a:lnTo>
                  <a:lnTo>
                    <a:pt x="119246" y="197543"/>
                  </a:lnTo>
                  <a:lnTo>
                    <a:pt x="121193" y="197883"/>
                  </a:lnTo>
                  <a:lnTo>
                    <a:pt x="123155" y="198195"/>
                  </a:lnTo>
                  <a:lnTo>
                    <a:pt x="125116" y="198498"/>
                  </a:lnTo>
                  <a:lnTo>
                    <a:pt x="127093" y="198792"/>
                  </a:lnTo>
                  <a:lnTo>
                    <a:pt x="129085" y="199067"/>
                  </a:lnTo>
                  <a:lnTo>
                    <a:pt x="131091" y="199324"/>
                  </a:lnTo>
                  <a:lnTo>
                    <a:pt x="133098" y="199572"/>
                  </a:lnTo>
                  <a:lnTo>
                    <a:pt x="135105" y="199801"/>
                  </a:lnTo>
                  <a:lnTo>
                    <a:pt x="137126" y="200012"/>
                  </a:lnTo>
                  <a:lnTo>
                    <a:pt x="139163" y="200214"/>
                  </a:lnTo>
                  <a:lnTo>
                    <a:pt x="141199" y="200398"/>
                  </a:lnTo>
                  <a:lnTo>
                    <a:pt x="143251" y="200563"/>
                  </a:lnTo>
                  <a:lnTo>
                    <a:pt x="145303" y="200719"/>
                  </a:lnTo>
                  <a:lnTo>
                    <a:pt x="147369" y="200857"/>
                  </a:lnTo>
                  <a:lnTo>
                    <a:pt x="149436" y="200976"/>
                  </a:lnTo>
                  <a:lnTo>
                    <a:pt x="151517" y="201077"/>
                  </a:lnTo>
                  <a:lnTo>
                    <a:pt x="153599" y="201169"/>
                  </a:lnTo>
                  <a:lnTo>
                    <a:pt x="155680" y="201243"/>
                  </a:lnTo>
                  <a:lnTo>
                    <a:pt x="157792" y="201298"/>
                  </a:lnTo>
                  <a:lnTo>
                    <a:pt x="159888" y="201344"/>
                  </a:lnTo>
                  <a:lnTo>
                    <a:pt x="162000" y="201362"/>
                  </a:lnTo>
                  <a:lnTo>
                    <a:pt x="164126" y="201371"/>
                  </a:lnTo>
                  <a:lnTo>
                    <a:pt x="166238" y="201362"/>
                  </a:lnTo>
                  <a:lnTo>
                    <a:pt x="168349" y="201344"/>
                  </a:lnTo>
                  <a:lnTo>
                    <a:pt x="170461" y="201298"/>
                  </a:lnTo>
                  <a:lnTo>
                    <a:pt x="172557" y="201243"/>
                  </a:lnTo>
                  <a:lnTo>
                    <a:pt x="174639" y="201169"/>
                  </a:lnTo>
                  <a:lnTo>
                    <a:pt x="176735" y="201077"/>
                  </a:lnTo>
                  <a:lnTo>
                    <a:pt x="178802" y="200976"/>
                  </a:lnTo>
                  <a:lnTo>
                    <a:pt x="180883" y="200857"/>
                  </a:lnTo>
                  <a:lnTo>
                    <a:pt x="182935" y="200719"/>
                  </a:lnTo>
                  <a:lnTo>
                    <a:pt x="185001" y="200563"/>
                  </a:lnTo>
                  <a:lnTo>
                    <a:pt x="187038" y="200398"/>
                  </a:lnTo>
                  <a:lnTo>
                    <a:pt x="189075" y="200214"/>
                  </a:lnTo>
                  <a:lnTo>
                    <a:pt x="191111" y="200012"/>
                  </a:lnTo>
                  <a:lnTo>
                    <a:pt x="193133" y="199801"/>
                  </a:lnTo>
                  <a:lnTo>
                    <a:pt x="195154" y="199572"/>
                  </a:lnTo>
                  <a:lnTo>
                    <a:pt x="197161" y="199324"/>
                  </a:lnTo>
                  <a:lnTo>
                    <a:pt x="199153" y="199067"/>
                  </a:lnTo>
                  <a:lnTo>
                    <a:pt x="201144" y="198792"/>
                  </a:lnTo>
                  <a:lnTo>
                    <a:pt x="203121" y="198498"/>
                  </a:lnTo>
                  <a:lnTo>
                    <a:pt x="205083" y="198195"/>
                  </a:lnTo>
                  <a:lnTo>
                    <a:pt x="207045" y="197883"/>
                  </a:lnTo>
                  <a:lnTo>
                    <a:pt x="209006" y="197543"/>
                  </a:lnTo>
                  <a:lnTo>
                    <a:pt x="210938" y="197203"/>
                  </a:lnTo>
                  <a:lnTo>
                    <a:pt x="212870" y="196836"/>
                  </a:lnTo>
                  <a:lnTo>
                    <a:pt x="214787" y="196460"/>
                  </a:lnTo>
                  <a:lnTo>
                    <a:pt x="216704" y="196074"/>
                  </a:lnTo>
                  <a:lnTo>
                    <a:pt x="218605" y="195670"/>
                  </a:lnTo>
                  <a:lnTo>
                    <a:pt x="220492" y="195257"/>
                  </a:lnTo>
                  <a:lnTo>
                    <a:pt x="222379" y="194826"/>
                  </a:lnTo>
                  <a:lnTo>
                    <a:pt x="224236" y="194376"/>
                  </a:lnTo>
                  <a:lnTo>
                    <a:pt x="226093" y="193917"/>
                  </a:lnTo>
                  <a:lnTo>
                    <a:pt x="227950" y="193449"/>
                  </a:lnTo>
                  <a:lnTo>
                    <a:pt x="229777" y="192962"/>
                  </a:lnTo>
                  <a:lnTo>
                    <a:pt x="231604" y="192466"/>
                  </a:lnTo>
                  <a:lnTo>
                    <a:pt x="233416" y="191952"/>
                  </a:lnTo>
                  <a:lnTo>
                    <a:pt x="235213" y="191429"/>
                  </a:lnTo>
                  <a:lnTo>
                    <a:pt x="236995" y="190896"/>
                  </a:lnTo>
                  <a:lnTo>
                    <a:pt x="238777" y="190346"/>
                  </a:lnTo>
                  <a:lnTo>
                    <a:pt x="240544" y="189776"/>
                  </a:lnTo>
                  <a:lnTo>
                    <a:pt x="242281" y="189207"/>
                  </a:lnTo>
                  <a:lnTo>
                    <a:pt x="244018" y="188620"/>
                  </a:lnTo>
                  <a:lnTo>
                    <a:pt x="245755" y="188014"/>
                  </a:lnTo>
                  <a:lnTo>
                    <a:pt x="247462" y="187399"/>
                  </a:lnTo>
                  <a:lnTo>
                    <a:pt x="249154" y="186774"/>
                  </a:lnTo>
                  <a:lnTo>
                    <a:pt x="250847" y="186141"/>
                  </a:lnTo>
                  <a:lnTo>
                    <a:pt x="252524" y="185489"/>
                  </a:lnTo>
                  <a:lnTo>
                    <a:pt x="254171" y="184828"/>
                  </a:lnTo>
                  <a:lnTo>
                    <a:pt x="255818" y="184158"/>
                  </a:lnTo>
                  <a:lnTo>
                    <a:pt x="257451" y="183470"/>
                  </a:lnTo>
                  <a:lnTo>
                    <a:pt x="259068" y="182772"/>
                  </a:lnTo>
                  <a:lnTo>
                    <a:pt x="260670" y="182065"/>
                  </a:lnTo>
                  <a:lnTo>
                    <a:pt x="262258" y="181349"/>
                  </a:lnTo>
                  <a:lnTo>
                    <a:pt x="263830" y="180614"/>
                  </a:lnTo>
                  <a:lnTo>
                    <a:pt x="265387" y="179871"/>
                  </a:lnTo>
                  <a:lnTo>
                    <a:pt x="266930" y="179118"/>
                  </a:lnTo>
                  <a:lnTo>
                    <a:pt x="268457" y="178356"/>
                  </a:lnTo>
                  <a:lnTo>
                    <a:pt x="269970" y="177576"/>
                  </a:lnTo>
                  <a:lnTo>
                    <a:pt x="271467" y="176795"/>
                  </a:lnTo>
                  <a:lnTo>
                    <a:pt x="272950" y="175997"/>
                  </a:lnTo>
                  <a:lnTo>
                    <a:pt x="274417" y="175189"/>
                  </a:lnTo>
                  <a:lnTo>
                    <a:pt x="275870" y="174372"/>
                  </a:lnTo>
                  <a:lnTo>
                    <a:pt x="277292" y="173536"/>
                  </a:lnTo>
                  <a:lnTo>
                    <a:pt x="278715" y="172701"/>
                  </a:lnTo>
                  <a:lnTo>
                    <a:pt x="280123" y="171847"/>
                  </a:lnTo>
                  <a:lnTo>
                    <a:pt x="281500" y="170994"/>
                  </a:lnTo>
                  <a:lnTo>
                    <a:pt x="282878" y="170121"/>
                  </a:lnTo>
                  <a:lnTo>
                    <a:pt x="284226" y="169240"/>
                  </a:lnTo>
                  <a:lnTo>
                    <a:pt x="285559" y="168350"/>
                  </a:lnTo>
                  <a:lnTo>
                    <a:pt x="286876" y="167450"/>
                  </a:lnTo>
                  <a:lnTo>
                    <a:pt x="288179" y="166541"/>
                  </a:lnTo>
                  <a:lnTo>
                    <a:pt x="289452" y="165623"/>
                  </a:lnTo>
                  <a:lnTo>
                    <a:pt x="290725" y="164696"/>
                  </a:lnTo>
                  <a:lnTo>
                    <a:pt x="291968" y="163759"/>
                  </a:lnTo>
                  <a:lnTo>
                    <a:pt x="293196" y="162814"/>
                  </a:lnTo>
                  <a:lnTo>
                    <a:pt x="294409" y="161859"/>
                  </a:lnTo>
                  <a:lnTo>
                    <a:pt x="295592" y="160895"/>
                  </a:lnTo>
                  <a:lnTo>
                    <a:pt x="296775" y="159922"/>
                  </a:lnTo>
                  <a:lnTo>
                    <a:pt x="297928" y="158931"/>
                  </a:lnTo>
                  <a:lnTo>
                    <a:pt x="299051" y="157939"/>
                  </a:lnTo>
                  <a:lnTo>
                    <a:pt x="300174" y="156938"/>
                  </a:lnTo>
                  <a:lnTo>
                    <a:pt x="301267" y="155938"/>
                  </a:lnTo>
                  <a:lnTo>
                    <a:pt x="302346" y="154919"/>
                  </a:lnTo>
                  <a:lnTo>
                    <a:pt x="303409" y="153891"/>
                  </a:lnTo>
                  <a:lnTo>
                    <a:pt x="304442" y="152853"/>
                  </a:lnTo>
                  <a:lnTo>
                    <a:pt x="305460" y="151816"/>
                  </a:lnTo>
                  <a:lnTo>
                    <a:pt x="306464" y="150769"/>
                  </a:lnTo>
                  <a:lnTo>
                    <a:pt x="307452" y="149704"/>
                  </a:lnTo>
                  <a:lnTo>
                    <a:pt x="308411" y="148639"/>
                  </a:lnTo>
                  <a:lnTo>
                    <a:pt x="309339" y="147565"/>
                  </a:lnTo>
                  <a:lnTo>
                    <a:pt x="310267" y="146482"/>
                  </a:lnTo>
                  <a:lnTo>
                    <a:pt x="311151" y="145399"/>
                  </a:lnTo>
                  <a:lnTo>
                    <a:pt x="312035" y="144297"/>
                  </a:lnTo>
                  <a:lnTo>
                    <a:pt x="312888" y="143195"/>
                  </a:lnTo>
                  <a:lnTo>
                    <a:pt x="313727" y="142085"/>
                  </a:lnTo>
                  <a:lnTo>
                    <a:pt x="314535" y="140965"/>
                  </a:lnTo>
                  <a:lnTo>
                    <a:pt x="315329" y="139845"/>
                  </a:lnTo>
                  <a:lnTo>
                    <a:pt x="316093" y="138706"/>
                  </a:lnTo>
                  <a:lnTo>
                    <a:pt x="316842" y="137568"/>
                  </a:lnTo>
                  <a:lnTo>
                    <a:pt x="317560" y="136420"/>
                  </a:lnTo>
                  <a:lnTo>
                    <a:pt x="318264" y="135273"/>
                  </a:lnTo>
                  <a:lnTo>
                    <a:pt x="318953" y="134107"/>
                  </a:lnTo>
                  <a:lnTo>
                    <a:pt x="319612" y="132941"/>
                  </a:lnTo>
                  <a:lnTo>
                    <a:pt x="320241" y="131775"/>
                  </a:lnTo>
                  <a:lnTo>
                    <a:pt x="320855" y="130591"/>
                  </a:lnTo>
                  <a:lnTo>
                    <a:pt x="321439" y="129407"/>
                  </a:lnTo>
                  <a:lnTo>
                    <a:pt x="322008" y="128222"/>
                  </a:lnTo>
                  <a:lnTo>
                    <a:pt x="322547" y="127020"/>
                  </a:lnTo>
                  <a:lnTo>
                    <a:pt x="323071" y="125817"/>
                  </a:lnTo>
                  <a:lnTo>
                    <a:pt x="323565" y="124615"/>
                  </a:lnTo>
                  <a:lnTo>
                    <a:pt x="324030" y="123394"/>
                  </a:lnTo>
                  <a:lnTo>
                    <a:pt x="324479" y="122182"/>
                  </a:lnTo>
                  <a:lnTo>
                    <a:pt x="324898" y="120952"/>
                  </a:lnTo>
                  <a:lnTo>
                    <a:pt x="325302" y="119721"/>
                  </a:lnTo>
                  <a:lnTo>
                    <a:pt x="325677" y="118482"/>
                  </a:lnTo>
                  <a:lnTo>
                    <a:pt x="326021" y="117243"/>
                  </a:lnTo>
                  <a:lnTo>
                    <a:pt x="326351" y="116003"/>
                  </a:lnTo>
                  <a:lnTo>
                    <a:pt x="326650" y="114746"/>
                  </a:lnTo>
                  <a:lnTo>
                    <a:pt x="326920" y="113488"/>
                  </a:lnTo>
                  <a:lnTo>
                    <a:pt x="327174" y="112230"/>
                  </a:lnTo>
                  <a:lnTo>
                    <a:pt x="327399" y="110963"/>
                  </a:lnTo>
                  <a:lnTo>
                    <a:pt x="327594" y="109696"/>
                  </a:lnTo>
                  <a:lnTo>
                    <a:pt x="327758" y="108420"/>
                  </a:lnTo>
                  <a:lnTo>
                    <a:pt x="327908" y="107144"/>
                  </a:lnTo>
                  <a:lnTo>
                    <a:pt x="328028" y="105859"/>
                  </a:lnTo>
                  <a:lnTo>
                    <a:pt x="328118" y="104574"/>
                  </a:lnTo>
                  <a:lnTo>
                    <a:pt x="328193" y="103279"/>
                  </a:lnTo>
                  <a:lnTo>
                    <a:pt x="328223" y="101985"/>
                  </a:lnTo>
                  <a:lnTo>
                    <a:pt x="328237" y="100681"/>
                  </a:lnTo>
                  <a:lnTo>
                    <a:pt x="328223" y="99387"/>
                  </a:lnTo>
                  <a:lnTo>
                    <a:pt x="328193" y="98093"/>
                  </a:lnTo>
                  <a:lnTo>
                    <a:pt x="328118" y="96798"/>
                  </a:lnTo>
                  <a:lnTo>
                    <a:pt x="328028" y="95513"/>
                  </a:lnTo>
                  <a:lnTo>
                    <a:pt x="327908" y="94228"/>
                  </a:lnTo>
                  <a:lnTo>
                    <a:pt x="327758" y="92952"/>
                  </a:lnTo>
                  <a:lnTo>
                    <a:pt x="327594" y="91676"/>
                  </a:lnTo>
                  <a:lnTo>
                    <a:pt x="327399" y="90409"/>
                  </a:lnTo>
                  <a:lnTo>
                    <a:pt x="327174" y="89142"/>
                  </a:lnTo>
                  <a:lnTo>
                    <a:pt x="326920" y="87884"/>
                  </a:lnTo>
                  <a:lnTo>
                    <a:pt x="326650" y="86626"/>
                  </a:lnTo>
                  <a:lnTo>
                    <a:pt x="326351" y="85378"/>
                  </a:lnTo>
                  <a:lnTo>
                    <a:pt x="326021" y="84129"/>
                  </a:lnTo>
                  <a:lnTo>
                    <a:pt x="325677" y="82890"/>
                  </a:lnTo>
                  <a:lnTo>
                    <a:pt x="325302" y="81651"/>
                  </a:lnTo>
                  <a:lnTo>
                    <a:pt x="324898" y="80420"/>
                  </a:lnTo>
                  <a:lnTo>
                    <a:pt x="324479" y="79199"/>
                  </a:lnTo>
                  <a:lnTo>
                    <a:pt x="324030" y="77978"/>
                  </a:lnTo>
                  <a:lnTo>
                    <a:pt x="323565" y="76758"/>
                  </a:lnTo>
                  <a:lnTo>
                    <a:pt x="323071" y="75555"/>
                  </a:lnTo>
                  <a:lnTo>
                    <a:pt x="322547" y="74352"/>
                  </a:lnTo>
                  <a:lnTo>
                    <a:pt x="322008" y="73150"/>
                  </a:lnTo>
                  <a:lnTo>
                    <a:pt x="321439" y="71965"/>
                  </a:lnTo>
                  <a:lnTo>
                    <a:pt x="320855" y="70781"/>
                  </a:lnTo>
                  <a:lnTo>
                    <a:pt x="320241" y="69597"/>
                  </a:lnTo>
                  <a:lnTo>
                    <a:pt x="319612" y="68431"/>
                  </a:lnTo>
                  <a:lnTo>
                    <a:pt x="318953" y="67265"/>
                  </a:lnTo>
                  <a:lnTo>
                    <a:pt x="318264" y="66099"/>
                  </a:lnTo>
                  <a:lnTo>
                    <a:pt x="317560" y="64952"/>
                  </a:lnTo>
                  <a:lnTo>
                    <a:pt x="316842" y="63804"/>
                  </a:lnTo>
                  <a:lnTo>
                    <a:pt x="316093" y="62666"/>
                  </a:lnTo>
                  <a:lnTo>
                    <a:pt x="315329" y="61537"/>
                  </a:lnTo>
                  <a:lnTo>
                    <a:pt x="314535" y="60407"/>
                  </a:lnTo>
                  <a:lnTo>
                    <a:pt x="313727" y="59287"/>
                  </a:lnTo>
                  <a:lnTo>
                    <a:pt x="312888" y="58177"/>
                  </a:lnTo>
                  <a:lnTo>
                    <a:pt x="312035" y="57075"/>
                  </a:lnTo>
                  <a:lnTo>
                    <a:pt x="311151" y="55973"/>
                  </a:lnTo>
                  <a:lnTo>
                    <a:pt x="310267" y="54890"/>
                  </a:lnTo>
                  <a:lnTo>
                    <a:pt x="309339" y="53807"/>
                  </a:lnTo>
                  <a:lnTo>
                    <a:pt x="308411" y="52733"/>
                  </a:lnTo>
                  <a:lnTo>
                    <a:pt x="307452" y="51668"/>
                  </a:lnTo>
                  <a:lnTo>
                    <a:pt x="306464" y="50612"/>
                  </a:lnTo>
                  <a:lnTo>
                    <a:pt x="305460" y="49556"/>
                  </a:lnTo>
                  <a:lnTo>
                    <a:pt x="304442" y="48519"/>
                  </a:lnTo>
                  <a:lnTo>
                    <a:pt x="303409" y="47481"/>
                  </a:lnTo>
                  <a:lnTo>
                    <a:pt x="302346" y="46453"/>
                  </a:lnTo>
                  <a:lnTo>
                    <a:pt x="301267" y="45443"/>
                  </a:lnTo>
                  <a:lnTo>
                    <a:pt x="300174" y="44434"/>
                  </a:lnTo>
                  <a:lnTo>
                    <a:pt x="299051" y="43433"/>
                  </a:lnTo>
                  <a:lnTo>
                    <a:pt x="297928" y="42441"/>
                  </a:lnTo>
                  <a:lnTo>
                    <a:pt x="296775" y="41459"/>
                  </a:lnTo>
                  <a:lnTo>
                    <a:pt x="295592" y="40486"/>
                  </a:lnTo>
                  <a:lnTo>
                    <a:pt x="294409" y="39513"/>
                  </a:lnTo>
                  <a:lnTo>
                    <a:pt x="293196" y="38558"/>
                  </a:lnTo>
                  <a:lnTo>
                    <a:pt x="291968" y="37613"/>
                  </a:lnTo>
                  <a:lnTo>
                    <a:pt x="290725" y="36676"/>
                  </a:lnTo>
                  <a:lnTo>
                    <a:pt x="289452" y="35749"/>
                  </a:lnTo>
                  <a:lnTo>
                    <a:pt x="288179" y="34831"/>
                  </a:lnTo>
                  <a:lnTo>
                    <a:pt x="286876" y="33922"/>
                  </a:lnTo>
                  <a:lnTo>
                    <a:pt x="285559" y="33022"/>
                  </a:lnTo>
                  <a:lnTo>
                    <a:pt x="284226" y="32132"/>
                  </a:lnTo>
                  <a:lnTo>
                    <a:pt x="282878" y="31251"/>
                  </a:lnTo>
                  <a:lnTo>
                    <a:pt x="281500" y="30379"/>
                  </a:lnTo>
                  <a:lnTo>
                    <a:pt x="280123" y="29525"/>
                  </a:lnTo>
                  <a:lnTo>
                    <a:pt x="278715" y="28671"/>
                  </a:lnTo>
                  <a:lnTo>
                    <a:pt x="277292" y="27836"/>
                  </a:lnTo>
                  <a:lnTo>
                    <a:pt x="275870" y="27009"/>
                  </a:lnTo>
                  <a:lnTo>
                    <a:pt x="274417" y="26183"/>
                  </a:lnTo>
                  <a:lnTo>
                    <a:pt x="272950" y="25375"/>
                  </a:lnTo>
                  <a:lnTo>
                    <a:pt x="271467" y="24586"/>
                  </a:lnTo>
                  <a:lnTo>
                    <a:pt x="269970" y="23796"/>
                  </a:lnTo>
                  <a:lnTo>
                    <a:pt x="268457" y="23016"/>
                  </a:lnTo>
                  <a:lnTo>
                    <a:pt x="266930" y="22254"/>
                  </a:lnTo>
                  <a:lnTo>
                    <a:pt x="265387" y="21501"/>
                  </a:lnTo>
                  <a:lnTo>
                    <a:pt x="263830" y="20758"/>
                  </a:lnTo>
                  <a:lnTo>
                    <a:pt x="262258" y="20032"/>
                  </a:lnTo>
                  <a:lnTo>
                    <a:pt x="260670" y="19307"/>
                  </a:lnTo>
                  <a:lnTo>
                    <a:pt x="259068" y="18600"/>
                  </a:lnTo>
                  <a:lnTo>
                    <a:pt x="257451" y="17902"/>
                  </a:lnTo>
                  <a:lnTo>
                    <a:pt x="255818" y="17214"/>
                  </a:lnTo>
                  <a:lnTo>
                    <a:pt x="254171" y="16544"/>
                  </a:lnTo>
                  <a:lnTo>
                    <a:pt x="252524" y="15883"/>
                  </a:lnTo>
                  <a:lnTo>
                    <a:pt x="250847" y="15231"/>
                  </a:lnTo>
                  <a:lnTo>
                    <a:pt x="249154" y="14598"/>
                  </a:lnTo>
                  <a:lnTo>
                    <a:pt x="247462" y="13973"/>
                  </a:lnTo>
                  <a:lnTo>
                    <a:pt x="245755" y="13358"/>
                  </a:lnTo>
                  <a:lnTo>
                    <a:pt x="244018" y="12752"/>
                  </a:lnTo>
                  <a:lnTo>
                    <a:pt x="242281" y="12165"/>
                  </a:lnTo>
                  <a:lnTo>
                    <a:pt x="240544" y="11596"/>
                  </a:lnTo>
                  <a:lnTo>
                    <a:pt x="238777" y="11026"/>
                  </a:lnTo>
                  <a:lnTo>
                    <a:pt x="236995" y="10476"/>
                  </a:lnTo>
                  <a:lnTo>
                    <a:pt x="235213" y="9943"/>
                  </a:lnTo>
                  <a:lnTo>
                    <a:pt x="233416" y="9420"/>
                  </a:lnTo>
                  <a:lnTo>
                    <a:pt x="231604" y="8906"/>
                  </a:lnTo>
                  <a:lnTo>
                    <a:pt x="229777" y="8410"/>
                  </a:lnTo>
                  <a:lnTo>
                    <a:pt x="227950" y="7923"/>
                  </a:lnTo>
                  <a:lnTo>
                    <a:pt x="226093" y="7455"/>
                  </a:lnTo>
                  <a:lnTo>
                    <a:pt x="224236" y="6996"/>
                  </a:lnTo>
                  <a:lnTo>
                    <a:pt x="222379" y="6546"/>
                  </a:lnTo>
                  <a:lnTo>
                    <a:pt x="220492" y="6115"/>
                  </a:lnTo>
                  <a:lnTo>
                    <a:pt x="218605" y="5702"/>
                  </a:lnTo>
                  <a:lnTo>
                    <a:pt x="216704" y="5298"/>
                  </a:lnTo>
                  <a:lnTo>
                    <a:pt x="214787" y="4903"/>
                  </a:lnTo>
                  <a:lnTo>
                    <a:pt x="212870" y="4536"/>
                  </a:lnTo>
                  <a:lnTo>
                    <a:pt x="210938" y="4169"/>
                  </a:lnTo>
                  <a:lnTo>
                    <a:pt x="209006" y="3820"/>
                  </a:lnTo>
                  <a:lnTo>
                    <a:pt x="207045" y="3489"/>
                  </a:lnTo>
                  <a:lnTo>
                    <a:pt x="205083" y="3177"/>
                  </a:lnTo>
                  <a:lnTo>
                    <a:pt x="203121" y="2865"/>
                  </a:lnTo>
                  <a:lnTo>
                    <a:pt x="201144" y="2581"/>
                  </a:lnTo>
                  <a:lnTo>
                    <a:pt x="199153" y="2305"/>
                  </a:lnTo>
                  <a:lnTo>
                    <a:pt x="197161" y="2048"/>
                  </a:lnTo>
                  <a:lnTo>
                    <a:pt x="195154" y="1800"/>
                  </a:lnTo>
                  <a:lnTo>
                    <a:pt x="193133" y="1571"/>
                  </a:lnTo>
                  <a:lnTo>
                    <a:pt x="191111" y="1360"/>
                  </a:lnTo>
                  <a:lnTo>
                    <a:pt x="189075" y="1158"/>
                  </a:lnTo>
                  <a:lnTo>
                    <a:pt x="187038" y="974"/>
                  </a:lnTo>
                  <a:lnTo>
                    <a:pt x="185001" y="809"/>
                  </a:lnTo>
                  <a:lnTo>
                    <a:pt x="182935" y="653"/>
                  </a:lnTo>
                  <a:lnTo>
                    <a:pt x="180883" y="515"/>
                  </a:lnTo>
                  <a:lnTo>
                    <a:pt x="178802" y="396"/>
                  </a:lnTo>
                  <a:lnTo>
                    <a:pt x="176735" y="295"/>
                  </a:lnTo>
                  <a:lnTo>
                    <a:pt x="174639" y="203"/>
                  </a:lnTo>
                  <a:lnTo>
                    <a:pt x="172557" y="129"/>
                  </a:lnTo>
                  <a:lnTo>
                    <a:pt x="170461" y="74"/>
                  </a:lnTo>
                  <a:lnTo>
                    <a:pt x="168349" y="28"/>
                  </a:lnTo>
                  <a:lnTo>
                    <a:pt x="166238" y="10"/>
                  </a:lnTo>
                  <a:lnTo>
                    <a:pt x="1641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137aa9371db_0_160"/>
            <p:cNvSpPr/>
            <p:nvPr/>
          </p:nvSpPr>
          <p:spPr>
            <a:xfrm>
              <a:off x="-12541050" y="-7177300"/>
              <a:ext cx="8205950" cy="5034300"/>
            </a:xfrm>
            <a:custGeom>
              <a:avLst/>
              <a:gdLst/>
              <a:ahLst/>
              <a:cxnLst/>
              <a:rect l="l" t="t" r="r" b="b"/>
              <a:pathLst>
                <a:path w="328238" h="201372" fill="none" extrusionOk="0">
                  <a:moveTo>
                    <a:pt x="51993" y="36217"/>
                  </a:moveTo>
                  <a:lnTo>
                    <a:pt x="51993" y="36217"/>
                  </a:lnTo>
                  <a:lnTo>
                    <a:pt x="51559" y="36006"/>
                  </a:lnTo>
                  <a:lnTo>
                    <a:pt x="51095" y="35813"/>
                  </a:lnTo>
                  <a:lnTo>
                    <a:pt x="50631" y="35630"/>
                  </a:lnTo>
                  <a:lnTo>
                    <a:pt x="50166" y="35474"/>
                  </a:lnTo>
                  <a:lnTo>
                    <a:pt x="49687" y="35327"/>
                  </a:lnTo>
                  <a:lnTo>
                    <a:pt x="49193" y="35198"/>
                  </a:lnTo>
                  <a:lnTo>
                    <a:pt x="48699" y="35088"/>
                  </a:lnTo>
                  <a:lnTo>
                    <a:pt x="48190" y="34987"/>
                  </a:lnTo>
                  <a:lnTo>
                    <a:pt x="47680" y="34904"/>
                  </a:lnTo>
                  <a:lnTo>
                    <a:pt x="47171" y="34840"/>
                  </a:lnTo>
                  <a:lnTo>
                    <a:pt x="46647" y="34785"/>
                  </a:lnTo>
                  <a:lnTo>
                    <a:pt x="46138" y="34748"/>
                  </a:lnTo>
                  <a:lnTo>
                    <a:pt x="45614" y="34730"/>
                  </a:lnTo>
                  <a:lnTo>
                    <a:pt x="45090" y="34721"/>
                  </a:lnTo>
                  <a:lnTo>
                    <a:pt x="44566" y="34730"/>
                  </a:lnTo>
                  <a:lnTo>
                    <a:pt x="44057" y="34758"/>
                  </a:lnTo>
                  <a:lnTo>
                    <a:pt x="43532" y="34794"/>
                  </a:lnTo>
                  <a:lnTo>
                    <a:pt x="43023" y="34849"/>
                  </a:lnTo>
                  <a:lnTo>
                    <a:pt x="42514" y="34923"/>
                  </a:lnTo>
                  <a:lnTo>
                    <a:pt x="42020" y="35005"/>
                  </a:lnTo>
                  <a:lnTo>
                    <a:pt x="41526" y="35106"/>
                  </a:lnTo>
                  <a:lnTo>
                    <a:pt x="41032" y="35226"/>
                  </a:lnTo>
                  <a:lnTo>
                    <a:pt x="40552" y="35354"/>
                  </a:lnTo>
                  <a:lnTo>
                    <a:pt x="40088" y="35492"/>
                  </a:lnTo>
                  <a:lnTo>
                    <a:pt x="39624" y="35657"/>
                  </a:lnTo>
                  <a:lnTo>
                    <a:pt x="39175" y="35832"/>
                  </a:lnTo>
                  <a:lnTo>
                    <a:pt x="38740" y="36015"/>
                  </a:lnTo>
                  <a:lnTo>
                    <a:pt x="38321" y="36217"/>
                  </a:lnTo>
                  <a:lnTo>
                    <a:pt x="37902" y="36438"/>
                  </a:lnTo>
                  <a:lnTo>
                    <a:pt x="37512" y="36667"/>
                  </a:lnTo>
                  <a:lnTo>
                    <a:pt x="37138" y="36915"/>
                  </a:lnTo>
                  <a:lnTo>
                    <a:pt x="36764" y="37172"/>
                  </a:lnTo>
                  <a:lnTo>
                    <a:pt x="36764" y="37172"/>
                  </a:lnTo>
                  <a:lnTo>
                    <a:pt x="35671" y="38017"/>
                  </a:lnTo>
                  <a:lnTo>
                    <a:pt x="34577" y="38861"/>
                  </a:lnTo>
                  <a:lnTo>
                    <a:pt x="33499" y="39715"/>
                  </a:lnTo>
                  <a:lnTo>
                    <a:pt x="32451" y="40578"/>
                  </a:lnTo>
                  <a:lnTo>
                    <a:pt x="31403" y="41441"/>
                  </a:lnTo>
                  <a:lnTo>
                    <a:pt x="30384" y="42322"/>
                  </a:lnTo>
                  <a:lnTo>
                    <a:pt x="29366" y="43194"/>
                  </a:lnTo>
                  <a:lnTo>
                    <a:pt x="28378" y="44085"/>
                  </a:lnTo>
                  <a:lnTo>
                    <a:pt x="27404" y="44975"/>
                  </a:lnTo>
                  <a:lnTo>
                    <a:pt x="26446" y="45875"/>
                  </a:lnTo>
                  <a:lnTo>
                    <a:pt x="25502" y="46784"/>
                  </a:lnTo>
                  <a:lnTo>
                    <a:pt x="24574" y="47693"/>
                  </a:lnTo>
                  <a:lnTo>
                    <a:pt x="23661" y="48611"/>
                  </a:lnTo>
                  <a:lnTo>
                    <a:pt x="22762" y="49529"/>
                  </a:lnTo>
                  <a:lnTo>
                    <a:pt x="21879" y="50456"/>
                  </a:lnTo>
                  <a:lnTo>
                    <a:pt x="21025" y="51392"/>
                  </a:lnTo>
                  <a:lnTo>
                    <a:pt x="20171" y="52329"/>
                  </a:lnTo>
                  <a:lnTo>
                    <a:pt x="19348" y="53274"/>
                  </a:lnTo>
                  <a:lnTo>
                    <a:pt x="18524" y="54220"/>
                  </a:lnTo>
                  <a:lnTo>
                    <a:pt x="17730" y="55175"/>
                  </a:lnTo>
                  <a:lnTo>
                    <a:pt x="16952" y="56129"/>
                  </a:lnTo>
                  <a:lnTo>
                    <a:pt x="16188" y="57093"/>
                  </a:lnTo>
                  <a:lnTo>
                    <a:pt x="15439" y="58057"/>
                  </a:lnTo>
                  <a:lnTo>
                    <a:pt x="14705" y="59030"/>
                  </a:lnTo>
                  <a:lnTo>
                    <a:pt x="14002" y="60013"/>
                  </a:lnTo>
                  <a:lnTo>
                    <a:pt x="13298" y="60995"/>
                  </a:lnTo>
                  <a:lnTo>
                    <a:pt x="12624" y="61977"/>
                  </a:lnTo>
                  <a:lnTo>
                    <a:pt x="11965" y="62969"/>
                  </a:lnTo>
                  <a:lnTo>
                    <a:pt x="11321" y="63969"/>
                  </a:lnTo>
                  <a:lnTo>
                    <a:pt x="10692" y="64961"/>
                  </a:lnTo>
                  <a:lnTo>
                    <a:pt x="10078" y="65971"/>
                  </a:lnTo>
                  <a:lnTo>
                    <a:pt x="9494" y="66971"/>
                  </a:lnTo>
                  <a:lnTo>
                    <a:pt x="8910" y="67981"/>
                  </a:lnTo>
                  <a:lnTo>
                    <a:pt x="8356" y="69000"/>
                  </a:lnTo>
                  <a:lnTo>
                    <a:pt x="7817" y="70019"/>
                  </a:lnTo>
                  <a:lnTo>
                    <a:pt x="7293" y="71038"/>
                  </a:lnTo>
                  <a:lnTo>
                    <a:pt x="6784" y="72066"/>
                  </a:lnTo>
                  <a:lnTo>
                    <a:pt x="6305" y="73095"/>
                  </a:lnTo>
                  <a:lnTo>
                    <a:pt x="5825" y="74123"/>
                  </a:lnTo>
                  <a:lnTo>
                    <a:pt x="5376" y="75160"/>
                  </a:lnTo>
                  <a:lnTo>
                    <a:pt x="4942" y="76198"/>
                  </a:lnTo>
                  <a:lnTo>
                    <a:pt x="4522" y="77235"/>
                  </a:lnTo>
                  <a:lnTo>
                    <a:pt x="4133" y="78281"/>
                  </a:lnTo>
                  <a:lnTo>
                    <a:pt x="3744" y="79328"/>
                  </a:lnTo>
                  <a:lnTo>
                    <a:pt x="3384" y="80375"/>
                  </a:lnTo>
                  <a:lnTo>
                    <a:pt x="3040" y="81421"/>
                  </a:lnTo>
                  <a:lnTo>
                    <a:pt x="2711" y="82477"/>
                  </a:lnTo>
                  <a:lnTo>
                    <a:pt x="2411" y="83533"/>
                  </a:lnTo>
                  <a:lnTo>
                    <a:pt x="2112" y="84598"/>
                  </a:lnTo>
                  <a:lnTo>
                    <a:pt x="1842" y="85653"/>
                  </a:lnTo>
                  <a:lnTo>
                    <a:pt x="1587" y="86718"/>
                  </a:lnTo>
                  <a:lnTo>
                    <a:pt x="1363" y="87783"/>
                  </a:lnTo>
                  <a:lnTo>
                    <a:pt x="1138" y="88848"/>
                  </a:lnTo>
                  <a:lnTo>
                    <a:pt x="943" y="89922"/>
                  </a:lnTo>
                  <a:lnTo>
                    <a:pt x="764" y="90987"/>
                  </a:lnTo>
                  <a:lnTo>
                    <a:pt x="599" y="92061"/>
                  </a:lnTo>
                  <a:lnTo>
                    <a:pt x="464" y="93135"/>
                  </a:lnTo>
                  <a:lnTo>
                    <a:pt x="344" y="94209"/>
                  </a:lnTo>
                  <a:lnTo>
                    <a:pt x="240" y="95283"/>
                  </a:lnTo>
                  <a:lnTo>
                    <a:pt x="150" y="96367"/>
                  </a:lnTo>
                  <a:lnTo>
                    <a:pt x="90" y="97441"/>
                  </a:lnTo>
                  <a:lnTo>
                    <a:pt x="30" y="98524"/>
                  </a:lnTo>
                  <a:lnTo>
                    <a:pt x="0" y="99607"/>
                  </a:lnTo>
                  <a:lnTo>
                    <a:pt x="0" y="100681"/>
                  </a:lnTo>
                  <a:lnTo>
                    <a:pt x="0" y="100681"/>
                  </a:lnTo>
                  <a:lnTo>
                    <a:pt x="15" y="101985"/>
                  </a:lnTo>
                  <a:lnTo>
                    <a:pt x="45" y="103279"/>
                  </a:lnTo>
                  <a:lnTo>
                    <a:pt x="120" y="104574"/>
                  </a:lnTo>
                  <a:lnTo>
                    <a:pt x="210" y="105859"/>
                  </a:lnTo>
                  <a:lnTo>
                    <a:pt x="329" y="107144"/>
                  </a:lnTo>
                  <a:lnTo>
                    <a:pt x="479" y="108420"/>
                  </a:lnTo>
                  <a:lnTo>
                    <a:pt x="644" y="109696"/>
                  </a:lnTo>
                  <a:lnTo>
                    <a:pt x="839" y="110963"/>
                  </a:lnTo>
                  <a:lnTo>
                    <a:pt x="1063" y="112230"/>
                  </a:lnTo>
                  <a:lnTo>
                    <a:pt x="1318" y="113488"/>
                  </a:lnTo>
                  <a:lnTo>
                    <a:pt x="1587" y="114746"/>
                  </a:lnTo>
                  <a:lnTo>
                    <a:pt x="1887" y="116003"/>
                  </a:lnTo>
                  <a:lnTo>
                    <a:pt x="2216" y="117243"/>
                  </a:lnTo>
                  <a:lnTo>
                    <a:pt x="2561" y="118482"/>
                  </a:lnTo>
                  <a:lnTo>
                    <a:pt x="2935" y="119721"/>
                  </a:lnTo>
                  <a:lnTo>
                    <a:pt x="3339" y="120952"/>
                  </a:lnTo>
                  <a:lnTo>
                    <a:pt x="3759" y="122182"/>
                  </a:lnTo>
                  <a:lnTo>
                    <a:pt x="4208" y="123394"/>
                  </a:lnTo>
                  <a:lnTo>
                    <a:pt x="4672" y="124615"/>
                  </a:lnTo>
                  <a:lnTo>
                    <a:pt x="5166" y="125817"/>
                  </a:lnTo>
                  <a:lnTo>
                    <a:pt x="5691" y="127020"/>
                  </a:lnTo>
                  <a:lnTo>
                    <a:pt x="6230" y="128222"/>
                  </a:lnTo>
                  <a:lnTo>
                    <a:pt x="6799" y="129407"/>
                  </a:lnTo>
                  <a:lnTo>
                    <a:pt x="7383" y="130591"/>
                  </a:lnTo>
                  <a:lnTo>
                    <a:pt x="7997" y="131775"/>
                  </a:lnTo>
                  <a:lnTo>
                    <a:pt x="8641" y="132941"/>
                  </a:lnTo>
                  <a:lnTo>
                    <a:pt x="9300" y="134107"/>
                  </a:lnTo>
                  <a:lnTo>
                    <a:pt x="9973" y="135273"/>
                  </a:lnTo>
                  <a:lnTo>
                    <a:pt x="10677" y="136420"/>
                  </a:lnTo>
                  <a:lnTo>
                    <a:pt x="11396" y="137568"/>
                  </a:lnTo>
                  <a:lnTo>
                    <a:pt x="12145" y="138706"/>
                  </a:lnTo>
                  <a:lnTo>
                    <a:pt x="12908" y="139845"/>
                  </a:lnTo>
                  <a:lnTo>
                    <a:pt x="13702" y="140965"/>
                  </a:lnTo>
                  <a:lnTo>
                    <a:pt x="14511" y="142085"/>
                  </a:lnTo>
                  <a:lnTo>
                    <a:pt x="15349" y="143195"/>
                  </a:lnTo>
                  <a:lnTo>
                    <a:pt x="16203" y="144297"/>
                  </a:lnTo>
                  <a:lnTo>
                    <a:pt x="17087" y="145399"/>
                  </a:lnTo>
                  <a:lnTo>
                    <a:pt x="17985" y="146482"/>
                  </a:lnTo>
                  <a:lnTo>
                    <a:pt x="18899" y="147565"/>
                  </a:lnTo>
                  <a:lnTo>
                    <a:pt x="19842" y="148639"/>
                  </a:lnTo>
                  <a:lnTo>
                    <a:pt x="20800" y="149704"/>
                  </a:lnTo>
                  <a:lnTo>
                    <a:pt x="21774" y="150769"/>
                  </a:lnTo>
                  <a:lnTo>
                    <a:pt x="22777" y="151816"/>
                  </a:lnTo>
                  <a:lnTo>
                    <a:pt x="23795" y="152853"/>
                  </a:lnTo>
                  <a:lnTo>
                    <a:pt x="24829" y="153891"/>
                  </a:lnTo>
                  <a:lnTo>
                    <a:pt x="25892" y="154919"/>
                  </a:lnTo>
                  <a:lnTo>
                    <a:pt x="26970" y="155938"/>
                  </a:lnTo>
                  <a:lnTo>
                    <a:pt x="28063" y="156938"/>
                  </a:lnTo>
                  <a:lnTo>
                    <a:pt x="29186" y="157939"/>
                  </a:lnTo>
                  <a:lnTo>
                    <a:pt x="30324" y="158931"/>
                  </a:lnTo>
                  <a:lnTo>
                    <a:pt x="31478" y="159922"/>
                  </a:lnTo>
                  <a:lnTo>
                    <a:pt x="32646" y="160895"/>
                  </a:lnTo>
                  <a:lnTo>
                    <a:pt x="33844" y="161859"/>
                  </a:lnTo>
                  <a:lnTo>
                    <a:pt x="35042" y="162814"/>
                  </a:lnTo>
                  <a:lnTo>
                    <a:pt x="36270" y="163759"/>
                  </a:lnTo>
                  <a:lnTo>
                    <a:pt x="37527" y="164696"/>
                  </a:lnTo>
                  <a:lnTo>
                    <a:pt x="38785" y="165623"/>
                  </a:lnTo>
                  <a:lnTo>
                    <a:pt x="40073" y="166541"/>
                  </a:lnTo>
                  <a:lnTo>
                    <a:pt x="41361" y="167450"/>
                  </a:lnTo>
                  <a:lnTo>
                    <a:pt x="42679" y="168350"/>
                  </a:lnTo>
                  <a:lnTo>
                    <a:pt x="44012" y="169240"/>
                  </a:lnTo>
                  <a:lnTo>
                    <a:pt x="45374" y="170121"/>
                  </a:lnTo>
                  <a:lnTo>
                    <a:pt x="46737" y="170994"/>
                  </a:lnTo>
                  <a:lnTo>
                    <a:pt x="48115" y="171847"/>
                  </a:lnTo>
                  <a:lnTo>
                    <a:pt x="49522" y="172701"/>
                  </a:lnTo>
                  <a:lnTo>
                    <a:pt x="50945" y="173536"/>
                  </a:lnTo>
                  <a:lnTo>
                    <a:pt x="52368" y="174372"/>
                  </a:lnTo>
                  <a:lnTo>
                    <a:pt x="53820" y="175189"/>
                  </a:lnTo>
                  <a:lnTo>
                    <a:pt x="55288" y="175997"/>
                  </a:lnTo>
                  <a:lnTo>
                    <a:pt x="56770" y="176795"/>
                  </a:lnTo>
                  <a:lnTo>
                    <a:pt x="58268" y="177576"/>
                  </a:lnTo>
                  <a:lnTo>
                    <a:pt x="59780" y="178356"/>
                  </a:lnTo>
                  <a:lnTo>
                    <a:pt x="61308" y="179118"/>
                  </a:lnTo>
                  <a:lnTo>
                    <a:pt x="62850" y="179871"/>
                  </a:lnTo>
                  <a:lnTo>
                    <a:pt x="64408" y="180614"/>
                  </a:lnTo>
                  <a:lnTo>
                    <a:pt x="65980" y="181349"/>
                  </a:lnTo>
                  <a:lnTo>
                    <a:pt x="67567" y="182065"/>
                  </a:lnTo>
                  <a:lnTo>
                    <a:pt x="69170" y="182772"/>
                  </a:lnTo>
                  <a:lnTo>
                    <a:pt x="70787" y="183470"/>
                  </a:lnTo>
                  <a:lnTo>
                    <a:pt x="72419" y="184158"/>
                  </a:lnTo>
                  <a:lnTo>
                    <a:pt x="74066" y="184828"/>
                  </a:lnTo>
                  <a:lnTo>
                    <a:pt x="75729" y="185489"/>
                  </a:lnTo>
                  <a:lnTo>
                    <a:pt x="77391" y="186141"/>
                  </a:lnTo>
                  <a:lnTo>
                    <a:pt x="79083" y="186774"/>
                  </a:lnTo>
                  <a:lnTo>
                    <a:pt x="80775" y="187399"/>
                  </a:lnTo>
                  <a:lnTo>
                    <a:pt x="82497" y="188014"/>
                  </a:lnTo>
                  <a:lnTo>
                    <a:pt x="84220" y="188620"/>
                  </a:lnTo>
                  <a:lnTo>
                    <a:pt x="85957" y="189207"/>
                  </a:lnTo>
                  <a:lnTo>
                    <a:pt x="87709" y="189776"/>
                  </a:lnTo>
                  <a:lnTo>
                    <a:pt x="89461" y="190346"/>
                  </a:lnTo>
                  <a:lnTo>
                    <a:pt x="91243" y="190896"/>
                  </a:lnTo>
                  <a:lnTo>
                    <a:pt x="93025" y="191429"/>
                  </a:lnTo>
                  <a:lnTo>
                    <a:pt x="94822" y="191952"/>
                  </a:lnTo>
                  <a:lnTo>
                    <a:pt x="96634" y="192466"/>
                  </a:lnTo>
                  <a:lnTo>
                    <a:pt x="98461" y="192962"/>
                  </a:lnTo>
                  <a:lnTo>
                    <a:pt x="100303" y="193449"/>
                  </a:lnTo>
                  <a:lnTo>
                    <a:pt x="102145" y="193917"/>
                  </a:lnTo>
                  <a:lnTo>
                    <a:pt x="104002" y="194376"/>
                  </a:lnTo>
                  <a:lnTo>
                    <a:pt x="105873" y="194826"/>
                  </a:lnTo>
                  <a:lnTo>
                    <a:pt x="107745" y="195257"/>
                  </a:lnTo>
                  <a:lnTo>
                    <a:pt x="109632" y="195670"/>
                  </a:lnTo>
                  <a:lnTo>
                    <a:pt x="111534" y="196074"/>
                  </a:lnTo>
                  <a:lnTo>
                    <a:pt x="113451" y="196460"/>
                  </a:lnTo>
                  <a:lnTo>
                    <a:pt x="115368" y="196836"/>
                  </a:lnTo>
                  <a:lnTo>
                    <a:pt x="117299" y="197203"/>
                  </a:lnTo>
                  <a:lnTo>
                    <a:pt x="119246" y="197543"/>
                  </a:lnTo>
                  <a:lnTo>
                    <a:pt x="121193" y="197883"/>
                  </a:lnTo>
                  <a:lnTo>
                    <a:pt x="123155" y="198195"/>
                  </a:lnTo>
                  <a:lnTo>
                    <a:pt x="125116" y="198498"/>
                  </a:lnTo>
                  <a:lnTo>
                    <a:pt x="127093" y="198792"/>
                  </a:lnTo>
                  <a:lnTo>
                    <a:pt x="129085" y="199067"/>
                  </a:lnTo>
                  <a:lnTo>
                    <a:pt x="131091" y="199324"/>
                  </a:lnTo>
                  <a:lnTo>
                    <a:pt x="133098" y="199572"/>
                  </a:lnTo>
                  <a:lnTo>
                    <a:pt x="135105" y="199801"/>
                  </a:lnTo>
                  <a:lnTo>
                    <a:pt x="137126" y="200012"/>
                  </a:lnTo>
                  <a:lnTo>
                    <a:pt x="139163" y="200214"/>
                  </a:lnTo>
                  <a:lnTo>
                    <a:pt x="141199" y="200398"/>
                  </a:lnTo>
                  <a:lnTo>
                    <a:pt x="143251" y="200563"/>
                  </a:lnTo>
                  <a:lnTo>
                    <a:pt x="145303" y="200719"/>
                  </a:lnTo>
                  <a:lnTo>
                    <a:pt x="147369" y="200857"/>
                  </a:lnTo>
                  <a:lnTo>
                    <a:pt x="149436" y="200976"/>
                  </a:lnTo>
                  <a:lnTo>
                    <a:pt x="151517" y="201077"/>
                  </a:lnTo>
                  <a:lnTo>
                    <a:pt x="153599" y="201169"/>
                  </a:lnTo>
                  <a:lnTo>
                    <a:pt x="155680" y="201243"/>
                  </a:lnTo>
                  <a:lnTo>
                    <a:pt x="157792" y="201298"/>
                  </a:lnTo>
                  <a:lnTo>
                    <a:pt x="159888" y="201344"/>
                  </a:lnTo>
                  <a:lnTo>
                    <a:pt x="162000" y="201362"/>
                  </a:lnTo>
                  <a:lnTo>
                    <a:pt x="164126" y="201371"/>
                  </a:lnTo>
                  <a:lnTo>
                    <a:pt x="164126" y="201371"/>
                  </a:lnTo>
                  <a:lnTo>
                    <a:pt x="166238" y="201362"/>
                  </a:lnTo>
                  <a:lnTo>
                    <a:pt x="168349" y="201344"/>
                  </a:lnTo>
                  <a:lnTo>
                    <a:pt x="170461" y="201298"/>
                  </a:lnTo>
                  <a:lnTo>
                    <a:pt x="172557" y="201243"/>
                  </a:lnTo>
                  <a:lnTo>
                    <a:pt x="174639" y="201169"/>
                  </a:lnTo>
                  <a:lnTo>
                    <a:pt x="176735" y="201077"/>
                  </a:lnTo>
                  <a:lnTo>
                    <a:pt x="178802" y="200976"/>
                  </a:lnTo>
                  <a:lnTo>
                    <a:pt x="180883" y="200857"/>
                  </a:lnTo>
                  <a:lnTo>
                    <a:pt x="182935" y="200719"/>
                  </a:lnTo>
                  <a:lnTo>
                    <a:pt x="185001" y="200563"/>
                  </a:lnTo>
                  <a:lnTo>
                    <a:pt x="187038" y="200398"/>
                  </a:lnTo>
                  <a:lnTo>
                    <a:pt x="189075" y="200214"/>
                  </a:lnTo>
                  <a:lnTo>
                    <a:pt x="191111" y="200012"/>
                  </a:lnTo>
                  <a:lnTo>
                    <a:pt x="193133" y="199801"/>
                  </a:lnTo>
                  <a:lnTo>
                    <a:pt x="195154" y="199572"/>
                  </a:lnTo>
                  <a:lnTo>
                    <a:pt x="197161" y="199324"/>
                  </a:lnTo>
                  <a:lnTo>
                    <a:pt x="199153" y="199067"/>
                  </a:lnTo>
                  <a:lnTo>
                    <a:pt x="201144" y="198792"/>
                  </a:lnTo>
                  <a:lnTo>
                    <a:pt x="203121" y="198498"/>
                  </a:lnTo>
                  <a:lnTo>
                    <a:pt x="205083" y="198195"/>
                  </a:lnTo>
                  <a:lnTo>
                    <a:pt x="207045" y="197883"/>
                  </a:lnTo>
                  <a:lnTo>
                    <a:pt x="209006" y="197543"/>
                  </a:lnTo>
                  <a:lnTo>
                    <a:pt x="210938" y="197203"/>
                  </a:lnTo>
                  <a:lnTo>
                    <a:pt x="212870" y="196836"/>
                  </a:lnTo>
                  <a:lnTo>
                    <a:pt x="214787" y="196460"/>
                  </a:lnTo>
                  <a:lnTo>
                    <a:pt x="216704" y="196074"/>
                  </a:lnTo>
                  <a:lnTo>
                    <a:pt x="218605" y="195670"/>
                  </a:lnTo>
                  <a:lnTo>
                    <a:pt x="220492" y="195257"/>
                  </a:lnTo>
                  <a:lnTo>
                    <a:pt x="222379" y="194826"/>
                  </a:lnTo>
                  <a:lnTo>
                    <a:pt x="224236" y="194376"/>
                  </a:lnTo>
                  <a:lnTo>
                    <a:pt x="226093" y="193917"/>
                  </a:lnTo>
                  <a:lnTo>
                    <a:pt x="227950" y="193449"/>
                  </a:lnTo>
                  <a:lnTo>
                    <a:pt x="229777" y="192962"/>
                  </a:lnTo>
                  <a:lnTo>
                    <a:pt x="231604" y="192466"/>
                  </a:lnTo>
                  <a:lnTo>
                    <a:pt x="233416" y="191952"/>
                  </a:lnTo>
                  <a:lnTo>
                    <a:pt x="235213" y="191429"/>
                  </a:lnTo>
                  <a:lnTo>
                    <a:pt x="236995" y="190896"/>
                  </a:lnTo>
                  <a:lnTo>
                    <a:pt x="238777" y="190346"/>
                  </a:lnTo>
                  <a:lnTo>
                    <a:pt x="240544" y="189776"/>
                  </a:lnTo>
                  <a:lnTo>
                    <a:pt x="242281" y="189207"/>
                  </a:lnTo>
                  <a:lnTo>
                    <a:pt x="244018" y="188620"/>
                  </a:lnTo>
                  <a:lnTo>
                    <a:pt x="245755" y="188014"/>
                  </a:lnTo>
                  <a:lnTo>
                    <a:pt x="247462" y="187399"/>
                  </a:lnTo>
                  <a:lnTo>
                    <a:pt x="249154" y="186774"/>
                  </a:lnTo>
                  <a:lnTo>
                    <a:pt x="250847" y="186141"/>
                  </a:lnTo>
                  <a:lnTo>
                    <a:pt x="252524" y="185489"/>
                  </a:lnTo>
                  <a:lnTo>
                    <a:pt x="254171" y="184828"/>
                  </a:lnTo>
                  <a:lnTo>
                    <a:pt x="255818" y="184158"/>
                  </a:lnTo>
                  <a:lnTo>
                    <a:pt x="257451" y="183470"/>
                  </a:lnTo>
                  <a:lnTo>
                    <a:pt x="259068" y="182772"/>
                  </a:lnTo>
                  <a:lnTo>
                    <a:pt x="260670" y="182065"/>
                  </a:lnTo>
                  <a:lnTo>
                    <a:pt x="262258" y="181349"/>
                  </a:lnTo>
                  <a:lnTo>
                    <a:pt x="263830" y="180614"/>
                  </a:lnTo>
                  <a:lnTo>
                    <a:pt x="265387" y="179871"/>
                  </a:lnTo>
                  <a:lnTo>
                    <a:pt x="266930" y="179118"/>
                  </a:lnTo>
                  <a:lnTo>
                    <a:pt x="268457" y="178356"/>
                  </a:lnTo>
                  <a:lnTo>
                    <a:pt x="269970" y="177576"/>
                  </a:lnTo>
                  <a:lnTo>
                    <a:pt x="271467" y="176795"/>
                  </a:lnTo>
                  <a:lnTo>
                    <a:pt x="272950" y="175997"/>
                  </a:lnTo>
                  <a:lnTo>
                    <a:pt x="274417" y="175189"/>
                  </a:lnTo>
                  <a:lnTo>
                    <a:pt x="275870" y="174372"/>
                  </a:lnTo>
                  <a:lnTo>
                    <a:pt x="277292" y="173536"/>
                  </a:lnTo>
                  <a:lnTo>
                    <a:pt x="278715" y="172701"/>
                  </a:lnTo>
                  <a:lnTo>
                    <a:pt x="280123" y="171847"/>
                  </a:lnTo>
                  <a:lnTo>
                    <a:pt x="281500" y="170994"/>
                  </a:lnTo>
                  <a:lnTo>
                    <a:pt x="282878" y="170121"/>
                  </a:lnTo>
                  <a:lnTo>
                    <a:pt x="284226" y="169240"/>
                  </a:lnTo>
                  <a:lnTo>
                    <a:pt x="285559" y="168350"/>
                  </a:lnTo>
                  <a:lnTo>
                    <a:pt x="286876" y="167450"/>
                  </a:lnTo>
                  <a:lnTo>
                    <a:pt x="288179" y="166541"/>
                  </a:lnTo>
                  <a:lnTo>
                    <a:pt x="289452" y="165623"/>
                  </a:lnTo>
                  <a:lnTo>
                    <a:pt x="290725" y="164696"/>
                  </a:lnTo>
                  <a:lnTo>
                    <a:pt x="291968" y="163759"/>
                  </a:lnTo>
                  <a:lnTo>
                    <a:pt x="293196" y="162814"/>
                  </a:lnTo>
                  <a:lnTo>
                    <a:pt x="294409" y="161859"/>
                  </a:lnTo>
                  <a:lnTo>
                    <a:pt x="295592" y="160895"/>
                  </a:lnTo>
                  <a:lnTo>
                    <a:pt x="296775" y="159922"/>
                  </a:lnTo>
                  <a:lnTo>
                    <a:pt x="297928" y="158931"/>
                  </a:lnTo>
                  <a:lnTo>
                    <a:pt x="299051" y="157939"/>
                  </a:lnTo>
                  <a:lnTo>
                    <a:pt x="300174" y="156938"/>
                  </a:lnTo>
                  <a:lnTo>
                    <a:pt x="301267" y="155938"/>
                  </a:lnTo>
                  <a:lnTo>
                    <a:pt x="302346" y="154919"/>
                  </a:lnTo>
                  <a:lnTo>
                    <a:pt x="303409" y="153891"/>
                  </a:lnTo>
                  <a:lnTo>
                    <a:pt x="304442" y="152853"/>
                  </a:lnTo>
                  <a:lnTo>
                    <a:pt x="305460" y="151816"/>
                  </a:lnTo>
                  <a:lnTo>
                    <a:pt x="306464" y="150769"/>
                  </a:lnTo>
                  <a:lnTo>
                    <a:pt x="307452" y="149704"/>
                  </a:lnTo>
                  <a:lnTo>
                    <a:pt x="308411" y="148639"/>
                  </a:lnTo>
                  <a:lnTo>
                    <a:pt x="309339" y="147565"/>
                  </a:lnTo>
                  <a:lnTo>
                    <a:pt x="310267" y="146482"/>
                  </a:lnTo>
                  <a:lnTo>
                    <a:pt x="311151" y="145399"/>
                  </a:lnTo>
                  <a:lnTo>
                    <a:pt x="312035" y="144297"/>
                  </a:lnTo>
                  <a:lnTo>
                    <a:pt x="312888" y="143195"/>
                  </a:lnTo>
                  <a:lnTo>
                    <a:pt x="313727" y="142085"/>
                  </a:lnTo>
                  <a:lnTo>
                    <a:pt x="314535" y="140965"/>
                  </a:lnTo>
                  <a:lnTo>
                    <a:pt x="315329" y="139845"/>
                  </a:lnTo>
                  <a:lnTo>
                    <a:pt x="316093" y="138706"/>
                  </a:lnTo>
                  <a:lnTo>
                    <a:pt x="316842" y="137568"/>
                  </a:lnTo>
                  <a:lnTo>
                    <a:pt x="317560" y="136420"/>
                  </a:lnTo>
                  <a:lnTo>
                    <a:pt x="318264" y="135273"/>
                  </a:lnTo>
                  <a:lnTo>
                    <a:pt x="318953" y="134107"/>
                  </a:lnTo>
                  <a:lnTo>
                    <a:pt x="319612" y="132941"/>
                  </a:lnTo>
                  <a:lnTo>
                    <a:pt x="320241" y="131775"/>
                  </a:lnTo>
                  <a:lnTo>
                    <a:pt x="320855" y="130591"/>
                  </a:lnTo>
                  <a:lnTo>
                    <a:pt x="321439" y="129407"/>
                  </a:lnTo>
                  <a:lnTo>
                    <a:pt x="322008" y="128222"/>
                  </a:lnTo>
                  <a:lnTo>
                    <a:pt x="322547" y="127020"/>
                  </a:lnTo>
                  <a:lnTo>
                    <a:pt x="323071" y="125817"/>
                  </a:lnTo>
                  <a:lnTo>
                    <a:pt x="323565" y="124615"/>
                  </a:lnTo>
                  <a:lnTo>
                    <a:pt x="324030" y="123394"/>
                  </a:lnTo>
                  <a:lnTo>
                    <a:pt x="324479" y="122182"/>
                  </a:lnTo>
                  <a:lnTo>
                    <a:pt x="324898" y="120952"/>
                  </a:lnTo>
                  <a:lnTo>
                    <a:pt x="325302" y="119721"/>
                  </a:lnTo>
                  <a:lnTo>
                    <a:pt x="325677" y="118482"/>
                  </a:lnTo>
                  <a:lnTo>
                    <a:pt x="326021" y="117243"/>
                  </a:lnTo>
                  <a:lnTo>
                    <a:pt x="326351" y="116003"/>
                  </a:lnTo>
                  <a:lnTo>
                    <a:pt x="326650" y="114746"/>
                  </a:lnTo>
                  <a:lnTo>
                    <a:pt x="326920" y="113488"/>
                  </a:lnTo>
                  <a:lnTo>
                    <a:pt x="327174" y="112230"/>
                  </a:lnTo>
                  <a:lnTo>
                    <a:pt x="327399" y="110963"/>
                  </a:lnTo>
                  <a:lnTo>
                    <a:pt x="327594" y="109696"/>
                  </a:lnTo>
                  <a:lnTo>
                    <a:pt x="327758" y="108420"/>
                  </a:lnTo>
                  <a:lnTo>
                    <a:pt x="327908" y="107144"/>
                  </a:lnTo>
                  <a:lnTo>
                    <a:pt x="328028" y="105859"/>
                  </a:lnTo>
                  <a:lnTo>
                    <a:pt x="328118" y="104574"/>
                  </a:lnTo>
                  <a:lnTo>
                    <a:pt x="328193" y="103279"/>
                  </a:lnTo>
                  <a:lnTo>
                    <a:pt x="328223" y="101985"/>
                  </a:lnTo>
                  <a:lnTo>
                    <a:pt x="328237" y="100681"/>
                  </a:lnTo>
                  <a:lnTo>
                    <a:pt x="328237" y="100681"/>
                  </a:lnTo>
                  <a:lnTo>
                    <a:pt x="328223" y="99387"/>
                  </a:lnTo>
                  <a:lnTo>
                    <a:pt x="328193" y="98093"/>
                  </a:lnTo>
                  <a:lnTo>
                    <a:pt x="328118" y="96798"/>
                  </a:lnTo>
                  <a:lnTo>
                    <a:pt x="328028" y="95513"/>
                  </a:lnTo>
                  <a:lnTo>
                    <a:pt x="327908" y="94228"/>
                  </a:lnTo>
                  <a:lnTo>
                    <a:pt x="327758" y="92952"/>
                  </a:lnTo>
                  <a:lnTo>
                    <a:pt x="327594" y="91676"/>
                  </a:lnTo>
                  <a:lnTo>
                    <a:pt x="327399" y="90409"/>
                  </a:lnTo>
                  <a:lnTo>
                    <a:pt x="327174" y="89142"/>
                  </a:lnTo>
                  <a:lnTo>
                    <a:pt x="326920" y="87884"/>
                  </a:lnTo>
                  <a:lnTo>
                    <a:pt x="326650" y="86626"/>
                  </a:lnTo>
                  <a:lnTo>
                    <a:pt x="326351" y="85378"/>
                  </a:lnTo>
                  <a:lnTo>
                    <a:pt x="326021" y="84129"/>
                  </a:lnTo>
                  <a:lnTo>
                    <a:pt x="325677" y="82890"/>
                  </a:lnTo>
                  <a:lnTo>
                    <a:pt x="325302" y="81651"/>
                  </a:lnTo>
                  <a:lnTo>
                    <a:pt x="324898" y="80420"/>
                  </a:lnTo>
                  <a:lnTo>
                    <a:pt x="324479" y="79199"/>
                  </a:lnTo>
                  <a:lnTo>
                    <a:pt x="324030" y="77978"/>
                  </a:lnTo>
                  <a:lnTo>
                    <a:pt x="323565" y="76758"/>
                  </a:lnTo>
                  <a:lnTo>
                    <a:pt x="323071" y="75555"/>
                  </a:lnTo>
                  <a:lnTo>
                    <a:pt x="322547" y="74352"/>
                  </a:lnTo>
                  <a:lnTo>
                    <a:pt x="322008" y="73150"/>
                  </a:lnTo>
                  <a:lnTo>
                    <a:pt x="321439" y="71965"/>
                  </a:lnTo>
                  <a:lnTo>
                    <a:pt x="320855" y="70781"/>
                  </a:lnTo>
                  <a:lnTo>
                    <a:pt x="320241" y="69597"/>
                  </a:lnTo>
                  <a:lnTo>
                    <a:pt x="319612" y="68431"/>
                  </a:lnTo>
                  <a:lnTo>
                    <a:pt x="318953" y="67265"/>
                  </a:lnTo>
                  <a:lnTo>
                    <a:pt x="318264" y="66099"/>
                  </a:lnTo>
                  <a:lnTo>
                    <a:pt x="317560" y="64952"/>
                  </a:lnTo>
                  <a:lnTo>
                    <a:pt x="316842" y="63804"/>
                  </a:lnTo>
                  <a:lnTo>
                    <a:pt x="316093" y="62666"/>
                  </a:lnTo>
                  <a:lnTo>
                    <a:pt x="315329" y="61537"/>
                  </a:lnTo>
                  <a:lnTo>
                    <a:pt x="314535" y="60407"/>
                  </a:lnTo>
                  <a:lnTo>
                    <a:pt x="313727" y="59287"/>
                  </a:lnTo>
                  <a:lnTo>
                    <a:pt x="312888" y="58177"/>
                  </a:lnTo>
                  <a:lnTo>
                    <a:pt x="312035" y="57075"/>
                  </a:lnTo>
                  <a:lnTo>
                    <a:pt x="311151" y="55973"/>
                  </a:lnTo>
                  <a:lnTo>
                    <a:pt x="310267" y="54890"/>
                  </a:lnTo>
                  <a:lnTo>
                    <a:pt x="309339" y="53807"/>
                  </a:lnTo>
                  <a:lnTo>
                    <a:pt x="308411" y="52733"/>
                  </a:lnTo>
                  <a:lnTo>
                    <a:pt x="307452" y="51668"/>
                  </a:lnTo>
                  <a:lnTo>
                    <a:pt x="306464" y="50612"/>
                  </a:lnTo>
                  <a:lnTo>
                    <a:pt x="305460" y="49556"/>
                  </a:lnTo>
                  <a:lnTo>
                    <a:pt x="304442" y="48519"/>
                  </a:lnTo>
                  <a:lnTo>
                    <a:pt x="303409" y="47481"/>
                  </a:lnTo>
                  <a:lnTo>
                    <a:pt x="302346" y="46453"/>
                  </a:lnTo>
                  <a:lnTo>
                    <a:pt x="301267" y="45443"/>
                  </a:lnTo>
                  <a:lnTo>
                    <a:pt x="300174" y="44434"/>
                  </a:lnTo>
                  <a:lnTo>
                    <a:pt x="299051" y="43433"/>
                  </a:lnTo>
                  <a:lnTo>
                    <a:pt x="297928" y="42441"/>
                  </a:lnTo>
                  <a:lnTo>
                    <a:pt x="296775" y="41459"/>
                  </a:lnTo>
                  <a:lnTo>
                    <a:pt x="295592" y="40486"/>
                  </a:lnTo>
                  <a:lnTo>
                    <a:pt x="294409" y="39513"/>
                  </a:lnTo>
                  <a:lnTo>
                    <a:pt x="293196" y="38558"/>
                  </a:lnTo>
                  <a:lnTo>
                    <a:pt x="291968" y="37613"/>
                  </a:lnTo>
                  <a:lnTo>
                    <a:pt x="290725" y="36676"/>
                  </a:lnTo>
                  <a:lnTo>
                    <a:pt x="289452" y="35749"/>
                  </a:lnTo>
                  <a:lnTo>
                    <a:pt x="288179" y="34831"/>
                  </a:lnTo>
                  <a:lnTo>
                    <a:pt x="286876" y="33922"/>
                  </a:lnTo>
                  <a:lnTo>
                    <a:pt x="285559" y="33022"/>
                  </a:lnTo>
                  <a:lnTo>
                    <a:pt x="284226" y="32132"/>
                  </a:lnTo>
                  <a:lnTo>
                    <a:pt x="282878" y="31251"/>
                  </a:lnTo>
                  <a:lnTo>
                    <a:pt x="281500" y="30379"/>
                  </a:lnTo>
                  <a:lnTo>
                    <a:pt x="280123" y="29525"/>
                  </a:lnTo>
                  <a:lnTo>
                    <a:pt x="278715" y="28671"/>
                  </a:lnTo>
                  <a:lnTo>
                    <a:pt x="277292" y="27836"/>
                  </a:lnTo>
                  <a:lnTo>
                    <a:pt x="275870" y="27009"/>
                  </a:lnTo>
                  <a:lnTo>
                    <a:pt x="274417" y="26183"/>
                  </a:lnTo>
                  <a:lnTo>
                    <a:pt x="272950" y="25375"/>
                  </a:lnTo>
                  <a:lnTo>
                    <a:pt x="271467" y="24586"/>
                  </a:lnTo>
                  <a:lnTo>
                    <a:pt x="269970" y="23796"/>
                  </a:lnTo>
                  <a:lnTo>
                    <a:pt x="268457" y="23016"/>
                  </a:lnTo>
                  <a:lnTo>
                    <a:pt x="266930" y="22254"/>
                  </a:lnTo>
                  <a:lnTo>
                    <a:pt x="265387" y="21501"/>
                  </a:lnTo>
                  <a:lnTo>
                    <a:pt x="263830" y="20758"/>
                  </a:lnTo>
                  <a:lnTo>
                    <a:pt x="262258" y="20032"/>
                  </a:lnTo>
                  <a:lnTo>
                    <a:pt x="260670" y="19307"/>
                  </a:lnTo>
                  <a:lnTo>
                    <a:pt x="259068" y="18600"/>
                  </a:lnTo>
                  <a:lnTo>
                    <a:pt x="257451" y="17902"/>
                  </a:lnTo>
                  <a:lnTo>
                    <a:pt x="255818" y="17214"/>
                  </a:lnTo>
                  <a:lnTo>
                    <a:pt x="254171" y="16544"/>
                  </a:lnTo>
                  <a:lnTo>
                    <a:pt x="252524" y="15883"/>
                  </a:lnTo>
                  <a:lnTo>
                    <a:pt x="250847" y="15231"/>
                  </a:lnTo>
                  <a:lnTo>
                    <a:pt x="249154" y="14598"/>
                  </a:lnTo>
                  <a:lnTo>
                    <a:pt x="247462" y="13973"/>
                  </a:lnTo>
                  <a:lnTo>
                    <a:pt x="245755" y="13358"/>
                  </a:lnTo>
                  <a:lnTo>
                    <a:pt x="244018" y="12752"/>
                  </a:lnTo>
                  <a:lnTo>
                    <a:pt x="242281" y="12165"/>
                  </a:lnTo>
                  <a:lnTo>
                    <a:pt x="240544" y="11596"/>
                  </a:lnTo>
                  <a:lnTo>
                    <a:pt x="238777" y="11026"/>
                  </a:lnTo>
                  <a:lnTo>
                    <a:pt x="236995" y="10476"/>
                  </a:lnTo>
                  <a:lnTo>
                    <a:pt x="235213" y="9943"/>
                  </a:lnTo>
                  <a:lnTo>
                    <a:pt x="233416" y="9420"/>
                  </a:lnTo>
                  <a:lnTo>
                    <a:pt x="231604" y="8906"/>
                  </a:lnTo>
                  <a:lnTo>
                    <a:pt x="229777" y="8410"/>
                  </a:lnTo>
                  <a:lnTo>
                    <a:pt x="227950" y="7923"/>
                  </a:lnTo>
                  <a:lnTo>
                    <a:pt x="226093" y="7455"/>
                  </a:lnTo>
                  <a:lnTo>
                    <a:pt x="224236" y="6996"/>
                  </a:lnTo>
                  <a:lnTo>
                    <a:pt x="222379" y="6546"/>
                  </a:lnTo>
                  <a:lnTo>
                    <a:pt x="220492" y="6115"/>
                  </a:lnTo>
                  <a:lnTo>
                    <a:pt x="218605" y="5702"/>
                  </a:lnTo>
                  <a:lnTo>
                    <a:pt x="216704" y="5298"/>
                  </a:lnTo>
                  <a:lnTo>
                    <a:pt x="214787" y="4903"/>
                  </a:lnTo>
                  <a:lnTo>
                    <a:pt x="212870" y="4536"/>
                  </a:lnTo>
                  <a:lnTo>
                    <a:pt x="210938" y="4169"/>
                  </a:lnTo>
                  <a:lnTo>
                    <a:pt x="209006" y="3820"/>
                  </a:lnTo>
                  <a:lnTo>
                    <a:pt x="207045" y="3489"/>
                  </a:lnTo>
                  <a:lnTo>
                    <a:pt x="205083" y="3177"/>
                  </a:lnTo>
                  <a:lnTo>
                    <a:pt x="203121" y="2865"/>
                  </a:lnTo>
                  <a:lnTo>
                    <a:pt x="201144" y="2581"/>
                  </a:lnTo>
                  <a:lnTo>
                    <a:pt x="199153" y="2305"/>
                  </a:lnTo>
                  <a:lnTo>
                    <a:pt x="197161" y="2048"/>
                  </a:lnTo>
                  <a:lnTo>
                    <a:pt x="195154" y="1800"/>
                  </a:lnTo>
                  <a:lnTo>
                    <a:pt x="193133" y="1571"/>
                  </a:lnTo>
                  <a:lnTo>
                    <a:pt x="191111" y="1360"/>
                  </a:lnTo>
                  <a:lnTo>
                    <a:pt x="189075" y="1158"/>
                  </a:lnTo>
                  <a:lnTo>
                    <a:pt x="187038" y="974"/>
                  </a:lnTo>
                  <a:lnTo>
                    <a:pt x="185001" y="809"/>
                  </a:lnTo>
                  <a:lnTo>
                    <a:pt x="182935" y="653"/>
                  </a:lnTo>
                  <a:lnTo>
                    <a:pt x="180883" y="515"/>
                  </a:lnTo>
                  <a:lnTo>
                    <a:pt x="178802" y="396"/>
                  </a:lnTo>
                  <a:lnTo>
                    <a:pt x="176735" y="295"/>
                  </a:lnTo>
                  <a:lnTo>
                    <a:pt x="174639" y="203"/>
                  </a:lnTo>
                  <a:lnTo>
                    <a:pt x="172557" y="129"/>
                  </a:lnTo>
                  <a:lnTo>
                    <a:pt x="170461" y="74"/>
                  </a:lnTo>
                  <a:lnTo>
                    <a:pt x="168349" y="28"/>
                  </a:lnTo>
                  <a:lnTo>
                    <a:pt x="166238" y="10"/>
                  </a:lnTo>
                  <a:lnTo>
                    <a:pt x="164126" y="1"/>
                  </a:lnTo>
                  <a:lnTo>
                    <a:pt x="164126" y="1"/>
                  </a:lnTo>
                  <a:lnTo>
                    <a:pt x="162644" y="1"/>
                  </a:lnTo>
                  <a:lnTo>
                    <a:pt x="161176" y="10"/>
                  </a:lnTo>
                  <a:lnTo>
                    <a:pt x="159694" y="38"/>
                  </a:lnTo>
                  <a:lnTo>
                    <a:pt x="158226" y="65"/>
                  </a:lnTo>
                  <a:lnTo>
                    <a:pt x="156759" y="102"/>
                  </a:lnTo>
                  <a:lnTo>
                    <a:pt x="155291" y="139"/>
                  </a:lnTo>
                  <a:lnTo>
                    <a:pt x="153823" y="194"/>
                  </a:lnTo>
                  <a:lnTo>
                    <a:pt x="152356" y="258"/>
                  </a:lnTo>
                  <a:lnTo>
                    <a:pt x="150888" y="322"/>
                  </a:lnTo>
                  <a:lnTo>
                    <a:pt x="149436" y="396"/>
                  </a:lnTo>
                  <a:lnTo>
                    <a:pt x="147968" y="478"/>
                  </a:lnTo>
                  <a:lnTo>
                    <a:pt x="146516" y="570"/>
                  </a:lnTo>
                  <a:lnTo>
                    <a:pt x="145063" y="671"/>
                  </a:lnTo>
                  <a:lnTo>
                    <a:pt x="143610" y="781"/>
                  </a:lnTo>
                  <a:lnTo>
                    <a:pt x="142158" y="891"/>
                  </a:lnTo>
                  <a:lnTo>
                    <a:pt x="140705" y="1020"/>
                  </a:lnTo>
                  <a:lnTo>
                    <a:pt x="139268" y="1148"/>
                  </a:lnTo>
                  <a:lnTo>
                    <a:pt x="137815" y="1286"/>
                  </a:lnTo>
                  <a:lnTo>
                    <a:pt x="136378" y="1433"/>
                  </a:lnTo>
                  <a:lnTo>
                    <a:pt x="134940" y="1589"/>
                  </a:lnTo>
                  <a:lnTo>
                    <a:pt x="133517" y="1754"/>
                  </a:lnTo>
                  <a:lnTo>
                    <a:pt x="132080" y="1920"/>
                  </a:lnTo>
                  <a:lnTo>
                    <a:pt x="130657" y="2103"/>
                  </a:lnTo>
                  <a:lnTo>
                    <a:pt x="129234" y="2287"/>
                  </a:lnTo>
                  <a:lnTo>
                    <a:pt x="127812" y="2480"/>
                  </a:lnTo>
                  <a:lnTo>
                    <a:pt x="126389" y="2682"/>
                  </a:lnTo>
                  <a:lnTo>
                    <a:pt x="124967" y="2883"/>
                  </a:lnTo>
                  <a:lnTo>
                    <a:pt x="123559" y="3104"/>
                  </a:lnTo>
                  <a:lnTo>
                    <a:pt x="122151" y="3324"/>
                  </a:lnTo>
                  <a:lnTo>
                    <a:pt x="120744" y="3563"/>
                  </a:lnTo>
                  <a:lnTo>
                    <a:pt x="119336" y="3802"/>
                  </a:lnTo>
                  <a:lnTo>
                    <a:pt x="117943" y="4040"/>
                  </a:lnTo>
                  <a:lnTo>
                    <a:pt x="116551" y="4297"/>
                  </a:lnTo>
                  <a:lnTo>
                    <a:pt x="115158" y="4563"/>
                  </a:lnTo>
                  <a:lnTo>
                    <a:pt x="113780" y="4830"/>
                  </a:lnTo>
                  <a:lnTo>
                    <a:pt x="112388" y="5105"/>
                  </a:lnTo>
                  <a:lnTo>
                    <a:pt x="111010" y="5390"/>
                  </a:lnTo>
                  <a:lnTo>
                    <a:pt x="109632" y="5683"/>
                  </a:lnTo>
                  <a:lnTo>
                    <a:pt x="108269" y="5986"/>
                  </a:lnTo>
                  <a:lnTo>
                    <a:pt x="106907" y="6289"/>
                  </a:lnTo>
                  <a:lnTo>
                    <a:pt x="105544" y="6611"/>
                  </a:lnTo>
                  <a:lnTo>
                    <a:pt x="104181" y="6932"/>
                  </a:lnTo>
                  <a:lnTo>
                    <a:pt x="102833" y="7262"/>
                  </a:lnTo>
                  <a:lnTo>
                    <a:pt x="101486" y="7593"/>
                  </a:lnTo>
                  <a:lnTo>
                    <a:pt x="100138" y="7942"/>
                  </a:lnTo>
                  <a:lnTo>
                    <a:pt x="98805" y="8291"/>
                  </a:lnTo>
                  <a:lnTo>
                    <a:pt x="97472" y="8649"/>
                  </a:lnTo>
                  <a:lnTo>
                    <a:pt x="96140" y="9016"/>
                  </a:lnTo>
                  <a:lnTo>
                    <a:pt x="94822" y="9392"/>
                  </a:lnTo>
                  <a:lnTo>
                    <a:pt x="93489" y="9778"/>
                  </a:lnTo>
                  <a:lnTo>
                    <a:pt x="92186" y="10163"/>
                  </a:lnTo>
                  <a:lnTo>
                    <a:pt x="90868" y="10558"/>
                  </a:lnTo>
                  <a:lnTo>
                    <a:pt x="89566" y="10962"/>
                  </a:lnTo>
                  <a:lnTo>
                    <a:pt x="88278" y="11375"/>
                  </a:lnTo>
                  <a:lnTo>
                    <a:pt x="86975" y="11798"/>
                  </a:lnTo>
                  <a:lnTo>
                    <a:pt x="85687" y="12220"/>
                  </a:lnTo>
                  <a:lnTo>
                    <a:pt x="84414" y="12651"/>
                  </a:lnTo>
                  <a:lnTo>
                    <a:pt x="83126" y="13092"/>
                  </a:lnTo>
                  <a:lnTo>
                    <a:pt x="81868" y="13542"/>
                  </a:lnTo>
                  <a:lnTo>
                    <a:pt x="80596" y="13992"/>
                  </a:lnTo>
                  <a:lnTo>
                    <a:pt x="79338" y="14460"/>
                  </a:lnTo>
                  <a:lnTo>
                    <a:pt x="78095" y="14928"/>
                  </a:lnTo>
                  <a:lnTo>
                    <a:pt x="76837" y="15405"/>
                  </a:lnTo>
                  <a:lnTo>
                    <a:pt x="75594" y="15892"/>
                  </a:lnTo>
                  <a:lnTo>
                    <a:pt x="75594" y="15892"/>
                  </a:lnTo>
                  <a:lnTo>
                    <a:pt x="75145" y="16076"/>
                  </a:lnTo>
                  <a:lnTo>
                    <a:pt x="74695" y="16287"/>
                  </a:lnTo>
                  <a:lnTo>
                    <a:pt x="74276" y="16498"/>
                  </a:lnTo>
                  <a:lnTo>
                    <a:pt x="73887" y="16727"/>
                  </a:lnTo>
                  <a:lnTo>
                    <a:pt x="73512" y="16957"/>
                  </a:lnTo>
                  <a:lnTo>
                    <a:pt x="73153" y="17205"/>
                  </a:lnTo>
                  <a:lnTo>
                    <a:pt x="72824" y="17462"/>
                  </a:lnTo>
                  <a:lnTo>
                    <a:pt x="72509" y="17728"/>
                  </a:lnTo>
                  <a:lnTo>
                    <a:pt x="72225" y="17994"/>
                  </a:lnTo>
                  <a:lnTo>
                    <a:pt x="71955" y="18270"/>
                  </a:lnTo>
                  <a:lnTo>
                    <a:pt x="71715" y="18554"/>
                  </a:lnTo>
                  <a:lnTo>
                    <a:pt x="71506" y="18848"/>
                  </a:lnTo>
                  <a:lnTo>
                    <a:pt x="71311" y="19142"/>
                  </a:lnTo>
                  <a:lnTo>
                    <a:pt x="71131" y="19445"/>
                  </a:lnTo>
                  <a:lnTo>
                    <a:pt x="70997" y="19748"/>
                  </a:lnTo>
                  <a:lnTo>
                    <a:pt x="70862" y="20060"/>
                  </a:lnTo>
                  <a:lnTo>
                    <a:pt x="70772" y="20372"/>
                  </a:lnTo>
                  <a:lnTo>
                    <a:pt x="70697" y="20693"/>
                  </a:lnTo>
                  <a:lnTo>
                    <a:pt x="70637" y="21005"/>
                  </a:lnTo>
                  <a:lnTo>
                    <a:pt x="70622" y="21327"/>
                  </a:lnTo>
                  <a:lnTo>
                    <a:pt x="70622" y="21648"/>
                  </a:lnTo>
                  <a:lnTo>
                    <a:pt x="70652" y="21969"/>
                  </a:lnTo>
                  <a:lnTo>
                    <a:pt x="70697" y="22291"/>
                  </a:lnTo>
                  <a:lnTo>
                    <a:pt x="70772" y="22603"/>
                  </a:lnTo>
                  <a:lnTo>
                    <a:pt x="70877" y="22924"/>
                  </a:lnTo>
                  <a:lnTo>
                    <a:pt x="71012" y="23236"/>
                  </a:lnTo>
                  <a:lnTo>
                    <a:pt x="71161" y="23558"/>
                  </a:lnTo>
                  <a:lnTo>
                    <a:pt x="71341" y="23861"/>
                  </a:lnTo>
                  <a:lnTo>
                    <a:pt x="71551" y="24173"/>
                  </a:lnTo>
                  <a:lnTo>
                    <a:pt x="71790" y="24476"/>
                  </a:lnTo>
                  <a:lnTo>
                    <a:pt x="72045" y="24769"/>
                  </a:lnTo>
                  <a:lnTo>
                    <a:pt x="72344" y="25063"/>
                  </a:lnTo>
                  <a:lnTo>
                    <a:pt x="72344" y="25063"/>
                  </a:lnTo>
                  <a:lnTo>
                    <a:pt x="72644" y="25348"/>
                  </a:lnTo>
                  <a:lnTo>
                    <a:pt x="72988" y="25614"/>
                  </a:lnTo>
                  <a:lnTo>
                    <a:pt x="73333" y="25871"/>
                  </a:lnTo>
                  <a:lnTo>
                    <a:pt x="73707" y="26110"/>
                  </a:lnTo>
                  <a:lnTo>
                    <a:pt x="74081" y="26348"/>
                  </a:lnTo>
                  <a:lnTo>
                    <a:pt x="74486" y="26560"/>
                  </a:lnTo>
                  <a:lnTo>
                    <a:pt x="74905" y="26761"/>
                  </a:lnTo>
                  <a:lnTo>
                    <a:pt x="75324" y="26954"/>
                  </a:lnTo>
                  <a:lnTo>
                    <a:pt x="75774" y="27129"/>
                  </a:lnTo>
                  <a:lnTo>
                    <a:pt x="76223" y="27294"/>
                  </a:lnTo>
                  <a:lnTo>
                    <a:pt x="76687" y="27441"/>
                  </a:lnTo>
                  <a:lnTo>
                    <a:pt x="77166" y="27569"/>
                  </a:lnTo>
                  <a:lnTo>
                    <a:pt x="77646" y="27689"/>
                  </a:lnTo>
                  <a:lnTo>
                    <a:pt x="78140" y="27799"/>
                  </a:lnTo>
                  <a:lnTo>
                    <a:pt x="78634" y="27881"/>
                  </a:lnTo>
                  <a:lnTo>
                    <a:pt x="79143" y="27955"/>
                  </a:lnTo>
                  <a:lnTo>
                    <a:pt x="79652" y="28019"/>
                  </a:lnTo>
                  <a:lnTo>
                    <a:pt x="80161" y="28065"/>
                  </a:lnTo>
                  <a:lnTo>
                    <a:pt x="80685" y="28093"/>
                  </a:lnTo>
                  <a:lnTo>
                    <a:pt x="81210" y="28111"/>
                  </a:lnTo>
                  <a:lnTo>
                    <a:pt x="81719" y="28111"/>
                  </a:lnTo>
                  <a:lnTo>
                    <a:pt x="82243" y="28093"/>
                  </a:lnTo>
                  <a:lnTo>
                    <a:pt x="82767" y="28065"/>
                  </a:lnTo>
                  <a:lnTo>
                    <a:pt x="83291" y="28019"/>
                  </a:lnTo>
                  <a:lnTo>
                    <a:pt x="83815" y="27955"/>
                  </a:lnTo>
                  <a:lnTo>
                    <a:pt x="84324" y="27872"/>
                  </a:lnTo>
                  <a:lnTo>
                    <a:pt x="84834" y="27780"/>
                  </a:lnTo>
                  <a:lnTo>
                    <a:pt x="85343" y="27670"/>
                  </a:lnTo>
                  <a:lnTo>
                    <a:pt x="85837" y="27542"/>
                  </a:lnTo>
                  <a:lnTo>
                    <a:pt x="86331" y="27395"/>
                  </a:lnTo>
                  <a:lnTo>
                    <a:pt x="86825" y="27239"/>
                  </a:lnTo>
                  <a:lnTo>
                    <a:pt x="87304" y="27055"/>
                  </a:lnTo>
                  <a:lnTo>
                    <a:pt x="87304" y="27055"/>
                  </a:lnTo>
                  <a:lnTo>
                    <a:pt x="88383" y="26642"/>
                  </a:lnTo>
                  <a:lnTo>
                    <a:pt x="89461" y="26229"/>
                  </a:lnTo>
                  <a:lnTo>
                    <a:pt x="90539" y="25816"/>
                  </a:lnTo>
                  <a:lnTo>
                    <a:pt x="91632" y="25421"/>
                  </a:lnTo>
                  <a:lnTo>
                    <a:pt x="92740" y="25026"/>
                  </a:lnTo>
                  <a:lnTo>
                    <a:pt x="93834" y="24632"/>
                  </a:lnTo>
                  <a:lnTo>
                    <a:pt x="94942" y="24255"/>
                  </a:lnTo>
                  <a:lnTo>
                    <a:pt x="96050" y="23879"/>
                  </a:lnTo>
                  <a:lnTo>
                    <a:pt x="97173" y="23502"/>
                  </a:lnTo>
                  <a:lnTo>
                    <a:pt x="98296" y="23144"/>
                  </a:lnTo>
                  <a:lnTo>
                    <a:pt x="99419" y="22786"/>
                  </a:lnTo>
                  <a:lnTo>
                    <a:pt x="100557" y="22438"/>
                  </a:lnTo>
                  <a:lnTo>
                    <a:pt x="101680" y="22089"/>
                  </a:lnTo>
                  <a:lnTo>
                    <a:pt x="102819" y="21758"/>
                  </a:lnTo>
                  <a:lnTo>
                    <a:pt x="103972" y="21428"/>
                  </a:lnTo>
                  <a:lnTo>
                    <a:pt x="105125" y="21097"/>
                  </a:lnTo>
                  <a:lnTo>
                    <a:pt x="106278" y="20785"/>
                  </a:lnTo>
                  <a:lnTo>
                    <a:pt x="107431" y="20473"/>
                  </a:lnTo>
                  <a:lnTo>
                    <a:pt x="108584" y="20161"/>
                  </a:lnTo>
                  <a:lnTo>
                    <a:pt x="109752" y="19867"/>
                  </a:lnTo>
                  <a:lnTo>
                    <a:pt x="110920" y="19573"/>
                  </a:lnTo>
                  <a:lnTo>
                    <a:pt x="112103" y="19289"/>
                  </a:lnTo>
                  <a:lnTo>
                    <a:pt x="113271" y="19004"/>
                  </a:lnTo>
                  <a:lnTo>
                    <a:pt x="114454" y="18738"/>
                  </a:lnTo>
                  <a:lnTo>
                    <a:pt x="115637" y="18462"/>
                  </a:lnTo>
                  <a:lnTo>
                    <a:pt x="116835" y="18205"/>
                  </a:lnTo>
                  <a:lnTo>
                    <a:pt x="118018" y="17958"/>
                  </a:lnTo>
                  <a:lnTo>
                    <a:pt x="119216" y="17710"/>
                  </a:lnTo>
                  <a:lnTo>
                    <a:pt x="120414" y="17462"/>
                  </a:lnTo>
                  <a:lnTo>
                    <a:pt x="121627" y="17232"/>
                  </a:lnTo>
                  <a:lnTo>
                    <a:pt x="122825" y="17003"/>
                  </a:lnTo>
                  <a:lnTo>
                    <a:pt x="124038" y="16782"/>
                  </a:lnTo>
                  <a:lnTo>
                    <a:pt x="125251" y="16571"/>
                  </a:lnTo>
                  <a:lnTo>
                    <a:pt x="126464" y="16360"/>
                  </a:lnTo>
                  <a:lnTo>
                    <a:pt x="127692" y="16158"/>
                  </a:lnTo>
                  <a:lnTo>
                    <a:pt x="128905" y="15965"/>
                  </a:lnTo>
                  <a:lnTo>
                    <a:pt x="130133" y="15782"/>
                  </a:lnTo>
                  <a:lnTo>
                    <a:pt x="131361" y="15598"/>
                  </a:lnTo>
                  <a:lnTo>
                    <a:pt x="132604" y="15424"/>
                  </a:lnTo>
                  <a:lnTo>
                    <a:pt x="133832" y="15259"/>
                  </a:lnTo>
                  <a:lnTo>
                    <a:pt x="135075" y="15093"/>
                  </a:lnTo>
                  <a:lnTo>
                    <a:pt x="136303" y="14946"/>
                  </a:lnTo>
                  <a:lnTo>
                    <a:pt x="137546" y="14800"/>
                  </a:lnTo>
                  <a:lnTo>
                    <a:pt x="138789" y="14653"/>
                  </a:lnTo>
                  <a:lnTo>
                    <a:pt x="140046" y="14524"/>
                  </a:lnTo>
                  <a:lnTo>
                    <a:pt x="141289" y="14396"/>
                  </a:lnTo>
                  <a:lnTo>
                    <a:pt x="142547" y="14276"/>
                  </a:lnTo>
                  <a:lnTo>
                    <a:pt x="143790" y="14157"/>
                  </a:lnTo>
                  <a:lnTo>
                    <a:pt x="145048" y="14056"/>
                  </a:lnTo>
                  <a:lnTo>
                    <a:pt x="146306" y="13955"/>
                  </a:lnTo>
                  <a:lnTo>
                    <a:pt x="147579" y="13863"/>
                  </a:lnTo>
                  <a:lnTo>
                    <a:pt x="148837" y="13771"/>
                  </a:lnTo>
                  <a:lnTo>
                    <a:pt x="150095" y="13698"/>
                  </a:lnTo>
                  <a:lnTo>
                    <a:pt x="151368" y="13624"/>
                  </a:lnTo>
                  <a:lnTo>
                    <a:pt x="152640" y="13551"/>
                  </a:lnTo>
                  <a:lnTo>
                    <a:pt x="153898" y="13496"/>
                  </a:lnTo>
                  <a:lnTo>
                    <a:pt x="155171" y="13441"/>
                  </a:lnTo>
                  <a:lnTo>
                    <a:pt x="156444" y="13395"/>
                  </a:lnTo>
                  <a:lnTo>
                    <a:pt x="157717" y="13358"/>
                  </a:lnTo>
                  <a:lnTo>
                    <a:pt x="159005" y="13331"/>
                  </a:lnTo>
                  <a:lnTo>
                    <a:pt x="160278" y="13303"/>
                  </a:lnTo>
                  <a:lnTo>
                    <a:pt x="161551" y="13285"/>
                  </a:lnTo>
                  <a:lnTo>
                    <a:pt x="162838" y="13276"/>
                  </a:lnTo>
                  <a:lnTo>
                    <a:pt x="164126" y="13276"/>
                  </a:lnTo>
                  <a:lnTo>
                    <a:pt x="164126" y="13276"/>
                  </a:lnTo>
                  <a:lnTo>
                    <a:pt x="165953" y="13285"/>
                  </a:lnTo>
                  <a:lnTo>
                    <a:pt x="167795" y="13303"/>
                  </a:lnTo>
                  <a:lnTo>
                    <a:pt x="169622" y="13340"/>
                  </a:lnTo>
                  <a:lnTo>
                    <a:pt x="171434" y="13386"/>
                  </a:lnTo>
                  <a:lnTo>
                    <a:pt x="173261" y="13450"/>
                  </a:lnTo>
                  <a:lnTo>
                    <a:pt x="175058" y="13533"/>
                  </a:lnTo>
                  <a:lnTo>
                    <a:pt x="176870" y="13624"/>
                  </a:lnTo>
                  <a:lnTo>
                    <a:pt x="178667" y="13725"/>
                  </a:lnTo>
                  <a:lnTo>
                    <a:pt x="180449" y="13845"/>
                  </a:lnTo>
                  <a:lnTo>
                    <a:pt x="182246" y="13973"/>
                  </a:lnTo>
                  <a:lnTo>
                    <a:pt x="184013" y="14120"/>
                  </a:lnTo>
                  <a:lnTo>
                    <a:pt x="185780" y="14285"/>
                  </a:lnTo>
                  <a:lnTo>
                    <a:pt x="187547" y="14460"/>
                  </a:lnTo>
                  <a:lnTo>
                    <a:pt x="189299" y="14643"/>
                  </a:lnTo>
                  <a:lnTo>
                    <a:pt x="191051" y="14836"/>
                  </a:lnTo>
                  <a:lnTo>
                    <a:pt x="192803" y="15057"/>
                  </a:lnTo>
                  <a:lnTo>
                    <a:pt x="194526" y="15277"/>
                  </a:lnTo>
                  <a:lnTo>
                    <a:pt x="196263" y="15516"/>
                  </a:lnTo>
                  <a:lnTo>
                    <a:pt x="197970" y="15763"/>
                  </a:lnTo>
                  <a:lnTo>
                    <a:pt x="199677" y="16030"/>
                  </a:lnTo>
                  <a:lnTo>
                    <a:pt x="201384" y="16305"/>
                  </a:lnTo>
                  <a:lnTo>
                    <a:pt x="203076" y="16599"/>
                  </a:lnTo>
                  <a:lnTo>
                    <a:pt x="204768" y="16893"/>
                  </a:lnTo>
                  <a:lnTo>
                    <a:pt x="206446" y="17214"/>
                  </a:lnTo>
                  <a:lnTo>
                    <a:pt x="208108" y="17535"/>
                  </a:lnTo>
                  <a:lnTo>
                    <a:pt x="209770" y="17875"/>
                  </a:lnTo>
                  <a:lnTo>
                    <a:pt x="211417" y="18224"/>
                  </a:lnTo>
                  <a:lnTo>
                    <a:pt x="213050" y="18591"/>
                  </a:lnTo>
                  <a:lnTo>
                    <a:pt x="214682" y="18958"/>
                  </a:lnTo>
                  <a:lnTo>
                    <a:pt x="216314" y="19344"/>
                  </a:lnTo>
                  <a:lnTo>
                    <a:pt x="217917" y="19748"/>
                  </a:lnTo>
                  <a:lnTo>
                    <a:pt x="219519" y="20152"/>
                  </a:lnTo>
                  <a:lnTo>
                    <a:pt x="221121" y="20574"/>
                  </a:lnTo>
                  <a:lnTo>
                    <a:pt x="222694" y="21005"/>
                  </a:lnTo>
                  <a:lnTo>
                    <a:pt x="224266" y="21455"/>
                  </a:lnTo>
                  <a:lnTo>
                    <a:pt x="225838" y="21905"/>
                  </a:lnTo>
                  <a:lnTo>
                    <a:pt x="227381" y="22373"/>
                  </a:lnTo>
                  <a:lnTo>
                    <a:pt x="228923" y="22851"/>
                  </a:lnTo>
                  <a:lnTo>
                    <a:pt x="230451" y="23337"/>
                  </a:lnTo>
                  <a:lnTo>
                    <a:pt x="231978" y="23842"/>
                  </a:lnTo>
                  <a:lnTo>
                    <a:pt x="233476" y="24347"/>
                  </a:lnTo>
                  <a:lnTo>
                    <a:pt x="234973" y="24870"/>
                  </a:lnTo>
                  <a:lnTo>
                    <a:pt x="236471" y="25403"/>
                  </a:lnTo>
                  <a:lnTo>
                    <a:pt x="237938" y="25944"/>
                  </a:lnTo>
                  <a:lnTo>
                    <a:pt x="239406" y="26504"/>
                  </a:lnTo>
                  <a:lnTo>
                    <a:pt x="240858" y="27064"/>
                  </a:lnTo>
                  <a:lnTo>
                    <a:pt x="242296" y="27643"/>
                  </a:lnTo>
                  <a:lnTo>
                    <a:pt x="243718" y="28221"/>
                  </a:lnTo>
                  <a:lnTo>
                    <a:pt x="245141" y="28818"/>
                  </a:lnTo>
                  <a:lnTo>
                    <a:pt x="246534" y="29424"/>
                  </a:lnTo>
                  <a:lnTo>
                    <a:pt x="247926" y="30039"/>
                  </a:lnTo>
                  <a:lnTo>
                    <a:pt x="249304" y="30663"/>
                  </a:lnTo>
                  <a:lnTo>
                    <a:pt x="250667" y="31297"/>
                  </a:lnTo>
                  <a:lnTo>
                    <a:pt x="252030" y="31939"/>
                  </a:lnTo>
                  <a:lnTo>
                    <a:pt x="253362" y="32600"/>
                  </a:lnTo>
                  <a:lnTo>
                    <a:pt x="254695" y="33261"/>
                  </a:lnTo>
                  <a:lnTo>
                    <a:pt x="255998" y="33931"/>
                  </a:lnTo>
                  <a:lnTo>
                    <a:pt x="257301" y="34620"/>
                  </a:lnTo>
                  <a:lnTo>
                    <a:pt x="258589" y="35308"/>
                  </a:lnTo>
                  <a:lnTo>
                    <a:pt x="259862" y="36006"/>
                  </a:lnTo>
                  <a:lnTo>
                    <a:pt x="261119" y="36722"/>
                  </a:lnTo>
                  <a:lnTo>
                    <a:pt x="262362" y="37438"/>
                  </a:lnTo>
                  <a:lnTo>
                    <a:pt x="263590" y="38173"/>
                  </a:lnTo>
                  <a:lnTo>
                    <a:pt x="264818" y="38907"/>
                  </a:lnTo>
                  <a:lnTo>
                    <a:pt x="266016" y="39651"/>
                  </a:lnTo>
                  <a:lnTo>
                    <a:pt x="267199" y="40403"/>
                  </a:lnTo>
                  <a:lnTo>
                    <a:pt x="268367" y="41175"/>
                  </a:lnTo>
                  <a:lnTo>
                    <a:pt x="269535" y="41946"/>
                  </a:lnTo>
                  <a:lnTo>
                    <a:pt x="270674" y="42726"/>
                  </a:lnTo>
                  <a:lnTo>
                    <a:pt x="271797" y="43516"/>
                  </a:lnTo>
                  <a:lnTo>
                    <a:pt x="272920" y="44314"/>
                  </a:lnTo>
                  <a:lnTo>
                    <a:pt x="274013" y="45113"/>
                  </a:lnTo>
                  <a:lnTo>
                    <a:pt x="275091" y="45930"/>
                  </a:lnTo>
                  <a:lnTo>
                    <a:pt x="276169" y="46756"/>
                  </a:lnTo>
                  <a:lnTo>
                    <a:pt x="277218" y="47582"/>
                  </a:lnTo>
                  <a:lnTo>
                    <a:pt x="278251" y="48418"/>
                  </a:lnTo>
                  <a:lnTo>
                    <a:pt x="279269" y="49262"/>
                  </a:lnTo>
                  <a:lnTo>
                    <a:pt x="280273" y="50116"/>
                  </a:lnTo>
                  <a:lnTo>
                    <a:pt x="281246" y="50979"/>
                  </a:lnTo>
                  <a:lnTo>
                    <a:pt x="282219" y="51851"/>
                  </a:lnTo>
                  <a:lnTo>
                    <a:pt x="283178" y="52723"/>
                  </a:lnTo>
                  <a:lnTo>
                    <a:pt x="284106" y="53605"/>
                  </a:lnTo>
                  <a:lnTo>
                    <a:pt x="285035" y="54495"/>
                  </a:lnTo>
                  <a:lnTo>
                    <a:pt x="285933" y="55395"/>
                  </a:lnTo>
                  <a:lnTo>
                    <a:pt x="286817" y="56304"/>
                  </a:lnTo>
                  <a:lnTo>
                    <a:pt x="287685" y="57213"/>
                  </a:lnTo>
                  <a:lnTo>
                    <a:pt x="288539" y="58131"/>
                  </a:lnTo>
                  <a:lnTo>
                    <a:pt x="289362" y="59058"/>
                  </a:lnTo>
                  <a:lnTo>
                    <a:pt x="290186" y="59985"/>
                  </a:lnTo>
                  <a:lnTo>
                    <a:pt x="290980" y="60931"/>
                  </a:lnTo>
                  <a:lnTo>
                    <a:pt x="291758" y="61876"/>
                  </a:lnTo>
                  <a:lnTo>
                    <a:pt x="292522" y="62822"/>
                  </a:lnTo>
                  <a:lnTo>
                    <a:pt x="293256" y="63786"/>
                  </a:lnTo>
                  <a:lnTo>
                    <a:pt x="293975" y="64750"/>
                  </a:lnTo>
                  <a:lnTo>
                    <a:pt x="294693" y="65714"/>
                  </a:lnTo>
                  <a:lnTo>
                    <a:pt x="295367" y="66696"/>
                  </a:lnTo>
                  <a:lnTo>
                    <a:pt x="296041" y="67678"/>
                  </a:lnTo>
                  <a:lnTo>
                    <a:pt x="296685" y="68670"/>
                  </a:lnTo>
                  <a:lnTo>
                    <a:pt x="297314" y="69661"/>
                  </a:lnTo>
                  <a:lnTo>
                    <a:pt x="297928" y="70662"/>
                  </a:lnTo>
                  <a:lnTo>
                    <a:pt x="298512" y="71672"/>
                  </a:lnTo>
                  <a:lnTo>
                    <a:pt x="299096" y="72681"/>
                  </a:lnTo>
                  <a:lnTo>
                    <a:pt x="299635" y="73700"/>
                  </a:lnTo>
                  <a:lnTo>
                    <a:pt x="300174" y="74719"/>
                  </a:lnTo>
                  <a:lnTo>
                    <a:pt x="300683" y="75748"/>
                  </a:lnTo>
                  <a:lnTo>
                    <a:pt x="301178" y="76785"/>
                  </a:lnTo>
                  <a:lnTo>
                    <a:pt x="301642" y="77822"/>
                  </a:lnTo>
                  <a:lnTo>
                    <a:pt x="302091" y="78869"/>
                  </a:lnTo>
                  <a:lnTo>
                    <a:pt x="302525" y="79916"/>
                  </a:lnTo>
                  <a:lnTo>
                    <a:pt x="302930" y="80971"/>
                  </a:lnTo>
                  <a:lnTo>
                    <a:pt x="303319" y="82027"/>
                  </a:lnTo>
                  <a:lnTo>
                    <a:pt x="303693" y="83092"/>
                  </a:lnTo>
                  <a:lnTo>
                    <a:pt x="304038" y="84157"/>
                  </a:lnTo>
                  <a:lnTo>
                    <a:pt x="304352" y="85231"/>
                  </a:lnTo>
                  <a:lnTo>
                    <a:pt x="304667" y="86314"/>
                  </a:lnTo>
                  <a:lnTo>
                    <a:pt x="304936" y="87388"/>
                  </a:lnTo>
                  <a:lnTo>
                    <a:pt x="305206" y="88481"/>
                  </a:lnTo>
                  <a:lnTo>
                    <a:pt x="305446" y="89573"/>
                  </a:lnTo>
                  <a:lnTo>
                    <a:pt x="305655" y="90666"/>
                  </a:lnTo>
                  <a:lnTo>
                    <a:pt x="305850" y="91758"/>
                  </a:lnTo>
                  <a:lnTo>
                    <a:pt x="306015" y="92860"/>
                  </a:lnTo>
                  <a:lnTo>
                    <a:pt x="306164" y="93971"/>
                  </a:lnTo>
                  <a:lnTo>
                    <a:pt x="306299" y="95081"/>
                  </a:lnTo>
                  <a:lnTo>
                    <a:pt x="306404" y="96192"/>
                  </a:lnTo>
                  <a:lnTo>
                    <a:pt x="306479" y="97312"/>
                  </a:lnTo>
                  <a:lnTo>
                    <a:pt x="306539" y="98432"/>
                  </a:lnTo>
                  <a:lnTo>
                    <a:pt x="306569" y="99561"/>
                  </a:lnTo>
                  <a:lnTo>
                    <a:pt x="306584" y="100681"/>
                  </a:lnTo>
                  <a:lnTo>
                    <a:pt x="306584" y="100681"/>
                  </a:lnTo>
                  <a:lnTo>
                    <a:pt x="306569" y="101811"/>
                  </a:lnTo>
                  <a:lnTo>
                    <a:pt x="306539" y="102940"/>
                  </a:lnTo>
                  <a:lnTo>
                    <a:pt x="306479" y="104060"/>
                  </a:lnTo>
                  <a:lnTo>
                    <a:pt x="306404" y="105180"/>
                  </a:lnTo>
                  <a:lnTo>
                    <a:pt x="306299" y="106291"/>
                  </a:lnTo>
                  <a:lnTo>
                    <a:pt x="306164" y="107401"/>
                  </a:lnTo>
                  <a:lnTo>
                    <a:pt x="306015" y="108512"/>
                  </a:lnTo>
                  <a:lnTo>
                    <a:pt x="305850" y="109614"/>
                  </a:lnTo>
                  <a:lnTo>
                    <a:pt x="305655" y="110706"/>
                  </a:lnTo>
                  <a:lnTo>
                    <a:pt x="305446" y="111808"/>
                  </a:lnTo>
                  <a:lnTo>
                    <a:pt x="305206" y="112891"/>
                  </a:lnTo>
                  <a:lnTo>
                    <a:pt x="304936" y="113984"/>
                  </a:lnTo>
                  <a:lnTo>
                    <a:pt x="304667" y="115058"/>
                  </a:lnTo>
                  <a:lnTo>
                    <a:pt x="304352" y="116141"/>
                  </a:lnTo>
                  <a:lnTo>
                    <a:pt x="304038" y="117215"/>
                  </a:lnTo>
                  <a:lnTo>
                    <a:pt x="303693" y="118280"/>
                  </a:lnTo>
                  <a:lnTo>
                    <a:pt x="303319" y="119345"/>
                  </a:lnTo>
                  <a:lnTo>
                    <a:pt x="302930" y="120401"/>
                  </a:lnTo>
                  <a:lnTo>
                    <a:pt x="302525" y="121456"/>
                  </a:lnTo>
                  <a:lnTo>
                    <a:pt x="302091" y="122503"/>
                  </a:lnTo>
                  <a:lnTo>
                    <a:pt x="301642" y="123550"/>
                  </a:lnTo>
                  <a:lnTo>
                    <a:pt x="301178" y="124587"/>
                  </a:lnTo>
                  <a:lnTo>
                    <a:pt x="300683" y="125624"/>
                  </a:lnTo>
                  <a:lnTo>
                    <a:pt x="300174" y="126653"/>
                  </a:lnTo>
                  <a:lnTo>
                    <a:pt x="299635" y="127672"/>
                  </a:lnTo>
                  <a:lnTo>
                    <a:pt x="299081" y="128691"/>
                  </a:lnTo>
                  <a:lnTo>
                    <a:pt x="298512" y="129700"/>
                  </a:lnTo>
                  <a:lnTo>
                    <a:pt x="297928" y="130710"/>
                  </a:lnTo>
                  <a:lnTo>
                    <a:pt x="297314" y="131711"/>
                  </a:lnTo>
                  <a:lnTo>
                    <a:pt x="296685" y="132702"/>
                  </a:lnTo>
                  <a:lnTo>
                    <a:pt x="296041" y="133694"/>
                  </a:lnTo>
                  <a:lnTo>
                    <a:pt x="295367" y="134676"/>
                  </a:lnTo>
                  <a:lnTo>
                    <a:pt x="294678" y="135658"/>
                  </a:lnTo>
                  <a:lnTo>
                    <a:pt x="293975" y="136622"/>
                  </a:lnTo>
                  <a:lnTo>
                    <a:pt x="293256" y="137586"/>
                  </a:lnTo>
                  <a:lnTo>
                    <a:pt x="292522" y="138550"/>
                  </a:lnTo>
                  <a:lnTo>
                    <a:pt x="291758" y="139505"/>
                  </a:lnTo>
                  <a:lnTo>
                    <a:pt x="290980" y="140451"/>
                  </a:lnTo>
                  <a:lnTo>
                    <a:pt x="290186" y="141387"/>
                  </a:lnTo>
                  <a:lnTo>
                    <a:pt x="289362" y="142314"/>
                  </a:lnTo>
                  <a:lnTo>
                    <a:pt x="288539" y="143241"/>
                  </a:lnTo>
                  <a:lnTo>
                    <a:pt x="287685" y="144159"/>
                  </a:lnTo>
                  <a:lnTo>
                    <a:pt x="286817" y="145077"/>
                  </a:lnTo>
                  <a:lnTo>
                    <a:pt x="285933" y="145977"/>
                  </a:lnTo>
                  <a:lnTo>
                    <a:pt x="285035" y="146877"/>
                  </a:lnTo>
                  <a:lnTo>
                    <a:pt x="284106" y="147767"/>
                  </a:lnTo>
                  <a:lnTo>
                    <a:pt x="283178" y="148649"/>
                  </a:lnTo>
                  <a:lnTo>
                    <a:pt x="282219" y="149521"/>
                  </a:lnTo>
                  <a:lnTo>
                    <a:pt x="281246" y="150393"/>
                  </a:lnTo>
                  <a:lnTo>
                    <a:pt x="280273" y="151256"/>
                  </a:lnTo>
                  <a:lnTo>
                    <a:pt x="279269" y="152110"/>
                  </a:lnTo>
                  <a:lnTo>
                    <a:pt x="278251" y="152954"/>
                  </a:lnTo>
                  <a:lnTo>
                    <a:pt x="277203" y="153790"/>
                  </a:lnTo>
                  <a:lnTo>
                    <a:pt x="276154" y="154616"/>
                  </a:lnTo>
                  <a:lnTo>
                    <a:pt x="275091" y="155442"/>
                  </a:lnTo>
                  <a:lnTo>
                    <a:pt x="274013" y="156259"/>
                  </a:lnTo>
                  <a:lnTo>
                    <a:pt x="272920" y="157058"/>
                  </a:lnTo>
                  <a:lnTo>
                    <a:pt x="271797" y="157856"/>
                  </a:lnTo>
                  <a:lnTo>
                    <a:pt x="270674" y="158646"/>
                  </a:lnTo>
                  <a:lnTo>
                    <a:pt x="269535" y="159426"/>
                  </a:lnTo>
                  <a:lnTo>
                    <a:pt x="268367" y="160197"/>
                  </a:lnTo>
                  <a:lnTo>
                    <a:pt x="267199" y="160969"/>
                  </a:lnTo>
                  <a:lnTo>
                    <a:pt x="266016" y="161721"/>
                  </a:lnTo>
                  <a:lnTo>
                    <a:pt x="264803" y="162465"/>
                  </a:lnTo>
                  <a:lnTo>
                    <a:pt x="263590" y="163199"/>
                  </a:lnTo>
                  <a:lnTo>
                    <a:pt x="262362" y="163934"/>
                  </a:lnTo>
                  <a:lnTo>
                    <a:pt x="261119" y="164650"/>
                  </a:lnTo>
                  <a:lnTo>
                    <a:pt x="259862" y="165366"/>
                  </a:lnTo>
                  <a:lnTo>
                    <a:pt x="258589" y="166064"/>
                  </a:lnTo>
                  <a:lnTo>
                    <a:pt x="257301" y="166752"/>
                  </a:lnTo>
                  <a:lnTo>
                    <a:pt x="255998" y="167441"/>
                  </a:lnTo>
                  <a:lnTo>
                    <a:pt x="254680" y="168111"/>
                  </a:lnTo>
                  <a:lnTo>
                    <a:pt x="253362" y="168772"/>
                  </a:lnTo>
                  <a:lnTo>
                    <a:pt x="252015" y="169433"/>
                  </a:lnTo>
                  <a:lnTo>
                    <a:pt x="250667" y="170075"/>
                  </a:lnTo>
                  <a:lnTo>
                    <a:pt x="249304" y="170709"/>
                  </a:lnTo>
                  <a:lnTo>
                    <a:pt x="247926" y="171333"/>
                  </a:lnTo>
                  <a:lnTo>
                    <a:pt x="246534" y="171948"/>
                  </a:lnTo>
                  <a:lnTo>
                    <a:pt x="245126" y="172554"/>
                  </a:lnTo>
                  <a:lnTo>
                    <a:pt x="243718" y="173151"/>
                  </a:lnTo>
                  <a:lnTo>
                    <a:pt x="242296" y="173729"/>
                  </a:lnTo>
                  <a:lnTo>
                    <a:pt x="240843" y="174308"/>
                  </a:lnTo>
                  <a:lnTo>
                    <a:pt x="239406" y="174868"/>
                  </a:lnTo>
                  <a:lnTo>
                    <a:pt x="237938" y="175428"/>
                  </a:lnTo>
                  <a:lnTo>
                    <a:pt x="236456" y="175969"/>
                  </a:lnTo>
                  <a:lnTo>
                    <a:pt x="234973" y="176502"/>
                  </a:lnTo>
                  <a:lnTo>
                    <a:pt x="233476" y="177025"/>
                  </a:lnTo>
                  <a:lnTo>
                    <a:pt x="231963" y="177530"/>
                  </a:lnTo>
                  <a:lnTo>
                    <a:pt x="230451" y="178035"/>
                  </a:lnTo>
                  <a:lnTo>
                    <a:pt x="228923" y="178521"/>
                  </a:lnTo>
                  <a:lnTo>
                    <a:pt x="227381" y="178999"/>
                  </a:lnTo>
                  <a:lnTo>
                    <a:pt x="225823" y="179467"/>
                  </a:lnTo>
                  <a:lnTo>
                    <a:pt x="224266" y="179917"/>
                  </a:lnTo>
                  <a:lnTo>
                    <a:pt x="222694" y="180367"/>
                  </a:lnTo>
                  <a:lnTo>
                    <a:pt x="221106" y="180798"/>
                  </a:lnTo>
                  <a:lnTo>
                    <a:pt x="219519" y="181220"/>
                  </a:lnTo>
                  <a:lnTo>
                    <a:pt x="217917" y="181624"/>
                  </a:lnTo>
                  <a:lnTo>
                    <a:pt x="216299" y="182028"/>
                  </a:lnTo>
                  <a:lnTo>
                    <a:pt x="214682" y="182414"/>
                  </a:lnTo>
                  <a:lnTo>
                    <a:pt x="213050" y="182781"/>
                  </a:lnTo>
                  <a:lnTo>
                    <a:pt x="211417" y="183148"/>
                  </a:lnTo>
                  <a:lnTo>
                    <a:pt x="209755" y="183497"/>
                  </a:lnTo>
                  <a:lnTo>
                    <a:pt x="208108" y="183837"/>
                  </a:lnTo>
                  <a:lnTo>
                    <a:pt x="206431" y="184158"/>
                  </a:lnTo>
                  <a:lnTo>
                    <a:pt x="204753" y="184470"/>
                  </a:lnTo>
                  <a:lnTo>
                    <a:pt x="203076" y="184773"/>
                  </a:lnTo>
                  <a:lnTo>
                    <a:pt x="201384" y="185067"/>
                  </a:lnTo>
                  <a:lnTo>
                    <a:pt x="199677" y="185342"/>
                  </a:lnTo>
                  <a:lnTo>
                    <a:pt x="197970" y="185609"/>
                  </a:lnTo>
                  <a:lnTo>
                    <a:pt x="196248" y="185856"/>
                  </a:lnTo>
                  <a:lnTo>
                    <a:pt x="194526" y="186095"/>
                  </a:lnTo>
                  <a:lnTo>
                    <a:pt x="192788" y="186315"/>
                  </a:lnTo>
                  <a:lnTo>
                    <a:pt x="191051" y="186527"/>
                  </a:lnTo>
                  <a:lnTo>
                    <a:pt x="189299" y="186729"/>
                  </a:lnTo>
                  <a:lnTo>
                    <a:pt x="187547" y="186912"/>
                  </a:lnTo>
                  <a:lnTo>
                    <a:pt x="185780" y="187087"/>
                  </a:lnTo>
                  <a:lnTo>
                    <a:pt x="184013" y="187252"/>
                  </a:lnTo>
                  <a:lnTo>
                    <a:pt x="182246" y="187390"/>
                  </a:lnTo>
                  <a:lnTo>
                    <a:pt x="180449" y="187527"/>
                  </a:lnTo>
                  <a:lnTo>
                    <a:pt x="178667" y="187647"/>
                  </a:lnTo>
                  <a:lnTo>
                    <a:pt x="176870" y="187748"/>
                  </a:lnTo>
                  <a:lnTo>
                    <a:pt x="175058" y="187839"/>
                  </a:lnTo>
                  <a:lnTo>
                    <a:pt x="173261" y="187922"/>
                  </a:lnTo>
                  <a:lnTo>
                    <a:pt x="171434" y="187986"/>
                  </a:lnTo>
                  <a:lnTo>
                    <a:pt x="169622" y="188032"/>
                  </a:lnTo>
                  <a:lnTo>
                    <a:pt x="167795" y="188069"/>
                  </a:lnTo>
                  <a:lnTo>
                    <a:pt x="165953" y="188087"/>
                  </a:lnTo>
                  <a:lnTo>
                    <a:pt x="164126" y="188096"/>
                  </a:lnTo>
                  <a:lnTo>
                    <a:pt x="164126" y="188096"/>
                  </a:lnTo>
                  <a:lnTo>
                    <a:pt x="162284" y="188087"/>
                  </a:lnTo>
                  <a:lnTo>
                    <a:pt x="160442" y="188069"/>
                  </a:lnTo>
                  <a:lnTo>
                    <a:pt x="158615" y="188032"/>
                  </a:lnTo>
                  <a:lnTo>
                    <a:pt x="156803" y="187986"/>
                  </a:lnTo>
                  <a:lnTo>
                    <a:pt x="154991" y="187922"/>
                  </a:lnTo>
                  <a:lnTo>
                    <a:pt x="153180" y="187839"/>
                  </a:lnTo>
                  <a:lnTo>
                    <a:pt x="151368" y="187748"/>
                  </a:lnTo>
                  <a:lnTo>
                    <a:pt x="149571" y="187647"/>
                  </a:lnTo>
                  <a:lnTo>
                    <a:pt x="147788" y="187527"/>
                  </a:lnTo>
                  <a:lnTo>
                    <a:pt x="146006" y="187390"/>
                  </a:lnTo>
                  <a:lnTo>
                    <a:pt x="144224" y="187252"/>
                  </a:lnTo>
                  <a:lnTo>
                    <a:pt x="142457" y="187087"/>
                  </a:lnTo>
                  <a:lnTo>
                    <a:pt x="140690" y="186912"/>
                  </a:lnTo>
                  <a:lnTo>
                    <a:pt x="138938" y="186729"/>
                  </a:lnTo>
                  <a:lnTo>
                    <a:pt x="137186" y="186527"/>
                  </a:lnTo>
                  <a:lnTo>
                    <a:pt x="135449" y="186315"/>
                  </a:lnTo>
                  <a:lnTo>
                    <a:pt x="133712" y="186095"/>
                  </a:lnTo>
                  <a:lnTo>
                    <a:pt x="131990" y="185856"/>
                  </a:lnTo>
                  <a:lnTo>
                    <a:pt x="130268" y="185609"/>
                  </a:lnTo>
                  <a:lnTo>
                    <a:pt x="128561" y="185342"/>
                  </a:lnTo>
                  <a:lnTo>
                    <a:pt x="126853" y="185067"/>
                  </a:lnTo>
                  <a:lnTo>
                    <a:pt x="125161" y="184773"/>
                  </a:lnTo>
                  <a:lnTo>
                    <a:pt x="123484" y="184470"/>
                  </a:lnTo>
                  <a:lnTo>
                    <a:pt x="121807" y="184158"/>
                  </a:lnTo>
                  <a:lnTo>
                    <a:pt x="120130" y="183837"/>
                  </a:lnTo>
                  <a:lnTo>
                    <a:pt x="118482" y="183497"/>
                  </a:lnTo>
                  <a:lnTo>
                    <a:pt x="116820" y="183148"/>
                  </a:lnTo>
                  <a:lnTo>
                    <a:pt x="115188" y="182781"/>
                  </a:lnTo>
                  <a:lnTo>
                    <a:pt x="113556" y="182414"/>
                  </a:lnTo>
                  <a:lnTo>
                    <a:pt x="111938" y="182028"/>
                  </a:lnTo>
                  <a:lnTo>
                    <a:pt x="110321" y="181624"/>
                  </a:lnTo>
                  <a:lnTo>
                    <a:pt x="108719" y="181220"/>
                  </a:lnTo>
                  <a:lnTo>
                    <a:pt x="107131" y="180798"/>
                  </a:lnTo>
                  <a:lnTo>
                    <a:pt x="105544" y="180367"/>
                  </a:lnTo>
                  <a:lnTo>
                    <a:pt x="103972" y="179917"/>
                  </a:lnTo>
                  <a:lnTo>
                    <a:pt x="102414" y="179467"/>
                  </a:lnTo>
                  <a:lnTo>
                    <a:pt x="100857" y="178999"/>
                  </a:lnTo>
                  <a:lnTo>
                    <a:pt x="99314" y="178521"/>
                  </a:lnTo>
                  <a:lnTo>
                    <a:pt x="97787" y="178035"/>
                  </a:lnTo>
                  <a:lnTo>
                    <a:pt x="96274" y="177530"/>
                  </a:lnTo>
                  <a:lnTo>
                    <a:pt x="94762" y="177025"/>
                  </a:lnTo>
                  <a:lnTo>
                    <a:pt x="93264" y="176502"/>
                  </a:lnTo>
                  <a:lnTo>
                    <a:pt x="91782" y="175969"/>
                  </a:lnTo>
                  <a:lnTo>
                    <a:pt x="90299" y="175428"/>
                  </a:lnTo>
                  <a:lnTo>
                    <a:pt x="88832" y="174868"/>
                  </a:lnTo>
                  <a:lnTo>
                    <a:pt x="87394" y="174308"/>
                  </a:lnTo>
                  <a:lnTo>
                    <a:pt x="85942" y="173729"/>
                  </a:lnTo>
                  <a:lnTo>
                    <a:pt x="84519" y="173151"/>
                  </a:lnTo>
                  <a:lnTo>
                    <a:pt x="83111" y="172554"/>
                  </a:lnTo>
                  <a:lnTo>
                    <a:pt x="81704" y="171948"/>
                  </a:lnTo>
                  <a:lnTo>
                    <a:pt x="80311" y="171333"/>
                  </a:lnTo>
                  <a:lnTo>
                    <a:pt x="78933" y="170709"/>
                  </a:lnTo>
                  <a:lnTo>
                    <a:pt x="77571" y="170075"/>
                  </a:lnTo>
                  <a:lnTo>
                    <a:pt x="76223" y="169433"/>
                  </a:lnTo>
                  <a:lnTo>
                    <a:pt x="74875" y="168772"/>
                  </a:lnTo>
                  <a:lnTo>
                    <a:pt x="73557" y="168111"/>
                  </a:lnTo>
                  <a:lnTo>
                    <a:pt x="72240" y="167441"/>
                  </a:lnTo>
                  <a:lnTo>
                    <a:pt x="70937" y="166752"/>
                  </a:lnTo>
                  <a:lnTo>
                    <a:pt x="69649" y="166064"/>
                  </a:lnTo>
                  <a:lnTo>
                    <a:pt x="68376" y="165366"/>
                  </a:lnTo>
                  <a:lnTo>
                    <a:pt x="67118" y="164650"/>
                  </a:lnTo>
                  <a:lnTo>
                    <a:pt x="65875" y="163934"/>
                  </a:lnTo>
                  <a:lnTo>
                    <a:pt x="64647" y="163199"/>
                  </a:lnTo>
                  <a:lnTo>
                    <a:pt x="63434" y="162465"/>
                  </a:lnTo>
                  <a:lnTo>
                    <a:pt x="62221" y="161721"/>
                  </a:lnTo>
                  <a:lnTo>
                    <a:pt x="61038" y="160969"/>
                  </a:lnTo>
                  <a:lnTo>
                    <a:pt x="59870" y="160197"/>
                  </a:lnTo>
                  <a:lnTo>
                    <a:pt x="58702" y="159426"/>
                  </a:lnTo>
                  <a:lnTo>
                    <a:pt x="57564" y="158646"/>
                  </a:lnTo>
                  <a:lnTo>
                    <a:pt x="56441" y="157856"/>
                  </a:lnTo>
                  <a:lnTo>
                    <a:pt x="55318" y="157058"/>
                  </a:lnTo>
                  <a:lnTo>
                    <a:pt x="54225" y="156259"/>
                  </a:lnTo>
                  <a:lnTo>
                    <a:pt x="53146" y="155442"/>
                  </a:lnTo>
                  <a:lnTo>
                    <a:pt x="52083" y="154616"/>
                  </a:lnTo>
                  <a:lnTo>
                    <a:pt x="51035" y="153790"/>
                  </a:lnTo>
                  <a:lnTo>
                    <a:pt x="49987" y="152954"/>
                  </a:lnTo>
                  <a:lnTo>
                    <a:pt x="48968" y="152110"/>
                  </a:lnTo>
                  <a:lnTo>
                    <a:pt x="47980" y="151256"/>
                  </a:lnTo>
                  <a:lnTo>
                    <a:pt x="46992" y="150393"/>
                  </a:lnTo>
                  <a:lnTo>
                    <a:pt x="46018" y="149521"/>
                  </a:lnTo>
                  <a:lnTo>
                    <a:pt x="45060" y="148649"/>
                  </a:lnTo>
                  <a:lnTo>
                    <a:pt x="44131" y="147767"/>
                  </a:lnTo>
                  <a:lnTo>
                    <a:pt x="43203" y="146877"/>
                  </a:lnTo>
                  <a:lnTo>
                    <a:pt x="42304" y="145977"/>
                  </a:lnTo>
                  <a:lnTo>
                    <a:pt x="41421" y="145077"/>
                  </a:lnTo>
                  <a:lnTo>
                    <a:pt x="40552" y="144159"/>
                  </a:lnTo>
                  <a:lnTo>
                    <a:pt x="39699" y="143241"/>
                  </a:lnTo>
                  <a:lnTo>
                    <a:pt x="38875" y="142314"/>
                  </a:lnTo>
                  <a:lnTo>
                    <a:pt x="38067" y="141387"/>
                  </a:lnTo>
                  <a:lnTo>
                    <a:pt x="37258" y="140451"/>
                  </a:lnTo>
                  <a:lnTo>
                    <a:pt x="36479" y="139505"/>
                  </a:lnTo>
                  <a:lnTo>
                    <a:pt x="35730" y="138550"/>
                  </a:lnTo>
                  <a:lnTo>
                    <a:pt x="34982" y="137586"/>
                  </a:lnTo>
                  <a:lnTo>
                    <a:pt x="34263" y="136622"/>
                  </a:lnTo>
                  <a:lnTo>
                    <a:pt x="33559" y="135658"/>
                  </a:lnTo>
                  <a:lnTo>
                    <a:pt x="32870" y="134676"/>
                  </a:lnTo>
                  <a:lnTo>
                    <a:pt x="32196" y="133694"/>
                  </a:lnTo>
                  <a:lnTo>
                    <a:pt x="31552" y="132702"/>
                  </a:lnTo>
                  <a:lnTo>
                    <a:pt x="30923" y="131711"/>
                  </a:lnTo>
                  <a:lnTo>
                    <a:pt x="30309" y="130710"/>
                  </a:lnTo>
                  <a:lnTo>
                    <a:pt x="29725" y="129700"/>
                  </a:lnTo>
                  <a:lnTo>
                    <a:pt x="29156" y="128691"/>
                  </a:lnTo>
                  <a:lnTo>
                    <a:pt x="28602" y="127672"/>
                  </a:lnTo>
                  <a:lnTo>
                    <a:pt x="28063" y="126653"/>
                  </a:lnTo>
                  <a:lnTo>
                    <a:pt x="27554" y="125624"/>
                  </a:lnTo>
                  <a:lnTo>
                    <a:pt x="27060" y="124587"/>
                  </a:lnTo>
                  <a:lnTo>
                    <a:pt x="26596" y="123550"/>
                  </a:lnTo>
                  <a:lnTo>
                    <a:pt x="26146" y="122503"/>
                  </a:lnTo>
                  <a:lnTo>
                    <a:pt x="25712" y="121456"/>
                  </a:lnTo>
                  <a:lnTo>
                    <a:pt x="25308" y="120401"/>
                  </a:lnTo>
                  <a:lnTo>
                    <a:pt x="24918" y="119345"/>
                  </a:lnTo>
                  <a:lnTo>
                    <a:pt x="24559" y="118280"/>
                  </a:lnTo>
                  <a:lnTo>
                    <a:pt x="24215" y="117215"/>
                  </a:lnTo>
                  <a:lnTo>
                    <a:pt x="23885" y="116141"/>
                  </a:lnTo>
                  <a:lnTo>
                    <a:pt x="23586" y="115058"/>
                  </a:lnTo>
                  <a:lnTo>
                    <a:pt x="23301" y="113984"/>
                  </a:lnTo>
                  <a:lnTo>
                    <a:pt x="23032" y="112891"/>
                  </a:lnTo>
                  <a:lnTo>
                    <a:pt x="22807" y="111808"/>
                  </a:lnTo>
                  <a:lnTo>
                    <a:pt x="22582" y="110706"/>
                  </a:lnTo>
                  <a:lnTo>
                    <a:pt x="22388" y="109614"/>
                  </a:lnTo>
                  <a:lnTo>
                    <a:pt x="22223" y="108512"/>
                  </a:lnTo>
                  <a:lnTo>
                    <a:pt x="22073" y="107401"/>
                  </a:lnTo>
                  <a:lnTo>
                    <a:pt x="21938" y="106291"/>
                  </a:lnTo>
                  <a:lnTo>
                    <a:pt x="21834" y="105180"/>
                  </a:lnTo>
                  <a:lnTo>
                    <a:pt x="21759" y="104060"/>
                  </a:lnTo>
                  <a:lnTo>
                    <a:pt x="21699" y="102940"/>
                  </a:lnTo>
                  <a:lnTo>
                    <a:pt x="21669" y="101811"/>
                  </a:lnTo>
                  <a:lnTo>
                    <a:pt x="21654" y="100681"/>
                  </a:lnTo>
                  <a:lnTo>
                    <a:pt x="21654" y="100681"/>
                  </a:lnTo>
                  <a:lnTo>
                    <a:pt x="21669" y="99745"/>
                  </a:lnTo>
                  <a:lnTo>
                    <a:pt x="21684" y="98809"/>
                  </a:lnTo>
                  <a:lnTo>
                    <a:pt x="21729" y="97872"/>
                  </a:lnTo>
                  <a:lnTo>
                    <a:pt x="21789" y="96936"/>
                  </a:lnTo>
                  <a:lnTo>
                    <a:pt x="21864" y="95999"/>
                  </a:lnTo>
                  <a:lnTo>
                    <a:pt x="21953" y="95063"/>
                  </a:lnTo>
                  <a:lnTo>
                    <a:pt x="22058" y="94127"/>
                  </a:lnTo>
                  <a:lnTo>
                    <a:pt x="22178" y="93199"/>
                  </a:lnTo>
                  <a:lnTo>
                    <a:pt x="22313" y="92263"/>
                  </a:lnTo>
                  <a:lnTo>
                    <a:pt x="22478" y="91336"/>
                  </a:lnTo>
                  <a:lnTo>
                    <a:pt x="22642" y="90409"/>
                  </a:lnTo>
                  <a:lnTo>
                    <a:pt x="22837" y="89481"/>
                  </a:lnTo>
                  <a:lnTo>
                    <a:pt x="23032" y="88563"/>
                  </a:lnTo>
                  <a:lnTo>
                    <a:pt x="23256" y="87636"/>
                  </a:lnTo>
                  <a:lnTo>
                    <a:pt x="23496" y="86718"/>
                  </a:lnTo>
                  <a:lnTo>
                    <a:pt x="23750" y="85800"/>
                  </a:lnTo>
                  <a:lnTo>
                    <a:pt x="24020" y="84882"/>
                  </a:lnTo>
                  <a:lnTo>
                    <a:pt x="24290" y="83964"/>
                  </a:lnTo>
                  <a:lnTo>
                    <a:pt x="24589" y="83055"/>
                  </a:lnTo>
                  <a:lnTo>
                    <a:pt x="24903" y="82137"/>
                  </a:lnTo>
                  <a:lnTo>
                    <a:pt x="25233" y="81228"/>
                  </a:lnTo>
                  <a:lnTo>
                    <a:pt x="25592" y="80329"/>
                  </a:lnTo>
                  <a:lnTo>
                    <a:pt x="25952" y="79420"/>
                  </a:lnTo>
                  <a:lnTo>
                    <a:pt x="26326" y="78520"/>
                  </a:lnTo>
                  <a:lnTo>
                    <a:pt x="26715" y="77620"/>
                  </a:lnTo>
                  <a:lnTo>
                    <a:pt x="27120" y="76730"/>
                  </a:lnTo>
                  <a:lnTo>
                    <a:pt x="27554" y="75839"/>
                  </a:lnTo>
                  <a:lnTo>
                    <a:pt x="27988" y="74949"/>
                  </a:lnTo>
                  <a:lnTo>
                    <a:pt x="28438" y="74058"/>
                  </a:lnTo>
                  <a:lnTo>
                    <a:pt x="28902" y="73177"/>
                  </a:lnTo>
                  <a:lnTo>
                    <a:pt x="29396" y="72296"/>
                  </a:lnTo>
                  <a:lnTo>
                    <a:pt x="29890" y="71415"/>
                  </a:lnTo>
                  <a:lnTo>
                    <a:pt x="30414" y="70542"/>
                  </a:lnTo>
                  <a:lnTo>
                    <a:pt x="30938" y="69670"/>
                  </a:lnTo>
                  <a:lnTo>
                    <a:pt x="31478" y="68807"/>
                  </a:lnTo>
                  <a:lnTo>
                    <a:pt x="32047" y="67944"/>
                  </a:lnTo>
                  <a:lnTo>
                    <a:pt x="32616" y="67081"/>
                  </a:lnTo>
                  <a:lnTo>
                    <a:pt x="33200" y="66228"/>
                  </a:lnTo>
                  <a:lnTo>
                    <a:pt x="33814" y="65374"/>
                  </a:lnTo>
                  <a:lnTo>
                    <a:pt x="34428" y="64529"/>
                  </a:lnTo>
                  <a:lnTo>
                    <a:pt x="35057" y="63685"/>
                  </a:lnTo>
                  <a:lnTo>
                    <a:pt x="35700" y="62840"/>
                  </a:lnTo>
                  <a:lnTo>
                    <a:pt x="36374" y="62005"/>
                  </a:lnTo>
                  <a:lnTo>
                    <a:pt x="37048" y="61169"/>
                  </a:lnTo>
                  <a:lnTo>
                    <a:pt x="37737" y="60343"/>
                  </a:lnTo>
                  <a:lnTo>
                    <a:pt x="38441" y="59526"/>
                  </a:lnTo>
                  <a:lnTo>
                    <a:pt x="39160" y="58700"/>
                  </a:lnTo>
                  <a:lnTo>
                    <a:pt x="39893" y="57892"/>
                  </a:lnTo>
                  <a:lnTo>
                    <a:pt x="40642" y="57075"/>
                  </a:lnTo>
                  <a:lnTo>
                    <a:pt x="41406" y="56276"/>
                  </a:lnTo>
                  <a:lnTo>
                    <a:pt x="42185" y="55478"/>
                  </a:lnTo>
                  <a:lnTo>
                    <a:pt x="42978" y="54679"/>
                  </a:lnTo>
                  <a:lnTo>
                    <a:pt x="43787" y="53889"/>
                  </a:lnTo>
                  <a:lnTo>
                    <a:pt x="44611" y="53100"/>
                  </a:lnTo>
                  <a:lnTo>
                    <a:pt x="45434" y="52319"/>
                  </a:lnTo>
                  <a:lnTo>
                    <a:pt x="46288" y="51548"/>
                  </a:lnTo>
                  <a:lnTo>
                    <a:pt x="47156" y="50777"/>
                  </a:lnTo>
                  <a:lnTo>
                    <a:pt x="48025" y="50015"/>
                  </a:lnTo>
                  <a:lnTo>
                    <a:pt x="48908" y="49253"/>
                  </a:lnTo>
                  <a:lnTo>
                    <a:pt x="49822" y="48500"/>
                  </a:lnTo>
                  <a:lnTo>
                    <a:pt x="50735" y="47757"/>
                  </a:lnTo>
                  <a:lnTo>
                    <a:pt x="51664" y="47013"/>
                  </a:lnTo>
                  <a:lnTo>
                    <a:pt x="52607" y="46279"/>
                  </a:lnTo>
                  <a:lnTo>
                    <a:pt x="53566" y="45544"/>
                  </a:lnTo>
                  <a:lnTo>
                    <a:pt x="53566" y="45544"/>
                  </a:lnTo>
                  <a:lnTo>
                    <a:pt x="53910" y="45278"/>
                  </a:lnTo>
                  <a:lnTo>
                    <a:pt x="54225" y="45003"/>
                  </a:lnTo>
                  <a:lnTo>
                    <a:pt x="54509" y="44718"/>
                  </a:lnTo>
                  <a:lnTo>
                    <a:pt x="54779" y="44424"/>
                  </a:lnTo>
                  <a:lnTo>
                    <a:pt x="55018" y="44131"/>
                  </a:lnTo>
                  <a:lnTo>
                    <a:pt x="55228" y="43828"/>
                  </a:lnTo>
                  <a:lnTo>
                    <a:pt x="55408" y="43525"/>
                  </a:lnTo>
                  <a:lnTo>
                    <a:pt x="55572" y="43213"/>
                  </a:lnTo>
                  <a:lnTo>
                    <a:pt x="55707" y="42900"/>
                  </a:lnTo>
                  <a:lnTo>
                    <a:pt x="55812" y="42588"/>
                  </a:lnTo>
                  <a:lnTo>
                    <a:pt x="55902" y="42267"/>
                  </a:lnTo>
                  <a:lnTo>
                    <a:pt x="55947" y="41955"/>
                  </a:lnTo>
                  <a:lnTo>
                    <a:pt x="55992" y="41634"/>
                  </a:lnTo>
                  <a:lnTo>
                    <a:pt x="55992" y="41312"/>
                  </a:lnTo>
                  <a:lnTo>
                    <a:pt x="55977" y="41000"/>
                  </a:lnTo>
                  <a:lnTo>
                    <a:pt x="55932" y="40679"/>
                  </a:lnTo>
                  <a:lnTo>
                    <a:pt x="55872" y="40367"/>
                  </a:lnTo>
                  <a:lnTo>
                    <a:pt x="55782" y="40045"/>
                  </a:lnTo>
                  <a:lnTo>
                    <a:pt x="55662" y="39742"/>
                  </a:lnTo>
                  <a:lnTo>
                    <a:pt x="55527" y="39430"/>
                  </a:lnTo>
                  <a:lnTo>
                    <a:pt x="55363" y="39127"/>
                  </a:lnTo>
                  <a:lnTo>
                    <a:pt x="55183" y="38824"/>
                  </a:lnTo>
                  <a:lnTo>
                    <a:pt x="54958" y="38531"/>
                  </a:lnTo>
                  <a:lnTo>
                    <a:pt x="54734" y="38246"/>
                  </a:lnTo>
                  <a:lnTo>
                    <a:pt x="54464" y="37961"/>
                  </a:lnTo>
                  <a:lnTo>
                    <a:pt x="54180" y="37686"/>
                  </a:lnTo>
                  <a:lnTo>
                    <a:pt x="53880" y="37420"/>
                  </a:lnTo>
                  <a:lnTo>
                    <a:pt x="53551" y="37163"/>
                  </a:lnTo>
                  <a:lnTo>
                    <a:pt x="53191" y="36906"/>
                  </a:lnTo>
                  <a:lnTo>
                    <a:pt x="52817" y="36667"/>
                  </a:lnTo>
                  <a:lnTo>
                    <a:pt x="52413" y="36438"/>
                  </a:lnTo>
                  <a:lnTo>
                    <a:pt x="51993" y="36217"/>
                  </a:lnTo>
                  <a:lnTo>
                    <a:pt x="51993" y="362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137aa9371db_0_160"/>
            <p:cNvSpPr/>
            <p:nvPr/>
          </p:nvSpPr>
          <p:spPr>
            <a:xfrm>
              <a:off x="-11241225" y="-62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137aa9371db_0_160"/>
            <p:cNvSpPr/>
            <p:nvPr/>
          </p:nvSpPr>
          <p:spPr>
            <a:xfrm>
              <a:off x="-10011025" y="-5624900"/>
              <a:ext cx="3145900" cy="1929725"/>
            </a:xfrm>
            <a:custGeom>
              <a:avLst/>
              <a:gdLst/>
              <a:ahLst/>
              <a:cxnLst/>
              <a:rect l="l" t="t" r="r" b="b"/>
              <a:pathLst>
                <a:path w="125836" h="77189" extrusionOk="0">
                  <a:moveTo>
                    <a:pt x="62925" y="13275"/>
                  </a:moveTo>
                  <a:lnTo>
                    <a:pt x="63988" y="13284"/>
                  </a:lnTo>
                  <a:lnTo>
                    <a:pt x="65037" y="13303"/>
                  </a:lnTo>
                  <a:lnTo>
                    <a:pt x="66085" y="13349"/>
                  </a:lnTo>
                  <a:lnTo>
                    <a:pt x="67133" y="13404"/>
                  </a:lnTo>
                  <a:lnTo>
                    <a:pt x="68167" y="13477"/>
                  </a:lnTo>
                  <a:lnTo>
                    <a:pt x="69200" y="13569"/>
                  </a:lnTo>
                  <a:lnTo>
                    <a:pt x="70218" y="13670"/>
                  </a:lnTo>
                  <a:lnTo>
                    <a:pt x="71221" y="13789"/>
                  </a:lnTo>
                  <a:lnTo>
                    <a:pt x="72225" y="13918"/>
                  </a:lnTo>
                  <a:lnTo>
                    <a:pt x="73213" y="14074"/>
                  </a:lnTo>
                  <a:lnTo>
                    <a:pt x="74201" y="14239"/>
                  </a:lnTo>
                  <a:lnTo>
                    <a:pt x="75175" y="14414"/>
                  </a:lnTo>
                  <a:lnTo>
                    <a:pt x="76133" y="14606"/>
                  </a:lnTo>
                  <a:lnTo>
                    <a:pt x="77092" y="14808"/>
                  </a:lnTo>
                  <a:lnTo>
                    <a:pt x="78035" y="15029"/>
                  </a:lnTo>
                  <a:lnTo>
                    <a:pt x="78963" y="15267"/>
                  </a:lnTo>
                  <a:lnTo>
                    <a:pt x="79877" y="15515"/>
                  </a:lnTo>
                  <a:lnTo>
                    <a:pt x="80790" y="15772"/>
                  </a:lnTo>
                  <a:lnTo>
                    <a:pt x="81689" y="16048"/>
                  </a:lnTo>
                  <a:lnTo>
                    <a:pt x="82572" y="16332"/>
                  </a:lnTo>
                  <a:lnTo>
                    <a:pt x="83441" y="16635"/>
                  </a:lnTo>
                  <a:lnTo>
                    <a:pt x="84295" y="16947"/>
                  </a:lnTo>
                  <a:lnTo>
                    <a:pt x="85133" y="17269"/>
                  </a:lnTo>
                  <a:lnTo>
                    <a:pt x="85972" y="17599"/>
                  </a:lnTo>
                  <a:lnTo>
                    <a:pt x="86780" y="17948"/>
                  </a:lnTo>
                  <a:lnTo>
                    <a:pt x="87589" y="18306"/>
                  </a:lnTo>
                  <a:lnTo>
                    <a:pt x="88383" y="18682"/>
                  </a:lnTo>
                  <a:lnTo>
                    <a:pt x="89147" y="19059"/>
                  </a:lnTo>
                  <a:lnTo>
                    <a:pt x="89910" y="19454"/>
                  </a:lnTo>
                  <a:lnTo>
                    <a:pt x="90644" y="19858"/>
                  </a:lnTo>
                  <a:lnTo>
                    <a:pt x="91378" y="20271"/>
                  </a:lnTo>
                  <a:lnTo>
                    <a:pt x="92082" y="20693"/>
                  </a:lnTo>
                  <a:lnTo>
                    <a:pt x="92770" y="21134"/>
                  </a:lnTo>
                  <a:lnTo>
                    <a:pt x="93444" y="21574"/>
                  </a:lnTo>
                  <a:lnTo>
                    <a:pt x="94103" y="22033"/>
                  </a:lnTo>
                  <a:lnTo>
                    <a:pt x="94747" y="22492"/>
                  </a:lnTo>
                  <a:lnTo>
                    <a:pt x="95361" y="22970"/>
                  </a:lnTo>
                  <a:lnTo>
                    <a:pt x="95975" y="23456"/>
                  </a:lnTo>
                  <a:lnTo>
                    <a:pt x="96559" y="23943"/>
                  </a:lnTo>
                  <a:lnTo>
                    <a:pt x="97128" y="24448"/>
                  </a:lnTo>
                  <a:lnTo>
                    <a:pt x="97667" y="24953"/>
                  </a:lnTo>
                  <a:lnTo>
                    <a:pt x="98191" y="25476"/>
                  </a:lnTo>
                  <a:lnTo>
                    <a:pt x="98701" y="25999"/>
                  </a:lnTo>
                  <a:lnTo>
                    <a:pt x="99195" y="26532"/>
                  </a:lnTo>
                  <a:lnTo>
                    <a:pt x="99659" y="27073"/>
                  </a:lnTo>
                  <a:lnTo>
                    <a:pt x="100108" y="27624"/>
                  </a:lnTo>
                  <a:lnTo>
                    <a:pt x="100528" y="28184"/>
                  </a:lnTo>
                  <a:lnTo>
                    <a:pt x="100932" y="28744"/>
                  </a:lnTo>
                  <a:lnTo>
                    <a:pt x="101306" y="29313"/>
                  </a:lnTo>
                  <a:lnTo>
                    <a:pt x="101666" y="29892"/>
                  </a:lnTo>
                  <a:lnTo>
                    <a:pt x="102010" y="30479"/>
                  </a:lnTo>
                  <a:lnTo>
                    <a:pt x="102325" y="31067"/>
                  </a:lnTo>
                  <a:lnTo>
                    <a:pt x="102609" y="31663"/>
                  </a:lnTo>
                  <a:lnTo>
                    <a:pt x="102879" y="32269"/>
                  </a:lnTo>
                  <a:lnTo>
                    <a:pt x="103118" y="32884"/>
                  </a:lnTo>
                  <a:lnTo>
                    <a:pt x="103343" y="33490"/>
                  </a:lnTo>
                  <a:lnTo>
                    <a:pt x="103538" y="34115"/>
                  </a:lnTo>
                  <a:lnTo>
                    <a:pt x="103702" y="34739"/>
                  </a:lnTo>
                  <a:lnTo>
                    <a:pt x="103852" y="35372"/>
                  </a:lnTo>
                  <a:lnTo>
                    <a:pt x="103972" y="36006"/>
                  </a:lnTo>
                  <a:lnTo>
                    <a:pt x="104062" y="36648"/>
                  </a:lnTo>
                  <a:lnTo>
                    <a:pt x="104122" y="37291"/>
                  </a:lnTo>
                  <a:lnTo>
                    <a:pt x="104166" y="37934"/>
                  </a:lnTo>
                  <a:lnTo>
                    <a:pt x="104181" y="38585"/>
                  </a:lnTo>
                  <a:lnTo>
                    <a:pt x="104166" y="39246"/>
                  </a:lnTo>
                  <a:lnTo>
                    <a:pt x="104122" y="39889"/>
                  </a:lnTo>
                  <a:lnTo>
                    <a:pt x="104062" y="40532"/>
                  </a:lnTo>
                  <a:lnTo>
                    <a:pt x="103972" y="41174"/>
                  </a:lnTo>
                  <a:lnTo>
                    <a:pt x="103852" y="41808"/>
                  </a:lnTo>
                  <a:lnTo>
                    <a:pt x="103702" y="42441"/>
                  </a:lnTo>
                  <a:lnTo>
                    <a:pt x="103538" y="43065"/>
                  </a:lnTo>
                  <a:lnTo>
                    <a:pt x="103343" y="43690"/>
                  </a:lnTo>
                  <a:lnTo>
                    <a:pt x="103118" y="44305"/>
                  </a:lnTo>
                  <a:lnTo>
                    <a:pt x="102879" y="44911"/>
                  </a:lnTo>
                  <a:lnTo>
                    <a:pt x="102609" y="45517"/>
                  </a:lnTo>
                  <a:lnTo>
                    <a:pt x="102325" y="46113"/>
                  </a:lnTo>
                  <a:lnTo>
                    <a:pt x="102010" y="46701"/>
                  </a:lnTo>
                  <a:lnTo>
                    <a:pt x="101666" y="47288"/>
                  </a:lnTo>
                  <a:lnTo>
                    <a:pt x="101306" y="47867"/>
                  </a:lnTo>
                  <a:lnTo>
                    <a:pt x="100932" y="48436"/>
                  </a:lnTo>
                  <a:lnTo>
                    <a:pt x="100528" y="49005"/>
                  </a:lnTo>
                  <a:lnTo>
                    <a:pt x="100108" y="49556"/>
                  </a:lnTo>
                  <a:lnTo>
                    <a:pt x="99659" y="50107"/>
                  </a:lnTo>
                  <a:lnTo>
                    <a:pt x="99195" y="50648"/>
                  </a:lnTo>
                  <a:lnTo>
                    <a:pt x="98701" y="51181"/>
                  </a:lnTo>
                  <a:lnTo>
                    <a:pt x="98191" y="51713"/>
                  </a:lnTo>
                  <a:lnTo>
                    <a:pt x="97667" y="52227"/>
                  </a:lnTo>
                  <a:lnTo>
                    <a:pt x="97128" y="52741"/>
                  </a:lnTo>
                  <a:lnTo>
                    <a:pt x="96559" y="53237"/>
                  </a:lnTo>
                  <a:lnTo>
                    <a:pt x="95975" y="53733"/>
                  </a:lnTo>
                  <a:lnTo>
                    <a:pt x="95361" y="54210"/>
                  </a:lnTo>
                  <a:lnTo>
                    <a:pt x="94747" y="54688"/>
                  </a:lnTo>
                  <a:lnTo>
                    <a:pt x="94103" y="55156"/>
                  </a:lnTo>
                  <a:lnTo>
                    <a:pt x="93444" y="55606"/>
                  </a:lnTo>
                  <a:lnTo>
                    <a:pt x="92770" y="56056"/>
                  </a:lnTo>
                  <a:lnTo>
                    <a:pt x="92082" y="56487"/>
                  </a:lnTo>
                  <a:lnTo>
                    <a:pt x="91378" y="56909"/>
                  </a:lnTo>
                  <a:lnTo>
                    <a:pt x="90644" y="57322"/>
                  </a:lnTo>
                  <a:lnTo>
                    <a:pt x="89910" y="57726"/>
                  </a:lnTo>
                  <a:lnTo>
                    <a:pt x="89147" y="58121"/>
                  </a:lnTo>
                  <a:lnTo>
                    <a:pt x="88383" y="58507"/>
                  </a:lnTo>
                  <a:lnTo>
                    <a:pt x="87589" y="58874"/>
                  </a:lnTo>
                  <a:lnTo>
                    <a:pt x="86780" y="59232"/>
                  </a:lnTo>
                  <a:lnTo>
                    <a:pt x="85972" y="59581"/>
                  </a:lnTo>
                  <a:lnTo>
                    <a:pt x="85133" y="59920"/>
                  </a:lnTo>
                  <a:lnTo>
                    <a:pt x="84295" y="60242"/>
                  </a:lnTo>
                  <a:lnTo>
                    <a:pt x="83441" y="60554"/>
                  </a:lnTo>
                  <a:lnTo>
                    <a:pt x="82572" y="60848"/>
                  </a:lnTo>
                  <a:lnTo>
                    <a:pt x="81689" y="61141"/>
                  </a:lnTo>
                  <a:lnTo>
                    <a:pt x="80790" y="61408"/>
                  </a:lnTo>
                  <a:lnTo>
                    <a:pt x="79877" y="61674"/>
                  </a:lnTo>
                  <a:lnTo>
                    <a:pt x="78963" y="61922"/>
                  </a:lnTo>
                  <a:lnTo>
                    <a:pt x="78035" y="62151"/>
                  </a:lnTo>
                  <a:lnTo>
                    <a:pt x="77092" y="62372"/>
                  </a:lnTo>
                  <a:lnTo>
                    <a:pt x="76133" y="62583"/>
                  </a:lnTo>
                  <a:lnTo>
                    <a:pt x="75175" y="62776"/>
                  </a:lnTo>
                  <a:lnTo>
                    <a:pt x="74201" y="62950"/>
                  </a:lnTo>
                  <a:lnTo>
                    <a:pt x="73213" y="63115"/>
                  </a:lnTo>
                  <a:lnTo>
                    <a:pt x="72225" y="63262"/>
                  </a:lnTo>
                  <a:lnTo>
                    <a:pt x="71221" y="63400"/>
                  </a:lnTo>
                  <a:lnTo>
                    <a:pt x="70218" y="63519"/>
                  </a:lnTo>
                  <a:lnTo>
                    <a:pt x="69200" y="63620"/>
                  </a:lnTo>
                  <a:lnTo>
                    <a:pt x="68167" y="63712"/>
                  </a:lnTo>
                  <a:lnTo>
                    <a:pt x="67133" y="63776"/>
                  </a:lnTo>
                  <a:lnTo>
                    <a:pt x="66085" y="63840"/>
                  </a:lnTo>
                  <a:lnTo>
                    <a:pt x="65037" y="63877"/>
                  </a:lnTo>
                  <a:lnTo>
                    <a:pt x="63988" y="63905"/>
                  </a:lnTo>
                  <a:lnTo>
                    <a:pt x="62925" y="63914"/>
                  </a:lnTo>
                  <a:lnTo>
                    <a:pt x="61862" y="63905"/>
                  </a:lnTo>
                  <a:lnTo>
                    <a:pt x="60799" y="63877"/>
                  </a:lnTo>
                  <a:lnTo>
                    <a:pt x="59751" y="63840"/>
                  </a:lnTo>
                  <a:lnTo>
                    <a:pt x="58702" y="63776"/>
                  </a:lnTo>
                  <a:lnTo>
                    <a:pt x="57669" y="63712"/>
                  </a:lnTo>
                  <a:lnTo>
                    <a:pt x="56636" y="63620"/>
                  </a:lnTo>
                  <a:lnTo>
                    <a:pt x="55617" y="63519"/>
                  </a:lnTo>
                  <a:lnTo>
                    <a:pt x="54614" y="63400"/>
                  </a:lnTo>
                  <a:lnTo>
                    <a:pt x="53611" y="63262"/>
                  </a:lnTo>
                  <a:lnTo>
                    <a:pt x="52622" y="63115"/>
                  </a:lnTo>
                  <a:lnTo>
                    <a:pt x="51634" y="62950"/>
                  </a:lnTo>
                  <a:lnTo>
                    <a:pt x="50661" y="62776"/>
                  </a:lnTo>
                  <a:lnTo>
                    <a:pt x="49702" y="62583"/>
                  </a:lnTo>
                  <a:lnTo>
                    <a:pt x="48744" y="62372"/>
                  </a:lnTo>
                  <a:lnTo>
                    <a:pt x="47800" y="62151"/>
                  </a:lnTo>
                  <a:lnTo>
                    <a:pt x="46872" y="61922"/>
                  </a:lnTo>
                  <a:lnTo>
                    <a:pt x="45959" y="61674"/>
                  </a:lnTo>
                  <a:lnTo>
                    <a:pt x="45045" y="61408"/>
                  </a:lnTo>
                  <a:lnTo>
                    <a:pt x="44147" y="61141"/>
                  </a:lnTo>
                  <a:lnTo>
                    <a:pt x="43263" y="60848"/>
                  </a:lnTo>
                  <a:lnTo>
                    <a:pt x="42394" y="60554"/>
                  </a:lnTo>
                  <a:lnTo>
                    <a:pt x="41541" y="60242"/>
                  </a:lnTo>
                  <a:lnTo>
                    <a:pt x="40702" y="59920"/>
                  </a:lnTo>
                  <a:lnTo>
                    <a:pt x="39864" y="59581"/>
                  </a:lnTo>
                  <a:lnTo>
                    <a:pt x="39055" y="59232"/>
                  </a:lnTo>
                  <a:lnTo>
                    <a:pt x="38246" y="58874"/>
                  </a:lnTo>
                  <a:lnTo>
                    <a:pt x="37453" y="58507"/>
                  </a:lnTo>
                  <a:lnTo>
                    <a:pt x="36689" y="58121"/>
                  </a:lnTo>
                  <a:lnTo>
                    <a:pt x="35925" y="57726"/>
                  </a:lnTo>
                  <a:lnTo>
                    <a:pt x="35192" y="57322"/>
                  </a:lnTo>
                  <a:lnTo>
                    <a:pt x="34473" y="56909"/>
                  </a:lnTo>
                  <a:lnTo>
                    <a:pt x="33754" y="56487"/>
                  </a:lnTo>
                  <a:lnTo>
                    <a:pt x="33065" y="56056"/>
                  </a:lnTo>
                  <a:lnTo>
                    <a:pt x="32391" y="55606"/>
                  </a:lnTo>
                  <a:lnTo>
                    <a:pt x="31732" y="55156"/>
                  </a:lnTo>
                  <a:lnTo>
                    <a:pt x="31088" y="54688"/>
                  </a:lnTo>
                  <a:lnTo>
                    <a:pt x="30474" y="54210"/>
                  </a:lnTo>
                  <a:lnTo>
                    <a:pt x="29860" y="53733"/>
                  </a:lnTo>
                  <a:lnTo>
                    <a:pt x="29276" y="53237"/>
                  </a:lnTo>
                  <a:lnTo>
                    <a:pt x="28722" y="52741"/>
                  </a:lnTo>
                  <a:lnTo>
                    <a:pt x="28168" y="52227"/>
                  </a:lnTo>
                  <a:lnTo>
                    <a:pt x="27644" y="51713"/>
                  </a:lnTo>
                  <a:lnTo>
                    <a:pt x="27135" y="51181"/>
                  </a:lnTo>
                  <a:lnTo>
                    <a:pt x="26641" y="50648"/>
                  </a:lnTo>
                  <a:lnTo>
                    <a:pt x="26177" y="50107"/>
                  </a:lnTo>
                  <a:lnTo>
                    <a:pt x="25727" y="49556"/>
                  </a:lnTo>
                  <a:lnTo>
                    <a:pt x="25308" y="49005"/>
                  </a:lnTo>
                  <a:lnTo>
                    <a:pt x="24904" y="48436"/>
                  </a:lnTo>
                  <a:lnTo>
                    <a:pt x="24529" y="47867"/>
                  </a:lnTo>
                  <a:lnTo>
                    <a:pt x="24170" y="47288"/>
                  </a:lnTo>
                  <a:lnTo>
                    <a:pt x="23825" y="46701"/>
                  </a:lnTo>
                  <a:lnTo>
                    <a:pt x="23511" y="46113"/>
                  </a:lnTo>
                  <a:lnTo>
                    <a:pt x="23226" y="45517"/>
                  </a:lnTo>
                  <a:lnTo>
                    <a:pt x="22957" y="44911"/>
                  </a:lnTo>
                  <a:lnTo>
                    <a:pt x="22717" y="44305"/>
                  </a:lnTo>
                  <a:lnTo>
                    <a:pt x="22493" y="43690"/>
                  </a:lnTo>
                  <a:lnTo>
                    <a:pt x="22313" y="43065"/>
                  </a:lnTo>
                  <a:lnTo>
                    <a:pt x="22133" y="42441"/>
                  </a:lnTo>
                  <a:lnTo>
                    <a:pt x="21999" y="41808"/>
                  </a:lnTo>
                  <a:lnTo>
                    <a:pt x="21879" y="41174"/>
                  </a:lnTo>
                  <a:lnTo>
                    <a:pt x="21774" y="40532"/>
                  </a:lnTo>
                  <a:lnTo>
                    <a:pt x="21714" y="39889"/>
                  </a:lnTo>
                  <a:lnTo>
                    <a:pt x="21669" y="39246"/>
                  </a:lnTo>
                  <a:lnTo>
                    <a:pt x="21654" y="38585"/>
                  </a:lnTo>
                  <a:lnTo>
                    <a:pt x="21669" y="37934"/>
                  </a:lnTo>
                  <a:lnTo>
                    <a:pt x="21714" y="37291"/>
                  </a:lnTo>
                  <a:lnTo>
                    <a:pt x="21774" y="36648"/>
                  </a:lnTo>
                  <a:lnTo>
                    <a:pt x="21879" y="36006"/>
                  </a:lnTo>
                  <a:lnTo>
                    <a:pt x="21999" y="35372"/>
                  </a:lnTo>
                  <a:lnTo>
                    <a:pt x="22133" y="34739"/>
                  </a:lnTo>
                  <a:lnTo>
                    <a:pt x="22313" y="34115"/>
                  </a:lnTo>
                  <a:lnTo>
                    <a:pt x="22493" y="33490"/>
                  </a:lnTo>
                  <a:lnTo>
                    <a:pt x="22717" y="32884"/>
                  </a:lnTo>
                  <a:lnTo>
                    <a:pt x="22957" y="32269"/>
                  </a:lnTo>
                  <a:lnTo>
                    <a:pt x="23226" y="31663"/>
                  </a:lnTo>
                  <a:lnTo>
                    <a:pt x="23511" y="31067"/>
                  </a:lnTo>
                  <a:lnTo>
                    <a:pt x="23825" y="30479"/>
                  </a:lnTo>
                  <a:lnTo>
                    <a:pt x="24170" y="29892"/>
                  </a:lnTo>
                  <a:lnTo>
                    <a:pt x="24529" y="29313"/>
                  </a:lnTo>
                  <a:lnTo>
                    <a:pt x="24904" y="28744"/>
                  </a:lnTo>
                  <a:lnTo>
                    <a:pt x="25308" y="28184"/>
                  </a:lnTo>
                  <a:lnTo>
                    <a:pt x="25727" y="27624"/>
                  </a:lnTo>
                  <a:lnTo>
                    <a:pt x="26177" y="27073"/>
                  </a:lnTo>
                  <a:lnTo>
                    <a:pt x="26641" y="26532"/>
                  </a:lnTo>
                  <a:lnTo>
                    <a:pt x="27135" y="25999"/>
                  </a:lnTo>
                  <a:lnTo>
                    <a:pt x="27644" y="25476"/>
                  </a:lnTo>
                  <a:lnTo>
                    <a:pt x="28168" y="24953"/>
                  </a:lnTo>
                  <a:lnTo>
                    <a:pt x="28722" y="24448"/>
                  </a:lnTo>
                  <a:lnTo>
                    <a:pt x="29276" y="23943"/>
                  </a:lnTo>
                  <a:lnTo>
                    <a:pt x="29860" y="23456"/>
                  </a:lnTo>
                  <a:lnTo>
                    <a:pt x="30474" y="22970"/>
                  </a:lnTo>
                  <a:lnTo>
                    <a:pt x="31088" y="22492"/>
                  </a:lnTo>
                  <a:lnTo>
                    <a:pt x="31732" y="22033"/>
                  </a:lnTo>
                  <a:lnTo>
                    <a:pt x="32391" y="21574"/>
                  </a:lnTo>
                  <a:lnTo>
                    <a:pt x="33065" y="21134"/>
                  </a:lnTo>
                  <a:lnTo>
                    <a:pt x="33754" y="20693"/>
                  </a:lnTo>
                  <a:lnTo>
                    <a:pt x="34473" y="20271"/>
                  </a:lnTo>
                  <a:lnTo>
                    <a:pt x="35192" y="19858"/>
                  </a:lnTo>
                  <a:lnTo>
                    <a:pt x="35925" y="19454"/>
                  </a:lnTo>
                  <a:lnTo>
                    <a:pt x="36689" y="19059"/>
                  </a:lnTo>
                  <a:lnTo>
                    <a:pt x="37453" y="18682"/>
                  </a:lnTo>
                  <a:lnTo>
                    <a:pt x="38246" y="18306"/>
                  </a:lnTo>
                  <a:lnTo>
                    <a:pt x="39055" y="17948"/>
                  </a:lnTo>
                  <a:lnTo>
                    <a:pt x="39864" y="17599"/>
                  </a:lnTo>
                  <a:lnTo>
                    <a:pt x="40702" y="17269"/>
                  </a:lnTo>
                  <a:lnTo>
                    <a:pt x="41541" y="16947"/>
                  </a:lnTo>
                  <a:lnTo>
                    <a:pt x="42394" y="16635"/>
                  </a:lnTo>
                  <a:lnTo>
                    <a:pt x="43263" y="16332"/>
                  </a:lnTo>
                  <a:lnTo>
                    <a:pt x="44147" y="16048"/>
                  </a:lnTo>
                  <a:lnTo>
                    <a:pt x="45045" y="15772"/>
                  </a:lnTo>
                  <a:lnTo>
                    <a:pt x="45959" y="15515"/>
                  </a:lnTo>
                  <a:lnTo>
                    <a:pt x="46872" y="15267"/>
                  </a:lnTo>
                  <a:lnTo>
                    <a:pt x="47800" y="15029"/>
                  </a:lnTo>
                  <a:lnTo>
                    <a:pt x="48744" y="14808"/>
                  </a:lnTo>
                  <a:lnTo>
                    <a:pt x="49702" y="14606"/>
                  </a:lnTo>
                  <a:lnTo>
                    <a:pt x="50661" y="14414"/>
                  </a:lnTo>
                  <a:lnTo>
                    <a:pt x="51634" y="14239"/>
                  </a:lnTo>
                  <a:lnTo>
                    <a:pt x="52622" y="14074"/>
                  </a:lnTo>
                  <a:lnTo>
                    <a:pt x="53611" y="13918"/>
                  </a:lnTo>
                  <a:lnTo>
                    <a:pt x="54614" y="13789"/>
                  </a:lnTo>
                  <a:lnTo>
                    <a:pt x="55617" y="13670"/>
                  </a:lnTo>
                  <a:lnTo>
                    <a:pt x="56636" y="13569"/>
                  </a:lnTo>
                  <a:lnTo>
                    <a:pt x="57669" y="13477"/>
                  </a:lnTo>
                  <a:lnTo>
                    <a:pt x="58702" y="13404"/>
                  </a:lnTo>
                  <a:lnTo>
                    <a:pt x="59751" y="13349"/>
                  </a:lnTo>
                  <a:lnTo>
                    <a:pt x="60799" y="13303"/>
                  </a:lnTo>
                  <a:lnTo>
                    <a:pt x="61862" y="13284"/>
                  </a:lnTo>
                  <a:lnTo>
                    <a:pt x="62925" y="13275"/>
                  </a:lnTo>
                  <a:close/>
                  <a:moveTo>
                    <a:pt x="62102" y="1"/>
                  </a:moveTo>
                  <a:lnTo>
                    <a:pt x="61293" y="10"/>
                  </a:lnTo>
                  <a:lnTo>
                    <a:pt x="60484" y="28"/>
                  </a:lnTo>
                  <a:lnTo>
                    <a:pt x="59691" y="46"/>
                  </a:lnTo>
                  <a:lnTo>
                    <a:pt x="58882" y="74"/>
                  </a:lnTo>
                  <a:lnTo>
                    <a:pt x="58088" y="111"/>
                  </a:lnTo>
                  <a:lnTo>
                    <a:pt x="57295" y="147"/>
                  </a:lnTo>
                  <a:lnTo>
                    <a:pt x="56501" y="193"/>
                  </a:lnTo>
                  <a:lnTo>
                    <a:pt x="55707" y="248"/>
                  </a:lnTo>
                  <a:lnTo>
                    <a:pt x="54914" y="303"/>
                  </a:lnTo>
                  <a:lnTo>
                    <a:pt x="54135" y="368"/>
                  </a:lnTo>
                  <a:lnTo>
                    <a:pt x="53356" y="441"/>
                  </a:lnTo>
                  <a:lnTo>
                    <a:pt x="52578" y="515"/>
                  </a:lnTo>
                  <a:lnTo>
                    <a:pt x="51799" y="597"/>
                  </a:lnTo>
                  <a:lnTo>
                    <a:pt x="51020" y="689"/>
                  </a:lnTo>
                  <a:lnTo>
                    <a:pt x="50256" y="781"/>
                  </a:lnTo>
                  <a:lnTo>
                    <a:pt x="49493" y="882"/>
                  </a:lnTo>
                  <a:lnTo>
                    <a:pt x="48729" y="983"/>
                  </a:lnTo>
                  <a:lnTo>
                    <a:pt x="47965" y="1093"/>
                  </a:lnTo>
                  <a:lnTo>
                    <a:pt x="47216" y="1212"/>
                  </a:lnTo>
                  <a:lnTo>
                    <a:pt x="46468" y="1332"/>
                  </a:lnTo>
                  <a:lnTo>
                    <a:pt x="45719" y="1460"/>
                  </a:lnTo>
                  <a:lnTo>
                    <a:pt x="44970" y="1598"/>
                  </a:lnTo>
                  <a:lnTo>
                    <a:pt x="44236" y="1736"/>
                  </a:lnTo>
                  <a:lnTo>
                    <a:pt x="43488" y="1883"/>
                  </a:lnTo>
                  <a:lnTo>
                    <a:pt x="42754" y="2029"/>
                  </a:lnTo>
                  <a:lnTo>
                    <a:pt x="42035" y="2185"/>
                  </a:lnTo>
                  <a:lnTo>
                    <a:pt x="41301" y="2342"/>
                  </a:lnTo>
                  <a:lnTo>
                    <a:pt x="40583" y="2507"/>
                  </a:lnTo>
                  <a:lnTo>
                    <a:pt x="39864" y="2681"/>
                  </a:lnTo>
                  <a:lnTo>
                    <a:pt x="39160" y="2856"/>
                  </a:lnTo>
                  <a:lnTo>
                    <a:pt x="38456" y="3030"/>
                  </a:lnTo>
                  <a:lnTo>
                    <a:pt x="37752" y="3223"/>
                  </a:lnTo>
                  <a:lnTo>
                    <a:pt x="37048" y="3416"/>
                  </a:lnTo>
                  <a:lnTo>
                    <a:pt x="36360" y="3608"/>
                  </a:lnTo>
                  <a:lnTo>
                    <a:pt x="35671" y="3810"/>
                  </a:lnTo>
                  <a:lnTo>
                    <a:pt x="34982" y="4012"/>
                  </a:lnTo>
                  <a:lnTo>
                    <a:pt x="34293" y="4223"/>
                  </a:lnTo>
                  <a:lnTo>
                    <a:pt x="33619" y="4444"/>
                  </a:lnTo>
                  <a:lnTo>
                    <a:pt x="32960" y="4664"/>
                  </a:lnTo>
                  <a:lnTo>
                    <a:pt x="32286" y="4884"/>
                  </a:lnTo>
                  <a:lnTo>
                    <a:pt x="31627" y="5114"/>
                  </a:lnTo>
                  <a:lnTo>
                    <a:pt x="30969" y="5353"/>
                  </a:lnTo>
                  <a:lnTo>
                    <a:pt x="30325" y="5591"/>
                  </a:lnTo>
                  <a:lnTo>
                    <a:pt x="29666" y="5839"/>
                  </a:lnTo>
                  <a:lnTo>
                    <a:pt x="29037" y="6087"/>
                  </a:lnTo>
                  <a:lnTo>
                    <a:pt x="28393" y="6335"/>
                  </a:lnTo>
                  <a:lnTo>
                    <a:pt x="27764" y="6601"/>
                  </a:lnTo>
                  <a:lnTo>
                    <a:pt x="27135" y="6858"/>
                  </a:lnTo>
                  <a:lnTo>
                    <a:pt x="26521" y="7124"/>
                  </a:lnTo>
                  <a:lnTo>
                    <a:pt x="25907" y="7400"/>
                  </a:lnTo>
                  <a:lnTo>
                    <a:pt x="25293" y="7675"/>
                  </a:lnTo>
                  <a:lnTo>
                    <a:pt x="24694" y="7951"/>
                  </a:lnTo>
                  <a:lnTo>
                    <a:pt x="24095" y="8235"/>
                  </a:lnTo>
                  <a:lnTo>
                    <a:pt x="23511" y="8529"/>
                  </a:lnTo>
                  <a:lnTo>
                    <a:pt x="22927" y="8823"/>
                  </a:lnTo>
                  <a:lnTo>
                    <a:pt x="22343" y="9117"/>
                  </a:lnTo>
                  <a:lnTo>
                    <a:pt x="21774" y="9420"/>
                  </a:lnTo>
                  <a:lnTo>
                    <a:pt x="21205" y="9722"/>
                  </a:lnTo>
                  <a:lnTo>
                    <a:pt x="20636" y="10035"/>
                  </a:lnTo>
                  <a:lnTo>
                    <a:pt x="20082" y="10347"/>
                  </a:lnTo>
                  <a:lnTo>
                    <a:pt x="19528" y="10668"/>
                  </a:lnTo>
                  <a:lnTo>
                    <a:pt x="18989" y="10989"/>
                  </a:lnTo>
                  <a:lnTo>
                    <a:pt x="18449" y="11311"/>
                  </a:lnTo>
                  <a:lnTo>
                    <a:pt x="17925" y="11641"/>
                  </a:lnTo>
                  <a:lnTo>
                    <a:pt x="17401" y="11981"/>
                  </a:lnTo>
                  <a:lnTo>
                    <a:pt x="16877" y="12311"/>
                  </a:lnTo>
                  <a:lnTo>
                    <a:pt x="16368" y="12651"/>
                  </a:lnTo>
                  <a:lnTo>
                    <a:pt x="15859" y="13000"/>
                  </a:lnTo>
                  <a:lnTo>
                    <a:pt x="15365" y="13349"/>
                  </a:lnTo>
                  <a:lnTo>
                    <a:pt x="14870" y="13698"/>
                  </a:lnTo>
                  <a:lnTo>
                    <a:pt x="14391" y="14056"/>
                  </a:lnTo>
                  <a:lnTo>
                    <a:pt x="13912" y="14414"/>
                  </a:lnTo>
                  <a:lnTo>
                    <a:pt x="13433" y="14781"/>
                  </a:lnTo>
                  <a:lnTo>
                    <a:pt x="12969" y="15148"/>
                  </a:lnTo>
                  <a:lnTo>
                    <a:pt x="12519" y="15515"/>
                  </a:lnTo>
                  <a:lnTo>
                    <a:pt x="12070" y="15892"/>
                  </a:lnTo>
                  <a:lnTo>
                    <a:pt x="11621" y="16268"/>
                  </a:lnTo>
                  <a:lnTo>
                    <a:pt x="11187" y="16644"/>
                  </a:lnTo>
                  <a:lnTo>
                    <a:pt x="10767" y="17030"/>
                  </a:lnTo>
                  <a:lnTo>
                    <a:pt x="10348" y="17416"/>
                  </a:lnTo>
                  <a:lnTo>
                    <a:pt x="9929" y="17801"/>
                  </a:lnTo>
                  <a:lnTo>
                    <a:pt x="9524" y="18196"/>
                  </a:lnTo>
                  <a:lnTo>
                    <a:pt x="9120" y="18591"/>
                  </a:lnTo>
                  <a:lnTo>
                    <a:pt x="8731" y="18995"/>
                  </a:lnTo>
                  <a:lnTo>
                    <a:pt x="8356" y="19399"/>
                  </a:lnTo>
                  <a:lnTo>
                    <a:pt x="7982" y="19802"/>
                  </a:lnTo>
                  <a:lnTo>
                    <a:pt x="7608" y="20206"/>
                  </a:lnTo>
                  <a:lnTo>
                    <a:pt x="7248" y="20620"/>
                  </a:lnTo>
                  <a:lnTo>
                    <a:pt x="6904" y="21033"/>
                  </a:lnTo>
                  <a:lnTo>
                    <a:pt x="6559" y="21455"/>
                  </a:lnTo>
                  <a:lnTo>
                    <a:pt x="6215" y="21877"/>
                  </a:lnTo>
                  <a:lnTo>
                    <a:pt x="5885" y="22300"/>
                  </a:lnTo>
                  <a:lnTo>
                    <a:pt x="5571" y="22722"/>
                  </a:lnTo>
                  <a:lnTo>
                    <a:pt x="5256" y="23153"/>
                  </a:lnTo>
                  <a:lnTo>
                    <a:pt x="4957" y="23585"/>
                  </a:lnTo>
                  <a:lnTo>
                    <a:pt x="4657" y="24016"/>
                  </a:lnTo>
                  <a:lnTo>
                    <a:pt x="4373" y="24457"/>
                  </a:lnTo>
                  <a:lnTo>
                    <a:pt x="4103" y="24888"/>
                  </a:lnTo>
                  <a:lnTo>
                    <a:pt x="3834" y="25338"/>
                  </a:lnTo>
                  <a:lnTo>
                    <a:pt x="3564" y="25779"/>
                  </a:lnTo>
                  <a:lnTo>
                    <a:pt x="3310" y="26229"/>
                  </a:lnTo>
                  <a:lnTo>
                    <a:pt x="3070" y="26679"/>
                  </a:lnTo>
                  <a:lnTo>
                    <a:pt x="2830" y="27128"/>
                  </a:lnTo>
                  <a:lnTo>
                    <a:pt x="2606" y="27578"/>
                  </a:lnTo>
                  <a:lnTo>
                    <a:pt x="2396" y="28037"/>
                  </a:lnTo>
                  <a:lnTo>
                    <a:pt x="2187" y="28496"/>
                  </a:lnTo>
                  <a:lnTo>
                    <a:pt x="1992" y="28955"/>
                  </a:lnTo>
                  <a:lnTo>
                    <a:pt x="1797" y="29423"/>
                  </a:lnTo>
                  <a:lnTo>
                    <a:pt x="1618" y="29882"/>
                  </a:lnTo>
                  <a:lnTo>
                    <a:pt x="1453" y="30351"/>
                  </a:lnTo>
                  <a:lnTo>
                    <a:pt x="1288" y="30819"/>
                  </a:lnTo>
                  <a:lnTo>
                    <a:pt x="1138" y="31296"/>
                  </a:lnTo>
                  <a:lnTo>
                    <a:pt x="989" y="31764"/>
                  </a:lnTo>
                  <a:lnTo>
                    <a:pt x="854" y="32242"/>
                  </a:lnTo>
                  <a:lnTo>
                    <a:pt x="734" y="32719"/>
                  </a:lnTo>
                  <a:lnTo>
                    <a:pt x="614" y="33197"/>
                  </a:lnTo>
                  <a:lnTo>
                    <a:pt x="509" y="33683"/>
                  </a:lnTo>
                  <a:lnTo>
                    <a:pt x="420" y="34161"/>
                  </a:lnTo>
                  <a:lnTo>
                    <a:pt x="330" y="34647"/>
                  </a:lnTo>
                  <a:lnTo>
                    <a:pt x="255" y="35134"/>
                  </a:lnTo>
                  <a:lnTo>
                    <a:pt x="195" y="35629"/>
                  </a:lnTo>
                  <a:lnTo>
                    <a:pt x="135" y="36116"/>
                  </a:lnTo>
                  <a:lnTo>
                    <a:pt x="90" y="36602"/>
                  </a:lnTo>
                  <a:lnTo>
                    <a:pt x="45" y="37098"/>
                  </a:lnTo>
                  <a:lnTo>
                    <a:pt x="30" y="37594"/>
                  </a:lnTo>
                  <a:lnTo>
                    <a:pt x="15" y="38090"/>
                  </a:lnTo>
                  <a:lnTo>
                    <a:pt x="0" y="38585"/>
                  </a:lnTo>
                  <a:lnTo>
                    <a:pt x="15" y="39090"/>
                  </a:lnTo>
                  <a:lnTo>
                    <a:pt x="30" y="39586"/>
                  </a:lnTo>
                  <a:lnTo>
                    <a:pt x="45" y="40082"/>
                  </a:lnTo>
                  <a:lnTo>
                    <a:pt x="90" y="40578"/>
                  </a:lnTo>
                  <a:lnTo>
                    <a:pt x="135" y="41064"/>
                  </a:lnTo>
                  <a:lnTo>
                    <a:pt x="195" y="41560"/>
                  </a:lnTo>
                  <a:lnTo>
                    <a:pt x="255" y="42046"/>
                  </a:lnTo>
                  <a:lnTo>
                    <a:pt x="330" y="42533"/>
                  </a:lnTo>
                  <a:lnTo>
                    <a:pt x="420" y="43020"/>
                  </a:lnTo>
                  <a:lnTo>
                    <a:pt x="509" y="43497"/>
                  </a:lnTo>
                  <a:lnTo>
                    <a:pt x="614" y="43983"/>
                  </a:lnTo>
                  <a:lnTo>
                    <a:pt x="734" y="44461"/>
                  </a:lnTo>
                  <a:lnTo>
                    <a:pt x="854" y="44938"/>
                  </a:lnTo>
                  <a:lnTo>
                    <a:pt x="989" y="45416"/>
                  </a:lnTo>
                  <a:lnTo>
                    <a:pt x="1138" y="45884"/>
                  </a:lnTo>
                  <a:lnTo>
                    <a:pt x="1288" y="46361"/>
                  </a:lnTo>
                  <a:lnTo>
                    <a:pt x="1453" y="46829"/>
                  </a:lnTo>
                  <a:lnTo>
                    <a:pt x="1618" y="47298"/>
                  </a:lnTo>
                  <a:lnTo>
                    <a:pt x="1797" y="47766"/>
                  </a:lnTo>
                  <a:lnTo>
                    <a:pt x="1992" y="48225"/>
                  </a:lnTo>
                  <a:lnTo>
                    <a:pt x="2187" y="48684"/>
                  </a:lnTo>
                  <a:lnTo>
                    <a:pt x="2396" y="49143"/>
                  </a:lnTo>
                  <a:lnTo>
                    <a:pt x="2606" y="49602"/>
                  </a:lnTo>
                  <a:lnTo>
                    <a:pt x="2830" y="50052"/>
                  </a:lnTo>
                  <a:lnTo>
                    <a:pt x="3070" y="50511"/>
                  </a:lnTo>
                  <a:lnTo>
                    <a:pt x="3310" y="50960"/>
                  </a:lnTo>
                  <a:lnTo>
                    <a:pt x="3564" y="51401"/>
                  </a:lnTo>
                  <a:lnTo>
                    <a:pt x="3834" y="51851"/>
                  </a:lnTo>
                  <a:lnTo>
                    <a:pt x="4103" y="52292"/>
                  </a:lnTo>
                  <a:lnTo>
                    <a:pt x="4373" y="52732"/>
                  </a:lnTo>
                  <a:lnTo>
                    <a:pt x="4657" y="53164"/>
                  </a:lnTo>
                  <a:lnTo>
                    <a:pt x="4957" y="53604"/>
                  </a:lnTo>
                  <a:lnTo>
                    <a:pt x="5256" y="54027"/>
                  </a:lnTo>
                  <a:lnTo>
                    <a:pt x="5571" y="54458"/>
                  </a:lnTo>
                  <a:lnTo>
                    <a:pt x="5885" y="54890"/>
                  </a:lnTo>
                  <a:lnTo>
                    <a:pt x="6215" y="55312"/>
                  </a:lnTo>
                  <a:lnTo>
                    <a:pt x="6559" y="55725"/>
                  </a:lnTo>
                  <a:lnTo>
                    <a:pt x="6904" y="56147"/>
                  </a:lnTo>
                  <a:lnTo>
                    <a:pt x="7248" y="56560"/>
                  </a:lnTo>
                  <a:lnTo>
                    <a:pt x="7608" y="56974"/>
                  </a:lnTo>
                  <a:lnTo>
                    <a:pt x="7982" y="57378"/>
                  </a:lnTo>
                  <a:lnTo>
                    <a:pt x="8356" y="57791"/>
                  </a:lnTo>
                  <a:lnTo>
                    <a:pt x="8731" y="58195"/>
                  </a:lnTo>
                  <a:lnTo>
                    <a:pt x="9120" y="58589"/>
                  </a:lnTo>
                  <a:lnTo>
                    <a:pt x="9524" y="58984"/>
                  </a:lnTo>
                  <a:lnTo>
                    <a:pt x="9929" y="59379"/>
                  </a:lnTo>
                  <a:lnTo>
                    <a:pt x="10348" y="59764"/>
                  </a:lnTo>
                  <a:lnTo>
                    <a:pt x="10767" y="60159"/>
                  </a:lnTo>
                  <a:lnTo>
                    <a:pt x="11187" y="60536"/>
                  </a:lnTo>
                  <a:lnTo>
                    <a:pt x="11621" y="60921"/>
                  </a:lnTo>
                  <a:lnTo>
                    <a:pt x="12070" y="61298"/>
                  </a:lnTo>
                  <a:lnTo>
                    <a:pt x="12519" y="61665"/>
                  </a:lnTo>
                  <a:lnTo>
                    <a:pt x="12969" y="62041"/>
                  </a:lnTo>
                  <a:lnTo>
                    <a:pt x="13433" y="62408"/>
                  </a:lnTo>
                  <a:lnTo>
                    <a:pt x="13912" y="62766"/>
                  </a:lnTo>
                  <a:lnTo>
                    <a:pt x="14391" y="63124"/>
                  </a:lnTo>
                  <a:lnTo>
                    <a:pt x="14870" y="63482"/>
                  </a:lnTo>
                  <a:lnTo>
                    <a:pt x="15365" y="63831"/>
                  </a:lnTo>
                  <a:lnTo>
                    <a:pt x="15859" y="64180"/>
                  </a:lnTo>
                  <a:lnTo>
                    <a:pt x="16368" y="64529"/>
                  </a:lnTo>
                  <a:lnTo>
                    <a:pt x="16877" y="64869"/>
                  </a:lnTo>
                  <a:lnTo>
                    <a:pt x="17401" y="65208"/>
                  </a:lnTo>
                  <a:lnTo>
                    <a:pt x="17925" y="65539"/>
                  </a:lnTo>
                  <a:lnTo>
                    <a:pt x="18449" y="65869"/>
                  </a:lnTo>
                  <a:lnTo>
                    <a:pt x="19528" y="66521"/>
                  </a:lnTo>
                  <a:lnTo>
                    <a:pt x="20082" y="66833"/>
                  </a:lnTo>
                  <a:lnTo>
                    <a:pt x="20636" y="67145"/>
                  </a:lnTo>
                  <a:lnTo>
                    <a:pt x="21205" y="67458"/>
                  </a:lnTo>
                  <a:lnTo>
                    <a:pt x="21774" y="67760"/>
                  </a:lnTo>
                  <a:lnTo>
                    <a:pt x="22343" y="68063"/>
                  </a:lnTo>
                  <a:lnTo>
                    <a:pt x="22927" y="68366"/>
                  </a:lnTo>
                  <a:lnTo>
                    <a:pt x="23511" y="68660"/>
                  </a:lnTo>
                  <a:lnTo>
                    <a:pt x="24095" y="68945"/>
                  </a:lnTo>
                  <a:lnTo>
                    <a:pt x="24694" y="69229"/>
                  </a:lnTo>
                  <a:lnTo>
                    <a:pt x="25293" y="69514"/>
                  </a:lnTo>
                  <a:lnTo>
                    <a:pt x="25907" y="69789"/>
                  </a:lnTo>
                  <a:lnTo>
                    <a:pt x="26521" y="70056"/>
                  </a:lnTo>
                  <a:lnTo>
                    <a:pt x="27135" y="70322"/>
                  </a:lnTo>
                  <a:lnTo>
                    <a:pt x="27764" y="70588"/>
                  </a:lnTo>
                  <a:lnTo>
                    <a:pt x="28393" y="70845"/>
                  </a:lnTo>
                  <a:lnTo>
                    <a:pt x="29037" y="71102"/>
                  </a:lnTo>
                  <a:lnTo>
                    <a:pt x="29666" y="71350"/>
                  </a:lnTo>
                  <a:lnTo>
                    <a:pt x="30325" y="71589"/>
                  </a:lnTo>
                  <a:lnTo>
                    <a:pt x="30969" y="71827"/>
                  </a:lnTo>
                  <a:lnTo>
                    <a:pt x="31627" y="72066"/>
                  </a:lnTo>
                  <a:lnTo>
                    <a:pt x="32286" y="72296"/>
                  </a:lnTo>
                  <a:lnTo>
                    <a:pt x="32960" y="72525"/>
                  </a:lnTo>
                  <a:lnTo>
                    <a:pt x="33619" y="72745"/>
                  </a:lnTo>
                  <a:lnTo>
                    <a:pt x="34293" y="72957"/>
                  </a:lnTo>
                  <a:lnTo>
                    <a:pt x="34982" y="73168"/>
                  </a:lnTo>
                  <a:lnTo>
                    <a:pt x="35671" y="73379"/>
                  </a:lnTo>
                  <a:lnTo>
                    <a:pt x="36360" y="73581"/>
                  </a:lnTo>
                  <a:lnTo>
                    <a:pt x="37048" y="73774"/>
                  </a:lnTo>
                  <a:lnTo>
                    <a:pt x="37752" y="73966"/>
                  </a:lnTo>
                  <a:lnTo>
                    <a:pt x="38456" y="74150"/>
                  </a:lnTo>
                  <a:lnTo>
                    <a:pt x="39160" y="74334"/>
                  </a:lnTo>
                  <a:lnTo>
                    <a:pt x="39864" y="74508"/>
                  </a:lnTo>
                  <a:lnTo>
                    <a:pt x="40583" y="74673"/>
                  </a:lnTo>
                  <a:lnTo>
                    <a:pt x="41301" y="74839"/>
                  </a:lnTo>
                  <a:lnTo>
                    <a:pt x="42035" y="75004"/>
                  </a:lnTo>
                  <a:lnTo>
                    <a:pt x="42754" y="75160"/>
                  </a:lnTo>
                  <a:lnTo>
                    <a:pt x="43488" y="75307"/>
                  </a:lnTo>
                  <a:lnTo>
                    <a:pt x="44236" y="75454"/>
                  </a:lnTo>
                  <a:lnTo>
                    <a:pt x="44970" y="75591"/>
                  </a:lnTo>
                  <a:lnTo>
                    <a:pt x="45719" y="75720"/>
                  </a:lnTo>
                  <a:lnTo>
                    <a:pt x="46468" y="75848"/>
                  </a:lnTo>
                  <a:lnTo>
                    <a:pt x="47216" y="75968"/>
                  </a:lnTo>
                  <a:lnTo>
                    <a:pt x="47965" y="76087"/>
                  </a:lnTo>
                  <a:lnTo>
                    <a:pt x="48729" y="76197"/>
                  </a:lnTo>
                  <a:lnTo>
                    <a:pt x="49493" y="76307"/>
                  </a:lnTo>
                  <a:lnTo>
                    <a:pt x="50256" y="76399"/>
                  </a:lnTo>
                  <a:lnTo>
                    <a:pt x="51020" y="76500"/>
                  </a:lnTo>
                  <a:lnTo>
                    <a:pt x="51799" y="76583"/>
                  </a:lnTo>
                  <a:lnTo>
                    <a:pt x="52578" y="76665"/>
                  </a:lnTo>
                  <a:lnTo>
                    <a:pt x="53356" y="76739"/>
                  </a:lnTo>
                  <a:lnTo>
                    <a:pt x="54135" y="76812"/>
                  </a:lnTo>
                  <a:lnTo>
                    <a:pt x="54914" y="76877"/>
                  </a:lnTo>
                  <a:lnTo>
                    <a:pt x="55707" y="76932"/>
                  </a:lnTo>
                  <a:lnTo>
                    <a:pt x="56501" y="76987"/>
                  </a:lnTo>
                  <a:lnTo>
                    <a:pt x="57295" y="77033"/>
                  </a:lnTo>
                  <a:lnTo>
                    <a:pt x="58088" y="77079"/>
                  </a:lnTo>
                  <a:lnTo>
                    <a:pt x="58882" y="77106"/>
                  </a:lnTo>
                  <a:lnTo>
                    <a:pt x="59691" y="77134"/>
                  </a:lnTo>
                  <a:lnTo>
                    <a:pt x="60484" y="77161"/>
                  </a:lnTo>
                  <a:lnTo>
                    <a:pt x="61293" y="77179"/>
                  </a:lnTo>
                  <a:lnTo>
                    <a:pt x="62102" y="77189"/>
                  </a:lnTo>
                  <a:lnTo>
                    <a:pt x="63734" y="77189"/>
                  </a:lnTo>
                  <a:lnTo>
                    <a:pt x="64543" y="77179"/>
                  </a:lnTo>
                  <a:lnTo>
                    <a:pt x="65351" y="77161"/>
                  </a:lnTo>
                  <a:lnTo>
                    <a:pt x="66145" y="77134"/>
                  </a:lnTo>
                  <a:lnTo>
                    <a:pt x="66954" y="77106"/>
                  </a:lnTo>
                  <a:lnTo>
                    <a:pt x="67747" y="77079"/>
                  </a:lnTo>
                  <a:lnTo>
                    <a:pt x="68556" y="77033"/>
                  </a:lnTo>
                  <a:lnTo>
                    <a:pt x="69335" y="76987"/>
                  </a:lnTo>
                  <a:lnTo>
                    <a:pt x="70128" y="76932"/>
                  </a:lnTo>
                  <a:lnTo>
                    <a:pt x="70922" y="76877"/>
                  </a:lnTo>
                  <a:lnTo>
                    <a:pt x="71701" y="76812"/>
                  </a:lnTo>
                  <a:lnTo>
                    <a:pt x="72494" y="76739"/>
                  </a:lnTo>
                  <a:lnTo>
                    <a:pt x="73258" y="76665"/>
                  </a:lnTo>
                  <a:lnTo>
                    <a:pt x="74037" y="76583"/>
                  </a:lnTo>
                  <a:lnTo>
                    <a:pt x="74815" y="76500"/>
                  </a:lnTo>
                  <a:lnTo>
                    <a:pt x="75579" y="76399"/>
                  </a:lnTo>
                  <a:lnTo>
                    <a:pt x="76343" y="76307"/>
                  </a:lnTo>
                  <a:lnTo>
                    <a:pt x="77107" y="76197"/>
                  </a:lnTo>
                  <a:lnTo>
                    <a:pt x="77870" y="76087"/>
                  </a:lnTo>
                  <a:lnTo>
                    <a:pt x="78619" y="75968"/>
                  </a:lnTo>
                  <a:lnTo>
                    <a:pt x="79368" y="75848"/>
                  </a:lnTo>
                  <a:lnTo>
                    <a:pt x="80117" y="75720"/>
                  </a:lnTo>
                  <a:lnTo>
                    <a:pt x="80865" y="75591"/>
                  </a:lnTo>
                  <a:lnTo>
                    <a:pt x="81599" y="75454"/>
                  </a:lnTo>
                  <a:lnTo>
                    <a:pt x="82348" y="75307"/>
                  </a:lnTo>
                  <a:lnTo>
                    <a:pt x="83082" y="75160"/>
                  </a:lnTo>
                  <a:lnTo>
                    <a:pt x="83800" y="75004"/>
                  </a:lnTo>
                  <a:lnTo>
                    <a:pt x="84534" y="74839"/>
                  </a:lnTo>
                  <a:lnTo>
                    <a:pt x="85253" y="74673"/>
                  </a:lnTo>
                  <a:lnTo>
                    <a:pt x="85972" y="74508"/>
                  </a:lnTo>
                  <a:lnTo>
                    <a:pt x="86676" y="74334"/>
                  </a:lnTo>
                  <a:lnTo>
                    <a:pt x="87379" y="74150"/>
                  </a:lnTo>
                  <a:lnTo>
                    <a:pt x="88083" y="73966"/>
                  </a:lnTo>
                  <a:lnTo>
                    <a:pt x="88787" y="73774"/>
                  </a:lnTo>
                  <a:lnTo>
                    <a:pt x="89476" y="73581"/>
                  </a:lnTo>
                  <a:lnTo>
                    <a:pt x="90165" y="73379"/>
                  </a:lnTo>
                  <a:lnTo>
                    <a:pt x="90854" y="73168"/>
                  </a:lnTo>
                  <a:lnTo>
                    <a:pt x="91543" y="72957"/>
                  </a:lnTo>
                  <a:lnTo>
                    <a:pt x="92216" y="72745"/>
                  </a:lnTo>
                  <a:lnTo>
                    <a:pt x="92875" y="72525"/>
                  </a:lnTo>
                  <a:lnTo>
                    <a:pt x="93549" y="72296"/>
                  </a:lnTo>
                  <a:lnTo>
                    <a:pt x="94208" y="72066"/>
                  </a:lnTo>
                  <a:lnTo>
                    <a:pt x="94867" y="71827"/>
                  </a:lnTo>
                  <a:lnTo>
                    <a:pt x="95511" y="71589"/>
                  </a:lnTo>
                  <a:lnTo>
                    <a:pt x="96170" y="71350"/>
                  </a:lnTo>
                  <a:lnTo>
                    <a:pt x="96799" y="71102"/>
                  </a:lnTo>
                  <a:lnTo>
                    <a:pt x="97443" y="70845"/>
                  </a:lnTo>
                  <a:lnTo>
                    <a:pt x="98072" y="70588"/>
                  </a:lnTo>
                  <a:lnTo>
                    <a:pt x="98701" y="70322"/>
                  </a:lnTo>
                  <a:lnTo>
                    <a:pt x="99315" y="70056"/>
                  </a:lnTo>
                  <a:lnTo>
                    <a:pt x="99929" y="69789"/>
                  </a:lnTo>
                  <a:lnTo>
                    <a:pt x="100542" y="69514"/>
                  </a:lnTo>
                  <a:lnTo>
                    <a:pt x="101141" y="69229"/>
                  </a:lnTo>
                  <a:lnTo>
                    <a:pt x="101740" y="68945"/>
                  </a:lnTo>
                  <a:lnTo>
                    <a:pt x="102325" y="68660"/>
                  </a:lnTo>
                  <a:lnTo>
                    <a:pt x="102909" y="68366"/>
                  </a:lnTo>
                  <a:lnTo>
                    <a:pt x="103493" y="68063"/>
                  </a:lnTo>
                  <a:lnTo>
                    <a:pt x="104077" y="67760"/>
                  </a:lnTo>
                  <a:lnTo>
                    <a:pt x="104631" y="67458"/>
                  </a:lnTo>
                  <a:lnTo>
                    <a:pt x="105200" y="67145"/>
                  </a:lnTo>
                  <a:lnTo>
                    <a:pt x="105754" y="66833"/>
                  </a:lnTo>
                  <a:lnTo>
                    <a:pt x="106308" y="66521"/>
                  </a:lnTo>
                  <a:lnTo>
                    <a:pt x="107386" y="65869"/>
                  </a:lnTo>
                  <a:lnTo>
                    <a:pt x="107910" y="65539"/>
                  </a:lnTo>
                  <a:lnTo>
                    <a:pt x="108434" y="65208"/>
                  </a:lnTo>
                  <a:lnTo>
                    <a:pt x="108958" y="64869"/>
                  </a:lnTo>
                  <a:lnTo>
                    <a:pt x="109468" y="64529"/>
                  </a:lnTo>
                  <a:lnTo>
                    <a:pt x="109977" y="64180"/>
                  </a:lnTo>
                  <a:lnTo>
                    <a:pt x="110471" y="63831"/>
                  </a:lnTo>
                  <a:lnTo>
                    <a:pt x="110965" y="63482"/>
                  </a:lnTo>
                  <a:lnTo>
                    <a:pt x="111444" y="63124"/>
                  </a:lnTo>
                  <a:lnTo>
                    <a:pt x="111924" y="62766"/>
                  </a:lnTo>
                  <a:lnTo>
                    <a:pt x="112403" y="62408"/>
                  </a:lnTo>
                  <a:lnTo>
                    <a:pt x="112867" y="62041"/>
                  </a:lnTo>
                  <a:lnTo>
                    <a:pt x="113316" y="61665"/>
                  </a:lnTo>
                  <a:lnTo>
                    <a:pt x="113765" y="61298"/>
                  </a:lnTo>
                  <a:lnTo>
                    <a:pt x="114215" y="60921"/>
                  </a:lnTo>
                  <a:lnTo>
                    <a:pt x="114649" y="60536"/>
                  </a:lnTo>
                  <a:lnTo>
                    <a:pt x="115068" y="60159"/>
                  </a:lnTo>
                  <a:lnTo>
                    <a:pt x="115503" y="59764"/>
                  </a:lnTo>
                  <a:lnTo>
                    <a:pt x="115907" y="59379"/>
                  </a:lnTo>
                  <a:lnTo>
                    <a:pt x="116311" y="58984"/>
                  </a:lnTo>
                  <a:lnTo>
                    <a:pt x="116716" y="58589"/>
                  </a:lnTo>
                  <a:lnTo>
                    <a:pt x="117105" y="58195"/>
                  </a:lnTo>
                  <a:lnTo>
                    <a:pt x="117494" y="57791"/>
                  </a:lnTo>
                  <a:lnTo>
                    <a:pt x="117869" y="57378"/>
                  </a:lnTo>
                  <a:lnTo>
                    <a:pt x="118228" y="56974"/>
                  </a:lnTo>
                  <a:lnTo>
                    <a:pt x="118587" y="56560"/>
                  </a:lnTo>
                  <a:lnTo>
                    <a:pt x="118947" y="56147"/>
                  </a:lnTo>
                  <a:lnTo>
                    <a:pt x="119291" y="55725"/>
                  </a:lnTo>
                  <a:lnTo>
                    <a:pt x="119621" y="55312"/>
                  </a:lnTo>
                  <a:lnTo>
                    <a:pt x="119950" y="54890"/>
                  </a:lnTo>
                  <a:lnTo>
                    <a:pt x="120265" y="54458"/>
                  </a:lnTo>
                  <a:lnTo>
                    <a:pt x="120579" y="54027"/>
                  </a:lnTo>
                  <a:lnTo>
                    <a:pt x="120879" y="53604"/>
                  </a:lnTo>
                  <a:lnTo>
                    <a:pt x="121178" y="53164"/>
                  </a:lnTo>
                  <a:lnTo>
                    <a:pt x="121463" y="52732"/>
                  </a:lnTo>
                  <a:lnTo>
                    <a:pt x="121747" y="52292"/>
                  </a:lnTo>
                  <a:lnTo>
                    <a:pt x="122017" y="51851"/>
                  </a:lnTo>
                  <a:lnTo>
                    <a:pt x="122271" y="51401"/>
                  </a:lnTo>
                  <a:lnTo>
                    <a:pt x="122526" y="50960"/>
                  </a:lnTo>
                  <a:lnTo>
                    <a:pt x="122765" y="50511"/>
                  </a:lnTo>
                  <a:lnTo>
                    <a:pt x="123005" y="50052"/>
                  </a:lnTo>
                  <a:lnTo>
                    <a:pt x="123230" y="49602"/>
                  </a:lnTo>
                  <a:lnTo>
                    <a:pt x="123439" y="49143"/>
                  </a:lnTo>
                  <a:lnTo>
                    <a:pt x="123649" y="48684"/>
                  </a:lnTo>
                  <a:lnTo>
                    <a:pt x="123859" y="48225"/>
                  </a:lnTo>
                  <a:lnTo>
                    <a:pt x="124038" y="47766"/>
                  </a:lnTo>
                  <a:lnTo>
                    <a:pt x="124218" y="47298"/>
                  </a:lnTo>
                  <a:lnTo>
                    <a:pt x="124398" y="46829"/>
                  </a:lnTo>
                  <a:lnTo>
                    <a:pt x="124562" y="46361"/>
                  </a:lnTo>
                  <a:lnTo>
                    <a:pt x="124712" y="45884"/>
                  </a:lnTo>
                  <a:lnTo>
                    <a:pt x="124847" y="45416"/>
                  </a:lnTo>
                  <a:lnTo>
                    <a:pt x="124982" y="44938"/>
                  </a:lnTo>
                  <a:lnTo>
                    <a:pt x="125117" y="44461"/>
                  </a:lnTo>
                  <a:lnTo>
                    <a:pt x="125221" y="43983"/>
                  </a:lnTo>
                  <a:lnTo>
                    <a:pt x="125326" y="43497"/>
                  </a:lnTo>
                  <a:lnTo>
                    <a:pt x="125431" y="43020"/>
                  </a:lnTo>
                  <a:lnTo>
                    <a:pt x="125506" y="42533"/>
                  </a:lnTo>
                  <a:lnTo>
                    <a:pt x="125581" y="42046"/>
                  </a:lnTo>
                  <a:lnTo>
                    <a:pt x="125656" y="41560"/>
                  </a:lnTo>
                  <a:lnTo>
                    <a:pt x="125716" y="41064"/>
                  </a:lnTo>
                  <a:lnTo>
                    <a:pt x="125760" y="40578"/>
                  </a:lnTo>
                  <a:lnTo>
                    <a:pt x="125790" y="40082"/>
                  </a:lnTo>
                  <a:lnTo>
                    <a:pt x="125820" y="39586"/>
                  </a:lnTo>
                  <a:lnTo>
                    <a:pt x="125835" y="39090"/>
                  </a:lnTo>
                  <a:lnTo>
                    <a:pt x="125835" y="38585"/>
                  </a:lnTo>
                  <a:lnTo>
                    <a:pt x="125835" y="38090"/>
                  </a:lnTo>
                  <a:lnTo>
                    <a:pt x="125820" y="37594"/>
                  </a:lnTo>
                  <a:lnTo>
                    <a:pt x="125790" y="37098"/>
                  </a:lnTo>
                  <a:lnTo>
                    <a:pt x="125760" y="36602"/>
                  </a:lnTo>
                  <a:lnTo>
                    <a:pt x="125716" y="36116"/>
                  </a:lnTo>
                  <a:lnTo>
                    <a:pt x="125656" y="35629"/>
                  </a:lnTo>
                  <a:lnTo>
                    <a:pt x="125581" y="35134"/>
                  </a:lnTo>
                  <a:lnTo>
                    <a:pt x="125506" y="34647"/>
                  </a:lnTo>
                  <a:lnTo>
                    <a:pt x="125431" y="34161"/>
                  </a:lnTo>
                  <a:lnTo>
                    <a:pt x="125326" y="33683"/>
                  </a:lnTo>
                  <a:lnTo>
                    <a:pt x="125221" y="33197"/>
                  </a:lnTo>
                  <a:lnTo>
                    <a:pt x="125117" y="32719"/>
                  </a:lnTo>
                  <a:lnTo>
                    <a:pt x="124982" y="32242"/>
                  </a:lnTo>
                  <a:lnTo>
                    <a:pt x="124847" y="31764"/>
                  </a:lnTo>
                  <a:lnTo>
                    <a:pt x="124712" y="31296"/>
                  </a:lnTo>
                  <a:lnTo>
                    <a:pt x="124562" y="30819"/>
                  </a:lnTo>
                  <a:lnTo>
                    <a:pt x="124398" y="30351"/>
                  </a:lnTo>
                  <a:lnTo>
                    <a:pt x="124218" y="29882"/>
                  </a:lnTo>
                  <a:lnTo>
                    <a:pt x="124038" y="29423"/>
                  </a:lnTo>
                  <a:lnTo>
                    <a:pt x="123859" y="28955"/>
                  </a:lnTo>
                  <a:lnTo>
                    <a:pt x="123649" y="28496"/>
                  </a:lnTo>
                  <a:lnTo>
                    <a:pt x="123439" y="28037"/>
                  </a:lnTo>
                  <a:lnTo>
                    <a:pt x="123230" y="27578"/>
                  </a:lnTo>
                  <a:lnTo>
                    <a:pt x="123005" y="27128"/>
                  </a:lnTo>
                  <a:lnTo>
                    <a:pt x="122765" y="26679"/>
                  </a:lnTo>
                  <a:lnTo>
                    <a:pt x="122526" y="26229"/>
                  </a:lnTo>
                  <a:lnTo>
                    <a:pt x="122271" y="25779"/>
                  </a:lnTo>
                  <a:lnTo>
                    <a:pt x="122017" y="25338"/>
                  </a:lnTo>
                  <a:lnTo>
                    <a:pt x="121747" y="24888"/>
                  </a:lnTo>
                  <a:lnTo>
                    <a:pt x="121463" y="24457"/>
                  </a:lnTo>
                  <a:lnTo>
                    <a:pt x="121178" y="24016"/>
                  </a:lnTo>
                  <a:lnTo>
                    <a:pt x="120879" y="23585"/>
                  </a:lnTo>
                  <a:lnTo>
                    <a:pt x="120579" y="23153"/>
                  </a:lnTo>
                  <a:lnTo>
                    <a:pt x="120265" y="22722"/>
                  </a:lnTo>
                  <a:lnTo>
                    <a:pt x="119950" y="22300"/>
                  </a:lnTo>
                  <a:lnTo>
                    <a:pt x="119621" y="21877"/>
                  </a:lnTo>
                  <a:lnTo>
                    <a:pt x="119291" y="21455"/>
                  </a:lnTo>
                  <a:lnTo>
                    <a:pt x="118947" y="21033"/>
                  </a:lnTo>
                  <a:lnTo>
                    <a:pt x="118587" y="20620"/>
                  </a:lnTo>
                  <a:lnTo>
                    <a:pt x="118228" y="20206"/>
                  </a:lnTo>
                  <a:lnTo>
                    <a:pt x="117869" y="19802"/>
                  </a:lnTo>
                  <a:lnTo>
                    <a:pt x="117494" y="19399"/>
                  </a:lnTo>
                  <a:lnTo>
                    <a:pt x="117105" y="18995"/>
                  </a:lnTo>
                  <a:lnTo>
                    <a:pt x="116716" y="18591"/>
                  </a:lnTo>
                  <a:lnTo>
                    <a:pt x="116311" y="18196"/>
                  </a:lnTo>
                  <a:lnTo>
                    <a:pt x="115907" y="17801"/>
                  </a:lnTo>
                  <a:lnTo>
                    <a:pt x="115503" y="17416"/>
                  </a:lnTo>
                  <a:lnTo>
                    <a:pt x="115068" y="17030"/>
                  </a:lnTo>
                  <a:lnTo>
                    <a:pt x="114649" y="16644"/>
                  </a:lnTo>
                  <a:lnTo>
                    <a:pt x="114215" y="16268"/>
                  </a:lnTo>
                  <a:lnTo>
                    <a:pt x="113765" y="15892"/>
                  </a:lnTo>
                  <a:lnTo>
                    <a:pt x="113316" y="15515"/>
                  </a:lnTo>
                  <a:lnTo>
                    <a:pt x="112867" y="15148"/>
                  </a:lnTo>
                  <a:lnTo>
                    <a:pt x="112403" y="14781"/>
                  </a:lnTo>
                  <a:lnTo>
                    <a:pt x="111924" y="14414"/>
                  </a:lnTo>
                  <a:lnTo>
                    <a:pt x="111444" y="14056"/>
                  </a:lnTo>
                  <a:lnTo>
                    <a:pt x="110965" y="13698"/>
                  </a:lnTo>
                  <a:lnTo>
                    <a:pt x="110471" y="13349"/>
                  </a:lnTo>
                  <a:lnTo>
                    <a:pt x="109977" y="13000"/>
                  </a:lnTo>
                  <a:lnTo>
                    <a:pt x="109468" y="12651"/>
                  </a:lnTo>
                  <a:lnTo>
                    <a:pt x="108958" y="12311"/>
                  </a:lnTo>
                  <a:lnTo>
                    <a:pt x="108434" y="11981"/>
                  </a:lnTo>
                  <a:lnTo>
                    <a:pt x="107910" y="11641"/>
                  </a:lnTo>
                  <a:lnTo>
                    <a:pt x="107386" y="11311"/>
                  </a:lnTo>
                  <a:lnTo>
                    <a:pt x="106847" y="10989"/>
                  </a:lnTo>
                  <a:lnTo>
                    <a:pt x="106308" y="10668"/>
                  </a:lnTo>
                  <a:lnTo>
                    <a:pt x="105754" y="10347"/>
                  </a:lnTo>
                  <a:lnTo>
                    <a:pt x="105200" y="10035"/>
                  </a:lnTo>
                  <a:lnTo>
                    <a:pt x="104631" y="9722"/>
                  </a:lnTo>
                  <a:lnTo>
                    <a:pt x="104077" y="9420"/>
                  </a:lnTo>
                  <a:lnTo>
                    <a:pt x="103493" y="9117"/>
                  </a:lnTo>
                  <a:lnTo>
                    <a:pt x="102909" y="8823"/>
                  </a:lnTo>
                  <a:lnTo>
                    <a:pt x="102325" y="8529"/>
                  </a:lnTo>
                  <a:lnTo>
                    <a:pt x="101740" y="8235"/>
                  </a:lnTo>
                  <a:lnTo>
                    <a:pt x="101141" y="7951"/>
                  </a:lnTo>
                  <a:lnTo>
                    <a:pt x="100542" y="7675"/>
                  </a:lnTo>
                  <a:lnTo>
                    <a:pt x="99929" y="7400"/>
                  </a:lnTo>
                  <a:lnTo>
                    <a:pt x="99315" y="7124"/>
                  </a:lnTo>
                  <a:lnTo>
                    <a:pt x="98701" y="6858"/>
                  </a:lnTo>
                  <a:lnTo>
                    <a:pt x="98072" y="6601"/>
                  </a:lnTo>
                  <a:lnTo>
                    <a:pt x="97443" y="6335"/>
                  </a:lnTo>
                  <a:lnTo>
                    <a:pt x="96799" y="6087"/>
                  </a:lnTo>
                  <a:lnTo>
                    <a:pt x="96170" y="5839"/>
                  </a:lnTo>
                  <a:lnTo>
                    <a:pt x="95511" y="5591"/>
                  </a:lnTo>
                  <a:lnTo>
                    <a:pt x="94867" y="5353"/>
                  </a:lnTo>
                  <a:lnTo>
                    <a:pt x="94208" y="5114"/>
                  </a:lnTo>
                  <a:lnTo>
                    <a:pt x="93549" y="4884"/>
                  </a:lnTo>
                  <a:lnTo>
                    <a:pt x="92875" y="4664"/>
                  </a:lnTo>
                  <a:lnTo>
                    <a:pt x="92216" y="4444"/>
                  </a:lnTo>
                  <a:lnTo>
                    <a:pt x="91543" y="4223"/>
                  </a:lnTo>
                  <a:lnTo>
                    <a:pt x="90854" y="4012"/>
                  </a:lnTo>
                  <a:lnTo>
                    <a:pt x="90165" y="3810"/>
                  </a:lnTo>
                  <a:lnTo>
                    <a:pt x="89476" y="3608"/>
                  </a:lnTo>
                  <a:lnTo>
                    <a:pt x="88787" y="3416"/>
                  </a:lnTo>
                  <a:lnTo>
                    <a:pt x="88083" y="3223"/>
                  </a:lnTo>
                  <a:lnTo>
                    <a:pt x="87379" y="3030"/>
                  </a:lnTo>
                  <a:lnTo>
                    <a:pt x="86676" y="2856"/>
                  </a:lnTo>
                  <a:lnTo>
                    <a:pt x="85972" y="2681"/>
                  </a:lnTo>
                  <a:lnTo>
                    <a:pt x="85253" y="2507"/>
                  </a:lnTo>
                  <a:lnTo>
                    <a:pt x="84534" y="2342"/>
                  </a:lnTo>
                  <a:lnTo>
                    <a:pt x="83800" y="2185"/>
                  </a:lnTo>
                  <a:lnTo>
                    <a:pt x="83082" y="2029"/>
                  </a:lnTo>
                  <a:lnTo>
                    <a:pt x="82348" y="1883"/>
                  </a:lnTo>
                  <a:lnTo>
                    <a:pt x="81599" y="1736"/>
                  </a:lnTo>
                  <a:lnTo>
                    <a:pt x="80865" y="1598"/>
                  </a:lnTo>
                  <a:lnTo>
                    <a:pt x="80117" y="1460"/>
                  </a:lnTo>
                  <a:lnTo>
                    <a:pt x="79368" y="1332"/>
                  </a:lnTo>
                  <a:lnTo>
                    <a:pt x="78619" y="1212"/>
                  </a:lnTo>
                  <a:lnTo>
                    <a:pt x="77870" y="1093"/>
                  </a:lnTo>
                  <a:lnTo>
                    <a:pt x="77107" y="983"/>
                  </a:lnTo>
                  <a:lnTo>
                    <a:pt x="76343" y="882"/>
                  </a:lnTo>
                  <a:lnTo>
                    <a:pt x="75579" y="781"/>
                  </a:lnTo>
                  <a:lnTo>
                    <a:pt x="74815" y="689"/>
                  </a:lnTo>
                  <a:lnTo>
                    <a:pt x="74037" y="597"/>
                  </a:lnTo>
                  <a:lnTo>
                    <a:pt x="73258" y="515"/>
                  </a:lnTo>
                  <a:lnTo>
                    <a:pt x="72494" y="441"/>
                  </a:lnTo>
                  <a:lnTo>
                    <a:pt x="71701" y="368"/>
                  </a:lnTo>
                  <a:lnTo>
                    <a:pt x="70922" y="303"/>
                  </a:lnTo>
                  <a:lnTo>
                    <a:pt x="70128" y="248"/>
                  </a:lnTo>
                  <a:lnTo>
                    <a:pt x="69335" y="193"/>
                  </a:lnTo>
                  <a:lnTo>
                    <a:pt x="68556" y="147"/>
                  </a:lnTo>
                  <a:lnTo>
                    <a:pt x="67747" y="111"/>
                  </a:lnTo>
                  <a:lnTo>
                    <a:pt x="66954" y="74"/>
                  </a:lnTo>
                  <a:lnTo>
                    <a:pt x="66145" y="46"/>
                  </a:lnTo>
                  <a:lnTo>
                    <a:pt x="65351" y="28"/>
                  </a:lnTo>
                  <a:lnTo>
                    <a:pt x="64543" y="10"/>
                  </a:lnTo>
                  <a:lnTo>
                    <a:pt x="637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137aa9371db_0_160"/>
            <p:cNvSpPr/>
            <p:nvPr/>
          </p:nvSpPr>
          <p:spPr>
            <a:xfrm>
              <a:off x="-10011025" y="-5624900"/>
              <a:ext cx="3145900" cy="1929725"/>
            </a:xfrm>
            <a:custGeom>
              <a:avLst/>
              <a:gdLst/>
              <a:ahLst/>
              <a:cxnLst/>
              <a:rect l="l" t="t" r="r" b="b"/>
              <a:pathLst>
                <a:path w="125836" h="77189" fill="none" extrusionOk="0">
                  <a:moveTo>
                    <a:pt x="0" y="38585"/>
                  </a:moveTo>
                  <a:lnTo>
                    <a:pt x="0" y="38585"/>
                  </a:lnTo>
                  <a:lnTo>
                    <a:pt x="15" y="39090"/>
                  </a:lnTo>
                  <a:lnTo>
                    <a:pt x="30" y="39586"/>
                  </a:lnTo>
                  <a:lnTo>
                    <a:pt x="45" y="40082"/>
                  </a:lnTo>
                  <a:lnTo>
                    <a:pt x="90" y="40578"/>
                  </a:lnTo>
                  <a:lnTo>
                    <a:pt x="135" y="41064"/>
                  </a:lnTo>
                  <a:lnTo>
                    <a:pt x="195" y="41560"/>
                  </a:lnTo>
                  <a:lnTo>
                    <a:pt x="255" y="42046"/>
                  </a:lnTo>
                  <a:lnTo>
                    <a:pt x="330" y="42533"/>
                  </a:lnTo>
                  <a:lnTo>
                    <a:pt x="420" y="43020"/>
                  </a:lnTo>
                  <a:lnTo>
                    <a:pt x="509" y="43497"/>
                  </a:lnTo>
                  <a:lnTo>
                    <a:pt x="614" y="43983"/>
                  </a:lnTo>
                  <a:lnTo>
                    <a:pt x="734" y="44461"/>
                  </a:lnTo>
                  <a:lnTo>
                    <a:pt x="854" y="44938"/>
                  </a:lnTo>
                  <a:lnTo>
                    <a:pt x="989" y="45416"/>
                  </a:lnTo>
                  <a:lnTo>
                    <a:pt x="1138" y="45884"/>
                  </a:lnTo>
                  <a:lnTo>
                    <a:pt x="1288" y="46361"/>
                  </a:lnTo>
                  <a:lnTo>
                    <a:pt x="1453" y="46829"/>
                  </a:lnTo>
                  <a:lnTo>
                    <a:pt x="1618" y="47298"/>
                  </a:lnTo>
                  <a:lnTo>
                    <a:pt x="1797" y="47766"/>
                  </a:lnTo>
                  <a:lnTo>
                    <a:pt x="1992" y="48225"/>
                  </a:lnTo>
                  <a:lnTo>
                    <a:pt x="2187" y="48684"/>
                  </a:lnTo>
                  <a:lnTo>
                    <a:pt x="2396" y="49143"/>
                  </a:lnTo>
                  <a:lnTo>
                    <a:pt x="2606" y="49602"/>
                  </a:lnTo>
                  <a:lnTo>
                    <a:pt x="2830" y="50052"/>
                  </a:lnTo>
                  <a:lnTo>
                    <a:pt x="3070" y="50511"/>
                  </a:lnTo>
                  <a:lnTo>
                    <a:pt x="3310" y="50960"/>
                  </a:lnTo>
                  <a:lnTo>
                    <a:pt x="3564" y="51401"/>
                  </a:lnTo>
                  <a:lnTo>
                    <a:pt x="3834" y="51851"/>
                  </a:lnTo>
                  <a:lnTo>
                    <a:pt x="4103" y="52292"/>
                  </a:lnTo>
                  <a:lnTo>
                    <a:pt x="4373" y="52732"/>
                  </a:lnTo>
                  <a:lnTo>
                    <a:pt x="4657" y="53164"/>
                  </a:lnTo>
                  <a:lnTo>
                    <a:pt x="4957" y="53604"/>
                  </a:lnTo>
                  <a:lnTo>
                    <a:pt x="5256" y="54027"/>
                  </a:lnTo>
                  <a:lnTo>
                    <a:pt x="5571" y="54458"/>
                  </a:lnTo>
                  <a:lnTo>
                    <a:pt x="5885" y="54890"/>
                  </a:lnTo>
                  <a:lnTo>
                    <a:pt x="6215" y="55312"/>
                  </a:lnTo>
                  <a:lnTo>
                    <a:pt x="6559" y="55725"/>
                  </a:lnTo>
                  <a:lnTo>
                    <a:pt x="6904" y="56147"/>
                  </a:lnTo>
                  <a:lnTo>
                    <a:pt x="7248" y="56560"/>
                  </a:lnTo>
                  <a:lnTo>
                    <a:pt x="7608" y="56974"/>
                  </a:lnTo>
                  <a:lnTo>
                    <a:pt x="7982" y="57378"/>
                  </a:lnTo>
                  <a:lnTo>
                    <a:pt x="8356" y="57791"/>
                  </a:lnTo>
                  <a:lnTo>
                    <a:pt x="8731" y="58195"/>
                  </a:lnTo>
                  <a:lnTo>
                    <a:pt x="9120" y="58589"/>
                  </a:lnTo>
                  <a:lnTo>
                    <a:pt x="9524" y="58984"/>
                  </a:lnTo>
                  <a:lnTo>
                    <a:pt x="9929" y="59379"/>
                  </a:lnTo>
                  <a:lnTo>
                    <a:pt x="10348" y="59764"/>
                  </a:lnTo>
                  <a:lnTo>
                    <a:pt x="10767" y="60159"/>
                  </a:lnTo>
                  <a:lnTo>
                    <a:pt x="11187" y="60536"/>
                  </a:lnTo>
                  <a:lnTo>
                    <a:pt x="11621" y="60921"/>
                  </a:lnTo>
                  <a:lnTo>
                    <a:pt x="12070" y="61298"/>
                  </a:lnTo>
                  <a:lnTo>
                    <a:pt x="12519" y="61665"/>
                  </a:lnTo>
                  <a:lnTo>
                    <a:pt x="12969" y="62041"/>
                  </a:lnTo>
                  <a:lnTo>
                    <a:pt x="13433" y="62408"/>
                  </a:lnTo>
                  <a:lnTo>
                    <a:pt x="13912" y="62766"/>
                  </a:lnTo>
                  <a:lnTo>
                    <a:pt x="14391" y="63124"/>
                  </a:lnTo>
                  <a:lnTo>
                    <a:pt x="14870" y="63482"/>
                  </a:lnTo>
                  <a:lnTo>
                    <a:pt x="15365" y="63831"/>
                  </a:lnTo>
                  <a:lnTo>
                    <a:pt x="15859" y="64180"/>
                  </a:lnTo>
                  <a:lnTo>
                    <a:pt x="16368" y="64529"/>
                  </a:lnTo>
                  <a:lnTo>
                    <a:pt x="16877" y="64869"/>
                  </a:lnTo>
                  <a:lnTo>
                    <a:pt x="17401" y="65208"/>
                  </a:lnTo>
                  <a:lnTo>
                    <a:pt x="17925" y="65539"/>
                  </a:lnTo>
                  <a:lnTo>
                    <a:pt x="18449" y="65869"/>
                  </a:lnTo>
                  <a:lnTo>
                    <a:pt x="19528" y="66521"/>
                  </a:lnTo>
                  <a:lnTo>
                    <a:pt x="20082" y="66833"/>
                  </a:lnTo>
                  <a:lnTo>
                    <a:pt x="20636" y="67145"/>
                  </a:lnTo>
                  <a:lnTo>
                    <a:pt x="21205" y="67458"/>
                  </a:lnTo>
                  <a:lnTo>
                    <a:pt x="21774" y="67760"/>
                  </a:lnTo>
                  <a:lnTo>
                    <a:pt x="22343" y="68063"/>
                  </a:lnTo>
                  <a:lnTo>
                    <a:pt x="22927" y="68366"/>
                  </a:lnTo>
                  <a:lnTo>
                    <a:pt x="23511" y="68660"/>
                  </a:lnTo>
                  <a:lnTo>
                    <a:pt x="24095" y="68945"/>
                  </a:lnTo>
                  <a:lnTo>
                    <a:pt x="24694" y="69229"/>
                  </a:lnTo>
                  <a:lnTo>
                    <a:pt x="25293" y="69514"/>
                  </a:lnTo>
                  <a:lnTo>
                    <a:pt x="25907" y="69789"/>
                  </a:lnTo>
                  <a:lnTo>
                    <a:pt x="26521" y="70056"/>
                  </a:lnTo>
                  <a:lnTo>
                    <a:pt x="27135" y="70322"/>
                  </a:lnTo>
                  <a:lnTo>
                    <a:pt x="27764" y="70588"/>
                  </a:lnTo>
                  <a:lnTo>
                    <a:pt x="28393" y="70845"/>
                  </a:lnTo>
                  <a:lnTo>
                    <a:pt x="29037" y="71102"/>
                  </a:lnTo>
                  <a:lnTo>
                    <a:pt x="29666" y="71350"/>
                  </a:lnTo>
                  <a:lnTo>
                    <a:pt x="30325" y="71589"/>
                  </a:lnTo>
                  <a:lnTo>
                    <a:pt x="30969" y="71827"/>
                  </a:lnTo>
                  <a:lnTo>
                    <a:pt x="31627" y="72066"/>
                  </a:lnTo>
                  <a:lnTo>
                    <a:pt x="32286" y="72296"/>
                  </a:lnTo>
                  <a:lnTo>
                    <a:pt x="32960" y="72525"/>
                  </a:lnTo>
                  <a:lnTo>
                    <a:pt x="33619" y="72745"/>
                  </a:lnTo>
                  <a:lnTo>
                    <a:pt x="34293" y="72957"/>
                  </a:lnTo>
                  <a:lnTo>
                    <a:pt x="34982" y="73168"/>
                  </a:lnTo>
                  <a:lnTo>
                    <a:pt x="35671" y="73379"/>
                  </a:lnTo>
                  <a:lnTo>
                    <a:pt x="36360" y="73581"/>
                  </a:lnTo>
                  <a:lnTo>
                    <a:pt x="37048" y="73774"/>
                  </a:lnTo>
                  <a:lnTo>
                    <a:pt x="37752" y="73966"/>
                  </a:lnTo>
                  <a:lnTo>
                    <a:pt x="38456" y="74150"/>
                  </a:lnTo>
                  <a:lnTo>
                    <a:pt x="39160" y="74334"/>
                  </a:lnTo>
                  <a:lnTo>
                    <a:pt x="39864" y="74508"/>
                  </a:lnTo>
                  <a:lnTo>
                    <a:pt x="40583" y="74673"/>
                  </a:lnTo>
                  <a:lnTo>
                    <a:pt x="41301" y="74839"/>
                  </a:lnTo>
                  <a:lnTo>
                    <a:pt x="42035" y="75004"/>
                  </a:lnTo>
                  <a:lnTo>
                    <a:pt x="42754" y="75160"/>
                  </a:lnTo>
                  <a:lnTo>
                    <a:pt x="43488" y="75307"/>
                  </a:lnTo>
                  <a:lnTo>
                    <a:pt x="44236" y="75454"/>
                  </a:lnTo>
                  <a:lnTo>
                    <a:pt x="44970" y="75591"/>
                  </a:lnTo>
                  <a:lnTo>
                    <a:pt x="45719" y="75720"/>
                  </a:lnTo>
                  <a:lnTo>
                    <a:pt x="46468" y="75848"/>
                  </a:lnTo>
                  <a:lnTo>
                    <a:pt x="47216" y="75968"/>
                  </a:lnTo>
                  <a:lnTo>
                    <a:pt x="47965" y="76087"/>
                  </a:lnTo>
                  <a:lnTo>
                    <a:pt x="48729" y="76197"/>
                  </a:lnTo>
                  <a:lnTo>
                    <a:pt x="49493" y="76307"/>
                  </a:lnTo>
                  <a:lnTo>
                    <a:pt x="50256" y="76399"/>
                  </a:lnTo>
                  <a:lnTo>
                    <a:pt x="51020" y="76500"/>
                  </a:lnTo>
                  <a:lnTo>
                    <a:pt x="51799" y="76583"/>
                  </a:lnTo>
                  <a:lnTo>
                    <a:pt x="52578" y="76665"/>
                  </a:lnTo>
                  <a:lnTo>
                    <a:pt x="53356" y="76739"/>
                  </a:lnTo>
                  <a:lnTo>
                    <a:pt x="54135" y="76812"/>
                  </a:lnTo>
                  <a:lnTo>
                    <a:pt x="54914" y="76877"/>
                  </a:lnTo>
                  <a:lnTo>
                    <a:pt x="55707" y="76932"/>
                  </a:lnTo>
                  <a:lnTo>
                    <a:pt x="56501" y="76987"/>
                  </a:lnTo>
                  <a:lnTo>
                    <a:pt x="57295" y="77033"/>
                  </a:lnTo>
                  <a:lnTo>
                    <a:pt x="58088" y="77079"/>
                  </a:lnTo>
                  <a:lnTo>
                    <a:pt x="58882" y="77106"/>
                  </a:lnTo>
                  <a:lnTo>
                    <a:pt x="59691" y="77134"/>
                  </a:lnTo>
                  <a:lnTo>
                    <a:pt x="60484" y="77161"/>
                  </a:lnTo>
                  <a:lnTo>
                    <a:pt x="61293" y="77179"/>
                  </a:lnTo>
                  <a:lnTo>
                    <a:pt x="62102" y="77189"/>
                  </a:lnTo>
                  <a:lnTo>
                    <a:pt x="62925" y="77189"/>
                  </a:lnTo>
                  <a:lnTo>
                    <a:pt x="62925" y="77189"/>
                  </a:lnTo>
                  <a:lnTo>
                    <a:pt x="63734" y="77189"/>
                  </a:lnTo>
                  <a:lnTo>
                    <a:pt x="64543" y="77179"/>
                  </a:lnTo>
                  <a:lnTo>
                    <a:pt x="65351" y="77161"/>
                  </a:lnTo>
                  <a:lnTo>
                    <a:pt x="66145" y="77134"/>
                  </a:lnTo>
                  <a:lnTo>
                    <a:pt x="66954" y="77106"/>
                  </a:lnTo>
                  <a:lnTo>
                    <a:pt x="67747" y="77079"/>
                  </a:lnTo>
                  <a:lnTo>
                    <a:pt x="68556" y="77033"/>
                  </a:lnTo>
                  <a:lnTo>
                    <a:pt x="69335" y="76987"/>
                  </a:lnTo>
                  <a:lnTo>
                    <a:pt x="70128" y="76932"/>
                  </a:lnTo>
                  <a:lnTo>
                    <a:pt x="70922" y="76877"/>
                  </a:lnTo>
                  <a:lnTo>
                    <a:pt x="71701" y="76812"/>
                  </a:lnTo>
                  <a:lnTo>
                    <a:pt x="72494" y="76739"/>
                  </a:lnTo>
                  <a:lnTo>
                    <a:pt x="73258" y="76665"/>
                  </a:lnTo>
                  <a:lnTo>
                    <a:pt x="74037" y="76583"/>
                  </a:lnTo>
                  <a:lnTo>
                    <a:pt x="74815" y="76500"/>
                  </a:lnTo>
                  <a:lnTo>
                    <a:pt x="75579" y="76399"/>
                  </a:lnTo>
                  <a:lnTo>
                    <a:pt x="76343" y="76307"/>
                  </a:lnTo>
                  <a:lnTo>
                    <a:pt x="77107" y="76197"/>
                  </a:lnTo>
                  <a:lnTo>
                    <a:pt x="77870" y="76087"/>
                  </a:lnTo>
                  <a:lnTo>
                    <a:pt x="78619" y="75968"/>
                  </a:lnTo>
                  <a:lnTo>
                    <a:pt x="79368" y="75848"/>
                  </a:lnTo>
                  <a:lnTo>
                    <a:pt x="80117" y="75720"/>
                  </a:lnTo>
                  <a:lnTo>
                    <a:pt x="80865" y="75591"/>
                  </a:lnTo>
                  <a:lnTo>
                    <a:pt x="81599" y="75454"/>
                  </a:lnTo>
                  <a:lnTo>
                    <a:pt x="82348" y="75307"/>
                  </a:lnTo>
                  <a:lnTo>
                    <a:pt x="83082" y="75160"/>
                  </a:lnTo>
                  <a:lnTo>
                    <a:pt x="83800" y="75004"/>
                  </a:lnTo>
                  <a:lnTo>
                    <a:pt x="84534" y="74839"/>
                  </a:lnTo>
                  <a:lnTo>
                    <a:pt x="85253" y="74673"/>
                  </a:lnTo>
                  <a:lnTo>
                    <a:pt x="85972" y="74508"/>
                  </a:lnTo>
                  <a:lnTo>
                    <a:pt x="86676" y="74334"/>
                  </a:lnTo>
                  <a:lnTo>
                    <a:pt x="87379" y="74150"/>
                  </a:lnTo>
                  <a:lnTo>
                    <a:pt x="88083" y="73966"/>
                  </a:lnTo>
                  <a:lnTo>
                    <a:pt x="88787" y="73774"/>
                  </a:lnTo>
                  <a:lnTo>
                    <a:pt x="89476" y="73581"/>
                  </a:lnTo>
                  <a:lnTo>
                    <a:pt x="90165" y="73379"/>
                  </a:lnTo>
                  <a:lnTo>
                    <a:pt x="90854" y="73168"/>
                  </a:lnTo>
                  <a:lnTo>
                    <a:pt x="91543" y="72957"/>
                  </a:lnTo>
                  <a:lnTo>
                    <a:pt x="92216" y="72745"/>
                  </a:lnTo>
                  <a:lnTo>
                    <a:pt x="92875" y="72525"/>
                  </a:lnTo>
                  <a:lnTo>
                    <a:pt x="93549" y="72296"/>
                  </a:lnTo>
                  <a:lnTo>
                    <a:pt x="94208" y="72066"/>
                  </a:lnTo>
                  <a:lnTo>
                    <a:pt x="94867" y="71827"/>
                  </a:lnTo>
                  <a:lnTo>
                    <a:pt x="95511" y="71589"/>
                  </a:lnTo>
                  <a:lnTo>
                    <a:pt x="96170" y="71350"/>
                  </a:lnTo>
                  <a:lnTo>
                    <a:pt x="96799" y="71102"/>
                  </a:lnTo>
                  <a:lnTo>
                    <a:pt x="97443" y="70845"/>
                  </a:lnTo>
                  <a:lnTo>
                    <a:pt x="98072" y="70588"/>
                  </a:lnTo>
                  <a:lnTo>
                    <a:pt x="98701" y="70322"/>
                  </a:lnTo>
                  <a:lnTo>
                    <a:pt x="99315" y="70056"/>
                  </a:lnTo>
                  <a:lnTo>
                    <a:pt x="99929" y="69789"/>
                  </a:lnTo>
                  <a:lnTo>
                    <a:pt x="100542" y="69514"/>
                  </a:lnTo>
                  <a:lnTo>
                    <a:pt x="101141" y="69229"/>
                  </a:lnTo>
                  <a:lnTo>
                    <a:pt x="101740" y="68945"/>
                  </a:lnTo>
                  <a:lnTo>
                    <a:pt x="102325" y="68660"/>
                  </a:lnTo>
                  <a:lnTo>
                    <a:pt x="102909" y="68366"/>
                  </a:lnTo>
                  <a:lnTo>
                    <a:pt x="103493" y="68063"/>
                  </a:lnTo>
                  <a:lnTo>
                    <a:pt x="104077" y="67760"/>
                  </a:lnTo>
                  <a:lnTo>
                    <a:pt x="104631" y="67458"/>
                  </a:lnTo>
                  <a:lnTo>
                    <a:pt x="105200" y="67145"/>
                  </a:lnTo>
                  <a:lnTo>
                    <a:pt x="105754" y="66833"/>
                  </a:lnTo>
                  <a:lnTo>
                    <a:pt x="106308" y="66521"/>
                  </a:lnTo>
                  <a:lnTo>
                    <a:pt x="107386" y="65869"/>
                  </a:lnTo>
                  <a:lnTo>
                    <a:pt x="107910" y="65539"/>
                  </a:lnTo>
                  <a:lnTo>
                    <a:pt x="108434" y="65208"/>
                  </a:lnTo>
                  <a:lnTo>
                    <a:pt x="108958" y="64869"/>
                  </a:lnTo>
                  <a:lnTo>
                    <a:pt x="109468" y="64529"/>
                  </a:lnTo>
                  <a:lnTo>
                    <a:pt x="109977" y="64180"/>
                  </a:lnTo>
                  <a:lnTo>
                    <a:pt x="110471" y="63831"/>
                  </a:lnTo>
                  <a:lnTo>
                    <a:pt x="110965" y="63482"/>
                  </a:lnTo>
                  <a:lnTo>
                    <a:pt x="111444" y="63124"/>
                  </a:lnTo>
                  <a:lnTo>
                    <a:pt x="111924" y="62766"/>
                  </a:lnTo>
                  <a:lnTo>
                    <a:pt x="112403" y="62408"/>
                  </a:lnTo>
                  <a:lnTo>
                    <a:pt x="112867" y="62041"/>
                  </a:lnTo>
                  <a:lnTo>
                    <a:pt x="113316" y="61665"/>
                  </a:lnTo>
                  <a:lnTo>
                    <a:pt x="113765" y="61298"/>
                  </a:lnTo>
                  <a:lnTo>
                    <a:pt x="114215" y="60921"/>
                  </a:lnTo>
                  <a:lnTo>
                    <a:pt x="114649" y="60536"/>
                  </a:lnTo>
                  <a:lnTo>
                    <a:pt x="115068" y="60159"/>
                  </a:lnTo>
                  <a:lnTo>
                    <a:pt x="115503" y="59764"/>
                  </a:lnTo>
                  <a:lnTo>
                    <a:pt x="115907" y="59379"/>
                  </a:lnTo>
                  <a:lnTo>
                    <a:pt x="116311" y="58984"/>
                  </a:lnTo>
                  <a:lnTo>
                    <a:pt x="116716" y="58589"/>
                  </a:lnTo>
                  <a:lnTo>
                    <a:pt x="117105" y="58195"/>
                  </a:lnTo>
                  <a:lnTo>
                    <a:pt x="117494" y="57791"/>
                  </a:lnTo>
                  <a:lnTo>
                    <a:pt x="117869" y="57378"/>
                  </a:lnTo>
                  <a:lnTo>
                    <a:pt x="118228" y="56974"/>
                  </a:lnTo>
                  <a:lnTo>
                    <a:pt x="118587" y="56560"/>
                  </a:lnTo>
                  <a:lnTo>
                    <a:pt x="118947" y="56147"/>
                  </a:lnTo>
                  <a:lnTo>
                    <a:pt x="119291" y="55725"/>
                  </a:lnTo>
                  <a:lnTo>
                    <a:pt x="119621" y="55312"/>
                  </a:lnTo>
                  <a:lnTo>
                    <a:pt x="119950" y="54890"/>
                  </a:lnTo>
                  <a:lnTo>
                    <a:pt x="120265" y="54458"/>
                  </a:lnTo>
                  <a:lnTo>
                    <a:pt x="120579" y="54027"/>
                  </a:lnTo>
                  <a:lnTo>
                    <a:pt x="120879" y="53604"/>
                  </a:lnTo>
                  <a:lnTo>
                    <a:pt x="121178" y="53164"/>
                  </a:lnTo>
                  <a:lnTo>
                    <a:pt x="121463" y="52732"/>
                  </a:lnTo>
                  <a:lnTo>
                    <a:pt x="121747" y="52292"/>
                  </a:lnTo>
                  <a:lnTo>
                    <a:pt x="122017" y="51851"/>
                  </a:lnTo>
                  <a:lnTo>
                    <a:pt x="122271" y="51401"/>
                  </a:lnTo>
                  <a:lnTo>
                    <a:pt x="122526" y="50960"/>
                  </a:lnTo>
                  <a:lnTo>
                    <a:pt x="122765" y="50511"/>
                  </a:lnTo>
                  <a:lnTo>
                    <a:pt x="123005" y="50052"/>
                  </a:lnTo>
                  <a:lnTo>
                    <a:pt x="123230" y="49602"/>
                  </a:lnTo>
                  <a:lnTo>
                    <a:pt x="123439" y="49143"/>
                  </a:lnTo>
                  <a:lnTo>
                    <a:pt x="123649" y="48684"/>
                  </a:lnTo>
                  <a:lnTo>
                    <a:pt x="123859" y="48225"/>
                  </a:lnTo>
                  <a:lnTo>
                    <a:pt x="124038" y="47766"/>
                  </a:lnTo>
                  <a:lnTo>
                    <a:pt x="124218" y="47298"/>
                  </a:lnTo>
                  <a:lnTo>
                    <a:pt x="124398" y="46829"/>
                  </a:lnTo>
                  <a:lnTo>
                    <a:pt x="124562" y="46361"/>
                  </a:lnTo>
                  <a:lnTo>
                    <a:pt x="124712" y="45884"/>
                  </a:lnTo>
                  <a:lnTo>
                    <a:pt x="124847" y="45416"/>
                  </a:lnTo>
                  <a:lnTo>
                    <a:pt x="124982" y="44938"/>
                  </a:lnTo>
                  <a:lnTo>
                    <a:pt x="125117" y="44461"/>
                  </a:lnTo>
                  <a:lnTo>
                    <a:pt x="125221" y="43983"/>
                  </a:lnTo>
                  <a:lnTo>
                    <a:pt x="125326" y="43497"/>
                  </a:lnTo>
                  <a:lnTo>
                    <a:pt x="125431" y="43020"/>
                  </a:lnTo>
                  <a:lnTo>
                    <a:pt x="125506" y="42533"/>
                  </a:lnTo>
                  <a:lnTo>
                    <a:pt x="125581" y="42046"/>
                  </a:lnTo>
                  <a:lnTo>
                    <a:pt x="125656" y="41560"/>
                  </a:lnTo>
                  <a:lnTo>
                    <a:pt x="125716" y="41064"/>
                  </a:lnTo>
                  <a:lnTo>
                    <a:pt x="125760" y="40578"/>
                  </a:lnTo>
                  <a:lnTo>
                    <a:pt x="125790" y="40082"/>
                  </a:lnTo>
                  <a:lnTo>
                    <a:pt x="125820" y="39586"/>
                  </a:lnTo>
                  <a:lnTo>
                    <a:pt x="125835" y="39090"/>
                  </a:lnTo>
                  <a:lnTo>
                    <a:pt x="125835" y="38585"/>
                  </a:lnTo>
                  <a:lnTo>
                    <a:pt x="125835" y="38585"/>
                  </a:lnTo>
                  <a:lnTo>
                    <a:pt x="125835" y="38090"/>
                  </a:lnTo>
                  <a:lnTo>
                    <a:pt x="125820" y="37594"/>
                  </a:lnTo>
                  <a:lnTo>
                    <a:pt x="125790" y="37098"/>
                  </a:lnTo>
                  <a:lnTo>
                    <a:pt x="125760" y="36602"/>
                  </a:lnTo>
                  <a:lnTo>
                    <a:pt x="125716" y="36116"/>
                  </a:lnTo>
                  <a:lnTo>
                    <a:pt x="125656" y="35629"/>
                  </a:lnTo>
                  <a:lnTo>
                    <a:pt x="125581" y="35134"/>
                  </a:lnTo>
                  <a:lnTo>
                    <a:pt x="125506" y="34647"/>
                  </a:lnTo>
                  <a:lnTo>
                    <a:pt x="125431" y="34161"/>
                  </a:lnTo>
                  <a:lnTo>
                    <a:pt x="125326" y="33683"/>
                  </a:lnTo>
                  <a:lnTo>
                    <a:pt x="125221" y="33197"/>
                  </a:lnTo>
                  <a:lnTo>
                    <a:pt x="125117" y="32719"/>
                  </a:lnTo>
                  <a:lnTo>
                    <a:pt x="124982" y="32242"/>
                  </a:lnTo>
                  <a:lnTo>
                    <a:pt x="124847" y="31764"/>
                  </a:lnTo>
                  <a:lnTo>
                    <a:pt x="124712" y="31296"/>
                  </a:lnTo>
                  <a:lnTo>
                    <a:pt x="124562" y="30819"/>
                  </a:lnTo>
                  <a:lnTo>
                    <a:pt x="124398" y="30351"/>
                  </a:lnTo>
                  <a:lnTo>
                    <a:pt x="124218" y="29882"/>
                  </a:lnTo>
                  <a:lnTo>
                    <a:pt x="124038" y="29423"/>
                  </a:lnTo>
                  <a:lnTo>
                    <a:pt x="123859" y="28955"/>
                  </a:lnTo>
                  <a:lnTo>
                    <a:pt x="123649" y="28496"/>
                  </a:lnTo>
                  <a:lnTo>
                    <a:pt x="123439" y="28037"/>
                  </a:lnTo>
                  <a:lnTo>
                    <a:pt x="123230" y="27578"/>
                  </a:lnTo>
                  <a:lnTo>
                    <a:pt x="123005" y="27128"/>
                  </a:lnTo>
                  <a:lnTo>
                    <a:pt x="122765" y="26679"/>
                  </a:lnTo>
                  <a:lnTo>
                    <a:pt x="122526" y="26229"/>
                  </a:lnTo>
                  <a:lnTo>
                    <a:pt x="122271" y="25779"/>
                  </a:lnTo>
                  <a:lnTo>
                    <a:pt x="122017" y="25338"/>
                  </a:lnTo>
                  <a:lnTo>
                    <a:pt x="121747" y="24888"/>
                  </a:lnTo>
                  <a:lnTo>
                    <a:pt x="121463" y="24457"/>
                  </a:lnTo>
                  <a:lnTo>
                    <a:pt x="121178" y="24016"/>
                  </a:lnTo>
                  <a:lnTo>
                    <a:pt x="120879" y="23585"/>
                  </a:lnTo>
                  <a:lnTo>
                    <a:pt x="120579" y="23153"/>
                  </a:lnTo>
                  <a:lnTo>
                    <a:pt x="120265" y="22722"/>
                  </a:lnTo>
                  <a:lnTo>
                    <a:pt x="119950" y="22300"/>
                  </a:lnTo>
                  <a:lnTo>
                    <a:pt x="119621" y="21877"/>
                  </a:lnTo>
                  <a:lnTo>
                    <a:pt x="119291" y="21455"/>
                  </a:lnTo>
                  <a:lnTo>
                    <a:pt x="118947" y="21033"/>
                  </a:lnTo>
                  <a:lnTo>
                    <a:pt x="118587" y="20620"/>
                  </a:lnTo>
                  <a:lnTo>
                    <a:pt x="118228" y="20206"/>
                  </a:lnTo>
                  <a:lnTo>
                    <a:pt x="117869" y="19802"/>
                  </a:lnTo>
                  <a:lnTo>
                    <a:pt x="117494" y="19399"/>
                  </a:lnTo>
                  <a:lnTo>
                    <a:pt x="117105" y="18995"/>
                  </a:lnTo>
                  <a:lnTo>
                    <a:pt x="116716" y="18591"/>
                  </a:lnTo>
                  <a:lnTo>
                    <a:pt x="116311" y="18196"/>
                  </a:lnTo>
                  <a:lnTo>
                    <a:pt x="115907" y="17801"/>
                  </a:lnTo>
                  <a:lnTo>
                    <a:pt x="115503" y="17416"/>
                  </a:lnTo>
                  <a:lnTo>
                    <a:pt x="115068" y="17030"/>
                  </a:lnTo>
                  <a:lnTo>
                    <a:pt x="114649" y="16644"/>
                  </a:lnTo>
                  <a:lnTo>
                    <a:pt x="114215" y="16268"/>
                  </a:lnTo>
                  <a:lnTo>
                    <a:pt x="113765" y="15892"/>
                  </a:lnTo>
                  <a:lnTo>
                    <a:pt x="113316" y="15515"/>
                  </a:lnTo>
                  <a:lnTo>
                    <a:pt x="112867" y="15148"/>
                  </a:lnTo>
                  <a:lnTo>
                    <a:pt x="112403" y="14781"/>
                  </a:lnTo>
                  <a:lnTo>
                    <a:pt x="111924" y="14414"/>
                  </a:lnTo>
                  <a:lnTo>
                    <a:pt x="111444" y="14056"/>
                  </a:lnTo>
                  <a:lnTo>
                    <a:pt x="110965" y="13698"/>
                  </a:lnTo>
                  <a:lnTo>
                    <a:pt x="110471" y="13349"/>
                  </a:lnTo>
                  <a:lnTo>
                    <a:pt x="109977" y="13000"/>
                  </a:lnTo>
                  <a:lnTo>
                    <a:pt x="109468" y="12651"/>
                  </a:lnTo>
                  <a:lnTo>
                    <a:pt x="108958" y="12311"/>
                  </a:lnTo>
                  <a:lnTo>
                    <a:pt x="108434" y="11981"/>
                  </a:lnTo>
                  <a:lnTo>
                    <a:pt x="107910" y="11641"/>
                  </a:lnTo>
                  <a:lnTo>
                    <a:pt x="107386" y="11311"/>
                  </a:lnTo>
                  <a:lnTo>
                    <a:pt x="106847" y="10989"/>
                  </a:lnTo>
                  <a:lnTo>
                    <a:pt x="106308" y="10668"/>
                  </a:lnTo>
                  <a:lnTo>
                    <a:pt x="105754" y="10347"/>
                  </a:lnTo>
                  <a:lnTo>
                    <a:pt x="105200" y="10035"/>
                  </a:lnTo>
                  <a:lnTo>
                    <a:pt x="104631" y="9722"/>
                  </a:lnTo>
                  <a:lnTo>
                    <a:pt x="104077" y="9420"/>
                  </a:lnTo>
                  <a:lnTo>
                    <a:pt x="103493" y="9117"/>
                  </a:lnTo>
                  <a:lnTo>
                    <a:pt x="102909" y="8823"/>
                  </a:lnTo>
                  <a:lnTo>
                    <a:pt x="102325" y="8529"/>
                  </a:lnTo>
                  <a:lnTo>
                    <a:pt x="101740" y="8235"/>
                  </a:lnTo>
                  <a:lnTo>
                    <a:pt x="101141" y="7951"/>
                  </a:lnTo>
                  <a:lnTo>
                    <a:pt x="100542" y="7675"/>
                  </a:lnTo>
                  <a:lnTo>
                    <a:pt x="99929" y="7400"/>
                  </a:lnTo>
                  <a:lnTo>
                    <a:pt x="99315" y="7124"/>
                  </a:lnTo>
                  <a:lnTo>
                    <a:pt x="98701" y="6858"/>
                  </a:lnTo>
                  <a:lnTo>
                    <a:pt x="98072" y="6601"/>
                  </a:lnTo>
                  <a:lnTo>
                    <a:pt x="97443" y="6335"/>
                  </a:lnTo>
                  <a:lnTo>
                    <a:pt x="96799" y="6087"/>
                  </a:lnTo>
                  <a:lnTo>
                    <a:pt x="96170" y="5839"/>
                  </a:lnTo>
                  <a:lnTo>
                    <a:pt x="95511" y="5591"/>
                  </a:lnTo>
                  <a:lnTo>
                    <a:pt x="94867" y="5353"/>
                  </a:lnTo>
                  <a:lnTo>
                    <a:pt x="94208" y="5114"/>
                  </a:lnTo>
                  <a:lnTo>
                    <a:pt x="93549" y="4884"/>
                  </a:lnTo>
                  <a:lnTo>
                    <a:pt x="92875" y="4664"/>
                  </a:lnTo>
                  <a:lnTo>
                    <a:pt x="92216" y="4444"/>
                  </a:lnTo>
                  <a:lnTo>
                    <a:pt x="91543" y="4223"/>
                  </a:lnTo>
                  <a:lnTo>
                    <a:pt x="90854" y="4012"/>
                  </a:lnTo>
                  <a:lnTo>
                    <a:pt x="90165" y="3810"/>
                  </a:lnTo>
                  <a:lnTo>
                    <a:pt x="89476" y="3608"/>
                  </a:lnTo>
                  <a:lnTo>
                    <a:pt x="88787" y="3416"/>
                  </a:lnTo>
                  <a:lnTo>
                    <a:pt x="88083" y="3223"/>
                  </a:lnTo>
                  <a:lnTo>
                    <a:pt x="87379" y="3030"/>
                  </a:lnTo>
                  <a:lnTo>
                    <a:pt x="86676" y="2856"/>
                  </a:lnTo>
                  <a:lnTo>
                    <a:pt x="85972" y="2681"/>
                  </a:lnTo>
                  <a:lnTo>
                    <a:pt x="85253" y="2507"/>
                  </a:lnTo>
                  <a:lnTo>
                    <a:pt x="84534" y="2342"/>
                  </a:lnTo>
                  <a:lnTo>
                    <a:pt x="83800" y="2185"/>
                  </a:lnTo>
                  <a:lnTo>
                    <a:pt x="83082" y="2029"/>
                  </a:lnTo>
                  <a:lnTo>
                    <a:pt x="82348" y="1883"/>
                  </a:lnTo>
                  <a:lnTo>
                    <a:pt x="81599" y="1736"/>
                  </a:lnTo>
                  <a:lnTo>
                    <a:pt x="80865" y="1598"/>
                  </a:lnTo>
                  <a:lnTo>
                    <a:pt x="80117" y="1460"/>
                  </a:lnTo>
                  <a:lnTo>
                    <a:pt x="79368" y="1332"/>
                  </a:lnTo>
                  <a:lnTo>
                    <a:pt x="78619" y="1212"/>
                  </a:lnTo>
                  <a:lnTo>
                    <a:pt x="77870" y="1093"/>
                  </a:lnTo>
                  <a:lnTo>
                    <a:pt x="77107" y="983"/>
                  </a:lnTo>
                  <a:lnTo>
                    <a:pt x="76343" y="882"/>
                  </a:lnTo>
                  <a:lnTo>
                    <a:pt x="75579" y="781"/>
                  </a:lnTo>
                  <a:lnTo>
                    <a:pt x="74815" y="689"/>
                  </a:lnTo>
                  <a:lnTo>
                    <a:pt x="74037" y="597"/>
                  </a:lnTo>
                  <a:lnTo>
                    <a:pt x="73258" y="515"/>
                  </a:lnTo>
                  <a:lnTo>
                    <a:pt x="72494" y="441"/>
                  </a:lnTo>
                  <a:lnTo>
                    <a:pt x="71701" y="368"/>
                  </a:lnTo>
                  <a:lnTo>
                    <a:pt x="70922" y="303"/>
                  </a:lnTo>
                  <a:lnTo>
                    <a:pt x="70128" y="248"/>
                  </a:lnTo>
                  <a:lnTo>
                    <a:pt x="69335" y="193"/>
                  </a:lnTo>
                  <a:lnTo>
                    <a:pt x="68556" y="147"/>
                  </a:lnTo>
                  <a:lnTo>
                    <a:pt x="67747" y="111"/>
                  </a:lnTo>
                  <a:lnTo>
                    <a:pt x="66954" y="74"/>
                  </a:lnTo>
                  <a:lnTo>
                    <a:pt x="66145" y="46"/>
                  </a:lnTo>
                  <a:lnTo>
                    <a:pt x="65351" y="28"/>
                  </a:lnTo>
                  <a:lnTo>
                    <a:pt x="64543" y="10"/>
                  </a:lnTo>
                  <a:lnTo>
                    <a:pt x="63734" y="1"/>
                  </a:lnTo>
                  <a:lnTo>
                    <a:pt x="62925" y="1"/>
                  </a:lnTo>
                  <a:lnTo>
                    <a:pt x="62925" y="1"/>
                  </a:lnTo>
                  <a:lnTo>
                    <a:pt x="62102" y="1"/>
                  </a:lnTo>
                  <a:lnTo>
                    <a:pt x="61293" y="10"/>
                  </a:lnTo>
                  <a:lnTo>
                    <a:pt x="60484" y="28"/>
                  </a:lnTo>
                  <a:lnTo>
                    <a:pt x="59691" y="46"/>
                  </a:lnTo>
                  <a:lnTo>
                    <a:pt x="58882" y="74"/>
                  </a:lnTo>
                  <a:lnTo>
                    <a:pt x="58088" y="111"/>
                  </a:lnTo>
                  <a:lnTo>
                    <a:pt x="57295" y="147"/>
                  </a:lnTo>
                  <a:lnTo>
                    <a:pt x="56501" y="193"/>
                  </a:lnTo>
                  <a:lnTo>
                    <a:pt x="55707" y="248"/>
                  </a:lnTo>
                  <a:lnTo>
                    <a:pt x="54914" y="303"/>
                  </a:lnTo>
                  <a:lnTo>
                    <a:pt x="54135" y="368"/>
                  </a:lnTo>
                  <a:lnTo>
                    <a:pt x="53356" y="441"/>
                  </a:lnTo>
                  <a:lnTo>
                    <a:pt x="52578" y="515"/>
                  </a:lnTo>
                  <a:lnTo>
                    <a:pt x="51799" y="597"/>
                  </a:lnTo>
                  <a:lnTo>
                    <a:pt x="51020" y="689"/>
                  </a:lnTo>
                  <a:lnTo>
                    <a:pt x="50256" y="781"/>
                  </a:lnTo>
                  <a:lnTo>
                    <a:pt x="49493" y="882"/>
                  </a:lnTo>
                  <a:lnTo>
                    <a:pt x="48729" y="983"/>
                  </a:lnTo>
                  <a:lnTo>
                    <a:pt x="47965" y="1093"/>
                  </a:lnTo>
                  <a:lnTo>
                    <a:pt x="47216" y="1212"/>
                  </a:lnTo>
                  <a:lnTo>
                    <a:pt x="46468" y="1332"/>
                  </a:lnTo>
                  <a:lnTo>
                    <a:pt x="45719" y="1460"/>
                  </a:lnTo>
                  <a:lnTo>
                    <a:pt x="44970" y="1598"/>
                  </a:lnTo>
                  <a:lnTo>
                    <a:pt x="44236" y="1736"/>
                  </a:lnTo>
                  <a:lnTo>
                    <a:pt x="43488" y="1883"/>
                  </a:lnTo>
                  <a:lnTo>
                    <a:pt x="42754" y="2029"/>
                  </a:lnTo>
                  <a:lnTo>
                    <a:pt x="42035" y="2185"/>
                  </a:lnTo>
                  <a:lnTo>
                    <a:pt x="41301" y="2342"/>
                  </a:lnTo>
                  <a:lnTo>
                    <a:pt x="40583" y="2507"/>
                  </a:lnTo>
                  <a:lnTo>
                    <a:pt x="39864" y="2681"/>
                  </a:lnTo>
                  <a:lnTo>
                    <a:pt x="39160" y="2856"/>
                  </a:lnTo>
                  <a:lnTo>
                    <a:pt x="38456" y="3030"/>
                  </a:lnTo>
                  <a:lnTo>
                    <a:pt x="37752" y="3223"/>
                  </a:lnTo>
                  <a:lnTo>
                    <a:pt x="37048" y="3416"/>
                  </a:lnTo>
                  <a:lnTo>
                    <a:pt x="36360" y="3608"/>
                  </a:lnTo>
                  <a:lnTo>
                    <a:pt x="35671" y="3810"/>
                  </a:lnTo>
                  <a:lnTo>
                    <a:pt x="34982" y="4012"/>
                  </a:lnTo>
                  <a:lnTo>
                    <a:pt x="34293" y="4223"/>
                  </a:lnTo>
                  <a:lnTo>
                    <a:pt x="33619" y="4444"/>
                  </a:lnTo>
                  <a:lnTo>
                    <a:pt x="32960" y="4664"/>
                  </a:lnTo>
                  <a:lnTo>
                    <a:pt x="32286" y="4884"/>
                  </a:lnTo>
                  <a:lnTo>
                    <a:pt x="31627" y="5114"/>
                  </a:lnTo>
                  <a:lnTo>
                    <a:pt x="30969" y="5353"/>
                  </a:lnTo>
                  <a:lnTo>
                    <a:pt x="30325" y="5591"/>
                  </a:lnTo>
                  <a:lnTo>
                    <a:pt x="29666" y="5839"/>
                  </a:lnTo>
                  <a:lnTo>
                    <a:pt x="29037" y="6087"/>
                  </a:lnTo>
                  <a:lnTo>
                    <a:pt x="28393" y="6335"/>
                  </a:lnTo>
                  <a:lnTo>
                    <a:pt x="27764" y="6601"/>
                  </a:lnTo>
                  <a:lnTo>
                    <a:pt x="27135" y="6858"/>
                  </a:lnTo>
                  <a:lnTo>
                    <a:pt x="26521" y="7124"/>
                  </a:lnTo>
                  <a:lnTo>
                    <a:pt x="25907" y="7400"/>
                  </a:lnTo>
                  <a:lnTo>
                    <a:pt x="25293" y="7675"/>
                  </a:lnTo>
                  <a:lnTo>
                    <a:pt x="24694" y="7951"/>
                  </a:lnTo>
                  <a:lnTo>
                    <a:pt x="24095" y="8235"/>
                  </a:lnTo>
                  <a:lnTo>
                    <a:pt x="23511" y="8529"/>
                  </a:lnTo>
                  <a:lnTo>
                    <a:pt x="22927" y="8823"/>
                  </a:lnTo>
                  <a:lnTo>
                    <a:pt x="22343" y="9117"/>
                  </a:lnTo>
                  <a:lnTo>
                    <a:pt x="21774" y="9420"/>
                  </a:lnTo>
                  <a:lnTo>
                    <a:pt x="21205" y="9722"/>
                  </a:lnTo>
                  <a:lnTo>
                    <a:pt x="20636" y="10035"/>
                  </a:lnTo>
                  <a:lnTo>
                    <a:pt x="20082" y="10347"/>
                  </a:lnTo>
                  <a:lnTo>
                    <a:pt x="19528" y="10668"/>
                  </a:lnTo>
                  <a:lnTo>
                    <a:pt x="18989" y="10989"/>
                  </a:lnTo>
                  <a:lnTo>
                    <a:pt x="18449" y="11311"/>
                  </a:lnTo>
                  <a:lnTo>
                    <a:pt x="17925" y="11641"/>
                  </a:lnTo>
                  <a:lnTo>
                    <a:pt x="17401" y="11981"/>
                  </a:lnTo>
                  <a:lnTo>
                    <a:pt x="16877" y="12311"/>
                  </a:lnTo>
                  <a:lnTo>
                    <a:pt x="16368" y="12651"/>
                  </a:lnTo>
                  <a:lnTo>
                    <a:pt x="15859" y="13000"/>
                  </a:lnTo>
                  <a:lnTo>
                    <a:pt x="15365" y="13349"/>
                  </a:lnTo>
                  <a:lnTo>
                    <a:pt x="14870" y="13698"/>
                  </a:lnTo>
                  <a:lnTo>
                    <a:pt x="14391" y="14056"/>
                  </a:lnTo>
                  <a:lnTo>
                    <a:pt x="13912" y="14414"/>
                  </a:lnTo>
                  <a:lnTo>
                    <a:pt x="13433" y="14781"/>
                  </a:lnTo>
                  <a:lnTo>
                    <a:pt x="12969" y="15148"/>
                  </a:lnTo>
                  <a:lnTo>
                    <a:pt x="12519" y="15515"/>
                  </a:lnTo>
                  <a:lnTo>
                    <a:pt x="12070" y="15892"/>
                  </a:lnTo>
                  <a:lnTo>
                    <a:pt x="11621" y="16268"/>
                  </a:lnTo>
                  <a:lnTo>
                    <a:pt x="11187" y="16644"/>
                  </a:lnTo>
                  <a:lnTo>
                    <a:pt x="10767" y="17030"/>
                  </a:lnTo>
                  <a:lnTo>
                    <a:pt x="10348" y="17416"/>
                  </a:lnTo>
                  <a:lnTo>
                    <a:pt x="9929" y="17801"/>
                  </a:lnTo>
                  <a:lnTo>
                    <a:pt x="9524" y="18196"/>
                  </a:lnTo>
                  <a:lnTo>
                    <a:pt x="9120" y="18591"/>
                  </a:lnTo>
                  <a:lnTo>
                    <a:pt x="8731" y="18995"/>
                  </a:lnTo>
                  <a:lnTo>
                    <a:pt x="8356" y="19399"/>
                  </a:lnTo>
                  <a:lnTo>
                    <a:pt x="7982" y="19802"/>
                  </a:lnTo>
                  <a:lnTo>
                    <a:pt x="7608" y="20206"/>
                  </a:lnTo>
                  <a:lnTo>
                    <a:pt x="7248" y="20620"/>
                  </a:lnTo>
                  <a:lnTo>
                    <a:pt x="6904" y="21033"/>
                  </a:lnTo>
                  <a:lnTo>
                    <a:pt x="6559" y="21455"/>
                  </a:lnTo>
                  <a:lnTo>
                    <a:pt x="6215" y="21877"/>
                  </a:lnTo>
                  <a:lnTo>
                    <a:pt x="5885" y="22300"/>
                  </a:lnTo>
                  <a:lnTo>
                    <a:pt x="5571" y="22722"/>
                  </a:lnTo>
                  <a:lnTo>
                    <a:pt x="5256" y="23153"/>
                  </a:lnTo>
                  <a:lnTo>
                    <a:pt x="4957" y="23585"/>
                  </a:lnTo>
                  <a:lnTo>
                    <a:pt x="4657" y="24016"/>
                  </a:lnTo>
                  <a:lnTo>
                    <a:pt x="4373" y="24457"/>
                  </a:lnTo>
                  <a:lnTo>
                    <a:pt x="4103" y="24888"/>
                  </a:lnTo>
                  <a:lnTo>
                    <a:pt x="3834" y="25338"/>
                  </a:lnTo>
                  <a:lnTo>
                    <a:pt x="3564" y="25779"/>
                  </a:lnTo>
                  <a:lnTo>
                    <a:pt x="3310" y="26229"/>
                  </a:lnTo>
                  <a:lnTo>
                    <a:pt x="3070" y="26679"/>
                  </a:lnTo>
                  <a:lnTo>
                    <a:pt x="2830" y="27128"/>
                  </a:lnTo>
                  <a:lnTo>
                    <a:pt x="2606" y="27578"/>
                  </a:lnTo>
                  <a:lnTo>
                    <a:pt x="2396" y="28037"/>
                  </a:lnTo>
                  <a:lnTo>
                    <a:pt x="2187" y="28496"/>
                  </a:lnTo>
                  <a:lnTo>
                    <a:pt x="1992" y="28955"/>
                  </a:lnTo>
                  <a:lnTo>
                    <a:pt x="1797" y="29423"/>
                  </a:lnTo>
                  <a:lnTo>
                    <a:pt x="1618" y="29882"/>
                  </a:lnTo>
                  <a:lnTo>
                    <a:pt x="1453" y="30351"/>
                  </a:lnTo>
                  <a:lnTo>
                    <a:pt x="1288" y="30819"/>
                  </a:lnTo>
                  <a:lnTo>
                    <a:pt x="1138" y="31296"/>
                  </a:lnTo>
                  <a:lnTo>
                    <a:pt x="989" y="31764"/>
                  </a:lnTo>
                  <a:lnTo>
                    <a:pt x="854" y="32242"/>
                  </a:lnTo>
                  <a:lnTo>
                    <a:pt x="734" y="32719"/>
                  </a:lnTo>
                  <a:lnTo>
                    <a:pt x="614" y="33197"/>
                  </a:lnTo>
                  <a:lnTo>
                    <a:pt x="509" y="33683"/>
                  </a:lnTo>
                  <a:lnTo>
                    <a:pt x="420" y="34161"/>
                  </a:lnTo>
                  <a:lnTo>
                    <a:pt x="330" y="34647"/>
                  </a:lnTo>
                  <a:lnTo>
                    <a:pt x="255" y="35134"/>
                  </a:lnTo>
                  <a:lnTo>
                    <a:pt x="195" y="35629"/>
                  </a:lnTo>
                  <a:lnTo>
                    <a:pt x="135" y="36116"/>
                  </a:lnTo>
                  <a:lnTo>
                    <a:pt x="90" y="36602"/>
                  </a:lnTo>
                  <a:lnTo>
                    <a:pt x="45" y="37098"/>
                  </a:lnTo>
                  <a:lnTo>
                    <a:pt x="30" y="37594"/>
                  </a:lnTo>
                  <a:lnTo>
                    <a:pt x="15" y="38090"/>
                  </a:lnTo>
                  <a:lnTo>
                    <a:pt x="0" y="38585"/>
                  </a:lnTo>
                  <a:lnTo>
                    <a:pt x="0" y="385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137aa9371db_0_160"/>
            <p:cNvSpPr/>
            <p:nvPr/>
          </p:nvSpPr>
          <p:spPr>
            <a:xfrm>
              <a:off x="-9469675" y="-5293025"/>
              <a:ext cx="2063200" cy="1265975"/>
            </a:xfrm>
            <a:custGeom>
              <a:avLst/>
              <a:gdLst/>
              <a:ahLst/>
              <a:cxnLst/>
              <a:rect l="l" t="t" r="r" b="b"/>
              <a:pathLst>
                <a:path w="82528" h="50639" fill="none" extrusionOk="0">
                  <a:moveTo>
                    <a:pt x="41271" y="0"/>
                  </a:moveTo>
                  <a:lnTo>
                    <a:pt x="41271" y="0"/>
                  </a:lnTo>
                  <a:lnTo>
                    <a:pt x="42334" y="9"/>
                  </a:lnTo>
                  <a:lnTo>
                    <a:pt x="43383" y="28"/>
                  </a:lnTo>
                  <a:lnTo>
                    <a:pt x="44431" y="74"/>
                  </a:lnTo>
                  <a:lnTo>
                    <a:pt x="45479" y="129"/>
                  </a:lnTo>
                  <a:lnTo>
                    <a:pt x="46513" y="202"/>
                  </a:lnTo>
                  <a:lnTo>
                    <a:pt x="47546" y="294"/>
                  </a:lnTo>
                  <a:lnTo>
                    <a:pt x="48564" y="395"/>
                  </a:lnTo>
                  <a:lnTo>
                    <a:pt x="49567" y="514"/>
                  </a:lnTo>
                  <a:lnTo>
                    <a:pt x="50571" y="643"/>
                  </a:lnTo>
                  <a:lnTo>
                    <a:pt x="51559" y="799"/>
                  </a:lnTo>
                  <a:lnTo>
                    <a:pt x="52547" y="964"/>
                  </a:lnTo>
                  <a:lnTo>
                    <a:pt x="53521" y="1139"/>
                  </a:lnTo>
                  <a:lnTo>
                    <a:pt x="54479" y="1331"/>
                  </a:lnTo>
                  <a:lnTo>
                    <a:pt x="55438" y="1533"/>
                  </a:lnTo>
                  <a:lnTo>
                    <a:pt x="56381" y="1754"/>
                  </a:lnTo>
                  <a:lnTo>
                    <a:pt x="57309" y="1992"/>
                  </a:lnTo>
                  <a:lnTo>
                    <a:pt x="58223" y="2240"/>
                  </a:lnTo>
                  <a:lnTo>
                    <a:pt x="59136" y="2497"/>
                  </a:lnTo>
                  <a:lnTo>
                    <a:pt x="60035" y="2773"/>
                  </a:lnTo>
                  <a:lnTo>
                    <a:pt x="60918" y="3057"/>
                  </a:lnTo>
                  <a:lnTo>
                    <a:pt x="61787" y="3360"/>
                  </a:lnTo>
                  <a:lnTo>
                    <a:pt x="62641" y="3672"/>
                  </a:lnTo>
                  <a:lnTo>
                    <a:pt x="63479" y="3994"/>
                  </a:lnTo>
                  <a:lnTo>
                    <a:pt x="64318" y="4324"/>
                  </a:lnTo>
                  <a:lnTo>
                    <a:pt x="65126" y="4673"/>
                  </a:lnTo>
                  <a:lnTo>
                    <a:pt x="65935" y="5031"/>
                  </a:lnTo>
                  <a:lnTo>
                    <a:pt x="66729" y="5407"/>
                  </a:lnTo>
                  <a:lnTo>
                    <a:pt x="67493" y="5784"/>
                  </a:lnTo>
                  <a:lnTo>
                    <a:pt x="68256" y="6179"/>
                  </a:lnTo>
                  <a:lnTo>
                    <a:pt x="68990" y="6583"/>
                  </a:lnTo>
                  <a:lnTo>
                    <a:pt x="69724" y="6996"/>
                  </a:lnTo>
                  <a:lnTo>
                    <a:pt x="70428" y="7418"/>
                  </a:lnTo>
                  <a:lnTo>
                    <a:pt x="71116" y="7859"/>
                  </a:lnTo>
                  <a:lnTo>
                    <a:pt x="71790" y="8299"/>
                  </a:lnTo>
                  <a:lnTo>
                    <a:pt x="72449" y="8758"/>
                  </a:lnTo>
                  <a:lnTo>
                    <a:pt x="73093" y="9217"/>
                  </a:lnTo>
                  <a:lnTo>
                    <a:pt x="73707" y="9695"/>
                  </a:lnTo>
                  <a:lnTo>
                    <a:pt x="74321" y="10181"/>
                  </a:lnTo>
                  <a:lnTo>
                    <a:pt x="74905" y="10668"/>
                  </a:lnTo>
                  <a:lnTo>
                    <a:pt x="75474" y="11173"/>
                  </a:lnTo>
                  <a:lnTo>
                    <a:pt x="76013" y="11678"/>
                  </a:lnTo>
                  <a:lnTo>
                    <a:pt x="76537" y="12201"/>
                  </a:lnTo>
                  <a:lnTo>
                    <a:pt x="77047" y="12724"/>
                  </a:lnTo>
                  <a:lnTo>
                    <a:pt x="77541" y="13257"/>
                  </a:lnTo>
                  <a:lnTo>
                    <a:pt x="78005" y="13798"/>
                  </a:lnTo>
                  <a:lnTo>
                    <a:pt x="78454" y="14349"/>
                  </a:lnTo>
                  <a:lnTo>
                    <a:pt x="78874" y="14909"/>
                  </a:lnTo>
                  <a:lnTo>
                    <a:pt x="79278" y="15469"/>
                  </a:lnTo>
                  <a:lnTo>
                    <a:pt x="79652" y="16038"/>
                  </a:lnTo>
                  <a:lnTo>
                    <a:pt x="80012" y="16617"/>
                  </a:lnTo>
                  <a:lnTo>
                    <a:pt x="80356" y="17204"/>
                  </a:lnTo>
                  <a:lnTo>
                    <a:pt x="80671" y="17792"/>
                  </a:lnTo>
                  <a:lnTo>
                    <a:pt x="80955" y="18388"/>
                  </a:lnTo>
                  <a:lnTo>
                    <a:pt x="81225" y="18994"/>
                  </a:lnTo>
                  <a:lnTo>
                    <a:pt x="81464" y="19609"/>
                  </a:lnTo>
                  <a:lnTo>
                    <a:pt x="81689" y="20215"/>
                  </a:lnTo>
                  <a:lnTo>
                    <a:pt x="81884" y="20840"/>
                  </a:lnTo>
                  <a:lnTo>
                    <a:pt x="82048" y="21464"/>
                  </a:lnTo>
                  <a:lnTo>
                    <a:pt x="82198" y="22097"/>
                  </a:lnTo>
                  <a:lnTo>
                    <a:pt x="82318" y="22731"/>
                  </a:lnTo>
                  <a:lnTo>
                    <a:pt x="82408" y="23373"/>
                  </a:lnTo>
                  <a:lnTo>
                    <a:pt x="82468" y="24016"/>
                  </a:lnTo>
                  <a:lnTo>
                    <a:pt x="82512" y="24659"/>
                  </a:lnTo>
                  <a:lnTo>
                    <a:pt x="82527" y="25310"/>
                  </a:lnTo>
                  <a:lnTo>
                    <a:pt x="82527" y="25310"/>
                  </a:lnTo>
                  <a:lnTo>
                    <a:pt x="82512" y="25971"/>
                  </a:lnTo>
                  <a:lnTo>
                    <a:pt x="82468" y="26614"/>
                  </a:lnTo>
                  <a:lnTo>
                    <a:pt x="82408" y="27257"/>
                  </a:lnTo>
                  <a:lnTo>
                    <a:pt x="82318" y="27899"/>
                  </a:lnTo>
                  <a:lnTo>
                    <a:pt x="82198" y="28533"/>
                  </a:lnTo>
                  <a:lnTo>
                    <a:pt x="82048" y="29166"/>
                  </a:lnTo>
                  <a:lnTo>
                    <a:pt x="81884" y="29790"/>
                  </a:lnTo>
                  <a:lnTo>
                    <a:pt x="81689" y="30415"/>
                  </a:lnTo>
                  <a:lnTo>
                    <a:pt x="81464" y="31030"/>
                  </a:lnTo>
                  <a:lnTo>
                    <a:pt x="81225" y="31636"/>
                  </a:lnTo>
                  <a:lnTo>
                    <a:pt x="80955" y="32242"/>
                  </a:lnTo>
                  <a:lnTo>
                    <a:pt x="80671" y="32838"/>
                  </a:lnTo>
                  <a:lnTo>
                    <a:pt x="80356" y="33426"/>
                  </a:lnTo>
                  <a:lnTo>
                    <a:pt x="80012" y="34013"/>
                  </a:lnTo>
                  <a:lnTo>
                    <a:pt x="79652" y="34592"/>
                  </a:lnTo>
                  <a:lnTo>
                    <a:pt x="79278" y="35161"/>
                  </a:lnTo>
                  <a:lnTo>
                    <a:pt x="78874" y="35730"/>
                  </a:lnTo>
                  <a:lnTo>
                    <a:pt x="78454" y="36281"/>
                  </a:lnTo>
                  <a:lnTo>
                    <a:pt x="78005" y="36832"/>
                  </a:lnTo>
                  <a:lnTo>
                    <a:pt x="77541" y="37373"/>
                  </a:lnTo>
                  <a:lnTo>
                    <a:pt x="77047" y="37906"/>
                  </a:lnTo>
                  <a:lnTo>
                    <a:pt x="76537" y="38438"/>
                  </a:lnTo>
                  <a:lnTo>
                    <a:pt x="76013" y="38952"/>
                  </a:lnTo>
                  <a:lnTo>
                    <a:pt x="75474" y="39466"/>
                  </a:lnTo>
                  <a:lnTo>
                    <a:pt x="74905" y="39962"/>
                  </a:lnTo>
                  <a:lnTo>
                    <a:pt x="74321" y="40458"/>
                  </a:lnTo>
                  <a:lnTo>
                    <a:pt x="73707" y="40935"/>
                  </a:lnTo>
                  <a:lnTo>
                    <a:pt x="73093" y="41413"/>
                  </a:lnTo>
                  <a:lnTo>
                    <a:pt x="72449" y="41881"/>
                  </a:lnTo>
                  <a:lnTo>
                    <a:pt x="71790" y="42331"/>
                  </a:lnTo>
                  <a:lnTo>
                    <a:pt x="71116" y="42781"/>
                  </a:lnTo>
                  <a:lnTo>
                    <a:pt x="70428" y="43212"/>
                  </a:lnTo>
                  <a:lnTo>
                    <a:pt x="69724" y="43634"/>
                  </a:lnTo>
                  <a:lnTo>
                    <a:pt x="68990" y="44047"/>
                  </a:lnTo>
                  <a:lnTo>
                    <a:pt x="68256" y="44451"/>
                  </a:lnTo>
                  <a:lnTo>
                    <a:pt x="67493" y="44846"/>
                  </a:lnTo>
                  <a:lnTo>
                    <a:pt x="66729" y="45232"/>
                  </a:lnTo>
                  <a:lnTo>
                    <a:pt x="65935" y="45599"/>
                  </a:lnTo>
                  <a:lnTo>
                    <a:pt x="65126" y="45957"/>
                  </a:lnTo>
                  <a:lnTo>
                    <a:pt x="64318" y="46306"/>
                  </a:lnTo>
                  <a:lnTo>
                    <a:pt x="63479" y="46645"/>
                  </a:lnTo>
                  <a:lnTo>
                    <a:pt x="62641" y="46967"/>
                  </a:lnTo>
                  <a:lnTo>
                    <a:pt x="61787" y="47279"/>
                  </a:lnTo>
                  <a:lnTo>
                    <a:pt x="60918" y="47573"/>
                  </a:lnTo>
                  <a:lnTo>
                    <a:pt x="60035" y="47866"/>
                  </a:lnTo>
                  <a:lnTo>
                    <a:pt x="59136" y="48133"/>
                  </a:lnTo>
                  <a:lnTo>
                    <a:pt x="58223" y="48399"/>
                  </a:lnTo>
                  <a:lnTo>
                    <a:pt x="57309" y="48647"/>
                  </a:lnTo>
                  <a:lnTo>
                    <a:pt x="56381" y="48876"/>
                  </a:lnTo>
                  <a:lnTo>
                    <a:pt x="55438" y="49097"/>
                  </a:lnTo>
                  <a:lnTo>
                    <a:pt x="54479" y="49308"/>
                  </a:lnTo>
                  <a:lnTo>
                    <a:pt x="53521" y="49501"/>
                  </a:lnTo>
                  <a:lnTo>
                    <a:pt x="52547" y="49675"/>
                  </a:lnTo>
                  <a:lnTo>
                    <a:pt x="51559" y="49840"/>
                  </a:lnTo>
                  <a:lnTo>
                    <a:pt x="50571" y="49987"/>
                  </a:lnTo>
                  <a:lnTo>
                    <a:pt x="49567" y="50125"/>
                  </a:lnTo>
                  <a:lnTo>
                    <a:pt x="48564" y="50244"/>
                  </a:lnTo>
                  <a:lnTo>
                    <a:pt x="47546" y="50345"/>
                  </a:lnTo>
                  <a:lnTo>
                    <a:pt x="46513" y="50437"/>
                  </a:lnTo>
                  <a:lnTo>
                    <a:pt x="45479" y="50501"/>
                  </a:lnTo>
                  <a:lnTo>
                    <a:pt x="44431" y="50565"/>
                  </a:lnTo>
                  <a:lnTo>
                    <a:pt x="43383" y="50602"/>
                  </a:lnTo>
                  <a:lnTo>
                    <a:pt x="42334" y="50630"/>
                  </a:lnTo>
                  <a:lnTo>
                    <a:pt x="41271" y="50639"/>
                  </a:lnTo>
                  <a:lnTo>
                    <a:pt x="41271" y="50639"/>
                  </a:lnTo>
                  <a:lnTo>
                    <a:pt x="40208" y="50630"/>
                  </a:lnTo>
                  <a:lnTo>
                    <a:pt x="39145" y="50602"/>
                  </a:lnTo>
                  <a:lnTo>
                    <a:pt x="38097" y="50565"/>
                  </a:lnTo>
                  <a:lnTo>
                    <a:pt x="37048" y="50501"/>
                  </a:lnTo>
                  <a:lnTo>
                    <a:pt x="36015" y="50437"/>
                  </a:lnTo>
                  <a:lnTo>
                    <a:pt x="34982" y="50345"/>
                  </a:lnTo>
                  <a:lnTo>
                    <a:pt x="33963" y="50244"/>
                  </a:lnTo>
                  <a:lnTo>
                    <a:pt x="32960" y="50125"/>
                  </a:lnTo>
                  <a:lnTo>
                    <a:pt x="31957" y="49987"/>
                  </a:lnTo>
                  <a:lnTo>
                    <a:pt x="30968" y="49840"/>
                  </a:lnTo>
                  <a:lnTo>
                    <a:pt x="29980" y="49675"/>
                  </a:lnTo>
                  <a:lnTo>
                    <a:pt x="29007" y="49501"/>
                  </a:lnTo>
                  <a:lnTo>
                    <a:pt x="28048" y="49308"/>
                  </a:lnTo>
                  <a:lnTo>
                    <a:pt x="27090" y="49097"/>
                  </a:lnTo>
                  <a:lnTo>
                    <a:pt x="26146" y="48876"/>
                  </a:lnTo>
                  <a:lnTo>
                    <a:pt x="25218" y="48647"/>
                  </a:lnTo>
                  <a:lnTo>
                    <a:pt x="24305" y="48399"/>
                  </a:lnTo>
                  <a:lnTo>
                    <a:pt x="23391" y="48133"/>
                  </a:lnTo>
                  <a:lnTo>
                    <a:pt x="22493" y="47866"/>
                  </a:lnTo>
                  <a:lnTo>
                    <a:pt x="21609" y="47573"/>
                  </a:lnTo>
                  <a:lnTo>
                    <a:pt x="20740" y="47279"/>
                  </a:lnTo>
                  <a:lnTo>
                    <a:pt x="19887" y="46967"/>
                  </a:lnTo>
                  <a:lnTo>
                    <a:pt x="19048" y="46645"/>
                  </a:lnTo>
                  <a:lnTo>
                    <a:pt x="18210" y="46306"/>
                  </a:lnTo>
                  <a:lnTo>
                    <a:pt x="17401" y="45957"/>
                  </a:lnTo>
                  <a:lnTo>
                    <a:pt x="16592" y="45599"/>
                  </a:lnTo>
                  <a:lnTo>
                    <a:pt x="15799" y="45232"/>
                  </a:lnTo>
                  <a:lnTo>
                    <a:pt x="15035" y="44846"/>
                  </a:lnTo>
                  <a:lnTo>
                    <a:pt x="14271" y="44451"/>
                  </a:lnTo>
                  <a:lnTo>
                    <a:pt x="13538" y="44047"/>
                  </a:lnTo>
                  <a:lnTo>
                    <a:pt x="12819" y="43634"/>
                  </a:lnTo>
                  <a:lnTo>
                    <a:pt x="12100" y="43212"/>
                  </a:lnTo>
                  <a:lnTo>
                    <a:pt x="11411" y="42781"/>
                  </a:lnTo>
                  <a:lnTo>
                    <a:pt x="10737" y="42331"/>
                  </a:lnTo>
                  <a:lnTo>
                    <a:pt x="10078" y="41881"/>
                  </a:lnTo>
                  <a:lnTo>
                    <a:pt x="9434" y="41413"/>
                  </a:lnTo>
                  <a:lnTo>
                    <a:pt x="8820" y="40935"/>
                  </a:lnTo>
                  <a:lnTo>
                    <a:pt x="8206" y="40458"/>
                  </a:lnTo>
                  <a:lnTo>
                    <a:pt x="7622" y="39962"/>
                  </a:lnTo>
                  <a:lnTo>
                    <a:pt x="7068" y="39466"/>
                  </a:lnTo>
                  <a:lnTo>
                    <a:pt x="6514" y="38952"/>
                  </a:lnTo>
                  <a:lnTo>
                    <a:pt x="5990" y="38438"/>
                  </a:lnTo>
                  <a:lnTo>
                    <a:pt x="5481" y="37906"/>
                  </a:lnTo>
                  <a:lnTo>
                    <a:pt x="4987" y="37373"/>
                  </a:lnTo>
                  <a:lnTo>
                    <a:pt x="4523" y="36832"/>
                  </a:lnTo>
                  <a:lnTo>
                    <a:pt x="4073" y="36281"/>
                  </a:lnTo>
                  <a:lnTo>
                    <a:pt x="3654" y="35730"/>
                  </a:lnTo>
                  <a:lnTo>
                    <a:pt x="3250" y="35161"/>
                  </a:lnTo>
                  <a:lnTo>
                    <a:pt x="2875" y="34592"/>
                  </a:lnTo>
                  <a:lnTo>
                    <a:pt x="2516" y="34013"/>
                  </a:lnTo>
                  <a:lnTo>
                    <a:pt x="2171" y="33426"/>
                  </a:lnTo>
                  <a:lnTo>
                    <a:pt x="1857" y="32838"/>
                  </a:lnTo>
                  <a:lnTo>
                    <a:pt x="1572" y="32242"/>
                  </a:lnTo>
                  <a:lnTo>
                    <a:pt x="1303" y="31636"/>
                  </a:lnTo>
                  <a:lnTo>
                    <a:pt x="1063" y="31030"/>
                  </a:lnTo>
                  <a:lnTo>
                    <a:pt x="839" y="30415"/>
                  </a:lnTo>
                  <a:lnTo>
                    <a:pt x="659" y="29790"/>
                  </a:lnTo>
                  <a:lnTo>
                    <a:pt x="479" y="29166"/>
                  </a:lnTo>
                  <a:lnTo>
                    <a:pt x="345" y="28533"/>
                  </a:lnTo>
                  <a:lnTo>
                    <a:pt x="225" y="27899"/>
                  </a:lnTo>
                  <a:lnTo>
                    <a:pt x="120" y="27257"/>
                  </a:lnTo>
                  <a:lnTo>
                    <a:pt x="60" y="26614"/>
                  </a:lnTo>
                  <a:lnTo>
                    <a:pt x="15" y="25971"/>
                  </a:lnTo>
                  <a:lnTo>
                    <a:pt x="0" y="25310"/>
                  </a:lnTo>
                  <a:lnTo>
                    <a:pt x="0" y="25310"/>
                  </a:lnTo>
                  <a:lnTo>
                    <a:pt x="15" y="24659"/>
                  </a:lnTo>
                  <a:lnTo>
                    <a:pt x="60" y="24016"/>
                  </a:lnTo>
                  <a:lnTo>
                    <a:pt x="120" y="23373"/>
                  </a:lnTo>
                  <a:lnTo>
                    <a:pt x="225" y="22731"/>
                  </a:lnTo>
                  <a:lnTo>
                    <a:pt x="345" y="22097"/>
                  </a:lnTo>
                  <a:lnTo>
                    <a:pt x="479" y="21464"/>
                  </a:lnTo>
                  <a:lnTo>
                    <a:pt x="659" y="20840"/>
                  </a:lnTo>
                  <a:lnTo>
                    <a:pt x="839" y="20215"/>
                  </a:lnTo>
                  <a:lnTo>
                    <a:pt x="1063" y="19609"/>
                  </a:lnTo>
                  <a:lnTo>
                    <a:pt x="1303" y="18994"/>
                  </a:lnTo>
                  <a:lnTo>
                    <a:pt x="1572" y="18388"/>
                  </a:lnTo>
                  <a:lnTo>
                    <a:pt x="1857" y="17792"/>
                  </a:lnTo>
                  <a:lnTo>
                    <a:pt x="2171" y="17204"/>
                  </a:lnTo>
                  <a:lnTo>
                    <a:pt x="2516" y="16617"/>
                  </a:lnTo>
                  <a:lnTo>
                    <a:pt x="2875" y="16038"/>
                  </a:lnTo>
                  <a:lnTo>
                    <a:pt x="3250" y="15469"/>
                  </a:lnTo>
                  <a:lnTo>
                    <a:pt x="3654" y="14909"/>
                  </a:lnTo>
                  <a:lnTo>
                    <a:pt x="4073" y="14349"/>
                  </a:lnTo>
                  <a:lnTo>
                    <a:pt x="4523" y="13798"/>
                  </a:lnTo>
                  <a:lnTo>
                    <a:pt x="4987" y="13257"/>
                  </a:lnTo>
                  <a:lnTo>
                    <a:pt x="5481" y="12724"/>
                  </a:lnTo>
                  <a:lnTo>
                    <a:pt x="5990" y="12201"/>
                  </a:lnTo>
                  <a:lnTo>
                    <a:pt x="6514" y="11678"/>
                  </a:lnTo>
                  <a:lnTo>
                    <a:pt x="7068" y="11173"/>
                  </a:lnTo>
                  <a:lnTo>
                    <a:pt x="7622" y="10668"/>
                  </a:lnTo>
                  <a:lnTo>
                    <a:pt x="8206" y="10181"/>
                  </a:lnTo>
                  <a:lnTo>
                    <a:pt x="8820" y="9695"/>
                  </a:lnTo>
                  <a:lnTo>
                    <a:pt x="9434" y="9217"/>
                  </a:lnTo>
                  <a:lnTo>
                    <a:pt x="10078" y="8758"/>
                  </a:lnTo>
                  <a:lnTo>
                    <a:pt x="10737" y="8299"/>
                  </a:lnTo>
                  <a:lnTo>
                    <a:pt x="11411" y="7859"/>
                  </a:lnTo>
                  <a:lnTo>
                    <a:pt x="12100" y="7418"/>
                  </a:lnTo>
                  <a:lnTo>
                    <a:pt x="12819" y="6996"/>
                  </a:lnTo>
                  <a:lnTo>
                    <a:pt x="13538" y="6583"/>
                  </a:lnTo>
                  <a:lnTo>
                    <a:pt x="14271" y="6179"/>
                  </a:lnTo>
                  <a:lnTo>
                    <a:pt x="15035" y="5784"/>
                  </a:lnTo>
                  <a:lnTo>
                    <a:pt x="15799" y="5407"/>
                  </a:lnTo>
                  <a:lnTo>
                    <a:pt x="16592" y="5031"/>
                  </a:lnTo>
                  <a:lnTo>
                    <a:pt x="17401" y="4673"/>
                  </a:lnTo>
                  <a:lnTo>
                    <a:pt x="18210" y="4324"/>
                  </a:lnTo>
                  <a:lnTo>
                    <a:pt x="19048" y="3994"/>
                  </a:lnTo>
                  <a:lnTo>
                    <a:pt x="19887" y="3672"/>
                  </a:lnTo>
                  <a:lnTo>
                    <a:pt x="20740" y="3360"/>
                  </a:lnTo>
                  <a:lnTo>
                    <a:pt x="21609" y="3057"/>
                  </a:lnTo>
                  <a:lnTo>
                    <a:pt x="22493" y="2773"/>
                  </a:lnTo>
                  <a:lnTo>
                    <a:pt x="23391" y="2497"/>
                  </a:lnTo>
                  <a:lnTo>
                    <a:pt x="24305" y="2240"/>
                  </a:lnTo>
                  <a:lnTo>
                    <a:pt x="25218" y="1992"/>
                  </a:lnTo>
                  <a:lnTo>
                    <a:pt x="26146" y="1754"/>
                  </a:lnTo>
                  <a:lnTo>
                    <a:pt x="27090" y="1533"/>
                  </a:lnTo>
                  <a:lnTo>
                    <a:pt x="28048" y="1331"/>
                  </a:lnTo>
                  <a:lnTo>
                    <a:pt x="29007" y="1139"/>
                  </a:lnTo>
                  <a:lnTo>
                    <a:pt x="29980" y="964"/>
                  </a:lnTo>
                  <a:lnTo>
                    <a:pt x="30968" y="799"/>
                  </a:lnTo>
                  <a:lnTo>
                    <a:pt x="31957" y="643"/>
                  </a:lnTo>
                  <a:lnTo>
                    <a:pt x="32960" y="514"/>
                  </a:lnTo>
                  <a:lnTo>
                    <a:pt x="33963" y="395"/>
                  </a:lnTo>
                  <a:lnTo>
                    <a:pt x="34982" y="294"/>
                  </a:lnTo>
                  <a:lnTo>
                    <a:pt x="36015" y="202"/>
                  </a:lnTo>
                  <a:lnTo>
                    <a:pt x="37048" y="129"/>
                  </a:lnTo>
                  <a:lnTo>
                    <a:pt x="38097" y="74"/>
                  </a:lnTo>
                  <a:lnTo>
                    <a:pt x="39145" y="28"/>
                  </a:lnTo>
                  <a:lnTo>
                    <a:pt x="40208" y="9"/>
                  </a:lnTo>
                  <a:lnTo>
                    <a:pt x="41271" y="0"/>
                  </a:lnTo>
                  <a:lnTo>
                    <a:pt x="412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137aa9371db_0_160"/>
            <p:cNvSpPr/>
            <p:nvPr/>
          </p:nvSpPr>
          <p:spPr>
            <a:xfrm>
              <a:off x="-8437900" y="-5293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137aa9371db_0_160"/>
            <p:cNvSpPr/>
            <p:nvPr/>
          </p:nvSpPr>
          <p:spPr>
            <a:xfrm>
              <a:off x="-11071275" y="-4084450"/>
              <a:ext cx="792225" cy="420725"/>
            </a:xfrm>
            <a:custGeom>
              <a:avLst/>
              <a:gdLst/>
              <a:ahLst/>
              <a:cxnLst/>
              <a:rect l="l" t="t" r="r" b="b"/>
              <a:pathLst>
                <a:path w="31689" h="16829" extrusionOk="0">
                  <a:moveTo>
                    <a:pt x="20577" y="1"/>
                  </a:moveTo>
                  <a:lnTo>
                    <a:pt x="20053" y="10"/>
                  </a:lnTo>
                  <a:lnTo>
                    <a:pt x="19528" y="47"/>
                  </a:lnTo>
                  <a:lnTo>
                    <a:pt x="19004" y="93"/>
                  </a:lnTo>
                  <a:lnTo>
                    <a:pt x="18480" y="157"/>
                  </a:lnTo>
                  <a:lnTo>
                    <a:pt x="17956" y="240"/>
                  </a:lnTo>
                  <a:lnTo>
                    <a:pt x="17447" y="331"/>
                  </a:lnTo>
                  <a:lnTo>
                    <a:pt x="16938" y="451"/>
                  </a:lnTo>
                  <a:lnTo>
                    <a:pt x="16429" y="579"/>
                  </a:lnTo>
                  <a:lnTo>
                    <a:pt x="15934" y="726"/>
                  </a:lnTo>
                  <a:lnTo>
                    <a:pt x="15455" y="891"/>
                  </a:lnTo>
                  <a:lnTo>
                    <a:pt x="5407" y="4444"/>
                  </a:lnTo>
                  <a:lnTo>
                    <a:pt x="4928" y="4619"/>
                  </a:lnTo>
                  <a:lnTo>
                    <a:pt x="4478" y="4811"/>
                  </a:lnTo>
                  <a:lnTo>
                    <a:pt x="4044" y="5013"/>
                  </a:lnTo>
                  <a:lnTo>
                    <a:pt x="3625" y="5224"/>
                  </a:lnTo>
                  <a:lnTo>
                    <a:pt x="3236" y="5454"/>
                  </a:lnTo>
                  <a:lnTo>
                    <a:pt x="2861" y="5683"/>
                  </a:lnTo>
                  <a:lnTo>
                    <a:pt x="2517" y="5931"/>
                  </a:lnTo>
                  <a:lnTo>
                    <a:pt x="2187" y="6188"/>
                  </a:lnTo>
                  <a:lnTo>
                    <a:pt x="1888" y="6445"/>
                  </a:lnTo>
                  <a:lnTo>
                    <a:pt x="1603" y="6721"/>
                  </a:lnTo>
                  <a:lnTo>
                    <a:pt x="1334" y="6996"/>
                  </a:lnTo>
                  <a:lnTo>
                    <a:pt x="1094" y="7281"/>
                  </a:lnTo>
                  <a:lnTo>
                    <a:pt x="884" y="7575"/>
                  </a:lnTo>
                  <a:lnTo>
                    <a:pt x="690" y="7868"/>
                  </a:lnTo>
                  <a:lnTo>
                    <a:pt x="510" y="8171"/>
                  </a:lnTo>
                  <a:lnTo>
                    <a:pt x="375" y="8474"/>
                  </a:lnTo>
                  <a:lnTo>
                    <a:pt x="241" y="8786"/>
                  </a:lnTo>
                  <a:lnTo>
                    <a:pt x="151" y="9099"/>
                  </a:lnTo>
                  <a:lnTo>
                    <a:pt x="76" y="9411"/>
                  </a:lnTo>
                  <a:lnTo>
                    <a:pt x="31" y="9732"/>
                  </a:lnTo>
                  <a:lnTo>
                    <a:pt x="1" y="10053"/>
                  </a:lnTo>
                  <a:lnTo>
                    <a:pt x="1" y="10375"/>
                  </a:lnTo>
                  <a:lnTo>
                    <a:pt x="31" y="10696"/>
                  </a:lnTo>
                  <a:lnTo>
                    <a:pt x="76" y="11017"/>
                  </a:lnTo>
                  <a:lnTo>
                    <a:pt x="166" y="11339"/>
                  </a:lnTo>
                  <a:lnTo>
                    <a:pt x="271" y="11651"/>
                  </a:lnTo>
                  <a:lnTo>
                    <a:pt x="390" y="11972"/>
                  </a:lnTo>
                  <a:lnTo>
                    <a:pt x="555" y="12284"/>
                  </a:lnTo>
                  <a:lnTo>
                    <a:pt x="735" y="12596"/>
                  </a:lnTo>
                  <a:lnTo>
                    <a:pt x="944" y="12908"/>
                  </a:lnTo>
                  <a:lnTo>
                    <a:pt x="1184" y="13211"/>
                  </a:lnTo>
                  <a:lnTo>
                    <a:pt x="1454" y="13514"/>
                  </a:lnTo>
                  <a:lnTo>
                    <a:pt x="1648" y="13707"/>
                  </a:lnTo>
                  <a:lnTo>
                    <a:pt x="1843" y="13900"/>
                  </a:lnTo>
                  <a:lnTo>
                    <a:pt x="2053" y="14083"/>
                  </a:lnTo>
                  <a:lnTo>
                    <a:pt x="2277" y="14267"/>
                  </a:lnTo>
                  <a:lnTo>
                    <a:pt x="2502" y="14441"/>
                  </a:lnTo>
                  <a:lnTo>
                    <a:pt x="2741" y="14607"/>
                  </a:lnTo>
                  <a:lnTo>
                    <a:pt x="2981" y="14772"/>
                  </a:lnTo>
                  <a:lnTo>
                    <a:pt x="3236" y="14928"/>
                  </a:lnTo>
                  <a:lnTo>
                    <a:pt x="3505" y="15084"/>
                  </a:lnTo>
                  <a:lnTo>
                    <a:pt x="3760" y="15222"/>
                  </a:lnTo>
                  <a:lnTo>
                    <a:pt x="4044" y="15360"/>
                  </a:lnTo>
                  <a:lnTo>
                    <a:pt x="4314" y="15497"/>
                  </a:lnTo>
                  <a:lnTo>
                    <a:pt x="4598" y="15626"/>
                  </a:lnTo>
                  <a:lnTo>
                    <a:pt x="4898" y="15745"/>
                  </a:lnTo>
                  <a:lnTo>
                    <a:pt x="5197" y="15864"/>
                  </a:lnTo>
                  <a:lnTo>
                    <a:pt x="5497" y="15965"/>
                  </a:lnTo>
                  <a:lnTo>
                    <a:pt x="5796" y="16076"/>
                  </a:lnTo>
                  <a:lnTo>
                    <a:pt x="6111" y="16167"/>
                  </a:lnTo>
                  <a:lnTo>
                    <a:pt x="6425" y="16259"/>
                  </a:lnTo>
                  <a:lnTo>
                    <a:pt x="6755" y="16342"/>
                  </a:lnTo>
                  <a:lnTo>
                    <a:pt x="7084" y="16424"/>
                  </a:lnTo>
                  <a:lnTo>
                    <a:pt x="7414" y="16489"/>
                  </a:lnTo>
                  <a:lnTo>
                    <a:pt x="7743" y="16553"/>
                  </a:lnTo>
                  <a:lnTo>
                    <a:pt x="8072" y="16617"/>
                  </a:lnTo>
                  <a:lnTo>
                    <a:pt x="8417" y="16663"/>
                  </a:lnTo>
                  <a:lnTo>
                    <a:pt x="8746" y="16709"/>
                  </a:lnTo>
                  <a:lnTo>
                    <a:pt x="9091" y="16746"/>
                  </a:lnTo>
                  <a:lnTo>
                    <a:pt x="9435" y="16773"/>
                  </a:lnTo>
                  <a:lnTo>
                    <a:pt x="9795" y="16801"/>
                  </a:lnTo>
                  <a:lnTo>
                    <a:pt x="10139" y="16819"/>
                  </a:lnTo>
                  <a:lnTo>
                    <a:pt x="10483" y="16828"/>
                  </a:lnTo>
                  <a:lnTo>
                    <a:pt x="11187" y="16828"/>
                  </a:lnTo>
                  <a:lnTo>
                    <a:pt x="11532" y="16819"/>
                  </a:lnTo>
                  <a:lnTo>
                    <a:pt x="11876" y="16801"/>
                  </a:lnTo>
                  <a:lnTo>
                    <a:pt x="12221" y="16782"/>
                  </a:lnTo>
                  <a:lnTo>
                    <a:pt x="12565" y="16746"/>
                  </a:lnTo>
                  <a:lnTo>
                    <a:pt x="12909" y="16709"/>
                  </a:lnTo>
                  <a:lnTo>
                    <a:pt x="13254" y="16663"/>
                  </a:lnTo>
                  <a:lnTo>
                    <a:pt x="13583" y="16608"/>
                  </a:lnTo>
                  <a:lnTo>
                    <a:pt x="13928" y="16553"/>
                  </a:lnTo>
                  <a:lnTo>
                    <a:pt x="14272" y="16489"/>
                  </a:lnTo>
                  <a:lnTo>
                    <a:pt x="14602" y="16415"/>
                  </a:lnTo>
                  <a:lnTo>
                    <a:pt x="14931" y="16333"/>
                  </a:lnTo>
                  <a:lnTo>
                    <a:pt x="15275" y="16241"/>
                  </a:lnTo>
                  <a:lnTo>
                    <a:pt x="15605" y="16149"/>
                  </a:lnTo>
                  <a:lnTo>
                    <a:pt x="15919" y="16048"/>
                  </a:lnTo>
                  <a:lnTo>
                    <a:pt x="16249" y="15938"/>
                  </a:lnTo>
                  <a:lnTo>
                    <a:pt x="26282" y="12385"/>
                  </a:lnTo>
                  <a:lnTo>
                    <a:pt x="26761" y="12201"/>
                  </a:lnTo>
                  <a:lnTo>
                    <a:pt x="27211" y="12018"/>
                  </a:lnTo>
                  <a:lnTo>
                    <a:pt x="27645" y="11816"/>
                  </a:lnTo>
                  <a:lnTo>
                    <a:pt x="28064" y="11596"/>
                  </a:lnTo>
                  <a:lnTo>
                    <a:pt x="28453" y="11375"/>
                  </a:lnTo>
                  <a:lnTo>
                    <a:pt x="28828" y="11137"/>
                  </a:lnTo>
                  <a:lnTo>
                    <a:pt x="29172" y="10889"/>
                  </a:lnTo>
                  <a:lnTo>
                    <a:pt x="29502" y="10641"/>
                  </a:lnTo>
                  <a:lnTo>
                    <a:pt x="29816" y="10375"/>
                  </a:lnTo>
                  <a:lnTo>
                    <a:pt x="30101" y="10108"/>
                  </a:lnTo>
                  <a:lnTo>
                    <a:pt x="30355" y="9833"/>
                  </a:lnTo>
                  <a:lnTo>
                    <a:pt x="30595" y="9548"/>
                  </a:lnTo>
                  <a:lnTo>
                    <a:pt x="30820" y="9255"/>
                  </a:lnTo>
                  <a:lnTo>
                    <a:pt x="31014" y="8961"/>
                  </a:lnTo>
                  <a:lnTo>
                    <a:pt x="31179" y="8658"/>
                  </a:lnTo>
                  <a:lnTo>
                    <a:pt x="31329" y="8355"/>
                  </a:lnTo>
                  <a:lnTo>
                    <a:pt x="31448" y="8043"/>
                  </a:lnTo>
                  <a:lnTo>
                    <a:pt x="31553" y="7731"/>
                  </a:lnTo>
                  <a:lnTo>
                    <a:pt x="31628" y="7409"/>
                  </a:lnTo>
                  <a:lnTo>
                    <a:pt x="31673" y="7097"/>
                  </a:lnTo>
                  <a:lnTo>
                    <a:pt x="31688" y="6776"/>
                  </a:lnTo>
                  <a:lnTo>
                    <a:pt x="31688" y="6455"/>
                  </a:lnTo>
                  <a:lnTo>
                    <a:pt x="31673" y="6133"/>
                  </a:lnTo>
                  <a:lnTo>
                    <a:pt x="31613" y="5812"/>
                  </a:lnTo>
                  <a:lnTo>
                    <a:pt x="31538" y="5491"/>
                  </a:lnTo>
                  <a:lnTo>
                    <a:pt x="31434" y="5169"/>
                  </a:lnTo>
                  <a:lnTo>
                    <a:pt x="31299" y="4857"/>
                  </a:lnTo>
                  <a:lnTo>
                    <a:pt x="31149" y="4545"/>
                  </a:lnTo>
                  <a:lnTo>
                    <a:pt x="30954" y="4233"/>
                  </a:lnTo>
                  <a:lnTo>
                    <a:pt x="30745" y="3921"/>
                  </a:lnTo>
                  <a:lnTo>
                    <a:pt x="30505" y="3618"/>
                  </a:lnTo>
                  <a:lnTo>
                    <a:pt x="30250" y="3315"/>
                  </a:lnTo>
                  <a:lnTo>
                    <a:pt x="29951" y="3021"/>
                  </a:lnTo>
                  <a:lnTo>
                    <a:pt x="29637" y="2746"/>
                  </a:lnTo>
                  <a:lnTo>
                    <a:pt x="29307" y="2480"/>
                  </a:lnTo>
                  <a:lnTo>
                    <a:pt x="28963" y="2222"/>
                  </a:lnTo>
                  <a:lnTo>
                    <a:pt x="28603" y="1984"/>
                  </a:lnTo>
                  <a:lnTo>
                    <a:pt x="28214" y="1754"/>
                  </a:lnTo>
                  <a:lnTo>
                    <a:pt x="27810" y="1543"/>
                  </a:lnTo>
                  <a:lnTo>
                    <a:pt x="27405" y="1341"/>
                  </a:lnTo>
                  <a:lnTo>
                    <a:pt x="26971" y="1148"/>
                  </a:lnTo>
                  <a:lnTo>
                    <a:pt x="26537" y="974"/>
                  </a:lnTo>
                  <a:lnTo>
                    <a:pt x="26072" y="818"/>
                  </a:lnTo>
                  <a:lnTo>
                    <a:pt x="25608" y="671"/>
                  </a:lnTo>
                  <a:lnTo>
                    <a:pt x="25144" y="533"/>
                  </a:lnTo>
                  <a:lnTo>
                    <a:pt x="24665" y="414"/>
                  </a:lnTo>
                  <a:lnTo>
                    <a:pt x="24171" y="313"/>
                  </a:lnTo>
                  <a:lnTo>
                    <a:pt x="23661" y="221"/>
                  </a:lnTo>
                  <a:lnTo>
                    <a:pt x="23167" y="148"/>
                  </a:lnTo>
                  <a:lnTo>
                    <a:pt x="22658" y="83"/>
                  </a:lnTo>
                  <a:lnTo>
                    <a:pt x="22134" y="47"/>
                  </a:lnTo>
                  <a:lnTo>
                    <a:pt x="21625" y="10"/>
                  </a:lnTo>
                  <a:lnTo>
                    <a:pt x="21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137aa9371db_0_160"/>
            <p:cNvSpPr/>
            <p:nvPr/>
          </p:nvSpPr>
          <p:spPr>
            <a:xfrm>
              <a:off x="-11071275" y="-4084450"/>
              <a:ext cx="792225" cy="420725"/>
            </a:xfrm>
            <a:custGeom>
              <a:avLst/>
              <a:gdLst/>
              <a:ahLst/>
              <a:cxnLst/>
              <a:rect l="l" t="t" r="r" b="b"/>
              <a:pathLst>
                <a:path w="31689" h="16829" fill="none" extrusionOk="0">
                  <a:moveTo>
                    <a:pt x="15455" y="891"/>
                  </a:moveTo>
                  <a:lnTo>
                    <a:pt x="5407" y="4444"/>
                  </a:lnTo>
                  <a:lnTo>
                    <a:pt x="5407" y="4444"/>
                  </a:lnTo>
                  <a:lnTo>
                    <a:pt x="4928" y="4619"/>
                  </a:lnTo>
                  <a:lnTo>
                    <a:pt x="4478" y="4811"/>
                  </a:lnTo>
                  <a:lnTo>
                    <a:pt x="4044" y="5013"/>
                  </a:lnTo>
                  <a:lnTo>
                    <a:pt x="3625" y="5224"/>
                  </a:lnTo>
                  <a:lnTo>
                    <a:pt x="3236" y="5454"/>
                  </a:lnTo>
                  <a:lnTo>
                    <a:pt x="2861" y="5683"/>
                  </a:lnTo>
                  <a:lnTo>
                    <a:pt x="2517" y="5931"/>
                  </a:lnTo>
                  <a:lnTo>
                    <a:pt x="2187" y="6188"/>
                  </a:lnTo>
                  <a:lnTo>
                    <a:pt x="1888" y="6445"/>
                  </a:lnTo>
                  <a:lnTo>
                    <a:pt x="1603" y="6721"/>
                  </a:lnTo>
                  <a:lnTo>
                    <a:pt x="1334" y="6996"/>
                  </a:lnTo>
                  <a:lnTo>
                    <a:pt x="1094" y="7281"/>
                  </a:lnTo>
                  <a:lnTo>
                    <a:pt x="884" y="7575"/>
                  </a:lnTo>
                  <a:lnTo>
                    <a:pt x="690" y="7868"/>
                  </a:lnTo>
                  <a:lnTo>
                    <a:pt x="510" y="8171"/>
                  </a:lnTo>
                  <a:lnTo>
                    <a:pt x="375" y="8474"/>
                  </a:lnTo>
                  <a:lnTo>
                    <a:pt x="241" y="8786"/>
                  </a:lnTo>
                  <a:lnTo>
                    <a:pt x="151" y="9099"/>
                  </a:lnTo>
                  <a:lnTo>
                    <a:pt x="76" y="9411"/>
                  </a:lnTo>
                  <a:lnTo>
                    <a:pt x="31" y="9732"/>
                  </a:lnTo>
                  <a:lnTo>
                    <a:pt x="1" y="10053"/>
                  </a:lnTo>
                  <a:lnTo>
                    <a:pt x="1" y="10375"/>
                  </a:lnTo>
                  <a:lnTo>
                    <a:pt x="31" y="10696"/>
                  </a:lnTo>
                  <a:lnTo>
                    <a:pt x="76" y="11017"/>
                  </a:lnTo>
                  <a:lnTo>
                    <a:pt x="166" y="11339"/>
                  </a:lnTo>
                  <a:lnTo>
                    <a:pt x="271" y="11651"/>
                  </a:lnTo>
                  <a:lnTo>
                    <a:pt x="390" y="11972"/>
                  </a:lnTo>
                  <a:lnTo>
                    <a:pt x="555" y="12284"/>
                  </a:lnTo>
                  <a:lnTo>
                    <a:pt x="735" y="12596"/>
                  </a:lnTo>
                  <a:lnTo>
                    <a:pt x="944" y="12908"/>
                  </a:lnTo>
                  <a:lnTo>
                    <a:pt x="1184" y="13211"/>
                  </a:lnTo>
                  <a:lnTo>
                    <a:pt x="1454" y="13514"/>
                  </a:lnTo>
                  <a:lnTo>
                    <a:pt x="1454" y="13514"/>
                  </a:lnTo>
                  <a:lnTo>
                    <a:pt x="1648" y="13707"/>
                  </a:lnTo>
                  <a:lnTo>
                    <a:pt x="1843" y="13900"/>
                  </a:lnTo>
                  <a:lnTo>
                    <a:pt x="2053" y="14083"/>
                  </a:lnTo>
                  <a:lnTo>
                    <a:pt x="2277" y="14267"/>
                  </a:lnTo>
                  <a:lnTo>
                    <a:pt x="2502" y="14441"/>
                  </a:lnTo>
                  <a:lnTo>
                    <a:pt x="2741" y="14607"/>
                  </a:lnTo>
                  <a:lnTo>
                    <a:pt x="2981" y="14772"/>
                  </a:lnTo>
                  <a:lnTo>
                    <a:pt x="3236" y="14928"/>
                  </a:lnTo>
                  <a:lnTo>
                    <a:pt x="3505" y="15084"/>
                  </a:lnTo>
                  <a:lnTo>
                    <a:pt x="3760" y="15222"/>
                  </a:lnTo>
                  <a:lnTo>
                    <a:pt x="4044" y="15360"/>
                  </a:lnTo>
                  <a:lnTo>
                    <a:pt x="4314" y="15497"/>
                  </a:lnTo>
                  <a:lnTo>
                    <a:pt x="4598" y="15626"/>
                  </a:lnTo>
                  <a:lnTo>
                    <a:pt x="4898" y="15745"/>
                  </a:lnTo>
                  <a:lnTo>
                    <a:pt x="5197" y="15864"/>
                  </a:lnTo>
                  <a:lnTo>
                    <a:pt x="5497" y="15965"/>
                  </a:lnTo>
                  <a:lnTo>
                    <a:pt x="5796" y="16076"/>
                  </a:lnTo>
                  <a:lnTo>
                    <a:pt x="6111" y="16167"/>
                  </a:lnTo>
                  <a:lnTo>
                    <a:pt x="6425" y="16259"/>
                  </a:lnTo>
                  <a:lnTo>
                    <a:pt x="6755" y="16342"/>
                  </a:lnTo>
                  <a:lnTo>
                    <a:pt x="7084" y="16424"/>
                  </a:lnTo>
                  <a:lnTo>
                    <a:pt x="7414" y="16489"/>
                  </a:lnTo>
                  <a:lnTo>
                    <a:pt x="7743" y="16553"/>
                  </a:lnTo>
                  <a:lnTo>
                    <a:pt x="8072" y="16617"/>
                  </a:lnTo>
                  <a:lnTo>
                    <a:pt x="8417" y="16663"/>
                  </a:lnTo>
                  <a:lnTo>
                    <a:pt x="8746" y="16709"/>
                  </a:lnTo>
                  <a:lnTo>
                    <a:pt x="9091" y="16746"/>
                  </a:lnTo>
                  <a:lnTo>
                    <a:pt x="9435" y="16773"/>
                  </a:lnTo>
                  <a:lnTo>
                    <a:pt x="9795" y="16801"/>
                  </a:lnTo>
                  <a:lnTo>
                    <a:pt x="10139" y="16819"/>
                  </a:lnTo>
                  <a:lnTo>
                    <a:pt x="10483" y="16828"/>
                  </a:lnTo>
                  <a:lnTo>
                    <a:pt x="10843" y="16828"/>
                  </a:lnTo>
                  <a:lnTo>
                    <a:pt x="10843" y="16828"/>
                  </a:lnTo>
                  <a:lnTo>
                    <a:pt x="11187" y="16828"/>
                  </a:lnTo>
                  <a:lnTo>
                    <a:pt x="11532" y="16819"/>
                  </a:lnTo>
                  <a:lnTo>
                    <a:pt x="11876" y="16801"/>
                  </a:lnTo>
                  <a:lnTo>
                    <a:pt x="12221" y="16782"/>
                  </a:lnTo>
                  <a:lnTo>
                    <a:pt x="12565" y="16746"/>
                  </a:lnTo>
                  <a:lnTo>
                    <a:pt x="12909" y="16709"/>
                  </a:lnTo>
                  <a:lnTo>
                    <a:pt x="13254" y="16663"/>
                  </a:lnTo>
                  <a:lnTo>
                    <a:pt x="13583" y="16608"/>
                  </a:lnTo>
                  <a:lnTo>
                    <a:pt x="13928" y="16553"/>
                  </a:lnTo>
                  <a:lnTo>
                    <a:pt x="14272" y="16489"/>
                  </a:lnTo>
                  <a:lnTo>
                    <a:pt x="14602" y="16415"/>
                  </a:lnTo>
                  <a:lnTo>
                    <a:pt x="14931" y="16333"/>
                  </a:lnTo>
                  <a:lnTo>
                    <a:pt x="15275" y="16241"/>
                  </a:lnTo>
                  <a:lnTo>
                    <a:pt x="15605" y="16149"/>
                  </a:lnTo>
                  <a:lnTo>
                    <a:pt x="15919" y="16048"/>
                  </a:lnTo>
                  <a:lnTo>
                    <a:pt x="16249" y="15938"/>
                  </a:lnTo>
                  <a:lnTo>
                    <a:pt x="26282" y="12385"/>
                  </a:lnTo>
                  <a:lnTo>
                    <a:pt x="26282" y="12385"/>
                  </a:lnTo>
                  <a:lnTo>
                    <a:pt x="26761" y="12201"/>
                  </a:lnTo>
                  <a:lnTo>
                    <a:pt x="27211" y="12018"/>
                  </a:lnTo>
                  <a:lnTo>
                    <a:pt x="27645" y="11816"/>
                  </a:lnTo>
                  <a:lnTo>
                    <a:pt x="28064" y="11596"/>
                  </a:lnTo>
                  <a:lnTo>
                    <a:pt x="28453" y="11375"/>
                  </a:lnTo>
                  <a:lnTo>
                    <a:pt x="28828" y="11137"/>
                  </a:lnTo>
                  <a:lnTo>
                    <a:pt x="29172" y="10889"/>
                  </a:lnTo>
                  <a:lnTo>
                    <a:pt x="29502" y="10641"/>
                  </a:lnTo>
                  <a:lnTo>
                    <a:pt x="29816" y="10375"/>
                  </a:lnTo>
                  <a:lnTo>
                    <a:pt x="30101" y="10108"/>
                  </a:lnTo>
                  <a:lnTo>
                    <a:pt x="30355" y="9833"/>
                  </a:lnTo>
                  <a:lnTo>
                    <a:pt x="30595" y="9548"/>
                  </a:lnTo>
                  <a:lnTo>
                    <a:pt x="30820" y="9255"/>
                  </a:lnTo>
                  <a:lnTo>
                    <a:pt x="31014" y="8961"/>
                  </a:lnTo>
                  <a:lnTo>
                    <a:pt x="31179" y="8658"/>
                  </a:lnTo>
                  <a:lnTo>
                    <a:pt x="31329" y="8355"/>
                  </a:lnTo>
                  <a:lnTo>
                    <a:pt x="31448" y="8043"/>
                  </a:lnTo>
                  <a:lnTo>
                    <a:pt x="31553" y="7731"/>
                  </a:lnTo>
                  <a:lnTo>
                    <a:pt x="31628" y="7409"/>
                  </a:lnTo>
                  <a:lnTo>
                    <a:pt x="31673" y="7097"/>
                  </a:lnTo>
                  <a:lnTo>
                    <a:pt x="31688" y="6776"/>
                  </a:lnTo>
                  <a:lnTo>
                    <a:pt x="31688" y="6455"/>
                  </a:lnTo>
                  <a:lnTo>
                    <a:pt x="31673" y="6133"/>
                  </a:lnTo>
                  <a:lnTo>
                    <a:pt x="31613" y="5812"/>
                  </a:lnTo>
                  <a:lnTo>
                    <a:pt x="31538" y="5491"/>
                  </a:lnTo>
                  <a:lnTo>
                    <a:pt x="31434" y="5169"/>
                  </a:lnTo>
                  <a:lnTo>
                    <a:pt x="31299" y="4857"/>
                  </a:lnTo>
                  <a:lnTo>
                    <a:pt x="31149" y="4545"/>
                  </a:lnTo>
                  <a:lnTo>
                    <a:pt x="30954" y="4233"/>
                  </a:lnTo>
                  <a:lnTo>
                    <a:pt x="30745" y="3921"/>
                  </a:lnTo>
                  <a:lnTo>
                    <a:pt x="30505" y="3618"/>
                  </a:lnTo>
                  <a:lnTo>
                    <a:pt x="30250" y="3315"/>
                  </a:lnTo>
                  <a:lnTo>
                    <a:pt x="30250" y="3315"/>
                  </a:lnTo>
                  <a:lnTo>
                    <a:pt x="29951" y="3021"/>
                  </a:lnTo>
                  <a:lnTo>
                    <a:pt x="29637" y="2746"/>
                  </a:lnTo>
                  <a:lnTo>
                    <a:pt x="29307" y="2480"/>
                  </a:lnTo>
                  <a:lnTo>
                    <a:pt x="28963" y="2222"/>
                  </a:lnTo>
                  <a:lnTo>
                    <a:pt x="28603" y="1984"/>
                  </a:lnTo>
                  <a:lnTo>
                    <a:pt x="28214" y="1754"/>
                  </a:lnTo>
                  <a:lnTo>
                    <a:pt x="27810" y="1543"/>
                  </a:lnTo>
                  <a:lnTo>
                    <a:pt x="27405" y="1341"/>
                  </a:lnTo>
                  <a:lnTo>
                    <a:pt x="26971" y="1148"/>
                  </a:lnTo>
                  <a:lnTo>
                    <a:pt x="26537" y="974"/>
                  </a:lnTo>
                  <a:lnTo>
                    <a:pt x="26072" y="818"/>
                  </a:lnTo>
                  <a:lnTo>
                    <a:pt x="25608" y="671"/>
                  </a:lnTo>
                  <a:lnTo>
                    <a:pt x="25144" y="533"/>
                  </a:lnTo>
                  <a:lnTo>
                    <a:pt x="24665" y="414"/>
                  </a:lnTo>
                  <a:lnTo>
                    <a:pt x="24171" y="313"/>
                  </a:lnTo>
                  <a:lnTo>
                    <a:pt x="23661" y="221"/>
                  </a:lnTo>
                  <a:lnTo>
                    <a:pt x="23167" y="148"/>
                  </a:lnTo>
                  <a:lnTo>
                    <a:pt x="22658" y="83"/>
                  </a:lnTo>
                  <a:lnTo>
                    <a:pt x="22134" y="47"/>
                  </a:lnTo>
                  <a:lnTo>
                    <a:pt x="21625" y="10"/>
                  </a:lnTo>
                  <a:lnTo>
                    <a:pt x="21101" y="1"/>
                  </a:lnTo>
                  <a:lnTo>
                    <a:pt x="20577" y="1"/>
                  </a:lnTo>
                  <a:lnTo>
                    <a:pt x="20053" y="10"/>
                  </a:lnTo>
                  <a:lnTo>
                    <a:pt x="19528" y="47"/>
                  </a:lnTo>
                  <a:lnTo>
                    <a:pt x="19004" y="93"/>
                  </a:lnTo>
                  <a:lnTo>
                    <a:pt x="18480" y="157"/>
                  </a:lnTo>
                  <a:lnTo>
                    <a:pt x="17956" y="240"/>
                  </a:lnTo>
                  <a:lnTo>
                    <a:pt x="17447" y="331"/>
                  </a:lnTo>
                  <a:lnTo>
                    <a:pt x="16938" y="451"/>
                  </a:lnTo>
                  <a:lnTo>
                    <a:pt x="16429" y="579"/>
                  </a:lnTo>
                  <a:lnTo>
                    <a:pt x="15934" y="726"/>
                  </a:lnTo>
                  <a:lnTo>
                    <a:pt x="15455" y="891"/>
                  </a:lnTo>
                  <a:lnTo>
                    <a:pt x="15455" y="8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137aa9371db_0_160"/>
            <p:cNvSpPr/>
            <p:nvPr/>
          </p:nvSpPr>
          <p:spPr>
            <a:xfrm>
              <a:off x="-10684900" y="-4062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137aa9371db_0_160"/>
            <p:cNvSpPr/>
            <p:nvPr/>
          </p:nvSpPr>
          <p:spPr>
            <a:xfrm>
              <a:off x="-6633425" y="-5656575"/>
              <a:ext cx="792575" cy="420950"/>
            </a:xfrm>
            <a:custGeom>
              <a:avLst/>
              <a:gdLst/>
              <a:ahLst/>
              <a:cxnLst/>
              <a:rect l="l" t="t" r="r" b="b"/>
              <a:pathLst>
                <a:path w="31703" h="16838" extrusionOk="0">
                  <a:moveTo>
                    <a:pt x="20577" y="1"/>
                  </a:moveTo>
                  <a:lnTo>
                    <a:pt x="20052" y="19"/>
                  </a:lnTo>
                  <a:lnTo>
                    <a:pt x="19528" y="56"/>
                  </a:lnTo>
                  <a:lnTo>
                    <a:pt x="19004" y="102"/>
                  </a:lnTo>
                  <a:lnTo>
                    <a:pt x="18480" y="166"/>
                  </a:lnTo>
                  <a:lnTo>
                    <a:pt x="17971" y="249"/>
                  </a:lnTo>
                  <a:lnTo>
                    <a:pt x="17462" y="340"/>
                  </a:lnTo>
                  <a:lnTo>
                    <a:pt x="16953" y="450"/>
                  </a:lnTo>
                  <a:lnTo>
                    <a:pt x="16443" y="588"/>
                  </a:lnTo>
                  <a:lnTo>
                    <a:pt x="15949" y="735"/>
                  </a:lnTo>
                  <a:lnTo>
                    <a:pt x="15455" y="891"/>
                  </a:lnTo>
                  <a:lnTo>
                    <a:pt x="5407" y="4453"/>
                  </a:lnTo>
                  <a:lnTo>
                    <a:pt x="4943" y="4628"/>
                  </a:lnTo>
                  <a:lnTo>
                    <a:pt x="4478" y="4820"/>
                  </a:lnTo>
                  <a:lnTo>
                    <a:pt x="4044" y="5022"/>
                  </a:lnTo>
                  <a:lnTo>
                    <a:pt x="3625" y="5233"/>
                  </a:lnTo>
                  <a:lnTo>
                    <a:pt x="3235" y="5463"/>
                  </a:lnTo>
                  <a:lnTo>
                    <a:pt x="2861" y="5692"/>
                  </a:lnTo>
                  <a:lnTo>
                    <a:pt x="2517" y="5940"/>
                  </a:lnTo>
                  <a:lnTo>
                    <a:pt x="2187" y="6197"/>
                  </a:lnTo>
                  <a:lnTo>
                    <a:pt x="1888" y="6454"/>
                  </a:lnTo>
                  <a:lnTo>
                    <a:pt x="1603" y="6730"/>
                  </a:lnTo>
                  <a:lnTo>
                    <a:pt x="1334" y="7005"/>
                  </a:lnTo>
                  <a:lnTo>
                    <a:pt x="1094" y="7290"/>
                  </a:lnTo>
                  <a:lnTo>
                    <a:pt x="884" y="7574"/>
                  </a:lnTo>
                  <a:lnTo>
                    <a:pt x="690" y="7877"/>
                  </a:lnTo>
                  <a:lnTo>
                    <a:pt x="510" y="8171"/>
                  </a:lnTo>
                  <a:lnTo>
                    <a:pt x="375" y="8483"/>
                  </a:lnTo>
                  <a:lnTo>
                    <a:pt x="240" y="8786"/>
                  </a:lnTo>
                  <a:lnTo>
                    <a:pt x="151" y="9108"/>
                  </a:lnTo>
                  <a:lnTo>
                    <a:pt x="76" y="9420"/>
                  </a:lnTo>
                  <a:lnTo>
                    <a:pt x="31" y="9741"/>
                  </a:lnTo>
                  <a:lnTo>
                    <a:pt x="1" y="10053"/>
                  </a:lnTo>
                  <a:lnTo>
                    <a:pt x="1" y="10374"/>
                  </a:lnTo>
                  <a:lnTo>
                    <a:pt x="31" y="10696"/>
                  </a:lnTo>
                  <a:lnTo>
                    <a:pt x="76" y="11017"/>
                  </a:lnTo>
                  <a:lnTo>
                    <a:pt x="166" y="11338"/>
                  </a:lnTo>
                  <a:lnTo>
                    <a:pt x="270" y="11660"/>
                  </a:lnTo>
                  <a:lnTo>
                    <a:pt x="390" y="11972"/>
                  </a:lnTo>
                  <a:lnTo>
                    <a:pt x="555" y="12293"/>
                  </a:lnTo>
                  <a:lnTo>
                    <a:pt x="735" y="12605"/>
                  </a:lnTo>
                  <a:lnTo>
                    <a:pt x="944" y="12908"/>
                  </a:lnTo>
                  <a:lnTo>
                    <a:pt x="1184" y="13220"/>
                  </a:lnTo>
                  <a:lnTo>
                    <a:pt x="1453" y="13514"/>
                  </a:lnTo>
                  <a:lnTo>
                    <a:pt x="1648" y="13716"/>
                  </a:lnTo>
                  <a:lnTo>
                    <a:pt x="1843" y="13900"/>
                  </a:lnTo>
                  <a:lnTo>
                    <a:pt x="2067" y="14092"/>
                  </a:lnTo>
                  <a:lnTo>
                    <a:pt x="2277" y="14267"/>
                  </a:lnTo>
                  <a:lnTo>
                    <a:pt x="2517" y="14441"/>
                  </a:lnTo>
                  <a:lnTo>
                    <a:pt x="2741" y="14616"/>
                  </a:lnTo>
                  <a:lnTo>
                    <a:pt x="2996" y="14772"/>
                  </a:lnTo>
                  <a:lnTo>
                    <a:pt x="3235" y="14937"/>
                  </a:lnTo>
                  <a:lnTo>
                    <a:pt x="3505" y="15084"/>
                  </a:lnTo>
                  <a:lnTo>
                    <a:pt x="3775" y="15231"/>
                  </a:lnTo>
                  <a:lnTo>
                    <a:pt x="4044" y="15369"/>
                  </a:lnTo>
                  <a:lnTo>
                    <a:pt x="4314" y="15506"/>
                  </a:lnTo>
                  <a:lnTo>
                    <a:pt x="4613" y="15626"/>
                  </a:lnTo>
                  <a:lnTo>
                    <a:pt x="4898" y="15754"/>
                  </a:lnTo>
                  <a:lnTo>
                    <a:pt x="5197" y="15864"/>
                  </a:lnTo>
                  <a:lnTo>
                    <a:pt x="5497" y="15974"/>
                  </a:lnTo>
                  <a:lnTo>
                    <a:pt x="5811" y="16075"/>
                  </a:lnTo>
                  <a:lnTo>
                    <a:pt x="6126" y="16176"/>
                  </a:lnTo>
                  <a:lnTo>
                    <a:pt x="6440" y="16259"/>
                  </a:lnTo>
                  <a:lnTo>
                    <a:pt x="6755" y="16351"/>
                  </a:lnTo>
                  <a:lnTo>
                    <a:pt x="7084" y="16424"/>
                  </a:lnTo>
                  <a:lnTo>
                    <a:pt x="7413" y="16498"/>
                  </a:lnTo>
                  <a:lnTo>
                    <a:pt x="7743" y="16562"/>
                  </a:lnTo>
                  <a:lnTo>
                    <a:pt x="8072" y="16617"/>
                  </a:lnTo>
                  <a:lnTo>
                    <a:pt x="8417" y="16663"/>
                  </a:lnTo>
                  <a:lnTo>
                    <a:pt x="8761" y="16709"/>
                  </a:lnTo>
                  <a:lnTo>
                    <a:pt x="9106" y="16746"/>
                  </a:lnTo>
                  <a:lnTo>
                    <a:pt x="9450" y="16782"/>
                  </a:lnTo>
                  <a:lnTo>
                    <a:pt x="9794" y="16801"/>
                  </a:lnTo>
                  <a:lnTo>
                    <a:pt x="10139" y="16819"/>
                  </a:lnTo>
                  <a:lnTo>
                    <a:pt x="10483" y="16828"/>
                  </a:lnTo>
                  <a:lnTo>
                    <a:pt x="10843" y="16837"/>
                  </a:lnTo>
                  <a:lnTo>
                    <a:pt x="11187" y="16828"/>
                  </a:lnTo>
                  <a:lnTo>
                    <a:pt x="11532" y="16819"/>
                  </a:lnTo>
                  <a:lnTo>
                    <a:pt x="11876" y="16801"/>
                  </a:lnTo>
                  <a:lnTo>
                    <a:pt x="12220" y="16782"/>
                  </a:lnTo>
                  <a:lnTo>
                    <a:pt x="12565" y="16755"/>
                  </a:lnTo>
                  <a:lnTo>
                    <a:pt x="12909" y="16709"/>
                  </a:lnTo>
                  <a:lnTo>
                    <a:pt x="13254" y="16672"/>
                  </a:lnTo>
                  <a:lnTo>
                    <a:pt x="13598" y="16617"/>
                  </a:lnTo>
                  <a:lnTo>
                    <a:pt x="13943" y="16562"/>
                  </a:lnTo>
                  <a:lnTo>
                    <a:pt x="14272" y="16489"/>
                  </a:lnTo>
                  <a:lnTo>
                    <a:pt x="14616" y="16415"/>
                  </a:lnTo>
                  <a:lnTo>
                    <a:pt x="14946" y="16342"/>
                  </a:lnTo>
                  <a:lnTo>
                    <a:pt x="15275" y="16250"/>
                  </a:lnTo>
                  <a:lnTo>
                    <a:pt x="15605" y="16158"/>
                  </a:lnTo>
                  <a:lnTo>
                    <a:pt x="15919" y="16057"/>
                  </a:lnTo>
                  <a:lnTo>
                    <a:pt x="16249" y="15947"/>
                  </a:lnTo>
                  <a:lnTo>
                    <a:pt x="26282" y="12385"/>
                  </a:lnTo>
                  <a:lnTo>
                    <a:pt x="26761" y="12210"/>
                  </a:lnTo>
                  <a:lnTo>
                    <a:pt x="27210" y="12018"/>
                  </a:lnTo>
                  <a:lnTo>
                    <a:pt x="27645" y="11816"/>
                  </a:lnTo>
                  <a:lnTo>
                    <a:pt x="28064" y="11605"/>
                  </a:lnTo>
                  <a:lnTo>
                    <a:pt x="28453" y="11375"/>
                  </a:lnTo>
                  <a:lnTo>
                    <a:pt x="28828" y="11146"/>
                  </a:lnTo>
                  <a:lnTo>
                    <a:pt x="29187" y="10898"/>
                  </a:lnTo>
                  <a:lnTo>
                    <a:pt x="29517" y="10641"/>
                  </a:lnTo>
                  <a:lnTo>
                    <a:pt x="29816" y="10384"/>
                  </a:lnTo>
                  <a:lnTo>
                    <a:pt x="30101" y="10108"/>
                  </a:lnTo>
                  <a:lnTo>
                    <a:pt x="30370" y="9833"/>
                  </a:lnTo>
                  <a:lnTo>
                    <a:pt x="30610" y="9548"/>
                  </a:lnTo>
                  <a:lnTo>
                    <a:pt x="30819" y="9264"/>
                  </a:lnTo>
                  <a:lnTo>
                    <a:pt x="31014" y="8961"/>
                  </a:lnTo>
                  <a:lnTo>
                    <a:pt x="31179" y="8667"/>
                  </a:lnTo>
                  <a:lnTo>
                    <a:pt x="31329" y="8355"/>
                  </a:lnTo>
                  <a:lnTo>
                    <a:pt x="31448" y="8052"/>
                  </a:lnTo>
                  <a:lnTo>
                    <a:pt x="31553" y="7740"/>
                  </a:lnTo>
                  <a:lnTo>
                    <a:pt x="31628" y="7418"/>
                  </a:lnTo>
                  <a:lnTo>
                    <a:pt x="31673" y="7097"/>
                  </a:lnTo>
                  <a:lnTo>
                    <a:pt x="31703" y="6785"/>
                  </a:lnTo>
                  <a:lnTo>
                    <a:pt x="31703" y="6464"/>
                  </a:lnTo>
                  <a:lnTo>
                    <a:pt x="31673" y="6142"/>
                  </a:lnTo>
                  <a:lnTo>
                    <a:pt x="31613" y="5821"/>
                  </a:lnTo>
                  <a:lnTo>
                    <a:pt x="31538" y="5500"/>
                  </a:lnTo>
                  <a:lnTo>
                    <a:pt x="31433" y="5178"/>
                  </a:lnTo>
                  <a:lnTo>
                    <a:pt x="31299" y="4857"/>
                  </a:lnTo>
                  <a:lnTo>
                    <a:pt x="31149" y="4545"/>
                  </a:lnTo>
                  <a:lnTo>
                    <a:pt x="30969" y="4233"/>
                  </a:lnTo>
                  <a:lnTo>
                    <a:pt x="30760" y="3921"/>
                  </a:lnTo>
                  <a:lnTo>
                    <a:pt x="30520" y="3618"/>
                  </a:lnTo>
                  <a:lnTo>
                    <a:pt x="30250" y="3324"/>
                  </a:lnTo>
                  <a:lnTo>
                    <a:pt x="29951" y="3030"/>
                  </a:lnTo>
                  <a:lnTo>
                    <a:pt x="29651" y="2746"/>
                  </a:lnTo>
                  <a:lnTo>
                    <a:pt x="29307" y="2479"/>
                  </a:lnTo>
                  <a:lnTo>
                    <a:pt x="28963" y="2231"/>
                  </a:lnTo>
                  <a:lnTo>
                    <a:pt x="28603" y="1993"/>
                  </a:lnTo>
                  <a:lnTo>
                    <a:pt x="28214" y="1763"/>
                  </a:lnTo>
                  <a:lnTo>
                    <a:pt x="27809" y="1543"/>
                  </a:lnTo>
                  <a:lnTo>
                    <a:pt x="27405" y="1341"/>
                  </a:lnTo>
                  <a:lnTo>
                    <a:pt x="26971" y="1157"/>
                  </a:lnTo>
                  <a:lnTo>
                    <a:pt x="26537" y="983"/>
                  </a:lnTo>
                  <a:lnTo>
                    <a:pt x="26072" y="818"/>
                  </a:lnTo>
                  <a:lnTo>
                    <a:pt x="25608" y="671"/>
                  </a:lnTo>
                  <a:lnTo>
                    <a:pt x="25144" y="542"/>
                  </a:lnTo>
                  <a:lnTo>
                    <a:pt x="24665" y="423"/>
                  </a:lnTo>
                  <a:lnTo>
                    <a:pt x="24171" y="322"/>
                  </a:lnTo>
                  <a:lnTo>
                    <a:pt x="23676" y="230"/>
                  </a:lnTo>
                  <a:lnTo>
                    <a:pt x="23167" y="157"/>
                  </a:lnTo>
                  <a:lnTo>
                    <a:pt x="22658" y="92"/>
                  </a:lnTo>
                  <a:lnTo>
                    <a:pt x="22134" y="47"/>
                  </a:lnTo>
                  <a:lnTo>
                    <a:pt x="21625" y="19"/>
                  </a:lnTo>
                  <a:lnTo>
                    <a:pt x="21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137aa9371db_0_160"/>
            <p:cNvSpPr/>
            <p:nvPr/>
          </p:nvSpPr>
          <p:spPr>
            <a:xfrm>
              <a:off x="-6633425" y="-5656575"/>
              <a:ext cx="792575" cy="420950"/>
            </a:xfrm>
            <a:custGeom>
              <a:avLst/>
              <a:gdLst/>
              <a:ahLst/>
              <a:cxnLst/>
              <a:rect l="l" t="t" r="r" b="b"/>
              <a:pathLst>
                <a:path w="31703" h="16838" fill="none" extrusionOk="0">
                  <a:moveTo>
                    <a:pt x="15455" y="891"/>
                  </a:moveTo>
                  <a:lnTo>
                    <a:pt x="5407" y="4453"/>
                  </a:lnTo>
                  <a:lnTo>
                    <a:pt x="5407" y="4453"/>
                  </a:lnTo>
                  <a:lnTo>
                    <a:pt x="4943" y="4628"/>
                  </a:lnTo>
                  <a:lnTo>
                    <a:pt x="4478" y="4820"/>
                  </a:lnTo>
                  <a:lnTo>
                    <a:pt x="4044" y="5022"/>
                  </a:lnTo>
                  <a:lnTo>
                    <a:pt x="3625" y="5233"/>
                  </a:lnTo>
                  <a:lnTo>
                    <a:pt x="3235" y="5463"/>
                  </a:lnTo>
                  <a:lnTo>
                    <a:pt x="2861" y="5692"/>
                  </a:lnTo>
                  <a:lnTo>
                    <a:pt x="2517" y="5940"/>
                  </a:lnTo>
                  <a:lnTo>
                    <a:pt x="2187" y="6197"/>
                  </a:lnTo>
                  <a:lnTo>
                    <a:pt x="1888" y="6454"/>
                  </a:lnTo>
                  <a:lnTo>
                    <a:pt x="1603" y="6730"/>
                  </a:lnTo>
                  <a:lnTo>
                    <a:pt x="1334" y="7005"/>
                  </a:lnTo>
                  <a:lnTo>
                    <a:pt x="1094" y="7290"/>
                  </a:lnTo>
                  <a:lnTo>
                    <a:pt x="884" y="7574"/>
                  </a:lnTo>
                  <a:lnTo>
                    <a:pt x="690" y="7877"/>
                  </a:lnTo>
                  <a:lnTo>
                    <a:pt x="510" y="8171"/>
                  </a:lnTo>
                  <a:lnTo>
                    <a:pt x="375" y="8483"/>
                  </a:lnTo>
                  <a:lnTo>
                    <a:pt x="240" y="8786"/>
                  </a:lnTo>
                  <a:lnTo>
                    <a:pt x="151" y="9108"/>
                  </a:lnTo>
                  <a:lnTo>
                    <a:pt x="76" y="9420"/>
                  </a:lnTo>
                  <a:lnTo>
                    <a:pt x="31" y="9741"/>
                  </a:lnTo>
                  <a:lnTo>
                    <a:pt x="1" y="10053"/>
                  </a:lnTo>
                  <a:lnTo>
                    <a:pt x="1" y="10374"/>
                  </a:lnTo>
                  <a:lnTo>
                    <a:pt x="31" y="10696"/>
                  </a:lnTo>
                  <a:lnTo>
                    <a:pt x="76" y="11017"/>
                  </a:lnTo>
                  <a:lnTo>
                    <a:pt x="166" y="11338"/>
                  </a:lnTo>
                  <a:lnTo>
                    <a:pt x="270" y="11660"/>
                  </a:lnTo>
                  <a:lnTo>
                    <a:pt x="390" y="11972"/>
                  </a:lnTo>
                  <a:lnTo>
                    <a:pt x="555" y="12293"/>
                  </a:lnTo>
                  <a:lnTo>
                    <a:pt x="735" y="12605"/>
                  </a:lnTo>
                  <a:lnTo>
                    <a:pt x="944" y="12908"/>
                  </a:lnTo>
                  <a:lnTo>
                    <a:pt x="1184" y="13220"/>
                  </a:lnTo>
                  <a:lnTo>
                    <a:pt x="1453" y="13514"/>
                  </a:lnTo>
                  <a:lnTo>
                    <a:pt x="1453" y="13514"/>
                  </a:lnTo>
                  <a:lnTo>
                    <a:pt x="1648" y="13716"/>
                  </a:lnTo>
                  <a:lnTo>
                    <a:pt x="1843" y="13900"/>
                  </a:lnTo>
                  <a:lnTo>
                    <a:pt x="2067" y="14092"/>
                  </a:lnTo>
                  <a:lnTo>
                    <a:pt x="2277" y="14267"/>
                  </a:lnTo>
                  <a:lnTo>
                    <a:pt x="2517" y="14441"/>
                  </a:lnTo>
                  <a:lnTo>
                    <a:pt x="2741" y="14616"/>
                  </a:lnTo>
                  <a:lnTo>
                    <a:pt x="2996" y="14772"/>
                  </a:lnTo>
                  <a:lnTo>
                    <a:pt x="3235" y="14937"/>
                  </a:lnTo>
                  <a:lnTo>
                    <a:pt x="3505" y="15084"/>
                  </a:lnTo>
                  <a:lnTo>
                    <a:pt x="3775" y="15231"/>
                  </a:lnTo>
                  <a:lnTo>
                    <a:pt x="4044" y="15369"/>
                  </a:lnTo>
                  <a:lnTo>
                    <a:pt x="4314" y="15506"/>
                  </a:lnTo>
                  <a:lnTo>
                    <a:pt x="4613" y="15626"/>
                  </a:lnTo>
                  <a:lnTo>
                    <a:pt x="4898" y="15754"/>
                  </a:lnTo>
                  <a:lnTo>
                    <a:pt x="5197" y="15864"/>
                  </a:lnTo>
                  <a:lnTo>
                    <a:pt x="5497" y="15974"/>
                  </a:lnTo>
                  <a:lnTo>
                    <a:pt x="5811" y="16075"/>
                  </a:lnTo>
                  <a:lnTo>
                    <a:pt x="6126" y="16176"/>
                  </a:lnTo>
                  <a:lnTo>
                    <a:pt x="6440" y="16259"/>
                  </a:lnTo>
                  <a:lnTo>
                    <a:pt x="6755" y="16351"/>
                  </a:lnTo>
                  <a:lnTo>
                    <a:pt x="7084" y="16424"/>
                  </a:lnTo>
                  <a:lnTo>
                    <a:pt x="7413" y="16498"/>
                  </a:lnTo>
                  <a:lnTo>
                    <a:pt x="7743" y="16562"/>
                  </a:lnTo>
                  <a:lnTo>
                    <a:pt x="8072" y="16617"/>
                  </a:lnTo>
                  <a:lnTo>
                    <a:pt x="8417" y="16663"/>
                  </a:lnTo>
                  <a:lnTo>
                    <a:pt x="8761" y="16709"/>
                  </a:lnTo>
                  <a:lnTo>
                    <a:pt x="9106" y="16746"/>
                  </a:lnTo>
                  <a:lnTo>
                    <a:pt x="9450" y="16782"/>
                  </a:lnTo>
                  <a:lnTo>
                    <a:pt x="9794" y="16801"/>
                  </a:lnTo>
                  <a:lnTo>
                    <a:pt x="10139" y="16819"/>
                  </a:lnTo>
                  <a:lnTo>
                    <a:pt x="10483" y="16828"/>
                  </a:lnTo>
                  <a:lnTo>
                    <a:pt x="10843" y="16837"/>
                  </a:lnTo>
                  <a:lnTo>
                    <a:pt x="10843" y="16837"/>
                  </a:lnTo>
                  <a:lnTo>
                    <a:pt x="11187" y="16828"/>
                  </a:lnTo>
                  <a:lnTo>
                    <a:pt x="11532" y="16819"/>
                  </a:lnTo>
                  <a:lnTo>
                    <a:pt x="11876" y="16801"/>
                  </a:lnTo>
                  <a:lnTo>
                    <a:pt x="12220" y="16782"/>
                  </a:lnTo>
                  <a:lnTo>
                    <a:pt x="12565" y="16755"/>
                  </a:lnTo>
                  <a:lnTo>
                    <a:pt x="12909" y="16709"/>
                  </a:lnTo>
                  <a:lnTo>
                    <a:pt x="13254" y="16672"/>
                  </a:lnTo>
                  <a:lnTo>
                    <a:pt x="13598" y="16617"/>
                  </a:lnTo>
                  <a:lnTo>
                    <a:pt x="13943" y="16562"/>
                  </a:lnTo>
                  <a:lnTo>
                    <a:pt x="14272" y="16489"/>
                  </a:lnTo>
                  <a:lnTo>
                    <a:pt x="14616" y="16415"/>
                  </a:lnTo>
                  <a:lnTo>
                    <a:pt x="14946" y="16342"/>
                  </a:lnTo>
                  <a:lnTo>
                    <a:pt x="15275" y="16250"/>
                  </a:lnTo>
                  <a:lnTo>
                    <a:pt x="15605" y="16158"/>
                  </a:lnTo>
                  <a:lnTo>
                    <a:pt x="15919" y="16057"/>
                  </a:lnTo>
                  <a:lnTo>
                    <a:pt x="16249" y="15947"/>
                  </a:lnTo>
                  <a:lnTo>
                    <a:pt x="26282" y="12385"/>
                  </a:lnTo>
                  <a:lnTo>
                    <a:pt x="26282" y="12385"/>
                  </a:lnTo>
                  <a:lnTo>
                    <a:pt x="26761" y="12210"/>
                  </a:lnTo>
                  <a:lnTo>
                    <a:pt x="27210" y="12018"/>
                  </a:lnTo>
                  <a:lnTo>
                    <a:pt x="27645" y="11816"/>
                  </a:lnTo>
                  <a:lnTo>
                    <a:pt x="28064" y="11605"/>
                  </a:lnTo>
                  <a:lnTo>
                    <a:pt x="28453" y="11375"/>
                  </a:lnTo>
                  <a:lnTo>
                    <a:pt x="28828" y="11146"/>
                  </a:lnTo>
                  <a:lnTo>
                    <a:pt x="29187" y="10898"/>
                  </a:lnTo>
                  <a:lnTo>
                    <a:pt x="29517" y="10641"/>
                  </a:lnTo>
                  <a:lnTo>
                    <a:pt x="29816" y="10384"/>
                  </a:lnTo>
                  <a:lnTo>
                    <a:pt x="30101" y="10108"/>
                  </a:lnTo>
                  <a:lnTo>
                    <a:pt x="30370" y="9833"/>
                  </a:lnTo>
                  <a:lnTo>
                    <a:pt x="30610" y="9548"/>
                  </a:lnTo>
                  <a:lnTo>
                    <a:pt x="30819" y="9264"/>
                  </a:lnTo>
                  <a:lnTo>
                    <a:pt x="31014" y="8961"/>
                  </a:lnTo>
                  <a:lnTo>
                    <a:pt x="31179" y="8667"/>
                  </a:lnTo>
                  <a:lnTo>
                    <a:pt x="31329" y="8355"/>
                  </a:lnTo>
                  <a:lnTo>
                    <a:pt x="31448" y="8052"/>
                  </a:lnTo>
                  <a:lnTo>
                    <a:pt x="31553" y="7740"/>
                  </a:lnTo>
                  <a:lnTo>
                    <a:pt x="31628" y="7418"/>
                  </a:lnTo>
                  <a:lnTo>
                    <a:pt x="31673" y="7097"/>
                  </a:lnTo>
                  <a:lnTo>
                    <a:pt x="31703" y="6785"/>
                  </a:lnTo>
                  <a:lnTo>
                    <a:pt x="31703" y="6464"/>
                  </a:lnTo>
                  <a:lnTo>
                    <a:pt x="31673" y="6142"/>
                  </a:lnTo>
                  <a:lnTo>
                    <a:pt x="31613" y="5821"/>
                  </a:lnTo>
                  <a:lnTo>
                    <a:pt x="31538" y="5500"/>
                  </a:lnTo>
                  <a:lnTo>
                    <a:pt x="31433" y="5178"/>
                  </a:lnTo>
                  <a:lnTo>
                    <a:pt x="31299" y="4857"/>
                  </a:lnTo>
                  <a:lnTo>
                    <a:pt x="31149" y="4545"/>
                  </a:lnTo>
                  <a:lnTo>
                    <a:pt x="30969" y="4233"/>
                  </a:lnTo>
                  <a:lnTo>
                    <a:pt x="30760" y="3921"/>
                  </a:lnTo>
                  <a:lnTo>
                    <a:pt x="30520" y="3618"/>
                  </a:lnTo>
                  <a:lnTo>
                    <a:pt x="30250" y="3324"/>
                  </a:lnTo>
                  <a:lnTo>
                    <a:pt x="30250" y="3324"/>
                  </a:lnTo>
                  <a:lnTo>
                    <a:pt x="29951" y="3030"/>
                  </a:lnTo>
                  <a:lnTo>
                    <a:pt x="29651" y="2746"/>
                  </a:lnTo>
                  <a:lnTo>
                    <a:pt x="29307" y="2479"/>
                  </a:lnTo>
                  <a:lnTo>
                    <a:pt x="28963" y="2231"/>
                  </a:lnTo>
                  <a:lnTo>
                    <a:pt x="28603" y="1993"/>
                  </a:lnTo>
                  <a:lnTo>
                    <a:pt x="28214" y="1763"/>
                  </a:lnTo>
                  <a:lnTo>
                    <a:pt x="27809" y="1543"/>
                  </a:lnTo>
                  <a:lnTo>
                    <a:pt x="27405" y="1341"/>
                  </a:lnTo>
                  <a:lnTo>
                    <a:pt x="26971" y="1157"/>
                  </a:lnTo>
                  <a:lnTo>
                    <a:pt x="26537" y="983"/>
                  </a:lnTo>
                  <a:lnTo>
                    <a:pt x="26072" y="818"/>
                  </a:lnTo>
                  <a:lnTo>
                    <a:pt x="25608" y="671"/>
                  </a:lnTo>
                  <a:lnTo>
                    <a:pt x="25144" y="542"/>
                  </a:lnTo>
                  <a:lnTo>
                    <a:pt x="24665" y="423"/>
                  </a:lnTo>
                  <a:lnTo>
                    <a:pt x="24171" y="322"/>
                  </a:lnTo>
                  <a:lnTo>
                    <a:pt x="23676" y="230"/>
                  </a:lnTo>
                  <a:lnTo>
                    <a:pt x="23167" y="157"/>
                  </a:lnTo>
                  <a:lnTo>
                    <a:pt x="22658" y="92"/>
                  </a:lnTo>
                  <a:lnTo>
                    <a:pt x="22134" y="47"/>
                  </a:lnTo>
                  <a:lnTo>
                    <a:pt x="21625" y="19"/>
                  </a:lnTo>
                  <a:lnTo>
                    <a:pt x="21101" y="1"/>
                  </a:lnTo>
                  <a:lnTo>
                    <a:pt x="20577" y="1"/>
                  </a:lnTo>
                  <a:lnTo>
                    <a:pt x="20052" y="19"/>
                  </a:lnTo>
                  <a:lnTo>
                    <a:pt x="19528" y="56"/>
                  </a:lnTo>
                  <a:lnTo>
                    <a:pt x="19004" y="102"/>
                  </a:lnTo>
                  <a:lnTo>
                    <a:pt x="18480" y="166"/>
                  </a:lnTo>
                  <a:lnTo>
                    <a:pt x="17971" y="249"/>
                  </a:lnTo>
                  <a:lnTo>
                    <a:pt x="17462" y="340"/>
                  </a:lnTo>
                  <a:lnTo>
                    <a:pt x="16953" y="450"/>
                  </a:lnTo>
                  <a:lnTo>
                    <a:pt x="16443" y="588"/>
                  </a:lnTo>
                  <a:lnTo>
                    <a:pt x="15949" y="735"/>
                  </a:lnTo>
                  <a:lnTo>
                    <a:pt x="15455" y="891"/>
                  </a:lnTo>
                  <a:lnTo>
                    <a:pt x="15455" y="8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137aa9371db_0_160"/>
            <p:cNvSpPr/>
            <p:nvPr/>
          </p:nvSpPr>
          <p:spPr>
            <a:xfrm>
              <a:off x="-6247050" y="-563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137aa9371db_0_160"/>
            <p:cNvSpPr/>
            <p:nvPr/>
          </p:nvSpPr>
          <p:spPr>
            <a:xfrm>
              <a:off x="-7518075" y="-3541650"/>
              <a:ext cx="686275" cy="485900"/>
            </a:xfrm>
            <a:custGeom>
              <a:avLst/>
              <a:gdLst/>
              <a:ahLst/>
              <a:cxnLst/>
              <a:rect l="l" t="t" r="r" b="b"/>
              <a:pathLst>
                <a:path w="27451" h="19436" extrusionOk="0">
                  <a:moveTo>
                    <a:pt x="10543" y="0"/>
                  </a:moveTo>
                  <a:lnTo>
                    <a:pt x="10019" y="19"/>
                  </a:lnTo>
                  <a:lnTo>
                    <a:pt x="9495" y="46"/>
                  </a:lnTo>
                  <a:lnTo>
                    <a:pt x="8971" y="101"/>
                  </a:lnTo>
                  <a:lnTo>
                    <a:pt x="8447" y="156"/>
                  </a:lnTo>
                  <a:lnTo>
                    <a:pt x="7923" y="239"/>
                  </a:lnTo>
                  <a:lnTo>
                    <a:pt x="7414" y="340"/>
                  </a:lnTo>
                  <a:lnTo>
                    <a:pt x="6904" y="450"/>
                  </a:lnTo>
                  <a:lnTo>
                    <a:pt x="6395" y="579"/>
                  </a:lnTo>
                  <a:lnTo>
                    <a:pt x="5901" y="726"/>
                  </a:lnTo>
                  <a:lnTo>
                    <a:pt x="5422" y="891"/>
                  </a:lnTo>
                  <a:lnTo>
                    <a:pt x="4943" y="1065"/>
                  </a:lnTo>
                  <a:lnTo>
                    <a:pt x="4478" y="1258"/>
                  </a:lnTo>
                  <a:lnTo>
                    <a:pt x="4044" y="1460"/>
                  </a:lnTo>
                  <a:lnTo>
                    <a:pt x="3640" y="1671"/>
                  </a:lnTo>
                  <a:lnTo>
                    <a:pt x="3235" y="1901"/>
                  </a:lnTo>
                  <a:lnTo>
                    <a:pt x="2876" y="2130"/>
                  </a:lnTo>
                  <a:lnTo>
                    <a:pt x="2517" y="2378"/>
                  </a:lnTo>
                  <a:lnTo>
                    <a:pt x="2187" y="2626"/>
                  </a:lnTo>
                  <a:lnTo>
                    <a:pt x="1888" y="2892"/>
                  </a:lnTo>
                  <a:lnTo>
                    <a:pt x="1603" y="3158"/>
                  </a:lnTo>
                  <a:lnTo>
                    <a:pt x="1334" y="3443"/>
                  </a:lnTo>
                  <a:lnTo>
                    <a:pt x="1094" y="3728"/>
                  </a:lnTo>
                  <a:lnTo>
                    <a:pt x="884" y="4012"/>
                  </a:lnTo>
                  <a:lnTo>
                    <a:pt x="690" y="4306"/>
                  </a:lnTo>
                  <a:lnTo>
                    <a:pt x="510" y="4609"/>
                  </a:lnTo>
                  <a:lnTo>
                    <a:pt x="375" y="4921"/>
                  </a:lnTo>
                  <a:lnTo>
                    <a:pt x="240" y="5224"/>
                  </a:lnTo>
                  <a:lnTo>
                    <a:pt x="151" y="5536"/>
                  </a:lnTo>
                  <a:lnTo>
                    <a:pt x="76" y="5857"/>
                  </a:lnTo>
                  <a:lnTo>
                    <a:pt x="31" y="6169"/>
                  </a:lnTo>
                  <a:lnTo>
                    <a:pt x="1" y="6491"/>
                  </a:lnTo>
                  <a:lnTo>
                    <a:pt x="1" y="6812"/>
                  </a:lnTo>
                  <a:lnTo>
                    <a:pt x="31" y="7133"/>
                  </a:lnTo>
                  <a:lnTo>
                    <a:pt x="76" y="7455"/>
                  </a:lnTo>
                  <a:lnTo>
                    <a:pt x="151" y="7776"/>
                  </a:lnTo>
                  <a:lnTo>
                    <a:pt x="255" y="8097"/>
                  </a:lnTo>
                  <a:lnTo>
                    <a:pt x="390" y="8409"/>
                  </a:lnTo>
                  <a:lnTo>
                    <a:pt x="540" y="8731"/>
                  </a:lnTo>
                  <a:lnTo>
                    <a:pt x="735" y="9043"/>
                  </a:lnTo>
                  <a:lnTo>
                    <a:pt x="944" y="9346"/>
                  </a:lnTo>
                  <a:lnTo>
                    <a:pt x="1184" y="9658"/>
                  </a:lnTo>
                  <a:lnTo>
                    <a:pt x="1438" y="9952"/>
                  </a:lnTo>
                  <a:lnTo>
                    <a:pt x="7249" y="16112"/>
                  </a:lnTo>
                  <a:lnTo>
                    <a:pt x="7428" y="16314"/>
                  </a:lnTo>
                  <a:lnTo>
                    <a:pt x="7638" y="16507"/>
                  </a:lnTo>
                  <a:lnTo>
                    <a:pt x="7848" y="16690"/>
                  </a:lnTo>
                  <a:lnTo>
                    <a:pt x="8072" y="16865"/>
                  </a:lnTo>
                  <a:lnTo>
                    <a:pt x="8297" y="17039"/>
                  </a:lnTo>
                  <a:lnTo>
                    <a:pt x="8537" y="17213"/>
                  </a:lnTo>
                  <a:lnTo>
                    <a:pt x="8776" y="17379"/>
                  </a:lnTo>
                  <a:lnTo>
                    <a:pt x="9031" y="17535"/>
                  </a:lnTo>
                  <a:lnTo>
                    <a:pt x="9285" y="17682"/>
                  </a:lnTo>
                  <a:lnTo>
                    <a:pt x="9555" y="17828"/>
                  </a:lnTo>
                  <a:lnTo>
                    <a:pt x="9824" y="17966"/>
                  </a:lnTo>
                  <a:lnTo>
                    <a:pt x="10109" y="18104"/>
                  </a:lnTo>
                  <a:lnTo>
                    <a:pt x="10394" y="18232"/>
                  </a:lnTo>
                  <a:lnTo>
                    <a:pt x="10678" y="18352"/>
                  </a:lnTo>
                  <a:lnTo>
                    <a:pt x="10978" y="18462"/>
                  </a:lnTo>
                  <a:lnTo>
                    <a:pt x="11277" y="18572"/>
                  </a:lnTo>
                  <a:lnTo>
                    <a:pt x="11592" y="18673"/>
                  </a:lnTo>
                  <a:lnTo>
                    <a:pt x="11906" y="18774"/>
                  </a:lnTo>
                  <a:lnTo>
                    <a:pt x="12220" y="18866"/>
                  </a:lnTo>
                  <a:lnTo>
                    <a:pt x="12550" y="18948"/>
                  </a:lnTo>
                  <a:lnTo>
                    <a:pt x="12864" y="19022"/>
                  </a:lnTo>
                  <a:lnTo>
                    <a:pt x="13194" y="19095"/>
                  </a:lnTo>
                  <a:lnTo>
                    <a:pt x="13538" y="19160"/>
                  </a:lnTo>
                  <a:lnTo>
                    <a:pt x="13868" y="19215"/>
                  </a:lnTo>
                  <a:lnTo>
                    <a:pt x="14212" y="19270"/>
                  </a:lnTo>
                  <a:lnTo>
                    <a:pt x="14542" y="19316"/>
                  </a:lnTo>
                  <a:lnTo>
                    <a:pt x="14886" y="19352"/>
                  </a:lnTo>
                  <a:lnTo>
                    <a:pt x="15230" y="19380"/>
                  </a:lnTo>
                  <a:lnTo>
                    <a:pt x="15575" y="19408"/>
                  </a:lnTo>
                  <a:lnTo>
                    <a:pt x="15934" y="19426"/>
                  </a:lnTo>
                  <a:lnTo>
                    <a:pt x="16279" y="19435"/>
                  </a:lnTo>
                  <a:lnTo>
                    <a:pt x="16968" y="19435"/>
                  </a:lnTo>
                  <a:lnTo>
                    <a:pt x="17312" y="19426"/>
                  </a:lnTo>
                  <a:lnTo>
                    <a:pt x="17656" y="19408"/>
                  </a:lnTo>
                  <a:lnTo>
                    <a:pt x="18001" y="19380"/>
                  </a:lnTo>
                  <a:lnTo>
                    <a:pt x="18345" y="19352"/>
                  </a:lnTo>
                  <a:lnTo>
                    <a:pt x="18690" y="19316"/>
                  </a:lnTo>
                  <a:lnTo>
                    <a:pt x="19034" y="19270"/>
                  </a:lnTo>
                  <a:lnTo>
                    <a:pt x="19379" y="19215"/>
                  </a:lnTo>
                  <a:lnTo>
                    <a:pt x="19723" y="19160"/>
                  </a:lnTo>
                  <a:lnTo>
                    <a:pt x="20052" y="19095"/>
                  </a:lnTo>
                  <a:lnTo>
                    <a:pt x="20397" y="19022"/>
                  </a:lnTo>
                  <a:lnTo>
                    <a:pt x="20726" y="18939"/>
                  </a:lnTo>
                  <a:lnTo>
                    <a:pt x="21056" y="18857"/>
                  </a:lnTo>
                  <a:lnTo>
                    <a:pt x="21385" y="18756"/>
                  </a:lnTo>
                  <a:lnTo>
                    <a:pt x="21700" y="18655"/>
                  </a:lnTo>
                  <a:lnTo>
                    <a:pt x="22029" y="18545"/>
                  </a:lnTo>
                  <a:lnTo>
                    <a:pt x="22508" y="18370"/>
                  </a:lnTo>
                  <a:lnTo>
                    <a:pt x="22958" y="18177"/>
                  </a:lnTo>
                  <a:lnTo>
                    <a:pt x="23392" y="17975"/>
                  </a:lnTo>
                  <a:lnTo>
                    <a:pt x="23811" y="17764"/>
                  </a:lnTo>
                  <a:lnTo>
                    <a:pt x="24201" y="17535"/>
                  </a:lnTo>
                  <a:lnTo>
                    <a:pt x="24575" y="17305"/>
                  </a:lnTo>
                  <a:lnTo>
                    <a:pt x="24919" y="17057"/>
                  </a:lnTo>
                  <a:lnTo>
                    <a:pt x="25249" y="16800"/>
                  </a:lnTo>
                  <a:lnTo>
                    <a:pt x="25563" y="16543"/>
                  </a:lnTo>
                  <a:lnTo>
                    <a:pt x="25848" y="16268"/>
                  </a:lnTo>
                  <a:lnTo>
                    <a:pt x="26102" y="15992"/>
                  </a:lnTo>
                  <a:lnTo>
                    <a:pt x="26342" y="15708"/>
                  </a:lnTo>
                  <a:lnTo>
                    <a:pt x="26567" y="15423"/>
                  </a:lnTo>
                  <a:lnTo>
                    <a:pt x="26761" y="15120"/>
                  </a:lnTo>
                  <a:lnTo>
                    <a:pt x="26926" y="14827"/>
                  </a:lnTo>
                  <a:lnTo>
                    <a:pt x="27076" y="14514"/>
                  </a:lnTo>
                  <a:lnTo>
                    <a:pt x="27196" y="14211"/>
                  </a:lnTo>
                  <a:lnTo>
                    <a:pt x="27300" y="13899"/>
                  </a:lnTo>
                  <a:lnTo>
                    <a:pt x="27375" y="13578"/>
                  </a:lnTo>
                  <a:lnTo>
                    <a:pt x="27420" y="13257"/>
                  </a:lnTo>
                  <a:lnTo>
                    <a:pt x="27450" y="12945"/>
                  </a:lnTo>
                  <a:lnTo>
                    <a:pt x="27450" y="12623"/>
                  </a:lnTo>
                  <a:lnTo>
                    <a:pt x="27420" y="12302"/>
                  </a:lnTo>
                  <a:lnTo>
                    <a:pt x="27375" y="11981"/>
                  </a:lnTo>
                  <a:lnTo>
                    <a:pt x="27285" y="11659"/>
                  </a:lnTo>
                  <a:lnTo>
                    <a:pt x="27181" y="11338"/>
                  </a:lnTo>
                  <a:lnTo>
                    <a:pt x="27061" y="11026"/>
                  </a:lnTo>
                  <a:lnTo>
                    <a:pt x="26896" y="10705"/>
                  </a:lnTo>
                  <a:lnTo>
                    <a:pt x="26716" y="10392"/>
                  </a:lnTo>
                  <a:lnTo>
                    <a:pt x="26507" y="10089"/>
                  </a:lnTo>
                  <a:lnTo>
                    <a:pt x="26267" y="9777"/>
                  </a:lnTo>
                  <a:lnTo>
                    <a:pt x="25998" y="9484"/>
                  </a:lnTo>
                  <a:lnTo>
                    <a:pt x="20202" y="3324"/>
                  </a:lnTo>
                  <a:lnTo>
                    <a:pt x="19918" y="3030"/>
                  </a:lnTo>
                  <a:lnTo>
                    <a:pt x="19603" y="2754"/>
                  </a:lnTo>
                  <a:lnTo>
                    <a:pt x="19274" y="2488"/>
                  </a:lnTo>
                  <a:lnTo>
                    <a:pt x="18929" y="2231"/>
                  </a:lnTo>
                  <a:lnTo>
                    <a:pt x="18555" y="1992"/>
                  </a:lnTo>
                  <a:lnTo>
                    <a:pt x="18181" y="1763"/>
                  </a:lnTo>
                  <a:lnTo>
                    <a:pt x="17776" y="1543"/>
                  </a:lnTo>
                  <a:lnTo>
                    <a:pt x="17357" y="1341"/>
                  </a:lnTo>
                  <a:lnTo>
                    <a:pt x="16938" y="1157"/>
                  </a:lnTo>
                  <a:lnTo>
                    <a:pt x="16488" y="983"/>
                  </a:lnTo>
                  <a:lnTo>
                    <a:pt x="16039" y="817"/>
                  </a:lnTo>
                  <a:lnTo>
                    <a:pt x="15575" y="670"/>
                  </a:lnTo>
                  <a:lnTo>
                    <a:pt x="15096" y="542"/>
                  </a:lnTo>
                  <a:lnTo>
                    <a:pt x="14616" y="423"/>
                  </a:lnTo>
                  <a:lnTo>
                    <a:pt x="14122" y="322"/>
                  </a:lnTo>
                  <a:lnTo>
                    <a:pt x="13628" y="230"/>
                  </a:lnTo>
                  <a:lnTo>
                    <a:pt x="13119" y="156"/>
                  </a:lnTo>
                  <a:lnTo>
                    <a:pt x="12610" y="92"/>
                  </a:lnTo>
                  <a:lnTo>
                    <a:pt x="12101" y="46"/>
                  </a:lnTo>
                  <a:lnTo>
                    <a:pt x="11577" y="19"/>
                  </a:lnTo>
                  <a:lnTo>
                    <a:pt x="110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137aa9371db_0_160"/>
            <p:cNvSpPr/>
            <p:nvPr/>
          </p:nvSpPr>
          <p:spPr>
            <a:xfrm>
              <a:off x="-7518075" y="-3541650"/>
              <a:ext cx="686275" cy="485900"/>
            </a:xfrm>
            <a:custGeom>
              <a:avLst/>
              <a:gdLst/>
              <a:ahLst/>
              <a:cxnLst/>
              <a:rect l="l" t="t" r="r" b="b"/>
              <a:pathLst>
                <a:path w="27451" h="19436" fill="none" extrusionOk="0">
                  <a:moveTo>
                    <a:pt x="20202" y="3324"/>
                  </a:moveTo>
                  <a:lnTo>
                    <a:pt x="20202" y="3324"/>
                  </a:lnTo>
                  <a:lnTo>
                    <a:pt x="19918" y="3030"/>
                  </a:lnTo>
                  <a:lnTo>
                    <a:pt x="19603" y="2754"/>
                  </a:lnTo>
                  <a:lnTo>
                    <a:pt x="19274" y="2488"/>
                  </a:lnTo>
                  <a:lnTo>
                    <a:pt x="18929" y="2231"/>
                  </a:lnTo>
                  <a:lnTo>
                    <a:pt x="18555" y="1992"/>
                  </a:lnTo>
                  <a:lnTo>
                    <a:pt x="18181" y="1763"/>
                  </a:lnTo>
                  <a:lnTo>
                    <a:pt x="17776" y="1543"/>
                  </a:lnTo>
                  <a:lnTo>
                    <a:pt x="17357" y="1341"/>
                  </a:lnTo>
                  <a:lnTo>
                    <a:pt x="16938" y="1157"/>
                  </a:lnTo>
                  <a:lnTo>
                    <a:pt x="16488" y="983"/>
                  </a:lnTo>
                  <a:lnTo>
                    <a:pt x="16039" y="817"/>
                  </a:lnTo>
                  <a:lnTo>
                    <a:pt x="15575" y="670"/>
                  </a:lnTo>
                  <a:lnTo>
                    <a:pt x="15096" y="542"/>
                  </a:lnTo>
                  <a:lnTo>
                    <a:pt x="14616" y="423"/>
                  </a:lnTo>
                  <a:lnTo>
                    <a:pt x="14122" y="322"/>
                  </a:lnTo>
                  <a:lnTo>
                    <a:pt x="13628" y="230"/>
                  </a:lnTo>
                  <a:lnTo>
                    <a:pt x="13119" y="156"/>
                  </a:lnTo>
                  <a:lnTo>
                    <a:pt x="12610" y="92"/>
                  </a:lnTo>
                  <a:lnTo>
                    <a:pt x="12101" y="46"/>
                  </a:lnTo>
                  <a:lnTo>
                    <a:pt x="11577" y="19"/>
                  </a:lnTo>
                  <a:lnTo>
                    <a:pt x="11052" y="0"/>
                  </a:lnTo>
                  <a:lnTo>
                    <a:pt x="10543" y="0"/>
                  </a:lnTo>
                  <a:lnTo>
                    <a:pt x="10019" y="19"/>
                  </a:lnTo>
                  <a:lnTo>
                    <a:pt x="9495" y="46"/>
                  </a:lnTo>
                  <a:lnTo>
                    <a:pt x="8971" y="101"/>
                  </a:lnTo>
                  <a:lnTo>
                    <a:pt x="8447" y="156"/>
                  </a:lnTo>
                  <a:lnTo>
                    <a:pt x="7923" y="239"/>
                  </a:lnTo>
                  <a:lnTo>
                    <a:pt x="7414" y="340"/>
                  </a:lnTo>
                  <a:lnTo>
                    <a:pt x="6904" y="450"/>
                  </a:lnTo>
                  <a:lnTo>
                    <a:pt x="6395" y="579"/>
                  </a:lnTo>
                  <a:lnTo>
                    <a:pt x="5901" y="726"/>
                  </a:lnTo>
                  <a:lnTo>
                    <a:pt x="5422" y="891"/>
                  </a:lnTo>
                  <a:lnTo>
                    <a:pt x="5422" y="891"/>
                  </a:lnTo>
                  <a:lnTo>
                    <a:pt x="4943" y="1065"/>
                  </a:lnTo>
                  <a:lnTo>
                    <a:pt x="4478" y="1258"/>
                  </a:lnTo>
                  <a:lnTo>
                    <a:pt x="4044" y="1460"/>
                  </a:lnTo>
                  <a:lnTo>
                    <a:pt x="3640" y="1671"/>
                  </a:lnTo>
                  <a:lnTo>
                    <a:pt x="3235" y="1901"/>
                  </a:lnTo>
                  <a:lnTo>
                    <a:pt x="2876" y="2130"/>
                  </a:lnTo>
                  <a:lnTo>
                    <a:pt x="2517" y="2378"/>
                  </a:lnTo>
                  <a:lnTo>
                    <a:pt x="2187" y="2626"/>
                  </a:lnTo>
                  <a:lnTo>
                    <a:pt x="1888" y="2892"/>
                  </a:lnTo>
                  <a:lnTo>
                    <a:pt x="1603" y="3158"/>
                  </a:lnTo>
                  <a:lnTo>
                    <a:pt x="1334" y="3443"/>
                  </a:lnTo>
                  <a:lnTo>
                    <a:pt x="1094" y="3728"/>
                  </a:lnTo>
                  <a:lnTo>
                    <a:pt x="884" y="4012"/>
                  </a:lnTo>
                  <a:lnTo>
                    <a:pt x="690" y="4306"/>
                  </a:lnTo>
                  <a:lnTo>
                    <a:pt x="510" y="4609"/>
                  </a:lnTo>
                  <a:lnTo>
                    <a:pt x="375" y="4921"/>
                  </a:lnTo>
                  <a:lnTo>
                    <a:pt x="240" y="5224"/>
                  </a:lnTo>
                  <a:lnTo>
                    <a:pt x="151" y="5536"/>
                  </a:lnTo>
                  <a:lnTo>
                    <a:pt x="76" y="5857"/>
                  </a:lnTo>
                  <a:lnTo>
                    <a:pt x="31" y="6169"/>
                  </a:lnTo>
                  <a:lnTo>
                    <a:pt x="1" y="6491"/>
                  </a:lnTo>
                  <a:lnTo>
                    <a:pt x="1" y="6812"/>
                  </a:lnTo>
                  <a:lnTo>
                    <a:pt x="31" y="7133"/>
                  </a:lnTo>
                  <a:lnTo>
                    <a:pt x="76" y="7455"/>
                  </a:lnTo>
                  <a:lnTo>
                    <a:pt x="151" y="7776"/>
                  </a:lnTo>
                  <a:lnTo>
                    <a:pt x="255" y="8097"/>
                  </a:lnTo>
                  <a:lnTo>
                    <a:pt x="390" y="8409"/>
                  </a:lnTo>
                  <a:lnTo>
                    <a:pt x="540" y="8731"/>
                  </a:lnTo>
                  <a:lnTo>
                    <a:pt x="735" y="9043"/>
                  </a:lnTo>
                  <a:lnTo>
                    <a:pt x="944" y="9346"/>
                  </a:lnTo>
                  <a:lnTo>
                    <a:pt x="1184" y="9658"/>
                  </a:lnTo>
                  <a:lnTo>
                    <a:pt x="1438" y="9952"/>
                  </a:lnTo>
                  <a:lnTo>
                    <a:pt x="7249" y="16112"/>
                  </a:lnTo>
                  <a:lnTo>
                    <a:pt x="7249" y="16112"/>
                  </a:lnTo>
                  <a:lnTo>
                    <a:pt x="7428" y="16314"/>
                  </a:lnTo>
                  <a:lnTo>
                    <a:pt x="7638" y="16507"/>
                  </a:lnTo>
                  <a:lnTo>
                    <a:pt x="7848" y="16690"/>
                  </a:lnTo>
                  <a:lnTo>
                    <a:pt x="8072" y="16865"/>
                  </a:lnTo>
                  <a:lnTo>
                    <a:pt x="8297" y="17039"/>
                  </a:lnTo>
                  <a:lnTo>
                    <a:pt x="8537" y="17213"/>
                  </a:lnTo>
                  <a:lnTo>
                    <a:pt x="8776" y="17379"/>
                  </a:lnTo>
                  <a:lnTo>
                    <a:pt x="9031" y="17535"/>
                  </a:lnTo>
                  <a:lnTo>
                    <a:pt x="9285" y="17682"/>
                  </a:lnTo>
                  <a:lnTo>
                    <a:pt x="9555" y="17828"/>
                  </a:lnTo>
                  <a:lnTo>
                    <a:pt x="9824" y="17966"/>
                  </a:lnTo>
                  <a:lnTo>
                    <a:pt x="10109" y="18104"/>
                  </a:lnTo>
                  <a:lnTo>
                    <a:pt x="10394" y="18232"/>
                  </a:lnTo>
                  <a:lnTo>
                    <a:pt x="10678" y="18352"/>
                  </a:lnTo>
                  <a:lnTo>
                    <a:pt x="10978" y="18462"/>
                  </a:lnTo>
                  <a:lnTo>
                    <a:pt x="11277" y="18572"/>
                  </a:lnTo>
                  <a:lnTo>
                    <a:pt x="11592" y="18673"/>
                  </a:lnTo>
                  <a:lnTo>
                    <a:pt x="11906" y="18774"/>
                  </a:lnTo>
                  <a:lnTo>
                    <a:pt x="12220" y="18866"/>
                  </a:lnTo>
                  <a:lnTo>
                    <a:pt x="12550" y="18948"/>
                  </a:lnTo>
                  <a:lnTo>
                    <a:pt x="12864" y="19022"/>
                  </a:lnTo>
                  <a:lnTo>
                    <a:pt x="13194" y="19095"/>
                  </a:lnTo>
                  <a:lnTo>
                    <a:pt x="13538" y="19160"/>
                  </a:lnTo>
                  <a:lnTo>
                    <a:pt x="13868" y="19215"/>
                  </a:lnTo>
                  <a:lnTo>
                    <a:pt x="14212" y="19270"/>
                  </a:lnTo>
                  <a:lnTo>
                    <a:pt x="14542" y="19316"/>
                  </a:lnTo>
                  <a:lnTo>
                    <a:pt x="14886" y="19352"/>
                  </a:lnTo>
                  <a:lnTo>
                    <a:pt x="15230" y="19380"/>
                  </a:lnTo>
                  <a:lnTo>
                    <a:pt x="15575" y="19408"/>
                  </a:lnTo>
                  <a:lnTo>
                    <a:pt x="15934" y="19426"/>
                  </a:lnTo>
                  <a:lnTo>
                    <a:pt x="16279" y="19435"/>
                  </a:lnTo>
                  <a:lnTo>
                    <a:pt x="16623" y="19435"/>
                  </a:lnTo>
                  <a:lnTo>
                    <a:pt x="16623" y="19435"/>
                  </a:lnTo>
                  <a:lnTo>
                    <a:pt x="16968" y="19435"/>
                  </a:lnTo>
                  <a:lnTo>
                    <a:pt x="17312" y="19426"/>
                  </a:lnTo>
                  <a:lnTo>
                    <a:pt x="17656" y="19408"/>
                  </a:lnTo>
                  <a:lnTo>
                    <a:pt x="18001" y="19380"/>
                  </a:lnTo>
                  <a:lnTo>
                    <a:pt x="18345" y="19352"/>
                  </a:lnTo>
                  <a:lnTo>
                    <a:pt x="18690" y="19316"/>
                  </a:lnTo>
                  <a:lnTo>
                    <a:pt x="19034" y="19270"/>
                  </a:lnTo>
                  <a:lnTo>
                    <a:pt x="19379" y="19215"/>
                  </a:lnTo>
                  <a:lnTo>
                    <a:pt x="19723" y="19160"/>
                  </a:lnTo>
                  <a:lnTo>
                    <a:pt x="20052" y="19095"/>
                  </a:lnTo>
                  <a:lnTo>
                    <a:pt x="20397" y="19022"/>
                  </a:lnTo>
                  <a:lnTo>
                    <a:pt x="20726" y="18939"/>
                  </a:lnTo>
                  <a:lnTo>
                    <a:pt x="21056" y="18857"/>
                  </a:lnTo>
                  <a:lnTo>
                    <a:pt x="21385" y="18756"/>
                  </a:lnTo>
                  <a:lnTo>
                    <a:pt x="21700" y="18655"/>
                  </a:lnTo>
                  <a:lnTo>
                    <a:pt x="22029" y="18545"/>
                  </a:lnTo>
                  <a:lnTo>
                    <a:pt x="22029" y="18545"/>
                  </a:lnTo>
                  <a:lnTo>
                    <a:pt x="22508" y="18370"/>
                  </a:lnTo>
                  <a:lnTo>
                    <a:pt x="22958" y="18177"/>
                  </a:lnTo>
                  <a:lnTo>
                    <a:pt x="23392" y="17975"/>
                  </a:lnTo>
                  <a:lnTo>
                    <a:pt x="23811" y="17764"/>
                  </a:lnTo>
                  <a:lnTo>
                    <a:pt x="24201" y="17535"/>
                  </a:lnTo>
                  <a:lnTo>
                    <a:pt x="24575" y="17305"/>
                  </a:lnTo>
                  <a:lnTo>
                    <a:pt x="24919" y="17057"/>
                  </a:lnTo>
                  <a:lnTo>
                    <a:pt x="25249" y="16800"/>
                  </a:lnTo>
                  <a:lnTo>
                    <a:pt x="25563" y="16543"/>
                  </a:lnTo>
                  <a:lnTo>
                    <a:pt x="25848" y="16268"/>
                  </a:lnTo>
                  <a:lnTo>
                    <a:pt x="26102" y="15992"/>
                  </a:lnTo>
                  <a:lnTo>
                    <a:pt x="26342" y="15708"/>
                  </a:lnTo>
                  <a:lnTo>
                    <a:pt x="26567" y="15423"/>
                  </a:lnTo>
                  <a:lnTo>
                    <a:pt x="26761" y="15120"/>
                  </a:lnTo>
                  <a:lnTo>
                    <a:pt x="26926" y="14827"/>
                  </a:lnTo>
                  <a:lnTo>
                    <a:pt x="27076" y="14514"/>
                  </a:lnTo>
                  <a:lnTo>
                    <a:pt x="27196" y="14211"/>
                  </a:lnTo>
                  <a:lnTo>
                    <a:pt x="27300" y="13899"/>
                  </a:lnTo>
                  <a:lnTo>
                    <a:pt x="27375" y="13578"/>
                  </a:lnTo>
                  <a:lnTo>
                    <a:pt x="27420" y="13257"/>
                  </a:lnTo>
                  <a:lnTo>
                    <a:pt x="27450" y="12945"/>
                  </a:lnTo>
                  <a:lnTo>
                    <a:pt x="27450" y="12623"/>
                  </a:lnTo>
                  <a:lnTo>
                    <a:pt x="27420" y="12302"/>
                  </a:lnTo>
                  <a:lnTo>
                    <a:pt x="27375" y="11981"/>
                  </a:lnTo>
                  <a:lnTo>
                    <a:pt x="27285" y="11659"/>
                  </a:lnTo>
                  <a:lnTo>
                    <a:pt x="27181" y="11338"/>
                  </a:lnTo>
                  <a:lnTo>
                    <a:pt x="27061" y="11026"/>
                  </a:lnTo>
                  <a:lnTo>
                    <a:pt x="26896" y="10705"/>
                  </a:lnTo>
                  <a:lnTo>
                    <a:pt x="26716" y="10392"/>
                  </a:lnTo>
                  <a:lnTo>
                    <a:pt x="26507" y="10089"/>
                  </a:lnTo>
                  <a:lnTo>
                    <a:pt x="26267" y="9777"/>
                  </a:lnTo>
                  <a:lnTo>
                    <a:pt x="25998" y="9484"/>
                  </a:lnTo>
                  <a:lnTo>
                    <a:pt x="20202" y="33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137aa9371db_0_160"/>
            <p:cNvSpPr/>
            <p:nvPr/>
          </p:nvSpPr>
          <p:spPr>
            <a:xfrm>
              <a:off x="-7013025" y="-3458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137aa9371db_0_160"/>
            <p:cNvSpPr/>
            <p:nvPr/>
          </p:nvSpPr>
          <p:spPr>
            <a:xfrm>
              <a:off x="-10080300" y="-6264550"/>
              <a:ext cx="686275" cy="486125"/>
            </a:xfrm>
            <a:custGeom>
              <a:avLst/>
              <a:gdLst/>
              <a:ahLst/>
              <a:cxnLst/>
              <a:rect l="l" t="t" r="r" b="b"/>
              <a:pathLst>
                <a:path w="27451" h="19445" extrusionOk="0">
                  <a:moveTo>
                    <a:pt x="10543" y="1"/>
                  </a:moveTo>
                  <a:lnTo>
                    <a:pt x="10019" y="19"/>
                  </a:lnTo>
                  <a:lnTo>
                    <a:pt x="9495" y="56"/>
                  </a:lnTo>
                  <a:lnTo>
                    <a:pt x="8971" y="102"/>
                  </a:lnTo>
                  <a:lnTo>
                    <a:pt x="8447" y="166"/>
                  </a:lnTo>
                  <a:lnTo>
                    <a:pt x="7923" y="240"/>
                  </a:lnTo>
                  <a:lnTo>
                    <a:pt x="7413" y="341"/>
                  </a:lnTo>
                  <a:lnTo>
                    <a:pt x="6904" y="451"/>
                  </a:lnTo>
                  <a:lnTo>
                    <a:pt x="6395" y="579"/>
                  </a:lnTo>
                  <a:lnTo>
                    <a:pt x="5901" y="726"/>
                  </a:lnTo>
                  <a:lnTo>
                    <a:pt x="5407" y="891"/>
                  </a:lnTo>
                  <a:lnTo>
                    <a:pt x="4943" y="1066"/>
                  </a:lnTo>
                  <a:lnTo>
                    <a:pt x="4478" y="1259"/>
                  </a:lnTo>
                  <a:lnTo>
                    <a:pt x="4044" y="1461"/>
                  </a:lnTo>
                  <a:lnTo>
                    <a:pt x="3640" y="1681"/>
                  </a:lnTo>
                  <a:lnTo>
                    <a:pt x="3235" y="1901"/>
                  </a:lnTo>
                  <a:lnTo>
                    <a:pt x="2861" y="2140"/>
                  </a:lnTo>
                  <a:lnTo>
                    <a:pt x="2517" y="2379"/>
                  </a:lnTo>
                  <a:lnTo>
                    <a:pt x="2187" y="2636"/>
                  </a:lnTo>
                  <a:lnTo>
                    <a:pt x="1873" y="2893"/>
                  </a:lnTo>
                  <a:lnTo>
                    <a:pt x="1588" y="3168"/>
                  </a:lnTo>
                  <a:lnTo>
                    <a:pt x="1334" y="3444"/>
                  </a:lnTo>
                  <a:lnTo>
                    <a:pt x="1094" y="3728"/>
                  </a:lnTo>
                  <a:lnTo>
                    <a:pt x="869" y="4022"/>
                  </a:lnTo>
                  <a:lnTo>
                    <a:pt x="675" y="4316"/>
                  </a:lnTo>
                  <a:lnTo>
                    <a:pt x="510" y="4619"/>
                  </a:lnTo>
                  <a:lnTo>
                    <a:pt x="360" y="4922"/>
                  </a:lnTo>
                  <a:lnTo>
                    <a:pt x="240" y="5234"/>
                  </a:lnTo>
                  <a:lnTo>
                    <a:pt x="151" y="5546"/>
                  </a:lnTo>
                  <a:lnTo>
                    <a:pt x="76" y="5858"/>
                  </a:lnTo>
                  <a:lnTo>
                    <a:pt x="16" y="6179"/>
                  </a:lnTo>
                  <a:lnTo>
                    <a:pt x="1" y="6501"/>
                  </a:lnTo>
                  <a:lnTo>
                    <a:pt x="1" y="6822"/>
                  </a:lnTo>
                  <a:lnTo>
                    <a:pt x="16" y="7143"/>
                  </a:lnTo>
                  <a:lnTo>
                    <a:pt x="76" y="7455"/>
                  </a:lnTo>
                  <a:lnTo>
                    <a:pt x="151" y="7777"/>
                  </a:lnTo>
                  <a:lnTo>
                    <a:pt x="255" y="8098"/>
                  </a:lnTo>
                  <a:lnTo>
                    <a:pt x="390" y="8419"/>
                  </a:lnTo>
                  <a:lnTo>
                    <a:pt x="540" y="8731"/>
                  </a:lnTo>
                  <a:lnTo>
                    <a:pt x="735" y="9044"/>
                  </a:lnTo>
                  <a:lnTo>
                    <a:pt x="944" y="9356"/>
                  </a:lnTo>
                  <a:lnTo>
                    <a:pt x="1184" y="9659"/>
                  </a:lnTo>
                  <a:lnTo>
                    <a:pt x="1438" y="9962"/>
                  </a:lnTo>
                  <a:lnTo>
                    <a:pt x="7234" y="16122"/>
                  </a:lnTo>
                  <a:lnTo>
                    <a:pt x="7428" y="16314"/>
                  </a:lnTo>
                  <a:lnTo>
                    <a:pt x="7638" y="16507"/>
                  </a:lnTo>
                  <a:lnTo>
                    <a:pt x="7848" y="16691"/>
                  </a:lnTo>
                  <a:lnTo>
                    <a:pt x="8072" y="16874"/>
                  </a:lnTo>
                  <a:lnTo>
                    <a:pt x="8297" y="17049"/>
                  </a:lnTo>
                  <a:lnTo>
                    <a:pt x="8537" y="17214"/>
                  </a:lnTo>
                  <a:lnTo>
                    <a:pt x="8776" y="17379"/>
                  </a:lnTo>
                  <a:lnTo>
                    <a:pt x="9031" y="17535"/>
                  </a:lnTo>
                  <a:lnTo>
                    <a:pt x="9285" y="17691"/>
                  </a:lnTo>
                  <a:lnTo>
                    <a:pt x="9555" y="17829"/>
                  </a:lnTo>
                  <a:lnTo>
                    <a:pt x="9824" y="17976"/>
                  </a:lnTo>
                  <a:lnTo>
                    <a:pt x="10109" y="18105"/>
                  </a:lnTo>
                  <a:lnTo>
                    <a:pt x="10393" y="18233"/>
                  </a:lnTo>
                  <a:lnTo>
                    <a:pt x="10678" y="18352"/>
                  </a:lnTo>
                  <a:lnTo>
                    <a:pt x="10978" y="18472"/>
                  </a:lnTo>
                  <a:lnTo>
                    <a:pt x="11292" y="18582"/>
                  </a:lnTo>
                  <a:lnTo>
                    <a:pt x="11591" y="18683"/>
                  </a:lnTo>
                  <a:lnTo>
                    <a:pt x="11906" y="18775"/>
                  </a:lnTo>
                  <a:lnTo>
                    <a:pt x="12220" y="18867"/>
                  </a:lnTo>
                  <a:lnTo>
                    <a:pt x="12550" y="18949"/>
                  </a:lnTo>
                  <a:lnTo>
                    <a:pt x="12864" y="19032"/>
                  </a:lnTo>
                  <a:lnTo>
                    <a:pt x="13194" y="19096"/>
                  </a:lnTo>
                  <a:lnTo>
                    <a:pt x="13538" y="19160"/>
                  </a:lnTo>
                  <a:lnTo>
                    <a:pt x="13868" y="19225"/>
                  </a:lnTo>
                  <a:lnTo>
                    <a:pt x="14212" y="19270"/>
                  </a:lnTo>
                  <a:lnTo>
                    <a:pt x="14542" y="19316"/>
                  </a:lnTo>
                  <a:lnTo>
                    <a:pt x="14886" y="19353"/>
                  </a:lnTo>
                  <a:lnTo>
                    <a:pt x="15230" y="19390"/>
                  </a:lnTo>
                  <a:lnTo>
                    <a:pt x="15590" y="19408"/>
                  </a:lnTo>
                  <a:lnTo>
                    <a:pt x="15934" y="19427"/>
                  </a:lnTo>
                  <a:lnTo>
                    <a:pt x="16279" y="19436"/>
                  </a:lnTo>
                  <a:lnTo>
                    <a:pt x="16638" y="19445"/>
                  </a:lnTo>
                  <a:lnTo>
                    <a:pt x="16983" y="19436"/>
                  </a:lnTo>
                  <a:lnTo>
                    <a:pt x="17327" y="19427"/>
                  </a:lnTo>
                  <a:lnTo>
                    <a:pt x="17671" y="19408"/>
                  </a:lnTo>
                  <a:lnTo>
                    <a:pt x="18016" y="19390"/>
                  </a:lnTo>
                  <a:lnTo>
                    <a:pt x="18360" y="19353"/>
                  </a:lnTo>
                  <a:lnTo>
                    <a:pt x="18705" y="19316"/>
                  </a:lnTo>
                  <a:lnTo>
                    <a:pt x="19034" y="19270"/>
                  </a:lnTo>
                  <a:lnTo>
                    <a:pt x="19379" y="19225"/>
                  </a:lnTo>
                  <a:lnTo>
                    <a:pt x="19723" y="19160"/>
                  </a:lnTo>
                  <a:lnTo>
                    <a:pt x="20052" y="19096"/>
                  </a:lnTo>
                  <a:lnTo>
                    <a:pt x="20397" y="19023"/>
                  </a:lnTo>
                  <a:lnTo>
                    <a:pt x="20726" y="18940"/>
                  </a:lnTo>
                  <a:lnTo>
                    <a:pt x="21056" y="18857"/>
                  </a:lnTo>
                  <a:lnTo>
                    <a:pt x="21385" y="18766"/>
                  </a:lnTo>
                  <a:lnTo>
                    <a:pt x="21715" y="18665"/>
                  </a:lnTo>
                  <a:lnTo>
                    <a:pt x="22029" y="18554"/>
                  </a:lnTo>
                  <a:lnTo>
                    <a:pt x="22508" y="18371"/>
                  </a:lnTo>
                  <a:lnTo>
                    <a:pt x="22958" y="18187"/>
                  </a:lnTo>
                  <a:lnTo>
                    <a:pt x="23392" y="17976"/>
                  </a:lnTo>
                  <a:lnTo>
                    <a:pt x="23811" y="17765"/>
                  </a:lnTo>
                  <a:lnTo>
                    <a:pt x="24200" y="17545"/>
                  </a:lnTo>
                  <a:lnTo>
                    <a:pt x="24575" y="17306"/>
                  </a:lnTo>
                  <a:lnTo>
                    <a:pt x="24934" y="17058"/>
                  </a:lnTo>
                  <a:lnTo>
                    <a:pt x="25264" y="16810"/>
                  </a:lnTo>
                  <a:lnTo>
                    <a:pt x="25563" y="16544"/>
                  </a:lnTo>
                  <a:lnTo>
                    <a:pt x="25848" y="16278"/>
                  </a:lnTo>
                  <a:lnTo>
                    <a:pt x="26117" y="16002"/>
                  </a:lnTo>
                  <a:lnTo>
                    <a:pt x="26357" y="15718"/>
                  </a:lnTo>
                  <a:lnTo>
                    <a:pt x="26567" y="15424"/>
                  </a:lnTo>
                  <a:lnTo>
                    <a:pt x="26761" y="15130"/>
                  </a:lnTo>
                  <a:lnTo>
                    <a:pt x="26926" y="14827"/>
                  </a:lnTo>
                  <a:lnTo>
                    <a:pt x="27076" y="14524"/>
                  </a:lnTo>
                  <a:lnTo>
                    <a:pt x="27195" y="14212"/>
                  </a:lnTo>
                  <a:lnTo>
                    <a:pt x="27300" y="13900"/>
                  </a:lnTo>
                  <a:lnTo>
                    <a:pt x="27375" y="13588"/>
                  </a:lnTo>
                  <a:lnTo>
                    <a:pt x="27420" y="13267"/>
                  </a:lnTo>
                  <a:lnTo>
                    <a:pt x="27450" y="12945"/>
                  </a:lnTo>
                  <a:lnTo>
                    <a:pt x="27450" y="12624"/>
                  </a:lnTo>
                  <a:lnTo>
                    <a:pt x="27420" y="12303"/>
                  </a:lnTo>
                  <a:lnTo>
                    <a:pt x="27375" y="11981"/>
                  </a:lnTo>
                  <a:lnTo>
                    <a:pt x="27285" y="11660"/>
                  </a:lnTo>
                  <a:lnTo>
                    <a:pt x="27195" y="11348"/>
                  </a:lnTo>
                  <a:lnTo>
                    <a:pt x="27061" y="11027"/>
                  </a:lnTo>
                  <a:lnTo>
                    <a:pt x="26896" y="10714"/>
                  </a:lnTo>
                  <a:lnTo>
                    <a:pt x="26716" y="10402"/>
                  </a:lnTo>
                  <a:lnTo>
                    <a:pt x="26507" y="10090"/>
                  </a:lnTo>
                  <a:lnTo>
                    <a:pt x="26267" y="9787"/>
                  </a:lnTo>
                  <a:lnTo>
                    <a:pt x="25997" y="9484"/>
                  </a:lnTo>
                  <a:lnTo>
                    <a:pt x="20202" y="3324"/>
                  </a:lnTo>
                  <a:lnTo>
                    <a:pt x="19918" y="3030"/>
                  </a:lnTo>
                  <a:lnTo>
                    <a:pt x="19603" y="2755"/>
                  </a:lnTo>
                  <a:lnTo>
                    <a:pt x="19274" y="2489"/>
                  </a:lnTo>
                  <a:lnTo>
                    <a:pt x="18929" y="2232"/>
                  </a:lnTo>
                  <a:lnTo>
                    <a:pt x="18555" y="1993"/>
                  </a:lnTo>
                  <a:lnTo>
                    <a:pt x="18166" y="1764"/>
                  </a:lnTo>
                  <a:lnTo>
                    <a:pt x="17776" y="1552"/>
                  </a:lnTo>
                  <a:lnTo>
                    <a:pt x="17357" y="1350"/>
                  </a:lnTo>
                  <a:lnTo>
                    <a:pt x="16938" y="1158"/>
                  </a:lnTo>
                  <a:lnTo>
                    <a:pt x="16488" y="983"/>
                  </a:lnTo>
                  <a:lnTo>
                    <a:pt x="16039" y="827"/>
                  </a:lnTo>
                  <a:lnTo>
                    <a:pt x="15575" y="680"/>
                  </a:lnTo>
                  <a:lnTo>
                    <a:pt x="15096" y="543"/>
                  </a:lnTo>
                  <a:lnTo>
                    <a:pt x="14616" y="423"/>
                  </a:lnTo>
                  <a:lnTo>
                    <a:pt x="14122" y="322"/>
                  </a:lnTo>
                  <a:lnTo>
                    <a:pt x="13628" y="230"/>
                  </a:lnTo>
                  <a:lnTo>
                    <a:pt x="13119" y="157"/>
                  </a:lnTo>
                  <a:lnTo>
                    <a:pt x="12610" y="93"/>
                  </a:lnTo>
                  <a:lnTo>
                    <a:pt x="12101" y="47"/>
                  </a:lnTo>
                  <a:lnTo>
                    <a:pt x="11577" y="19"/>
                  </a:lnTo>
                  <a:lnTo>
                    <a:pt x="110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137aa9371db_0_160"/>
            <p:cNvSpPr/>
            <p:nvPr/>
          </p:nvSpPr>
          <p:spPr>
            <a:xfrm>
              <a:off x="-10080300" y="-6264550"/>
              <a:ext cx="686275" cy="486125"/>
            </a:xfrm>
            <a:custGeom>
              <a:avLst/>
              <a:gdLst/>
              <a:ahLst/>
              <a:cxnLst/>
              <a:rect l="l" t="t" r="r" b="b"/>
              <a:pathLst>
                <a:path w="27451" h="19445" fill="none" extrusionOk="0">
                  <a:moveTo>
                    <a:pt x="20202" y="3324"/>
                  </a:moveTo>
                  <a:lnTo>
                    <a:pt x="20202" y="3324"/>
                  </a:lnTo>
                  <a:lnTo>
                    <a:pt x="19918" y="3030"/>
                  </a:lnTo>
                  <a:lnTo>
                    <a:pt x="19603" y="2755"/>
                  </a:lnTo>
                  <a:lnTo>
                    <a:pt x="19274" y="2489"/>
                  </a:lnTo>
                  <a:lnTo>
                    <a:pt x="18929" y="2232"/>
                  </a:lnTo>
                  <a:lnTo>
                    <a:pt x="18555" y="1993"/>
                  </a:lnTo>
                  <a:lnTo>
                    <a:pt x="18166" y="1764"/>
                  </a:lnTo>
                  <a:lnTo>
                    <a:pt x="17776" y="1552"/>
                  </a:lnTo>
                  <a:lnTo>
                    <a:pt x="17357" y="1350"/>
                  </a:lnTo>
                  <a:lnTo>
                    <a:pt x="16938" y="1158"/>
                  </a:lnTo>
                  <a:lnTo>
                    <a:pt x="16488" y="983"/>
                  </a:lnTo>
                  <a:lnTo>
                    <a:pt x="16039" y="827"/>
                  </a:lnTo>
                  <a:lnTo>
                    <a:pt x="15575" y="680"/>
                  </a:lnTo>
                  <a:lnTo>
                    <a:pt x="15096" y="543"/>
                  </a:lnTo>
                  <a:lnTo>
                    <a:pt x="14616" y="423"/>
                  </a:lnTo>
                  <a:lnTo>
                    <a:pt x="14122" y="322"/>
                  </a:lnTo>
                  <a:lnTo>
                    <a:pt x="13628" y="230"/>
                  </a:lnTo>
                  <a:lnTo>
                    <a:pt x="13119" y="157"/>
                  </a:lnTo>
                  <a:lnTo>
                    <a:pt x="12610" y="93"/>
                  </a:lnTo>
                  <a:lnTo>
                    <a:pt x="12101" y="47"/>
                  </a:lnTo>
                  <a:lnTo>
                    <a:pt x="11577" y="19"/>
                  </a:lnTo>
                  <a:lnTo>
                    <a:pt x="11067" y="1"/>
                  </a:lnTo>
                  <a:lnTo>
                    <a:pt x="10543" y="1"/>
                  </a:lnTo>
                  <a:lnTo>
                    <a:pt x="10019" y="19"/>
                  </a:lnTo>
                  <a:lnTo>
                    <a:pt x="9495" y="56"/>
                  </a:lnTo>
                  <a:lnTo>
                    <a:pt x="8971" y="102"/>
                  </a:lnTo>
                  <a:lnTo>
                    <a:pt x="8447" y="166"/>
                  </a:lnTo>
                  <a:lnTo>
                    <a:pt x="7923" y="240"/>
                  </a:lnTo>
                  <a:lnTo>
                    <a:pt x="7413" y="341"/>
                  </a:lnTo>
                  <a:lnTo>
                    <a:pt x="6904" y="451"/>
                  </a:lnTo>
                  <a:lnTo>
                    <a:pt x="6395" y="579"/>
                  </a:lnTo>
                  <a:lnTo>
                    <a:pt x="5901" y="726"/>
                  </a:lnTo>
                  <a:lnTo>
                    <a:pt x="5407" y="891"/>
                  </a:lnTo>
                  <a:lnTo>
                    <a:pt x="5407" y="891"/>
                  </a:lnTo>
                  <a:lnTo>
                    <a:pt x="4943" y="1066"/>
                  </a:lnTo>
                  <a:lnTo>
                    <a:pt x="4478" y="1259"/>
                  </a:lnTo>
                  <a:lnTo>
                    <a:pt x="4044" y="1461"/>
                  </a:lnTo>
                  <a:lnTo>
                    <a:pt x="3640" y="1681"/>
                  </a:lnTo>
                  <a:lnTo>
                    <a:pt x="3235" y="1901"/>
                  </a:lnTo>
                  <a:lnTo>
                    <a:pt x="2861" y="2140"/>
                  </a:lnTo>
                  <a:lnTo>
                    <a:pt x="2517" y="2379"/>
                  </a:lnTo>
                  <a:lnTo>
                    <a:pt x="2187" y="2636"/>
                  </a:lnTo>
                  <a:lnTo>
                    <a:pt x="1873" y="2893"/>
                  </a:lnTo>
                  <a:lnTo>
                    <a:pt x="1588" y="3168"/>
                  </a:lnTo>
                  <a:lnTo>
                    <a:pt x="1334" y="3444"/>
                  </a:lnTo>
                  <a:lnTo>
                    <a:pt x="1094" y="3728"/>
                  </a:lnTo>
                  <a:lnTo>
                    <a:pt x="869" y="4022"/>
                  </a:lnTo>
                  <a:lnTo>
                    <a:pt x="675" y="4316"/>
                  </a:lnTo>
                  <a:lnTo>
                    <a:pt x="510" y="4619"/>
                  </a:lnTo>
                  <a:lnTo>
                    <a:pt x="360" y="4922"/>
                  </a:lnTo>
                  <a:lnTo>
                    <a:pt x="240" y="5234"/>
                  </a:lnTo>
                  <a:lnTo>
                    <a:pt x="151" y="5546"/>
                  </a:lnTo>
                  <a:lnTo>
                    <a:pt x="76" y="5858"/>
                  </a:lnTo>
                  <a:lnTo>
                    <a:pt x="16" y="6179"/>
                  </a:lnTo>
                  <a:lnTo>
                    <a:pt x="1" y="6501"/>
                  </a:lnTo>
                  <a:lnTo>
                    <a:pt x="1" y="6822"/>
                  </a:lnTo>
                  <a:lnTo>
                    <a:pt x="16" y="7143"/>
                  </a:lnTo>
                  <a:lnTo>
                    <a:pt x="76" y="7455"/>
                  </a:lnTo>
                  <a:lnTo>
                    <a:pt x="151" y="7777"/>
                  </a:lnTo>
                  <a:lnTo>
                    <a:pt x="255" y="8098"/>
                  </a:lnTo>
                  <a:lnTo>
                    <a:pt x="390" y="8419"/>
                  </a:lnTo>
                  <a:lnTo>
                    <a:pt x="540" y="8731"/>
                  </a:lnTo>
                  <a:lnTo>
                    <a:pt x="735" y="9044"/>
                  </a:lnTo>
                  <a:lnTo>
                    <a:pt x="944" y="9356"/>
                  </a:lnTo>
                  <a:lnTo>
                    <a:pt x="1184" y="9659"/>
                  </a:lnTo>
                  <a:lnTo>
                    <a:pt x="1438" y="9962"/>
                  </a:lnTo>
                  <a:lnTo>
                    <a:pt x="7234" y="16122"/>
                  </a:lnTo>
                  <a:lnTo>
                    <a:pt x="7234" y="16122"/>
                  </a:lnTo>
                  <a:lnTo>
                    <a:pt x="7428" y="16314"/>
                  </a:lnTo>
                  <a:lnTo>
                    <a:pt x="7638" y="16507"/>
                  </a:lnTo>
                  <a:lnTo>
                    <a:pt x="7848" y="16691"/>
                  </a:lnTo>
                  <a:lnTo>
                    <a:pt x="8072" y="16874"/>
                  </a:lnTo>
                  <a:lnTo>
                    <a:pt x="8297" y="17049"/>
                  </a:lnTo>
                  <a:lnTo>
                    <a:pt x="8537" y="17214"/>
                  </a:lnTo>
                  <a:lnTo>
                    <a:pt x="8776" y="17379"/>
                  </a:lnTo>
                  <a:lnTo>
                    <a:pt x="9031" y="17535"/>
                  </a:lnTo>
                  <a:lnTo>
                    <a:pt x="9285" y="17691"/>
                  </a:lnTo>
                  <a:lnTo>
                    <a:pt x="9555" y="17829"/>
                  </a:lnTo>
                  <a:lnTo>
                    <a:pt x="9824" y="17976"/>
                  </a:lnTo>
                  <a:lnTo>
                    <a:pt x="10109" y="18105"/>
                  </a:lnTo>
                  <a:lnTo>
                    <a:pt x="10393" y="18233"/>
                  </a:lnTo>
                  <a:lnTo>
                    <a:pt x="10678" y="18352"/>
                  </a:lnTo>
                  <a:lnTo>
                    <a:pt x="10978" y="18472"/>
                  </a:lnTo>
                  <a:lnTo>
                    <a:pt x="11292" y="18582"/>
                  </a:lnTo>
                  <a:lnTo>
                    <a:pt x="11591" y="18683"/>
                  </a:lnTo>
                  <a:lnTo>
                    <a:pt x="11906" y="18775"/>
                  </a:lnTo>
                  <a:lnTo>
                    <a:pt x="12220" y="18867"/>
                  </a:lnTo>
                  <a:lnTo>
                    <a:pt x="12550" y="18949"/>
                  </a:lnTo>
                  <a:lnTo>
                    <a:pt x="12864" y="19032"/>
                  </a:lnTo>
                  <a:lnTo>
                    <a:pt x="13194" y="19096"/>
                  </a:lnTo>
                  <a:lnTo>
                    <a:pt x="13538" y="19160"/>
                  </a:lnTo>
                  <a:lnTo>
                    <a:pt x="13868" y="19225"/>
                  </a:lnTo>
                  <a:lnTo>
                    <a:pt x="14212" y="19270"/>
                  </a:lnTo>
                  <a:lnTo>
                    <a:pt x="14542" y="19316"/>
                  </a:lnTo>
                  <a:lnTo>
                    <a:pt x="14886" y="19353"/>
                  </a:lnTo>
                  <a:lnTo>
                    <a:pt x="15230" y="19390"/>
                  </a:lnTo>
                  <a:lnTo>
                    <a:pt x="15590" y="19408"/>
                  </a:lnTo>
                  <a:lnTo>
                    <a:pt x="15934" y="19427"/>
                  </a:lnTo>
                  <a:lnTo>
                    <a:pt x="16279" y="19436"/>
                  </a:lnTo>
                  <a:lnTo>
                    <a:pt x="16638" y="19445"/>
                  </a:lnTo>
                  <a:lnTo>
                    <a:pt x="16638" y="19445"/>
                  </a:lnTo>
                  <a:lnTo>
                    <a:pt x="16983" y="19436"/>
                  </a:lnTo>
                  <a:lnTo>
                    <a:pt x="17327" y="19427"/>
                  </a:lnTo>
                  <a:lnTo>
                    <a:pt x="17671" y="19408"/>
                  </a:lnTo>
                  <a:lnTo>
                    <a:pt x="18016" y="19390"/>
                  </a:lnTo>
                  <a:lnTo>
                    <a:pt x="18360" y="19353"/>
                  </a:lnTo>
                  <a:lnTo>
                    <a:pt x="18705" y="19316"/>
                  </a:lnTo>
                  <a:lnTo>
                    <a:pt x="19034" y="19270"/>
                  </a:lnTo>
                  <a:lnTo>
                    <a:pt x="19379" y="19225"/>
                  </a:lnTo>
                  <a:lnTo>
                    <a:pt x="19723" y="19160"/>
                  </a:lnTo>
                  <a:lnTo>
                    <a:pt x="20052" y="19096"/>
                  </a:lnTo>
                  <a:lnTo>
                    <a:pt x="20397" y="19023"/>
                  </a:lnTo>
                  <a:lnTo>
                    <a:pt x="20726" y="18940"/>
                  </a:lnTo>
                  <a:lnTo>
                    <a:pt x="21056" y="18857"/>
                  </a:lnTo>
                  <a:lnTo>
                    <a:pt x="21385" y="18766"/>
                  </a:lnTo>
                  <a:lnTo>
                    <a:pt x="21715" y="18665"/>
                  </a:lnTo>
                  <a:lnTo>
                    <a:pt x="22029" y="18554"/>
                  </a:lnTo>
                  <a:lnTo>
                    <a:pt x="22029" y="18554"/>
                  </a:lnTo>
                  <a:lnTo>
                    <a:pt x="22508" y="18371"/>
                  </a:lnTo>
                  <a:lnTo>
                    <a:pt x="22958" y="18187"/>
                  </a:lnTo>
                  <a:lnTo>
                    <a:pt x="23392" y="17976"/>
                  </a:lnTo>
                  <a:lnTo>
                    <a:pt x="23811" y="17765"/>
                  </a:lnTo>
                  <a:lnTo>
                    <a:pt x="24200" y="17545"/>
                  </a:lnTo>
                  <a:lnTo>
                    <a:pt x="24575" y="17306"/>
                  </a:lnTo>
                  <a:lnTo>
                    <a:pt x="24934" y="17058"/>
                  </a:lnTo>
                  <a:lnTo>
                    <a:pt x="25264" y="16810"/>
                  </a:lnTo>
                  <a:lnTo>
                    <a:pt x="25563" y="16544"/>
                  </a:lnTo>
                  <a:lnTo>
                    <a:pt x="25848" y="16278"/>
                  </a:lnTo>
                  <a:lnTo>
                    <a:pt x="26117" y="16002"/>
                  </a:lnTo>
                  <a:lnTo>
                    <a:pt x="26357" y="15718"/>
                  </a:lnTo>
                  <a:lnTo>
                    <a:pt x="26567" y="15424"/>
                  </a:lnTo>
                  <a:lnTo>
                    <a:pt x="26761" y="15130"/>
                  </a:lnTo>
                  <a:lnTo>
                    <a:pt x="26926" y="14827"/>
                  </a:lnTo>
                  <a:lnTo>
                    <a:pt x="27076" y="14524"/>
                  </a:lnTo>
                  <a:lnTo>
                    <a:pt x="27195" y="14212"/>
                  </a:lnTo>
                  <a:lnTo>
                    <a:pt x="27300" y="13900"/>
                  </a:lnTo>
                  <a:lnTo>
                    <a:pt x="27375" y="13588"/>
                  </a:lnTo>
                  <a:lnTo>
                    <a:pt x="27420" y="13267"/>
                  </a:lnTo>
                  <a:lnTo>
                    <a:pt x="27450" y="12945"/>
                  </a:lnTo>
                  <a:lnTo>
                    <a:pt x="27450" y="12624"/>
                  </a:lnTo>
                  <a:lnTo>
                    <a:pt x="27420" y="12303"/>
                  </a:lnTo>
                  <a:lnTo>
                    <a:pt x="27375" y="11981"/>
                  </a:lnTo>
                  <a:lnTo>
                    <a:pt x="27285" y="11660"/>
                  </a:lnTo>
                  <a:lnTo>
                    <a:pt x="27195" y="11348"/>
                  </a:lnTo>
                  <a:lnTo>
                    <a:pt x="27061" y="11027"/>
                  </a:lnTo>
                  <a:lnTo>
                    <a:pt x="26896" y="10714"/>
                  </a:lnTo>
                  <a:lnTo>
                    <a:pt x="26716" y="10402"/>
                  </a:lnTo>
                  <a:lnTo>
                    <a:pt x="26507" y="10090"/>
                  </a:lnTo>
                  <a:lnTo>
                    <a:pt x="26267" y="9787"/>
                  </a:lnTo>
                  <a:lnTo>
                    <a:pt x="25997" y="9484"/>
                  </a:lnTo>
                  <a:lnTo>
                    <a:pt x="20202" y="33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137aa9371db_0_160"/>
            <p:cNvSpPr/>
            <p:nvPr/>
          </p:nvSpPr>
          <p:spPr>
            <a:xfrm>
              <a:off x="-9575250" y="-6181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137aa9371db_0_160"/>
            <p:cNvSpPr/>
            <p:nvPr/>
          </p:nvSpPr>
          <p:spPr>
            <a:xfrm>
              <a:off x="-6633425" y="-4084450"/>
              <a:ext cx="792575" cy="420725"/>
            </a:xfrm>
            <a:custGeom>
              <a:avLst/>
              <a:gdLst/>
              <a:ahLst/>
              <a:cxnLst/>
              <a:rect l="l" t="t" r="r" b="b"/>
              <a:pathLst>
                <a:path w="31703" h="16829" extrusionOk="0">
                  <a:moveTo>
                    <a:pt x="10603" y="1"/>
                  </a:moveTo>
                  <a:lnTo>
                    <a:pt x="10079" y="10"/>
                  </a:lnTo>
                  <a:lnTo>
                    <a:pt x="9570" y="38"/>
                  </a:lnTo>
                  <a:lnTo>
                    <a:pt x="9046" y="83"/>
                  </a:lnTo>
                  <a:lnTo>
                    <a:pt x="8537" y="148"/>
                  </a:lnTo>
                  <a:lnTo>
                    <a:pt x="8027" y="221"/>
                  </a:lnTo>
                  <a:lnTo>
                    <a:pt x="7533" y="313"/>
                  </a:lnTo>
                  <a:lnTo>
                    <a:pt x="7039" y="414"/>
                  </a:lnTo>
                  <a:lnTo>
                    <a:pt x="6560" y="533"/>
                  </a:lnTo>
                  <a:lnTo>
                    <a:pt x="6081" y="671"/>
                  </a:lnTo>
                  <a:lnTo>
                    <a:pt x="5616" y="818"/>
                  </a:lnTo>
                  <a:lnTo>
                    <a:pt x="5167" y="974"/>
                  </a:lnTo>
                  <a:lnTo>
                    <a:pt x="4733" y="1148"/>
                  </a:lnTo>
                  <a:lnTo>
                    <a:pt x="4299" y="1341"/>
                  </a:lnTo>
                  <a:lnTo>
                    <a:pt x="3879" y="1534"/>
                  </a:lnTo>
                  <a:lnTo>
                    <a:pt x="3490" y="1754"/>
                  </a:lnTo>
                  <a:lnTo>
                    <a:pt x="3101" y="1984"/>
                  </a:lnTo>
                  <a:lnTo>
                    <a:pt x="2741" y="2222"/>
                  </a:lnTo>
                  <a:lnTo>
                    <a:pt x="2382" y="2480"/>
                  </a:lnTo>
                  <a:lnTo>
                    <a:pt x="2052" y="2746"/>
                  </a:lnTo>
                  <a:lnTo>
                    <a:pt x="1753" y="3021"/>
                  </a:lnTo>
                  <a:lnTo>
                    <a:pt x="1453" y="3315"/>
                  </a:lnTo>
                  <a:lnTo>
                    <a:pt x="1184" y="3609"/>
                  </a:lnTo>
                  <a:lnTo>
                    <a:pt x="944" y="3921"/>
                  </a:lnTo>
                  <a:lnTo>
                    <a:pt x="735" y="4224"/>
                  </a:lnTo>
                  <a:lnTo>
                    <a:pt x="555" y="4536"/>
                  </a:lnTo>
                  <a:lnTo>
                    <a:pt x="390" y="4857"/>
                  </a:lnTo>
                  <a:lnTo>
                    <a:pt x="270" y="5169"/>
                  </a:lnTo>
                  <a:lnTo>
                    <a:pt x="166" y="5491"/>
                  </a:lnTo>
                  <a:lnTo>
                    <a:pt x="76" y="5812"/>
                  </a:lnTo>
                  <a:lnTo>
                    <a:pt x="31" y="6133"/>
                  </a:lnTo>
                  <a:lnTo>
                    <a:pt x="1" y="6455"/>
                  </a:lnTo>
                  <a:lnTo>
                    <a:pt x="1" y="6776"/>
                  </a:lnTo>
                  <a:lnTo>
                    <a:pt x="31" y="7097"/>
                  </a:lnTo>
                  <a:lnTo>
                    <a:pt x="76" y="7409"/>
                  </a:lnTo>
                  <a:lnTo>
                    <a:pt x="151" y="7731"/>
                  </a:lnTo>
                  <a:lnTo>
                    <a:pt x="240" y="8043"/>
                  </a:lnTo>
                  <a:lnTo>
                    <a:pt x="375" y="8355"/>
                  </a:lnTo>
                  <a:lnTo>
                    <a:pt x="510" y="8658"/>
                  </a:lnTo>
                  <a:lnTo>
                    <a:pt x="690" y="8961"/>
                  </a:lnTo>
                  <a:lnTo>
                    <a:pt x="884" y="9255"/>
                  </a:lnTo>
                  <a:lnTo>
                    <a:pt x="1094" y="9548"/>
                  </a:lnTo>
                  <a:lnTo>
                    <a:pt x="1334" y="9833"/>
                  </a:lnTo>
                  <a:lnTo>
                    <a:pt x="1603" y="10108"/>
                  </a:lnTo>
                  <a:lnTo>
                    <a:pt x="1888" y="10375"/>
                  </a:lnTo>
                  <a:lnTo>
                    <a:pt x="2187" y="10641"/>
                  </a:lnTo>
                  <a:lnTo>
                    <a:pt x="2517" y="10889"/>
                  </a:lnTo>
                  <a:lnTo>
                    <a:pt x="2876" y="11137"/>
                  </a:lnTo>
                  <a:lnTo>
                    <a:pt x="3250" y="11375"/>
                  </a:lnTo>
                  <a:lnTo>
                    <a:pt x="3640" y="11596"/>
                  </a:lnTo>
                  <a:lnTo>
                    <a:pt x="4044" y="11816"/>
                  </a:lnTo>
                  <a:lnTo>
                    <a:pt x="4493" y="12018"/>
                  </a:lnTo>
                  <a:lnTo>
                    <a:pt x="4943" y="12201"/>
                  </a:lnTo>
                  <a:lnTo>
                    <a:pt x="5422" y="12385"/>
                  </a:lnTo>
                  <a:lnTo>
                    <a:pt x="15455" y="15938"/>
                  </a:lnTo>
                  <a:lnTo>
                    <a:pt x="15785" y="16048"/>
                  </a:lnTo>
                  <a:lnTo>
                    <a:pt x="16099" y="16149"/>
                  </a:lnTo>
                  <a:lnTo>
                    <a:pt x="16428" y="16241"/>
                  </a:lnTo>
                  <a:lnTo>
                    <a:pt x="16758" y="16333"/>
                  </a:lnTo>
                  <a:lnTo>
                    <a:pt x="17102" y="16415"/>
                  </a:lnTo>
                  <a:lnTo>
                    <a:pt x="17432" y="16489"/>
                  </a:lnTo>
                  <a:lnTo>
                    <a:pt x="17776" y="16553"/>
                  </a:lnTo>
                  <a:lnTo>
                    <a:pt x="18106" y="16608"/>
                  </a:lnTo>
                  <a:lnTo>
                    <a:pt x="18450" y="16663"/>
                  </a:lnTo>
                  <a:lnTo>
                    <a:pt x="18794" y="16709"/>
                  </a:lnTo>
                  <a:lnTo>
                    <a:pt x="19139" y="16746"/>
                  </a:lnTo>
                  <a:lnTo>
                    <a:pt x="19483" y="16782"/>
                  </a:lnTo>
                  <a:lnTo>
                    <a:pt x="19828" y="16801"/>
                  </a:lnTo>
                  <a:lnTo>
                    <a:pt x="20172" y="16819"/>
                  </a:lnTo>
                  <a:lnTo>
                    <a:pt x="20517" y="16828"/>
                  </a:lnTo>
                  <a:lnTo>
                    <a:pt x="21205" y="16828"/>
                  </a:lnTo>
                  <a:lnTo>
                    <a:pt x="21565" y="16819"/>
                  </a:lnTo>
                  <a:lnTo>
                    <a:pt x="21909" y="16801"/>
                  </a:lnTo>
                  <a:lnTo>
                    <a:pt x="22254" y="16773"/>
                  </a:lnTo>
                  <a:lnTo>
                    <a:pt x="22598" y="16746"/>
                  </a:lnTo>
                  <a:lnTo>
                    <a:pt x="22943" y="16709"/>
                  </a:lnTo>
                  <a:lnTo>
                    <a:pt x="23287" y="16663"/>
                  </a:lnTo>
                  <a:lnTo>
                    <a:pt x="23616" y="16617"/>
                  </a:lnTo>
                  <a:lnTo>
                    <a:pt x="23961" y="16553"/>
                  </a:lnTo>
                  <a:lnTo>
                    <a:pt x="24290" y="16489"/>
                  </a:lnTo>
                  <a:lnTo>
                    <a:pt x="24620" y="16424"/>
                  </a:lnTo>
                  <a:lnTo>
                    <a:pt x="24949" y="16342"/>
                  </a:lnTo>
                  <a:lnTo>
                    <a:pt x="25264" y="16259"/>
                  </a:lnTo>
                  <a:lnTo>
                    <a:pt x="25578" y="16167"/>
                  </a:lnTo>
                  <a:lnTo>
                    <a:pt x="25893" y="16076"/>
                  </a:lnTo>
                  <a:lnTo>
                    <a:pt x="26207" y="15965"/>
                  </a:lnTo>
                  <a:lnTo>
                    <a:pt x="26507" y="15864"/>
                  </a:lnTo>
                  <a:lnTo>
                    <a:pt x="26806" y="15745"/>
                  </a:lnTo>
                  <a:lnTo>
                    <a:pt x="27091" y="15626"/>
                  </a:lnTo>
                  <a:lnTo>
                    <a:pt x="27375" y="15497"/>
                  </a:lnTo>
                  <a:lnTo>
                    <a:pt x="27660" y="15360"/>
                  </a:lnTo>
                  <a:lnTo>
                    <a:pt x="27929" y="15222"/>
                  </a:lnTo>
                  <a:lnTo>
                    <a:pt x="28199" y="15084"/>
                  </a:lnTo>
                  <a:lnTo>
                    <a:pt x="28453" y="14928"/>
                  </a:lnTo>
                  <a:lnTo>
                    <a:pt x="28708" y="14772"/>
                  </a:lnTo>
                  <a:lnTo>
                    <a:pt x="28963" y="14607"/>
                  </a:lnTo>
                  <a:lnTo>
                    <a:pt x="29187" y="14441"/>
                  </a:lnTo>
                  <a:lnTo>
                    <a:pt x="29427" y="14267"/>
                  </a:lnTo>
                  <a:lnTo>
                    <a:pt x="29636" y="14083"/>
                  </a:lnTo>
                  <a:lnTo>
                    <a:pt x="29846" y="13900"/>
                  </a:lnTo>
                  <a:lnTo>
                    <a:pt x="30056" y="13707"/>
                  </a:lnTo>
                  <a:lnTo>
                    <a:pt x="30250" y="13514"/>
                  </a:lnTo>
                  <a:lnTo>
                    <a:pt x="30520" y="13211"/>
                  </a:lnTo>
                  <a:lnTo>
                    <a:pt x="30760" y="12908"/>
                  </a:lnTo>
                  <a:lnTo>
                    <a:pt x="30969" y="12596"/>
                  </a:lnTo>
                  <a:lnTo>
                    <a:pt x="31149" y="12284"/>
                  </a:lnTo>
                  <a:lnTo>
                    <a:pt x="31299" y="11972"/>
                  </a:lnTo>
                  <a:lnTo>
                    <a:pt x="31433" y="11651"/>
                  </a:lnTo>
                  <a:lnTo>
                    <a:pt x="31538" y="11339"/>
                  </a:lnTo>
                  <a:lnTo>
                    <a:pt x="31613" y="11017"/>
                  </a:lnTo>
                  <a:lnTo>
                    <a:pt x="31673" y="10696"/>
                  </a:lnTo>
                  <a:lnTo>
                    <a:pt x="31703" y="10375"/>
                  </a:lnTo>
                  <a:lnTo>
                    <a:pt x="31703" y="10053"/>
                  </a:lnTo>
                  <a:lnTo>
                    <a:pt x="31673" y="9732"/>
                  </a:lnTo>
                  <a:lnTo>
                    <a:pt x="31628" y="9411"/>
                  </a:lnTo>
                  <a:lnTo>
                    <a:pt x="31553" y="9099"/>
                  </a:lnTo>
                  <a:lnTo>
                    <a:pt x="31448" y="8786"/>
                  </a:lnTo>
                  <a:lnTo>
                    <a:pt x="31329" y="8474"/>
                  </a:lnTo>
                  <a:lnTo>
                    <a:pt x="31179" y="8171"/>
                  </a:lnTo>
                  <a:lnTo>
                    <a:pt x="31014" y="7868"/>
                  </a:lnTo>
                  <a:lnTo>
                    <a:pt x="30819" y="7575"/>
                  </a:lnTo>
                  <a:lnTo>
                    <a:pt x="30610" y="7281"/>
                  </a:lnTo>
                  <a:lnTo>
                    <a:pt x="30370" y="6996"/>
                  </a:lnTo>
                  <a:lnTo>
                    <a:pt x="30101" y="6721"/>
                  </a:lnTo>
                  <a:lnTo>
                    <a:pt x="29816" y="6445"/>
                  </a:lnTo>
                  <a:lnTo>
                    <a:pt x="29517" y="6188"/>
                  </a:lnTo>
                  <a:lnTo>
                    <a:pt x="29187" y="5931"/>
                  </a:lnTo>
                  <a:lnTo>
                    <a:pt x="28828" y="5683"/>
                  </a:lnTo>
                  <a:lnTo>
                    <a:pt x="28468" y="5454"/>
                  </a:lnTo>
                  <a:lnTo>
                    <a:pt x="28064" y="5224"/>
                  </a:lnTo>
                  <a:lnTo>
                    <a:pt x="27660" y="5013"/>
                  </a:lnTo>
                  <a:lnTo>
                    <a:pt x="27225" y="4811"/>
                  </a:lnTo>
                  <a:lnTo>
                    <a:pt x="26761" y="4619"/>
                  </a:lnTo>
                  <a:lnTo>
                    <a:pt x="26297" y="4444"/>
                  </a:lnTo>
                  <a:lnTo>
                    <a:pt x="16249" y="891"/>
                  </a:lnTo>
                  <a:lnTo>
                    <a:pt x="15755" y="726"/>
                  </a:lnTo>
                  <a:lnTo>
                    <a:pt x="15260" y="579"/>
                  </a:lnTo>
                  <a:lnTo>
                    <a:pt x="14751" y="451"/>
                  </a:lnTo>
                  <a:lnTo>
                    <a:pt x="14242" y="331"/>
                  </a:lnTo>
                  <a:lnTo>
                    <a:pt x="13733" y="240"/>
                  </a:lnTo>
                  <a:lnTo>
                    <a:pt x="13209" y="157"/>
                  </a:lnTo>
                  <a:lnTo>
                    <a:pt x="12700" y="93"/>
                  </a:lnTo>
                  <a:lnTo>
                    <a:pt x="12176" y="47"/>
                  </a:lnTo>
                  <a:lnTo>
                    <a:pt x="11651" y="10"/>
                  </a:lnTo>
                  <a:lnTo>
                    <a:pt x="11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137aa9371db_0_160"/>
            <p:cNvSpPr/>
            <p:nvPr/>
          </p:nvSpPr>
          <p:spPr>
            <a:xfrm>
              <a:off x="-6633425" y="-4084450"/>
              <a:ext cx="792575" cy="420725"/>
            </a:xfrm>
            <a:custGeom>
              <a:avLst/>
              <a:gdLst/>
              <a:ahLst/>
              <a:cxnLst/>
              <a:rect l="l" t="t" r="r" b="b"/>
              <a:pathLst>
                <a:path w="31703" h="16829" fill="none" extrusionOk="0">
                  <a:moveTo>
                    <a:pt x="5422" y="12385"/>
                  </a:moveTo>
                  <a:lnTo>
                    <a:pt x="15455" y="15938"/>
                  </a:lnTo>
                  <a:lnTo>
                    <a:pt x="15455" y="15938"/>
                  </a:lnTo>
                  <a:lnTo>
                    <a:pt x="15785" y="16048"/>
                  </a:lnTo>
                  <a:lnTo>
                    <a:pt x="16099" y="16149"/>
                  </a:lnTo>
                  <a:lnTo>
                    <a:pt x="16428" y="16241"/>
                  </a:lnTo>
                  <a:lnTo>
                    <a:pt x="16758" y="16333"/>
                  </a:lnTo>
                  <a:lnTo>
                    <a:pt x="17102" y="16415"/>
                  </a:lnTo>
                  <a:lnTo>
                    <a:pt x="17432" y="16489"/>
                  </a:lnTo>
                  <a:lnTo>
                    <a:pt x="17776" y="16553"/>
                  </a:lnTo>
                  <a:lnTo>
                    <a:pt x="18106" y="16608"/>
                  </a:lnTo>
                  <a:lnTo>
                    <a:pt x="18450" y="16663"/>
                  </a:lnTo>
                  <a:lnTo>
                    <a:pt x="18794" y="16709"/>
                  </a:lnTo>
                  <a:lnTo>
                    <a:pt x="19139" y="16746"/>
                  </a:lnTo>
                  <a:lnTo>
                    <a:pt x="19483" y="16782"/>
                  </a:lnTo>
                  <a:lnTo>
                    <a:pt x="19828" y="16801"/>
                  </a:lnTo>
                  <a:lnTo>
                    <a:pt x="20172" y="16819"/>
                  </a:lnTo>
                  <a:lnTo>
                    <a:pt x="20517" y="16828"/>
                  </a:lnTo>
                  <a:lnTo>
                    <a:pt x="20861" y="16828"/>
                  </a:lnTo>
                  <a:lnTo>
                    <a:pt x="20861" y="16828"/>
                  </a:lnTo>
                  <a:lnTo>
                    <a:pt x="21205" y="16828"/>
                  </a:lnTo>
                  <a:lnTo>
                    <a:pt x="21565" y="16819"/>
                  </a:lnTo>
                  <a:lnTo>
                    <a:pt x="21909" y="16801"/>
                  </a:lnTo>
                  <a:lnTo>
                    <a:pt x="22254" y="16773"/>
                  </a:lnTo>
                  <a:lnTo>
                    <a:pt x="22598" y="16746"/>
                  </a:lnTo>
                  <a:lnTo>
                    <a:pt x="22943" y="16709"/>
                  </a:lnTo>
                  <a:lnTo>
                    <a:pt x="23287" y="16663"/>
                  </a:lnTo>
                  <a:lnTo>
                    <a:pt x="23616" y="16617"/>
                  </a:lnTo>
                  <a:lnTo>
                    <a:pt x="23961" y="16553"/>
                  </a:lnTo>
                  <a:lnTo>
                    <a:pt x="24290" y="16489"/>
                  </a:lnTo>
                  <a:lnTo>
                    <a:pt x="24620" y="16424"/>
                  </a:lnTo>
                  <a:lnTo>
                    <a:pt x="24949" y="16342"/>
                  </a:lnTo>
                  <a:lnTo>
                    <a:pt x="25264" y="16259"/>
                  </a:lnTo>
                  <a:lnTo>
                    <a:pt x="25578" y="16167"/>
                  </a:lnTo>
                  <a:lnTo>
                    <a:pt x="25893" y="16076"/>
                  </a:lnTo>
                  <a:lnTo>
                    <a:pt x="26207" y="15965"/>
                  </a:lnTo>
                  <a:lnTo>
                    <a:pt x="26507" y="15864"/>
                  </a:lnTo>
                  <a:lnTo>
                    <a:pt x="26806" y="15745"/>
                  </a:lnTo>
                  <a:lnTo>
                    <a:pt x="27091" y="15626"/>
                  </a:lnTo>
                  <a:lnTo>
                    <a:pt x="27375" y="15497"/>
                  </a:lnTo>
                  <a:lnTo>
                    <a:pt x="27660" y="15360"/>
                  </a:lnTo>
                  <a:lnTo>
                    <a:pt x="27929" y="15222"/>
                  </a:lnTo>
                  <a:lnTo>
                    <a:pt x="28199" y="15084"/>
                  </a:lnTo>
                  <a:lnTo>
                    <a:pt x="28453" y="14928"/>
                  </a:lnTo>
                  <a:lnTo>
                    <a:pt x="28708" y="14772"/>
                  </a:lnTo>
                  <a:lnTo>
                    <a:pt x="28963" y="14607"/>
                  </a:lnTo>
                  <a:lnTo>
                    <a:pt x="29187" y="14441"/>
                  </a:lnTo>
                  <a:lnTo>
                    <a:pt x="29427" y="14267"/>
                  </a:lnTo>
                  <a:lnTo>
                    <a:pt x="29636" y="14083"/>
                  </a:lnTo>
                  <a:lnTo>
                    <a:pt x="29846" y="13900"/>
                  </a:lnTo>
                  <a:lnTo>
                    <a:pt x="30056" y="13707"/>
                  </a:lnTo>
                  <a:lnTo>
                    <a:pt x="30250" y="13514"/>
                  </a:lnTo>
                  <a:lnTo>
                    <a:pt x="30250" y="13514"/>
                  </a:lnTo>
                  <a:lnTo>
                    <a:pt x="30520" y="13211"/>
                  </a:lnTo>
                  <a:lnTo>
                    <a:pt x="30760" y="12908"/>
                  </a:lnTo>
                  <a:lnTo>
                    <a:pt x="30969" y="12596"/>
                  </a:lnTo>
                  <a:lnTo>
                    <a:pt x="31149" y="12284"/>
                  </a:lnTo>
                  <a:lnTo>
                    <a:pt x="31299" y="11972"/>
                  </a:lnTo>
                  <a:lnTo>
                    <a:pt x="31433" y="11651"/>
                  </a:lnTo>
                  <a:lnTo>
                    <a:pt x="31538" y="11339"/>
                  </a:lnTo>
                  <a:lnTo>
                    <a:pt x="31613" y="11017"/>
                  </a:lnTo>
                  <a:lnTo>
                    <a:pt x="31673" y="10696"/>
                  </a:lnTo>
                  <a:lnTo>
                    <a:pt x="31703" y="10375"/>
                  </a:lnTo>
                  <a:lnTo>
                    <a:pt x="31703" y="10053"/>
                  </a:lnTo>
                  <a:lnTo>
                    <a:pt x="31673" y="9732"/>
                  </a:lnTo>
                  <a:lnTo>
                    <a:pt x="31628" y="9411"/>
                  </a:lnTo>
                  <a:lnTo>
                    <a:pt x="31553" y="9099"/>
                  </a:lnTo>
                  <a:lnTo>
                    <a:pt x="31448" y="8786"/>
                  </a:lnTo>
                  <a:lnTo>
                    <a:pt x="31329" y="8474"/>
                  </a:lnTo>
                  <a:lnTo>
                    <a:pt x="31179" y="8171"/>
                  </a:lnTo>
                  <a:lnTo>
                    <a:pt x="31014" y="7868"/>
                  </a:lnTo>
                  <a:lnTo>
                    <a:pt x="30819" y="7575"/>
                  </a:lnTo>
                  <a:lnTo>
                    <a:pt x="30610" y="7281"/>
                  </a:lnTo>
                  <a:lnTo>
                    <a:pt x="30370" y="6996"/>
                  </a:lnTo>
                  <a:lnTo>
                    <a:pt x="30101" y="6721"/>
                  </a:lnTo>
                  <a:lnTo>
                    <a:pt x="29816" y="6445"/>
                  </a:lnTo>
                  <a:lnTo>
                    <a:pt x="29517" y="6188"/>
                  </a:lnTo>
                  <a:lnTo>
                    <a:pt x="29187" y="5931"/>
                  </a:lnTo>
                  <a:lnTo>
                    <a:pt x="28828" y="5683"/>
                  </a:lnTo>
                  <a:lnTo>
                    <a:pt x="28468" y="5454"/>
                  </a:lnTo>
                  <a:lnTo>
                    <a:pt x="28064" y="5224"/>
                  </a:lnTo>
                  <a:lnTo>
                    <a:pt x="27660" y="5013"/>
                  </a:lnTo>
                  <a:lnTo>
                    <a:pt x="27225" y="4811"/>
                  </a:lnTo>
                  <a:lnTo>
                    <a:pt x="26761" y="4619"/>
                  </a:lnTo>
                  <a:lnTo>
                    <a:pt x="26297" y="4444"/>
                  </a:lnTo>
                  <a:lnTo>
                    <a:pt x="16249" y="891"/>
                  </a:lnTo>
                  <a:lnTo>
                    <a:pt x="16249" y="891"/>
                  </a:lnTo>
                  <a:lnTo>
                    <a:pt x="15755" y="726"/>
                  </a:lnTo>
                  <a:lnTo>
                    <a:pt x="15260" y="579"/>
                  </a:lnTo>
                  <a:lnTo>
                    <a:pt x="14751" y="451"/>
                  </a:lnTo>
                  <a:lnTo>
                    <a:pt x="14242" y="331"/>
                  </a:lnTo>
                  <a:lnTo>
                    <a:pt x="13733" y="240"/>
                  </a:lnTo>
                  <a:lnTo>
                    <a:pt x="13209" y="157"/>
                  </a:lnTo>
                  <a:lnTo>
                    <a:pt x="12700" y="93"/>
                  </a:lnTo>
                  <a:lnTo>
                    <a:pt x="12176" y="47"/>
                  </a:lnTo>
                  <a:lnTo>
                    <a:pt x="11651" y="10"/>
                  </a:lnTo>
                  <a:lnTo>
                    <a:pt x="11127" y="1"/>
                  </a:lnTo>
                  <a:lnTo>
                    <a:pt x="10603" y="1"/>
                  </a:lnTo>
                  <a:lnTo>
                    <a:pt x="10079" y="10"/>
                  </a:lnTo>
                  <a:lnTo>
                    <a:pt x="9570" y="38"/>
                  </a:lnTo>
                  <a:lnTo>
                    <a:pt x="9046" y="83"/>
                  </a:lnTo>
                  <a:lnTo>
                    <a:pt x="8537" y="148"/>
                  </a:lnTo>
                  <a:lnTo>
                    <a:pt x="8027" y="221"/>
                  </a:lnTo>
                  <a:lnTo>
                    <a:pt x="7533" y="313"/>
                  </a:lnTo>
                  <a:lnTo>
                    <a:pt x="7039" y="414"/>
                  </a:lnTo>
                  <a:lnTo>
                    <a:pt x="6560" y="533"/>
                  </a:lnTo>
                  <a:lnTo>
                    <a:pt x="6081" y="671"/>
                  </a:lnTo>
                  <a:lnTo>
                    <a:pt x="5616" y="818"/>
                  </a:lnTo>
                  <a:lnTo>
                    <a:pt x="5167" y="974"/>
                  </a:lnTo>
                  <a:lnTo>
                    <a:pt x="4733" y="1148"/>
                  </a:lnTo>
                  <a:lnTo>
                    <a:pt x="4299" y="1341"/>
                  </a:lnTo>
                  <a:lnTo>
                    <a:pt x="3879" y="1534"/>
                  </a:lnTo>
                  <a:lnTo>
                    <a:pt x="3490" y="1754"/>
                  </a:lnTo>
                  <a:lnTo>
                    <a:pt x="3101" y="1984"/>
                  </a:lnTo>
                  <a:lnTo>
                    <a:pt x="2741" y="2222"/>
                  </a:lnTo>
                  <a:lnTo>
                    <a:pt x="2382" y="2480"/>
                  </a:lnTo>
                  <a:lnTo>
                    <a:pt x="2052" y="2746"/>
                  </a:lnTo>
                  <a:lnTo>
                    <a:pt x="1753" y="3021"/>
                  </a:lnTo>
                  <a:lnTo>
                    <a:pt x="1453" y="3315"/>
                  </a:lnTo>
                  <a:lnTo>
                    <a:pt x="1453" y="3315"/>
                  </a:lnTo>
                  <a:lnTo>
                    <a:pt x="1184" y="3609"/>
                  </a:lnTo>
                  <a:lnTo>
                    <a:pt x="944" y="3921"/>
                  </a:lnTo>
                  <a:lnTo>
                    <a:pt x="735" y="4224"/>
                  </a:lnTo>
                  <a:lnTo>
                    <a:pt x="555" y="4536"/>
                  </a:lnTo>
                  <a:lnTo>
                    <a:pt x="390" y="4857"/>
                  </a:lnTo>
                  <a:lnTo>
                    <a:pt x="270" y="5169"/>
                  </a:lnTo>
                  <a:lnTo>
                    <a:pt x="166" y="5491"/>
                  </a:lnTo>
                  <a:lnTo>
                    <a:pt x="76" y="5812"/>
                  </a:lnTo>
                  <a:lnTo>
                    <a:pt x="31" y="6133"/>
                  </a:lnTo>
                  <a:lnTo>
                    <a:pt x="1" y="6455"/>
                  </a:lnTo>
                  <a:lnTo>
                    <a:pt x="1" y="6776"/>
                  </a:lnTo>
                  <a:lnTo>
                    <a:pt x="31" y="7097"/>
                  </a:lnTo>
                  <a:lnTo>
                    <a:pt x="76" y="7409"/>
                  </a:lnTo>
                  <a:lnTo>
                    <a:pt x="151" y="7731"/>
                  </a:lnTo>
                  <a:lnTo>
                    <a:pt x="240" y="8043"/>
                  </a:lnTo>
                  <a:lnTo>
                    <a:pt x="375" y="8355"/>
                  </a:lnTo>
                  <a:lnTo>
                    <a:pt x="510" y="8658"/>
                  </a:lnTo>
                  <a:lnTo>
                    <a:pt x="690" y="8961"/>
                  </a:lnTo>
                  <a:lnTo>
                    <a:pt x="884" y="9255"/>
                  </a:lnTo>
                  <a:lnTo>
                    <a:pt x="1094" y="9548"/>
                  </a:lnTo>
                  <a:lnTo>
                    <a:pt x="1334" y="9833"/>
                  </a:lnTo>
                  <a:lnTo>
                    <a:pt x="1603" y="10108"/>
                  </a:lnTo>
                  <a:lnTo>
                    <a:pt x="1888" y="10375"/>
                  </a:lnTo>
                  <a:lnTo>
                    <a:pt x="2187" y="10641"/>
                  </a:lnTo>
                  <a:lnTo>
                    <a:pt x="2517" y="10889"/>
                  </a:lnTo>
                  <a:lnTo>
                    <a:pt x="2876" y="11137"/>
                  </a:lnTo>
                  <a:lnTo>
                    <a:pt x="3250" y="11375"/>
                  </a:lnTo>
                  <a:lnTo>
                    <a:pt x="3640" y="11596"/>
                  </a:lnTo>
                  <a:lnTo>
                    <a:pt x="4044" y="11816"/>
                  </a:lnTo>
                  <a:lnTo>
                    <a:pt x="4493" y="12018"/>
                  </a:lnTo>
                  <a:lnTo>
                    <a:pt x="4943" y="12201"/>
                  </a:lnTo>
                  <a:lnTo>
                    <a:pt x="5422" y="12385"/>
                  </a:lnTo>
                  <a:lnTo>
                    <a:pt x="5422" y="123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137aa9371db_0_160"/>
            <p:cNvSpPr/>
            <p:nvPr/>
          </p:nvSpPr>
          <p:spPr>
            <a:xfrm>
              <a:off x="-6497900" y="-3774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137aa9371db_0_160"/>
            <p:cNvSpPr/>
            <p:nvPr/>
          </p:nvSpPr>
          <p:spPr>
            <a:xfrm>
              <a:off x="-11071275" y="-5656575"/>
              <a:ext cx="792225" cy="420950"/>
            </a:xfrm>
            <a:custGeom>
              <a:avLst/>
              <a:gdLst/>
              <a:ahLst/>
              <a:cxnLst/>
              <a:rect l="l" t="t" r="r" b="b"/>
              <a:pathLst>
                <a:path w="31689" h="16838" extrusionOk="0">
                  <a:moveTo>
                    <a:pt x="10603" y="1"/>
                  </a:moveTo>
                  <a:lnTo>
                    <a:pt x="10079" y="19"/>
                  </a:lnTo>
                  <a:lnTo>
                    <a:pt x="9555" y="47"/>
                  </a:lnTo>
                  <a:lnTo>
                    <a:pt x="9046" y="92"/>
                  </a:lnTo>
                  <a:lnTo>
                    <a:pt x="8537" y="157"/>
                  </a:lnTo>
                  <a:lnTo>
                    <a:pt x="8028" y="230"/>
                  </a:lnTo>
                  <a:lnTo>
                    <a:pt x="7533" y="313"/>
                  </a:lnTo>
                  <a:lnTo>
                    <a:pt x="7039" y="423"/>
                  </a:lnTo>
                  <a:lnTo>
                    <a:pt x="6560" y="542"/>
                  </a:lnTo>
                  <a:lnTo>
                    <a:pt x="6081" y="671"/>
                  </a:lnTo>
                  <a:lnTo>
                    <a:pt x="5617" y="818"/>
                  </a:lnTo>
                  <a:lnTo>
                    <a:pt x="5167" y="983"/>
                  </a:lnTo>
                  <a:lnTo>
                    <a:pt x="4733" y="1157"/>
                  </a:lnTo>
                  <a:lnTo>
                    <a:pt x="4299" y="1341"/>
                  </a:lnTo>
                  <a:lnTo>
                    <a:pt x="3879" y="1543"/>
                  </a:lnTo>
                  <a:lnTo>
                    <a:pt x="3490" y="1754"/>
                  </a:lnTo>
                  <a:lnTo>
                    <a:pt x="3101" y="1984"/>
                  </a:lnTo>
                  <a:lnTo>
                    <a:pt x="2741" y="2231"/>
                  </a:lnTo>
                  <a:lnTo>
                    <a:pt x="2382" y="2479"/>
                  </a:lnTo>
                  <a:lnTo>
                    <a:pt x="2053" y="2746"/>
                  </a:lnTo>
                  <a:lnTo>
                    <a:pt x="1738" y="3030"/>
                  </a:lnTo>
                  <a:lnTo>
                    <a:pt x="1454" y="3324"/>
                  </a:lnTo>
                  <a:lnTo>
                    <a:pt x="1184" y="3618"/>
                  </a:lnTo>
                  <a:lnTo>
                    <a:pt x="944" y="3921"/>
                  </a:lnTo>
                  <a:lnTo>
                    <a:pt x="735" y="4233"/>
                  </a:lnTo>
                  <a:lnTo>
                    <a:pt x="555" y="4545"/>
                  </a:lnTo>
                  <a:lnTo>
                    <a:pt x="390" y="4857"/>
                  </a:lnTo>
                  <a:lnTo>
                    <a:pt x="271" y="5178"/>
                  </a:lnTo>
                  <a:lnTo>
                    <a:pt x="166" y="5500"/>
                  </a:lnTo>
                  <a:lnTo>
                    <a:pt x="76" y="5821"/>
                  </a:lnTo>
                  <a:lnTo>
                    <a:pt x="31" y="6142"/>
                  </a:lnTo>
                  <a:lnTo>
                    <a:pt x="1" y="6464"/>
                  </a:lnTo>
                  <a:lnTo>
                    <a:pt x="1" y="6785"/>
                  </a:lnTo>
                  <a:lnTo>
                    <a:pt x="31" y="7097"/>
                  </a:lnTo>
                  <a:lnTo>
                    <a:pt x="76" y="7418"/>
                  </a:lnTo>
                  <a:lnTo>
                    <a:pt x="151" y="7730"/>
                  </a:lnTo>
                  <a:lnTo>
                    <a:pt x="241" y="8043"/>
                  </a:lnTo>
                  <a:lnTo>
                    <a:pt x="375" y="8355"/>
                  </a:lnTo>
                  <a:lnTo>
                    <a:pt x="510" y="8658"/>
                  </a:lnTo>
                  <a:lnTo>
                    <a:pt x="690" y="8961"/>
                  </a:lnTo>
                  <a:lnTo>
                    <a:pt x="884" y="9254"/>
                  </a:lnTo>
                  <a:lnTo>
                    <a:pt x="1094" y="9548"/>
                  </a:lnTo>
                  <a:lnTo>
                    <a:pt x="1334" y="9833"/>
                  </a:lnTo>
                  <a:lnTo>
                    <a:pt x="1603" y="10108"/>
                  </a:lnTo>
                  <a:lnTo>
                    <a:pt x="1888" y="10384"/>
                  </a:lnTo>
                  <a:lnTo>
                    <a:pt x="2187" y="10641"/>
                  </a:lnTo>
                  <a:lnTo>
                    <a:pt x="2517" y="10898"/>
                  </a:lnTo>
                  <a:lnTo>
                    <a:pt x="2861" y="11136"/>
                  </a:lnTo>
                  <a:lnTo>
                    <a:pt x="3236" y="11375"/>
                  </a:lnTo>
                  <a:lnTo>
                    <a:pt x="3625" y="11605"/>
                  </a:lnTo>
                  <a:lnTo>
                    <a:pt x="4044" y="11816"/>
                  </a:lnTo>
                  <a:lnTo>
                    <a:pt x="4478" y="12018"/>
                  </a:lnTo>
                  <a:lnTo>
                    <a:pt x="4928" y="12210"/>
                  </a:lnTo>
                  <a:lnTo>
                    <a:pt x="5407" y="12385"/>
                  </a:lnTo>
                  <a:lnTo>
                    <a:pt x="15455" y="15947"/>
                  </a:lnTo>
                  <a:lnTo>
                    <a:pt x="15770" y="16057"/>
                  </a:lnTo>
                  <a:lnTo>
                    <a:pt x="16099" y="16158"/>
                  </a:lnTo>
                  <a:lnTo>
                    <a:pt x="16429" y="16250"/>
                  </a:lnTo>
                  <a:lnTo>
                    <a:pt x="16758" y="16342"/>
                  </a:lnTo>
                  <a:lnTo>
                    <a:pt x="17087" y="16415"/>
                  </a:lnTo>
                  <a:lnTo>
                    <a:pt x="17432" y="16489"/>
                  </a:lnTo>
                  <a:lnTo>
                    <a:pt x="17761" y="16562"/>
                  </a:lnTo>
                  <a:lnTo>
                    <a:pt x="18106" y="16617"/>
                  </a:lnTo>
                  <a:lnTo>
                    <a:pt x="18450" y="16672"/>
                  </a:lnTo>
                  <a:lnTo>
                    <a:pt x="18795" y="16709"/>
                  </a:lnTo>
                  <a:lnTo>
                    <a:pt x="19124" y="16755"/>
                  </a:lnTo>
                  <a:lnTo>
                    <a:pt x="19468" y="16782"/>
                  </a:lnTo>
                  <a:lnTo>
                    <a:pt x="19813" y="16801"/>
                  </a:lnTo>
                  <a:lnTo>
                    <a:pt x="20157" y="16819"/>
                  </a:lnTo>
                  <a:lnTo>
                    <a:pt x="20502" y="16828"/>
                  </a:lnTo>
                  <a:lnTo>
                    <a:pt x="20846" y="16837"/>
                  </a:lnTo>
                  <a:lnTo>
                    <a:pt x="21206" y="16828"/>
                  </a:lnTo>
                  <a:lnTo>
                    <a:pt x="21550" y="16819"/>
                  </a:lnTo>
                  <a:lnTo>
                    <a:pt x="21909" y="16801"/>
                  </a:lnTo>
                  <a:lnTo>
                    <a:pt x="22254" y="16782"/>
                  </a:lnTo>
                  <a:lnTo>
                    <a:pt x="22598" y="16746"/>
                  </a:lnTo>
                  <a:lnTo>
                    <a:pt x="22943" y="16709"/>
                  </a:lnTo>
                  <a:lnTo>
                    <a:pt x="23287" y="16663"/>
                  </a:lnTo>
                  <a:lnTo>
                    <a:pt x="23617" y="16617"/>
                  </a:lnTo>
                  <a:lnTo>
                    <a:pt x="23961" y="16562"/>
                  </a:lnTo>
                  <a:lnTo>
                    <a:pt x="24290" y="16498"/>
                  </a:lnTo>
                  <a:lnTo>
                    <a:pt x="24620" y="16424"/>
                  </a:lnTo>
                  <a:lnTo>
                    <a:pt x="24949" y="16351"/>
                  </a:lnTo>
                  <a:lnTo>
                    <a:pt x="25264" y="16259"/>
                  </a:lnTo>
                  <a:lnTo>
                    <a:pt x="25578" y="16176"/>
                  </a:lnTo>
                  <a:lnTo>
                    <a:pt x="25893" y="16075"/>
                  </a:lnTo>
                  <a:lnTo>
                    <a:pt x="26207" y="15974"/>
                  </a:lnTo>
                  <a:lnTo>
                    <a:pt x="26507" y="15864"/>
                  </a:lnTo>
                  <a:lnTo>
                    <a:pt x="26806" y="15754"/>
                  </a:lnTo>
                  <a:lnTo>
                    <a:pt x="27091" y="15626"/>
                  </a:lnTo>
                  <a:lnTo>
                    <a:pt x="27375" y="15506"/>
                  </a:lnTo>
                  <a:lnTo>
                    <a:pt x="27660" y="15369"/>
                  </a:lnTo>
                  <a:lnTo>
                    <a:pt x="27929" y="15231"/>
                  </a:lnTo>
                  <a:lnTo>
                    <a:pt x="28199" y="15084"/>
                  </a:lnTo>
                  <a:lnTo>
                    <a:pt x="28453" y="14937"/>
                  </a:lnTo>
                  <a:lnTo>
                    <a:pt x="28708" y="14772"/>
                  </a:lnTo>
                  <a:lnTo>
                    <a:pt x="28948" y="14616"/>
                  </a:lnTo>
                  <a:lnTo>
                    <a:pt x="29187" y="14441"/>
                  </a:lnTo>
                  <a:lnTo>
                    <a:pt x="29412" y="14267"/>
                  </a:lnTo>
                  <a:lnTo>
                    <a:pt x="29637" y="14092"/>
                  </a:lnTo>
                  <a:lnTo>
                    <a:pt x="29846" y="13900"/>
                  </a:lnTo>
                  <a:lnTo>
                    <a:pt x="30056" y="13716"/>
                  </a:lnTo>
                  <a:lnTo>
                    <a:pt x="30250" y="13514"/>
                  </a:lnTo>
                  <a:lnTo>
                    <a:pt x="30505" y="13220"/>
                  </a:lnTo>
                  <a:lnTo>
                    <a:pt x="30745" y="12908"/>
                  </a:lnTo>
                  <a:lnTo>
                    <a:pt x="30954" y="12605"/>
                  </a:lnTo>
                  <a:lnTo>
                    <a:pt x="31149" y="12293"/>
                  </a:lnTo>
                  <a:lnTo>
                    <a:pt x="31299" y="11972"/>
                  </a:lnTo>
                  <a:lnTo>
                    <a:pt x="31434" y="11660"/>
                  </a:lnTo>
                  <a:lnTo>
                    <a:pt x="31538" y="11338"/>
                  </a:lnTo>
                  <a:lnTo>
                    <a:pt x="31613" y="11017"/>
                  </a:lnTo>
                  <a:lnTo>
                    <a:pt x="31673" y="10696"/>
                  </a:lnTo>
                  <a:lnTo>
                    <a:pt x="31688" y="10374"/>
                  </a:lnTo>
                  <a:lnTo>
                    <a:pt x="31688" y="10053"/>
                  </a:lnTo>
                  <a:lnTo>
                    <a:pt x="31673" y="9741"/>
                  </a:lnTo>
                  <a:lnTo>
                    <a:pt x="31628" y="9420"/>
                  </a:lnTo>
                  <a:lnTo>
                    <a:pt x="31553" y="9108"/>
                  </a:lnTo>
                  <a:lnTo>
                    <a:pt x="31448" y="8786"/>
                  </a:lnTo>
                  <a:lnTo>
                    <a:pt x="31329" y="8483"/>
                  </a:lnTo>
                  <a:lnTo>
                    <a:pt x="31179" y="8171"/>
                  </a:lnTo>
                  <a:lnTo>
                    <a:pt x="31014" y="7877"/>
                  </a:lnTo>
                  <a:lnTo>
                    <a:pt x="30820" y="7574"/>
                  </a:lnTo>
                  <a:lnTo>
                    <a:pt x="30595" y="7290"/>
                  </a:lnTo>
                  <a:lnTo>
                    <a:pt x="30355" y="7005"/>
                  </a:lnTo>
                  <a:lnTo>
                    <a:pt x="30101" y="6730"/>
                  </a:lnTo>
                  <a:lnTo>
                    <a:pt x="29816" y="6454"/>
                  </a:lnTo>
                  <a:lnTo>
                    <a:pt x="29502" y="6197"/>
                  </a:lnTo>
                  <a:lnTo>
                    <a:pt x="29172" y="5940"/>
                  </a:lnTo>
                  <a:lnTo>
                    <a:pt x="28828" y="5692"/>
                  </a:lnTo>
                  <a:lnTo>
                    <a:pt x="28453" y="5463"/>
                  </a:lnTo>
                  <a:lnTo>
                    <a:pt x="28064" y="5233"/>
                  </a:lnTo>
                  <a:lnTo>
                    <a:pt x="27645" y="5022"/>
                  </a:lnTo>
                  <a:lnTo>
                    <a:pt x="27211" y="4820"/>
                  </a:lnTo>
                  <a:lnTo>
                    <a:pt x="26761" y="4628"/>
                  </a:lnTo>
                  <a:lnTo>
                    <a:pt x="26282" y="4453"/>
                  </a:lnTo>
                  <a:lnTo>
                    <a:pt x="16249" y="891"/>
                  </a:lnTo>
                  <a:lnTo>
                    <a:pt x="15755" y="735"/>
                  </a:lnTo>
                  <a:lnTo>
                    <a:pt x="15260" y="588"/>
                  </a:lnTo>
                  <a:lnTo>
                    <a:pt x="14751" y="450"/>
                  </a:lnTo>
                  <a:lnTo>
                    <a:pt x="14242" y="340"/>
                  </a:lnTo>
                  <a:lnTo>
                    <a:pt x="13733" y="249"/>
                  </a:lnTo>
                  <a:lnTo>
                    <a:pt x="13209" y="166"/>
                  </a:lnTo>
                  <a:lnTo>
                    <a:pt x="12685" y="102"/>
                  </a:lnTo>
                  <a:lnTo>
                    <a:pt x="12176" y="56"/>
                  </a:lnTo>
                  <a:lnTo>
                    <a:pt x="11652" y="19"/>
                  </a:lnTo>
                  <a:lnTo>
                    <a:pt x="11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137aa9371db_0_160"/>
            <p:cNvSpPr/>
            <p:nvPr/>
          </p:nvSpPr>
          <p:spPr>
            <a:xfrm>
              <a:off x="-11071275" y="-5656575"/>
              <a:ext cx="792225" cy="420950"/>
            </a:xfrm>
            <a:custGeom>
              <a:avLst/>
              <a:gdLst/>
              <a:ahLst/>
              <a:cxnLst/>
              <a:rect l="l" t="t" r="r" b="b"/>
              <a:pathLst>
                <a:path w="31689" h="16838" fill="none" extrusionOk="0">
                  <a:moveTo>
                    <a:pt x="26282" y="4453"/>
                  </a:moveTo>
                  <a:lnTo>
                    <a:pt x="16249" y="891"/>
                  </a:lnTo>
                  <a:lnTo>
                    <a:pt x="16249" y="891"/>
                  </a:lnTo>
                  <a:lnTo>
                    <a:pt x="15755" y="735"/>
                  </a:lnTo>
                  <a:lnTo>
                    <a:pt x="15260" y="588"/>
                  </a:lnTo>
                  <a:lnTo>
                    <a:pt x="14751" y="450"/>
                  </a:lnTo>
                  <a:lnTo>
                    <a:pt x="14242" y="340"/>
                  </a:lnTo>
                  <a:lnTo>
                    <a:pt x="13733" y="249"/>
                  </a:lnTo>
                  <a:lnTo>
                    <a:pt x="13209" y="166"/>
                  </a:lnTo>
                  <a:lnTo>
                    <a:pt x="12685" y="102"/>
                  </a:lnTo>
                  <a:lnTo>
                    <a:pt x="12176" y="56"/>
                  </a:lnTo>
                  <a:lnTo>
                    <a:pt x="11652" y="19"/>
                  </a:lnTo>
                  <a:lnTo>
                    <a:pt x="11127" y="1"/>
                  </a:lnTo>
                  <a:lnTo>
                    <a:pt x="10603" y="1"/>
                  </a:lnTo>
                  <a:lnTo>
                    <a:pt x="10079" y="19"/>
                  </a:lnTo>
                  <a:lnTo>
                    <a:pt x="9555" y="47"/>
                  </a:lnTo>
                  <a:lnTo>
                    <a:pt x="9046" y="92"/>
                  </a:lnTo>
                  <a:lnTo>
                    <a:pt x="8537" y="157"/>
                  </a:lnTo>
                  <a:lnTo>
                    <a:pt x="8028" y="230"/>
                  </a:lnTo>
                  <a:lnTo>
                    <a:pt x="7533" y="313"/>
                  </a:lnTo>
                  <a:lnTo>
                    <a:pt x="7039" y="423"/>
                  </a:lnTo>
                  <a:lnTo>
                    <a:pt x="6560" y="542"/>
                  </a:lnTo>
                  <a:lnTo>
                    <a:pt x="6081" y="671"/>
                  </a:lnTo>
                  <a:lnTo>
                    <a:pt x="5617" y="818"/>
                  </a:lnTo>
                  <a:lnTo>
                    <a:pt x="5167" y="983"/>
                  </a:lnTo>
                  <a:lnTo>
                    <a:pt x="4733" y="1157"/>
                  </a:lnTo>
                  <a:lnTo>
                    <a:pt x="4299" y="1341"/>
                  </a:lnTo>
                  <a:lnTo>
                    <a:pt x="3879" y="1543"/>
                  </a:lnTo>
                  <a:lnTo>
                    <a:pt x="3490" y="1754"/>
                  </a:lnTo>
                  <a:lnTo>
                    <a:pt x="3101" y="1984"/>
                  </a:lnTo>
                  <a:lnTo>
                    <a:pt x="2741" y="2231"/>
                  </a:lnTo>
                  <a:lnTo>
                    <a:pt x="2382" y="2479"/>
                  </a:lnTo>
                  <a:lnTo>
                    <a:pt x="2053" y="2746"/>
                  </a:lnTo>
                  <a:lnTo>
                    <a:pt x="1738" y="3030"/>
                  </a:lnTo>
                  <a:lnTo>
                    <a:pt x="1454" y="3324"/>
                  </a:lnTo>
                  <a:lnTo>
                    <a:pt x="1454" y="3324"/>
                  </a:lnTo>
                  <a:lnTo>
                    <a:pt x="1184" y="3618"/>
                  </a:lnTo>
                  <a:lnTo>
                    <a:pt x="944" y="3921"/>
                  </a:lnTo>
                  <a:lnTo>
                    <a:pt x="735" y="4233"/>
                  </a:lnTo>
                  <a:lnTo>
                    <a:pt x="555" y="4545"/>
                  </a:lnTo>
                  <a:lnTo>
                    <a:pt x="390" y="4857"/>
                  </a:lnTo>
                  <a:lnTo>
                    <a:pt x="271" y="5178"/>
                  </a:lnTo>
                  <a:lnTo>
                    <a:pt x="166" y="5500"/>
                  </a:lnTo>
                  <a:lnTo>
                    <a:pt x="76" y="5821"/>
                  </a:lnTo>
                  <a:lnTo>
                    <a:pt x="31" y="6142"/>
                  </a:lnTo>
                  <a:lnTo>
                    <a:pt x="1" y="6464"/>
                  </a:lnTo>
                  <a:lnTo>
                    <a:pt x="1" y="6785"/>
                  </a:lnTo>
                  <a:lnTo>
                    <a:pt x="31" y="7097"/>
                  </a:lnTo>
                  <a:lnTo>
                    <a:pt x="76" y="7418"/>
                  </a:lnTo>
                  <a:lnTo>
                    <a:pt x="151" y="7730"/>
                  </a:lnTo>
                  <a:lnTo>
                    <a:pt x="241" y="8043"/>
                  </a:lnTo>
                  <a:lnTo>
                    <a:pt x="375" y="8355"/>
                  </a:lnTo>
                  <a:lnTo>
                    <a:pt x="510" y="8658"/>
                  </a:lnTo>
                  <a:lnTo>
                    <a:pt x="690" y="8961"/>
                  </a:lnTo>
                  <a:lnTo>
                    <a:pt x="884" y="9254"/>
                  </a:lnTo>
                  <a:lnTo>
                    <a:pt x="1094" y="9548"/>
                  </a:lnTo>
                  <a:lnTo>
                    <a:pt x="1334" y="9833"/>
                  </a:lnTo>
                  <a:lnTo>
                    <a:pt x="1603" y="10108"/>
                  </a:lnTo>
                  <a:lnTo>
                    <a:pt x="1888" y="10384"/>
                  </a:lnTo>
                  <a:lnTo>
                    <a:pt x="2187" y="10641"/>
                  </a:lnTo>
                  <a:lnTo>
                    <a:pt x="2517" y="10898"/>
                  </a:lnTo>
                  <a:lnTo>
                    <a:pt x="2861" y="11136"/>
                  </a:lnTo>
                  <a:lnTo>
                    <a:pt x="3236" y="11375"/>
                  </a:lnTo>
                  <a:lnTo>
                    <a:pt x="3625" y="11605"/>
                  </a:lnTo>
                  <a:lnTo>
                    <a:pt x="4044" y="11816"/>
                  </a:lnTo>
                  <a:lnTo>
                    <a:pt x="4478" y="12018"/>
                  </a:lnTo>
                  <a:lnTo>
                    <a:pt x="4928" y="12210"/>
                  </a:lnTo>
                  <a:lnTo>
                    <a:pt x="5407" y="12385"/>
                  </a:lnTo>
                  <a:lnTo>
                    <a:pt x="15455" y="15947"/>
                  </a:lnTo>
                  <a:lnTo>
                    <a:pt x="15455" y="15947"/>
                  </a:lnTo>
                  <a:lnTo>
                    <a:pt x="15770" y="16057"/>
                  </a:lnTo>
                  <a:lnTo>
                    <a:pt x="16099" y="16158"/>
                  </a:lnTo>
                  <a:lnTo>
                    <a:pt x="16429" y="16250"/>
                  </a:lnTo>
                  <a:lnTo>
                    <a:pt x="16758" y="16342"/>
                  </a:lnTo>
                  <a:lnTo>
                    <a:pt x="17087" y="16415"/>
                  </a:lnTo>
                  <a:lnTo>
                    <a:pt x="17432" y="16489"/>
                  </a:lnTo>
                  <a:lnTo>
                    <a:pt x="17761" y="16562"/>
                  </a:lnTo>
                  <a:lnTo>
                    <a:pt x="18106" y="16617"/>
                  </a:lnTo>
                  <a:lnTo>
                    <a:pt x="18450" y="16672"/>
                  </a:lnTo>
                  <a:lnTo>
                    <a:pt x="18795" y="16709"/>
                  </a:lnTo>
                  <a:lnTo>
                    <a:pt x="19124" y="16755"/>
                  </a:lnTo>
                  <a:lnTo>
                    <a:pt x="19468" y="16782"/>
                  </a:lnTo>
                  <a:lnTo>
                    <a:pt x="19813" y="16801"/>
                  </a:lnTo>
                  <a:lnTo>
                    <a:pt x="20157" y="16819"/>
                  </a:lnTo>
                  <a:lnTo>
                    <a:pt x="20502" y="16828"/>
                  </a:lnTo>
                  <a:lnTo>
                    <a:pt x="20846" y="16837"/>
                  </a:lnTo>
                  <a:lnTo>
                    <a:pt x="20846" y="16837"/>
                  </a:lnTo>
                  <a:lnTo>
                    <a:pt x="21206" y="16828"/>
                  </a:lnTo>
                  <a:lnTo>
                    <a:pt x="21550" y="16819"/>
                  </a:lnTo>
                  <a:lnTo>
                    <a:pt x="21909" y="16801"/>
                  </a:lnTo>
                  <a:lnTo>
                    <a:pt x="22254" y="16782"/>
                  </a:lnTo>
                  <a:lnTo>
                    <a:pt x="22598" y="16746"/>
                  </a:lnTo>
                  <a:lnTo>
                    <a:pt x="22943" y="16709"/>
                  </a:lnTo>
                  <a:lnTo>
                    <a:pt x="23287" y="16663"/>
                  </a:lnTo>
                  <a:lnTo>
                    <a:pt x="23617" y="16617"/>
                  </a:lnTo>
                  <a:lnTo>
                    <a:pt x="23961" y="16562"/>
                  </a:lnTo>
                  <a:lnTo>
                    <a:pt x="24290" y="16498"/>
                  </a:lnTo>
                  <a:lnTo>
                    <a:pt x="24620" y="16424"/>
                  </a:lnTo>
                  <a:lnTo>
                    <a:pt x="24949" y="16351"/>
                  </a:lnTo>
                  <a:lnTo>
                    <a:pt x="25264" y="16259"/>
                  </a:lnTo>
                  <a:lnTo>
                    <a:pt x="25578" y="16176"/>
                  </a:lnTo>
                  <a:lnTo>
                    <a:pt x="25893" y="16075"/>
                  </a:lnTo>
                  <a:lnTo>
                    <a:pt x="26207" y="15974"/>
                  </a:lnTo>
                  <a:lnTo>
                    <a:pt x="26507" y="15864"/>
                  </a:lnTo>
                  <a:lnTo>
                    <a:pt x="26806" y="15754"/>
                  </a:lnTo>
                  <a:lnTo>
                    <a:pt x="27091" y="15626"/>
                  </a:lnTo>
                  <a:lnTo>
                    <a:pt x="27375" y="15506"/>
                  </a:lnTo>
                  <a:lnTo>
                    <a:pt x="27660" y="15369"/>
                  </a:lnTo>
                  <a:lnTo>
                    <a:pt x="27929" y="15231"/>
                  </a:lnTo>
                  <a:lnTo>
                    <a:pt x="28199" y="15084"/>
                  </a:lnTo>
                  <a:lnTo>
                    <a:pt x="28453" y="14937"/>
                  </a:lnTo>
                  <a:lnTo>
                    <a:pt x="28708" y="14772"/>
                  </a:lnTo>
                  <a:lnTo>
                    <a:pt x="28948" y="14616"/>
                  </a:lnTo>
                  <a:lnTo>
                    <a:pt x="29187" y="14441"/>
                  </a:lnTo>
                  <a:lnTo>
                    <a:pt x="29412" y="14267"/>
                  </a:lnTo>
                  <a:lnTo>
                    <a:pt x="29637" y="14092"/>
                  </a:lnTo>
                  <a:lnTo>
                    <a:pt x="29846" y="13900"/>
                  </a:lnTo>
                  <a:lnTo>
                    <a:pt x="30056" y="13716"/>
                  </a:lnTo>
                  <a:lnTo>
                    <a:pt x="30250" y="13514"/>
                  </a:lnTo>
                  <a:lnTo>
                    <a:pt x="30250" y="13514"/>
                  </a:lnTo>
                  <a:lnTo>
                    <a:pt x="30505" y="13220"/>
                  </a:lnTo>
                  <a:lnTo>
                    <a:pt x="30745" y="12908"/>
                  </a:lnTo>
                  <a:lnTo>
                    <a:pt x="30954" y="12605"/>
                  </a:lnTo>
                  <a:lnTo>
                    <a:pt x="31149" y="12293"/>
                  </a:lnTo>
                  <a:lnTo>
                    <a:pt x="31299" y="11972"/>
                  </a:lnTo>
                  <a:lnTo>
                    <a:pt x="31434" y="11660"/>
                  </a:lnTo>
                  <a:lnTo>
                    <a:pt x="31538" y="11338"/>
                  </a:lnTo>
                  <a:lnTo>
                    <a:pt x="31613" y="11017"/>
                  </a:lnTo>
                  <a:lnTo>
                    <a:pt x="31673" y="10696"/>
                  </a:lnTo>
                  <a:lnTo>
                    <a:pt x="31688" y="10374"/>
                  </a:lnTo>
                  <a:lnTo>
                    <a:pt x="31688" y="10053"/>
                  </a:lnTo>
                  <a:lnTo>
                    <a:pt x="31673" y="9741"/>
                  </a:lnTo>
                  <a:lnTo>
                    <a:pt x="31628" y="9420"/>
                  </a:lnTo>
                  <a:lnTo>
                    <a:pt x="31553" y="9108"/>
                  </a:lnTo>
                  <a:lnTo>
                    <a:pt x="31448" y="8786"/>
                  </a:lnTo>
                  <a:lnTo>
                    <a:pt x="31329" y="8483"/>
                  </a:lnTo>
                  <a:lnTo>
                    <a:pt x="31179" y="8171"/>
                  </a:lnTo>
                  <a:lnTo>
                    <a:pt x="31014" y="7877"/>
                  </a:lnTo>
                  <a:lnTo>
                    <a:pt x="30820" y="7574"/>
                  </a:lnTo>
                  <a:lnTo>
                    <a:pt x="30595" y="7290"/>
                  </a:lnTo>
                  <a:lnTo>
                    <a:pt x="30355" y="7005"/>
                  </a:lnTo>
                  <a:lnTo>
                    <a:pt x="30101" y="6730"/>
                  </a:lnTo>
                  <a:lnTo>
                    <a:pt x="29816" y="6454"/>
                  </a:lnTo>
                  <a:lnTo>
                    <a:pt x="29502" y="6197"/>
                  </a:lnTo>
                  <a:lnTo>
                    <a:pt x="29172" y="5940"/>
                  </a:lnTo>
                  <a:lnTo>
                    <a:pt x="28828" y="5692"/>
                  </a:lnTo>
                  <a:lnTo>
                    <a:pt x="28453" y="5463"/>
                  </a:lnTo>
                  <a:lnTo>
                    <a:pt x="28064" y="5233"/>
                  </a:lnTo>
                  <a:lnTo>
                    <a:pt x="27645" y="5022"/>
                  </a:lnTo>
                  <a:lnTo>
                    <a:pt x="27211" y="4820"/>
                  </a:lnTo>
                  <a:lnTo>
                    <a:pt x="26761" y="4628"/>
                  </a:lnTo>
                  <a:lnTo>
                    <a:pt x="26282" y="4453"/>
                  </a:lnTo>
                  <a:lnTo>
                    <a:pt x="26282" y="44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137aa9371db_0_160"/>
            <p:cNvSpPr/>
            <p:nvPr/>
          </p:nvSpPr>
          <p:spPr>
            <a:xfrm>
              <a:off x="-10414225" y="-5545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137aa9371db_0_160"/>
            <p:cNvSpPr/>
            <p:nvPr/>
          </p:nvSpPr>
          <p:spPr>
            <a:xfrm>
              <a:off x="-10080300" y="-3541650"/>
              <a:ext cx="686275" cy="485900"/>
            </a:xfrm>
            <a:custGeom>
              <a:avLst/>
              <a:gdLst/>
              <a:ahLst/>
              <a:cxnLst/>
              <a:rect l="l" t="t" r="r" b="b"/>
              <a:pathLst>
                <a:path w="27451" h="19436" extrusionOk="0">
                  <a:moveTo>
                    <a:pt x="16384" y="0"/>
                  </a:moveTo>
                  <a:lnTo>
                    <a:pt x="15859" y="19"/>
                  </a:lnTo>
                  <a:lnTo>
                    <a:pt x="15350" y="46"/>
                  </a:lnTo>
                  <a:lnTo>
                    <a:pt x="14826" y="92"/>
                  </a:lnTo>
                  <a:lnTo>
                    <a:pt x="14317" y="156"/>
                  </a:lnTo>
                  <a:lnTo>
                    <a:pt x="13808" y="230"/>
                  </a:lnTo>
                  <a:lnTo>
                    <a:pt x="13314" y="322"/>
                  </a:lnTo>
                  <a:lnTo>
                    <a:pt x="12819" y="423"/>
                  </a:lnTo>
                  <a:lnTo>
                    <a:pt x="12340" y="542"/>
                  </a:lnTo>
                  <a:lnTo>
                    <a:pt x="11861" y="670"/>
                  </a:lnTo>
                  <a:lnTo>
                    <a:pt x="11397" y="817"/>
                  </a:lnTo>
                  <a:lnTo>
                    <a:pt x="10948" y="983"/>
                  </a:lnTo>
                  <a:lnTo>
                    <a:pt x="10513" y="1157"/>
                  </a:lnTo>
                  <a:lnTo>
                    <a:pt x="10079" y="1341"/>
                  </a:lnTo>
                  <a:lnTo>
                    <a:pt x="9675" y="1543"/>
                  </a:lnTo>
                  <a:lnTo>
                    <a:pt x="9270" y="1763"/>
                  </a:lnTo>
                  <a:lnTo>
                    <a:pt x="8881" y="1992"/>
                  </a:lnTo>
                  <a:lnTo>
                    <a:pt x="8522" y="2231"/>
                  </a:lnTo>
                  <a:lnTo>
                    <a:pt x="8177" y="2488"/>
                  </a:lnTo>
                  <a:lnTo>
                    <a:pt x="7848" y="2754"/>
                  </a:lnTo>
                  <a:lnTo>
                    <a:pt x="7533" y="3030"/>
                  </a:lnTo>
                  <a:lnTo>
                    <a:pt x="7234" y="3324"/>
                  </a:lnTo>
                  <a:lnTo>
                    <a:pt x="1438" y="9484"/>
                  </a:lnTo>
                  <a:lnTo>
                    <a:pt x="1184" y="9777"/>
                  </a:lnTo>
                  <a:lnTo>
                    <a:pt x="944" y="10089"/>
                  </a:lnTo>
                  <a:lnTo>
                    <a:pt x="735" y="10392"/>
                  </a:lnTo>
                  <a:lnTo>
                    <a:pt x="540" y="10705"/>
                  </a:lnTo>
                  <a:lnTo>
                    <a:pt x="390" y="11026"/>
                  </a:lnTo>
                  <a:lnTo>
                    <a:pt x="255" y="11338"/>
                  </a:lnTo>
                  <a:lnTo>
                    <a:pt x="151" y="11659"/>
                  </a:lnTo>
                  <a:lnTo>
                    <a:pt x="76" y="11981"/>
                  </a:lnTo>
                  <a:lnTo>
                    <a:pt x="16" y="12302"/>
                  </a:lnTo>
                  <a:lnTo>
                    <a:pt x="1" y="12623"/>
                  </a:lnTo>
                  <a:lnTo>
                    <a:pt x="1" y="12945"/>
                  </a:lnTo>
                  <a:lnTo>
                    <a:pt x="16" y="13257"/>
                  </a:lnTo>
                  <a:lnTo>
                    <a:pt x="76" y="13578"/>
                  </a:lnTo>
                  <a:lnTo>
                    <a:pt x="151" y="13899"/>
                  </a:lnTo>
                  <a:lnTo>
                    <a:pt x="240" y="14211"/>
                  </a:lnTo>
                  <a:lnTo>
                    <a:pt x="360" y="14514"/>
                  </a:lnTo>
                  <a:lnTo>
                    <a:pt x="510" y="14827"/>
                  </a:lnTo>
                  <a:lnTo>
                    <a:pt x="675" y="15120"/>
                  </a:lnTo>
                  <a:lnTo>
                    <a:pt x="869" y="15423"/>
                  </a:lnTo>
                  <a:lnTo>
                    <a:pt x="1094" y="15708"/>
                  </a:lnTo>
                  <a:lnTo>
                    <a:pt x="1334" y="15992"/>
                  </a:lnTo>
                  <a:lnTo>
                    <a:pt x="1588" y="16268"/>
                  </a:lnTo>
                  <a:lnTo>
                    <a:pt x="1873" y="16543"/>
                  </a:lnTo>
                  <a:lnTo>
                    <a:pt x="2187" y="16800"/>
                  </a:lnTo>
                  <a:lnTo>
                    <a:pt x="2517" y="17057"/>
                  </a:lnTo>
                  <a:lnTo>
                    <a:pt x="2861" y="17305"/>
                  </a:lnTo>
                  <a:lnTo>
                    <a:pt x="3235" y="17535"/>
                  </a:lnTo>
                  <a:lnTo>
                    <a:pt x="3640" y="17764"/>
                  </a:lnTo>
                  <a:lnTo>
                    <a:pt x="4044" y="17975"/>
                  </a:lnTo>
                  <a:lnTo>
                    <a:pt x="4478" y="18177"/>
                  </a:lnTo>
                  <a:lnTo>
                    <a:pt x="4943" y="18370"/>
                  </a:lnTo>
                  <a:lnTo>
                    <a:pt x="5407" y="18545"/>
                  </a:lnTo>
                  <a:lnTo>
                    <a:pt x="5736" y="18655"/>
                  </a:lnTo>
                  <a:lnTo>
                    <a:pt x="6066" y="18756"/>
                  </a:lnTo>
                  <a:lnTo>
                    <a:pt x="6395" y="18857"/>
                  </a:lnTo>
                  <a:lnTo>
                    <a:pt x="6725" y="18939"/>
                  </a:lnTo>
                  <a:lnTo>
                    <a:pt x="7054" y="19022"/>
                  </a:lnTo>
                  <a:lnTo>
                    <a:pt x="7384" y="19095"/>
                  </a:lnTo>
                  <a:lnTo>
                    <a:pt x="7728" y="19160"/>
                  </a:lnTo>
                  <a:lnTo>
                    <a:pt x="8057" y="19215"/>
                  </a:lnTo>
                  <a:lnTo>
                    <a:pt x="8402" y="19270"/>
                  </a:lnTo>
                  <a:lnTo>
                    <a:pt x="8746" y="19316"/>
                  </a:lnTo>
                  <a:lnTo>
                    <a:pt x="9091" y="19352"/>
                  </a:lnTo>
                  <a:lnTo>
                    <a:pt x="9435" y="19380"/>
                  </a:lnTo>
                  <a:lnTo>
                    <a:pt x="9780" y="19408"/>
                  </a:lnTo>
                  <a:lnTo>
                    <a:pt x="10124" y="19426"/>
                  </a:lnTo>
                  <a:lnTo>
                    <a:pt x="10468" y="19435"/>
                  </a:lnTo>
                  <a:lnTo>
                    <a:pt x="11157" y="19435"/>
                  </a:lnTo>
                  <a:lnTo>
                    <a:pt x="11517" y="19426"/>
                  </a:lnTo>
                  <a:lnTo>
                    <a:pt x="11861" y="19408"/>
                  </a:lnTo>
                  <a:lnTo>
                    <a:pt x="12205" y="19380"/>
                  </a:lnTo>
                  <a:lnTo>
                    <a:pt x="12550" y="19352"/>
                  </a:lnTo>
                  <a:lnTo>
                    <a:pt x="12894" y="19316"/>
                  </a:lnTo>
                  <a:lnTo>
                    <a:pt x="13239" y="19270"/>
                  </a:lnTo>
                  <a:lnTo>
                    <a:pt x="13583" y="19215"/>
                  </a:lnTo>
                  <a:lnTo>
                    <a:pt x="13913" y="19160"/>
                  </a:lnTo>
                  <a:lnTo>
                    <a:pt x="14242" y="19095"/>
                  </a:lnTo>
                  <a:lnTo>
                    <a:pt x="14572" y="19022"/>
                  </a:lnTo>
                  <a:lnTo>
                    <a:pt x="14901" y="18948"/>
                  </a:lnTo>
                  <a:lnTo>
                    <a:pt x="15215" y="18866"/>
                  </a:lnTo>
                  <a:lnTo>
                    <a:pt x="15545" y="18774"/>
                  </a:lnTo>
                  <a:lnTo>
                    <a:pt x="15844" y="18673"/>
                  </a:lnTo>
                  <a:lnTo>
                    <a:pt x="16159" y="18572"/>
                  </a:lnTo>
                  <a:lnTo>
                    <a:pt x="16458" y="18462"/>
                  </a:lnTo>
                  <a:lnTo>
                    <a:pt x="16758" y="18352"/>
                  </a:lnTo>
                  <a:lnTo>
                    <a:pt x="17057" y="18232"/>
                  </a:lnTo>
                  <a:lnTo>
                    <a:pt x="17342" y="18104"/>
                  </a:lnTo>
                  <a:lnTo>
                    <a:pt x="17611" y="17966"/>
                  </a:lnTo>
                  <a:lnTo>
                    <a:pt x="17896" y="17828"/>
                  </a:lnTo>
                  <a:lnTo>
                    <a:pt x="18151" y="17682"/>
                  </a:lnTo>
                  <a:lnTo>
                    <a:pt x="18420" y="17535"/>
                  </a:lnTo>
                  <a:lnTo>
                    <a:pt x="18675" y="17379"/>
                  </a:lnTo>
                  <a:lnTo>
                    <a:pt x="18914" y="17213"/>
                  </a:lnTo>
                  <a:lnTo>
                    <a:pt x="19154" y="17039"/>
                  </a:lnTo>
                  <a:lnTo>
                    <a:pt x="19379" y="16865"/>
                  </a:lnTo>
                  <a:lnTo>
                    <a:pt x="19603" y="16690"/>
                  </a:lnTo>
                  <a:lnTo>
                    <a:pt x="19813" y="16507"/>
                  </a:lnTo>
                  <a:lnTo>
                    <a:pt x="20007" y="16314"/>
                  </a:lnTo>
                  <a:lnTo>
                    <a:pt x="20202" y="16112"/>
                  </a:lnTo>
                  <a:lnTo>
                    <a:pt x="25997" y="9952"/>
                  </a:lnTo>
                  <a:lnTo>
                    <a:pt x="26267" y="9658"/>
                  </a:lnTo>
                  <a:lnTo>
                    <a:pt x="26507" y="9346"/>
                  </a:lnTo>
                  <a:lnTo>
                    <a:pt x="26716" y="9043"/>
                  </a:lnTo>
                  <a:lnTo>
                    <a:pt x="26896" y="8731"/>
                  </a:lnTo>
                  <a:lnTo>
                    <a:pt x="27061" y="8409"/>
                  </a:lnTo>
                  <a:lnTo>
                    <a:pt x="27195" y="8097"/>
                  </a:lnTo>
                  <a:lnTo>
                    <a:pt x="27285" y="7776"/>
                  </a:lnTo>
                  <a:lnTo>
                    <a:pt x="27375" y="7455"/>
                  </a:lnTo>
                  <a:lnTo>
                    <a:pt x="27420" y="7133"/>
                  </a:lnTo>
                  <a:lnTo>
                    <a:pt x="27450" y="6812"/>
                  </a:lnTo>
                  <a:lnTo>
                    <a:pt x="27450" y="6491"/>
                  </a:lnTo>
                  <a:lnTo>
                    <a:pt x="27420" y="6169"/>
                  </a:lnTo>
                  <a:lnTo>
                    <a:pt x="27375" y="5857"/>
                  </a:lnTo>
                  <a:lnTo>
                    <a:pt x="27300" y="5536"/>
                  </a:lnTo>
                  <a:lnTo>
                    <a:pt x="27195" y="5224"/>
                  </a:lnTo>
                  <a:lnTo>
                    <a:pt x="27076" y="4921"/>
                  </a:lnTo>
                  <a:lnTo>
                    <a:pt x="26926" y="4609"/>
                  </a:lnTo>
                  <a:lnTo>
                    <a:pt x="26761" y="4306"/>
                  </a:lnTo>
                  <a:lnTo>
                    <a:pt x="26567" y="4012"/>
                  </a:lnTo>
                  <a:lnTo>
                    <a:pt x="26357" y="3728"/>
                  </a:lnTo>
                  <a:lnTo>
                    <a:pt x="26117" y="3443"/>
                  </a:lnTo>
                  <a:lnTo>
                    <a:pt x="25848" y="3158"/>
                  </a:lnTo>
                  <a:lnTo>
                    <a:pt x="25563" y="2892"/>
                  </a:lnTo>
                  <a:lnTo>
                    <a:pt x="25264" y="2626"/>
                  </a:lnTo>
                  <a:lnTo>
                    <a:pt x="24934" y="2378"/>
                  </a:lnTo>
                  <a:lnTo>
                    <a:pt x="24575" y="2130"/>
                  </a:lnTo>
                  <a:lnTo>
                    <a:pt x="24200" y="1901"/>
                  </a:lnTo>
                  <a:lnTo>
                    <a:pt x="23811" y="1671"/>
                  </a:lnTo>
                  <a:lnTo>
                    <a:pt x="23392" y="1460"/>
                  </a:lnTo>
                  <a:lnTo>
                    <a:pt x="22958" y="1258"/>
                  </a:lnTo>
                  <a:lnTo>
                    <a:pt x="22508" y="1065"/>
                  </a:lnTo>
                  <a:lnTo>
                    <a:pt x="22029" y="891"/>
                  </a:lnTo>
                  <a:lnTo>
                    <a:pt x="21550" y="726"/>
                  </a:lnTo>
                  <a:lnTo>
                    <a:pt x="21041" y="579"/>
                  </a:lnTo>
                  <a:lnTo>
                    <a:pt x="20547" y="450"/>
                  </a:lnTo>
                  <a:lnTo>
                    <a:pt x="20037" y="340"/>
                  </a:lnTo>
                  <a:lnTo>
                    <a:pt x="19513" y="239"/>
                  </a:lnTo>
                  <a:lnTo>
                    <a:pt x="19004" y="156"/>
                  </a:lnTo>
                  <a:lnTo>
                    <a:pt x="18480" y="101"/>
                  </a:lnTo>
                  <a:lnTo>
                    <a:pt x="17956" y="46"/>
                  </a:lnTo>
                  <a:lnTo>
                    <a:pt x="17432" y="19"/>
                  </a:lnTo>
                  <a:lnTo>
                    <a:pt x="16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137aa9371db_0_160"/>
            <p:cNvSpPr/>
            <p:nvPr/>
          </p:nvSpPr>
          <p:spPr>
            <a:xfrm>
              <a:off x="-10080300" y="-3541650"/>
              <a:ext cx="686275" cy="485900"/>
            </a:xfrm>
            <a:custGeom>
              <a:avLst/>
              <a:gdLst/>
              <a:ahLst/>
              <a:cxnLst/>
              <a:rect l="l" t="t" r="r" b="b"/>
              <a:pathLst>
                <a:path w="27451" h="19436" fill="none" extrusionOk="0">
                  <a:moveTo>
                    <a:pt x="5407" y="18545"/>
                  </a:moveTo>
                  <a:lnTo>
                    <a:pt x="5407" y="18545"/>
                  </a:lnTo>
                  <a:lnTo>
                    <a:pt x="5736" y="18655"/>
                  </a:lnTo>
                  <a:lnTo>
                    <a:pt x="6066" y="18756"/>
                  </a:lnTo>
                  <a:lnTo>
                    <a:pt x="6395" y="18857"/>
                  </a:lnTo>
                  <a:lnTo>
                    <a:pt x="6725" y="18939"/>
                  </a:lnTo>
                  <a:lnTo>
                    <a:pt x="7054" y="19022"/>
                  </a:lnTo>
                  <a:lnTo>
                    <a:pt x="7384" y="19095"/>
                  </a:lnTo>
                  <a:lnTo>
                    <a:pt x="7728" y="19160"/>
                  </a:lnTo>
                  <a:lnTo>
                    <a:pt x="8057" y="19215"/>
                  </a:lnTo>
                  <a:lnTo>
                    <a:pt x="8402" y="19270"/>
                  </a:lnTo>
                  <a:lnTo>
                    <a:pt x="8746" y="19316"/>
                  </a:lnTo>
                  <a:lnTo>
                    <a:pt x="9091" y="19352"/>
                  </a:lnTo>
                  <a:lnTo>
                    <a:pt x="9435" y="19380"/>
                  </a:lnTo>
                  <a:lnTo>
                    <a:pt x="9780" y="19408"/>
                  </a:lnTo>
                  <a:lnTo>
                    <a:pt x="10124" y="19426"/>
                  </a:lnTo>
                  <a:lnTo>
                    <a:pt x="10468" y="19435"/>
                  </a:lnTo>
                  <a:lnTo>
                    <a:pt x="10813" y="19435"/>
                  </a:lnTo>
                  <a:lnTo>
                    <a:pt x="10813" y="19435"/>
                  </a:lnTo>
                  <a:lnTo>
                    <a:pt x="11157" y="19435"/>
                  </a:lnTo>
                  <a:lnTo>
                    <a:pt x="11517" y="19426"/>
                  </a:lnTo>
                  <a:lnTo>
                    <a:pt x="11861" y="19408"/>
                  </a:lnTo>
                  <a:lnTo>
                    <a:pt x="12205" y="19380"/>
                  </a:lnTo>
                  <a:lnTo>
                    <a:pt x="12550" y="19352"/>
                  </a:lnTo>
                  <a:lnTo>
                    <a:pt x="12894" y="19316"/>
                  </a:lnTo>
                  <a:lnTo>
                    <a:pt x="13239" y="19270"/>
                  </a:lnTo>
                  <a:lnTo>
                    <a:pt x="13583" y="19215"/>
                  </a:lnTo>
                  <a:lnTo>
                    <a:pt x="13913" y="19160"/>
                  </a:lnTo>
                  <a:lnTo>
                    <a:pt x="14242" y="19095"/>
                  </a:lnTo>
                  <a:lnTo>
                    <a:pt x="14572" y="19022"/>
                  </a:lnTo>
                  <a:lnTo>
                    <a:pt x="14901" y="18948"/>
                  </a:lnTo>
                  <a:lnTo>
                    <a:pt x="15215" y="18866"/>
                  </a:lnTo>
                  <a:lnTo>
                    <a:pt x="15545" y="18774"/>
                  </a:lnTo>
                  <a:lnTo>
                    <a:pt x="15844" y="18673"/>
                  </a:lnTo>
                  <a:lnTo>
                    <a:pt x="16159" y="18572"/>
                  </a:lnTo>
                  <a:lnTo>
                    <a:pt x="16458" y="18462"/>
                  </a:lnTo>
                  <a:lnTo>
                    <a:pt x="16758" y="18352"/>
                  </a:lnTo>
                  <a:lnTo>
                    <a:pt x="17057" y="18232"/>
                  </a:lnTo>
                  <a:lnTo>
                    <a:pt x="17342" y="18104"/>
                  </a:lnTo>
                  <a:lnTo>
                    <a:pt x="17611" y="17966"/>
                  </a:lnTo>
                  <a:lnTo>
                    <a:pt x="17896" y="17828"/>
                  </a:lnTo>
                  <a:lnTo>
                    <a:pt x="18151" y="17682"/>
                  </a:lnTo>
                  <a:lnTo>
                    <a:pt x="18420" y="17535"/>
                  </a:lnTo>
                  <a:lnTo>
                    <a:pt x="18675" y="17379"/>
                  </a:lnTo>
                  <a:lnTo>
                    <a:pt x="18914" y="17213"/>
                  </a:lnTo>
                  <a:lnTo>
                    <a:pt x="19154" y="17039"/>
                  </a:lnTo>
                  <a:lnTo>
                    <a:pt x="19379" y="16865"/>
                  </a:lnTo>
                  <a:lnTo>
                    <a:pt x="19603" y="16690"/>
                  </a:lnTo>
                  <a:lnTo>
                    <a:pt x="19813" y="16507"/>
                  </a:lnTo>
                  <a:lnTo>
                    <a:pt x="20007" y="16314"/>
                  </a:lnTo>
                  <a:lnTo>
                    <a:pt x="20202" y="16112"/>
                  </a:lnTo>
                  <a:lnTo>
                    <a:pt x="25997" y="9952"/>
                  </a:lnTo>
                  <a:lnTo>
                    <a:pt x="25997" y="9952"/>
                  </a:lnTo>
                  <a:lnTo>
                    <a:pt x="26267" y="9658"/>
                  </a:lnTo>
                  <a:lnTo>
                    <a:pt x="26507" y="9346"/>
                  </a:lnTo>
                  <a:lnTo>
                    <a:pt x="26716" y="9043"/>
                  </a:lnTo>
                  <a:lnTo>
                    <a:pt x="26896" y="8731"/>
                  </a:lnTo>
                  <a:lnTo>
                    <a:pt x="27061" y="8409"/>
                  </a:lnTo>
                  <a:lnTo>
                    <a:pt x="27195" y="8097"/>
                  </a:lnTo>
                  <a:lnTo>
                    <a:pt x="27285" y="7776"/>
                  </a:lnTo>
                  <a:lnTo>
                    <a:pt x="27375" y="7455"/>
                  </a:lnTo>
                  <a:lnTo>
                    <a:pt x="27420" y="7133"/>
                  </a:lnTo>
                  <a:lnTo>
                    <a:pt x="27450" y="6812"/>
                  </a:lnTo>
                  <a:lnTo>
                    <a:pt x="27450" y="6491"/>
                  </a:lnTo>
                  <a:lnTo>
                    <a:pt x="27420" y="6169"/>
                  </a:lnTo>
                  <a:lnTo>
                    <a:pt x="27375" y="5857"/>
                  </a:lnTo>
                  <a:lnTo>
                    <a:pt x="27300" y="5536"/>
                  </a:lnTo>
                  <a:lnTo>
                    <a:pt x="27195" y="5224"/>
                  </a:lnTo>
                  <a:lnTo>
                    <a:pt x="27076" y="4921"/>
                  </a:lnTo>
                  <a:lnTo>
                    <a:pt x="26926" y="4609"/>
                  </a:lnTo>
                  <a:lnTo>
                    <a:pt x="26761" y="4306"/>
                  </a:lnTo>
                  <a:lnTo>
                    <a:pt x="26567" y="4012"/>
                  </a:lnTo>
                  <a:lnTo>
                    <a:pt x="26357" y="3728"/>
                  </a:lnTo>
                  <a:lnTo>
                    <a:pt x="26117" y="3443"/>
                  </a:lnTo>
                  <a:lnTo>
                    <a:pt x="25848" y="3158"/>
                  </a:lnTo>
                  <a:lnTo>
                    <a:pt x="25563" y="2892"/>
                  </a:lnTo>
                  <a:lnTo>
                    <a:pt x="25264" y="2626"/>
                  </a:lnTo>
                  <a:lnTo>
                    <a:pt x="24934" y="2378"/>
                  </a:lnTo>
                  <a:lnTo>
                    <a:pt x="24575" y="2130"/>
                  </a:lnTo>
                  <a:lnTo>
                    <a:pt x="24200" y="1901"/>
                  </a:lnTo>
                  <a:lnTo>
                    <a:pt x="23811" y="1671"/>
                  </a:lnTo>
                  <a:lnTo>
                    <a:pt x="23392" y="1460"/>
                  </a:lnTo>
                  <a:lnTo>
                    <a:pt x="22958" y="1258"/>
                  </a:lnTo>
                  <a:lnTo>
                    <a:pt x="22508" y="1065"/>
                  </a:lnTo>
                  <a:lnTo>
                    <a:pt x="22029" y="891"/>
                  </a:lnTo>
                  <a:lnTo>
                    <a:pt x="22029" y="891"/>
                  </a:lnTo>
                  <a:lnTo>
                    <a:pt x="21550" y="726"/>
                  </a:lnTo>
                  <a:lnTo>
                    <a:pt x="21041" y="579"/>
                  </a:lnTo>
                  <a:lnTo>
                    <a:pt x="20547" y="450"/>
                  </a:lnTo>
                  <a:lnTo>
                    <a:pt x="20037" y="340"/>
                  </a:lnTo>
                  <a:lnTo>
                    <a:pt x="19513" y="239"/>
                  </a:lnTo>
                  <a:lnTo>
                    <a:pt x="19004" y="156"/>
                  </a:lnTo>
                  <a:lnTo>
                    <a:pt x="18480" y="101"/>
                  </a:lnTo>
                  <a:lnTo>
                    <a:pt x="17956" y="46"/>
                  </a:lnTo>
                  <a:lnTo>
                    <a:pt x="17432" y="19"/>
                  </a:lnTo>
                  <a:lnTo>
                    <a:pt x="16908" y="0"/>
                  </a:lnTo>
                  <a:lnTo>
                    <a:pt x="16384" y="0"/>
                  </a:lnTo>
                  <a:lnTo>
                    <a:pt x="15859" y="19"/>
                  </a:lnTo>
                  <a:lnTo>
                    <a:pt x="15350" y="46"/>
                  </a:lnTo>
                  <a:lnTo>
                    <a:pt x="14826" y="92"/>
                  </a:lnTo>
                  <a:lnTo>
                    <a:pt x="14317" y="156"/>
                  </a:lnTo>
                  <a:lnTo>
                    <a:pt x="13808" y="230"/>
                  </a:lnTo>
                  <a:lnTo>
                    <a:pt x="13314" y="322"/>
                  </a:lnTo>
                  <a:lnTo>
                    <a:pt x="12819" y="423"/>
                  </a:lnTo>
                  <a:lnTo>
                    <a:pt x="12340" y="542"/>
                  </a:lnTo>
                  <a:lnTo>
                    <a:pt x="11861" y="670"/>
                  </a:lnTo>
                  <a:lnTo>
                    <a:pt x="11397" y="817"/>
                  </a:lnTo>
                  <a:lnTo>
                    <a:pt x="10948" y="983"/>
                  </a:lnTo>
                  <a:lnTo>
                    <a:pt x="10513" y="1157"/>
                  </a:lnTo>
                  <a:lnTo>
                    <a:pt x="10079" y="1341"/>
                  </a:lnTo>
                  <a:lnTo>
                    <a:pt x="9675" y="1543"/>
                  </a:lnTo>
                  <a:lnTo>
                    <a:pt x="9270" y="1763"/>
                  </a:lnTo>
                  <a:lnTo>
                    <a:pt x="8881" y="1992"/>
                  </a:lnTo>
                  <a:lnTo>
                    <a:pt x="8522" y="2231"/>
                  </a:lnTo>
                  <a:lnTo>
                    <a:pt x="8177" y="2488"/>
                  </a:lnTo>
                  <a:lnTo>
                    <a:pt x="7848" y="2754"/>
                  </a:lnTo>
                  <a:lnTo>
                    <a:pt x="7533" y="3030"/>
                  </a:lnTo>
                  <a:lnTo>
                    <a:pt x="7234" y="3324"/>
                  </a:lnTo>
                  <a:lnTo>
                    <a:pt x="1438" y="9484"/>
                  </a:lnTo>
                  <a:lnTo>
                    <a:pt x="1438" y="9484"/>
                  </a:lnTo>
                  <a:lnTo>
                    <a:pt x="1184" y="9777"/>
                  </a:lnTo>
                  <a:lnTo>
                    <a:pt x="944" y="10089"/>
                  </a:lnTo>
                  <a:lnTo>
                    <a:pt x="735" y="10392"/>
                  </a:lnTo>
                  <a:lnTo>
                    <a:pt x="540" y="10705"/>
                  </a:lnTo>
                  <a:lnTo>
                    <a:pt x="390" y="11026"/>
                  </a:lnTo>
                  <a:lnTo>
                    <a:pt x="255" y="11338"/>
                  </a:lnTo>
                  <a:lnTo>
                    <a:pt x="151" y="11659"/>
                  </a:lnTo>
                  <a:lnTo>
                    <a:pt x="76" y="11981"/>
                  </a:lnTo>
                  <a:lnTo>
                    <a:pt x="16" y="12302"/>
                  </a:lnTo>
                  <a:lnTo>
                    <a:pt x="1" y="12623"/>
                  </a:lnTo>
                  <a:lnTo>
                    <a:pt x="1" y="12945"/>
                  </a:lnTo>
                  <a:lnTo>
                    <a:pt x="16" y="13257"/>
                  </a:lnTo>
                  <a:lnTo>
                    <a:pt x="76" y="13578"/>
                  </a:lnTo>
                  <a:lnTo>
                    <a:pt x="151" y="13899"/>
                  </a:lnTo>
                  <a:lnTo>
                    <a:pt x="240" y="14211"/>
                  </a:lnTo>
                  <a:lnTo>
                    <a:pt x="360" y="14514"/>
                  </a:lnTo>
                  <a:lnTo>
                    <a:pt x="510" y="14827"/>
                  </a:lnTo>
                  <a:lnTo>
                    <a:pt x="675" y="15120"/>
                  </a:lnTo>
                  <a:lnTo>
                    <a:pt x="869" y="15423"/>
                  </a:lnTo>
                  <a:lnTo>
                    <a:pt x="1094" y="15708"/>
                  </a:lnTo>
                  <a:lnTo>
                    <a:pt x="1334" y="15992"/>
                  </a:lnTo>
                  <a:lnTo>
                    <a:pt x="1588" y="16268"/>
                  </a:lnTo>
                  <a:lnTo>
                    <a:pt x="1873" y="16543"/>
                  </a:lnTo>
                  <a:lnTo>
                    <a:pt x="2187" y="16800"/>
                  </a:lnTo>
                  <a:lnTo>
                    <a:pt x="2517" y="17057"/>
                  </a:lnTo>
                  <a:lnTo>
                    <a:pt x="2861" y="17305"/>
                  </a:lnTo>
                  <a:lnTo>
                    <a:pt x="3235" y="17535"/>
                  </a:lnTo>
                  <a:lnTo>
                    <a:pt x="3640" y="17764"/>
                  </a:lnTo>
                  <a:lnTo>
                    <a:pt x="4044" y="17975"/>
                  </a:lnTo>
                  <a:lnTo>
                    <a:pt x="4478" y="18177"/>
                  </a:lnTo>
                  <a:lnTo>
                    <a:pt x="4943" y="18370"/>
                  </a:lnTo>
                  <a:lnTo>
                    <a:pt x="5407" y="18545"/>
                  </a:lnTo>
                  <a:lnTo>
                    <a:pt x="5407" y="185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137aa9371db_0_160"/>
            <p:cNvSpPr/>
            <p:nvPr/>
          </p:nvSpPr>
          <p:spPr>
            <a:xfrm>
              <a:off x="-9945150" y="-3078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137aa9371db_0_160"/>
            <p:cNvSpPr/>
            <p:nvPr/>
          </p:nvSpPr>
          <p:spPr>
            <a:xfrm>
              <a:off x="-7518075" y="-6264550"/>
              <a:ext cx="686275" cy="486125"/>
            </a:xfrm>
            <a:custGeom>
              <a:avLst/>
              <a:gdLst/>
              <a:ahLst/>
              <a:cxnLst/>
              <a:rect l="l" t="t" r="r" b="b"/>
              <a:pathLst>
                <a:path w="27451" h="19445" extrusionOk="0">
                  <a:moveTo>
                    <a:pt x="16384" y="1"/>
                  </a:moveTo>
                  <a:lnTo>
                    <a:pt x="15859" y="19"/>
                  </a:lnTo>
                  <a:lnTo>
                    <a:pt x="15350" y="47"/>
                  </a:lnTo>
                  <a:lnTo>
                    <a:pt x="14826" y="93"/>
                  </a:lnTo>
                  <a:lnTo>
                    <a:pt x="14317" y="157"/>
                  </a:lnTo>
                  <a:lnTo>
                    <a:pt x="13823" y="230"/>
                  </a:lnTo>
                  <a:lnTo>
                    <a:pt x="13314" y="322"/>
                  </a:lnTo>
                  <a:lnTo>
                    <a:pt x="12819" y="423"/>
                  </a:lnTo>
                  <a:lnTo>
                    <a:pt x="12340" y="543"/>
                  </a:lnTo>
                  <a:lnTo>
                    <a:pt x="11876" y="680"/>
                  </a:lnTo>
                  <a:lnTo>
                    <a:pt x="11412" y="827"/>
                  </a:lnTo>
                  <a:lnTo>
                    <a:pt x="10948" y="983"/>
                  </a:lnTo>
                  <a:lnTo>
                    <a:pt x="10513" y="1158"/>
                  </a:lnTo>
                  <a:lnTo>
                    <a:pt x="10079" y="1350"/>
                  </a:lnTo>
                  <a:lnTo>
                    <a:pt x="9675" y="1552"/>
                  </a:lnTo>
                  <a:lnTo>
                    <a:pt x="9270" y="1764"/>
                  </a:lnTo>
                  <a:lnTo>
                    <a:pt x="8896" y="1993"/>
                  </a:lnTo>
                  <a:lnTo>
                    <a:pt x="8522" y="2232"/>
                  </a:lnTo>
                  <a:lnTo>
                    <a:pt x="8177" y="2489"/>
                  </a:lnTo>
                  <a:lnTo>
                    <a:pt x="7848" y="2755"/>
                  </a:lnTo>
                  <a:lnTo>
                    <a:pt x="7533" y="3030"/>
                  </a:lnTo>
                  <a:lnTo>
                    <a:pt x="7249" y="3324"/>
                  </a:lnTo>
                  <a:lnTo>
                    <a:pt x="1438" y="9484"/>
                  </a:lnTo>
                  <a:lnTo>
                    <a:pt x="1184" y="9787"/>
                  </a:lnTo>
                  <a:lnTo>
                    <a:pt x="944" y="10090"/>
                  </a:lnTo>
                  <a:lnTo>
                    <a:pt x="735" y="10402"/>
                  </a:lnTo>
                  <a:lnTo>
                    <a:pt x="540" y="10714"/>
                  </a:lnTo>
                  <a:lnTo>
                    <a:pt x="390" y="11027"/>
                  </a:lnTo>
                  <a:lnTo>
                    <a:pt x="255" y="11348"/>
                  </a:lnTo>
                  <a:lnTo>
                    <a:pt x="151" y="11660"/>
                  </a:lnTo>
                  <a:lnTo>
                    <a:pt x="76" y="11981"/>
                  </a:lnTo>
                  <a:lnTo>
                    <a:pt x="31" y="12303"/>
                  </a:lnTo>
                  <a:lnTo>
                    <a:pt x="1" y="12624"/>
                  </a:lnTo>
                  <a:lnTo>
                    <a:pt x="1" y="12945"/>
                  </a:lnTo>
                  <a:lnTo>
                    <a:pt x="16" y="13267"/>
                  </a:lnTo>
                  <a:lnTo>
                    <a:pt x="76" y="13588"/>
                  </a:lnTo>
                  <a:lnTo>
                    <a:pt x="151" y="13900"/>
                  </a:lnTo>
                  <a:lnTo>
                    <a:pt x="240" y="14212"/>
                  </a:lnTo>
                  <a:lnTo>
                    <a:pt x="360" y="14524"/>
                  </a:lnTo>
                  <a:lnTo>
                    <a:pt x="510" y="14827"/>
                  </a:lnTo>
                  <a:lnTo>
                    <a:pt x="690" y="15130"/>
                  </a:lnTo>
                  <a:lnTo>
                    <a:pt x="884" y="15424"/>
                  </a:lnTo>
                  <a:lnTo>
                    <a:pt x="1094" y="15718"/>
                  </a:lnTo>
                  <a:lnTo>
                    <a:pt x="1334" y="16002"/>
                  </a:lnTo>
                  <a:lnTo>
                    <a:pt x="1603" y="16278"/>
                  </a:lnTo>
                  <a:lnTo>
                    <a:pt x="1888" y="16544"/>
                  </a:lnTo>
                  <a:lnTo>
                    <a:pt x="2187" y="16810"/>
                  </a:lnTo>
                  <a:lnTo>
                    <a:pt x="2517" y="17058"/>
                  </a:lnTo>
                  <a:lnTo>
                    <a:pt x="2876" y="17306"/>
                  </a:lnTo>
                  <a:lnTo>
                    <a:pt x="3235" y="17545"/>
                  </a:lnTo>
                  <a:lnTo>
                    <a:pt x="3640" y="17765"/>
                  </a:lnTo>
                  <a:lnTo>
                    <a:pt x="4044" y="17976"/>
                  </a:lnTo>
                  <a:lnTo>
                    <a:pt x="4478" y="18187"/>
                  </a:lnTo>
                  <a:lnTo>
                    <a:pt x="4943" y="18371"/>
                  </a:lnTo>
                  <a:lnTo>
                    <a:pt x="5422" y="18554"/>
                  </a:lnTo>
                  <a:lnTo>
                    <a:pt x="5736" y="18665"/>
                  </a:lnTo>
                  <a:lnTo>
                    <a:pt x="6066" y="18766"/>
                  </a:lnTo>
                  <a:lnTo>
                    <a:pt x="6395" y="18857"/>
                  </a:lnTo>
                  <a:lnTo>
                    <a:pt x="6725" y="18949"/>
                  </a:lnTo>
                  <a:lnTo>
                    <a:pt x="7054" y="19023"/>
                  </a:lnTo>
                  <a:lnTo>
                    <a:pt x="7384" y="19096"/>
                  </a:lnTo>
                  <a:lnTo>
                    <a:pt x="7728" y="19160"/>
                  </a:lnTo>
                  <a:lnTo>
                    <a:pt x="8072" y="19225"/>
                  </a:lnTo>
                  <a:lnTo>
                    <a:pt x="8402" y="19270"/>
                  </a:lnTo>
                  <a:lnTo>
                    <a:pt x="8746" y="19316"/>
                  </a:lnTo>
                  <a:lnTo>
                    <a:pt x="9091" y="19353"/>
                  </a:lnTo>
                  <a:lnTo>
                    <a:pt x="9435" y="19390"/>
                  </a:lnTo>
                  <a:lnTo>
                    <a:pt x="9780" y="19408"/>
                  </a:lnTo>
                  <a:lnTo>
                    <a:pt x="10124" y="19427"/>
                  </a:lnTo>
                  <a:lnTo>
                    <a:pt x="10468" y="19436"/>
                  </a:lnTo>
                  <a:lnTo>
                    <a:pt x="10813" y="19445"/>
                  </a:lnTo>
                  <a:lnTo>
                    <a:pt x="11172" y="19436"/>
                  </a:lnTo>
                  <a:lnTo>
                    <a:pt x="11517" y="19427"/>
                  </a:lnTo>
                  <a:lnTo>
                    <a:pt x="11861" y="19408"/>
                  </a:lnTo>
                  <a:lnTo>
                    <a:pt x="12206" y="19390"/>
                  </a:lnTo>
                  <a:lnTo>
                    <a:pt x="12565" y="19353"/>
                  </a:lnTo>
                  <a:lnTo>
                    <a:pt x="12894" y="19316"/>
                  </a:lnTo>
                  <a:lnTo>
                    <a:pt x="13239" y="19270"/>
                  </a:lnTo>
                  <a:lnTo>
                    <a:pt x="13583" y="19225"/>
                  </a:lnTo>
                  <a:lnTo>
                    <a:pt x="13913" y="19160"/>
                  </a:lnTo>
                  <a:lnTo>
                    <a:pt x="14242" y="19096"/>
                  </a:lnTo>
                  <a:lnTo>
                    <a:pt x="14572" y="19032"/>
                  </a:lnTo>
                  <a:lnTo>
                    <a:pt x="14901" y="18949"/>
                  </a:lnTo>
                  <a:lnTo>
                    <a:pt x="15230" y="18867"/>
                  </a:lnTo>
                  <a:lnTo>
                    <a:pt x="15545" y="18775"/>
                  </a:lnTo>
                  <a:lnTo>
                    <a:pt x="15859" y="18683"/>
                  </a:lnTo>
                  <a:lnTo>
                    <a:pt x="16159" y="18582"/>
                  </a:lnTo>
                  <a:lnTo>
                    <a:pt x="16473" y="18472"/>
                  </a:lnTo>
                  <a:lnTo>
                    <a:pt x="16758" y="18352"/>
                  </a:lnTo>
                  <a:lnTo>
                    <a:pt x="17057" y="18233"/>
                  </a:lnTo>
                  <a:lnTo>
                    <a:pt x="17342" y="18105"/>
                  </a:lnTo>
                  <a:lnTo>
                    <a:pt x="17626" y="17976"/>
                  </a:lnTo>
                  <a:lnTo>
                    <a:pt x="17896" y="17829"/>
                  </a:lnTo>
                  <a:lnTo>
                    <a:pt x="18166" y="17691"/>
                  </a:lnTo>
                  <a:lnTo>
                    <a:pt x="18420" y="17535"/>
                  </a:lnTo>
                  <a:lnTo>
                    <a:pt x="18675" y="17379"/>
                  </a:lnTo>
                  <a:lnTo>
                    <a:pt x="18914" y="17214"/>
                  </a:lnTo>
                  <a:lnTo>
                    <a:pt x="19154" y="17049"/>
                  </a:lnTo>
                  <a:lnTo>
                    <a:pt x="19379" y="16874"/>
                  </a:lnTo>
                  <a:lnTo>
                    <a:pt x="19603" y="16691"/>
                  </a:lnTo>
                  <a:lnTo>
                    <a:pt x="19813" y="16507"/>
                  </a:lnTo>
                  <a:lnTo>
                    <a:pt x="20022" y="16314"/>
                  </a:lnTo>
                  <a:lnTo>
                    <a:pt x="20202" y="16122"/>
                  </a:lnTo>
                  <a:lnTo>
                    <a:pt x="25998" y="9962"/>
                  </a:lnTo>
                  <a:lnTo>
                    <a:pt x="26267" y="9659"/>
                  </a:lnTo>
                  <a:lnTo>
                    <a:pt x="26507" y="9356"/>
                  </a:lnTo>
                  <a:lnTo>
                    <a:pt x="26716" y="9044"/>
                  </a:lnTo>
                  <a:lnTo>
                    <a:pt x="26896" y="8731"/>
                  </a:lnTo>
                  <a:lnTo>
                    <a:pt x="27061" y="8419"/>
                  </a:lnTo>
                  <a:lnTo>
                    <a:pt x="27181" y="8098"/>
                  </a:lnTo>
                  <a:lnTo>
                    <a:pt x="27285" y="7777"/>
                  </a:lnTo>
                  <a:lnTo>
                    <a:pt x="27375" y="7455"/>
                  </a:lnTo>
                  <a:lnTo>
                    <a:pt x="27420" y="7143"/>
                  </a:lnTo>
                  <a:lnTo>
                    <a:pt x="27450" y="6822"/>
                  </a:lnTo>
                  <a:lnTo>
                    <a:pt x="27450" y="6501"/>
                  </a:lnTo>
                  <a:lnTo>
                    <a:pt x="27420" y="6179"/>
                  </a:lnTo>
                  <a:lnTo>
                    <a:pt x="27375" y="5858"/>
                  </a:lnTo>
                  <a:lnTo>
                    <a:pt x="27300" y="5546"/>
                  </a:lnTo>
                  <a:lnTo>
                    <a:pt x="27210" y="5234"/>
                  </a:lnTo>
                  <a:lnTo>
                    <a:pt x="27076" y="4922"/>
                  </a:lnTo>
                  <a:lnTo>
                    <a:pt x="26941" y="4619"/>
                  </a:lnTo>
                  <a:lnTo>
                    <a:pt x="26761" y="4316"/>
                  </a:lnTo>
                  <a:lnTo>
                    <a:pt x="26567" y="4022"/>
                  </a:lnTo>
                  <a:lnTo>
                    <a:pt x="26357" y="3728"/>
                  </a:lnTo>
                  <a:lnTo>
                    <a:pt x="26117" y="3444"/>
                  </a:lnTo>
                  <a:lnTo>
                    <a:pt x="25848" y="3168"/>
                  </a:lnTo>
                  <a:lnTo>
                    <a:pt x="25563" y="2893"/>
                  </a:lnTo>
                  <a:lnTo>
                    <a:pt x="25264" y="2636"/>
                  </a:lnTo>
                  <a:lnTo>
                    <a:pt x="24934" y="2379"/>
                  </a:lnTo>
                  <a:lnTo>
                    <a:pt x="24575" y="2140"/>
                  </a:lnTo>
                  <a:lnTo>
                    <a:pt x="24215" y="1901"/>
                  </a:lnTo>
                  <a:lnTo>
                    <a:pt x="23811" y="1681"/>
                  </a:lnTo>
                  <a:lnTo>
                    <a:pt x="23407" y="1461"/>
                  </a:lnTo>
                  <a:lnTo>
                    <a:pt x="22973" y="1259"/>
                  </a:lnTo>
                  <a:lnTo>
                    <a:pt x="22508" y="1066"/>
                  </a:lnTo>
                  <a:lnTo>
                    <a:pt x="22029" y="891"/>
                  </a:lnTo>
                  <a:lnTo>
                    <a:pt x="21550" y="726"/>
                  </a:lnTo>
                  <a:lnTo>
                    <a:pt x="21041" y="579"/>
                  </a:lnTo>
                  <a:lnTo>
                    <a:pt x="20547" y="451"/>
                  </a:lnTo>
                  <a:lnTo>
                    <a:pt x="20037" y="341"/>
                  </a:lnTo>
                  <a:lnTo>
                    <a:pt x="19513" y="249"/>
                  </a:lnTo>
                  <a:lnTo>
                    <a:pt x="19004" y="166"/>
                  </a:lnTo>
                  <a:lnTo>
                    <a:pt x="18480" y="102"/>
                  </a:lnTo>
                  <a:lnTo>
                    <a:pt x="17956" y="56"/>
                  </a:lnTo>
                  <a:lnTo>
                    <a:pt x="17432" y="19"/>
                  </a:lnTo>
                  <a:lnTo>
                    <a:pt x="16908" y="10"/>
                  </a:lnTo>
                  <a:lnTo>
                    <a:pt x="163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137aa9371db_0_160"/>
            <p:cNvSpPr/>
            <p:nvPr/>
          </p:nvSpPr>
          <p:spPr>
            <a:xfrm>
              <a:off x="-7518075" y="-6264550"/>
              <a:ext cx="686275" cy="486125"/>
            </a:xfrm>
            <a:custGeom>
              <a:avLst/>
              <a:gdLst/>
              <a:ahLst/>
              <a:cxnLst/>
              <a:rect l="l" t="t" r="r" b="b"/>
              <a:pathLst>
                <a:path w="27451" h="19445" fill="none" extrusionOk="0">
                  <a:moveTo>
                    <a:pt x="10813" y="19445"/>
                  </a:moveTo>
                  <a:lnTo>
                    <a:pt x="10813" y="19445"/>
                  </a:lnTo>
                  <a:lnTo>
                    <a:pt x="11172" y="19436"/>
                  </a:lnTo>
                  <a:lnTo>
                    <a:pt x="11517" y="19427"/>
                  </a:lnTo>
                  <a:lnTo>
                    <a:pt x="11861" y="19408"/>
                  </a:lnTo>
                  <a:lnTo>
                    <a:pt x="12206" y="19390"/>
                  </a:lnTo>
                  <a:lnTo>
                    <a:pt x="12565" y="19353"/>
                  </a:lnTo>
                  <a:lnTo>
                    <a:pt x="12894" y="19316"/>
                  </a:lnTo>
                  <a:lnTo>
                    <a:pt x="13239" y="19270"/>
                  </a:lnTo>
                  <a:lnTo>
                    <a:pt x="13583" y="19225"/>
                  </a:lnTo>
                  <a:lnTo>
                    <a:pt x="13913" y="19160"/>
                  </a:lnTo>
                  <a:lnTo>
                    <a:pt x="14242" y="19096"/>
                  </a:lnTo>
                  <a:lnTo>
                    <a:pt x="14572" y="19032"/>
                  </a:lnTo>
                  <a:lnTo>
                    <a:pt x="14901" y="18949"/>
                  </a:lnTo>
                  <a:lnTo>
                    <a:pt x="15230" y="18867"/>
                  </a:lnTo>
                  <a:lnTo>
                    <a:pt x="15545" y="18775"/>
                  </a:lnTo>
                  <a:lnTo>
                    <a:pt x="15859" y="18683"/>
                  </a:lnTo>
                  <a:lnTo>
                    <a:pt x="16159" y="18582"/>
                  </a:lnTo>
                  <a:lnTo>
                    <a:pt x="16473" y="18472"/>
                  </a:lnTo>
                  <a:lnTo>
                    <a:pt x="16758" y="18352"/>
                  </a:lnTo>
                  <a:lnTo>
                    <a:pt x="17057" y="18233"/>
                  </a:lnTo>
                  <a:lnTo>
                    <a:pt x="17342" y="18105"/>
                  </a:lnTo>
                  <a:lnTo>
                    <a:pt x="17626" y="17976"/>
                  </a:lnTo>
                  <a:lnTo>
                    <a:pt x="17896" y="17829"/>
                  </a:lnTo>
                  <a:lnTo>
                    <a:pt x="18166" y="17691"/>
                  </a:lnTo>
                  <a:lnTo>
                    <a:pt x="18420" y="17535"/>
                  </a:lnTo>
                  <a:lnTo>
                    <a:pt x="18675" y="17379"/>
                  </a:lnTo>
                  <a:lnTo>
                    <a:pt x="18914" y="17214"/>
                  </a:lnTo>
                  <a:lnTo>
                    <a:pt x="19154" y="17049"/>
                  </a:lnTo>
                  <a:lnTo>
                    <a:pt x="19379" y="16874"/>
                  </a:lnTo>
                  <a:lnTo>
                    <a:pt x="19603" y="16691"/>
                  </a:lnTo>
                  <a:lnTo>
                    <a:pt x="19813" y="16507"/>
                  </a:lnTo>
                  <a:lnTo>
                    <a:pt x="20022" y="16314"/>
                  </a:lnTo>
                  <a:lnTo>
                    <a:pt x="20202" y="16122"/>
                  </a:lnTo>
                  <a:lnTo>
                    <a:pt x="25998" y="9962"/>
                  </a:lnTo>
                  <a:lnTo>
                    <a:pt x="25998" y="9962"/>
                  </a:lnTo>
                  <a:lnTo>
                    <a:pt x="26267" y="9659"/>
                  </a:lnTo>
                  <a:lnTo>
                    <a:pt x="26507" y="9356"/>
                  </a:lnTo>
                  <a:lnTo>
                    <a:pt x="26716" y="9044"/>
                  </a:lnTo>
                  <a:lnTo>
                    <a:pt x="26896" y="8731"/>
                  </a:lnTo>
                  <a:lnTo>
                    <a:pt x="27061" y="8419"/>
                  </a:lnTo>
                  <a:lnTo>
                    <a:pt x="27181" y="8098"/>
                  </a:lnTo>
                  <a:lnTo>
                    <a:pt x="27285" y="7777"/>
                  </a:lnTo>
                  <a:lnTo>
                    <a:pt x="27375" y="7455"/>
                  </a:lnTo>
                  <a:lnTo>
                    <a:pt x="27420" y="7143"/>
                  </a:lnTo>
                  <a:lnTo>
                    <a:pt x="27450" y="6822"/>
                  </a:lnTo>
                  <a:lnTo>
                    <a:pt x="27450" y="6501"/>
                  </a:lnTo>
                  <a:lnTo>
                    <a:pt x="27420" y="6179"/>
                  </a:lnTo>
                  <a:lnTo>
                    <a:pt x="27375" y="5858"/>
                  </a:lnTo>
                  <a:lnTo>
                    <a:pt x="27300" y="5546"/>
                  </a:lnTo>
                  <a:lnTo>
                    <a:pt x="27210" y="5234"/>
                  </a:lnTo>
                  <a:lnTo>
                    <a:pt x="27076" y="4922"/>
                  </a:lnTo>
                  <a:lnTo>
                    <a:pt x="26941" y="4619"/>
                  </a:lnTo>
                  <a:lnTo>
                    <a:pt x="26761" y="4316"/>
                  </a:lnTo>
                  <a:lnTo>
                    <a:pt x="26567" y="4022"/>
                  </a:lnTo>
                  <a:lnTo>
                    <a:pt x="26357" y="3728"/>
                  </a:lnTo>
                  <a:lnTo>
                    <a:pt x="26117" y="3444"/>
                  </a:lnTo>
                  <a:lnTo>
                    <a:pt x="25848" y="3168"/>
                  </a:lnTo>
                  <a:lnTo>
                    <a:pt x="25563" y="2893"/>
                  </a:lnTo>
                  <a:lnTo>
                    <a:pt x="25264" y="2636"/>
                  </a:lnTo>
                  <a:lnTo>
                    <a:pt x="24934" y="2379"/>
                  </a:lnTo>
                  <a:lnTo>
                    <a:pt x="24575" y="2140"/>
                  </a:lnTo>
                  <a:lnTo>
                    <a:pt x="24215" y="1901"/>
                  </a:lnTo>
                  <a:lnTo>
                    <a:pt x="23811" y="1681"/>
                  </a:lnTo>
                  <a:lnTo>
                    <a:pt x="23407" y="1461"/>
                  </a:lnTo>
                  <a:lnTo>
                    <a:pt x="22973" y="1259"/>
                  </a:lnTo>
                  <a:lnTo>
                    <a:pt x="22508" y="1066"/>
                  </a:lnTo>
                  <a:lnTo>
                    <a:pt x="22029" y="891"/>
                  </a:lnTo>
                  <a:lnTo>
                    <a:pt x="22029" y="891"/>
                  </a:lnTo>
                  <a:lnTo>
                    <a:pt x="21550" y="726"/>
                  </a:lnTo>
                  <a:lnTo>
                    <a:pt x="21041" y="579"/>
                  </a:lnTo>
                  <a:lnTo>
                    <a:pt x="20547" y="451"/>
                  </a:lnTo>
                  <a:lnTo>
                    <a:pt x="20037" y="341"/>
                  </a:lnTo>
                  <a:lnTo>
                    <a:pt x="19513" y="249"/>
                  </a:lnTo>
                  <a:lnTo>
                    <a:pt x="19004" y="166"/>
                  </a:lnTo>
                  <a:lnTo>
                    <a:pt x="18480" y="102"/>
                  </a:lnTo>
                  <a:lnTo>
                    <a:pt x="17956" y="56"/>
                  </a:lnTo>
                  <a:lnTo>
                    <a:pt x="17432" y="19"/>
                  </a:lnTo>
                  <a:lnTo>
                    <a:pt x="16908" y="10"/>
                  </a:lnTo>
                  <a:lnTo>
                    <a:pt x="16384" y="1"/>
                  </a:lnTo>
                  <a:lnTo>
                    <a:pt x="15859" y="19"/>
                  </a:lnTo>
                  <a:lnTo>
                    <a:pt x="15350" y="47"/>
                  </a:lnTo>
                  <a:lnTo>
                    <a:pt x="14826" y="93"/>
                  </a:lnTo>
                  <a:lnTo>
                    <a:pt x="14317" y="157"/>
                  </a:lnTo>
                  <a:lnTo>
                    <a:pt x="13823" y="230"/>
                  </a:lnTo>
                  <a:lnTo>
                    <a:pt x="13314" y="322"/>
                  </a:lnTo>
                  <a:lnTo>
                    <a:pt x="12819" y="423"/>
                  </a:lnTo>
                  <a:lnTo>
                    <a:pt x="12340" y="543"/>
                  </a:lnTo>
                  <a:lnTo>
                    <a:pt x="11876" y="680"/>
                  </a:lnTo>
                  <a:lnTo>
                    <a:pt x="11412" y="827"/>
                  </a:lnTo>
                  <a:lnTo>
                    <a:pt x="10948" y="983"/>
                  </a:lnTo>
                  <a:lnTo>
                    <a:pt x="10513" y="1158"/>
                  </a:lnTo>
                  <a:lnTo>
                    <a:pt x="10079" y="1350"/>
                  </a:lnTo>
                  <a:lnTo>
                    <a:pt x="9675" y="1552"/>
                  </a:lnTo>
                  <a:lnTo>
                    <a:pt x="9270" y="1764"/>
                  </a:lnTo>
                  <a:lnTo>
                    <a:pt x="8896" y="1993"/>
                  </a:lnTo>
                  <a:lnTo>
                    <a:pt x="8522" y="2232"/>
                  </a:lnTo>
                  <a:lnTo>
                    <a:pt x="8177" y="2489"/>
                  </a:lnTo>
                  <a:lnTo>
                    <a:pt x="7848" y="2755"/>
                  </a:lnTo>
                  <a:lnTo>
                    <a:pt x="7533" y="3030"/>
                  </a:lnTo>
                  <a:lnTo>
                    <a:pt x="7249" y="3324"/>
                  </a:lnTo>
                  <a:lnTo>
                    <a:pt x="1438" y="9484"/>
                  </a:lnTo>
                  <a:lnTo>
                    <a:pt x="1438" y="9484"/>
                  </a:lnTo>
                  <a:lnTo>
                    <a:pt x="1184" y="9787"/>
                  </a:lnTo>
                  <a:lnTo>
                    <a:pt x="944" y="10090"/>
                  </a:lnTo>
                  <a:lnTo>
                    <a:pt x="735" y="10402"/>
                  </a:lnTo>
                  <a:lnTo>
                    <a:pt x="540" y="10714"/>
                  </a:lnTo>
                  <a:lnTo>
                    <a:pt x="390" y="11027"/>
                  </a:lnTo>
                  <a:lnTo>
                    <a:pt x="255" y="11348"/>
                  </a:lnTo>
                  <a:lnTo>
                    <a:pt x="151" y="11660"/>
                  </a:lnTo>
                  <a:lnTo>
                    <a:pt x="76" y="11981"/>
                  </a:lnTo>
                  <a:lnTo>
                    <a:pt x="31" y="12303"/>
                  </a:lnTo>
                  <a:lnTo>
                    <a:pt x="1" y="12624"/>
                  </a:lnTo>
                  <a:lnTo>
                    <a:pt x="1" y="12945"/>
                  </a:lnTo>
                  <a:lnTo>
                    <a:pt x="16" y="13267"/>
                  </a:lnTo>
                  <a:lnTo>
                    <a:pt x="76" y="13588"/>
                  </a:lnTo>
                  <a:lnTo>
                    <a:pt x="151" y="13900"/>
                  </a:lnTo>
                  <a:lnTo>
                    <a:pt x="240" y="14212"/>
                  </a:lnTo>
                  <a:lnTo>
                    <a:pt x="360" y="14524"/>
                  </a:lnTo>
                  <a:lnTo>
                    <a:pt x="510" y="14827"/>
                  </a:lnTo>
                  <a:lnTo>
                    <a:pt x="690" y="15130"/>
                  </a:lnTo>
                  <a:lnTo>
                    <a:pt x="884" y="15424"/>
                  </a:lnTo>
                  <a:lnTo>
                    <a:pt x="1094" y="15718"/>
                  </a:lnTo>
                  <a:lnTo>
                    <a:pt x="1334" y="16002"/>
                  </a:lnTo>
                  <a:lnTo>
                    <a:pt x="1603" y="16278"/>
                  </a:lnTo>
                  <a:lnTo>
                    <a:pt x="1888" y="16544"/>
                  </a:lnTo>
                  <a:lnTo>
                    <a:pt x="2187" y="16810"/>
                  </a:lnTo>
                  <a:lnTo>
                    <a:pt x="2517" y="17058"/>
                  </a:lnTo>
                  <a:lnTo>
                    <a:pt x="2876" y="17306"/>
                  </a:lnTo>
                  <a:lnTo>
                    <a:pt x="3235" y="17545"/>
                  </a:lnTo>
                  <a:lnTo>
                    <a:pt x="3640" y="17765"/>
                  </a:lnTo>
                  <a:lnTo>
                    <a:pt x="4044" y="17976"/>
                  </a:lnTo>
                  <a:lnTo>
                    <a:pt x="4478" y="18187"/>
                  </a:lnTo>
                  <a:lnTo>
                    <a:pt x="4943" y="18371"/>
                  </a:lnTo>
                  <a:lnTo>
                    <a:pt x="5422" y="18554"/>
                  </a:lnTo>
                  <a:lnTo>
                    <a:pt x="5422" y="18554"/>
                  </a:lnTo>
                  <a:lnTo>
                    <a:pt x="5736" y="18665"/>
                  </a:lnTo>
                  <a:lnTo>
                    <a:pt x="6066" y="18766"/>
                  </a:lnTo>
                  <a:lnTo>
                    <a:pt x="6395" y="18857"/>
                  </a:lnTo>
                  <a:lnTo>
                    <a:pt x="6725" y="18949"/>
                  </a:lnTo>
                  <a:lnTo>
                    <a:pt x="7054" y="19023"/>
                  </a:lnTo>
                  <a:lnTo>
                    <a:pt x="7384" y="19096"/>
                  </a:lnTo>
                  <a:lnTo>
                    <a:pt x="7728" y="19160"/>
                  </a:lnTo>
                  <a:lnTo>
                    <a:pt x="8072" y="19225"/>
                  </a:lnTo>
                  <a:lnTo>
                    <a:pt x="8402" y="19270"/>
                  </a:lnTo>
                  <a:lnTo>
                    <a:pt x="8746" y="19316"/>
                  </a:lnTo>
                  <a:lnTo>
                    <a:pt x="9091" y="19353"/>
                  </a:lnTo>
                  <a:lnTo>
                    <a:pt x="9435" y="19390"/>
                  </a:lnTo>
                  <a:lnTo>
                    <a:pt x="9780" y="19408"/>
                  </a:lnTo>
                  <a:lnTo>
                    <a:pt x="10124" y="19427"/>
                  </a:lnTo>
                  <a:lnTo>
                    <a:pt x="10468" y="19436"/>
                  </a:lnTo>
                  <a:lnTo>
                    <a:pt x="10813" y="19445"/>
                  </a:lnTo>
                  <a:lnTo>
                    <a:pt x="10813" y="194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137aa9371db_0_160"/>
            <p:cNvSpPr/>
            <p:nvPr/>
          </p:nvSpPr>
          <p:spPr>
            <a:xfrm>
              <a:off x="-7247775" y="-5778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137aa9371db_0_160"/>
            <p:cNvSpPr/>
            <p:nvPr/>
          </p:nvSpPr>
          <p:spPr>
            <a:xfrm>
              <a:off x="-11434025" y="-4826200"/>
              <a:ext cx="831125" cy="332100"/>
            </a:xfrm>
            <a:custGeom>
              <a:avLst/>
              <a:gdLst/>
              <a:ahLst/>
              <a:cxnLst/>
              <a:rect l="l" t="t" r="r" b="b"/>
              <a:pathLst>
                <a:path w="33245" h="13284" extrusionOk="0">
                  <a:moveTo>
                    <a:pt x="10827" y="0"/>
                  </a:moveTo>
                  <a:lnTo>
                    <a:pt x="10273" y="9"/>
                  </a:lnTo>
                  <a:lnTo>
                    <a:pt x="9719" y="37"/>
                  </a:lnTo>
                  <a:lnTo>
                    <a:pt x="9180" y="83"/>
                  </a:lnTo>
                  <a:lnTo>
                    <a:pt x="8641" y="138"/>
                  </a:lnTo>
                  <a:lnTo>
                    <a:pt x="8117" y="211"/>
                  </a:lnTo>
                  <a:lnTo>
                    <a:pt x="7607" y="303"/>
                  </a:lnTo>
                  <a:lnTo>
                    <a:pt x="7098" y="404"/>
                  </a:lnTo>
                  <a:lnTo>
                    <a:pt x="6619" y="523"/>
                  </a:lnTo>
                  <a:lnTo>
                    <a:pt x="6140" y="661"/>
                  </a:lnTo>
                  <a:lnTo>
                    <a:pt x="5661" y="808"/>
                  </a:lnTo>
                  <a:lnTo>
                    <a:pt x="5211" y="964"/>
                  </a:lnTo>
                  <a:lnTo>
                    <a:pt x="4777" y="1138"/>
                  </a:lnTo>
                  <a:lnTo>
                    <a:pt x="4343" y="1322"/>
                  </a:lnTo>
                  <a:lnTo>
                    <a:pt x="3939" y="1524"/>
                  </a:lnTo>
                  <a:lnTo>
                    <a:pt x="3549" y="1726"/>
                  </a:lnTo>
                  <a:lnTo>
                    <a:pt x="3175" y="1946"/>
                  </a:lnTo>
                  <a:lnTo>
                    <a:pt x="2815" y="2176"/>
                  </a:lnTo>
                  <a:lnTo>
                    <a:pt x="2471" y="2424"/>
                  </a:lnTo>
                  <a:lnTo>
                    <a:pt x="2157" y="2672"/>
                  </a:lnTo>
                  <a:lnTo>
                    <a:pt x="1842" y="2929"/>
                  </a:lnTo>
                  <a:lnTo>
                    <a:pt x="1573" y="3204"/>
                  </a:lnTo>
                  <a:lnTo>
                    <a:pt x="1303" y="3479"/>
                  </a:lnTo>
                  <a:lnTo>
                    <a:pt x="1063" y="3764"/>
                  </a:lnTo>
                  <a:lnTo>
                    <a:pt x="854" y="4058"/>
                  </a:lnTo>
                  <a:lnTo>
                    <a:pt x="659" y="4361"/>
                  </a:lnTo>
                  <a:lnTo>
                    <a:pt x="479" y="4673"/>
                  </a:lnTo>
                  <a:lnTo>
                    <a:pt x="345" y="4985"/>
                  </a:lnTo>
                  <a:lnTo>
                    <a:pt x="225" y="5306"/>
                  </a:lnTo>
                  <a:lnTo>
                    <a:pt x="120" y="5628"/>
                  </a:lnTo>
                  <a:lnTo>
                    <a:pt x="60" y="5967"/>
                  </a:lnTo>
                  <a:lnTo>
                    <a:pt x="15" y="6298"/>
                  </a:lnTo>
                  <a:lnTo>
                    <a:pt x="0" y="6637"/>
                  </a:lnTo>
                  <a:lnTo>
                    <a:pt x="15" y="6986"/>
                  </a:lnTo>
                  <a:lnTo>
                    <a:pt x="60" y="7317"/>
                  </a:lnTo>
                  <a:lnTo>
                    <a:pt x="120" y="7656"/>
                  </a:lnTo>
                  <a:lnTo>
                    <a:pt x="225" y="7978"/>
                  </a:lnTo>
                  <a:lnTo>
                    <a:pt x="345" y="8299"/>
                  </a:lnTo>
                  <a:lnTo>
                    <a:pt x="479" y="8620"/>
                  </a:lnTo>
                  <a:lnTo>
                    <a:pt x="659" y="8923"/>
                  </a:lnTo>
                  <a:lnTo>
                    <a:pt x="854" y="9226"/>
                  </a:lnTo>
                  <a:lnTo>
                    <a:pt x="1063" y="9520"/>
                  </a:lnTo>
                  <a:lnTo>
                    <a:pt x="1303" y="9805"/>
                  </a:lnTo>
                  <a:lnTo>
                    <a:pt x="1573" y="10089"/>
                  </a:lnTo>
                  <a:lnTo>
                    <a:pt x="1842" y="10355"/>
                  </a:lnTo>
                  <a:lnTo>
                    <a:pt x="2157" y="10613"/>
                  </a:lnTo>
                  <a:lnTo>
                    <a:pt x="2471" y="10870"/>
                  </a:lnTo>
                  <a:lnTo>
                    <a:pt x="2815" y="11108"/>
                  </a:lnTo>
                  <a:lnTo>
                    <a:pt x="3175" y="11338"/>
                  </a:lnTo>
                  <a:lnTo>
                    <a:pt x="3549" y="11558"/>
                  </a:lnTo>
                  <a:lnTo>
                    <a:pt x="3939" y="11769"/>
                  </a:lnTo>
                  <a:lnTo>
                    <a:pt x="4343" y="11962"/>
                  </a:lnTo>
                  <a:lnTo>
                    <a:pt x="4777" y="12146"/>
                  </a:lnTo>
                  <a:lnTo>
                    <a:pt x="5211" y="12320"/>
                  </a:lnTo>
                  <a:lnTo>
                    <a:pt x="5661" y="12476"/>
                  </a:lnTo>
                  <a:lnTo>
                    <a:pt x="6140" y="12623"/>
                  </a:lnTo>
                  <a:lnTo>
                    <a:pt x="6619" y="12761"/>
                  </a:lnTo>
                  <a:lnTo>
                    <a:pt x="7098" y="12880"/>
                  </a:lnTo>
                  <a:lnTo>
                    <a:pt x="7607" y="12981"/>
                  </a:lnTo>
                  <a:lnTo>
                    <a:pt x="8117" y="13073"/>
                  </a:lnTo>
                  <a:lnTo>
                    <a:pt x="8641" y="13146"/>
                  </a:lnTo>
                  <a:lnTo>
                    <a:pt x="9180" y="13201"/>
                  </a:lnTo>
                  <a:lnTo>
                    <a:pt x="9719" y="13247"/>
                  </a:lnTo>
                  <a:lnTo>
                    <a:pt x="10273" y="13275"/>
                  </a:lnTo>
                  <a:lnTo>
                    <a:pt x="10827" y="13284"/>
                  </a:lnTo>
                  <a:lnTo>
                    <a:pt x="22418" y="13284"/>
                  </a:lnTo>
                  <a:lnTo>
                    <a:pt x="22987" y="13275"/>
                  </a:lnTo>
                  <a:lnTo>
                    <a:pt x="23526" y="13247"/>
                  </a:lnTo>
                  <a:lnTo>
                    <a:pt x="24065" y="13201"/>
                  </a:lnTo>
                  <a:lnTo>
                    <a:pt x="24604" y="13146"/>
                  </a:lnTo>
                  <a:lnTo>
                    <a:pt x="25128" y="13073"/>
                  </a:lnTo>
                  <a:lnTo>
                    <a:pt x="25637" y="12981"/>
                  </a:lnTo>
                  <a:lnTo>
                    <a:pt x="26147" y="12880"/>
                  </a:lnTo>
                  <a:lnTo>
                    <a:pt x="26641" y="12761"/>
                  </a:lnTo>
                  <a:lnTo>
                    <a:pt x="27120" y="12623"/>
                  </a:lnTo>
                  <a:lnTo>
                    <a:pt x="27584" y="12476"/>
                  </a:lnTo>
                  <a:lnTo>
                    <a:pt x="28033" y="12320"/>
                  </a:lnTo>
                  <a:lnTo>
                    <a:pt x="28483" y="12146"/>
                  </a:lnTo>
                  <a:lnTo>
                    <a:pt x="28902" y="11962"/>
                  </a:lnTo>
                  <a:lnTo>
                    <a:pt x="29306" y="11769"/>
                  </a:lnTo>
                  <a:lnTo>
                    <a:pt x="29696" y="11558"/>
                  </a:lnTo>
                  <a:lnTo>
                    <a:pt x="30085" y="11338"/>
                  </a:lnTo>
                  <a:lnTo>
                    <a:pt x="30444" y="11108"/>
                  </a:lnTo>
                  <a:lnTo>
                    <a:pt x="30774" y="10870"/>
                  </a:lnTo>
                  <a:lnTo>
                    <a:pt x="31103" y="10613"/>
                  </a:lnTo>
                  <a:lnTo>
                    <a:pt x="31403" y="10355"/>
                  </a:lnTo>
                  <a:lnTo>
                    <a:pt x="31687" y="10089"/>
                  </a:lnTo>
                  <a:lnTo>
                    <a:pt x="31942" y="9805"/>
                  </a:lnTo>
                  <a:lnTo>
                    <a:pt x="32181" y="9520"/>
                  </a:lnTo>
                  <a:lnTo>
                    <a:pt x="32406" y="9226"/>
                  </a:lnTo>
                  <a:lnTo>
                    <a:pt x="32601" y="8923"/>
                  </a:lnTo>
                  <a:lnTo>
                    <a:pt x="32766" y="8620"/>
                  </a:lnTo>
                  <a:lnTo>
                    <a:pt x="32915" y="8299"/>
                  </a:lnTo>
                  <a:lnTo>
                    <a:pt x="33035" y="7978"/>
                  </a:lnTo>
                  <a:lnTo>
                    <a:pt x="33125" y="7656"/>
                  </a:lnTo>
                  <a:lnTo>
                    <a:pt x="33200" y="7317"/>
                  </a:lnTo>
                  <a:lnTo>
                    <a:pt x="33245" y="6986"/>
                  </a:lnTo>
                  <a:lnTo>
                    <a:pt x="33245" y="6637"/>
                  </a:lnTo>
                  <a:lnTo>
                    <a:pt x="33245" y="6298"/>
                  </a:lnTo>
                  <a:lnTo>
                    <a:pt x="33200" y="5967"/>
                  </a:lnTo>
                  <a:lnTo>
                    <a:pt x="33125" y="5628"/>
                  </a:lnTo>
                  <a:lnTo>
                    <a:pt x="33035" y="5306"/>
                  </a:lnTo>
                  <a:lnTo>
                    <a:pt x="32915" y="4985"/>
                  </a:lnTo>
                  <a:lnTo>
                    <a:pt x="32766" y="4673"/>
                  </a:lnTo>
                  <a:lnTo>
                    <a:pt x="32601" y="4361"/>
                  </a:lnTo>
                  <a:lnTo>
                    <a:pt x="32406" y="4058"/>
                  </a:lnTo>
                  <a:lnTo>
                    <a:pt x="32181" y="3764"/>
                  </a:lnTo>
                  <a:lnTo>
                    <a:pt x="31942" y="3479"/>
                  </a:lnTo>
                  <a:lnTo>
                    <a:pt x="31687" y="3204"/>
                  </a:lnTo>
                  <a:lnTo>
                    <a:pt x="31403" y="2929"/>
                  </a:lnTo>
                  <a:lnTo>
                    <a:pt x="31103" y="2672"/>
                  </a:lnTo>
                  <a:lnTo>
                    <a:pt x="30774" y="2424"/>
                  </a:lnTo>
                  <a:lnTo>
                    <a:pt x="30444" y="2176"/>
                  </a:lnTo>
                  <a:lnTo>
                    <a:pt x="30085" y="1946"/>
                  </a:lnTo>
                  <a:lnTo>
                    <a:pt x="29696" y="1726"/>
                  </a:lnTo>
                  <a:lnTo>
                    <a:pt x="29306" y="1524"/>
                  </a:lnTo>
                  <a:lnTo>
                    <a:pt x="28902" y="1322"/>
                  </a:lnTo>
                  <a:lnTo>
                    <a:pt x="28483" y="1138"/>
                  </a:lnTo>
                  <a:lnTo>
                    <a:pt x="28033" y="964"/>
                  </a:lnTo>
                  <a:lnTo>
                    <a:pt x="27584" y="808"/>
                  </a:lnTo>
                  <a:lnTo>
                    <a:pt x="27120" y="661"/>
                  </a:lnTo>
                  <a:lnTo>
                    <a:pt x="26641" y="523"/>
                  </a:lnTo>
                  <a:lnTo>
                    <a:pt x="26147" y="404"/>
                  </a:lnTo>
                  <a:lnTo>
                    <a:pt x="25637" y="303"/>
                  </a:lnTo>
                  <a:lnTo>
                    <a:pt x="25128" y="211"/>
                  </a:lnTo>
                  <a:lnTo>
                    <a:pt x="24604" y="138"/>
                  </a:lnTo>
                  <a:lnTo>
                    <a:pt x="24065" y="83"/>
                  </a:lnTo>
                  <a:lnTo>
                    <a:pt x="23526" y="37"/>
                  </a:lnTo>
                  <a:lnTo>
                    <a:pt x="22987" y="9"/>
                  </a:lnTo>
                  <a:lnTo>
                    <a:pt x="224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137aa9371db_0_160"/>
            <p:cNvSpPr/>
            <p:nvPr/>
          </p:nvSpPr>
          <p:spPr>
            <a:xfrm>
              <a:off x="-11434025" y="-4826200"/>
              <a:ext cx="831125" cy="332100"/>
            </a:xfrm>
            <a:custGeom>
              <a:avLst/>
              <a:gdLst/>
              <a:ahLst/>
              <a:cxnLst/>
              <a:rect l="l" t="t" r="r" b="b"/>
              <a:pathLst>
                <a:path w="33245" h="13284" fill="none" extrusionOk="0">
                  <a:moveTo>
                    <a:pt x="0" y="6637"/>
                  </a:moveTo>
                  <a:lnTo>
                    <a:pt x="0" y="6637"/>
                  </a:lnTo>
                  <a:lnTo>
                    <a:pt x="15" y="6986"/>
                  </a:lnTo>
                  <a:lnTo>
                    <a:pt x="60" y="7317"/>
                  </a:lnTo>
                  <a:lnTo>
                    <a:pt x="120" y="7656"/>
                  </a:lnTo>
                  <a:lnTo>
                    <a:pt x="225" y="7978"/>
                  </a:lnTo>
                  <a:lnTo>
                    <a:pt x="345" y="8299"/>
                  </a:lnTo>
                  <a:lnTo>
                    <a:pt x="479" y="8620"/>
                  </a:lnTo>
                  <a:lnTo>
                    <a:pt x="659" y="8923"/>
                  </a:lnTo>
                  <a:lnTo>
                    <a:pt x="854" y="9226"/>
                  </a:lnTo>
                  <a:lnTo>
                    <a:pt x="1063" y="9520"/>
                  </a:lnTo>
                  <a:lnTo>
                    <a:pt x="1303" y="9805"/>
                  </a:lnTo>
                  <a:lnTo>
                    <a:pt x="1573" y="10089"/>
                  </a:lnTo>
                  <a:lnTo>
                    <a:pt x="1842" y="10355"/>
                  </a:lnTo>
                  <a:lnTo>
                    <a:pt x="2157" y="10613"/>
                  </a:lnTo>
                  <a:lnTo>
                    <a:pt x="2471" y="10870"/>
                  </a:lnTo>
                  <a:lnTo>
                    <a:pt x="2815" y="11108"/>
                  </a:lnTo>
                  <a:lnTo>
                    <a:pt x="3175" y="11338"/>
                  </a:lnTo>
                  <a:lnTo>
                    <a:pt x="3549" y="11558"/>
                  </a:lnTo>
                  <a:lnTo>
                    <a:pt x="3939" y="11769"/>
                  </a:lnTo>
                  <a:lnTo>
                    <a:pt x="4343" y="11962"/>
                  </a:lnTo>
                  <a:lnTo>
                    <a:pt x="4777" y="12146"/>
                  </a:lnTo>
                  <a:lnTo>
                    <a:pt x="5211" y="12320"/>
                  </a:lnTo>
                  <a:lnTo>
                    <a:pt x="5661" y="12476"/>
                  </a:lnTo>
                  <a:lnTo>
                    <a:pt x="6140" y="12623"/>
                  </a:lnTo>
                  <a:lnTo>
                    <a:pt x="6619" y="12761"/>
                  </a:lnTo>
                  <a:lnTo>
                    <a:pt x="7098" y="12880"/>
                  </a:lnTo>
                  <a:lnTo>
                    <a:pt x="7607" y="12981"/>
                  </a:lnTo>
                  <a:lnTo>
                    <a:pt x="8117" y="13073"/>
                  </a:lnTo>
                  <a:lnTo>
                    <a:pt x="8641" y="13146"/>
                  </a:lnTo>
                  <a:lnTo>
                    <a:pt x="9180" y="13201"/>
                  </a:lnTo>
                  <a:lnTo>
                    <a:pt x="9719" y="13247"/>
                  </a:lnTo>
                  <a:lnTo>
                    <a:pt x="10273" y="13275"/>
                  </a:lnTo>
                  <a:lnTo>
                    <a:pt x="10827" y="13284"/>
                  </a:lnTo>
                  <a:lnTo>
                    <a:pt x="22418" y="13284"/>
                  </a:lnTo>
                  <a:lnTo>
                    <a:pt x="22418" y="13284"/>
                  </a:lnTo>
                  <a:lnTo>
                    <a:pt x="22987" y="13275"/>
                  </a:lnTo>
                  <a:lnTo>
                    <a:pt x="23526" y="13247"/>
                  </a:lnTo>
                  <a:lnTo>
                    <a:pt x="24065" y="13201"/>
                  </a:lnTo>
                  <a:lnTo>
                    <a:pt x="24604" y="13146"/>
                  </a:lnTo>
                  <a:lnTo>
                    <a:pt x="25128" y="13073"/>
                  </a:lnTo>
                  <a:lnTo>
                    <a:pt x="25637" y="12981"/>
                  </a:lnTo>
                  <a:lnTo>
                    <a:pt x="26147" y="12880"/>
                  </a:lnTo>
                  <a:lnTo>
                    <a:pt x="26641" y="12761"/>
                  </a:lnTo>
                  <a:lnTo>
                    <a:pt x="27120" y="12623"/>
                  </a:lnTo>
                  <a:lnTo>
                    <a:pt x="27584" y="12476"/>
                  </a:lnTo>
                  <a:lnTo>
                    <a:pt x="28033" y="12320"/>
                  </a:lnTo>
                  <a:lnTo>
                    <a:pt x="28483" y="12146"/>
                  </a:lnTo>
                  <a:lnTo>
                    <a:pt x="28902" y="11962"/>
                  </a:lnTo>
                  <a:lnTo>
                    <a:pt x="29306" y="11769"/>
                  </a:lnTo>
                  <a:lnTo>
                    <a:pt x="29696" y="11558"/>
                  </a:lnTo>
                  <a:lnTo>
                    <a:pt x="30085" y="11338"/>
                  </a:lnTo>
                  <a:lnTo>
                    <a:pt x="30444" y="11108"/>
                  </a:lnTo>
                  <a:lnTo>
                    <a:pt x="30774" y="10870"/>
                  </a:lnTo>
                  <a:lnTo>
                    <a:pt x="31103" y="10613"/>
                  </a:lnTo>
                  <a:lnTo>
                    <a:pt x="31403" y="10355"/>
                  </a:lnTo>
                  <a:lnTo>
                    <a:pt x="31687" y="10089"/>
                  </a:lnTo>
                  <a:lnTo>
                    <a:pt x="31942" y="9805"/>
                  </a:lnTo>
                  <a:lnTo>
                    <a:pt x="32181" y="9520"/>
                  </a:lnTo>
                  <a:lnTo>
                    <a:pt x="32406" y="9226"/>
                  </a:lnTo>
                  <a:lnTo>
                    <a:pt x="32601" y="8923"/>
                  </a:lnTo>
                  <a:lnTo>
                    <a:pt x="32766" y="8620"/>
                  </a:lnTo>
                  <a:lnTo>
                    <a:pt x="32915" y="8299"/>
                  </a:lnTo>
                  <a:lnTo>
                    <a:pt x="33035" y="7978"/>
                  </a:lnTo>
                  <a:lnTo>
                    <a:pt x="33125" y="7656"/>
                  </a:lnTo>
                  <a:lnTo>
                    <a:pt x="33200" y="7317"/>
                  </a:lnTo>
                  <a:lnTo>
                    <a:pt x="33245" y="6986"/>
                  </a:lnTo>
                  <a:lnTo>
                    <a:pt x="33245" y="6637"/>
                  </a:lnTo>
                  <a:lnTo>
                    <a:pt x="33245" y="6637"/>
                  </a:lnTo>
                  <a:lnTo>
                    <a:pt x="33245" y="6298"/>
                  </a:lnTo>
                  <a:lnTo>
                    <a:pt x="33200" y="5967"/>
                  </a:lnTo>
                  <a:lnTo>
                    <a:pt x="33125" y="5628"/>
                  </a:lnTo>
                  <a:lnTo>
                    <a:pt x="33035" y="5306"/>
                  </a:lnTo>
                  <a:lnTo>
                    <a:pt x="32915" y="4985"/>
                  </a:lnTo>
                  <a:lnTo>
                    <a:pt x="32766" y="4673"/>
                  </a:lnTo>
                  <a:lnTo>
                    <a:pt x="32601" y="4361"/>
                  </a:lnTo>
                  <a:lnTo>
                    <a:pt x="32406" y="4058"/>
                  </a:lnTo>
                  <a:lnTo>
                    <a:pt x="32181" y="3764"/>
                  </a:lnTo>
                  <a:lnTo>
                    <a:pt x="31942" y="3479"/>
                  </a:lnTo>
                  <a:lnTo>
                    <a:pt x="31687" y="3204"/>
                  </a:lnTo>
                  <a:lnTo>
                    <a:pt x="31403" y="2929"/>
                  </a:lnTo>
                  <a:lnTo>
                    <a:pt x="31103" y="2672"/>
                  </a:lnTo>
                  <a:lnTo>
                    <a:pt x="30774" y="2424"/>
                  </a:lnTo>
                  <a:lnTo>
                    <a:pt x="30444" y="2176"/>
                  </a:lnTo>
                  <a:lnTo>
                    <a:pt x="30085" y="1946"/>
                  </a:lnTo>
                  <a:lnTo>
                    <a:pt x="29696" y="1726"/>
                  </a:lnTo>
                  <a:lnTo>
                    <a:pt x="29306" y="1524"/>
                  </a:lnTo>
                  <a:lnTo>
                    <a:pt x="28902" y="1322"/>
                  </a:lnTo>
                  <a:lnTo>
                    <a:pt x="28483" y="1138"/>
                  </a:lnTo>
                  <a:lnTo>
                    <a:pt x="28033" y="964"/>
                  </a:lnTo>
                  <a:lnTo>
                    <a:pt x="27584" y="808"/>
                  </a:lnTo>
                  <a:lnTo>
                    <a:pt x="27120" y="661"/>
                  </a:lnTo>
                  <a:lnTo>
                    <a:pt x="26641" y="523"/>
                  </a:lnTo>
                  <a:lnTo>
                    <a:pt x="26147" y="404"/>
                  </a:lnTo>
                  <a:lnTo>
                    <a:pt x="25637" y="303"/>
                  </a:lnTo>
                  <a:lnTo>
                    <a:pt x="25128" y="211"/>
                  </a:lnTo>
                  <a:lnTo>
                    <a:pt x="24604" y="138"/>
                  </a:lnTo>
                  <a:lnTo>
                    <a:pt x="24065" y="83"/>
                  </a:lnTo>
                  <a:lnTo>
                    <a:pt x="23526" y="37"/>
                  </a:lnTo>
                  <a:lnTo>
                    <a:pt x="22987" y="9"/>
                  </a:lnTo>
                  <a:lnTo>
                    <a:pt x="22418" y="0"/>
                  </a:lnTo>
                  <a:lnTo>
                    <a:pt x="10827" y="0"/>
                  </a:lnTo>
                  <a:lnTo>
                    <a:pt x="10827" y="0"/>
                  </a:lnTo>
                  <a:lnTo>
                    <a:pt x="10273" y="9"/>
                  </a:lnTo>
                  <a:lnTo>
                    <a:pt x="9719" y="37"/>
                  </a:lnTo>
                  <a:lnTo>
                    <a:pt x="9180" y="83"/>
                  </a:lnTo>
                  <a:lnTo>
                    <a:pt x="8641" y="138"/>
                  </a:lnTo>
                  <a:lnTo>
                    <a:pt x="8117" y="211"/>
                  </a:lnTo>
                  <a:lnTo>
                    <a:pt x="7607" y="303"/>
                  </a:lnTo>
                  <a:lnTo>
                    <a:pt x="7098" y="404"/>
                  </a:lnTo>
                  <a:lnTo>
                    <a:pt x="6619" y="523"/>
                  </a:lnTo>
                  <a:lnTo>
                    <a:pt x="6140" y="661"/>
                  </a:lnTo>
                  <a:lnTo>
                    <a:pt x="5661" y="808"/>
                  </a:lnTo>
                  <a:lnTo>
                    <a:pt x="5211" y="964"/>
                  </a:lnTo>
                  <a:lnTo>
                    <a:pt x="4777" y="1138"/>
                  </a:lnTo>
                  <a:lnTo>
                    <a:pt x="4343" y="1322"/>
                  </a:lnTo>
                  <a:lnTo>
                    <a:pt x="3939" y="1524"/>
                  </a:lnTo>
                  <a:lnTo>
                    <a:pt x="3549" y="1726"/>
                  </a:lnTo>
                  <a:lnTo>
                    <a:pt x="3175" y="1946"/>
                  </a:lnTo>
                  <a:lnTo>
                    <a:pt x="2815" y="2176"/>
                  </a:lnTo>
                  <a:lnTo>
                    <a:pt x="2471" y="2424"/>
                  </a:lnTo>
                  <a:lnTo>
                    <a:pt x="2157" y="2672"/>
                  </a:lnTo>
                  <a:lnTo>
                    <a:pt x="1842" y="2929"/>
                  </a:lnTo>
                  <a:lnTo>
                    <a:pt x="1573" y="3204"/>
                  </a:lnTo>
                  <a:lnTo>
                    <a:pt x="1303" y="3479"/>
                  </a:lnTo>
                  <a:lnTo>
                    <a:pt x="1063" y="3764"/>
                  </a:lnTo>
                  <a:lnTo>
                    <a:pt x="854" y="4058"/>
                  </a:lnTo>
                  <a:lnTo>
                    <a:pt x="659" y="4361"/>
                  </a:lnTo>
                  <a:lnTo>
                    <a:pt x="479" y="4673"/>
                  </a:lnTo>
                  <a:lnTo>
                    <a:pt x="345" y="4985"/>
                  </a:lnTo>
                  <a:lnTo>
                    <a:pt x="225" y="5306"/>
                  </a:lnTo>
                  <a:lnTo>
                    <a:pt x="120" y="5628"/>
                  </a:lnTo>
                  <a:lnTo>
                    <a:pt x="60" y="5967"/>
                  </a:lnTo>
                  <a:lnTo>
                    <a:pt x="15" y="6298"/>
                  </a:lnTo>
                  <a:lnTo>
                    <a:pt x="0" y="6637"/>
                  </a:lnTo>
                  <a:lnTo>
                    <a:pt x="0" y="6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137aa9371db_0_160"/>
            <p:cNvSpPr/>
            <p:nvPr/>
          </p:nvSpPr>
          <p:spPr>
            <a:xfrm>
              <a:off x="-11434025" y="-466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137aa9371db_0_160"/>
            <p:cNvSpPr/>
            <p:nvPr/>
          </p:nvSpPr>
          <p:spPr>
            <a:xfrm>
              <a:off x="-6309575" y="-4826200"/>
              <a:ext cx="831125" cy="332100"/>
            </a:xfrm>
            <a:custGeom>
              <a:avLst/>
              <a:gdLst/>
              <a:ahLst/>
              <a:cxnLst/>
              <a:rect l="l" t="t" r="r" b="b"/>
              <a:pathLst>
                <a:path w="33245" h="13284" extrusionOk="0">
                  <a:moveTo>
                    <a:pt x="10827" y="0"/>
                  </a:moveTo>
                  <a:lnTo>
                    <a:pt x="10273" y="9"/>
                  </a:lnTo>
                  <a:lnTo>
                    <a:pt x="9719" y="37"/>
                  </a:lnTo>
                  <a:lnTo>
                    <a:pt x="9180" y="83"/>
                  </a:lnTo>
                  <a:lnTo>
                    <a:pt x="8656" y="138"/>
                  </a:lnTo>
                  <a:lnTo>
                    <a:pt x="8132" y="211"/>
                  </a:lnTo>
                  <a:lnTo>
                    <a:pt x="7608" y="303"/>
                  </a:lnTo>
                  <a:lnTo>
                    <a:pt x="7113" y="404"/>
                  </a:lnTo>
                  <a:lnTo>
                    <a:pt x="6619" y="523"/>
                  </a:lnTo>
                  <a:lnTo>
                    <a:pt x="6140" y="661"/>
                  </a:lnTo>
                  <a:lnTo>
                    <a:pt x="5676" y="808"/>
                  </a:lnTo>
                  <a:lnTo>
                    <a:pt x="5212" y="964"/>
                  </a:lnTo>
                  <a:lnTo>
                    <a:pt x="4777" y="1138"/>
                  </a:lnTo>
                  <a:lnTo>
                    <a:pt x="4358" y="1322"/>
                  </a:lnTo>
                  <a:lnTo>
                    <a:pt x="3939" y="1524"/>
                  </a:lnTo>
                  <a:lnTo>
                    <a:pt x="3549" y="1726"/>
                  </a:lnTo>
                  <a:lnTo>
                    <a:pt x="3175" y="1946"/>
                  </a:lnTo>
                  <a:lnTo>
                    <a:pt x="2816" y="2176"/>
                  </a:lnTo>
                  <a:lnTo>
                    <a:pt x="2471" y="2424"/>
                  </a:lnTo>
                  <a:lnTo>
                    <a:pt x="2157" y="2672"/>
                  </a:lnTo>
                  <a:lnTo>
                    <a:pt x="1857" y="2929"/>
                  </a:lnTo>
                  <a:lnTo>
                    <a:pt x="1573" y="3204"/>
                  </a:lnTo>
                  <a:lnTo>
                    <a:pt x="1318" y="3479"/>
                  </a:lnTo>
                  <a:lnTo>
                    <a:pt x="1078" y="3764"/>
                  </a:lnTo>
                  <a:lnTo>
                    <a:pt x="854" y="4058"/>
                  </a:lnTo>
                  <a:lnTo>
                    <a:pt x="659" y="4361"/>
                  </a:lnTo>
                  <a:lnTo>
                    <a:pt x="494" y="4673"/>
                  </a:lnTo>
                  <a:lnTo>
                    <a:pt x="345" y="4985"/>
                  </a:lnTo>
                  <a:lnTo>
                    <a:pt x="225" y="5306"/>
                  </a:lnTo>
                  <a:lnTo>
                    <a:pt x="135" y="5628"/>
                  </a:lnTo>
                  <a:lnTo>
                    <a:pt x="60" y="5967"/>
                  </a:lnTo>
                  <a:lnTo>
                    <a:pt x="15" y="6298"/>
                  </a:lnTo>
                  <a:lnTo>
                    <a:pt x="0" y="6637"/>
                  </a:lnTo>
                  <a:lnTo>
                    <a:pt x="15" y="6986"/>
                  </a:lnTo>
                  <a:lnTo>
                    <a:pt x="60" y="7317"/>
                  </a:lnTo>
                  <a:lnTo>
                    <a:pt x="135" y="7656"/>
                  </a:lnTo>
                  <a:lnTo>
                    <a:pt x="225" y="7978"/>
                  </a:lnTo>
                  <a:lnTo>
                    <a:pt x="345" y="8299"/>
                  </a:lnTo>
                  <a:lnTo>
                    <a:pt x="494" y="8620"/>
                  </a:lnTo>
                  <a:lnTo>
                    <a:pt x="659" y="8923"/>
                  </a:lnTo>
                  <a:lnTo>
                    <a:pt x="854" y="9226"/>
                  </a:lnTo>
                  <a:lnTo>
                    <a:pt x="1078" y="9520"/>
                  </a:lnTo>
                  <a:lnTo>
                    <a:pt x="1318" y="9805"/>
                  </a:lnTo>
                  <a:lnTo>
                    <a:pt x="1573" y="10089"/>
                  </a:lnTo>
                  <a:lnTo>
                    <a:pt x="1857" y="10355"/>
                  </a:lnTo>
                  <a:lnTo>
                    <a:pt x="2157" y="10613"/>
                  </a:lnTo>
                  <a:lnTo>
                    <a:pt x="2471" y="10870"/>
                  </a:lnTo>
                  <a:lnTo>
                    <a:pt x="2816" y="11108"/>
                  </a:lnTo>
                  <a:lnTo>
                    <a:pt x="3175" y="11338"/>
                  </a:lnTo>
                  <a:lnTo>
                    <a:pt x="3549" y="11558"/>
                  </a:lnTo>
                  <a:lnTo>
                    <a:pt x="3939" y="11769"/>
                  </a:lnTo>
                  <a:lnTo>
                    <a:pt x="4358" y="11962"/>
                  </a:lnTo>
                  <a:lnTo>
                    <a:pt x="4777" y="12146"/>
                  </a:lnTo>
                  <a:lnTo>
                    <a:pt x="5212" y="12320"/>
                  </a:lnTo>
                  <a:lnTo>
                    <a:pt x="5676" y="12476"/>
                  </a:lnTo>
                  <a:lnTo>
                    <a:pt x="6140" y="12623"/>
                  </a:lnTo>
                  <a:lnTo>
                    <a:pt x="6619" y="12761"/>
                  </a:lnTo>
                  <a:lnTo>
                    <a:pt x="7113" y="12880"/>
                  </a:lnTo>
                  <a:lnTo>
                    <a:pt x="7608" y="12981"/>
                  </a:lnTo>
                  <a:lnTo>
                    <a:pt x="8132" y="13073"/>
                  </a:lnTo>
                  <a:lnTo>
                    <a:pt x="8656" y="13146"/>
                  </a:lnTo>
                  <a:lnTo>
                    <a:pt x="9180" y="13201"/>
                  </a:lnTo>
                  <a:lnTo>
                    <a:pt x="9719" y="13247"/>
                  </a:lnTo>
                  <a:lnTo>
                    <a:pt x="10273" y="13275"/>
                  </a:lnTo>
                  <a:lnTo>
                    <a:pt x="10827" y="13284"/>
                  </a:lnTo>
                  <a:lnTo>
                    <a:pt x="22418" y="13284"/>
                  </a:lnTo>
                  <a:lnTo>
                    <a:pt x="22972" y="13275"/>
                  </a:lnTo>
                  <a:lnTo>
                    <a:pt x="23526" y="13247"/>
                  </a:lnTo>
                  <a:lnTo>
                    <a:pt x="24065" y="13201"/>
                  </a:lnTo>
                  <a:lnTo>
                    <a:pt x="24604" y="13146"/>
                  </a:lnTo>
                  <a:lnTo>
                    <a:pt x="25128" y="13073"/>
                  </a:lnTo>
                  <a:lnTo>
                    <a:pt x="25637" y="12981"/>
                  </a:lnTo>
                  <a:lnTo>
                    <a:pt x="26147" y="12880"/>
                  </a:lnTo>
                  <a:lnTo>
                    <a:pt x="26641" y="12761"/>
                  </a:lnTo>
                  <a:lnTo>
                    <a:pt x="27120" y="12623"/>
                  </a:lnTo>
                  <a:lnTo>
                    <a:pt x="27584" y="12476"/>
                  </a:lnTo>
                  <a:lnTo>
                    <a:pt x="28033" y="12320"/>
                  </a:lnTo>
                  <a:lnTo>
                    <a:pt x="28483" y="12146"/>
                  </a:lnTo>
                  <a:lnTo>
                    <a:pt x="28902" y="11962"/>
                  </a:lnTo>
                  <a:lnTo>
                    <a:pt x="29306" y="11769"/>
                  </a:lnTo>
                  <a:lnTo>
                    <a:pt x="29711" y="11558"/>
                  </a:lnTo>
                  <a:lnTo>
                    <a:pt x="30085" y="11338"/>
                  </a:lnTo>
                  <a:lnTo>
                    <a:pt x="30444" y="11108"/>
                  </a:lnTo>
                  <a:lnTo>
                    <a:pt x="30774" y="10870"/>
                  </a:lnTo>
                  <a:lnTo>
                    <a:pt x="31103" y="10613"/>
                  </a:lnTo>
                  <a:lnTo>
                    <a:pt x="31403" y="10355"/>
                  </a:lnTo>
                  <a:lnTo>
                    <a:pt x="31687" y="10089"/>
                  </a:lnTo>
                  <a:lnTo>
                    <a:pt x="31942" y="9805"/>
                  </a:lnTo>
                  <a:lnTo>
                    <a:pt x="32182" y="9520"/>
                  </a:lnTo>
                  <a:lnTo>
                    <a:pt x="32406" y="9226"/>
                  </a:lnTo>
                  <a:lnTo>
                    <a:pt x="32586" y="8923"/>
                  </a:lnTo>
                  <a:lnTo>
                    <a:pt x="32766" y="8620"/>
                  </a:lnTo>
                  <a:lnTo>
                    <a:pt x="32915" y="8299"/>
                  </a:lnTo>
                  <a:lnTo>
                    <a:pt x="33035" y="7978"/>
                  </a:lnTo>
                  <a:lnTo>
                    <a:pt x="33125" y="7656"/>
                  </a:lnTo>
                  <a:lnTo>
                    <a:pt x="33200" y="7317"/>
                  </a:lnTo>
                  <a:lnTo>
                    <a:pt x="33230" y="6986"/>
                  </a:lnTo>
                  <a:lnTo>
                    <a:pt x="33245" y="6637"/>
                  </a:lnTo>
                  <a:lnTo>
                    <a:pt x="33230" y="6298"/>
                  </a:lnTo>
                  <a:lnTo>
                    <a:pt x="33200" y="5967"/>
                  </a:lnTo>
                  <a:lnTo>
                    <a:pt x="33125" y="5628"/>
                  </a:lnTo>
                  <a:lnTo>
                    <a:pt x="33035" y="5306"/>
                  </a:lnTo>
                  <a:lnTo>
                    <a:pt x="32915" y="4985"/>
                  </a:lnTo>
                  <a:lnTo>
                    <a:pt x="32766" y="4673"/>
                  </a:lnTo>
                  <a:lnTo>
                    <a:pt x="32586" y="4361"/>
                  </a:lnTo>
                  <a:lnTo>
                    <a:pt x="32406" y="4058"/>
                  </a:lnTo>
                  <a:lnTo>
                    <a:pt x="32182" y="3764"/>
                  </a:lnTo>
                  <a:lnTo>
                    <a:pt x="31942" y="3479"/>
                  </a:lnTo>
                  <a:lnTo>
                    <a:pt x="31687" y="3204"/>
                  </a:lnTo>
                  <a:lnTo>
                    <a:pt x="31403" y="2929"/>
                  </a:lnTo>
                  <a:lnTo>
                    <a:pt x="31103" y="2672"/>
                  </a:lnTo>
                  <a:lnTo>
                    <a:pt x="30774" y="2424"/>
                  </a:lnTo>
                  <a:lnTo>
                    <a:pt x="30444" y="2176"/>
                  </a:lnTo>
                  <a:lnTo>
                    <a:pt x="30085" y="1946"/>
                  </a:lnTo>
                  <a:lnTo>
                    <a:pt x="29711" y="1726"/>
                  </a:lnTo>
                  <a:lnTo>
                    <a:pt x="29306" y="1524"/>
                  </a:lnTo>
                  <a:lnTo>
                    <a:pt x="28902" y="1322"/>
                  </a:lnTo>
                  <a:lnTo>
                    <a:pt x="28483" y="1138"/>
                  </a:lnTo>
                  <a:lnTo>
                    <a:pt x="28033" y="964"/>
                  </a:lnTo>
                  <a:lnTo>
                    <a:pt x="27584" y="808"/>
                  </a:lnTo>
                  <a:lnTo>
                    <a:pt x="27120" y="661"/>
                  </a:lnTo>
                  <a:lnTo>
                    <a:pt x="26641" y="523"/>
                  </a:lnTo>
                  <a:lnTo>
                    <a:pt x="26147" y="404"/>
                  </a:lnTo>
                  <a:lnTo>
                    <a:pt x="25637" y="303"/>
                  </a:lnTo>
                  <a:lnTo>
                    <a:pt x="25128" y="211"/>
                  </a:lnTo>
                  <a:lnTo>
                    <a:pt x="24604" y="138"/>
                  </a:lnTo>
                  <a:lnTo>
                    <a:pt x="24065" y="83"/>
                  </a:lnTo>
                  <a:lnTo>
                    <a:pt x="23526" y="37"/>
                  </a:lnTo>
                  <a:lnTo>
                    <a:pt x="22972" y="9"/>
                  </a:lnTo>
                  <a:lnTo>
                    <a:pt x="224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137aa9371db_0_160"/>
            <p:cNvSpPr/>
            <p:nvPr/>
          </p:nvSpPr>
          <p:spPr>
            <a:xfrm>
              <a:off x="-6309575" y="-4826200"/>
              <a:ext cx="831125" cy="332100"/>
            </a:xfrm>
            <a:custGeom>
              <a:avLst/>
              <a:gdLst/>
              <a:ahLst/>
              <a:cxnLst/>
              <a:rect l="l" t="t" r="r" b="b"/>
              <a:pathLst>
                <a:path w="33245" h="13284" fill="none" extrusionOk="0">
                  <a:moveTo>
                    <a:pt x="0" y="6637"/>
                  </a:moveTo>
                  <a:lnTo>
                    <a:pt x="0" y="6637"/>
                  </a:lnTo>
                  <a:lnTo>
                    <a:pt x="15" y="6986"/>
                  </a:lnTo>
                  <a:lnTo>
                    <a:pt x="60" y="7317"/>
                  </a:lnTo>
                  <a:lnTo>
                    <a:pt x="135" y="7656"/>
                  </a:lnTo>
                  <a:lnTo>
                    <a:pt x="225" y="7978"/>
                  </a:lnTo>
                  <a:lnTo>
                    <a:pt x="345" y="8299"/>
                  </a:lnTo>
                  <a:lnTo>
                    <a:pt x="494" y="8620"/>
                  </a:lnTo>
                  <a:lnTo>
                    <a:pt x="659" y="8923"/>
                  </a:lnTo>
                  <a:lnTo>
                    <a:pt x="854" y="9226"/>
                  </a:lnTo>
                  <a:lnTo>
                    <a:pt x="1078" y="9520"/>
                  </a:lnTo>
                  <a:lnTo>
                    <a:pt x="1318" y="9805"/>
                  </a:lnTo>
                  <a:lnTo>
                    <a:pt x="1573" y="10089"/>
                  </a:lnTo>
                  <a:lnTo>
                    <a:pt x="1857" y="10355"/>
                  </a:lnTo>
                  <a:lnTo>
                    <a:pt x="2157" y="10613"/>
                  </a:lnTo>
                  <a:lnTo>
                    <a:pt x="2471" y="10870"/>
                  </a:lnTo>
                  <a:lnTo>
                    <a:pt x="2816" y="11108"/>
                  </a:lnTo>
                  <a:lnTo>
                    <a:pt x="3175" y="11338"/>
                  </a:lnTo>
                  <a:lnTo>
                    <a:pt x="3549" y="11558"/>
                  </a:lnTo>
                  <a:lnTo>
                    <a:pt x="3939" y="11769"/>
                  </a:lnTo>
                  <a:lnTo>
                    <a:pt x="4358" y="11962"/>
                  </a:lnTo>
                  <a:lnTo>
                    <a:pt x="4777" y="12146"/>
                  </a:lnTo>
                  <a:lnTo>
                    <a:pt x="5212" y="12320"/>
                  </a:lnTo>
                  <a:lnTo>
                    <a:pt x="5676" y="12476"/>
                  </a:lnTo>
                  <a:lnTo>
                    <a:pt x="6140" y="12623"/>
                  </a:lnTo>
                  <a:lnTo>
                    <a:pt x="6619" y="12761"/>
                  </a:lnTo>
                  <a:lnTo>
                    <a:pt x="7113" y="12880"/>
                  </a:lnTo>
                  <a:lnTo>
                    <a:pt x="7608" y="12981"/>
                  </a:lnTo>
                  <a:lnTo>
                    <a:pt x="8132" y="13073"/>
                  </a:lnTo>
                  <a:lnTo>
                    <a:pt x="8656" y="13146"/>
                  </a:lnTo>
                  <a:lnTo>
                    <a:pt x="9180" y="13201"/>
                  </a:lnTo>
                  <a:lnTo>
                    <a:pt x="9719" y="13247"/>
                  </a:lnTo>
                  <a:lnTo>
                    <a:pt x="10273" y="13275"/>
                  </a:lnTo>
                  <a:lnTo>
                    <a:pt x="10827" y="13284"/>
                  </a:lnTo>
                  <a:lnTo>
                    <a:pt x="22418" y="13284"/>
                  </a:lnTo>
                  <a:lnTo>
                    <a:pt x="22418" y="13284"/>
                  </a:lnTo>
                  <a:lnTo>
                    <a:pt x="22972" y="13275"/>
                  </a:lnTo>
                  <a:lnTo>
                    <a:pt x="23526" y="13247"/>
                  </a:lnTo>
                  <a:lnTo>
                    <a:pt x="24065" y="13201"/>
                  </a:lnTo>
                  <a:lnTo>
                    <a:pt x="24604" y="13146"/>
                  </a:lnTo>
                  <a:lnTo>
                    <a:pt x="25128" y="13073"/>
                  </a:lnTo>
                  <a:lnTo>
                    <a:pt x="25637" y="12981"/>
                  </a:lnTo>
                  <a:lnTo>
                    <a:pt x="26147" y="12880"/>
                  </a:lnTo>
                  <a:lnTo>
                    <a:pt x="26641" y="12761"/>
                  </a:lnTo>
                  <a:lnTo>
                    <a:pt x="27120" y="12623"/>
                  </a:lnTo>
                  <a:lnTo>
                    <a:pt x="27584" y="12476"/>
                  </a:lnTo>
                  <a:lnTo>
                    <a:pt x="28033" y="12320"/>
                  </a:lnTo>
                  <a:lnTo>
                    <a:pt x="28483" y="12146"/>
                  </a:lnTo>
                  <a:lnTo>
                    <a:pt x="28902" y="11962"/>
                  </a:lnTo>
                  <a:lnTo>
                    <a:pt x="29306" y="11769"/>
                  </a:lnTo>
                  <a:lnTo>
                    <a:pt x="29711" y="11558"/>
                  </a:lnTo>
                  <a:lnTo>
                    <a:pt x="30085" y="11338"/>
                  </a:lnTo>
                  <a:lnTo>
                    <a:pt x="30444" y="11108"/>
                  </a:lnTo>
                  <a:lnTo>
                    <a:pt x="30774" y="10870"/>
                  </a:lnTo>
                  <a:lnTo>
                    <a:pt x="31103" y="10613"/>
                  </a:lnTo>
                  <a:lnTo>
                    <a:pt x="31403" y="10355"/>
                  </a:lnTo>
                  <a:lnTo>
                    <a:pt x="31687" y="10089"/>
                  </a:lnTo>
                  <a:lnTo>
                    <a:pt x="31942" y="9805"/>
                  </a:lnTo>
                  <a:lnTo>
                    <a:pt x="32182" y="9520"/>
                  </a:lnTo>
                  <a:lnTo>
                    <a:pt x="32406" y="9226"/>
                  </a:lnTo>
                  <a:lnTo>
                    <a:pt x="32586" y="8923"/>
                  </a:lnTo>
                  <a:lnTo>
                    <a:pt x="32766" y="8620"/>
                  </a:lnTo>
                  <a:lnTo>
                    <a:pt x="32915" y="8299"/>
                  </a:lnTo>
                  <a:lnTo>
                    <a:pt x="33035" y="7978"/>
                  </a:lnTo>
                  <a:lnTo>
                    <a:pt x="33125" y="7656"/>
                  </a:lnTo>
                  <a:lnTo>
                    <a:pt x="33200" y="7317"/>
                  </a:lnTo>
                  <a:lnTo>
                    <a:pt x="33230" y="6986"/>
                  </a:lnTo>
                  <a:lnTo>
                    <a:pt x="33245" y="6637"/>
                  </a:lnTo>
                  <a:lnTo>
                    <a:pt x="33245" y="6637"/>
                  </a:lnTo>
                  <a:lnTo>
                    <a:pt x="33230" y="6298"/>
                  </a:lnTo>
                  <a:lnTo>
                    <a:pt x="33200" y="5967"/>
                  </a:lnTo>
                  <a:lnTo>
                    <a:pt x="33125" y="5628"/>
                  </a:lnTo>
                  <a:lnTo>
                    <a:pt x="33035" y="5306"/>
                  </a:lnTo>
                  <a:lnTo>
                    <a:pt x="32915" y="4985"/>
                  </a:lnTo>
                  <a:lnTo>
                    <a:pt x="32766" y="4673"/>
                  </a:lnTo>
                  <a:lnTo>
                    <a:pt x="32586" y="4361"/>
                  </a:lnTo>
                  <a:lnTo>
                    <a:pt x="32406" y="4058"/>
                  </a:lnTo>
                  <a:lnTo>
                    <a:pt x="32182" y="3764"/>
                  </a:lnTo>
                  <a:lnTo>
                    <a:pt x="31942" y="3479"/>
                  </a:lnTo>
                  <a:lnTo>
                    <a:pt x="31687" y="3204"/>
                  </a:lnTo>
                  <a:lnTo>
                    <a:pt x="31403" y="2929"/>
                  </a:lnTo>
                  <a:lnTo>
                    <a:pt x="31103" y="2672"/>
                  </a:lnTo>
                  <a:lnTo>
                    <a:pt x="30774" y="2424"/>
                  </a:lnTo>
                  <a:lnTo>
                    <a:pt x="30444" y="2176"/>
                  </a:lnTo>
                  <a:lnTo>
                    <a:pt x="30085" y="1946"/>
                  </a:lnTo>
                  <a:lnTo>
                    <a:pt x="29711" y="1726"/>
                  </a:lnTo>
                  <a:lnTo>
                    <a:pt x="29306" y="1524"/>
                  </a:lnTo>
                  <a:lnTo>
                    <a:pt x="28902" y="1322"/>
                  </a:lnTo>
                  <a:lnTo>
                    <a:pt x="28483" y="1138"/>
                  </a:lnTo>
                  <a:lnTo>
                    <a:pt x="28033" y="964"/>
                  </a:lnTo>
                  <a:lnTo>
                    <a:pt x="27584" y="808"/>
                  </a:lnTo>
                  <a:lnTo>
                    <a:pt x="27120" y="661"/>
                  </a:lnTo>
                  <a:lnTo>
                    <a:pt x="26641" y="523"/>
                  </a:lnTo>
                  <a:lnTo>
                    <a:pt x="26147" y="404"/>
                  </a:lnTo>
                  <a:lnTo>
                    <a:pt x="25637" y="303"/>
                  </a:lnTo>
                  <a:lnTo>
                    <a:pt x="25128" y="211"/>
                  </a:lnTo>
                  <a:lnTo>
                    <a:pt x="24604" y="138"/>
                  </a:lnTo>
                  <a:lnTo>
                    <a:pt x="24065" y="83"/>
                  </a:lnTo>
                  <a:lnTo>
                    <a:pt x="23526" y="37"/>
                  </a:lnTo>
                  <a:lnTo>
                    <a:pt x="22972" y="9"/>
                  </a:lnTo>
                  <a:lnTo>
                    <a:pt x="22418" y="0"/>
                  </a:lnTo>
                  <a:lnTo>
                    <a:pt x="10827" y="0"/>
                  </a:lnTo>
                  <a:lnTo>
                    <a:pt x="10827" y="0"/>
                  </a:lnTo>
                  <a:lnTo>
                    <a:pt x="10273" y="9"/>
                  </a:lnTo>
                  <a:lnTo>
                    <a:pt x="9719" y="37"/>
                  </a:lnTo>
                  <a:lnTo>
                    <a:pt x="9180" y="83"/>
                  </a:lnTo>
                  <a:lnTo>
                    <a:pt x="8656" y="138"/>
                  </a:lnTo>
                  <a:lnTo>
                    <a:pt x="8132" y="211"/>
                  </a:lnTo>
                  <a:lnTo>
                    <a:pt x="7608" y="303"/>
                  </a:lnTo>
                  <a:lnTo>
                    <a:pt x="7113" y="404"/>
                  </a:lnTo>
                  <a:lnTo>
                    <a:pt x="6619" y="523"/>
                  </a:lnTo>
                  <a:lnTo>
                    <a:pt x="6140" y="661"/>
                  </a:lnTo>
                  <a:lnTo>
                    <a:pt x="5676" y="808"/>
                  </a:lnTo>
                  <a:lnTo>
                    <a:pt x="5212" y="964"/>
                  </a:lnTo>
                  <a:lnTo>
                    <a:pt x="4777" y="1138"/>
                  </a:lnTo>
                  <a:lnTo>
                    <a:pt x="4358" y="1322"/>
                  </a:lnTo>
                  <a:lnTo>
                    <a:pt x="3939" y="1524"/>
                  </a:lnTo>
                  <a:lnTo>
                    <a:pt x="3549" y="1726"/>
                  </a:lnTo>
                  <a:lnTo>
                    <a:pt x="3175" y="1946"/>
                  </a:lnTo>
                  <a:lnTo>
                    <a:pt x="2816" y="2176"/>
                  </a:lnTo>
                  <a:lnTo>
                    <a:pt x="2471" y="2424"/>
                  </a:lnTo>
                  <a:lnTo>
                    <a:pt x="2157" y="2672"/>
                  </a:lnTo>
                  <a:lnTo>
                    <a:pt x="1857" y="2929"/>
                  </a:lnTo>
                  <a:lnTo>
                    <a:pt x="1573" y="3204"/>
                  </a:lnTo>
                  <a:lnTo>
                    <a:pt x="1318" y="3479"/>
                  </a:lnTo>
                  <a:lnTo>
                    <a:pt x="1078" y="3764"/>
                  </a:lnTo>
                  <a:lnTo>
                    <a:pt x="854" y="4058"/>
                  </a:lnTo>
                  <a:lnTo>
                    <a:pt x="659" y="4361"/>
                  </a:lnTo>
                  <a:lnTo>
                    <a:pt x="494" y="4673"/>
                  </a:lnTo>
                  <a:lnTo>
                    <a:pt x="345" y="4985"/>
                  </a:lnTo>
                  <a:lnTo>
                    <a:pt x="225" y="5306"/>
                  </a:lnTo>
                  <a:lnTo>
                    <a:pt x="135" y="5628"/>
                  </a:lnTo>
                  <a:lnTo>
                    <a:pt x="60" y="5967"/>
                  </a:lnTo>
                  <a:lnTo>
                    <a:pt x="15" y="6298"/>
                  </a:lnTo>
                  <a:lnTo>
                    <a:pt x="0" y="6637"/>
                  </a:lnTo>
                  <a:lnTo>
                    <a:pt x="0" y="6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137aa9371db_0_160"/>
            <p:cNvSpPr/>
            <p:nvPr/>
          </p:nvSpPr>
          <p:spPr>
            <a:xfrm>
              <a:off x="-6309575" y="-4660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137aa9371db_0_160"/>
            <p:cNvSpPr/>
            <p:nvPr/>
          </p:nvSpPr>
          <p:spPr>
            <a:xfrm>
              <a:off x="-8726925" y="-3342900"/>
              <a:ext cx="541375" cy="509525"/>
            </a:xfrm>
            <a:custGeom>
              <a:avLst/>
              <a:gdLst/>
              <a:ahLst/>
              <a:cxnLst/>
              <a:rect l="l" t="t" r="r" b="b"/>
              <a:pathLst>
                <a:path w="21655" h="20381" extrusionOk="0">
                  <a:moveTo>
                    <a:pt x="10827" y="0"/>
                  </a:moveTo>
                  <a:lnTo>
                    <a:pt x="10273" y="10"/>
                  </a:lnTo>
                  <a:lnTo>
                    <a:pt x="9719" y="37"/>
                  </a:lnTo>
                  <a:lnTo>
                    <a:pt x="9180" y="74"/>
                  </a:lnTo>
                  <a:lnTo>
                    <a:pt x="8656" y="138"/>
                  </a:lnTo>
                  <a:lnTo>
                    <a:pt x="8132" y="212"/>
                  </a:lnTo>
                  <a:lnTo>
                    <a:pt x="7608" y="294"/>
                  </a:lnTo>
                  <a:lnTo>
                    <a:pt x="7114" y="404"/>
                  </a:lnTo>
                  <a:lnTo>
                    <a:pt x="6619" y="524"/>
                  </a:lnTo>
                  <a:lnTo>
                    <a:pt x="6140" y="652"/>
                  </a:lnTo>
                  <a:lnTo>
                    <a:pt x="5676" y="799"/>
                  </a:lnTo>
                  <a:lnTo>
                    <a:pt x="5227" y="964"/>
                  </a:lnTo>
                  <a:lnTo>
                    <a:pt x="4778" y="1130"/>
                  </a:lnTo>
                  <a:lnTo>
                    <a:pt x="4358" y="1313"/>
                  </a:lnTo>
                  <a:lnTo>
                    <a:pt x="3954" y="1515"/>
                  </a:lnTo>
                  <a:lnTo>
                    <a:pt x="3550" y="1726"/>
                  </a:lnTo>
                  <a:lnTo>
                    <a:pt x="3175" y="1947"/>
                  </a:lnTo>
                  <a:lnTo>
                    <a:pt x="2816" y="2176"/>
                  </a:lnTo>
                  <a:lnTo>
                    <a:pt x="2471" y="2415"/>
                  </a:lnTo>
                  <a:lnTo>
                    <a:pt x="2157" y="2663"/>
                  </a:lnTo>
                  <a:lnTo>
                    <a:pt x="1857" y="2929"/>
                  </a:lnTo>
                  <a:lnTo>
                    <a:pt x="1573" y="3195"/>
                  </a:lnTo>
                  <a:lnTo>
                    <a:pt x="1318" y="3471"/>
                  </a:lnTo>
                  <a:lnTo>
                    <a:pt x="1079" y="3755"/>
                  </a:lnTo>
                  <a:lnTo>
                    <a:pt x="854" y="4049"/>
                  </a:lnTo>
                  <a:lnTo>
                    <a:pt x="659" y="4352"/>
                  </a:lnTo>
                  <a:lnTo>
                    <a:pt x="495" y="4664"/>
                  </a:lnTo>
                  <a:lnTo>
                    <a:pt x="345" y="4976"/>
                  </a:lnTo>
                  <a:lnTo>
                    <a:pt x="225" y="5298"/>
                  </a:lnTo>
                  <a:lnTo>
                    <a:pt x="135" y="5628"/>
                  </a:lnTo>
                  <a:lnTo>
                    <a:pt x="60" y="5958"/>
                  </a:lnTo>
                  <a:lnTo>
                    <a:pt x="16" y="6298"/>
                  </a:lnTo>
                  <a:lnTo>
                    <a:pt x="1" y="6638"/>
                  </a:lnTo>
                  <a:lnTo>
                    <a:pt x="1" y="13743"/>
                  </a:lnTo>
                  <a:lnTo>
                    <a:pt x="16" y="14092"/>
                  </a:lnTo>
                  <a:lnTo>
                    <a:pt x="60" y="14423"/>
                  </a:lnTo>
                  <a:lnTo>
                    <a:pt x="135" y="14762"/>
                  </a:lnTo>
                  <a:lnTo>
                    <a:pt x="225" y="15084"/>
                  </a:lnTo>
                  <a:lnTo>
                    <a:pt x="345" y="15405"/>
                  </a:lnTo>
                  <a:lnTo>
                    <a:pt x="495" y="15726"/>
                  </a:lnTo>
                  <a:lnTo>
                    <a:pt x="659" y="16029"/>
                  </a:lnTo>
                  <a:lnTo>
                    <a:pt x="854" y="16332"/>
                  </a:lnTo>
                  <a:lnTo>
                    <a:pt x="1079" y="16626"/>
                  </a:lnTo>
                  <a:lnTo>
                    <a:pt x="1318" y="16911"/>
                  </a:lnTo>
                  <a:lnTo>
                    <a:pt x="1573" y="17186"/>
                  </a:lnTo>
                  <a:lnTo>
                    <a:pt x="1857" y="17461"/>
                  </a:lnTo>
                  <a:lnTo>
                    <a:pt x="2157" y="17718"/>
                  </a:lnTo>
                  <a:lnTo>
                    <a:pt x="2471" y="17966"/>
                  </a:lnTo>
                  <a:lnTo>
                    <a:pt x="2816" y="18214"/>
                  </a:lnTo>
                  <a:lnTo>
                    <a:pt x="3175" y="18444"/>
                  </a:lnTo>
                  <a:lnTo>
                    <a:pt x="3550" y="18664"/>
                  </a:lnTo>
                  <a:lnTo>
                    <a:pt x="3954" y="18866"/>
                  </a:lnTo>
                  <a:lnTo>
                    <a:pt x="4358" y="19068"/>
                  </a:lnTo>
                  <a:lnTo>
                    <a:pt x="4778" y="19252"/>
                  </a:lnTo>
                  <a:lnTo>
                    <a:pt x="5227" y="19426"/>
                  </a:lnTo>
                  <a:lnTo>
                    <a:pt x="5676" y="19582"/>
                  </a:lnTo>
                  <a:lnTo>
                    <a:pt x="6140" y="19729"/>
                  </a:lnTo>
                  <a:lnTo>
                    <a:pt x="6619" y="19867"/>
                  </a:lnTo>
                  <a:lnTo>
                    <a:pt x="7114" y="19986"/>
                  </a:lnTo>
                  <a:lnTo>
                    <a:pt x="7608" y="20087"/>
                  </a:lnTo>
                  <a:lnTo>
                    <a:pt x="8132" y="20179"/>
                  </a:lnTo>
                  <a:lnTo>
                    <a:pt x="8656" y="20252"/>
                  </a:lnTo>
                  <a:lnTo>
                    <a:pt x="9180" y="20307"/>
                  </a:lnTo>
                  <a:lnTo>
                    <a:pt x="9719" y="20353"/>
                  </a:lnTo>
                  <a:lnTo>
                    <a:pt x="10273" y="20381"/>
                  </a:lnTo>
                  <a:lnTo>
                    <a:pt x="11397" y="20381"/>
                  </a:lnTo>
                  <a:lnTo>
                    <a:pt x="11936" y="20353"/>
                  </a:lnTo>
                  <a:lnTo>
                    <a:pt x="12475" y="20307"/>
                  </a:lnTo>
                  <a:lnTo>
                    <a:pt x="13014" y="20252"/>
                  </a:lnTo>
                  <a:lnTo>
                    <a:pt x="13538" y="20179"/>
                  </a:lnTo>
                  <a:lnTo>
                    <a:pt x="14047" y="20087"/>
                  </a:lnTo>
                  <a:lnTo>
                    <a:pt x="14556" y="19986"/>
                  </a:lnTo>
                  <a:lnTo>
                    <a:pt x="15050" y="19867"/>
                  </a:lnTo>
                  <a:lnTo>
                    <a:pt x="15530" y="19729"/>
                  </a:lnTo>
                  <a:lnTo>
                    <a:pt x="15994" y="19582"/>
                  </a:lnTo>
                  <a:lnTo>
                    <a:pt x="16443" y="19426"/>
                  </a:lnTo>
                  <a:lnTo>
                    <a:pt x="16892" y="19252"/>
                  </a:lnTo>
                  <a:lnTo>
                    <a:pt x="17312" y="19068"/>
                  </a:lnTo>
                  <a:lnTo>
                    <a:pt x="17716" y="18866"/>
                  </a:lnTo>
                  <a:lnTo>
                    <a:pt x="18120" y="18664"/>
                  </a:lnTo>
                  <a:lnTo>
                    <a:pt x="18495" y="18444"/>
                  </a:lnTo>
                  <a:lnTo>
                    <a:pt x="18854" y="18214"/>
                  </a:lnTo>
                  <a:lnTo>
                    <a:pt x="19184" y="17966"/>
                  </a:lnTo>
                  <a:lnTo>
                    <a:pt x="19513" y="17718"/>
                  </a:lnTo>
                  <a:lnTo>
                    <a:pt x="19812" y="17461"/>
                  </a:lnTo>
                  <a:lnTo>
                    <a:pt x="20097" y="17186"/>
                  </a:lnTo>
                  <a:lnTo>
                    <a:pt x="20352" y="16911"/>
                  </a:lnTo>
                  <a:lnTo>
                    <a:pt x="20591" y="16626"/>
                  </a:lnTo>
                  <a:lnTo>
                    <a:pt x="20816" y="16332"/>
                  </a:lnTo>
                  <a:lnTo>
                    <a:pt x="21010" y="16029"/>
                  </a:lnTo>
                  <a:lnTo>
                    <a:pt x="21175" y="15726"/>
                  </a:lnTo>
                  <a:lnTo>
                    <a:pt x="21325" y="15405"/>
                  </a:lnTo>
                  <a:lnTo>
                    <a:pt x="21445" y="15084"/>
                  </a:lnTo>
                  <a:lnTo>
                    <a:pt x="21535" y="14762"/>
                  </a:lnTo>
                  <a:lnTo>
                    <a:pt x="21609" y="14423"/>
                  </a:lnTo>
                  <a:lnTo>
                    <a:pt x="21654" y="14092"/>
                  </a:lnTo>
                  <a:lnTo>
                    <a:pt x="21654" y="13743"/>
                  </a:lnTo>
                  <a:lnTo>
                    <a:pt x="21654" y="6638"/>
                  </a:lnTo>
                  <a:lnTo>
                    <a:pt x="21654" y="6298"/>
                  </a:lnTo>
                  <a:lnTo>
                    <a:pt x="21609" y="5958"/>
                  </a:lnTo>
                  <a:lnTo>
                    <a:pt x="21535" y="5628"/>
                  </a:lnTo>
                  <a:lnTo>
                    <a:pt x="21445" y="5298"/>
                  </a:lnTo>
                  <a:lnTo>
                    <a:pt x="21325" y="4976"/>
                  </a:lnTo>
                  <a:lnTo>
                    <a:pt x="21175" y="4664"/>
                  </a:lnTo>
                  <a:lnTo>
                    <a:pt x="21010" y="4352"/>
                  </a:lnTo>
                  <a:lnTo>
                    <a:pt x="20816" y="4049"/>
                  </a:lnTo>
                  <a:lnTo>
                    <a:pt x="20591" y="3755"/>
                  </a:lnTo>
                  <a:lnTo>
                    <a:pt x="20352" y="3471"/>
                  </a:lnTo>
                  <a:lnTo>
                    <a:pt x="20097" y="3195"/>
                  </a:lnTo>
                  <a:lnTo>
                    <a:pt x="19812" y="2929"/>
                  </a:lnTo>
                  <a:lnTo>
                    <a:pt x="19513" y="2663"/>
                  </a:lnTo>
                  <a:lnTo>
                    <a:pt x="19184" y="2415"/>
                  </a:lnTo>
                  <a:lnTo>
                    <a:pt x="18854" y="2176"/>
                  </a:lnTo>
                  <a:lnTo>
                    <a:pt x="18495" y="1947"/>
                  </a:lnTo>
                  <a:lnTo>
                    <a:pt x="18120" y="1726"/>
                  </a:lnTo>
                  <a:lnTo>
                    <a:pt x="17716" y="1515"/>
                  </a:lnTo>
                  <a:lnTo>
                    <a:pt x="17312" y="1313"/>
                  </a:lnTo>
                  <a:lnTo>
                    <a:pt x="16892" y="1130"/>
                  </a:lnTo>
                  <a:lnTo>
                    <a:pt x="16443" y="964"/>
                  </a:lnTo>
                  <a:lnTo>
                    <a:pt x="15994" y="799"/>
                  </a:lnTo>
                  <a:lnTo>
                    <a:pt x="15530" y="652"/>
                  </a:lnTo>
                  <a:lnTo>
                    <a:pt x="15050" y="524"/>
                  </a:lnTo>
                  <a:lnTo>
                    <a:pt x="14556" y="404"/>
                  </a:lnTo>
                  <a:lnTo>
                    <a:pt x="14047" y="294"/>
                  </a:lnTo>
                  <a:lnTo>
                    <a:pt x="13538" y="212"/>
                  </a:lnTo>
                  <a:lnTo>
                    <a:pt x="13014" y="138"/>
                  </a:lnTo>
                  <a:lnTo>
                    <a:pt x="12475" y="74"/>
                  </a:lnTo>
                  <a:lnTo>
                    <a:pt x="11936" y="37"/>
                  </a:lnTo>
                  <a:lnTo>
                    <a:pt x="11397" y="10"/>
                  </a:lnTo>
                  <a:lnTo>
                    <a:pt x="108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137aa9371db_0_160"/>
            <p:cNvSpPr/>
            <p:nvPr/>
          </p:nvSpPr>
          <p:spPr>
            <a:xfrm>
              <a:off x="-8726925" y="-3342900"/>
              <a:ext cx="541375" cy="509525"/>
            </a:xfrm>
            <a:custGeom>
              <a:avLst/>
              <a:gdLst/>
              <a:ahLst/>
              <a:cxnLst/>
              <a:rect l="l" t="t" r="r" b="b"/>
              <a:pathLst>
                <a:path w="21655" h="20381" fill="none" extrusionOk="0">
                  <a:moveTo>
                    <a:pt x="1" y="6638"/>
                  </a:moveTo>
                  <a:lnTo>
                    <a:pt x="1" y="13743"/>
                  </a:lnTo>
                  <a:lnTo>
                    <a:pt x="1" y="13743"/>
                  </a:lnTo>
                  <a:lnTo>
                    <a:pt x="16" y="14092"/>
                  </a:lnTo>
                  <a:lnTo>
                    <a:pt x="60" y="14423"/>
                  </a:lnTo>
                  <a:lnTo>
                    <a:pt x="135" y="14762"/>
                  </a:lnTo>
                  <a:lnTo>
                    <a:pt x="225" y="15084"/>
                  </a:lnTo>
                  <a:lnTo>
                    <a:pt x="345" y="15405"/>
                  </a:lnTo>
                  <a:lnTo>
                    <a:pt x="495" y="15726"/>
                  </a:lnTo>
                  <a:lnTo>
                    <a:pt x="659" y="16029"/>
                  </a:lnTo>
                  <a:lnTo>
                    <a:pt x="854" y="16332"/>
                  </a:lnTo>
                  <a:lnTo>
                    <a:pt x="1079" y="16626"/>
                  </a:lnTo>
                  <a:lnTo>
                    <a:pt x="1318" y="16911"/>
                  </a:lnTo>
                  <a:lnTo>
                    <a:pt x="1573" y="17186"/>
                  </a:lnTo>
                  <a:lnTo>
                    <a:pt x="1857" y="17461"/>
                  </a:lnTo>
                  <a:lnTo>
                    <a:pt x="2157" y="17718"/>
                  </a:lnTo>
                  <a:lnTo>
                    <a:pt x="2471" y="17966"/>
                  </a:lnTo>
                  <a:lnTo>
                    <a:pt x="2816" y="18214"/>
                  </a:lnTo>
                  <a:lnTo>
                    <a:pt x="3175" y="18444"/>
                  </a:lnTo>
                  <a:lnTo>
                    <a:pt x="3550" y="18664"/>
                  </a:lnTo>
                  <a:lnTo>
                    <a:pt x="3954" y="18866"/>
                  </a:lnTo>
                  <a:lnTo>
                    <a:pt x="4358" y="19068"/>
                  </a:lnTo>
                  <a:lnTo>
                    <a:pt x="4778" y="19252"/>
                  </a:lnTo>
                  <a:lnTo>
                    <a:pt x="5227" y="19426"/>
                  </a:lnTo>
                  <a:lnTo>
                    <a:pt x="5676" y="19582"/>
                  </a:lnTo>
                  <a:lnTo>
                    <a:pt x="6140" y="19729"/>
                  </a:lnTo>
                  <a:lnTo>
                    <a:pt x="6619" y="19867"/>
                  </a:lnTo>
                  <a:lnTo>
                    <a:pt x="7114" y="19986"/>
                  </a:lnTo>
                  <a:lnTo>
                    <a:pt x="7608" y="20087"/>
                  </a:lnTo>
                  <a:lnTo>
                    <a:pt x="8132" y="20179"/>
                  </a:lnTo>
                  <a:lnTo>
                    <a:pt x="8656" y="20252"/>
                  </a:lnTo>
                  <a:lnTo>
                    <a:pt x="9180" y="20307"/>
                  </a:lnTo>
                  <a:lnTo>
                    <a:pt x="9719" y="20353"/>
                  </a:lnTo>
                  <a:lnTo>
                    <a:pt x="10273" y="20381"/>
                  </a:lnTo>
                  <a:lnTo>
                    <a:pt x="10827" y="20381"/>
                  </a:lnTo>
                  <a:lnTo>
                    <a:pt x="10827" y="20381"/>
                  </a:lnTo>
                  <a:lnTo>
                    <a:pt x="11397" y="20381"/>
                  </a:lnTo>
                  <a:lnTo>
                    <a:pt x="11936" y="20353"/>
                  </a:lnTo>
                  <a:lnTo>
                    <a:pt x="12475" y="20307"/>
                  </a:lnTo>
                  <a:lnTo>
                    <a:pt x="13014" y="20252"/>
                  </a:lnTo>
                  <a:lnTo>
                    <a:pt x="13538" y="20179"/>
                  </a:lnTo>
                  <a:lnTo>
                    <a:pt x="14047" y="20087"/>
                  </a:lnTo>
                  <a:lnTo>
                    <a:pt x="14556" y="19986"/>
                  </a:lnTo>
                  <a:lnTo>
                    <a:pt x="15050" y="19867"/>
                  </a:lnTo>
                  <a:lnTo>
                    <a:pt x="15530" y="19729"/>
                  </a:lnTo>
                  <a:lnTo>
                    <a:pt x="15994" y="19582"/>
                  </a:lnTo>
                  <a:lnTo>
                    <a:pt x="16443" y="19426"/>
                  </a:lnTo>
                  <a:lnTo>
                    <a:pt x="16892" y="19252"/>
                  </a:lnTo>
                  <a:lnTo>
                    <a:pt x="17312" y="19068"/>
                  </a:lnTo>
                  <a:lnTo>
                    <a:pt x="17716" y="18866"/>
                  </a:lnTo>
                  <a:lnTo>
                    <a:pt x="18120" y="18664"/>
                  </a:lnTo>
                  <a:lnTo>
                    <a:pt x="18495" y="18444"/>
                  </a:lnTo>
                  <a:lnTo>
                    <a:pt x="18854" y="18214"/>
                  </a:lnTo>
                  <a:lnTo>
                    <a:pt x="19184" y="17966"/>
                  </a:lnTo>
                  <a:lnTo>
                    <a:pt x="19513" y="17718"/>
                  </a:lnTo>
                  <a:lnTo>
                    <a:pt x="19812" y="17461"/>
                  </a:lnTo>
                  <a:lnTo>
                    <a:pt x="20097" y="17186"/>
                  </a:lnTo>
                  <a:lnTo>
                    <a:pt x="20352" y="16911"/>
                  </a:lnTo>
                  <a:lnTo>
                    <a:pt x="20591" y="16626"/>
                  </a:lnTo>
                  <a:lnTo>
                    <a:pt x="20816" y="16332"/>
                  </a:lnTo>
                  <a:lnTo>
                    <a:pt x="21010" y="16029"/>
                  </a:lnTo>
                  <a:lnTo>
                    <a:pt x="21175" y="15726"/>
                  </a:lnTo>
                  <a:lnTo>
                    <a:pt x="21325" y="15405"/>
                  </a:lnTo>
                  <a:lnTo>
                    <a:pt x="21445" y="15084"/>
                  </a:lnTo>
                  <a:lnTo>
                    <a:pt x="21535" y="14762"/>
                  </a:lnTo>
                  <a:lnTo>
                    <a:pt x="21609" y="14423"/>
                  </a:lnTo>
                  <a:lnTo>
                    <a:pt x="21654" y="14092"/>
                  </a:lnTo>
                  <a:lnTo>
                    <a:pt x="21654" y="13743"/>
                  </a:lnTo>
                  <a:lnTo>
                    <a:pt x="21654" y="6638"/>
                  </a:lnTo>
                  <a:lnTo>
                    <a:pt x="21654" y="6638"/>
                  </a:lnTo>
                  <a:lnTo>
                    <a:pt x="21654" y="6298"/>
                  </a:lnTo>
                  <a:lnTo>
                    <a:pt x="21609" y="5958"/>
                  </a:lnTo>
                  <a:lnTo>
                    <a:pt x="21535" y="5628"/>
                  </a:lnTo>
                  <a:lnTo>
                    <a:pt x="21445" y="5298"/>
                  </a:lnTo>
                  <a:lnTo>
                    <a:pt x="21325" y="4976"/>
                  </a:lnTo>
                  <a:lnTo>
                    <a:pt x="21175" y="4664"/>
                  </a:lnTo>
                  <a:lnTo>
                    <a:pt x="21010" y="4352"/>
                  </a:lnTo>
                  <a:lnTo>
                    <a:pt x="20816" y="4049"/>
                  </a:lnTo>
                  <a:lnTo>
                    <a:pt x="20591" y="3755"/>
                  </a:lnTo>
                  <a:lnTo>
                    <a:pt x="20352" y="3471"/>
                  </a:lnTo>
                  <a:lnTo>
                    <a:pt x="20097" y="3195"/>
                  </a:lnTo>
                  <a:lnTo>
                    <a:pt x="19812" y="2929"/>
                  </a:lnTo>
                  <a:lnTo>
                    <a:pt x="19513" y="2663"/>
                  </a:lnTo>
                  <a:lnTo>
                    <a:pt x="19184" y="2415"/>
                  </a:lnTo>
                  <a:lnTo>
                    <a:pt x="18854" y="2176"/>
                  </a:lnTo>
                  <a:lnTo>
                    <a:pt x="18495" y="1947"/>
                  </a:lnTo>
                  <a:lnTo>
                    <a:pt x="18120" y="1726"/>
                  </a:lnTo>
                  <a:lnTo>
                    <a:pt x="17716" y="1515"/>
                  </a:lnTo>
                  <a:lnTo>
                    <a:pt x="17312" y="1313"/>
                  </a:lnTo>
                  <a:lnTo>
                    <a:pt x="16892" y="1130"/>
                  </a:lnTo>
                  <a:lnTo>
                    <a:pt x="16443" y="964"/>
                  </a:lnTo>
                  <a:lnTo>
                    <a:pt x="15994" y="799"/>
                  </a:lnTo>
                  <a:lnTo>
                    <a:pt x="15530" y="652"/>
                  </a:lnTo>
                  <a:lnTo>
                    <a:pt x="15050" y="524"/>
                  </a:lnTo>
                  <a:lnTo>
                    <a:pt x="14556" y="404"/>
                  </a:lnTo>
                  <a:lnTo>
                    <a:pt x="14047" y="294"/>
                  </a:lnTo>
                  <a:lnTo>
                    <a:pt x="13538" y="212"/>
                  </a:lnTo>
                  <a:lnTo>
                    <a:pt x="13014" y="138"/>
                  </a:lnTo>
                  <a:lnTo>
                    <a:pt x="12475" y="74"/>
                  </a:lnTo>
                  <a:lnTo>
                    <a:pt x="11936" y="37"/>
                  </a:lnTo>
                  <a:lnTo>
                    <a:pt x="11397" y="10"/>
                  </a:lnTo>
                  <a:lnTo>
                    <a:pt x="10827" y="0"/>
                  </a:lnTo>
                  <a:lnTo>
                    <a:pt x="10827" y="0"/>
                  </a:lnTo>
                  <a:lnTo>
                    <a:pt x="10273" y="10"/>
                  </a:lnTo>
                  <a:lnTo>
                    <a:pt x="9719" y="37"/>
                  </a:lnTo>
                  <a:lnTo>
                    <a:pt x="9180" y="74"/>
                  </a:lnTo>
                  <a:lnTo>
                    <a:pt x="8656" y="138"/>
                  </a:lnTo>
                  <a:lnTo>
                    <a:pt x="8132" y="212"/>
                  </a:lnTo>
                  <a:lnTo>
                    <a:pt x="7608" y="294"/>
                  </a:lnTo>
                  <a:lnTo>
                    <a:pt x="7114" y="404"/>
                  </a:lnTo>
                  <a:lnTo>
                    <a:pt x="6619" y="524"/>
                  </a:lnTo>
                  <a:lnTo>
                    <a:pt x="6140" y="652"/>
                  </a:lnTo>
                  <a:lnTo>
                    <a:pt x="5676" y="799"/>
                  </a:lnTo>
                  <a:lnTo>
                    <a:pt x="5227" y="964"/>
                  </a:lnTo>
                  <a:lnTo>
                    <a:pt x="4778" y="1130"/>
                  </a:lnTo>
                  <a:lnTo>
                    <a:pt x="4358" y="1313"/>
                  </a:lnTo>
                  <a:lnTo>
                    <a:pt x="3954" y="1515"/>
                  </a:lnTo>
                  <a:lnTo>
                    <a:pt x="3550" y="1726"/>
                  </a:lnTo>
                  <a:lnTo>
                    <a:pt x="3175" y="1947"/>
                  </a:lnTo>
                  <a:lnTo>
                    <a:pt x="2816" y="2176"/>
                  </a:lnTo>
                  <a:lnTo>
                    <a:pt x="2471" y="2415"/>
                  </a:lnTo>
                  <a:lnTo>
                    <a:pt x="2157" y="2663"/>
                  </a:lnTo>
                  <a:lnTo>
                    <a:pt x="1857" y="2929"/>
                  </a:lnTo>
                  <a:lnTo>
                    <a:pt x="1573" y="3195"/>
                  </a:lnTo>
                  <a:lnTo>
                    <a:pt x="1318" y="3471"/>
                  </a:lnTo>
                  <a:lnTo>
                    <a:pt x="1079" y="3755"/>
                  </a:lnTo>
                  <a:lnTo>
                    <a:pt x="854" y="4049"/>
                  </a:lnTo>
                  <a:lnTo>
                    <a:pt x="659" y="4352"/>
                  </a:lnTo>
                  <a:lnTo>
                    <a:pt x="495" y="4664"/>
                  </a:lnTo>
                  <a:lnTo>
                    <a:pt x="345" y="4976"/>
                  </a:lnTo>
                  <a:lnTo>
                    <a:pt x="225" y="5298"/>
                  </a:lnTo>
                  <a:lnTo>
                    <a:pt x="135" y="5628"/>
                  </a:lnTo>
                  <a:lnTo>
                    <a:pt x="60" y="5958"/>
                  </a:lnTo>
                  <a:lnTo>
                    <a:pt x="16" y="6298"/>
                  </a:lnTo>
                  <a:lnTo>
                    <a:pt x="1" y="6638"/>
                  </a:lnTo>
                  <a:lnTo>
                    <a:pt x="1" y="66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137aa9371db_0_160"/>
            <p:cNvSpPr/>
            <p:nvPr/>
          </p:nvSpPr>
          <p:spPr>
            <a:xfrm>
              <a:off x="-8726925" y="-3176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137aa9371db_0_160"/>
            <p:cNvSpPr/>
            <p:nvPr/>
          </p:nvSpPr>
          <p:spPr>
            <a:xfrm>
              <a:off x="-8726925" y="-6486925"/>
              <a:ext cx="541375" cy="509525"/>
            </a:xfrm>
            <a:custGeom>
              <a:avLst/>
              <a:gdLst/>
              <a:ahLst/>
              <a:cxnLst/>
              <a:rect l="l" t="t" r="r" b="b"/>
              <a:pathLst>
                <a:path w="21655" h="20381" extrusionOk="0">
                  <a:moveTo>
                    <a:pt x="10273" y="0"/>
                  </a:moveTo>
                  <a:lnTo>
                    <a:pt x="9719" y="28"/>
                  </a:lnTo>
                  <a:lnTo>
                    <a:pt x="9180" y="74"/>
                  </a:lnTo>
                  <a:lnTo>
                    <a:pt x="8656" y="129"/>
                  </a:lnTo>
                  <a:lnTo>
                    <a:pt x="8132" y="202"/>
                  </a:lnTo>
                  <a:lnTo>
                    <a:pt x="7608" y="294"/>
                  </a:lnTo>
                  <a:lnTo>
                    <a:pt x="7114" y="395"/>
                  </a:lnTo>
                  <a:lnTo>
                    <a:pt x="6619" y="514"/>
                  </a:lnTo>
                  <a:lnTo>
                    <a:pt x="6140" y="652"/>
                  </a:lnTo>
                  <a:lnTo>
                    <a:pt x="5676" y="799"/>
                  </a:lnTo>
                  <a:lnTo>
                    <a:pt x="5227" y="955"/>
                  </a:lnTo>
                  <a:lnTo>
                    <a:pt x="4778" y="1129"/>
                  </a:lnTo>
                  <a:lnTo>
                    <a:pt x="4358" y="1313"/>
                  </a:lnTo>
                  <a:lnTo>
                    <a:pt x="3954" y="1515"/>
                  </a:lnTo>
                  <a:lnTo>
                    <a:pt x="3550" y="1717"/>
                  </a:lnTo>
                  <a:lnTo>
                    <a:pt x="3175" y="1937"/>
                  </a:lnTo>
                  <a:lnTo>
                    <a:pt x="2816" y="2167"/>
                  </a:lnTo>
                  <a:lnTo>
                    <a:pt x="2471" y="2415"/>
                  </a:lnTo>
                  <a:lnTo>
                    <a:pt x="2157" y="2663"/>
                  </a:lnTo>
                  <a:lnTo>
                    <a:pt x="1857" y="2920"/>
                  </a:lnTo>
                  <a:lnTo>
                    <a:pt x="1573" y="3195"/>
                  </a:lnTo>
                  <a:lnTo>
                    <a:pt x="1318" y="3470"/>
                  </a:lnTo>
                  <a:lnTo>
                    <a:pt x="1079" y="3755"/>
                  </a:lnTo>
                  <a:lnTo>
                    <a:pt x="854" y="4049"/>
                  </a:lnTo>
                  <a:lnTo>
                    <a:pt x="659" y="4352"/>
                  </a:lnTo>
                  <a:lnTo>
                    <a:pt x="495" y="4664"/>
                  </a:lnTo>
                  <a:lnTo>
                    <a:pt x="345" y="4976"/>
                  </a:lnTo>
                  <a:lnTo>
                    <a:pt x="225" y="5297"/>
                  </a:lnTo>
                  <a:lnTo>
                    <a:pt x="135" y="5628"/>
                  </a:lnTo>
                  <a:lnTo>
                    <a:pt x="60" y="5958"/>
                  </a:lnTo>
                  <a:lnTo>
                    <a:pt x="16" y="6289"/>
                  </a:lnTo>
                  <a:lnTo>
                    <a:pt x="1" y="6638"/>
                  </a:lnTo>
                  <a:lnTo>
                    <a:pt x="1" y="13743"/>
                  </a:lnTo>
                  <a:lnTo>
                    <a:pt x="16" y="14092"/>
                  </a:lnTo>
                  <a:lnTo>
                    <a:pt x="60" y="14423"/>
                  </a:lnTo>
                  <a:lnTo>
                    <a:pt x="135" y="14762"/>
                  </a:lnTo>
                  <a:lnTo>
                    <a:pt x="225" y="15084"/>
                  </a:lnTo>
                  <a:lnTo>
                    <a:pt x="345" y="15405"/>
                  </a:lnTo>
                  <a:lnTo>
                    <a:pt x="495" y="15726"/>
                  </a:lnTo>
                  <a:lnTo>
                    <a:pt x="659" y="16029"/>
                  </a:lnTo>
                  <a:lnTo>
                    <a:pt x="854" y="16332"/>
                  </a:lnTo>
                  <a:lnTo>
                    <a:pt x="1079" y="16626"/>
                  </a:lnTo>
                  <a:lnTo>
                    <a:pt x="1318" y="16910"/>
                  </a:lnTo>
                  <a:lnTo>
                    <a:pt x="1573" y="17195"/>
                  </a:lnTo>
                  <a:lnTo>
                    <a:pt x="1857" y="17461"/>
                  </a:lnTo>
                  <a:lnTo>
                    <a:pt x="2157" y="17718"/>
                  </a:lnTo>
                  <a:lnTo>
                    <a:pt x="2471" y="17966"/>
                  </a:lnTo>
                  <a:lnTo>
                    <a:pt x="2816" y="18214"/>
                  </a:lnTo>
                  <a:lnTo>
                    <a:pt x="3175" y="18444"/>
                  </a:lnTo>
                  <a:lnTo>
                    <a:pt x="3550" y="18664"/>
                  </a:lnTo>
                  <a:lnTo>
                    <a:pt x="3954" y="18866"/>
                  </a:lnTo>
                  <a:lnTo>
                    <a:pt x="4358" y="19068"/>
                  </a:lnTo>
                  <a:lnTo>
                    <a:pt x="4778" y="19251"/>
                  </a:lnTo>
                  <a:lnTo>
                    <a:pt x="5227" y="19426"/>
                  </a:lnTo>
                  <a:lnTo>
                    <a:pt x="5676" y="19582"/>
                  </a:lnTo>
                  <a:lnTo>
                    <a:pt x="6140" y="19729"/>
                  </a:lnTo>
                  <a:lnTo>
                    <a:pt x="6619" y="19866"/>
                  </a:lnTo>
                  <a:lnTo>
                    <a:pt x="7114" y="19986"/>
                  </a:lnTo>
                  <a:lnTo>
                    <a:pt x="7608" y="20087"/>
                  </a:lnTo>
                  <a:lnTo>
                    <a:pt x="8132" y="20179"/>
                  </a:lnTo>
                  <a:lnTo>
                    <a:pt x="8656" y="20252"/>
                  </a:lnTo>
                  <a:lnTo>
                    <a:pt x="9180" y="20307"/>
                  </a:lnTo>
                  <a:lnTo>
                    <a:pt x="9719" y="20353"/>
                  </a:lnTo>
                  <a:lnTo>
                    <a:pt x="10273" y="20381"/>
                  </a:lnTo>
                  <a:lnTo>
                    <a:pt x="11397" y="20381"/>
                  </a:lnTo>
                  <a:lnTo>
                    <a:pt x="11936" y="20353"/>
                  </a:lnTo>
                  <a:lnTo>
                    <a:pt x="12475" y="20307"/>
                  </a:lnTo>
                  <a:lnTo>
                    <a:pt x="13014" y="20252"/>
                  </a:lnTo>
                  <a:lnTo>
                    <a:pt x="13538" y="20179"/>
                  </a:lnTo>
                  <a:lnTo>
                    <a:pt x="14047" y="20087"/>
                  </a:lnTo>
                  <a:lnTo>
                    <a:pt x="14556" y="19986"/>
                  </a:lnTo>
                  <a:lnTo>
                    <a:pt x="15050" y="19866"/>
                  </a:lnTo>
                  <a:lnTo>
                    <a:pt x="15530" y="19729"/>
                  </a:lnTo>
                  <a:lnTo>
                    <a:pt x="15994" y="19582"/>
                  </a:lnTo>
                  <a:lnTo>
                    <a:pt x="16443" y="19426"/>
                  </a:lnTo>
                  <a:lnTo>
                    <a:pt x="16892" y="19251"/>
                  </a:lnTo>
                  <a:lnTo>
                    <a:pt x="17312" y="19068"/>
                  </a:lnTo>
                  <a:lnTo>
                    <a:pt x="17716" y="18866"/>
                  </a:lnTo>
                  <a:lnTo>
                    <a:pt x="18120" y="18664"/>
                  </a:lnTo>
                  <a:lnTo>
                    <a:pt x="18495" y="18444"/>
                  </a:lnTo>
                  <a:lnTo>
                    <a:pt x="18854" y="18214"/>
                  </a:lnTo>
                  <a:lnTo>
                    <a:pt x="19184" y="17966"/>
                  </a:lnTo>
                  <a:lnTo>
                    <a:pt x="19513" y="17718"/>
                  </a:lnTo>
                  <a:lnTo>
                    <a:pt x="19812" y="17461"/>
                  </a:lnTo>
                  <a:lnTo>
                    <a:pt x="20097" y="17195"/>
                  </a:lnTo>
                  <a:lnTo>
                    <a:pt x="20352" y="16910"/>
                  </a:lnTo>
                  <a:lnTo>
                    <a:pt x="20591" y="16626"/>
                  </a:lnTo>
                  <a:lnTo>
                    <a:pt x="20816" y="16332"/>
                  </a:lnTo>
                  <a:lnTo>
                    <a:pt x="21010" y="16029"/>
                  </a:lnTo>
                  <a:lnTo>
                    <a:pt x="21175" y="15726"/>
                  </a:lnTo>
                  <a:lnTo>
                    <a:pt x="21325" y="15405"/>
                  </a:lnTo>
                  <a:lnTo>
                    <a:pt x="21445" y="15084"/>
                  </a:lnTo>
                  <a:lnTo>
                    <a:pt x="21535" y="14762"/>
                  </a:lnTo>
                  <a:lnTo>
                    <a:pt x="21609" y="14423"/>
                  </a:lnTo>
                  <a:lnTo>
                    <a:pt x="21654" y="14092"/>
                  </a:lnTo>
                  <a:lnTo>
                    <a:pt x="21654" y="13743"/>
                  </a:lnTo>
                  <a:lnTo>
                    <a:pt x="21654" y="6638"/>
                  </a:lnTo>
                  <a:lnTo>
                    <a:pt x="21654" y="6289"/>
                  </a:lnTo>
                  <a:lnTo>
                    <a:pt x="21609" y="5958"/>
                  </a:lnTo>
                  <a:lnTo>
                    <a:pt x="21535" y="5628"/>
                  </a:lnTo>
                  <a:lnTo>
                    <a:pt x="21445" y="5297"/>
                  </a:lnTo>
                  <a:lnTo>
                    <a:pt x="21325" y="4976"/>
                  </a:lnTo>
                  <a:lnTo>
                    <a:pt x="21175" y="4664"/>
                  </a:lnTo>
                  <a:lnTo>
                    <a:pt x="21010" y="4352"/>
                  </a:lnTo>
                  <a:lnTo>
                    <a:pt x="20816" y="4049"/>
                  </a:lnTo>
                  <a:lnTo>
                    <a:pt x="20591" y="3755"/>
                  </a:lnTo>
                  <a:lnTo>
                    <a:pt x="20352" y="3470"/>
                  </a:lnTo>
                  <a:lnTo>
                    <a:pt x="20097" y="3195"/>
                  </a:lnTo>
                  <a:lnTo>
                    <a:pt x="19812" y="2920"/>
                  </a:lnTo>
                  <a:lnTo>
                    <a:pt x="19513" y="2663"/>
                  </a:lnTo>
                  <a:lnTo>
                    <a:pt x="19184" y="2415"/>
                  </a:lnTo>
                  <a:lnTo>
                    <a:pt x="18854" y="2167"/>
                  </a:lnTo>
                  <a:lnTo>
                    <a:pt x="18495" y="1937"/>
                  </a:lnTo>
                  <a:lnTo>
                    <a:pt x="18120" y="1717"/>
                  </a:lnTo>
                  <a:lnTo>
                    <a:pt x="17716" y="1515"/>
                  </a:lnTo>
                  <a:lnTo>
                    <a:pt x="17312" y="1313"/>
                  </a:lnTo>
                  <a:lnTo>
                    <a:pt x="16892" y="1129"/>
                  </a:lnTo>
                  <a:lnTo>
                    <a:pt x="16443" y="955"/>
                  </a:lnTo>
                  <a:lnTo>
                    <a:pt x="15994" y="799"/>
                  </a:lnTo>
                  <a:lnTo>
                    <a:pt x="15530" y="652"/>
                  </a:lnTo>
                  <a:lnTo>
                    <a:pt x="15050" y="514"/>
                  </a:lnTo>
                  <a:lnTo>
                    <a:pt x="14556" y="395"/>
                  </a:lnTo>
                  <a:lnTo>
                    <a:pt x="14047" y="294"/>
                  </a:lnTo>
                  <a:lnTo>
                    <a:pt x="13538" y="202"/>
                  </a:lnTo>
                  <a:lnTo>
                    <a:pt x="13014" y="129"/>
                  </a:lnTo>
                  <a:lnTo>
                    <a:pt x="12475" y="74"/>
                  </a:lnTo>
                  <a:lnTo>
                    <a:pt x="11936" y="28"/>
                  </a:lnTo>
                  <a:lnTo>
                    <a:pt x="113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137aa9371db_0_160"/>
            <p:cNvSpPr/>
            <p:nvPr/>
          </p:nvSpPr>
          <p:spPr>
            <a:xfrm>
              <a:off x="-8726925" y="-6486925"/>
              <a:ext cx="541375" cy="509525"/>
            </a:xfrm>
            <a:custGeom>
              <a:avLst/>
              <a:gdLst/>
              <a:ahLst/>
              <a:cxnLst/>
              <a:rect l="l" t="t" r="r" b="b"/>
              <a:pathLst>
                <a:path w="21655" h="20381" fill="none" extrusionOk="0">
                  <a:moveTo>
                    <a:pt x="21654" y="13743"/>
                  </a:moveTo>
                  <a:lnTo>
                    <a:pt x="21654" y="6638"/>
                  </a:lnTo>
                  <a:lnTo>
                    <a:pt x="21654" y="6638"/>
                  </a:lnTo>
                  <a:lnTo>
                    <a:pt x="21654" y="6289"/>
                  </a:lnTo>
                  <a:lnTo>
                    <a:pt x="21609" y="5958"/>
                  </a:lnTo>
                  <a:lnTo>
                    <a:pt x="21535" y="5628"/>
                  </a:lnTo>
                  <a:lnTo>
                    <a:pt x="21445" y="5297"/>
                  </a:lnTo>
                  <a:lnTo>
                    <a:pt x="21325" y="4976"/>
                  </a:lnTo>
                  <a:lnTo>
                    <a:pt x="21175" y="4664"/>
                  </a:lnTo>
                  <a:lnTo>
                    <a:pt x="21010" y="4352"/>
                  </a:lnTo>
                  <a:lnTo>
                    <a:pt x="20816" y="4049"/>
                  </a:lnTo>
                  <a:lnTo>
                    <a:pt x="20591" y="3755"/>
                  </a:lnTo>
                  <a:lnTo>
                    <a:pt x="20352" y="3470"/>
                  </a:lnTo>
                  <a:lnTo>
                    <a:pt x="20097" y="3195"/>
                  </a:lnTo>
                  <a:lnTo>
                    <a:pt x="19812" y="2920"/>
                  </a:lnTo>
                  <a:lnTo>
                    <a:pt x="19513" y="2663"/>
                  </a:lnTo>
                  <a:lnTo>
                    <a:pt x="19184" y="2415"/>
                  </a:lnTo>
                  <a:lnTo>
                    <a:pt x="18854" y="2167"/>
                  </a:lnTo>
                  <a:lnTo>
                    <a:pt x="18495" y="1937"/>
                  </a:lnTo>
                  <a:lnTo>
                    <a:pt x="18120" y="1717"/>
                  </a:lnTo>
                  <a:lnTo>
                    <a:pt x="17716" y="1515"/>
                  </a:lnTo>
                  <a:lnTo>
                    <a:pt x="17312" y="1313"/>
                  </a:lnTo>
                  <a:lnTo>
                    <a:pt x="16892" y="1129"/>
                  </a:lnTo>
                  <a:lnTo>
                    <a:pt x="16443" y="955"/>
                  </a:lnTo>
                  <a:lnTo>
                    <a:pt x="15994" y="799"/>
                  </a:lnTo>
                  <a:lnTo>
                    <a:pt x="15530" y="652"/>
                  </a:lnTo>
                  <a:lnTo>
                    <a:pt x="15050" y="514"/>
                  </a:lnTo>
                  <a:lnTo>
                    <a:pt x="14556" y="395"/>
                  </a:lnTo>
                  <a:lnTo>
                    <a:pt x="14047" y="294"/>
                  </a:lnTo>
                  <a:lnTo>
                    <a:pt x="13538" y="202"/>
                  </a:lnTo>
                  <a:lnTo>
                    <a:pt x="13014" y="129"/>
                  </a:lnTo>
                  <a:lnTo>
                    <a:pt x="12475" y="74"/>
                  </a:lnTo>
                  <a:lnTo>
                    <a:pt x="11936" y="28"/>
                  </a:lnTo>
                  <a:lnTo>
                    <a:pt x="11397" y="0"/>
                  </a:lnTo>
                  <a:lnTo>
                    <a:pt x="10827" y="0"/>
                  </a:lnTo>
                  <a:lnTo>
                    <a:pt x="10827" y="0"/>
                  </a:lnTo>
                  <a:lnTo>
                    <a:pt x="10273" y="0"/>
                  </a:lnTo>
                  <a:lnTo>
                    <a:pt x="9719" y="28"/>
                  </a:lnTo>
                  <a:lnTo>
                    <a:pt x="9180" y="74"/>
                  </a:lnTo>
                  <a:lnTo>
                    <a:pt x="8656" y="129"/>
                  </a:lnTo>
                  <a:lnTo>
                    <a:pt x="8132" y="202"/>
                  </a:lnTo>
                  <a:lnTo>
                    <a:pt x="7608" y="294"/>
                  </a:lnTo>
                  <a:lnTo>
                    <a:pt x="7114" y="395"/>
                  </a:lnTo>
                  <a:lnTo>
                    <a:pt x="6619" y="514"/>
                  </a:lnTo>
                  <a:lnTo>
                    <a:pt x="6140" y="652"/>
                  </a:lnTo>
                  <a:lnTo>
                    <a:pt x="5676" y="799"/>
                  </a:lnTo>
                  <a:lnTo>
                    <a:pt x="5227" y="955"/>
                  </a:lnTo>
                  <a:lnTo>
                    <a:pt x="4778" y="1129"/>
                  </a:lnTo>
                  <a:lnTo>
                    <a:pt x="4358" y="1313"/>
                  </a:lnTo>
                  <a:lnTo>
                    <a:pt x="3954" y="1515"/>
                  </a:lnTo>
                  <a:lnTo>
                    <a:pt x="3550" y="1717"/>
                  </a:lnTo>
                  <a:lnTo>
                    <a:pt x="3175" y="1937"/>
                  </a:lnTo>
                  <a:lnTo>
                    <a:pt x="2816" y="2167"/>
                  </a:lnTo>
                  <a:lnTo>
                    <a:pt x="2471" y="2415"/>
                  </a:lnTo>
                  <a:lnTo>
                    <a:pt x="2157" y="2663"/>
                  </a:lnTo>
                  <a:lnTo>
                    <a:pt x="1857" y="2920"/>
                  </a:lnTo>
                  <a:lnTo>
                    <a:pt x="1573" y="3195"/>
                  </a:lnTo>
                  <a:lnTo>
                    <a:pt x="1318" y="3470"/>
                  </a:lnTo>
                  <a:lnTo>
                    <a:pt x="1079" y="3755"/>
                  </a:lnTo>
                  <a:lnTo>
                    <a:pt x="854" y="4049"/>
                  </a:lnTo>
                  <a:lnTo>
                    <a:pt x="659" y="4352"/>
                  </a:lnTo>
                  <a:lnTo>
                    <a:pt x="495" y="4664"/>
                  </a:lnTo>
                  <a:lnTo>
                    <a:pt x="345" y="4976"/>
                  </a:lnTo>
                  <a:lnTo>
                    <a:pt x="225" y="5297"/>
                  </a:lnTo>
                  <a:lnTo>
                    <a:pt x="135" y="5628"/>
                  </a:lnTo>
                  <a:lnTo>
                    <a:pt x="60" y="5958"/>
                  </a:lnTo>
                  <a:lnTo>
                    <a:pt x="16" y="6289"/>
                  </a:lnTo>
                  <a:lnTo>
                    <a:pt x="1" y="6638"/>
                  </a:lnTo>
                  <a:lnTo>
                    <a:pt x="1" y="13743"/>
                  </a:lnTo>
                  <a:lnTo>
                    <a:pt x="1" y="13743"/>
                  </a:lnTo>
                  <a:lnTo>
                    <a:pt x="16" y="14092"/>
                  </a:lnTo>
                  <a:lnTo>
                    <a:pt x="60" y="14423"/>
                  </a:lnTo>
                  <a:lnTo>
                    <a:pt x="135" y="14762"/>
                  </a:lnTo>
                  <a:lnTo>
                    <a:pt x="225" y="15084"/>
                  </a:lnTo>
                  <a:lnTo>
                    <a:pt x="345" y="15405"/>
                  </a:lnTo>
                  <a:lnTo>
                    <a:pt x="495" y="15726"/>
                  </a:lnTo>
                  <a:lnTo>
                    <a:pt x="659" y="16029"/>
                  </a:lnTo>
                  <a:lnTo>
                    <a:pt x="854" y="16332"/>
                  </a:lnTo>
                  <a:lnTo>
                    <a:pt x="1079" y="16626"/>
                  </a:lnTo>
                  <a:lnTo>
                    <a:pt x="1318" y="16910"/>
                  </a:lnTo>
                  <a:lnTo>
                    <a:pt x="1573" y="17195"/>
                  </a:lnTo>
                  <a:lnTo>
                    <a:pt x="1857" y="17461"/>
                  </a:lnTo>
                  <a:lnTo>
                    <a:pt x="2157" y="17718"/>
                  </a:lnTo>
                  <a:lnTo>
                    <a:pt x="2471" y="17966"/>
                  </a:lnTo>
                  <a:lnTo>
                    <a:pt x="2816" y="18214"/>
                  </a:lnTo>
                  <a:lnTo>
                    <a:pt x="3175" y="18444"/>
                  </a:lnTo>
                  <a:lnTo>
                    <a:pt x="3550" y="18664"/>
                  </a:lnTo>
                  <a:lnTo>
                    <a:pt x="3954" y="18866"/>
                  </a:lnTo>
                  <a:lnTo>
                    <a:pt x="4358" y="19068"/>
                  </a:lnTo>
                  <a:lnTo>
                    <a:pt x="4778" y="19251"/>
                  </a:lnTo>
                  <a:lnTo>
                    <a:pt x="5227" y="19426"/>
                  </a:lnTo>
                  <a:lnTo>
                    <a:pt x="5676" y="19582"/>
                  </a:lnTo>
                  <a:lnTo>
                    <a:pt x="6140" y="19729"/>
                  </a:lnTo>
                  <a:lnTo>
                    <a:pt x="6619" y="19866"/>
                  </a:lnTo>
                  <a:lnTo>
                    <a:pt x="7114" y="19986"/>
                  </a:lnTo>
                  <a:lnTo>
                    <a:pt x="7608" y="20087"/>
                  </a:lnTo>
                  <a:lnTo>
                    <a:pt x="8132" y="20179"/>
                  </a:lnTo>
                  <a:lnTo>
                    <a:pt x="8656" y="20252"/>
                  </a:lnTo>
                  <a:lnTo>
                    <a:pt x="9180" y="20307"/>
                  </a:lnTo>
                  <a:lnTo>
                    <a:pt x="9719" y="20353"/>
                  </a:lnTo>
                  <a:lnTo>
                    <a:pt x="10273" y="20381"/>
                  </a:lnTo>
                  <a:lnTo>
                    <a:pt x="10827" y="20381"/>
                  </a:lnTo>
                  <a:lnTo>
                    <a:pt x="10827" y="20381"/>
                  </a:lnTo>
                  <a:lnTo>
                    <a:pt x="11397" y="20381"/>
                  </a:lnTo>
                  <a:lnTo>
                    <a:pt x="11936" y="20353"/>
                  </a:lnTo>
                  <a:lnTo>
                    <a:pt x="12475" y="20307"/>
                  </a:lnTo>
                  <a:lnTo>
                    <a:pt x="13014" y="20252"/>
                  </a:lnTo>
                  <a:lnTo>
                    <a:pt x="13538" y="20179"/>
                  </a:lnTo>
                  <a:lnTo>
                    <a:pt x="14047" y="20087"/>
                  </a:lnTo>
                  <a:lnTo>
                    <a:pt x="14556" y="19986"/>
                  </a:lnTo>
                  <a:lnTo>
                    <a:pt x="15050" y="19866"/>
                  </a:lnTo>
                  <a:lnTo>
                    <a:pt x="15530" y="19729"/>
                  </a:lnTo>
                  <a:lnTo>
                    <a:pt x="15994" y="19582"/>
                  </a:lnTo>
                  <a:lnTo>
                    <a:pt x="16443" y="19426"/>
                  </a:lnTo>
                  <a:lnTo>
                    <a:pt x="16892" y="19251"/>
                  </a:lnTo>
                  <a:lnTo>
                    <a:pt x="17312" y="19068"/>
                  </a:lnTo>
                  <a:lnTo>
                    <a:pt x="17716" y="18866"/>
                  </a:lnTo>
                  <a:lnTo>
                    <a:pt x="18120" y="18664"/>
                  </a:lnTo>
                  <a:lnTo>
                    <a:pt x="18495" y="18444"/>
                  </a:lnTo>
                  <a:lnTo>
                    <a:pt x="18854" y="18214"/>
                  </a:lnTo>
                  <a:lnTo>
                    <a:pt x="19184" y="17966"/>
                  </a:lnTo>
                  <a:lnTo>
                    <a:pt x="19513" y="17718"/>
                  </a:lnTo>
                  <a:lnTo>
                    <a:pt x="19812" y="17461"/>
                  </a:lnTo>
                  <a:lnTo>
                    <a:pt x="20097" y="17195"/>
                  </a:lnTo>
                  <a:lnTo>
                    <a:pt x="20352" y="16910"/>
                  </a:lnTo>
                  <a:lnTo>
                    <a:pt x="20591" y="16626"/>
                  </a:lnTo>
                  <a:lnTo>
                    <a:pt x="20816" y="16332"/>
                  </a:lnTo>
                  <a:lnTo>
                    <a:pt x="21010" y="16029"/>
                  </a:lnTo>
                  <a:lnTo>
                    <a:pt x="21175" y="15726"/>
                  </a:lnTo>
                  <a:lnTo>
                    <a:pt x="21325" y="15405"/>
                  </a:lnTo>
                  <a:lnTo>
                    <a:pt x="21445" y="15084"/>
                  </a:lnTo>
                  <a:lnTo>
                    <a:pt x="21535" y="14762"/>
                  </a:lnTo>
                  <a:lnTo>
                    <a:pt x="21609" y="14423"/>
                  </a:lnTo>
                  <a:lnTo>
                    <a:pt x="21654" y="14092"/>
                  </a:lnTo>
                  <a:lnTo>
                    <a:pt x="21654" y="13743"/>
                  </a:lnTo>
                  <a:lnTo>
                    <a:pt x="21654" y="137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137aa9371db_0_160"/>
            <p:cNvSpPr/>
            <p:nvPr/>
          </p:nvSpPr>
          <p:spPr>
            <a:xfrm>
              <a:off x="-8185575" y="-614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137aa9371db_0_160"/>
            <p:cNvSpPr/>
            <p:nvPr/>
          </p:nvSpPr>
          <p:spPr>
            <a:xfrm>
              <a:off x="-1907675" y="-905975"/>
              <a:ext cx="2673450" cy="331875"/>
            </a:xfrm>
            <a:custGeom>
              <a:avLst/>
              <a:gdLst/>
              <a:ahLst/>
              <a:cxnLst/>
              <a:rect l="l" t="t" r="r" b="b"/>
              <a:pathLst>
                <a:path w="106938" h="13275" extrusionOk="0">
                  <a:moveTo>
                    <a:pt x="10827" y="0"/>
                  </a:moveTo>
                  <a:lnTo>
                    <a:pt x="10273" y="9"/>
                  </a:lnTo>
                  <a:lnTo>
                    <a:pt x="9719" y="28"/>
                  </a:lnTo>
                  <a:lnTo>
                    <a:pt x="9180" y="74"/>
                  </a:lnTo>
                  <a:lnTo>
                    <a:pt x="8641" y="129"/>
                  </a:lnTo>
                  <a:lnTo>
                    <a:pt x="8117" y="211"/>
                  </a:lnTo>
                  <a:lnTo>
                    <a:pt x="7608" y="294"/>
                  </a:lnTo>
                  <a:lnTo>
                    <a:pt x="7114" y="404"/>
                  </a:lnTo>
                  <a:lnTo>
                    <a:pt x="6619" y="523"/>
                  </a:lnTo>
                  <a:lnTo>
                    <a:pt x="6140" y="652"/>
                  </a:lnTo>
                  <a:lnTo>
                    <a:pt x="5676" y="799"/>
                  </a:lnTo>
                  <a:lnTo>
                    <a:pt x="5212" y="955"/>
                  </a:lnTo>
                  <a:lnTo>
                    <a:pt x="4778" y="1129"/>
                  </a:lnTo>
                  <a:lnTo>
                    <a:pt x="4358" y="1313"/>
                  </a:lnTo>
                  <a:lnTo>
                    <a:pt x="3939" y="1515"/>
                  </a:lnTo>
                  <a:lnTo>
                    <a:pt x="3550" y="1726"/>
                  </a:lnTo>
                  <a:lnTo>
                    <a:pt x="3175" y="1946"/>
                  </a:lnTo>
                  <a:lnTo>
                    <a:pt x="2816" y="2176"/>
                  </a:lnTo>
                  <a:lnTo>
                    <a:pt x="2471" y="2415"/>
                  </a:lnTo>
                  <a:lnTo>
                    <a:pt x="2157" y="2662"/>
                  </a:lnTo>
                  <a:lnTo>
                    <a:pt x="1857" y="2929"/>
                  </a:lnTo>
                  <a:lnTo>
                    <a:pt x="1573" y="3195"/>
                  </a:lnTo>
                  <a:lnTo>
                    <a:pt x="1303" y="3470"/>
                  </a:lnTo>
                  <a:lnTo>
                    <a:pt x="1064" y="3755"/>
                  </a:lnTo>
                  <a:lnTo>
                    <a:pt x="854" y="4049"/>
                  </a:lnTo>
                  <a:lnTo>
                    <a:pt x="659" y="4352"/>
                  </a:lnTo>
                  <a:lnTo>
                    <a:pt x="495" y="4664"/>
                  </a:lnTo>
                  <a:lnTo>
                    <a:pt x="345" y="4976"/>
                  </a:lnTo>
                  <a:lnTo>
                    <a:pt x="225" y="5297"/>
                  </a:lnTo>
                  <a:lnTo>
                    <a:pt x="120" y="5628"/>
                  </a:lnTo>
                  <a:lnTo>
                    <a:pt x="60" y="5958"/>
                  </a:lnTo>
                  <a:lnTo>
                    <a:pt x="15" y="6298"/>
                  </a:lnTo>
                  <a:lnTo>
                    <a:pt x="1" y="6637"/>
                  </a:lnTo>
                  <a:lnTo>
                    <a:pt x="15" y="6977"/>
                  </a:lnTo>
                  <a:lnTo>
                    <a:pt x="60" y="7317"/>
                  </a:lnTo>
                  <a:lnTo>
                    <a:pt x="120" y="7647"/>
                  </a:lnTo>
                  <a:lnTo>
                    <a:pt x="225" y="7978"/>
                  </a:lnTo>
                  <a:lnTo>
                    <a:pt x="345" y="8290"/>
                  </a:lnTo>
                  <a:lnTo>
                    <a:pt x="495" y="8611"/>
                  </a:lnTo>
                  <a:lnTo>
                    <a:pt x="659" y="8914"/>
                  </a:lnTo>
                  <a:lnTo>
                    <a:pt x="854" y="9217"/>
                  </a:lnTo>
                  <a:lnTo>
                    <a:pt x="1064" y="9511"/>
                  </a:lnTo>
                  <a:lnTo>
                    <a:pt x="1303" y="9796"/>
                  </a:lnTo>
                  <a:lnTo>
                    <a:pt x="1573" y="10080"/>
                  </a:lnTo>
                  <a:lnTo>
                    <a:pt x="1857" y="10346"/>
                  </a:lnTo>
                  <a:lnTo>
                    <a:pt x="2157" y="10603"/>
                  </a:lnTo>
                  <a:lnTo>
                    <a:pt x="2471" y="10860"/>
                  </a:lnTo>
                  <a:lnTo>
                    <a:pt x="2816" y="11099"/>
                  </a:lnTo>
                  <a:lnTo>
                    <a:pt x="3175" y="11329"/>
                  </a:lnTo>
                  <a:lnTo>
                    <a:pt x="3550" y="11549"/>
                  </a:lnTo>
                  <a:lnTo>
                    <a:pt x="3939" y="11760"/>
                  </a:lnTo>
                  <a:lnTo>
                    <a:pt x="4358" y="11953"/>
                  </a:lnTo>
                  <a:lnTo>
                    <a:pt x="4778" y="12136"/>
                  </a:lnTo>
                  <a:lnTo>
                    <a:pt x="5212" y="12311"/>
                  </a:lnTo>
                  <a:lnTo>
                    <a:pt x="5676" y="12476"/>
                  </a:lnTo>
                  <a:lnTo>
                    <a:pt x="6140" y="12623"/>
                  </a:lnTo>
                  <a:lnTo>
                    <a:pt x="6619" y="12752"/>
                  </a:lnTo>
                  <a:lnTo>
                    <a:pt x="7114" y="12871"/>
                  </a:lnTo>
                  <a:lnTo>
                    <a:pt x="7608" y="12972"/>
                  </a:lnTo>
                  <a:lnTo>
                    <a:pt x="8117" y="13064"/>
                  </a:lnTo>
                  <a:lnTo>
                    <a:pt x="8641" y="13137"/>
                  </a:lnTo>
                  <a:lnTo>
                    <a:pt x="9180" y="13201"/>
                  </a:lnTo>
                  <a:lnTo>
                    <a:pt x="9719" y="13238"/>
                  </a:lnTo>
                  <a:lnTo>
                    <a:pt x="10273" y="13266"/>
                  </a:lnTo>
                  <a:lnTo>
                    <a:pt x="10827" y="13275"/>
                  </a:lnTo>
                  <a:lnTo>
                    <a:pt x="96110" y="13275"/>
                  </a:lnTo>
                  <a:lnTo>
                    <a:pt x="96679" y="13266"/>
                  </a:lnTo>
                  <a:lnTo>
                    <a:pt x="97218" y="13238"/>
                  </a:lnTo>
                  <a:lnTo>
                    <a:pt x="97757" y="13201"/>
                  </a:lnTo>
                  <a:lnTo>
                    <a:pt x="98297" y="13137"/>
                  </a:lnTo>
                  <a:lnTo>
                    <a:pt x="98821" y="13064"/>
                  </a:lnTo>
                  <a:lnTo>
                    <a:pt x="99330" y="12972"/>
                  </a:lnTo>
                  <a:lnTo>
                    <a:pt x="99839" y="12871"/>
                  </a:lnTo>
                  <a:lnTo>
                    <a:pt x="100333" y="12752"/>
                  </a:lnTo>
                  <a:lnTo>
                    <a:pt x="100812" y="12623"/>
                  </a:lnTo>
                  <a:lnTo>
                    <a:pt x="101277" y="12476"/>
                  </a:lnTo>
                  <a:lnTo>
                    <a:pt x="101726" y="12311"/>
                  </a:lnTo>
                  <a:lnTo>
                    <a:pt x="102175" y="12136"/>
                  </a:lnTo>
                  <a:lnTo>
                    <a:pt x="102594" y="11953"/>
                  </a:lnTo>
                  <a:lnTo>
                    <a:pt x="102999" y="11760"/>
                  </a:lnTo>
                  <a:lnTo>
                    <a:pt x="103403" y="11549"/>
                  </a:lnTo>
                  <a:lnTo>
                    <a:pt x="103777" y="11329"/>
                  </a:lnTo>
                  <a:lnTo>
                    <a:pt x="104137" y="11099"/>
                  </a:lnTo>
                  <a:lnTo>
                    <a:pt x="104466" y="10860"/>
                  </a:lnTo>
                  <a:lnTo>
                    <a:pt x="104796" y="10603"/>
                  </a:lnTo>
                  <a:lnTo>
                    <a:pt x="105095" y="10346"/>
                  </a:lnTo>
                  <a:lnTo>
                    <a:pt x="105380" y="10080"/>
                  </a:lnTo>
                  <a:lnTo>
                    <a:pt x="105634" y="9796"/>
                  </a:lnTo>
                  <a:lnTo>
                    <a:pt x="105874" y="9511"/>
                  </a:lnTo>
                  <a:lnTo>
                    <a:pt x="106099" y="9217"/>
                  </a:lnTo>
                  <a:lnTo>
                    <a:pt x="106293" y="8914"/>
                  </a:lnTo>
                  <a:lnTo>
                    <a:pt x="106458" y="8611"/>
                  </a:lnTo>
                  <a:lnTo>
                    <a:pt x="106608" y="8290"/>
                  </a:lnTo>
                  <a:lnTo>
                    <a:pt x="106727" y="7978"/>
                  </a:lnTo>
                  <a:lnTo>
                    <a:pt x="106817" y="7647"/>
                  </a:lnTo>
                  <a:lnTo>
                    <a:pt x="106892" y="7317"/>
                  </a:lnTo>
                  <a:lnTo>
                    <a:pt x="106937" y="6977"/>
                  </a:lnTo>
                  <a:lnTo>
                    <a:pt x="106937" y="6637"/>
                  </a:lnTo>
                  <a:lnTo>
                    <a:pt x="106937" y="6298"/>
                  </a:lnTo>
                  <a:lnTo>
                    <a:pt x="106892" y="5958"/>
                  </a:lnTo>
                  <a:lnTo>
                    <a:pt x="106817" y="5628"/>
                  </a:lnTo>
                  <a:lnTo>
                    <a:pt x="106727" y="5297"/>
                  </a:lnTo>
                  <a:lnTo>
                    <a:pt x="106608" y="4976"/>
                  </a:lnTo>
                  <a:lnTo>
                    <a:pt x="106458" y="4664"/>
                  </a:lnTo>
                  <a:lnTo>
                    <a:pt x="106293" y="4352"/>
                  </a:lnTo>
                  <a:lnTo>
                    <a:pt x="106099" y="4049"/>
                  </a:lnTo>
                  <a:lnTo>
                    <a:pt x="105874" y="3755"/>
                  </a:lnTo>
                  <a:lnTo>
                    <a:pt x="105634" y="3470"/>
                  </a:lnTo>
                  <a:lnTo>
                    <a:pt x="105380" y="3195"/>
                  </a:lnTo>
                  <a:lnTo>
                    <a:pt x="105095" y="2929"/>
                  </a:lnTo>
                  <a:lnTo>
                    <a:pt x="104796" y="2662"/>
                  </a:lnTo>
                  <a:lnTo>
                    <a:pt x="104466" y="2415"/>
                  </a:lnTo>
                  <a:lnTo>
                    <a:pt x="104137" y="2176"/>
                  </a:lnTo>
                  <a:lnTo>
                    <a:pt x="103777" y="1946"/>
                  </a:lnTo>
                  <a:lnTo>
                    <a:pt x="103403" y="1726"/>
                  </a:lnTo>
                  <a:lnTo>
                    <a:pt x="102999" y="1515"/>
                  </a:lnTo>
                  <a:lnTo>
                    <a:pt x="102594" y="1313"/>
                  </a:lnTo>
                  <a:lnTo>
                    <a:pt x="102175" y="1129"/>
                  </a:lnTo>
                  <a:lnTo>
                    <a:pt x="101726" y="955"/>
                  </a:lnTo>
                  <a:lnTo>
                    <a:pt x="101277" y="799"/>
                  </a:lnTo>
                  <a:lnTo>
                    <a:pt x="100812" y="652"/>
                  </a:lnTo>
                  <a:lnTo>
                    <a:pt x="100333" y="523"/>
                  </a:lnTo>
                  <a:lnTo>
                    <a:pt x="99839" y="404"/>
                  </a:lnTo>
                  <a:lnTo>
                    <a:pt x="99330" y="294"/>
                  </a:lnTo>
                  <a:lnTo>
                    <a:pt x="98821" y="211"/>
                  </a:lnTo>
                  <a:lnTo>
                    <a:pt x="98297" y="129"/>
                  </a:lnTo>
                  <a:lnTo>
                    <a:pt x="97757" y="74"/>
                  </a:lnTo>
                  <a:lnTo>
                    <a:pt x="97218" y="28"/>
                  </a:lnTo>
                  <a:lnTo>
                    <a:pt x="96679" y="9"/>
                  </a:lnTo>
                  <a:lnTo>
                    <a:pt x="961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137aa9371db_0_160"/>
            <p:cNvSpPr/>
            <p:nvPr/>
          </p:nvSpPr>
          <p:spPr>
            <a:xfrm>
              <a:off x="-1907675" y="-905975"/>
              <a:ext cx="2673450" cy="331875"/>
            </a:xfrm>
            <a:custGeom>
              <a:avLst/>
              <a:gdLst/>
              <a:ahLst/>
              <a:cxnLst/>
              <a:rect l="l" t="t" r="r" b="b"/>
              <a:pathLst>
                <a:path w="106938" h="13275" fill="none" extrusionOk="0">
                  <a:moveTo>
                    <a:pt x="96110" y="0"/>
                  </a:moveTo>
                  <a:lnTo>
                    <a:pt x="10827" y="0"/>
                  </a:lnTo>
                  <a:lnTo>
                    <a:pt x="10827" y="0"/>
                  </a:lnTo>
                  <a:lnTo>
                    <a:pt x="10273" y="9"/>
                  </a:lnTo>
                  <a:lnTo>
                    <a:pt x="9719" y="28"/>
                  </a:lnTo>
                  <a:lnTo>
                    <a:pt x="9180" y="74"/>
                  </a:lnTo>
                  <a:lnTo>
                    <a:pt x="8641" y="129"/>
                  </a:lnTo>
                  <a:lnTo>
                    <a:pt x="8117" y="211"/>
                  </a:lnTo>
                  <a:lnTo>
                    <a:pt x="7608" y="294"/>
                  </a:lnTo>
                  <a:lnTo>
                    <a:pt x="7114" y="404"/>
                  </a:lnTo>
                  <a:lnTo>
                    <a:pt x="6619" y="523"/>
                  </a:lnTo>
                  <a:lnTo>
                    <a:pt x="6140" y="652"/>
                  </a:lnTo>
                  <a:lnTo>
                    <a:pt x="5676" y="799"/>
                  </a:lnTo>
                  <a:lnTo>
                    <a:pt x="5212" y="955"/>
                  </a:lnTo>
                  <a:lnTo>
                    <a:pt x="4778" y="1129"/>
                  </a:lnTo>
                  <a:lnTo>
                    <a:pt x="4358" y="1313"/>
                  </a:lnTo>
                  <a:lnTo>
                    <a:pt x="3939" y="1515"/>
                  </a:lnTo>
                  <a:lnTo>
                    <a:pt x="3550" y="1726"/>
                  </a:lnTo>
                  <a:lnTo>
                    <a:pt x="3175" y="1946"/>
                  </a:lnTo>
                  <a:lnTo>
                    <a:pt x="2816" y="2176"/>
                  </a:lnTo>
                  <a:lnTo>
                    <a:pt x="2471" y="2415"/>
                  </a:lnTo>
                  <a:lnTo>
                    <a:pt x="2157" y="2662"/>
                  </a:lnTo>
                  <a:lnTo>
                    <a:pt x="1857" y="2929"/>
                  </a:lnTo>
                  <a:lnTo>
                    <a:pt x="1573" y="3195"/>
                  </a:lnTo>
                  <a:lnTo>
                    <a:pt x="1303" y="3470"/>
                  </a:lnTo>
                  <a:lnTo>
                    <a:pt x="1064" y="3755"/>
                  </a:lnTo>
                  <a:lnTo>
                    <a:pt x="854" y="4049"/>
                  </a:lnTo>
                  <a:lnTo>
                    <a:pt x="659" y="4352"/>
                  </a:lnTo>
                  <a:lnTo>
                    <a:pt x="495" y="4664"/>
                  </a:lnTo>
                  <a:lnTo>
                    <a:pt x="345" y="4976"/>
                  </a:lnTo>
                  <a:lnTo>
                    <a:pt x="225" y="5297"/>
                  </a:lnTo>
                  <a:lnTo>
                    <a:pt x="120" y="5628"/>
                  </a:lnTo>
                  <a:lnTo>
                    <a:pt x="60" y="5958"/>
                  </a:lnTo>
                  <a:lnTo>
                    <a:pt x="15" y="6298"/>
                  </a:lnTo>
                  <a:lnTo>
                    <a:pt x="1" y="6637"/>
                  </a:lnTo>
                  <a:lnTo>
                    <a:pt x="1" y="6637"/>
                  </a:lnTo>
                  <a:lnTo>
                    <a:pt x="15" y="6977"/>
                  </a:lnTo>
                  <a:lnTo>
                    <a:pt x="60" y="7317"/>
                  </a:lnTo>
                  <a:lnTo>
                    <a:pt x="120" y="7647"/>
                  </a:lnTo>
                  <a:lnTo>
                    <a:pt x="225" y="7978"/>
                  </a:lnTo>
                  <a:lnTo>
                    <a:pt x="345" y="8290"/>
                  </a:lnTo>
                  <a:lnTo>
                    <a:pt x="495" y="8611"/>
                  </a:lnTo>
                  <a:lnTo>
                    <a:pt x="659" y="8914"/>
                  </a:lnTo>
                  <a:lnTo>
                    <a:pt x="854" y="9217"/>
                  </a:lnTo>
                  <a:lnTo>
                    <a:pt x="1064" y="9511"/>
                  </a:lnTo>
                  <a:lnTo>
                    <a:pt x="1303" y="9796"/>
                  </a:lnTo>
                  <a:lnTo>
                    <a:pt x="1573" y="10080"/>
                  </a:lnTo>
                  <a:lnTo>
                    <a:pt x="1857" y="10346"/>
                  </a:lnTo>
                  <a:lnTo>
                    <a:pt x="2157" y="10603"/>
                  </a:lnTo>
                  <a:lnTo>
                    <a:pt x="2471" y="10860"/>
                  </a:lnTo>
                  <a:lnTo>
                    <a:pt x="2816" y="11099"/>
                  </a:lnTo>
                  <a:lnTo>
                    <a:pt x="3175" y="11329"/>
                  </a:lnTo>
                  <a:lnTo>
                    <a:pt x="3550" y="11549"/>
                  </a:lnTo>
                  <a:lnTo>
                    <a:pt x="3939" y="11760"/>
                  </a:lnTo>
                  <a:lnTo>
                    <a:pt x="4358" y="11953"/>
                  </a:lnTo>
                  <a:lnTo>
                    <a:pt x="4778" y="12136"/>
                  </a:lnTo>
                  <a:lnTo>
                    <a:pt x="5212" y="12311"/>
                  </a:lnTo>
                  <a:lnTo>
                    <a:pt x="5676" y="12476"/>
                  </a:lnTo>
                  <a:lnTo>
                    <a:pt x="6140" y="12623"/>
                  </a:lnTo>
                  <a:lnTo>
                    <a:pt x="6619" y="12752"/>
                  </a:lnTo>
                  <a:lnTo>
                    <a:pt x="7114" y="12871"/>
                  </a:lnTo>
                  <a:lnTo>
                    <a:pt x="7608" y="12972"/>
                  </a:lnTo>
                  <a:lnTo>
                    <a:pt x="8117" y="13064"/>
                  </a:lnTo>
                  <a:lnTo>
                    <a:pt x="8641" y="13137"/>
                  </a:lnTo>
                  <a:lnTo>
                    <a:pt x="9180" y="13201"/>
                  </a:lnTo>
                  <a:lnTo>
                    <a:pt x="9719" y="13238"/>
                  </a:lnTo>
                  <a:lnTo>
                    <a:pt x="10273" y="13266"/>
                  </a:lnTo>
                  <a:lnTo>
                    <a:pt x="10827" y="13275"/>
                  </a:lnTo>
                  <a:lnTo>
                    <a:pt x="96110" y="13275"/>
                  </a:lnTo>
                  <a:lnTo>
                    <a:pt x="96110" y="13275"/>
                  </a:lnTo>
                  <a:lnTo>
                    <a:pt x="96679" y="13266"/>
                  </a:lnTo>
                  <a:lnTo>
                    <a:pt x="97218" y="13238"/>
                  </a:lnTo>
                  <a:lnTo>
                    <a:pt x="97757" y="13201"/>
                  </a:lnTo>
                  <a:lnTo>
                    <a:pt x="98297" y="13137"/>
                  </a:lnTo>
                  <a:lnTo>
                    <a:pt x="98821" y="13064"/>
                  </a:lnTo>
                  <a:lnTo>
                    <a:pt x="99330" y="12972"/>
                  </a:lnTo>
                  <a:lnTo>
                    <a:pt x="99839" y="12871"/>
                  </a:lnTo>
                  <a:lnTo>
                    <a:pt x="100333" y="12752"/>
                  </a:lnTo>
                  <a:lnTo>
                    <a:pt x="100812" y="12623"/>
                  </a:lnTo>
                  <a:lnTo>
                    <a:pt x="101277" y="12476"/>
                  </a:lnTo>
                  <a:lnTo>
                    <a:pt x="101726" y="12311"/>
                  </a:lnTo>
                  <a:lnTo>
                    <a:pt x="102175" y="12136"/>
                  </a:lnTo>
                  <a:lnTo>
                    <a:pt x="102594" y="11953"/>
                  </a:lnTo>
                  <a:lnTo>
                    <a:pt x="102999" y="11760"/>
                  </a:lnTo>
                  <a:lnTo>
                    <a:pt x="103403" y="11549"/>
                  </a:lnTo>
                  <a:lnTo>
                    <a:pt x="103777" y="11329"/>
                  </a:lnTo>
                  <a:lnTo>
                    <a:pt x="104137" y="11099"/>
                  </a:lnTo>
                  <a:lnTo>
                    <a:pt x="104466" y="10860"/>
                  </a:lnTo>
                  <a:lnTo>
                    <a:pt x="104796" y="10603"/>
                  </a:lnTo>
                  <a:lnTo>
                    <a:pt x="105095" y="10346"/>
                  </a:lnTo>
                  <a:lnTo>
                    <a:pt x="105380" y="10080"/>
                  </a:lnTo>
                  <a:lnTo>
                    <a:pt x="105634" y="9796"/>
                  </a:lnTo>
                  <a:lnTo>
                    <a:pt x="105874" y="9511"/>
                  </a:lnTo>
                  <a:lnTo>
                    <a:pt x="106099" y="9217"/>
                  </a:lnTo>
                  <a:lnTo>
                    <a:pt x="106293" y="8914"/>
                  </a:lnTo>
                  <a:lnTo>
                    <a:pt x="106458" y="8611"/>
                  </a:lnTo>
                  <a:lnTo>
                    <a:pt x="106608" y="8290"/>
                  </a:lnTo>
                  <a:lnTo>
                    <a:pt x="106727" y="7978"/>
                  </a:lnTo>
                  <a:lnTo>
                    <a:pt x="106817" y="7647"/>
                  </a:lnTo>
                  <a:lnTo>
                    <a:pt x="106892" y="7317"/>
                  </a:lnTo>
                  <a:lnTo>
                    <a:pt x="106937" y="6977"/>
                  </a:lnTo>
                  <a:lnTo>
                    <a:pt x="106937" y="6637"/>
                  </a:lnTo>
                  <a:lnTo>
                    <a:pt x="106937" y="6637"/>
                  </a:lnTo>
                  <a:lnTo>
                    <a:pt x="106937" y="6298"/>
                  </a:lnTo>
                  <a:lnTo>
                    <a:pt x="106892" y="5958"/>
                  </a:lnTo>
                  <a:lnTo>
                    <a:pt x="106817" y="5628"/>
                  </a:lnTo>
                  <a:lnTo>
                    <a:pt x="106727" y="5297"/>
                  </a:lnTo>
                  <a:lnTo>
                    <a:pt x="106608" y="4976"/>
                  </a:lnTo>
                  <a:lnTo>
                    <a:pt x="106458" y="4664"/>
                  </a:lnTo>
                  <a:lnTo>
                    <a:pt x="106293" y="4352"/>
                  </a:lnTo>
                  <a:lnTo>
                    <a:pt x="106099" y="4049"/>
                  </a:lnTo>
                  <a:lnTo>
                    <a:pt x="105874" y="3755"/>
                  </a:lnTo>
                  <a:lnTo>
                    <a:pt x="105634" y="3470"/>
                  </a:lnTo>
                  <a:lnTo>
                    <a:pt x="105380" y="3195"/>
                  </a:lnTo>
                  <a:lnTo>
                    <a:pt x="105095" y="2929"/>
                  </a:lnTo>
                  <a:lnTo>
                    <a:pt x="104796" y="2662"/>
                  </a:lnTo>
                  <a:lnTo>
                    <a:pt x="104466" y="2415"/>
                  </a:lnTo>
                  <a:lnTo>
                    <a:pt x="104137" y="2176"/>
                  </a:lnTo>
                  <a:lnTo>
                    <a:pt x="103777" y="1946"/>
                  </a:lnTo>
                  <a:lnTo>
                    <a:pt x="103403" y="1726"/>
                  </a:lnTo>
                  <a:lnTo>
                    <a:pt x="102999" y="1515"/>
                  </a:lnTo>
                  <a:lnTo>
                    <a:pt x="102594" y="1313"/>
                  </a:lnTo>
                  <a:lnTo>
                    <a:pt x="102175" y="1129"/>
                  </a:lnTo>
                  <a:lnTo>
                    <a:pt x="101726" y="955"/>
                  </a:lnTo>
                  <a:lnTo>
                    <a:pt x="101277" y="799"/>
                  </a:lnTo>
                  <a:lnTo>
                    <a:pt x="100812" y="652"/>
                  </a:lnTo>
                  <a:lnTo>
                    <a:pt x="100333" y="523"/>
                  </a:lnTo>
                  <a:lnTo>
                    <a:pt x="99839" y="404"/>
                  </a:lnTo>
                  <a:lnTo>
                    <a:pt x="99330" y="294"/>
                  </a:lnTo>
                  <a:lnTo>
                    <a:pt x="98821" y="211"/>
                  </a:lnTo>
                  <a:lnTo>
                    <a:pt x="98297" y="129"/>
                  </a:lnTo>
                  <a:lnTo>
                    <a:pt x="97757" y="74"/>
                  </a:lnTo>
                  <a:lnTo>
                    <a:pt x="97218" y="28"/>
                  </a:lnTo>
                  <a:lnTo>
                    <a:pt x="96679" y="9"/>
                  </a:lnTo>
                  <a:lnTo>
                    <a:pt x="96110" y="0"/>
                  </a:lnTo>
                  <a:lnTo>
                    <a:pt x="961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137aa9371db_0_160"/>
            <p:cNvSpPr/>
            <p:nvPr/>
          </p:nvSpPr>
          <p:spPr>
            <a:xfrm>
              <a:off x="495075" y="-905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137aa9371db_0_160"/>
            <p:cNvSpPr/>
            <p:nvPr/>
          </p:nvSpPr>
          <p:spPr>
            <a:xfrm>
              <a:off x="-17694725" y="-8751950"/>
              <a:ext cx="3214800" cy="331900"/>
            </a:xfrm>
            <a:custGeom>
              <a:avLst/>
              <a:gdLst/>
              <a:ahLst/>
              <a:cxnLst/>
              <a:rect l="l" t="t" r="r" b="b"/>
              <a:pathLst>
                <a:path w="128592" h="13276" extrusionOk="0">
                  <a:moveTo>
                    <a:pt x="10828" y="1"/>
                  </a:moveTo>
                  <a:lnTo>
                    <a:pt x="10274" y="10"/>
                  </a:lnTo>
                  <a:lnTo>
                    <a:pt x="9720" y="37"/>
                  </a:lnTo>
                  <a:lnTo>
                    <a:pt x="9181" y="74"/>
                  </a:lnTo>
                  <a:lnTo>
                    <a:pt x="8642" y="138"/>
                  </a:lnTo>
                  <a:lnTo>
                    <a:pt x="8117" y="212"/>
                  </a:lnTo>
                  <a:lnTo>
                    <a:pt x="7608" y="294"/>
                  </a:lnTo>
                  <a:lnTo>
                    <a:pt x="7099" y="405"/>
                  </a:lnTo>
                  <a:lnTo>
                    <a:pt x="6620" y="524"/>
                  </a:lnTo>
                  <a:lnTo>
                    <a:pt x="6141" y="652"/>
                  </a:lnTo>
                  <a:lnTo>
                    <a:pt x="5661" y="799"/>
                  </a:lnTo>
                  <a:lnTo>
                    <a:pt x="5212" y="965"/>
                  </a:lnTo>
                  <a:lnTo>
                    <a:pt x="4778" y="1130"/>
                  </a:lnTo>
                  <a:lnTo>
                    <a:pt x="4344" y="1323"/>
                  </a:lnTo>
                  <a:lnTo>
                    <a:pt x="3939" y="1515"/>
                  </a:lnTo>
                  <a:lnTo>
                    <a:pt x="3550" y="1727"/>
                  </a:lnTo>
                  <a:lnTo>
                    <a:pt x="3176" y="1947"/>
                  </a:lnTo>
                  <a:lnTo>
                    <a:pt x="2816" y="2176"/>
                  </a:lnTo>
                  <a:lnTo>
                    <a:pt x="2472" y="2415"/>
                  </a:lnTo>
                  <a:lnTo>
                    <a:pt x="2157" y="2663"/>
                  </a:lnTo>
                  <a:lnTo>
                    <a:pt x="1843" y="2929"/>
                  </a:lnTo>
                  <a:lnTo>
                    <a:pt x="1573" y="3195"/>
                  </a:lnTo>
                  <a:lnTo>
                    <a:pt x="1304" y="3471"/>
                  </a:lnTo>
                  <a:lnTo>
                    <a:pt x="1064" y="3765"/>
                  </a:lnTo>
                  <a:lnTo>
                    <a:pt x="854" y="4058"/>
                  </a:lnTo>
                  <a:lnTo>
                    <a:pt x="660" y="4352"/>
                  </a:lnTo>
                  <a:lnTo>
                    <a:pt x="495" y="4664"/>
                  </a:lnTo>
                  <a:lnTo>
                    <a:pt x="345" y="4976"/>
                  </a:lnTo>
                  <a:lnTo>
                    <a:pt x="226" y="5298"/>
                  </a:lnTo>
                  <a:lnTo>
                    <a:pt x="121" y="5628"/>
                  </a:lnTo>
                  <a:lnTo>
                    <a:pt x="61" y="5959"/>
                  </a:lnTo>
                  <a:lnTo>
                    <a:pt x="16" y="6298"/>
                  </a:lnTo>
                  <a:lnTo>
                    <a:pt x="1" y="6638"/>
                  </a:lnTo>
                  <a:lnTo>
                    <a:pt x="16" y="6978"/>
                  </a:lnTo>
                  <a:lnTo>
                    <a:pt x="61" y="7317"/>
                  </a:lnTo>
                  <a:lnTo>
                    <a:pt x="121" y="7648"/>
                  </a:lnTo>
                  <a:lnTo>
                    <a:pt x="226" y="7978"/>
                  </a:lnTo>
                  <a:lnTo>
                    <a:pt x="345" y="8300"/>
                  </a:lnTo>
                  <a:lnTo>
                    <a:pt x="495" y="8612"/>
                  </a:lnTo>
                  <a:lnTo>
                    <a:pt x="660" y="8924"/>
                  </a:lnTo>
                  <a:lnTo>
                    <a:pt x="854" y="9218"/>
                  </a:lnTo>
                  <a:lnTo>
                    <a:pt x="1064" y="9511"/>
                  </a:lnTo>
                  <a:lnTo>
                    <a:pt x="1304" y="9805"/>
                  </a:lnTo>
                  <a:lnTo>
                    <a:pt x="1573" y="10081"/>
                  </a:lnTo>
                  <a:lnTo>
                    <a:pt x="1843" y="10347"/>
                  </a:lnTo>
                  <a:lnTo>
                    <a:pt x="2157" y="10613"/>
                  </a:lnTo>
                  <a:lnTo>
                    <a:pt x="2472" y="10861"/>
                  </a:lnTo>
                  <a:lnTo>
                    <a:pt x="2816" y="11100"/>
                  </a:lnTo>
                  <a:lnTo>
                    <a:pt x="3176" y="11329"/>
                  </a:lnTo>
                  <a:lnTo>
                    <a:pt x="3550" y="11550"/>
                  </a:lnTo>
                  <a:lnTo>
                    <a:pt x="3939" y="11761"/>
                  </a:lnTo>
                  <a:lnTo>
                    <a:pt x="4344" y="11953"/>
                  </a:lnTo>
                  <a:lnTo>
                    <a:pt x="4778" y="12146"/>
                  </a:lnTo>
                  <a:lnTo>
                    <a:pt x="5212" y="12311"/>
                  </a:lnTo>
                  <a:lnTo>
                    <a:pt x="5661" y="12477"/>
                  </a:lnTo>
                  <a:lnTo>
                    <a:pt x="6141" y="12624"/>
                  </a:lnTo>
                  <a:lnTo>
                    <a:pt x="6620" y="12752"/>
                  </a:lnTo>
                  <a:lnTo>
                    <a:pt x="7099" y="12871"/>
                  </a:lnTo>
                  <a:lnTo>
                    <a:pt x="7608" y="12982"/>
                  </a:lnTo>
                  <a:lnTo>
                    <a:pt x="8117" y="13064"/>
                  </a:lnTo>
                  <a:lnTo>
                    <a:pt x="8642" y="13138"/>
                  </a:lnTo>
                  <a:lnTo>
                    <a:pt x="9181" y="13202"/>
                  </a:lnTo>
                  <a:lnTo>
                    <a:pt x="9720" y="13239"/>
                  </a:lnTo>
                  <a:lnTo>
                    <a:pt x="10274" y="13266"/>
                  </a:lnTo>
                  <a:lnTo>
                    <a:pt x="10828" y="13275"/>
                  </a:lnTo>
                  <a:lnTo>
                    <a:pt x="117764" y="13275"/>
                  </a:lnTo>
                  <a:lnTo>
                    <a:pt x="118319" y="13266"/>
                  </a:lnTo>
                  <a:lnTo>
                    <a:pt x="118873" y="13239"/>
                  </a:lnTo>
                  <a:lnTo>
                    <a:pt x="119412" y="13202"/>
                  </a:lnTo>
                  <a:lnTo>
                    <a:pt x="119951" y="13138"/>
                  </a:lnTo>
                  <a:lnTo>
                    <a:pt x="120475" y="13064"/>
                  </a:lnTo>
                  <a:lnTo>
                    <a:pt x="120984" y="12982"/>
                  </a:lnTo>
                  <a:lnTo>
                    <a:pt x="121493" y="12871"/>
                  </a:lnTo>
                  <a:lnTo>
                    <a:pt x="121987" y="12752"/>
                  </a:lnTo>
                  <a:lnTo>
                    <a:pt x="122467" y="12624"/>
                  </a:lnTo>
                  <a:lnTo>
                    <a:pt x="122931" y="12477"/>
                  </a:lnTo>
                  <a:lnTo>
                    <a:pt x="123380" y="12311"/>
                  </a:lnTo>
                  <a:lnTo>
                    <a:pt x="123814" y="12146"/>
                  </a:lnTo>
                  <a:lnTo>
                    <a:pt x="124249" y="11953"/>
                  </a:lnTo>
                  <a:lnTo>
                    <a:pt x="124653" y="11761"/>
                  </a:lnTo>
                  <a:lnTo>
                    <a:pt x="125042" y="11550"/>
                  </a:lnTo>
                  <a:lnTo>
                    <a:pt x="125417" y="11329"/>
                  </a:lnTo>
                  <a:lnTo>
                    <a:pt x="125776" y="11100"/>
                  </a:lnTo>
                  <a:lnTo>
                    <a:pt x="126121" y="10861"/>
                  </a:lnTo>
                  <a:lnTo>
                    <a:pt x="126450" y="10613"/>
                  </a:lnTo>
                  <a:lnTo>
                    <a:pt x="126749" y="10347"/>
                  </a:lnTo>
                  <a:lnTo>
                    <a:pt x="127034" y="10081"/>
                  </a:lnTo>
                  <a:lnTo>
                    <a:pt x="127289" y="9805"/>
                  </a:lnTo>
                  <a:lnTo>
                    <a:pt x="127528" y="9511"/>
                  </a:lnTo>
                  <a:lnTo>
                    <a:pt x="127738" y="9218"/>
                  </a:lnTo>
                  <a:lnTo>
                    <a:pt x="127933" y="8924"/>
                  </a:lnTo>
                  <a:lnTo>
                    <a:pt x="128112" y="8612"/>
                  </a:lnTo>
                  <a:lnTo>
                    <a:pt x="128247" y="8300"/>
                  </a:lnTo>
                  <a:lnTo>
                    <a:pt x="128382" y="7978"/>
                  </a:lnTo>
                  <a:lnTo>
                    <a:pt x="128472" y="7648"/>
                  </a:lnTo>
                  <a:lnTo>
                    <a:pt x="128532" y="7317"/>
                  </a:lnTo>
                  <a:lnTo>
                    <a:pt x="128576" y="6978"/>
                  </a:lnTo>
                  <a:lnTo>
                    <a:pt x="128591" y="6638"/>
                  </a:lnTo>
                  <a:lnTo>
                    <a:pt x="128576" y="6298"/>
                  </a:lnTo>
                  <a:lnTo>
                    <a:pt x="128532" y="5959"/>
                  </a:lnTo>
                  <a:lnTo>
                    <a:pt x="128472" y="5628"/>
                  </a:lnTo>
                  <a:lnTo>
                    <a:pt x="128382" y="5298"/>
                  </a:lnTo>
                  <a:lnTo>
                    <a:pt x="128247" y="4976"/>
                  </a:lnTo>
                  <a:lnTo>
                    <a:pt x="128112" y="4664"/>
                  </a:lnTo>
                  <a:lnTo>
                    <a:pt x="127933" y="4352"/>
                  </a:lnTo>
                  <a:lnTo>
                    <a:pt x="127738" y="4058"/>
                  </a:lnTo>
                  <a:lnTo>
                    <a:pt x="127528" y="3765"/>
                  </a:lnTo>
                  <a:lnTo>
                    <a:pt x="127289" y="3471"/>
                  </a:lnTo>
                  <a:lnTo>
                    <a:pt x="127034" y="3195"/>
                  </a:lnTo>
                  <a:lnTo>
                    <a:pt x="126749" y="2929"/>
                  </a:lnTo>
                  <a:lnTo>
                    <a:pt x="126450" y="2663"/>
                  </a:lnTo>
                  <a:lnTo>
                    <a:pt x="126121" y="2415"/>
                  </a:lnTo>
                  <a:lnTo>
                    <a:pt x="125776" y="2176"/>
                  </a:lnTo>
                  <a:lnTo>
                    <a:pt x="125417" y="1947"/>
                  </a:lnTo>
                  <a:lnTo>
                    <a:pt x="125042" y="1727"/>
                  </a:lnTo>
                  <a:lnTo>
                    <a:pt x="124653" y="1515"/>
                  </a:lnTo>
                  <a:lnTo>
                    <a:pt x="124249" y="1323"/>
                  </a:lnTo>
                  <a:lnTo>
                    <a:pt x="123814" y="1130"/>
                  </a:lnTo>
                  <a:lnTo>
                    <a:pt x="123380" y="965"/>
                  </a:lnTo>
                  <a:lnTo>
                    <a:pt x="122931" y="799"/>
                  </a:lnTo>
                  <a:lnTo>
                    <a:pt x="122467" y="652"/>
                  </a:lnTo>
                  <a:lnTo>
                    <a:pt x="121987" y="524"/>
                  </a:lnTo>
                  <a:lnTo>
                    <a:pt x="121493" y="405"/>
                  </a:lnTo>
                  <a:lnTo>
                    <a:pt x="120984" y="294"/>
                  </a:lnTo>
                  <a:lnTo>
                    <a:pt x="120475" y="212"/>
                  </a:lnTo>
                  <a:lnTo>
                    <a:pt x="119951" y="138"/>
                  </a:lnTo>
                  <a:lnTo>
                    <a:pt x="119412" y="74"/>
                  </a:lnTo>
                  <a:lnTo>
                    <a:pt x="118873" y="37"/>
                  </a:lnTo>
                  <a:lnTo>
                    <a:pt x="118319" y="10"/>
                  </a:lnTo>
                  <a:lnTo>
                    <a:pt x="1177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137aa9371db_0_160"/>
            <p:cNvSpPr/>
            <p:nvPr/>
          </p:nvSpPr>
          <p:spPr>
            <a:xfrm>
              <a:off x="-17694725" y="-8751950"/>
              <a:ext cx="3214800" cy="331900"/>
            </a:xfrm>
            <a:custGeom>
              <a:avLst/>
              <a:gdLst/>
              <a:ahLst/>
              <a:cxnLst/>
              <a:rect l="l" t="t" r="r" b="b"/>
              <a:pathLst>
                <a:path w="128592" h="13276" fill="none" extrusionOk="0">
                  <a:moveTo>
                    <a:pt x="10828" y="13275"/>
                  </a:moveTo>
                  <a:lnTo>
                    <a:pt x="117764" y="13275"/>
                  </a:lnTo>
                  <a:lnTo>
                    <a:pt x="117764" y="13275"/>
                  </a:lnTo>
                  <a:lnTo>
                    <a:pt x="118319" y="13266"/>
                  </a:lnTo>
                  <a:lnTo>
                    <a:pt x="118873" y="13239"/>
                  </a:lnTo>
                  <a:lnTo>
                    <a:pt x="119412" y="13202"/>
                  </a:lnTo>
                  <a:lnTo>
                    <a:pt x="119951" y="13138"/>
                  </a:lnTo>
                  <a:lnTo>
                    <a:pt x="120475" y="13064"/>
                  </a:lnTo>
                  <a:lnTo>
                    <a:pt x="120984" y="12982"/>
                  </a:lnTo>
                  <a:lnTo>
                    <a:pt x="121493" y="12871"/>
                  </a:lnTo>
                  <a:lnTo>
                    <a:pt x="121987" y="12752"/>
                  </a:lnTo>
                  <a:lnTo>
                    <a:pt x="122467" y="12624"/>
                  </a:lnTo>
                  <a:lnTo>
                    <a:pt x="122931" y="12477"/>
                  </a:lnTo>
                  <a:lnTo>
                    <a:pt x="123380" y="12311"/>
                  </a:lnTo>
                  <a:lnTo>
                    <a:pt x="123814" y="12146"/>
                  </a:lnTo>
                  <a:lnTo>
                    <a:pt x="124249" y="11953"/>
                  </a:lnTo>
                  <a:lnTo>
                    <a:pt x="124653" y="11761"/>
                  </a:lnTo>
                  <a:lnTo>
                    <a:pt x="125042" y="11550"/>
                  </a:lnTo>
                  <a:lnTo>
                    <a:pt x="125417" y="11329"/>
                  </a:lnTo>
                  <a:lnTo>
                    <a:pt x="125776" y="11100"/>
                  </a:lnTo>
                  <a:lnTo>
                    <a:pt x="126121" y="10861"/>
                  </a:lnTo>
                  <a:lnTo>
                    <a:pt x="126450" y="10613"/>
                  </a:lnTo>
                  <a:lnTo>
                    <a:pt x="126749" y="10347"/>
                  </a:lnTo>
                  <a:lnTo>
                    <a:pt x="127034" y="10081"/>
                  </a:lnTo>
                  <a:lnTo>
                    <a:pt x="127289" y="9805"/>
                  </a:lnTo>
                  <a:lnTo>
                    <a:pt x="127528" y="9511"/>
                  </a:lnTo>
                  <a:lnTo>
                    <a:pt x="127738" y="9218"/>
                  </a:lnTo>
                  <a:lnTo>
                    <a:pt x="127933" y="8924"/>
                  </a:lnTo>
                  <a:lnTo>
                    <a:pt x="128112" y="8612"/>
                  </a:lnTo>
                  <a:lnTo>
                    <a:pt x="128247" y="8300"/>
                  </a:lnTo>
                  <a:lnTo>
                    <a:pt x="128382" y="7978"/>
                  </a:lnTo>
                  <a:lnTo>
                    <a:pt x="128472" y="7648"/>
                  </a:lnTo>
                  <a:lnTo>
                    <a:pt x="128532" y="7317"/>
                  </a:lnTo>
                  <a:lnTo>
                    <a:pt x="128576" y="6978"/>
                  </a:lnTo>
                  <a:lnTo>
                    <a:pt x="128591" y="6638"/>
                  </a:lnTo>
                  <a:lnTo>
                    <a:pt x="128591" y="6638"/>
                  </a:lnTo>
                  <a:lnTo>
                    <a:pt x="128576" y="6298"/>
                  </a:lnTo>
                  <a:lnTo>
                    <a:pt x="128532" y="5959"/>
                  </a:lnTo>
                  <a:lnTo>
                    <a:pt x="128472" y="5628"/>
                  </a:lnTo>
                  <a:lnTo>
                    <a:pt x="128382" y="5298"/>
                  </a:lnTo>
                  <a:lnTo>
                    <a:pt x="128247" y="4976"/>
                  </a:lnTo>
                  <a:lnTo>
                    <a:pt x="128112" y="4664"/>
                  </a:lnTo>
                  <a:lnTo>
                    <a:pt x="127933" y="4352"/>
                  </a:lnTo>
                  <a:lnTo>
                    <a:pt x="127738" y="4058"/>
                  </a:lnTo>
                  <a:lnTo>
                    <a:pt x="127528" y="3765"/>
                  </a:lnTo>
                  <a:lnTo>
                    <a:pt x="127289" y="3471"/>
                  </a:lnTo>
                  <a:lnTo>
                    <a:pt x="127034" y="3195"/>
                  </a:lnTo>
                  <a:lnTo>
                    <a:pt x="126749" y="2929"/>
                  </a:lnTo>
                  <a:lnTo>
                    <a:pt x="126450" y="2663"/>
                  </a:lnTo>
                  <a:lnTo>
                    <a:pt x="126121" y="2415"/>
                  </a:lnTo>
                  <a:lnTo>
                    <a:pt x="125776" y="2176"/>
                  </a:lnTo>
                  <a:lnTo>
                    <a:pt x="125417" y="1947"/>
                  </a:lnTo>
                  <a:lnTo>
                    <a:pt x="125042" y="1727"/>
                  </a:lnTo>
                  <a:lnTo>
                    <a:pt x="124653" y="1515"/>
                  </a:lnTo>
                  <a:lnTo>
                    <a:pt x="124249" y="1323"/>
                  </a:lnTo>
                  <a:lnTo>
                    <a:pt x="123814" y="1130"/>
                  </a:lnTo>
                  <a:lnTo>
                    <a:pt x="123380" y="965"/>
                  </a:lnTo>
                  <a:lnTo>
                    <a:pt x="122931" y="799"/>
                  </a:lnTo>
                  <a:lnTo>
                    <a:pt x="122467" y="652"/>
                  </a:lnTo>
                  <a:lnTo>
                    <a:pt x="121987" y="524"/>
                  </a:lnTo>
                  <a:lnTo>
                    <a:pt x="121493" y="405"/>
                  </a:lnTo>
                  <a:lnTo>
                    <a:pt x="120984" y="294"/>
                  </a:lnTo>
                  <a:lnTo>
                    <a:pt x="120475" y="212"/>
                  </a:lnTo>
                  <a:lnTo>
                    <a:pt x="119951" y="138"/>
                  </a:lnTo>
                  <a:lnTo>
                    <a:pt x="119412" y="74"/>
                  </a:lnTo>
                  <a:lnTo>
                    <a:pt x="118873" y="37"/>
                  </a:lnTo>
                  <a:lnTo>
                    <a:pt x="118319" y="10"/>
                  </a:lnTo>
                  <a:lnTo>
                    <a:pt x="117764" y="1"/>
                  </a:lnTo>
                  <a:lnTo>
                    <a:pt x="10828" y="1"/>
                  </a:lnTo>
                  <a:lnTo>
                    <a:pt x="10828" y="1"/>
                  </a:lnTo>
                  <a:lnTo>
                    <a:pt x="10274" y="10"/>
                  </a:lnTo>
                  <a:lnTo>
                    <a:pt x="9720" y="37"/>
                  </a:lnTo>
                  <a:lnTo>
                    <a:pt x="9181" y="74"/>
                  </a:lnTo>
                  <a:lnTo>
                    <a:pt x="8642" y="138"/>
                  </a:lnTo>
                  <a:lnTo>
                    <a:pt x="8117" y="212"/>
                  </a:lnTo>
                  <a:lnTo>
                    <a:pt x="7608" y="294"/>
                  </a:lnTo>
                  <a:lnTo>
                    <a:pt x="7099" y="405"/>
                  </a:lnTo>
                  <a:lnTo>
                    <a:pt x="6620" y="524"/>
                  </a:lnTo>
                  <a:lnTo>
                    <a:pt x="6141" y="652"/>
                  </a:lnTo>
                  <a:lnTo>
                    <a:pt x="5661" y="799"/>
                  </a:lnTo>
                  <a:lnTo>
                    <a:pt x="5212" y="965"/>
                  </a:lnTo>
                  <a:lnTo>
                    <a:pt x="4778" y="1130"/>
                  </a:lnTo>
                  <a:lnTo>
                    <a:pt x="4344" y="1323"/>
                  </a:lnTo>
                  <a:lnTo>
                    <a:pt x="3939" y="1515"/>
                  </a:lnTo>
                  <a:lnTo>
                    <a:pt x="3550" y="1727"/>
                  </a:lnTo>
                  <a:lnTo>
                    <a:pt x="3176" y="1947"/>
                  </a:lnTo>
                  <a:lnTo>
                    <a:pt x="2816" y="2176"/>
                  </a:lnTo>
                  <a:lnTo>
                    <a:pt x="2472" y="2415"/>
                  </a:lnTo>
                  <a:lnTo>
                    <a:pt x="2157" y="2663"/>
                  </a:lnTo>
                  <a:lnTo>
                    <a:pt x="1843" y="2929"/>
                  </a:lnTo>
                  <a:lnTo>
                    <a:pt x="1573" y="3195"/>
                  </a:lnTo>
                  <a:lnTo>
                    <a:pt x="1304" y="3471"/>
                  </a:lnTo>
                  <a:lnTo>
                    <a:pt x="1064" y="3765"/>
                  </a:lnTo>
                  <a:lnTo>
                    <a:pt x="854" y="4058"/>
                  </a:lnTo>
                  <a:lnTo>
                    <a:pt x="660" y="4352"/>
                  </a:lnTo>
                  <a:lnTo>
                    <a:pt x="495" y="4664"/>
                  </a:lnTo>
                  <a:lnTo>
                    <a:pt x="345" y="4976"/>
                  </a:lnTo>
                  <a:lnTo>
                    <a:pt x="226" y="5298"/>
                  </a:lnTo>
                  <a:lnTo>
                    <a:pt x="121" y="5628"/>
                  </a:lnTo>
                  <a:lnTo>
                    <a:pt x="61" y="5959"/>
                  </a:lnTo>
                  <a:lnTo>
                    <a:pt x="16" y="6298"/>
                  </a:lnTo>
                  <a:lnTo>
                    <a:pt x="1" y="6638"/>
                  </a:lnTo>
                  <a:lnTo>
                    <a:pt x="1" y="6638"/>
                  </a:lnTo>
                  <a:lnTo>
                    <a:pt x="16" y="6978"/>
                  </a:lnTo>
                  <a:lnTo>
                    <a:pt x="61" y="7317"/>
                  </a:lnTo>
                  <a:lnTo>
                    <a:pt x="121" y="7648"/>
                  </a:lnTo>
                  <a:lnTo>
                    <a:pt x="226" y="7978"/>
                  </a:lnTo>
                  <a:lnTo>
                    <a:pt x="345" y="8300"/>
                  </a:lnTo>
                  <a:lnTo>
                    <a:pt x="495" y="8612"/>
                  </a:lnTo>
                  <a:lnTo>
                    <a:pt x="660" y="8924"/>
                  </a:lnTo>
                  <a:lnTo>
                    <a:pt x="854" y="9218"/>
                  </a:lnTo>
                  <a:lnTo>
                    <a:pt x="1064" y="9511"/>
                  </a:lnTo>
                  <a:lnTo>
                    <a:pt x="1304" y="9805"/>
                  </a:lnTo>
                  <a:lnTo>
                    <a:pt x="1573" y="10081"/>
                  </a:lnTo>
                  <a:lnTo>
                    <a:pt x="1843" y="10347"/>
                  </a:lnTo>
                  <a:lnTo>
                    <a:pt x="2157" y="10613"/>
                  </a:lnTo>
                  <a:lnTo>
                    <a:pt x="2472" y="10861"/>
                  </a:lnTo>
                  <a:lnTo>
                    <a:pt x="2816" y="11100"/>
                  </a:lnTo>
                  <a:lnTo>
                    <a:pt x="3176" y="11329"/>
                  </a:lnTo>
                  <a:lnTo>
                    <a:pt x="3550" y="11550"/>
                  </a:lnTo>
                  <a:lnTo>
                    <a:pt x="3939" y="11761"/>
                  </a:lnTo>
                  <a:lnTo>
                    <a:pt x="4344" y="11953"/>
                  </a:lnTo>
                  <a:lnTo>
                    <a:pt x="4778" y="12146"/>
                  </a:lnTo>
                  <a:lnTo>
                    <a:pt x="5212" y="12311"/>
                  </a:lnTo>
                  <a:lnTo>
                    <a:pt x="5661" y="12477"/>
                  </a:lnTo>
                  <a:lnTo>
                    <a:pt x="6141" y="12624"/>
                  </a:lnTo>
                  <a:lnTo>
                    <a:pt x="6620" y="12752"/>
                  </a:lnTo>
                  <a:lnTo>
                    <a:pt x="7099" y="12871"/>
                  </a:lnTo>
                  <a:lnTo>
                    <a:pt x="7608" y="12982"/>
                  </a:lnTo>
                  <a:lnTo>
                    <a:pt x="8117" y="13064"/>
                  </a:lnTo>
                  <a:lnTo>
                    <a:pt x="8642" y="13138"/>
                  </a:lnTo>
                  <a:lnTo>
                    <a:pt x="9181" y="13202"/>
                  </a:lnTo>
                  <a:lnTo>
                    <a:pt x="9720" y="13239"/>
                  </a:lnTo>
                  <a:lnTo>
                    <a:pt x="10274" y="13266"/>
                  </a:lnTo>
                  <a:lnTo>
                    <a:pt x="10828" y="13275"/>
                  </a:lnTo>
                  <a:lnTo>
                    <a:pt x="10828" y="132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137aa9371db_0_160"/>
            <p:cNvSpPr/>
            <p:nvPr/>
          </p:nvSpPr>
          <p:spPr>
            <a:xfrm>
              <a:off x="-17424050" y="-842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137aa9371db_0_160"/>
            <p:cNvSpPr/>
            <p:nvPr/>
          </p:nvSpPr>
          <p:spPr>
            <a:xfrm>
              <a:off x="-8712700" y="-4828725"/>
              <a:ext cx="541750" cy="331875"/>
            </a:xfrm>
            <a:custGeom>
              <a:avLst/>
              <a:gdLst/>
              <a:ahLst/>
              <a:cxnLst/>
              <a:rect l="l" t="t" r="r" b="b"/>
              <a:pathLst>
                <a:path w="21670" h="13275" extrusionOk="0">
                  <a:moveTo>
                    <a:pt x="10378" y="0"/>
                  </a:moveTo>
                  <a:lnTo>
                    <a:pt x="9824" y="28"/>
                  </a:lnTo>
                  <a:lnTo>
                    <a:pt x="9285" y="64"/>
                  </a:lnTo>
                  <a:lnTo>
                    <a:pt x="8746" y="119"/>
                  </a:lnTo>
                  <a:lnTo>
                    <a:pt x="8222" y="193"/>
                  </a:lnTo>
                  <a:lnTo>
                    <a:pt x="7713" y="275"/>
                  </a:lnTo>
                  <a:lnTo>
                    <a:pt x="7204" y="376"/>
                  </a:lnTo>
                  <a:lnTo>
                    <a:pt x="6709" y="496"/>
                  </a:lnTo>
                  <a:lnTo>
                    <a:pt x="6230" y="624"/>
                  </a:lnTo>
                  <a:lnTo>
                    <a:pt x="5766" y="771"/>
                  </a:lnTo>
                  <a:lnTo>
                    <a:pt x="5302" y="927"/>
                  </a:lnTo>
                  <a:lnTo>
                    <a:pt x="4867" y="1102"/>
                  </a:lnTo>
                  <a:lnTo>
                    <a:pt x="4433" y="1285"/>
                  </a:lnTo>
                  <a:lnTo>
                    <a:pt x="4029" y="1478"/>
                  </a:lnTo>
                  <a:lnTo>
                    <a:pt x="3625" y="1680"/>
                  </a:lnTo>
                  <a:lnTo>
                    <a:pt x="3250" y="1900"/>
                  </a:lnTo>
                  <a:lnTo>
                    <a:pt x="2891" y="2130"/>
                  </a:lnTo>
                  <a:lnTo>
                    <a:pt x="2546" y="2369"/>
                  </a:lnTo>
                  <a:lnTo>
                    <a:pt x="2217" y="2616"/>
                  </a:lnTo>
                  <a:lnTo>
                    <a:pt x="1917" y="2874"/>
                  </a:lnTo>
                  <a:lnTo>
                    <a:pt x="1618" y="3140"/>
                  </a:lnTo>
                  <a:lnTo>
                    <a:pt x="1363" y="3424"/>
                  </a:lnTo>
                  <a:lnTo>
                    <a:pt x="1124" y="3709"/>
                  </a:lnTo>
                  <a:lnTo>
                    <a:pt x="899" y="4003"/>
                  </a:lnTo>
                  <a:lnTo>
                    <a:pt x="704" y="4296"/>
                  </a:lnTo>
                  <a:lnTo>
                    <a:pt x="525" y="4609"/>
                  </a:lnTo>
                  <a:lnTo>
                    <a:pt x="375" y="4921"/>
                  </a:lnTo>
                  <a:lnTo>
                    <a:pt x="240" y="5242"/>
                  </a:lnTo>
                  <a:lnTo>
                    <a:pt x="150" y="5563"/>
                  </a:lnTo>
                  <a:lnTo>
                    <a:pt x="75" y="5903"/>
                  </a:lnTo>
                  <a:lnTo>
                    <a:pt x="31" y="6234"/>
                  </a:lnTo>
                  <a:lnTo>
                    <a:pt x="1" y="6573"/>
                  </a:lnTo>
                  <a:lnTo>
                    <a:pt x="16" y="6922"/>
                  </a:lnTo>
                  <a:lnTo>
                    <a:pt x="60" y="7253"/>
                  </a:lnTo>
                  <a:lnTo>
                    <a:pt x="120" y="7592"/>
                  </a:lnTo>
                  <a:lnTo>
                    <a:pt x="210" y="7914"/>
                  </a:lnTo>
                  <a:lnTo>
                    <a:pt x="330" y="8235"/>
                  </a:lnTo>
                  <a:lnTo>
                    <a:pt x="465" y="8556"/>
                  </a:lnTo>
                  <a:lnTo>
                    <a:pt x="630" y="8859"/>
                  </a:lnTo>
                  <a:lnTo>
                    <a:pt x="824" y="9162"/>
                  </a:lnTo>
                  <a:lnTo>
                    <a:pt x="1034" y="9456"/>
                  </a:lnTo>
                  <a:lnTo>
                    <a:pt x="1273" y="9750"/>
                  </a:lnTo>
                  <a:lnTo>
                    <a:pt x="1528" y="10025"/>
                  </a:lnTo>
                  <a:lnTo>
                    <a:pt x="1798" y="10300"/>
                  </a:lnTo>
                  <a:lnTo>
                    <a:pt x="2097" y="10557"/>
                  </a:lnTo>
                  <a:lnTo>
                    <a:pt x="2427" y="10814"/>
                  </a:lnTo>
                  <a:lnTo>
                    <a:pt x="2756" y="11053"/>
                  </a:lnTo>
                  <a:lnTo>
                    <a:pt x="3115" y="11292"/>
                  </a:lnTo>
                  <a:lnTo>
                    <a:pt x="3490" y="11512"/>
                  </a:lnTo>
                  <a:lnTo>
                    <a:pt x="3879" y="11723"/>
                  </a:lnTo>
                  <a:lnTo>
                    <a:pt x="4283" y="11916"/>
                  </a:lnTo>
                  <a:lnTo>
                    <a:pt x="4703" y="12109"/>
                  </a:lnTo>
                  <a:lnTo>
                    <a:pt x="5137" y="12283"/>
                  </a:lnTo>
                  <a:lnTo>
                    <a:pt x="5586" y="12449"/>
                  </a:lnTo>
                  <a:lnTo>
                    <a:pt x="6050" y="12595"/>
                  </a:lnTo>
                  <a:lnTo>
                    <a:pt x="6530" y="12733"/>
                  </a:lnTo>
                  <a:lnTo>
                    <a:pt x="7024" y="12853"/>
                  </a:lnTo>
                  <a:lnTo>
                    <a:pt x="7518" y="12963"/>
                  </a:lnTo>
                  <a:lnTo>
                    <a:pt x="8042" y="13054"/>
                  </a:lnTo>
                  <a:lnTo>
                    <a:pt x="8551" y="13128"/>
                  </a:lnTo>
                  <a:lnTo>
                    <a:pt x="9090" y="13192"/>
                  </a:lnTo>
                  <a:lnTo>
                    <a:pt x="9630" y="13238"/>
                  </a:lnTo>
                  <a:lnTo>
                    <a:pt x="10184" y="13266"/>
                  </a:lnTo>
                  <a:lnTo>
                    <a:pt x="10738" y="13275"/>
                  </a:lnTo>
                  <a:lnTo>
                    <a:pt x="11292" y="13266"/>
                  </a:lnTo>
                  <a:lnTo>
                    <a:pt x="11846" y="13247"/>
                  </a:lnTo>
                  <a:lnTo>
                    <a:pt x="12385" y="13211"/>
                  </a:lnTo>
                  <a:lnTo>
                    <a:pt x="12924" y="13155"/>
                  </a:lnTo>
                  <a:lnTo>
                    <a:pt x="13448" y="13082"/>
                  </a:lnTo>
                  <a:lnTo>
                    <a:pt x="13957" y="12990"/>
                  </a:lnTo>
                  <a:lnTo>
                    <a:pt x="14466" y="12889"/>
                  </a:lnTo>
                  <a:lnTo>
                    <a:pt x="14961" y="12779"/>
                  </a:lnTo>
                  <a:lnTo>
                    <a:pt x="15440" y="12641"/>
                  </a:lnTo>
                  <a:lnTo>
                    <a:pt x="15919" y="12504"/>
                  </a:lnTo>
                  <a:lnTo>
                    <a:pt x="16368" y="12348"/>
                  </a:lnTo>
                  <a:lnTo>
                    <a:pt x="16818" y="12173"/>
                  </a:lnTo>
                  <a:lnTo>
                    <a:pt x="17237" y="11990"/>
                  </a:lnTo>
                  <a:lnTo>
                    <a:pt x="17656" y="11797"/>
                  </a:lnTo>
                  <a:lnTo>
                    <a:pt x="18045" y="11586"/>
                  </a:lnTo>
                  <a:lnTo>
                    <a:pt x="18420" y="11374"/>
                  </a:lnTo>
                  <a:lnTo>
                    <a:pt x="18794" y="11145"/>
                  </a:lnTo>
                  <a:lnTo>
                    <a:pt x="19139" y="10906"/>
                  </a:lnTo>
                  <a:lnTo>
                    <a:pt x="19453" y="10658"/>
                  </a:lnTo>
                  <a:lnTo>
                    <a:pt x="19768" y="10401"/>
                  </a:lnTo>
                  <a:lnTo>
                    <a:pt x="20052" y="10126"/>
                  </a:lnTo>
                  <a:lnTo>
                    <a:pt x="20322" y="9851"/>
                  </a:lnTo>
                  <a:lnTo>
                    <a:pt x="20561" y="9566"/>
                  </a:lnTo>
                  <a:lnTo>
                    <a:pt x="20786" y="9272"/>
                  </a:lnTo>
                  <a:lnTo>
                    <a:pt x="20981" y="8978"/>
                  </a:lnTo>
                  <a:lnTo>
                    <a:pt x="21160" y="8666"/>
                  </a:lnTo>
                  <a:lnTo>
                    <a:pt x="21310" y="8354"/>
                  </a:lnTo>
                  <a:lnTo>
                    <a:pt x="21430" y="8033"/>
                  </a:lnTo>
                  <a:lnTo>
                    <a:pt x="21535" y="7702"/>
                  </a:lnTo>
                  <a:lnTo>
                    <a:pt x="21610" y="7372"/>
                  </a:lnTo>
                  <a:lnTo>
                    <a:pt x="21654" y="7041"/>
                  </a:lnTo>
                  <a:lnTo>
                    <a:pt x="21669" y="6693"/>
                  </a:lnTo>
                  <a:lnTo>
                    <a:pt x="21669" y="6353"/>
                  </a:lnTo>
                  <a:lnTo>
                    <a:pt x="21625" y="6022"/>
                  </a:lnTo>
                  <a:lnTo>
                    <a:pt x="21565" y="5683"/>
                  </a:lnTo>
                  <a:lnTo>
                    <a:pt x="21475" y="5361"/>
                  </a:lnTo>
                  <a:lnTo>
                    <a:pt x="21355" y="5040"/>
                  </a:lnTo>
                  <a:lnTo>
                    <a:pt x="21220" y="4719"/>
                  </a:lnTo>
                  <a:lnTo>
                    <a:pt x="21040" y="4407"/>
                  </a:lnTo>
                  <a:lnTo>
                    <a:pt x="20861" y="4113"/>
                  </a:lnTo>
                  <a:lnTo>
                    <a:pt x="20651" y="3810"/>
                  </a:lnTo>
                  <a:lnTo>
                    <a:pt x="20412" y="3525"/>
                  </a:lnTo>
                  <a:lnTo>
                    <a:pt x="20157" y="3250"/>
                  </a:lnTo>
                  <a:lnTo>
                    <a:pt x="19872" y="2974"/>
                  </a:lnTo>
                  <a:lnTo>
                    <a:pt x="19573" y="2717"/>
                  </a:lnTo>
                  <a:lnTo>
                    <a:pt x="19258" y="2460"/>
                  </a:lnTo>
                  <a:lnTo>
                    <a:pt x="18929" y="2222"/>
                  </a:lnTo>
                  <a:lnTo>
                    <a:pt x="18570" y="1983"/>
                  </a:lnTo>
                  <a:lnTo>
                    <a:pt x="18195" y="1763"/>
                  </a:lnTo>
                  <a:lnTo>
                    <a:pt x="17806" y="1552"/>
                  </a:lnTo>
                  <a:lnTo>
                    <a:pt x="17402" y="1350"/>
                  </a:lnTo>
                  <a:lnTo>
                    <a:pt x="16982" y="1166"/>
                  </a:lnTo>
                  <a:lnTo>
                    <a:pt x="16533" y="992"/>
                  </a:lnTo>
                  <a:lnTo>
                    <a:pt x="16084" y="826"/>
                  </a:lnTo>
                  <a:lnTo>
                    <a:pt x="15620" y="679"/>
                  </a:lnTo>
                  <a:lnTo>
                    <a:pt x="15140" y="542"/>
                  </a:lnTo>
                  <a:lnTo>
                    <a:pt x="14646" y="422"/>
                  </a:lnTo>
                  <a:lnTo>
                    <a:pt x="14152" y="312"/>
                  </a:lnTo>
                  <a:lnTo>
                    <a:pt x="13643" y="220"/>
                  </a:lnTo>
                  <a:lnTo>
                    <a:pt x="13119" y="147"/>
                  </a:lnTo>
                  <a:lnTo>
                    <a:pt x="12580" y="83"/>
                  </a:lnTo>
                  <a:lnTo>
                    <a:pt x="12040" y="37"/>
                  </a:lnTo>
                  <a:lnTo>
                    <a:pt x="11486" y="9"/>
                  </a:lnTo>
                  <a:lnTo>
                    <a:pt x="109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137aa9371db_0_160"/>
            <p:cNvSpPr/>
            <p:nvPr/>
          </p:nvSpPr>
          <p:spPr>
            <a:xfrm>
              <a:off x="-8712700" y="-4828725"/>
              <a:ext cx="541750" cy="331875"/>
            </a:xfrm>
            <a:custGeom>
              <a:avLst/>
              <a:gdLst/>
              <a:ahLst/>
              <a:cxnLst/>
              <a:rect l="l" t="t" r="r" b="b"/>
              <a:pathLst>
                <a:path w="21670" h="13275" fill="none" extrusionOk="0">
                  <a:moveTo>
                    <a:pt x="10932" y="0"/>
                  </a:moveTo>
                  <a:lnTo>
                    <a:pt x="10932" y="0"/>
                  </a:lnTo>
                  <a:lnTo>
                    <a:pt x="11486" y="9"/>
                  </a:lnTo>
                  <a:lnTo>
                    <a:pt x="12040" y="37"/>
                  </a:lnTo>
                  <a:lnTo>
                    <a:pt x="12580" y="83"/>
                  </a:lnTo>
                  <a:lnTo>
                    <a:pt x="13119" y="147"/>
                  </a:lnTo>
                  <a:lnTo>
                    <a:pt x="13643" y="220"/>
                  </a:lnTo>
                  <a:lnTo>
                    <a:pt x="14152" y="312"/>
                  </a:lnTo>
                  <a:lnTo>
                    <a:pt x="14646" y="422"/>
                  </a:lnTo>
                  <a:lnTo>
                    <a:pt x="15140" y="542"/>
                  </a:lnTo>
                  <a:lnTo>
                    <a:pt x="15620" y="679"/>
                  </a:lnTo>
                  <a:lnTo>
                    <a:pt x="16084" y="826"/>
                  </a:lnTo>
                  <a:lnTo>
                    <a:pt x="16533" y="992"/>
                  </a:lnTo>
                  <a:lnTo>
                    <a:pt x="16982" y="1166"/>
                  </a:lnTo>
                  <a:lnTo>
                    <a:pt x="17402" y="1350"/>
                  </a:lnTo>
                  <a:lnTo>
                    <a:pt x="17806" y="1552"/>
                  </a:lnTo>
                  <a:lnTo>
                    <a:pt x="18195" y="1763"/>
                  </a:lnTo>
                  <a:lnTo>
                    <a:pt x="18570" y="1983"/>
                  </a:lnTo>
                  <a:lnTo>
                    <a:pt x="18929" y="2222"/>
                  </a:lnTo>
                  <a:lnTo>
                    <a:pt x="19258" y="2460"/>
                  </a:lnTo>
                  <a:lnTo>
                    <a:pt x="19573" y="2717"/>
                  </a:lnTo>
                  <a:lnTo>
                    <a:pt x="19872" y="2974"/>
                  </a:lnTo>
                  <a:lnTo>
                    <a:pt x="20157" y="3250"/>
                  </a:lnTo>
                  <a:lnTo>
                    <a:pt x="20412" y="3525"/>
                  </a:lnTo>
                  <a:lnTo>
                    <a:pt x="20651" y="3810"/>
                  </a:lnTo>
                  <a:lnTo>
                    <a:pt x="20861" y="4113"/>
                  </a:lnTo>
                  <a:lnTo>
                    <a:pt x="21040" y="4407"/>
                  </a:lnTo>
                  <a:lnTo>
                    <a:pt x="21220" y="4719"/>
                  </a:lnTo>
                  <a:lnTo>
                    <a:pt x="21355" y="5040"/>
                  </a:lnTo>
                  <a:lnTo>
                    <a:pt x="21475" y="5361"/>
                  </a:lnTo>
                  <a:lnTo>
                    <a:pt x="21565" y="5683"/>
                  </a:lnTo>
                  <a:lnTo>
                    <a:pt x="21625" y="6022"/>
                  </a:lnTo>
                  <a:lnTo>
                    <a:pt x="21669" y="6353"/>
                  </a:lnTo>
                  <a:lnTo>
                    <a:pt x="21669" y="6693"/>
                  </a:lnTo>
                  <a:lnTo>
                    <a:pt x="21669" y="6693"/>
                  </a:lnTo>
                  <a:lnTo>
                    <a:pt x="21654" y="7041"/>
                  </a:lnTo>
                  <a:lnTo>
                    <a:pt x="21610" y="7372"/>
                  </a:lnTo>
                  <a:lnTo>
                    <a:pt x="21535" y="7702"/>
                  </a:lnTo>
                  <a:lnTo>
                    <a:pt x="21430" y="8033"/>
                  </a:lnTo>
                  <a:lnTo>
                    <a:pt x="21310" y="8354"/>
                  </a:lnTo>
                  <a:lnTo>
                    <a:pt x="21160" y="8666"/>
                  </a:lnTo>
                  <a:lnTo>
                    <a:pt x="20981" y="8978"/>
                  </a:lnTo>
                  <a:lnTo>
                    <a:pt x="20786" y="9272"/>
                  </a:lnTo>
                  <a:lnTo>
                    <a:pt x="20561" y="9566"/>
                  </a:lnTo>
                  <a:lnTo>
                    <a:pt x="20322" y="9851"/>
                  </a:lnTo>
                  <a:lnTo>
                    <a:pt x="20052" y="10126"/>
                  </a:lnTo>
                  <a:lnTo>
                    <a:pt x="19768" y="10401"/>
                  </a:lnTo>
                  <a:lnTo>
                    <a:pt x="19453" y="10658"/>
                  </a:lnTo>
                  <a:lnTo>
                    <a:pt x="19139" y="10906"/>
                  </a:lnTo>
                  <a:lnTo>
                    <a:pt x="18794" y="11145"/>
                  </a:lnTo>
                  <a:lnTo>
                    <a:pt x="18420" y="11374"/>
                  </a:lnTo>
                  <a:lnTo>
                    <a:pt x="18045" y="11586"/>
                  </a:lnTo>
                  <a:lnTo>
                    <a:pt x="17656" y="11797"/>
                  </a:lnTo>
                  <a:lnTo>
                    <a:pt x="17237" y="11990"/>
                  </a:lnTo>
                  <a:lnTo>
                    <a:pt x="16818" y="12173"/>
                  </a:lnTo>
                  <a:lnTo>
                    <a:pt x="16368" y="12348"/>
                  </a:lnTo>
                  <a:lnTo>
                    <a:pt x="15919" y="12504"/>
                  </a:lnTo>
                  <a:lnTo>
                    <a:pt x="15440" y="12641"/>
                  </a:lnTo>
                  <a:lnTo>
                    <a:pt x="14961" y="12779"/>
                  </a:lnTo>
                  <a:lnTo>
                    <a:pt x="14466" y="12889"/>
                  </a:lnTo>
                  <a:lnTo>
                    <a:pt x="13957" y="12990"/>
                  </a:lnTo>
                  <a:lnTo>
                    <a:pt x="13448" y="13082"/>
                  </a:lnTo>
                  <a:lnTo>
                    <a:pt x="12924" y="13155"/>
                  </a:lnTo>
                  <a:lnTo>
                    <a:pt x="12385" y="13211"/>
                  </a:lnTo>
                  <a:lnTo>
                    <a:pt x="11846" y="13247"/>
                  </a:lnTo>
                  <a:lnTo>
                    <a:pt x="11292" y="13266"/>
                  </a:lnTo>
                  <a:lnTo>
                    <a:pt x="10738" y="13275"/>
                  </a:lnTo>
                  <a:lnTo>
                    <a:pt x="10738" y="13275"/>
                  </a:lnTo>
                  <a:lnTo>
                    <a:pt x="10184" y="13266"/>
                  </a:lnTo>
                  <a:lnTo>
                    <a:pt x="9630" y="13238"/>
                  </a:lnTo>
                  <a:lnTo>
                    <a:pt x="9090" y="13192"/>
                  </a:lnTo>
                  <a:lnTo>
                    <a:pt x="8551" y="13128"/>
                  </a:lnTo>
                  <a:lnTo>
                    <a:pt x="8042" y="13054"/>
                  </a:lnTo>
                  <a:lnTo>
                    <a:pt x="7518" y="12963"/>
                  </a:lnTo>
                  <a:lnTo>
                    <a:pt x="7024" y="12853"/>
                  </a:lnTo>
                  <a:lnTo>
                    <a:pt x="6530" y="12733"/>
                  </a:lnTo>
                  <a:lnTo>
                    <a:pt x="6050" y="12595"/>
                  </a:lnTo>
                  <a:lnTo>
                    <a:pt x="5586" y="12449"/>
                  </a:lnTo>
                  <a:lnTo>
                    <a:pt x="5137" y="12283"/>
                  </a:lnTo>
                  <a:lnTo>
                    <a:pt x="4703" y="12109"/>
                  </a:lnTo>
                  <a:lnTo>
                    <a:pt x="4283" y="11916"/>
                  </a:lnTo>
                  <a:lnTo>
                    <a:pt x="3879" y="11723"/>
                  </a:lnTo>
                  <a:lnTo>
                    <a:pt x="3490" y="11512"/>
                  </a:lnTo>
                  <a:lnTo>
                    <a:pt x="3115" y="11292"/>
                  </a:lnTo>
                  <a:lnTo>
                    <a:pt x="2756" y="11053"/>
                  </a:lnTo>
                  <a:lnTo>
                    <a:pt x="2427" y="10814"/>
                  </a:lnTo>
                  <a:lnTo>
                    <a:pt x="2097" y="10557"/>
                  </a:lnTo>
                  <a:lnTo>
                    <a:pt x="1798" y="10300"/>
                  </a:lnTo>
                  <a:lnTo>
                    <a:pt x="1528" y="10025"/>
                  </a:lnTo>
                  <a:lnTo>
                    <a:pt x="1273" y="9750"/>
                  </a:lnTo>
                  <a:lnTo>
                    <a:pt x="1034" y="9456"/>
                  </a:lnTo>
                  <a:lnTo>
                    <a:pt x="824" y="9162"/>
                  </a:lnTo>
                  <a:lnTo>
                    <a:pt x="630" y="8859"/>
                  </a:lnTo>
                  <a:lnTo>
                    <a:pt x="465" y="8556"/>
                  </a:lnTo>
                  <a:lnTo>
                    <a:pt x="330" y="8235"/>
                  </a:lnTo>
                  <a:lnTo>
                    <a:pt x="210" y="7914"/>
                  </a:lnTo>
                  <a:lnTo>
                    <a:pt x="120" y="7592"/>
                  </a:lnTo>
                  <a:lnTo>
                    <a:pt x="60" y="7253"/>
                  </a:lnTo>
                  <a:lnTo>
                    <a:pt x="16" y="6922"/>
                  </a:lnTo>
                  <a:lnTo>
                    <a:pt x="1" y="6573"/>
                  </a:lnTo>
                  <a:lnTo>
                    <a:pt x="1" y="6573"/>
                  </a:lnTo>
                  <a:lnTo>
                    <a:pt x="31" y="6234"/>
                  </a:lnTo>
                  <a:lnTo>
                    <a:pt x="75" y="5903"/>
                  </a:lnTo>
                  <a:lnTo>
                    <a:pt x="150" y="5563"/>
                  </a:lnTo>
                  <a:lnTo>
                    <a:pt x="240" y="5242"/>
                  </a:lnTo>
                  <a:lnTo>
                    <a:pt x="375" y="4921"/>
                  </a:lnTo>
                  <a:lnTo>
                    <a:pt x="525" y="4609"/>
                  </a:lnTo>
                  <a:lnTo>
                    <a:pt x="704" y="4296"/>
                  </a:lnTo>
                  <a:lnTo>
                    <a:pt x="899" y="4003"/>
                  </a:lnTo>
                  <a:lnTo>
                    <a:pt x="1124" y="3709"/>
                  </a:lnTo>
                  <a:lnTo>
                    <a:pt x="1363" y="3424"/>
                  </a:lnTo>
                  <a:lnTo>
                    <a:pt x="1618" y="3140"/>
                  </a:lnTo>
                  <a:lnTo>
                    <a:pt x="1917" y="2874"/>
                  </a:lnTo>
                  <a:lnTo>
                    <a:pt x="2217" y="2616"/>
                  </a:lnTo>
                  <a:lnTo>
                    <a:pt x="2546" y="2369"/>
                  </a:lnTo>
                  <a:lnTo>
                    <a:pt x="2891" y="2130"/>
                  </a:lnTo>
                  <a:lnTo>
                    <a:pt x="3250" y="1900"/>
                  </a:lnTo>
                  <a:lnTo>
                    <a:pt x="3625" y="1680"/>
                  </a:lnTo>
                  <a:lnTo>
                    <a:pt x="4029" y="1478"/>
                  </a:lnTo>
                  <a:lnTo>
                    <a:pt x="4433" y="1285"/>
                  </a:lnTo>
                  <a:lnTo>
                    <a:pt x="4867" y="1102"/>
                  </a:lnTo>
                  <a:lnTo>
                    <a:pt x="5302" y="927"/>
                  </a:lnTo>
                  <a:lnTo>
                    <a:pt x="5766" y="771"/>
                  </a:lnTo>
                  <a:lnTo>
                    <a:pt x="6230" y="624"/>
                  </a:lnTo>
                  <a:lnTo>
                    <a:pt x="6709" y="496"/>
                  </a:lnTo>
                  <a:lnTo>
                    <a:pt x="7204" y="376"/>
                  </a:lnTo>
                  <a:lnTo>
                    <a:pt x="7713" y="275"/>
                  </a:lnTo>
                  <a:lnTo>
                    <a:pt x="8222" y="193"/>
                  </a:lnTo>
                  <a:lnTo>
                    <a:pt x="8746" y="119"/>
                  </a:lnTo>
                  <a:lnTo>
                    <a:pt x="9285" y="64"/>
                  </a:lnTo>
                  <a:lnTo>
                    <a:pt x="9824" y="28"/>
                  </a:lnTo>
                  <a:lnTo>
                    <a:pt x="10378" y="0"/>
                  </a:lnTo>
                  <a:lnTo>
                    <a:pt x="10932" y="0"/>
                  </a:lnTo>
                  <a:lnTo>
                    <a:pt x="109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137aa9371db_0_160"/>
            <p:cNvSpPr/>
            <p:nvPr/>
          </p:nvSpPr>
          <p:spPr>
            <a:xfrm>
              <a:off x="-8439400" y="-4828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79" name="Google Shape;1479;g137aa9371db_0_160"/>
          <p:cNvCxnSpPr>
            <a:stCxn id="1265" idx="2"/>
            <a:endCxn id="1349" idx="0"/>
          </p:cNvCxnSpPr>
          <p:nvPr/>
        </p:nvCxnSpPr>
        <p:spPr>
          <a:xfrm rot="5400000">
            <a:off x="3240600" y="2008025"/>
            <a:ext cx="681000" cy="1957500"/>
          </a:xfrm>
          <a:prstGeom prst="bentConnector3">
            <a:avLst>
              <a:gd name="adj1" fmla="val 49994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80" name="Google Shape;1480;g137aa9371db_0_160"/>
          <p:cNvCxnSpPr>
            <a:stCxn id="1265" idx="2"/>
            <a:endCxn id="1351" idx="0"/>
          </p:cNvCxnSpPr>
          <p:nvPr/>
        </p:nvCxnSpPr>
        <p:spPr>
          <a:xfrm rot="-5400000" flipH="1">
            <a:off x="5337600" y="1868525"/>
            <a:ext cx="681000" cy="2236500"/>
          </a:xfrm>
          <a:prstGeom prst="bentConnector3">
            <a:avLst>
              <a:gd name="adj1" fmla="val 49994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1" name="Google Shape;1481;g137aa9371db_0_160"/>
          <p:cNvSpPr txBox="1">
            <a:spLocks noGrp="1"/>
          </p:cNvSpPr>
          <p:nvPr>
            <p:ph type="title"/>
          </p:nvPr>
        </p:nvSpPr>
        <p:spPr>
          <a:xfrm>
            <a:off x="1253850" y="2724823"/>
            <a:ext cx="1396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</a:pPr>
            <a:r>
              <a:rPr lang="en"/>
              <a:t>7/8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482" name="Google Shape;1482;g137aa9371db_0_160"/>
          <p:cNvSpPr txBox="1">
            <a:spLocks noGrp="1"/>
          </p:cNvSpPr>
          <p:nvPr>
            <p:ph type="title"/>
          </p:nvPr>
        </p:nvSpPr>
        <p:spPr>
          <a:xfrm>
            <a:off x="6670550" y="2724823"/>
            <a:ext cx="1396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</a:pPr>
            <a:r>
              <a:rPr lang="en"/>
              <a:t>1/8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483" name="Google Shape;1483;g137aa9371db_0_160"/>
          <p:cNvSpPr txBox="1">
            <a:spLocks noGrp="1"/>
          </p:cNvSpPr>
          <p:nvPr>
            <p:ph type="title"/>
          </p:nvPr>
        </p:nvSpPr>
        <p:spPr>
          <a:xfrm>
            <a:off x="2712900" y="4219700"/>
            <a:ext cx="37182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</a:pPr>
            <a:r>
              <a:rPr lang="en"/>
              <a:t>random_state = 0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37aa9371db_0_665"/>
          <p:cNvSpPr txBox="1">
            <a:spLocks noGrp="1"/>
          </p:cNvSpPr>
          <p:nvPr>
            <p:ph type="title"/>
          </p:nvPr>
        </p:nvSpPr>
        <p:spPr>
          <a:xfrm>
            <a:off x="720000" y="264942"/>
            <a:ext cx="7704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000" b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MODELLI DI REGRESSIONE</a:t>
            </a:r>
            <a:endParaRPr sz="2800" b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9" name="Google Shape;1489;g137aa9371db_0_665"/>
          <p:cNvSpPr txBox="1">
            <a:spLocks noGrp="1"/>
          </p:cNvSpPr>
          <p:nvPr>
            <p:ph type="title"/>
          </p:nvPr>
        </p:nvSpPr>
        <p:spPr>
          <a:xfrm>
            <a:off x="720000" y="890950"/>
            <a:ext cx="77040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accent5"/>
                </a:solidFill>
              </a:rPr>
              <a:t>Addestramento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1490" name="Google Shape;1490;g137aa9371db_0_665"/>
          <p:cNvCxnSpPr/>
          <p:nvPr/>
        </p:nvCxnSpPr>
        <p:spPr>
          <a:xfrm rot="10800000" flipH="1">
            <a:off x="1423050" y="954650"/>
            <a:ext cx="6273600" cy="17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1" name="Google Shape;1491;g137aa9371db_0_665"/>
          <p:cNvSpPr txBox="1"/>
          <p:nvPr/>
        </p:nvSpPr>
        <p:spPr>
          <a:xfrm>
            <a:off x="525450" y="1527125"/>
            <a:ext cx="78606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Per ciascuno dei modelli, degli angoli di Eulero e delle percentuali di varianza: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2" name="Google Shape;1492;g137aa9371db_0_665"/>
          <p:cNvSpPr/>
          <p:nvPr/>
        </p:nvSpPr>
        <p:spPr>
          <a:xfrm>
            <a:off x="1297213" y="2257225"/>
            <a:ext cx="932400" cy="1161900"/>
          </a:xfrm>
          <a:prstGeom prst="can">
            <a:avLst>
              <a:gd name="adj" fmla="val 250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g137aa9371db_0_665"/>
          <p:cNvSpPr/>
          <p:nvPr/>
        </p:nvSpPr>
        <p:spPr>
          <a:xfrm>
            <a:off x="3715188" y="2334925"/>
            <a:ext cx="1110000" cy="1006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g137aa9371db_0_665"/>
          <p:cNvSpPr/>
          <p:nvPr/>
        </p:nvSpPr>
        <p:spPr>
          <a:xfrm>
            <a:off x="6160113" y="2334913"/>
            <a:ext cx="1927200" cy="1006500"/>
          </a:xfrm>
          <a:prstGeom prst="roundRect">
            <a:avLst>
              <a:gd name="adj" fmla="val 61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5" name="Google Shape;1495;g137aa9371db_0_665"/>
          <p:cNvCxnSpPr>
            <a:stCxn id="1492" idx="4"/>
            <a:endCxn id="1493" idx="1"/>
          </p:cNvCxnSpPr>
          <p:nvPr/>
        </p:nvCxnSpPr>
        <p:spPr>
          <a:xfrm>
            <a:off x="2229613" y="2838175"/>
            <a:ext cx="1485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6" name="Google Shape;1496;g137aa9371db_0_665"/>
          <p:cNvCxnSpPr>
            <a:stCxn id="1493" idx="3"/>
            <a:endCxn id="1494" idx="1"/>
          </p:cNvCxnSpPr>
          <p:nvPr/>
        </p:nvCxnSpPr>
        <p:spPr>
          <a:xfrm>
            <a:off x="4825188" y="2838175"/>
            <a:ext cx="1335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97" name="Google Shape;1497;g137aa9371db_0_665"/>
          <p:cNvSpPr txBox="1"/>
          <p:nvPr/>
        </p:nvSpPr>
        <p:spPr>
          <a:xfrm>
            <a:off x="1430438" y="2664275"/>
            <a:ext cx="63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8" name="Google Shape;1498;g137aa9371db_0_665"/>
          <p:cNvSpPr txBox="1">
            <a:spLocks noGrp="1"/>
          </p:cNvSpPr>
          <p:nvPr>
            <p:ph type="title"/>
          </p:nvPr>
        </p:nvSpPr>
        <p:spPr>
          <a:xfrm>
            <a:off x="1371588" y="2494675"/>
            <a:ext cx="754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200">
                <a:solidFill>
                  <a:schemeClr val="accent1"/>
                </a:solidFill>
              </a:rPr>
              <a:t>Train set</a:t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1499" name="Google Shape;1499;g137aa9371db_0_665"/>
          <p:cNvSpPr txBox="1">
            <a:spLocks noGrp="1"/>
          </p:cNvSpPr>
          <p:nvPr>
            <p:ph type="title"/>
          </p:nvPr>
        </p:nvSpPr>
        <p:spPr>
          <a:xfrm>
            <a:off x="3893025" y="2544575"/>
            <a:ext cx="754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800">
                <a:solidFill>
                  <a:schemeClr val="accent1"/>
                </a:solidFill>
              </a:rPr>
              <a:t>PCA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500" name="Google Shape;1500;g137aa9371db_0_665"/>
          <p:cNvSpPr txBox="1">
            <a:spLocks noGrp="1"/>
          </p:cNvSpPr>
          <p:nvPr>
            <p:ph type="title"/>
          </p:nvPr>
        </p:nvSpPr>
        <p:spPr>
          <a:xfrm>
            <a:off x="6338176" y="2544575"/>
            <a:ext cx="15567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800">
                <a:solidFill>
                  <a:schemeClr val="accent1"/>
                </a:solidFill>
              </a:rPr>
              <a:t>Model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501" name="Google Shape;1501;g137aa9371db_0_665"/>
          <p:cNvSpPr txBox="1"/>
          <p:nvPr/>
        </p:nvSpPr>
        <p:spPr>
          <a:xfrm>
            <a:off x="2434360" y="2433587"/>
            <a:ext cx="9723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PCA fit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2" name="Google Shape;1502;g137aa9371db_0_665"/>
          <p:cNvSpPr txBox="1"/>
          <p:nvPr/>
        </p:nvSpPr>
        <p:spPr>
          <a:xfrm>
            <a:off x="4828046" y="2428028"/>
            <a:ext cx="1329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Model fit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3" name="Google Shape;1503;g137aa9371db_0_665"/>
          <p:cNvSpPr txBox="1"/>
          <p:nvPr/>
        </p:nvSpPr>
        <p:spPr>
          <a:xfrm>
            <a:off x="4679312" y="3786575"/>
            <a:ext cx="97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4" name="Google Shape;1504;g137aa9371db_0_665"/>
          <p:cNvSpPr txBox="1"/>
          <p:nvPr/>
        </p:nvSpPr>
        <p:spPr>
          <a:xfrm>
            <a:off x="5008800" y="3877325"/>
            <a:ext cx="341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True label = Pitch | Yaw | Roll 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05" name="Google Shape;1505;g137aa9371db_0_665"/>
          <p:cNvCxnSpPr>
            <a:stCxn id="1502" idx="2"/>
          </p:cNvCxnSpPr>
          <p:nvPr/>
        </p:nvCxnSpPr>
        <p:spPr>
          <a:xfrm rot="5400000">
            <a:off x="4851296" y="3327728"/>
            <a:ext cx="1059000" cy="2238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6" name="Google Shape;1506;g137aa9371db_0_665"/>
          <p:cNvSpPr txBox="1"/>
          <p:nvPr/>
        </p:nvSpPr>
        <p:spPr>
          <a:xfrm>
            <a:off x="1989825" y="3934300"/>
            <a:ext cx="255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% = 0.85 | 0.90 | 0.95 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07" name="Google Shape;1507;g137aa9371db_0_665"/>
          <p:cNvCxnSpPr>
            <a:stCxn id="1501" idx="2"/>
          </p:cNvCxnSpPr>
          <p:nvPr/>
        </p:nvCxnSpPr>
        <p:spPr>
          <a:xfrm rot="5400000">
            <a:off x="2035360" y="3133937"/>
            <a:ext cx="1114500" cy="6558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137aa9371db_0_908"/>
          <p:cNvSpPr txBox="1">
            <a:spLocks noGrp="1"/>
          </p:cNvSpPr>
          <p:nvPr>
            <p:ph type="title"/>
          </p:nvPr>
        </p:nvSpPr>
        <p:spPr>
          <a:xfrm>
            <a:off x="720000" y="264942"/>
            <a:ext cx="7704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000" b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MODELLI DI REGRESSIONE</a:t>
            </a:r>
            <a:endParaRPr sz="2800" b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13" name="Google Shape;1513;g137aa9371db_0_908"/>
          <p:cNvSpPr txBox="1">
            <a:spLocks noGrp="1"/>
          </p:cNvSpPr>
          <p:nvPr>
            <p:ph type="title"/>
          </p:nvPr>
        </p:nvSpPr>
        <p:spPr>
          <a:xfrm>
            <a:off x="720000" y="890950"/>
            <a:ext cx="77040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accent5"/>
                </a:solidFill>
              </a:rPr>
              <a:t>Valutazione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1514" name="Google Shape;1514;g137aa9371db_0_908"/>
          <p:cNvCxnSpPr/>
          <p:nvPr/>
        </p:nvCxnSpPr>
        <p:spPr>
          <a:xfrm rot="10800000" flipH="1">
            <a:off x="1423050" y="954650"/>
            <a:ext cx="6273600" cy="17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5" name="Google Shape;1515;g137aa9371db_0_908"/>
          <p:cNvSpPr txBox="1"/>
          <p:nvPr/>
        </p:nvSpPr>
        <p:spPr>
          <a:xfrm>
            <a:off x="525450" y="1450925"/>
            <a:ext cx="78606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Per ciascuno dei modelli addestrati: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6" name="Google Shape;1516;g137aa9371db_0_908"/>
          <p:cNvSpPr/>
          <p:nvPr/>
        </p:nvSpPr>
        <p:spPr>
          <a:xfrm>
            <a:off x="719988" y="1967225"/>
            <a:ext cx="932400" cy="1161900"/>
          </a:xfrm>
          <a:prstGeom prst="can">
            <a:avLst>
              <a:gd name="adj" fmla="val 25000"/>
            </a:avLst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g137aa9371db_0_908"/>
          <p:cNvSpPr/>
          <p:nvPr/>
        </p:nvSpPr>
        <p:spPr>
          <a:xfrm>
            <a:off x="3525938" y="2044925"/>
            <a:ext cx="1927200" cy="1006500"/>
          </a:xfrm>
          <a:prstGeom prst="roundRect">
            <a:avLst>
              <a:gd name="adj" fmla="val 61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Trained Model</a:t>
            </a:r>
            <a:endParaRPr sz="2400" b="1" i="0" u="none" strike="noStrike" cap="none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1518" name="Google Shape;1518;g137aa9371db_0_908"/>
          <p:cNvCxnSpPr>
            <a:stCxn id="1516" idx="4"/>
            <a:endCxn id="1517" idx="1"/>
          </p:cNvCxnSpPr>
          <p:nvPr/>
        </p:nvCxnSpPr>
        <p:spPr>
          <a:xfrm>
            <a:off x="1652388" y="2548175"/>
            <a:ext cx="1873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19" name="Google Shape;1519;g137aa9371db_0_908"/>
          <p:cNvSpPr txBox="1"/>
          <p:nvPr/>
        </p:nvSpPr>
        <p:spPr>
          <a:xfrm>
            <a:off x="853213" y="2374275"/>
            <a:ext cx="63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20" name="Google Shape;1520;g137aa9371db_0_908"/>
          <p:cNvSpPr txBox="1">
            <a:spLocks noGrp="1"/>
          </p:cNvSpPr>
          <p:nvPr>
            <p:ph type="title"/>
          </p:nvPr>
        </p:nvSpPr>
        <p:spPr>
          <a:xfrm>
            <a:off x="794363" y="2204675"/>
            <a:ext cx="754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200">
                <a:solidFill>
                  <a:schemeClr val="accent1"/>
                </a:solidFill>
              </a:rPr>
              <a:t>Test</a:t>
            </a:r>
            <a:endParaRPr sz="220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200">
                <a:solidFill>
                  <a:schemeClr val="accent1"/>
                </a:solidFill>
              </a:rPr>
              <a:t>Set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1521" name="Google Shape;1521;g137aa9371db_0_908"/>
          <p:cNvSpPr txBox="1"/>
          <p:nvPr/>
        </p:nvSpPr>
        <p:spPr>
          <a:xfrm>
            <a:off x="1794264" y="2071456"/>
            <a:ext cx="1673100" cy="52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Model predict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22" name="Google Shape;1522;g137aa9371db_0_908"/>
          <p:cNvSpPr/>
          <p:nvPr/>
        </p:nvSpPr>
        <p:spPr>
          <a:xfrm>
            <a:off x="6786350" y="2167025"/>
            <a:ext cx="1206300" cy="762300"/>
          </a:xfrm>
          <a:prstGeom prst="foldedCorner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Score</a:t>
            </a:r>
            <a:endParaRPr sz="2800" b="1" i="0" u="none" strike="noStrike" cap="none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1523" name="Google Shape;1523;g137aa9371db_0_908"/>
          <p:cNvCxnSpPr>
            <a:stCxn id="1517" idx="3"/>
            <a:endCxn id="1522" idx="1"/>
          </p:cNvCxnSpPr>
          <p:nvPr/>
        </p:nvCxnSpPr>
        <p:spPr>
          <a:xfrm>
            <a:off x="5453138" y="2548175"/>
            <a:ext cx="1333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4" name="Google Shape;1524;g137aa9371db_0_908"/>
          <p:cNvSpPr/>
          <p:nvPr/>
        </p:nvSpPr>
        <p:spPr>
          <a:xfrm>
            <a:off x="6540649" y="3231176"/>
            <a:ext cx="1735325" cy="945799"/>
          </a:xfrm>
          <a:prstGeom prst="foldedCorner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Mean Absolute Error</a:t>
            </a:r>
            <a:endParaRPr sz="2100" b="1" i="0" u="none" strike="noStrike" cap="none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cxnSp>
        <p:nvCxnSpPr>
          <p:cNvPr id="1525" name="Google Shape;1525;g137aa9371db_0_908"/>
          <p:cNvCxnSpPr>
            <a:endCxn id="1524" idx="1"/>
          </p:cNvCxnSpPr>
          <p:nvPr/>
        </p:nvCxnSpPr>
        <p:spPr>
          <a:xfrm rot="-5400000" flipH="1">
            <a:off x="5708449" y="2871876"/>
            <a:ext cx="1147800" cy="516600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26" name="Google Shape;1526;g137aa9371db_0_908"/>
          <p:cNvSpPr txBox="1"/>
          <p:nvPr/>
        </p:nvSpPr>
        <p:spPr>
          <a:xfrm>
            <a:off x="868025" y="3454100"/>
            <a:ext cx="47280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È stato valutato lo </a:t>
            </a:r>
            <a:r>
              <a:rPr lang="en" sz="1400" b="1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score</a:t>
            </a: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, cioè la percentuale di predizioni corrette sul test set 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È stato valutato il </a:t>
            </a:r>
            <a:r>
              <a:rPr lang="en" sz="1400" b="1" i="0" u="none" strike="noStrike" cap="non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mean absolute error</a:t>
            </a: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, cioè la media del modulo degli errori commessi 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137aa9371db_0_957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32" name="Google Shape;1532;g137aa9371db_0_957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Risultati e conclusioni</a:t>
            </a:r>
            <a:endParaRPr/>
          </a:p>
        </p:txBody>
      </p:sp>
      <p:grpSp>
        <p:nvGrpSpPr>
          <p:cNvPr id="1533" name="Google Shape;1533;g137aa9371db_0_957"/>
          <p:cNvGrpSpPr/>
          <p:nvPr/>
        </p:nvGrpSpPr>
        <p:grpSpPr>
          <a:xfrm>
            <a:off x="7457527" y="3398196"/>
            <a:ext cx="1123622" cy="1955129"/>
            <a:chOff x="7457527" y="3398196"/>
            <a:chExt cx="1123622" cy="1955129"/>
          </a:xfrm>
        </p:grpSpPr>
        <p:sp>
          <p:nvSpPr>
            <p:cNvPr id="1534" name="Google Shape;1534;g137aa9371db_0_957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137aa9371db_0_957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137aa9371db_0_957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137aa9371db_0_957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137aa9371db_0_957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137aa9371db_0_957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137aa9371db_0_957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137aa9371db_0_957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137aa9371db_0_957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137aa9371db_0_957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137aa9371db_0_957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137aa9371db_0_957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137aa9371db_0_957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137aa9371db_0_957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137aa9371db_0_957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137aa9371db_0_957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g137aa9371db_0_957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g137aa9371db_0_957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g137aa9371db_0_957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g137aa9371db_0_957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g137aa9371db_0_957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5" name="Google Shape;1555;g137aa9371db_0_957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g137aa9371db_0_957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g137aa9371db_0_957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g137aa9371db_0_957"/>
          <p:cNvSpPr txBox="1">
            <a:spLocks noGrp="1"/>
          </p:cNvSpPr>
          <p:nvPr>
            <p:ph type="subTitle" idx="1"/>
          </p:nvPr>
        </p:nvSpPr>
        <p:spPr>
          <a:xfrm>
            <a:off x="2039250" y="3124775"/>
            <a:ext cx="50655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Considerazioni su risultati e sviluppi futuri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37aa9371db_1_35"/>
          <p:cNvSpPr txBox="1"/>
          <p:nvPr/>
        </p:nvSpPr>
        <p:spPr>
          <a:xfrm>
            <a:off x="416847" y="264941"/>
            <a:ext cx="61923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</a:pPr>
            <a:r>
              <a:rPr lang="en" sz="4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PRIME CONSIDERAZIONI</a:t>
            </a:r>
            <a:endParaRPr sz="28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64" name="Google Shape;1564;g137aa9371db_1_35"/>
          <p:cNvSpPr/>
          <p:nvPr/>
        </p:nvSpPr>
        <p:spPr>
          <a:xfrm>
            <a:off x="416859" y="2571750"/>
            <a:ext cx="4047600" cy="1892700"/>
          </a:xfrm>
          <a:prstGeom prst="rect">
            <a:avLst/>
          </a:prstGeom>
          <a:solidFill>
            <a:srgbClr val="526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g137aa9371db_1_35"/>
          <p:cNvSpPr txBox="1"/>
          <p:nvPr/>
        </p:nvSpPr>
        <p:spPr>
          <a:xfrm>
            <a:off x="127752" y="1263100"/>
            <a:ext cx="5273100" cy="30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Non vi sono state differenze significative tra le diverse percentuali di varianza, ma quella che ha portato a risultati leggermente migliori è stata l’</a:t>
            </a:r>
            <a:r>
              <a:rPr lang="en" sz="2600" b="0" i="0" u="none" strike="noStrike" cap="none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85%</a:t>
            </a: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Tra i tre angoli di Eulero, i modelli hanno migliori performance nel predire lo </a:t>
            </a:r>
            <a:r>
              <a:rPr lang="en" sz="2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Yaw</a:t>
            </a:r>
            <a:r>
              <a:rPr lang="en"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6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66" name="Google Shape;1566;g137aa9371db_1_35"/>
          <p:cNvSpPr txBox="1"/>
          <p:nvPr/>
        </p:nvSpPr>
        <p:spPr>
          <a:xfrm>
            <a:off x="36852" y="3400535"/>
            <a:ext cx="48759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Il modello che ha prodotto i risultati peggiori è stato il Linear Model, mentre quello con risultati migliori è stato l’</a:t>
            </a:r>
            <a:r>
              <a:rPr lang="en" sz="22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XGBoost Regressor</a:t>
            </a: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567" name="Google Shape;1567;g137aa9371db_1_35"/>
          <p:cNvGrpSpPr/>
          <p:nvPr/>
        </p:nvGrpSpPr>
        <p:grpSpPr>
          <a:xfrm>
            <a:off x="5958103" y="1213316"/>
            <a:ext cx="1688623" cy="3056914"/>
            <a:chOff x="2292000" y="-7704175"/>
            <a:chExt cx="3036000" cy="7942100"/>
          </a:xfrm>
        </p:grpSpPr>
        <p:sp>
          <p:nvSpPr>
            <p:cNvPr id="1568" name="Google Shape;1568;g137aa9371db_1_35"/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extrusionOk="0">
                  <a:moveTo>
                    <a:pt x="57354" y="1"/>
                  </a:moveTo>
                  <a:lnTo>
                    <a:pt x="56568" y="9"/>
                  </a:lnTo>
                  <a:lnTo>
                    <a:pt x="56075" y="25"/>
                  </a:lnTo>
                  <a:lnTo>
                    <a:pt x="55910" y="33"/>
                  </a:lnTo>
                  <a:lnTo>
                    <a:pt x="54552" y="138"/>
                  </a:lnTo>
                  <a:lnTo>
                    <a:pt x="53220" y="250"/>
                  </a:lnTo>
                  <a:lnTo>
                    <a:pt x="51904" y="387"/>
                  </a:lnTo>
                  <a:lnTo>
                    <a:pt x="50614" y="532"/>
                  </a:lnTo>
                  <a:lnTo>
                    <a:pt x="49346" y="693"/>
                  </a:lnTo>
                  <a:lnTo>
                    <a:pt x="48099" y="862"/>
                  </a:lnTo>
                  <a:lnTo>
                    <a:pt x="46868" y="1047"/>
                  </a:lnTo>
                  <a:lnTo>
                    <a:pt x="45663" y="1248"/>
                  </a:lnTo>
                  <a:lnTo>
                    <a:pt x="44480" y="1465"/>
                  </a:lnTo>
                  <a:lnTo>
                    <a:pt x="43313" y="1690"/>
                  </a:lnTo>
                  <a:lnTo>
                    <a:pt x="42172" y="1932"/>
                  </a:lnTo>
                  <a:lnTo>
                    <a:pt x="41047" y="2181"/>
                  </a:lnTo>
                  <a:lnTo>
                    <a:pt x="39943" y="2446"/>
                  </a:lnTo>
                  <a:lnTo>
                    <a:pt x="38860" y="2720"/>
                  </a:lnTo>
                  <a:lnTo>
                    <a:pt x="37794" y="3002"/>
                  </a:lnTo>
                  <a:lnTo>
                    <a:pt x="36748" y="3299"/>
                  </a:lnTo>
                  <a:lnTo>
                    <a:pt x="35724" y="3613"/>
                  </a:lnTo>
                  <a:lnTo>
                    <a:pt x="34721" y="3927"/>
                  </a:lnTo>
                  <a:lnTo>
                    <a:pt x="33734" y="4265"/>
                  </a:lnTo>
                  <a:lnTo>
                    <a:pt x="32763" y="4603"/>
                  </a:lnTo>
                  <a:lnTo>
                    <a:pt x="31813" y="4948"/>
                  </a:lnTo>
                  <a:lnTo>
                    <a:pt x="30885" y="5311"/>
                  </a:lnTo>
                  <a:lnTo>
                    <a:pt x="29972" y="5681"/>
                  </a:lnTo>
                  <a:lnTo>
                    <a:pt x="29075" y="6059"/>
                  </a:lnTo>
                  <a:lnTo>
                    <a:pt x="28200" y="6453"/>
                  </a:lnTo>
                  <a:lnTo>
                    <a:pt x="27340" y="6847"/>
                  </a:lnTo>
                  <a:lnTo>
                    <a:pt x="26501" y="7257"/>
                  </a:lnTo>
                  <a:lnTo>
                    <a:pt x="25679" y="7668"/>
                  </a:lnTo>
                  <a:lnTo>
                    <a:pt x="24867" y="8094"/>
                  </a:lnTo>
                  <a:lnTo>
                    <a:pt x="24082" y="8520"/>
                  </a:lnTo>
                  <a:lnTo>
                    <a:pt x="23307" y="8963"/>
                  </a:lnTo>
                  <a:lnTo>
                    <a:pt x="22553" y="9405"/>
                  </a:lnTo>
                  <a:lnTo>
                    <a:pt x="21810" y="9856"/>
                  </a:lnTo>
                  <a:lnTo>
                    <a:pt x="21089" y="10315"/>
                  </a:lnTo>
                  <a:lnTo>
                    <a:pt x="20383" y="10781"/>
                  </a:lnTo>
                  <a:lnTo>
                    <a:pt x="19688" y="11256"/>
                  </a:lnTo>
                  <a:lnTo>
                    <a:pt x="19014" y="11739"/>
                  </a:lnTo>
                  <a:lnTo>
                    <a:pt x="18356" y="12221"/>
                  </a:lnTo>
                  <a:lnTo>
                    <a:pt x="17709" y="12712"/>
                  </a:lnTo>
                  <a:lnTo>
                    <a:pt x="17077" y="13203"/>
                  </a:lnTo>
                  <a:lnTo>
                    <a:pt x="16467" y="13710"/>
                  </a:lnTo>
                  <a:lnTo>
                    <a:pt x="15867" y="14208"/>
                  </a:lnTo>
                  <a:lnTo>
                    <a:pt x="15278" y="14723"/>
                  </a:lnTo>
                  <a:lnTo>
                    <a:pt x="14710" y="15238"/>
                  </a:lnTo>
                  <a:lnTo>
                    <a:pt x="14153" y="15753"/>
                  </a:lnTo>
                  <a:lnTo>
                    <a:pt x="13612" y="16276"/>
                  </a:lnTo>
                  <a:lnTo>
                    <a:pt x="13087" y="16807"/>
                  </a:lnTo>
                  <a:lnTo>
                    <a:pt x="12572" y="17338"/>
                  </a:lnTo>
                  <a:lnTo>
                    <a:pt x="12068" y="17869"/>
                  </a:lnTo>
                  <a:lnTo>
                    <a:pt x="11579" y="18408"/>
                  </a:lnTo>
                  <a:lnTo>
                    <a:pt x="11107" y="18947"/>
                  </a:lnTo>
                  <a:lnTo>
                    <a:pt x="10646" y="19486"/>
                  </a:lnTo>
                  <a:lnTo>
                    <a:pt x="10200" y="20033"/>
                  </a:lnTo>
                  <a:lnTo>
                    <a:pt x="9765" y="20580"/>
                  </a:lnTo>
                  <a:lnTo>
                    <a:pt x="9340" y="21127"/>
                  </a:lnTo>
                  <a:lnTo>
                    <a:pt x="8932" y="21674"/>
                  </a:lnTo>
                  <a:lnTo>
                    <a:pt x="8534" y="22221"/>
                  </a:lnTo>
                  <a:lnTo>
                    <a:pt x="8146" y="22776"/>
                  </a:lnTo>
                  <a:lnTo>
                    <a:pt x="7769" y="23323"/>
                  </a:lnTo>
                  <a:lnTo>
                    <a:pt x="7409" y="23879"/>
                  </a:lnTo>
                  <a:lnTo>
                    <a:pt x="7053" y="24434"/>
                  </a:lnTo>
                  <a:lnTo>
                    <a:pt x="6713" y="24981"/>
                  </a:lnTo>
                  <a:lnTo>
                    <a:pt x="6384" y="25536"/>
                  </a:lnTo>
                  <a:lnTo>
                    <a:pt x="6066" y="26091"/>
                  </a:lnTo>
                  <a:lnTo>
                    <a:pt x="5758" y="26638"/>
                  </a:lnTo>
                  <a:lnTo>
                    <a:pt x="5461" y="27193"/>
                  </a:lnTo>
                  <a:lnTo>
                    <a:pt x="5175" y="27740"/>
                  </a:lnTo>
                  <a:lnTo>
                    <a:pt x="4899" y="28287"/>
                  </a:lnTo>
                  <a:lnTo>
                    <a:pt x="4633" y="28834"/>
                  </a:lnTo>
                  <a:lnTo>
                    <a:pt x="4373" y="29373"/>
                  </a:lnTo>
                  <a:lnTo>
                    <a:pt x="4129" y="29920"/>
                  </a:lnTo>
                  <a:lnTo>
                    <a:pt x="3890" y="30459"/>
                  </a:lnTo>
                  <a:lnTo>
                    <a:pt x="3662" y="30990"/>
                  </a:lnTo>
                  <a:lnTo>
                    <a:pt x="3439" y="31529"/>
                  </a:lnTo>
                  <a:lnTo>
                    <a:pt x="3227" y="32060"/>
                  </a:lnTo>
                  <a:lnTo>
                    <a:pt x="3025" y="32583"/>
                  </a:lnTo>
                  <a:lnTo>
                    <a:pt x="2834" y="33106"/>
                  </a:lnTo>
                  <a:lnTo>
                    <a:pt x="2649" y="33629"/>
                  </a:lnTo>
                  <a:lnTo>
                    <a:pt x="2473" y="34144"/>
                  </a:lnTo>
                  <a:lnTo>
                    <a:pt x="2304" y="34651"/>
                  </a:lnTo>
                  <a:lnTo>
                    <a:pt x="2139" y="35158"/>
                  </a:lnTo>
                  <a:lnTo>
                    <a:pt x="1985" y="35657"/>
                  </a:lnTo>
                  <a:lnTo>
                    <a:pt x="1842" y="36155"/>
                  </a:lnTo>
                  <a:lnTo>
                    <a:pt x="1704" y="36646"/>
                  </a:lnTo>
                  <a:lnTo>
                    <a:pt x="1571" y="37129"/>
                  </a:lnTo>
                  <a:lnTo>
                    <a:pt x="1444" y="37611"/>
                  </a:lnTo>
                  <a:lnTo>
                    <a:pt x="1327" y="38086"/>
                  </a:lnTo>
                  <a:lnTo>
                    <a:pt x="1216" y="38553"/>
                  </a:lnTo>
                  <a:lnTo>
                    <a:pt x="1110" y="39011"/>
                  </a:lnTo>
                  <a:lnTo>
                    <a:pt x="1009" y="39462"/>
                  </a:lnTo>
                  <a:lnTo>
                    <a:pt x="919" y="39912"/>
                  </a:lnTo>
                  <a:lnTo>
                    <a:pt x="828" y="40347"/>
                  </a:lnTo>
                  <a:lnTo>
                    <a:pt x="749" y="40781"/>
                  </a:lnTo>
                  <a:lnTo>
                    <a:pt x="669" y="41200"/>
                  </a:lnTo>
                  <a:lnTo>
                    <a:pt x="600" y="41618"/>
                  </a:lnTo>
                  <a:lnTo>
                    <a:pt x="531" y="42020"/>
                  </a:lnTo>
                  <a:lnTo>
                    <a:pt x="473" y="42422"/>
                  </a:lnTo>
                  <a:lnTo>
                    <a:pt x="415" y="42809"/>
                  </a:lnTo>
                  <a:lnTo>
                    <a:pt x="319" y="43565"/>
                  </a:lnTo>
                  <a:lnTo>
                    <a:pt x="234" y="44273"/>
                  </a:lnTo>
                  <a:lnTo>
                    <a:pt x="165" y="44949"/>
                  </a:lnTo>
                  <a:lnTo>
                    <a:pt x="112" y="45576"/>
                  </a:lnTo>
                  <a:lnTo>
                    <a:pt x="70" y="46163"/>
                  </a:lnTo>
                  <a:lnTo>
                    <a:pt x="43" y="46702"/>
                  </a:lnTo>
                  <a:lnTo>
                    <a:pt x="22" y="47193"/>
                  </a:lnTo>
                  <a:lnTo>
                    <a:pt x="6" y="47636"/>
                  </a:lnTo>
                  <a:lnTo>
                    <a:pt x="1" y="48022"/>
                  </a:lnTo>
                  <a:lnTo>
                    <a:pt x="1" y="48360"/>
                  </a:lnTo>
                  <a:lnTo>
                    <a:pt x="6" y="48641"/>
                  </a:lnTo>
                  <a:lnTo>
                    <a:pt x="17" y="49019"/>
                  </a:lnTo>
                  <a:lnTo>
                    <a:pt x="22" y="49156"/>
                  </a:lnTo>
                  <a:lnTo>
                    <a:pt x="218" y="51827"/>
                  </a:lnTo>
                  <a:lnTo>
                    <a:pt x="399" y="54217"/>
                  </a:lnTo>
                  <a:lnTo>
                    <a:pt x="515" y="55657"/>
                  </a:lnTo>
                  <a:lnTo>
                    <a:pt x="643" y="57241"/>
                  </a:lnTo>
                  <a:lnTo>
                    <a:pt x="791" y="58979"/>
                  </a:lnTo>
                  <a:lnTo>
                    <a:pt x="961" y="60854"/>
                  </a:lnTo>
                  <a:lnTo>
                    <a:pt x="1147" y="62865"/>
                  </a:lnTo>
                  <a:lnTo>
                    <a:pt x="1349" y="65005"/>
                  </a:lnTo>
                  <a:lnTo>
                    <a:pt x="1577" y="67258"/>
                  </a:lnTo>
                  <a:lnTo>
                    <a:pt x="1821" y="69631"/>
                  </a:lnTo>
                  <a:lnTo>
                    <a:pt x="2086" y="72117"/>
                  </a:lnTo>
                  <a:lnTo>
                    <a:pt x="2378" y="74699"/>
                  </a:lnTo>
                  <a:lnTo>
                    <a:pt x="2691" y="77378"/>
                  </a:lnTo>
                  <a:lnTo>
                    <a:pt x="2856" y="78754"/>
                  </a:lnTo>
                  <a:lnTo>
                    <a:pt x="3025" y="80154"/>
                  </a:lnTo>
                  <a:lnTo>
                    <a:pt x="3200" y="81570"/>
                  </a:lnTo>
                  <a:lnTo>
                    <a:pt x="3386" y="83002"/>
                  </a:lnTo>
                  <a:lnTo>
                    <a:pt x="3577" y="84466"/>
                  </a:lnTo>
                  <a:lnTo>
                    <a:pt x="3768" y="85938"/>
                  </a:lnTo>
                  <a:lnTo>
                    <a:pt x="3975" y="87427"/>
                  </a:lnTo>
                  <a:lnTo>
                    <a:pt x="4182" y="88939"/>
                  </a:lnTo>
                  <a:lnTo>
                    <a:pt x="4394" y="90468"/>
                  </a:lnTo>
                  <a:lnTo>
                    <a:pt x="4617" y="92012"/>
                  </a:lnTo>
                  <a:lnTo>
                    <a:pt x="4846" y="93565"/>
                  </a:lnTo>
                  <a:lnTo>
                    <a:pt x="5084" y="95134"/>
                  </a:lnTo>
                  <a:lnTo>
                    <a:pt x="5323" y="96719"/>
                  </a:lnTo>
                  <a:lnTo>
                    <a:pt x="5573" y="98320"/>
                  </a:lnTo>
                  <a:lnTo>
                    <a:pt x="5833" y="99921"/>
                  </a:lnTo>
                  <a:lnTo>
                    <a:pt x="6098" y="101546"/>
                  </a:lnTo>
                  <a:lnTo>
                    <a:pt x="6368" y="103171"/>
                  </a:lnTo>
                  <a:lnTo>
                    <a:pt x="6644" y="104804"/>
                  </a:lnTo>
                  <a:lnTo>
                    <a:pt x="6931" y="106453"/>
                  </a:lnTo>
                  <a:lnTo>
                    <a:pt x="7223" y="108110"/>
                  </a:lnTo>
                  <a:lnTo>
                    <a:pt x="7525" y="109768"/>
                  </a:lnTo>
                  <a:lnTo>
                    <a:pt x="7833" y="111433"/>
                  </a:lnTo>
                  <a:lnTo>
                    <a:pt x="8151" y="113106"/>
                  </a:lnTo>
                  <a:lnTo>
                    <a:pt x="8475" y="114780"/>
                  </a:lnTo>
                  <a:lnTo>
                    <a:pt x="8809" y="116461"/>
                  </a:lnTo>
                  <a:lnTo>
                    <a:pt x="9149" y="118143"/>
                  </a:lnTo>
                  <a:lnTo>
                    <a:pt x="9494" y="119832"/>
                  </a:lnTo>
                  <a:lnTo>
                    <a:pt x="9855" y="121522"/>
                  </a:lnTo>
                  <a:lnTo>
                    <a:pt x="10216" y="123203"/>
                  </a:lnTo>
                  <a:lnTo>
                    <a:pt x="10592" y="124892"/>
                  </a:lnTo>
                  <a:lnTo>
                    <a:pt x="10975" y="126582"/>
                  </a:lnTo>
                  <a:lnTo>
                    <a:pt x="11362" y="128263"/>
                  </a:lnTo>
                  <a:lnTo>
                    <a:pt x="11765" y="129945"/>
                  </a:lnTo>
                  <a:lnTo>
                    <a:pt x="12174" y="131626"/>
                  </a:lnTo>
                  <a:lnTo>
                    <a:pt x="12588" y="133300"/>
                  </a:lnTo>
                  <a:lnTo>
                    <a:pt x="13012" y="134965"/>
                  </a:lnTo>
                  <a:lnTo>
                    <a:pt x="13447" y="136630"/>
                  </a:lnTo>
                  <a:lnTo>
                    <a:pt x="13893" y="138288"/>
                  </a:lnTo>
                  <a:lnTo>
                    <a:pt x="14344" y="139937"/>
                  </a:lnTo>
                  <a:lnTo>
                    <a:pt x="14806" y="141586"/>
                  </a:lnTo>
                  <a:lnTo>
                    <a:pt x="15278" y="143219"/>
                  </a:lnTo>
                  <a:lnTo>
                    <a:pt x="15761" y="144836"/>
                  </a:lnTo>
                  <a:lnTo>
                    <a:pt x="16249" y="146453"/>
                  </a:lnTo>
                  <a:lnTo>
                    <a:pt x="16753" y="148054"/>
                  </a:lnTo>
                  <a:lnTo>
                    <a:pt x="17263" y="149647"/>
                  </a:lnTo>
                  <a:lnTo>
                    <a:pt x="17783" y="151224"/>
                  </a:lnTo>
                  <a:lnTo>
                    <a:pt x="18043" y="152012"/>
                  </a:lnTo>
                  <a:lnTo>
                    <a:pt x="18308" y="152793"/>
                  </a:lnTo>
                  <a:lnTo>
                    <a:pt x="18579" y="153565"/>
                  </a:lnTo>
                  <a:lnTo>
                    <a:pt x="18849" y="154337"/>
                  </a:lnTo>
                  <a:lnTo>
                    <a:pt x="19125" y="155110"/>
                  </a:lnTo>
                  <a:lnTo>
                    <a:pt x="19401" y="155874"/>
                  </a:lnTo>
                  <a:lnTo>
                    <a:pt x="19677" y="156638"/>
                  </a:lnTo>
                  <a:lnTo>
                    <a:pt x="19959" y="157395"/>
                  </a:lnTo>
                  <a:lnTo>
                    <a:pt x="20245" y="158151"/>
                  </a:lnTo>
                  <a:lnTo>
                    <a:pt x="20526" y="158899"/>
                  </a:lnTo>
                  <a:lnTo>
                    <a:pt x="20818" y="159639"/>
                  </a:lnTo>
                  <a:lnTo>
                    <a:pt x="21110" y="160379"/>
                  </a:lnTo>
                  <a:lnTo>
                    <a:pt x="21402" y="161119"/>
                  </a:lnTo>
                  <a:lnTo>
                    <a:pt x="21699" y="161852"/>
                  </a:lnTo>
                  <a:lnTo>
                    <a:pt x="21996" y="162576"/>
                  </a:lnTo>
                  <a:lnTo>
                    <a:pt x="22299" y="163300"/>
                  </a:lnTo>
                  <a:lnTo>
                    <a:pt x="22606" y="164016"/>
                  </a:lnTo>
                  <a:lnTo>
                    <a:pt x="22914" y="164732"/>
                  </a:lnTo>
                  <a:lnTo>
                    <a:pt x="23222" y="165432"/>
                  </a:lnTo>
                  <a:lnTo>
                    <a:pt x="23535" y="166140"/>
                  </a:lnTo>
                  <a:lnTo>
                    <a:pt x="23848" y="166831"/>
                  </a:lnTo>
                  <a:lnTo>
                    <a:pt x="24167" y="167523"/>
                  </a:lnTo>
                  <a:lnTo>
                    <a:pt x="24485" y="168207"/>
                  </a:lnTo>
                  <a:lnTo>
                    <a:pt x="24809" y="168891"/>
                  </a:lnTo>
                  <a:lnTo>
                    <a:pt x="25138" y="169559"/>
                  </a:lnTo>
                  <a:lnTo>
                    <a:pt x="25467" y="170226"/>
                  </a:lnTo>
                  <a:lnTo>
                    <a:pt x="25796" y="170894"/>
                  </a:lnTo>
                  <a:lnTo>
                    <a:pt x="26130" y="171546"/>
                  </a:lnTo>
                  <a:lnTo>
                    <a:pt x="26470" y="172197"/>
                  </a:lnTo>
                  <a:lnTo>
                    <a:pt x="26809" y="172841"/>
                  </a:lnTo>
                  <a:lnTo>
                    <a:pt x="27149" y="173477"/>
                  </a:lnTo>
                  <a:lnTo>
                    <a:pt x="27494" y="174112"/>
                  </a:lnTo>
                  <a:lnTo>
                    <a:pt x="27844" y="174732"/>
                  </a:lnTo>
                  <a:lnTo>
                    <a:pt x="28194" y="175351"/>
                  </a:lnTo>
                  <a:lnTo>
                    <a:pt x="28550" y="175963"/>
                  </a:lnTo>
                  <a:lnTo>
                    <a:pt x="28905" y="176566"/>
                  </a:lnTo>
                  <a:lnTo>
                    <a:pt x="29266" y="177169"/>
                  </a:lnTo>
                  <a:lnTo>
                    <a:pt x="29627" y="177757"/>
                  </a:lnTo>
                  <a:lnTo>
                    <a:pt x="29993" y="178344"/>
                  </a:lnTo>
                  <a:lnTo>
                    <a:pt x="30359" y="178915"/>
                  </a:lnTo>
                  <a:lnTo>
                    <a:pt x="30731" y="179486"/>
                  </a:lnTo>
                  <a:lnTo>
                    <a:pt x="31102" y="180049"/>
                  </a:lnTo>
                  <a:lnTo>
                    <a:pt x="31479" y="180605"/>
                  </a:lnTo>
                  <a:lnTo>
                    <a:pt x="31861" y="181152"/>
                  </a:lnTo>
                  <a:lnTo>
                    <a:pt x="32243" y="181691"/>
                  </a:lnTo>
                  <a:lnTo>
                    <a:pt x="32631" y="182222"/>
                  </a:lnTo>
                  <a:lnTo>
                    <a:pt x="33018" y="182745"/>
                  </a:lnTo>
                  <a:lnTo>
                    <a:pt x="33411" y="183259"/>
                  </a:lnTo>
                  <a:lnTo>
                    <a:pt x="33803" y="183766"/>
                  </a:lnTo>
                  <a:lnTo>
                    <a:pt x="34201" y="184265"/>
                  </a:lnTo>
                  <a:lnTo>
                    <a:pt x="34599" y="184756"/>
                  </a:lnTo>
                  <a:lnTo>
                    <a:pt x="35003" y="185239"/>
                  </a:lnTo>
                  <a:lnTo>
                    <a:pt x="35411" y="185713"/>
                  </a:lnTo>
                  <a:lnTo>
                    <a:pt x="35820" y="186180"/>
                  </a:lnTo>
                  <a:lnTo>
                    <a:pt x="36234" y="186638"/>
                  </a:lnTo>
                  <a:lnTo>
                    <a:pt x="36648" y="187089"/>
                  </a:lnTo>
                  <a:lnTo>
                    <a:pt x="37067" y="187523"/>
                  </a:lnTo>
                  <a:lnTo>
                    <a:pt x="37491" y="187958"/>
                  </a:lnTo>
                  <a:lnTo>
                    <a:pt x="37916" y="188376"/>
                  </a:lnTo>
                  <a:lnTo>
                    <a:pt x="38346" y="188794"/>
                  </a:lnTo>
                  <a:lnTo>
                    <a:pt x="38775" y="189197"/>
                  </a:lnTo>
                  <a:lnTo>
                    <a:pt x="39211" y="189591"/>
                  </a:lnTo>
                  <a:lnTo>
                    <a:pt x="39646" y="189969"/>
                  </a:lnTo>
                  <a:lnTo>
                    <a:pt x="40086" y="190347"/>
                  </a:lnTo>
                  <a:lnTo>
                    <a:pt x="40532" y="190709"/>
                  </a:lnTo>
                  <a:lnTo>
                    <a:pt x="40978" y="191071"/>
                  </a:lnTo>
                  <a:lnTo>
                    <a:pt x="41429" y="191417"/>
                  </a:lnTo>
                  <a:lnTo>
                    <a:pt x="41880" y="191747"/>
                  </a:lnTo>
                  <a:lnTo>
                    <a:pt x="42336" y="192077"/>
                  </a:lnTo>
                  <a:lnTo>
                    <a:pt x="42798" y="192391"/>
                  </a:lnTo>
                  <a:lnTo>
                    <a:pt x="43260" y="192696"/>
                  </a:lnTo>
                  <a:lnTo>
                    <a:pt x="43726" y="192994"/>
                  </a:lnTo>
                  <a:lnTo>
                    <a:pt x="44193" y="193276"/>
                  </a:lnTo>
                  <a:lnTo>
                    <a:pt x="44666" y="193549"/>
                  </a:lnTo>
                  <a:lnTo>
                    <a:pt x="45143" y="193815"/>
                  </a:lnTo>
                  <a:lnTo>
                    <a:pt x="45621" y="194064"/>
                  </a:lnTo>
                  <a:lnTo>
                    <a:pt x="46104" y="194313"/>
                  </a:lnTo>
                  <a:lnTo>
                    <a:pt x="46592" y="194539"/>
                  </a:lnTo>
                  <a:lnTo>
                    <a:pt x="47080" y="194764"/>
                  </a:lnTo>
                  <a:lnTo>
                    <a:pt x="47574" y="194973"/>
                  </a:lnTo>
                  <a:lnTo>
                    <a:pt x="48067" y="195166"/>
                  </a:lnTo>
                  <a:lnTo>
                    <a:pt x="48566" y="195359"/>
                  </a:lnTo>
                  <a:lnTo>
                    <a:pt x="49070" y="195528"/>
                  </a:lnTo>
                  <a:lnTo>
                    <a:pt x="49574" y="195697"/>
                  </a:lnTo>
                  <a:lnTo>
                    <a:pt x="50084" y="195850"/>
                  </a:lnTo>
                  <a:lnTo>
                    <a:pt x="50598" y="195987"/>
                  </a:lnTo>
                  <a:lnTo>
                    <a:pt x="51113" y="196115"/>
                  </a:lnTo>
                  <a:lnTo>
                    <a:pt x="51633" y="196236"/>
                  </a:lnTo>
                  <a:lnTo>
                    <a:pt x="52153" y="196341"/>
                  </a:lnTo>
                  <a:lnTo>
                    <a:pt x="52679" y="196429"/>
                  </a:lnTo>
                  <a:lnTo>
                    <a:pt x="53209" y="196510"/>
                  </a:lnTo>
                  <a:lnTo>
                    <a:pt x="53745" y="196582"/>
                  </a:lnTo>
                  <a:lnTo>
                    <a:pt x="54281" y="196638"/>
                  </a:lnTo>
                  <a:lnTo>
                    <a:pt x="54817" y="196679"/>
                  </a:lnTo>
                  <a:lnTo>
                    <a:pt x="55364" y="196711"/>
                  </a:lnTo>
                  <a:lnTo>
                    <a:pt x="55910" y="196735"/>
                  </a:lnTo>
                  <a:lnTo>
                    <a:pt x="56998" y="196735"/>
                  </a:lnTo>
                  <a:lnTo>
                    <a:pt x="57539" y="196727"/>
                  </a:lnTo>
                  <a:lnTo>
                    <a:pt x="58081" y="196703"/>
                  </a:lnTo>
                  <a:lnTo>
                    <a:pt x="58611" y="196679"/>
                  </a:lnTo>
                  <a:lnTo>
                    <a:pt x="59142" y="196638"/>
                  </a:lnTo>
                  <a:lnTo>
                    <a:pt x="59673" y="196590"/>
                  </a:lnTo>
                  <a:lnTo>
                    <a:pt x="60198" y="196534"/>
                  </a:lnTo>
                  <a:lnTo>
                    <a:pt x="60718" y="196469"/>
                  </a:lnTo>
                  <a:lnTo>
                    <a:pt x="61238" y="196397"/>
                  </a:lnTo>
                  <a:lnTo>
                    <a:pt x="61753" y="196317"/>
                  </a:lnTo>
                  <a:lnTo>
                    <a:pt x="62262" y="196228"/>
                  </a:lnTo>
                  <a:lnTo>
                    <a:pt x="62772" y="196124"/>
                  </a:lnTo>
                  <a:lnTo>
                    <a:pt x="63281" y="196019"/>
                  </a:lnTo>
                  <a:lnTo>
                    <a:pt x="63780" y="195906"/>
                  </a:lnTo>
                  <a:lnTo>
                    <a:pt x="64279" y="195778"/>
                  </a:lnTo>
                  <a:lnTo>
                    <a:pt x="64777" y="195641"/>
                  </a:lnTo>
                  <a:lnTo>
                    <a:pt x="65271" y="195504"/>
                  </a:lnTo>
                  <a:lnTo>
                    <a:pt x="65759" y="195351"/>
                  </a:lnTo>
                  <a:lnTo>
                    <a:pt x="66247" y="195198"/>
                  </a:lnTo>
                  <a:lnTo>
                    <a:pt x="66736" y="195029"/>
                  </a:lnTo>
                  <a:lnTo>
                    <a:pt x="67213" y="194852"/>
                  </a:lnTo>
                  <a:lnTo>
                    <a:pt x="67691" y="194667"/>
                  </a:lnTo>
                  <a:lnTo>
                    <a:pt x="68168" y="194482"/>
                  </a:lnTo>
                  <a:lnTo>
                    <a:pt x="68641" y="194281"/>
                  </a:lnTo>
                  <a:lnTo>
                    <a:pt x="69108" y="194072"/>
                  </a:lnTo>
                  <a:lnTo>
                    <a:pt x="69575" y="193863"/>
                  </a:lnTo>
                  <a:lnTo>
                    <a:pt x="70036" y="193638"/>
                  </a:lnTo>
                  <a:lnTo>
                    <a:pt x="70498" y="193404"/>
                  </a:lnTo>
                  <a:lnTo>
                    <a:pt x="70954" y="193171"/>
                  </a:lnTo>
                  <a:lnTo>
                    <a:pt x="71411" y="192922"/>
                  </a:lnTo>
                  <a:lnTo>
                    <a:pt x="71862" y="192672"/>
                  </a:lnTo>
                  <a:lnTo>
                    <a:pt x="72307" y="192407"/>
                  </a:lnTo>
                  <a:lnTo>
                    <a:pt x="72753" y="192141"/>
                  </a:lnTo>
                  <a:lnTo>
                    <a:pt x="73199" y="191868"/>
                  </a:lnTo>
                  <a:lnTo>
                    <a:pt x="73639" y="191586"/>
                  </a:lnTo>
                  <a:lnTo>
                    <a:pt x="74075" y="191296"/>
                  </a:lnTo>
                  <a:lnTo>
                    <a:pt x="74510" y="190999"/>
                  </a:lnTo>
                  <a:lnTo>
                    <a:pt x="74940" y="190693"/>
                  </a:lnTo>
                  <a:lnTo>
                    <a:pt x="75364" y="190379"/>
                  </a:lnTo>
                  <a:lnTo>
                    <a:pt x="75794" y="190058"/>
                  </a:lnTo>
                  <a:lnTo>
                    <a:pt x="76213" y="189736"/>
                  </a:lnTo>
                  <a:lnTo>
                    <a:pt x="76632" y="189398"/>
                  </a:lnTo>
                  <a:lnTo>
                    <a:pt x="77052" y="189060"/>
                  </a:lnTo>
                  <a:lnTo>
                    <a:pt x="77460" y="188714"/>
                  </a:lnTo>
                  <a:lnTo>
                    <a:pt x="77874" y="188360"/>
                  </a:lnTo>
                  <a:lnTo>
                    <a:pt x="78283" y="187998"/>
                  </a:lnTo>
                  <a:lnTo>
                    <a:pt x="78686" y="187628"/>
                  </a:lnTo>
                  <a:lnTo>
                    <a:pt x="79089" y="187250"/>
                  </a:lnTo>
                  <a:lnTo>
                    <a:pt x="79487" y="186872"/>
                  </a:lnTo>
                  <a:lnTo>
                    <a:pt x="79885" y="186486"/>
                  </a:lnTo>
                  <a:lnTo>
                    <a:pt x="80278" y="186091"/>
                  </a:lnTo>
                  <a:lnTo>
                    <a:pt x="80671" y="185689"/>
                  </a:lnTo>
                  <a:lnTo>
                    <a:pt x="81058" y="185279"/>
                  </a:lnTo>
                  <a:lnTo>
                    <a:pt x="81445" y="184868"/>
                  </a:lnTo>
                  <a:lnTo>
                    <a:pt x="81827" y="184450"/>
                  </a:lnTo>
                  <a:lnTo>
                    <a:pt x="82204" y="184024"/>
                  </a:lnTo>
                  <a:lnTo>
                    <a:pt x="82581" y="183589"/>
                  </a:lnTo>
                  <a:lnTo>
                    <a:pt x="82958" y="183147"/>
                  </a:lnTo>
                  <a:lnTo>
                    <a:pt x="83329" y="182704"/>
                  </a:lnTo>
                  <a:lnTo>
                    <a:pt x="83701" y="182254"/>
                  </a:lnTo>
                  <a:lnTo>
                    <a:pt x="84067" y="181795"/>
                  </a:lnTo>
                  <a:lnTo>
                    <a:pt x="84428" y="181337"/>
                  </a:lnTo>
                  <a:lnTo>
                    <a:pt x="84788" y="180862"/>
                  </a:lnTo>
                  <a:lnTo>
                    <a:pt x="85149" y="180387"/>
                  </a:lnTo>
                  <a:lnTo>
                    <a:pt x="85505" y="179913"/>
                  </a:lnTo>
                  <a:lnTo>
                    <a:pt x="85855" y="179422"/>
                  </a:lnTo>
                  <a:lnTo>
                    <a:pt x="86205" y="178931"/>
                  </a:lnTo>
                  <a:lnTo>
                    <a:pt x="86556" y="178432"/>
                  </a:lnTo>
                  <a:lnTo>
                    <a:pt x="86900" y="177926"/>
                  </a:lnTo>
                  <a:lnTo>
                    <a:pt x="87240" y="177419"/>
                  </a:lnTo>
                  <a:lnTo>
                    <a:pt x="87580" y="176904"/>
                  </a:lnTo>
                  <a:lnTo>
                    <a:pt x="87919" y="176389"/>
                  </a:lnTo>
                  <a:lnTo>
                    <a:pt x="88254" y="175858"/>
                  </a:lnTo>
                  <a:lnTo>
                    <a:pt x="88583" y="175327"/>
                  </a:lnTo>
                  <a:lnTo>
                    <a:pt x="88912" y="174796"/>
                  </a:lnTo>
                  <a:lnTo>
                    <a:pt x="89241" y="174249"/>
                  </a:lnTo>
                  <a:lnTo>
                    <a:pt x="89564" y="173710"/>
                  </a:lnTo>
                  <a:lnTo>
                    <a:pt x="89888" y="173155"/>
                  </a:lnTo>
                  <a:lnTo>
                    <a:pt x="90206" y="172600"/>
                  </a:lnTo>
                  <a:lnTo>
                    <a:pt x="90525" y="172037"/>
                  </a:lnTo>
                  <a:lnTo>
                    <a:pt x="90838" y="171473"/>
                  </a:lnTo>
                  <a:lnTo>
                    <a:pt x="91146" y="170894"/>
                  </a:lnTo>
                  <a:lnTo>
                    <a:pt x="91459" y="170323"/>
                  </a:lnTo>
                  <a:lnTo>
                    <a:pt x="91761" y="169744"/>
                  </a:lnTo>
                  <a:lnTo>
                    <a:pt x="92069" y="169156"/>
                  </a:lnTo>
                  <a:lnTo>
                    <a:pt x="92366" y="168561"/>
                  </a:lnTo>
                  <a:lnTo>
                    <a:pt x="92669" y="167966"/>
                  </a:lnTo>
                  <a:lnTo>
                    <a:pt x="92966" y="167370"/>
                  </a:lnTo>
                  <a:lnTo>
                    <a:pt x="93258" y="166767"/>
                  </a:lnTo>
                  <a:lnTo>
                    <a:pt x="93550" y="166156"/>
                  </a:lnTo>
                  <a:lnTo>
                    <a:pt x="93836" y="165544"/>
                  </a:lnTo>
                  <a:lnTo>
                    <a:pt x="94123" y="164925"/>
                  </a:lnTo>
                  <a:lnTo>
                    <a:pt x="94409" y="164297"/>
                  </a:lnTo>
                  <a:lnTo>
                    <a:pt x="94690" y="163678"/>
                  </a:lnTo>
                  <a:lnTo>
                    <a:pt x="94972" y="163042"/>
                  </a:lnTo>
                  <a:lnTo>
                    <a:pt x="95248" y="162407"/>
                  </a:lnTo>
                  <a:lnTo>
                    <a:pt x="95524" y="161771"/>
                  </a:lnTo>
                  <a:lnTo>
                    <a:pt x="95794" y="161127"/>
                  </a:lnTo>
                  <a:lnTo>
                    <a:pt x="96065" y="160476"/>
                  </a:lnTo>
                  <a:lnTo>
                    <a:pt x="96330" y="159832"/>
                  </a:lnTo>
                  <a:lnTo>
                    <a:pt x="96595" y="159173"/>
                  </a:lnTo>
                  <a:lnTo>
                    <a:pt x="96855" y="158513"/>
                  </a:lnTo>
                  <a:lnTo>
                    <a:pt x="97116" y="157853"/>
                  </a:lnTo>
                  <a:lnTo>
                    <a:pt x="97376" y="157185"/>
                  </a:lnTo>
                  <a:lnTo>
                    <a:pt x="97630" y="156518"/>
                  </a:lnTo>
                  <a:lnTo>
                    <a:pt x="97885" y="155842"/>
                  </a:lnTo>
                  <a:lnTo>
                    <a:pt x="98134" y="155166"/>
                  </a:lnTo>
                  <a:lnTo>
                    <a:pt x="98628" y="153798"/>
                  </a:lnTo>
                  <a:lnTo>
                    <a:pt x="99116" y="152423"/>
                  </a:lnTo>
                  <a:lnTo>
                    <a:pt x="99594" y="151023"/>
                  </a:lnTo>
                  <a:lnTo>
                    <a:pt x="100061" y="149623"/>
                  </a:lnTo>
                  <a:lnTo>
                    <a:pt x="100517" y="148199"/>
                  </a:lnTo>
                  <a:lnTo>
                    <a:pt x="100968" y="146775"/>
                  </a:lnTo>
                  <a:lnTo>
                    <a:pt x="101408" y="145327"/>
                  </a:lnTo>
                  <a:lnTo>
                    <a:pt x="101838" y="143879"/>
                  </a:lnTo>
                  <a:lnTo>
                    <a:pt x="102263" y="142415"/>
                  </a:lnTo>
                  <a:lnTo>
                    <a:pt x="102677" y="140942"/>
                  </a:lnTo>
                  <a:lnTo>
                    <a:pt x="103085" y="139454"/>
                  </a:lnTo>
                  <a:lnTo>
                    <a:pt x="103483" y="137966"/>
                  </a:lnTo>
                  <a:lnTo>
                    <a:pt x="103871" y="136461"/>
                  </a:lnTo>
                  <a:lnTo>
                    <a:pt x="104253" y="134949"/>
                  </a:lnTo>
                  <a:lnTo>
                    <a:pt x="104624" y="133428"/>
                  </a:lnTo>
                  <a:lnTo>
                    <a:pt x="104990" y="131900"/>
                  </a:lnTo>
                  <a:lnTo>
                    <a:pt x="105346" y="130363"/>
                  </a:lnTo>
                  <a:lnTo>
                    <a:pt x="105691" y="128827"/>
                  </a:lnTo>
                  <a:lnTo>
                    <a:pt x="106030" y="127274"/>
                  </a:lnTo>
                  <a:lnTo>
                    <a:pt x="106365" y="125721"/>
                  </a:lnTo>
                  <a:lnTo>
                    <a:pt x="106688" y="124160"/>
                  </a:lnTo>
                  <a:lnTo>
                    <a:pt x="107007" y="122592"/>
                  </a:lnTo>
                  <a:lnTo>
                    <a:pt x="107315" y="121023"/>
                  </a:lnTo>
                  <a:lnTo>
                    <a:pt x="107612" y="119446"/>
                  </a:lnTo>
                  <a:lnTo>
                    <a:pt x="107909" y="117869"/>
                  </a:lnTo>
                  <a:lnTo>
                    <a:pt x="108196" y="116284"/>
                  </a:lnTo>
                  <a:lnTo>
                    <a:pt x="108471" y="114699"/>
                  </a:lnTo>
                  <a:lnTo>
                    <a:pt x="108742" y="113106"/>
                  </a:lnTo>
                  <a:lnTo>
                    <a:pt x="109007" y="111522"/>
                  </a:lnTo>
                  <a:lnTo>
                    <a:pt x="109262" y="109921"/>
                  </a:lnTo>
                  <a:lnTo>
                    <a:pt x="109512" y="108328"/>
                  </a:lnTo>
                  <a:lnTo>
                    <a:pt x="109750" y="106735"/>
                  </a:lnTo>
                  <a:lnTo>
                    <a:pt x="109984" y="105134"/>
                  </a:lnTo>
                  <a:lnTo>
                    <a:pt x="110212" y="103541"/>
                  </a:lnTo>
                  <a:lnTo>
                    <a:pt x="110435" y="101940"/>
                  </a:lnTo>
                  <a:lnTo>
                    <a:pt x="110647" y="100347"/>
                  </a:lnTo>
                  <a:lnTo>
                    <a:pt x="110854" y="98754"/>
                  </a:lnTo>
                  <a:lnTo>
                    <a:pt x="111056" y="97161"/>
                  </a:lnTo>
                  <a:lnTo>
                    <a:pt x="111247" y="95568"/>
                  </a:lnTo>
                  <a:lnTo>
                    <a:pt x="111438" y="93975"/>
                  </a:lnTo>
                  <a:lnTo>
                    <a:pt x="111618" y="92390"/>
                  </a:lnTo>
                  <a:lnTo>
                    <a:pt x="111788" y="90805"/>
                  </a:lnTo>
                  <a:lnTo>
                    <a:pt x="111958" y="89229"/>
                  </a:lnTo>
                  <a:lnTo>
                    <a:pt x="112117" y="87652"/>
                  </a:lnTo>
                  <a:lnTo>
                    <a:pt x="112271" y="86083"/>
                  </a:lnTo>
                  <a:lnTo>
                    <a:pt x="112420" y="84514"/>
                  </a:lnTo>
                  <a:lnTo>
                    <a:pt x="112563" y="82954"/>
                  </a:lnTo>
                  <a:lnTo>
                    <a:pt x="112701" y="81393"/>
                  </a:lnTo>
                  <a:lnTo>
                    <a:pt x="112828" y="79848"/>
                  </a:lnTo>
                  <a:lnTo>
                    <a:pt x="112956" y="78303"/>
                  </a:lnTo>
                  <a:lnTo>
                    <a:pt x="113072" y="76767"/>
                  </a:lnTo>
                  <a:lnTo>
                    <a:pt x="113189" y="75238"/>
                  </a:lnTo>
                  <a:lnTo>
                    <a:pt x="113295" y="73718"/>
                  </a:lnTo>
                  <a:lnTo>
                    <a:pt x="113396" y="72205"/>
                  </a:lnTo>
                  <a:lnTo>
                    <a:pt x="113491" y="70701"/>
                  </a:lnTo>
                  <a:lnTo>
                    <a:pt x="113582" y="69204"/>
                  </a:lnTo>
                  <a:lnTo>
                    <a:pt x="113667" y="67716"/>
                  </a:lnTo>
                  <a:lnTo>
                    <a:pt x="113746" y="66244"/>
                  </a:lnTo>
                  <a:lnTo>
                    <a:pt x="113820" y="64780"/>
                  </a:lnTo>
                  <a:lnTo>
                    <a:pt x="113889" y="63324"/>
                  </a:lnTo>
                  <a:lnTo>
                    <a:pt x="113953" y="61875"/>
                  </a:lnTo>
                  <a:lnTo>
                    <a:pt x="114012" y="60443"/>
                  </a:lnTo>
                  <a:lnTo>
                    <a:pt x="114065" y="59027"/>
                  </a:lnTo>
                  <a:lnTo>
                    <a:pt x="114112" y="57620"/>
                  </a:lnTo>
                  <a:lnTo>
                    <a:pt x="114155" y="56228"/>
                  </a:lnTo>
                  <a:lnTo>
                    <a:pt x="114192" y="54844"/>
                  </a:lnTo>
                  <a:lnTo>
                    <a:pt x="114229" y="53476"/>
                  </a:lnTo>
                  <a:lnTo>
                    <a:pt x="114256" y="52125"/>
                  </a:lnTo>
                  <a:lnTo>
                    <a:pt x="114282" y="50781"/>
                  </a:lnTo>
                  <a:lnTo>
                    <a:pt x="114298" y="49462"/>
                  </a:lnTo>
                  <a:lnTo>
                    <a:pt x="114314" y="48151"/>
                  </a:lnTo>
                  <a:lnTo>
                    <a:pt x="114325" y="46855"/>
                  </a:lnTo>
                  <a:lnTo>
                    <a:pt x="114335" y="45584"/>
                  </a:lnTo>
                  <a:lnTo>
                    <a:pt x="114335" y="44321"/>
                  </a:lnTo>
                  <a:lnTo>
                    <a:pt x="114330" y="43774"/>
                  </a:lnTo>
                  <a:lnTo>
                    <a:pt x="114325" y="43227"/>
                  </a:lnTo>
                  <a:lnTo>
                    <a:pt x="114309" y="42680"/>
                  </a:lnTo>
                  <a:lnTo>
                    <a:pt x="114293" y="42149"/>
                  </a:lnTo>
                  <a:lnTo>
                    <a:pt x="114272" y="41618"/>
                  </a:lnTo>
                  <a:lnTo>
                    <a:pt x="114240" y="41087"/>
                  </a:lnTo>
                  <a:lnTo>
                    <a:pt x="114208" y="40564"/>
                  </a:lnTo>
                  <a:lnTo>
                    <a:pt x="114165" y="40041"/>
                  </a:lnTo>
                  <a:lnTo>
                    <a:pt x="114123" y="39534"/>
                  </a:lnTo>
                  <a:lnTo>
                    <a:pt x="114075" y="39019"/>
                  </a:lnTo>
                  <a:lnTo>
                    <a:pt x="114022" y="38513"/>
                  </a:lnTo>
                  <a:lnTo>
                    <a:pt x="113964" y="38014"/>
                  </a:lnTo>
                  <a:lnTo>
                    <a:pt x="113900" y="37515"/>
                  </a:lnTo>
                  <a:lnTo>
                    <a:pt x="113831" y="37024"/>
                  </a:lnTo>
                  <a:lnTo>
                    <a:pt x="113757" y="36533"/>
                  </a:lnTo>
                  <a:lnTo>
                    <a:pt x="113677" y="36051"/>
                  </a:lnTo>
                  <a:lnTo>
                    <a:pt x="113598" y="35576"/>
                  </a:lnTo>
                  <a:lnTo>
                    <a:pt x="113507" y="35093"/>
                  </a:lnTo>
                  <a:lnTo>
                    <a:pt x="113417" y="34627"/>
                  </a:lnTo>
                  <a:lnTo>
                    <a:pt x="113322" y="34160"/>
                  </a:lnTo>
                  <a:lnTo>
                    <a:pt x="113221" y="33694"/>
                  </a:lnTo>
                  <a:lnTo>
                    <a:pt x="113115" y="33235"/>
                  </a:lnTo>
                  <a:lnTo>
                    <a:pt x="113003" y="32784"/>
                  </a:lnTo>
                  <a:lnTo>
                    <a:pt x="112892" y="32334"/>
                  </a:lnTo>
                  <a:lnTo>
                    <a:pt x="112770" y="31883"/>
                  </a:lnTo>
                  <a:lnTo>
                    <a:pt x="112648" y="31449"/>
                  </a:lnTo>
                  <a:lnTo>
                    <a:pt x="112520" y="31006"/>
                  </a:lnTo>
                  <a:lnTo>
                    <a:pt x="112393" y="30572"/>
                  </a:lnTo>
                  <a:lnTo>
                    <a:pt x="112255" y="30146"/>
                  </a:lnTo>
                  <a:lnTo>
                    <a:pt x="112117" y="29719"/>
                  </a:lnTo>
                  <a:lnTo>
                    <a:pt x="111974" y="29293"/>
                  </a:lnTo>
                  <a:lnTo>
                    <a:pt x="111825" y="28883"/>
                  </a:lnTo>
                  <a:lnTo>
                    <a:pt x="111671" y="28464"/>
                  </a:lnTo>
                  <a:lnTo>
                    <a:pt x="111517" y="28054"/>
                  </a:lnTo>
                  <a:lnTo>
                    <a:pt x="111358" y="27652"/>
                  </a:lnTo>
                  <a:lnTo>
                    <a:pt x="111194" y="27249"/>
                  </a:lnTo>
                  <a:lnTo>
                    <a:pt x="111024" y="26847"/>
                  </a:lnTo>
                  <a:lnTo>
                    <a:pt x="110854" y="26453"/>
                  </a:lnTo>
                  <a:lnTo>
                    <a:pt x="110679" y="26067"/>
                  </a:lnTo>
                  <a:lnTo>
                    <a:pt x="110504" y="25681"/>
                  </a:lnTo>
                  <a:lnTo>
                    <a:pt x="110318" y="25294"/>
                  </a:lnTo>
                  <a:lnTo>
                    <a:pt x="110132" y="24916"/>
                  </a:lnTo>
                  <a:lnTo>
                    <a:pt x="109941" y="24538"/>
                  </a:lnTo>
                  <a:lnTo>
                    <a:pt x="109750" y="24168"/>
                  </a:lnTo>
                  <a:lnTo>
                    <a:pt x="109554" y="23806"/>
                  </a:lnTo>
                  <a:lnTo>
                    <a:pt x="109352" y="23436"/>
                  </a:lnTo>
                  <a:lnTo>
                    <a:pt x="109151" y="23082"/>
                  </a:lnTo>
                  <a:lnTo>
                    <a:pt x="108944" y="22720"/>
                  </a:lnTo>
                  <a:lnTo>
                    <a:pt x="108732" y="22366"/>
                  </a:lnTo>
                  <a:lnTo>
                    <a:pt x="108519" y="22020"/>
                  </a:lnTo>
                  <a:lnTo>
                    <a:pt x="108302" y="21674"/>
                  </a:lnTo>
                  <a:lnTo>
                    <a:pt x="108084" y="21336"/>
                  </a:lnTo>
                  <a:lnTo>
                    <a:pt x="107861" y="20998"/>
                  </a:lnTo>
                  <a:lnTo>
                    <a:pt x="107633" y="20661"/>
                  </a:lnTo>
                  <a:lnTo>
                    <a:pt x="107405" y="20331"/>
                  </a:lnTo>
                  <a:lnTo>
                    <a:pt x="107171" y="20001"/>
                  </a:lnTo>
                  <a:lnTo>
                    <a:pt x="106938" y="19679"/>
                  </a:lnTo>
                  <a:lnTo>
                    <a:pt x="106699" y="19357"/>
                  </a:lnTo>
                  <a:lnTo>
                    <a:pt x="106455" y="19043"/>
                  </a:lnTo>
                  <a:lnTo>
                    <a:pt x="106211" y="18730"/>
                  </a:lnTo>
                  <a:lnTo>
                    <a:pt x="105967" y="18416"/>
                  </a:lnTo>
                  <a:lnTo>
                    <a:pt x="105712" y="18110"/>
                  </a:lnTo>
                  <a:lnTo>
                    <a:pt x="105463" y="17805"/>
                  </a:lnTo>
                  <a:lnTo>
                    <a:pt x="105208" y="17507"/>
                  </a:lnTo>
                  <a:lnTo>
                    <a:pt x="104948" y="17209"/>
                  </a:lnTo>
                  <a:lnTo>
                    <a:pt x="104688" y="16920"/>
                  </a:lnTo>
                  <a:lnTo>
                    <a:pt x="104423" y="16630"/>
                  </a:lnTo>
                  <a:lnTo>
                    <a:pt x="104157" y="16340"/>
                  </a:lnTo>
                  <a:lnTo>
                    <a:pt x="103892" y="16059"/>
                  </a:lnTo>
                  <a:lnTo>
                    <a:pt x="103621" y="15777"/>
                  </a:lnTo>
                  <a:lnTo>
                    <a:pt x="103069" y="15230"/>
                  </a:lnTo>
                  <a:lnTo>
                    <a:pt x="102512" y="14691"/>
                  </a:lnTo>
                  <a:lnTo>
                    <a:pt x="101944" y="14168"/>
                  </a:lnTo>
                  <a:lnTo>
                    <a:pt x="101366" y="13653"/>
                  </a:lnTo>
                  <a:lnTo>
                    <a:pt x="100782" y="13154"/>
                  </a:lnTo>
                  <a:lnTo>
                    <a:pt x="100193" y="12664"/>
                  </a:lnTo>
                  <a:lnTo>
                    <a:pt x="99594" y="12189"/>
                  </a:lnTo>
                  <a:lnTo>
                    <a:pt x="98983" y="11730"/>
                  </a:lnTo>
                  <a:lnTo>
                    <a:pt x="98368" y="11272"/>
                  </a:lnTo>
                  <a:lnTo>
                    <a:pt x="97747" y="10837"/>
                  </a:lnTo>
                  <a:lnTo>
                    <a:pt x="97121" y="10403"/>
                  </a:lnTo>
                  <a:lnTo>
                    <a:pt x="96489" y="9993"/>
                  </a:lnTo>
                  <a:lnTo>
                    <a:pt x="95847" y="9582"/>
                  </a:lnTo>
                  <a:lnTo>
                    <a:pt x="95205" y="9188"/>
                  </a:lnTo>
                  <a:lnTo>
                    <a:pt x="94552" y="8802"/>
                  </a:lnTo>
                  <a:lnTo>
                    <a:pt x="93900" y="8432"/>
                  </a:lnTo>
                  <a:lnTo>
                    <a:pt x="93242" y="8070"/>
                  </a:lnTo>
                  <a:lnTo>
                    <a:pt x="92578" y="7716"/>
                  </a:lnTo>
                  <a:lnTo>
                    <a:pt x="91915" y="7378"/>
                  </a:lnTo>
                  <a:lnTo>
                    <a:pt x="91246" y="7048"/>
                  </a:lnTo>
                  <a:lnTo>
                    <a:pt x="90573" y="6726"/>
                  </a:lnTo>
                  <a:lnTo>
                    <a:pt x="89899" y="6413"/>
                  </a:lnTo>
                  <a:lnTo>
                    <a:pt x="89219" y="6107"/>
                  </a:lnTo>
                  <a:lnTo>
                    <a:pt x="88540" y="5817"/>
                  </a:lnTo>
                  <a:lnTo>
                    <a:pt x="87856" y="5536"/>
                  </a:lnTo>
                  <a:lnTo>
                    <a:pt x="87176" y="5262"/>
                  </a:lnTo>
                  <a:lnTo>
                    <a:pt x="86492" y="4997"/>
                  </a:lnTo>
                  <a:lnTo>
                    <a:pt x="85807" y="4739"/>
                  </a:lnTo>
                  <a:lnTo>
                    <a:pt x="85123" y="4490"/>
                  </a:lnTo>
                  <a:lnTo>
                    <a:pt x="84438" y="4257"/>
                  </a:lnTo>
                  <a:lnTo>
                    <a:pt x="83754" y="4023"/>
                  </a:lnTo>
                  <a:lnTo>
                    <a:pt x="83069" y="3806"/>
                  </a:lnTo>
                  <a:lnTo>
                    <a:pt x="82390" y="3589"/>
                  </a:lnTo>
                  <a:lnTo>
                    <a:pt x="81705" y="3388"/>
                  </a:lnTo>
                  <a:lnTo>
                    <a:pt x="81026" y="3187"/>
                  </a:lnTo>
                  <a:lnTo>
                    <a:pt x="80347" y="2994"/>
                  </a:lnTo>
                  <a:lnTo>
                    <a:pt x="79673" y="2817"/>
                  </a:lnTo>
                  <a:lnTo>
                    <a:pt x="78999" y="2640"/>
                  </a:lnTo>
                  <a:lnTo>
                    <a:pt x="78330" y="2471"/>
                  </a:lnTo>
                  <a:lnTo>
                    <a:pt x="77667" y="2310"/>
                  </a:lnTo>
                  <a:lnTo>
                    <a:pt x="77004" y="2157"/>
                  </a:lnTo>
                  <a:lnTo>
                    <a:pt x="76346" y="2012"/>
                  </a:lnTo>
                  <a:lnTo>
                    <a:pt x="75688" y="1875"/>
                  </a:lnTo>
                  <a:lnTo>
                    <a:pt x="75040" y="1738"/>
                  </a:lnTo>
                  <a:lnTo>
                    <a:pt x="74398" y="1610"/>
                  </a:lnTo>
                  <a:lnTo>
                    <a:pt x="73756" y="1489"/>
                  </a:lnTo>
                  <a:lnTo>
                    <a:pt x="73125" y="1376"/>
                  </a:lnTo>
                  <a:lnTo>
                    <a:pt x="71872" y="1167"/>
                  </a:lnTo>
                  <a:lnTo>
                    <a:pt x="70652" y="974"/>
                  </a:lnTo>
                  <a:lnTo>
                    <a:pt x="69463" y="805"/>
                  </a:lnTo>
                  <a:lnTo>
                    <a:pt x="68301" y="660"/>
                  </a:lnTo>
                  <a:lnTo>
                    <a:pt x="67176" y="532"/>
                  </a:lnTo>
                  <a:lnTo>
                    <a:pt x="66088" y="419"/>
                  </a:lnTo>
                  <a:lnTo>
                    <a:pt x="65038" y="323"/>
                  </a:lnTo>
                  <a:lnTo>
                    <a:pt x="64035" y="242"/>
                  </a:lnTo>
                  <a:lnTo>
                    <a:pt x="63074" y="178"/>
                  </a:lnTo>
                  <a:lnTo>
                    <a:pt x="62161" y="121"/>
                  </a:lnTo>
                  <a:lnTo>
                    <a:pt x="61302" y="81"/>
                  </a:lnTo>
                  <a:lnTo>
                    <a:pt x="60495" y="49"/>
                  </a:lnTo>
                  <a:lnTo>
                    <a:pt x="59742" y="25"/>
                  </a:lnTo>
                  <a:lnTo>
                    <a:pt x="59052" y="9"/>
                  </a:lnTo>
                  <a:lnTo>
                    <a:pt x="58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137aa9371db_1_35"/>
            <p:cNvSpPr/>
            <p:nvPr/>
          </p:nvSpPr>
          <p:spPr>
            <a:xfrm>
              <a:off x="2386175" y="-4680450"/>
              <a:ext cx="2858400" cy="4918375"/>
            </a:xfrm>
            <a:custGeom>
              <a:avLst/>
              <a:gdLst/>
              <a:ahLst/>
              <a:cxnLst/>
              <a:rect l="l" t="t" r="r" b="b"/>
              <a:pathLst>
                <a:path w="114336" h="196735" fill="none" extrusionOk="0">
                  <a:moveTo>
                    <a:pt x="55910" y="33"/>
                  </a:moveTo>
                  <a:lnTo>
                    <a:pt x="55910" y="33"/>
                  </a:lnTo>
                  <a:lnTo>
                    <a:pt x="56075" y="25"/>
                  </a:lnTo>
                  <a:lnTo>
                    <a:pt x="56568" y="9"/>
                  </a:lnTo>
                  <a:lnTo>
                    <a:pt x="57354" y="1"/>
                  </a:lnTo>
                  <a:lnTo>
                    <a:pt x="58420" y="1"/>
                  </a:lnTo>
                  <a:lnTo>
                    <a:pt x="59052" y="9"/>
                  </a:lnTo>
                  <a:lnTo>
                    <a:pt x="59742" y="25"/>
                  </a:lnTo>
                  <a:lnTo>
                    <a:pt x="60495" y="49"/>
                  </a:lnTo>
                  <a:lnTo>
                    <a:pt x="61302" y="81"/>
                  </a:lnTo>
                  <a:lnTo>
                    <a:pt x="62161" y="121"/>
                  </a:lnTo>
                  <a:lnTo>
                    <a:pt x="63074" y="178"/>
                  </a:lnTo>
                  <a:lnTo>
                    <a:pt x="64035" y="242"/>
                  </a:lnTo>
                  <a:lnTo>
                    <a:pt x="65038" y="323"/>
                  </a:lnTo>
                  <a:lnTo>
                    <a:pt x="66088" y="419"/>
                  </a:lnTo>
                  <a:lnTo>
                    <a:pt x="67176" y="532"/>
                  </a:lnTo>
                  <a:lnTo>
                    <a:pt x="68301" y="660"/>
                  </a:lnTo>
                  <a:lnTo>
                    <a:pt x="69463" y="805"/>
                  </a:lnTo>
                  <a:lnTo>
                    <a:pt x="70652" y="974"/>
                  </a:lnTo>
                  <a:lnTo>
                    <a:pt x="71872" y="1167"/>
                  </a:lnTo>
                  <a:lnTo>
                    <a:pt x="73125" y="1376"/>
                  </a:lnTo>
                  <a:lnTo>
                    <a:pt x="73756" y="1489"/>
                  </a:lnTo>
                  <a:lnTo>
                    <a:pt x="74398" y="1610"/>
                  </a:lnTo>
                  <a:lnTo>
                    <a:pt x="75040" y="1738"/>
                  </a:lnTo>
                  <a:lnTo>
                    <a:pt x="75688" y="1875"/>
                  </a:lnTo>
                  <a:lnTo>
                    <a:pt x="76346" y="2012"/>
                  </a:lnTo>
                  <a:lnTo>
                    <a:pt x="77004" y="2157"/>
                  </a:lnTo>
                  <a:lnTo>
                    <a:pt x="77667" y="2310"/>
                  </a:lnTo>
                  <a:lnTo>
                    <a:pt x="78330" y="2471"/>
                  </a:lnTo>
                  <a:lnTo>
                    <a:pt x="78999" y="2640"/>
                  </a:lnTo>
                  <a:lnTo>
                    <a:pt x="79673" y="2817"/>
                  </a:lnTo>
                  <a:lnTo>
                    <a:pt x="80347" y="2994"/>
                  </a:lnTo>
                  <a:lnTo>
                    <a:pt x="81026" y="3187"/>
                  </a:lnTo>
                  <a:lnTo>
                    <a:pt x="81705" y="3388"/>
                  </a:lnTo>
                  <a:lnTo>
                    <a:pt x="82390" y="3589"/>
                  </a:lnTo>
                  <a:lnTo>
                    <a:pt x="83069" y="3806"/>
                  </a:lnTo>
                  <a:lnTo>
                    <a:pt x="83754" y="4023"/>
                  </a:lnTo>
                  <a:lnTo>
                    <a:pt x="84438" y="4257"/>
                  </a:lnTo>
                  <a:lnTo>
                    <a:pt x="85123" y="4490"/>
                  </a:lnTo>
                  <a:lnTo>
                    <a:pt x="85807" y="4739"/>
                  </a:lnTo>
                  <a:lnTo>
                    <a:pt x="86492" y="4997"/>
                  </a:lnTo>
                  <a:lnTo>
                    <a:pt x="87176" y="5262"/>
                  </a:lnTo>
                  <a:lnTo>
                    <a:pt x="87856" y="5536"/>
                  </a:lnTo>
                  <a:lnTo>
                    <a:pt x="88540" y="5817"/>
                  </a:lnTo>
                  <a:lnTo>
                    <a:pt x="89219" y="6107"/>
                  </a:lnTo>
                  <a:lnTo>
                    <a:pt x="89899" y="6413"/>
                  </a:lnTo>
                  <a:lnTo>
                    <a:pt x="90573" y="6726"/>
                  </a:lnTo>
                  <a:lnTo>
                    <a:pt x="91246" y="7048"/>
                  </a:lnTo>
                  <a:lnTo>
                    <a:pt x="91915" y="7378"/>
                  </a:lnTo>
                  <a:lnTo>
                    <a:pt x="92578" y="7716"/>
                  </a:lnTo>
                  <a:lnTo>
                    <a:pt x="93242" y="8070"/>
                  </a:lnTo>
                  <a:lnTo>
                    <a:pt x="93900" y="8432"/>
                  </a:lnTo>
                  <a:lnTo>
                    <a:pt x="94552" y="8802"/>
                  </a:lnTo>
                  <a:lnTo>
                    <a:pt x="95205" y="9188"/>
                  </a:lnTo>
                  <a:lnTo>
                    <a:pt x="95847" y="9582"/>
                  </a:lnTo>
                  <a:lnTo>
                    <a:pt x="96489" y="9993"/>
                  </a:lnTo>
                  <a:lnTo>
                    <a:pt x="97121" y="10403"/>
                  </a:lnTo>
                  <a:lnTo>
                    <a:pt x="97747" y="10837"/>
                  </a:lnTo>
                  <a:lnTo>
                    <a:pt x="98368" y="11272"/>
                  </a:lnTo>
                  <a:lnTo>
                    <a:pt x="98983" y="11730"/>
                  </a:lnTo>
                  <a:lnTo>
                    <a:pt x="99594" y="12189"/>
                  </a:lnTo>
                  <a:lnTo>
                    <a:pt x="100193" y="12664"/>
                  </a:lnTo>
                  <a:lnTo>
                    <a:pt x="100782" y="13154"/>
                  </a:lnTo>
                  <a:lnTo>
                    <a:pt x="101366" y="13653"/>
                  </a:lnTo>
                  <a:lnTo>
                    <a:pt x="101944" y="14168"/>
                  </a:lnTo>
                  <a:lnTo>
                    <a:pt x="102512" y="14691"/>
                  </a:lnTo>
                  <a:lnTo>
                    <a:pt x="103069" y="15230"/>
                  </a:lnTo>
                  <a:lnTo>
                    <a:pt x="103621" y="15777"/>
                  </a:lnTo>
                  <a:lnTo>
                    <a:pt x="103892" y="16059"/>
                  </a:lnTo>
                  <a:lnTo>
                    <a:pt x="104157" y="16340"/>
                  </a:lnTo>
                  <a:lnTo>
                    <a:pt x="104423" y="16630"/>
                  </a:lnTo>
                  <a:lnTo>
                    <a:pt x="104688" y="16920"/>
                  </a:lnTo>
                  <a:lnTo>
                    <a:pt x="104948" y="17209"/>
                  </a:lnTo>
                  <a:lnTo>
                    <a:pt x="105208" y="17507"/>
                  </a:lnTo>
                  <a:lnTo>
                    <a:pt x="105463" y="17805"/>
                  </a:lnTo>
                  <a:lnTo>
                    <a:pt x="105712" y="18110"/>
                  </a:lnTo>
                  <a:lnTo>
                    <a:pt x="105967" y="18416"/>
                  </a:lnTo>
                  <a:lnTo>
                    <a:pt x="106211" y="18730"/>
                  </a:lnTo>
                  <a:lnTo>
                    <a:pt x="106455" y="19043"/>
                  </a:lnTo>
                  <a:lnTo>
                    <a:pt x="106699" y="19357"/>
                  </a:lnTo>
                  <a:lnTo>
                    <a:pt x="106938" y="19679"/>
                  </a:lnTo>
                  <a:lnTo>
                    <a:pt x="107171" y="20001"/>
                  </a:lnTo>
                  <a:lnTo>
                    <a:pt x="107405" y="20331"/>
                  </a:lnTo>
                  <a:lnTo>
                    <a:pt x="107633" y="20661"/>
                  </a:lnTo>
                  <a:lnTo>
                    <a:pt x="107861" y="20998"/>
                  </a:lnTo>
                  <a:lnTo>
                    <a:pt x="108084" y="21336"/>
                  </a:lnTo>
                  <a:lnTo>
                    <a:pt x="108302" y="21674"/>
                  </a:lnTo>
                  <a:lnTo>
                    <a:pt x="108519" y="22020"/>
                  </a:lnTo>
                  <a:lnTo>
                    <a:pt x="108732" y="22366"/>
                  </a:lnTo>
                  <a:lnTo>
                    <a:pt x="108944" y="22720"/>
                  </a:lnTo>
                  <a:lnTo>
                    <a:pt x="109151" y="23082"/>
                  </a:lnTo>
                  <a:lnTo>
                    <a:pt x="109352" y="23436"/>
                  </a:lnTo>
                  <a:lnTo>
                    <a:pt x="109554" y="23806"/>
                  </a:lnTo>
                  <a:lnTo>
                    <a:pt x="109750" y="24168"/>
                  </a:lnTo>
                  <a:lnTo>
                    <a:pt x="109941" y="24538"/>
                  </a:lnTo>
                  <a:lnTo>
                    <a:pt x="110132" y="24916"/>
                  </a:lnTo>
                  <a:lnTo>
                    <a:pt x="110318" y="25294"/>
                  </a:lnTo>
                  <a:lnTo>
                    <a:pt x="110504" y="25681"/>
                  </a:lnTo>
                  <a:lnTo>
                    <a:pt x="110679" y="26067"/>
                  </a:lnTo>
                  <a:lnTo>
                    <a:pt x="110854" y="26453"/>
                  </a:lnTo>
                  <a:lnTo>
                    <a:pt x="111024" y="26847"/>
                  </a:lnTo>
                  <a:lnTo>
                    <a:pt x="111194" y="27249"/>
                  </a:lnTo>
                  <a:lnTo>
                    <a:pt x="111358" y="27652"/>
                  </a:lnTo>
                  <a:lnTo>
                    <a:pt x="111517" y="28054"/>
                  </a:lnTo>
                  <a:lnTo>
                    <a:pt x="111671" y="28464"/>
                  </a:lnTo>
                  <a:lnTo>
                    <a:pt x="111825" y="28883"/>
                  </a:lnTo>
                  <a:lnTo>
                    <a:pt x="111974" y="29293"/>
                  </a:lnTo>
                  <a:lnTo>
                    <a:pt x="112117" y="29719"/>
                  </a:lnTo>
                  <a:lnTo>
                    <a:pt x="112255" y="30146"/>
                  </a:lnTo>
                  <a:lnTo>
                    <a:pt x="112393" y="30572"/>
                  </a:lnTo>
                  <a:lnTo>
                    <a:pt x="112520" y="31006"/>
                  </a:lnTo>
                  <a:lnTo>
                    <a:pt x="112648" y="31449"/>
                  </a:lnTo>
                  <a:lnTo>
                    <a:pt x="112770" y="31883"/>
                  </a:lnTo>
                  <a:lnTo>
                    <a:pt x="112892" y="32334"/>
                  </a:lnTo>
                  <a:lnTo>
                    <a:pt x="113003" y="32784"/>
                  </a:lnTo>
                  <a:lnTo>
                    <a:pt x="113115" y="33235"/>
                  </a:lnTo>
                  <a:lnTo>
                    <a:pt x="113221" y="33694"/>
                  </a:lnTo>
                  <a:lnTo>
                    <a:pt x="113322" y="34160"/>
                  </a:lnTo>
                  <a:lnTo>
                    <a:pt x="113417" y="34627"/>
                  </a:lnTo>
                  <a:lnTo>
                    <a:pt x="113507" y="35093"/>
                  </a:lnTo>
                  <a:lnTo>
                    <a:pt x="113598" y="35576"/>
                  </a:lnTo>
                  <a:lnTo>
                    <a:pt x="113677" y="36051"/>
                  </a:lnTo>
                  <a:lnTo>
                    <a:pt x="113757" y="36533"/>
                  </a:lnTo>
                  <a:lnTo>
                    <a:pt x="113831" y="37024"/>
                  </a:lnTo>
                  <a:lnTo>
                    <a:pt x="113900" y="37515"/>
                  </a:lnTo>
                  <a:lnTo>
                    <a:pt x="113964" y="38014"/>
                  </a:lnTo>
                  <a:lnTo>
                    <a:pt x="114022" y="38513"/>
                  </a:lnTo>
                  <a:lnTo>
                    <a:pt x="114075" y="39019"/>
                  </a:lnTo>
                  <a:lnTo>
                    <a:pt x="114123" y="39534"/>
                  </a:lnTo>
                  <a:lnTo>
                    <a:pt x="114165" y="40041"/>
                  </a:lnTo>
                  <a:lnTo>
                    <a:pt x="114208" y="40564"/>
                  </a:lnTo>
                  <a:lnTo>
                    <a:pt x="114240" y="41087"/>
                  </a:lnTo>
                  <a:lnTo>
                    <a:pt x="114272" y="41618"/>
                  </a:lnTo>
                  <a:lnTo>
                    <a:pt x="114293" y="42149"/>
                  </a:lnTo>
                  <a:lnTo>
                    <a:pt x="114309" y="42680"/>
                  </a:lnTo>
                  <a:lnTo>
                    <a:pt x="114325" y="43227"/>
                  </a:lnTo>
                  <a:lnTo>
                    <a:pt x="114330" y="43774"/>
                  </a:lnTo>
                  <a:lnTo>
                    <a:pt x="114335" y="44321"/>
                  </a:lnTo>
                  <a:lnTo>
                    <a:pt x="114335" y="44321"/>
                  </a:lnTo>
                  <a:lnTo>
                    <a:pt x="114335" y="45584"/>
                  </a:lnTo>
                  <a:lnTo>
                    <a:pt x="114325" y="46855"/>
                  </a:lnTo>
                  <a:lnTo>
                    <a:pt x="114314" y="48151"/>
                  </a:lnTo>
                  <a:lnTo>
                    <a:pt x="114298" y="49462"/>
                  </a:lnTo>
                  <a:lnTo>
                    <a:pt x="114282" y="50781"/>
                  </a:lnTo>
                  <a:lnTo>
                    <a:pt x="114256" y="52125"/>
                  </a:lnTo>
                  <a:lnTo>
                    <a:pt x="114229" y="53476"/>
                  </a:lnTo>
                  <a:lnTo>
                    <a:pt x="114192" y="54844"/>
                  </a:lnTo>
                  <a:lnTo>
                    <a:pt x="114155" y="56228"/>
                  </a:lnTo>
                  <a:lnTo>
                    <a:pt x="114112" y="57620"/>
                  </a:lnTo>
                  <a:lnTo>
                    <a:pt x="114065" y="59027"/>
                  </a:lnTo>
                  <a:lnTo>
                    <a:pt x="114012" y="60443"/>
                  </a:lnTo>
                  <a:lnTo>
                    <a:pt x="113953" y="61875"/>
                  </a:lnTo>
                  <a:lnTo>
                    <a:pt x="113889" y="63324"/>
                  </a:lnTo>
                  <a:lnTo>
                    <a:pt x="113820" y="64780"/>
                  </a:lnTo>
                  <a:lnTo>
                    <a:pt x="113746" y="66244"/>
                  </a:lnTo>
                  <a:lnTo>
                    <a:pt x="113667" y="67716"/>
                  </a:lnTo>
                  <a:lnTo>
                    <a:pt x="113582" y="69204"/>
                  </a:lnTo>
                  <a:lnTo>
                    <a:pt x="113491" y="70701"/>
                  </a:lnTo>
                  <a:lnTo>
                    <a:pt x="113396" y="72205"/>
                  </a:lnTo>
                  <a:lnTo>
                    <a:pt x="113295" y="73718"/>
                  </a:lnTo>
                  <a:lnTo>
                    <a:pt x="113189" y="75238"/>
                  </a:lnTo>
                  <a:lnTo>
                    <a:pt x="113072" y="76767"/>
                  </a:lnTo>
                  <a:lnTo>
                    <a:pt x="112956" y="78303"/>
                  </a:lnTo>
                  <a:lnTo>
                    <a:pt x="112828" y="79848"/>
                  </a:lnTo>
                  <a:lnTo>
                    <a:pt x="112701" y="81393"/>
                  </a:lnTo>
                  <a:lnTo>
                    <a:pt x="112563" y="82954"/>
                  </a:lnTo>
                  <a:lnTo>
                    <a:pt x="112420" y="84514"/>
                  </a:lnTo>
                  <a:lnTo>
                    <a:pt x="112271" y="86083"/>
                  </a:lnTo>
                  <a:lnTo>
                    <a:pt x="112117" y="87652"/>
                  </a:lnTo>
                  <a:lnTo>
                    <a:pt x="111958" y="89229"/>
                  </a:lnTo>
                  <a:lnTo>
                    <a:pt x="111788" y="90805"/>
                  </a:lnTo>
                  <a:lnTo>
                    <a:pt x="111618" y="92390"/>
                  </a:lnTo>
                  <a:lnTo>
                    <a:pt x="111438" y="93975"/>
                  </a:lnTo>
                  <a:lnTo>
                    <a:pt x="111247" y="95568"/>
                  </a:lnTo>
                  <a:lnTo>
                    <a:pt x="111056" y="97161"/>
                  </a:lnTo>
                  <a:lnTo>
                    <a:pt x="110854" y="98754"/>
                  </a:lnTo>
                  <a:lnTo>
                    <a:pt x="110647" y="100347"/>
                  </a:lnTo>
                  <a:lnTo>
                    <a:pt x="110435" y="101940"/>
                  </a:lnTo>
                  <a:lnTo>
                    <a:pt x="110212" y="103541"/>
                  </a:lnTo>
                  <a:lnTo>
                    <a:pt x="109984" y="105134"/>
                  </a:lnTo>
                  <a:lnTo>
                    <a:pt x="109750" y="106735"/>
                  </a:lnTo>
                  <a:lnTo>
                    <a:pt x="109512" y="108328"/>
                  </a:lnTo>
                  <a:lnTo>
                    <a:pt x="109262" y="109921"/>
                  </a:lnTo>
                  <a:lnTo>
                    <a:pt x="109007" y="111522"/>
                  </a:lnTo>
                  <a:lnTo>
                    <a:pt x="108742" y="113106"/>
                  </a:lnTo>
                  <a:lnTo>
                    <a:pt x="108471" y="114699"/>
                  </a:lnTo>
                  <a:lnTo>
                    <a:pt x="108196" y="116284"/>
                  </a:lnTo>
                  <a:lnTo>
                    <a:pt x="107909" y="117869"/>
                  </a:lnTo>
                  <a:lnTo>
                    <a:pt x="107612" y="119446"/>
                  </a:lnTo>
                  <a:lnTo>
                    <a:pt x="107315" y="121023"/>
                  </a:lnTo>
                  <a:lnTo>
                    <a:pt x="107007" y="122592"/>
                  </a:lnTo>
                  <a:lnTo>
                    <a:pt x="106688" y="124160"/>
                  </a:lnTo>
                  <a:lnTo>
                    <a:pt x="106365" y="125721"/>
                  </a:lnTo>
                  <a:lnTo>
                    <a:pt x="106030" y="127274"/>
                  </a:lnTo>
                  <a:lnTo>
                    <a:pt x="105691" y="128827"/>
                  </a:lnTo>
                  <a:lnTo>
                    <a:pt x="105346" y="130363"/>
                  </a:lnTo>
                  <a:lnTo>
                    <a:pt x="104990" y="131900"/>
                  </a:lnTo>
                  <a:lnTo>
                    <a:pt x="104624" y="133428"/>
                  </a:lnTo>
                  <a:lnTo>
                    <a:pt x="104253" y="134949"/>
                  </a:lnTo>
                  <a:lnTo>
                    <a:pt x="103871" y="136461"/>
                  </a:lnTo>
                  <a:lnTo>
                    <a:pt x="103483" y="137966"/>
                  </a:lnTo>
                  <a:lnTo>
                    <a:pt x="103085" y="139454"/>
                  </a:lnTo>
                  <a:lnTo>
                    <a:pt x="102677" y="140942"/>
                  </a:lnTo>
                  <a:lnTo>
                    <a:pt x="102263" y="142415"/>
                  </a:lnTo>
                  <a:lnTo>
                    <a:pt x="101838" y="143879"/>
                  </a:lnTo>
                  <a:lnTo>
                    <a:pt x="101408" y="145327"/>
                  </a:lnTo>
                  <a:lnTo>
                    <a:pt x="100968" y="146775"/>
                  </a:lnTo>
                  <a:lnTo>
                    <a:pt x="100517" y="148199"/>
                  </a:lnTo>
                  <a:lnTo>
                    <a:pt x="100061" y="149623"/>
                  </a:lnTo>
                  <a:lnTo>
                    <a:pt x="99594" y="151023"/>
                  </a:lnTo>
                  <a:lnTo>
                    <a:pt x="99116" y="152423"/>
                  </a:lnTo>
                  <a:lnTo>
                    <a:pt x="98628" y="153798"/>
                  </a:lnTo>
                  <a:lnTo>
                    <a:pt x="98134" y="155166"/>
                  </a:lnTo>
                  <a:lnTo>
                    <a:pt x="97885" y="155842"/>
                  </a:lnTo>
                  <a:lnTo>
                    <a:pt x="97630" y="156518"/>
                  </a:lnTo>
                  <a:lnTo>
                    <a:pt x="97376" y="157185"/>
                  </a:lnTo>
                  <a:lnTo>
                    <a:pt x="97116" y="157853"/>
                  </a:lnTo>
                  <a:lnTo>
                    <a:pt x="96855" y="158513"/>
                  </a:lnTo>
                  <a:lnTo>
                    <a:pt x="96595" y="159173"/>
                  </a:lnTo>
                  <a:lnTo>
                    <a:pt x="96330" y="159832"/>
                  </a:lnTo>
                  <a:lnTo>
                    <a:pt x="96065" y="160476"/>
                  </a:lnTo>
                  <a:lnTo>
                    <a:pt x="95794" y="161127"/>
                  </a:lnTo>
                  <a:lnTo>
                    <a:pt x="95524" y="161771"/>
                  </a:lnTo>
                  <a:lnTo>
                    <a:pt x="95248" y="162407"/>
                  </a:lnTo>
                  <a:lnTo>
                    <a:pt x="94972" y="163042"/>
                  </a:lnTo>
                  <a:lnTo>
                    <a:pt x="94690" y="163678"/>
                  </a:lnTo>
                  <a:lnTo>
                    <a:pt x="94409" y="164297"/>
                  </a:lnTo>
                  <a:lnTo>
                    <a:pt x="94123" y="164925"/>
                  </a:lnTo>
                  <a:lnTo>
                    <a:pt x="93836" y="165544"/>
                  </a:lnTo>
                  <a:lnTo>
                    <a:pt x="93550" y="166156"/>
                  </a:lnTo>
                  <a:lnTo>
                    <a:pt x="93258" y="166767"/>
                  </a:lnTo>
                  <a:lnTo>
                    <a:pt x="92966" y="167370"/>
                  </a:lnTo>
                  <a:lnTo>
                    <a:pt x="92669" y="167966"/>
                  </a:lnTo>
                  <a:lnTo>
                    <a:pt x="92366" y="168561"/>
                  </a:lnTo>
                  <a:lnTo>
                    <a:pt x="92069" y="169156"/>
                  </a:lnTo>
                  <a:lnTo>
                    <a:pt x="91761" y="169744"/>
                  </a:lnTo>
                  <a:lnTo>
                    <a:pt x="91459" y="170323"/>
                  </a:lnTo>
                  <a:lnTo>
                    <a:pt x="91146" y="170894"/>
                  </a:lnTo>
                  <a:lnTo>
                    <a:pt x="90838" y="171473"/>
                  </a:lnTo>
                  <a:lnTo>
                    <a:pt x="90525" y="172037"/>
                  </a:lnTo>
                  <a:lnTo>
                    <a:pt x="90206" y="172600"/>
                  </a:lnTo>
                  <a:lnTo>
                    <a:pt x="89888" y="173155"/>
                  </a:lnTo>
                  <a:lnTo>
                    <a:pt x="89564" y="173710"/>
                  </a:lnTo>
                  <a:lnTo>
                    <a:pt x="89241" y="174249"/>
                  </a:lnTo>
                  <a:lnTo>
                    <a:pt x="88912" y="174796"/>
                  </a:lnTo>
                  <a:lnTo>
                    <a:pt x="88583" y="175327"/>
                  </a:lnTo>
                  <a:lnTo>
                    <a:pt x="88254" y="175858"/>
                  </a:lnTo>
                  <a:lnTo>
                    <a:pt x="87919" y="176389"/>
                  </a:lnTo>
                  <a:lnTo>
                    <a:pt x="87580" y="176904"/>
                  </a:lnTo>
                  <a:lnTo>
                    <a:pt x="87240" y="177419"/>
                  </a:lnTo>
                  <a:lnTo>
                    <a:pt x="86900" y="177926"/>
                  </a:lnTo>
                  <a:lnTo>
                    <a:pt x="86556" y="178432"/>
                  </a:lnTo>
                  <a:lnTo>
                    <a:pt x="86205" y="178931"/>
                  </a:lnTo>
                  <a:lnTo>
                    <a:pt x="85855" y="179422"/>
                  </a:lnTo>
                  <a:lnTo>
                    <a:pt x="85505" y="179913"/>
                  </a:lnTo>
                  <a:lnTo>
                    <a:pt x="85149" y="180387"/>
                  </a:lnTo>
                  <a:lnTo>
                    <a:pt x="84788" y="180862"/>
                  </a:lnTo>
                  <a:lnTo>
                    <a:pt x="84428" y="181337"/>
                  </a:lnTo>
                  <a:lnTo>
                    <a:pt x="84067" y="181795"/>
                  </a:lnTo>
                  <a:lnTo>
                    <a:pt x="83701" y="182254"/>
                  </a:lnTo>
                  <a:lnTo>
                    <a:pt x="83329" y="182704"/>
                  </a:lnTo>
                  <a:lnTo>
                    <a:pt x="82958" y="183147"/>
                  </a:lnTo>
                  <a:lnTo>
                    <a:pt x="82581" y="183589"/>
                  </a:lnTo>
                  <a:lnTo>
                    <a:pt x="82204" y="184024"/>
                  </a:lnTo>
                  <a:lnTo>
                    <a:pt x="81827" y="184450"/>
                  </a:lnTo>
                  <a:lnTo>
                    <a:pt x="81445" y="184868"/>
                  </a:lnTo>
                  <a:lnTo>
                    <a:pt x="81058" y="185279"/>
                  </a:lnTo>
                  <a:lnTo>
                    <a:pt x="80671" y="185689"/>
                  </a:lnTo>
                  <a:lnTo>
                    <a:pt x="80278" y="186091"/>
                  </a:lnTo>
                  <a:lnTo>
                    <a:pt x="79885" y="186486"/>
                  </a:lnTo>
                  <a:lnTo>
                    <a:pt x="79487" y="186872"/>
                  </a:lnTo>
                  <a:lnTo>
                    <a:pt x="79089" y="187250"/>
                  </a:lnTo>
                  <a:lnTo>
                    <a:pt x="78686" y="187628"/>
                  </a:lnTo>
                  <a:lnTo>
                    <a:pt x="78283" y="187998"/>
                  </a:lnTo>
                  <a:lnTo>
                    <a:pt x="77874" y="188360"/>
                  </a:lnTo>
                  <a:lnTo>
                    <a:pt x="77460" y="188714"/>
                  </a:lnTo>
                  <a:lnTo>
                    <a:pt x="77052" y="189060"/>
                  </a:lnTo>
                  <a:lnTo>
                    <a:pt x="76632" y="189398"/>
                  </a:lnTo>
                  <a:lnTo>
                    <a:pt x="76213" y="189736"/>
                  </a:lnTo>
                  <a:lnTo>
                    <a:pt x="75794" y="190058"/>
                  </a:lnTo>
                  <a:lnTo>
                    <a:pt x="75364" y="190379"/>
                  </a:lnTo>
                  <a:lnTo>
                    <a:pt x="74940" y="190693"/>
                  </a:lnTo>
                  <a:lnTo>
                    <a:pt x="74510" y="190999"/>
                  </a:lnTo>
                  <a:lnTo>
                    <a:pt x="74075" y="191296"/>
                  </a:lnTo>
                  <a:lnTo>
                    <a:pt x="73639" y="191586"/>
                  </a:lnTo>
                  <a:lnTo>
                    <a:pt x="73199" y="191868"/>
                  </a:lnTo>
                  <a:lnTo>
                    <a:pt x="72753" y="192141"/>
                  </a:lnTo>
                  <a:lnTo>
                    <a:pt x="72307" y="192407"/>
                  </a:lnTo>
                  <a:lnTo>
                    <a:pt x="71862" y="192672"/>
                  </a:lnTo>
                  <a:lnTo>
                    <a:pt x="71411" y="192922"/>
                  </a:lnTo>
                  <a:lnTo>
                    <a:pt x="70954" y="193171"/>
                  </a:lnTo>
                  <a:lnTo>
                    <a:pt x="70498" y="193404"/>
                  </a:lnTo>
                  <a:lnTo>
                    <a:pt x="70036" y="193638"/>
                  </a:lnTo>
                  <a:lnTo>
                    <a:pt x="69575" y="193863"/>
                  </a:lnTo>
                  <a:lnTo>
                    <a:pt x="69108" y="194072"/>
                  </a:lnTo>
                  <a:lnTo>
                    <a:pt x="68641" y="194281"/>
                  </a:lnTo>
                  <a:lnTo>
                    <a:pt x="68168" y="194482"/>
                  </a:lnTo>
                  <a:lnTo>
                    <a:pt x="67691" y="194667"/>
                  </a:lnTo>
                  <a:lnTo>
                    <a:pt x="67213" y="194852"/>
                  </a:lnTo>
                  <a:lnTo>
                    <a:pt x="66736" y="195029"/>
                  </a:lnTo>
                  <a:lnTo>
                    <a:pt x="66247" y="195198"/>
                  </a:lnTo>
                  <a:lnTo>
                    <a:pt x="65759" y="195351"/>
                  </a:lnTo>
                  <a:lnTo>
                    <a:pt x="65271" y="195504"/>
                  </a:lnTo>
                  <a:lnTo>
                    <a:pt x="64777" y="195641"/>
                  </a:lnTo>
                  <a:lnTo>
                    <a:pt x="64279" y="195778"/>
                  </a:lnTo>
                  <a:lnTo>
                    <a:pt x="63780" y="195906"/>
                  </a:lnTo>
                  <a:lnTo>
                    <a:pt x="63281" y="196019"/>
                  </a:lnTo>
                  <a:lnTo>
                    <a:pt x="62772" y="196124"/>
                  </a:lnTo>
                  <a:lnTo>
                    <a:pt x="62262" y="196228"/>
                  </a:lnTo>
                  <a:lnTo>
                    <a:pt x="61753" y="196317"/>
                  </a:lnTo>
                  <a:lnTo>
                    <a:pt x="61238" y="196397"/>
                  </a:lnTo>
                  <a:lnTo>
                    <a:pt x="60718" y="196469"/>
                  </a:lnTo>
                  <a:lnTo>
                    <a:pt x="60198" y="196534"/>
                  </a:lnTo>
                  <a:lnTo>
                    <a:pt x="59673" y="196590"/>
                  </a:lnTo>
                  <a:lnTo>
                    <a:pt x="59142" y="196638"/>
                  </a:lnTo>
                  <a:lnTo>
                    <a:pt x="58611" y="196679"/>
                  </a:lnTo>
                  <a:lnTo>
                    <a:pt x="58081" y="196703"/>
                  </a:lnTo>
                  <a:lnTo>
                    <a:pt x="57539" y="196727"/>
                  </a:lnTo>
                  <a:lnTo>
                    <a:pt x="56998" y="196735"/>
                  </a:lnTo>
                  <a:lnTo>
                    <a:pt x="56457" y="196735"/>
                  </a:lnTo>
                  <a:lnTo>
                    <a:pt x="55910" y="196735"/>
                  </a:lnTo>
                  <a:lnTo>
                    <a:pt x="55910" y="196735"/>
                  </a:lnTo>
                  <a:lnTo>
                    <a:pt x="55364" y="196711"/>
                  </a:lnTo>
                  <a:lnTo>
                    <a:pt x="54817" y="196679"/>
                  </a:lnTo>
                  <a:lnTo>
                    <a:pt x="54281" y="196638"/>
                  </a:lnTo>
                  <a:lnTo>
                    <a:pt x="53745" y="196582"/>
                  </a:lnTo>
                  <a:lnTo>
                    <a:pt x="53209" y="196510"/>
                  </a:lnTo>
                  <a:lnTo>
                    <a:pt x="52679" y="196429"/>
                  </a:lnTo>
                  <a:lnTo>
                    <a:pt x="52153" y="196341"/>
                  </a:lnTo>
                  <a:lnTo>
                    <a:pt x="51633" y="196236"/>
                  </a:lnTo>
                  <a:lnTo>
                    <a:pt x="51113" y="196115"/>
                  </a:lnTo>
                  <a:lnTo>
                    <a:pt x="50598" y="195987"/>
                  </a:lnTo>
                  <a:lnTo>
                    <a:pt x="50084" y="195850"/>
                  </a:lnTo>
                  <a:lnTo>
                    <a:pt x="49574" y="195697"/>
                  </a:lnTo>
                  <a:lnTo>
                    <a:pt x="49070" y="195528"/>
                  </a:lnTo>
                  <a:lnTo>
                    <a:pt x="48566" y="195359"/>
                  </a:lnTo>
                  <a:lnTo>
                    <a:pt x="48067" y="195166"/>
                  </a:lnTo>
                  <a:lnTo>
                    <a:pt x="47574" y="194973"/>
                  </a:lnTo>
                  <a:lnTo>
                    <a:pt x="47080" y="194764"/>
                  </a:lnTo>
                  <a:lnTo>
                    <a:pt x="46592" y="194539"/>
                  </a:lnTo>
                  <a:lnTo>
                    <a:pt x="46104" y="194313"/>
                  </a:lnTo>
                  <a:lnTo>
                    <a:pt x="45621" y="194064"/>
                  </a:lnTo>
                  <a:lnTo>
                    <a:pt x="45143" y="193815"/>
                  </a:lnTo>
                  <a:lnTo>
                    <a:pt x="44666" y="193549"/>
                  </a:lnTo>
                  <a:lnTo>
                    <a:pt x="44193" y="193276"/>
                  </a:lnTo>
                  <a:lnTo>
                    <a:pt x="43726" y="192994"/>
                  </a:lnTo>
                  <a:lnTo>
                    <a:pt x="43260" y="192696"/>
                  </a:lnTo>
                  <a:lnTo>
                    <a:pt x="42798" y="192391"/>
                  </a:lnTo>
                  <a:lnTo>
                    <a:pt x="42336" y="192077"/>
                  </a:lnTo>
                  <a:lnTo>
                    <a:pt x="41880" y="191747"/>
                  </a:lnTo>
                  <a:lnTo>
                    <a:pt x="41429" y="191417"/>
                  </a:lnTo>
                  <a:lnTo>
                    <a:pt x="40978" y="191071"/>
                  </a:lnTo>
                  <a:lnTo>
                    <a:pt x="40532" y="190709"/>
                  </a:lnTo>
                  <a:lnTo>
                    <a:pt x="40086" y="190347"/>
                  </a:lnTo>
                  <a:lnTo>
                    <a:pt x="39646" y="189969"/>
                  </a:lnTo>
                  <a:lnTo>
                    <a:pt x="39211" y="189591"/>
                  </a:lnTo>
                  <a:lnTo>
                    <a:pt x="38775" y="189197"/>
                  </a:lnTo>
                  <a:lnTo>
                    <a:pt x="38346" y="188794"/>
                  </a:lnTo>
                  <a:lnTo>
                    <a:pt x="37916" y="188376"/>
                  </a:lnTo>
                  <a:lnTo>
                    <a:pt x="37491" y="187958"/>
                  </a:lnTo>
                  <a:lnTo>
                    <a:pt x="37067" y="187523"/>
                  </a:lnTo>
                  <a:lnTo>
                    <a:pt x="36648" y="187089"/>
                  </a:lnTo>
                  <a:lnTo>
                    <a:pt x="36234" y="186638"/>
                  </a:lnTo>
                  <a:lnTo>
                    <a:pt x="35820" y="186180"/>
                  </a:lnTo>
                  <a:lnTo>
                    <a:pt x="35411" y="185713"/>
                  </a:lnTo>
                  <a:lnTo>
                    <a:pt x="35003" y="185239"/>
                  </a:lnTo>
                  <a:lnTo>
                    <a:pt x="34599" y="184756"/>
                  </a:lnTo>
                  <a:lnTo>
                    <a:pt x="34201" y="184265"/>
                  </a:lnTo>
                  <a:lnTo>
                    <a:pt x="33803" y="183766"/>
                  </a:lnTo>
                  <a:lnTo>
                    <a:pt x="33411" y="183259"/>
                  </a:lnTo>
                  <a:lnTo>
                    <a:pt x="33018" y="182745"/>
                  </a:lnTo>
                  <a:lnTo>
                    <a:pt x="32631" y="182222"/>
                  </a:lnTo>
                  <a:lnTo>
                    <a:pt x="32243" y="181691"/>
                  </a:lnTo>
                  <a:lnTo>
                    <a:pt x="31861" y="181152"/>
                  </a:lnTo>
                  <a:lnTo>
                    <a:pt x="31479" y="180605"/>
                  </a:lnTo>
                  <a:lnTo>
                    <a:pt x="31102" y="180049"/>
                  </a:lnTo>
                  <a:lnTo>
                    <a:pt x="30731" y="179486"/>
                  </a:lnTo>
                  <a:lnTo>
                    <a:pt x="30359" y="178915"/>
                  </a:lnTo>
                  <a:lnTo>
                    <a:pt x="29993" y="178344"/>
                  </a:lnTo>
                  <a:lnTo>
                    <a:pt x="29627" y="177757"/>
                  </a:lnTo>
                  <a:lnTo>
                    <a:pt x="29266" y="177169"/>
                  </a:lnTo>
                  <a:lnTo>
                    <a:pt x="28905" y="176566"/>
                  </a:lnTo>
                  <a:lnTo>
                    <a:pt x="28550" y="175963"/>
                  </a:lnTo>
                  <a:lnTo>
                    <a:pt x="28194" y="175351"/>
                  </a:lnTo>
                  <a:lnTo>
                    <a:pt x="27844" y="174732"/>
                  </a:lnTo>
                  <a:lnTo>
                    <a:pt x="27494" y="174112"/>
                  </a:lnTo>
                  <a:lnTo>
                    <a:pt x="27149" y="173477"/>
                  </a:lnTo>
                  <a:lnTo>
                    <a:pt x="26809" y="172841"/>
                  </a:lnTo>
                  <a:lnTo>
                    <a:pt x="26470" y="172197"/>
                  </a:lnTo>
                  <a:lnTo>
                    <a:pt x="26130" y="171546"/>
                  </a:lnTo>
                  <a:lnTo>
                    <a:pt x="25796" y="170894"/>
                  </a:lnTo>
                  <a:lnTo>
                    <a:pt x="25467" y="170226"/>
                  </a:lnTo>
                  <a:lnTo>
                    <a:pt x="25138" y="169559"/>
                  </a:lnTo>
                  <a:lnTo>
                    <a:pt x="24809" y="168891"/>
                  </a:lnTo>
                  <a:lnTo>
                    <a:pt x="24485" y="168207"/>
                  </a:lnTo>
                  <a:lnTo>
                    <a:pt x="24167" y="167523"/>
                  </a:lnTo>
                  <a:lnTo>
                    <a:pt x="23848" y="166831"/>
                  </a:lnTo>
                  <a:lnTo>
                    <a:pt x="23535" y="166140"/>
                  </a:lnTo>
                  <a:lnTo>
                    <a:pt x="23222" y="165432"/>
                  </a:lnTo>
                  <a:lnTo>
                    <a:pt x="22914" y="164732"/>
                  </a:lnTo>
                  <a:lnTo>
                    <a:pt x="22606" y="164016"/>
                  </a:lnTo>
                  <a:lnTo>
                    <a:pt x="22299" y="163300"/>
                  </a:lnTo>
                  <a:lnTo>
                    <a:pt x="21996" y="162576"/>
                  </a:lnTo>
                  <a:lnTo>
                    <a:pt x="21699" y="161852"/>
                  </a:lnTo>
                  <a:lnTo>
                    <a:pt x="21402" y="161119"/>
                  </a:lnTo>
                  <a:lnTo>
                    <a:pt x="21110" y="160379"/>
                  </a:lnTo>
                  <a:lnTo>
                    <a:pt x="20818" y="159639"/>
                  </a:lnTo>
                  <a:lnTo>
                    <a:pt x="20526" y="158899"/>
                  </a:lnTo>
                  <a:lnTo>
                    <a:pt x="20245" y="158151"/>
                  </a:lnTo>
                  <a:lnTo>
                    <a:pt x="19959" y="157395"/>
                  </a:lnTo>
                  <a:lnTo>
                    <a:pt x="19677" y="156638"/>
                  </a:lnTo>
                  <a:lnTo>
                    <a:pt x="19401" y="155874"/>
                  </a:lnTo>
                  <a:lnTo>
                    <a:pt x="19125" y="155110"/>
                  </a:lnTo>
                  <a:lnTo>
                    <a:pt x="18849" y="154337"/>
                  </a:lnTo>
                  <a:lnTo>
                    <a:pt x="18579" y="153565"/>
                  </a:lnTo>
                  <a:lnTo>
                    <a:pt x="18308" y="152793"/>
                  </a:lnTo>
                  <a:lnTo>
                    <a:pt x="18043" y="152012"/>
                  </a:lnTo>
                  <a:lnTo>
                    <a:pt x="17783" y="151224"/>
                  </a:lnTo>
                  <a:lnTo>
                    <a:pt x="17263" y="149647"/>
                  </a:lnTo>
                  <a:lnTo>
                    <a:pt x="16753" y="148054"/>
                  </a:lnTo>
                  <a:lnTo>
                    <a:pt x="16249" y="146453"/>
                  </a:lnTo>
                  <a:lnTo>
                    <a:pt x="15761" y="144836"/>
                  </a:lnTo>
                  <a:lnTo>
                    <a:pt x="15278" y="143219"/>
                  </a:lnTo>
                  <a:lnTo>
                    <a:pt x="14806" y="141586"/>
                  </a:lnTo>
                  <a:lnTo>
                    <a:pt x="14344" y="139937"/>
                  </a:lnTo>
                  <a:lnTo>
                    <a:pt x="13893" y="138288"/>
                  </a:lnTo>
                  <a:lnTo>
                    <a:pt x="13447" y="136630"/>
                  </a:lnTo>
                  <a:lnTo>
                    <a:pt x="13012" y="134965"/>
                  </a:lnTo>
                  <a:lnTo>
                    <a:pt x="12588" y="133300"/>
                  </a:lnTo>
                  <a:lnTo>
                    <a:pt x="12174" y="131626"/>
                  </a:lnTo>
                  <a:lnTo>
                    <a:pt x="11765" y="129945"/>
                  </a:lnTo>
                  <a:lnTo>
                    <a:pt x="11362" y="128263"/>
                  </a:lnTo>
                  <a:lnTo>
                    <a:pt x="10975" y="126582"/>
                  </a:lnTo>
                  <a:lnTo>
                    <a:pt x="10592" y="124892"/>
                  </a:lnTo>
                  <a:lnTo>
                    <a:pt x="10216" y="123203"/>
                  </a:lnTo>
                  <a:lnTo>
                    <a:pt x="9855" y="121522"/>
                  </a:lnTo>
                  <a:lnTo>
                    <a:pt x="9494" y="119832"/>
                  </a:lnTo>
                  <a:lnTo>
                    <a:pt x="9149" y="118143"/>
                  </a:lnTo>
                  <a:lnTo>
                    <a:pt x="8809" y="116461"/>
                  </a:lnTo>
                  <a:lnTo>
                    <a:pt x="8475" y="114780"/>
                  </a:lnTo>
                  <a:lnTo>
                    <a:pt x="8151" y="113106"/>
                  </a:lnTo>
                  <a:lnTo>
                    <a:pt x="7833" y="111433"/>
                  </a:lnTo>
                  <a:lnTo>
                    <a:pt x="7525" y="109768"/>
                  </a:lnTo>
                  <a:lnTo>
                    <a:pt x="7223" y="108110"/>
                  </a:lnTo>
                  <a:lnTo>
                    <a:pt x="6931" y="106453"/>
                  </a:lnTo>
                  <a:lnTo>
                    <a:pt x="6644" y="104804"/>
                  </a:lnTo>
                  <a:lnTo>
                    <a:pt x="6368" y="103171"/>
                  </a:lnTo>
                  <a:lnTo>
                    <a:pt x="6098" y="101546"/>
                  </a:lnTo>
                  <a:lnTo>
                    <a:pt x="5833" y="99921"/>
                  </a:lnTo>
                  <a:lnTo>
                    <a:pt x="5573" y="98320"/>
                  </a:lnTo>
                  <a:lnTo>
                    <a:pt x="5323" y="96719"/>
                  </a:lnTo>
                  <a:lnTo>
                    <a:pt x="5084" y="95134"/>
                  </a:lnTo>
                  <a:lnTo>
                    <a:pt x="4846" y="93565"/>
                  </a:lnTo>
                  <a:lnTo>
                    <a:pt x="4617" y="92012"/>
                  </a:lnTo>
                  <a:lnTo>
                    <a:pt x="4394" y="90468"/>
                  </a:lnTo>
                  <a:lnTo>
                    <a:pt x="4182" y="88939"/>
                  </a:lnTo>
                  <a:lnTo>
                    <a:pt x="3975" y="87427"/>
                  </a:lnTo>
                  <a:lnTo>
                    <a:pt x="3768" y="85938"/>
                  </a:lnTo>
                  <a:lnTo>
                    <a:pt x="3577" y="84466"/>
                  </a:lnTo>
                  <a:lnTo>
                    <a:pt x="3386" y="83002"/>
                  </a:lnTo>
                  <a:lnTo>
                    <a:pt x="3200" y="81570"/>
                  </a:lnTo>
                  <a:lnTo>
                    <a:pt x="3025" y="80154"/>
                  </a:lnTo>
                  <a:lnTo>
                    <a:pt x="2856" y="78754"/>
                  </a:lnTo>
                  <a:lnTo>
                    <a:pt x="2691" y="77378"/>
                  </a:lnTo>
                  <a:lnTo>
                    <a:pt x="2378" y="74699"/>
                  </a:lnTo>
                  <a:lnTo>
                    <a:pt x="2086" y="72117"/>
                  </a:lnTo>
                  <a:lnTo>
                    <a:pt x="1821" y="69631"/>
                  </a:lnTo>
                  <a:lnTo>
                    <a:pt x="1577" y="67258"/>
                  </a:lnTo>
                  <a:lnTo>
                    <a:pt x="1349" y="65005"/>
                  </a:lnTo>
                  <a:lnTo>
                    <a:pt x="1147" y="62865"/>
                  </a:lnTo>
                  <a:lnTo>
                    <a:pt x="961" y="60854"/>
                  </a:lnTo>
                  <a:lnTo>
                    <a:pt x="791" y="58979"/>
                  </a:lnTo>
                  <a:lnTo>
                    <a:pt x="643" y="57241"/>
                  </a:lnTo>
                  <a:lnTo>
                    <a:pt x="515" y="55657"/>
                  </a:lnTo>
                  <a:lnTo>
                    <a:pt x="399" y="54217"/>
                  </a:lnTo>
                  <a:lnTo>
                    <a:pt x="218" y="51827"/>
                  </a:lnTo>
                  <a:lnTo>
                    <a:pt x="22" y="49156"/>
                  </a:lnTo>
                  <a:lnTo>
                    <a:pt x="22" y="49156"/>
                  </a:lnTo>
                  <a:lnTo>
                    <a:pt x="17" y="49019"/>
                  </a:lnTo>
                  <a:lnTo>
                    <a:pt x="6" y="48641"/>
                  </a:lnTo>
                  <a:lnTo>
                    <a:pt x="1" y="48360"/>
                  </a:lnTo>
                  <a:lnTo>
                    <a:pt x="1" y="48022"/>
                  </a:lnTo>
                  <a:lnTo>
                    <a:pt x="6" y="47636"/>
                  </a:lnTo>
                  <a:lnTo>
                    <a:pt x="22" y="47193"/>
                  </a:lnTo>
                  <a:lnTo>
                    <a:pt x="43" y="46702"/>
                  </a:lnTo>
                  <a:lnTo>
                    <a:pt x="70" y="46163"/>
                  </a:lnTo>
                  <a:lnTo>
                    <a:pt x="112" y="45576"/>
                  </a:lnTo>
                  <a:lnTo>
                    <a:pt x="165" y="44949"/>
                  </a:lnTo>
                  <a:lnTo>
                    <a:pt x="234" y="44273"/>
                  </a:lnTo>
                  <a:lnTo>
                    <a:pt x="319" y="43565"/>
                  </a:lnTo>
                  <a:lnTo>
                    <a:pt x="415" y="42809"/>
                  </a:lnTo>
                  <a:lnTo>
                    <a:pt x="473" y="42422"/>
                  </a:lnTo>
                  <a:lnTo>
                    <a:pt x="531" y="42020"/>
                  </a:lnTo>
                  <a:lnTo>
                    <a:pt x="600" y="41618"/>
                  </a:lnTo>
                  <a:lnTo>
                    <a:pt x="669" y="41200"/>
                  </a:lnTo>
                  <a:lnTo>
                    <a:pt x="749" y="40781"/>
                  </a:lnTo>
                  <a:lnTo>
                    <a:pt x="828" y="40347"/>
                  </a:lnTo>
                  <a:lnTo>
                    <a:pt x="919" y="39912"/>
                  </a:lnTo>
                  <a:lnTo>
                    <a:pt x="1009" y="39462"/>
                  </a:lnTo>
                  <a:lnTo>
                    <a:pt x="1110" y="39011"/>
                  </a:lnTo>
                  <a:lnTo>
                    <a:pt x="1216" y="38553"/>
                  </a:lnTo>
                  <a:lnTo>
                    <a:pt x="1327" y="38086"/>
                  </a:lnTo>
                  <a:lnTo>
                    <a:pt x="1444" y="37611"/>
                  </a:lnTo>
                  <a:lnTo>
                    <a:pt x="1571" y="37129"/>
                  </a:lnTo>
                  <a:lnTo>
                    <a:pt x="1704" y="36646"/>
                  </a:lnTo>
                  <a:lnTo>
                    <a:pt x="1842" y="36155"/>
                  </a:lnTo>
                  <a:lnTo>
                    <a:pt x="1985" y="35657"/>
                  </a:lnTo>
                  <a:lnTo>
                    <a:pt x="2139" y="35158"/>
                  </a:lnTo>
                  <a:lnTo>
                    <a:pt x="2304" y="34651"/>
                  </a:lnTo>
                  <a:lnTo>
                    <a:pt x="2473" y="34144"/>
                  </a:lnTo>
                  <a:lnTo>
                    <a:pt x="2649" y="33629"/>
                  </a:lnTo>
                  <a:lnTo>
                    <a:pt x="2834" y="33106"/>
                  </a:lnTo>
                  <a:lnTo>
                    <a:pt x="3025" y="32583"/>
                  </a:lnTo>
                  <a:lnTo>
                    <a:pt x="3227" y="32060"/>
                  </a:lnTo>
                  <a:lnTo>
                    <a:pt x="3439" y="31529"/>
                  </a:lnTo>
                  <a:lnTo>
                    <a:pt x="3662" y="30990"/>
                  </a:lnTo>
                  <a:lnTo>
                    <a:pt x="3890" y="30459"/>
                  </a:lnTo>
                  <a:lnTo>
                    <a:pt x="4129" y="29920"/>
                  </a:lnTo>
                  <a:lnTo>
                    <a:pt x="4373" y="29373"/>
                  </a:lnTo>
                  <a:lnTo>
                    <a:pt x="4633" y="28834"/>
                  </a:lnTo>
                  <a:lnTo>
                    <a:pt x="4899" y="28287"/>
                  </a:lnTo>
                  <a:lnTo>
                    <a:pt x="5175" y="27740"/>
                  </a:lnTo>
                  <a:lnTo>
                    <a:pt x="5461" y="27193"/>
                  </a:lnTo>
                  <a:lnTo>
                    <a:pt x="5758" y="26638"/>
                  </a:lnTo>
                  <a:lnTo>
                    <a:pt x="6066" y="26091"/>
                  </a:lnTo>
                  <a:lnTo>
                    <a:pt x="6384" y="25536"/>
                  </a:lnTo>
                  <a:lnTo>
                    <a:pt x="6713" y="24981"/>
                  </a:lnTo>
                  <a:lnTo>
                    <a:pt x="7053" y="24434"/>
                  </a:lnTo>
                  <a:lnTo>
                    <a:pt x="7409" y="23879"/>
                  </a:lnTo>
                  <a:lnTo>
                    <a:pt x="7769" y="23323"/>
                  </a:lnTo>
                  <a:lnTo>
                    <a:pt x="8146" y="22776"/>
                  </a:lnTo>
                  <a:lnTo>
                    <a:pt x="8534" y="22221"/>
                  </a:lnTo>
                  <a:lnTo>
                    <a:pt x="8932" y="21674"/>
                  </a:lnTo>
                  <a:lnTo>
                    <a:pt x="9340" y="21127"/>
                  </a:lnTo>
                  <a:lnTo>
                    <a:pt x="9765" y="20580"/>
                  </a:lnTo>
                  <a:lnTo>
                    <a:pt x="10200" y="20033"/>
                  </a:lnTo>
                  <a:lnTo>
                    <a:pt x="10646" y="19486"/>
                  </a:lnTo>
                  <a:lnTo>
                    <a:pt x="11107" y="18947"/>
                  </a:lnTo>
                  <a:lnTo>
                    <a:pt x="11579" y="18408"/>
                  </a:lnTo>
                  <a:lnTo>
                    <a:pt x="12068" y="17869"/>
                  </a:lnTo>
                  <a:lnTo>
                    <a:pt x="12572" y="17338"/>
                  </a:lnTo>
                  <a:lnTo>
                    <a:pt x="13087" y="16807"/>
                  </a:lnTo>
                  <a:lnTo>
                    <a:pt x="13612" y="16276"/>
                  </a:lnTo>
                  <a:lnTo>
                    <a:pt x="14153" y="15753"/>
                  </a:lnTo>
                  <a:lnTo>
                    <a:pt x="14710" y="15238"/>
                  </a:lnTo>
                  <a:lnTo>
                    <a:pt x="15278" y="14723"/>
                  </a:lnTo>
                  <a:lnTo>
                    <a:pt x="15867" y="14208"/>
                  </a:lnTo>
                  <a:lnTo>
                    <a:pt x="16467" y="13710"/>
                  </a:lnTo>
                  <a:lnTo>
                    <a:pt x="17077" y="13203"/>
                  </a:lnTo>
                  <a:lnTo>
                    <a:pt x="17709" y="12712"/>
                  </a:lnTo>
                  <a:lnTo>
                    <a:pt x="18356" y="12221"/>
                  </a:lnTo>
                  <a:lnTo>
                    <a:pt x="19014" y="11739"/>
                  </a:lnTo>
                  <a:lnTo>
                    <a:pt x="19688" y="11256"/>
                  </a:lnTo>
                  <a:lnTo>
                    <a:pt x="20383" y="10781"/>
                  </a:lnTo>
                  <a:lnTo>
                    <a:pt x="21089" y="10315"/>
                  </a:lnTo>
                  <a:lnTo>
                    <a:pt x="21810" y="9856"/>
                  </a:lnTo>
                  <a:lnTo>
                    <a:pt x="22553" y="9405"/>
                  </a:lnTo>
                  <a:lnTo>
                    <a:pt x="23307" y="8963"/>
                  </a:lnTo>
                  <a:lnTo>
                    <a:pt x="24082" y="8520"/>
                  </a:lnTo>
                  <a:lnTo>
                    <a:pt x="24867" y="8094"/>
                  </a:lnTo>
                  <a:lnTo>
                    <a:pt x="25679" y="7668"/>
                  </a:lnTo>
                  <a:lnTo>
                    <a:pt x="26501" y="7257"/>
                  </a:lnTo>
                  <a:lnTo>
                    <a:pt x="27340" y="6847"/>
                  </a:lnTo>
                  <a:lnTo>
                    <a:pt x="28200" y="6453"/>
                  </a:lnTo>
                  <a:lnTo>
                    <a:pt x="29075" y="6059"/>
                  </a:lnTo>
                  <a:lnTo>
                    <a:pt x="29972" y="5681"/>
                  </a:lnTo>
                  <a:lnTo>
                    <a:pt x="30885" y="5311"/>
                  </a:lnTo>
                  <a:lnTo>
                    <a:pt x="31813" y="4948"/>
                  </a:lnTo>
                  <a:lnTo>
                    <a:pt x="32763" y="4603"/>
                  </a:lnTo>
                  <a:lnTo>
                    <a:pt x="33734" y="4265"/>
                  </a:lnTo>
                  <a:lnTo>
                    <a:pt x="34721" y="3927"/>
                  </a:lnTo>
                  <a:lnTo>
                    <a:pt x="35724" y="3613"/>
                  </a:lnTo>
                  <a:lnTo>
                    <a:pt x="36748" y="3299"/>
                  </a:lnTo>
                  <a:lnTo>
                    <a:pt x="37794" y="3002"/>
                  </a:lnTo>
                  <a:lnTo>
                    <a:pt x="38860" y="2720"/>
                  </a:lnTo>
                  <a:lnTo>
                    <a:pt x="39943" y="2446"/>
                  </a:lnTo>
                  <a:lnTo>
                    <a:pt x="41047" y="2181"/>
                  </a:lnTo>
                  <a:lnTo>
                    <a:pt x="42172" y="1932"/>
                  </a:lnTo>
                  <a:lnTo>
                    <a:pt x="43313" y="1690"/>
                  </a:lnTo>
                  <a:lnTo>
                    <a:pt x="44480" y="1465"/>
                  </a:lnTo>
                  <a:lnTo>
                    <a:pt x="45663" y="1248"/>
                  </a:lnTo>
                  <a:lnTo>
                    <a:pt x="46868" y="1047"/>
                  </a:lnTo>
                  <a:lnTo>
                    <a:pt x="48099" y="862"/>
                  </a:lnTo>
                  <a:lnTo>
                    <a:pt x="49346" y="693"/>
                  </a:lnTo>
                  <a:lnTo>
                    <a:pt x="50614" y="532"/>
                  </a:lnTo>
                  <a:lnTo>
                    <a:pt x="51904" y="387"/>
                  </a:lnTo>
                  <a:lnTo>
                    <a:pt x="53220" y="250"/>
                  </a:lnTo>
                  <a:lnTo>
                    <a:pt x="54552" y="138"/>
                  </a:lnTo>
                  <a:lnTo>
                    <a:pt x="55910" y="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137aa9371db_1_35"/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extrusionOk="0">
                  <a:moveTo>
                    <a:pt x="111263" y="0"/>
                  </a:move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137aa9371db_1_35"/>
            <p:cNvSpPr/>
            <p:nvPr/>
          </p:nvSpPr>
          <p:spPr>
            <a:xfrm>
              <a:off x="2420800" y="-3870900"/>
              <a:ext cx="2781575" cy="608625"/>
            </a:xfrm>
            <a:custGeom>
              <a:avLst/>
              <a:gdLst/>
              <a:ahLst/>
              <a:cxnLst/>
              <a:rect l="l" t="t" r="r" b="b"/>
              <a:pathLst>
                <a:path w="111263" h="24345" fill="none" extrusionOk="0">
                  <a:moveTo>
                    <a:pt x="1" y="4546"/>
                  </a:moveTo>
                  <a:lnTo>
                    <a:pt x="1" y="4546"/>
                  </a:lnTo>
                  <a:lnTo>
                    <a:pt x="54" y="4626"/>
                  </a:lnTo>
                  <a:lnTo>
                    <a:pt x="112" y="4699"/>
                  </a:lnTo>
                  <a:lnTo>
                    <a:pt x="176" y="4771"/>
                  </a:lnTo>
                  <a:lnTo>
                    <a:pt x="239" y="4835"/>
                  </a:lnTo>
                  <a:lnTo>
                    <a:pt x="988" y="5583"/>
                  </a:lnTo>
                  <a:lnTo>
                    <a:pt x="988" y="5583"/>
                  </a:lnTo>
                  <a:lnTo>
                    <a:pt x="1248" y="5849"/>
                  </a:lnTo>
                  <a:lnTo>
                    <a:pt x="1540" y="6131"/>
                  </a:lnTo>
                  <a:lnTo>
                    <a:pt x="1858" y="6436"/>
                  </a:lnTo>
                  <a:lnTo>
                    <a:pt x="2213" y="6766"/>
                  </a:lnTo>
                  <a:lnTo>
                    <a:pt x="2596" y="7112"/>
                  </a:lnTo>
                  <a:lnTo>
                    <a:pt x="3004" y="7482"/>
                  </a:lnTo>
                  <a:lnTo>
                    <a:pt x="3912" y="8279"/>
                  </a:lnTo>
                  <a:lnTo>
                    <a:pt x="3912" y="8279"/>
                  </a:lnTo>
                  <a:lnTo>
                    <a:pt x="4601" y="8850"/>
                  </a:lnTo>
                  <a:lnTo>
                    <a:pt x="5302" y="9413"/>
                  </a:lnTo>
                  <a:lnTo>
                    <a:pt x="6002" y="9960"/>
                  </a:lnTo>
                  <a:lnTo>
                    <a:pt x="6708" y="10499"/>
                  </a:lnTo>
                  <a:lnTo>
                    <a:pt x="7414" y="11022"/>
                  </a:lnTo>
                  <a:lnTo>
                    <a:pt x="8125" y="11537"/>
                  </a:lnTo>
                  <a:lnTo>
                    <a:pt x="8841" y="12036"/>
                  </a:lnTo>
                  <a:lnTo>
                    <a:pt x="9563" y="12526"/>
                  </a:lnTo>
                  <a:lnTo>
                    <a:pt x="10285" y="13001"/>
                  </a:lnTo>
                  <a:lnTo>
                    <a:pt x="11012" y="13460"/>
                  </a:lnTo>
                  <a:lnTo>
                    <a:pt x="11744" y="13910"/>
                  </a:lnTo>
                  <a:lnTo>
                    <a:pt x="12476" y="14353"/>
                  </a:lnTo>
                  <a:lnTo>
                    <a:pt x="13214" y="14779"/>
                  </a:lnTo>
                  <a:lnTo>
                    <a:pt x="13952" y="15189"/>
                  </a:lnTo>
                  <a:lnTo>
                    <a:pt x="14694" y="15592"/>
                  </a:lnTo>
                  <a:lnTo>
                    <a:pt x="15443" y="15986"/>
                  </a:lnTo>
                  <a:lnTo>
                    <a:pt x="15443" y="15986"/>
                  </a:lnTo>
                  <a:lnTo>
                    <a:pt x="16000" y="16267"/>
                  </a:lnTo>
                  <a:lnTo>
                    <a:pt x="16557" y="16541"/>
                  </a:lnTo>
                  <a:lnTo>
                    <a:pt x="17114" y="16814"/>
                  </a:lnTo>
                  <a:lnTo>
                    <a:pt x="17671" y="17080"/>
                  </a:lnTo>
                  <a:lnTo>
                    <a:pt x="18229" y="17345"/>
                  </a:lnTo>
                  <a:lnTo>
                    <a:pt x="18791" y="17603"/>
                  </a:lnTo>
                  <a:lnTo>
                    <a:pt x="19354" y="17852"/>
                  </a:lnTo>
                  <a:lnTo>
                    <a:pt x="19911" y="18102"/>
                  </a:lnTo>
                  <a:lnTo>
                    <a:pt x="20479" y="18343"/>
                  </a:lnTo>
                  <a:lnTo>
                    <a:pt x="21041" y="18576"/>
                  </a:lnTo>
                  <a:lnTo>
                    <a:pt x="21604" y="18802"/>
                  </a:lnTo>
                  <a:lnTo>
                    <a:pt x="22171" y="19027"/>
                  </a:lnTo>
                  <a:lnTo>
                    <a:pt x="22739" y="19252"/>
                  </a:lnTo>
                  <a:lnTo>
                    <a:pt x="23307" y="19461"/>
                  </a:lnTo>
                  <a:lnTo>
                    <a:pt x="23875" y="19670"/>
                  </a:lnTo>
                  <a:lnTo>
                    <a:pt x="24443" y="19880"/>
                  </a:lnTo>
                  <a:lnTo>
                    <a:pt x="25016" y="20073"/>
                  </a:lnTo>
                  <a:lnTo>
                    <a:pt x="25583" y="20266"/>
                  </a:lnTo>
                  <a:lnTo>
                    <a:pt x="26157" y="20451"/>
                  </a:lnTo>
                  <a:lnTo>
                    <a:pt x="26730" y="20636"/>
                  </a:lnTo>
                  <a:lnTo>
                    <a:pt x="27303" y="20813"/>
                  </a:lnTo>
                  <a:lnTo>
                    <a:pt x="27876" y="20982"/>
                  </a:lnTo>
                  <a:lnTo>
                    <a:pt x="28454" y="21151"/>
                  </a:lnTo>
                  <a:lnTo>
                    <a:pt x="29027" y="21312"/>
                  </a:lnTo>
                  <a:lnTo>
                    <a:pt x="29606" y="21464"/>
                  </a:lnTo>
                  <a:lnTo>
                    <a:pt x="30184" y="21609"/>
                  </a:lnTo>
                  <a:lnTo>
                    <a:pt x="30757" y="21754"/>
                  </a:lnTo>
                  <a:lnTo>
                    <a:pt x="31336" y="21899"/>
                  </a:lnTo>
                  <a:lnTo>
                    <a:pt x="31914" y="22028"/>
                  </a:lnTo>
                  <a:lnTo>
                    <a:pt x="32498" y="22156"/>
                  </a:lnTo>
                  <a:lnTo>
                    <a:pt x="33076" y="22277"/>
                  </a:lnTo>
                  <a:lnTo>
                    <a:pt x="33655" y="22398"/>
                  </a:lnTo>
                  <a:lnTo>
                    <a:pt x="33655" y="22398"/>
                  </a:lnTo>
                  <a:lnTo>
                    <a:pt x="35077" y="22655"/>
                  </a:lnTo>
                  <a:lnTo>
                    <a:pt x="36504" y="22905"/>
                  </a:lnTo>
                  <a:lnTo>
                    <a:pt x="37926" y="23130"/>
                  </a:lnTo>
                  <a:lnTo>
                    <a:pt x="39354" y="23339"/>
                  </a:lnTo>
                  <a:lnTo>
                    <a:pt x="40781" y="23524"/>
                  </a:lnTo>
                  <a:lnTo>
                    <a:pt x="42209" y="23693"/>
                  </a:lnTo>
                  <a:lnTo>
                    <a:pt x="43636" y="23838"/>
                  </a:lnTo>
                  <a:lnTo>
                    <a:pt x="45064" y="23966"/>
                  </a:lnTo>
                  <a:lnTo>
                    <a:pt x="46496" y="24079"/>
                  </a:lnTo>
                  <a:lnTo>
                    <a:pt x="47924" y="24176"/>
                  </a:lnTo>
                  <a:lnTo>
                    <a:pt x="49357" y="24248"/>
                  </a:lnTo>
                  <a:lnTo>
                    <a:pt x="50789" y="24296"/>
                  </a:lnTo>
                  <a:lnTo>
                    <a:pt x="52222" y="24337"/>
                  </a:lnTo>
                  <a:lnTo>
                    <a:pt x="53655" y="24345"/>
                  </a:lnTo>
                  <a:lnTo>
                    <a:pt x="55088" y="24345"/>
                  </a:lnTo>
                  <a:lnTo>
                    <a:pt x="56521" y="24320"/>
                  </a:lnTo>
                  <a:lnTo>
                    <a:pt x="56521" y="24320"/>
                  </a:lnTo>
                  <a:lnTo>
                    <a:pt x="57948" y="24320"/>
                  </a:lnTo>
                  <a:lnTo>
                    <a:pt x="59381" y="24304"/>
                  </a:lnTo>
                  <a:lnTo>
                    <a:pt x="60814" y="24280"/>
                  </a:lnTo>
                  <a:lnTo>
                    <a:pt x="62246" y="24232"/>
                  </a:lnTo>
                  <a:lnTo>
                    <a:pt x="63674" y="24176"/>
                  </a:lnTo>
                  <a:lnTo>
                    <a:pt x="65107" y="24103"/>
                  </a:lnTo>
                  <a:lnTo>
                    <a:pt x="66534" y="24015"/>
                  </a:lnTo>
                  <a:lnTo>
                    <a:pt x="67967" y="23918"/>
                  </a:lnTo>
                  <a:lnTo>
                    <a:pt x="69394" y="23797"/>
                  </a:lnTo>
                  <a:lnTo>
                    <a:pt x="70822" y="23669"/>
                  </a:lnTo>
                  <a:lnTo>
                    <a:pt x="72249" y="23524"/>
                  </a:lnTo>
                  <a:lnTo>
                    <a:pt x="73677" y="23363"/>
                  </a:lnTo>
                  <a:lnTo>
                    <a:pt x="75104" y="23186"/>
                  </a:lnTo>
                  <a:lnTo>
                    <a:pt x="76531" y="22993"/>
                  </a:lnTo>
                  <a:lnTo>
                    <a:pt x="77959" y="22792"/>
                  </a:lnTo>
                  <a:lnTo>
                    <a:pt x="79381" y="22567"/>
                  </a:lnTo>
                  <a:lnTo>
                    <a:pt x="79381" y="22567"/>
                  </a:lnTo>
                  <a:lnTo>
                    <a:pt x="79965" y="22470"/>
                  </a:lnTo>
                  <a:lnTo>
                    <a:pt x="80549" y="22357"/>
                  </a:lnTo>
                  <a:lnTo>
                    <a:pt x="81132" y="22245"/>
                  </a:lnTo>
                  <a:lnTo>
                    <a:pt x="81711" y="22116"/>
                  </a:lnTo>
                  <a:lnTo>
                    <a:pt x="82289" y="21987"/>
                  </a:lnTo>
                  <a:lnTo>
                    <a:pt x="82873" y="21843"/>
                  </a:lnTo>
                  <a:lnTo>
                    <a:pt x="83451" y="21698"/>
                  </a:lnTo>
                  <a:lnTo>
                    <a:pt x="84024" y="21537"/>
                  </a:lnTo>
                  <a:lnTo>
                    <a:pt x="84603" y="21376"/>
                  </a:lnTo>
                  <a:lnTo>
                    <a:pt x="85176" y="21199"/>
                  </a:lnTo>
                  <a:lnTo>
                    <a:pt x="85749" y="21022"/>
                  </a:lnTo>
                  <a:lnTo>
                    <a:pt x="86322" y="20829"/>
                  </a:lnTo>
                  <a:lnTo>
                    <a:pt x="86895" y="20636"/>
                  </a:lnTo>
                  <a:lnTo>
                    <a:pt x="87463" y="20427"/>
                  </a:lnTo>
                  <a:lnTo>
                    <a:pt x="88036" y="20209"/>
                  </a:lnTo>
                  <a:lnTo>
                    <a:pt x="88604" y="19992"/>
                  </a:lnTo>
                  <a:lnTo>
                    <a:pt x="89166" y="19759"/>
                  </a:lnTo>
                  <a:lnTo>
                    <a:pt x="89734" y="19526"/>
                  </a:lnTo>
                  <a:lnTo>
                    <a:pt x="90297" y="19276"/>
                  </a:lnTo>
                  <a:lnTo>
                    <a:pt x="90859" y="19027"/>
                  </a:lnTo>
                  <a:lnTo>
                    <a:pt x="91416" y="18761"/>
                  </a:lnTo>
                  <a:lnTo>
                    <a:pt x="91973" y="18496"/>
                  </a:lnTo>
                  <a:lnTo>
                    <a:pt x="92531" y="18214"/>
                  </a:lnTo>
                  <a:lnTo>
                    <a:pt x="93088" y="17933"/>
                  </a:lnTo>
                  <a:lnTo>
                    <a:pt x="93640" y="17635"/>
                  </a:lnTo>
                  <a:lnTo>
                    <a:pt x="94192" y="17337"/>
                  </a:lnTo>
                  <a:lnTo>
                    <a:pt x="94743" y="17032"/>
                  </a:lnTo>
                  <a:lnTo>
                    <a:pt x="95290" y="16710"/>
                  </a:lnTo>
                  <a:lnTo>
                    <a:pt x="95837" y="16388"/>
                  </a:lnTo>
                  <a:lnTo>
                    <a:pt x="96383" y="16058"/>
                  </a:lnTo>
                  <a:lnTo>
                    <a:pt x="96924" y="15712"/>
                  </a:lnTo>
                  <a:lnTo>
                    <a:pt x="97466" y="15366"/>
                  </a:lnTo>
                  <a:lnTo>
                    <a:pt x="97466" y="15366"/>
                  </a:lnTo>
                  <a:lnTo>
                    <a:pt x="97827" y="15125"/>
                  </a:lnTo>
                  <a:lnTo>
                    <a:pt x="98187" y="14876"/>
                  </a:lnTo>
                  <a:lnTo>
                    <a:pt x="98548" y="14618"/>
                  </a:lnTo>
                  <a:lnTo>
                    <a:pt x="98904" y="14361"/>
                  </a:lnTo>
                  <a:lnTo>
                    <a:pt x="99259" y="14095"/>
                  </a:lnTo>
                  <a:lnTo>
                    <a:pt x="99610" y="13822"/>
                  </a:lnTo>
                  <a:lnTo>
                    <a:pt x="99960" y="13548"/>
                  </a:lnTo>
                  <a:lnTo>
                    <a:pt x="100310" y="13267"/>
                  </a:lnTo>
                  <a:lnTo>
                    <a:pt x="100660" y="12985"/>
                  </a:lnTo>
                  <a:lnTo>
                    <a:pt x="101005" y="12695"/>
                  </a:lnTo>
                  <a:lnTo>
                    <a:pt x="101345" y="12398"/>
                  </a:lnTo>
                  <a:lnTo>
                    <a:pt x="101690" y="12100"/>
                  </a:lnTo>
                  <a:lnTo>
                    <a:pt x="102029" y="11794"/>
                  </a:lnTo>
                  <a:lnTo>
                    <a:pt x="102369" y="11489"/>
                  </a:lnTo>
                  <a:lnTo>
                    <a:pt x="102703" y="11175"/>
                  </a:lnTo>
                  <a:lnTo>
                    <a:pt x="103038" y="10853"/>
                  </a:lnTo>
                  <a:lnTo>
                    <a:pt x="103367" y="10531"/>
                  </a:lnTo>
                  <a:lnTo>
                    <a:pt x="103696" y="10201"/>
                  </a:lnTo>
                  <a:lnTo>
                    <a:pt x="104025" y="9863"/>
                  </a:lnTo>
                  <a:lnTo>
                    <a:pt x="104348" y="9526"/>
                  </a:lnTo>
                  <a:lnTo>
                    <a:pt x="104672" y="9188"/>
                  </a:lnTo>
                  <a:lnTo>
                    <a:pt x="104996" y="8834"/>
                  </a:lnTo>
                  <a:lnTo>
                    <a:pt x="105314" y="8480"/>
                  </a:lnTo>
                  <a:lnTo>
                    <a:pt x="105632" y="8126"/>
                  </a:lnTo>
                  <a:lnTo>
                    <a:pt x="105946" y="7764"/>
                  </a:lnTo>
                  <a:lnTo>
                    <a:pt x="106259" y="7402"/>
                  </a:lnTo>
                  <a:lnTo>
                    <a:pt x="106566" y="7024"/>
                  </a:lnTo>
                  <a:lnTo>
                    <a:pt x="106880" y="6653"/>
                  </a:lnTo>
                  <a:lnTo>
                    <a:pt x="107182" y="6267"/>
                  </a:lnTo>
                  <a:lnTo>
                    <a:pt x="107484" y="5889"/>
                  </a:lnTo>
                  <a:lnTo>
                    <a:pt x="107787" y="5495"/>
                  </a:lnTo>
                  <a:lnTo>
                    <a:pt x="108084" y="5101"/>
                  </a:lnTo>
                  <a:lnTo>
                    <a:pt x="108084" y="5101"/>
                  </a:lnTo>
                  <a:lnTo>
                    <a:pt x="108482" y="4538"/>
                  </a:lnTo>
                  <a:lnTo>
                    <a:pt x="108854" y="3999"/>
                  </a:lnTo>
                  <a:lnTo>
                    <a:pt x="109193" y="3492"/>
                  </a:lnTo>
                  <a:lnTo>
                    <a:pt x="109512" y="3009"/>
                  </a:lnTo>
                  <a:lnTo>
                    <a:pt x="109798" y="2559"/>
                  </a:lnTo>
                  <a:lnTo>
                    <a:pt x="110063" y="2140"/>
                  </a:lnTo>
                  <a:lnTo>
                    <a:pt x="110292" y="1754"/>
                  </a:lnTo>
                  <a:lnTo>
                    <a:pt x="110499" y="1408"/>
                  </a:lnTo>
                  <a:lnTo>
                    <a:pt x="111072" y="362"/>
                  </a:lnTo>
                  <a:lnTo>
                    <a:pt x="111263" y="0"/>
                  </a:lnTo>
                  <a:lnTo>
                    <a:pt x="111263" y="0"/>
                  </a:lnTo>
                  <a:lnTo>
                    <a:pt x="111199" y="73"/>
                  </a:lnTo>
                  <a:lnTo>
                    <a:pt x="111119" y="169"/>
                  </a:lnTo>
                  <a:lnTo>
                    <a:pt x="111019" y="306"/>
                  </a:lnTo>
                  <a:lnTo>
                    <a:pt x="110398" y="1271"/>
                  </a:lnTo>
                  <a:lnTo>
                    <a:pt x="110398" y="1271"/>
                  </a:lnTo>
                  <a:lnTo>
                    <a:pt x="110180" y="1609"/>
                  </a:lnTo>
                  <a:lnTo>
                    <a:pt x="109941" y="1971"/>
                  </a:lnTo>
                  <a:lnTo>
                    <a:pt x="109665" y="2373"/>
                  </a:lnTo>
                  <a:lnTo>
                    <a:pt x="109363" y="2800"/>
                  </a:lnTo>
                  <a:lnTo>
                    <a:pt x="109034" y="3258"/>
                  </a:lnTo>
                  <a:lnTo>
                    <a:pt x="108673" y="3749"/>
                  </a:lnTo>
                  <a:lnTo>
                    <a:pt x="108280" y="4256"/>
                  </a:lnTo>
                  <a:lnTo>
                    <a:pt x="107856" y="4795"/>
                  </a:lnTo>
                  <a:lnTo>
                    <a:pt x="107856" y="4795"/>
                  </a:lnTo>
                  <a:lnTo>
                    <a:pt x="107559" y="5173"/>
                  </a:lnTo>
                  <a:lnTo>
                    <a:pt x="107251" y="5551"/>
                  </a:lnTo>
                  <a:lnTo>
                    <a:pt x="106949" y="5929"/>
                  </a:lnTo>
                  <a:lnTo>
                    <a:pt x="106641" y="6299"/>
                  </a:lnTo>
                  <a:lnTo>
                    <a:pt x="106333" y="6661"/>
                  </a:lnTo>
                  <a:lnTo>
                    <a:pt x="106020" y="7024"/>
                  </a:lnTo>
                  <a:lnTo>
                    <a:pt x="105707" y="7378"/>
                  </a:lnTo>
                  <a:lnTo>
                    <a:pt x="105388" y="7723"/>
                  </a:lnTo>
                  <a:lnTo>
                    <a:pt x="105070" y="8069"/>
                  </a:lnTo>
                  <a:lnTo>
                    <a:pt x="104752" y="8415"/>
                  </a:lnTo>
                  <a:lnTo>
                    <a:pt x="104428" y="8753"/>
                  </a:lnTo>
                  <a:lnTo>
                    <a:pt x="104104" y="9083"/>
                  </a:lnTo>
                  <a:lnTo>
                    <a:pt x="103775" y="9413"/>
                  </a:lnTo>
                  <a:lnTo>
                    <a:pt x="103452" y="9735"/>
                  </a:lnTo>
                  <a:lnTo>
                    <a:pt x="103117" y="10057"/>
                  </a:lnTo>
                  <a:lnTo>
                    <a:pt x="102788" y="10370"/>
                  </a:lnTo>
                  <a:lnTo>
                    <a:pt x="102454" y="10676"/>
                  </a:lnTo>
                  <a:lnTo>
                    <a:pt x="102114" y="10982"/>
                  </a:lnTo>
                  <a:lnTo>
                    <a:pt x="101780" y="11279"/>
                  </a:lnTo>
                  <a:lnTo>
                    <a:pt x="101440" y="11577"/>
                  </a:lnTo>
                  <a:lnTo>
                    <a:pt x="101095" y="11867"/>
                  </a:lnTo>
                  <a:lnTo>
                    <a:pt x="100756" y="12148"/>
                  </a:lnTo>
                  <a:lnTo>
                    <a:pt x="100411" y="12430"/>
                  </a:lnTo>
                  <a:lnTo>
                    <a:pt x="100061" y="12703"/>
                  </a:lnTo>
                  <a:lnTo>
                    <a:pt x="99716" y="12977"/>
                  </a:lnTo>
                  <a:lnTo>
                    <a:pt x="99365" y="13242"/>
                  </a:lnTo>
                  <a:lnTo>
                    <a:pt x="99010" y="13500"/>
                  </a:lnTo>
                  <a:lnTo>
                    <a:pt x="98660" y="13757"/>
                  </a:lnTo>
                  <a:lnTo>
                    <a:pt x="98304" y="14007"/>
                  </a:lnTo>
                  <a:lnTo>
                    <a:pt x="97943" y="14256"/>
                  </a:lnTo>
                  <a:lnTo>
                    <a:pt x="97588" y="14497"/>
                  </a:lnTo>
                  <a:lnTo>
                    <a:pt x="97227" y="14731"/>
                  </a:lnTo>
                  <a:lnTo>
                    <a:pt x="97227" y="14731"/>
                  </a:lnTo>
                  <a:lnTo>
                    <a:pt x="96691" y="15069"/>
                  </a:lnTo>
                  <a:lnTo>
                    <a:pt x="96150" y="15398"/>
                  </a:lnTo>
                  <a:lnTo>
                    <a:pt x="95614" y="15720"/>
                  </a:lnTo>
                  <a:lnTo>
                    <a:pt x="95067" y="16042"/>
                  </a:lnTo>
                  <a:lnTo>
                    <a:pt x="94526" y="16348"/>
                  </a:lnTo>
                  <a:lnTo>
                    <a:pt x="93979" y="16645"/>
                  </a:lnTo>
                  <a:lnTo>
                    <a:pt x="93433" y="16943"/>
                  </a:lnTo>
                  <a:lnTo>
                    <a:pt x="92886" y="17225"/>
                  </a:lnTo>
                  <a:lnTo>
                    <a:pt x="92334" y="17506"/>
                  </a:lnTo>
                  <a:lnTo>
                    <a:pt x="91782" y="17772"/>
                  </a:lnTo>
                  <a:lnTo>
                    <a:pt x="91231" y="18037"/>
                  </a:lnTo>
                  <a:lnTo>
                    <a:pt x="90673" y="18295"/>
                  </a:lnTo>
                  <a:lnTo>
                    <a:pt x="90116" y="18544"/>
                  </a:lnTo>
                  <a:lnTo>
                    <a:pt x="89559" y="18777"/>
                  </a:lnTo>
                  <a:lnTo>
                    <a:pt x="89002" y="19011"/>
                  </a:lnTo>
                  <a:lnTo>
                    <a:pt x="88439" y="19236"/>
                  </a:lnTo>
                  <a:lnTo>
                    <a:pt x="87877" y="19453"/>
                  </a:lnTo>
                  <a:lnTo>
                    <a:pt x="87314" y="19662"/>
                  </a:lnTo>
                  <a:lnTo>
                    <a:pt x="86752" y="19863"/>
                  </a:lnTo>
                  <a:lnTo>
                    <a:pt x="86184" y="20057"/>
                  </a:lnTo>
                  <a:lnTo>
                    <a:pt x="85622" y="20242"/>
                  </a:lnTo>
                  <a:lnTo>
                    <a:pt x="85054" y="20419"/>
                  </a:lnTo>
                  <a:lnTo>
                    <a:pt x="84481" y="20588"/>
                  </a:lnTo>
                  <a:lnTo>
                    <a:pt x="83913" y="20748"/>
                  </a:lnTo>
                  <a:lnTo>
                    <a:pt x="83340" y="20901"/>
                  </a:lnTo>
                  <a:lnTo>
                    <a:pt x="82767" y="21046"/>
                  </a:lnTo>
                  <a:lnTo>
                    <a:pt x="82194" y="21191"/>
                  </a:lnTo>
                  <a:lnTo>
                    <a:pt x="81620" y="21320"/>
                  </a:lnTo>
                  <a:lnTo>
                    <a:pt x="81047" y="21440"/>
                  </a:lnTo>
                  <a:lnTo>
                    <a:pt x="80469" y="21553"/>
                  </a:lnTo>
                  <a:lnTo>
                    <a:pt x="79896" y="21658"/>
                  </a:lnTo>
                  <a:lnTo>
                    <a:pt x="79317" y="21762"/>
                  </a:lnTo>
                  <a:lnTo>
                    <a:pt x="79317" y="21762"/>
                  </a:lnTo>
                  <a:lnTo>
                    <a:pt x="77895" y="21971"/>
                  </a:lnTo>
                  <a:lnTo>
                    <a:pt x="76473" y="22164"/>
                  </a:lnTo>
                  <a:lnTo>
                    <a:pt x="75051" y="22341"/>
                  </a:lnTo>
                  <a:lnTo>
                    <a:pt x="73629" y="22510"/>
                  </a:lnTo>
                  <a:lnTo>
                    <a:pt x="72207" y="22663"/>
                  </a:lnTo>
                  <a:lnTo>
                    <a:pt x="70784" y="22800"/>
                  </a:lnTo>
                  <a:lnTo>
                    <a:pt x="69357" y="22929"/>
                  </a:lnTo>
                  <a:lnTo>
                    <a:pt x="67935" y="23041"/>
                  </a:lnTo>
                  <a:lnTo>
                    <a:pt x="66507" y="23138"/>
                  </a:lnTo>
                  <a:lnTo>
                    <a:pt x="65080" y="23218"/>
                  </a:lnTo>
                  <a:lnTo>
                    <a:pt x="63653" y="23291"/>
                  </a:lnTo>
                  <a:lnTo>
                    <a:pt x="62225" y="23347"/>
                  </a:lnTo>
                  <a:lnTo>
                    <a:pt x="60803" y="23387"/>
                  </a:lnTo>
                  <a:lnTo>
                    <a:pt x="59375" y="23419"/>
                  </a:lnTo>
                  <a:lnTo>
                    <a:pt x="57948" y="23435"/>
                  </a:lnTo>
                  <a:lnTo>
                    <a:pt x="56521" y="23435"/>
                  </a:lnTo>
                  <a:lnTo>
                    <a:pt x="56521" y="23435"/>
                  </a:lnTo>
                  <a:lnTo>
                    <a:pt x="55093" y="23452"/>
                  </a:lnTo>
                  <a:lnTo>
                    <a:pt x="53666" y="23452"/>
                  </a:lnTo>
                  <a:lnTo>
                    <a:pt x="52238" y="23427"/>
                  </a:lnTo>
                  <a:lnTo>
                    <a:pt x="50811" y="23387"/>
                  </a:lnTo>
                  <a:lnTo>
                    <a:pt x="49383" y="23331"/>
                  </a:lnTo>
                  <a:lnTo>
                    <a:pt x="47956" y="23258"/>
                  </a:lnTo>
                  <a:lnTo>
                    <a:pt x="46528" y="23162"/>
                  </a:lnTo>
                  <a:lnTo>
                    <a:pt x="45106" y="23057"/>
                  </a:lnTo>
                  <a:lnTo>
                    <a:pt x="43679" y="22929"/>
                  </a:lnTo>
                  <a:lnTo>
                    <a:pt x="42257" y="22776"/>
                  </a:lnTo>
                  <a:lnTo>
                    <a:pt x="40834" y="22615"/>
                  </a:lnTo>
                  <a:lnTo>
                    <a:pt x="39412" y="22430"/>
                  </a:lnTo>
                  <a:lnTo>
                    <a:pt x="37990" y="22229"/>
                  </a:lnTo>
                  <a:lnTo>
                    <a:pt x="36568" y="22003"/>
                  </a:lnTo>
                  <a:lnTo>
                    <a:pt x="35151" y="21762"/>
                  </a:lnTo>
                  <a:lnTo>
                    <a:pt x="33734" y="21513"/>
                  </a:lnTo>
                  <a:lnTo>
                    <a:pt x="33734" y="21513"/>
                  </a:lnTo>
                  <a:lnTo>
                    <a:pt x="33156" y="21400"/>
                  </a:lnTo>
                  <a:lnTo>
                    <a:pt x="32577" y="21279"/>
                  </a:lnTo>
                  <a:lnTo>
                    <a:pt x="31999" y="21159"/>
                  </a:lnTo>
                  <a:lnTo>
                    <a:pt x="31426" y="21030"/>
                  </a:lnTo>
                  <a:lnTo>
                    <a:pt x="30848" y="20893"/>
                  </a:lnTo>
                  <a:lnTo>
                    <a:pt x="30274" y="20756"/>
                  </a:lnTo>
                  <a:lnTo>
                    <a:pt x="29701" y="20612"/>
                  </a:lnTo>
                  <a:lnTo>
                    <a:pt x="29128" y="20459"/>
                  </a:lnTo>
                  <a:lnTo>
                    <a:pt x="28555" y="20306"/>
                  </a:lnTo>
                  <a:lnTo>
                    <a:pt x="27982" y="20145"/>
                  </a:lnTo>
                  <a:lnTo>
                    <a:pt x="27409" y="19984"/>
                  </a:lnTo>
                  <a:lnTo>
                    <a:pt x="26836" y="19815"/>
                  </a:lnTo>
                  <a:lnTo>
                    <a:pt x="26268" y="19638"/>
                  </a:lnTo>
                  <a:lnTo>
                    <a:pt x="25695" y="19461"/>
                  </a:lnTo>
                  <a:lnTo>
                    <a:pt x="25127" y="19268"/>
                  </a:lnTo>
                  <a:lnTo>
                    <a:pt x="24559" y="19083"/>
                  </a:lnTo>
                  <a:lnTo>
                    <a:pt x="23991" y="18882"/>
                  </a:lnTo>
                  <a:lnTo>
                    <a:pt x="23424" y="18681"/>
                  </a:lnTo>
                  <a:lnTo>
                    <a:pt x="22861" y="18480"/>
                  </a:lnTo>
                  <a:lnTo>
                    <a:pt x="22293" y="18262"/>
                  </a:lnTo>
                  <a:lnTo>
                    <a:pt x="21731" y="18053"/>
                  </a:lnTo>
                  <a:lnTo>
                    <a:pt x="21168" y="17828"/>
                  </a:lnTo>
                  <a:lnTo>
                    <a:pt x="20606" y="17603"/>
                  </a:lnTo>
                  <a:lnTo>
                    <a:pt x="20043" y="17369"/>
                  </a:lnTo>
                  <a:lnTo>
                    <a:pt x="19481" y="17128"/>
                  </a:lnTo>
                  <a:lnTo>
                    <a:pt x="18924" y="16887"/>
                  </a:lnTo>
                  <a:lnTo>
                    <a:pt x="18361" y="16645"/>
                  </a:lnTo>
                  <a:lnTo>
                    <a:pt x="17804" y="16388"/>
                  </a:lnTo>
                  <a:lnTo>
                    <a:pt x="17247" y="16131"/>
                  </a:lnTo>
                  <a:lnTo>
                    <a:pt x="16690" y="15865"/>
                  </a:lnTo>
                  <a:lnTo>
                    <a:pt x="16138" y="15600"/>
                  </a:lnTo>
                  <a:lnTo>
                    <a:pt x="15581" y="15326"/>
                  </a:lnTo>
                  <a:lnTo>
                    <a:pt x="15581" y="15326"/>
                  </a:lnTo>
                  <a:lnTo>
                    <a:pt x="14838" y="14948"/>
                  </a:lnTo>
                  <a:lnTo>
                    <a:pt x="14095" y="14554"/>
                  </a:lnTo>
                  <a:lnTo>
                    <a:pt x="13357" y="14151"/>
                  </a:lnTo>
                  <a:lnTo>
                    <a:pt x="12620" y="13741"/>
                  </a:lnTo>
                  <a:lnTo>
                    <a:pt x="11887" y="13315"/>
                  </a:lnTo>
                  <a:lnTo>
                    <a:pt x="11160" y="12872"/>
                  </a:lnTo>
                  <a:lnTo>
                    <a:pt x="10433" y="12430"/>
                  </a:lnTo>
                  <a:lnTo>
                    <a:pt x="9706" y="11963"/>
                  </a:lnTo>
                  <a:lnTo>
                    <a:pt x="8985" y="11497"/>
                  </a:lnTo>
                  <a:lnTo>
                    <a:pt x="8268" y="11014"/>
                  </a:lnTo>
                  <a:lnTo>
                    <a:pt x="7557" y="10515"/>
                  </a:lnTo>
                  <a:lnTo>
                    <a:pt x="6846" y="10008"/>
                  </a:lnTo>
                  <a:lnTo>
                    <a:pt x="6140" y="9493"/>
                  </a:lnTo>
                  <a:lnTo>
                    <a:pt x="5435" y="8962"/>
                  </a:lnTo>
                  <a:lnTo>
                    <a:pt x="4734" y="8423"/>
                  </a:lnTo>
                  <a:lnTo>
                    <a:pt x="4039" y="7876"/>
                  </a:lnTo>
                  <a:lnTo>
                    <a:pt x="4039" y="7876"/>
                  </a:lnTo>
                  <a:lnTo>
                    <a:pt x="2320" y="6444"/>
                  </a:lnTo>
                  <a:lnTo>
                    <a:pt x="1624" y="5849"/>
                  </a:lnTo>
                  <a:lnTo>
                    <a:pt x="1051" y="5350"/>
                  </a:lnTo>
                  <a:lnTo>
                    <a:pt x="277" y="4699"/>
                  </a:lnTo>
                  <a:lnTo>
                    <a:pt x="277" y="4699"/>
                  </a:lnTo>
                  <a:lnTo>
                    <a:pt x="208" y="4650"/>
                  </a:lnTo>
                  <a:lnTo>
                    <a:pt x="139" y="4610"/>
                  </a:lnTo>
                  <a:lnTo>
                    <a:pt x="70" y="4578"/>
                  </a:lnTo>
                  <a:lnTo>
                    <a:pt x="1" y="45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137aa9371db_1_35"/>
            <p:cNvSpPr/>
            <p:nvPr/>
          </p:nvSpPr>
          <p:spPr>
            <a:xfrm>
              <a:off x="3301300" y="-3312575"/>
              <a:ext cx="1050450" cy="1234525"/>
            </a:xfrm>
            <a:custGeom>
              <a:avLst/>
              <a:gdLst/>
              <a:ahLst/>
              <a:cxnLst/>
              <a:rect l="l" t="t" r="r" b="b"/>
              <a:pathLst>
                <a:path w="42018" h="49381" extrusionOk="0">
                  <a:moveTo>
                    <a:pt x="90" y="0"/>
                  </a:moveTo>
                  <a:lnTo>
                    <a:pt x="48" y="330"/>
                  </a:lnTo>
                  <a:lnTo>
                    <a:pt x="21" y="652"/>
                  </a:lnTo>
                  <a:lnTo>
                    <a:pt x="5" y="982"/>
                  </a:lnTo>
                  <a:lnTo>
                    <a:pt x="0" y="1312"/>
                  </a:lnTo>
                  <a:lnTo>
                    <a:pt x="0" y="5165"/>
                  </a:lnTo>
                  <a:lnTo>
                    <a:pt x="0" y="6042"/>
                  </a:lnTo>
                  <a:lnTo>
                    <a:pt x="16" y="6919"/>
                  </a:lnTo>
                  <a:lnTo>
                    <a:pt x="32" y="7788"/>
                  </a:lnTo>
                  <a:lnTo>
                    <a:pt x="58" y="8665"/>
                  </a:lnTo>
                  <a:lnTo>
                    <a:pt x="90" y="9542"/>
                  </a:lnTo>
                  <a:lnTo>
                    <a:pt x="133" y="10411"/>
                  </a:lnTo>
                  <a:lnTo>
                    <a:pt x="181" y="11288"/>
                  </a:lnTo>
                  <a:lnTo>
                    <a:pt x="239" y="12156"/>
                  </a:lnTo>
                  <a:lnTo>
                    <a:pt x="303" y="13025"/>
                  </a:lnTo>
                  <a:lnTo>
                    <a:pt x="377" y="13894"/>
                  </a:lnTo>
                  <a:lnTo>
                    <a:pt x="456" y="14763"/>
                  </a:lnTo>
                  <a:lnTo>
                    <a:pt x="541" y="15624"/>
                  </a:lnTo>
                  <a:lnTo>
                    <a:pt x="637" y="16485"/>
                  </a:lnTo>
                  <a:lnTo>
                    <a:pt x="738" y="17354"/>
                  </a:lnTo>
                  <a:lnTo>
                    <a:pt x="849" y="18206"/>
                  </a:lnTo>
                  <a:lnTo>
                    <a:pt x="966" y="19067"/>
                  </a:lnTo>
                  <a:lnTo>
                    <a:pt x="1051" y="19662"/>
                  </a:lnTo>
                  <a:lnTo>
                    <a:pt x="1146" y="20250"/>
                  </a:lnTo>
                  <a:lnTo>
                    <a:pt x="1242" y="20837"/>
                  </a:lnTo>
                  <a:lnTo>
                    <a:pt x="1348" y="21424"/>
                  </a:lnTo>
                  <a:lnTo>
                    <a:pt x="1454" y="22012"/>
                  </a:lnTo>
                  <a:lnTo>
                    <a:pt x="1566" y="22591"/>
                  </a:lnTo>
                  <a:lnTo>
                    <a:pt x="1688" y="23170"/>
                  </a:lnTo>
                  <a:lnTo>
                    <a:pt x="1810" y="23749"/>
                  </a:lnTo>
                  <a:lnTo>
                    <a:pt x="1937" y="24321"/>
                  </a:lnTo>
                  <a:lnTo>
                    <a:pt x="2064" y="24892"/>
                  </a:lnTo>
                  <a:lnTo>
                    <a:pt x="2202" y="25463"/>
                  </a:lnTo>
                  <a:lnTo>
                    <a:pt x="2346" y="26034"/>
                  </a:lnTo>
                  <a:lnTo>
                    <a:pt x="2489" y="26597"/>
                  </a:lnTo>
                  <a:lnTo>
                    <a:pt x="2643" y="27160"/>
                  </a:lnTo>
                  <a:lnTo>
                    <a:pt x="2797" y="27716"/>
                  </a:lnTo>
                  <a:lnTo>
                    <a:pt x="2956" y="28271"/>
                  </a:lnTo>
                  <a:lnTo>
                    <a:pt x="3142" y="28914"/>
                  </a:lnTo>
                  <a:lnTo>
                    <a:pt x="3338" y="29542"/>
                  </a:lnTo>
                  <a:lnTo>
                    <a:pt x="3534" y="30169"/>
                  </a:lnTo>
                  <a:lnTo>
                    <a:pt x="3741" y="30797"/>
                  </a:lnTo>
                  <a:lnTo>
                    <a:pt x="3959" y="31408"/>
                  </a:lnTo>
                  <a:lnTo>
                    <a:pt x="4176" y="32020"/>
                  </a:lnTo>
                  <a:lnTo>
                    <a:pt x="4405" y="32623"/>
                  </a:lnTo>
                  <a:lnTo>
                    <a:pt x="4643" y="33226"/>
                  </a:lnTo>
                  <a:lnTo>
                    <a:pt x="4882" y="33814"/>
                  </a:lnTo>
                  <a:lnTo>
                    <a:pt x="5132" y="34401"/>
                  </a:lnTo>
                  <a:lnTo>
                    <a:pt x="5386" y="34980"/>
                  </a:lnTo>
                  <a:lnTo>
                    <a:pt x="5652" y="35551"/>
                  </a:lnTo>
                  <a:lnTo>
                    <a:pt x="5922" y="36115"/>
                  </a:lnTo>
                  <a:lnTo>
                    <a:pt x="6198" y="36670"/>
                  </a:lnTo>
                  <a:lnTo>
                    <a:pt x="6479" y="37225"/>
                  </a:lnTo>
                  <a:lnTo>
                    <a:pt x="6771" y="37764"/>
                  </a:lnTo>
                  <a:lnTo>
                    <a:pt x="7100" y="38351"/>
                  </a:lnTo>
                  <a:lnTo>
                    <a:pt x="7445" y="38930"/>
                  </a:lnTo>
                  <a:lnTo>
                    <a:pt x="7795" y="39494"/>
                  </a:lnTo>
                  <a:lnTo>
                    <a:pt x="8151" y="40041"/>
                  </a:lnTo>
                  <a:lnTo>
                    <a:pt x="8517" y="40588"/>
                  </a:lnTo>
                  <a:lnTo>
                    <a:pt x="8889" y="41111"/>
                  </a:lnTo>
                  <a:lnTo>
                    <a:pt x="9271" y="41626"/>
                  </a:lnTo>
                  <a:lnTo>
                    <a:pt x="9658" y="42124"/>
                  </a:lnTo>
                  <a:lnTo>
                    <a:pt x="10051" y="42615"/>
                  </a:lnTo>
                  <a:lnTo>
                    <a:pt x="10454" y="43090"/>
                  </a:lnTo>
                  <a:lnTo>
                    <a:pt x="10863" y="43556"/>
                  </a:lnTo>
                  <a:lnTo>
                    <a:pt x="11276" y="44007"/>
                  </a:lnTo>
                  <a:lnTo>
                    <a:pt x="11701" y="44441"/>
                  </a:lnTo>
                  <a:lnTo>
                    <a:pt x="12131" y="44860"/>
                  </a:lnTo>
                  <a:lnTo>
                    <a:pt x="12566" y="45270"/>
                  </a:lnTo>
                  <a:lnTo>
                    <a:pt x="13006" y="45656"/>
                  </a:lnTo>
                  <a:lnTo>
                    <a:pt x="13245" y="45857"/>
                  </a:lnTo>
                  <a:lnTo>
                    <a:pt x="13484" y="46050"/>
                  </a:lnTo>
                  <a:lnTo>
                    <a:pt x="13723" y="46235"/>
                  </a:lnTo>
                  <a:lnTo>
                    <a:pt x="13967" y="46412"/>
                  </a:lnTo>
                  <a:lnTo>
                    <a:pt x="14211" y="46589"/>
                  </a:lnTo>
                  <a:lnTo>
                    <a:pt x="14455" y="46766"/>
                  </a:lnTo>
                  <a:lnTo>
                    <a:pt x="14705" y="46935"/>
                  </a:lnTo>
                  <a:lnTo>
                    <a:pt x="14949" y="47096"/>
                  </a:lnTo>
                  <a:lnTo>
                    <a:pt x="15198" y="47257"/>
                  </a:lnTo>
                  <a:lnTo>
                    <a:pt x="15453" y="47410"/>
                  </a:lnTo>
                  <a:lnTo>
                    <a:pt x="15702" y="47563"/>
                  </a:lnTo>
                  <a:lnTo>
                    <a:pt x="15957" y="47708"/>
                  </a:lnTo>
                  <a:lnTo>
                    <a:pt x="16212" y="47844"/>
                  </a:lnTo>
                  <a:lnTo>
                    <a:pt x="16466" y="47981"/>
                  </a:lnTo>
                  <a:lnTo>
                    <a:pt x="16721" y="48110"/>
                  </a:lnTo>
                  <a:lnTo>
                    <a:pt x="16981" y="48239"/>
                  </a:lnTo>
                  <a:lnTo>
                    <a:pt x="17252" y="48359"/>
                  </a:lnTo>
                  <a:lnTo>
                    <a:pt x="17517" y="48472"/>
                  </a:lnTo>
                  <a:lnTo>
                    <a:pt x="17788" y="48576"/>
                  </a:lnTo>
                  <a:lnTo>
                    <a:pt x="18058" y="48673"/>
                  </a:lnTo>
                  <a:lnTo>
                    <a:pt x="18334" y="48770"/>
                  </a:lnTo>
                  <a:lnTo>
                    <a:pt x="18605" y="48850"/>
                  </a:lnTo>
                  <a:lnTo>
                    <a:pt x="18881" y="48930"/>
                  </a:lnTo>
                  <a:lnTo>
                    <a:pt x="19157" y="49011"/>
                  </a:lnTo>
                  <a:lnTo>
                    <a:pt x="19433" y="49075"/>
                  </a:lnTo>
                  <a:lnTo>
                    <a:pt x="19709" y="49140"/>
                  </a:lnTo>
                  <a:lnTo>
                    <a:pt x="19985" y="49196"/>
                  </a:lnTo>
                  <a:lnTo>
                    <a:pt x="20260" y="49244"/>
                  </a:lnTo>
                  <a:lnTo>
                    <a:pt x="20536" y="49284"/>
                  </a:lnTo>
                  <a:lnTo>
                    <a:pt x="20818" y="49325"/>
                  </a:lnTo>
                  <a:lnTo>
                    <a:pt x="21094" y="49349"/>
                  </a:lnTo>
                  <a:lnTo>
                    <a:pt x="21375" y="49373"/>
                  </a:lnTo>
                  <a:lnTo>
                    <a:pt x="21651" y="49381"/>
                  </a:lnTo>
                  <a:lnTo>
                    <a:pt x="21927" y="49381"/>
                  </a:lnTo>
                  <a:lnTo>
                    <a:pt x="22203" y="49373"/>
                  </a:lnTo>
                  <a:lnTo>
                    <a:pt x="22479" y="49357"/>
                  </a:lnTo>
                  <a:lnTo>
                    <a:pt x="22749" y="49341"/>
                  </a:lnTo>
                  <a:lnTo>
                    <a:pt x="23025" y="49309"/>
                  </a:lnTo>
                  <a:lnTo>
                    <a:pt x="23296" y="49276"/>
                  </a:lnTo>
                  <a:lnTo>
                    <a:pt x="23572" y="49228"/>
                  </a:lnTo>
                  <a:lnTo>
                    <a:pt x="23842" y="49180"/>
                  </a:lnTo>
                  <a:lnTo>
                    <a:pt x="24113" y="49124"/>
                  </a:lnTo>
                  <a:lnTo>
                    <a:pt x="24384" y="49067"/>
                  </a:lnTo>
                  <a:lnTo>
                    <a:pt x="24654" y="48995"/>
                  </a:lnTo>
                  <a:lnTo>
                    <a:pt x="24925" y="48922"/>
                  </a:lnTo>
                  <a:lnTo>
                    <a:pt x="25190" y="48834"/>
                  </a:lnTo>
                  <a:lnTo>
                    <a:pt x="25461" y="48745"/>
                  </a:lnTo>
                  <a:lnTo>
                    <a:pt x="25726" y="48649"/>
                  </a:lnTo>
                  <a:lnTo>
                    <a:pt x="25992" y="48544"/>
                  </a:lnTo>
                  <a:lnTo>
                    <a:pt x="26252" y="48440"/>
                  </a:lnTo>
                  <a:lnTo>
                    <a:pt x="26517" y="48319"/>
                  </a:lnTo>
                  <a:lnTo>
                    <a:pt x="26777" y="48198"/>
                  </a:lnTo>
                  <a:lnTo>
                    <a:pt x="27037" y="48070"/>
                  </a:lnTo>
                  <a:lnTo>
                    <a:pt x="27297" y="47933"/>
                  </a:lnTo>
                  <a:lnTo>
                    <a:pt x="27552" y="47788"/>
                  </a:lnTo>
                  <a:lnTo>
                    <a:pt x="27812" y="47643"/>
                  </a:lnTo>
                  <a:lnTo>
                    <a:pt x="28061" y="47490"/>
                  </a:lnTo>
                  <a:lnTo>
                    <a:pt x="28316" y="47321"/>
                  </a:lnTo>
                  <a:lnTo>
                    <a:pt x="28565" y="47161"/>
                  </a:lnTo>
                  <a:lnTo>
                    <a:pt x="28815" y="46984"/>
                  </a:lnTo>
                  <a:lnTo>
                    <a:pt x="29064" y="46798"/>
                  </a:lnTo>
                  <a:lnTo>
                    <a:pt x="29308" y="46613"/>
                  </a:lnTo>
                  <a:lnTo>
                    <a:pt x="29552" y="46420"/>
                  </a:lnTo>
                  <a:lnTo>
                    <a:pt x="29796" y="46219"/>
                  </a:lnTo>
                  <a:lnTo>
                    <a:pt x="30242" y="45833"/>
                  </a:lnTo>
                  <a:lnTo>
                    <a:pt x="30677" y="45431"/>
                  </a:lnTo>
                  <a:lnTo>
                    <a:pt x="31107" y="45012"/>
                  </a:lnTo>
                  <a:lnTo>
                    <a:pt x="31532" y="44578"/>
                  </a:lnTo>
                  <a:lnTo>
                    <a:pt x="31951" y="44128"/>
                  </a:lnTo>
                  <a:lnTo>
                    <a:pt x="32359" y="43661"/>
                  </a:lnTo>
                  <a:lnTo>
                    <a:pt x="32757" y="43186"/>
                  </a:lnTo>
                  <a:lnTo>
                    <a:pt x="33150" y="42695"/>
                  </a:lnTo>
                  <a:lnTo>
                    <a:pt x="33537" y="42189"/>
                  </a:lnTo>
                  <a:lnTo>
                    <a:pt x="33914" y="41666"/>
                  </a:lnTo>
                  <a:lnTo>
                    <a:pt x="34286" y="41127"/>
                  </a:lnTo>
                  <a:lnTo>
                    <a:pt x="34641" y="40580"/>
                  </a:lnTo>
                  <a:lnTo>
                    <a:pt x="34997" y="40016"/>
                  </a:lnTo>
                  <a:lnTo>
                    <a:pt x="35336" y="39437"/>
                  </a:lnTo>
                  <a:lnTo>
                    <a:pt x="35671" y="38850"/>
                  </a:lnTo>
                  <a:lnTo>
                    <a:pt x="35994" y="38247"/>
                  </a:lnTo>
                  <a:lnTo>
                    <a:pt x="36260" y="37724"/>
                  </a:lnTo>
                  <a:lnTo>
                    <a:pt x="36514" y="37201"/>
                  </a:lnTo>
                  <a:lnTo>
                    <a:pt x="36769" y="36662"/>
                  </a:lnTo>
                  <a:lnTo>
                    <a:pt x="37013" y="36131"/>
                  </a:lnTo>
                  <a:lnTo>
                    <a:pt x="37252" y="35584"/>
                  </a:lnTo>
                  <a:lnTo>
                    <a:pt x="37485" y="35037"/>
                  </a:lnTo>
                  <a:lnTo>
                    <a:pt x="37714" y="34481"/>
                  </a:lnTo>
                  <a:lnTo>
                    <a:pt x="37937" y="33918"/>
                  </a:lnTo>
                  <a:lnTo>
                    <a:pt x="38154" y="33355"/>
                  </a:lnTo>
                  <a:lnTo>
                    <a:pt x="38366" y="32784"/>
                  </a:lnTo>
                  <a:lnTo>
                    <a:pt x="38568" y="32213"/>
                  </a:lnTo>
                  <a:lnTo>
                    <a:pt x="38764" y="31634"/>
                  </a:lnTo>
                  <a:lnTo>
                    <a:pt x="38961" y="31054"/>
                  </a:lnTo>
                  <a:lnTo>
                    <a:pt x="39146" y="30467"/>
                  </a:lnTo>
                  <a:lnTo>
                    <a:pt x="39327" y="29872"/>
                  </a:lnTo>
                  <a:lnTo>
                    <a:pt x="39497" y="29276"/>
                  </a:lnTo>
                  <a:lnTo>
                    <a:pt x="39666" y="28673"/>
                  </a:lnTo>
                  <a:lnTo>
                    <a:pt x="39826" y="28070"/>
                  </a:lnTo>
                  <a:lnTo>
                    <a:pt x="39980" y="27466"/>
                  </a:lnTo>
                  <a:lnTo>
                    <a:pt x="40128" y="26855"/>
                  </a:lnTo>
                  <a:lnTo>
                    <a:pt x="40271" y="26235"/>
                  </a:lnTo>
                  <a:lnTo>
                    <a:pt x="40409" y="25616"/>
                  </a:lnTo>
                  <a:lnTo>
                    <a:pt x="40537" y="24996"/>
                  </a:lnTo>
                  <a:lnTo>
                    <a:pt x="40659" y="24369"/>
                  </a:lnTo>
                  <a:lnTo>
                    <a:pt x="40776" y="23741"/>
                  </a:lnTo>
                  <a:lnTo>
                    <a:pt x="40887" y="23106"/>
                  </a:lnTo>
                  <a:lnTo>
                    <a:pt x="40988" y="22478"/>
                  </a:lnTo>
                  <a:lnTo>
                    <a:pt x="41083" y="21835"/>
                  </a:lnTo>
                  <a:lnTo>
                    <a:pt x="41173" y="21199"/>
                  </a:lnTo>
                  <a:lnTo>
                    <a:pt x="41258" y="20555"/>
                  </a:lnTo>
                  <a:lnTo>
                    <a:pt x="41333" y="19912"/>
                  </a:lnTo>
                  <a:lnTo>
                    <a:pt x="41407" y="19260"/>
                  </a:lnTo>
                  <a:lnTo>
                    <a:pt x="41492" y="18391"/>
                  </a:lnTo>
                  <a:lnTo>
                    <a:pt x="41577" y="17531"/>
                  </a:lnTo>
                  <a:lnTo>
                    <a:pt x="41651" y="16662"/>
                  </a:lnTo>
                  <a:lnTo>
                    <a:pt x="41720" y="15793"/>
                  </a:lnTo>
                  <a:lnTo>
                    <a:pt x="41778" y="14916"/>
                  </a:lnTo>
                  <a:lnTo>
                    <a:pt x="41837" y="14047"/>
                  </a:lnTo>
                  <a:lnTo>
                    <a:pt x="41885" y="13178"/>
                  </a:lnTo>
                  <a:lnTo>
                    <a:pt x="41922" y="12301"/>
                  </a:lnTo>
                  <a:lnTo>
                    <a:pt x="41954" y="11424"/>
                  </a:lnTo>
                  <a:lnTo>
                    <a:pt x="41980" y="10555"/>
                  </a:lnTo>
                  <a:lnTo>
                    <a:pt x="42001" y="9679"/>
                  </a:lnTo>
                  <a:lnTo>
                    <a:pt x="42012" y="8802"/>
                  </a:lnTo>
                  <a:lnTo>
                    <a:pt x="42017" y="7925"/>
                  </a:lnTo>
                  <a:lnTo>
                    <a:pt x="42017" y="7048"/>
                  </a:lnTo>
                  <a:lnTo>
                    <a:pt x="42007" y="6179"/>
                  </a:lnTo>
                  <a:lnTo>
                    <a:pt x="41991" y="5302"/>
                  </a:lnTo>
                  <a:lnTo>
                    <a:pt x="41985" y="4699"/>
                  </a:lnTo>
                  <a:lnTo>
                    <a:pt x="41975" y="4135"/>
                  </a:lnTo>
                  <a:lnTo>
                    <a:pt x="41954" y="3604"/>
                  </a:lnTo>
                  <a:lnTo>
                    <a:pt x="41932" y="3106"/>
                  </a:lnTo>
                  <a:lnTo>
                    <a:pt x="41879" y="2213"/>
                  </a:lnTo>
                  <a:lnTo>
                    <a:pt x="41837" y="1448"/>
                  </a:lnTo>
                  <a:lnTo>
                    <a:pt x="41826" y="1111"/>
                  </a:lnTo>
                  <a:lnTo>
                    <a:pt x="41805" y="781"/>
                  </a:lnTo>
                  <a:lnTo>
                    <a:pt x="41768" y="451"/>
                  </a:lnTo>
                  <a:lnTo>
                    <a:pt x="41720" y="121"/>
                  </a:lnTo>
                  <a:lnTo>
                    <a:pt x="41709" y="451"/>
                  </a:lnTo>
                  <a:lnTo>
                    <a:pt x="41704" y="781"/>
                  </a:lnTo>
                  <a:lnTo>
                    <a:pt x="41709" y="1119"/>
                  </a:lnTo>
                  <a:lnTo>
                    <a:pt x="41720" y="1448"/>
                  </a:lnTo>
                  <a:lnTo>
                    <a:pt x="41720" y="5302"/>
                  </a:lnTo>
                  <a:lnTo>
                    <a:pt x="41725" y="6171"/>
                  </a:lnTo>
                  <a:lnTo>
                    <a:pt x="41715" y="7032"/>
                  </a:lnTo>
                  <a:lnTo>
                    <a:pt x="41704" y="7901"/>
                  </a:lnTo>
                  <a:lnTo>
                    <a:pt x="41683" y="8769"/>
                  </a:lnTo>
                  <a:lnTo>
                    <a:pt x="41656" y="9638"/>
                  </a:lnTo>
                  <a:lnTo>
                    <a:pt x="41625" y="10499"/>
                  </a:lnTo>
                  <a:lnTo>
                    <a:pt x="41587" y="11368"/>
                  </a:lnTo>
                  <a:lnTo>
                    <a:pt x="41540" y="12229"/>
                  </a:lnTo>
                  <a:lnTo>
                    <a:pt x="41487" y="13098"/>
                  </a:lnTo>
                  <a:lnTo>
                    <a:pt x="41428" y="13958"/>
                  </a:lnTo>
                  <a:lnTo>
                    <a:pt x="41365" y="14819"/>
                  </a:lnTo>
                  <a:lnTo>
                    <a:pt x="41290" y="15680"/>
                  </a:lnTo>
                  <a:lnTo>
                    <a:pt x="41211" y="16541"/>
                  </a:lnTo>
                  <a:lnTo>
                    <a:pt x="41126" y="17394"/>
                  </a:lnTo>
                  <a:lnTo>
                    <a:pt x="41036" y="18255"/>
                  </a:lnTo>
                  <a:lnTo>
                    <a:pt x="40935" y="19107"/>
                  </a:lnTo>
                  <a:lnTo>
                    <a:pt x="40860" y="19743"/>
                  </a:lnTo>
                  <a:lnTo>
                    <a:pt x="40781" y="20370"/>
                  </a:lnTo>
                  <a:lnTo>
                    <a:pt x="40696" y="20998"/>
                  </a:lnTo>
                  <a:lnTo>
                    <a:pt x="40600" y="21625"/>
                  </a:lnTo>
                  <a:lnTo>
                    <a:pt x="40505" y="22245"/>
                  </a:lnTo>
                  <a:lnTo>
                    <a:pt x="40399" y="22864"/>
                  </a:lnTo>
                  <a:lnTo>
                    <a:pt x="40287" y="23484"/>
                  </a:lnTo>
                  <a:lnTo>
                    <a:pt x="40171" y="24095"/>
                  </a:lnTo>
                  <a:lnTo>
                    <a:pt x="40043" y="24707"/>
                  </a:lnTo>
                  <a:lnTo>
                    <a:pt x="39916" y="25318"/>
                  </a:lnTo>
                  <a:lnTo>
                    <a:pt x="39778" y="25922"/>
                  </a:lnTo>
                  <a:lnTo>
                    <a:pt x="39635" y="26517"/>
                  </a:lnTo>
                  <a:lnTo>
                    <a:pt x="39486" y="27120"/>
                  </a:lnTo>
                  <a:lnTo>
                    <a:pt x="39327" y="27708"/>
                  </a:lnTo>
                  <a:lnTo>
                    <a:pt x="39168" y="28303"/>
                  </a:lnTo>
                  <a:lnTo>
                    <a:pt x="39003" y="28882"/>
                  </a:lnTo>
                  <a:lnTo>
                    <a:pt x="38828" y="29469"/>
                  </a:lnTo>
                  <a:lnTo>
                    <a:pt x="38648" y="30041"/>
                  </a:lnTo>
                  <a:lnTo>
                    <a:pt x="38462" y="30620"/>
                  </a:lnTo>
                  <a:lnTo>
                    <a:pt x="38271" y="31183"/>
                  </a:lnTo>
                  <a:lnTo>
                    <a:pt x="38074" y="31754"/>
                  </a:lnTo>
                  <a:lnTo>
                    <a:pt x="37873" y="32309"/>
                  </a:lnTo>
                  <a:lnTo>
                    <a:pt x="37661" y="32864"/>
                  </a:lnTo>
                  <a:lnTo>
                    <a:pt x="37448" y="33411"/>
                  </a:lnTo>
                  <a:lnTo>
                    <a:pt x="37225" y="33959"/>
                  </a:lnTo>
                  <a:lnTo>
                    <a:pt x="37003" y="34498"/>
                  </a:lnTo>
                  <a:lnTo>
                    <a:pt x="36769" y="35037"/>
                  </a:lnTo>
                  <a:lnTo>
                    <a:pt x="36530" y="35568"/>
                  </a:lnTo>
                  <a:lnTo>
                    <a:pt x="36286" y="36090"/>
                  </a:lnTo>
                  <a:lnTo>
                    <a:pt x="36037" y="36605"/>
                  </a:lnTo>
                  <a:lnTo>
                    <a:pt x="35782" y="37120"/>
                  </a:lnTo>
                  <a:lnTo>
                    <a:pt x="35522" y="37627"/>
                  </a:lnTo>
                  <a:lnTo>
                    <a:pt x="35209" y="38214"/>
                  </a:lnTo>
                  <a:lnTo>
                    <a:pt x="34880" y="38778"/>
                  </a:lnTo>
                  <a:lnTo>
                    <a:pt x="34551" y="39341"/>
                  </a:lnTo>
                  <a:lnTo>
                    <a:pt x="34206" y="39880"/>
                  </a:lnTo>
                  <a:lnTo>
                    <a:pt x="33856" y="40411"/>
                  </a:lnTo>
                  <a:lnTo>
                    <a:pt x="33495" y="40934"/>
                  </a:lnTo>
                  <a:lnTo>
                    <a:pt x="33129" y="41432"/>
                  </a:lnTo>
                  <a:lnTo>
                    <a:pt x="32752" y="41923"/>
                  </a:lnTo>
                  <a:lnTo>
                    <a:pt x="32370" y="42398"/>
                  </a:lnTo>
                  <a:lnTo>
                    <a:pt x="31983" y="42864"/>
                  </a:lnTo>
                  <a:lnTo>
                    <a:pt x="31585" y="43315"/>
                  </a:lnTo>
                  <a:lnTo>
                    <a:pt x="31181" y="43749"/>
                  </a:lnTo>
                  <a:lnTo>
                    <a:pt x="30767" y="44168"/>
                  </a:lnTo>
                  <a:lnTo>
                    <a:pt x="30348" y="44570"/>
                  </a:lnTo>
                  <a:lnTo>
                    <a:pt x="29924" y="44956"/>
                  </a:lnTo>
                  <a:lnTo>
                    <a:pt x="29489" y="45334"/>
                  </a:lnTo>
                  <a:lnTo>
                    <a:pt x="29255" y="45527"/>
                  </a:lnTo>
                  <a:lnTo>
                    <a:pt x="29022" y="45712"/>
                  </a:lnTo>
                  <a:lnTo>
                    <a:pt x="28783" y="45889"/>
                  </a:lnTo>
                  <a:lnTo>
                    <a:pt x="28544" y="46058"/>
                  </a:lnTo>
                  <a:lnTo>
                    <a:pt x="28300" y="46227"/>
                  </a:lnTo>
                  <a:lnTo>
                    <a:pt x="28056" y="46388"/>
                  </a:lnTo>
                  <a:lnTo>
                    <a:pt x="27812" y="46541"/>
                  </a:lnTo>
                  <a:lnTo>
                    <a:pt x="27568" y="46694"/>
                  </a:lnTo>
                  <a:lnTo>
                    <a:pt x="27318" y="46831"/>
                  </a:lnTo>
                  <a:lnTo>
                    <a:pt x="27069" y="46967"/>
                  </a:lnTo>
                  <a:lnTo>
                    <a:pt x="26819" y="47096"/>
                  </a:lnTo>
                  <a:lnTo>
                    <a:pt x="26570" y="47217"/>
                  </a:lnTo>
                  <a:lnTo>
                    <a:pt x="26315" y="47338"/>
                  </a:lnTo>
                  <a:lnTo>
                    <a:pt x="26060" y="47450"/>
                  </a:lnTo>
                  <a:lnTo>
                    <a:pt x="25806" y="47547"/>
                  </a:lnTo>
                  <a:lnTo>
                    <a:pt x="25551" y="47651"/>
                  </a:lnTo>
                  <a:lnTo>
                    <a:pt x="25296" y="47740"/>
                  </a:lnTo>
                  <a:lnTo>
                    <a:pt x="25036" y="47820"/>
                  </a:lnTo>
                  <a:lnTo>
                    <a:pt x="24776" y="47901"/>
                  </a:lnTo>
                  <a:lnTo>
                    <a:pt x="24516" y="47973"/>
                  </a:lnTo>
                  <a:lnTo>
                    <a:pt x="24256" y="48037"/>
                  </a:lnTo>
                  <a:lnTo>
                    <a:pt x="23996" y="48094"/>
                  </a:lnTo>
                  <a:lnTo>
                    <a:pt x="23731" y="48150"/>
                  </a:lnTo>
                  <a:lnTo>
                    <a:pt x="23471" y="48190"/>
                  </a:lnTo>
                  <a:lnTo>
                    <a:pt x="23206" y="48231"/>
                  </a:lnTo>
                  <a:lnTo>
                    <a:pt x="22940" y="48263"/>
                  </a:lnTo>
                  <a:lnTo>
                    <a:pt x="22680" y="48287"/>
                  </a:lnTo>
                  <a:lnTo>
                    <a:pt x="22415" y="48311"/>
                  </a:lnTo>
                  <a:lnTo>
                    <a:pt x="22150" y="48319"/>
                  </a:lnTo>
                  <a:lnTo>
                    <a:pt x="21884" y="48327"/>
                  </a:lnTo>
                  <a:lnTo>
                    <a:pt x="21614" y="48327"/>
                  </a:lnTo>
                  <a:lnTo>
                    <a:pt x="21348" y="48319"/>
                  </a:lnTo>
                  <a:lnTo>
                    <a:pt x="21083" y="48295"/>
                  </a:lnTo>
                  <a:lnTo>
                    <a:pt x="20812" y="48263"/>
                  </a:lnTo>
                  <a:lnTo>
                    <a:pt x="20547" y="48231"/>
                  </a:lnTo>
                  <a:lnTo>
                    <a:pt x="20276" y="48190"/>
                  </a:lnTo>
                  <a:lnTo>
                    <a:pt x="20011" y="48142"/>
                  </a:lnTo>
                  <a:lnTo>
                    <a:pt x="19746" y="48094"/>
                  </a:lnTo>
                  <a:lnTo>
                    <a:pt x="19480" y="48029"/>
                  </a:lnTo>
                  <a:lnTo>
                    <a:pt x="19215" y="47965"/>
                  </a:lnTo>
                  <a:lnTo>
                    <a:pt x="18950" y="47901"/>
                  </a:lnTo>
                  <a:lnTo>
                    <a:pt x="18684" y="47820"/>
                  </a:lnTo>
                  <a:lnTo>
                    <a:pt x="18424" y="47740"/>
                  </a:lnTo>
                  <a:lnTo>
                    <a:pt x="18159" y="47651"/>
                  </a:lnTo>
                  <a:lnTo>
                    <a:pt x="17899" y="47555"/>
                  </a:lnTo>
                  <a:lnTo>
                    <a:pt x="17639" y="47458"/>
                  </a:lnTo>
                  <a:lnTo>
                    <a:pt x="17379" y="47354"/>
                  </a:lnTo>
                  <a:lnTo>
                    <a:pt x="17119" y="47241"/>
                  </a:lnTo>
                  <a:lnTo>
                    <a:pt x="16875" y="47120"/>
                  </a:lnTo>
                  <a:lnTo>
                    <a:pt x="16625" y="46992"/>
                  </a:lnTo>
                  <a:lnTo>
                    <a:pt x="16381" y="46855"/>
                  </a:lnTo>
                  <a:lnTo>
                    <a:pt x="16137" y="46718"/>
                  </a:lnTo>
                  <a:lnTo>
                    <a:pt x="15893" y="46581"/>
                  </a:lnTo>
                  <a:lnTo>
                    <a:pt x="15654" y="46436"/>
                  </a:lnTo>
                  <a:lnTo>
                    <a:pt x="15410" y="46284"/>
                  </a:lnTo>
                  <a:lnTo>
                    <a:pt x="15171" y="46131"/>
                  </a:lnTo>
                  <a:lnTo>
                    <a:pt x="14938" y="45970"/>
                  </a:lnTo>
                  <a:lnTo>
                    <a:pt x="14699" y="45809"/>
                  </a:lnTo>
                  <a:lnTo>
                    <a:pt x="14466" y="45640"/>
                  </a:lnTo>
                  <a:lnTo>
                    <a:pt x="14232" y="45471"/>
                  </a:lnTo>
                  <a:lnTo>
                    <a:pt x="13999" y="45294"/>
                  </a:lnTo>
                  <a:lnTo>
                    <a:pt x="13765" y="45109"/>
                  </a:lnTo>
                  <a:lnTo>
                    <a:pt x="13537" y="44924"/>
                  </a:lnTo>
                  <a:lnTo>
                    <a:pt x="13309" y="44739"/>
                  </a:lnTo>
                  <a:lnTo>
                    <a:pt x="12879" y="44353"/>
                  </a:lnTo>
                  <a:lnTo>
                    <a:pt x="12455" y="43959"/>
                  </a:lnTo>
                  <a:lnTo>
                    <a:pt x="12035" y="43548"/>
                  </a:lnTo>
                  <a:lnTo>
                    <a:pt x="11621" y="43122"/>
                  </a:lnTo>
                  <a:lnTo>
                    <a:pt x="11218" y="42687"/>
                  </a:lnTo>
                  <a:lnTo>
                    <a:pt x="10820" y="42237"/>
                  </a:lnTo>
                  <a:lnTo>
                    <a:pt x="10427" y="41770"/>
                  </a:lnTo>
                  <a:lnTo>
                    <a:pt x="10040" y="41296"/>
                  </a:lnTo>
                  <a:lnTo>
                    <a:pt x="9663" y="40805"/>
                  </a:lnTo>
                  <a:lnTo>
                    <a:pt x="9292" y="40306"/>
                  </a:lnTo>
                  <a:lnTo>
                    <a:pt x="8931" y="39791"/>
                  </a:lnTo>
                  <a:lnTo>
                    <a:pt x="8570" y="39260"/>
                  </a:lnTo>
                  <a:lnTo>
                    <a:pt x="8225" y="38721"/>
                  </a:lnTo>
                  <a:lnTo>
                    <a:pt x="7886" y="38174"/>
                  </a:lnTo>
                  <a:lnTo>
                    <a:pt x="7551" y="37611"/>
                  </a:lnTo>
                  <a:lnTo>
                    <a:pt x="7228" y="37032"/>
                  </a:lnTo>
                  <a:lnTo>
                    <a:pt x="6936" y="36509"/>
                  </a:lnTo>
                  <a:lnTo>
                    <a:pt x="6655" y="35978"/>
                  </a:lnTo>
                  <a:lnTo>
                    <a:pt x="6379" y="35439"/>
                  </a:lnTo>
                  <a:lnTo>
                    <a:pt x="6108" y="34892"/>
                  </a:lnTo>
                  <a:lnTo>
                    <a:pt x="5848" y="34337"/>
                  </a:lnTo>
                  <a:lnTo>
                    <a:pt x="5593" y="33774"/>
                  </a:lnTo>
                  <a:lnTo>
                    <a:pt x="5344" y="33202"/>
                  </a:lnTo>
                  <a:lnTo>
                    <a:pt x="5100" y="32631"/>
                  </a:lnTo>
                  <a:lnTo>
                    <a:pt x="4866" y="32052"/>
                  </a:lnTo>
                  <a:lnTo>
                    <a:pt x="4638" y="31465"/>
                  </a:lnTo>
                  <a:lnTo>
                    <a:pt x="4415" y="30869"/>
                  </a:lnTo>
                  <a:lnTo>
                    <a:pt x="4203" y="30266"/>
                  </a:lnTo>
                  <a:lnTo>
                    <a:pt x="3996" y="29662"/>
                  </a:lnTo>
                  <a:lnTo>
                    <a:pt x="3794" y="29051"/>
                  </a:lnTo>
                  <a:lnTo>
                    <a:pt x="3603" y="28432"/>
                  </a:lnTo>
                  <a:lnTo>
                    <a:pt x="3418" y="27812"/>
                  </a:lnTo>
                  <a:lnTo>
                    <a:pt x="3253" y="27265"/>
                  </a:lnTo>
                  <a:lnTo>
                    <a:pt x="3094" y="26718"/>
                  </a:lnTo>
                  <a:lnTo>
                    <a:pt x="2940" y="26163"/>
                  </a:lnTo>
                  <a:lnTo>
                    <a:pt x="2791" y="25616"/>
                  </a:lnTo>
                  <a:lnTo>
                    <a:pt x="2648" y="25053"/>
                  </a:lnTo>
                  <a:lnTo>
                    <a:pt x="2510" y="24498"/>
                  </a:lnTo>
                  <a:lnTo>
                    <a:pt x="2372" y="23934"/>
                  </a:lnTo>
                  <a:lnTo>
                    <a:pt x="2245" y="23371"/>
                  </a:lnTo>
                  <a:lnTo>
                    <a:pt x="2117" y="22808"/>
                  </a:lnTo>
                  <a:lnTo>
                    <a:pt x="1995" y="22237"/>
                  </a:lnTo>
                  <a:lnTo>
                    <a:pt x="1879" y="21666"/>
                  </a:lnTo>
                  <a:lnTo>
                    <a:pt x="1767" y="21094"/>
                  </a:lnTo>
                  <a:lnTo>
                    <a:pt x="1661" y="20515"/>
                  </a:lnTo>
                  <a:lnTo>
                    <a:pt x="1560" y="19936"/>
                  </a:lnTo>
                  <a:lnTo>
                    <a:pt x="1465" y="19357"/>
                  </a:lnTo>
                  <a:lnTo>
                    <a:pt x="1369" y="18777"/>
                  </a:lnTo>
                  <a:lnTo>
                    <a:pt x="1247" y="17933"/>
                  </a:lnTo>
                  <a:lnTo>
                    <a:pt x="1130" y="17080"/>
                  </a:lnTo>
                  <a:lnTo>
                    <a:pt x="1019" y="16227"/>
                  </a:lnTo>
                  <a:lnTo>
                    <a:pt x="913" y="15374"/>
                  </a:lnTo>
                  <a:lnTo>
                    <a:pt x="817" y="14522"/>
                  </a:lnTo>
                  <a:lnTo>
                    <a:pt x="727" y="13661"/>
                  </a:lnTo>
                  <a:lnTo>
                    <a:pt x="642" y="12808"/>
                  </a:lnTo>
                  <a:lnTo>
                    <a:pt x="568" y="11947"/>
                  </a:lnTo>
                  <a:lnTo>
                    <a:pt x="499" y="11086"/>
                  </a:lnTo>
                  <a:lnTo>
                    <a:pt x="435" y="10226"/>
                  </a:lnTo>
                  <a:lnTo>
                    <a:pt x="377" y="9357"/>
                  </a:lnTo>
                  <a:lnTo>
                    <a:pt x="329" y="8496"/>
                  </a:lnTo>
                  <a:lnTo>
                    <a:pt x="287" y="7627"/>
                  </a:lnTo>
                  <a:lnTo>
                    <a:pt x="255" y="6766"/>
                  </a:lnTo>
                  <a:lnTo>
                    <a:pt x="223" y="5897"/>
                  </a:lnTo>
                  <a:lnTo>
                    <a:pt x="202" y="5028"/>
                  </a:lnTo>
                  <a:lnTo>
                    <a:pt x="202" y="3918"/>
                  </a:lnTo>
                  <a:lnTo>
                    <a:pt x="196" y="2913"/>
                  </a:lnTo>
                  <a:lnTo>
                    <a:pt x="186" y="2446"/>
                  </a:lnTo>
                  <a:lnTo>
                    <a:pt x="175" y="2004"/>
                  </a:lnTo>
                  <a:lnTo>
                    <a:pt x="159" y="1577"/>
                  </a:lnTo>
                  <a:lnTo>
                    <a:pt x="138" y="1175"/>
                  </a:lnTo>
                  <a:lnTo>
                    <a:pt x="138" y="885"/>
                  </a:lnTo>
                  <a:lnTo>
                    <a:pt x="133" y="588"/>
                  </a:lnTo>
                  <a:lnTo>
                    <a:pt x="117" y="29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137aa9371db_1_35"/>
            <p:cNvSpPr/>
            <p:nvPr/>
          </p:nvSpPr>
          <p:spPr>
            <a:xfrm>
              <a:off x="2956100" y="-1563375"/>
              <a:ext cx="1757275" cy="1071425"/>
            </a:xfrm>
            <a:custGeom>
              <a:avLst/>
              <a:gdLst/>
              <a:ahLst/>
              <a:cxnLst/>
              <a:rect l="l" t="t" r="r" b="b"/>
              <a:pathLst>
                <a:path w="70291" h="42857" extrusionOk="0">
                  <a:moveTo>
                    <a:pt x="34445" y="0"/>
                  </a:moveTo>
                  <a:lnTo>
                    <a:pt x="33872" y="16"/>
                  </a:lnTo>
                  <a:lnTo>
                    <a:pt x="33299" y="41"/>
                  </a:lnTo>
                  <a:lnTo>
                    <a:pt x="32721" y="89"/>
                  </a:lnTo>
                  <a:lnTo>
                    <a:pt x="32147" y="137"/>
                  </a:lnTo>
                  <a:lnTo>
                    <a:pt x="31574" y="209"/>
                  </a:lnTo>
                  <a:lnTo>
                    <a:pt x="31001" y="290"/>
                  </a:lnTo>
                  <a:lnTo>
                    <a:pt x="30428" y="386"/>
                  </a:lnTo>
                  <a:lnTo>
                    <a:pt x="29855" y="499"/>
                  </a:lnTo>
                  <a:lnTo>
                    <a:pt x="29287" y="620"/>
                  </a:lnTo>
                  <a:lnTo>
                    <a:pt x="28719" y="757"/>
                  </a:lnTo>
                  <a:lnTo>
                    <a:pt x="28146" y="909"/>
                  </a:lnTo>
                  <a:lnTo>
                    <a:pt x="27579" y="1070"/>
                  </a:lnTo>
                  <a:lnTo>
                    <a:pt x="27016" y="1255"/>
                  </a:lnTo>
                  <a:lnTo>
                    <a:pt x="26448" y="1440"/>
                  </a:lnTo>
                  <a:lnTo>
                    <a:pt x="25886" y="1650"/>
                  </a:lnTo>
                  <a:lnTo>
                    <a:pt x="25323" y="1867"/>
                  </a:lnTo>
                  <a:lnTo>
                    <a:pt x="24761" y="2100"/>
                  </a:lnTo>
                  <a:lnTo>
                    <a:pt x="24204" y="2349"/>
                  </a:lnTo>
                  <a:lnTo>
                    <a:pt x="23646" y="2607"/>
                  </a:lnTo>
                  <a:lnTo>
                    <a:pt x="23095" y="2880"/>
                  </a:lnTo>
                  <a:lnTo>
                    <a:pt x="22543" y="3170"/>
                  </a:lnTo>
                  <a:lnTo>
                    <a:pt x="21991" y="3468"/>
                  </a:lnTo>
                  <a:lnTo>
                    <a:pt x="21444" y="3781"/>
                  </a:lnTo>
                  <a:lnTo>
                    <a:pt x="20898" y="4111"/>
                  </a:lnTo>
                  <a:lnTo>
                    <a:pt x="20356" y="4457"/>
                  </a:lnTo>
                  <a:lnTo>
                    <a:pt x="19815" y="4811"/>
                  </a:lnTo>
                  <a:lnTo>
                    <a:pt x="19279" y="5181"/>
                  </a:lnTo>
                  <a:lnTo>
                    <a:pt x="18743" y="5567"/>
                  </a:lnTo>
                  <a:lnTo>
                    <a:pt x="18213" y="5962"/>
                  </a:lnTo>
                  <a:lnTo>
                    <a:pt x="17793" y="6300"/>
                  </a:lnTo>
                  <a:lnTo>
                    <a:pt x="17374" y="6637"/>
                  </a:lnTo>
                  <a:lnTo>
                    <a:pt x="16960" y="6991"/>
                  </a:lnTo>
                  <a:lnTo>
                    <a:pt x="16552" y="7345"/>
                  </a:lnTo>
                  <a:lnTo>
                    <a:pt x="16143" y="7716"/>
                  </a:lnTo>
                  <a:lnTo>
                    <a:pt x="15740" y="8086"/>
                  </a:lnTo>
                  <a:lnTo>
                    <a:pt x="15336" y="8464"/>
                  </a:lnTo>
                  <a:lnTo>
                    <a:pt x="14938" y="8858"/>
                  </a:lnTo>
                  <a:lnTo>
                    <a:pt x="14546" y="9252"/>
                  </a:lnTo>
                  <a:lnTo>
                    <a:pt x="14153" y="9654"/>
                  </a:lnTo>
                  <a:lnTo>
                    <a:pt x="13766" y="10065"/>
                  </a:lnTo>
                  <a:lnTo>
                    <a:pt x="13384" y="10483"/>
                  </a:lnTo>
                  <a:lnTo>
                    <a:pt x="13002" y="10909"/>
                  </a:lnTo>
                  <a:lnTo>
                    <a:pt x="12625" y="11344"/>
                  </a:lnTo>
                  <a:lnTo>
                    <a:pt x="12253" y="11778"/>
                  </a:lnTo>
                  <a:lnTo>
                    <a:pt x="11882" y="12229"/>
                  </a:lnTo>
                  <a:lnTo>
                    <a:pt x="11516" y="12687"/>
                  </a:lnTo>
                  <a:lnTo>
                    <a:pt x="11155" y="13146"/>
                  </a:lnTo>
                  <a:lnTo>
                    <a:pt x="10799" y="13613"/>
                  </a:lnTo>
                  <a:lnTo>
                    <a:pt x="10444" y="14087"/>
                  </a:lnTo>
                  <a:lnTo>
                    <a:pt x="10094" y="14570"/>
                  </a:lnTo>
                  <a:lnTo>
                    <a:pt x="9749" y="15061"/>
                  </a:lnTo>
                  <a:lnTo>
                    <a:pt x="9404" y="15551"/>
                  </a:lnTo>
                  <a:lnTo>
                    <a:pt x="9069" y="16058"/>
                  </a:lnTo>
                  <a:lnTo>
                    <a:pt x="8735" y="16565"/>
                  </a:lnTo>
                  <a:lnTo>
                    <a:pt x="8406" y="17080"/>
                  </a:lnTo>
                  <a:lnTo>
                    <a:pt x="8077" y="17603"/>
                  </a:lnTo>
                  <a:lnTo>
                    <a:pt x="7759" y="18134"/>
                  </a:lnTo>
                  <a:lnTo>
                    <a:pt x="7440" y="18665"/>
                  </a:lnTo>
                  <a:lnTo>
                    <a:pt x="7127" y="19204"/>
                  </a:lnTo>
                  <a:lnTo>
                    <a:pt x="6819" y="19751"/>
                  </a:lnTo>
                  <a:lnTo>
                    <a:pt x="6517" y="20306"/>
                  </a:lnTo>
                  <a:lnTo>
                    <a:pt x="6114" y="21062"/>
                  </a:lnTo>
                  <a:lnTo>
                    <a:pt x="5726" y="21827"/>
                  </a:lnTo>
                  <a:lnTo>
                    <a:pt x="5344" y="22599"/>
                  </a:lnTo>
                  <a:lnTo>
                    <a:pt x="4967" y="23379"/>
                  </a:lnTo>
                  <a:lnTo>
                    <a:pt x="4607" y="24176"/>
                  </a:lnTo>
                  <a:lnTo>
                    <a:pt x="4251" y="24980"/>
                  </a:lnTo>
                  <a:lnTo>
                    <a:pt x="3906" y="25793"/>
                  </a:lnTo>
                  <a:lnTo>
                    <a:pt x="3566" y="26613"/>
                  </a:lnTo>
                  <a:lnTo>
                    <a:pt x="3243" y="27442"/>
                  </a:lnTo>
                  <a:lnTo>
                    <a:pt x="2924" y="28279"/>
                  </a:lnTo>
                  <a:lnTo>
                    <a:pt x="2617" y="29123"/>
                  </a:lnTo>
                  <a:lnTo>
                    <a:pt x="2319" y="29984"/>
                  </a:lnTo>
                  <a:lnTo>
                    <a:pt x="2033" y="30845"/>
                  </a:lnTo>
                  <a:lnTo>
                    <a:pt x="1757" y="31714"/>
                  </a:lnTo>
                  <a:lnTo>
                    <a:pt x="1492" y="32591"/>
                  </a:lnTo>
                  <a:lnTo>
                    <a:pt x="1232" y="33476"/>
                  </a:lnTo>
                  <a:lnTo>
                    <a:pt x="924" y="34675"/>
                  </a:lnTo>
                  <a:lnTo>
                    <a:pt x="659" y="35720"/>
                  </a:lnTo>
                  <a:lnTo>
                    <a:pt x="441" y="36605"/>
                  </a:lnTo>
                  <a:lnTo>
                    <a:pt x="356" y="36992"/>
                  </a:lnTo>
                  <a:lnTo>
                    <a:pt x="282" y="37329"/>
                  </a:lnTo>
                  <a:lnTo>
                    <a:pt x="234" y="37506"/>
                  </a:lnTo>
                  <a:lnTo>
                    <a:pt x="192" y="37683"/>
                  </a:lnTo>
                  <a:lnTo>
                    <a:pt x="154" y="37868"/>
                  </a:lnTo>
                  <a:lnTo>
                    <a:pt x="117" y="38053"/>
                  </a:lnTo>
                  <a:lnTo>
                    <a:pt x="80" y="38239"/>
                  </a:lnTo>
                  <a:lnTo>
                    <a:pt x="54" y="38424"/>
                  </a:lnTo>
                  <a:lnTo>
                    <a:pt x="27" y="38609"/>
                  </a:lnTo>
                  <a:lnTo>
                    <a:pt x="1" y="38794"/>
                  </a:lnTo>
                  <a:lnTo>
                    <a:pt x="11" y="38786"/>
                  </a:lnTo>
                  <a:lnTo>
                    <a:pt x="16" y="38769"/>
                  </a:lnTo>
                  <a:lnTo>
                    <a:pt x="43" y="38705"/>
                  </a:lnTo>
                  <a:lnTo>
                    <a:pt x="80" y="38593"/>
                  </a:lnTo>
                  <a:lnTo>
                    <a:pt x="117" y="38440"/>
                  </a:lnTo>
                  <a:lnTo>
                    <a:pt x="229" y="38013"/>
                  </a:lnTo>
                  <a:lnTo>
                    <a:pt x="383" y="37426"/>
                  </a:lnTo>
                  <a:lnTo>
                    <a:pt x="574" y="36686"/>
                  </a:lnTo>
                  <a:lnTo>
                    <a:pt x="818" y="35793"/>
                  </a:lnTo>
                  <a:lnTo>
                    <a:pt x="956" y="35302"/>
                  </a:lnTo>
                  <a:lnTo>
                    <a:pt x="1104" y="34771"/>
                  </a:lnTo>
                  <a:lnTo>
                    <a:pt x="1269" y="34208"/>
                  </a:lnTo>
                  <a:lnTo>
                    <a:pt x="1449" y="33613"/>
                  </a:lnTo>
                  <a:lnTo>
                    <a:pt x="1720" y="32752"/>
                  </a:lnTo>
                  <a:lnTo>
                    <a:pt x="2001" y="31891"/>
                  </a:lnTo>
                  <a:lnTo>
                    <a:pt x="2293" y="31038"/>
                  </a:lnTo>
                  <a:lnTo>
                    <a:pt x="2590" y="30201"/>
                  </a:lnTo>
                  <a:lnTo>
                    <a:pt x="2898" y="29365"/>
                  </a:lnTo>
                  <a:lnTo>
                    <a:pt x="3216" y="28536"/>
                  </a:lnTo>
                  <a:lnTo>
                    <a:pt x="3540" y="27716"/>
                  </a:lnTo>
                  <a:lnTo>
                    <a:pt x="3874" y="26911"/>
                  </a:lnTo>
                  <a:lnTo>
                    <a:pt x="4214" y="26107"/>
                  </a:lnTo>
                  <a:lnTo>
                    <a:pt x="4564" y="25310"/>
                  </a:lnTo>
                  <a:lnTo>
                    <a:pt x="4925" y="24522"/>
                  </a:lnTo>
                  <a:lnTo>
                    <a:pt x="5291" y="23749"/>
                  </a:lnTo>
                  <a:lnTo>
                    <a:pt x="5668" y="22977"/>
                  </a:lnTo>
                  <a:lnTo>
                    <a:pt x="6055" y="22221"/>
                  </a:lnTo>
                  <a:lnTo>
                    <a:pt x="6448" y="21473"/>
                  </a:lnTo>
                  <a:lnTo>
                    <a:pt x="6846" y="20732"/>
                  </a:lnTo>
                  <a:lnTo>
                    <a:pt x="7154" y="20193"/>
                  </a:lnTo>
                  <a:lnTo>
                    <a:pt x="7461" y="19662"/>
                  </a:lnTo>
                  <a:lnTo>
                    <a:pt x="7775" y="19131"/>
                  </a:lnTo>
                  <a:lnTo>
                    <a:pt x="8088" y="18609"/>
                  </a:lnTo>
                  <a:lnTo>
                    <a:pt x="8411" y="18094"/>
                  </a:lnTo>
                  <a:lnTo>
                    <a:pt x="8735" y="17587"/>
                  </a:lnTo>
                  <a:lnTo>
                    <a:pt x="9064" y="17088"/>
                  </a:lnTo>
                  <a:lnTo>
                    <a:pt x="9398" y="16589"/>
                  </a:lnTo>
                  <a:lnTo>
                    <a:pt x="9733" y="16107"/>
                  </a:lnTo>
                  <a:lnTo>
                    <a:pt x="10078" y="15624"/>
                  </a:lnTo>
                  <a:lnTo>
                    <a:pt x="10417" y="15141"/>
                  </a:lnTo>
                  <a:lnTo>
                    <a:pt x="10767" y="14675"/>
                  </a:lnTo>
                  <a:lnTo>
                    <a:pt x="11118" y="14216"/>
                  </a:lnTo>
                  <a:lnTo>
                    <a:pt x="11479" y="13757"/>
                  </a:lnTo>
                  <a:lnTo>
                    <a:pt x="11834" y="13307"/>
                  </a:lnTo>
                  <a:lnTo>
                    <a:pt x="12200" y="12864"/>
                  </a:lnTo>
                  <a:lnTo>
                    <a:pt x="12566" y="12430"/>
                  </a:lnTo>
                  <a:lnTo>
                    <a:pt x="12938" y="12004"/>
                  </a:lnTo>
                  <a:lnTo>
                    <a:pt x="13309" y="11577"/>
                  </a:lnTo>
                  <a:lnTo>
                    <a:pt x="13686" y="11167"/>
                  </a:lnTo>
                  <a:lnTo>
                    <a:pt x="14068" y="10757"/>
                  </a:lnTo>
                  <a:lnTo>
                    <a:pt x="14450" y="10354"/>
                  </a:lnTo>
                  <a:lnTo>
                    <a:pt x="14838" y="9960"/>
                  </a:lnTo>
                  <a:lnTo>
                    <a:pt x="15230" y="9574"/>
                  </a:lnTo>
                  <a:lnTo>
                    <a:pt x="15623" y="9196"/>
                  </a:lnTo>
                  <a:lnTo>
                    <a:pt x="16021" y="8826"/>
                  </a:lnTo>
                  <a:lnTo>
                    <a:pt x="16419" y="8464"/>
                  </a:lnTo>
                  <a:lnTo>
                    <a:pt x="16822" y="8102"/>
                  </a:lnTo>
                  <a:lnTo>
                    <a:pt x="17231" y="7756"/>
                  </a:lnTo>
                  <a:lnTo>
                    <a:pt x="17639" y="7410"/>
                  </a:lnTo>
                  <a:lnTo>
                    <a:pt x="18053" y="7080"/>
                  </a:lnTo>
                  <a:lnTo>
                    <a:pt x="18467" y="6750"/>
                  </a:lnTo>
                  <a:lnTo>
                    <a:pt x="18993" y="6364"/>
                  </a:lnTo>
                  <a:lnTo>
                    <a:pt x="19518" y="5994"/>
                  </a:lnTo>
                  <a:lnTo>
                    <a:pt x="20049" y="5632"/>
                  </a:lnTo>
                  <a:lnTo>
                    <a:pt x="20579" y="5286"/>
                  </a:lnTo>
                  <a:lnTo>
                    <a:pt x="21115" y="4956"/>
                  </a:lnTo>
                  <a:lnTo>
                    <a:pt x="21651" y="4634"/>
                  </a:lnTo>
                  <a:lnTo>
                    <a:pt x="22192" y="4337"/>
                  </a:lnTo>
                  <a:lnTo>
                    <a:pt x="22734" y="4039"/>
                  </a:lnTo>
                  <a:lnTo>
                    <a:pt x="23275" y="3765"/>
                  </a:lnTo>
                  <a:lnTo>
                    <a:pt x="23822" y="3500"/>
                  </a:lnTo>
                  <a:lnTo>
                    <a:pt x="24368" y="3242"/>
                  </a:lnTo>
                  <a:lnTo>
                    <a:pt x="24920" y="3009"/>
                  </a:lnTo>
                  <a:lnTo>
                    <a:pt x="25472" y="2776"/>
                  </a:lnTo>
                  <a:lnTo>
                    <a:pt x="26024" y="2567"/>
                  </a:lnTo>
                  <a:lnTo>
                    <a:pt x="26576" y="2366"/>
                  </a:lnTo>
                  <a:lnTo>
                    <a:pt x="27133" y="2181"/>
                  </a:lnTo>
                  <a:lnTo>
                    <a:pt x="27690" y="2012"/>
                  </a:lnTo>
                  <a:lnTo>
                    <a:pt x="28252" y="1851"/>
                  </a:lnTo>
                  <a:lnTo>
                    <a:pt x="28810" y="1706"/>
                  </a:lnTo>
                  <a:lnTo>
                    <a:pt x="29372" y="1569"/>
                  </a:lnTo>
                  <a:lnTo>
                    <a:pt x="29935" y="1456"/>
                  </a:lnTo>
                  <a:lnTo>
                    <a:pt x="30492" y="1344"/>
                  </a:lnTo>
                  <a:lnTo>
                    <a:pt x="31060" y="1255"/>
                  </a:lnTo>
                  <a:lnTo>
                    <a:pt x="31622" y="1175"/>
                  </a:lnTo>
                  <a:lnTo>
                    <a:pt x="32185" y="1111"/>
                  </a:lnTo>
                  <a:lnTo>
                    <a:pt x="32752" y="1054"/>
                  </a:lnTo>
                  <a:lnTo>
                    <a:pt x="33315" y="1014"/>
                  </a:lnTo>
                  <a:lnTo>
                    <a:pt x="33877" y="990"/>
                  </a:lnTo>
                  <a:lnTo>
                    <a:pt x="34445" y="974"/>
                  </a:lnTo>
                  <a:lnTo>
                    <a:pt x="35008" y="974"/>
                  </a:lnTo>
                  <a:lnTo>
                    <a:pt x="35576" y="990"/>
                  </a:lnTo>
                  <a:lnTo>
                    <a:pt x="36138" y="1014"/>
                  </a:lnTo>
                  <a:lnTo>
                    <a:pt x="36706" y="1054"/>
                  </a:lnTo>
                  <a:lnTo>
                    <a:pt x="37268" y="1102"/>
                  </a:lnTo>
                  <a:lnTo>
                    <a:pt x="37831" y="1167"/>
                  </a:lnTo>
                  <a:lnTo>
                    <a:pt x="38393" y="1247"/>
                  </a:lnTo>
                  <a:lnTo>
                    <a:pt x="38956" y="1344"/>
                  </a:lnTo>
                  <a:lnTo>
                    <a:pt x="39518" y="1448"/>
                  </a:lnTo>
                  <a:lnTo>
                    <a:pt x="40081" y="1561"/>
                  </a:lnTo>
                  <a:lnTo>
                    <a:pt x="40638" y="1698"/>
                  </a:lnTo>
                  <a:lnTo>
                    <a:pt x="41195" y="1843"/>
                  </a:lnTo>
                  <a:lnTo>
                    <a:pt x="41752" y="1995"/>
                  </a:lnTo>
                  <a:lnTo>
                    <a:pt x="42309" y="2164"/>
                  </a:lnTo>
                  <a:lnTo>
                    <a:pt x="42861" y="2349"/>
                  </a:lnTo>
                  <a:lnTo>
                    <a:pt x="43413" y="2551"/>
                  </a:lnTo>
                  <a:lnTo>
                    <a:pt x="43965" y="2760"/>
                  </a:lnTo>
                  <a:lnTo>
                    <a:pt x="44512" y="2985"/>
                  </a:lnTo>
                  <a:lnTo>
                    <a:pt x="45064" y="3218"/>
                  </a:lnTo>
                  <a:lnTo>
                    <a:pt x="45605" y="3468"/>
                  </a:lnTo>
                  <a:lnTo>
                    <a:pt x="46151" y="3733"/>
                  </a:lnTo>
                  <a:lnTo>
                    <a:pt x="46687" y="4007"/>
                  </a:lnTo>
                  <a:lnTo>
                    <a:pt x="47229" y="4296"/>
                  </a:lnTo>
                  <a:lnTo>
                    <a:pt x="47765" y="4594"/>
                  </a:lnTo>
                  <a:lnTo>
                    <a:pt x="48301" y="4908"/>
                  </a:lnTo>
                  <a:lnTo>
                    <a:pt x="48831" y="5238"/>
                  </a:lnTo>
                  <a:lnTo>
                    <a:pt x="49357" y="5576"/>
                  </a:lnTo>
                  <a:lnTo>
                    <a:pt x="49882" y="5930"/>
                  </a:lnTo>
                  <a:lnTo>
                    <a:pt x="50407" y="6300"/>
                  </a:lnTo>
                  <a:lnTo>
                    <a:pt x="50922" y="6678"/>
                  </a:lnTo>
                  <a:lnTo>
                    <a:pt x="51442" y="7072"/>
                  </a:lnTo>
                  <a:lnTo>
                    <a:pt x="51951" y="7474"/>
                  </a:lnTo>
                  <a:lnTo>
                    <a:pt x="52466" y="7901"/>
                  </a:lnTo>
                  <a:lnTo>
                    <a:pt x="52970" y="8327"/>
                  </a:lnTo>
                  <a:lnTo>
                    <a:pt x="53474" y="8769"/>
                  </a:lnTo>
                  <a:lnTo>
                    <a:pt x="53872" y="9148"/>
                  </a:lnTo>
                  <a:lnTo>
                    <a:pt x="54265" y="9526"/>
                  </a:lnTo>
                  <a:lnTo>
                    <a:pt x="54658" y="9912"/>
                  </a:lnTo>
                  <a:lnTo>
                    <a:pt x="55045" y="10306"/>
                  </a:lnTo>
                  <a:lnTo>
                    <a:pt x="55427" y="10708"/>
                  </a:lnTo>
                  <a:lnTo>
                    <a:pt x="55809" y="11119"/>
                  </a:lnTo>
                  <a:lnTo>
                    <a:pt x="56186" y="11537"/>
                  </a:lnTo>
                  <a:lnTo>
                    <a:pt x="56563" y="11955"/>
                  </a:lnTo>
                  <a:lnTo>
                    <a:pt x="56934" y="12390"/>
                  </a:lnTo>
                  <a:lnTo>
                    <a:pt x="57300" y="12824"/>
                  </a:lnTo>
                  <a:lnTo>
                    <a:pt x="57661" y="13267"/>
                  </a:lnTo>
                  <a:lnTo>
                    <a:pt x="58022" y="13717"/>
                  </a:lnTo>
                  <a:lnTo>
                    <a:pt x="58378" y="14176"/>
                  </a:lnTo>
                  <a:lnTo>
                    <a:pt x="58728" y="14634"/>
                  </a:lnTo>
                  <a:lnTo>
                    <a:pt x="59078" y="15109"/>
                  </a:lnTo>
                  <a:lnTo>
                    <a:pt x="59418" y="15584"/>
                  </a:lnTo>
                  <a:lnTo>
                    <a:pt x="59757" y="16066"/>
                  </a:lnTo>
                  <a:lnTo>
                    <a:pt x="60097" y="16557"/>
                  </a:lnTo>
                  <a:lnTo>
                    <a:pt x="60426" y="17048"/>
                  </a:lnTo>
                  <a:lnTo>
                    <a:pt x="60755" y="17555"/>
                  </a:lnTo>
                  <a:lnTo>
                    <a:pt x="61079" y="18061"/>
                  </a:lnTo>
                  <a:lnTo>
                    <a:pt x="61397" y="18576"/>
                  </a:lnTo>
                  <a:lnTo>
                    <a:pt x="61715" y="19091"/>
                  </a:lnTo>
                  <a:lnTo>
                    <a:pt x="62023" y="19622"/>
                  </a:lnTo>
                  <a:lnTo>
                    <a:pt x="62331" y="20153"/>
                  </a:lnTo>
                  <a:lnTo>
                    <a:pt x="62634" y="20692"/>
                  </a:lnTo>
                  <a:lnTo>
                    <a:pt x="62931" y="21239"/>
                  </a:lnTo>
                  <a:lnTo>
                    <a:pt x="63228" y="21786"/>
                  </a:lnTo>
                  <a:lnTo>
                    <a:pt x="63514" y="22341"/>
                  </a:lnTo>
                  <a:lnTo>
                    <a:pt x="63801" y="22905"/>
                  </a:lnTo>
                  <a:lnTo>
                    <a:pt x="64082" y="23468"/>
                  </a:lnTo>
                  <a:lnTo>
                    <a:pt x="64358" y="24047"/>
                  </a:lnTo>
                  <a:lnTo>
                    <a:pt x="64719" y="24827"/>
                  </a:lnTo>
                  <a:lnTo>
                    <a:pt x="65075" y="25624"/>
                  </a:lnTo>
                  <a:lnTo>
                    <a:pt x="65425" y="26420"/>
                  </a:lnTo>
                  <a:lnTo>
                    <a:pt x="65759" y="27233"/>
                  </a:lnTo>
                  <a:lnTo>
                    <a:pt x="66088" y="28045"/>
                  </a:lnTo>
                  <a:lnTo>
                    <a:pt x="66406" y="28874"/>
                  </a:lnTo>
                  <a:lnTo>
                    <a:pt x="66720" y="29703"/>
                  </a:lnTo>
                  <a:lnTo>
                    <a:pt x="67017" y="30547"/>
                  </a:lnTo>
                  <a:lnTo>
                    <a:pt x="67314" y="31392"/>
                  </a:lnTo>
                  <a:lnTo>
                    <a:pt x="67595" y="32253"/>
                  </a:lnTo>
                  <a:lnTo>
                    <a:pt x="67866" y="33114"/>
                  </a:lnTo>
                  <a:lnTo>
                    <a:pt x="68131" y="33983"/>
                  </a:lnTo>
                  <a:lnTo>
                    <a:pt x="68386" y="34860"/>
                  </a:lnTo>
                  <a:lnTo>
                    <a:pt x="68635" y="35737"/>
                  </a:lnTo>
                  <a:lnTo>
                    <a:pt x="68869" y="36630"/>
                  </a:lnTo>
                  <a:lnTo>
                    <a:pt x="69097" y="37523"/>
                  </a:lnTo>
                  <a:lnTo>
                    <a:pt x="69245" y="38142"/>
                  </a:lnTo>
                  <a:lnTo>
                    <a:pt x="69383" y="38729"/>
                  </a:lnTo>
                  <a:lnTo>
                    <a:pt x="69511" y="39276"/>
                  </a:lnTo>
                  <a:lnTo>
                    <a:pt x="69622" y="39791"/>
                  </a:lnTo>
                  <a:lnTo>
                    <a:pt x="69824" y="40708"/>
                  </a:lnTo>
                  <a:lnTo>
                    <a:pt x="69978" y="41465"/>
                  </a:lnTo>
                  <a:lnTo>
                    <a:pt x="70100" y="42068"/>
                  </a:lnTo>
                  <a:lnTo>
                    <a:pt x="70190" y="42510"/>
                  </a:lnTo>
                  <a:lnTo>
                    <a:pt x="70222" y="42663"/>
                  </a:lnTo>
                  <a:lnTo>
                    <a:pt x="70248" y="42768"/>
                  </a:lnTo>
                  <a:lnTo>
                    <a:pt x="70275" y="42840"/>
                  </a:lnTo>
                  <a:lnTo>
                    <a:pt x="70280" y="42848"/>
                  </a:lnTo>
                  <a:lnTo>
                    <a:pt x="70291" y="42856"/>
                  </a:lnTo>
                  <a:lnTo>
                    <a:pt x="70254" y="42494"/>
                  </a:lnTo>
                  <a:lnTo>
                    <a:pt x="70211" y="42124"/>
                  </a:lnTo>
                  <a:lnTo>
                    <a:pt x="70158" y="41770"/>
                  </a:lnTo>
                  <a:lnTo>
                    <a:pt x="70100" y="41408"/>
                  </a:lnTo>
                  <a:lnTo>
                    <a:pt x="70020" y="40901"/>
                  </a:lnTo>
                  <a:lnTo>
                    <a:pt x="69935" y="40395"/>
                  </a:lnTo>
                  <a:lnTo>
                    <a:pt x="69845" y="39888"/>
                  </a:lnTo>
                  <a:lnTo>
                    <a:pt x="69755" y="39381"/>
                  </a:lnTo>
                  <a:lnTo>
                    <a:pt x="69654" y="38882"/>
                  </a:lnTo>
                  <a:lnTo>
                    <a:pt x="69553" y="38383"/>
                  </a:lnTo>
                  <a:lnTo>
                    <a:pt x="69447" y="37885"/>
                  </a:lnTo>
                  <a:lnTo>
                    <a:pt x="69336" y="37386"/>
                  </a:lnTo>
                  <a:lnTo>
                    <a:pt x="69123" y="36477"/>
                  </a:lnTo>
                  <a:lnTo>
                    <a:pt x="68906" y="35568"/>
                  </a:lnTo>
                  <a:lnTo>
                    <a:pt x="68672" y="34667"/>
                  </a:lnTo>
                  <a:lnTo>
                    <a:pt x="68428" y="33774"/>
                  </a:lnTo>
                  <a:lnTo>
                    <a:pt x="68179" y="32889"/>
                  </a:lnTo>
                  <a:lnTo>
                    <a:pt x="67914" y="32012"/>
                  </a:lnTo>
                  <a:lnTo>
                    <a:pt x="67643" y="31143"/>
                  </a:lnTo>
                  <a:lnTo>
                    <a:pt x="67362" y="30274"/>
                  </a:lnTo>
                  <a:lnTo>
                    <a:pt x="67064" y="29421"/>
                  </a:lnTo>
                  <a:lnTo>
                    <a:pt x="66762" y="28568"/>
                  </a:lnTo>
                  <a:lnTo>
                    <a:pt x="66449" y="27732"/>
                  </a:lnTo>
                  <a:lnTo>
                    <a:pt x="66125" y="26895"/>
                  </a:lnTo>
                  <a:lnTo>
                    <a:pt x="65796" y="26074"/>
                  </a:lnTo>
                  <a:lnTo>
                    <a:pt x="65451" y="25262"/>
                  </a:lnTo>
                  <a:lnTo>
                    <a:pt x="65101" y="24457"/>
                  </a:lnTo>
                  <a:lnTo>
                    <a:pt x="64740" y="23661"/>
                  </a:lnTo>
                  <a:lnTo>
                    <a:pt x="64464" y="23074"/>
                  </a:lnTo>
                  <a:lnTo>
                    <a:pt x="64183" y="22486"/>
                  </a:lnTo>
                  <a:lnTo>
                    <a:pt x="63896" y="21915"/>
                  </a:lnTo>
                  <a:lnTo>
                    <a:pt x="63610" y="21344"/>
                  </a:lnTo>
                  <a:lnTo>
                    <a:pt x="63313" y="20781"/>
                  </a:lnTo>
                  <a:lnTo>
                    <a:pt x="63016" y="20218"/>
                  </a:lnTo>
                  <a:lnTo>
                    <a:pt x="62713" y="19670"/>
                  </a:lnTo>
                  <a:lnTo>
                    <a:pt x="62405" y="19123"/>
                  </a:lnTo>
                  <a:lnTo>
                    <a:pt x="62092" y="18584"/>
                  </a:lnTo>
                  <a:lnTo>
                    <a:pt x="61774" y="18045"/>
                  </a:lnTo>
                  <a:lnTo>
                    <a:pt x="61455" y="17522"/>
                  </a:lnTo>
                  <a:lnTo>
                    <a:pt x="61132" y="17000"/>
                  </a:lnTo>
                  <a:lnTo>
                    <a:pt x="60803" y="16485"/>
                  </a:lnTo>
                  <a:lnTo>
                    <a:pt x="60468" y="15978"/>
                  </a:lnTo>
                  <a:lnTo>
                    <a:pt x="60129" y="15479"/>
                  </a:lnTo>
                  <a:lnTo>
                    <a:pt x="59784" y="14980"/>
                  </a:lnTo>
                  <a:lnTo>
                    <a:pt x="59439" y="14489"/>
                  </a:lnTo>
                  <a:lnTo>
                    <a:pt x="59089" y="14015"/>
                  </a:lnTo>
                  <a:lnTo>
                    <a:pt x="58733" y="13532"/>
                  </a:lnTo>
                  <a:lnTo>
                    <a:pt x="58378" y="13065"/>
                  </a:lnTo>
                  <a:lnTo>
                    <a:pt x="58012" y="12607"/>
                  </a:lnTo>
                  <a:lnTo>
                    <a:pt x="57645" y="12148"/>
                  </a:lnTo>
                  <a:lnTo>
                    <a:pt x="57279" y="11706"/>
                  </a:lnTo>
                  <a:lnTo>
                    <a:pt x="56902" y="11263"/>
                  </a:lnTo>
                  <a:lnTo>
                    <a:pt x="56526" y="10829"/>
                  </a:lnTo>
                  <a:lnTo>
                    <a:pt x="56144" y="10403"/>
                  </a:lnTo>
                  <a:lnTo>
                    <a:pt x="55756" y="9984"/>
                  </a:lnTo>
                  <a:lnTo>
                    <a:pt x="55369" y="9574"/>
                  </a:lnTo>
                  <a:lnTo>
                    <a:pt x="54976" y="9172"/>
                  </a:lnTo>
                  <a:lnTo>
                    <a:pt x="54578" y="8777"/>
                  </a:lnTo>
                  <a:lnTo>
                    <a:pt x="54180" y="8383"/>
                  </a:lnTo>
                  <a:lnTo>
                    <a:pt x="53777" y="8005"/>
                  </a:lnTo>
                  <a:lnTo>
                    <a:pt x="53267" y="7547"/>
                  </a:lnTo>
                  <a:lnTo>
                    <a:pt x="52753" y="7104"/>
                  </a:lnTo>
                  <a:lnTo>
                    <a:pt x="52238" y="6670"/>
                  </a:lnTo>
                  <a:lnTo>
                    <a:pt x="51718" y="6251"/>
                  </a:lnTo>
                  <a:lnTo>
                    <a:pt x="51193" y="5849"/>
                  </a:lnTo>
                  <a:lnTo>
                    <a:pt x="50667" y="5463"/>
                  </a:lnTo>
                  <a:lnTo>
                    <a:pt x="50137" y="5085"/>
                  </a:lnTo>
                  <a:lnTo>
                    <a:pt x="49601" y="4723"/>
                  </a:lnTo>
                  <a:lnTo>
                    <a:pt x="49065" y="4369"/>
                  </a:lnTo>
                  <a:lnTo>
                    <a:pt x="48529" y="4031"/>
                  </a:lnTo>
                  <a:lnTo>
                    <a:pt x="47982" y="3709"/>
                  </a:lnTo>
                  <a:lnTo>
                    <a:pt x="47441" y="3403"/>
                  </a:lnTo>
                  <a:lnTo>
                    <a:pt x="46894" y="3106"/>
                  </a:lnTo>
                  <a:lnTo>
                    <a:pt x="46342" y="2824"/>
                  </a:lnTo>
                  <a:lnTo>
                    <a:pt x="45791" y="2551"/>
                  </a:lnTo>
                  <a:lnTo>
                    <a:pt x="45239" y="2301"/>
                  </a:lnTo>
                  <a:lnTo>
                    <a:pt x="44682" y="2052"/>
                  </a:lnTo>
                  <a:lnTo>
                    <a:pt x="44124" y="1827"/>
                  </a:lnTo>
                  <a:lnTo>
                    <a:pt x="43567" y="1609"/>
                  </a:lnTo>
                  <a:lnTo>
                    <a:pt x="43005" y="1408"/>
                  </a:lnTo>
                  <a:lnTo>
                    <a:pt x="42442" y="1223"/>
                  </a:lnTo>
                  <a:lnTo>
                    <a:pt x="41874" y="1046"/>
                  </a:lnTo>
                  <a:lnTo>
                    <a:pt x="41312" y="885"/>
                  </a:lnTo>
                  <a:lnTo>
                    <a:pt x="40744" y="732"/>
                  </a:lnTo>
                  <a:lnTo>
                    <a:pt x="40176" y="604"/>
                  </a:lnTo>
                  <a:lnTo>
                    <a:pt x="39603" y="483"/>
                  </a:lnTo>
                  <a:lnTo>
                    <a:pt x="39035" y="370"/>
                  </a:lnTo>
                  <a:lnTo>
                    <a:pt x="38462" y="282"/>
                  </a:lnTo>
                  <a:lnTo>
                    <a:pt x="37889" y="201"/>
                  </a:lnTo>
                  <a:lnTo>
                    <a:pt x="37316" y="129"/>
                  </a:lnTo>
                  <a:lnTo>
                    <a:pt x="36743" y="81"/>
                  </a:lnTo>
                  <a:lnTo>
                    <a:pt x="36170" y="41"/>
                  </a:lnTo>
                  <a:lnTo>
                    <a:pt x="35597" y="16"/>
                  </a:lnTo>
                  <a:lnTo>
                    <a:pt x="350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137aa9371db_1_35"/>
            <p:cNvSpPr/>
            <p:nvPr/>
          </p:nvSpPr>
          <p:spPr>
            <a:xfrm>
              <a:off x="252587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0" y="0"/>
                  </a:moveTo>
                  <a:lnTo>
                    <a:pt x="160" y="1030"/>
                  </a:lnTo>
                  <a:lnTo>
                    <a:pt x="329" y="2076"/>
                  </a:lnTo>
                  <a:lnTo>
                    <a:pt x="505" y="3146"/>
                  </a:lnTo>
                  <a:lnTo>
                    <a:pt x="690" y="4232"/>
                  </a:lnTo>
                  <a:lnTo>
                    <a:pt x="876" y="5342"/>
                  </a:lnTo>
                  <a:lnTo>
                    <a:pt x="1072" y="6460"/>
                  </a:lnTo>
                  <a:lnTo>
                    <a:pt x="1279" y="7603"/>
                  </a:lnTo>
                  <a:lnTo>
                    <a:pt x="1486" y="8761"/>
                  </a:lnTo>
                  <a:lnTo>
                    <a:pt x="1921" y="11119"/>
                  </a:lnTo>
                  <a:lnTo>
                    <a:pt x="2378" y="13532"/>
                  </a:lnTo>
                  <a:lnTo>
                    <a:pt x="2855" y="15994"/>
                  </a:lnTo>
                  <a:lnTo>
                    <a:pt x="3354" y="18504"/>
                  </a:lnTo>
                  <a:lnTo>
                    <a:pt x="26289" y="18214"/>
                  </a:lnTo>
                  <a:lnTo>
                    <a:pt x="2359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137aa9371db_1_35"/>
            <p:cNvSpPr/>
            <p:nvPr/>
          </p:nvSpPr>
          <p:spPr>
            <a:xfrm>
              <a:off x="4502825" y="-2219650"/>
              <a:ext cx="657225" cy="462600"/>
            </a:xfrm>
            <a:custGeom>
              <a:avLst/>
              <a:gdLst/>
              <a:ahLst/>
              <a:cxnLst/>
              <a:rect l="l" t="t" r="r" b="b"/>
              <a:pathLst>
                <a:path w="26289" h="18504" extrusionOk="0">
                  <a:moveTo>
                    <a:pt x="2680" y="0"/>
                  </a:moveTo>
                  <a:lnTo>
                    <a:pt x="0" y="18214"/>
                  </a:lnTo>
                  <a:lnTo>
                    <a:pt x="23407" y="18504"/>
                  </a:lnTo>
                  <a:lnTo>
                    <a:pt x="23652" y="17241"/>
                  </a:lnTo>
                  <a:lnTo>
                    <a:pt x="23880" y="15994"/>
                  </a:lnTo>
                  <a:lnTo>
                    <a:pt x="24097" y="14755"/>
                  </a:lnTo>
                  <a:lnTo>
                    <a:pt x="24304" y="13532"/>
                  </a:lnTo>
                  <a:lnTo>
                    <a:pt x="24501" y="12317"/>
                  </a:lnTo>
                  <a:lnTo>
                    <a:pt x="24686" y="11119"/>
                  </a:lnTo>
                  <a:lnTo>
                    <a:pt x="24861" y="9928"/>
                  </a:lnTo>
                  <a:lnTo>
                    <a:pt x="25037" y="8761"/>
                  </a:lnTo>
                  <a:lnTo>
                    <a:pt x="25360" y="6460"/>
                  </a:lnTo>
                  <a:lnTo>
                    <a:pt x="25673" y="4232"/>
                  </a:lnTo>
                  <a:lnTo>
                    <a:pt x="25981" y="2076"/>
                  </a:lnTo>
                  <a:lnTo>
                    <a:pt x="26135" y="1030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137aa9371db_1_35"/>
            <p:cNvSpPr/>
            <p:nvPr/>
          </p:nvSpPr>
          <p:spPr>
            <a:xfrm>
              <a:off x="2462725" y="-4654100"/>
              <a:ext cx="2612300" cy="785425"/>
            </a:xfrm>
            <a:custGeom>
              <a:avLst/>
              <a:gdLst/>
              <a:ahLst/>
              <a:cxnLst/>
              <a:rect l="l" t="t" r="r" b="b"/>
              <a:pathLst>
                <a:path w="104492" h="31417" extrusionOk="0">
                  <a:moveTo>
                    <a:pt x="68099" y="1"/>
                  </a:moveTo>
                  <a:lnTo>
                    <a:pt x="69208" y="178"/>
                  </a:lnTo>
                  <a:lnTo>
                    <a:pt x="70344" y="371"/>
                  </a:lnTo>
                  <a:lnTo>
                    <a:pt x="71501" y="588"/>
                  </a:lnTo>
                  <a:lnTo>
                    <a:pt x="72668" y="829"/>
                  </a:lnTo>
                  <a:lnTo>
                    <a:pt x="73857" y="1087"/>
                  </a:lnTo>
                  <a:lnTo>
                    <a:pt x="74451" y="1224"/>
                  </a:lnTo>
                  <a:lnTo>
                    <a:pt x="75056" y="1368"/>
                  </a:lnTo>
                  <a:lnTo>
                    <a:pt x="75536" y="1484"/>
                  </a:lnTo>
                  <a:lnTo>
                    <a:pt x="75536" y="1484"/>
                  </a:lnTo>
                  <a:lnTo>
                    <a:pt x="75077" y="1368"/>
                  </a:lnTo>
                  <a:lnTo>
                    <a:pt x="74472" y="1224"/>
                  </a:lnTo>
                  <a:lnTo>
                    <a:pt x="73873" y="1087"/>
                  </a:lnTo>
                  <a:lnTo>
                    <a:pt x="72684" y="829"/>
                  </a:lnTo>
                  <a:lnTo>
                    <a:pt x="71506" y="588"/>
                  </a:lnTo>
                  <a:lnTo>
                    <a:pt x="70349" y="371"/>
                  </a:lnTo>
                  <a:lnTo>
                    <a:pt x="69214" y="178"/>
                  </a:lnTo>
                  <a:lnTo>
                    <a:pt x="68099" y="1"/>
                  </a:lnTo>
                  <a:close/>
                  <a:moveTo>
                    <a:pt x="75536" y="1484"/>
                  </a:moveTo>
                  <a:lnTo>
                    <a:pt x="75682" y="1521"/>
                  </a:lnTo>
                  <a:lnTo>
                    <a:pt x="76287" y="1674"/>
                  </a:lnTo>
                  <a:lnTo>
                    <a:pt x="76897" y="1835"/>
                  </a:lnTo>
                  <a:lnTo>
                    <a:pt x="77513" y="2004"/>
                  </a:lnTo>
                  <a:lnTo>
                    <a:pt x="77653" y="2044"/>
                  </a:lnTo>
                  <a:lnTo>
                    <a:pt x="77653" y="2044"/>
                  </a:lnTo>
                  <a:lnTo>
                    <a:pt x="77487" y="1996"/>
                  </a:lnTo>
                  <a:lnTo>
                    <a:pt x="76871" y="1827"/>
                  </a:lnTo>
                  <a:lnTo>
                    <a:pt x="76266" y="1666"/>
                  </a:lnTo>
                  <a:lnTo>
                    <a:pt x="75656" y="1513"/>
                  </a:lnTo>
                  <a:lnTo>
                    <a:pt x="75536" y="1484"/>
                  </a:lnTo>
                  <a:close/>
                  <a:moveTo>
                    <a:pt x="77653" y="2044"/>
                  </a:moveTo>
                  <a:lnTo>
                    <a:pt x="78097" y="2173"/>
                  </a:lnTo>
                  <a:lnTo>
                    <a:pt x="78712" y="2350"/>
                  </a:lnTo>
                  <a:lnTo>
                    <a:pt x="79328" y="2535"/>
                  </a:lnTo>
                  <a:lnTo>
                    <a:pt x="79943" y="2728"/>
                  </a:lnTo>
                  <a:lnTo>
                    <a:pt x="80559" y="2929"/>
                  </a:lnTo>
                  <a:lnTo>
                    <a:pt x="80904" y="3041"/>
                  </a:lnTo>
                  <a:lnTo>
                    <a:pt x="80904" y="3041"/>
                  </a:lnTo>
                  <a:lnTo>
                    <a:pt x="80596" y="2937"/>
                  </a:lnTo>
                  <a:lnTo>
                    <a:pt x="79981" y="2736"/>
                  </a:lnTo>
                  <a:lnTo>
                    <a:pt x="79360" y="2543"/>
                  </a:lnTo>
                  <a:lnTo>
                    <a:pt x="78744" y="2358"/>
                  </a:lnTo>
                  <a:lnTo>
                    <a:pt x="78129" y="2181"/>
                  </a:lnTo>
                  <a:lnTo>
                    <a:pt x="77653" y="2044"/>
                  </a:lnTo>
                  <a:close/>
                  <a:moveTo>
                    <a:pt x="80904" y="3041"/>
                  </a:moveTo>
                  <a:lnTo>
                    <a:pt x="81217" y="3146"/>
                  </a:lnTo>
                  <a:lnTo>
                    <a:pt x="81838" y="3364"/>
                  </a:lnTo>
                  <a:lnTo>
                    <a:pt x="82459" y="3581"/>
                  </a:lnTo>
                  <a:lnTo>
                    <a:pt x="83080" y="3806"/>
                  </a:lnTo>
                  <a:lnTo>
                    <a:pt x="83700" y="4047"/>
                  </a:lnTo>
                  <a:lnTo>
                    <a:pt x="84316" y="4289"/>
                  </a:lnTo>
                  <a:lnTo>
                    <a:pt x="84937" y="4538"/>
                  </a:lnTo>
                  <a:lnTo>
                    <a:pt x="85552" y="4796"/>
                  </a:lnTo>
                  <a:lnTo>
                    <a:pt x="86168" y="5061"/>
                  </a:lnTo>
                  <a:lnTo>
                    <a:pt x="86784" y="5335"/>
                  </a:lnTo>
                  <a:lnTo>
                    <a:pt x="87394" y="5616"/>
                  </a:lnTo>
                  <a:lnTo>
                    <a:pt x="88004" y="5906"/>
                  </a:lnTo>
                  <a:lnTo>
                    <a:pt x="88614" y="6203"/>
                  </a:lnTo>
                  <a:lnTo>
                    <a:pt x="89156" y="6477"/>
                  </a:lnTo>
                  <a:lnTo>
                    <a:pt x="89156" y="6477"/>
                  </a:lnTo>
                  <a:lnTo>
                    <a:pt x="88556" y="6171"/>
                  </a:lnTo>
                  <a:lnTo>
                    <a:pt x="87946" y="5874"/>
                  </a:lnTo>
                  <a:lnTo>
                    <a:pt x="87341" y="5584"/>
                  </a:lnTo>
                  <a:lnTo>
                    <a:pt x="86730" y="5310"/>
                  </a:lnTo>
                  <a:lnTo>
                    <a:pt x="86115" y="5037"/>
                  </a:lnTo>
                  <a:lnTo>
                    <a:pt x="85505" y="4771"/>
                  </a:lnTo>
                  <a:lnTo>
                    <a:pt x="84889" y="4514"/>
                  </a:lnTo>
                  <a:lnTo>
                    <a:pt x="84268" y="4265"/>
                  </a:lnTo>
                  <a:lnTo>
                    <a:pt x="83653" y="4023"/>
                  </a:lnTo>
                  <a:lnTo>
                    <a:pt x="83037" y="3790"/>
                  </a:lnTo>
                  <a:lnTo>
                    <a:pt x="82416" y="3565"/>
                  </a:lnTo>
                  <a:lnTo>
                    <a:pt x="81795" y="3347"/>
                  </a:lnTo>
                  <a:lnTo>
                    <a:pt x="81180" y="3130"/>
                  </a:lnTo>
                  <a:lnTo>
                    <a:pt x="80904" y="3041"/>
                  </a:lnTo>
                  <a:close/>
                  <a:moveTo>
                    <a:pt x="89156" y="6477"/>
                  </a:moveTo>
                  <a:lnTo>
                    <a:pt x="89404" y="6606"/>
                  </a:lnTo>
                  <a:lnTo>
                    <a:pt x="89404" y="6606"/>
                  </a:lnTo>
                  <a:lnTo>
                    <a:pt x="89219" y="6509"/>
                  </a:lnTo>
                  <a:lnTo>
                    <a:pt x="89156" y="6477"/>
                  </a:lnTo>
                  <a:close/>
                  <a:moveTo>
                    <a:pt x="89404" y="6606"/>
                  </a:moveTo>
                  <a:lnTo>
                    <a:pt x="89819" y="6823"/>
                  </a:lnTo>
                  <a:lnTo>
                    <a:pt x="90419" y="7145"/>
                  </a:lnTo>
                  <a:lnTo>
                    <a:pt x="91013" y="7475"/>
                  </a:lnTo>
                  <a:lnTo>
                    <a:pt x="91607" y="7820"/>
                  </a:lnTo>
                  <a:lnTo>
                    <a:pt x="92196" y="8166"/>
                  </a:lnTo>
                  <a:lnTo>
                    <a:pt x="92780" y="8528"/>
                  </a:lnTo>
                  <a:lnTo>
                    <a:pt x="93358" y="8890"/>
                  </a:lnTo>
                  <a:lnTo>
                    <a:pt x="93931" y="9269"/>
                  </a:lnTo>
                  <a:lnTo>
                    <a:pt x="94505" y="9655"/>
                  </a:lnTo>
                  <a:lnTo>
                    <a:pt x="95067" y="10049"/>
                  </a:lnTo>
                  <a:lnTo>
                    <a:pt x="95624" y="10451"/>
                  </a:lnTo>
                  <a:lnTo>
                    <a:pt x="96181" y="10870"/>
                  </a:lnTo>
                  <a:lnTo>
                    <a:pt x="96728" y="11288"/>
                  </a:lnTo>
                  <a:lnTo>
                    <a:pt x="97269" y="11722"/>
                  </a:lnTo>
                  <a:lnTo>
                    <a:pt x="97805" y="12165"/>
                  </a:lnTo>
                  <a:lnTo>
                    <a:pt x="98336" y="12623"/>
                  </a:lnTo>
                  <a:lnTo>
                    <a:pt x="98856" y="13090"/>
                  </a:lnTo>
                  <a:lnTo>
                    <a:pt x="99371" y="13565"/>
                  </a:lnTo>
                  <a:lnTo>
                    <a:pt x="99880" y="14047"/>
                  </a:lnTo>
                  <a:lnTo>
                    <a:pt x="100379" y="14538"/>
                  </a:lnTo>
                  <a:lnTo>
                    <a:pt x="100299" y="14458"/>
                  </a:lnTo>
                  <a:lnTo>
                    <a:pt x="99800" y="13959"/>
                  </a:lnTo>
                  <a:lnTo>
                    <a:pt x="99291" y="13484"/>
                  </a:lnTo>
                  <a:lnTo>
                    <a:pt x="98776" y="13010"/>
                  </a:lnTo>
                  <a:lnTo>
                    <a:pt x="98256" y="12551"/>
                  </a:lnTo>
                  <a:lnTo>
                    <a:pt x="97731" y="12100"/>
                  </a:lnTo>
                  <a:lnTo>
                    <a:pt x="97195" y="11658"/>
                  </a:lnTo>
                  <a:lnTo>
                    <a:pt x="96654" y="11224"/>
                  </a:lnTo>
                  <a:lnTo>
                    <a:pt x="96107" y="10805"/>
                  </a:lnTo>
                  <a:lnTo>
                    <a:pt x="95555" y="10395"/>
                  </a:lnTo>
                  <a:lnTo>
                    <a:pt x="94993" y="9993"/>
                  </a:lnTo>
                  <a:lnTo>
                    <a:pt x="94430" y="9598"/>
                  </a:lnTo>
                  <a:lnTo>
                    <a:pt x="93862" y="9220"/>
                  </a:lnTo>
                  <a:lnTo>
                    <a:pt x="93289" y="8842"/>
                  </a:lnTo>
                  <a:lnTo>
                    <a:pt x="92711" y="8480"/>
                  </a:lnTo>
                  <a:lnTo>
                    <a:pt x="92127" y="8118"/>
                  </a:lnTo>
                  <a:lnTo>
                    <a:pt x="91538" y="7772"/>
                  </a:lnTo>
                  <a:lnTo>
                    <a:pt x="90949" y="7434"/>
                  </a:lnTo>
                  <a:lnTo>
                    <a:pt x="90355" y="7104"/>
                  </a:lnTo>
                  <a:lnTo>
                    <a:pt x="89761" y="6791"/>
                  </a:lnTo>
                  <a:lnTo>
                    <a:pt x="89404" y="6606"/>
                  </a:lnTo>
                  <a:close/>
                  <a:moveTo>
                    <a:pt x="100379" y="14538"/>
                  </a:moveTo>
                  <a:lnTo>
                    <a:pt x="100872" y="15045"/>
                  </a:lnTo>
                  <a:lnTo>
                    <a:pt x="101355" y="15560"/>
                  </a:lnTo>
                  <a:lnTo>
                    <a:pt x="101828" y="16091"/>
                  </a:lnTo>
                  <a:lnTo>
                    <a:pt x="102295" y="16630"/>
                  </a:lnTo>
                  <a:lnTo>
                    <a:pt x="102756" y="17177"/>
                  </a:lnTo>
                  <a:lnTo>
                    <a:pt x="103202" y="17740"/>
                  </a:lnTo>
                  <a:lnTo>
                    <a:pt x="103642" y="18311"/>
                  </a:lnTo>
                  <a:lnTo>
                    <a:pt x="104072" y="18899"/>
                  </a:lnTo>
                  <a:lnTo>
                    <a:pt x="104491" y="19494"/>
                  </a:lnTo>
                  <a:lnTo>
                    <a:pt x="104417" y="19373"/>
                  </a:lnTo>
                  <a:lnTo>
                    <a:pt x="103993" y="18778"/>
                  </a:lnTo>
                  <a:lnTo>
                    <a:pt x="103563" y="18199"/>
                  </a:lnTo>
                  <a:lnTo>
                    <a:pt x="103122" y="17635"/>
                  </a:lnTo>
                  <a:lnTo>
                    <a:pt x="102677" y="17072"/>
                  </a:lnTo>
                  <a:lnTo>
                    <a:pt x="102215" y="16525"/>
                  </a:lnTo>
                  <a:lnTo>
                    <a:pt x="101748" y="15994"/>
                  </a:lnTo>
                  <a:lnTo>
                    <a:pt x="101276" y="15471"/>
                  </a:lnTo>
                  <a:lnTo>
                    <a:pt x="100793" y="14956"/>
                  </a:lnTo>
                  <a:lnTo>
                    <a:pt x="100379" y="14538"/>
                  </a:lnTo>
                  <a:close/>
                  <a:moveTo>
                    <a:pt x="229" y="30845"/>
                  </a:moveTo>
                  <a:lnTo>
                    <a:pt x="1" y="31409"/>
                  </a:lnTo>
                  <a:lnTo>
                    <a:pt x="6" y="31417"/>
                  </a:lnTo>
                  <a:lnTo>
                    <a:pt x="229" y="3084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137aa9371db_1_35"/>
            <p:cNvSpPr/>
            <p:nvPr/>
          </p:nvSpPr>
          <p:spPr>
            <a:xfrm>
              <a:off x="3784050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137aa9371db_1_35"/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137aa9371db_1_35"/>
            <p:cNvSpPr/>
            <p:nvPr/>
          </p:nvSpPr>
          <p:spPr>
            <a:xfrm>
              <a:off x="3783925" y="-467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137aa9371db_1_35"/>
            <p:cNvSpPr/>
            <p:nvPr/>
          </p:nvSpPr>
          <p:spPr>
            <a:xfrm>
              <a:off x="4165200" y="-4654100"/>
              <a:ext cx="909825" cy="487350"/>
            </a:xfrm>
            <a:custGeom>
              <a:avLst/>
              <a:gdLst/>
              <a:ahLst/>
              <a:cxnLst/>
              <a:rect l="l" t="t" r="r" b="b"/>
              <a:pathLst>
                <a:path w="36393" h="19494" fill="none" extrusionOk="0">
                  <a:moveTo>
                    <a:pt x="36392" y="19494"/>
                  </a:moveTo>
                  <a:lnTo>
                    <a:pt x="36392" y="19494"/>
                  </a:lnTo>
                  <a:lnTo>
                    <a:pt x="35973" y="18899"/>
                  </a:lnTo>
                  <a:lnTo>
                    <a:pt x="35543" y="18311"/>
                  </a:lnTo>
                  <a:lnTo>
                    <a:pt x="35103" y="17740"/>
                  </a:lnTo>
                  <a:lnTo>
                    <a:pt x="34657" y="17177"/>
                  </a:lnTo>
                  <a:lnTo>
                    <a:pt x="34196" y="16630"/>
                  </a:lnTo>
                  <a:lnTo>
                    <a:pt x="33729" y="16091"/>
                  </a:lnTo>
                  <a:lnTo>
                    <a:pt x="33256" y="15560"/>
                  </a:lnTo>
                  <a:lnTo>
                    <a:pt x="32773" y="15045"/>
                  </a:lnTo>
                  <a:lnTo>
                    <a:pt x="32280" y="14538"/>
                  </a:lnTo>
                  <a:lnTo>
                    <a:pt x="31781" y="14047"/>
                  </a:lnTo>
                  <a:lnTo>
                    <a:pt x="31272" y="13565"/>
                  </a:lnTo>
                  <a:lnTo>
                    <a:pt x="30757" y="13090"/>
                  </a:lnTo>
                  <a:lnTo>
                    <a:pt x="30237" y="12623"/>
                  </a:lnTo>
                  <a:lnTo>
                    <a:pt x="29706" y="12165"/>
                  </a:lnTo>
                  <a:lnTo>
                    <a:pt x="29170" y="11722"/>
                  </a:lnTo>
                  <a:lnTo>
                    <a:pt x="28629" y="11288"/>
                  </a:lnTo>
                  <a:lnTo>
                    <a:pt x="28082" y="10870"/>
                  </a:lnTo>
                  <a:lnTo>
                    <a:pt x="27525" y="10451"/>
                  </a:lnTo>
                  <a:lnTo>
                    <a:pt x="26968" y="10049"/>
                  </a:lnTo>
                  <a:lnTo>
                    <a:pt x="26406" y="9655"/>
                  </a:lnTo>
                  <a:lnTo>
                    <a:pt x="25832" y="9269"/>
                  </a:lnTo>
                  <a:lnTo>
                    <a:pt x="25259" y="8890"/>
                  </a:lnTo>
                  <a:lnTo>
                    <a:pt x="24681" y="8528"/>
                  </a:lnTo>
                  <a:lnTo>
                    <a:pt x="24097" y="8166"/>
                  </a:lnTo>
                  <a:lnTo>
                    <a:pt x="23508" y="7820"/>
                  </a:lnTo>
                  <a:lnTo>
                    <a:pt x="22914" y="7475"/>
                  </a:lnTo>
                  <a:lnTo>
                    <a:pt x="22320" y="7145"/>
                  </a:lnTo>
                  <a:lnTo>
                    <a:pt x="21720" y="6823"/>
                  </a:lnTo>
                  <a:lnTo>
                    <a:pt x="21120" y="6509"/>
                  </a:lnTo>
                  <a:lnTo>
                    <a:pt x="20515" y="6203"/>
                  </a:lnTo>
                  <a:lnTo>
                    <a:pt x="19905" y="5906"/>
                  </a:lnTo>
                  <a:lnTo>
                    <a:pt x="19295" y="5616"/>
                  </a:lnTo>
                  <a:lnTo>
                    <a:pt x="18685" y="5335"/>
                  </a:lnTo>
                  <a:lnTo>
                    <a:pt x="18069" y="5061"/>
                  </a:lnTo>
                  <a:lnTo>
                    <a:pt x="17453" y="4796"/>
                  </a:lnTo>
                  <a:lnTo>
                    <a:pt x="16838" y="4538"/>
                  </a:lnTo>
                  <a:lnTo>
                    <a:pt x="16217" y="4289"/>
                  </a:lnTo>
                  <a:lnTo>
                    <a:pt x="15601" y="4047"/>
                  </a:lnTo>
                  <a:lnTo>
                    <a:pt x="14981" y="3806"/>
                  </a:lnTo>
                  <a:lnTo>
                    <a:pt x="14360" y="3581"/>
                  </a:lnTo>
                  <a:lnTo>
                    <a:pt x="13739" y="3364"/>
                  </a:lnTo>
                  <a:lnTo>
                    <a:pt x="13118" y="3146"/>
                  </a:lnTo>
                  <a:lnTo>
                    <a:pt x="12497" y="2937"/>
                  </a:lnTo>
                  <a:lnTo>
                    <a:pt x="11882" y="2736"/>
                  </a:lnTo>
                  <a:lnTo>
                    <a:pt x="11261" y="2543"/>
                  </a:lnTo>
                  <a:lnTo>
                    <a:pt x="10645" y="2358"/>
                  </a:lnTo>
                  <a:lnTo>
                    <a:pt x="10030" y="2181"/>
                  </a:lnTo>
                  <a:lnTo>
                    <a:pt x="9414" y="2004"/>
                  </a:lnTo>
                  <a:lnTo>
                    <a:pt x="8798" y="1835"/>
                  </a:lnTo>
                  <a:lnTo>
                    <a:pt x="8188" y="1674"/>
                  </a:lnTo>
                  <a:lnTo>
                    <a:pt x="7583" y="1521"/>
                  </a:lnTo>
                  <a:lnTo>
                    <a:pt x="6978" y="1368"/>
                  </a:lnTo>
                  <a:lnTo>
                    <a:pt x="6373" y="1224"/>
                  </a:lnTo>
                  <a:lnTo>
                    <a:pt x="5774" y="1087"/>
                  </a:lnTo>
                  <a:lnTo>
                    <a:pt x="4585" y="829"/>
                  </a:lnTo>
                  <a:lnTo>
                    <a:pt x="3407" y="588"/>
                  </a:lnTo>
                  <a:lnTo>
                    <a:pt x="2250" y="371"/>
                  </a:lnTo>
                  <a:lnTo>
                    <a:pt x="1115" y="17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109" y="178"/>
                  </a:lnTo>
                  <a:lnTo>
                    <a:pt x="2245" y="371"/>
                  </a:lnTo>
                  <a:lnTo>
                    <a:pt x="3402" y="588"/>
                  </a:lnTo>
                  <a:lnTo>
                    <a:pt x="4569" y="829"/>
                  </a:lnTo>
                  <a:lnTo>
                    <a:pt x="5758" y="1087"/>
                  </a:lnTo>
                  <a:lnTo>
                    <a:pt x="6352" y="1224"/>
                  </a:lnTo>
                  <a:lnTo>
                    <a:pt x="6957" y="1368"/>
                  </a:lnTo>
                  <a:lnTo>
                    <a:pt x="7557" y="1513"/>
                  </a:lnTo>
                  <a:lnTo>
                    <a:pt x="8167" y="1666"/>
                  </a:lnTo>
                  <a:lnTo>
                    <a:pt x="8772" y="1827"/>
                  </a:lnTo>
                  <a:lnTo>
                    <a:pt x="9388" y="1996"/>
                  </a:lnTo>
                  <a:lnTo>
                    <a:pt x="9998" y="2173"/>
                  </a:lnTo>
                  <a:lnTo>
                    <a:pt x="10613" y="2350"/>
                  </a:lnTo>
                  <a:lnTo>
                    <a:pt x="11229" y="2535"/>
                  </a:lnTo>
                  <a:lnTo>
                    <a:pt x="11844" y="2728"/>
                  </a:lnTo>
                  <a:lnTo>
                    <a:pt x="12460" y="2929"/>
                  </a:lnTo>
                  <a:lnTo>
                    <a:pt x="13081" y="3130"/>
                  </a:lnTo>
                  <a:lnTo>
                    <a:pt x="13696" y="3347"/>
                  </a:lnTo>
                  <a:lnTo>
                    <a:pt x="14317" y="3565"/>
                  </a:lnTo>
                  <a:lnTo>
                    <a:pt x="14938" y="3790"/>
                  </a:lnTo>
                  <a:lnTo>
                    <a:pt x="15554" y="4023"/>
                  </a:lnTo>
                  <a:lnTo>
                    <a:pt x="16169" y="4265"/>
                  </a:lnTo>
                  <a:lnTo>
                    <a:pt x="16790" y="4514"/>
                  </a:lnTo>
                  <a:lnTo>
                    <a:pt x="17406" y="4771"/>
                  </a:lnTo>
                  <a:lnTo>
                    <a:pt x="18016" y="5037"/>
                  </a:lnTo>
                  <a:lnTo>
                    <a:pt x="18631" y="5310"/>
                  </a:lnTo>
                  <a:lnTo>
                    <a:pt x="19242" y="5584"/>
                  </a:lnTo>
                  <a:lnTo>
                    <a:pt x="19847" y="5874"/>
                  </a:lnTo>
                  <a:lnTo>
                    <a:pt x="20457" y="6171"/>
                  </a:lnTo>
                  <a:lnTo>
                    <a:pt x="21057" y="6477"/>
                  </a:lnTo>
                  <a:lnTo>
                    <a:pt x="21662" y="6791"/>
                  </a:lnTo>
                  <a:lnTo>
                    <a:pt x="22256" y="7104"/>
                  </a:lnTo>
                  <a:lnTo>
                    <a:pt x="22850" y="7434"/>
                  </a:lnTo>
                  <a:lnTo>
                    <a:pt x="23439" y="7772"/>
                  </a:lnTo>
                  <a:lnTo>
                    <a:pt x="24028" y="8118"/>
                  </a:lnTo>
                  <a:lnTo>
                    <a:pt x="24612" y="8480"/>
                  </a:lnTo>
                  <a:lnTo>
                    <a:pt x="25190" y="8842"/>
                  </a:lnTo>
                  <a:lnTo>
                    <a:pt x="25763" y="9220"/>
                  </a:lnTo>
                  <a:lnTo>
                    <a:pt x="26331" y="9598"/>
                  </a:lnTo>
                  <a:lnTo>
                    <a:pt x="26894" y="9993"/>
                  </a:lnTo>
                  <a:lnTo>
                    <a:pt x="27456" y="10395"/>
                  </a:lnTo>
                  <a:lnTo>
                    <a:pt x="28008" y="10805"/>
                  </a:lnTo>
                  <a:lnTo>
                    <a:pt x="28555" y="11224"/>
                  </a:lnTo>
                  <a:lnTo>
                    <a:pt x="29096" y="11658"/>
                  </a:lnTo>
                  <a:lnTo>
                    <a:pt x="29632" y="12100"/>
                  </a:lnTo>
                  <a:lnTo>
                    <a:pt x="30157" y="12551"/>
                  </a:lnTo>
                  <a:lnTo>
                    <a:pt x="30677" y="13010"/>
                  </a:lnTo>
                  <a:lnTo>
                    <a:pt x="31192" y="13484"/>
                  </a:lnTo>
                  <a:lnTo>
                    <a:pt x="31701" y="13959"/>
                  </a:lnTo>
                  <a:lnTo>
                    <a:pt x="32200" y="14458"/>
                  </a:lnTo>
                  <a:lnTo>
                    <a:pt x="32694" y="14956"/>
                  </a:lnTo>
                  <a:lnTo>
                    <a:pt x="33177" y="15471"/>
                  </a:lnTo>
                  <a:lnTo>
                    <a:pt x="33649" y="15994"/>
                  </a:lnTo>
                  <a:lnTo>
                    <a:pt x="34116" y="16525"/>
                  </a:lnTo>
                  <a:lnTo>
                    <a:pt x="34578" y="17072"/>
                  </a:lnTo>
                  <a:lnTo>
                    <a:pt x="35023" y="17635"/>
                  </a:lnTo>
                  <a:lnTo>
                    <a:pt x="35464" y="18199"/>
                  </a:lnTo>
                  <a:lnTo>
                    <a:pt x="35894" y="18778"/>
                  </a:lnTo>
                  <a:lnTo>
                    <a:pt x="36318" y="19373"/>
                  </a:lnTo>
                  <a:lnTo>
                    <a:pt x="36318" y="19373"/>
                  </a:lnTo>
                  <a:lnTo>
                    <a:pt x="36392" y="194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137aa9371db_1_35"/>
            <p:cNvSpPr/>
            <p:nvPr/>
          </p:nvSpPr>
          <p:spPr>
            <a:xfrm>
              <a:off x="2462725" y="-3882975"/>
              <a:ext cx="5725" cy="14300"/>
            </a:xfrm>
            <a:custGeom>
              <a:avLst/>
              <a:gdLst/>
              <a:ahLst/>
              <a:cxnLst/>
              <a:rect l="l" t="t" r="r" b="b"/>
              <a:pathLst>
                <a:path w="229" h="572" fill="none" extrusionOk="0">
                  <a:moveTo>
                    <a:pt x="6" y="572"/>
                  </a:moveTo>
                  <a:lnTo>
                    <a:pt x="6" y="572"/>
                  </a:lnTo>
                  <a:lnTo>
                    <a:pt x="1" y="564"/>
                  </a:lnTo>
                  <a:lnTo>
                    <a:pt x="1" y="564"/>
                  </a:lnTo>
                  <a:lnTo>
                    <a:pt x="229" y="0"/>
                  </a:lnTo>
                  <a:lnTo>
                    <a:pt x="229" y="0"/>
                  </a:lnTo>
                  <a:lnTo>
                    <a:pt x="6" y="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137aa9371db_1_35"/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extrusionOk="0">
                  <a:moveTo>
                    <a:pt x="53974" y="1"/>
                  </a:moveTo>
                  <a:lnTo>
                    <a:pt x="53385" y="17"/>
                  </a:lnTo>
                  <a:lnTo>
                    <a:pt x="52849" y="33"/>
                  </a:lnTo>
                  <a:lnTo>
                    <a:pt x="52843" y="33"/>
                  </a:lnTo>
                  <a:lnTo>
                    <a:pt x="52100" y="89"/>
                  </a:lnTo>
                  <a:lnTo>
                    <a:pt x="51363" y="146"/>
                  </a:lnTo>
                  <a:lnTo>
                    <a:pt x="50636" y="210"/>
                  </a:lnTo>
                  <a:lnTo>
                    <a:pt x="49909" y="282"/>
                  </a:lnTo>
                  <a:lnTo>
                    <a:pt x="49192" y="355"/>
                  </a:lnTo>
                  <a:lnTo>
                    <a:pt x="48476" y="435"/>
                  </a:lnTo>
                  <a:lnTo>
                    <a:pt x="47770" y="516"/>
                  </a:lnTo>
                  <a:lnTo>
                    <a:pt x="47075" y="604"/>
                  </a:lnTo>
                  <a:lnTo>
                    <a:pt x="46380" y="701"/>
                  </a:lnTo>
                  <a:lnTo>
                    <a:pt x="45690" y="797"/>
                  </a:lnTo>
                  <a:lnTo>
                    <a:pt x="45006" y="902"/>
                  </a:lnTo>
                  <a:lnTo>
                    <a:pt x="44332" y="1006"/>
                  </a:lnTo>
                  <a:lnTo>
                    <a:pt x="43663" y="1119"/>
                  </a:lnTo>
                  <a:lnTo>
                    <a:pt x="42994" y="1232"/>
                  </a:lnTo>
                  <a:lnTo>
                    <a:pt x="42336" y="1352"/>
                  </a:lnTo>
                  <a:lnTo>
                    <a:pt x="41684" y="1481"/>
                  </a:lnTo>
                  <a:lnTo>
                    <a:pt x="41036" y="1602"/>
                  </a:lnTo>
                  <a:lnTo>
                    <a:pt x="40399" y="1738"/>
                  </a:lnTo>
                  <a:lnTo>
                    <a:pt x="39763" y="1875"/>
                  </a:lnTo>
                  <a:lnTo>
                    <a:pt x="39131" y="2012"/>
                  </a:lnTo>
                  <a:lnTo>
                    <a:pt x="38510" y="2157"/>
                  </a:lnTo>
                  <a:lnTo>
                    <a:pt x="37889" y="2310"/>
                  </a:lnTo>
                  <a:lnTo>
                    <a:pt x="37279" y="2463"/>
                  </a:lnTo>
                  <a:lnTo>
                    <a:pt x="36669" y="2615"/>
                  </a:lnTo>
                  <a:lnTo>
                    <a:pt x="36069" y="2776"/>
                  </a:lnTo>
                  <a:lnTo>
                    <a:pt x="35475" y="2945"/>
                  </a:lnTo>
                  <a:lnTo>
                    <a:pt x="34886" y="3114"/>
                  </a:lnTo>
                  <a:lnTo>
                    <a:pt x="34302" y="3283"/>
                  </a:lnTo>
                  <a:lnTo>
                    <a:pt x="33719" y="3460"/>
                  </a:lnTo>
                  <a:lnTo>
                    <a:pt x="33145" y="3637"/>
                  </a:lnTo>
                  <a:lnTo>
                    <a:pt x="32578" y="3822"/>
                  </a:lnTo>
                  <a:lnTo>
                    <a:pt x="32015" y="4007"/>
                  </a:lnTo>
                  <a:lnTo>
                    <a:pt x="31458" y="4200"/>
                  </a:lnTo>
                  <a:lnTo>
                    <a:pt x="30911" y="4393"/>
                  </a:lnTo>
                  <a:lnTo>
                    <a:pt x="30365" y="4594"/>
                  </a:lnTo>
                  <a:lnTo>
                    <a:pt x="29824" y="4788"/>
                  </a:lnTo>
                  <a:lnTo>
                    <a:pt x="29288" y="4997"/>
                  </a:lnTo>
                  <a:lnTo>
                    <a:pt x="28757" y="5206"/>
                  </a:lnTo>
                  <a:lnTo>
                    <a:pt x="28232" y="5415"/>
                  </a:lnTo>
                  <a:lnTo>
                    <a:pt x="27712" y="5624"/>
                  </a:lnTo>
                  <a:lnTo>
                    <a:pt x="27197" y="5841"/>
                  </a:lnTo>
                  <a:lnTo>
                    <a:pt x="26693" y="6067"/>
                  </a:lnTo>
                  <a:lnTo>
                    <a:pt x="26189" y="6284"/>
                  </a:lnTo>
                  <a:lnTo>
                    <a:pt x="25690" y="6517"/>
                  </a:lnTo>
                  <a:lnTo>
                    <a:pt x="25196" y="6743"/>
                  </a:lnTo>
                  <a:lnTo>
                    <a:pt x="24708" y="6976"/>
                  </a:lnTo>
                  <a:lnTo>
                    <a:pt x="24225" y="7209"/>
                  </a:lnTo>
                  <a:lnTo>
                    <a:pt x="23748" y="7451"/>
                  </a:lnTo>
                  <a:lnTo>
                    <a:pt x="23275" y="7692"/>
                  </a:lnTo>
                  <a:lnTo>
                    <a:pt x="22808" y="7933"/>
                  </a:lnTo>
                  <a:lnTo>
                    <a:pt x="22347" y="8183"/>
                  </a:lnTo>
                  <a:lnTo>
                    <a:pt x="21890" y="8432"/>
                  </a:lnTo>
                  <a:lnTo>
                    <a:pt x="21434" y="8681"/>
                  </a:lnTo>
                  <a:lnTo>
                    <a:pt x="20988" y="8931"/>
                  </a:lnTo>
                  <a:lnTo>
                    <a:pt x="20548" y="9188"/>
                  </a:lnTo>
                  <a:lnTo>
                    <a:pt x="20107" y="9454"/>
                  </a:lnTo>
                  <a:lnTo>
                    <a:pt x="19677" y="9711"/>
                  </a:lnTo>
                  <a:lnTo>
                    <a:pt x="19248" y="9977"/>
                  </a:lnTo>
                  <a:lnTo>
                    <a:pt x="18828" y="10242"/>
                  </a:lnTo>
                  <a:lnTo>
                    <a:pt x="18409" y="10516"/>
                  </a:lnTo>
                  <a:lnTo>
                    <a:pt x="17995" y="10781"/>
                  </a:lnTo>
                  <a:lnTo>
                    <a:pt x="17587" y="11055"/>
                  </a:lnTo>
                  <a:lnTo>
                    <a:pt x="17183" y="11336"/>
                  </a:lnTo>
                  <a:lnTo>
                    <a:pt x="16785" y="11610"/>
                  </a:lnTo>
                  <a:lnTo>
                    <a:pt x="16393" y="11891"/>
                  </a:lnTo>
                  <a:lnTo>
                    <a:pt x="16005" y="12173"/>
                  </a:lnTo>
                  <a:lnTo>
                    <a:pt x="15618" y="12463"/>
                  </a:lnTo>
                  <a:lnTo>
                    <a:pt x="15241" y="12744"/>
                  </a:lnTo>
                  <a:lnTo>
                    <a:pt x="14864" y="13034"/>
                  </a:lnTo>
                  <a:lnTo>
                    <a:pt x="14493" y="13323"/>
                  </a:lnTo>
                  <a:lnTo>
                    <a:pt x="14127" y="13613"/>
                  </a:lnTo>
                  <a:lnTo>
                    <a:pt x="13766" y="13911"/>
                  </a:lnTo>
                  <a:lnTo>
                    <a:pt x="13410" y="14208"/>
                  </a:lnTo>
                  <a:lnTo>
                    <a:pt x="13060" y="14506"/>
                  </a:lnTo>
                  <a:lnTo>
                    <a:pt x="12710" y="14804"/>
                  </a:lnTo>
                  <a:lnTo>
                    <a:pt x="12370" y="15101"/>
                  </a:lnTo>
                  <a:lnTo>
                    <a:pt x="11696" y="15705"/>
                  </a:lnTo>
                  <a:lnTo>
                    <a:pt x="11044" y="16324"/>
                  </a:lnTo>
                  <a:lnTo>
                    <a:pt x="10407" y="16936"/>
                  </a:lnTo>
                  <a:lnTo>
                    <a:pt x="9786" y="17563"/>
                  </a:lnTo>
                  <a:lnTo>
                    <a:pt x="9186" y="18191"/>
                  </a:lnTo>
                  <a:lnTo>
                    <a:pt x="8603" y="18818"/>
                  </a:lnTo>
                  <a:lnTo>
                    <a:pt x="8035" y="19462"/>
                  </a:lnTo>
                  <a:lnTo>
                    <a:pt x="7483" y="20097"/>
                  </a:lnTo>
                  <a:lnTo>
                    <a:pt x="6947" y="20741"/>
                  </a:lnTo>
                  <a:lnTo>
                    <a:pt x="6427" y="21393"/>
                  </a:lnTo>
                  <a:lnTo>
                    <a:pt x="5928" y="22044"/>
                  </a:lnTo>
                  <a:lnTo>
                    <a:pt x="5440" y="22696"/>
                  </a:lnTo>
                  <a:lnTo>
                    <a:pt x="4973" y="23348"/>
                  </a:lnTo>
                  <a:lnTo>
                    <a:pt x="4517" y="24007"/>
                  </a:lnTo>
                  <a:lnTo>
                    <a:pt x="4076" y="24667"/>
                  </a:lnTo>
                  <a:lnTo>
                    <a:pt x="3657" y="25327"/>
                  </a:lnTo>
                  <a:lnTo>
                    <a:pt x="3248" y="25986"/>
                  </a:lnTo>
                  <a:lnTo>
                    <a:pt x="2850" y="26646"/>
                  </a:lnTo>
                  <a:lnTo>
                    <a:pt x="2474" y="27306"/>
                  </a:lnTo>
                  <a:lnTo>
                    <a:pt x="2113" y="27965"/>
                  </a:lnTo>
                  <a:lnTo>
                    <a:pt x="1763" y="28625"/>
                  </a:lnTo>
                  <a:lnTo>
                    <a:pt x="1428" y="29285"/>
                  </a:lnTo>
                  <a:lnTo>
                    <a:pt x="1105" y="29936"/>
                  </a:lnTo>
                  <a:lnTo>
                    <a:pt x="797" y="30596"/>
                  </a:lnTo>
                  <a:lnTo>
                    <a:pt x="505" y="31248"/>
                  </a:lnTo>
                  <a:lnTo>
                    <a:pt x="224" y="31899"/>
                  </a:lnTo>
                  <a:lnTo>
                    <a:pt x="1" y="32471"/>
                  </a:lnTo>
                  <a:lnTo>
                    <a:pt x="70" y="32575"/>
                  </a:lnTo>
                  <a:lnTo>
                    <a:pt x="208" y="32760"/>
                  </a:lnTo>
                  <a:lnTo>
                    <a:pt x="420" y="33034"/>
                  </a:lnTo>
                  <a:lnTo>
                    <a:pt x="712" y="33388"/>
                  </a:lnTo>
                  <a:lnTo>
                    <a:pt x="887" y="33589"/>
                  </a:lnTo>
                  <a:lnTo>
                    <a:pt x="1083" y="33814"/>
                  </a:lnTo>
                  <a:lnTo>
                    <a:pt x="1301" y="34056"/>
                  </a:lnTo>
                  <a:lnTo>
                    <a:pt x="1540" y="34313"/>
                  </a:lnTo>
                  <a:lnTo>
                    <a:pt x="1800" y="34578"/>
                  </a:lnTo>
                  <a:lnTo>
                    <a:pt x="2081" y="34868"/>
                  </a:lnTo>
                  <a:lnTo>
                    <a:pt x="2389" y="35166"/>
                  </a:lnTo>
                  <a:lnTo>
                    <a:pt x="2718" y="35480"/>
                  </a:lnTo>
                  <a:lnTo>
                    <a:pt x="3068" y="35801"/>
                  </a:lnTo>
                  <a:lnTo>
                    <a:pt x="3445" y="36139"/>
                  </a:lnTo>
                  <a:lnTo>
                    <a:pt x="3848" y="36493"/>
                  </a:lnTo>
                  <a:lnTo>
                    <a:pt x="4273" y="36847"/>
                  </a:lnTo>
                  <a:lnTo>
                    <a:pt x="4724" y="37217"/>
                  </a:lnTo>
                  <a:lnTo>
                    <a:pt x="5207" y="37595"/>
                  </a:lnTo>
                  <a:lnTo>
                    <a:pt x="5711" y="37982"/>
                  </a:lnTo>
                  <a:lnTo>
                    <a:pt x="6241" y="38376"/>
                  </a:lnTo>
                  <a:lnTo>
                    <a:pt x="6798" y="38778"/>
                  </a:lnTo>
                  <a:lnTo>
                    <a:pt x="7382" y="39188"/>
                  </a:lnTo>
                  <a:lnTo>
                    <a:pt x="7998" y="39599"/>
                  </a:lnTo>
                  <a:lnTo>
                    <a:pt x="8640" y="40017"/>
                  </a:lnTo>
                  <a:lnTo>
                    <a:pt x="9314" y="40435"/>
                  </a:lnTo>
                  <a:lnTo>
                    <a:pt x="10014" y="40862"/>
                  </a:lnTo>
                  <a:lnTo>
                    <a:pt x="10747" y="41288"/>
                  </a:lnTo>
                  <a:lnTo>
                    <a:pt x="11511" y="41714"/>
                  </a:lnTo>
                  <a:lnTo>
                    <a:pt x="12301" y="42149"/>
                  </a:lnTo>
                  <a:lnTo>
                    <a:pt x="13124" y="42575"/>
                  </a:lnTo>
                  <a:lnTo>
                    <a:pt x="13978" y="43010"/>
                  </a:lnTo>
                  <a:lnTo>
                    <a:pt x="14864" y="43436"/>
                  </a:lnTo>
                  <a:lnTo>
                    <a:pt x="15788" y="43862"/>
                  </a:lnTo>
                  <a:lnTo>
                    <a:pt x="16738" y="44289"/>
                  </a:lnTo>
                  <a:lnTo>
                    <a:pt x="17725" y="44707"/>
                  </a:lnTo>
                  <a:lnTo>
                    <a:pt x="18749" y="45126"/>
                  </a:lnTo>
                  <a:lnTo>
                    <a:pt x="19799" y="45536"/>
                  </a:lnTo>
                  <a:lnTo>
                    <a:pt x="20893" y="45946"/>
                  </a:lnTo>
                  <a:lnTo>
                    <a:pt x="22012" y="46348"/>
                  </a:lnTo>
                  <a:lnTo>
                    <a:pt x="23174" y="46743"/>
                  </a:lnTo>
                  <a:lnTo>
                    <a:pt x="23769" y="46936"/>
                  </a:lnTo>
                  <a:lnTo>
                    <a:pt x="24368" y="47129"/>
                  </a:lnTo>
                  <a:lnTo>
                    <a:pt x="24984" y="47322"/>
                  </a:lnTo>
                  <a:lnTo>
                    <a:pt x="25605" y="47507"/>
                  </a:lnTo>
                  <a:lnTo>
                    <a:pt x="26231" y="47692"/>
                  </a:lnTo>
                  <a:lnTo>
                    <a:pt x="26873" y="47877"/>
                  </a:lnTo>
                  <a:lnTo>
                    <a:pt x="27520" y="48062"/>
                  </a:lnTo>
                  <a:lnTo>
                    <a:pt x="28179" y="48239"/>
                  </a:lnTo>
                  <a:lnTo>
                    <a:pt x="28847" y="48416"/>
                  </a:lnTo>
                  <a:lnTo>
                    <a:pt x="29526" y="48585"/>
                  </a:lnTo>
                  <a:lnTo>
                    <a:pt x="30211" y="48762"/>
                  </a:lnTo>
                  <a:lnTo>
                    <a:pt x="30906" y="48931"/>
                  </a:lnTo>
                  <a:lnTo>
                    <a:pt x="31612" y="49092"/>
                  </a:lnTo>
                  <a:lnTo>
                    <a:pt x="32328" y="49253"/>
                  </a:lnTo>
                  <a:lnTo>
                    <a:pt x="33055" y="49414"/>
                  </a:lnTo>
                  <a:lnTo>
                    <a:pt x="33788" y="49566"/>
                  </a:lnTo>
                  <a:lnTo>
                    <a:pt x="34536" y="49719"/>
                  </a:lnTo>
                  <a:lnTo>
                    <a:pt x="35289" y="49872"/>
                  </a:lnTo>
                  <a:lnTo>
                    <a:pt x="36053" y="50017"/>
                  </a:lnTo>
                  <a:lnTo>
                    <a:pt x="36828" y="50154"/>
                  </a:lnTo>
                  <a:lnTo>
                    <a:pt x="37614" y="50299"/>
                  </a:lnTo>
                  <a:lnTo>
                    <a:pt x="38410" y="50427"/>
                  </a:lnTo>
                  <a:lnTo>
                    <a:pt x="39216" y="50556"/>
                  </a:lnTo>
                  <a:lnTo>
                    <a:pt x="40033" y="50685"/>
                  </a:lnTo>
                  <a:lnTo>
                    <a:pt x="40861" y="50805"/>
                  </a:lnTo>
                  <a:lnTo>
                    <a:pt x="41694" y="50926"/>
                  </a:lnTo>
                  <a:lnTo>
                    <a:pt x="42543" y="51039"/>
                  </a:lnTo>
                  <a:lnTo>
                    <a:pt x="43403" y="51151"/>
                  </a:lnTo>
                  <a:lnTo>
                    <a:pt x="44268" y="51256"/>
                  </a:lnTo>
                  <a:lnTo>
                    <a:pt x="45149" y="51361"/>
                  </a:lnTo>
                  <a:lnTo>
                    <a:pt x="46035" y="51457"/>
                  </a:lnTo>
                  <a:lnTo>
                    <a:pt x="46937" y="51546"/>
                  </a:lnTo>
                  <a:lnTo>
                    <a:pt x="47850" y="51634"/>
                  </a:lnTo>
                  <a:lnTo>
                    <a:pt x="48773" y="51714"/>
                  </a:lnTo>
                  <a:lnTo>
                    <a:pt x="49702" y="51795"/>
                  </a:lnTo>
                  <a:lnTo>
                    <a:pt x="50646" y="51867"/>
                  </a:lnTo>
                  <a:lnTo>
                    <a:pt x="51602" y="51932"/>
                  </a:lnTo>
                  <a:lnTo>
                    <a:pt x="52567" y="51996"/>
                  </a:lnTo>
                  <a:lnTo>
                    <a:pt x="53544" y="52052"/>
                  </a:lnTo>
                  <a:lnTo>
                    <a:pt x="54531" y="52101"/>
                  </a:lnTo>
                  <a:lnTo>
                    <a:pt x="55804" y="52157"/>
                  </a:lnTo>
                  <a:lnTo>
                    <a:pt x="57057" y="52189"/>
                  </a:lnTo>
                  <a:lnTo>
                    <a:pt x="58293" y="52213"/>
                  </a:lnTo>
                  <a:lnTo>
                    <a:pt x="59508" y="52221"/>
                  </a:lnTo>
                  <a:lnTo>
                    <a:pt x="60389" y="52221"/>
                  </a:lnTo>
                  <a:lnTo>
                    <a:pt x="61265" y="52205"/>
                  </a:lnTo>
                  <a:lnTo>
                    <a:pt x="62124" y="52189"/>
                  </a:lnTo>
                  <a:lnTo>
                    <a:pt x="62979" y="52157"/>
                  </a:lnTo>
                  <a:lnTo>
                    <a:pt x="63822" y="52125"/>
                  </a:lnTo>
                  <a:lnTo>
                    <a:pt x="64661" y="52085"/>
                  </a:lnTo>
                  <a:lnTo>
                    <a:pt x="65483" y="52036"/>
                  </a:lnTo>
                  <a:lnTo>
                    <a:pt x="66301" y="51980"/>
                  </a:lnTo>
                  <a:lnTo>
                    <a:pt x="67107" y="51916"/>
                  </a:lnTo>
                  <a:lnTo>
                    <a:pt x="67909" y="51843"/>
                  </a:lnTo>
                  <a:lnTo>
                    <a:pt x="68694" y="51763"/>
                  </a:lnTo>
                  <a:lnTo>
                    <a:pt x="69474" y="51682"/>
                  </a:lnTo>
                  <a:lnTo>
                    <a:pt x="70243" y="51586"/>
                  </a:lnTo>
                  <a:lnTo>
                    <a:pt x="71008" y="51489"/>
                  </a:lnTo>
                  <a:lnTo>
                    <a:pt x="71761" y="51385"/>
                  </a:lnTo>
                  <a:lnTo>
                    <a:pt x="72504" y="51280"/>
                  </a:lnTo>
                  <a:lnTo>
                    <a:pt x="73242" y="51159"/>
                  </a:lnTo>
                  <a:lnTo>
                    <a:pt x="73963" y="51039"/>
                  </a:lnTo>
                  <a:lnTo>
                    <a:pt x="74685" y="50910"/>
                  </a:lnTo>
                  <a:lnTo>
                    <a:pt x="75391" y="50781"/>
                  </a:lnTo>
                  <a:lnTo>
                    <a:pt x="76091" y="50636"/>
                  </a:lnTo>
                  <a:lnTo>
                    <a:pt x="76781" y="50492"/>
                  </a:lnTo>
                  <a:lnTo>
                    <a:pt x="77466" y="50347"/>
                  </a:lnTo>
                  <a:lnTo>
                    <a:pt x="78140" y="50186"/>
                  </a:lnTo>
                  <a:lnTo>
                    <a:pt x="78803" y="50025"/>
                  </a:lnTo>
                  <a:lnTo>
                    <a:pt x="79461" y="49864"/>
                  </a:lnTo>
                  <a:lnTo>
                    <a:pt x="80108" y="49687"/>
                  </a:lnTo>
                  <a:lnTo>
                    <a:pt x="80750" y="49510"/>
                  </a:lnTo>
                  <a:lnTo>
                    <a:pt x="81382" y="49333"/>
                  </a:lnTo>
                  <a:lnTo>
                    <a:pt x="82003" y="49148"/>
                  </a:lnTo>
                  <a:lnTo>
                    <a:pt x="82618" y="48963"/>
                  </a:lnTo>
                  <a:lnTo>
                    <a:pt x="83223" y="48762"/>
                  </a:lnTo>
                  <a:lnTo>
                    <a:pt x="83823" y="48569"/>
                  </a:lnTo>
                  <a:lnTo>
                    <a:pt x="84412" y="48368"/>
                  </a:lnTo>
                  <a:lnTo>
                    <a:pt x="84990" y="48159"/>
                  </a:lnTo>
                  <a:lnTo>
                    <a:pt x="85563" y="47949"/>
                  </a:lnTo>
                  <a:lnTo>
                    <a:pt x="86131" y="47732"/>
                  </a:lnTo>
                  <a:lnTo>
                    <a:pt x="86688" y="47515"/>
                  </a:lnTo>
                  <a:lnTo>
                    <a:pt x="87235" y="47298"/>
                  </a:lnTo>
                  <a:lnTo>
                    <a:pt x="87776" y="47072"/>
                  </a:lnTo>
                  <a:lnTo>
                    <a:pt x="88312" y="46847"/>
                  </a:lnTo>
                  <a:lnTo>
                    <a:pt x="88837" y="46614"/>
                  </a:lnTo>
                  <a:lnTo>
                    <a:pt x="89352" y="46381"/>
                  </a:lnTo>
                  <a:lnTo>
                    <a:pt x="89862" y="46139"/>
                  </a:lnTo>
                  <a:lnTo>
                    <a:pt x="90360" y="45906"/>
                  </a:lnTo>
                  <a:lnTo>
                    <a:pt x="90854" y="45665"/>
                  </a:lnTo>
                  <a:lnTo>
                    <a:pt x="91342" y="45415"/>
                  </a:lnTo>
                  <a:lnTo>
                    <a:pt x="91820" y="45166"/>
                  </a:lnTo>
                  <a:lnTo>
                    <a:pt x="92292" y="44916"/>
                  </a:lnTo>
                  <a:lnTo>
                    <a:pt x="92754" y="44667"/>
                  </a:lnTo>
                  <a:lnTo>
                    <a:pt x="93210" y="44410"/>
                  </a:lnTo>
                  <a:lnTo>
                    <a:pt x="93656" y="44152"/>
                  </a:lnTo>
                  <a:lnTo>
                    <a:pt x="94096" y="43895"/>
                  </a:lnTo>
                  <a:lnTo>
                    <a:pt x="94526" y="43637"/>
                  </a:lnTo>
                  <a:lnTo>
                    <a:pt x="94956" y="43380"/>
                  </a:lnTo>
                  <a:lnTo>
                    <a:pt x="95370" y="43114"/>
                  </a:lnTo>
                  <a:lnTo>
                    <a:pt x="95784" y="42849"/>
                  </a:lnTo>
                  <a:lnTo>
                    <a:pt x="96182" y="42583"/>
                  </a:lnTo>
                  <a:lnTo>
                    <a:pt x="96580" y="42318"/>
                  </a:lnTo>
                  <a:lnTo>
                    <a:pt x="96967" y="42052"/>
                  </a:lnTo>
                  <a:lnTo>
                    <a:pt x="97349" y="41779"/>
                  </a:lnTo>
                  <a:lnTo>
                    <a:pt x="97721" y="41513"/>
                  </a:lnTo>
                  <a:lnTo>
                    <a:pt x="98092" y="41240"/>
                  </a:lnTo>
                  <a:lnTo>
                    <a:pt x="98448" y="40966"/>
                  </a:lnTo>
                  <a:lnTo>
                    <a:pt x="98803" y="40701"/>
                  </a:lnTo>
                  <a:lnTo>
                    <a:pt x="99148" y="40427"/>
                  </a:lnTo>
                  <a:lnTo>
                    <a:pt x="99488" y="40154"/>
                  </a:lnTo>
                  <a:lnTo>
                    <a:pt x="99817" y="39880"/>
                  </a:lnTo>
                  <a:lnTo>
                    <a:pt x="100140" y="39607"/>
                  </a:lnTo>
                  <a:lnTo>
                    <a:pt x="100459" y="39341"/>
                  </a:lnTo>
                  <a:lnTo>
                    <a:pt x="100772" y="39068"/>
                  </a:lnTo>
                  <a:lnTo>
                    <a:pt x="101074" y="38794"/>
                  </a:lnTo>
                  <a:lnTo>
                    <a:pt x="101372" y="38529"/>
                  </a:lnTo>
                  <a:lnTo>
                    <a:pt x="101663" y="38255"/>
                  </a:lnTo>
                  <a:lnTo>
                    <a:pt x="102221" y="37716"/>
                  </a:lnTo>
                  <a:lnTo>
                    <a:pt x="102757" y="37185"/>
                  </a:lnTo>
                  <a:lnTo>
                    <a:pt x="103261" y="36654"/>
                  </a:lnTo>
                  <a:lnTo>
                    <a:pt x="103744" y="36131"/>
                  </a:lnTo>
                  <a:lnTo>
                    <a:pt x="104200" y="35608"/>
                  </a:lnTo>
                  <a:lnTo>
                    <a:pt x="104630" y="35101"/>
                  </a:lnTo>
                  <a:lnTo>
                    <a:pt x="105038" y="34603"/>
                  </a:lnTo>
                  <a:lnTo>
                    <a:pt x="105420" y="34112"/>
                  </a:lnTo>
                  <a:lnTo>
                    <a:pt x="105776" y="33629"/>
                  </a:lnTo>
                  <a:lnTo>
                    <a:pt x="106105" y="33155"/>
                  </a:lnTo>
                  <a:lnTo>
                    <a:pt x="106413" y="32696"/>
                  </a:lnTo>
                  <a:lnTo>
                    <a:pt x="106699" y="32253"/>
                  </a:lnTo>
                  <a:lnTo>
                    <a:pt x="106959" y="31827"/>
                  </a:lnTo>
                  <a:lnTo>
                    <a:pt x="107198" y="31409"/>
                  </a:lnTo>
                  <a:lnTo>
                    <a:pt x="107416" y="31006"/>
                  </a:lnTo>
                  <a:lnTo>
                    <a:pt x="107607" y="30628"/>
                  </a:lnTo>
                  <a:lnTo>
                    <a:pt x="107782" y="30266"/>
                  </a:lnTo>
                  <a:lnTo>
                    <a:pt x="107930" y="29920"/>
                  </a:lnTo>
                  <a:lnTo>
                    <a:pt x="108058" y="29591"/>
                  </a:lnTo>
                  <a:lnTo>
                    <a:pt x="108164" y="29293"/>
                  </a:lnTo>
                  <a:lnTo>
                    <a:pt x="108212" y="29148"/>
                  </a:lnTo>
                  <a:lnTo>
                    <a:pt x="108254" y="29003"/>
                  </a:lnTo>
                  <a:lnTo>
                    <a:pt x="108286" y="28875"/>
                  </a:lnTo>
                  <a:lnTo>
                    <a:pt x="108318" y="28746"/>
                  </a:lnTo>
                  <a:lnTo>
                    <a:pt x="108344" y="28625"/>
                  </a:lnTo>
                  <a:lnTo>
                    <a:pt x="108360" y="28512"/>
                  </a:lnTo>
                  <a:lnTo>
                    <a:pt x="108376" y="28400"/>
                  </a:lnTo>
                  <a:lnTo>
                    <a:pt x="108387" y="28295"/>
                  </a:lnTo>
                  <a:lnTo>
                    <a:pt x="108392" y="28199"/>
                  </a:lnTo>
                  <a:lnTo>
                    <a:pt x="108392" y="28110"/>
                  </a:lnTo>
                  <a:lnTo>
                    <a:pt x="108387" y="28030"/>
                  </a:lnTo>
                  <a:lnTo>
                    <a:pt x="108381" y="27949"/>
                  </a:lnTo>
                  <a:lnTo>
                    <a:pt x="108366" y="27885"/>
                  </a:lnTo>
                  <a:lnTo>
                    <a:pt x="108344" y="27821"/>
                  </a:lnTo>
                  <a:lnTo>
                    <a:pt x="108132" y="27330"/>
                  </a:lnTo>
                  <a:lnTo>
                    <a:pt x="107914" y="26855"/>
                  </a:lnTo>
                  <a:lnTo>
                    <a:pt x="107692" y="26373"/>
                  </a:lnTo>
                  <a:lnTo>
                    <a:pt x="107463" y="25898"/>
                  </a:lnTo>
                  <a:lnTo>
                    <a:pt x="107235" y="25431"/>
                  </a:lnTo>
                  <a:lnTo>
                    <a:pt x="107002" y="24965"/>
                  </a:lnTo>
                  <a:lnTo>
                    <a:pt x="106768" y="24506"/>
                  </a:lnTo>
                  <a:lnTo>
                    <a:pt x="106529" y="24047"/>
                  </a:lnTo>
                  <a:lnTo>
                    <a:pt x="106285" y="23597"/>
                  </a:lnTo>
                  <a:lnTo>
                    <a:pt x="106036" y="23146"/>
                  </a:lnTo>
                  <a:lnTo>
                    <a:pt x="105787" y="22704"/>
                  </a:lnTo>
                  <a:lnTo>
                    <a:pt x="105532" y="22261"/>
                  </a:lnTo>
                  <a:lnTo>
                    <a:pt x="105277" y="21827"/>
                  </a:lnTo>
                  <a:lnTo>
                    <a:pt x="105017" y="21393"/>
                  </a:lnTo>
                  <a:lnTo>
                    <a:pt x="104752" y="20966"/>
                  </a:lnTo>
                  <a:lnTo>
                    <a:pt x="104486" y="20548"/>
                  </a:lnTo>
                  <a:lnTo>
                    <a:pt x="104067" y="19953"/>
                  </a:lnTo>
                  <a:lnTo>
                    <a:pt x="103637" y="19365"/>
                  </a:lnTo>
                  <a:lnTo>
                    <a:pt x="103197" y="18794"/>
                  </a:lnTo>
                  <a:lnTo>
                    <a:pt x="102751" y="18231"/>
                  </a:lnTo>
                  <a:lnTo>
                    <a:pt x="102290" y="17684"/>
                  </a:lnTo>
                  <a:lnTo>
                    <a:pt x="101823" y="17145"/>
                  </a:lnTo>
                  <a:lnTo>
                    <a:pt x="101350" y="16614"/>
                  </a:lnTo>
                  <a:lnTo>
                    <a:pt x="100867" y="16099"/>
                  </a:lnTo>
                  <a:lnTo>
                    <a:pt x="100374" y="15592"/>
                  </a:lnTo>
                  <a:lnTo>
                    <a:pt x="99875" y="15101"/>
                  </a:lnTo>
                  <a:lnTo>
                    <a:pt x="99366" y="14619"/>
                  </a:lnTo>
                  <a:lnTo>
                    <a:pt x="98851" y="14144"/>
                  </a:lnTo>
                  <a:lnTo>
                    <a:pt x="98331" y="13677"/>
                  </a:lnTo>
                  <a:lnTo>
                    <a:pt x="97800" y="13219"/>
                  </a:lnTo>
                  <a:lnTo>
                    <a:pt x="97264" y="12776"/>
                  </a:lnTo>
                  <a:lnTo>
                    <a:pt x="96723" y="12342"/>
                  </a:lnTo>
                  <a:lnTo>
                    <a:pt x="96176" y="11924"/>
                  </a:lnTo>
                  <a:lnTo>
                    <a:pt x="95619" y="11505"/>
                  </a:lnTo>
                  <a:lnTo>
                    <a:pt x="95062" y="11103"/>
                  </a:lnTo>
                  <a:lnTo>
                    <a:pt x="94500" y="10709"/>
                  </a:lnTo>
                  <a:lnTo>
                    <a:pt x="93926" y="10323"/>
                  </a:lnTo>
                  <a:lnTo>
                    <a:pt x="93353" y="9944"/>
                  </a:lnTo>
                  <a:lnTo>
                    <a:pt x="92775" y="9582"/>
                  </a:lnTo>
                  <a:lnTo>
                    <a:pt x="92191" y="9220"/>
                  </a:lnTo>
                  <a:lnTo>
                    <a:pt x="91602" y="8874"/>
                  </a:lnTo>
                  <a:lnTo>
                    <a:pt x="91008" y="8529"/>
                  </a:lnTo>
                  <a:lnTo>
                    <a:pt x="90414" y="8199"/>
                  </a:lnTo>
                  <a:lnTo>
                    <a:pt x="89814" y="7877"/>
                  </a:lnTo>
                  <a:lnTo>
                    <a:pt x="89214" y="7563"/>
                  </a:lnTo>
                  <a:lnTo>
                    <a:pt x="88609" y="7257"/>
                  </a:lnTo>
                  <a:lnTo>
                    <a:pt x="87999" y="6960"/>
                  </a:lnTo>
                  <a:lnTo>
                    <a:pt x="87389" y="6670"/>
                  </a:lnTo>
                  <a:lnTo>
                    <a:pt x="86779" y="6389"/>
                  </a:lnTo>
                  <a:lnTo>
                    <a:pt x="86163" y="6115"/>
                  </a:lnTo>
                  <a:lnTo>
                    <a:pt x="85547" y="5850"/>
                  </a:lnTo>
                  <a:lnTo>
                    <a:pt x="84932" y="5592"/>
                  </a:lnTo>
                  <a:lnTo>
                    <a:pt x="84311" y="5343"/>
                  </a:lnTo>
                  <a:lnTo>
                    <a:pt x="83695" y="5101"/>
                  </a:lnTo>
                  <a:lnTo>
                    <a:pt x="83075" y="4860"/>
                  </a:lnTo>
                  <a:lnTo>
                    <a:pt x="82454" y="4635"/>
                  </a:lnTo>
                  <a:lnTo>
                    <a:pt x="81833" y="4418"/>
                  </a:lnTo>
                  <a:lnTo>
                    <a:pt x="81212" y="4200"/>
                  </a:lnTo>
                  <a:lnTo>
                    <a:pt x="80591" y="3991"/>
                  </a:lnTo>
                  <a:lnTo>
                    <a:pt x="79976" y="3790"/>
                  </a:lnTo>
                  <a:lnTo>
                    <a:pt x="79355" y="3597"/>
                  </a:lnTo>
                  <a:lnTo>
                    <a:pt x="78739" y="3412"/>
                  </a:lnTo>
                  <a:lnTo>
                    <a:pt x="78124" y="3235"/>
                  </a:lnTo>
                  <a:lnTo>
                    <a:pt x="77508" y="3058"/>
                  </a:lnTo>
                  <a:lnTo>
                    <a:pt x="76892" y="2889"/>
                  </a:lnTo>
                  <a:lnTo>
                    <a:pt x="76282" y="2728"/>
                  </a:lnTo>
                  <a:lnTo>
                    <a:pt x="75677" y="2575"/>
                  </a:lnTo>
                  <a:lnTo>
                    <a:pt x="75072" y="2422"/>
                  </a:lnTo>
                  <a:lnTo>
                    <a:pt x="74467" y="2278"/>
                  </a:lnTo>
                  <a:lnTo>
                    <a:pt x="73868" y="2141"/>
                  </a:lnTo>
                  <a:lnTo>
                    <a:pt x="72679" y="1883"/>
                  </a:lnTo>
                  <a:lnTo>
                    <a:pt x="71501" y="1642"/>
                  </a:lnTo>
                  <a:lnTo>
                    <a:pt x="70344" y="1425"/>
                  </a:lnTo>
                  <a:lnTo>
                    <a:pt x="69209" y="1232"/>
                  </a:lnTo>
                  <a:lnTo>
                    <a:pt x="68094" y="1055"/>
                  </a:lnTo>
                  <a:lnTo>
                    <a:pt x="67001" y="894"/>
                  </a:lnTo>
                  <a:lnTo>
                    <a:pt x="65934" y="749"/>
                  </a:lnTo>
                  <a:lnTo>
                    <a:pt x="64894" y="620"/>
                  </a:lnTo>
                  <a:lnTo>
                    <a:pt x="63886" y="508"/>
                  </a:lnTo>
                  <a:lnTo>
                    <a:pt x="62904" y="403"/>
                  </a:lnTo>
                  <a:lnTo>
                    <a:pt x="61960" y="323"/>
                  </a:lnTo>
                  <a:lnTo>
                    <a:pt x="61047" y="250"/>
                  </a:lnTo>
                  <a:lnTo>
                    <a:pt x="60172" y="186"/>
                  </a:lnTo>
                  <a:lnTo>
                    <a:pt x="59338" y="138"/>
                  </a:lnTo>
                  <a:lnTo>
                    <a:pt x="58542" y="89"/>
                  </a:lnTo>
                  <a:lnTo>
                    <a:pt x="57794" y="57"/>
                  </a:lnTo>
                  <a:lnTo>
                    <a:pt x="57089" y="33"/>
                  </a:lnTo>
                  <a:lnTo>
                    <a:pt x="56430" y="17"/>
                  </a:lnTo>
                  <a:lnTo>
                    <a:pt x="55820" y="9"/>
                  </a:lnTo>
                  <a:lnTo>
                    <a:pt x="5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137aa9371db_1_35"/>
            <p:cNvSpPr/>
            <p:nvPr/>
          </p:nvSpPr>
          <p:spPr>
            <a:xfrm>
              <a:off x="2462850" y="-4680450"/>
              <a:ext cx="2709825" cy="1305550"/>
            </a:xfrm>
            <a:custGeom>
              <a:avLst/>
              <a:gdLst/>
              <a:ahLst/>
              <a:cxnLst/>
              <a:rect l="l" t="t" r="r" b="b"/>
              <a:pathLst>
                <a:path w="108393" h="52222" fill="none" extrusionOk="0">
                  <a:moveTo>
                    <a:pt x="59508" y="52221"/>
                  </a:moveTo>
                  <a:lnTo>
                    <a:pt x="59508" y="52221"/>
                  </a:lnTo>
                  <a:lnTo>
                    <a:pt x="58293" y="52213"/>
                  </a:lnTo>
                  <a:lnTo>
                    <a:pt x="57057" y="52189"/>
                  </a:lnTo>
                  <a:lnTo>
                    <a:pt x="55804" y="52157"/>
                  </a:lnTo>
                  <a:lnTo>
                    <a:pt x="54531" y="52101"/>
                  </a:lnTo>
                  <a:lnTo>
                    <a:pt x="54531" y="52101"/>
                  </a:lnTo>
                  <a:lnTo>
                    <a:pt x="53544" y="52052"/>
                  </a:lnTo>
                  <a:lnTo>
                    <a:pt x="52567" y="51996"/>
                  </a:lnTo>
                  <a:lnTo>
                    <a:pt x="51602" y="51932"/>
                  </a:lnTo>
                  <a:lnTo>
                    <a:pt x="50646" y="51867"/>
                  </a:lnTo>
                  <a:lnTo>
                    <a:pt x="49702" y="51795"/>
                  </a:lnTo>
                  <a:lnTo>
                    <a:pt x="48773" y="51714"/>
                  </a:lnTo>
                  <a:lnTo>
                    <a:pt x="47850" y="51634"/>
                  </a:lnTo>
                  <a:lnTo>
                    <a:pt x="46937" y="51546"/>
                  </a:lnTo>
                  <a:lnTo>
                    <a:pt x="46035" y="51457"/>
                  </a:lnTo>
                  <a:lnTo>
                    <a:pt x="45149" y="51361"/>
                  </a:lnTo>
                  <a:lnTo>
                    <a:pt x="44268" y="51256"/>
                  </a:lnTo>
                  <a:lnTo>
                    <a:pt x="43403" y="51151"/>
                  </a:lnTo>
                  <a:lnTo>
                    <a:pt x="42543" y="51039"/>
                  </a:lnTo>
                  <a:lnTo>
                    <a:pt x="41694" y="50926"/>
                  </a:lnTo>
                  <a:lnTo>
                    <a:pt x="40861" y="50805"/>
                  </a:lnTo>
                  <a:lnTo>
                    <a:pt x="40033" y="50685"/>
                  </a:lnTo>
                  <a:lnTo>
                    <a:pt x="39216" y="50556"/>
                  </a:lnTo>
                  <a:lnTo>
                    <a:pt x="38410" y="50427"/>
                  </a:lnTo>
                  <a:lnTo>
                    <a:pt x="37614" y="50299"/>
                  </a:lnTo>
                  <a:lnTo>
                    <a:pt x="36828" y="50154"/>
                  </a:lnTo>
                  <a:lnTo>
                    <a:pt x="36053" y="50017"/>
                  </a:lnTo>
                  <a:lnTo>
                    <a:pt x="35289" y="49872"/>
                  </a:lnTo>
                  <a:lnTo>
                    <a:pt x="34536" y="49719"/>
                  </a:lnTo>
                  <a:lnTo>
                    <a:pt x="33788" y="49566"/>
                  </a:lnTo>
                  <a:lnTo>
                    <a:pt x="33055" y="49414"/>
                  </a:lnTo>
                  <a:lnTo>
                    <a:pt x="32328" y="49253"/>
                  </a:lnTo>
                  <a:lnTo>
                    <a:pt x="31612" y="49092"/>
                  </a:lnTo>
                  <a:lnTo>
                    <a:pt x="30906" y="48931"/>
                  </a:lnTo>
                  <a:lnTo>
                    <a:pt x="30211" y="48762"/>
                  </a:lnTo>
                  <a:lnTo>
                    <a:pt x="29526" y="48585"/>
                  </a:lnTo>
                  <a:lnTo>
                    <a:pt x="28847" y="48416"/>
                  </a:lnTo>
                  <a:lnTo>
                    <a:pt x="28179" y="48239"/>
                  </a:lnTo>
                  <a:lnTo>
                    <a:pt x="27520" y="48062"/>
                  </a:lnTo>
                  <a:lnTo>
                    <a:pt x="26873" y="47877"/>
                  </a:lnTo>
                  <a:lnTo>
                    <a:pt x="26231" y="47692"/>
                  </a:lnTo>
                  <a:lnTo>
                    <a:pt x="25605" y="47507"/>
                  </a:lnTo>
                  <a:lnTo>
                    <a:pt x="24984" y="47322"/>
                  </a:lnTo>
                  <a:lnTo>
                    <a:pt x="24368" y="47129"/>
                  </a:lnTo>
                  <a:lnTo>
                    <a:pt x="23769" y="46936"/>
                  </a:lnTo>
                  <a:lnTo>
                    <a:pt x="23174" y="46743"/>
                  </a:lnTo>
                  <a:lnTo>
                    <a:pt x="22012" y="46348"/>
                  </a:lnTo>
                  <a:lnTo>
                    <a:pt x="20893" y="45946"/>
                  </a:lnTo>
                  <a:lnTo>
                    <a:pt x="19799" y="45536"/>
                  </a:lnTo>
                  <a:lnTo>
                    <a:pt x="18749" y="45126"/>
                  </a:lnTo>
                  <a:lnTo>
                    <a:pt x="17725" y="44707"/>
                  </a:lnTo>
                  <a:lnTo>
                    <a:pt x="16738" y="44289"/>
                  </a:lnTo>
                  <a:lnTo>
                    <a:pt x="15788" y="43862"/>
                  </a:lnTo>
                  <a:lnTo>
                    <a:pt x="14864" y="43436"/>
                  </a:lnTo>
                  <a:lnTo>
                    <a:pt x="13978" y="43010"/>
                  </a:lnTo>
                  <a:lnTo>
                    <a:pt x="13124" y="42575"/>
                  </a:lnTo>
                  <a:lnTo>
                    <a:pt x="12301" y="42149"/>
                  </a:lnTo>
                  <a:lnTo>
                    <a:pt x="11511" y="41714"/>
                  </a:lnTo>
                  <a:lnTo>
                    <a:pt x="10747" y="41288"/>
                  </a:lnTo>
                  <a:lnTo>
                    <a:pt x="10014" y="40862"/>
                  </a:lnTo>
                  <a:lnTo>
                    <a:pt x="9314" y="40435"/>
                  </a:lnTo>
                  <a:lnTo>
                    <a:pt x="8640" y="40017"/>
                  </a:lnTo>
                  <a:lnTo>
                    <a:pt x="7998" y="39599"/>
                  </a:lnTo>
                  <a:lnTo>
                    <a:pt x="7382" y="39188"/>
                  </a:lnTo>
                  <a:lnTo>
                    <a:pt x="6798" y="38778"/>
                  </a:lnTo>
                  <a:lnTo>
                    <a:pt x="6241" y="38376"/>
                  </a:lnTo>
                  <a:lnTo>
                    <a:pt x="5711" y="37982"/>
                  </a:lnTo>
                  <a:lnTo>
                    <a:pt x="5207" y="37595"/>
                  </a:lnTo>
                  <a:lnTo>
                    <a:pt x="4724" y="37217"/>
                  </a:lnTo>
                  <a:lnTo>
                    <a:pt x="4273" y="36847"/>
                  </a:lnTo>
                  <a:lnTo>
                    <a:pt x="3848" y="36493"/>
                  </a:lnTo>
                  <a:lnTo>
                    <a:pt x="3445" y="36139"/>
                  </a:lnTo>
                  <a:lnTo>
                    <a:pt x="3068" y="35801"/>
                  </a:lnTo>
                  <a:lnTo>
                    <a:pt x="2718" y="35480"/>
                  </a:lnTo>
                  <a:lnTo>
                    <a:pt x="2389" y="35166"/>
                  </a:lnTo>
                  <a:lnTo>
                    <a:pt x="2081" y="34868"/>
                  </a:lnTo>
                  <a:lnTo>
                    <a:pt x="1800" y="34578"/>
                  </a:lnTo>
                  <a:lnTo>
                    <a:pt x="1540" y="34313"/>
                  </a:lnTo>
                  <a:lnTo>
                    <a:pt x="1301" y="34056"/>
                  </a:lnTo>
                  <a:lnTo>
                    <a:pt x="1083" y="33814"/>
                  </a:lnTo>
                  <a:lnTo>
                    <a:pt x="887" y="33589"/>
                  </a:lnTo>
                  <a:lnTo>
                    <a:pt x="712" y="33388"/>
                  </a:lnTo>
                  <a:lnTo>
                    <a:pt x="420" y="33034"/>
                  </a:lnTo>
                  <a:lnTo>
                    <a:pt x="208" y="32760"/>
                  </a:lnTo>
                  <a:lnTo>
                    <a:pt x="70" y="32575"/>
                  </a:lnTo>
                  <a:lnTo>
                    <a:pt x="1" y="32471"/>
                  </a:lnTo>
                  <a:lnTo>
                    <a:pt x="1" y="32471"/>
                  </a:lnTo>
                  <a:lnTo>
                    <a:pt x="224" y="31899"/>
                  </a:lnTo>
                  <a:lnTo>
                    <a:pt x="224" y="31899"/>
                  </a:lnTo>
                  <a:lnTo>
                    <a:pt x="505" y="31248"/>
                  </a:lnTo>
                  <a:lnTo>
                    <a:pt x="797" y="30596"/>
                  </a:lnTo>
                  <a:lnTo>
                    <a:pt x="1105" y="29936"/>
                  </a:lnTo>
                  <a:lnTo>
                    <a:pt x="1428" y="29285"/>
                  </a:lnTo>
                  <a:lnTo>
                    <a:pt x="1763" y="28625"/>
                  </a:lnTo>
                  <a:lnTo>
                    <a:pt x="2113" y="27965"/>
                  </a:lnTo>
                  <a:lnTo>
                    <a:pt x="2474" y="27306"/>
                  </a:lnTo>
                  <a:lnTo>
                    <a:pt x="2850" y="26646"/>
                  </a:lnTo>
                  <a:lnTo>
                    <a:pt x="3248" y="25986"/>
                  </a:lnTo>
                  <a:lnTo>
                    <a:pt x="3657" y="25327"/>
                  </a:lnTo>
                  <a:lnTo>
                    <a:pt x="4076" y="24667"/>
                  </a:lnTo>
                  <a:lnTo>
                    <a:pt x="4517" y="24007"/>
                  </a:lnTo>
                  <a:lnTo>
                    <a:pt x="4973" y="23348"/>
                  </a:lnTo>
                  <a:lnTo>
                    <a:pt x="5440" y="22696"/>
                  </a:lnTo>
                  <a:lnTo>
                    <a:pt x="5928" y="22044"/>
                  </a:lnTo>
                  <a:lnTo>
                    <a:pt x="6427" y="21393"/>
                  </a:lnTo>
                  <a:lnTo>
                    <a:pt x="6947" y="20741"/>
                  </a:lnTo>
                  <a:lnTo>
                    <a:pt x="7483" y="20097"/>
                  </a:lnTo>
                  <a:lnTo>
                    <a:pt x="8035" y="19462"/>
                  </a:lnTo>
                  <a:lnTo>
                    <a:pt x="8603" y="18818"/>
                  </a:lnTo>
                  <a:lnTo>
                    <a:pt x="9186" y="18191"/>
                  </a:lnTo>
                  <a:lnTo>
                    <a:pt x="9786" y="17563"/>
                  </a:lnTo>
                  <a:lnTo>
                    <a:pt x="10407" y="16936"/>
                  </a:lnTo>
                  <a:lnTo>
                    <a:pt x="11044" y="16324"/>
                  </a:lnTo>
                  <a:lnTo>
                    <a:pt x="11696" y="15705"/>
                  </a:lnTo>
                  <a:lnTo>
                    <a:pt x="12370" y="15101"/>
                  </a:lnTo>
                  <a:lnTo>
                    <a:pt x="12710" y="14804"/>
                  </a:lnTo>
                  <a:lnTo>
                    <a:pt x="13060" y="14506"/>
                  </a:lnTo>
                  <a:lnTo>
                    <a:pt x="13410" y="14208"/>
                  </a:lnTo>
                  <a:lnTo>
                    <a:pt x="13766" y="13911"/>
                  </a:lnTo>
                  <a:lnTo>
                    <a:pt x="14127" y="13613"/>
                  </a:lnTo>
                  <a:lnTo>
                    <a:pt x="14493" y="13323"/>
                  </a:lnTo>
                  <a:lnTo>
                    <a:pt x="14864" y="13034"/>
                  </a:lnTo>
                  <a:lnTo>
                    <a:pt x="15241" y="12744"/>
                  </a:lnTo>
                  <a:lnTo>
                    <a:pt x="15618" y="12463"/>
                  </a:lnTo>
                  <a:lnTo>
                    <a:pt x="16005" y="12173"/>
                  </a:lnTo>
                  <a:lnTo>
                    <a:pt x="16393" y="11891"/>
                  </a:lnTo>
                  <a:lnTo>
                    <a:pt x="16785" y="11610"/>
                  </a:lnTo>
                  <a:lnTo>
                    <a:pt x="17183" y="11336"/>
                  </a:lnTo>
                  <a:lnTo>
                    <a:pt x="17587" y="11055"/>
                  </a:lnTo>
                  <a:lnTo>
                    <a:pt x="17995" y="10781"/>
                  </a:lnTo>
                  <a:lnTo>
                    <a:pt x="18409" y="10516"/>
                  </a:lnTo>
                  <a:lnTo>
                    <a:pt x="18828" y="10242"/>
                  </a:lnTo>
                  <a:lnTo>
                    <a:pt x="19248" y="9977"/>
                  </a:lnTo>
                  <a:lnTo>
                    <a:pt x="19677" y="9711"/>
                  </a:lnTo>
                  <a:lnTo>
                    <a:pt x="20107" y="9454"/>
                  </a:lnTo>
                  <a:lnTo>
                    <a:pt x="20548" y="9188"/>
                  </a:lnTo>
                  <a:lnTo>
                    <a:pt x="20988" y="8931"/>
                  </a:lnTo>
                  <a:lnTo>
                    <a:pt x="21434" y="8681"/>
                  </a:lnTo>
                  <a:lnTo>
                    <a:pt x="21890" y="8432"/>
                  </a:lnTo>
                  <a:lnTo>
                    <a:pt x="22347" y="8183"/>
                  </a:lnTo>
                  <a:lnTo>
                    <a:pt x="22808" y="7933"/>
                  </a:lnTo>
                  <a:lnTo>
                    <a:pt x="23275" y="7692"/>
                  </a:lnTo>
                  <a:lnTo>
                    <a:pt x="23748" y="7451"/>
                  </a:lnTo>
                  <a:lnTo>
                    <a:pt x="24225" y="7209"/>
                  </a:lnTo>
                  <a:lnTo>
                    <a:pt x="24708" y="6976"/>
                  </a:lnTo>
                  <a:lnTo>
                    <a:pt x="25196" y="6743"/>
                  </a:lnTo>
                  <a:lnTo>
                    <a:pt x="25690" y="6517"/>
                  </a:lnTo>
                  <a:lnTo>
                    <a:pt x="26189" y="6284"/>
                  </a:lnTo>
                  <a:lnTo>
                    <a:pt x="26693" y="6067"/>
                  </a:lnTo>
                  <a:lnTo>
                    <a:pt x="27197" y="5841"/>
                  </a:lnTo>
                  <a:lnTo>
                    <a:pt x="27712" y="5624"/>
                  </a:lnTo>
                  <a:lnTo>
                    <a:pt x="28232" y="5415"/>
                  </a:lnTo>
                  <a:lnTo>
                    <a:pt x="28757" y="5206"/>
                  </a:lnTo>
                  <a:lnTo>
                    <a:pt x="29288" y="4997"/>
                  </a:lnTo>
                  <a:lnTo>
                    <a:pt x="29824" y="4788"/>
                  </a:lnTo>
                  <a:lnTo>
                    <a:pt x="30365" y="4594"/>
                  </a:lnTo>
                  <a:lnTo>
                    <a:pt x="30911" y="4393"/>
                  </a:lnTo>
                  <a:lnTo>
                    <a:pt x="31458" y="4200"/>
                  </a:lnTo>
                  <a:lnTo>
                    <a:pt x="32015" y="4007"/>
                  </a:lnTo>
                  <a:lnTo>
                    <a:pt x="32578" y="3822"/>
                  </a:lnTo>
                  <a:lnTo>
                    <a:pt x="33145" y="3637"/>
                  </a:lnTo>
                  <a:lnTo>
                    <a:pt x="33719" y="3460"/>
                  </a:lnTo>
                  <a:lnTo>
                    <a:pt x="34302" y="3283"/>
                  </a:lnTo>
                  <a:lnTo>
                    <a:pt x="34886" y="3114"/>
                  </a:lnTo>
                  <a:lnTo>
                    <a:pt x="35475" y="2945"/>
                  </a:lnTo>
                  <a:lnTo>
                    <a:pt x="36069" y="2776"/>
                  </a:lnTo>
                  <a:lnTo>
                    <a:pt x="36669" y="2615"/>
                  </a:lnTo>
                  <a:lnTo>
                    <a:pt x="37279" y="2463"/>
                  </a:lnTo>
                  <a:lnTo>
                    <a:pt x="37889" y="2310"/>
                  </a:lnTo>
                  <a:lnTo>
                    <a:pt x="38510" y="2157"/>
                  </a:lnTo>
                  <a:lnTo>
                    <a:pt x="39131" y="2012"/>
                  </a:lnTo>
                  <a:lnTo>
                    <a:pt x="39763" y="1875"/>
                  </a:lnTo>
                  <a:lnTo>
                    <a:pt x="40399" y="1738"/>
                  </a:lnTo>
                  <a:lnTo>
                    <a:pt x="41036" y="1602"/>
                  </a:lnTo>
                  <a:lnTo>
                    <a:pt x="41684" y="1481"/>
                  </a:lnTo>
                  <a:lnTo>
                    <a:pt x="42336" y="1352"/>
                  </a:lnTo>
                  <a:lnTo>
                    <a:pt x="42994" y="1232"/>
                  </a:lnTo>
                  <a:lnTo>
                    <a:pt x="43663" y="1119"/>
                  </a:lnTo>
                  <a:lnTo>
                    <a:pt x="44332" y="1006"/>
                  </a:lnTo>
                  <a:lnTo>
                    <a:pt x="45006" y="902"/>
                  </a:lnTo>
                  <a:lnTo>
                    <a:pt x="45690" y="797"/>
                  </a:lnTo>
                  <a:lnTo>
                    <a:pt x="46380" y="701"/>
                  </a:lnTo>
                  <a:lnTo>
                    <a:pt x="47075" y="604"/>
                  </a:lnTo>
                  <a:lnTo>
                    <a:pt x="47770" y="516"/>
                  </a:lnTo>
                  <a:lnTo>
                    <a:pt x="48476" y="435"/>
                  </a:lnTo>
                  <a:lnTo>
                    <a:pt x="49192" y="355"/>
                  </a:lnTo>
                  <a:lnTo>
                    <a:pt x="49909" y="282"/>
                  </a:lnTo>
                  <a:lnTo>
                    <a:pt x="50636" y="210"/>
                  </a:lnTo>
                  <a:lnTo>
                    <a:pt x="51363" y="146"/>
                  </a:lnTo>
                  <a:lnTo>
                    <a:pt x="52100" y="89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3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2849" y="33"/>
                  </a:lnTo>
                  <a:lnTo>
                    <a:pt x="53385" y="17"/>
                  </a:lnTo>
                  <a:lnTo>
                    <a:pt x="53974" y="1"/>
                  </a:lnTo>
                  <a:lnTo>
                    <a:pt x="54754" y="1"/>
                  </a:lnTo>
                  <a:lnTo>
                    <a:pt x="54754" y="1"/>
                  </a:lnTo>
                  <a:lnTo>
                    <a:pt x="55820" y="9"/>
                  </a:lnTo>
                  <a:lnTo>
                    <a:pt x="56430" y="17"/>
                  </a:lnTo>
                  <a:lnTo>
                    <a:pt x="57089" y="33"/>
                  </a:lnTo>
                  <a:lnTo>
                    <a:pt x="57794" y="57"/>
                  </a:lnTo>
                  <a:lnTo>
                    <a:pt x="58542" y="89"/>
                  </a:lnTo>
                  <a:lnTo>
                    <a:pt x="59338" y="138"/>
                  </a:lnTo>
                  <a:lnTo>
                    <a:pt x="60172" y="186"/>
                  </a:lnTo>
                  <a:lnTo>
                    <a:pt x="61047" y="250"/>
                  </a:lnTo>
                  <a:lnTo>
                    <a:pt x="61960" y="323"/>
                  </a:lnTo>
                  <a:lnTo>
                    <a:pt x="62904" y="403"/>
                  </a:lnTo>
                  <a:lnTo>
                    <a:pt x="63886" y="508"/>
                  </a:lnTo>
                  <a:lnTo>
                    <a:pt x="64894" y="620"/>
                  </a:lnTo>
                  <a:lnTo>
                    <a:pt x="65934" y="749"/>
                  </a:lnTo>
                  <a:lnTo>
                    <a:pt x="67001" y="894"/>
                  </a:lnTo>
                  <a:lnTo>
                    <a:pt x="68094" y="1055"/>
                  </a:lnTo>
                  <a:lnTo>
                    <a:pt x="68094" y="1055"/>
                  </a:lnTo>
                  <a:lnTo>
                    <a:pt x="69209" y="1232"/>
                  </a:lnTo>
                  <a:lnTo>
                    <a:pt x="70344" y="1425"/>
                  </a:lnTo>
                  <a:lnTo>
                    <a:pt x="71501" y="1642"/>
                  </a:lnTo>
                  <a:lnTo>
                    <a:pt x="72679" y="1883"/>
                  </a:lnTo>
                  <a:lnTo>
                    <a:pt x="73868" y="2141"/>
                  </a:lnTo>
                  <a:lnTo>
                    <a:pt x="74467" y="2278"/>
                  </a:lnTo>
                  <a:lnTo>
                    <a:pt x="75072" y="2422"/>
                  </a:lnTo>
                  <a:lnTo>
                    <a:pt x="75677" y="2575"/>
                  </a:lnTo>
                  <a:lnTo>
                    <a:pt x="76282" y="2728"/>
                  </a:lnTo>
                  <a:lnTo>
                    <a:pt x="76892" y="2889"/>
                  </a:lnTo>
                  <a:lnTo>
                    <a:pt x="77508" y="3058"/>
                  </a:lnTo>
                  <a:lnTo>
                    <a:pt x="78124" y="3235"/>
                  </a:lnTo>
                  <a:lnTo>
                    <a:pt x="78739" y="3412"/>
                  </a:lnTo>
                  <a:lnTo>
                    <a:pt x="79355" y="3597"/>
                  </a:lnTo>
                  <a:lnTo>
                    <a:pt x="79976" y="3790"/>
                  </a:lnTo>
                  <a:lnTo>
                    <a:pt x="80591" y="3991"/>
                  </a:lnTo>
                  <a:lnTo>
                    <a:pt x="81212" y="4200"/>
                  </a:lnTo>
                  <a:lnTo>
                    <a:pt x="81833" y="4418"/>
                  </a:lnTo>
                  <a:lnTo>
                    <a:pt x="82454" y="4635"/>
                  </a:lnTo>
                  <a:lnTo>
                    <a:pt x="83075" y="4860"/>
                  </a:lnTo>
                  <a:lnTo>
                    <a:pt x="83695" y="5101"/>
                  </a:lnTo>
                  <a:lnTo>
                    <a:pt x="84311" y="5343"/>
                  </a:lnTo>
                  <a:lnTo>
                    <a:pt x="84932" y="5592"/>
                  </a:lnTo>
                  <a:lnTo>
                    <a:pt x="85547" y="5850"/>
                  </a:lnTo>
                  <a:lnTo>
                    <a:pt x="86163" y="6115"/>
                  </a:lnTo>
                  <a:lnTo>
                    <a:pt x="86779" y="6389"/>
                  </a:lnTo>
                  <a:lnTo>
                    <a:pt x="87389" y="6670"/>
                  </a:lnTo>
                  <a:lnTo>
                    <a:pt x="87999" y="6960"/>
                  </a:lnTo>
                  <a:lnTo>
                    <a:pt x="88609" y="7257"/>
                  </a:lnTo>
                  <a:lnTo>
                    <a:pt x="89214" y="7563"/>
                  </a:lnTo>
                  <a:lnTo>
                    <a:pt x="89814" y="7877"/>
                  </a:lnTo>
                  <a:lnTo>
                    <a:pt x="90414" y="8199"/>
                  </a:lnTo>
                  <a:lnTo>
                    <a:pt x="91008" y="8529"/>
                  </a:lnTo>
                  <a:lnTo>
                    <a:pt x="91602" y="8874"/>
                  </a:lnTo>
                  <a:lnTo>
                    <a:pt x="92191" y="9220"/>
                  </a:lnTo>
                  <a:lnTo>
                    <a:pt x="92775" y="9582"/>
                  </a:lnTo>
                  <a:lnTo>
                    <a:pt x="93353" y="9944"/>
                  </a:lnTo>
                  <a:lnTo>
                    <a:pt x="93926" y="10323"/>
                  </a:lnTo>
                  <a:lnTo>
                    <a:pt x="94500" y="10709"/>
                  </a:lnTo>
                  <a:lnTo>
                    <a:pt x="95062" y="11103"/>
                  </a:lnTo>
                  <a:lnTo>
                    <a:pt x="95619" y="11505"/>
                  </a:lnTo>
                  <a:lnTo>
                    <a:pt x="96176" y="11924"/>
                  </a:lnTo>
                  <a:lnTo>
                    <a:pt x="96723" y="12342"/>
                  </a:lnTo>
                  <a:lnTo>
                    <a:pt x="97264" y="12776"/>
                  </a:lnTo>
                  <a:lnTo>
                    <a:pt x="97800" y="13219"/>
                  </a:lnTo>
                  <a:lnTo>
                    <a:pt x="98331" y="13677"/>
                  </a:lnTo>
                  <a:lnTo>
                    <a:pt x="98851" y="14144"/>
                  </a:lnTo>
                  <a:lnTo>
                    <a:pt x="99366" y="14619"/>
                  </a:lnTo>
                  <a:lnTo>
                    <a:pt x="99875" y="15101"/>
                  </a:lnTo>
                  <a:lnTo>
                    <a:pt x="100374" y="15592"/>
                  </a:lnTo>
                  <a:lnTo>
                    <a:pt x="100867" y="16099"/>
                  </a:lnTo>
                  <a:lnTo>
                    <a:pt x="101350" y="16614"/>
                  </a:lnTo>
                  <a:lnTo>
                    <a:pt x="101823" y="17145"/>
                  </a:lnTo>
                  <a:lnTo>
                    <a:pt x="102290" y="17684"/>
                  </a:lnTo>
                  <a:lnTo>
                    <a:pt x="102751" y="18231"/>
                  </a:lnTo>
                  <a:lnTo>
                    <a:pt x="103197" y="18794"/>
                  </a:lnTo>
                  <a:lnTo>
                    <a:pt x="103637" y="19365"/>
                  </a:lnTo>
                  <a:lnTo>
                    <a:pt x="104067" y="19953"/>
                  </a:lnTo>
                  <a:lnTo>
                    <a:pt x="104486" y="20548"/>
                  </a:lnTo>
                  <a:lnTo>
                    <a:pt x="104486" y="20548"/>
                  </a:lnTo>
                  <a:lnTo>
                    <a:pt x="104752" y="20966"/>
                  </a:lnTo>
                  <a:lnTo>
                    <a:pt x="105017" y="21393"/>
                  </a:lnTo>
                  <a:lnTo>
                    <a:pt x="105277" y="21827"/>
                  </a:lnTo>
                  <a:lnTo>
                    <a:pt x="105532" y="22261"/>
                  </a:lnTo>
                  <a:lnTo>
                    <a:pt x="105787" y="22704"/>
                  </a:lnTo>
                  <a:lnTo>
                    <a:pt x="106036" y="23146"/>
                  </a:lnTo>
                  <a:lnTo>
                    <a:pt x="106285" y="23597"/>
                  </a:lnTo>
                  <a:lnTo>
                    <a:pt x="106529" y="24047"/>
                  </a:lnTo>
                  <a:lnTo>
                    <a:pt x="106768" y="24506"/>
                  </a:lnTo>
                  <a:lnTo>
                    <a:pt x="107002" y="24965"/>
                  </a:lnTo>
                  <a:lnTo>
                    <a:pt x="107235" y="25431"/>
                  </a:lnTo>
                  <a:lnTo>
                    <a:pt x="107463" y="25898"/>
                  </a:lnTo>
                  <a:lnTo>
                    <a:pt x="107692" y="26373"/>
                  </a:lnTo>
                  <a:lnTo>
                    <a:pt x="107914" y="26855"/>
                  </a:lnTo>
                  <a:lnTo>
                    <a:pt x="108132" y="27330"/>
                  </a:lnTo>
                  <a:lnTo>
                    <a:pt x="108344" y="27821"/>
                  </a:lnTo>
                  <a:lnTo>
                    <a:pt x="108344" y="27821"/>
                  </a:lnTo>
                  <a:lnTo>
                    <a:pt x="108366" y="27885"/>
                  </a:lnTo>
                  <a:lnTo>
                    <a:pt x="108381" y="27949"/>
                  </a:lnTo>
                  <a:lnTo>
                    <a:pt x="108387" y="28030"/>
                  </a:lnTo>
                  <a:lnTo>
                    <a:pt x="108392" y="28110"/>
                  </a:lnTo>
                  <a:lnTo>
                    <a:pt x="108392" y="28199"/>
                  </a:lnTo>
                  <a:lnTo>
                    <a:pt x="108387" y="28295"/>
                  </a:lnTo>
                  <a:lnTo>
                    <a:pt x="108376" y="28400"/>
                  </a:lnTo>
                  <a:lnTo>
                    <a:pt x="108360" y="28512"/>
                  </a:lnTo>
                  <a:lnTo>
                    <a:pt x="108344" y="28625"/>
                  </a:lnTo>
                  <a:lnTo>
                    <a:pt x="108318" y="28746"/>
                  </a:lnTo>
                  <a:lnTo>
                    <a:pt x="108286" y="28875"/>
                  </a:lnTo>
                  <a:lnTo>
                    <a:pt x="108254" y="29003"/>
                  </a:lnTo>
                  <a:lnTo>
                    <a:pt x="108212" y="29148"/>
                  </a:lnTo>
                  <a:lnTo>
                    <a:pt x="108164" y="29293"/>
                  </a:lnTo>
                  <a:lnTo>
                    <a:pt x="108058" y="29591"/>
                  </a:lnTo>
                  <a:lnTo>
                    <a:pt x="107930" y="29920"/>
                  </a:lnTo>
                  <a:lnTo>
                    <a:pt x="107782" y="30266"/>
                  </a:lnTo>
                  <a:lnTo>
                    <a:pt x="107607" y="30628"/>
                  </a:lnTo>
                  <a:lnTo>
                    <a:pt x="107416" y="31006"/>
                  </a:lnTo>
                  <a:lnTo>
                    <a:pt x="107198" y="31409"/>
                  </a:lnTo>
                  <a:lnTo>
                    <a:pt x="106959" y="31827"/>
                  </a:lnTo>
                  <a:lnTo>
                    <a:pt x="106699" y="32253"/>
                  </a:lnTo>
                  <a:lnTo>
                    <a:pt x="106413" y="32696"/>
                  </a:lnTo>
                  <a:lnTo>
                    <a:pt x="106105" y="33155"/>
                  </a:lnTo>
                  <a:lnTo>
                    <a:pt x="105776" y="33629"/>
                  </a:lnTo>
                  <a:lnTo>
                    <a:pt x="105420" y="34112"/>
                  </a:lnTo>
                  <a:lnTo>
                    <a:pt x="105038" y="34603"/>
                  </a:lnTo>
                  <a:lnTo>
                    <a:pt x="104630" y="35101"/>
                  </a:lnTo>
                  <a:lnTo>
                    <a:pt x="104200" y="35608"/>
                  </a:lnTo>
                  <a:lnTo>
                    <a:pt x="103744" y="36131"/>
                  </a:lnTo>
                  <a:lnTo>
                    <a:pt x="103261" y="36654"/>
                  </a:lnTo>
                  <a:lnTo>
                    <a:pt x="102757" y="37185"/>
                  </a:lnTo>
                  <a:lnTo>
                    <a:pt x="102221" y="37716"/>
                  </a:lnTo>
                  <a:lnTo>
                    <a:pt x="101663" y="38255"/>
                  </a:lnTo>
                  <a:lnTo>
                    <a:pt x="101372" y="38529"/>
                  </a:lnTo>
                  <a:lnTo>
                    <a:pt x="101074" y="38794"/>
                  </a:lnTo>
                  <a:lnTo>
                    <a:pt x="100772" y="39068"/>
                  </a:lnTo>
                  <a:lnTo>
                    <a:pt x="100459" y="39341"/>
                  </a:lnTo>
                  <a:lnTo>
                    <a:pt x="100140" y="39607"/>
                  </a:lnTo>
                  <a:lnTo>
                    <a:pt x="99817" y="39880"/>
                  </a:lnTo>
                  <a:lnTo>
                    <a:pt x="99488" y="40154"/>
                  </a:lnTo>
                  <a:lnTo>
                    <a:pt x="99148" y="40427"/>
                  </a:lnTo>
                  <a:lnTo>
                    <a:pt x="98803" y="40701"/>
                  </a:lnTo>
                  <a:lnTo>
                    <a:pt x="98448" y="40966"/>
                  </a:lnTo>
                  <a:lnTo>
                    <a:pt x="98092" y="41240"/>
                  </a:lnTo>
                  <a:lnTo>
                    <a:pt x="97721" y="41513"/>
                  </a:lnTo>
                  <a:lnTo>
                    <a:pt x="97349" y="41779"/>
                  </a:lnTo>
                  <a:lnTo>
                    <a:pt x="96967" y="42052"/>
                  </a:lnTo>
                  <a:lnTo>
                    <a:pt x="96580" y="42318"/>
                  </a:lnTo>
                  <a:lnTo>
                    <a:pt x="96182" y="42583"/>
                  </a:lnTo>
                  <a:lnTo>
                    <a:pt x="95784" y="42849"/>
                  </a:lnTo>
                  <a:lnTo>
                    <a:pt x="95370" y="43114"/>
                  </a:lnTo>
                  <a:lnTo>
                    <a:pt x="94956" y="43380"/>
                  </a:lnTo>
                  <a:lnTo>
                    <a:pt x="94526" y="43637"/>
                  </a:lnTo>
                  <a:lnTo>
                    <a:pt x="94096" y="43895"/>
                  </a:lnTo>
                  <a:lnTo>
                    <a:pt x="93656" y="44152"/>
                  </a:lnTo>
                  <a:lnTo>
                    <a:pt x="93210" y="44410"/>
                  </a:lnTo>
                  <a:lnTo>
                    <a:pt x="92754" y="44667"/>
                  </a:lnTo>
                  <a:lnTo>
                    <a:pt x="92292" y="44916"/>
                  </a:lnTo>
                  <a:lnTo>
                    <a:pt x="91820" y="45166"/>
                  </a:lnTo>
                  <a:lnTo>
                    <a:pt x="91342" y="45415"/>
                  </a:lnTo>
                  <a:lnTo>
                    <a:pt x="90854" y="45665"/>
                  </a:lnTo>
                  <a:lnTo>
                    <a:pt x="90360" y="45906"/>
                  </a:lnTo>
                  <a:lnTo>
                    <a:pt x="89862" y="46139"/>
                  </a:lnTo>
                  <a:lnTo>
                    <a:pt x="89352" y="46381"/>
                  </a:lnTo>
                  <a:lnTo>
                    <a:pt x="88837" y="46614"/>
                  </a:lnTo>
                  <a:lnTo>
                    <a:pt x="88312" y="46847"/>
                  </a:lnTo>
                  <a:lnTo>
                    <a:pt x="87776" y="47072"/>
                  </a:lnTo>
                  <a:lnTo>
                    <a:pt x="87235" y="47298"/>
                  </a:lnTo>
                  <a:lnTo>
                    <a:pt x="86688" y="47515"/>
                  </a:lnTo>
                  <a:lnTo>
                    <a:pt x="86131" y="47732"/>
                  </a:lnTo>
                  <a:lnTo>
                    <a:pt x="85563" y="47949"/>
                  </a:lnTo>
                  <a:lnTo>
                    <a:pt x="84990" y="48159"/>
                  </a:lnTo>
                  <a:lnTo>
                    <a:pt x="84412" y="48368"/>
                  </a:lnTo>
                  <a:lnTo>
                    <a:pt x="83823" y="48569"/>
                  </a:lnTo>
                  <a:lnTo>
                    <a:pt x="83223" y="48762"/>
                  </a:lnTo>
                  <a:lnTo>
                    <a:pt x="82618" y="48963"/>
                  </a:lnTo>
                  <a:lnTo>
                    <a:pt x="82003" y="49148"/>
                  </a:lnTo>
                  <a:lnTo>
                    <a:pt x="81382" y="49333"/>
                  </a:lnTo>
                  <a:lnTo>
                    <a:pt x="80750" y="49510"/>
                  </a:lnTo>
                  <a:lnTo>
                    <a:pt x="80108" y="49687"/>
                  </a:lnTo>
                  <a:lnTo>
                    <a:pt x="79461" y="49864"/>
                  </a:lnTo>
                  <a:lnTo>
                    <a:pt x="78803" y="50025"/>
                  </a:lnTo>
                  <a:lnTo>
                    <a:pt x="78140" y="50186"/>
                  </a:lnTo>
                  <a:lnTo>
                    <a:pt x="77466" y="50347"/>
                  </a:lnTo>
                  <a:lnTo>
                    <a:pt x="76781" y="50492"/>
                  </a:lnTo>
                  <a:lnTo>
                    <a:pt x="76091" y="50636"/>
                  </a:lnTo>
                  <a:lnTo>
                    <a:pt x="75391" y="50781"/>
                  </a:lnTo>
                  <a:lnTo>
                    <a:pt x="74685" y="50910"/>
                  </a:lnTo>
                  <a:lnTo>
                    <a:pt x="73963" y="51039"/>
                  </a:lnTo>
                  <a:lnTo>
                    <a:pt x="73242" y="51159"/>
                  </a:lnTo>
                  <a:lnTo>
                    <a:pt x="72504" y="51280"/>
                  </a:lnTo>
                  <a:lnTo>
                    <a:pt x="71761" y="51385"/>
                  </a:lnTo>
                  <a:lnTo>
                    <a:pt x="71008" y="51489"/>
                  </a:lnTo>
                  <a:lnTo>
                    <a:pt x="70243" y="51586"/>
                  </a:lnTo>
                  <a:lnTo>
                    <a:pt x="69474" y="51682"/>
                  </a:lnTo>
                  <a:lnTo>
                    <a:pt x="68694" y="51763"/>
                  </a:lnTo>
                  <a:lnTo>
                    <a:pt x="67909" y="51843"/>
                  </a:lnTo>
                  <a:lnTo>
                    <a:pt x="67107" y="51916"/>
                  </a:lnTo>
                  <a:lnTo>
                    <a:pt x="66301" y="51980"/>
                  </a:lnTo>
                  <a:lnTo>
                    <a:pt x="65483" y="52036"/>
                  </a:lnTo>
                  <a:lnTo>
                    <a:pt x="64661" y="52085"/>
                  </a:lnTo>
                  <a:lnTo>
                    <a:pt x="63822" y="52125"/>
                  </a:lnTo>
                  <a:lnTo>
                    <a:pt x="62979" y="52157"/>
                  </a:lnTo>
                  <a:lnTo>
                    <a:pt x="62124" y="52189"/>
                  </a:lnTo>
                  <a:lnTo>
                    <a:pt x="61265" y="52205"/>
                  </a:lnTo>
                  <a:lnTo>
                    <a:pt x="60389" y="52221"/>
                  </a:lnTo>
                  <a:lnTo>
                    <a:pt x="59508" y="52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137aa9371db_1_35"/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extrusionOk="0">
                  <a:moveTo>
                    <a:pt x="1" y="0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137aa9371db_1_35"/>
            <p:cNvSpPr/>
            <p:nvPr/>
          </p:nvSpPr>
          <p:spPr>
            <a:xfrm>
              <a:off x="5044475" y="-6881975"/>
              <a:ext cx="283150" cy="924800"/>
            </a:xfrm>
            <a:custGeom>
              <a:avLst/>
              <a:gdLst/>
              <a:ahLst/>
              <a:cxnLst/>
              <a:rect l="l" t="t" r="r" b="b"/>
              <a:pathLst>
                <a:path w="11326" h="36992" fill="none" extrusionOk="0">
                  <a:moveTo>
                    <a:pt x="9006" y="36992"/>
                  </a:moveTo>
                  <a:lnTo>
                    <a:pt x="9006" y="36992"/>
                  </a:lnTo>
                  <a:lnTo>
                    <a:pt x="9197" y="36324"/>
                  </a:lnTo>
                  <a:lnTo>
                    <a:pt x="9383" y="35656"/>
                  </a:lnTo>
                  <a:lnTo>
                    <a:pt x="9558" y="34988"/>
                  </a:lnTo>
                  <a:lnTo>
                    <a:pt x="9728" y="34305"/>
                  </a:lnTo>
                  <a:lnTo>
                    <a:pt x="9892" y="33629"/>
                  </a:lnTo>
                  <a:lnTo>
                    <a:pt x="10052" y="32937"/>
                  </a:lnTo>
                  <a:lnTo>
                    <a:pt x="10200" y="32245"/>
                  </a:lnTo>
                  <a:lnTo>
                    <a:pt x="10338" y="31553"/>
                  </a:lnTo>
                  <a:lnTo>
                    <a:pt x="10471" y="30853"/>
                  </a:lnTo>
                  <a:lnTo>
                    <a:pt x="10593" y="30153"/>
                  </a:lnTo>
                  <a:lnTo>
                    <a:pt x="10710" y="29445"/>
                  </a:lnTo>
                  <a:lnTo>
                    <a:pt x="10816" y="28737"/>
                  </a:lnTo>
                  <a:lnTo>
                    <a:pt x="10911" y="28029"/>
                  </a:lnTo>
                  <a:lnTo>
                    <a:pt x="10996" y="27321"/>
                  </a:lnTo>
                  <a:lnTo>
                    <a:pt x="11076" y="26605"/>
                  </a:lnTo>
                  <a:lnTo>
                    <a:pt x="11145" y="25889"/>
                  </a:lnTo>
                  <a:lnTo>
                    <a:pt x="11203" y="25173"/>
                  </a:lnTo>
                  <a:lnTo>
                    <a:pt x="11245" y="24457"/>
                  </a:lnTo>
                  <a:lnTo>
                    <a:pt x="11283" y="23741"/>
                  </a:lnTo>
                  <a:lnTo>
                    <a:pt x="11309" y="23025"/>
                  </a:lnTo>
                  <a:lnTo>
                    <a:pt x="11325" y="22309"/>
                  </a:lnTo>
                  <a:lnTo>
                    <a:pt x="11325" y="21593"/>
                  </a:lnTo>
                  <a:lnTo>
                    <a:pt x="11320" y="20877"/>
                  </a:lnTo>
                  <a:lnTo>
                    <a:pt x="11299" y="20161"/>
                  </a:lnTo>
                  <a:lnTo>
                    <a:pt x="11261" y="19445"/>
                  </a:lnTo>
                  <a:lnTo>
                    <a:pt x="11219" y="18737"/>
                  </a:lnTo>
                  <a:lnTo>
                    <a:pt x="11192" y="18375"/>
                  </a:lnTo>
                  <a:lnTo>
                    <a:pt x="11161" y="18021"/>
                  </a:lnTo>
                  <a:lnTo>
                    <a:pt x="11123" y="17667"/>
                  </a:lnTo>
                  <a:lnTo>
                    <a:pt x="11086" y="17313"/>
                  </a:lnTo>
                  <a:lnTo>
                    <a:pt x="11049" y="16967"/>
                  </a:lnTo>
                  <a:lnTo>
                    <a:pt x="11007" y="16613"/>
                  </a:lnTo>
                  <a:lnTo>
                    <a:pt x="10959" y="16259"/>
                  </a:lnTo>
                  <a:lnTo>
                    <a:pt x="10906" y="15914"/>
                  </a:lnTo>
                  <a:lnTo>
                    <a:pt x="10853" y="15560"/>
                  </a:lnTo>
                  <a:lnTo>
                    <a:pt x="10794" y="15214"/>
                  </a:lnTo>
                  <a:lnTo>
                    <a:pt x="10736" y="14868"/>
                  </a:lnTo>
                  <a:lnTo>
                    <a:pt x="10672" y="14514"/>
                  </a:lnTo>
                  <a:lnTo>
                    <a:pt x="10672" y="14514"/>
                  </a:lnTo>
                  <a:lnTo>
                    <a:pt x="10603" y="14168"/>
                  </a:lnTo>
                  <a:lnTo>
                    <a:pt x="10529" y="13830"/>
                  </a:lnTo>
                  <a:lnTo>
                    <a:pt x="10455" y="13484"/>
                  </a:lnTo>
                  <a:lnTo>
                    <a:pt x="10375" y="13146"/>
                  </a:lnTo>
                  <a:lnTo>
                    <a:pt x="10290" y="12800"/>
                  </a:lnTo>
                  <a:lnTo>
                    <a:pt x="10200" y="12462"/>
                  </a:lnTo>
                  <a:lnTo>
                    <a:pt x="10110" y="12132"/>
                  </a:lnTo>
                  <a:lnTo>
                    <a:pt x="10014" y="11794"/>
                  </a:lnTo>
                  <a:lnTo>
                    <a:pt x="9914" y="11465"/>
                  </a:lnTo>
                  <a:lnTo>
                    <a:pt x="9813" y="11135"/>
                  </a:lnTo>
                  <a:lnTo>
                    <a:pt x="9707" y="10813"/>
                  </a:lnTo>
                  <a:lnTo>
                    <a:pt x="9595" y="10491"/>
                  </a:lnTo>
                  <a:lnTo>
                    <a:pt x="9484" y="10169"/>
                  </a:lnTo>
                  <a:lnTo>
                    <a:pt x="9367" y="9848"/>
                  </a:lnTo>
                  <a:lnTo>
                    <a:pt x="9245" y="9534"/>
                  </a:lnTo>
                  <a:lnTo>
                    <a:pt x="9123" y="9220"/>
                  </a:lnTo>
                  <a:lnTo>
                    <a:pt x="8996" y="8914"/>
                  </a:lnTo>
                  <a:lnTo>
                    <a:pt x="8863" y="8609"/>
                  </a:lnTo>
                  <a:lnTo>
                    <a:pt x="8730" y="8311"/>
                  </a:lnTo>
                  <a:lnTo>
                    <a:pt x="8592" y="8005"/>
                  </a:lnTo>
                  <a:lnTo>
                    <a:pt x="8449" y="7716"/>
                  </a:lnTo>
                  <a:lnTo>
                    <a:pt x="8306" y="7426"/>
                  </a:lnTo>
                  <a:lnTo>
                    <a:pt x="8162" y="7136"/>
                  </a:lnTo>
                  <a:lnTo>
                    <a:pt x="8014" y="6855"/>
                  </a:lnTo>
                  <a:lnTo>
                    <a:pt x="7860" y="6573"/>
                  </a:lnTo>
                  <a:lnTo>
                    <a:pt x="7701" y="6300"/>
                  </a:lnTo>
                  <a:lnTo>
                    <a:pt x="7542" y="6026"/>
                  </a:lnTo>
                  <a:lnTo>
                    <a:pt x="7382" y="5761"/>
                  </a:lnTo>
                  <a:lnTo>
                    <a:pt x="7218" y="5495"/>
                  </a:lnTo>
                  <a:lnTo>
                    <a:pt x="7048" y="5238"/>
                  </a:lnTo>
                  <a:lnTo>
                    <a:pt x="6878" y="4988"/>
                  </a:lnTo>
                  <a:lnTo>
                    <a:pt x="6708" y="4739"/>
                  </a:lnTo>
                  <a:lnTo>
                    <a:pt x="6533" y="4498"/>
                  </a:lnTo>
                  <a:lnTo>
                    <a:pt x="6353" y="4256"/>
                  </a:lnTo>
                  <a:lnTo>
                    <a:pt x="6172" y="4023"/>
                  </a:lnTo>
                  <a:lnTo>
                    <a:pt x="5992" y="3798"/>
                  </a:lnTo>
                  <a:lnTo>
                    <a:pt x="5806" y="3572"/>
                  </a:lnTo>
                  <a:lnTo>
                    <a:pt x="5615" y="3355"/>
                  </a:lnTo>
                  <a:lnTo>
                    <a:pt x="5424" y="3146"/>
                  </a:lnTo>
                  <a:lnTo>
                    <a:pt x="5233" y="2937"/>
                  </a:lnTo>
                  <a:lnTo>
                    <a:pt x="5037" y="2736"/>
                  </a:lnTo>
                  <a:lnTo>
                    <a:pt x="4841" y="2543"/>
                  </a:lnTo>
                  <a:lnTo>
                    <a:pt x="4639" y="2358"/>
                  </a:lnTo>
                  <a:lnTo>
                    <a:pt x="4437" y="2173"/>
                  </a:lnTo>
                  <a:lnTo>
                    <a:pt x="4236" y="1996"/>
                  </a:lnTo>
                  <a:lnTo>
                    <a:pt x="4029" y="1827"/>
                  </a:lnTo>
                  <a:lnTo>
                    <a:pt x="3816" y="1666"/>
                  </a:lnTo>
                  <a:lnTo>
                    <a:pt x="3609" y="1513"/>
                  </a:lnTo>
                  <a:lnTo>
                    <a:pt x="3397" y="1360"/>
                  </a:lnTo>
                  <a:lnTo>
                    <a:pt x="3180" y="1215"/>
                  </a:lnTo>
                  <a:lnTo>
                    <a:pt x="2967" y="1086"/>
                  </a:lnTo>
                  <a:lnTo>
                    <a:pt x="2744" y="958"/>
                  </a:lnTo>
                  <a:lnTo>
                    <a:pt x="2527" y="829"/>
                  </a:lnTo>
                  <a:lnTo>
                    <a:pt x="2304" y="716"/>
                  </a:lnTo>
                  <a:lnTo>
                    <a:pt x="2081" y="612"/>
                  </a:lnTo>
                  <a:lnTo>
                    <a:pt x="1858" y="515"/>
                  </a:lnTo>
                  <a:lnTo>
                    <a:pt x="1630" y="419"/>
                  </a:lnTo>
                  <a:lnTo>
                    <a:pt x="1402" y="338"/>
                  </a:lnTo>
                  <a:lnTo>
                    <a:pt x="1174" y="258"/>
                  </a:lnTo>
                  <a:lnTo>
                    <a:pt x="940" y="193"/>
                  </a:lnTo>
                  <a:lnTo>
                    <a:pt x="707" y="129"/>
                  </a:lnTo>
                  <a:lnTo>
                    <a:pt x="473" y="81"/>
                  </a:lnTo>
                  <a:lnTo>
                    <a:pt x="240" y="3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137aa9371db_1_35"/>
            <p:cNvSpPr/>
            <p:nvPr/>
          </p:nvSpPr>
          <p:spPr>
            <a:xfrm>
              <a:off x="5086675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0" y="1"/>
                  </a:moveTo>
                  <a:lnTo>
                    <a:pt x="6" y="17"/>
                  </a:lnTo>
                  <a:lnTo>
                    <a:pt x="11" y="33"/>
                  </a:lnTo>
                  <a:lnTo>
                    <a:pt x="43" y="89"/>
                  </a:lnTo>
                  <a:lnTo>
                    <a:pt x="154" y="274"/>
                  </a:lnTo>
                  <a:lnTo>
                    <a:pt x="579" y="902"/>
                  </a:lnTo>
                  <a:lnTo>
                    <a:pt x="881" y="1352"/>
                  </a:lnTo>
                  <a:lnTo>
                    <a:pt x="1232" y="1891"/>
                  </a:lnTo>
                  <a:lnTo>
                    <a:pt x="1423" y="2205"/>
                  </a:lnTo>
                  <a:lnTo>
                    <a:pt x="1624" y="2535"/>
                  </a:lnTo>
                  <a:lnTo>
                    <a:pt x="1836" y="2889"/>
                  </a:lnTo>
                  <a:lnTo>
                    <a:pt x="2059" y="3275"/>
                  </a:lnTo>
                  <a:lnTo>
                    <a:pt x="2357" y="3782"/>
                  </a:lnTo>
                  <a:lnTo>
                    <a:pt x="2643" y="4297"/>
                  </a:lnTo>
                  <a:lnTo>
                    <a:pt x="2924" y="4828"/>
                  </a:lnTo>
                  <a:lnTo>
                    <a:pt x="3200" y="5359"/>
                  </a:lnTo>
                  <a:lnTo>
                    <a:pt x="3471" y="5898"/>
                  </a:lnTo>
                  <a:lnTo>
                    <a:pt x="3731" y="6445"/>
                  </a:lnTo>
                  <a:lnTo>
                    <a:pt x="3991" y="7000"/>
                  </a:lnTo>
                  <a:lnTo>
                    <a:pt x="4240" y="7555"/>
                  </a:lnTo>
                  <a:lnTo>
                    <a:pt x="4484" y="8126"/>
                  </a:lnTo>
                  <a:lnTo>
                    <a:pt x="4718" y="8698"/>
                  </a:lnTo>
                  <a:lnTo>
                    <a:pt x="4951" y="9277"/>
                  </a:lnTo>
                  <a:lnTo>
                    <a:pt x="5174" y="9864"/>
                  </a:lnTo>
                  <a:lnTo>
                    <a:pt x="5387" y="10451"/>
                  </a:lnTo>
                  <a:lnTo>
                    <a:pt x="5599" y="11055"/>
                  </a:lnTo>
                  <a:lnTo>
                    <a:pt x="5800" y="11658"/>
                  </a:lnTo>
                  <a:lnTo>
                    <a:pt x="5997" y="12262"/>
                  </a:lnTo>
                  <a:lnTo>
                    <a:pt x="6177" y="12889"/>
                  </a:lnTo>
                  <a:lnTo>
                    <a:pt x="6352" y="13517"/>
                  </a:lnTo>
                  <a:lnTo>
                    <a:pt x="6522" y="14144"/>
                  </a:lnTo>
                  <a:lnTo>
                    <a:pt x="6692" y="14780"/>
                  </a:lnTo>
                  <a:lnTo>
                    <a:pt x="6856" y="15407"/>
                  </a:lnTo>
                  <a:lnTo>
                    <a:pt x="7021" y="16043"/>
                  </a:lnTo>
                  <a:lnTo>
                    <a:pt x="7180" y="16678"/>
                  </a:lnTo>
                  <a:lnTo>
                    <a:pt x="7334" y="17322"/>
                  </a:lnTo>
                  <a:lnTo>
                    <a:pt x="7488" y="17957"/>
                  </a:lnTo>
                  <a:lnTo>
                    <a:pt x="7637" y="18601"/>
                  </a:lnTo>
                  <a:lnTo>
                    <a:pt x="7785" y="19245"/>
                  </a:lnTo>
                  <a:lnTo>
                    <a:pt x="7923" y="19888"/>
                  </a:lnTo>
                  <a:lnTo>
                    <a:pt x="8066" y="20540"/>
                  </a:lnTo>
                  <a:lnTo>
                    <a:pt x="8199" y="21184"/>
                  </a:lnTo>
                  <a:lnTo>
                    <a:pt x="8332" y="21835"/>
                  </a:lnTo>
                  <a:lnTo>
                    <a:pt x="8459" y="22487"/>
                  </a:lnTo>
                  <a:lnTo>
                    <a:pt x="8544" y="23042"/>
                  </a:lnTo>
                  <a:lnTo>
                    <a:pt x="8634" y="23597"/>
                  </a:lnTo>
                  <a:lnTo>
                    <a:pt x="8730" y="24152"/>
                  </a:lnTo>
                  <a:lnTo>
                    <a:pt x="8830" y="24699"/>
                  </a:lnTo>
                  <a:lnTo>
                    <a:pt x="8937" y="25246"/>
                  </a:lnTo>
                  <a:lnTo>
                    <a:pt x="9053" y="25785"/>
                  </a:lnTo>
                  <a:lnTo>
                    <a:pt x="9175" y="26324"/>
                  </a:lnTo>
                  <a:lnTo>
                    <a:pt x="9297" y="26863"/>
                  </a:lnTo>
                  <a:lnTo>
                    <a:pt x="9303" y="26574"/>
                  </a:lnTo>
                  <a:lnTo>
                    <a:pt x="9303" y="26284"/>
                  </a:lnTo>
                  <a:lnTo>
                    <a:pt x="9303" y="25995"/>
                  </a:lnTo>
                  <a:lnTo>
                    <a:pt x="9292" y="25713"/>
                  </a:lnTo>
                  <a:lnTo>
                    <a:pt x="9282" y="25423"/>
                  </a:lnTo>
                  <a:lnTo>
                    <a:pt x="9266" y="25134"/>
                  </a:lnTo>
                  <a:lnTo>
                    <a:pt x="9250" y="24852"/>
                  </a:lnTo>
                  <a:lnTo>
                    <a:pt x="9228" y="24562"/>
                  </a:lnTo>
                  <a:lnTo>
                    <a:pt x="9202" y="24281"/>
                  </a:lnTo>
                  <a:lnTo>
                    <a:pt x="9170" y="23999"/>
                  </a:lnTo>
                  <a:lnTo>
                    <a:pt x="9138" y="23718"/>
                  </a:lnTo>
                  <a:lnTo>
                    <a:pt x="9101" y="23436"/>
                  </a:lnTo>
                  <a:lnTo>
                    <a:pt x="9064" y="23155"/>
                  </a:lnTo>
                  <a:lnTo>
                    <a:pt x="9016" y="22873"/>
                  </a:lnTo>
                  <a:lnTo>
                    <a:pt x="8968" y="22591"/>
                  </a:lnTo>
                  <a:lnTo>
                    <a:pt x="8921" y="22318"/>
                  </a:lnTo>
                  <a:lnTo>
                    <a:pt x="8815" y="21642"/>
                  </a:lnTo>
                  <a:lnTo>
                    <a:pt x="8703" y="20974"/>
                  </a:lnTo>
                  <a:lnTo>
                    <a:pt x="8586" y="20307"/>
                  </a:lnTo>
                  <a:lnTo>
                    <a:pt x="8464" y="19639"/>
                  </a:lnTo>
                  <a:lnTo>
                    <a:pt x="8337" y="18971"/>
                  </a:lnTo>
                  <a:lnTo>
                    <a:pt x="8204" y="18311"/>
                  </a:lnTo>
                  <a:lnTo>
                    <a:pt x="8066" y="17652"/>
                  </a:lnTo>
                  <a:lnTo>
                    <a:pt x="7923" y="17000"/>
                  </a:lnTo>
                  <a:lnTo>
                    <a:pt x="7774" y="16340"/>
                  </a:lnTo>
                  <a:lnTo>
                    <a:pt x="7626" y="15689"/>
                  </a:lnTo>
                  <a:lnTo>
                    <a:pt x="7467" y="15045"/>
                  </a:lnTo>
                  <a:lnTo>
                    <a:pt x="7308" y="14394"/>
                  </a:lnTo>
                  <a:lnTo>
                    <a:pt x="7138" y="13750"/>
                  </a:lnTo>
                  <a:lnTo>
                    <a:pt x="6968" y="13114"/>
                  </a:lnTo>
                  <a:lnTo>
                    <a:pt x="6787" y="12479"/>
                  </a:lnTo>
                  <a:lnTo>
                    <a:pt x="6607" y="11843"/>
                  </a:lnTo>
                  <a:lnTo>
                    <a:pt x="6405" y="11216"/>
                  </a:lnTo>
                  <a:lnTo>
                    <a:pt x="6193" y="10596"/>
                  </a:lnTo>
                  <a:lnTo>
                    <a:pt x="5976" y="9985"/>
                  </a:lnTo>
                  <a:lnTo>
                    <a:pt x="5747" y="9381"/>
                  </a:lnTo>
                  <a:lnTo>
                    <a:pt x="5514" y="8786"/>
                  </a:lnTo>
                  <a:lnTo>
                    <a:pt x="5270" y="8199"/>
                  </a:lnTo>
                  <a:lnTo>
                    <a:pt x="5020" y="7620"/>
                  </a:lnTo>
                  <a:lnTo>
                    <a:pt x="4760" y="7048"/>
                  </a:lnTo>
                  <a:lnTo>
                    <a:pt x="4490" y="6477"/>
                  </a:lnTo>
                  <a:lnTo>
                    <a:pt x="4214" y="5930"/>
                  </a:lnTo>
                  <a:lnTo>
                    <a:pt x="3933" y="5383"/>
                  </a:lnTo>
                  <a:lnTo>
                    <a:pt x="3641" y="4844"/>
                  </a:lnTo>
                  <a:lnTo>
                    <a:pt x="3344" y="4313"/>
                  </a:lnTo>
                  <a:lnTo>
                    <a:pt x="3036" y="3798"/>
                  </a:lnTo>
                  <a:lnTo>
                    <a:pt x="2723" y="3291"/>
                  </a:lnTo>
                  <a:lnTo>
                    <a:pt x="2404" y="2793"/>
                  </a:lnTo>
                  <a:lnTo>
                    <a:pt x="2277" y="2575"/>
                  </a:lnTo>
                  <a:lnTo>
                    <a:pt x="2144" y="2366"/>
                  </a:lnTo>
                  <a:lnTo>
                    <a:pt x="2012" y="2157"/>
                  </a:lnTo>
                  <a:lnTo>
                    <a:pt x="1874" y="1956"/>
                  </a:lnTo>
                  <a:lnTo>
                    <a:pt x="1736" y="1763"/>
                  </a:lnTo>
                  <a:lnTo>
                    <a:pt x="1592" y="1578"/>
                  </a:lnTo>
                  <a:lnTo>
                    <a:pt x="1444" y="1393"/>
                  </a:lnTo>
                  <a:lnTo>
                    <a:pt x="1295" y="1216"/>
                  </a:lnTo>
                  <a:lnTo>
                    <a:pt x="1141" y="1039"/>
                  </a:lnTo>
                  <a:lnTo>
                    <a:pt x="987" y="870"/>
                  </a:lnTo>
                  <a:lnTo>
                    <a:pt x="828" y="709"/>
                  </a:lnTo>
                  <a:lnTo>
                    <a:pt x="669" y="556"/>
                  </a:lnTo>
                  <a:lnTo>
                    <a:pt x="505" y="411"/>
                  </a:lnTo>
                  <a:lnTo>
                    <a:pt x="340" y="266"/>
                  </a:lnTo>
                  <a:lnTo>
                    <a:pt x="176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g137aa9371db_1_35"/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extrusionOk="0">
                  <a:moveTo>
                    <a:pt x="11308" y="0"/>
                  </a:moveTo>
                  <a:lnTo>
                    <a:pt x="11075" y="33"/>
                  </a:lnTo>
                  <a:lnTo>
                    <a:pt x="10841" y="81"/>
                  </a:lnTo>
                  <a:lnTo>
                    <a:pt x="10608" y="129"/>
                  </a:lnTo>
                  <a:lnTo>
                    <a:pt x="10374" y="193"/>
                  </a:lnTo>
                  <a:lnTo>
                    <a:pt x="10141" y="258"/>
                  </a:lnTo>
                  <a:lnTo>
                    <a:pt x="9913" y="338"/>
                  </a:lnTo>
                  <a:lnTo>
                    <a:pt x="9684" y="419"/>
                  </a:lnTo>
                  <a:lnTo>
                    <a:pt x="9462" y="515"/>
                  </a:lnTo>
                  <a:lnTo>
                    <a:pt x="9233" y="612"/>
                  </a:lnTo>
                  <a:lnTo>
                    <a:pt x="9010" y="716"/>
                  </a:lnTo>
                  <a:lnTo>
                    <a:pt x="8793" y="829"/>
                  </a:lnTo>
                  <a:lnTo>
                    <a:pt x="8570" y="958"/>
                  </a:lnTo>
                  <a:lnTo>
                    <a:pt x="8352" y="1086"/>
                  </a:lnTo>
                  <a:lnTo>
                    <a:pt x="8135" y="1215"/>
                  </a:lnTo>
                  <a:lnTo>
                    <a:pt x="7923" y="1360"/>
                  </a:lnTo>
                  <a:lnTo>
                    <a:pt x="7710" y="1513"/>
                  </a:lnTo>
                  <a:lnTo>
                    <a:pt x="7503" y="1666"/>
                  </a:lnTo>
                  <a:lnTo>
                    <a:pt x="7291" y="1827"/>
                  </a:lnTo>
                  <a:lnTo>
                    <a:pt x="7090" y="1996"/>
                  </a:lnTo>
                  <a:lnTo>
                    <a:pt x="6883" y="2173"/>
                  </a:lnTo>
                  <a:lnTo>
                    <a:pt x="6681" y="2358"/>
                  </a:lnTo>
                  <a:lnTo>
                    <a:pt x="6479" y="2543"/>
                  </a:lnTo>
                  <a:lnTo>
                    <a:pt x="6283" y="2736"/>
                  </a:lnTo>
                  <a:lnTo>
                    <a:pt x="6087" y="2937"/>
                  </a:lnTo>
                  <a:lnTo>
                    <a:pt x="5896" y="3146"/>
                  </a:lnTo>
                  <a:lnTo>
                    <a:pt x="5705" y="3355"/>
                  </a:lnTo>
                  <a:lnTo>
                    <a:pt x="5519" y="3572"/>
                  </a:lnTo>
                  <a:lnTo>
                    <a:pt x="5333" y="3798"/>
                  </a:lnTo>
                  <a:lnTo>
                    <a:pt x="5147" y="4023"/>
                  </a:lnTo>
                  <a:lnTo>
                    <a:pt x="4967" y="4256"/>
                  </a:lnTo>
                  <a:lnTo>
                    <a:pt x="4792" y="4498"/>
                  </a:lnTo>
                  <a:lnTo>
                    <a:pt x="4617" y="4739"/>
                  </a:lnTo>
                  <a:lnTo>
                    <a:pt x="4442" y="4988"/>
                  </a:lnTo>
                  <a:lnTo>
                    <a:pt x="4272" y="5238"/>
                  </a:lnTo>
                  <a:lnTo>
                    <a:pt x="4107" y="5495"/>
                  </a:lnTo>
                  <a:lnTo>
                    <a:pt x="3943" y="5761"/>
                  </a:lnTo>
                  <a:lnTo>
                    <a:pt x="3778" y="6026"/>
                  </a:lnTo>
                  <a:lnTo>
                    <a:pt x="3619" y="6300"/>
                  </a:lnTo>
                  <a:lnTo>
                    <a:pt x="3465" y="6573"/>
                  </a:lnTo>
                  <a:lnTo>
                    <a:pt x="3311" y="6855"/>
                  </a:lnTo>
                  <a:lnTo>
                    <a:pt x="3163" y="7136"/>
                  </a:lnTo>
                  <a:lnTo>
                    <a:pt x="3014" y="7426"/>
                  </a:lnTo>
                  <a:lnTo>
                    <a:pt x="2871" y="7716"/>
                  </a:lnTo>
                  <a:lnTo>
                    <a:pt x="2733" y="8005"/>
                  </a:lnTo>
                  <a:lnTo>
                    <a:pt x="2595" y="8311"/>
                  </a:lnTo>
                  <a:lnTo>
                    <a:pt x="2462" y="8609"/>
                  </a:lnTo>
                  <a:lnTo>
                    <a:pt x="2330" y="8914"/>
                  </a:lnTo>
                  <a:lnTo>
                    <a:pt x="2202" y="9220"/>
                  </a:lnTo>
                  <a:lnTo>
                    <a:pt x="2080" y="9534"/>
                  </a:lnTo>
                  <a:lnTo>
                    <a:pt x="1958" y="9848"/>
                  </a:lnTo>
                  <a:lnTo>
                    <a:pt x="1841" y="10169"/>
                  </a:lnTo>
                  <a:lnTo>
                    <a:pt x="1730" y="10491"/>
                  </a:lnTo>
                  <a:lnTo>
                    <a:pt x="1618" y="10813"/>
                  </a:lnTo>
                  <a:lnTo>
                    <a:pt x="1512" y="11135"/>
                  </a:lnTo>
                  <a:lnTo>
                    <a:pt x="1406" y="11465"/>
                  </a:lnTo>
                  <a:lnTo>
                    <a:pt x="1311" y="11794"/>
                  </a:lnTo>
                  <a:lnTo>
                    <a:pt x="1215" y="12132"/>
                  </a:lnTo>
                  <a:lnTo>
                    <a:pt x="1125" y="12462"/>
                  </a:lnTo>
                  <a:lnTo>
                    <a:pt x="1035" y="12800"/>
                  </a:lnTo>
                  <a:lnTo>
                    <a:pt x="950" y="13146"/>
                  </a:lnTo>
                  <a:lnTo>
                    <a:pt x="870" y="13484"/>
                  </a:lnTo>
                  <a:lnTo>
                    <a:pt x="796" y="13830"/>
                  </a:lnTo>
                  <a:lnTo>
                    <a:pt x="722" y="14168"/>
                  </a:lnTo>
                  <a:lnTo>
                    <a:pt x="653" y="14514"/>
                  </a:lnTo>
                  <a:lnTo>
                    <a:pt x="589" y="14868"/>
                  </a:lnTo>
                  <a:lnTo>
                    <a:pt x="531" y="15214"/>
                  </a:lnTo>
                  <a:lnTo>
                    <a:pt x="472" y="15560"/>
                  </a:lnTo>
                  <a:lnTo>
                    <a:pt x="419" y="15914"/>
                  </a:lnTo>
                  <a:lnTo>
                    <a:pt x="366" y="16259"/>
                  </a:lnTo>
                  <a:lnTo>
                    <a:pt x="318" y="16613"/>
                  </a:lnTo>
                  <a:lnTo>
                    <a:pt x="276" y="16967"/>
                  </a:lnTo>
                  <a:lnTo>
                    <a:pt x="233" y="17313"/>
                  </a:lnTo>
                  <a:lnTo>
                    <a:pt x="196" y="17667"/>
                  </a:lnTo>
                  <a:lnTo>
                    <a:pt x="165" y="18021"/>
                  </a:lnTo>
                  <a:lnTo>
                    <a:pt x="133" y="18375"/>
                  </a:lnTo>
                  <a:lnTo>
                    <a:pt x="106" y="18737"/>
                  </a:lnTo>
                  <a:lnTo>
                    <a:pt x="64" y="19445"/>
                  </a:lnTo>
                  <a:lnTo>
                    <a:pt x="27" y="20161"/>
                  </a:lnTo>
                  <a:lnTo>
                    <a:pt x="5" y="20877"/>
                  </a:lnTo>
                  <a:lnTo>
                    <a:pt x="0" y="21593"/>
                  </a:lnTo>
                  <a:lnTo>
                    <a:pt x="0" y="22309"/>
                  </a:lnTo>
                  <a:lnTo>
                    <a:pt x="16" y="23025"/>
                  </a:lnTo>
                  <a:lnTo>
                    <a:pt x="42" y="23741"/>
                  </a:lnTo>
                  <a:lnTo>
                    <a:pt x="74" y="24457"/>
                  </a:lnTo>
                  <a:lnTo>
                    <a:pt x="122" y="25173"/>
                  </a:lnTo>
                  <a:lnTo>
                    <a:pt x="180" y="25889"/>
                  </a:lnTo>
                  <a:lnTo>
                    <a:pt x="249" y="26605"/>
                  </a:lnTo>
                  <a:lnTo>
                    <a:pt x="324" y="27321"/>
                  </a:lnTo>
                  <a:lnTo>
                    <a:pt x="414" y="28029"/>
                  </a:lnTo>
                  <a:lnTo>
                    <a:pt x="509" y="28737"/>
                  </a:lnTo>
                  <a:lnTo>
                    <a:pt x="616" y="29445"/>
                  </a:lnTo>
                  <a:lnTo>
                    <a:pt x="732" y="30153"/>
                  </a:lnTo>
                  <a:lnTo>
                    <a:pt x="854" y="30853"/>
                  </a:lnTo>
                  <a:lnTo>
                    <a:pt x="987" y="31553"/>
                  </a:lnTo>
                  <a:lnTo>
                    <a:pt x="1125" y="32245"/>
                  </a:lnTo>
                  <a:lnTo>
                    <a:pt x="1274" y="32937"/>
                  </a:lnTo>
                  <a:lnTo>
                    <a:pt x="1433" y="33629"/>
                  </a:lnTo>
                  <a:lnTo>
                    <a:pt x="1592" y="34305"/>
                  </a:lnTo>
                  <a:lnTo>
                    <a:pt x="1767" y="34988"/>
                  </a:lnTo>
                  <a:lnTo>
                    <a:pt x="1942" y="35656"/>
                  </a:lnTo>
                  <a:lnTo>
                    <a:pt x="2128" y="36324"/>
                  </a:lnTo>
                  <a:lnTo>
                    <a:pt x="2319" y="36992"/>
                  </a:lnTo>
                  <a:lnTo>
                    <a:pt x="113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137aa9371db_1_35"/>
            <p:cNvSpPr/>
            <p:nvPr/>
          </p:nvSpPr>
          <p:spPr>
            <a:xfrm>
              <a:off x="2292000" y="-6881975"/>
              <a:ext cx="282725" cy="924800"/>
            </a:xfrm>
            <a:custGeom>
              <a:avLst/>
              <a:gdLst/>
              <a:ahLst/>
              <a:cxnLst/>
              <a:rect l="l" t="t" r="r" b="b"/>
              <a:pathLst>
                <a:path w="11309" h="36992" fill="none" extrusionOk="0">
                  <a:moveTo>
                    <a:pt x="2319" y="36992"/>
                  </a:moveTo>
                  <a:lnTo>
                    <a:pt x="2319" y="36992"/>
                  </a:lnTo>
                  <a:lnTo>
                    <a:pt x="2128" y="36324"/>
                  </a:lnTo>
                  <a:lnTo>
                    <a:pt x="1942" y="35656"/>
                  </a:lnTo>
                  <a:lnTo>
                    <a:pt x="1767" y="34988"/>
                  </a:lnTo>
                  <a:lnTo>
                    <a:pt x="1592" y="34305"/>
                  </a:lnTo>
                  <a:lnTo>
                    <a:pt x="1433" y="33629"/>
                  </a:lnTo>
                  <a:lnTo>
                    <a:pt x="1274" y="32937"/>
                  </a:lnTo>
                  <a:lnTo>
                    <a:pt x="1125" y="32245"/>
                  </a:lnTo>
                  <a:lnTo>
                    <a:pt x="987" y="31553"/>
                  </a:lnTo>
                  <a:lnTo>
                    <a:pt x="854" y="30853"/>
                  </a:lnTo>
                  <a:lnTo>
                    <a:pt x="732" y="30153"/>
                  </a:lnTo>
                  <a:lnTo>
                    <a:pt x="616" y="29445"/>
                  </a:lnTo>
                  <a:lnTo>
                    <a:pt x="509" y="28737"/>
                  </a:lnTo>
                  <a:lnTo>
                    <a:pt x="414" y="28029"/>
                  </a:lnTo>
                  <a:lnTo>
                    <a:pt x="324" y="27321"/>
                  </a:lnTo>
                  <a:lnTo>
                    <a:pt x="249" y="26605"/>
                  </a:lnTo>
                  <a:lnTo>
                    <a:pt x="180" y="25889"/>
                  </a:lnTo>
                  <a:lnTo>
                    <a:pt x="122" y="25173"/>
                  </a:lnTo>
                  <a:lnTo>
                    <a:pt x="74" y="24457"/>
                  </a:lnTo>
                  <a:lnTo>
                    <a:pt x="42" y="23741"/>
                  </a:lnTo>
                  <a:lnTo>
                    <a:pt x="16" y="23025"/>
                  </a:lnTo>
                  <a:lnTo>
                    <a:pt x="0" y="22309"/>
                  </a:lnTo>
                  <a:lnTo>
                    <a:pt x="0" y="21593"/>
                  </a:lnTo>
                  <a:lnTo>
                    <a:pt x="5" y="20877"/>
                  </a:lnTo>
                  <a:lnTo>
                    <a:pt x="27" y="20161"/>
                  </a:lnTo>
                  <a:lnTo>
                    <a:pt x="64" y="19445"/>
                  </a:lnTo>
                  <a:lnTo>
                    <a:pt x="106" y="18737"/>
                  </a:lnTo>
                  <a:lnTo>
                    <a:pt x="133" y="18375"/>
                  </a:lnTo>
                  <a:lnTo>
                    <a:pt x="165" y="18021"/>
                  </a:lnTo>
                  <a:lnTo>
                    <a:pt x="196" y="17667"/>
                  </a:lnTo>
                  <a:lnTo>
                    <a:pt x="233" y="17313"/>
                  </a:lnTo>
                  <a:lnTo>
                    <a:pt x="276" y="16967"/>
                  </a:lnTo>
                  <a:lnTo>
                    <a:pt x="318" y="16613"/>
                  </a:lnTo>
                  <a:lnTo>
                    <a:pt x="366" y="16259"/>
                  </a:lnTo>
                  <a:lnTo>
                    <a:pt x="419" y="15914"/>
                  </a:lnTo>
                  <a:lnTo>
                    <a:pt x="472" y="15560"/>
                  </a:lnTo>
                  <a:lnTo>
                    <a:pt x="531" y="15214"/>
                  </a:lnTo>
                  <a:lnTo>
                    <a:pt x="589" y="14868"/>
                  </a:lnTo>
                  <a:lnTo>
                    <a:pt x="653" y="14514"/>
                  </a:lnTo>
                  <a:lnTo>
                    <a:pt x="653" y="14514"/>
                  </a:lnTo>
                  <a:lnTo>
                    <a:pt x="722" y="14168"/>
                  </a:lnTo>
                  <a:lnTo>
                    <a:pt x="796" y="13830"/>
                  </a:lnTo>
                  <a:lnTo>
                    <a:pt x="870" y="13484"/>
                  </a:lnTo>
                  <a:lnTo>
                    <a:pt x="950" y="13146"/>
                  </a:lnTo>
                  <a:lnTo>
                    <a:pt x="1035" y="12800"/>
                  </a:lnTo>
                  <a:lnTo>
                    <a:pt x="1125" y="12462"/>
                  </a:lnTo>
                  <a:lnTo>
                    <a:pt x="1215" y="12132"/>
                  </a:lnTo>
                  <a:lnTo>
                    <a:pt x="1311" y="11794"/>
                  </a:lnTo>
                  <a:lnTo>
                    <a:pt x="1406" y="11465"/>
                  </a:lnTo>
                  <a:lnTo>
                    <a:pt x="1512" y="11135"/>
                  </a:lnTo>
                  <a:lnTo>
                    <a:pt x="1618" y="10813"/>
                  </a:lnTo>
                  <a:lnTo>
                    <a:pt x="1730" y="10491"/>
                  </a:lnTo>
                  <a:lnTo>
                    <a:pt x="1841" y="10169"/>
                  </a:lnTo>
                  <a:lnTo>
                    <a:pt x="1958" y="9848"/>
                  </a:lnTo>
                  <a:lnTo>
                    <a:pt x="2080" y="9534"/>
                  </a:lnTo>
                  <a:lnTo>
                    <a:pt x="2202" y="9220"/>
                  </a:lnTo>
                  <a:lnTo>
                    <a:pt x="2330" y="8914"/>
                  </a:lnTo>
                  <a:lnTo>
                    <a:pt x="2462" y="8609"/>
                  </a:lnTo>
                  <a:lnTo>
                    <a:pt x="2595" y="8311"/>
                  </a:lnTo>
                  <a:lnTo>
                    <a:pt x="2733" y="8005"/>
                  </a:lnTo>
                  <a:lnTo>
                    <a:pt x="2871" y="7716"/>
                  </a:lnTo>
                  <a:lnTo>
                    <a:pt x="3014" y="7426"/>
                  </a:lnTo>
                  <a:lnTo>
                    <a:pt x="3163" y="7136"/>
                  </a:lnTo>
                  <a:lnTo>
                    <a:pt x="3311" y="6855"/>
                  </a:lnTo>
                  <a:lnTo>
                    <a:pt x="3465" y="6573"/>
                  </a:lnTo>
                  <a:lnTo>
                    <a:pt x="3619" y="6300"/>
                  </a:lnTo>
                  <a:lnTo>
                    <a:pt x="3778" y="6026"/>
                  </a:lnTo>
                  <a:lnTo>
                    <a:pt x="3943" y="5761"/>
                  </a:lnTo>
                  <a:lnTo>
                    <a:pt x="4107" y="5495"/>
                  </a:lnTo>
                  <a:lnTo>
                    <a:pt x="4272" y="5238"/>
                  </a:lnTo>
                  <a:lnTo>
                    <a:pt x="4442" y="4988"/>
                  </a:lnTo>
                  <a:lnTo>
                    <a:pt x="4617" y="4739"/>
                  </a:lnTo>
                  <a:lnTo>
                    <a:pt x="4792" y="4498"/>
                  </a:lnTo>
                  <a:lnTo>
                    <a:pt x="4967" y="4256"/>
                  </a:lnTo>
                  <a:lnTo>
                    <a:pt x="5147" y="4023"/>
                  </a:lnTo>
                  <a:lnTo>
                    <a:pt x="5333" y="3798"/>
                  </a:lnTo>
                  <a:lnTo>
                    <a:pt x="5519" y="3572"/>
                  </a:lnTo>
                  <a:lnTo>
                    <a:pt x="5705" y="3355"/>
                  </a:lnTo>
                  <a:lnTo>
                    <a:pt x="5896" y="3146"/>
                  </a:lnTo>
                  <a:lnTo>
                    <a:pt x="6087" y="2937"/>
                  </a:lnTo>
                  <a:lnTo>
                    <a:pt x="6283" y="2736"/>
                  </a:lnTo>
                  <a:lnTo>
                    <a:pt x="6479" y="2543"/>
                  </a:lnTo>
                  <a:lnTo>
                    <a:pt x="6681" y="2358"/>
                  </a:lnTo>
                  <a:lnTo>
                    <a:pt x="6883" y="2173"/>
                  </a:lnTo>
                  <a:lnTo>
                    <a:pt x="7090" y="1996"/>
                  </a:lnTo>
                  <a:lnTo>
                    <a:pt x="7291" y="1827"/>
                  </a:lnTo>
                  <a:lnTo>
                    <a:pt x="7503" y="1666"/>
                  </a:lnTo>
                  <a:lnTo>
                    <a:pt x="7710" y="1513"/>
                  </a:lnTo>
                  <a:lnTo>
                    <a:pt x="7923" y="1360"/>
                  </a:lnTo>
                  <a:lnTo>
                    <a:pt x="8135" y="1215"/>
                  </a:lnTo>
                  <a:lnTo>
                    <a:pt x="8352" y="1086"/>
                  </a:lnTo>
                  <a:lnTo>
                    <a:pt x="8570" y="958"/>
                  </a:lnTo>
                  <a:lnTo>
                    <a:pt x="8793" y="829"/>
                  </a:lnTo>
                  <a:lnTo>
                    <a:pt x="9010" y="716"/>
                  </a:lnTo>
                  <a:lnTo>
                    <a:pt x="9233" y="612"/>
                  </a:lnTo>
                  <a:lnTo>
                    <a:pt x="9462" y="515"/>
                  </a:lnTo>
                  <a:lnTo>
                    <a:pt x="9684" y="419"/>
                  </a:lnTo>
                  <a:lnTo>
                    <a:pt x="9913" y="338"/>
                  </a:lnTo>
                  <a:lnTo>
                    <a:pt x="10141" y="258"/>
                  </a:lnTo>
                  <a:lnTo>
                    <a:pt x="10374" y="193"/>
                  </a:lnTo>
                  <a:lnTo>
                    <a:pt x="10608" y="129"/>
                  </a:lnTo>
                  <a:lnTo>
                    <a:pt x="10841" y="81"/>
                  </a:lnTo>
                  <a:lnTo>
                    <a:pt x="11075" y="33"/>
                  </a:lnTo>
                  <a:lnTo>
                    <a:pt x="113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137aa9371db_1_35"/>
            <p:cNvSpPr/>
            <p:nvPr/>
          </p:nvSpPr>
          <p:spPr>
            <a:xfrm>
              <a:off x="2300350" y="-6870925"/>
              <a:ext cx="232575" cy="671600"/>
            </a:xfrm>
            <a:custGeom>
              <a:avLst/>
              <a:gdLst/>
              <a:ahLst/>
              <a:cxnLst/>
              <a:rect l="l" t="t" r="r" b="b"/>
              <a:pathLst>
                <a:path w="9303" h="26864" extrusionOk="0">
                  <a:moveTo>
                    <a:pt x="9303" y="1"/>
                  </a:moveTo>
                  <a:lnTo>
                    <a:pt x="9128" y="130"/>
                  </a:lnTo>
                  <a:lnTo>
                    <a:pt x="8963" y="266"/>
                  </a:lnTo>
                  <a:lnTo>
                    <a:pt x="8793" y="403"/>
                  </a:lnTo>
                  <a:lnTo>
                    <a:pt x="8629" y="556"/>
                  </a:lnTo>
                  <a:lnTo>
                    <a:pt x="8470" y="709"/>
                  </a:lnTo>
                  <a:lnTo>
                    <a:pt x="8310" y="870"/>
                  </a:lnTo>
                  <a:lnTo>
                    <a:pt x="8156" y="1031"/>
                  </a:lnTo>
                  <a:lnTo>
                    <a:pt x="8003" y="1208"/>
                  </a:lnTo>
                  <a:lnTo>
                    <a:pt x="7854" y="1385"/>
                  </a:lnTo>
                  <a:lnTo>
                    <a:pt x="7711" y="1570"/>
                  </a:lnTo>
                  <a:lnTo>
                    <a:pt x="7567" y="1763"/>
                  </a:lnTo>
                  <a:lnTo>
                    <a:pt x="7424" y="1956"/>
                  </a:lnTo>
                  <a:lnTo>
                    <a:pt x="7291" y="2157"/>
                  </a:lnTo>
                  <a:lnTo>
                    <a:pt x="7154" y="2358"/>
                  </a:lnTo>
                  <a:lnTo>
                    <a:pt x="7026" y="2575"/>
                  </a:lnTo>
                  <a:lnTo>
                    <a:pt x="6899" y="2793"/>
                  </a:lnTo>
                  <a:lnTo>
                    <a:pt x="6580" y="3291"/>
                  </a:lnTo>
                  <a:lnTo>
                    <a:pt x="6262" y="3798"/>
                  </a:lnTo>
                  <a:lnTo>
                    <a:pt x="5960" y="4313"/>
                  </a:lnTo>
                  <a:lnTo>
                    <a:pt x="5657" y="4844"/>
                  </a:lnTo>
                  <a:lnTo>
                    <a:pt x="5365" y="5375"/>
                  </a:lnTo>
                  <a:lnTo>
                    <a:pt x="5084" y="5922"/>
                  </a:lnTo>
                  <a:lnTo>
                    <a:pt x="4808" y="6477"/>
                  </a:lnTo>
                  <a:lnTo>
                    <a:pt x="4543" y="7040"/>
                  </a:lnTo>
                  <a:lnTo>
                    <a:pt x="4283" y="7612"/>
                  </a:lnTo>
                  <a:lnTo>
                    <a:pt x="4028" y="8191"/>
                  </a:lnTo>
                  <a:lnTo>
                    <a:pt x="3784" y="8786"/>
                  </a:lnTo>
                  <a:lnTo>
                    <a:pt x="3550" y="9381"/>
                  </a:lnTo>
                  <a:lnTo>
                    <a:pt x="3322" y="9985"/>
                  </a:lnTo>
                  <a:lnTo>
                    <a:pt x="3105" y="10596"/>
                  </a:lnTo>
                  <a:lnTo>
                    <a:pt x="2898" y="11216"/>
                  </a:lnTo>
                  <a:lnTo>
                    <a:pt x="2696" y="11843"/>
                  </a:lnTo>
                  <a:lnTo>
                    <a:pt x="2516" y="12479"/>
                  </a:lnTo>
                  <a:lnTo>
                    <a:pt x="2335" y="13114"/>
                  </a:lnTo>
                  <a:lnTo>
                    <a:pt x="2165" y="13750"/>
                  </a:lnTo>
                  <a:lnTo>
                    <a:pt x="1996" y="14394"/>
                  </a:lnTo>
                  <a:lnTo>
                    <a:pt x="1836" y="15045"/>
                  </a:lnTo>
                  <a:lnTo>
                    <a:pt x="1677" y="15689"/>
                  </a:lnTo>
                  <a:lnTo>
                    <a:pt x="1523" y="16340"/>
                  </a:lnTo>
                  <a:lnTo>
                    <a:pt x="1380" y="17000"/>
                  </a:lnTo>
                  <a:lnTo>
                    <a:pt x="1237" y="17652"/>
                  </a:lnTo>
                  <a:lnTo>
                    <a:pt x="1099" y="18311"/>
                  </a:lnTo>
                  <a:lnTo>
                    <a:pt x="966" y="18971"/>
                  </a:lnTo>
                  <a:lnTo>
                    <a:pt x="839" y="19639"/>
                  </a:lnTo>
                  <a:lnTo>
                    <a:pt x="717" y="20307"/>
                  </a:lnTo>
                  <a:lnTo>
                    <a:pt x="600" y="20974"/>
                  </a:lnTo>
                  <a:lnTo>
                    <a:pt x="489" y="21642"/>
                  </a:lnTo>
                  <a:lnTo>
                    <a:pt x="382" y="22318"/>
                  </a:lnTo>
                  <a:lnTo>
                    <a:pt x="335" y="22591"/>
                  </a:lnTo>
                  <a:lnTo>
                    <a:pt x="287" y="22873"/>
                  </a:lnTo>
                  <a:lnTo>
                    <a:pt x="239" y="23155"/>
                  </a:lnTo>
                  <a:lnTo>
                    <a:pt x="202" y="23436"/>
                  </a:lnTo>
                  <a:lnTo>
                    <a:pt x="165" y="23718"/>
                  </a:lnTo>
                  <a:lnTo>
                    <a:pt x="133" y="23999"/>
                  </a:lnTo>
                  <a:lnTo>
                    <a:pt x="101" y="24281"/>
                  </a:lnTo>
                  <a:lnTo>
                    <a:pt x="75" y="24562"/>
                  </a:lnTo>
                  <a:lnTo>
                    <a:pt x="53" y="24852"/>
                  </a:lnTo>
                  <a:lnTo>
                    <a:pt x="37" y="25134"/>
                  </a:lnTo>
                  <a:lnTo>
                    <a:pt x="22" y="25423"/>
                  </a:lnTo>
                  <a:lnTo>
                    <a:pt x="11" y="25713"/>
                  </a:lnTo>
                  <a:lnTo>
                    <a:pt x="0" y="25995"/>
                  </a:lnTo>
                  <a:lnTo>
                    <a:pt x="0" y="26284"/>
                  </a:lnTo>
                  <a:lnTo>
                    <a:pt x="0" y="26574"/>
                  </a:lnTo>
                  <a:lnTo>
                    <a:pt x="0" y="26863"/>
                  </a:lnTo>
                  <a:lnTo>
                    <a:pt x="128" y="26324"/>
                  </a:lnTo>
                  <a:lnTo>
                    <a:pt x="244" y="25785"/>
                  </a:lnTo>
                  <a:lnTo>
                    <a:pt x="361" y="25238"/>
                  </a:lnTo>
                  <a:lnTo>
                    <a:pt x="467" y="24691"/>
                  </a:lnTo>
                  <a:lnTo>
                    <a:pt x="568" y="24144"/>
                  </a:lnTo>
                  <a:lnTo>
                    <a:pt x="664" y="23597"/>
                  </a:lnTo>
                  <a:lnTo>
                    <a:pt x="754" y="23042"/>
                  </a:lnTo>
                  <a:lnTo>
                    <a:pt x="839" y="22487"/>
                  </a:lnTo>
                  <a:lnTo>
                    <a:pt x="971" y="21835"/>
                  </a:lnTo>
                  <a:lnTo>
                    <a:pt x="1099" y="21184"/>
                  </a:lnTo>
                  <a:lnTo>
                    <a:pt x="1237" y="20540"/>
                  </a:lnTo>
                  <a:lnTo>
                    <a:pt x="1375" y="19888"/>
                  </a:lnTo>
                  <a:lnTo>
                    <a:pt x="1513" y="19245"/>
                  </a:lnTo>
                  <a:lnTo>
                    <a:pt x="1661" y="18601"/>
                  </a:lnTo>
                  <a:lnTo>
                    <a:pt x="1810" y="17957"/>
                  </a:lnTo>
                  <a:lnTo>
                    <a:pt x="1958" y="17322"/>
                  </a:lnTo>
                  <a:lnTo>
                    <a:pt x="2118" y="16678"/>
                  </a:lnTo>
                  <a:lnTo>
                    <a:pt x="2272" y="16043"/>
                  </a:lnTo>
                  <a:lnTo>
                    <a:pt x="2436" y="15407"/>
                  </a:lnTo>
                  <a:lnTo>
                    <a:pt x="2601" y="14780"/>
                  </a:lnTo>
                  <a:lnTo>
                    <a:pt x="2770" y="14144"/>
                  </a:lnTo>
                  <a:lnTo>
                    <a:pt x="2940" y="13517"/>
                  </a:lnTo>
                  <a:lnTo>
                    <a:pt x="3115" y="12889"/>
                  </a:lnTo>
                  <a:lnTo>
                    <a:pt x="3290" y="12262"/>
                  </a:lnTo>
                  <a:lnTo>
                    <a:pt x="3492" y="11658"/>
                  </a:lnTo>
                  <a:lnTo>
                    <a:pt x="3694" y="11055"/>
                  </a:lnTo>
                  <a:lnTo>
                    <a:pt x="3906" y="10459"/>
                  </a:lnTo>
                  <a:lnTo>
                    <a:pt x="4123" y="9864"/>
                  </a:lnTo>
                  <a:lnTo>
                    <a:pt x="4346" y="9277"/>
                  </a:lnTo>
                  <a:lnTo>
                    <a:pt x="4580" y="8698"/>
                  </a:lnTo>
                  <a:lnTo>
                    <a:pt x="4819" y="8126"/>
                  </a:lnTo>
                  <a:lnTo>
                    <a:pt x="5063" y="7563"/>
                  </a:lnTo>
                  <a:lnTo>
                    <a:pt x="5312" y="7000"/>
                  </a:lnTo>
                  <a:lnTo>
                    <a:pt x="5567" y="6445"/>
                  </a:lnTo>
                  <a:lnTo>
                    <a:pt x="5832" y="5898"/>
                  </a:lnTo>
                  <a:lnTo>
                    <a:pt x="6103" y="5359"/>
                  </a:lnTo>
                  <a:lnTo>
                    <a:pt x="6379" y="4828"/>
                  </a:lnTo>
                  <a:lnTo>
                    <a:pt x="6660" y="4305"/>
                  </a:lnTo>
                  <a:lnTo>
                    <a:pt x="6947" y="3782"/>
                  </a:lnTo>
                  <a:lnTo>
                    <a:pt x="7244" y="3275"/>
                  </a:lnTo>
                  <a:lnTo>
                    <a:pt x="7467" y="2897"/>
                  </a:lnTo>
                  <a:lnTo>
                    <a:pt x="7679" y="2543"/>
                  </a:lnTo>
                  <a:lnTo>
                    <a:pt x="7886" y="2213"/>
                  </a:lnTo>
                  <a:lnTo>
                    <a:pt x="8082" y="1900"/>
                  </a:lnTo>
                  <a:lnTo>
                    <a:pt x="8443" y="1361"/>
                  </a:lnTo>
                  <a:lnTo>
                    <a:pt x="8745" y="910"/>
                  </a:lnTo>
                  <a:lnTo>
                    <a:pt x="8995" y="548"/>
                  </a:lnTo>
                  <a:lnTo>
                    <a:pt x="9175" y="274"/>
                  </a:lnTo>
                  <a:lnTo>
                    <a:pt x="9239" y="170"/>
                  </a:lnTo>
                  <a:lnTo>
                    <a:pt x="9281" y="89"/>
                  </a:lnTo>
                  <a:lnTo>
                    <a:pt x="9303" y="33"/>
                  </a:lnTo>
                  <a:lnTo>
                    <a:pt x="9303" y="17"/>
                  </a:lnTo>
                  <a:lnTo>
                    <a:pt x="9303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137aa9371db_1_35"/>
            <p:cNvSpPr/>
            <p:nvPr/>
          </p:nvSpPr>
          <p:spPr>
            <a:xfrm>
              <a:off x="2324750" y="-7704175"/>
              <a:ext cx="3003250" cy="3317200"/>
            </a:xfrm>
            <a:custGeom>
              <a:avLst/>
              <a:gdLst/>
              <a:ahLst/>
              <a:cxnLst/>
              <a:rect l="l" t="t" r="r" b="b"/>
              <a:pathLst>
                <a:path w="120130" h="132688" extrusionOk="0">
                  <a:moveTo>
                    <a:pt x="59429" y="0"/>
                  </a:moveTo>
                  <a:lnTo>
                    <a:pt x="58367" y="16"/>
                  </a:lnTo>
                  <a:lnTo>
                    <a:pt x="57253" y="48"/>
                  </a:lnTo>
                  <a:lnTo>
                    <a:pt x="56154" y="97"/>
                  </a:lnTo>
                  <a:lnTo>
                    <a:pt x="55072" y="169"/>
                  </a:lnTo>
                  <a:lnTo>
                    <a:pt x="54005" y="250"/>
                  </a:lnTo>
                  <a:lnTo>
                    <a:pt x="52949" y="354"/>
                  </a:lnTo>
                  <a:lnTo>
                    <a:pt x="51904" y="475"/>
                  </a:lnTo>
                  <a:lnTo>
                    <a:pt x="50874" y="612"/>
                  </a:lnTo>
                  <a:lnTo>
                    <a:pt x="49861" y="764"/>
                  </a:lnTo>
                  <a:lnTo>
                    <a:pt x="48858" y="933"/>
                  </a:lnTo>
                  <a:lnTo>
                    <a:pt x="47871" y="1118"/>
                  </a:lnTo>
                  <a:lnTo>
                    <a:pt x="46895" y="1320"/>
                  </a:lnTo>
                  <a:lnTo>
                    <a:pt x="45934" y="1537"/>
                  </a:lnTo>
                  <a:lnTo>
                    <a:pt x="44990" y="1770"/>
                  </a:lnTo>
                  <a:lnTo>
                    <a:pt x="44050" y="2011"/>
                  </a:lnTo>
                  <a:lnTo>
                    <a:pt x="43127" y="2277"/>
                  </a:lnTo>
                  <a:lnTo>
                    <a:pt x="42219" y="2550"/>
                  </a:lnTo>
                  <a:lnTo>
                    <a:pt x="41323" y="2848"/>
                  </a:lnTo>
                  <a:lnTo>
                    <a:pt x="40437" y="3154"/>
                  </a:lnTo>
                  <a:lnTo>
                    <a:pt x="39566" y="3468"/>
                  </a:lnTo>
                  <a:lnTo>
                    <a:pt x="38707" y="3805"/>
                  </a:lnTo>
                  <a:lnTo>
                    <a:pt x="37863" y="4151"/>
                  </a:lnTo>
                  <a:lnTo>
                    <a:pt x="37024" y="4513"/>
                  </a:lnTo>
                  <a:lnTo>
                    <a:pt x="36202" y="4884"/>
                  </a:lnTo>
                  <a:lnTo>
                    <a:pt x="35395" y="5270"/>
                  </a:lnTo>
                  <a:lnTo>
                    <a:pt x="34594" y="5672"/>
                  </a:lnTo>
                  <a:lnTo>
                    <a:pt x="33809" y="6082"/>
                  </a:lnTo>
                  <a:lnTo>
                    <a:pt x="33034" y="6509"/>
                  </a:lnTo>
                  <a:lnTo>
                    <a:pt x="32275" y="6943"/>
                  </a:lnTo>
                  <a:lnTo>
                    <a:pt x="31522" y="7394"/>
                  </a:lnTo>
                  <a:lnTo>
                    <a:pt x="30784" y="7852"/>
                  </a:lnTo>
                  <a:lnTo>
                    <a:pt x="30057" y="8327"/>
                  </a:lnTo>
                  <a:lnTo>
                    <a:pt x="29341" y="8810"/>
                  </a:lnTo>
                  <a:lnTo>
                    <a:pt x="28635" y="9308"/>
                  </a:lnTo>
                  <a:lnTo>
                    <a:pt x="27940" y="9815"/>
                  </a:lnTo>
                  <a:lnTo>
                    <a:pt x="27260" y="10330"/>
                  </a:lnTo>
                  <a:lnTo>
                    <a:pt x="26586" y="10853"/>
                  </a:lnTo>
                  <a:lnTo>
                    <a:pt x="25928" y="11392"/>
                  </a:lnTo>
                  <a:lnTo>
                    <a:pt x="25276" y="11939"/>
                  </a:lnTo>
                  <a:lnTo>
                    <a:pt x="24639" y="12494"/>
                  </a:lnTo>
                  <a:lnTo>
                    <a:pt x="24013" y="13065"/>
                  </a:lnTo>
                  <a:lnTo>
                    <a:pt x="23392" y="13637"/>
                  </a:lnTo>
                  <a:lnTo>
                    <a:pt x="22787" y="14224"/>
                  </a:lnTo>
                  <a:lnTo>
                    <a:pt x="22187" y="14819"/>
                  </a:lnTo>
                  <a:lnTo>
                    <a:pt x="21604" y="15423"/>
                  </a:lnTo>
                  <a:lnTo>
                    <a:pt x="21031" y="16034"/>
                  </a:lnTo>
                  <a:lnTo>
                    <a:pt x="20463" y="16653"/>
                  </a:lnTo>
                  <a:lnTo>
                    <a:pt x="19906" y="17281"/>
                  </a:lnTo>
                  <a:lnTo>
                    <a:pt x="19359" y="17917"/>
                  </a:lnTo>
                  <a:lnTo>
                    <a:pt x="18823" y="18552"/>
                  </a:lnTo>
                  <a:lnTo>
                    <a:pt x="18298" y="19204"/>
                  </a:lnTo>
                  <a:lnTo>
                    <a:pt x="17783" y="19863"/>
                  </a:lnTo>
                  <a:lnTo>
                    <a:pt x="17279" y="20531"/>
                  </a:lnTo>
                  <a:lnTo>
                    <a:pt x="16780" y="21199"/>
                  </a:lnTo>
                  <a:lnTo>
                    <a:pt x="16292" y="21883"/>
                  </a:lnTo>
                  <a:lnTo>
                    <a:pt x="15814" y="22567"/>
                  </a:lnTo>
                  <a:lnTo>
                    <a:pt x="15342" y="23258"/>
                  </a:lnTo>
                  <a:lnTo>
                    <a:pt x="14886" y="23950"/>
                  </a:lnTo>
                  <a:lnTo>
                    <a:pt x="14434" y="24650"/>
                  </a:lnTo>
                  <a:lnTo>
                    <a:pt x="13994" y="25358"/>
                  </a:lnTo>
                  <a:lnTo>
                    <a:pt x="13559" y="26074"/>
                  </a:lnTo>
                  <a:lnTo>
                    <a:pt x="13134" y="26790"/>
                  </a:lnTo>
                  <a:lnTo>
                    <a:pt x="12720" y="27514"/>
                  </a:lnTo>
                  <a:lnTo>
                    <a:pt x="12312" y="28246"/>
                  </a:lnTo>
                  <a:lnTo>
                    <a:pt x="11914" y="28979"/>
                  </a:lnTo>
                  <a:lnTo>
                    <a:pt x="11527" y="29711"/>
                  </a:lnTo>
                  <a:lnTo>
                    <a:pt x="11144" y="30451"/>
                  </a:lnTo>
                  <a:lnTo>
                    <a:pt x="10773" y="31199"/>
                  </a:lnTo>
                  <a:lnTo>
                    <a:pt x="10407" y="31947"/>
                  </a:lnTo>
                  <a:lnTo>
                    <a:pt x="10051" y="32695"/>
                  </a:lnTo>
                  <a:lnTo>
                    <a:pt x="9701" y="33452"/>
                  </a:lnTo>
                  <a:lnTo>
                    <a:pt x="9361" y="34208"/>
                  </a:lnTo>
                  <a:lnTo>
                    <a:pt x="9027" y="34972"/>
                  </a:lnTo>
                  <a:lnTo>
                    <a:pt x="8703" y="35736"/>
                  </a:lnTo>
                  <a:lnTo>
                    <a:pt x="8385" y="36501"/>
                  </a:lnTo>
                  <a:lnTo>
                    <a:pt x="8077" y="37265"/>
                  </a:lnTo>
                  <a:lnTo>
                    <a:pt x="7775" y="38037"/>
                  </a:lnTo>
                  <a:lnTo>
                    <a:pt x="7478" y="38802"/>
                  </a:lnTo>
                  <a:lnTo>
                    <a:pt x="7191" y="39574"/>
                  </a:lnTo>
                  <a:lnTo>
                    <a:pt x="6910" y="40346"/>
                  </a:lnTo>
                  <a:lnTo>
                    <a:pt x="6634" y="41127"/>
                  </a:lnTo>
                  <a:lnTo>
                    <a:pt x="6369" y="41899"/>
                  </a:lnTo>
                  <a:lnTo>
                    <a:pt x="6109" y="42671"/>
                  </a:lnTo>
                  <a:lnTo>
                    <a:pt x="5859" y="43452"/>
                  </a:lnTo>
                  <a:lnTo>
                    <a:pt x="5610" y="44224"/>
                  </a:lnTo>
                  <a:lnTo>
                    <a:pt x="5371" y="45004"/>
                  </a:lnTo>
                  <a:lnTo>
                    <a:pt x="5137" y="45777"/>
                  </a:lnTo>
                  <a:lnTo>
                    <a:pt x="4915" y="46557"/>
                  </a:lnTo>
                  <a:lnTo>
                    <a:pt x="4692" y="47329"/>
                  </a:lnTo>
                  <a:lnTo>
                    <a:pt x="4479" y="48102"/>
                  </a:lnTo>
                  <a:lnTo>
                    <a:pt x="4272" y="48874"/>
                  </a:lnTo>
                  <a:lnTo>
                    <a:pt x="4071" y="49646"/>
                  </a:lnTo>
                  <a:lnTo>
                    <a:pt x="3874" y="50419"/>
                  </a:lnTo>
                  <a:lnTo>
                    <a:pt x="3689" y="51183"/>
                  </a:lnTo>
                  <a:lnTo>
                    <a:pt x="3503" y="51947"/>
                  </a:lnTo>
                  <a:lnTo>
                    <a:pt x="3328" y="52711"/>
                  </a:lnTo>
                  <a:lnTo>
                    <a:pt x="3153" y="53476"/>
                  </a:lnTo>
                  <a:lnTo>
                    <a:pt x="2988" y="54232"/>
                  </a:lnTo>
                  <a:lnTo>
                    <a:pt x="2829" y="54988"/>
                  </a:lnTo>
                  <a:lnTo>
                    <a:pt x="2670" y="55744"/>
                  </a:lnTo>
                  <a:lnTo>
                    <a:pt x="2521" y="56493"/>
                  </a:lnTo>
                  <a:lnTo>
                    <a:pt x="2378" y="57241"/>
                  </a:lnTo>
                  <a:lnTo>
                    <a:pt x="2240" y="57981"/>
                  </a:lnTo>
                  <a:lnTo>
                    <a:pt x="2102" y="58721"/>
                  </a:lnTo>
                  <a:lnTo>
                    <a:pt x="1975" y="59453"/>
                  </a:lnTo>
                  <a:lnTo>
                    <a:pt x="1847" y="60177"/>
                  </a:lnTo>
                  <a:lnTo>
                    <a:pt x="1731" y="60909"/>
                  </a:lnTo>
                  <a:lnTo>
                    <a:pt x="1614" y="61625"/>
                  </a:lnTo>
                  <a:lnTo>
                    <a:pt x="1502" y="62341"/>
                  </a:lnTo>
                  <a:lnTo>
                    <a:pt x="1396" y="63049"/>
                  </a:lnTo>
                  <a:lnTo>
                    <a:pt x="1296" y="63757"/>
                  </a:lnTo>
                  <a:lnTo>
                    <a:pt x="1200" y="64457"/>
                  </a:lnTo>
                  <a:lnTo>
                    <a:pt x="1104" y="65149"/>
                  </a:lnTo>
                  <a:lnTo>
                    <a:pt x="1014" y="65833"/>
                  </a:lnTo>
                  <a:lnTo>
                    <a:pt x="929" y="66517"/>
                  </a:lnTo>
                  <a:lnTo>
                    <a:pt x="775" y="67860"/>
                  </a:lnTo>
                  <a:lnTo>
                    <a:pt x="632" y="69172"/>
                  </a:lnTo>
                  <a:lnTo>
                    <a:pt x="500" y="70459"/>
                  </a:lnTo>
                  <a:lnTo>
                    <a:pt x="388" y="71714"/>
                  </a:lnTo>
                  <a:lnTo>
                    <a:pt x="287" y="72929"/>
                  </a:lnTo>
                  <a:lnTo>
                    <a:pt x="197" y="74119"/>
                  </a:lnTo>
                  <a:lnTo>
                    <a:pt x="117" y="75270"/>
                  </a:lnTo>
                  <a:lnTo>
                    <a:pt x="91" y="75736"/>
                  </a:lnTo>
                  <a:lnTo>
                    <a:pt x="64" y="76203"/>
                  </a:lnTo>
                  <a:lnTo>
                    <a:pt x="43" y="76670"/>
                  </a:lnTo>
                  <a:lnTo>
                    <a:pt x="27" y="77136"/>
                  </a:lnTo>
                  <a:lnTo>
                    <a:pt x="17" y="77603"/>
                  </a:lnTo>
                  <a:lnTo>
                    <a:pt x="6" y="78070"/>
                  </a:lnTo>
                  <a:lnTo>
                    <a:pt x="1" y="78536"/>
                  </a:lnTo>
                  <a:lnTo>
                    <a:pt x="1" y="79003"/>
                  </a:lnTo>
                  <a:lnTo>
                    <a:pt x="1" y="79469"/>
                  </a:lnTo>
                  <a:lnTo>
                    <a:pt x="6" y="79936"/>
                  </a:lnTo>
                  <a:lnTo>
                    <a:pt x="17" y="80395"/>
                  </a:lnTo>
                  <a:lnTo>
                    <a:pt x="33" y="80861"/>
                  </a:lnTo>
                  <a:lnTo>
                    <a:pt x="48" y="81328"/>
                  </a:lnTo>
                  <a:lnTo>
                    <a:pt x="70" y="81786"/>
                  </a:lnTo>
                  <a:lnTo>
                    <a:pt x="96" y="82245"/>
                  </a:lnTo>
                  <a:lnTo>
                    <a:pt x="123" y="82712"/>
                  </a:lnTo>
                  <a:lnTo>
                    <a:pt x="155" y="83170"/>
                  </a:lnTo>
                  <a:lnTo>
                    <a:pt x="192" y="83629"/>
                  </a:lnTo>
                  <a:lnTo>
                    <a:pt x="229" y="84087"/>
                  </a:lnTo>
                  <a:lnTo>
                    <a:pt x="277" y="84546"/>
                  </a:lnTo>
                  <a:lnTo>
                    <a:pt x="319" y="84996"/>
                  </a:lnTo>
                  <a:lnTo>
                    <a:pt x="372" y="85455"/>
                  </a:lnTo>
                  <a:lnTo>
                    <a:pt x="425" y="85913"/>
                  </a:lnTo>
                  <a:lnTo>
                    <a:pt x="484" y="86364"/>
                  </a:lnTo>
                  <a:lnTo>
                    <a:pt x="547" y="86815"/>
                  </a:lnTo>
                  <a:lnTo>
                    <a:pt x="611" y="87265"/>
                  </a:lnTo>
                  <a:lnTo>
                    <a:pt x="680" y="87716"/>
                  </a:lnTo>
                  <a:lnTo>
                    <a:pt x="754" y="88158"/>
                  </a:lnTo>
                  <a:lnTo>
                    <a:pt x="829" y="88609"/>
                  </a:lnTo>
                  <a:lnTo>
                    <a:pt x="908" y="89051"/>
                  </a:lnTo>
                  <a:lnTo>
                    <a:pt x="993" y="89494"/>
                  </a:lnTo>
                  <a:lnTo>
                    <a:pt x="1078" y="89936"/>
                  </a:lnTo>
                  <a:lnTo>
                    <a:pt x="1168" y="90378"/>
                  </a:lnTo>
                  <a:lnTo>
                    <a:pt x="1264" y="90813"/>
                  </a:lnTo>
                  <a:lnTo>
                    <a:pt x="1359" y="91247"/>
                  </a:lnTo>
                  <a:lnTo>
                    <a:pt x="1460" y="91682"/>
                  </a:lnTo>
                  <a:lnTo>
                    <a:pt x="1566" y="92116"/>
                  </a:lnTo>
                  <a:lnTo>
                    <a:pt x="1672" y="92551"/>
                  </a:lnTo>
                  <a:lnTo>
                    <a:pt x="1784" y="92977"/>
                  </a:lnTo>
                  <a:lnTo>
                    <a:pt x="1900" y="93403"/>
                  </a:lnTo>
                  <a:lnTo>
                    <a:pt x="2017" y="93830"/>
                  </a:lnTo>
                  <a:lnTo>
                    <a:pt x="2139" y="94248"/>
                  </a:lnTo>
                  <a:lnTo>
                    <a:pt x="2267" y="94675"/>
                  </a:lnTo>
                  <a:lnTo>
                    <a:pt x="2394" y="95093"/>
                  </a:lnTo>
                  <a:lnTo>
                    <a:pt x="2527" y="95511"/>
                  </a:lnTo>
                  <a:lnTo>
                    <a:pt x="2665" y="95922"/>
                  </a:lnTo>
                  <a:lnTo>
                    <a:pt x="2803" y="96332"/>
                  </a:lnTo>
                  <a:lnTo>
                    <a:pt x="2946" y="96742"/>
                  </a:lnTo>
                  <a:lnTo>
                    <a:pt x="3094" y="97152"/>
                  </a:lnTo>
                  <a:lnTo>
                    <a:pt x="3243" y="97555"/>
                  </a:lnTo>
                  <a:lnTo>
                    <a:pt x="3392" y="97957"/>
                  </a:lnTo>
                  <a:lnTo>
                    <a:pt x="3551" y="98351"/>
                  </a:lnTo>
                  <a:lnTo>
                    <a:pt x="3710" y="98753"/>
                  </a:lnTo>
                  <a:lnTo>
                    <a:pt x="3874" y="99140"/>
                  </a:lnTo>
                  <a:lnTo>
                    <a:pt x="4039" y="99534"/>
                  </a:lnTo>
                  <a:lnTo>
                    <a:pt x="4209" y="99920"/>
                  </a:lnTo>
                  <a:lnTo>
                    <a:pt x="4379" y="100306"/>
                  </a:lnTo>
                  <a:lnTo>
                    <a:pt x="4559" y="100692"/>
                  </a:lnTo>
                  <a:lnTo>
                    <a:pt x="4734" y="101070"/>
                  </a:lnTo>
                  <a:lnTo>
                    <a:pt x="4920" y="101449"/>
                  </a:lnTo>
                  <a:lnTo>
                    <a:pt x="5106" y="101819"/>
                  </a:lnTo>
                  <a:lnTo>
                    <a:pt x="5297" y="102189"/>
                  </a:lnTo>
                  <a:lnTo>
                    <a:pt x="5488" y="102559"/>
                  </a:lnTo>
                  <a:lnTo>
                    <a:pt x="5684" y="102921"/>
                  </a:lnTo>
                  <a:lnTo>
                    <a:pt x="6018" y="103532"/>
                  </a:lnTo>
                  <a:lnTo>
                    <a:pt x="6374" y="104152"/>
                  </a:lnTo>
                  <a:lnTo>
                    <a:pt x="6735" y="104771"/>
                  </a:lnTo>
                  <a:lnTo>
                    <a:pt x="7106" y="105399"/>
                  </a:lnTo>
                  <a:lnTo>
                    <a:pt x="7494" y="106026"/>
                  </a:lnTo>
                  <a:lnTo>
                    <a:pt x="7897" y="106662"/>
                  </a:lnTo>
                  <a:lnTo>
                    <a:pt x="8305" y="107297"/>
                  </a:lnTo>
                  <a:lnTo>
                    <a:pt x="8735" y="107933"/>
                  </a:lnTo>
                  <a:lnTo>
                    <a:pt x="9170" y="108568"/>
                  </a:lnTo>
                  <a:lnTo>
                    <a:pt x="9621" y="109212"/>
                  </a:lnTo>
                  <a:lnTo>
                    <a:pt x="10088" y="109856"/>
                  </a:lnTo>
                  <a:lnTo>
                    <a:pt x="10566" y="110491"/>
                  </a:lnTo>
                  <a:lnTo>
                    <a:pt x="11060" y="111135"/>
                  </a:lnTo>
                  <a:lnTo>
                    <a:pt x="11564" y="111778"/>
                  </a:lnTo>
                  <a:lnTo>
                    <a:pt x="12084" y="112422"/>
                  </a:lnTo>
                  <a:lnTo>
                    <a:pt x="12620" y="113058"/>
                  </a:lnTo>
                  <a:lnTo>
                    <a:pt x="13166" y="113693"/>
                  </a:lnTo>
                  <a:lnTo>
                    <a:pt x="13734" y="114329"/>
                  </a:lnTo>
                  <a:lnTo>
                    <a:pt x="14307" y="114956"/>
                  </a:lnTo>
                  <a:lnTo>
                    <a:pt x="14901" y="115584"/>
                  </a:lnTo>
                  <a:lnTo>
                    <a:pt x="15512" y="116211"/>
                  </a:lnTo>
                  <a:lnTo>
                    <a:pt x="16133" y="116831"/>
                  </a:lnTo>
                  <a:lnTo>
                    <a:pt x="16775" y="117442"/>
                  </a:lnTo>
                  <a:lnTo>
                    <a:pt x="17427" y="118054"/>
                  </a:lnTo>
                  <a:lnTo>
                    <a:pt x="18096" y="118657"/>
                  </a:lnTo>
                  <a:lnTo>
                    <a:pt x="18786" y="119260"/>
                  </a:lnTo>
                  <a:lnTo>
                    <a:pt x="19486" y="119848"/>
                  </a:lnTo>
                  <a:lnTo>
                    <a:pt x="20208" y="120435"/>
                  </a:lnTo>
                  <a:lnTo>
                    <a:pt x="20940" y="121006"/>
                  </a:lnTo>
                  <a:lnTo>
                    <a:pt x="21694" y="121577"/>
                  </a:lnTo>
                  <a:lnTo>
                    <a:pt x="22463" y="122132"/>
                  </a:lnTo>
                  <a:lnTo>
                    <a:pt x="22851" y="122414"/>
                  </a:lnTo>
                  <a:lnTo>
                    <a:pt x="23249" y="122687"/>
                  </a:lnTo>
                  <a:lnTo>
                    <a:pt x="23647" y="122961"/>
                  </a:lnTo>
                  <a:lnTo>
                    <a:pt x="24050" y="123227"/>
                  </a:lnTo>
                  <a:lnTo>
                    <a:pt x="24459" y="123492"/>
                  </a:lnTo>
                  <a:lnTo>
                    <a:pt x="24867" y="123757"/>
                  </a:lnTo>
                  <a:lnTo>
                    <a:pt x="25286" y="124015"/>
                  </a:lnTo>
                  <a:lnTo>
                    <a:pt x="25706" y="124280"/>
                  </a:lnTo>
                  <a:lnTo>
                    <a:pt x="26130" y="124530"/>
                  </a:lnTo>
                  <a:lnTo>
                    <a:pt x="26560" y="124787"/>
                  </a:lnTo>
                  <a:lnTo>
                    <a:pt x="26995" y="125037"/>
                  </a:lnTo>
                  <a:lnTo>
                    <a:pt x="27435" y="125286"/>
                  </a:lnTo>
                  <a:lnTo>
                    <a:pt x="27876" y="125527"/>
                  </a:lnTo>
                  <a:lnTo>
                    <a:pt x="28327" y="125769"/>
                  </a:lnTo>
                  <a:lnTo>
                    <a:pt x="28778" y="126010"/>
                  </a:lnTo>
                  <a:lnTo>
                    <a:pt x="29234" y="126243"/>
                  </a:lnTo>
                  <a:lnTo>
                    <a:pt x="29696" y="126477"/>
                  </a:lnTo>
                  <a:lnTo>
                    <a:pt x="30163" y="126702"/>
                  </a:lnTo>
                  <a:lnTo>
                    <a:pt x="30635" y="126927"/>
                  </a:lnTo>
                  <a:lnTo>
                    <a:pt x="31108" y="127153"/>
                  </a:lnTo>
                  <a:lnTo>
                    <a:pt x="31591" y="127370"/>
                  </a:lnTo>
                  <a:lnTo>
                    <a:pt x="32073" y="127587"/>
                  </a:lnTo>
                  <a:lnTo>
                    <a:pt x="32562" y="127796"/>
                  </a:lnTo>
                  <a:lnTo>
                    <a:pt x="33055" y="128005"/>
                  </a:lnTo>
                  <a:lnTo>
                    <a:pt x="33554" y="128214"/>
                  </a:lnTo>
                  <a:lnTo>
                    <a:pt x="34058" y="128408"/>
                  </a:lnTo>
                  <a:lnTo>
                    <a:pt x="34567" y="128609"/>
                  </a:lnTo>
                  <a:lnTo>
                    <a:pt x="35082" y="128802"/>
                  </a:lnTo>
                  <a:lnTo>
                    <a:pt x="35597" y="128987"/>
                  </a:lnTo>
                  <a:lnTo>
                    <a:pt x="36122" y="129172"/>
                  </a:lnTo>
                  <a:lnTo>
                    <a:pt x="36648" y="129357"/>
                  </a:lnTo>
                  <a:lnTo>
                    <a:pt x="37184" y="129534"/>
                  </a:lnTo>
                  <a:lnTo>
                    <a:pt x="37720" y="129703"/>
                  </a:lnTo>
                  <a:lnTo>
                    <a:pt x="38261" y="129872"/>
                  </a:lnTo>
                  <a:lnTo>
                    <a:pt x="38813" y="130041"/>
                  </a:lnTo>
                  <a:lnTo>
                    <a:pt x="39365" y="130202"/>
                  </a:lnTo>
                  <a:lnTo>
                    <a:pt x="39922" y="130354"/>
                  </a:lnTo>
                  <a:lnTo>
                    <a:pt x="40484" y="130507"/>
                  </a:lnTo>
                  <a:lnTo>
                    <a:pt x="41052" y="130652"/>
                  </a:lnTo>
                  <a:lnTo>
                    <a:pt x="41625" y="130789"/>
                  </a:lnTo>
                  <a:lnTo>
                    <a:pt x="42204" y="130934"/>
                  </a:lnTo>
                  <a:lnTo>
                    <a:pt x="42782" y="131062"/>
                  </a:lnTo>
                  <a:lnTo>
                    <a:pt x="43371" y="131191"/>
                  </a:lnTo>
                  <a:lnTo>
                    <a:pt x="43965" y="131312"/>
                  </a:lnTo>
                  <a:lnTo>
                    <a:pt x="44565" y="131432"/>
                  </a:lnTo>
                  <a:lnTo>
                    <a:pt x="45170" y="131545"/>
                  </a:lnTo>
                  <a:lnTo>
                    <a:pt x="45775" y="131658"/>
                  </a:lnTo>
                  <a:lnTo>
                    <a:pt x="46390" y="131754"/>
                  </a:lnTo>
                  <a:lnTo>
                    <a:pt x="47011" y="131859"/>
                  </a:lnTo>
                  <a:lnTo>
                    <a:pt x="47637" y="131947"/>
                  </a:lnTo>
                  <a:lnTo>
                    <a:pt x="48264" y="132036"/>
                  </a:lnTo>
                  <a:lnTo>
                    <a:pt x="48900" y="132116"/>
                  </a:lnTo>
                  <a:lnTo>
                    <a:pt x="49543" y="132197"/>
                  </a:lnTo>
                  <a:lnTo>
                    <a:pt x="50185" y="132269"/>
                  </a:lnTo>
                  <a:lnTo>
                    <a:pt x="50837" y="132334"/>
                  </a:lnTo>
                  <a:lnTo>
                    <a:pt x="51495" y="132398"/>
                  </a:lnTo>
                  <a:lnTo>
                    <a:pt x="52159" y="132454"/>
                  </a:lnTo>
                  <a:lnTo>
                    <a:pt x="52827" y="132502"/>
                  </a:lnTo>
                  <a:lnTo>
                    <a:pt x="53501" y="132543"/>
                  </a:lnTo>
                  <a:lnTo>
                    <a:pt x="54175" y="132583"/>
                  </a:lnTo>
                  <a:lnTo>
                    <a:pt x="54860" y="132615"/>
                  </a:lnTo>
                  <a:lnTo>
                    <a:pt x="55550" y="132639"/>
                  </a:lnTo>
                  <a:lnTo>
                    <a:pt x="56245" y="132663"/>
                  </a:lnTo>
                  <a:lnTo>
                    <a:pt x="56950" y="132679"/>
                  </a:lnTo>
                  <a:lnTo>
                    <a:pt x="57656" y="132688"/>
                  </a:lnTo>
                  <a:lnTo>
                    <a:pt x="59073" y="132688"/>
                  </a:lnTo>
                  <a:lnTo>
                    <a:pt x="59774" y="132679"/>
                  </a:lnTo>
                  <a:lnTo>
                    <a:pt x="60469" y="132663"/>
                  </a:lnTo>
                  <a:lnTo>
                    <a:pt x="61159" y="132647"/>
                  </a:lnTo>
                  <a:lnTo>
                    <a:pt x="61843" y="132623"/>
                  </a:lnTo>
                  <a:lnTo>
                    <a:pt x="62522" y="132599"/>
                  </a:lnTo>
                  <a:lnTo>
                    <a:pt x="63202" y="132559"/>
                  </a:lnTo>
                  <a:lnTo>
                    <a:pt x="63870" y="132519"/>
                  </a:lnTo>
                  <a:lnTo>
                    <a:pt x="64533" y="132478"/>
                  </a:lnTo>
                  <a:lnTo>
                    <a:pt x="65197" y="132422"/>
                  </a:lnTo>
                  <a:lnTo>
                    <a:pt x="65849" y="132374"/>
                  </a:lnTo>
                  <a:lnTo>
                    <a:pt x="66502" y="132309"/>
                  </a:lnTo>
                  <a:lnTo>
                    <a:pt x="67150" y="132245"/>
                  </a:lnTo>
                  <a:lnTo>
                    <a:pt x="67786" y="132173"/>
                  </a:lnTo>
                  <a:lnTo>
                    <a:pt x="68423" y="132100"/>
                  </a:lnTo>
                  <a:lnTo>
                    <a:pt x="69055" y="132020"/>
                  </a:lnTo>
                  <a:lnTo>
                    <a:pt x="69681" y="131939"/>
                  </a:lnTo>
                  <a:lnTo>
                    <a:pt x="70302" y="131843"/>
                  </a:lnTo>
                  <a:lnTo>
                    <a:pt x="70917" y="131754"/>
                  </a:lnTo>
                  <a:lnTo>
                    <a:pt x="71533" y="131650"/>
                  </a:lnTo>
                  <a:lnTo>
                    <a:pt x="72138" y="131553"/>
                  </a:lnTo>
                  <a:lnTo>
                    <a:pt x="72737" y="131441"/>
                  </a:lnTo>
                  <a:lnTo>
                    <a:pt x="73337" y="131328"/>
                  </a:lnTo>
                  <a:lnTo>
                    <a:pt x="73931" y="131215"/>
                  </a:lnTo>
                  <a:lnTo>
                    <a:pt x="74515" y="131095"/>
                  </a:lnTo>
                  <a:lnTo>
                    <a:pt x="75099" y="130966"/>
                  </a:lnTo>
                  <a:lnTo>
                    <a:pt x="75677" y="130837"/>
                  </a:lnTo>
                  <a:lnTo>
                    <a:pt x="76256" y="130700"/>
                  </a:lnTo>
                  <a:lnTo>
                    <a:pt x="76823" y="130564"/>
                  </a:lnTo>
                  <a:lnTo>
                    <a:pt x="77386" y="130419"/>
                  </a:lnTo>
                  <a:lnTo>
                    <a:pt x="77948" y="130274"/>
                  </a:lnTo>
                  <a:lnTo>
                    <a:pt x="78506" y="130121"/>
                  </a:lnTo>
                  <a:lnTo>
                    <a:pt x="79052" y="129968"/>
                  </a:lnTo>
                  <a:lnTo>
                    <a:pt x="79599" y="129815"/>
                  </a:lnTo>
                  <a:lnTo>
                    <a:pt x="80140" y="129646"/>
                  </a:lnTo>
                  <a:lnTo>
                    <a:pt x="80681" y="129486"/>
                  </a:lnTo>
                  <a:lnTo>
                    <a:pt x="81212" y="129317"/>
                  </a:lnTo>
                  <a:lnTo>
                    <a:pt x="81743" y="129140"/>
                  </a:lnTo>
                  <a:lnTo>
                    <a:pt x="82263" y="128963"/>
                  </a:lnTo>
                  <a:lnTo>
                    <a:pt x="82783" y="128786"/>
                  </a:lnTo>
                  <a:lnTo>
                    <a:pt x="83297" y="128601"/>
                  </a:lnTo>
                  <a:lnTo>
                    <a:pt x="83812" y="128408"/>
                  </a:lnTo>
                  <a:lnTo>
                    <a:pt x="84316" y="128223"/>
                  </a:lnTo>
                  <a:lnTo>
                    <a:pt x="84820" y="128021"/>
                  </a:lnTo>
                  <a:lnTo>
                    <a:pt x="85314" y="127828"/>
                  </a:lnTo>
                  <a:lnTo>
                    <a:pt x="85807" y="127627"/>
                  </a:lnTo>
                  <a:lnTo>
                    <a:pt x="86296" y="127418"/>
                  </a:lnTo>
                  <a:lnTo>
                    <a:pt x="86784" y="127209"/>
                  </a:lnTo>
                  <a:lnTo>
                    <a:pt x="87739" y="126790"/>
                  </a:lnTo>
                  <a:lnTo>
                    <a:pt x="88678" y="126348"/>
                  </a:lnTo>
                  <a:lnTo>
                    <a:pt x="89602" y="125897"/>
                  </a:lnTo>
                  <a:lnTo>
                    <a:pt x="90504" y="125439"/>
                  </a:lnTo>
                  <a:lnTo>
                    <a:pt x="91395" y="124972"/>
                  </a:lnTo>
                  <a:lnTo>
                    <a:pt x="92265" y="124490"/>
                  </a:lnTo>
                  <a:lnTo>
                    <a:pt x="93125" y="123999"/>
                  </a:lnTo>
                  <a:lnTo>
                    <a:pt x="93963" y="123492"/>
                  </a:lnTo>
                  <a:lnTo>
                    <a:pt x="94786" y="122985"/>
                  </a:lnTo>
                  <a:lnTo>
                    <a:pt x="95593" y="122462"/>
                  </a:lnTo>
                  <a:lnTo>
                    <a:pt x="96389" y="121931"/>
                  </a:lnTo>
                  <a:lnTo>
                    <a:pt x="97163" y="121400"/>
                  </a:lnTo>
                  <a:lnTo>
                    <a:pt x="97922" y="120853"/>
                  </a:lnTo>
                  <a:lnTo>
                    <a:pt x="98670" y="120306"/>
                  </a:lnTo>
                  <a:lnTo>
                    <a:pt x="99403" y="119743"/>
                  </a:lnTo>
                  <a:lnTo>
                    <a:pt x="100114" y="119180"/>
                  </a:lnTo>
                  <a:lnTo>
                    <a:pt x="100814" y="118609"/>
                  </a:lnTo>
                  <a:lnTo>
                    <a:pt x="101504" y="118037"/>
                  </a:lnTo>
                  <a:lnTo>
                    <a:pt x="102173" y="117450"/>
                  </a:lnTo>
                  <a:lnTo>
                    <a:pt x="102831" y="116863"/>
                  </a:lnTo>
                  <a:lnTo>
                    <a:pt x="103473" y="116276"/>
                  </a:lnTo>
                  <a:lnTo>
                    <a:pt x="104099" y="115680"/>
                  </a:lnTo>
                  <a:lnTo>
                    <a:pt x="104709" y="115085"/>
                  </a:lnTo>
                  <a:lnTo>
                    <a:pt x="105309" y="114482"/>
                  </a:lnTo>
                  <a:lnTo>
                    <a:pt x="105898" y="113878"/>
                  </a:lnTo>
                  <a:lnTo>
                    <a:pt x="106466" y="113275"/>
                  </a:lnTo>
                  <a:lnTo>
                    <a:pt x="107028" y="112663"/>
                  </a:lnTo>
                  <a:lnTo>
                    <a:pt x="107569" y="112052"/>
                  </a:lnTo>
                  <a:lnTo>
                    <a:pt x="108100" y="111440"/>
                  </a:lnTo>
                  <a:lnTo>
                    <a:pt x="108620" y="110829"/>
                  </a:lnTo>
                  <a:lnTo>
                    <a:pt x="109124" y="110218"/>
                  </a:lnTo>
                  <a:lnTo>
                    <a:pt x="109618" y="109606"/>
                  </a:lnTo>
                  <a:lnTo>
                    <a:pt x="110095" y="108995"/>
                  </a:lnTo>
                  <a:lnTo>
                    <a:pt x="110562" y="108383"/>
                  </a:lnTo>
                  <a:lnTo>
                    <a:pt x="111019" y="107780"/>
                  </a:lnTo>
                  <a:lnTo>
                    <a:pt x="111459" y="107169"/>
                  </a:lnTo>
                  <a:lnTo>
                    <a:pt x="111889" y="106565"/>
                  </a:lnTo>
                  <a:lnTo>
                    <a:pt x="112308" y="105962"/>
                  </a:lnTo>
                  <a:lnTo>
                    <a:pt x="112717" y="105366"/>
                  </a:lnTo>
                  <a:lnTo>
                    <a:pt x="113109" y="104771"/>
                  </a:lnTo>
                  <a:lnTo>
                    <a:pt x="113375" y="104353"/>
                  </a:lnTo>
                  <a:lnTo>
                    <a:pt x="113635" y="103926"/>
                  </a:lnTo>
                  <a:lnTo>
                    <a:pt x="113890" y="103500"/>
                  </a:lnTo>
                  <a:lnTo>
                    <a:pt x="114139" y="103066"/>
                  </a:lnTo>
                  <a:lnTo>
                    <a:pt x="114388" y="102631"/>
                  </a:lnTo>
                  <a:lnTo>
                    <a:pt x="114627" y="102189"/>
                  </a:lnTo>
                  <a:lnTo>
                    <a:pt x="114866" y="101738"/>
                  </a:lnTo>
                  <a:lnTo>
                    <a:pt x="115094" y="101288"/>
                  </a:lnTo>
                  <a:lnTo>
                    <a:pt x="115322" y="100829"/>
                  </a:lnTo>
                  <a:lnTo>
                    <a:pt x="115540" y="100370"/>
                  </a:lnTo>
                  <a:lnTo>
                    <a:pt x="115757" y="99904"/>
                  </a:lnTo>
                  <a:lnTo>
                    <a:pt x="115970" y="99437"/>
                  </a:lnTo>
                  <a:lnTo>
                    <a:pt x="116177" y="98963"/>
                  </a:lnTo>
                  <a:lnTo>
                    <a:pt x="116378" y="98480"/>
                  </a:lnTo>
                  <a:lnTo>
                    <a:pt x="116575" y="97997"/>
                  </a:lnTo>
                  <a:lnTo>
                    <a:pt x="116766" y="97506"/>
                  </a:lnTo>
                  <a:lnTo>
                    <a:pt x="116951" y="97016"/>
                  </a:lnTo>
                  <a:lnTo>
                    <a:pt x="117132" y="96525"/>
                  </a:lnTo>
                  <a:lnTo>
                    <a:pt x="117307" y="96026"/>
                  </a:lnTo>
                  <a:lnTo>
                    <a:pt x="117477" y="95519"/>
                  </a:lnTo>
                  <a:lnTo>
                    <a:pt x="117647" y="95020"/>
                  </a:lnTo>
                  <a:lnTo>
                    <a:pt x="117806" y="94506"/>
                  </a:lnTo>
                  <a:lnTo>
                    <a:pt x="117960" y="93999"/>
                  </a:lnTo>
                  <a:lnTo>
                    <a:pt x="118108" y="93476"/>
                  </a:lnTo>
                  <a:lnTo>
                    <a:pt x="118257" y="92961"/>
                  </a:lnTo>
                  <a:lnTo>
                    <a:pt x="118395" y="92438"/>
                  </a:lnTo>
                  <a:lnTo>
                    <a:pt x="118527" y="91915"/>
                  </a:lnTo>
                  <a:lnTo>
                    <a:pt x="118660" y="91384"/>
                  </a:lnTo>
                  <a:lnTo>
                    <a:pt x="118782" y="90853"/>
                  </a:lnTo>
                  <a:lnTo>
                    <a:pt x="118899" y="90322"/>
                  </a:lnTo>
                  <a:lnTo>
                    <a:pt x="119016" y="89783"/>
                  </a:lnTo>
                  <a:lnTo>
                    <a:pt x="119122" y="89244"/>
                  </a:lnTo>
                  <a:lnTo>
                    <a:pt x="119223" y="88705"/>
                  </a:lnTo>
                  <a:lnTo>
                    <a:pt x="119323" y="88166"/>
                  </a:lnTo>
                  <a:lnTo>
                    <a:pt x="119414" y="87619"/>
                  </a:lnTo>
                  <a:lnTo>
                    <a:pt x="119499" y="87072"/>
                  </a:lnTo>
                  <a:lnTo>
                    <a:pt x="119578" y="86517"/>
                  </a:lnTo>
                  <a:lnTo>
                    <a:pt x="119658" y="85970"/>
                  </a:lnTo>
                  <a:lnTo>
                    <a:pt x="119727" y="85415"/>
                  </a:lnTo>
                  <a:lnTo>
                    <a:pt x="119790" y="84860"/>
                  </a:lnTo>
                  <a:lnTo>
                    <a:pt x="119849" y="84304"/>
                  </a:lnTo>
                  <a:lnTo>
                    <a:pt x="119902" y="83741"/>
                  </a:lnTo>
                  <a:lnTo>
                    <a:pt x="119950" y="83186"/>
                  </a:lnTo>
                  <a:lnTo>
                    <a:pt x="119992" y="82623"/>
                  </a:lnTo>
                  <a:lnTo>
                    <a:pt x="120029" y="82060"/>
                  </a:lnTo>
                  <a:lnTo>
                    <a:pt x="120061" y="81497"/>
                  </a:lnTo>
                  <a:lnTo>
                    <a:pt x="120088" y="80934"/>
                  </a:lnTo>
                  <a:lnTo>
                    <a:pt x="120103" y="80370"/>
                  </a:lnTo>
                  <a:lnTo>
                    <a:pt x="120119" y="79799"/>
                  </a:lnTo>
                  <a:lnTo>
                    <a:pt x="120125" y="79236"/>
                  </a:lnTo>
                  <a:lnTo>
                    <a:pt x="120130" y="78665"/>
                  </a:lnTo>
                  <a:lnTo>
                    <a:pt x="120125" y="78102"/>
                  </a:lnTo>
                  <a:lnTo>
                    <a:pt x="120119" y="77531"/>
                  </a:lnTo>
                  <a:lnTo>
                    <a:pt x="120103" y="76959"/>
                  </a:lnTo>
                  <a:lnTo>
                    <a:pt x="120082" y="76388"/>
                  </a:lnTo>
                  <a:lnTo>
                    <a:pt x="120056" y="75817"/>
                  </a:lnTo>
                  <a:lnTo>
                    <a:pt x="120024" y="75246"/>
                  </a:lnTo>
                  <a:lnTo>
                    <a:pt x="119987" y="74683"/>
                  </a:lnTo>
                  <a:lnTo>
                    <a:pt x="119944" y="74111"/>
                  </a:lnTo>
                  <a:lnTo>
                    <a:pt x="119897" y="73540"/>
                  </a:lnTo>
                  <a:lnTo>
                    <a:pt x="119838" y="72969"/>
                  </a:lnTo>
                  <a:lnTo>
                    <a:pt x="119780" y="72398"/>
                  </a:lnTo>
                  <a:lnTo>
                    <a:pt x="119711" y="71835"/>
                  </a:lnTo>
                  <a:lnTo>
                    <a:pt x="119637" y="71263"/>
                  </a:lnTo>
                  <a:lnTo>
                    <a:pt x="119472" y="70041"/>
                  </a:lnTo>
                  <a:lnTo>
                    <a:pt x="119292" y="68786"/>
                  </a:lnTo>
                  <a:lnTo>
                    <a:pt x="119101" y="67506"/>
                  </a:lnTo>
                  <a:lnTo>
                    <a:pt x="118894" y="66203"/>
                  </a:lnTo>
                  <a:lnTo>
                    <a:pt x="118671" y="64868"/>
                  </a:lnTo>
                  <a:lnTo>
                    <a:pt x="118432" y="63516"/>
                  </a:lnTo>
                  <a:lnTo>
                    <a:pt x="118172" y="62148"/>
                  </a:lnTo>
                  <a:lnTo>
                    <a:pt x="118039" y="61448"/>
                  </a:lnTo>
                  <a:lnTo>
                    <a:pt x="117901" y="60748"/>
                  </a:lnTo>
                  <a:lnTo>
                    <a:pt x="117758" y="60049"/>
                  </a:lnTo>
                  <a:lnTo>
                    <a:pt x="117609" y="59341"/>
                  </a:lnTo>
                  <a:lnTo>
                    <a:pt x="117461" y="58633"/>
                  </a:lnTo>
                  <a:lnTo>
                    <a:pt x="117302" y="57917"/>
                  </a:lnTo>
                  <a:lnTo>
                    <a:pt x="117142" y="57201"/>
                  </a:lnTo>
                  <a:lnTo>
                    <a:pt x="116973" y="56477"/>
                  </a:lnTo>
                  <a:lnTo>
                    <a:pt x="116803" y="55752"/>
                  </a:lnTo>
                  <a:lnTo>
                    <a:pt x="116628" y="55020"/>
                  </a:lnTo>
                  <a:lnTo>
                    <a:pt x="116447" y="54288"/>
                  </a:lnTo>
                  <a:lnTo>
                    <a:pt x="116262" y="53556"/>
                  </a:lnTo>
                  <a:lnTo>
                    <a:pt x="116071" y="52816"/>
                  </a:lnTo>
                  <a:lnTo>
                    <a:pt x="115874" y="52076"/>
                  </a:lnTo>
                  <a:lnTo>
                    <a:pt x="115673" y="51336"/>
                  </a:lnTo>
                  <a:lnTo>
                    <a:pt x="115466" y="50596"/>
                  </a:lnTo>
                  <a:lnTo>
                    <a:pt x="115253" y="49847"/>
                  </a:lnTo>
                  <a:lnTo>
                    <a:pt x="115036" y="49107"/>
                  </a:lnTo>
                  <a:lnTo>
                    <a:pt x="114813" y="48359"/>
                  </a:lnTo>
                  <a:lnTo>
                    <a:pt x="114585" y="47611"/>
                  </a:lnTo>
                  <a:lnTo>
                    <a:pt x="114351" y="46855"/>
                  </a:lnTo>
                  <a:lnTo>
                    <a:pt x="114112" y="46106"/>
                  </a:lnTo>
                  <a:lnTo>
                    <a:pt x="113868" y="45358"/>
                  </a:lnTo>
                  <a:lnTo>
                    <a:pt x="113614" y="44602"/>
                  </a:lnTo>
                  <a:lnTo>
                    <a:pt x="113359" y="43854"/>
                  </a:lnTo>
                  <a:lnTo>
                    <a:pt x="113094" y="43106"/>
                  </a:lnTo>
                  <a:lnTo>
                    <a:pt x="112828" y="42349"/>
                  </a:lnTo>
                  <a:lnTo>
                    <a:pt x="112552" y="41601"/>
                  </a:lnTo>
                  <a:lnTo>
                    <a:pt x="112271" y="40853"/>
                  </a:lnTo>
                  <a:lnTo>
                    <a:pt x="111979" y="40105"/>
                  </a:lnTo>
                  <a:lnTo>
                    <a:pt x="111687" y="39357"/>
                  </a:lnTo>
                  <a:lnTo>
                    <a:pt x="111385" y="38608"/>
                  </a:lnTo>
                  <a:lnTo>
                    <a:pt x="111077" y="37860"/>
                  </a:lnTo>
                  <a:lnTo>
                    <a:pt x="110764" y="37120"/>
                  </a:lnTo>
                  <a:lnTo>
                    <a:pt x="110446" y="36372"/>
                  </a:lnTo>
                  <a:lnTo>
                    <a:pt x="110117" y="35632"/>
                  </a:lnTo>
                  <a:lnTo>
                    <a:pt x="109782" y="34900"/>
                  </a:lnTo>
                  <a:lnTo>
                    <a:pt x="109443" y="34160"/>
                  </a:lnTo>
                  <a:lnTo>
                    <a:pt x="109098" y="33427"/>
                  </a:lnTo>
                  <a:lnTo>
                    <a:pt x="108742" y="32695"/>
                  </a:lnTo>
                  <a:lnTo>
                    <a:pt x="108381" y="31971"/>
                  </a:lnTo>
                  <a:lnTo>
                    <a:pt x="108010" y="31247"/>
                  </a:lnTo>
                  <a:lnTo>
                    <a:pt x="107638" y="30523"/>
                  </a:lnTo>
                  <a:lnTo>
                    <a:pt x="107251" y="29807"/>
                  </a:lnTo>
                  <a:lnTo>
                    <a:pt x="106864" y="29091"/>
                  </a:lnTo>
                  <a:lnTo>
                    <a:pt x="106466" y="28383"/>
                  </a:lnTo>
                  <a:lnTo>
                    <a:pt x="106062" y="27675"/>
                  </a:lnTo>
                  <a:lnTo>
                    <a:pt x="105648" y="26975"/>
                  </a:lnTo>
                  <a:lnTo>
                    <a:pt x="105229" y="26283"/>
                  </a:lnTo>
                  <a:lnTo>
                    <a:pt x="104799" y="25592"/>
                  </a:lnTo>
                  <a:lnTo>
                    <a:pt x="104364" y="24900"/>
                  </a:lnTo>
                  <a:lnTo>
                    <a:pt x="103924" y="24216"/>
                  </a:lnTo>
                  <a:lnTo>
                    <a:pt x="103473" y="23540"/>
                  </a:lnTo>
                  <a:lnTo>
                    <a:pt x="103011" y="22872"/>
                  </a:lnTo>
                  <a:lnTo>
                    <a:pt x="102544" y="22205"/>
                  </a:lnTo>
                  <a:lnTo>
                    <a:pt x="102072" y="21545"/>
                  </a:lnTo>
                  <a:lnTo>
                    <a:pt x="101589" y="20893"/>
                  </a:lnTo>
                  <a:lnTo>
                    <a:pt x="101095" y="20242"/>
                  </a:lnTo>
                  <a:lnTo>
                    <a:pt x="100597" y="19606"/>
                  </a:lnTo>
                  <a:lnTo>
                    <a:pt x="100087" y="18970"/>
                  </a:lnTo>
                  <a:lnTo>
                    <a:pt x="99573" y="18343"/>
                  </a:lnTo>
                  <a:lnTo>
                    <a:pt x="99047" y="17723"/>
                  </a:lnTo>
                  <a:lnTo>
                    <a:pt x="98511" y="17112"/>
                  </a:lnTo>
                  <a:lnTo>
                    <a:pt x="97970" y="16501"/>
                  </a:lnTo>
                  <a:lnTo>
                    <a:pt x="97418" y="15905"/>
                  </a:lnTo>
                  <a:lnTo>
                    <a:pt x="96861" y="15318"/>
                  </a:lnTo>
                  <a:lnTo>
                    <a:pt x="96293" y="14731"/>
                  </a:lnTo>
                  <a:lnTo>
                    <a:pt x="95715" y="14159"/>
                  </a:lnTo>
                  <a:lnTo>
                    <a:pt x="95131" y="13596"/>
                  </a:lnTo>
                  <a:lnTo>
                    <a:pt x="94537" y="13041"/>
                  </a:lnTo>
                  <a:lnTo>
                    <a:pt x="93932" y="12486"/>
                  </a:lnTo>
                  <a:lnTo>
                    <a:pt x="93316" y="11947"/>
                  </a:lnTo>
                  <a:lnTo>
                    <a:pt x="92695" y="11424"/>
                  </a:lnTo>
                  <a:lnTo>
                    <a:pt x="92064" y="10901"/>
                  </a:lnTo>
                  <a:lnTo>
                    <a:pt x="91422" y="10386"/>
                  </a:lnTo>
                  <a:lnTo>
                    <a:pt x="90769" y="9888"/>
                  </a:lnTo>
                  <a:lnTo>
                    <a:pt x="90111" y="9397"/>
                  </a:lnTo>
                  <a:lnTo>
                    <a:pt x="89442" y="8914"/>
                  </a:lnTo>
                  <a:lnTo>
                    <a:pt x="88763" y="8447"/>
                  </a:lnTo>
                  <a:lnTo>
                    <a:pt x="88073" y="7989"/>
                  </a:lnTo>
                  <a:lnTo>
                    <a:pt x="87373" y="7538"/>
                  </a:lnTo>
                  <a:lnTo>
                    <a:pt x="86662" y="7096"/>
                  </a:lnTo>
                  <a:lnTo>
                    <a:pt x="85945" y="6670"/>
                  </a:lnTo>
                  <a:lnTo>
                    <a:pt x="85218" y="6251"/>
                  </a:lnTo>
                  <a:lnTo>
                    <a:pt x="84475" y="5849"/>
                  </a:lnTo>
                  <a:lnTo>
                    <a:pt x="83727" y="5455"/>
                  </a:lnTo>
                  <a:lnTo>
                    <a:pt x="82968" y="5077"/>
                  </a:lnTo>
                  <a:lnTo>
                    <a:pt x="82199" y="4707"/>
                  </a:lnTo>
                  <a:lnTo>
                    <a:pt x="81419" y="4353"/>
                  </a:lnTo>
                  <a:lnTo>
                    <a:pt x="80628" y="4007"/>
                  </a:lnTo>
                  <a:lnTo>
                    <a:pt x="79832" y="3677"/>
                  </a:lnTo>
                  <a:lnTo>
                    <a:pt x="79020" y="3355"/>
                  </a:lnTo>
                  <a:lnTo>
                    <a:pt x="78198" y="3057"/>
                  </a:lnTo>
                  <a:lnTo>
                    <a:pt x="77365" y="2760"/>
                  </a:lnTo>
                  <a:lnTo>
                    <a:pt x="76521" y="2486"/>
                  </a:lnTo>
                  <a:lnTo>
                    <a:pt x="75667" y="2221"/>
                  </a:lnTo>
                  <a:lnTo>
                    <a:pt x="74802" y="1971"/>
                  </a:lnTo>
                  <a:lnTo>
                    <a:pt x="73926" y="1730"/>
                  </a:lnTo>
                  <a:lnTo>
                    <a:pt x="73040" y="1513"/>
                  </a:lnTo>
                  <a:lnTo>
                    <a:pt x="72143" y="1303"/>
                  </a:lnTo>
                  <a:lnTo>
                    <a:pt x="71230" y="1110"/>
                  </a:lnTo>
                  <a:lnTo>
                    <a:pt x="70312" y="933"/>
                  </a:lnTo>
                  <a:lnTo>
                    <a:pt x="69378" y="764"/>
                  </a:lnTo>
                  <a:lnTo>
                    <a:pt x="68439" y="620"/>
                  </a:lnTo>
                  <a:lnTo>
                    <a:pt x="67484" y="483"/>
                  </a:lnTo>
                  <a:lnTo>
                    <a:pt x="66518" y="370"/>
                  </a:lnTo>
                  <a:lnTo>
                    <a:pt x="65542" y="266"/>
                  </a:lnTo>
                  <a:lnTo>
                    <a:pt x="64549" y="177"/>
                  </a:lnTo>
                  <a:lnTo>
                    <a:pt x="63552" y="113"/>
                  </a:lnTo>
                  <a:lnTo>
                    <a:pt x="62538" y="56"/>
                  </a:lnTo>
                  <a:lnTo>
                    <a:pt x="61514" y="24"/>
                  </a:lnTo>
                  <a:lnTo>
                    <a:pt x="60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137aa9371db_1_35"/>
            <p:cNvSpPr/>
            <p:nvPr/>
          </p:nvSpPr>
          <p:spPr>
            <a:xfrm>
              <a:off x="3305125" y="-7628150"/>
              <a:ext cx="1010675" cy="795475"/>
            </a:xfrm>
            <a:custGeom>
              <a:avLst/>
              <a:gdLst/>
              <a:ahLst/>
              <a:cxnLst/>
              <a:rect l="l" t="t" r="r" b="b"/>
              <a:pathLst>
                <a:path w="40427" h="31819" extrusionOk="0">
                  <a:moveTo>
                    <a:pt x="40426" y="0"/>
                  </a:moveTo>
                  <a:lnTo>
                    <a:pt x="40347" y="201"/>
                  </a:lnTo>
                  <a:lnTo>
                    <a:pt x="40272" y="419"/>
                  </a:lnTo>
                  <a:lnTo>
                    <a:pt x="40209" y="636"/>
                  </a:lnTo>
                  <a:lnTo>
                    <a:pt x="40161" y="861"/>
                  </a:lnTo>
                  <a:lnTo>
                    <a:pt x="39498" y="3403"/>
                  </a:lnTo>
                  <a:lnTo>
                    <a:pt x="39025" y="5238"/>
                  </a:lnTo>
                  <a:lnTo>
                    <a:pt x="38749" y="6275"/>
                  </a:lnTo>
                  <a:lnTo>
                    <a:pt x="38442" y="7394"/>
                  </a:lnTo>
                  <a:lnTo>
                    <a:pt x="38107" y="8584"/>
                  </a:lnTo>
                  <a:lnTo>
                    <a:pt x="37927" y="9212"/>
                  </a:lnTo>
                  <a:lnTo>
                    <a:pt x="37736" y="9847"/>
                  </a:lnTo>
                  <a:lnTo>
                    <a:pt x="37539" y="10499"/>
                  </a:lnTo>
                  <a:lnTo>
                    <a:pt x="37327" y="11175"/>
                  </a:lnTo>
                  <a:lnTo>
                    <a:pt x="37110" y="11859"/>
                  </a:lnTo>
                  <a:lnTo>
                    <a:pt x="36881" y="12551"/>
                  </a:lnTo>
                  <a:lnTo>
                    <a:pt x="36749" y="12969"/>
                  </a:lnTo>
                  <a:lnTo>
                    <a:pt x="36611" y="13379"/>
                  </a:lnTo>
                  <a:lnTo>
                    <a:pt x="36473" y="13781"/>
                  </a:lnTo>
                  <a:lnTo>
                    <a:pt x="36330" y="14192"/>
                  </a:lnTo>
                  <a:lnTo>
                    <a:pt x="36186" y="14594"/>
                  </a:lnTo>
                  <a:lnTo>
                    <a:pt x="36038" y="14988"/>
                  </a:lnTo>
                  <a:lnTo>
                    <a:pt x="35884" y="15390"/>
                  </a:lnTo>
                  <a:lnTo>
                    <a:pt x="35730" y="15785"/>
                  </a:lnTo>
                  <a:lnTo>
                    <a:pt x="35571" y="16171"/>
                  </a:lnTo>
                  <a:lnTo>
                    <a:pt x="35411" y="16565"/>
                  </a:lnTo>
                  <a:lnTo>
                    <a:pt x="35247" y="16951"/>
                  </a:lnTo>
                  <a:lnTo>
                    <a:pt x="35082" y="17329"/>
                  </a:lnTo>
                  <a:lnTo>
                    <a:pt x="34913" y="17707"/>
                  </a:lnTo>
                  <a:lnTo>
                    <a:pt x="34738" y="18086"/>
                  </a:lnTo>
                  <a:lnTo>
                    <a:pt x="34568" y="18464"/>
                  </a:lnTo>
                  <a:lnTo>
                    <a:pt x="34387" y="18834"/>
                  </a:lnTo>
                  <a:lnTo>
                    <a:pt x="34207" y="19204"/>
                  </a:lnTo>
                  <a:lnTo>
                    <a:pt x="34026" y="19566"/>
                  </a:lnTo>
                  <a:lnTo>
                    <a:pt x="33841" y="19928"/>
                  </a:lnTo>
                  <a:lnTo>
                    <a:pt x="33650" y="20282"/>
                  </a:lnTo>
                  <a:lnTo>
                    <a:pt x="33459" y="20636"/>
                  </a:lnTo>
                  <a:lnTo>
                    <a:pt x="33262" y="20990"/>
                  </a:lnTo>
                  <a:lnTo>
                    <a:pt x="33066" y="21336"/>
                  </a:lnTo>
                  <a:lnTo>
                    <a:pt x="32870" y="21682"/>
                  </a:lnTo>
                  <a:lnTo>
                    <a:pt x="32668" y="22028"/>
                  </a:lnTo>
                  <a:lnTo>
                    <a:pt x="32461" y="22365"/>
                  </a:lnTo>
                  <a:lnTo>
                    <a:pt x="32254" y="22695"/>
                  </a:lnTo>
                  <a:lnTo>
                    <a:pt x="32047" y="23033"/>
                  </a:lnTo>
                  <a:lnTo>
                    <a:pt x="31830" y="23355"/>
                  </a:lnTo>
                  <a:lnTo>
                    <a:pt x="31617" y="23685"/>
                  </a:lnTo>
                  <a:lnTo>
                    <a:pt x="31400" y="23999"/>
                  </a:lnTo>
                  <a:lnTo>
                    <a:pt x="31182" y="24320"/>
                  </a:lnTo>
                  <a:lnTo>
                    <a:pt x="30912" y="24707"/>
                  </a:lnTo>
                  <a:lnTo>
                    <a:pt x="30636" y="25077"/>
                  </a:lnTo>
                  <a:lnTo>
                    <a:pt x="30354" y="25439"/>
                  </a:lnTo>
                  <a:lnTo>
                    <a:pt x="30068" y="25793"/>
                  </a:lnTo>
                  <a:lnTo>
                    <a:pt x="29776" y="26139"/>
                  </a:lnTo>
                  <a:lnTo>
                    <a:pt x="29479" y="26468"/>
                  </a:lnTo>
                  <a:lnTo>
                    <a:pt x="29176" y="26782"/>
                  </a:lnTo>
                  <a:lnTo>
                    <a:pt x="28874" y="27088"/>
                  </a:lnTo>
                  <a:lnTo>
                    <a:pt x="28561" y="27386"/>
                  </a:lnTo>
                  <a:lnTo>
                    <a:pt x="28248" y="27675"/>
                  </a:lnTo>
                  <a:lnTo>
                    <a:pt x="27929" y="27941"/>
                  </a:lnTo>
                  <a:lnTo>
                    <a:pt x="27606" y="28206"/>
                  </a:lnTo>
                  <a:lnTo>
                    <a:pt x="27282" y="28456"/>
                  </a:lnTo>
                  <a:lnTo>
                    <a:pt x="26953" y="28689"/>
                  </a:lnTo>
                  <a:lnTo>
                    <a:pt x="26619" y="28914"/>
                  </a:lnTo>
                  <a:lnTo>
                    <a:pt x="26279" y="29131"/>
                  </a:lnTo>
                  <a:lnTo>
                    <a:pt x="25939" y="29333"/>
                  </a:lnTo>
                  <a:lnTo>
                    <a:pt x="25594" y="29518"/>
                  </a:lnTo>
                  <a:lnTo>
                    <a:pt x="25249" y="29695"/>
                  </a:lnTo>
                  <a:lnTo>
                    <a:pt x="24899" y="29855"/>
                  </a:lnTo>
                  <a:lnTo>
                    <a:pt x="24549" y="30008"/>
                  </a:lnTo>
                  <a:lnTo>
                    <a:pt x="24193" y="30145"/>
                  </a:lnTo>
                  <a:lnTo>
                    <a:pt x="23838" y="30274"/>
                  </a:lnTo>
                  <a:lnTo>
                    <a:pt x="23482" y="30378"/>
                  </a:lnTo>
                  <a:lnTo>
                    <a:pt x="23122" y="30483"/>
                  </a:lnTo>
                  <a:lnTo>
                    <a:pt x="22755" y="30571"/>
                  </a:lnTo>
                  <a:lnTo>
                    <a:pt x="22395" y="30644"/>
                  </a:lnTo>
                  <a:lnTo>
                    <a:pt x="22028" y="30700"/>
                  </a:lnTo>
                  <a:lnTo>
                    <a:pt x="21657" y="30748"/>
                  </a:lnTo>
                  <a:lnTo>
                    <a:pt x="21291" y="30781"/>
                  </a:lnTo>
                  <a:lnTo>
                    <a:pt x="20919" y="30805"/>
                  </a:lnTo>
                  <a:lnTo>
                    <a:pt x="20548" y="30805"/>
                  </a:lnTo>
                  <a:lnTo>
                    <a:pt x="20176" y="30765"/>
                  </a:lnTo>
                  <a:lnTo>
                    <a:pt x="19810" y="30716"/>
                  </a:lnTo>
                  <a:lnTo>
                    <a:pt x="19444" y="30652"/>
                  </a:lnTo>
                  <a:lnTo>
                    <a:pt x="19078" y="30580"/>
                  </a:lnTo>
                  <a:lnTo>
                    <a:pt x="18712" y="30499"/>
                  </a:lnTo>
                  <a:lnTo>
                    <a:pt x="18351" y="30403"/>
                  </a:lnTo>
                  <a:lnTo>
                    <a:pt x="17990" y="30290"/>
                  </a:lnTo>
                  <a:lnTo>
                    <a:pt x="17629" y="30177"/>
                  </a:lnTo>
                  <a:lnTo>
                    <a:pt x="17274" y="30040"/>
                  </a:lnTo>
                  <a:lnTo>
                    <a:pt x="16918" y="29904"/>
                  </a:lnTo>
                  <a:lnTo>
                    <a:pt x="16563" y="29751"/>
                  </a:lnTo>
                  <a:lnTo>
                    <a:pt x="16212" y="29590"/>
                  </a:lnTo>
                  <a:lnTo>
                    <a:pt x="15868" y="29413"/>
                  </a:lnTo>
                  <a:lnTo>
                    <a:pt x="15523" y="29228"/>
                  </a:lnTo>
                  <a:lnTo>
                    <a:pt x="15178" y="29035"/>
                  </a:lnTo>
                  <a:lnTo>
                    <a:pt x="14838" y="28834"/>
                  </a:lnTo>
                  <a:lnTo>
                    <a:pt x="14498" y="28617"/>
                  </a:lnTo>
                  <a:lnTo>
                    <a:pt x="14164" y="28391"/>
                  </a:lnTo>
                  <a:lnTo>
                    <a:pt x="13835" y="28150"/>
                  </a:lnTo>
                  <a:lnTo>
                    <a:pt x="13506" y="27909"/>
                  </a:lnTo>
                  <a:lnTo>
                    <a:pt x="13182" y="27651"/>
                  </a:lnTo>
                  <a:lnTo>
                    <a:pt x="12859" y="27386"/>
                  </a:lnTo>
                  <a:lnTo>
                    <a:pt x="12540" y="27104"/>
                  </a:lnTo>
                  <a:lnTo>
                    <a:pt x="12227" y="26814"/>
                  </a:lnTo>
                  <a:lnTo>
                    <a:pt x="11919" y="26517"/>
                  </a:lnTo>
                  <a:lnTo>
                    <a:pt x="11612" y="26211"/>
                  </a:lnTo>
                  <a:lnTo>
                    <a:pt x="11309" y="25897"/>
                  </a:lnTo>
                  <a:lnTo>
                    <a:pt x="11007" y="25567"/>
                  </a:lnTo>
                  <a:lnTo>
                    <a:pt x="10715" y="25230"/>
                  </a:lnTo>
                  <a:lnTo>
                    <a:pt x="10423" y="24884"/>
                  </a:lnTo>
                  <a:lnTo>
                    <a:pt x="10136" y="24530"/>
                  </a:lnTo>
                  <a:lnTo>
                    <a:pt x="9855" y="24168"/>
                  </a:lnTo>
                  <a:lnTo>
                    <a:pt x="9627" y="23862"/>
                  </a:lnTo>
                  <a:lnTo>
                    <a:pt x="9404" y="23548"/>
                  </a:lnTo>
                  <a:lnTo>
                    <a:pt x="9181" y="23234"/>
                  </a:lnTo>
                  <a:lnTo>
                    <a:pt x="8964" y="22921"/>
                  </a:lnTo>
                  <a:lnTo>
                    <a:pt x="8746" y="22599"/>
                  </a:lnTo>
                  <a:lnTo>
                    <a:pt x="8529" y="22277"/>
                  </a:lnTo>
                  <a:lnTo>
                    <a:pt x="8316" y="21947"/>
                  </a:lnTo>
                  <a:lnTo>
                    <a:pt x="8109" y="21617"/>
                  </a:lnTo>
                  <a:lnTo>
                    <a:pt x="7902" y="21279"/>
                  </a:lnTo>
                  <a:lnTo>
                    <a:pt x="7695" y="20942"/>
                  </a:lnTo>
                  <a:lnTo>
                    <a:pt x="7494" y="20604"/>
                  </a:lnTo>
                  <a:lnTo>
                    <a:pt x="7292" y="20258"/>
                  </a:lnTo>
                  <a:lnTo>
                    <a:pt x="7096" y="19912"/>
                  </a:lnTo>
                  <a:lnTo>
                    <a:pt x="6899" y="19566"/>
                  </a:lnTo>
                  <a:lnTo>
                    <a:pt x="6708" y="19212"/>
                  </a:lnTo>
                  <a:lnTo>
                    <a:pt x="6517" y="18850"/>
                  </a:lnTo>
                  <a:lnTo>
                    <a:pt x="6332" y="18496"/>
                  </a:lnTo>
                  <a:lnTo>
                    <a:pt x="6146" y="18126"/>
                  </a:lnTo>
                  <a:lnTo>
                    <a:pt x="5960" y="17764"/>
                  </a:lnTo>
                  <a:lnTo>
                    <a:pt x="5780" y="17394"/>
                  </a:lnTo>
                  <a:lnTo>
                    <a:pt x="5605" y="17024"/>
                  </a:lnTo>
                  <a:lnTo>
                    <a:pt x="5430" y="16645"/>
                  </a:lnTo>
                  <a:lnTo>
                    <a:pt x="5260" y="16267"/>
                  </a:lnTo>
                  <a:lnTo>
                    <a:pt x="5090" y="15889"/>
                  </a:lnTo>
                  <a:lnTo>
                    <a:pt x="4925" y="15503"/>
                  </a:lnTo>
                  <a:lnTo>
                    <a:pt x="4761" y="15117"/>
                  </a:lnTo>
                  <a:lnTo>
                    <a:pt x="4596" y="14731"/>
                  </a:lnTo>
                  <a:lnTo>
                    <a:pt x="4437" y="14337"/>
                  </a:lnTo>
                  <a:lnTo>
                    <a:pt x="4283" y="13942"/>
                  </a:lnTo>
                  <a:lnTo>
                    <a:pt x="4129" y="13548"/>
                  </a:lnTo>
                  <a:lnTo>
                    <a:pt x="3981" y="13146"/>
                  </a:lnTo>
                  <a:lnTo>
                    <a:pt x="3832" y="12744"/>
                  </a:lnTo>
                  <a:lnTo>
                    <a:pt x="3440" y="11649"/>
                  </a:lnTo>
                  <a:lnTo>
                    <a:pt x="3052" y="10555"/>
                  </a:lnTo>
                  <a:lnTo>
                    <a:pt x="2681" y="9445"/>
                  </a:lnTo>
                  <a:lnTo>
                    <a:pt x="2315" y="8327"/>
                  </a:lnTo>
                  <a:lnTo>
                    <a:pt x="1964" y="7201"/>
                  </a:lnTo>
                  <a:lnTo>
                    <a:pt x="1625" y="6066"/>
                  </a:lnTo>
                  <a:lnTo>
                    <a:pt x="1296" y="4924"/>
                  </a:lnTo>
                  <a:lnTo>
                    <a:pt x="977" y="3773"/>
                  </a:lnTo>
                  <a:lnTo>
                    <a:pt x="866" y="3339"/>
                  </a:lnTo>
                  <a:lnTo>
                    <a:pt x="755" y="2913"/>
                  </a:lnTo>
                  <a:lnTo>
                    <a:pt x="638" y="2486"/>
                  </a:lnTo>
                  <a:lnTo>
                    <a:pt x="521" y="2068"/>
                  </a:lnTo>
                  <a:lnTo>
                    <a:pt x="394" y="1649"/>
                  </a:lnTo>
                  <a:lnTo>
                    <a:pt x="266" y="1231"/>
                  </a:lnTo>
                  <a:lnTo>
                    <a:pt x="134" y="813"/>
                  </a:lnTo>
                  <a:lnTo>
                    <a:pt x="1" y="402"/>
                  </a:lnTo>
                  <a:lnTo>
                    <a:pt x="6" y="523"/>
                  </a:lnTo>
                  <a:lnTo>
                    <a:pt x="17" y="644"/>
                  </a:lnTo>
                  <a:lnTo>
                    <a:pt x="33" y="756"/>
                  </a:lnTo>
                  <a:lnTo>
                    <a:pt x="49" y="877"/>
                  </a:lnTo>
                  <a:lnTo>
                    <a:pt x="70" y="990"/>
                  </a:lnTo>
                  <a:lnTo>
                    <a:pt x="91" y="1102"/>
                  </a:lnTo>
                  <a:lnTo>
                    <a:pt x="118" y="1215"/>
                  </a:lnTo>
                  <a:lnTo>
                    <a:pt x="150" y="1328"/>
                  </a:lnTo>
                  <a:lnTo>
                    <a:pt x="256" y="1826"/>
                  </a:lnTo>
                  <a:lnTo>
                    <a:pt x="388" y="2430"/>
                  </a:lnTo>
                  <a:lnTo>
                    <a:pt x="548" y="3122"/>
                  </a:lnTo>
                  <a:lnTo>
                    <a:pt x="733" y="3910"/>
                  </a:lnTo>
                  <a:lnTo>
                    <a:pt x="877" y="4497"/>
                  </a:lnTo>
                  <a:lnTo>
                    <a:pt x="1025" y="5085"/>
                  </a:lnTo>
                  <a:lnTo>
                    <a:pt x="1174" y="5672"/>
                  </a:lnTo>
                  <a:lnTo>
                    <a:pt x="1328" y="6259"/>
                  </a:lnTo>
                  <a:lnTo>
                    <a:pt x="1482" y="6839"/>
                  </a:lnTo>
                  <a:lnTo>
                    <a:pt x="1641" y="7418"/>
                  </a:lnTo>
                  <a:lnTo>
                    <a:pt x="1805" y="7997"/>
                  </a:lnTo>
                  <a:lnTo>
                    <a:pt x="1970" y="8576"/>
                  </a:lnTo>
                  <a:lnTo>
                    <a:pt x="2145" y="9147"/>
                  </a:lnTo>
                  <a:lnTo>
                    <a:pt x="2315" y="9719"/>
                  </a:lnTo>
                  <a:lnTo>
                    <a:pt x="2495" y="10290"/>
                  </a:lnTo>
                  <a:lnTo>
                    <a:pt x="2675" y="10853"/>
                  </a:lnTo>
                  <a:lnTo>
                    <a:pt x="2856" y="11416"/>
                  </a:lnTo>
                  <a:lnTo>
                    <a:pt x="3042" y="11979"/>
                  </a:lnTo>
                  <a:lnTo>
                    <a:pt x="3233" y="12534"/>
                  </a:lnTo>
                  <a:lnTo>
                    <a:pt x="3429" y="13090"/>
                  </a:lnTo>
                  <a:lnTo>
                    <a:pt x="3572" y="13508"/>
                  </a:lnTo>
                  <a:lnTo>
                    <a:pt x="3721" y="13918"/>
                  </a:lnTo>
                  <a:lnTo>
                    <a:pt x="3869" y="14328"/>
                  </a:lnTo>
                  <a:lnTo>
                    <a:pt x="4023" y="14739"/>
                  </a:lnTo>
                  <a:lnTo>
                    <a:pt x="4183" y="15141"/>
                  </a:lnTo>
                  <a:lnTo>
                    <a:pt x="4342" y="15543"/>
                  </a:lnTo>
                  <a:lnTo>
                    <a:pt x="4501" y="15937"/>
                  </a:lnTo>
                  <a:lnTo>
                    <a:pt x="4665" y="16332"/>
                  </a:lnTo>
                  <a:lnTo>
                    <a:pt x="4835" y="16726"/>
                  </a:lnTo>
                  <a:lnTo>
                    <a:pt x="5005" y="17120"/>
                  </a:lnTo>
                  <a:lnTo>
                    <a:pt x="5180" y="17506"/>
                  </a:lnTo>
                  <a:lnTo>
                    <a:pt x="5355" y="17884"/>
                  </a:lnTo>
                  <a:lnTo>
                    <a:pt x="5536" y="18271"/>
                  </a:lnTo>
                  <a:lnTo>
                    <a:pt x="5721" y="18649"/>
                  </a:lnTo>
                  <a:lnTo>
                    <a:pt x="5902" y="19019"/>
                  </a:lnTo>
                  <a:lnTo>
                    <a:pt x="6093" y="19389"/>
                  </a:lnTo>
                  <a:lnTo>
                    <a:pt x="6284" y="19759"/>
                  </a:lnTo>
                  <a:lnTo>
                    <a:pt x="6475" y="20121"/>
                  </a:lnTo>
                  <a:lnTo>
                    <a:pt x="6671" y="20483"/>
                  </a:lnTo>
                  <a:lnTo>
                    <a:pt x="6873" y="20837"/>
                  </a:lnTo>
                  <a:lnTo>
                    <a:pt x="7075" y="21191"/>
                  </a:lnTo>
                  <a:lnTo>
                    <a:pt x="7276" y="21545"/>
                  </a:lnTo>
                  <a:lnTo>
                    <a:pt x="7483" y="21891"/>
                  </a:lnTo>
                  <a:lnTo>
                    <a:pt x="7695" y="22237"/>
                  </a:lnTo>
                  <a:lnTo>
                    <a:pt x="7908" y="22575"/>
                  </a:lnTo>
                  <a:lnTo>
                    <a:pt x="8120" y="22913"/>
                  </a:lnTo>
                  <a:lnTo>
                    <a:pt x="8338" y="23250"/>
                  </a:lnTo>
                  <a:lnTo>
                    <a:pt x="8555" y="23580"/>
                  </a:lnTo>
                  <a:lnTo>
                    <a:pt x="8778" y="23902"/>
                  </a:lnTo>
                  <a:lnTo>
                    <a:pt x="9006" y="24224"/>
                  </a:lnTo>
                  <a:lnTo>
                    <a:pt x="9229" y="24546"/>
                  </a:lnTo>
                  <a:lnTo>
                    <a:pt x="9463" y="24859"/>
                  </a:lnTo>
                  <a:lnTo>
                    <a:pt x="9749" y="25238"/>
                  </a:lnTo>
                  <a:lnTo>
                    <a:pt x="10046" y="25616"/>
                  </a:lnTo>
                  <a:lnTo>
                    <a:pt x="10343" y="25978"/>
                  </a:lnTo>
                  <a:lnTo>
                    <a:pt x="10651" y="26332"/>
                  </a:lnTo>
                  <a:lnTo>
                    <a:pt x="10959" y="26678"/>
                  </a:lnTo>
                  <a:lnTo>
                    <a:pt x="11272" y="27007"/>
                  </a:lnTo>
                  <a:lnTo>
                    <a:pt x="11585" y="27329"/>
                  </a:lnTo>
                  <a:lnTo>
                    <a:pt x="11909" y="27643"/>
                  </a:lnTo>
                  <a:lnTo>
                    <a:pt x="12233" y="27949"/>
                  </a:lnTo>
                  <a:lnTo>
                    <a:pt x="12562" y="28238"/>
                  </a:lnTo>
                  <a:lnTo>
                    <a:pt x="12896" y="28520"/>
                  </a:lnTo>
                  <a:lnTo>
                    <a:pt x="13230" y="28785"/>
                  </a:lnTo>
                  <a:lnTo>
                    <a:pt x="13570" y="29043"/>
                  </a:lnTo>
                  <a:lnTo>
                    <a:pt x="13915" y="29292"/>
                  </a:lnTo>
                  <a:lnTo>
                    <a:pt x="14260" y="29526"/>
                  </a:lnTo>
                  <a:lnTo>
                    <a:pt x="14610" y="29759"/>
                  </a:lnTo>
                  <a:lnTo>
                    <a:pt x="14960" y="29968"/>
                  </a:lnTo>
                  <a:lnTo>
                    <a:pt x="15316" y="30177"/>
                  </a:lnTo>
                  <a:lnTo>
                    <a:pt x="15676" y="30362"/>
                  </a:lnTo>
                  <a:lnTo>
                    <a:pt x="16037" y="30547"/>
                  </a:lnTo>
                  <a:lnTo>
                    <a:pt x="16403" y="30716"/>
                  </a:lnTo>
                  <a:lnTo>
                    <a:pt x="16770" y="30877"/>
                  </a:lnTo>
                  <a:lnTo>
                    <a:pt x="17136" y="31022"/>
                  </a:lnTo>
                  <a:lnTo>
                    <a:pt x="17507" y="31159"/>
                  </a:lnTo>
                  <a:lnTo>
                    <a:pt x="17879" y="31279"/>
                  </a:lnTo>
                  <a:lnTo>
                    <a:pt x="18255" y="31392"/>
                  </a:lnTo>
                  <a:lnTo>
                    <a:pt x="18632" y="31489"/>
                  </a:lnTo>
                  <a:lnTo>
                    <a:pt x="19009" y="31577"/>
                  </a:lnTo>
                  <a:lnTo>
                    <a:pt x="19386" y="31658"/>
                  </a:lnTo>
                  <a:lnTo>
                    <a:pt x="19768" y="31722"/>
                  </a:lnTo>
                  <a:lnTo>
                    <a:pt x="20150" y="31770"/>
                  </a:lnTo>
                  <a:lnTo>
                    <a:pt x="20537" y="31810"/>
                  </a:lnTo>
                  <a:lnTo>
                    <a:pt x="20935" y="31818"/>
                  </a:lnTo>
                  <a:lnTo>
                    <a:pt x="21333" y="31802"/>
                  </a:lnTo>
                  <a:lnTo>
                    <a:pt x="21731" y="31778"/>
                  </a:lnTo>
                  <a:lnTo>
                    <a:pt x="22124" y="31730"/>
                  </a:lnTo>
                  <a:lnTo>
                    <a:pt x="22522" y="31666"/>
                  </a:lnTo>
                  <a:lnTo>
                    <a:pt x="22915" y="31593"/>
                  </a:lnTo>
                  <a:lnTo>
                    <a:pt x="23307" y="31497"/>
                  </a:lnTo>
                  <a:lnTo>
                    <a:pt x="23695" y="31384"/>
                  </a:lnTo>
                  <a:lnTo>
                    <a:pt x="24082" y="31247"/>
                  </a:lnTo>
                  <a:lnTo>
                    <a:pt x="24469" y="31102"/>
                  </a:lnTo>
                  <a:lnTo>
                    <a:pt x="24846" y="30942"/>
                  </a:lnTo>
                  <a:lnTo>
                    <a:pt x="25228" y="30765"/>
                  </a:lnTo>
                  <a:lnTo>
                    <a:pt x="25605" y="30571"/>
                  </a:lnTo>
                  <a:lnTo>
                    <a:pt x="25976" y="30354"/>
                  </a:lnTo>
                  <a:lnTo>
                    <a:pt x="26343" y="30129"/>
                  </a:lnTo>
                  <a:lnTo>
                    <a:pt x="26709" y="29880"/>
                  </a:lnTo>
                  <a:lnTo>
                    <a:pt x="27043" y="29646"/>
                  </a:lnTo>
                  <a:lnTo>
                    <a:pt x="27372" y="29405"/>
                  </a:lnTo>
                  <a:lnTo>
                    <a:pt x="27701" y="29147"/>
                  </a:lnTo>
                  <a:lnTo>
                    <a:pt x="28025" y="28882"/>
                  </a:lnTo>
                  <a:lnTo>
                    <a:pt x="28343" y="28608"/>
                  </a:lnTo>
                  <a:lnTo>
                    <a:pt x="28656" y="28319"/>
                  </a:lnTo>
                  <a:lnTo>
                    <a:pt x="28969" y="28029"/>
                  </a:lnTo>
                  <a:lnTo>
                    <a:pt x="29277" y="27724"/>
                  </a:lnTo>
                  <a:lnTo>
                    <a:pt x="29580" y="27410"/>
                  </a:lnTo>
                  <a:lnTo>
                    <a:pt x="29882" y="27088"/>
                  </a:lnTo>
                  <a:lnTo>
                    <a:pt x="30174" y="26758"/>
                  </a:lnTo>
                  <a:lnTo>
                    <a:pt x="30466" y="26420"/>
                  </a:lnTo>
                  <a:lnTo>
                    <a:pt x="30752" y="26074"/>
                  </a:lnTo>
                  <a:lnTo>
                    <a:pt x="31034" y="25712"/>
                  </a:lnTo>
                  <a:lnTo>
                    <a:pt x="31315" y="25350"/>
                  </a:lnTo>
                  <a:lnTo>
                    <a:pt x="31585" y="24972"/>
                  </a:lnTo>
                  <a:lnTo>
                    <a:pt x="31808" y="24650"/>
                  </a:lnTo>
                  <a:lnTo>
                    <a:pt x="32031" y="24312"/>
                  </a:lnTo>
                  <a:lnTo>
                    <a:pt x="32249" y="23983"/>
                  </a:lnTo>
                  <a:lnTo>
                    <a:pt x="32461" y="23645"/>
                  </a:lnTo>
                  <a:lnTo>
                    <a:pt x="32679" y="23307"/>
                  </a:lnTo>
                  <a:lnTo>
                    <a:pt x="32886" y="22961"/>
                  </a:lnTo>
                  <a:lnTo>
                    <a:pt x="33093" y="22607"/>
                  </a:lnTo>
                  <a:lnTo>
                    <a:pt x="33299" y="22253"/>
                  </a:lnTo>
                  <a:lnTo>
                    <a:pt x="33496" y="21899"/>
                  </a:lnTo>
                  <a:lnTo>
                    <a:pt x="33697" y="21537"/>
                  </a:lnTo>
                  <a:lnTo>
                    <a:pt x="33894" y="21175"/>
                  </a:lnTo>
                  <a:lnTo>
                    <a:pt x="34085" y="20813"/>
                  </a:lnTo>
                  <a:lnTo>
                    <a:pt x="34276" y="20443"/>
                  </a:lnTo>
                  <a:lnTo>
                    <a:pt x="34462" y="20065"/>
                  </a:lnTo>
                  <a:lnTo>
                    <a:pt x="34647" y="19695"/>
                  </a:lnTo>
                  <a:lnTo>
                    <a:pt x="34828" y="19308"/>
                  </a:lnTo>
                  <a:lnTo>
                    <a:pt x="35003" y="18930"/>
                  </a:lnTo>
                  <a:lnTo>
                    <a:pt x="35178" y="18544"/>
                  </a:lnTo>
                  <a:lnTo>
                    <a:pt x="35353" y="18150"/>
                  </a:lnTo>
                  <a:lnTo>
                    <a:pt x="35518" y="17764"/>
                  </a:lnTo>
                  <a:lnTo>
                    <a:pt x="35687" y="17361"/>
                  </a:lnTo>
                  <a:lnTo>
                    <a:pt x="35847" y="16967"/>
                  </a:lnTo>
                  <a:lnTo>
                    <a:pt x="36006" y="16565"/>
                  </a:lnTo>
                  <a:lnTo>
                    <a:pt x="36165" y="16163"/>
                  </a:lnTo>
                  <a:lnTo>
                    <a:pt x="36319" y="15752"/>
                  </a:lnTo>
                  <a:lnTo>
                    <a:pt x="36467" y="15342"/>
                  </a:lnTo>
                  <a:lnTo>
                    <a:pt x="36616" y="14932"/>
                  </a:lnTo>
                  <a:lnTo>
                    <a:pt x="36759" y="14514"/>
                  </a:lnTo>
                  <a:lnTo>
                    <a:pt x="36897" y="14095"/>
                  </a:lnTo>
                  <a:lnTo>
                    <a:pt x="37035" y="13677"/>
                  </a:lnTo>
                  <a:lnTo>
                    <a:pt x="37173" y="13250"/>
                  </a:lnTo>
                  <a:lnTo>
                    <a:pt x="37301" y="12824"/>
                  </a:lnTo>
                  <a:lnTo>
                    <a:pt x="37476" y="12253"/>
                  </a:lnTo>
                  <a:lnTo>
                    <a:pt x="37651" y="11682"/>
                  </a:lnTo>
                  <a:lnTo>
                    <a:pt x="37815" y="11110"/>
                  </a:lnTo>
                  <a:lnTo>
                    <a:pt x="37985" y="10539"/>
                  </a:lnTo>
                  <a:lnTo>
                    <a:pt x="38144" y="9960"/>
                  </a:lnTo>
                  <a:lnTo>
                    <a:pt x="38309" y="9381"/>
                  </a:lnTo>
                  <a:lnTo>
                    <a:pt x="38463" y="8801"/>
                  </a:lnTo>
                  <a:lnTo>
                    <a:pt x="38617" y="8222"/>
                  </a:lnTo>
                  <a:lnTo>
                    <a:pt x="38771" y="7635"/>
                  </a:lnTo>
                  <a:lnTo>
                    <a:pt x="38919" y="7056"/>
                  </a:lnTo>
                  <a:lnTo>
                    <a:pt x="39062" y="6468"/>
                  </a:lnTo>
                  <a:lnTo>
                    <a:pt x="39206" y="5873"/>
                  </a:lnTo>
                  <a:lnTo>
                    <a:pt x="39344" y="5286"/>
                  </a:lnTo>
                  <a:lnTo>
                    <a:pt x="39476" y="4690"/>
                  </a:lnTo>
                  <a:lnTo>
                    <a:pt x="39609" y="4095"/>
                  </a:lnTo>
                  <a:lnTo>
                    <a:pt x="39742" y="3500"/>
                  </a:lnTo>
                  <a:lnTo>
                    <a:pt x="39917" y="2703"/>
                  </a:lnTo>
                  <a:lnTo>
                    <a:pt x="40065" y="2003"/>
                  </a:lnTo>
                  <a:lnTo>
                    <a:pt x="40182" y="1408"/>
                  </a:lnTo>
                  <a:lnTo>
                    <a:pt x="40272" y="901"/>
                  </a:lnTo>
                  <a:lnTo>
                    <a:pt x="40320" y="684"/>
                  </a:lnTo>
                  <a:lnTo>
                    <a:pt x="40362" y="459"/>
                  </a:lnTo>
                  <a:lnTo>
                    <a:pt x="40400" y="225"/>
                  </a:lnTo>
                  <a:lnTo>
                    <a:pt x="40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137aa9371db_1_35"/>
            <p:cNvSpPr/>
            <p:nvPr/>
          </p:nvSpPr>
          <p:spPr>
            <a:xfrm>
              <a:off x="2688125" y="-6499825"/>
              <a:ext cx="2296425" cy="1501425"/>
            </a:xfrm>
            <a:custGeom>
              <a:avLst/>
              <a:gdLst/>
              <a:ahLst/>
              <a:cxnLst/>
              <a:rect l="l" t="t" r="r" b="b"/>
              <a:pathLst>
                <a:path w="91857" h="60057" extrusionOk="0">
                  <a:moveTo>
                    <a:pt x="17984" y="0"/>
                  </a:moveTo>
                  <a:lnTo>
                    <a:pt x="17522" y="8"/>
                  </a:lnTo>
                  <a:lnTo>
                    <a:pt x="17061" y="40"/>
                  </a:lnTo>
                  <a:lnTo>
                    <a:pt x="16599" y="80"/>
                  </a:lnTo>
                  <a:lnTo>
                    <a:pt x="16148" y="145"/>
                  </a:lnTo>
                  <a:lnTo>
                    <a:pt x="15692" y="217"/>
                  </a:lnTo>
                  <a:lnTo>
                    <a:pt x="15246" y="314"/>
                  </a:lnTo>
                  <a:lnTo>
                    <a:pt x="14800" y="426"/>
                  </a:lnTo>
                  <a:lnTo>
                    <a:pt x="14360" y="555"/>
                  </a:lnTo>
                  <a:lnTo>
                    <a:pt x="13925" y="700"/>
                  </a:lnTo>
                  <a:lnTo>
                    <a:pt x="13490" y="861"/>
                  </a:lnTo>
                  <a:lnTo>
                    <a:pt x="13060" y="1038"/>
                  </a:lnTo>
                  <a:lnTo>
                    <a:pt x="12635" y="1223"/>
                  </a:lnTo>
                  <a:lnTo>
                    <a:pt x="12216" y="1432"/>
                  </a:lnTo>
                  <a:lnTo>
                    <a:pt x="11802" y="1657"/>
                  </a:lnTo>
                  <a:lnTo>
                    <a:pt x="11388" y="1891"/>
                  </a:lnTo>
                  <a:lnTo>
                    <a:pt x="10985" y="2140"/>
                  </a:lnTo>
                  <a:lnTo>
                    <a:pt x="10582" y="2414"/>
                  </a:lnTo>
                  <a:lnTo>
                    <a:pt x="10189" y="2687"/>
                  </a:lnTo>
                  <a:lnTo>
                    <a:pt x="9796" y="2985"/>
                  </a:lnTo>
                  <a:lnTo>
                    <a:pt x="9414" y="3290"/>
                  </a:lnTo>
                  <a:lnTo>
                    <a:pt x="9032" y="3612"/>
                  </a:lnTo>
                  <a:lnTo>
                    <a:pt x="8661" y="3950"/>
                  </a:lnTo>
                  <a:lnTo>
                    <a:pt x="8289" y="4296"/>
                  </a:lnTo>
                  <a:lnTo>
                    <a:pt x="7928" y="4658"/>
                  </a:lnTo>
                  <a:lnTo>
                    <a:pt x="7573" y="5028"/>
                  </a:lnTo>
                  <a:lnTo>
                    <a:pt x="7223" y="5414"/>
                  </a:lnTo>
                  <a:lnTo>
                    <a:pt x="6883" y="5817"/>
                  </a:lnTo>
                  <a:lnTo>
                    <a:pt x="6543" y="6227"/>
                  </a:lnTo>
                  <a:lnTo>
                    <a:pt x="6214" y="6653"/>
                  </a:lnTo>
                  <a:lnTo>
                    <a:pt x="5891" y="7088"/>
                  </a:lnTo>
                  <a:lnTo>
                    <a:pt x="5577" y="7530"/>
                  </a:lnTo>
                  <a:lnTo>
                    <a:pt x="5270" y="7989"/>
                  </a:lnTo>
                  <a:lnTo>
                    <a:pt x="4967" y="8455"/>
                  </a:lnTo>
                  <a:lnTo>
                    <a:pt x="4670" y="8930"/>
                  </a:lnTo>
                  <a:lnTo>
                    <a:pt x="4384" y="9421"/>
                  </a:lnTo>
                  <a:lnTo>
                    <a:pt x="4108" y="9920"/>
                  </a:lnTo>
                  <a:lnTo>
                    <a:pt x="3837" y="10434"/>
                  </a:lnTo>
                  <a:lnTo>
                    <a:pt x="3572" y="10957"/>
                  </a:lnTo>
                  <a:lnTo>
                    <a:pt x="3317" y="11480"/>
                  </a:lnTo>
                  <a:lnTo>
                    <a:pt x="3073" y="12019"/>
                  </a:lnTo>
                  <a:lnTo>
                    <a:pt x="2834" y="12574"/>
                  </a:lnTo>
                  <a:lnTo>
                    <a:pt x="2606" y="13130"/>
                  </a:lnTo>
                  <a:lnTo>
                    <a:pt x="2383" y="13693"/>
                  </a:lnTo>
                  <a:lnTo>
                    <a:pt x="2171" y="14272"/>
                  </a:lnTo>
                  <a:lnTo>
                    <a:pt x="1969" y="14851"/>
                  </a:lnTo>
                  <a:lnTo>
                    <a:pt x="1773" y="15447"/>
                  </a:lnTo>
                  <a:lnTo>
                    <a:pt x="1587" y="16050"/>
                  </a:lnTo>
                  <a:lnTo>
                    <a:pt x="1412" y="16653"/>
                  </a:lnTo>
                  <a:lnTo>
                    <a:pt x="1247" y="17273"/>
                  </a:lnTo>
                  <a:lnTo>
                    <a:pt x="1093" y="17892"/>
                  </a:lnTo>
                  <a:lnTo>
                    <a:pt x="945" y="18520"/>
                  </a:lnTo>
                  <a:lnTo>
                    <a:pt x="807" y="19155"/>
                  </a:lnTo>
                  <a:lnTo>
                    <a:pt x="680" y="19799"/>
                  </a:lnTo>
                  <a:lnTo>
                    <a:pt x="568" y="20451"/>
                  </a:lnTo>
                  <a:lnTo>
                    <a:pt x="462" y="21110"/>
                  </a:lnTo>
                  <a:lnTo>
                    <a:pt x="366" y="21770"/>
                  </a:lnTo>
                  <a:lnTo>
                    <a:pt x="282" y="22438"/>
                  </a:lnTo>
                  <a:lnTo>
                    <a:pt x="207" y="23114"/>
                  </a:lnTo>
                  <a:lnTo>
                    <a:pt x="144" y="23797"/>
                  </a:lnTo>
                  <a:lnTo>
                    <a:pt x="91" y="24481"/>
                  </a:lnTo>
                  <a:lnTo>
                    <a:pt x="53" y="25173"/>
                  </a:lnTo>
                  <a:lnTo>
                    <a:pt x="22" y="25865"/>
                  </a:lnTo>
                  <a:lnTo>
                    <a:pt x="6" y="26565"/>
                  </a:lnTo>
                  <a:lnTo>
                    <a:pt x="0" y="27265"/>
                  </a:lnTo>
                  <a:lnTo>
                    <a:pt x="6" y="27852"/>
                  </a:lnTo>
                  <a:lnTo>
                    <a:pt x="16" y="28439"/>
                  </a:lnTo>
                  <a:lnTo>
                    <a:pt x="37" y="29019"/>
                  </a:lnTo>
                  <a:lnTo>
                    <a:pt x="64" y="29598"/>
                  </a:lnTo>
                  <a:lnTo>
                    <a:pt x="101" y="30177"/>
                  </a:lnTo>
                  <a:lnTo>
                    <a:pt x="144" y="30748"/>
                  </a:lnTo>
                  <a:lnTo>
                    <a:pt x="197" y="31320"/>
                  </a:lnTo>
                  <a:lnTo>
                    <a:pt x="255" y="31883"/>
                  </a:lnTo>
                  <a:lnTo>
                    <a:pt x="324" y="32446"/>
                  </a:lnTo>
                  <a:lnTo>
                    <a:pt x="398" y="33009"/>
                  </a:lnTo>
                  <a:lnTo>
                    <a:pt x="483" y="33564"/>
                  </a:lnTo>
                  <a:lnTo>
                    <a:pt x="573" y="34111"/>
                  </a:lnTo>
                  <a:lnTo>
                    <a:pt x="669" y="34658"/>
                  </a:lnTo>
                  <a:lnTo>
                    <a:pt x="775" y="35205"/>
                  </a:lnTo>
                  <a:lnTo>
                    <a:pt x="887" y="35744"/>
                  </a:lnTo>
                  <a:lnTo>
                    <a:pt x="1003" y="36275"/>
                  </a:lnTo>
                  <a:lnTo>
                    <a:pt x="1131" y="36806"/>
                  </a:lnTo>
                  <a:lnTo>
                    <a:pt x="1263" y="37329"/>
                  </a:lnTo>
                  <a:lnTo>
                    <a:pt x="1407" y="37852"/>
                  </a:lnTo>
                  <a:lnTo>
                    <a:pt x="1550" y="38367"/>
                  </a:lnTo>
                  <a:lnTo>
                    <a:pt x="1704" y="38874"/>
                  </a:lnTo>
                  <a:lnTo>
                    <a:pt x="1868" y="39381"/>
                  </a:lnTo>
                  <a:lnTo>
                    <a:pt x="2033" y="39879"/>
                  </a:lnTo>
                  <a:lnTo>
                    <a:pt x="2208" y="40370"/>
                  </a:lnTo>
                  <a:lnTo>
                    <a:pt x="2388" y="40853"/>
                  </a:lnTo>
                  <a:lnTo>
                    <a:pt x="2574" y="41336"/>
                  </a:lnTo>
                  <a:lnTo>
                    <a:pt x="2765" y="41810"/>
                  </a:lnTo>
                  <a:lnTo>
                    <a:pt x="2967" y="42277"/>
                  </a:lnTo>
                  <a:lnTo>
                    <a:pt x="3168" y="42744"/>
                  </a:lnTo>
                  <a:lnTo>
                    <a:pt x="3381" y="43194"/>
                  </a:lnTo>
                  <a:lnTo>
                    <a:pt x="3598" y="43645"/>
                  </a:lnTo>
                  <a:lnTo>
                    <a:pt x="3821" y="44087"/>
                  </a:lnTo>
                  <a:lnTo>
                    <a:pt x="4055" y="44521"/>
                  </a:lnTo>
                  <a:lnTo>
                    <a:pt x="4288" y="44948"/>
                  </a:lnTo>
                  <a:lnTo>
                    <a:pt x="4527" y="45374"/>
                  </a:lnTo>
                  <a:lnTo>
                    <a:pt x="4776" y="45785"/>
                  </a:lnTo>
                  <a:lnTo>
                    <a:pt x="5026" y="46187"/>
                  </a:lnTo>
                  <a:lnTo>
                    <a:pt x="5286" y="46589"/>
                  </a:lnTo>
                  <a:lnTo>
                    <a:pt x="5551" y="46975"/>
                  </a:lnTo>
                  <a:lnTo>
                    <a:pt x="5816" y="47361"/>
                  </a:lnTo>
                  <a:lnTo>
                    <a:pt x="6092" y="47731"/>
                  </a:lnTo>
                  <a:lnTo>
                    <a:pt x="6368" y="48093"/>
                  </a:lnTo>
                  <a:lnTo>
                    <a:pt x="6655" y="48456"/>
                  </a:lnTo>
                  <a:lnTo>
                    <a:pt x="6947" y="48801"/>
                  </a:lnTo>
                  <a:lnTo>
                    <a:pt x="7238" y="49139"/>
                  </a:lnTo>
                  <a:lnTo>
                    <a:pt x="7536" y="49469"/>
                  </a:lnTo>
                  <a:lnTo>
                    <a:pt x="7843" y="49791"/>
                  </a:lnTo>
                  <a:lnTo>
                    <a:pt x="8151" y="50105"/>
                  </a:lnTo>
                  <a:lnTo>
                    <a:pt x="8464" y="50410"/>
                  </a:lnTo>
                  <a:lnTo>
                    <a:pt x="8783" y="50708"/>
                  </a:lnTo>
                  <a:lnTo>
                    <a:pt x="9106" y="50990"/>
                  </a:lnTo>
                  <a:lnTo>
                    <a:pt x="9430" y="51263"/>
                  </a:lnTo>
                  <a:lnTo>
                    <a:pt x="9764" y="51529"/>
                  </a:lnTo>
                  <a:lnTo>
                    <a:pt x="10099" y="51786"/>
                  </a:lnTo>
                  <a:lnTo>
                    <a:pt x="10438" y="52028"/>
                  </a:lnTo>
                  <a:lnTo>
                    <a:pt x="10783" y="52261"/>
                  </a:lnTo>
                  <a:lnTo>
                    <a:pt x="11133" y="52486"/>
                  </a:lnTo>
                  <a:lnTo>
                    <a:pt x="11484" y="52695"/>
                  </a:lnTo>
                  <a:lnTo>
                    <a:pt x="11839" y="52896"/>
                  </a:lnTo>
                  <a:lnTo>
                    <a:pt x="12200" y="53089"/>
                  </a:lnTo>
                  <a:lnTo>
                    <a:pt x="12566" y="53275"/>
                  </a:lnTo>
                  <a:lnTo>
                    <a:pt x="12932" y="53443"/>
                  </a:lnTo>
                  <a:lnTo>
                    <a:pt x="13304" y="53596"/>
                  </a:lnTo>
                  <a:lnTo>
                    <a:pt x="13681" y="53741"/>
                  </a:lnTo>
                  <a:lnTo>
                    <a:pt x="14715" y="54119"/>
                  </a:lnTo>
                  <a:lnTo>
                    <a:pt x="15755" y="54489"/>
                  </a:lnTo>
                  <a:lnTo>
                    <a:pt x="16790" y="54843"/>
                  </a:lnTo>
                  <a:lnTo>
                    <a:pt x="17825" y="55189"/>
                  </a:lnTo>
                  <a:lnTo>
                    <a:pt x="18860" y="55519"/>
                  </a:lnTo>
                  <a:lnTo>
                    <a:pt x="19895" y="55841"/>
                  </a:lnTo>
                  <a:lnTo>
                    <a:pt x="20929" y="56155"/>
                  </a:lnTo>
                  <a:lnTo>
                    <a:pt x="21959" y="56452"/>
                  </a:lnTo>
                  <a:lnTo>
                    <a:pt x="22994" y="56734"/>
                  </a:lnTo>
                  <a:lnTo>
                    <a:pt x="24023" y="57007"/>
                  </a:lnTo>
                  <a:lnTo>
                    <a:pt x="25052" y="57273"/>
                  </a:lnTo>
                  <a:lnTo>
                    <a:pt x="26082" y="57522"/>
                  </a:lnTo>
                  <a:lnTo>
                    <a:pt x="27111" y="57764"/>
                  </a:lnTo>
                  <a:lnTo>
                    <a:pt x="28141" y="57989"/>
                  </a:lnTo>
                  <a:lnTo>
                    <a:pt x="29165" y="58206"/>
                  </a:lnTo>
                  <a:lnTo>
                    <a:pt x="30189" y="58407"/>
                  </a:lnTo>
                  <a:lnTo>
                    <a:pt x="31219" y="58600"/>
                  </a:lnTo>
                  <a:lnTo>
                    <a:pt x="32243" y="58777"/>
                  </a:lnTo>
                  <a:lnTo>
                    <a:pt x="33262" y="58946"/>
                  </a:lnTo>
                  <a:lnTo>
                    <a:pt x="34286" y="59107"/>
                  </a:lnTo>
                  <a:lnTo>
                    <a:pt x="35310" y="59252"/>
                  </a:lnTo>
                  <a:lnTo>
                    <a:pt x="36329" y="59381"/>
                  </a:lnTo>
                  <a:lnTo>
                    <a:pt x="37348" y="59501"/>
                  </a:lnTo>
                  <a:lnTo>
                    <a:pt x="38372" y="59614"/>
                  </a:lnTo>
                  <a:lnTo>
                    <a:pt x="39391" y="59711"/>
                  </a:lnTo>
                  <a:lnTo>
                    <a:pt x="40404" y="59791"/>
                  </a:lnTo>
                  <a:lnTo>
                    <a:pt x="41423" y="59863"/>
                  </a:lnTo>
                  <a:lnTo>
                    <a:pt x="42442" y="59928"/>
                  </a:lnTo>
                  <a:lnTo>
                    <a:pt x="43456" y="59976"/>
                  </a:lnTo>
                  <a:lnTo>
                    <a:pt x="44469" y="60016"/>
                  </a:lnTo>
                  <a:lnTo>
                    <a:pt x="45483" y="60040"/>
                  </a:lnTo>
                  <a:lnTo>
                    <a:pt x="46496" y="60057"/>
                  </a:lnTo>
                  <a:lnTo>
                    <a:pt x="47510" y="60057"/>
                  </a:lnTo>
                  <a:lnTo>
                    <a:pt x="48518" y="60048"/>
                  </a:lnTo>
                  <a:lnTo>
                    <a:pt x="49531" y="60024"/>
                  </a:lnTo>
                  <a:lnTo>
                    <a:pt x="50540" y="59992"/>
                  </a:lnTo>
                  <a:lnTo>
                    <a:pt x="51548" y="59944"/>
                  </a:lnTo>
                  <a:lnTo>
                    <a:pt x="52556" y="59888"/>
                  </a:lnTo>
                  <a:lnTo>
                    <a:pt x="53564" y="59815"/>
                  </a:lnTo>
                  <a:lnTo>
                    <a:pt x="54567" y="59735"/>
                  </a:lnTo>
                  <a:lnTo>
                    <a:pt x="55576" y="59638"/>
                  </a:lnTo>
                  <a:lnTo>
                    <a:pt x="56579" y="59534"/>
                  </a:lnTo>
                  <a:lnTo>
                    <a:pt x="57582" y="59413"/>
                  </a:lnTo>
                  <a:lnTo>
                    <a:pt x="58584" y="59284"/>
                  </a:lnTo>
                  <a:lnTo>
                    <a:pt x="59587" y="59139"/>
                  </a:lnTo>
                  <a:lnTo>
                    <a:pt x="60585" y="58978"/>
                  </a:lnTo>
                  <a:lnTo>
                    <a:pt x="61588" y="58818"/>
                  </a:lnTo>
                  <a:lnTo>
                    <a:pt x="62586" y="58633"/>
                  </a:lnTo>
                  <a:lnTo>
                    <a:pt x="63583" y="58439"/>
                  </a:lnTo>
                  <a:lnTo>
                    <a:pt x="64581" y="58238"/>
                  </a:lnTo>
                  <a:lnTo>
                    <a:pt x="65578" y="58021"/>
                  </a:lnTo>
                  <a:lnTo>
                    <a:pt x="66576" y="57796"/>
                  </a:lnTo>
                  <a:lnTo>
                    <a:pt x="67568" y="57554"/>
                  </a:lnTo>
                  <a:lnTo>
                    <a:pt x="68566" y="57297"/>
                  </a:lnTo>
                  <a:lnTo>
                    <a:pt x="69558" y="57032"/>
                  </a:lnTo>
                  <a:lnTo>
                    <a:pt x="70551" y="56758"/>
                  </a:lnTo>
                  <a:lnTo>
                    <a:pt x="71538" y="56468"/>
                  </a:lnTo>
                  <a:lnTo>
                    <a:pt x="72530" y="56163"/>
                  </a:lnTo>
                  <a:lnTo>
                    <a:pt x="73522" y="55849"/>
                  </a:lnTo>
                  <a:lnTo>
                    <a:pt x="74509" y="55519"/>
                  </a:lnTo>
                  <a:lnTo>
                    <a:pt x="75496" y="55181"/>
                  </a:lnTo>
                  <a:lnTo>
                    <a:pt x="76483" y="54835"/>
                  </a:lnTo>
                  <a:lnTo>
                    <a:pt x="77470" y="54465"/>
                  </a:lnTo>
                  <a:lnTo>
                    <a:pt x="78457" y="54087"/>
                  </a:lnTo>
                  <a:lnTo>
                    <a:pt x="78824" y="53942"/>
                  </a:lnTo>
                  <a:lnTo>
                    <a:pt x="79190" y="53773"/>
                  </a:lnTo>
                  <a:lnTo>
                    <a:pt x="79551" y="53604"/>
                  </a:lnTo>
                  <a:lnTo>
                    <a:pt x="79911" y="53419"/>
                  </a:lnTo>
                  <a:lnTo>
                    <a:pt x="80262" y="53218"/>
                  </a:lnTo>
                  <a:lnTo>
                    <a:pt x="80612" y="53017"/>
                  </a:lnTo>
                  <a:lnTo>
                    <a:pt x="80962" y="52800"/>
                  </a:lnTo>
                  <a:lnTo>
                    <a:pt x="81302" y="52567"/>
                  </a:lnTo>
                  <a:lnTo>
                    <a:pt x="81641" y="52333"/>
                  </a:lnTo>
                  <a:lnTo>
                    <a:pt x="81976" y="52084"/>
                  </a:lnTo>
                  <a:lnTo>
                    <a:pt x="82305" y="51826"/>
                  </a:lnTo>
                  <a:lnTo>
                    <a:pt x="82634" y="51561"/>
                  </a:lnTo>
                  <a:lnTo>
                    <a:pt x="82952" y="51287"/>
                  </a:lnTo>
                  <a:lnTo>
                    <a:pt x="83270" y="50998"/>
                  </a:lnTo>
                  <a:lnTo>
                    <a:pt x="83584" y="50700"/>
                  </a:lnTo>
                  <a:lnTo>
                    <a:pt x="83891" y="50394"/>
                  </a:lnTo>
                  <a:lnTo>
                    <a:pt x="84194" y="50081"/>
                  </a:lnTo>
                  <a:lnTo>
                    <a:pt x="84491" y="49759"/>
                  </a:lnTo>
                  <a:lnTo>
                    <a:pt x="84783" y="49429"/>
                  </a:lnTo>
                  <a:lnTo>
                    <a:pt x="85075" y="49091"/>
                  </a:lnTo>
                  <a:lnTo>
                    <a:pt x="85356" y="48745"/>
                  </a:lnTo>
                  <a:lnTo>
                    <a:pt x="85637" y="48383"/>
                  </a:lnTo>
                  <a:lnTo>
                    <a:pt x="85908" y="48021"/>
                  </a:lnTo>
                  <a:lnTo>
                    <a:pt x="86178" y="47643"/>
                  </a:lnTo>
                  <a:lnTo>
                    <a:pt x="86444" y="47265"/>
                  </a:lnTo>
                  <a:lnTo>
                    <a:pt x="86698" y="46879"/>
                  </a:lnTo>
                  <a:lnTo>
                    <a:pt x="86953" y="46476"/>
                  </a:lnTo>
                  <a:lnTo>
                    <a:pt x="87197" y="46074"/>
                  </a:lnTo>
                  <a:lnTo>
                    <a:pt x="87441" y="45664"/>
                  </a:lnTo>
                  <a:lnTo>
                    <a:pt x="87675" y="45246"/>
                  </a:lnTo>
                  <a:lnTo>
                    <a:pt x="87908" y="44819"/>
                  </a:lnTo>
                  <a:lnTo>
                    <a:pt x="88131" y="44385"/>
                  </a:lnTo>
                  <a:lnTo>
                    <a:pt x="88349" y="43950"/>
                  </a:lnTo>
                  <a:lnTo>
                    <a:pt x="88561" y="43500"/>
                  </a:lnTo>
                  <a:lnTo>
                    <a:pt x="88768" y="43049"/>
                  </a:lnTo>
                  <a:lnTo>
                    <a:pt x="88970" y="42591"/>
                  </a:lnTo>
                  <a:lnTo>
                    <a:pt x="89166" y="42124"/>
                  </a:lnTo>
                  <a:lnTo>
                    <a:pt x="89352" y="41657"/>
                  </a:lnTo>
                  <a:lnTo>
                    <a:pt x="89537" y="41175"/>
                  </a:lnTo>
                  <a:lnTo>
                    <a:pt x="89713" y="40692"/>
                  </a:lnTo>
                  <a:lnTo>
                    <a:pt x="89882" y="40209"/>
                  </a:lnTo>
                  <a:lnTo>
                    <a:pt x="90047" y="39711"/>
                  </a:lnTo>
                  <a:lnTo>
                    <a:pt x="90201" y="39212"/>
                  </a:lnTo>
                  <a:lnTo>
                    <a:pt x="90349" y="38705"/>
                  </a:lnTo>
                  <a:lnTo>
                    <a:pt x="90498" y="38198"/>
                  </a:lnTo>
                  <a:lnTo>
                    <a:pt x="90631" y="37683"/>
                  </a:lnTo>
                  <a:lnTo>
                    <a:pt x="90763" y="37160"/>
                  </a:lnTo>
                  <a:lnTo>
                    <a:pt x="90885" y="36637"/>
                  </a:lnTo>
                  <a:lnTo>
                    <a:pt x="91002" y="36106"/>
                  </a:lnTo>
                  <a:lnTo>
                    <a:pt x="91108" y="35575"/>
                  </a:lnTo>
                  <a:lnTo>
                    <a:pt x="91209" y="35036"/>
                  </a:lnTo>
                  <a:lnTo>
                    <a:pt x="91305" y="34497"/>
                  </a:lnTo>
                  <a:lnTo>
                    <a:pt x="91395" y="33950"/>
                  </a:lnTo>
                  <a:lnTo>
                    <a:pt x="91474" y="33403"/>
                  </a:lnTo>
                  <a:lnTo>
                    <a:pt x="91543" y="32848"/>
                  </a:lnTo>
                  <a:lnTo>
                    <a:pt x="91612" y="32293"/>
                  </a:lnTo>
                  <a:lnTo>
                    <a:pt x="91671" y="31730"/>
                  </a:lnTo>
                  <a:lnTo>
                    <a:pt x="91718" y="31167"/>
                  </a:lnTo>
                  <a:lnTo>
                    <a:pt x="91761" y="30603"/>
                  </a:lnTo>
                  <a:lnTo>
                    <a:pt x="91798" y="30032"/>
                  </a:lnTo>
                  <a:lnTo>
                    <a:pt x="91825" y="29461"/>
                  </a:lnTo>
                  <a:lnTo>
                    <a:pt x="91840" y="28890"/>
                  </a:lnTo>
                  <a:lnTo>
                    <a:pt x="91851" y="28311"/>
                  </a:lnTo>
                  <a:lnTo>
                    <a:pt x="91856" y="27731"/>
                  </a:lnTo>
                  <a:lnTo>
                    <a:pt x="91856" y="27265"/>
                  </a:lnTo>
                  <a:lnTo>
                    <a:pt x="91851" y="26565"/>
                  </a:lnTo>
                  <a:lnTo>
                    <a:pt x="91830" y="25865"/>
                  </a:lnTo>
                  <a:lnTo>
                    <a:pt x="91803" y="25173"/>
                  </a:lnTo>
                  <a:lnTo>
                    <a:pt x="91761" y="24481"/>
                  </a:lnTo>
                  <a:lnTo>
                    <a:pt x="91708" y="23797"/>
                  </a:lnTo>
                  <a:lnTo>
                    <a:pt x="91649" y="23114"/>
                  </a:lnTo>
                  <a:lnTo>
                    <a:pt x="91575" y="22438"/>
                  </a:lnTo>
                  <a:lnTo>
                    <a:pt x="91490" y="21770"/>
                  </a:lnTo>
                  <a:lnTo>
                    <a:pt x="91395" y="21110"/>
                  </a:lnTo>
                  <a:lnTo>
                    <a:pt x="91289" y="20451"/>
                  </a:lnTo>
                  <a:lnTo>
                    <a:pt x="91172" y="19799"/>
                  </a:lnTo>
                  <a:lnTo>
                    <a:pt x="91044" y="19155"/>
                  </a:lnTo>
                  <a:lnTo>
                    <a:pt x="90912" y="18520"/>
                  </a:lnTo>
                  <a:lnTo>
                    <a:pt x="90763" y="17892"/>
                  </a:lnTo>
                  <a:lnTo>
                    <a:pt x="90609" y="17273"/>
                  </a:lnTo>
                  <a:lnTo>
                    <a:pt x="90440" y="16653"/>
                  </a:lnTo>
                  <a:lnTo>
                    <a:pt x="90264" y="16050"/>
                  </a:lnTo>
                  <a:lnTo>
                    <a:pt x="90084" y="15447"/>
                  </a:lnTo>
                  <a:lnTo>
                    <a:pt x="89888" y="14851"/>
                  </a:lnTo>
                  <a:lnTo>
                    <a:pt x="89686" y="14272"/>
                  </a:lnTo>
                  <a:lnTo>
                    <a:pt x="89474" y="13693"/>
                  </a:lnTo>
                  <a:lnTo>
                    <a:pt x="89251" y="13130"/>
                  </a:lnTo>
                  <a:lnTo>
                    <a:pt x="89023" y="12574"/>
                  </a:lnTo>
                  <a:lnTo>
                    <a:pt x="88784" y="12019"/>
                  </a:lnTo>
                  <a:lnTo>
                    <a:pt x="88535" y="11480"/>
                  </a:lnTo>
                  <a:lnTo>
                    <a:pt x="88280" y="10957"/>
                  </a:lnTo>
                  <a:lnTo>
                    <a:pt x="88020" y="10434"/>
                  </a:lnTo>
                  <a:lnTo>
                    <a:pt x="87749" y="9920"/>
                  </a:lnTo>
                  <a:lnTo>
                    <a:pt x="87468" y="9421"/>
                  </a:lnTo>
                  <a:lnTo>
                    <a:pt x="87181" y="8930"/>
                  </a:lnTo>
                  <a:lnTo>
                    <a:pt x="86889" y="8455"/>
                  </a:lnTo>
                  <a:lnTo>
                    <a:pt x="86587" y="7989"/>
                  </a:lnTo>
                  <a:lnTo>
                    <a:pt x="86279" y="7530"/>
                  </a:lnTo>
                  <a:lnTo>
                    <a:pt x="85961" y="7088"/>
                  </a:lnTo>
                  <a:lnTo>
                    <a:pt x="85637" y="6653"/>
                  </a:lnTo>
                  <a:lnTo>
                    <a:pt x="85308" y="6227"/>
                  </a:lnTo>
                  <a:lnTo>
                    <a:pt x="84974" y="5817"/>
                  </a:lnTo>
                  <a:lnTo>
                    <a:pt x="84629" y="5414"/>
                  </a:lnTo>
                  <a:lnTo>
                    <a:pt x="84279" y="5028"/>
                  </a:lnTo>
                  <a:lnTo>
                    <a:pt x="83923" y="4658"/>
                  </a:lnTo>
                  <a:lnTo>
                    <a:pt x="83562" y="4296"/>
                  </a:lnTo>
                  <a:lnTo>
                    <a:pt x="83196" y="3950"/>
                  </a:lnTo>
                  <a:lnTo>
                    <a:pt x="82825" y="3612"/>
                  </a:lnTo>
                  <a:lnTo>
                    <a:pt x="82443" y="3290"/>
                  </a:lnTo>
                  <a:lnTo>
                    <a:pt x="82055" y="2985"/>
                  </a:lnTo>
                  <a:lnTo>
                    <a:pt x="81668" y="2687"/>
                  </a:lnTo>
                  <a:lnTo>
                    <a:pt x="81270" y="2414"/>
                  </a:lnTo>
                  <a:lnTo>
                    <a:pt x="80872" y="2140"/>
                  </a:lnTo>
                  <a:lnTo>
                    <a:pt x="80463" y="1891"/>
                  </a:lnTo>
                  <a:lnTo>
                    <a:pt x="80055" y="1657"/>
                  </a:lnTo>
                  <a:lnTo>
                    <a:pt x="79641" y="1432"/>
                  </a:lnTo>
                  <a:lnTo>
                    <a:pt x="79216" y="1223"/>
                  </a:lnTo>
                  <a:lnTo>
                    <a:pt x="78792" y="1038"/>
                  </a:lnTo>
                  <a:lnTo>
                    <a:pt x="78367" y="861"/>
                  </a:lnTo>
                  <a:lnTo>
                    <a:pt x="77932" y="700"/>
                  </a:lnTo>
                  <a:lnTo>
                    <a:pt x="77497" y="555"/>
                  </a:lnTo>
                  <a:lnTo>
                    <a:pt x="77051" y="426"/>
                  </a:lnTo>
                  <a:lnTo>
                    <a:pt x="76611" y="314"/>
                  </a:lnTo>
                  <a:lnTo>
                    <a:pt x="76160" y="217"/>
                  </a:lnTo>
                  <a:lnTo>
                    <a:pt x="75709" y="145"/>
                  </a:lnTo>
                  <a:lnTo>
                    <a:pt x="75252" y="80"/>
                  </a:lnTo>
                  <a:lnTo>
                    <a:pt x="74796" y="40"/>
                  </a:lnTo>
                  <a:lnTo>
                    <a:pt x="74334" y="8"/>
                  </a:lnTo>
                  <a:lnTo>
                    <a:pt x="738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137aa9371db_1_35"/>
            <p:cNvSpPr/>
            <p:nvPr/>
          </p:nvSpPr>
          <p:spPr>
            <a:xfrm>
              <a:off x="4248775" y="-58677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60" y="1"/>
                  </a:moveTo>
                  <a:lnTo>
                    <a:pt x="3858" y="9"/>
                  </a:lnTo>
                  <a:lnTo>
                    <a:pt x="3651" y="33"/>
                  </a:lnTo>
                  <a:lnTo>
                    <a:pt x="3444" y="73"/>
                  </a:lnTo>
                  <a:lnTo>
                    <a:pt x="3237" y="137"/>
                  </a:lnTo>
                  <a:lnTo>
                    <a:pt x="3036" y="210"/>
                  </a:lnTo>
                  <a:lnTo>
                    <a:pt x="2834" y="290"/>
                  </a:lnTo>
                  <a:lnTo>
                    <a:pt x="2643" y="395"/>
                  </a:lnTo>
                  <a:lnTo>
                    <a:pt x="2457" y="508"/>
                  </a:lnTo>
                  <a:lnTo>
                    <a:pt x="2272" y="636"/>
                  </a:lnTo>
                  <a:lnTo>
                    <a:pt x="2096" y="781"/>
                  </a:lnTo>
                  <a:lnTo>
                    <a:pt x="1927" y="934"/>
                  </a:lnTo>
                  <a:lnTo>
                    <a:pt x="1757" y="1095"/>
                  </a:lnTo>
                  <a:lnTo>
                    <a:pt x="1598" y="1272"/>
                  </a:lnTo>
                  <a:lnTo>
                    <a:pt x="1444" y="1457"/>
                  </a:lnTo>
                  <a:lnTo>
                    <a:pt x="1300" y="1658"/>
                  </a:lnTo>
                  <a:lnTo>
                    <a:pt x="1157" y="1867"/>
                  </a:lnTo>
                  <a:lnTo>
                    <a:pt x="1025" y="2084"/>
                  </a:lnTo>
                  <a:lnTo>
                    <a:pt x="897" y="2310"/>
                  </a:lnTo>
                  <a:lnTo>
                    <a:pt x="780" y="2543"/>
                  </a:lnTo>
                  <a:lnTo>
                    <a:pt x="669" y="2784"/>
                  </a:lnTo>
                  <a:lnTo>
                    <a:pt x="563" y="3042"/>
                  </a:lnTo>
                  <a:lnTo>
                    <a:pt x="467" y="3299"/>
                  </a:lnTo>
                  <a:lnTo>
                    <a:pt x="382" y="3565"/>
                  </a:lnTo>
                  <a:lnTo>
                    <a:pt x="303" y="3838"/>
                  </a:lnTo>
                  <a:lnTo>
                    <a:pt x="234" y="4120"/>
                  </a:lnTo>
                  <a:lnTo>
                    <a:pt x="170" y="4401"/>
                  </a:lnTo>
                  <a:lnTo>
                    <a:pt x="117" y="4691"/>
                  </a:lnTo>
                  <a:lnTo>
                    <a:pt x="75" y="4989"/>
                  </a:lnTo>
                  <a:lnTo>
                    <a:pt x="43" y="5286"/>
                  </a:lnTo>
                  <a:lnTo>
                    <a:pt x="16" y="5584"/>
                  </a:lnTo>
                  <a:lnTo>
                    <a:pt x="6" y="5890"/>
                  </a:lnTo>
                  <a:lnTo>
                    <a:pt x="0" y="6203"/>
                  </a:lnTo>
                  <a:lnTo>
                    <a:pt x="6" y="6517"/>
                  </a:lnTo>
                  <a:lnTo>
                    <a:pt x="22" y="6831"/>
                  </a:lnTo>
                  <a:lnTo>
                    <a:pt x="48" y="7145"/>
                  </a:lnTo>
                  <a:lnTo>
                    <a:pt x="53" y="7161"/>
                  </a:lnTo>
                  <a:lnTo>
                    <a:pt x="91" y="7475"/>
                  </a:lnTo>
                  <a:lnTo>
                    <a:pt x="138" y="7780"/>
                  </a:lnTo>
                  <a:lnTo>
                    <a:pt x="197" y="8078"/>
                  </a:lnTo>
                  <a:lnTo>
                    <a:pt x="266" y="8376"/>
                  </a:lnTo>
                  <a:lnTo>
                    <a:pt x="340" y="8657"/>
                  </a:lnTo>
                  <a:lnTo>
                    <a:pt x="425" y="8931"/>
                  </a:lnTo>
                  <a:lnTo>
                    <a:pt x="515" y="9204"/>
                  </a:lnTo>
                  <a:lnTo>
                    <a:pt x="621" y="9462"/>
                  </a:lnTo>
                  <a:lnTo>
                    <a:pt x="727" y="9711"/>
                  </a:lnTo>
                  <a:lnTo>
                    <a:pt x="844" y="9952"/>
                  </a:lnTo>
                  <a:lnTo>
                    <a:pt x="971" y="10186"/>
                  </a:lnTo>
                  <a:lnTo>
                    <a:pt x="1099" y="10403"/>
                  </a:lnTo>
                  <a:lnTo>
                    <a:pt x="1237" y="10620"/>
                  </a:lnTo>
                  <a:lnTo>
                    <a:pt x="1380" y="10821"/>
                  </a:lnTo>
                  <a:lnTo>
                    <a:pt x="1534" y="11014"/>
                  </a:lnTo>
                  <a:lnTo>
                    <a:pt x="1688" y="11191"/>
                  </a:lnTo>
                  <a:lnTo>
                    <a:pt x="1847" y="11360"/>
                  </a:lnTo>
                  <a:lnTo>
                    <a:pt x="2017" y="11513"/>
                  </a:lnTo>
                  <a:lnTo>
                    <a:pt x="2187" y="11658"/>
                  </a:lnTo>
                  <a:lnTo>
                    <a:pt x="2362" y="11787"/>
                  </a:lnTo>
                  <a:lnTo>
                    <a:pt x="2542" y="11907"/>
                  </a:lnTo>
                  <a:lnTo>
                    <a:pt x="2728" y="12012"/>
                  </a:lnTo>
                  <a:lnTo>
                    <a:pt x="2914" y="12109"/>
                  </a:lnTo>
                  <a:lnTo>
                    <a:pt x="3105" y="12189"/>
                  </a:lnTo>
                  <a:lnTo>
                    <a:pt x="3301" y="12253"/>
                  </a:lnTo>
                  <a:lnTo>
                    <a:pt x="3497" y="12302"/>
                  </a:lnTo>
                  <a:lnTo>
                    <a:pt x="3699" y="12334"/>
                  </a:lnTo>
                  <a:lnTo>
                    <a:pt x="3901" y="12358"/>
                  </a:lnTo>
                  <a:lnTo>
                    <a:pt x="4102" y="12366"/>
                  </a:lnTo>
                  <a:lnTo>
                    <a:pt x="4309" y="12350"/>
                  </a:lnTo>
                  <a:lnTo>
                    <a:pt x="4516" y="12326"/>
                  </a:lnTo>
                  <a:lnTo>
                    <a:pt x="4723" y="12286"/>
                  </a:lnTo>
                  <a:lnTo>
                    <a:pt x="4930" y="12229"/>
                  </a:lnTo>
                  <a:lnTo>
                    <a:pt x="5132" y="12157"/>
                  </a:lnTo>
                  <a:lnTo>
                    <a:pt x="5328" y="12068"/>
                  </a:lnTo>
                  <a:lnTo>
                    <a:pt x="5519" y="11964"/>
                  </a:lnTo>
                  <a:lnTo>
                    <a:pt x="5710" y="11851"/>
                  </a:lnTo>
                  <a:lnTo>
                    <a:pt x="5891" y="11722"/>
                  </a:lnTo>
                  <a:lnTo>
                    <a:pt x="6066" y="11578"/>
                  </a:lnTo>
                  <a:lnTo>
                    <a:pt x="6241" y="11425"/>
                  </a:lnTo>
                  <a:lnTo>
                    <a:pt x="6405" y="11256"/>
                  </a:lnTo>
                  <a:lnTo>
                    <a:pt x="6565" y="11079"/>
                  </a:lnTo>
                  <a:lnTo>
                    <a:pt x="6718" y="10894"/>
                  </a:lnTo>
                  <a:lnTo>
                    <a:pt x="6862" y="10693"/>
                  </a:lnTo>
                  <a:lnTo>
                    <a:pt x="7005" y="10483"/>
                  </a:lnTo>
                  <a:lnTo>
                    <a:pt x="7138" y="10266"/>
                  </a:lnTo>
                  <a:lnTo>
                    <a:pt x="7260" y="10041"/>
                  </a:lnTo>
                  <a:lnTo>
                    <a:pt x="7382" y="9808"/>
                  </a:lnTo>
                  <a:lnTo>
                    <a:pt x="7493" y="9558"/>
                  </a:lnTo>
                  <a:lnTo>
                    <a:pt x="7594" y="9309"/>
                  </a:lnTo>
                  <a:lnTo>
                    <a:pt x="7690" y="9051"/>
                  </a:lnTo>
                  <a:lnTo>
                    <a:pt x="7774" y="8778"/>
                  </a:lnTo>
                  <a:lnTo>
                    <a:pt x="7854" y="8504"/>
                  </a:lnTo>
                  <a:lnTo>
                    <a:pt x="7923" y="8231"/>
                  </a:lnTo>
                  <a:lnTo>
                    <a:pt x="7987" y="7941"/>
                  </a:lnTo>
                  <a:lnTo>
                    <a:pt x="8040" y="7652"/>
                  </a:lnTo>
                  <a:lnTo>
                    <a:pt x="8082" y="7362"/>
                  </a:lnTo>
                  <a:lnTo>
                    <a:pt x="8114" y="7064"/>
                  </a:lnTo>
                  <a:lnTo>
                    <a:pt x="8135" y="6759"/>
                  </a:lnTo>
                  <a:lnTo>
                    <a:pt x="8151" y="6453"/>
                  </a:lnTo>
                  <a:lnTo>
                    <a:pt x="8157" y="6139"/>
                  </a:lnTo>
                  <a:lnTo>
                    <a:pt x="8146" y="5833"/>
                  </a:lnTo>
                  <a:lnTo>
                    <a:pt x="8130" y="5520"/>
                  </a:lnTo>
                  <a:lnTo>
                    <a:pt x="8103" y="5198"/>
                  </a:lnTo>
                  <a:lnTo>
                    <a:pt x="8061" y="4892"/>
                  </a:lnTo>
                  <a:lnTo>
                    <a:pt x="8013" y="4586"/>
                  </a:lnTo>
                  <a:lnTo>
                    <a:pt x="7960" y="4289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6" y="3170"/>
                  </a:lnTo>
                  <a:lnTo>
                    <a:pt x="7536" y="2905"/>
                  </a:lnTo>
                  <a:lnTo>
                    <a:pt x="7424" y="2656"/>
                  </a:lnTo>
                  <a:lnTo>
                    <a:pt x="7313" y="2414"/>
                  </a:lnTo>
                  <a:lnTo>
                    <a:pt x="7185" y="2181"/>
                  </a:lnTo>
                  <a:lnTo>
                    <a:pt x="7058" y="1964"/>
                  </a:lnTo>
                  <a:lnTo>
                    <a:pt x="6920" y="1746"/>
                  </a:lnTo>
                  <a:lnTo>
                    <a:pt x="6777" y="1545"/>
                  </a:lnTo>
                  <a:lnTo>
                    <a:pt x="6628" y="1360"/>
                  </a:lnTo>
                  <a:lnTo>
                    <a:pt x="6469" y="1175"/>
                  </a:lnTo>
                  <a:lnTo>
                    <a:pt x="6310" y="1014"/>
                  </a:lnTo>
                  <a:lnTo>
                    <a:pt x="6145" y="853"/>
                  </a:lnTo>
                  <a:lnTo>
                    <a:pt x="5976" y="709"/>
                  </a:lnTo>
                  <a:lnTo>
                    <a:pt x="5800" y="580"/>
                  </a:lnTo>
                  <a:lnTo>
                    <a:pt x="5620" y="459"/>
                  </a:lnTo>
                  <a:lnTo>
                    <a:pt x="5434" y="355"/>
                  </a:lnTo>
                  <a:lnTo>
                    <a:pt x="5249" y="258"/>
                  </a:lnTo>
                  <a:lnTo>
                    <a:pt x="5057" y="178"/>
                  </a:lnTo>
                  <a:lnTo>
                    <a:pt x="4861" y="113"/>
                  </a:lnTo>
                  <a:lnTo>
                    <a:pt x="4665" y="65"/>
                  </a:lnTo>
                  <a:lnTo>
                    <a:pt x="4468" y="25"/>
                  </a:lnTo>
                  <a:lnTo>
                    <a:pt x="4267" y="9"/>
                  </a:lnTo>
                  <a:lnTo>
                    <a:pt x="4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137aa9371db_1_35"/>
            <p:cNvSpPr/>
            <p:nvPr/>
          </p:nvSpPr>
          <p:spPr>
            <a:xfrm>
              <a:off x="3080800" y="-5957400"/>
              <a:ext cx="203925" cy="309150"/>
            </a:xfrm>
            <a:custGeom>
              <a:avLst/>
              <a:gdLst/>
              <a:ahLst/>
              <a:cxnLst/>
              <a:rect l="l" t="t" r="r" b="b"/>
              <a:pathLst>
                <a:path w="8157" h="12366" extrusionOk="0">
                  <a:moveTo>
                    <a:pt x="4055" y="1"/>
                  </a:moveTo>
                  <a:lnTo>
                    <a:pt x="3848" y="17"/>
                  </a:lnTo>
                  <a:lnTo>
                    <a:pt x="3641" y="41"/>
                  </a:lnTo>
                  <a:lnTo>
                    <a:pt x="3434" y="81"/>
                  </a:lnTo>
                  <a:lnTo>
                    <a:pt x="3227" y="137"/>
                  </a:lnTo>
                  <a:lnTo>
                    <a:pt x="3025" y="218"/>
                  </a:lnTo>
                  <a:lnTo>
                    <a:pt x="2829" y="298"/>
                  </a:lnTo>
                  <a:lnTo>
                    <a:pt x="2638" y="403"/>
                  </a:lnTo>
                  <a:lnTo>
                    <a:pt x="2447" y="524"/>
                  </a:lnTo>
                  <a:lnTo>
                    <a:pt x="2267" y="652"/>
                  </a:lnTo>
                  <a:lnTo>
                    <a:pt x="2091" y="789"/>
                  </a:lnTo>
                  <a:lnTo>
                    <a:pt x="1916" y="942"/>
                  </a:lnTo>
                  <a:lnTo>
                    <a:pt x="1752" y="1111"/>
                  </a:lnTo>
                  <a:lnTo>
                    <a:pt x="1593" y="1288"/>
                  </a:lnTo>
                  <a:lnTo>
                    <a:pt x="1439" y="1473"/>
                  </a:lnTo>
                  <a:lnTo>
                    <a:pt x="1295" y="1674"/>
                  </a:lnTo>
                  <a:lnTo>
                    <a:pt x="1152" y="1883"/>
                  </a:lnTo>
                  <a:lnTo>
                    <a:pt x="1020" y="2100"/>
                  </a:lnTo>
                  <a:lnTo>
                    <a:pt x="897" y="2326"/>
                  </a:lnTo>
                  <a:lnTo>
                    <a:pt x="775" y="2567"/>
                  </a:lnTo>
                  <a:lnTo>
                    <a:pt x="664" y="2808"/>
                  </a:lnTo>
                  <a:lnTo>
                    <a:pt x="563" y="3058"/>
                  </a:lnTo>
                  <a:lnTo>
                    <a:pt x="468" y="3323"/>
                  </a:lnTo>
                  <a:lnTo>
                    <a:pt x="383" y="3589"/>
                  </a:lnTo>
                  <a:lnTo>
                    <a:pt x="303" y="3862"/>
                  </a:lnTo>
                  <a:lnTo>
                    <a:pt x="234" y="4136"/>
                  </a:lnTo>
                  <a:lnTo>
                    <a:pt x="170" y="4425"/>
                  </a:lnTo>
                  <a:lnTo>
                    <a:pt x="117" y="4715"/>
                  </a:lnTo>
                  <a:lnTo>
                    <a:pt x="75" y="5005"/>
                  </a:lnTo>
                  <a:lnTo>
                    <a:pt x="43" y="5310"/>
                  </a:lnTo>
                  <a:lnTo>
                    <a:pt x="22" y="5608"/>
                  </a:lnTo>
                  <a:lnTo>
                    <a:pt x="6" y="5914"/>
                  </a:lnTo>
                  <a:lnTo>
                    <a:pt x="1" y="6227"/>
                  </a:lnTo>
                  <a:lnTo>
                    <a:pt x="11" y="6533"/>
                  </a:lnTo>
                  <a:lnTo>
                    <a:pt x="27" y="6847"/>
                  </a:lnTo>
                  <a:lnTo>
                    <a:pt x="54" y="7169"/>
                  </a:lnTo>
                  <a:lnTo>
                    <a:pt x="96" y="7483"/>
                  </a:lnTo>
                  <a:lnTo>
                    <a:pt x="144" y="7788"/>
                  </a:lnTo>
                  <a:lnTo>
                    <a:pt x="202" y="8086"/>
                  </a:lnTo>
                  <a:lnTo>
                    <a:pt x="266" y="8376"/>
                  </a:lnTo>
                  <a:lnTo>
                    <a:pt x="346" y="8665"/>
                  </a:lnTo>
                  <a:lnTo>
                    <a:pt x="430" y="8939"/>
                  </a:lnTo>
                  <a:lnTo>
                    <a:pt x="521" y="9204"/>
                  </a:lnTo>
                  <a:lnTo>
                    <a:pt x="622" y="9470"/>
                  </a:lnTo>
                  <a:lnTo>
                    <a:pt x="733" y="9719"/>
                  </a:lnTo>
                  <a:lnTo>
                    <a:pt x="850" y="9960"/>
                  </a:lnTo>
                  <a:lnTo>
                    <a:pt x="972" y="10194"/>
                  </a:lnTo>
                  <a:lnTo>
                    <a:pt x="1104" y="10411"/>
                  </a:lnTo>
                  <a:lnTo>
                    <a:pt x="1242" y="10628"/>
                  </a:lnTo>
                  <a:lnTo>
                    <a:pt x="1386" y="10829"/>
                  </a:lnTo>
                  <a:lnTo>
                    <a:pt x="1534" y="11014"/>
                  </a:lnTo>
                  <a:lnTo>
                    <a:pt x="1693" y="11199"/>
                  </a:lnTo>
                  <a:lnTo>
                    <a:pt x="1853" y="11360"/>
                  </a:lnTo>
                  <a:lnTo>
                    <a:pt x="2022" y="11521"/>
                  </a:lnTo>
                  <a:lnTo>
                    <a:pt x="2192" y="11666"/>
                  </a:lnTo>
                  <a:lnTo>
                    <a:pt x="2367" y="11795"/>
                  </a:lnTo>
                  <a:lnTo>
                    <a:pt x="2548" y="11915"/>
                  </a:lnTo>
                  <a:lnTo>
                    <a:pt x="2734" y="12020"/>
                  </a:lnTo>
                  <a:lnTo>
                    <a:pt x="2919" y="12108"/>
                  </a:lnTo>
                  <a:lnTo>
                    <a:pt x="3110" y="12189"/>
                  </a:lnTo>
                  <a:lnTo>
                    <a:pt x="3307" y="12253"/>
                  </a:lnTo>
                  <a:lnTo>
                    <a:pt x="3503" y="12310"/>
                  </a:lnTo>
                  <a:lnTo>
                    <a:pt x="3705" y="12342"/>
                  </a:lnTo>
                  <a:lnTo>
                    <a:pt x="3906" y="12366"/>
                  </a:lnTo>
                  <a:lnTo>
                    <a:pt x="4108" y="12366"/>
                  </a:lnTo>
                  <a:lnTo>
                    <a:pt x="4315" y="12358"/>
                  </a:lnTo>
                  <a:lnTo>
                    <a:pt x="4522" y="12334"/>
                  </a:lnTo>
                  <a:lnTo>
                    <a:pt x="4729" y="12285"/>
                  </a:lnTo>
                  <a:lnTo>
                    <a:pt x="4936" y="12229"/>
                  </a:lnTo>
                  <a:lnTo>
                    <a:pt x="5137" y="12157"/>
                  </a:lnTo>
                  <a:lnTo>
                    <a:pt x="5334" y="12068"/>
                  </a:lnTo>
                  <a:lnTo>
                    <a:pt x="5525" y="11964"/>
                  </a:lnTo>
                  <a:lnTo>
                    <a:pt x="5716" y="11851"/>
                  </a:lnTo>
                  <a:lnTo>
                    <a:pt x="5896" y="11722"/>
                  </a:lnTo>
                  <a:lnTo>
                    <a:pt x="6071" y="11577"/>
                  </a:lnTo>
                  <a:lnTo>
                    <a:pt x="6246" y="11425"/>
                  </a:lnTo>
                  <a:lnTo>
                    <a:pt x="6411" y="11264"/>
                  </a:lnTo>
                  <a:lnTo>
                    <a:pt x="6570" y="11079"/>
                  </a:lnTo>
                  <a:lnTo>
                    <a:pt x="6724" y="10894"/>
                  </a:lnTo>
                  <a:lnTo>
                    <a:pt x="6867" y="10692"/>
                  </a:lnTo>
                  <a:lnTo>
                    <a:pt x="7011" y="10483"/>
                  </a:lnTo>
                  <a:lnTo>
                    <a:pt x="7143" y="10266"/>
                  </a:lnTo>
                  <a:lnTo>
                    <a:pt x="7265" y="10041"/>
                  </a:lnTo>
                  <a:lnTo>
                    <a:pt x="7387" y="9808"/>
                  </a:lnTo>
                  <a:lnTo>
                    <a:pt x="7493" y="9558"/>
                  </a:lnTo>
                  <a:lnTo>
                    <a:pt x="7600" y="9309"/>
                  </a:lnTo>
                  <a:lnTo>
                    <a:pt x="7695" y="9051"/>
                  </a:lnTo>
                  <a:lnTo>
                    <a:pt x="7780" y="8786"/>
                  </a:lnTo>
                  <a:lnTo>
                    <a:pt x="7860" y="8512"/>
                  </a:lnTo>
                  <a:lnTo>
                    <a:pt x="7929" y="8231"/>
                  </a:lnTo>
                  <a:lnTo>
                    <a:pt x="7992" y="7941"/>
                  </a:lnTo>
                  <a:lnTo>
                    <a:pt x="8040" y="7651"/>
                  </a:lnTo>
                  <a:lnTo>
                    <a:pt x="8083" y="7362"/>
                  </a:lnTo>
                  <a:lnTo>
                    <a:pt x="8120" y="7064"/>
                  </a:lnTo>
                  <a:lnTo>
                    <a:pt x="8141" y="6758"/>
                  </a:lnTo>
                  <a:lnTo>
                    <a:pt x="8157" y="6453"/>
                  </a:lnTo>
                  <a:lnTo>
                    <a:pt x="8157" y="6139"/>
                  </a:lnTo>
                  <a:lnTo>
                    <a:pt x="8151" y="5833"/>
                  </a:lnTo>
                  <a:lnTo>
                    <a:pt x="8136" y="5520"/>
                  </a:lnTo>
                  <a:lnTo>
                    <a:pt x="8104" y="5206"/>
                  </a:lnTo>
                  <a:lnTo>
                    <a:pt x="8067" y="4892"/>
                  </a:lnTo>
                  <a:lnTo>
                    <a:pt x="8019" y="4586"/>
                  </a:lnTo>
                  <a:lnTo>
                    <a:pt x="7960" y="4281"/>
                  </a:lnTo>
                  <a:lnTo>
                    <a:pt x="7891" y="3991"/>
                  </a:lnTo>
                  <a:lnTo>
                    <a:pt x="7817" y="3709"/>
                  </a:lnTo>
                  <a:lnTo>
                    <a:pt x="7732" y="3436"/>
                  </a:lnTo>
                  <a:lnTo>
                    <a:pt x="7637" y="3162"/>
                  </a:lnTo>
                  <a:lnTo>
                    <a:pt x="7536" y="2905"/>
                  </a:lnTo>
                  <a:lnTo>
                    <a:pt x="7430" y="2655"/>
                  </a:lnTo>
                  <a:lnTo>
                    <a:pt x="7313" y="2414"/>
                  </a:lnTo>
                  <a:lnTo>
                    <a:pt x="7186" y="2181"/>
                  </a:lnTo>
                  <a:lnTo>
                    <a:pt x="7058" y="1956"/>
                  </a:lnTo>
                  <a:lnTo>
                    <a:pt x="6920" y="1746"/>
                  </a:lnTo>
                  <a:lnTo>
                    <a:pt x="6772" y="1545"/>
                  </a:lnTo>
                  <a:lnTo>
                    <a:pt x="6623" y="1352"/>
                  </a:lnTo>
                  <a:lnTo>
                    <a:pt x="6469" y="1175"/>
                  </a:lnTo>
                  <a:lnTo>
                    <a:pt x="6310" y="1006"/>
                  </a:lnTo>
                  <a:lnTo>
                    <a:pt x="6140" y="853"/>
                  </a:lnTo>
                  <a:lnTo>
                    <a:pt x="5970" y="709"/>
                  </a:lnTo>
                  <a:lnTo>
                    <a:pt x="5795" y="580"/>
                  </a:lnTo>
                  <a:lnTo>
                    <a:pt x="5615" y="459"/>
                  </a:lnTo>
                  <a:lnTo>
                    <a:pt x="5429" y="355"/>
                  </a:lnTo>
                  <a:lnTo>
                    <a:pt x="5244" y="258"/>
                  </a:lnTo>
                  <a:lnTo>
                    <a:pt x="5052" y="178"/>
                  </a:lnTo>
                  <a:lnTo>
                    <a:pt x="4856" y="113"/>
                  </a:lnTo>
                  <a:lnTo>
                    <a:pt x="4660" y="65"/>
                  </a:lnTo>
                  <a:lnTo>
                    <a:pt x="4458" y="33"/>
                  </a:lnTo>
                  <a:lnTo>
                    <a:pt x="4256" y="9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137aa9371db_1_35"/>
            <p:cNvSpPr/>
            <p:nvPr/>
          </p:nvSpPr>
          <p:spPr>
            <a:xfrm>
              <a:off x="3528950" y="-5758475"/>
              <a:ext cx="394825" cy="318600"/>
            </a:xfrm>
            <a:custGeom>
              <a:avLst/>
              <a:gdLst/>
              <a:ahLst/>
              <a:cxnLst/>
              <a:rect l="l" t="t" r="r" b="b"/>
              <a:pathLst>
                <a:path w="15793" h="12744" extrusionOk="0">
                  <a:moveTo>
                    <a:pt x="64" y="0"/>
                  </a:moveTo>
                  <a:lnTo>
                    <a:pt x="32" y="346"/>
                  </a:lnTo>
                  <a:lnTo>
                    <a:pt x="11" y="692"/>
                  </a:lnTo>
                  <a:lnTo>
                    <a:pt x="0" y="1038"/>
                  </a:lnTo>
                  <a:lnTo>
                    <a:pt x="0" y="1384"/>
                  </a:lnTo>
                  <a:lnTo>
                    <a:pt x="5" y="1730"/>
                  </a:lnTo>
                  <a:lnTo>
                    <a:pt x="21" y="2068"/>
                  </a:lnTo>
                  <a:lnTo>
                    <a:pt x="48" y="2414"/>
                  </a:lnTo>
                  <a:lnTo>
                    <a:pt x="85" y="2752"/>
                  </a:lnTo>
                  <a:lnTo>
                    <a:pt x="127" y="3089"/>
                  </a:lnTo>
                  <a:lnTo>
                    <a:pt x="175" y="3427"/>
                  </a:lnTo>
                  <a:lnTo>
                    <a:pt x="239" y="3757"/>
                  </a:lnTo>
                  <a:lnTo>
                    <a:pt x="308" y="4087"/>
                  </a:lnTo>
                  <a:lnTo>
                    <a:pt x="387" y="4409"/>
                  </a:lnTo>
                  <a:lnTo>
                    <a:pt x="472" y="4731"/>
                  </a:lnTo>
                  <a:lnTo>
                    <a:pt x="568" y="5044"/>
                  </a:lnTo>
                  <a:lnTo>
                    <a:pt x="674" y="5358"/>
                  </a:lnTo>
                  <a:lnTo>
                    <a:pt x="780" y="5696"/>
                  </a:lnTo>
                  <a:lnTo>
                    <a:pt x="892" y="6034"/>
                  </a:lnTo>
                  <a:lnTo>
                    <a:pt x="1008" y="6364"/>
                  </a:lnTo>
                  <a:lnTo>
                    <a:pt x="1130" y="6694"/>
                  </a:lnTo>
                  <a:lnTo>
                    <a:pt x="1263" y="7015"/>
                  </a:lnTo>
                  <a:lnTo>
                    <a:pt x="1396" y="7329"/>
                  </a:lnTo>
                  <a:lnTo>
                    <a:pt x="1539" y="7635"/>
                  </a:lnTo>
                  <a:lnTo>
                    <a:pt x="1688" y="7941"/>
                  </a:lnTo>
                  <a:lnTo>
                    <a:pt x="1841" y="8230"/>
                  </a:lnTo>
                  <a:lnTo>
                    <a:pt x="2001" y="8520"/>
                  </a:lnTo>
                  <a:lnTo>
                    <a:pt x="2165" y="8801"/>
                  </a:lnTo>
                  <a:lnTo>
                    <a:pt x="2340" y="9075"/>
                  </a:lnTo>
                  <a:lnTo>
                    <a:pt x="2515" y="9341"/>
                  </a:lnTo>
                  <a:lnTo>
                    <a:pt x="2696" y="9598"/>
                  </a:lnTo>
                  <a:lnTo>
                    <a:pt x="2882" y="9847"/>
                  </a:lnTo>
                  <a:lnTo>
                    <a:pt x="3073" y="10089"/>
                  </a:lnTo>
                  <a:lnTo>
                    <a:pt x="3311" y="10370"/>
                  </a:lnTo>
                  <a:lnTo>
                    <a:pt x="3555" y="10636"/>
                  </a:lnTo>
                  <a:lnTo>
                    <a:pt x="3810" y="10885"/>
                  </a:lnTo>
                  <a:lnTo>
                    <a:pt x="4065" y="11127"/>
                  </a:lnTo>
                  <a:lnTo>
                    <a:pt x="4330" y="11344"/>
                  </a:lnTo>
                  <a:lnTo>
                    <a:pt x="4596" y="11545"/>
                  </a:lnTo>
                  <a:lnTo>
                    <a:pt x="4866" y="11738"/>
                  </a:lnTo>
                  <a:lnTo>
                    <a:pt x="5147" y="11915"/>
                  </a:lnTo>
                  <a:lnTo>
                    <a:pt x="5423" y="12068"/>
                  </a:lnTo>
                  <a:lnTo>
                    <a:pt x="5710" y="12213"/>
                  </a:lnTo>
                  <a:lnTo>
                    <a:pt x="5997" y="12333"/>
                  </a:lnTo>
                  <a:lnTo>
                    <a:pt x="6288" y="12446"/>
                  </a:lnTo>
                  <a:lnTo>
                    <a:pt x="6586" y="12534"/>
                  </a:lnTo>
                  <a:lnTo>
                    <a:pt x="6883" y="12615"/>
                  </a:lnTo>
                  <a:lnTo>
                    <a:pt x="7180" y="12671"/>
                  </a:lnTo>
                  <a:lnTo>
                    <a:pt x="7482" y="12711"/>
                  </a:lnTo>
                  <a:lnTo>
                    <a:pt x="7779" y="12736"/>
                  </a:lnTo>
                  <a:lnTo>
                    <a:pt x="8077" y="12744"/>
                  </a:lnTo>
                  <a:lnTo>
                    <a:pt x="8379" y="12744"/>
                  </a:lnTo>
                  <a:lnTo>
                    <a:pt x="8676" y="12711"/>
                  </a:lnTo>
                  <a:lnTo>
                    <a:pt x="8968" y="12671"/>
                  </a:lnTo>
                  <a:lnTo>
                    <a:pt x="9265" y="12615"/>
                  </a:lnTo>
                  <a:lnTo>
                    <a:pt x="9557" y="12534"/>
                  </a:lnTo>
                  <a:lnTo>
                    <a:pt x="9849" y="12446"/>
                  </a:lnTo>
                  <a:lnTo>
                    <a:pt x="10136" y="12333"/>
                  </a:lnTo>
                  <a:lnTo>
                    <a:pt x="10422" y="12213"/>
                  </a:lnTo>
                  <a:lnTo>
                    <a:pt x="10703" y="12068"/>
                  </a:lnTo>
                  <a:lnTo>
                    <a:pt x="10979" y="11907"/>
                  </a:lnTo>
                  <a:lnTo>
                    <a:pt x="11255" y="11730"/>
                  </a:lnTo>
                  <a:lnTo>
                    <a:pt x="11526" y="11545"/>
                  </a:lnTo>
                  <a:lnTo>
                    <a:pt x="11791" y="11336"/>
                  </a:lnTo>
                  <a:lnTo>
                    <a:pt x="12051" y="11110"/>
                  </a:lnTo>
                  <a:lnTo>
                    <a:pt x="12258" y="10917"/>
                  </a:lnTo>
                  <a:lnTo>
                    <a:pt x="12465" y="10708"/>
                  </a:lnTo>
                  <a:lnTo>
                    <a:pt x="12662" y="10491"/>
                  </a:lnTo>
                  <a:lnTo>
                    <a:pt x="12858" y="10266"/>
                  </a:lnTo>
                  <a:lnTo>
                    <a:pt x="13044" y="10032"/>
                  </a:lnTo>
                  <a:lnTo>
                    <a:pt x="13229" y="9791"/>
                  </a:lnTo>
                  <a:lnTo>
                    <a:pt x="13410" y="9542"/>
                  </a:lnTo>
                  <a:lnTo>
                    <a:pt x="13585" y="9284"/>
                  </a:lnTo>
                  <a:lnTo>
                    <a:pt x="13755" y="9019"/>
                  </a:lnTo>
                  <a:lnTo>
                    <a:pt x="13919" y="8745"/>
                  </a:lnTo>
                  <a:lnTo>
                    <a:pt x="14078" y="8464"/>
                  </a:lnTo>
                  <a:lnTo>
                    <a:pt x="14227" y="8174"/>
                  </a:lnTo>
                  <a:lnTo>
                    <a:pt x="14376" y="7876"/>
                  </a:lnTo>
                  <a:lnTo>
                    <a:pt x="14519" y="7579"/>
                  </a:lnTo>
                  <a:lnTo>
                    <a:pt x="14651" y="7265"/>
                  </a:lnTo>
                  <a:lnTo>
                    <a:pt x="14784" y="6951"/>
                  </a:lnTo>
                  <a:lnTo>
                    <a:pt x="14911" y="6670"/>
                  </a:lnTo>
                  <a:lnTo>
                    <a:pt x="15034" y="6372"/>
                  </a:lnTo>
                  <a:lnTo>
                    <a:pt x="15140" y="6074"/>
                  </a:lnTo>
                  <a:lnTo>
                    <a:pt x="15246" y="5768"/>
                  </a:lnTo>
                  <a:lnTo>
                    <a:pt x="15341" y="5455"/>
                  </a:lnTo>
                  <a:lnTo>
                    <a:pt x="15426" y="5133"/>
                  </a:lnTo>
                  <a:lnTo>
                    <a:pt x="15501" y="4811"/>
                  </a:lnTo>
                  <a:lnTo>
                    <a:pt x="15569" y="4489"/>
                  </a:lnTo>
                  <a:lnTo>
                    <a:pt x="15628" y="4159"/>
                  </a:lnTo>
                  <a:lnTo>
                    <a:pt x="15681" y="3822"/>
                  </a:lnTo>
                  <a:lnTo>
                    <a:pt x="15718" y="3492"/>
                  </a:lnTo>
                  <a:lnTo>
                    <a:pt x="15750" y="3146"/>
                  </a:lnTo>
                  <a:lnTo>
                    <a:pt x="15776" y="2808"/>
                  </a:lnTo>
                  <a:lnTo>
                    <a:pt x="15787" y="2462"/>
                  </a:lnTo>
                  <a:lnTo>
                    <a:pt x="15792" y="2116"/>
                  </a:lnTo>
                  <a:lnTo>
                    <a:pt x="15787" y="1770"/>
                  </a:lnTo>
                  <a:lnTo>
                    <a:pt x="15638" y="2382"/>
                  </a:lnTo>
                  <a:lnTo>
                    <a:pt x="15479" y="2977"/>
                  </a:lnTo>
                  <a:lnTo>
                    <a:pt x="15309" y="3572"/>
                  </a:lnTo>
                  <a:lnTo>
                    <a:pt x="15129" y="4159"/>
                  </a:lnTo>
                  <a:lnTo>
                    <a:pt x="14938" y="4739"/>
                  </a:lnTo>
                  <a:lnTo>
                    <a:pt x="14742" y="5310"/>
                  </a:lnTo>
                  <a:lnTo>
                    <a:pt x="14529" y="5873"/>
                  </a:lnTo>
                  <a:lnTo>
                    <a:pt x="14312" y="6436"/>
                  </a:lnTo>
                  <a:lnTo>
                    <a:pt x="14184" y="6710"/>
                  </a:lnTo>
                  <a:lnTo>
                    <a:pt x="14047" y="6983"/>
                  </a:lnTo>
                  <a:lnTo>
                    <a:pt x="13903" y="7249"/>
                  </a:lnTo>
                  <a:lnTo>
                    <a:pt x="13760" y="7506"/>
                  </a:lnTo>
                  <a:lnTo>
                    <a:pt x="13611" y="7756"/>
                  </a:lnTo>
                  <a:lnTo>
                    <a:pt x="13457" y="8005"/>
                  </a:lnTo>
                  <a:lnTo>
                    <a:pt x="13298" y="8238"/>
                  </a:lnTo>
                  <a:lnTo>
                    <a:pt x="13134" y="8472"/>
                  </a:lnTo>
                  <a:lnTo>
                    <a:pt x="12964" y="8697"/>
                  </a:lnTo>
                  <a:lnTo>
                    <a:pt x="12794" y="8914"/>
                  </a:lnTo>
                  <a:lnTo>
                    <a:pt x="12619" y="9131"/>
                  </a:lnTo>
                  <a:lnTo>
                    <a:pt x="12439" y="9332"/>
                  </a:lnTo>
                  <a:lnTo>
                    <a:pt x="12258" y="9526"/>
                  </a:lnTo>
                  <a:lnTo>
                    <a:pt x="12067" y="9719"/>
                  </a:lnTo>
                  <a:lnTo>
                    <a:pt x="11876" y="9896"/>
                  </a:lnTo>
                  <a:lnTo>
                    <a:pt x="11685" y="10073"/>
                  </a:lnTo>
                  <a:lnTo>
                    <a:pt x="11446" y="10266"/>
                  </a:lnTo>
                  <a:lnTo>
                    <a:pt x="11202" y="10443"/>
                  </a:lnTo>
                  <a:lnTo>
                    <a:pt x="10953" y="10612"/>
                  </a:lnTo>
                  <a:lnTo>
                    <a:pt x="10703" y="10756"/>
                  </a:lnTo>
                  <a:lnTo>
                    <a:pt x="10454" y="10893"/>
                  </a:lnTo>
                  <a:lnTo>
                    <a:pt x="10194" y="11022"/>
                  </a:lnTo>
                  <a:lnTo>
                    <a:pt x="9934" y="11127"/>
                  </a:lnTo>
                  <a:lnTo>
                    <a:pt x="9674" y="11223"/>
                  </a:lnTo>
                  <a:lnTo>
                    <a:pt x="9414" y="11295"/>
                  </a:lnTo>
                  <a:lnTo>
                    <a:pt x="9149" y="11368"/>
                  </a:lnTo>
                  <a:lnTo>
                    <a:pt x="8878" y="11416"/>
                  </a:lnTo>
                  <a:lnTo>
                    <a:pt x="8613" y="11448"/>
                  </a:lnTo>
                  <a:lnTo>
                    <a:pt x="8342" y="11472"/>
                  </a:lnTo>
                  <a:lnTo>
                    <a:pt x="8071" y="11472"/>
                  </a:lnTo>
                  <a:lnTo>
                    <a:pt x="7801" y="11464"/>
                  </a:lnTo>
                  <a:lnTo>
                    <a:pt x="7530" y="11440"/>
                  </a:lnTo>
                  <a:lnTo>
                    <a:pt x="7259" y="11400"/>
                  </a:lnTo>
                  <a:lnTo>
                    <a:pt x="6989" y="11352"/>
                  </a:lnTo>
                  <a:lnTo>
                    <a:pt x="6718" y="11287"/>
                  </a:lnTo>
                  <a:lnTo>
                    <a:pt x="6453" y="11207"/>
                  </a:lnTo>
                  <a:lnTo>
                    <a:pt x="6193" y="11110"/>
                  </a:lnTo>
                  <a:lnTo>
                    <a:pt x="5928" y="11006"/>
                  </a:lnTo>
                  <a:lnTo>
                    <a:pt x="5673" y="10885"/>
                  </a:lnTo>
                  <a:lnTo>
                    <a:pt x="5418" y="10748"/>
                  </a:lnTo>
                  <a:lnTo>
                    <a:pt x="5163" y="10596"/>
                  </a:lnTo>
                  <a:lnTo>
                    <a:pt x="4914" y="10435"/>
                  </a:lnTo>
                  <a:lnTo>
                    <a:pt x="4670" y="10250"/>
                  </a:lnTo>
                  <a:lnTo>
                    <a:pt x="4431" y="10065"/>
                  </a:lnTo>
                  <a:lnTo>
                    <a:pt x="4198" y="9855"/>
                  </a:lnTo>
                  <a:lnTo>
                    <a:pt x="3964" y="9638"/>
                  </a:lnTo>
                  <a:lnTo>
                    <a:pt x="3741" y="9413"/>
                  </a:lnTo>
                  <a:lnTo>
                    <a:pt x="3518" y="9164"/>
                  </a:lnTo>
                  <a:lnTo>
                    <a:pt x="3338" y="8954"/>
                  </a:lnTo>
                  <a:lnTo>
                    <a:pt x="3163" y="8729"/>
                  </a:lnTo>
                  <a:lnTo>
                    <a:pt x="2993" y="8496"/>
                  </a:lnTo>
                  <a:lnTo>
                    <a:pt x="2823" y="8262"/>
                  </a:lnTo>
                  <a:lnTo>
                    <a:pt x="2664" y="8021"/>
                  </a:lnTo>
                  <a:lnTo>
                    <a:pt x="2505" y="7772"/>
                  </a:lnTo>
                  <a:lnTo>
                    <a:pt x="2351" y="7514"/>
                  </a:lnTo>
                  <a:lnTo>
                    <a:pt x="2202" y="7257"/>
                  </a:lnTo>
                  <a:lnTo>
                    <a:pt x="2059" y="6991"/>
                  </a:lnTo>
                  <a:lnTo>
                    <a:pt x="1916" y="6718"/>
                  </a:lnTo>
                  <a:lnTo>
                    <a:pt x="1783" y="6436"/>
                  </a:lnTo>
                  <a:lnTo>
                    <a:pt x="1650" y="6155"/>
                  </a:lnTo>
                  <a:lnTo>
                    <a:pt x="1528" y="5865"/>
                  </a:lnTo>
                  <a:lnTo>
                    <a:pt x="1406" y="5575"/>
                  </a:lnTo>
                  <a:lnTo>
                    <a:pt x="1290" y="5270"/>
                  </a:lnTo>
                  <a:lnTo>
                    <a:pt x="1183" y="4972"/>
                  </a:lnTo>
                  <a:lnTo>
                    <a:pt x="1008" y="4369"/>
                  </a:lnTo>
                  <a:lnTo>
                    <a:pt x="849" y="3757"/>
                  </a:lnTo>
                  <a:lnTo>
                    <a:pt x="695" y="3138"/>
                  </a:lnTo>
                  <a:lnTo>
                    <a:pt x="552" y="2526"/>
                  </a:lnTo>
                  <a:lnTo>
                    <a:pt x="414" y="1899"/>
                  </a:lnTo>
                  <a:lnTo>
                    <a:pt x="287" y="1271"/>
                  </a:lnTo>
                  <a:lnTo>
                    <a:pt x="170" y="63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6" name="Google Shape;1596;g137aa9371db_1_35"/>
          <p:cNvSpPr txBox="1"/>
          <p:nvPr/>
        </p:nvSpPr>
        <p:spPr>
          <a:xfrm>
            <a:off x="7333926" y="674825"/>
            <a:ext cx="50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4200" b="1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!</a:t>
            </a:r>
            <a:endParaRPr sz="4200" b="1" i="0" u="none" strike="noStrike" cap="none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37aa9371db_1_75"/>
          <p:cNvSpPr txBox="1">
            <a:spLocks noGrp="1"/>
          </p:cNvSpPr>
          <p:nvPr>
            <p:ph type="title"/>
          </p:nvPr>
        </p:nvSpPr>
        <p:spPr>
          <a:xfrm>
            <a:off x="3678975" y="543450"/>
            <a:ext cx="53007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600" b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GLI SCORE SONO BASSI?</a:t>
            </a:r>
            <a:endParaRPr sz="4600" b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2" name="Google Shape;1602;g137aa9371db_1_75"/>
          <p:cNvSpPr txBox="1">
            <a:spLocks noGrp="1"/>
          </p:cNvSpPr>
          <p:nvPr>
            <p:ph type="subTitle" idx="1"/>
          </p:nvPr>
        </p:nvSpPr>
        <p:spPr>
          <a:xfrm>
            <a:off x="3887725" y="1438650"/>
            <a:ext cx="47349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Il modello migliore, l’XGBoost Regressor, su una percentuale di varianza dell’85% ha prodotto:</a:t>
            </a:r>
            <a:endParaRPr sz="1200"/>
          </a:p>
        </p:txBody>
      </p:sp>
      <p:grpSp>
        <p:nvGrpSpPr>
          <p:cNvPr id="1603" name="Google Shape;1603;g137aa9371db_1_75"/>
          <p:cNvGrpSpPr/>
          <p:nvPr/>
        </p:nvGrpSpPr>
        <p:grpSpPr>
          <a:xfrm>
            <a:off x="459937" y="1154096"/>
            <a:ext cx="2936822" cy="3457112"/>
            <a:chOff x="415206" y="490652"/>
            <a:chExt cx="3535784" cy="4162186"/>
          </a:xfrm>
        </p:grpSpPr>
        <p:sp>
          <p:nvSpPr>
            <p:cNvPr id="1604" name="Google Shape;1604;g137aa9371db_1_75"/>
            <p:cNvSpPr/>
            <p:nvPr/>
          </p:nvSpPr>
          <p:spPr>
            <a:xfrm>
              <a:off x="1005381" y="2015099"/>
              <a:ext cx="557183" cy="557183"/>
            </a:xfrm>
            <a:custGeom>
              <a:avLst/>
              <a:gdLst/>
              <a:ahLst/>
              <a:cxnLst/>
              <a:rect l="l" t="t" r="r" b="b"/>
              <a:pathLst>
                <a:path w="28052" h="28052" extrusionOk="0">
                  <a:moveTo>
                    <a:pt x="2736" y="11211"/>
                  </a:moveTo>
                  <a:lnTo>
                    <a:pt x="2736" y="11211"/>
                  </a:lnTo>
                  <a:lnTo>
                    <a:pt x="2950" y="10460"/>
                  </a:lnTo>
                  <a:lnTo>
                    <a:pt x="3219" y="9762"/>
                  </a:lnTo>
                  <a:lnTo>
                    <a:pt x="3487" y="9065"/>
                  </a:lnTo>
                  <a:lnTo>
                    <a:pt x="3862" y="8368"/>
                  </a:lnTo>
                  <a:lnTo>
                    <a:pt x="2307" y="5954"/>
                  </a:lnTo>
                  <a:lnTo>
                    <a:pt x="5578" y="2575"/>
                  </a:lnTo>
                  <a:lnTo>
                    <a:pt x="7992" y="4077"/>
                  </a:lnTo>
                  <a:lnTo>
                    <a:pt x="7992" y="4077"/>
                  </a:lnTo>
                  <a:lnTo>
                    <a:pt x="8689" y="3702"/>
                  </a:lnTo>
                  <a:lnTo>
                    <a:pt x="9386" y="3380"/>
                  </a:lnTo>
                  <a:lnTo>
                    <a:pt x="10084" y="3058"/>
                  </a:lnTo>
                  <a:lnTo>
                    <a:pt x="10835" y="2844"/>
                  </a:lnTo>
                  <a:lnTo>
                    <a:pt x="11425" y="55"/>
                  </a:lnTo>
                  <a:lnTo>
                    <a:pt x="16144" y="1"/>
                  </a:lnTo>
                  <a:lnTo>
                    <a:pt x="16788" y="2736"/>
                  </a:lnTo>
                  <a:lnTo>
                    <a:pt x="16788" y="2736"/>
                  </a:lnTo>
                  <a:lnTo>
                    <a:pt x="17539" y="2951"/>
                  </a:lnTo>
                  <a:lnTo>
                    <a:pt x="18290" y="3219"/>
                  </a:lnTo>
                  <a:lnTo>
                    <a:pt x="18987" y="3541"/>
                  </a:lnTo>
                  <a:lnTo>
                    <a:pt x="19684" y="3863"/>
                  </a:lnTo>
                  <a:lnTo>
                    <a:pt x="22044" y="2307"/>
                  </a:lnTo>
                  <a:lnTo>
                    <a:pt x="25423" y="5579"/>
                  </a:lnTo>
                  <a:lnTo>
                    <a:pt x="23975" y="8046"/>
                  </a:lnTo>
                  <a:lnTo>
                    <a:pt x="23975" y="8046"/>
                  </a:lnTo>
                  <a:lnTo>
                    <a:pt x="24350" y="8690"/>
                  </a:lnTo>
                  <a:lnTo>
                    <a:pt x="24672" y="9387"/>
                  </a:lnTo>
                  <a:lnTo>
                    <a:pt x="24940" y="10138"/>
                  </a:lnTo>
                  <a:lnTo>
                    <a:pt x="25209" y="10835"/>
                  </a:lnTo>
                  <a:lnTo>
                    <a:pt x="27944" y="11425"/>
                  </a:lnTo>
                  <a:lnTo>
                    <a:pt x="28051" y="16145"/>
                  </a:lnTo>
                  <a:lnTo>
                    <a:pt x="25262" y="16842"/>
                  </a:lnTo>
                  <a:lnTo>
                    <a:pt x="25262" y="16842"/>
                  </a:lnTo>
                  <a:lnTo>
                    <a:pt x="25048" y="17539"/>
                  </a:lnTo>
                  <a:lnTo>
                    <a:pt x="24833" y="18290"/>
                  </a:lnTo>
                  <a:lnTo>
                    <a:pt x="24511" y="18988"/>
                  </a:lnTo>
                  <a:lnTo>
                    <a:pt x="24136" y="19685"/>
                  </a:lnTo>
                  <a:lnTo>
                    <a:pt x="25691" y="22045"/>
                  </a:lnTo>
                  <a:lnTo>
                    <a:pt x="22420" y="25424"/>
                  </a:lnTo>
                  <a:lnTo>
                    <a:pt x="20006" y="23976"/>
                  </a:lnTo>
                  <a:lnTo>
                    <a:pt x="20006" y="23976"/>
                  </a:lnTo>
                  <a:lnTo>
                    <a:pt x="19309" y="24351"/>
                  </a:lnTo>
                  <a:lnTo>
                    <a:pt x="18612" y="24673"/>
                  </a:lnTo>
                  <a:lnTo>
                    <a:pt x="17914" y="24941"/>
                  </a:lnTo>
                  <a:lnTo>
                    <a:pt x="17163" y="25209"/>
                  </a:lnTo>
                  <a:lnTo>
                    <a:pt x="16573" y="27998"/>
                  </a:lnTo>
                  <a:lnTo>
                    <a:pt x="11854" y="28052"/>
                  </a:lnTo>
                  <a:lnTo>
                    <a:pt x="11210" y="25263"/>
                  </a:lnTo>
                  <a:lnTo>
                    <a:pt x="11210" y="25263"/>
                  </a:lnTo>
                  <a:lnTo>
                    <a:pt x="10459" y="25102"/>
                  </a:lnTo>
                  <a:lnTo>
                    <a:pt x="9762" y="24834"/>
                  </a:lnTo>
                  <a:lnTo>
                    <a:pt x="9011" y="24512"/>
                  </a:lnTo>
                  <a:lnTo>
                    <a:pt x="8367" y="24137"/>
                  </a:lnTo>
                  <a:lnTo>
                    <a:pt x="5954" y="25692"/>
                  </a:lnTo>
                  <a:lnTo>
                    <a:pt x="2575" y="22420"/>
                  </a:lnTo>
                  <a:lnTo>
                    <a:pt x="4077" y="20007"/>
                  </a:lnTo>
                  <a:lnTo>
                    <a:pt x="4077" y="20007"/>
                  </a:lnTo>
                  <a:lnTo>
                    <a:pt x="3701" y="19309"/>
                  </a:lnTo>
                  <a:lnTo>
                    <a:pt x="3379" y="18612"/>
                  </a:lnTo>
                  <a:lnTo>
                    <a:pt x="3058" y="17915"/>
                  </a:lnTo>
                  <a:lnTo>
                    <a:pt x="2843" y="17164"/>
                  </a:lnTo>
                  <a:lnTo>
                    <a:pt x="54" y="16574"/>
                  </a:lnTo>
                  <a:lnTo>
                    <a:pt x="0" y="11908"/>
                  </a:lnTo>
                  <a:lnTo>
                    <a:pt x="2736" y="11211"/>
                  </a:lnTo>
                  <a:lnTo>
                    <a:pt x="2736" y="11211"/>
                  </a:lnTo>
                  <a:close/>
                  <a:moveTo>
                    <a:pt x="8904" y="13892"/>
                  </a:moveTo>
                  <a:lnTo>
                    <a:pt x="8904" y="13892"/>
                  </a:lnTo>
                  <a:lnTo>
                    <a:pt x="8957" y="14429"/>
                  </a:lnTo>
                  <a:lnTo>
                    <a:pt x="9011" y="14911"/>
                  </a:lnTo>
                  <a:lnTo>
                    <a:pt x="9172" y="15394"/>
                  </a:lnTo>
                  <a:lnTo>
                    <a:pt x="9333" y="15823"/>
                  </a:lnTo>
                  <a:lnTo>
                    <a:pt x="9547" y="16306"/>
                  </a:lnTo>
                  <a:lnTo>
                    <a:pt x="9816" y="16681"/>
                  </a:lnTo>
                  <a:lnTo>
                    <a:pt x="10137" y="17110"/>
                  </a:lnTo>
                  <a:lnTo>
                    <a:pt x="10459" y="17432"/>
                  </a:lnTo>
                  <a:lnTo>
                    <a:pt x="10835" y="17754"/>
                  </a:lnTo>
                  <a:lnTo>
                    <a:pt x="11210" y="18022"/>
                  </a:lnTo>
                  <a:lnTo>
                    <a:pt x="11639" y="18290"/>
                  </a:lnTo>
                  <a:lnTo>
                    <a:pt x="12068" y="18505"/>
                  </a:lnTo>
                  <a:lnTo>
                    <a:pt x="12551" y="18666"/>
                  </a:lnTo>
                  <a:lnTo>
                    <a:pt x="13034" y="18773"/>
                  </a:lnTo>
                  <a:lnTo>
                    <a:pt x="13516" y="18827"/>
                  </a:lnTo>
                  <a:lnTo>
                    <a:pt x="14053" y="18880"/>
                  </a:lnTo>
                  <a:lnTo>
                    <a:pt x="14053" y="18880"/>
                  </a:lnTo>
                  <a:lnTo>
                    <a:pt x="14589" y="18827"/>
                  </a:lnTo>
                  <a:lnTo>
                    <a:pt x="15072" y="18719"/>
                  </a:lnTo>
                  <a:lnTo>
                    <a:pt x="15554" y="18612"/>
                  </a:lnTo>
                  <a:lnTo>
                    <a:pt x="16037" y="18451"/>
                  </a:lnTo>
                  <a:lnTo>
                    <a:pt x="16466" y="18237"/>
                  </a:lnTo>
                  <a:lnTo>
                    <a:pt x="16842" y="17969"/>
                  </a:lnTo>
                  <a:lnTo>
                    <a:pt x="17271" y="17647"/>
                  </a:lnTo>
                  <a:lnTo>
                    <a:pt x="17593" y="17325"/>
                  </a:lnTo>
                  <a:lnTo>
                    <a:pt x="17914" y="16949"/>
                  </a:lnTo>
                  <a:lnTo>
                    <a:pt x="18236" y="16574"/>
                  </a:lnTo>
                  <a:lnTo>
                    <a:pt x="18451" y="16145"/>
                  </a:lnTo>
                  <a:lnTo>
                    <a:pt x="18665" y="15716"/>
                  </a:lnTo>
                  <a:lnTo>
                    <a:pt x="18826" y="15233"/>
                  </a:lnTo>
                  <a:lnTo>
                    <a:pt x="18933" y="14750"/>
                  </a:lnTo>
                  <a:lnTo>
                    <a:pt x="18987" y="14214"/>
                  </a:lnTo>
                  <a:lnTo>
                    <a:pt x="19041" y="13731"/>
                  </a:lnTo>
                  <a:lnTo>
                    <a:pt x="19041" y="13731"/>
                  </a:lnTo>
                  <a:lnTo>
                    <a:pt x="18987" y="13195"/>
                  </a:lnTo>
                  <a:lnTo>
                    <a:pt x="18933" y="12712"/>
                  </a:lnTo>
                  <a:lnTo>
                    <a:pt x="18772" y="12230"/>
                  </a:lnTo>
                  <a:lnTo>
                    <a:pt x="18612" y="11747"/>
                  </a:lnTo>
                  <a:lnTo>
                    <a:pt x="18397" y="11318"/>
                  </a:lnTo>
                  <a:lnTo>
                    <a:pt x="18129" y="10889"/>
                  </a:lnTo>
                  <a:lnTo>
                    <a:pt x="17807" y="10513"/>
                  </a:lnTo>
                  <a:lnTo>
                    <a:pt x="17485" y="10192"/>
                  </a:lnTo>
                  <a:lnTo>
                    <a:pt x="17110" y="9870"/>
                  </a:lnTo>
                  <a:lnTo>
                    <a:pt x="16734" y="9548"/>
                  </a:lnTo>
                  <a:lnTo>
                    <a:pt x="16305" y="9333"/>
                  </a:lnTo>
                  <a:lnTo>
                    <a:pt x="15876" y="9119"/>
                  </a:lnTo>
                  <a:lnTo>
                    <a:pt x="15394" y="8958"/>
                  </a:lnTo>
                  <a:lnTo>
                    <a:pt x="14911" y="8851"/>
                  </a:lnTo>
                  <a:lnTo>
                    <a:pt x="14428" y="8743"/>
                  </a:lnTo>
                  <a:lnTo>
                    <a:pt x="13892" y="8743"/>
                  </a:lnTo>
                  <a:lnTo>
                    <a:pt x="13892" y="8743"/>
                  </a:lnTo>
                  <a:lnTo>
                    <a:pt x="13892" y="8743"/>
                  </a:lnTo>
                  <a:lnTo>
                    <a:pt x="13355" y="8797"/>
                  </a:lnTo>
                  <a:lnTo>
                    <a:pt x="12873" y="8851"/>
                  </a:lnTo>
                  <a:lnTo>
                    <a:pt x="12390" y="9012"/>
                  </a:lnTo>
                  <a:lnTo>
                    <a:pt x="11961" y="9172"/>
                  </a:lnTo>
                  <a:lnTo>
                    <a:pt x="11478" y="9387"/>
                  </a:lnTo>
                  <a:lnTo>
                    <a:pt x="11103" y="9655"/>
                  </a:lnTo>
                  <a:lnTo>
                    <a:pt x="10727" y="9977"/>
                  </a:lnTo>
                  <a:lnTo>
                    <a:pt x="10352" y="10299"/>
                  </a:lnTo>
                  <a:lnTo>
                    <a:pt x="10030" y="10674"/>
                  </a:lnTo>
                  <a:lnTo>
                    <a:pt x="9762" y="11050"/>
                  </a:lnTo>
                  <a:lnTo>
                    <a:pt x="9494" y="11479"/>
                  </a:lnTo>
                  <a:lnTo>
                    <a:pt x="9279" y="11908"/>
                  </a:lnTo>
                  <a:lnTo>
                    <a:pt x="9118" y="12391"/>
                  </a:lnTo>
                  <a:lnTo>
                    <a:pt x="9011" y="12873"/>
                  </a:lnTo>
                  <a:lnTo>
                    <a:pt x="8957" y="13356"/>
                  </a:lnTo>
                  <a:lnTo>
                    <a:pt x="8957" y="13892"/>
                  </a:lnTo>
                  <a:lnTo>
                    <a:pt x="8904" y="138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g137aa9371db_1_75"/>
            <p:cNvSpPr/>
            <p:nvPr/>
          </p:nvSpPr>
          <p:spPr>
            <a:xfrm>
              <a:off x="3200982" y="1932014"/>
              <a:ext cx="159834" cy="159814"/>
            </a:xfrm>
            <a:custGeom>
              <a:avLst/>
              <a:gdLst/>
              <a:ahLst/>
              <a:cxnLst/>
              <a:rect l="l" t="t" r="r" b="b"/>
              <a:pathLst>
                <a:path w="8047" h="8046" extrusionOk="0">
                  <a:moveTo>
                    <a:pt x="805" y="3219"/>
                  </a:moveTo>
                  <a:lnTo>
                    <a:pt x="805" y="3219"/>
                  </a:lnTo>
                  <a:lnTo>
                    <a:pt x="913" y="2789"/>
                  </a:lnTo>
                  <a:lnTo>
                    <a:pt x="1127" y="2360"/>
                  </a:lnTo>
                  <a:lnTo>
                    <a:pt x="645" y="1663"/>
                  </a:lnTo>
                  <a:lnTo>
                    <a:pt x="1610" y="698"/>
                  </a:lnTo>
                  <a:lnTo>
                    <a:pt x="2307" y="1127"/>
                  </a:lnTo>
                  <a:lnTo>
                    <a:pt x="2307" y="1127"/>
                  </a:lnTo>
                  <a:lnTo>
                    <a:pt x="2683" y="912"/>
                  </a:lnTo>
                  <a:lnTo>
                    <a:pt x="3112" y="805"/>
                  </a:lnTo>
                  <a:lnTo>
                    <a:pt x="3273" y="0"/>
                  </a:lnTo>
                  <a:lnTo>
                    <a:pt x="4667" y="0"/>
                  </a:lnTo>
                  <a:lnTo>
                    <a:pt x="4828" y="751"/>
                  </a:lnTo>
                  <a:lnTo>
                    <a:pt x="4828" y="751"/>
                  </a:lnTo>
                  <a:lnTo>
                    <a:pt x="5257" y="912"/>
                  </a:lnTo>
                  <a:lnTo>
                    <a:pt x="5686" y="1127"/>
                  </a:lnTo>
                  <a:lnTo>
                    <a:pt x="6383" y="644"/>
                  </a:lnTo>
                  <a:lnTo>
                    <a:pt x="7349" y="1610"/>
                  </a:lnTo>
                  <a:lnTo>
                    <a:pt x="6920" y="2307"/>
                  </a:lnTo>
                  <a:lnTo>
                    <a:pt x="6920" y="2307"/>
                  </a:lnTo>
                  <a:lnTo>
                    <a:pt x="7134" y="2682"/>
                  </a:lnTo>
                  <a:lnTo>
                    <a:pt x="7242" y="3111"/>
                  </a:lnTo>
                  <a:lnTo>
                    <a:pt x="8046" y="3272"/>
                  </a:lnTo>
                  <a:lnTo>
                    <a:pt x="8046" y="4667"/>
                  </a:lnTo>
                  <a:lnTo>
                    <a:pt x="7295" y="4828"/>
                  </a:lnTo>
                  <a:lnTo>
                    <a:pt x="7295" y="4828"/>
                  </a:lnTo>
                  <a:lnTo>
                    <a:pt x="7134" y="5257"/>
                  </a:lnTo>
                  <a:lnTo>
                    <a:pt x="6920" y="5686"/>
                  </a:lnTo>
                  <a:lnTo>
                    <a:pt x="7402" y="6383"/>
                  </a:lnTo>
                  <a:lnTo>
                    <a:pt x="6437" y="7295"/>
                  </a:lnTo>
                  <a:lnTo>
                    <a:pt x="5740" y="6866"/>
                  </a:lnTo>
                  <a:lnTo>
                    <a:pt x="5740" y="6866"/>
                  </a:lnTo>
                  <a:lnTo>
                    <a:pt x="5364" y="7080"/>
                  </a:lnTo>
                  <a:lnTo>
                    <a:pt x="4935" y="7241"/>
                  </a:lnTo>
                  <a:lnTo>
                    <a:pt x="4774" y="8046"/>
                  </a:lnTo>
                  <a:lnTo>
                    <a:pt x="3380" y="8046"/>
                  </a:lnTo>
                  <a:lnTo>
                    <a:pt x="3219" y="7295"/>
                  </a:lnTo>
                  <a:lnTo>
                    <a:pt x="3219" y="7295"/>
                  </a:lnTo>
                  <a:lnTo>
                    <a:pt x="2790" y="7134"/>
                  </a:lnTo>
                  <a:lnTo>
                    <a:pt x="2361" y="6973"/>
                  </a:lnTo>
                  <a:lnTo>
                    <a:pt x="1664" y="7402"/>
                  </a:lnTo>
                  <a:lnTo>
                    <a:pt x="698" y="6437"/>
                  </a:lnTo>
                  <a:lnTo>
                    <a:pt x="1127" y="5739"/>
                  </a:lnTo>
                  <a:lnTo>
                    <a:pt x="1127" y="5739"/>
                  </a:lnTo>
                  <a:lnTo>
                    <a:pt x="913" y="5364"/>
                  </a:lnTo>
                  <a:lnTo>
                    <a:pt x="805" y="4935"/>
                  </a:lnTo>
                  <a:lnTo>
                    <a:pt x="1" y="4774"/>
                  </a:lnTo>
                  <a:lnTo>
                    <a:pt x="1" y="3379"/>
                  </a:lnTo>
                  <a:lnTo>
                    <a:pt x="805" y="3219"/>
                  </a:lnTo>
                  <a:lnTo>
                    <a:pt x="805" y="3219"/>
                  </a:lnTo>
                  <a:close/>
                  <a:moveTo>
                    <a:pt x="2575" y="3969"/>
                  </a:moveTo>
                  <a:lnTo>
                    <a:pt x="2575" y="3969"/>
                  </a:lnTo>
                  <a:lnTo>
                    <a:pt x="2629" y="4291"/>
                  </a:lnTo>
                  <a:lnTo>
                    <a:pt x="2683" y="4559"/>
                  </a:lnTo>
                  <a:lnTo>
                    <a:pt x="2844" y="4774"/>
                  </a:lnTo>
                  <a:lnTo>
                    <a:pt x="3004" y="4988"/>
                  </a:lnTo>
                  <a:lnTo>
                    <a:pt x="3219" y="5203"/>
                  </a:lnTo>
                  <a:lnTo>
                    <a:pt x="3487" y="5310"/>
                  </a:lnTo>
                  <a:lnTo>
                    <a:pt x="3755" y="5364"/>
                  </a:lnTo>
                  <a:lnTo>
                    <a:pt x="4077" y="5418"/>
                  </a:lnTo>
                  <a:lnTo>
                    <a:pt x="4077" y="5418"/>
                  </a:lnTo>
                  <a:lnTo>
                    <a:pt x="4345" y="5364"/>
                  </a:lnTo>
                  <a:lnTo>
                    <a:pt x="4614" y="5310"/>
                  </a:lnTo>
                  <a:lnTo>
                    <a:pt x="4882" y="5149"/>
                  </a:lnTo>
                  <a:lnTo>
                    <a:pt x="5096" y="4988"/>
                  </a:lnTo>
                  <a:lnTo>
                    <a:pt x="5257" y="4774"/>
                  </a:lnTo>
                  <a:lnTo>
                    <a:pt x="5364" y="4506"/>
                  </a:lnTo>
                  <a:lnTo>
                    <a:pt x="5472" y="4238"/>
                  </a:lnTo>
                  <a:lnTo>
                    <a:pt x="5472" y="3916"/>
                  </a:lnTo>
                  <a:lnTo>
                    <a:pt x="5472" y="3916"/>
                  </a:lnTo>
                  <a:lnTo>
                    <a:pt x="5472" y="3648"/>
                  </a:lnTo>
                  <a:lnTo>
                    <a:pt x="5364" y="3379"/>
                  </a:lnTo>
                  <a:lnTo>
                    <a:pt x="5203" y="3111"/>
                  </a:lnTo>
                  <a:lnTo>
                    <a:pt x="5043" y="2897"/>
                  </a:lnTo>
                  <a:lnTo>
                    <a:pt x="4828" y="2736"/>
                  </a:lnTo>
                  <a:lnTo>
                    <a:pt x="4560" y="2575"/>
                  </a:lnTo>
                  <a:lnTo>
                    <a:pt x="4292" y="2521"/>
                  </a:lnTo>
                  <a:lnTo>
                    <a:pt x="4024" y="2468"/>
                  </a:lnTo>
                  <a:lnTo>
                    <a:pt x="4024" y="2468"/>
                  </a:lnTo>
                  <a:lnTo>
                    <a:pt x="4024" y="2468"/>
                  </a:lnTo>
                  <a:lnTo>
                    <a:pt x="3702" y="2521"/>
                  </a:lnTo>
                  <a:lnTo>
                    <a:pt x="3434" y="2629"/>
                  </a:lnTo>
                  <a:lnTo>
                    <a:pt x="3165" y="2736"/>
                  </a:lnTo>
                  <a:lnTo>
                    <a:pt x="2951" y="2950"/>
                  </a:lnTo>
                  <a:lnTo>
                    <a:pt x="2790" y="3165"/>
                  </a:lnTo>
                  <a:lnTo>
                    <a:pt x="2683" y="3433"/>
                  </a:lnTo>
                  <a:lnTo>
                    <a:pt x="2575" y="3701"/>
                  </a:lnTo>
                  <a:lnTo>
                    <a:pt x="2575" y="3969"/>
                  </a:lnTo>
                  <a:lnTo>
                    <a:pt x="2575" y="3969"/>
                  </a:lnTo>
                  <a:lnTo>
                    <a:pt x="2575" y="39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137aa9371db_1_75"/>
            <p:cNvSpPr/>
            <p:nvPr/>
          </p:nvSpPr>
          <p:spPr>
            <a:xfrm>
              <a:off x="415206" y="2186631"/>
              <a:ext cx="222659" cy="222659"/>
            </a:xfrm>
            <a:custGeom>
              <a:avLst/>
              <a:gdLst/>
              <a:ahLst/>
              <a:cxnLst/>
              <a:rect l="l" t="t" r="r" b="b"/>
              <a:pathLst>
                <a:path w="11210" h="11210" extrusionOk="0">
                  <a:moveTo>
                    <a:pt x="1073" y="4505"/>
                  </a:moveTo>
                  <a:lnTo>
                    <a:pt x="1073" y="4505"/>
                  </a:lnTo>
                  <a:lnTo>
                    <a:pt x="1287" y="3915"/>
                  </a:lnTo>
                  <a:lnTo>
                    <a:pt x="1555" y="3325"/>
                  </a:lnTo>
                  <a:lnTo>
                    <a:pt x="965" y="2414"/>
                  </a:lnTo>
                  <a:lnTo>
                    <a:pt x="2253" y="1019"/>
                  </a:lnTo>
                  <a:lnTo>
                    <a:pt x="3218" y="1609"/>
                  </a:lnTo>
                  <a:lnTo>
                    <a:pt x="3218" y="1609"/>
                  </a:lnTo>
                  <a:lnTo>
                    <a:pt x="3754" y="1341"/>
                  </a:lnTo>
                  <a:lnTo>
                    <a:pt x="4344" y="1180"/>
                  </a:lnTo>
                  <a:lnTo>
                    <a:pt x="4559" y="54"/>
                  </a:lnTo>
                  <a:lnTo>
                    <a:pt x="6436" y="0"/>
                  </a:lnTo>
                  <a:lnTo>
                    <a:pt x="6758" y="1126"/>
                  </a:lnTo>
                  <a:lnTo>
                    <a:pt x="6758" y="1126"/>
                  </a:lnTo>
                  <a:lnTo>
                    <a:pt x="7294" y="1341"/>
                  </a:lnTo>
                  <a:lnTo>
                    <a:pt x="7884" y="1609"/>
                  </a:lnTo>
                  <a:lnTo>
                    <a:pt x="8850" y="966"/>
                  </a:lnTo>
                  <a:lnTo>
                    <a:pt x="10191" y="2253"/>
                  </a:lnTo>
                  <a:lnTo>
                    <a:pt x="9601" y="3218"/>
                  </a:lnTo>
                  <a:lnTo>
                    <a:pt x="9601" y="3218"/>
                  </a:lnTo>
                  <a:lnTo>
                    <a:pt x="9869" y="3755"/>
                  </a:lnTo>
                  <a:lnTo>
                    <a:pt x="10083" y="4345"/>
                  </a:lnTo>
                  <a:lnTo>
                    <a:pt x="11156" y="4613"/>
                  </a:lnTo>
                  <a:lnTo>
                    <a:pt x="11210" y="6490"/>
                  </a:lnTo>
                  <a:lnTo>
                    <a:pt x="10083" y="6758"/>
                  </a:lnTo>
                  <a:lnTo>
                    <a:pt x="10083" y="6758"/>
                  </a:lnTo>
                  <a:lnTo>
                    <a:pt x="9922" y="7348"/>
                  </a:lnTo>
                  <a:lnTo>
                    <a:pt x="9654" y="7884"/>
                  </a:lnTo>
                  <a:lnTo>
                    <a:pt x="10244" y="8850"/>
                  </a:lnTo>
                  <a:lnTo>
                    <a:pt x="8957" y="10191"/>
                  </a:lnTo>
                  <a:lnTo>
                    <a:pt x="7992" y="9601"/>
                  </a:lnTo>
                  <a:lnTo>
                    <a:pt x="7992" y="9601"/>
                  </a:lnTo>
                  <a:lnTo>
                    <a:pt x="7455" y="9869"/>
                  </a:lnTo>
                  <a:lnTo>
                    <a:pt x="6865" y="10083"/>
                  </a:lnTo>
                  <a:lnTo>
                    <a:pt x="6651" y="11210"/>
                  </a:lnTo>
                  <a:lnTo>
                    <a:pt x="4720" y="11210"/>
                  </a:lnTo>
                  <a:lnTo>
                    <a:pt x="4452" y="10137"/>
                  </a:lnTo>
                  <a:lnTo>
                    <a:pt x="4452" y="10137"/>
                  </a:lnTo>
                  <a:lnTo>
                    <a:pt x="3862" y="9923"/>
                  </a:lnTo>
                  <a:lnTo>
                    <a:pt x="3325" y="9654"/>
                  </a:lnTo>
                  <a:lnTo>
                    <a:pt x="2360" y="10298"/>
                  </a:lnTo>
                  <a:lnTo>
                    <a:pt x="1019" y="8957"/>
                  </a:lnTo>
                  <a:lnTo>
                    <a:pt x="1609" y="7992"/>
                  </a:lnTo>
                  <a:lnTo>
                    <a:pt x="1609" y="7992"/>
                  </a:lnTo>
                  <a:lnTo>
                    <a:pt x="1341" y="7455"/>
                  </a:lnTo>
                  <a:lnTo>
                    <a:pt x="1126" y="6865"/>
                  </a:lnTo>
                  <a:lnTo>
                    <a:pt x="54" y="6651"/>
                  </a:lnTo>
                  <a:lnTo>
                    <a:pt x="0" y="4774"/>
                  </a:lnTo>
                  <a:lnTo>
                    <a:pt x="1126" y="4505"/>
                  </a:lnTo>
                  <a:lnTo>
                    <a:pt x="1073" y="4505"/>
                  </a:lnTo>
                  <a:close/>
                  <a:moveTo>
                    <a:pt x="3594" y="5578"/>
                  </a:moveTo>
                  <a:lnTo>
                    <a:pt x="3594" y="5578"/>
                  </a:lnTo>
                  <a:lnTo>
                    <a:pt x="3647" y="5954"/>
                  </a:lnTo>
                  <a:lnTo>
                    <a:pt x="3754" y="6329"/>
                  </a:lnTo>
                  <a:lnTo>
                    <a:pt x="3969" y="6704"/>
                  </a:lnTo>
                  <a:lnTo>
                    <a:pt x="4183" y="6973"/>
                  </a:lnTo>
                  <a:lnTo>
                    <a:pt x="4505" y="7241"/>
                  </a:lnTo>
                  <a:lnTo>
                    <a:pt x="4827" y="7402"/>
                  </a:lnTo>
                  <a:lnTo>
                    <a:pt x="5203" y="7509"/>
                  </a:lnTo>
                  <a:lnTo>
                    <a:pt x="5632" y="7563"/>
                  </a:lnTo>
                  <a:lnTo>
                    <a:pt x="5632" y="7563"/>
                  </a:lnTo>
                  <a:lnTo>
                    <a:pt x="6061" y="7509"/>
                  </a:lnTo>
                  <a:lnTo>
                    <a:pt x="6436" y="7348"/>
                  </a:lnTo>
                  <a:lnTo>
                    <a:pt x="6758" y="7187"/>
                  </a:lnTo>
                  <a:lnTo>
                    <a:pt x="7026" y="6919"/>
                  </a:lnTo>
                  <a:lnTo>
                    <a:pt x="7294" y="6597"/>
                  </a:lnTo>
                  <a:lnTo>
                    <a:pt x="7455" y="6275"/>
                  </a:lnTo>
                  <a:lnTo>
                    <a:pt x="7562" y="5900"/>
                  </a:lnTo>
                  <a:lnTo>
                    <a:pt x="7616" y="5471"/>
                  </a:lnTo>
                  <a:lnTo>
                    <a:pt x="7616" y="5471"/>
                  </a:lnTo>
                  <a:lnTo>
                    <a:pt x="7562" y="5095"/>
                  </a:lnTo>
                  <a:lnTo>
                    <a:pt x="7455" y="4720"/>
                  </a:lnTo>
                  <a:lnTo>
                    <a:pt x="7241" y="4345"/>
                  </a:lnTo>
                  <a:lnTo>
                    <a:pt x="7026" y="4076"/>
                  </a:lnTo>
                  <a:lnTo>
                    <a:pt x="6704" y="3808"/>
                  </a:lnTo>
                  <a:lnTo>
                    <a:pt x="6382" y="3647"/>
                  </a:lnTo>
                  <a:lnTo>
                    <a:pt x="6007" y="3540"/>
                  </a:lnTo>
                  <a:lnTo>
                    <a:pt x="5578" y="3486"/>
                  </a:lnTo>
                  <a:lnTo>
                    <a:pt x="5578" y="3486"/>
                  </a:lnTo>
                  <a:lnTo>
                    <a:pt x="5149" y="3540"/>
                  </a:lnTo>
                  <a:lnTo>
                    <a:pt x="4773" y="3647"/>
                  </a:lnTo>
                  <a:lnTo>
                    <a:pt x="4452" y="3862"/>
                  </a:lnTo>
                  <a:lnTo>
                    <a:pt x="4183" y="4130"/>
                  </a:lnTo>
                  <a:lnTo>
                    <a:pt x="3915" y="4398"/>
                  </a:lnTo>
                  <a:lnTo>
                    <a:pt x="3754" y="4774"/>
                  </a:lnTo>
                  <a:lnTo>
                    <a:pt x="3594" y="5149"/>
                  </a:lnTo>
                  <a:lnTo>
                    <a:pt x="3594" y="5524"/>
                  </a:lnTo>
                  <a:lnTo>
                    <a:pt x="3594" y="55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g137aa9371db_1_75"/>
            <p:cNvSpPr/>
            <p:nvPr/>
          </p:nvSpPr>
          <p:spPr>
            <a:xfrm>
              <a:off x="527052" y="2915307"/>
              <a:ext cx="462359" cy="462359"/>
            </a:xfrm>
            <a:custGeom>
              <a:avLst/>
              <a:gdLst/>
              <a:ahLst/>
              <a:cxnLst/>
              <a:rect l="l" t="t" r="r" b="b"/>
              <a:pathLst>
                <a:path w="23278" h="23278" extrusionOk="0">
                  <a:moveTo>
                    <a:pt x="2307" y="9333"/>
                  </a:moveTo>
                  <a:lnTo>
                    <a:pt x="2307" y="9333"/>
                  </a:lnTo>
                  <a:lnTo>
                    <a:pt x="2468" y="8689"/>
                  </a:lnTo>
                  <a:lnTo>
                    <a:pt x="2682" y="8099"/>
                  </a:lnTo>
                  <a:lnTo>
                    <a:pt x="2951" y="7509"/>
                  </a:lnTo>
                  <a:lnTo>
                    <a:pt x="3272" y="6973"/>
                  </a:lnTo>
                  <a:lnTo>
                    <a:pt x="1985" y="4988"/>
                  </a:lnTo>
                  <a:lnTo>
                    <a:pt x="4667" y="2146"/>
                  </a:lnTo>
                  <a:lnTo>
                    <a:pt x="6705" y="3379"/>
                  </a:lnTo>
                  <a:lnTo>
                    <a:pt x="6705" y="3379"/>
                  </a:lnTo>
                  <a:lnTo>
                    <a:pt x="7241" y="3057"/>
                  </a:lnTo>
                  <a:lnTo>
                    <a:pt x="7831" y="2789"/>
                  </a:lnTo>
                  <a:lnTo>
                    <a:pt x="8421" y="2575"/>
                  </a:lnTo>
                  <a:lnTo>
                    <a:pt x="9011" y="2360"/>
                  </a:lnTo>
                  <a:lnTo>
                    <a:pt x="9494" y="54"/>
                  </a:lnTo>
                  <a:lnTo>
                    <a:pt x="13409" y="0"/>
                  </a:lnTo>
                  <a:lnTo>
                    <a:pt x="13946" y="2306"/>
                  </a:lnTo>
                  <a:lnTo>
                    <a:pt x="13946" y="2306"/>
                  </a:lnTo>
                  <a:lnTo>
                    <a:pt x="14589" y="2467"/>
                  </a:lnTo>
                  <a:lnTo>
                    <a:pt x="15179" y="2682"/>
                  </a:lnTo>
                  <a:lnTo>
                    <a:pt x="15769" y="2950"/>
                  </a:lnTo>
                  <a:lnTo>
                    <a:pt x="16359" y="3272"/>
                  </a:lnTo>
                  <a:lnTo>
                    <a:pt x="18290" y="1985"/>
                  </a:lnTo>
                  <a:lnTo>
                    <a:pt x="21133" y="4666"/>
                  </a:lnTo>
                  <a:lnTo>
                    <a:pt x="19899" y="6704"/>
                  </a:lnTo>
                  <a:lnTo>
                    <a:pt x="19899" y="6704"/>
                  </a:lnTo>
                  <a:lnTo>
                    <a:pt x="20221" y="7241"/>
                  </a:lnTo>
                  <a:lnTo>
                    <a:pt x="20489" y="7831"/>
                  </a:lnTo>
                  <a:lnTo>
                    <a:pt x="20703" y="8421"/>
                  </a:lnTo>
                  <a:lnTo>
                    <a:pt x="20918" y="9011"/>
                  </a:lnTo>
                  <a:lnTo>
                    <a:pt x="23224" y="9493"/>
                  </a:lnTo>
                  <a:lnTo>
                    <a:pt x="23278" y="13409"/>
                  </a:lnTo>
                  <a:lnTo>
                    <a:pt x="20972" y="13945"/>
                  </a:lnTo>
                  <a:lnTo>
                    <a:pt x="20972" y="13945"/>
                  </a:lnTo>
                  <a:lnTo>
                    <a:pt x="20811" y="14589"/>
                  </a:lnTo>
                  <a:lnTo>
                    <a:pt x="20596" y="15179"/>
                  </a:lnTo>
                  <a:lnTo>
                    <a:pt x="20328" y="15769"/>
                  </a:lnTo>
                  <a:lnTo>
                    <a:pt x="20060" y="16359"/>
                  </a:lnTo>
                  <a:lnTo>
                    <a:pt x="21347" y="18290"/>
                  </a:lnTo>
                  <a:lnTo>
                    <a:pt x="18612" y="21132"/>
                  </a:lnTo>
                  <a:lnTo>
                    <a:pt x="16627" y="19899"/>
                  </a:lnTo>
                  <a:lnTo>
                    <a:pt x="16627" y="19899"/>
                  </a:lnTo>
                  <a:lnTo>
                    <a:pt x="16037" y="20220"/>
                  </a:lnTo>
                  <a:lnTo>
                    <a:pt x="15501" y="20489"/>
                  </a:lnTo>
                  <a:lnTo>
                    <a:pt x="14911" y="20703"/>
                  </a:lnTo>
                  <a:lnTo>
                    <a:pt x="14267" y="20918"/>
                  </a:lnTo>
                  <a:lnTo>
                    <a:pt x="13785" y="23224"/>
                  </a:lnTo>
                  <a:lnTo>
                    <a:pt x="9869" y="23278"/>
                  </a:lnTo>
                  <a:lnTo>
                    <a:pt x="9279" y="20971"/>
                  </a:lnTo>
                  <a:lnTo>
                    <a:pt x="9279" y="20971"/>
                  </a:lnTo>
                  <a:lnTo>
                    <a:pt x="8689" y="20810"/>
                  </a:lnTo>
                  <a:lnTo>
                    <a:pt x="8099" y="20596"/>
                  </a:lnTo>
                  <a:lnTo>
                    <a:pt x="7509" y="20328"/>
                  </a:lnTo>
                  <a:lnTo>
                    <a:pt x="6919" y="20059"/>
                  </a:lnTo>
                  <a:lnTo>
                    <a:pt x="4935" y="21347"/>
                  </a:lnTo>
                  <a:lnTo>
                    <a:pt x="2146" y="18611"/>
                  </a:lnTo>
                  <a:lnTo>
                    <a:pt x="3380" y="16573"/>
                  </a:lnTo>
                  <a:lnTo>
                    <a:pt x="3380" y="16573"/>
                  </a:lnTo>
                  <a:lnTo>
                    <a:pt x="3058" y="16037"/>
                  </a:lnTo>
                  <a:lnTo>
                    <a:pt x="2790" y="15447"/>
                  </a:lnTo>
                  <a:lnTo>
                    <a:pt x="2521" y="14857"/>
                  </a:lnTo>
                  <a:lnTo>
                    <a:pt x="2361" y="14267"/>
                  </a:lnTo>
                  <a:lnTo>
                    <a:pt x="54" y="13784"/>
                  </a:lnTo>
                  <a:lnTo>
                    <a:pt x="1" y="9869"/>
                  </a:lnTo>
                  <a:lnTo>
                    <a:pt x="2253" y="9333"/>
                  </a:lnTo>
                  <a:lnTo>
                    <a:pt x="2307" y="9333"/>
                  </a:lnTo>
                  <a:close/>
                  <a:moveTo>
                    <a:pt x="7456" y="11532"/>
                  </a:moveTo>
                  <a:lnTo>
                    <a:pt x="7456" y="11532"/>
                  </a:lnTo>
                  <a:lnTo>
                    <a:pt x="7456" y="11961"/>
                  </a:lnTo>
                  <a:lnTo>
                    <a:pt x="7563" y="12390"/>
                  </a:lnTo>
                  <a:lnTo>
                    <a:pt x="7670" y="12765"/>
                  </a:lnTo>
                  <a:lnTo>
                    <a:pt x="7778" y="13141"/>
                  </a:lnTo>
                  <a:lnTo>
                    <a:pt x="7992" y="13516"/>
                  </a:lnTo>
                  <a:lnTo>
                    <a:pt x="8207" y="13891"/>
                  </a:lnTo>
                  <a:lnTo>
                    <a:pt x="8421" y="14213"/>
                  </a:lnTo>
                  <a:lnTo>
                    <a:pt x="8689" y="14481"/>
                  </a:lnTo>
                  <a:lnTo>
                    <a:pt x="9011" y="14750"/>
                  </a:lnTo>
                  <a:lnTo>
                    <a:pt x="9333" y="14964"/>
                  </a:lnTo>
                  <a:lnTo>
                    <a:pt x="9708" y="15179"/>
                  </a:lnTo>
                  <a:lnTo>
                    <a:pt x="10084" y="15340"/>
                  </a:lnTo>
                  <a:lnTo>
                    <a:pt x="10459" y="15501"/>
                  </a:lnTo>
                  <a:lnTo>
                    <a:pt x="10835" y="15608"/>
                  </a:lnTo>
                  <a:lnTo>
                    <a:pt x="11264" y="15661"/>
                  </a:lnTo>
                  <a:lnTo>
                    <a:pt x="11693" y="15661"/>
                  </a:lnTo>
                  <a:lnTo>
                    <a:pt x="11693" y="15661"/>
                  </a:lnTo>
                  <a:lnTo>
                    <a:pt x="12122" y="15661"/>
                  </a:lnTo>
                  <a:lnTo>
                    <a:pt x="12551" y="15554"/>
                  </a:lnTo>
                  <a:lnTo>
                    <a:pt x="12927" y="15447"/>
                  </a:lnTo>
                  <a:lnTo>
                    <a:pt x="13302" y="15286"/>
                  </a:lnTo>
                  <a:lnTo>
                    <a:pt x="13677" y="15125"/>
                  </a:lnTo>
                  <a:lnTo>
                    <a:pt x="14053" y="14911"/>
                  </a:lnTo>
                  <a:lnTo>
                    <a:pt x="14321" y="14642"/>
                  </a:lnTo>
                  <a:lnTo>
                    <a:pt x="14643" y="14374"/>
                  </a:lnTo>
                  <a:lnTo>
                    <a:pt x="14911" y="14106"/>
                  </a:lnTo>
                  <a:lnTo>
                    <a:pt x="15126" y="13784"/>
                  </a:lnTo>
                  <a:lnTo>
                    <a:pt x="15340" y="13409"/>
                  </a:lnTo>
                  <a:lnTo>
                    <a:pt x="15501" y="13033"/>
                  </a:lnTo>
                  <a:lnTo>
                    <a:pt x="15662" y="12658"/>
                  </a:lnTo>
                  <a:lnTo>
                    <a:pt x="15769" y="12282"/>
                  </a:lnTo>
                  <a:lnTo>
                    <a:pt x="15823" y="11853"/>
                  </a:lnTo>
                  <a:lnTo>
                    <a:pt x="15823" y="11424"/>
                  </a:lnTo>
                  <a:lnTo>
                    <a:pt x="15823" y="11424"/>
                  </a:lnTo>
                  <a:lnTo>
                    <a:pt x="15769" y="10995"/>
                  </a:lnTo>
                  <a:lnTo>
                    <a:pt x="15715" y="10566"/>
                  </a:lnTo>
                  <a:lnTo>
                    <a:pt x="15608" y="10191"/>
                  </a:lnTo>
                  <a:lnTo>
                    <a:pt x="15447" y="9762"/>
                  </a:lnTo>
                  <a:lnTo>
                    <a:pt x="15286" y="9440"/>
                  </a:lnTo>
                  <a:lnTo>
                    <a:pt x="15072" y="9064"/>
                  </a:lnTo>
                  <a:lnTo>
                    <a:pt x="14804" y="8743"/>
                  </a:lnTo>
                  <a:lnTo>
                    <a:pt x="14536" y="8474"/>
                  </a:lnTo>
                  <a:lnTo>
                    <a:pt x="14267" y="8206"/>
                  </a:lnTo>
                  <a:lnTo>
                    <a:pt x="13946" y="7992"/>
                  </a:lnTo>
                  <a:lnTo>
                    <a:pt x="13570" y="7777"/>
                  </a:lnTo>
                  <a:lnTo>
                    <a:pt x="13195" y="7616"/>
                  </a:lnTo>
                  <a:lnTo>
                    <a:pt x="12819" y="7455"/>
                  </a:lnTo>
                  <a:lnTo>
                    <a:pt x="12444" y="7348"/>
                  </a:lnTo>
                  <a:lnTo>
                    <a:pt x="12015" y="7294"/>
                  </a:lnTo>
                  <a:lnTo>
                    <a:pt x="11586" y="7294"/>
                  </a:lnTo>
                  <a:lnTo>
                    <a:pt x="11586" y="7294"/>
                  </a:lnTo>
                  <a:lnTo>
                    <a:pt x="11586" y="7294"/>
                  </a:lnTo>
                  <a:lnTo>
                    <a:pt x="11157" y="7294"/>
                  </a:lnTo>
                  <a:lnTo>
                    <a:pt x="10727" y="7402"/>
                  </a:lnTo>
                  <a:lnTo>
                    <a:pt x="10298" y="7509"/>
                  </a:lnTo>
                  <a:lnTo>
                    <a:pt x="9923" y="7616"/>
                  </a:lnTo>
                  <a:lnTo>
                    <a:pt x="9601" y="7831"/>
                  </a:lnTo>
                  <a:lnTo>
                    <a:pt x="9226" y="8045"/>
                  </a:lnTo>
                  <a:lnTo>
                    <a:pt x="8904" y="8260"/>
                  </a:lnTo>
                  <a:lnTo>
                    <a:pt x="8636" y="8582"/>
                  </a:lnTo>
                  <a:lnTo>
                    <a:pt x="8368" y="8850"/>
                  </a:lnTo>
                  <a:lnTo>
                    <a:pt x="8099" y="9172"/>
                  </a:lnTo>
                  <a:lnTo>
                    <a:pt x="7939" y="9547"/>
                  </a:lnTo>
                  <a:lnTo>
                    <a:pt x="7724" y="9923"/>
                  </a:lnTo>
                  <a:lnTo>
                    <a:pt x="7617" y="10298"/>
                  </a:lnTo>
                  <a:lnTo>
                    <a:pt x="7509" y="10673"/>
                  </a:lnTo>
                  <a:lnTo>
                    <a:pt x="7456" y="11102"/>
                  </a:lnTo>
                  <a:lnTo>
                    <a:pt x="7456" y="11532"/>
                  </a:lnTo>
                  <a:lnTo>
                    <a:pt x="7456" y="115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g137aa9371db_1_75"/>
            <p:cNvSpPr/>
            <p:nvPr/>
          </p:nvSpPr>
          <p:spPr>
            <a:xfrm>
              <a:off x="2179354" y="1416403"/>
              <a:ext cx="201366" cy="201366"/>
            </a:xfrm>
            <a:custGeom>
              <a:avLst/>
              <a:gdLst/>
              <a:ahLst/>
              <a:cxnLst/>
              <a:rect l="l" t="t" r="r" b="b"/>
              <a:pathLst>
                <a:path w="10138" h="10138" extrusionOk="0">
                  <a:moveTo>
                    <a:pt x="966" y="4077"/>
                  </a:moveTo>
                  <a:lnTo>
                    <a:pt x="966" y="4077"/>
                  </a:lnTo>
                  <a:lnTo>
                    <a:pt x="1181" y="3540"/>
                  </a:lnTo>
                  <a:lnTo>
                    <a:pt x="1395" y="3004"/>
                  </a:lnTo>
                  <a:lnTo>
                    <a:pt x="859" y="2146"/>
                  </a:lnTo>
                  <a:lnTo>
                    <a:pt x="2039" y="966"/>
                  </a:lnTo>
                  <a:lnTo>
                    <a:pt x="2897" y="1502"/>
                  </a:lnTo>
                  <a:lnTo>
                    <a:pt x="2897" y="1502"/>
                  </a:lnTo>
                  <a:lnTo>
                    <a:pt x="3380" y="1234"/>
                  </a:lnTo>
                  <a:lnTo>
                    <a:pt x="3916" y="1019"/>
                  </a:lnTo>
                  <a:lnTo>
                    <a:pt x="4130" y="54"/>
                  </a:lnTo>
                  <a:lnTo>
                    <a:pt x="5793" y="0"/>
                  </a:lnTo>
                  <a:lnTo>
                    <a:pt x="6061" y="1019"/>
                  </a:lnTo>
                  <a:lnTo>
                    <a:pt x="6061" y="1019"/>
                  </a:lnTo>
                  <a:lnTo>
                    <a:pt x="6598" y="1180"/>
                  </a:lnTo>
                  <a:lnTo>
                    <a:pt x="7080" y="1395"/>
                  </a:lnTo>
                  <a:lnTo>
                    <a:pt x="7938" y="859"/>
                  </a:lnTo>
                  <a:lnTo>
                    <a:pt x="9172" y="2038"/>
                  </a:lnTo>
                  <a:lnTo>
                    <a:pt x="8636" y="2897"/>
                  </a:lnTo>
                  <a:lnTo>
                    <a:pt x="8636" y="2897"/>
                  </a:lnTo>
                  <a:lnTo>
                    <a:pt x="8904" y="3379"/>
                  </a:lnTo>
                  <a:lnTo>
                    <a:pt x="9118" y="3916"/>
                  </a:lnTo>
                  <a:lnTo>
                    <a:pt x="10084" y="4130"/>
                  </a:lnTo>
                  <a:lnTo>
                    <a:pt x="10137" y="5847"/>
                  </a:lnTo>
                  <a:lnTo>
                    <a:pt x="9118" y="6061"/>
                  </a:lnTo>
                  <a:lnTo>
                    <a:pt x="9118" y="6061"/>
                  </a:lnTo>
                  <a:lnTo>
                    <a:pt x="8958" y="6597"/>
                  </a:lnTo>
                  <a:lnTo>
                    <a:pt x="8743" y="7134"/>
                  </a:lnTo>
                  <a:lnTo>
                    <a:pt x="9279" y="7992"/>
                  </a:lnTo>
                  <a:lnTo>
                    <a:pt x="8099" y="9172"/>
                  </a:lnTo>
                  <a:lnTo>
                    <a:pt x="7241" y="8636"/>
                  </a:lnTo>
                  <a:lnTo>
                    <a:pt x="7241" y="8636"/>
                  </a:lnTo>
                  <a:lnTo>
                    <a:pt x="6759" y="8904"/>
                  </a:lnTo>
                  <a:lnTo>
                    <a:pt x="6222" y="9118"/>
                  </a:lnTo>
                  <a:lnTo>
                    <a:pt x="6008" y="10084"/>
                  </a:lnTo>
                  <a:lnTo>
                    <a:pt x="4291" y="10137"/>
                  </a:lnTo>
                  <a:lnTo>
                    <a:pt x="4077" y="9118"/>
                  </a:lnTo>
                  <a:lnTo>
                    <a:pt x="4077" y="9118"/>
                  </a:lnTo>
                  <a:lnTo>
                    <a:pt x="3540" y="8957"/>
                  </a:lnTo>
                  <a:lnTo>
                    <a:pt x="3058" y="8743"/>
                  </a:lnTo>
                  <a:lnTo>
                    <a:pt x="2146" y="9279"/>
                  </a:lnTo>
                  <a:lnTo>
                    <a:pt x="966" y="8099"/>
                  </a:lnTo>
                  <a:lnTo>
                    <a:pt x="1502" y="7241"/>
                  </a:lnTo>
                  <a:lnTo>
                    <a:pt x="1502" y="7241"/>
                  </a:lnTo>
                  <a:lnTo>
                    <a:pt x="1234" y="6758"/>
                  </a:lnTo>
                  <a:lnTo>
                    <a:pt x="1020" y="6222"/>
                  </a:lnTo>
                  <a:lnTo>
                    <a:pt x="54" y="6007"/>
                  </a:lnTo>
                  <a:lnTo>
                    <a:pt x="1" y="4291"/>
                  </a:lnTo>
                  <a:lnTo>
                    <a:pt x="1020" y="4077"/>
                  </a:lnTo>
                  <a:lnTo>
                    <a:pt x="966" y="4077"/>
                  </a:lnTo>
                  <a:close/>
                  <a:moveTo>
                    <a:pt x="3219" y="4988"/>
                  </a:moveTo>
                  <a:lnTo>
                    <a:pt x="3219" y="4988"/>
                  </a:lnTo>
                  <a:lnTo>
                    <a:pt x="3272" y="5364"/>
                  </a:lnTo>
                  <a:lnTo>
                    <a:pt x="3380" y="5739"/>
                  </a:lnTo>
                  <a:lnTo>
                    <a:pt x="3540" y="6007"/>
                  </a:lnTo>
                  <a:lnTo>
                    <a:pt x="3809" y="6276"/>
                  </a:lnTo>
                  <a:lnTo>
                    <a:pt x="4077" y="6490"/>
                  </a:lnTo>
                  <a:lnTo>
                    <a:pt x="4345" y="6651"/>
                  </a:lnTo>
                  <a:lnTo>
                    <a:pt x="4720" y="6758"/>
                  </a:lnTo>
                  <a:lnTo>
                    <a:pt x="5096" y="6812"/>
                  </a:lnTo>
                  <a:lnTo>
                    <a:pt x="5096" y="6812"/>
                  </a:lnTo>
                  <a:lnTo>
                    <a:pt x="5471" y="6758"/>
                  </a:lnTo>
                  <a:lnTo>
                    <a:pt x="5793" y="6651"/>
                  </a:lnTo>
                  <a:lnTo>
                    <a:pt x="6115" y="6490"/>
                  </a:lnTo>
                  <a:lnTo>
                    <a:pt x="6383" y="6276"/>
                  </a:lnTo>
                  <a:lnTo>
                    <a:pt x="6598" y="5954"/>
                  </a:lnTo>
                  <a:lnTo>
                    <a:pt x="6759" y="5686"/>
                  </a:lnTo>
                  <a:lnTo>
                    <a:pt x="6866" y="5310"/>
                  </a:lnTo>
                  <a:lnTo>
                    <a:pt x="6866" y="4935"/>
                  </a:lnTo>
                  <a:lnTo>
                    <a:pt x="6866" y="4935"/>
                  </a:lnTo>
                  <a:lnTo>
                    <a:pt x="6812" y="4613"/>
                  </a:lnTo>
                  <a:lnTo>
                    <a:pt x="6705" y="4238"/>
                  </a:lnTo>
                  <a:lnTo>
                    <a:pt x="6544" y="3916"/>
                  </a:lnTo>
                  <a:lnTo>
                    <a:pt x="6329" y="3648"/>
                  </a:lnTo>
                  <a:lnTo>
                    <a:pt x="6061" y="3433"/>
                  </a:lnTo>
                  <a:lnTo>
                    <a:pt x="5739" y="3272"/>
                  </a:lnTo>
                  <a:lnTo>
                    <a:pt x="5418" y="3165"/>
                  </a:lnTo>
                  <a:lnTo>
                    <a:pt x="5042" y="3165"/>
                  </a:lnTo>
                  <a:lnTo>
                    <a:pt x="5042" y="3165"/>
                  </a:lnTo>
                  <a:lnTo>
                    <a:pt x="4667" y="3218"/>
                  </a:lnTo>
                  <a:lnTo>
                    <a:pt x="4291" y="3326"/>
                  </a:lnTo>
                  <a:lnTo>
                    <a:pt x="4023" y="3487"/>
                  </a:lnTo>
                  <a:lnTo>
                    <a:pt x="3755" y="3701"/>
                  </a:lnTo>
                  <a:lnTo>
                    <a:pt x="3540" y="3969"/>
                  </a:lnTo>
                  <a:lnTo>
                    <a:pt x="3380" y="4291"/>
                  </a:lnTo>
                  <a:lnTo>
                    <a:pt x="3272" y="4667"/>
                  </a:lnTo>
                  <a:lnTo>
                    <a:pt x="3219" y="5042"/>
                  </a:lnTo>
                  <a:lnTo>
                    <a:pt x="3219" y="5042"/>
                  </a:lnTo>
                  <a:lnTo>
                    <a:pt x="3219" y="49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g137aa9371db_1_75"/>
            <p:cNvSpPr/>
            <p:nvPr/>
          </p:nvSpPr>
          <p:spPr>
            <a:xfrm>
              <a:off x="615480" y="1760501"/>
              <a:ext cx="396316" cy="144897"/>
            </a:xfrm>
            <a:custGeom>
              <a:avLst/>
              <a:gdLst/>
              <a:ahLst/>
              <a:cxnLst/>
              <a:rect l="l" t="t" r="r" b="b"/>
              <a:pathLst>
                <a:path w="19953" h="7295" extrusionOk="0">
                  <a:moveTo>
                    <a:pt x="0" y="0"/>
                  </a:moveTo>
                  <a:lnTo>
                    <a:pt x="429" y="54"/>
                  </a:lnTo>
                  <a:lnTo>
                    <a:pt x="805" y="108"/>
                  </a:lnTo>
                  <a:lnTo>
                    <a:pt x="1824" y="161"/>
                  </a:lnTo>
                  <a:lnTo>
                    <a:pt x="3165" y="322"/>
                  </a:lnTo>
                  <a:lnTo>
                    <a:pt x="4827" y="537"/>
                  </a:lnTo>
                  <a:lnTo>
                    <a:pt x="6544" y="912"/>
                  </a:lnTo>
                  <a:lnTo>
                    <a:pt x="8582" y="1448"/>
                  </a:lnTo>
                  <a:lnTo>
                    <a:pt x="10566" y="2092"/>
                  </a:lnTo>
                  <a:lnTo>
                    <a:pt x="12497" y="2897"/>
                  </a:lnTo>
                  <a:lnTo>
                    <a:pt x="14374" y="3755"/>
                  </a:lnTo>
                  <a:lnTo>
                    <a:pt x="15983" y="4667"/>
                  </a:lnTo>
                  <a:lnTo>
                    <a:pt x="17378" y="5525"/>
                  </a:lnTo>
                  <a:lnTo>
                    <a:pt x="18451" y="6222"/>
                  </a:lnTo>
                  <a:lnTo>
                    <a:pt x="19255" y="6812"/>
                  </a:lnTo>
                  <a:lnTo>
                    <a:pt x="19630" y="7080"/>
                  </a:lnTo>
                  <a:lnTo>
                    <a:pt x="19952" y="7295"/>
                  </a:lnTo>
                  <a:lnTo>
                    <a:pt x="19952" y="7295"/>
                  </a:lnTo>
                  <a:lnTo>
                    <a:pt x="19309" y="6758"/>
                  </a:lnTo>
                  <a:lnTo>
                    <a:pt x="18558" y="6115"/>
                  </a:lnTo>
                  <a:lnTo>
                    <a:pt x="18021" y="5739"/>
                  </a:lnTo>
                  <a:lnTo>
                    <a:pt x="17485" y="5364"/>
                  </a:lnTo>
                  <a:lnTo>
                    <a:pt x="16037" y="4398"/>
                  </a:lnTo>
                  <a:lnTo>
                    <a:pt x="14482" y="3540"/>
                  </a:lnTo>
                  <a:lnTo>
                    <a:pt x="13570" y="3057"/>
                  </a:lnTo>
                  <a:lnTo>
                    <a:pt x="12604" y="2628"/>
                  </a:lnTo>
                  <a:lnTo>
                    <a:pt x="11639" y="2199"/>
                  </a:lnTo>
                  <a:lnTo>
                    <a:pt x="10620" y="1824"/>
                  </a:lnTo>
                  <a:lnTo>
                    <a:pt x="9654" y="1502"/>
                  </a:lnTo>
                  <a:lnTo>
                    <a:pt x="8635" y="1180"/>
                  </a:lnTo>
                  <a:lnTo>
                    <a:pt x="7616" y="912"/>
                  </a:lnTo>
                  <a:lnTo>
                    <a:pt x="6597" y="698"/>
                  </a:lnTo>
                  <a:lnTo>
                    <a:pt x="4881" y="376"/>
                  </a:lnTo>
                  <a:lnTo>
                    <a:pt x="3165" y="161"/>
                  </a:lnTo>
                  <a:lnTo>
                    <a:pt x="2467" y="108"/>
                  </a:lnTo>
                  <a:lnTo>
                    <a:pt x="1824" y="54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137aa9371db_1_75"/>
            <p:cNvSpPr/>
            <p:nvPr/>
          </p:nvSpPr>
          <p:spPr>
            <a:xfrm>
              <a:off x="439697" y="2619137"/>
              <a:ext cx="610454" cy="194970"/>
            </a:xfrm>
            <a:custGeom>
              <a:avLst/>
              <a:gdLst/>
              <a:ahLst/>
              <a:cxnLst/>
              <a:rect l="l" t="t" r="r" b="b"/>
              <a:pathLst>
                <a:path w="30734" h="9816" extrusionOk="0">
                  <a:moveTo>
                    <a:pt x="27944" y="1"/>
                  </a:moveTo>
                  <a:lnTo>
                    <a:pt x="25906" y="108"/>
                  </a:lnTo>
                  <a:lnTo>
                    <a:pt x="24780" y="215"/>
                  </a:lnTo>
                  <a:lnTo>
                    <a:pt x="23492" y="323"/>
                  </a:lnTo>
                  <a:lnTo>
                    <a:pt x="22152" y="483"/>
                  </a:lnTo>
                  <a:lnTo>
                    <a:pt x="20757" y="698"/>
                  </a:lnTo>
                  <a:lnTo>
                    <a:pt x="19148" y="1020"/>
                  </a:lnTo>
                  <a:lnTo>
                    <a:pt x="17593" y="1395"/>
                  </a:lnTo>
                  <a:lnTo>
                    <a:pt x="16037" y="1771"/>
                  </a:lnTo>
                  <a:lnTo>
                    <a:pt x="14536" y="2253"/>
                  </a:lnTo>
                  <a:lnTo>
                    <a:pt x="12980" y="2736"/>
                  </a:lnTo>
                  <a:lnTo>
                    <a:pt x="11478" y="3326"/>
                  </a:lnTo>
                  <a:lnTo>
                    <a:pt x="10030" y="3916"/>
                  </a:lnTo>
                  <a:lnTo>
                    <a:pt x="8528" y="4560"/>
                  </a:lnTo>
                  <a:lnTo>
                    <a:pt x="6061" y="5847"/>
                  </a:lnTo>
                  <a:lnTo>
                    <a:pt x="4935" y="6491"/>
                  </a:lnTo>
                  <a:lnTo>
                    <a:pt x="3970" y="7080"/>
                  </a:lnTo>
                  <a:lnTo>
                    <a:pt x="3058" y="7617"/>
                  </a:lnTo>
                  <a:lnTo>
                    <a:pt x="2253" y="8153"/>
                  </a:lnTo>
                  <a:lnTo>
                    <a:pt x="1610" y="8636"/>
                  </a:lnTo>
                  <a:lnTo>
                    <a:pt x="1020" y="9065"/>
                  </a:lnTo>
                  <a:lnTo>
                    <a:pt x="269" y="9601"/>
                  </a:lnTo>
                  <a:lnTo>
                    <a:pt x="1" y="9816"/>
                  </a:lnTo>
                  <a:lnTo>
                    <a:pt x="1" y="9816"/>
                  </a:lnTo>
                  <a:lnTo>
                    <a:pt x="269" y="9655"/>
                  </a:lnTo>
                  <a:lnTo>
                    <a:pt x="1073" y="9119"/>
                  </a:lnTo>
                  <a:lnTo>
                    <a:pt x="2307" y="8314"/>
                  </a:lnTo>
                  <a:lnTo>
                    <a:pt x="4023" y="7241"/>
                  </a:lnTo>
                  <a:lnTo>
                    <a:pt x="6169" y="6061"/>
                  </a:lnTo>
                  <a:lnTo>
                    <a:pt x="7349" y="5418"/>
                  </a:lnTo>
                  <a:lnTo>
                    <a:pt x="8636" y="4774"/>
                  </a:lnTo>
                  <a:lnTo>
                    <a:pt x="10084" y="4131"/>
                  </a:lnTo>
                  <a:lnTo>
                    <a:pt x="11586" y="3541"/>
                  </a:lnTo>
                  <a:lnTo>
                    <a:pt x="13087" y="2951"/>
                  </a:lnTo>
                  <a:lnTo>
                    <a:pt x="14589" y="2414"/>
                  </a:lnTo>
                  <a:lnTo>
                    <a:pt x="16091" y="1985"/>
                  </a:lnTo>
                  <a:lnTo>
                    <a:pt x="17646" y="1556"/>
                  </a:lnTo>
                  <a:lnTo>
                    <a:pt x="19202" y="1234"/>
                  </a:lnTo>
                  <a:lnTo>
                    <a:pt x="20757" y="913"/>
                  </a:lnTo>
                  <a:lnTo>
                    <a:pt x="23546" y="483"/>
                  </a:lnTo>
                  <a:lnTo>
                    <a:pt x="24780" y="323"/>
                  </a:lnTo>
                  <a:lnTo>
                    <a:pt x="25960" y="215"/>
                  </a:lnTo>
                  <a:lnTo>
                    <a:pt x="26979" y="162"/>
                  </a:lnTo>
                  <a:lnTo>
                    <a:pt x="27944" y="108"/>
                  </a:lnTo>
                  <a:lnTo>
                    <a:pt x="30733" y="108"/>
                  </a:lnTo>
                  <a:lnTo>
                    <a:pt x="30411" y="54"/>
                  </a:lnTo>
                  <a:lnTo>
                    <a:pt x="2944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137aa9371db_1_75"/>
            <p:cNvSpPr/>
            <p:nvPr/>
          </p:nvSpPr>
          <p:spPr>
            <a:xfrm>
              <a:off x="1119372" y="2874827"/>
              <a:ext cx="223731" cy="448515"/>
            </a:xfrm>
            <a:custGeom>
              <a:avLst/>
              <a:gdLst/>
              <a:ahLst/>
              <a:cxnLst/>
              <a:rect l="l" t="t" r="r" b="b"/>
              <a:pathLst>
                <a:path w="11264" h="22581" extrusionOk="0">
                  <a:moveTo>
                    <a:pt x="11264" y="0"/>
                  </a:moveTo>
                  <a:lnTo>
                    <a:pt x="11103" y="161"/>
                  </a:lnTo>
                  <a:lnTo>
                    <a:pt x="10620" y="751"/>
                  </a:lnTo>
                  <a:lnTo>
                    <a:pt x="10245" y="1126"/>
                  </a:lnTo>
                  <a:lnTo>
                    <a:pt x="9815" y="1609"/>
                  </a:lnTo>
                  <a:lnTo>
                    <a:pt x="9386" y="2199"/>
                  </a:lnTo>
                  <a:lnTo>
                    <a:pt x="8904" y="2843"/>
                  </a:lnTo>
                  <a:lnTo>
                    <a:pt x="7777" y="4398"/>
                  </a:lnTo>
                  <a:lnTo>
                    <a:pt x="6544" y="6168"/>
                  </a:lnTo>
                  <a:lnTo>
                    <a:pt x="5310" y="8260"/>
                  </a:lnTo>
                  <a:lnTo>
                    <a:pt x="4720" y="9332"/>
                  </a:lnTo>
                  <a:lnTo>
                    <a:pt x="4130" y="10512"/>
                  </a:lnTo>
                  <a:lnTo>
                    <a:pt x="3540" y="11692"/>
                  </a:lnTo>
                  <a:lnTo>
                    <a:pt x="3004" y="12819"/>
                  </a:lnTo>
                  <a:lnTo>
                    <a:pt x="2092" y="15071"/>
                  </a:lnTo>
                  <a:lnTo>
                    <a:pt x="1395" y="17109"/>
                  </a:lnTo>
                  <a:lnTo>
                    <a:pt x="858" y="18933"/>
                  </a:lnTo>
                  <a:lnTo>
                    <a:pt x="429" y="20435"/>
                  </a:lnTo>
                  <a:lnTo>
                    <a:pt x="215" y="21561"/>
                  </a:lnTo>
                  <a:lnTo>
                    <a:pt x="537" y="20435"/>
                  </a:lnTo>
                  <a:lnTo>
                    <a:pt x="966" y="18933"/>
                  </a:lnTo>
                  <a:lnTo>
                    <a:pt x="1502" y="17163"/>
                  </a:lnTo>
                  <a:lnTo>
                    <a:pt x="1878" y="16144"/>
                  </a:lnTo>
                  <a:lnTo>
                    <a:pt x="2253" y="15125"/>
                  </a:lnTo>
                  <a:lnTo>
                    <a:pt x="3165" y="12926"/>
                  </a:lnTo>
                  <a:lnTo>
                    <a:pt x="3701" y="11800"/>
                  </a:lnTo>
                  <a:lnTo>
                    <a:pt x="4237" y="10620"/>
                  </a:lnTo>
                  <a:lnTo>
                    <a:pt x="5471" y="8367"/>
                  </a:lnTo>
                  <a:lnTo>
                    <a:pt x="6061" y="7294"/>
                  </a:lnTo>
                  <a:lnTo>
                    <a:pt x="6705" y="6275"/>
                  </a:lnTo>
                  <a:lnTo>
                    <a:pt x="7885" y="4505"/>
                  </a:lnTo>
                  <a:lnTo>
                    <a:pt x="8957" y="2950"/>
                  </a:lnTo>
                  <a:lnTo>
                    <a:pt x="9923" y="1716"/>
                  </a:lnTo>
                  <a:lnTo>
                    <a:pt x="10620" y="805"/>
                  </a:lnTo>
                  <a:lnTo>
                    <a:pt x="11103" y="215"/>
                  </a:lnTo>
                  <a:lnTo>
                    <a:pt x="11264" y="0"/>
                  </a:lnTo>
                  <a:close/>
                  <a:moveTo>
                    <a:pt x="215" y="21561"/>
                  </a:moveTo>
                  <a:lnTo>
                    <a:pt x="0" y="22258"/>
                  </a:lnTo>
                  <a:lnTo>
                    <a:pt x="0" y="22580"/>
                  </a:lnTo>
                  <a:lnTo>
                    <a:pt x="54" y="22312"/>
                  </a:lnTo>
                  <a:lnTo>
                    <a:pt x="215" y="2156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137aa9371db_1_75"/>
            <p:cNvSpPr/>
            <p:nvPr/>
          </p:nvSpPr>
          <p:spPr>
            <a:xfrm>
              <a:off x="2154844" y="727135"/>
              <a:ext cx="249314" cy="612579"/>
            </a:xfrm>
            <a:custGeom>
              <a:avLst/>
              <a:gdLst/>
              <a:ahLst/>
              <a:cxnLst/>
              <a:rect l="l" t="t" r="r" b="b"/>
              <a:pathLst>
                <a:path w="12552" h="30841" extrusionOk="0">
                  <a:moveTo>
                    <a:pt x="12551" y="1"/>
                  </a:moveTo>
                  <a:lnTo>
                    <a:pt x="12337" y="269"/>
                  </a:lnTo>
                  <a:lnTo>
                    <a:pt x="12069" y="591"/>
                  </a:lnTo>
                  <a:lnTo>
                    <a:pt x="11747" y="1020"/>
                  </a:lnTo>
                  <a:lnTo>
                    <a:pt x="11264" y="1610"/>
                  </a:lnTo>
                  <a:lnTo>
                    <a:pt x="10781" y="2254"/>
                  </a:lnTo>
                  <a:lnTo>
                    <a:pt x="9602" y="3970"/>
                  </a:lnTo>
                  <a:lnTo>
                    <a:pt x="8261" y="6062"/>
                  </a:lnTo>
                  <a:lnTo>
                    <a:pt x="7563" y="7295"/>
                  </a:lnTo>
                  <a:lnTo>
                    <a:pt x="6866" y="8582"/>
                  </a:lnTo>
                  <a:lnTo>
                    <a:pt x="6115" y="9977"/>
                  </a:lnTo>
                  <a:lnTo>
                    <a:pt x="5418" y="11425"/>
                  </a:lnTo>
                  <a:lnTo>
                    <a:pt x="4721" y="12927"/>
                  </a:lnTo>
                  <a:lnTo>
                    <a:pt x="4024" y="14536"/>
                  </a:lnTo>
                  <a:lnTo>
                    <a:pt x="3434" y="16145"/>
                  </a:lnTo>
                  <a:lnTo>
                    <a:pt x="2844" y="17700"/>
                  </a:lnTo>
                  <a:lnTo>
                    <a:pt x="2361" y="19256"/>
                  </a:lnTo>
                  <a:lnTo>
                    <a:pt x="1878" y="20757"/>
                  </a:lnTo>
                  <a:lnTo>
                    <a:pt x="1181" y="23546"/>
                  </a:lnTo>
                  <a:lnTo>
                    <a:pt x="913" y="24780"/>
                  </a:lnTo>
                  <a:lnTo>
                    <a:pt x="645" y="25960"/>
                  </a:lnTo>
                  <a:lnTo>
                    <a:pt x="484" y="27033"/>
                  </a:lnTo>
                  <a:lnTo>
                    <a:pt x="323" y="27998"/>
                  </a:lnTo>
                  <a:lnTo>
                    <a:pt x="162" y="28856"/>
                  </a:lnTo>
                  <a:lnTo>
                    <a:pt x="108" y="29553"/>
                  </a:lnTo>
                  <a:lnTo>
                    <a:pt x="1" y="30519"/>
                  </a:lnTo>
                  <a:lnTo>
                    <a:pt x="1" y="30841"/>
                  </a:lnTo>
                  <a:lnTo>
                    <a:pt x="55" y="30519"/>
                  </a:lnTo>
                  <a:lnTo>
                    <a:pt x="216" y="29553"/>
                  </a:lnTo>
                  <a:lnTo>
                    <a:pt x="484" y="28052"/>
                  </a:lnTo>
                  <a:lnTo>
                    <a:pt x="859" y="26014"/>
                  </a:lnTo>
                  <a:lnTo>
                    <a:pt x="1395" y="23600"/>
                  </a:lnTo>
                  <a:lnTo>
                    <a:pt x="1717" y="22206"/>
                  </a:lnTo>
                  <a:lnTo>
                    <a:pt x="2146" y="20811"/>
                  </a:lnTo>
                  <a:lnTo>
                    <a:pt x="2575" y="19309"/>
                  </a:lnTo>
                  <a:lnTo>
                    <a:pt x="3112" y="17808"/>
                  </a:lnTo>
                  <a:lnTo>
                    <a:pt x="3648" y="16198"/>
                  </a:lnTo>
                  <a:lnTo>
                    <a:pt x="4292" y="14643"/>
                  </a:lnTo>
                  <a:lnTo>
                    <a:pt x="4935" y="13034"/>
                  </a:lnTo>
                  <a:lnTo>
                    <a:pt x="5633" y="11532"/>
                  </a:lnTo>
                  <a:lnTo>
                    <a:pt x="6330" y="10084"/>
                  </a:lnTo>
                  <a:lnTo>
                    <a:pt x="7081" y="8690"/>
                  </a:lnTo>
                  <a:lnTo>
                    <a:pt x="7778" y="7402"/>
                  </a:lnTo>
                  <a:lnTo>
                    <a:pt x="8475" y="6169"/>
                  </a:lnTo>
                  <a:lnTo>
                    <a:pt x="9762" y="4077"/>
                  </a:lnTo>
                  <a:lnTo>
                    <a:pt x="10352" y="3165"/>
                  </a:lnTo>
                  <a:lnTo>
                    <a:pt x="10889" y="2361"/>
                  </a:lnTo>
                  <a:lnTo>
                    <a:pt x="11801" y="1074"/>
                  </a:lnTo>
                  <a:lnTo>
                    <a:pt x="12391" y="269"/>
                  </a:lnTo>
                  <a:lnTo>
                    <a:pt x="125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137aa9371db_1_75"/>
            <p:cNvSpPr/>
            <p:nvPr/>
          </p:nvSpPr>
          <p:spPr>
            <a:xfrm>
              <a:off x="2814279" y="1709355"/>
              <a:ext cx="442119" cy="311106"/>
            </a:xfrm>
            <a:custGeom>
              <a:avLst/>
              <a:gdLst/>
              <a:ahLst/>
              <a:cxnLst/>
              <a:rect l="l" t="t" r="r" b="b"/>
              <a:pathLst>
                <a:path w="22259" h="15663" extrusionOk="0">
                  <a:moveTo>
                    <a:pt x="21937" y="1"/>
                  </a:moveTo>
                  <a:lnTo>
                    <a:pt x="21133" y="55"/>
                  </a:lnTo>
                  <a:lnTo>
                    <a:pt x="20543" y="108"/>
                  </a:lnTo>
                  <a:lnTo>
                    <a:pt x="19792" y="215"/>
                  </a:lnTo>
                  <a:lnTo>
                    <a:pt x="18934" y="376"/>
                  </a:lnTo>
                  <a:lnTo>
                    <a:pt x="18075" y="537"/>
                  </a:lnTo>
                  <a:lnTo>
                    <a:pt x="17110" y="805"/>
                  </a:lnTo>
                  <a:lnTo>
                    <a:pt x="16037" y="1127"/>
                  </a:lnTo>
                  <a:lnTo>
                    <a:pt x="14911" y="1503"/>
                  </a:lnTo>
                  <a:lnTo>
                    <a:pt x="13785" y="1985"/>
                  </a:lnTo>
                  <a:lnTo>
                    <a:pt x="12497" y="2575"/>
                  </a:lnTo>
                  <a:lnTo>
                    <a:pt x="11264" y="3219"/>
                  </a:lnTo>
                  <a:lnTo>
                    <a:pt x="10084" y="3916"/>
                  </a:lnTo>
                  <a:lnTo>
                    <a:pt x="8904" y="4667"/>
                  </a:lnTo>
                  <a:lnTo>
                    <a:pt x="7778" y="5525"/>
                  </a:lnTo>
                  <a:lnTo>
                    <a:pt x="6705" y="6383"/>
                  </a:lnTo>
                  <a:lnTo>
                    <a:pt x="5686" y="7349"/>
                  </a:lnTo>
                  <a:lnTo>
                    <a:pt x="4720" y="8368"/>
                  </a:lnTo>
                  <a:lnTo>
                    <a:pt x="3862" y="9280"/>
                  </a:lnTo>
                  <a:lnTo>
                    <a:pt x="3111" y="10191"/>
                  </a:lnTo>
                  <a:lnTo>
                    <a:pt x="2468" y="11103"/>
                  </a:lnTo>
                  <a:lnTo>
                    <a:pt x="1932" y="11908"/>
                  </a:lnTo>
                  <a:lnTo>
                    <a:pt x="1449" y="12659"/>
                  </a:lnTo>
                  <a:lnTo>
                    <a:pt x="1020" y="13463"/>
                  </a:lnTo>
                  <a:lnTo>
                    <a:pt x="644" y="14053"/>
                  </a:lnTo>
                  <a:lnTo>
                    <a:pt x="430" y="14589"/>
                  </a:lnTo>
                  <a:lnTo>
                    <a:pt x="54" y="15394"/>
                  </a:lnTo>
                  <a:lnTo>
                    <a:pt x="1" y="15662"/>
                  </a:lnTo>
                  <a:lnTo>
                    <a:pt x="108" y="15394"/>
                  </a:lnTo>
                  <a:lnTo>
                    <a:pt x="483" y="14643"/>
                  </a:lnTo>
                  <a:lnTo>
                    <a:pt x="752" y="14107"/>
                  </a:lnTo>
                  <a:lnTo>
                    <a:pt x="1127" y="13517"/>
                  </a:lnTo>
                  <a:lnTo>
                    <a:pt x="1556" y="12820"/>
                  </a:lnTo>
                  <a:lnTo>
                    <a:pt x="2039" y="12015"/>
                  </a:lnTo>
                  <a:lnTo>
                    <a:pt x="2629" y="11210"/>
                  </a:lnTo>
                  <a:lnTo>
                    <a:pt x="2951" y="10781"/>
                  </a:lnTo>
                  <a:lnTo>
                    <a:pt x="3326" y="10352"/>
                  </a:lnTo>
                  <a:lnTo>
                    <a:pt x="4077" y="9441"/>
                  </a:lnTo>
                  <a:lnTo>
                    <a:pt x="4881" y="8475"/>
                  </a:lnTo>
                  <a:lnTo>
                    <a:pt x="5847" y="7510"/>
                  </a:lnTo>
                  <a:lnTo>
                    <a:pt x="6866" y="6598"/>
                  </a:lnTo>
                  <a:lnTo>
                    <a:pt x="7939" y="5686"/>
                  </a:lnTo>
                  <a:lnTo>
                    <a:pt x="9065" y="4882"/>
                  </a:lnTo>
                  <a:lnTo>
                    <a:pt x="10191" y="4131"/>
                  </a:lnTo>
                  <a:lnTo>
                    <a:pt x="11425" y="3433"/>
                  </a:lnTo>
                  <a:lnTo>
                    <a:pt x="12605" y="2790"/>
                  </a:lnTo>
                  <a:lnTo>
                    <a:pt x="13892" y="2200"/>
                  </a:lnTo>
                  <a:lnTo>
                    <a:pt x="15018" y="1717"/>
                  </a:lnTo>
                  <a:lnTo>
                    <a:pt x="16145" y="1342"/>
                  </a:lnTo>
                  <a:lnTo>
                    <a:pt x="17164" y="966"/>
                  </a:lnTo>
                  <a:lnTo>
                    <a:pt x="18129" y="752"/>
                  </a:lnTo>
                  <a:lnTo>
                    <a:pt x="19041" y="537"/>
                  </a:lnTo>
                  <a:lnTo>
                    <a:pt x="19845" y="376"/>
                  </a:lnTo>
                  <a:lnTo>
                    <a:pt x="20543" y="215"/>
                  </a:lnTo>
                  <a:lnTo>
                    <a:pt x="21133" y="162"/>
                  </a:lnTo>
                  <a:lnTo>
                    <a:pt x="21937" y="55"/>
                  </a:lnTo>
                  <a:lnTo>
                    <a:pt x="2225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g137aa9371db_1_75"/>
            <p:cNvSpPr/>
            <p:nvPr/>
          </p:nvSpPr>
          <p:spPr>
            <a:xfrm>
              <a:off x="2981541" y="2167444"/>
              <a:ext cx="969449" cy="104417"/>
            </a:xfrm>
            <a:custGeom>
              <a:avLst/>
              <a:gdLst/>
              <a:ahLst/>
              <a:cxnLst/>
              <a:rect l="l" t="t" r="r" b="b"/>
              <a:pathLst>
                <a:path w="48808" h="5257" extrusionOk="0">
                  <a:moveTo>
                    <a:pt x="22098" y="1"/>
                  </a:moveTo>
                  <a:lnTo>
                    <a:pt x="19684" y="54"/>
                  </a:lnTo>
                  <a:lnTo>
                    <a:pt x="17271" y="215"/>
                  </a:lnTo>
                  <a:lnTo>
                    <a:pt x="14857" y="430"/>
                  </a:lnTo>
                  <a:lnTo>
                    <a:pt x="12658" y="698"/>
                  </a:lnTo>
                  <a:lnTo>
                    <a:pt x="11639" y="859"/>
                  </a:lnTo>
                  <a:lnTo>
                    <a:pt x="10620" y="1020"/>
                  </a:lnTo>
                  <a:lnTo>
                    <a:pt x="9654" y="1181"/>
                  </a:lnTo>
                  <a:lnTo>
                    <a:pt x="8743" y="1342"/>
                  </a:lnTo>
                  <a:lnTo>
                    <a:pt x="6973" y="1717"/>
                  </a:lnTo>
                  <a:lnTo>
                    <a:pt x="5417" y="2092"/>
                  </a:lnTo>
                  <a:lnTo>
                    <a:pt x="4023" y="2468"/>
                  </a:lnTo>
                  <a:lnTo>
                    <a:pt x="2843" y="2790"/>
                  </a:lnTo>
                  <a:lnTo>
                    <a:pt x="1824" y="3112"/>
                  </a:lnTo>
                  <a:lnTo>
                    <a:pt x="429" y="3594"/>
                  </a:lnTo>
                  <a:lnTo>
                    <a:pt x="108" y="3701"/>
                  </a:lnTo>
                  <a:lnTo>
                    <a:pt x="0" y="3755"/>
                  </a:lnTo>
                  <a:lnTo>
                    <a:pt x="108" y="3755"/>
                  </a:lnTo>
                  <a:lnTo>
                    <a:pt x="483" y="3648"/>
                  </a:lnTo>
                  <a:lnTo>
                    <a:pt x="1877" y="3272"/>
                  </a:lnTo>
                  <a:lnTo>
                    <a:pt x="2897" y="2951"/>
                  </a:lnTo>
                  <a:lnTo>
                    <a:pt x="4076" y="2629"/>
                  </a:lnTo>
                  <a:lnTo>
                    <a:pt x="5471" y="2307"/>
                  </a:lnTo>
                  <a:lnTo>
                    <a:pt x="7026" y="1932"/>
                  </a:lnTo>
                  <a:lnTo>
                    <a:pt x="8743" y="1610"/>
                  </a:lnTo>
                  <a:lnTo>
                    <a:pt x="10674" y="1234"/>
                  </a:lnTo>
                  <a:lnTo>
                    <a:pt x="12712" y="966"/>
                  </a:lnTo>
                  <a:lnTo>
                    <a:pt x="14857" y="698"/>
                  </a:lnTo>
                  <a:lnTo>
                    <a:pt x="17271" y="483"/>
                  </a:lnTo>
                  <a:lnTo>
                    <a:pt x="19684" y="376"/>
                  </a:lnTo>
                  <a:lnTo>
                    <a:pt x="22098" y="323"/>
                  </a:lnTo>
                  <a:lnTo>
                    <a:pt x="24565" y="323"/>
                  </a:lnTo>
                  <a:lnTo>
                    <a:pt x="26978" y="430"/>
                  </a:lnTo>
                  <a:lnTo>
                    <a:pt x="29392" y="644"/>
                  </a:lnTo>
                  <a:lnTo>
                    <a:pt x="31805" y="912"/>
                  </a:lnTo>
                  <a:lnTo>
                    <a:pt x="34165" y="1288"/>
                  </a:lnTo>
                  <a:lnTo>
                    <a:pt x="36311" y="1663"/>
                  </a:lnTo>
                  <a:lnTo>
                    <a:pt x="37330" y="1878"/>
                  </a:lnTo>
                  <a:lnTo>
                    <a:pt x="38349" y="2092"/>
                  </a:lnTo>
                  <a:lnTo>
                    <a:pt x="39261" y="2307"/>
                  </a:lnTo>
                  <a:lnTo>
                    <a:pt x="40172" y="2522"/>
                  </a:lnTo>
                  <a:lnTo>
                    <a:pt x="41889" y="3004"/>
                  </a:lnTo>
                  <a:lnTo>
                    <a:pt x="43444" y="3487"/>
                  </a:lnTo>
                  <a:lnTo>
                    <a:pt x="44785" y="3916"/>
                  </a:lnTo>
                  <a:lnTo>
                    <a:pt x="46019" y="4291"/>
                  </a:lnTo>
                  <a:lnTo>
                    <a:pt x="46984" y="4667"/>
                  </a:lnTo>
                  <a:lnTo>
                    <a:pt x="48325" y="5096"/>
                  </a:lnTo>
                  <a:lnTo>
                    <a:pt x="48700" y="5257"/>
                  </a:lnTo>
                  <a:lnTo>
                    <a:pt x="48808" y="5257"/>
                  </a:lnTo>
                  <a:lnTo>
                    <a:pt x="48700" y="5203"/>
                  </a:lnTo>
                  <a:lnTo>
                    <a:pt x="48378" y="5042"/>
                  </a:lnTo>
                  <a:lnTo>
                    <a:pt x="47038" y="4506"/>
                  </a:lnTo>
                  <a:lnTo>
                    <a:pt x="46019" y="4131"/>
                  </a:lnTo>
                  <a:lnTo>
                    <a:pt x="44839" y="3755"/>
                  </a:lnTo>
                  <a:lnTo>
                    <a:pt x="43498" y="3272"/>
                  </a:lnTo>
                  <a:lnTo>
                    <a:pt x="41942" y="2790"/>
                  </a:lnTo>
                  <a:lnTo>
                    <a:pt x="40226" y="2361"/>
                  </a:lnTo>
                  <a:lnTo>
                    <a:pt x="39314" y="2092"/>
                  </a:lnTo>
                  <a:lnTo>
                    <a:pt x="38349" y="1878"/>
                  </a:lnTo>
                  <a:lnTo>
                    <a:pt x="37383" y="1610"/>
                  </a:lnTo>
                  <a:lnTo>
                    <a:pt x="36364" y="1395"/>
                  </a:lnTo>
                  <a:lnTo>
                    <a:pt x="34219" y="1020"/>
                  </a:lnTo>
                  <a:lnTo>
                    <a:pt x="31805" y="644"/>
                  </a:lnTo>
                  <a:lnTo>
                    <a:pt x="29392" y="376"/>
                  </a:lnTo>
                  <a:lnTo>
                    <a:pt x="26978" y="162"/>
                  </a:lnTo>
                  <a:lnTo>
                    <a:pt x="24565" y="54"/>
                  </a:lnTo>
                  <a:lnTo>
                    <a:pt x="2209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137aa9371db_1_75"/>
            <p:cNvSpPr/>
            <p:nvPr/>
          </p:nvSpPr>
          <p:spPr>
            <a:xfrm>
              <a:off x="1556148" y="634456"/>
              <a:ext cx="258888" cy="259960"/>
            </a:xfrm>
            <a:custGeom>
              <a:avLst/>
              <a:gdLst/>
              <a:ahLst/>
              <a:cxnLst/>
              <a:rect l="l" t="t" r="r" b="b"/>
              <a:pathLst>
                <a:path w="13034" h="13088" extrusionOk="0">
                  <a:moveTo>
                    <a:pt x="5149" y="1"/>
                  </a:moveTo>
                  <a:lnTo>
                    <a:pt x="4506" y="54"/>
                  </a:lnTo>
                  <a:lnTo>
                    <a:pt x="3862" y="162"/>
                  </a:lnTo>
                  <a:lnTo>
                    <a:pt x="3272" y="269"/>
                  </a:lnTo>
                  <a:lnTo>
                    <a:pt x="2629" y="483"/>
                  </a:lnTo>
                  <a:lnTo>
                    <a:pt x="2039" y="752"/>
                  </a:lnTo>
                  <a:lnTo>
                    <a:pt x="1502" y="1127"/>
                  </a:lnTo>
                  <a:lnTo>
                    <a:pt x="966" y="1502"/>
                  </a:lnTo>
                  <a:lnTo>
                    <a:pt x="430" y="1932"/>
                  </a:lnTo>
                  <a:lnTo>
                    <a:pt x="0" y="2414"/>
                  </a:lnTo>
                  <a:lnTo>
                    <a:pt x="10620" y="13087"/>
                  </a:lnTo>
                  <a:lnTo>
                    <a:pt x="11049" y="12658"/>
                  </a:lnTo>
                  <a:lnTo>
                    <a:pt x="11532" y="12176"/>
                  </a:lnTo>
                  <a:lnTo>
                    <a:pt x="11907" y="11639"/>
                  </a:lnTo>
                  <a:lnTo>
                    <a:pt x="12283" y="11049"/>
                  </a:lnTo>
                  <a:lnTo>
                    <a:pt x="12551" y="10459"/>
                  </a:lnTo>
                  <a:lnTo>
                    <a:pt x="12765" y="9869"/>
                  </a:lnTo>
                  <a:lnTo>
                    <a:pt x="12926" y="9226"/>
                  </a:lnTo>
                  <a:lnTo>
                    <a:pt x="12980" y="8582"/>
                  </a:lnTo>
                  <a:lnTo>
                    <a:pt x="13034" y="7992"/>
                  </a:lnTo>
                  <a:lnTo>
                    <a:pt x="12980" y="7349"/>
                  </a:lnTo>
                  <a:lnTo>
                    <a:pt x="12926" y="6705"/>
                  </a:lnTo>
                  <a:lnTo>
                    <a:pt x="12765" y="6061"/>
                  </a:lnTo>
                  <a:lnTo>
                    <a:pt x="12551" y="5471"/>
                  </a:lnTo>
                  <a:lnTo>
                    <a:pt x="12283" y="4881"/>
                  </a:lnTo>
                  <a:lnTo>
                    <a:pt x="11961" y="4291"/>
                  </a:lnTo>
                  <a:lnTo>
                    <a:pt x="11532" y="3755"/>
                  </a:lnTo>
                  <a:lnTo>
                    <a:pt x="11103" y="3272"/>
                  </a:lnTo>
                  <a:lnTo>
                    <a:pt x="9816" y="1985"/>
                  </a:lnTo>
                  <a:lnTo>
                    <a:pt x="9333" y="1556"/>
                  </a:lnTo>
                  <a:lnTo>
                    <a:pt x="8796" y="1127"/>
                  </a:lnTo>
                  <a:lnTo>
                    <a:pt x="8207" y="805"/>
                  </a:lnTo>
                  <a:lnTo>
                    <a:pt x="7670" y="537"/>
                  </a:lnTo>
                  <a:lnTo>
                    <a:pt x="7027" y="322"/>
                  </a:lnTo>
                  <a:lnTo>
                    <a:pt x="6437" y="162"/>
                  </a:lnTo>
                  <a:lnTo>
                    <a:pt x="5793" y="54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137aa9371db_1_75"/>
            <p:cNvSpPr/>
            <p:nvPr/>
          </p:nvSpPr>
          <p:spPr>
            <a:xfrm>
              <a:off x="1584909" y="634456"/>
              <a:ext cx="230127" cy="259960"/>
            </a:xfrm>
            <a:custGeom>
              <a:avLst/>
              <a:gdLst/>
              <a:ahLst/>
              <a:cxnLst/>
              <a:rect l="l" t="t" r="r" b="b"/>
              <a:pathLst>
                <a:path w="11586" h="13088" extrusionOk="0">
                  <a:moveTo>
                    <a:pt x="3648" y="1"/>
                  </a:moveTo>
                  <a:lnTo>
                    <a:pt x="3004" y="54"/>
                  </a:lnTo>
                  <a:lnTo>
                    <a:pt x="4345" y="54"/>
                  </a:lnTo>
                  <a:lnTo>
                    <a:pt x="3701" y="1"/>
                  </a:lnTo>
                  <a:close/>
                  <a:moveTo>
                    <a:pt x="1127" y="537"/>
                  </a:moveTo>
                  <a:lnTo>
                    <a:pt x="537" y="805"/>
                  </a:lnTo>
                  <a:lnTo>
                    <a:pt x="1" y="1127"/>
                  </a:lnTo>
                  <a:lnTo>
                    <a:pt x="591" y="805"/>
                  </a:lnTo>
                  <a:lnTo>
                    <a:pt x="1127" y="537"/>
                  </a:lnTo>
                  <a:close/>
                  <a:moveTo>
                    <a:pt x="6812" y="805"/>
                  </a:moveTo>
                  <a:lnTo>
                    <a:pt x="7348" y="1127"/>
                  </a:lnTo>
                  <a:lnTo>
                    <a:pt x="7885" y="1556"/>
                  </a:lnTo>
                  <a:lnTo>
                    <a:pt x="7402" y="1127"/>
                  </a:lnTo>
                  <a:lnTo>
                    <a:pt x="6812" y="805"/>
                  </a:lnTo>
                  <a:close/>
                  <a:moveTo>
                    <a:pt x="7885" y="1556"/>
                  </a:moveTo>
                  <a:lnTo>
                    <a:pt x="8368" y="1985"/>
                  </a:lnTo>
                  <a:lnTo>
                    <a:pt x="9655" y="3272"/>
                  </a:lnTo>
                  <a:lnTo>
                    <a:pt x="9655" y="3272"/>
                  </a:lnTo>
                  <a:lnTo>
                    <a:pt x="8421" y="1985"/>
                  </a:lnTo>
                  <a:lnTo>
                    <a:pt x="7885" y="1556"/>
                  </a:lnTo>
                  <a:close/>
                  <a:moveTo>
                    <a:pt x="9655" y="3272"/>
                  </a:moveTo>
                  <a:lnTo>
                    <a:pt x="10084" y="3755"/>
                  </a:lnTo>
                  <a:lnTo>
                    <a:pt x="10513" y="4291"/>
                  </a:lnTo>
                  <a:lnTo>
                    <a:pt x="10137" y="3755"/>
                  </a:lnTo>
                  <a:lnTo>
                    <a:pt x="9655" y="3272"/>
                  </a:lnTo>
                  <a:close/>
                  <a:moveTo>
                    <a:pt x="11317" y="6061"/>
                  </a:moveTo>
                  <a:lnTo>
                    <a:pt x="11425" y="6705"/>
                  </a:lnTo>
                  <a:lnTo>
                    <a:pt x="11532" y="7349"/>
                  </a:lnTo>
                  <a:lnTo>
                    <a:pt x="11586" y="7939"/>
                  </a:lnTo>
                  <a:lnTo>
                    <a:pt x="11586" y="7349"/>
                  </a:lnTo>
                  <a:lnTo>
                    <a:pt x="11478" y="6705"/>
                  </a:lnTo>
                  <a:lnTo>
                    <a:pt x="11317" y="6061"/>
                  </a:lnTo>
                  <a:close/>
                  <a:moveTo>
                    <a:pt x="11586" y="7939"/>
                  </a:moveTo>
                  <a:lnTo>
                    <a:pt x="11532" y="8582"/>
                  </a:lnTo>
                  <a:lnTo>
                    <a:pt x="11586" y="7992"/>
                  </a:lnTo>
                  <a:lnTo>
                    <a:pt x="11586" y="7939"/>
                  </a:lnTo>
                  <a:close/>
                  <a:moveTo>
                    <a:pt x="11532" y="8582"/>
                  </a:moveTo>
                  <a:lnTo>
                    <a:pt x="11425" y="9226"/>
                  </a:lnTo>
                  <a:lnTo>
                    <a:pt x="11264" y="9869"/>
                  </a:lnTo>
                  <a:lnTo>
                    <a:pt x="11049" y="10459"/>
                  </a:lnTo>
                  <a:lnTo>
                    <a:pt x="10781" y="11049"/>
                  </a:lnTo>
                  <a:lnTo>
                    <a:pt x="10459" y="11586"/>
                  </a:lnTo>
                  <a:lnTo>
                    <a:pt x="10084" y="12122"/>
                  </a:lnTo>
                  <a:lnTo>
                    <a:pt x="9601" y="12658"/>
                  </a:lnTo>
                  <a:lnTo>
                    <a:pt x="9172" y="13087"/>
                  </a:lnTo>
                  <a:lnTo>
                    <a:pt x="9655" y="12658"/>
                  </a:lnTo>
                  <a:lnTo>
                    <a:pt x="10084" y="12176"/>
                  </a:lnTo>
                  <a:lnTo>
                    <a:pt x="10459" y="11639"/>
                  </a:lnTo>
                  <a:lnTo>
                    <a:pt x="10835" y="11049"/>
                  </a:lnTo>
                  <a:lnTo>
                    <a:pt x="11103" y="10459"/>
                  </a:lnTo>
                  <a:lnTo>
                    <a:pt x="11317" y="9869"/>
                  </a:lnTo>
                  <a:lnTo>
                    <a:pt x="11478" y="9226"/>
                  </a:lnTo>
                  <a:lnTo>
                    <a:pt x="11532" y="858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g137aa9371db_1_75"/>
            <p:cNvSpPr/>
            <p:nvPr/>
          </p:nvSpPr>
          <p:spPr>
            <a:xfrm>
              <a:off x="875421" y="1299214"/>
              <a:ext cx="254617" cy="263158"/>
            </a:xfrm>
            <a:custGeom>
              <a:avLst/>
              <a:gdLst/>
              <a:ahLst/>
              <a:cxnLst/>
              <a:rect l="l" t="t" r="r" b="b"/>
              <a:pathLst>
                <a:path w="12819" h="13249" extrusionOk="0">
                  <a:moveTo>
                    <a:pt x="2575" y="1"/>
                  </a:moveTo>
                  <a:lnTo>
                    <a:pt x="2145" y="376"/>
                  </a:lnTo>
                  <a:lnTo>
                    <a:pt x="1663" y="859"/>
                  </a:lnTo>
                  <a:lnTo>
                    <a:pt x="1234" y="1395"/>
                  </a:lnTo>
                  <a:lnTo>
                    <a:pt x="858" y="1931"/>
                  </a:lnTo>
                  <a:lnTo>
                    <a:pt x="590" y="2521"/>
                  </a:lnTo>
                  <a:lnTo>
                    <a:pt x="322" y="3111"/>
                  </a:lnTo>
                  <a:lnTo>
                    <a:pt x="161" y="3755"/>
                  </a:lnTo>
                  <a:lnTo>
                    <a:pt x="54" y="4399"/>
                  </a:lnTo>
                  <a:lnTo>
                    <a:pt x="0" y="5042"/>
                  </a:lnTo>
                  <a:lnTo>
                    <a:pt x="0" y="5632"/>
                  </a:lnTo>
                  <a:lnTo>
                    <a:pt x="54" y="6276"/>
                  </a:lnTo>
                  <a:lnTo>
                    <a:pt x="161" y="6919"/>
                  </a:lnTo>
                  <a:lnTo>
                    <a:pt x="376" y="7563"/>
                  </a:lnTo>
                  <a:lnTo>
                    <a:pt x="644" y="8153"/>
                  </a:lnTo>
                  <a:lnTo>
                    <a:pt x="912" y="8743"/>
                  </a:lnTo>
                  <a:lnTo>
                    <a:pt x="1287" y="9279"/>
                  </a:lnTo>
                  <a:lnTo>
                    <a:pt x="1770" y="9816"/>
                  </a:lnTo>
                  <a:lnTo>
                    <a:pt x="2950" y="11103"/>
                  </a:lnTo>
                  <a:lnTo>
                    <a:pt x="3433" y="11586"/>
                  </a:lnTo>
                  <a:lnTo>
                    <a:pt x="3969" y="12015"/>
                  </a:lnTo>
                  <a:lnTo>
                    <a:pt x="4505" y="12390"/>
                  </a:lnTo>
                  <a:lnTo>
                    <a:pt x="5095" y="12658"/>
                  </a:lnTo>
                  <a:lnTo>
                    <a:pt x="5685" y="12927"/>
                  </a:lnTo>
                  <a:lnTo>
                    <a:pt x="6329" y="13087"/>
                  </a:lnTo>
                  <a:lnTo>
                    <a:pt x="6919" y="13195"/>
                  </a:lnTo>
                  <a:lnTo>
                    <a:pt x="7563" y="13248"/>
                  </a:lnTo>
                  <a:lnTo>
                    <a:pt x="8206" y="13248"/>
                  </a:lnTo>
                  <a:lnTo>
                    <a:pt x="8850" y="13195"/>
                  </a:lnTo>
                  <a:lnTo>
                    <a:pt x="9493" y="13034"/>
                  </a:lnTo>
                  <a:lnTo>
                    <a:pt x="10083" y="12873"/>
                  </a:lnTo>
                  <a:lnTo>
                    <a:pt x="10673" y="12605"/>
                  </a:lnTo>
                  <a:lnTo>
                    <a:pt x="11263" y="12283"/>
                  </a:lnTo>
                  <a:lnTo>
                    <a:pt x="11800" y="11961"/>
                  </a:lnTo>
                  <a:lnTo>
                    <a:pt x="12336" y="11478"/>
                  </a:lnTo>
                  <a:lnTo>
                    <a:pt x="12819" y="11049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g137aa9371db_1_75"/>
            <p:cNvSpPr/>
            <p:nvPr/>
          </p:nvSpPr>
          <p:spPr>
            <a:xfrm>
              <a:off x="875421" y="1299214"/>
              <a:ext cx="254617" cy="264211"/>
            </a:xfrm>
            <a:custGeom>
              <a:avLst/>
              <a:gdLst/>
              <a:ahLst/>
              <a:cxnLst/>
              <a:rect l="l" t="t" r="r" b="b"/>
              <a:pathLst>
                <a:path w="12819" h="13302" extrusionOk="0">
                  <a:moveTo>
                    <a:pt x="2575" y="1"/>
                  </a:moveTo>
                  <a:lnTo>
                    <a:pt x="2092" y="430"/>
                  </a:lnTo>
                  <a:lnTo>
                    <a:pt x="1663" y="912"/>
                  </a:lnTo>
                  <a:lnTo>
                    <a:pt x="2145" y="430"/>
                  </a:lnTo>
                  <a:lnTo>
                    <a:pt x="2626" y="56"/>
                  </a:lnTo>
                  <a:lnTo>
                    <a:pt x="2626" y="56"/>
                  </a:lnTo>
                  <a:lnTo>
                    <a:pt x="2575" y="1"/>
                  </a:lnTo>
                  <a:close/>
                  <a:moveTo>
                    <a:pt x="0" y="5632"/>
                  </a:moveTo>
                  <a:lnTo>
                    <a:pt x="0" y="5686"/>
                  </a:lnTo>
                  <a:lnTo>
                    <a:pt x="54" y="6329"/>
                  </a:lnTo>
                  <a:lnTo>
                    <a:pt x="161" y="6973"/>
                  </a:lnTo>
                  <a:lnTo>
                    <a:pt x="376" y="7563"/>
                  </a:lnTo>
                  <a:lnTo>
                    <a:pt x="161" y="6919"/>
                  </a:lnTo>
                  <a:lnTo>
                    <a:pt x="54" y="6276"/>
                  </a:lnTo>
                  <a:lnTo>
                    <a:pt x="0" y="5632"/>
                  </a:lnTo>
                  <a:close/>
                  <a:moveTo>
                    <a:pt x="376" y="7563"/>
                  </a:moveTo>
                  <a:lnTo>
                    <a:pt x="590" y="8153"/>
                  </a:lnTo>
                  <a:lnTo>
                    <a:pt x="811" y="8522"/>
                  </a:lnTo>
                  <a:lnTo>
                    <a:pt x="644" y="8153"/>
                  </a:lnTo>
                  <a:lnTo>
                    <a:pt x="376" y="7563"/>
                  </a:lnTo>
                  <a:close/>
                  <a:moveTo>
                    <a:pt x="811" y="8522"/>
                  </a:moveTo>
                  <a:lnTo>
                    <a:pt x="912" y="8743"/>
                  </a:lnTo>
                  <a:lnTo>
                    <a:pt x="1287" y="9279"/>
                  </a:lnTo>
                  <a:lnTo>
                    <a:pt x="912" y="8689"/>
                  </a:lnTo>
                  <a:lnTo>
                    <a:pt x="811" y="8522"/>
                  </a:lnTo>
                  <a:close/>
                  <a:moveTo>
                    <a:pt x="2628" y="54"/>
                  </a:moveTo>
                  <a:lnTo>
                    <a:pt x="2626" y="56"/>
                  </a:lnTo>
                  <a:lnTo>
                    <a:pt x="2626" y="56"/>
                  </a:lnTo>
                  <a:lnTo>
                    <a:pt x="12819" y="11103"/>
                  </a:lnTo>
                  <a:lnTo>
                    <a:pt x="2628" y="54"/>
                  </a:lnTo>
                  <a:close/>
                  <a:moveTo>
                    <a:pt x="1716" y="9816"/>
                  </a:moveTo>
                  <a:lnTo>
                    <a:pt x="2950" y="11157"/>
                  </a:lnTo>
                  <a:lnTo>
                    <a:pt x="1770" y="9816"/>
                  </a:lnTo>
                  <a:close/>
                  <a:moveTo>
                    <a:pt x="3433" y="11586"/>
                  </a:moveTo>
                  <a:lnTo>
                    <a:pt x="3915" y="12015"/>
                  </a:lnTo>
                  <a:lnTo>
                    <a:pt x="4452" y="12390"/>
                  </a:lnTo>
                  <a:lnTo>
                    <a:pt x="5042" y="12658"/>
                  </a:lnTo>
                  <a:lnTo>
                    <a:pt x="4505" y="12390"/>
                  </a:lnTo>
                  <a:lnTo>
                    <a:pt x="3969" y="12015"/>
                  </a:lnTo>
                  <a:lnTo>
                    <a:pt x="3433" y="11586"/>
                  </a:lnTo>
                  <a:close/>
                  <a:moveTo>
                    <a:pt x="5042" y="12658"/>
                  </a:moveTo>
                  <a:lnTo>
                    <a:pt x="5632" y="12927"/>
                  </a:lnTo>
                  <a:lnTo>
                    <a:pt x="6275" y="13087"/>
                  </a:lnTo>
                  <a:lnTo>
                    <a:pt x="5685" y="12927"/>
                  </a:lnTo>
                  <a:lnTo>
                    <a:pt x="5042" y="12658"/>
                  </a:lnTo>
                  <a:close/>
                  <a:moveTo>
                    <a:pt x="6919" y="13195"/>
                  </a:moveTo>
                  <a:lnTo>
                    <a:pt x="7563" y="13302"/>
                  </a:lnTo>
                  <a:lnTo>
                    <a:pt x="7831" y="13302"/>
                  </a:lnTo>
                  <a:lnTo>
                    <a:pt x="8474" y="13248"/>
                  </a:lnTo>
                  <a:lnTo>
                    <a:pt x="7563" y="13248"/>
                  </a:lnTo>
                  <a:lnTo>
                    <a:pt x="6919" y="131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g137aa9371db_1_75"/>
            <p:cNvSpPr/>
            <p:nvPr/>
          </p:nvSpPr>
          <p:spPr>
            <a:xfrm>
              <a:off x="786993" y="1035023"/>
              <a:ext cx="167282" cy="140626"/>
            </a:xfrm>
            <a:custGeom>
              <a:avLst/>
              <a:gdLst/>
              <a:ahLst/>
              <a:cxnLst/>
              <a:rect l="l" t="t" r="r" b="b"/>
              <a:pathLst>
                <a:path w="8422" h="7080" extrusionOk="0">
                  <a:moveTo>
                    <a:pt x="751" y="0"/>
                  </a:moveTo>
                  <a:lnTo>
                    <a:pt x="0" y="912"/>
                  </a:lnTo>
                  <a:lnTo>
                    <a:pt x="7670" y="7080"/>
                  </a:lnTo>
                  <a:lnTo>
                    <a:pt x="8421" y="616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g137aa9371db_1_75"/>
            <p:cNvSpPr/>
            <p:nvPr/>
          </p:nvSpPr>
          <p:spPr>
            <a:xfrm>
              <a:off x="733722" y="986022"/>
              <a:ext cx="95896" cy="95896"/>
            </a:xfrm>
            <a:custGeom>
              <a:avLst/>
              <a:gdLst/>
              <a:ahLst/>
              <a:cxnLst/>
              <a:rect l="l" t="t" r="r" b="b"/>
              <a:pathLst>
                <a:path w="4828" h="4828" extrusionOk="0">
                  <a:moveTo>
                    <a:pt x="2146" y="0"/>
                  </a:moveTo>
                  <a:lnTo>
                    <a:pt x="1717" y="54"/>
                  </a:lnTo>
                  <a:lnTo>
                    <a:pt x="1288" y="268"/>
                  </a:lnTo>
                  <a:lnTo>
                    <a:pt x="859" y="536"/>
                  </a:lnTo>
                  <a:lnTo>
                    <a:pt x="537" y="858"/>
                  </a:lnTo>
                  <a:lnTo>
                    <a:pt x="269" y="1287"/>
                  </a:lnTo>
                  <a:lnTo>
                    <a:pt x="54" y="1716"/>
                  </a:lnTo>
                  <a:lnTo>
                    <a:pt x="1" y="2199"/>
                  </a:lnTo>
                  <a:lnTo>
                    <a:pt x="1" y="2628"/>
                  </a:lnTo>
                  <a:lnTo>
                    <a:pt x="108" y="3111"/>
                  </a:lnTo>
                  <a:lnTo>
                    <a:pt x="269" y="3540"/>
                  </a:lnTo>
                  <a:lnTo>
                    <a:pt x="537" y="3915"/>
                  </a:lnTo>
                  <a:lnTo>
                    <a:pt x="912" y="4291"/>
                  </a:lnTo>
                  <a:lnTo>
                    <a:pt x="1288" y="4559"/>
                  </a:lnTo>
                  <a:lnTo>
                    <a:pt x="1717" y="4720"/>
                  </a:lnTo>
                  <a:lnTo>
                    <a:pt x="2200" y="4827"/>
                  </a:lnTo>
                  <a:lnTo>
                    <a:pt x="2682" y="4827"/>
                  </a:lnTo>
                  <a:lnTo>
                    <a:pt x="3111" y="4720"/>
                  </a:lnTo>
                  <a:lnTo>
                    <a:pt x="3541" y="4505"/>
                  </a:lnTo>
                  <a:lnTo>
                    <a:pt x="3970" y="4291"/>
                  </a:lnTo>
                  <a:lnTo>
                    <a:pt x="4291" y="3915"/>
                  </a:lnTo>
                  <a:lnTo>
                    <a:pt x="4560" y="3486"/>
                  </a:lnTo>
                  <a:lnTo>
                    <a:pt x="4721" y="3057"/>
                  </a:lnTo>
                  <a:lnTo>
                    <a:pt x="4828" y="2575"/>
                  </a:lnTo>
                  <a:lnTo>
                    <a:pt x="4828" y="2145"/>
                  </a:lnTo>
                  <a:lnTo>
                    <a:pt x="4721" y="1663"/>
                  </a:lnTo>
                  <a:lnTo>
                    <a:pt x="4560" y="1234"/>
                  </a:lnTo>
                  <a:lnTo>
                    <a:pt x="4291" y="858"/>
                  </a:lnTo>
                  <a:lnTo>
                    <a:pt x="3916" y="483"/>
                  </a:lnTo>
                  <a:lnTo>
                    <a:pt x="3541" y="215"/>
                  </a:lnTo>
                  <a:lnTo>
                    <a:pt x="3058" y="54"/>
                  </a:lnTo>
                  <a:lnTo>
                    <a:pt x="26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137aa9371db_1_75"/>
            <p:cNvSpPr/>
            <p:nvPr/>
          </p:nvSpPr>
          <p:spPr>
            <a:xfrm>
              <a:off x="897786" y="668540"/>
              <a:ext cx="1035512" cy="1034459"/>
            </a:xfrm>
            <a:custGeom>
              <a:avLst/>
              <a:gdLst/>
              <a:ahLst/>
              <a:cxnLst/>
              <a:rect l="l" t="t" r="r" b="b"/>
              <a:pathLst>
                <a:path w="52134" h="52081" extrusionOk="0">
                  <a:moveTo>
                    <a:pt x="30250" y="1"/>
                  </a:moveTo>
                  <a:lnTo>
                    <a:pt x="29499" y="55"/>
                  </a:lnTo>
                  <a:lnTo>
                    <a:pt x="28748" y="162"/>
                  </a:lnTo>
                  <a:lnTo>
                    <a:pt x="28051" y="323"/>
                  </a:lnTo>
                  <a:lnTo>
                    <a:pt x="27300" y="591"/>
                  </a:lnTo>
                  <a:lnTo>
                    <a:pt x="26603" y="913"/>
                  </a:lnTo>
                  <a:lnTo>
                    <a:pt x="25959" y="1288"/>
                  </a:lnTo>
                  <a:lnTo>
                    <a:pt x="25316" y="1771"/>
                  </a:lnTo>
                  <a:lnTo>
                    <a:pt x="24726" y="2307"/>
                  </a:lnTo>
                  <a:lnTo>
                    <a:pt x="2360" y="24512"/>
                  </a:lnTo>
                  <a:lnTo>
                    <a:pt x="1824" y="25102"/>
                  </a:lnTo>
                  <a:lnTo>
                    <a:pt x="1341" y="25746"/>
                  </a:lnTo>
                  <a:lnTo>
                    <a:pt x="912" y="26389"/>
                  </a:lnTo>
                  <a:lnTo>
                    <a:pt x="590" y="27086"/>
                  </a:lnTo>
                  <a:lnTo>
                    <a:pt x="376" y="27784"/>
                  </a:lnTo>
                  <a:lnTo>
                    <a:pt x="161" y="28535"/>
                  </a:lnTo>
                  <a:lnTo>
                    <a:pt x="54" y="29285"/>
                  </a:lnTo>
                  <a:lnTo>
                    <a:pt x="0" y="30036"/>
                  </a:lnTo>
                  <a:lnTo>
                    <a:pt x="54" y="30787"/>
                  </a:lnTo>
                  <a:lnTo>
                    <a:pt x="161" y="31538"/>
                  </a:lnTo>
                  <a:lnTo>
                    <a:pt x="322" y="32289"/>
                  </a:lnTo>
                  <a:lnTo>
                    <a:pt x="590" y="32986"/>
                  </a:lnTo>
                  <a:lnTo>
                    <a:pt x="912" y="33683"/>
                  </a:lnTo>
                  <a:lnTo>
                    <a:pt x="1288" y="34381"/>
                  </a:lnTo>
                  <a:lnTo>
                    <a:pt x="1770" y="35024"/>
                  </a:lnTo>
                  <a:lnTo>
                    <a:pt x="2307" y="35614"/>
                  </a:lnTo>
                  <a:lnTo>
                    <a:pt x="16359" y="49720"/>
                  </a:lnTo>
                  <a:lnTo>
                    <a:pt x="16949" y="50256"/>
                  </a:lnTo>
                  <a:lnTo>
                    <a:pt x="17592" y="50739"/>
                  </a:lnTo>
                  <a:lnTo>
                    <a:pt x="18236" y="51168"/>
                  </a:lnTo>
                  <a:lnTo>
                    <a:pt x="18933" y="51490"/>
                  </a:lnTo>
                  <a:lnTo>
                    <a:pt x="19631" y="51705"/>
                  </a:lnTo>
                  <a:lnTo>
                    <a:pt x="20381" y="51919"/>
                  </a:lnTo>
                  <a:lnTo>
                    <a:pt x="21132" y="52026"/>
                  </a:lnTo>
                  <a:lnTo>
                    <a:pt x="21883" y="52080"/>
                  </a:lnTo>
                  <a:lnTo>
                    <a:pt x="22634" y="52026"/>
                  </a:lnTo>
                  <a:lnTo>
                    <a:pt x="23385" y="51919"/>
                  </a:lnTo>
                  <a:lnTo>
                    <a:pt x="24136" y="51758"/>
                  </a:lnTo>
                  <a:lnTo>
                    <a:pt x="24833" y="51490"/>
                  </a:lnTo>
                  <a:lnTo>
                    <a:pt x="25530" y="51168"/>
                  </a:lnTo>
                  <a:lnTo>
                    <a:pt x="26228" y="50793"/>
                  </a:lnTo>
                  <a:lnTo>
                    <a:pt x="26871" y="50310"/>
                  </a:lnTo>
                  <a:lnTo>
                    <a:pt x="27461" y="49774"/>
                  </a:lnTo>
                  <a:lnTo>
                    <a:pt x="49827" y="27569"/>
                  </a:lnTo>
                  <a:lnTo>
                    <a:pt x="50363" y="26979"/>
                  </a:lnTo>
                  <a:lnTo>
                    <a:pt x="50846" y="26336"/>
                  </a:lnTo>
                  <a:lnTo>
                    <a:pt x="51221" y="25692"/>
                  </a:lnTo>
                  <a:lnTo>
                    <a:pt x="51543" y="24995"/>
                  </a:lnTo>
                  <a:lnTo>
                    <a:pt x="51811" y="24244"/>
                  </a:lnTo>
                  <a:lnTo>
                    <a:pt x="51972" y="23547"/>
                  </a:lnTo>
                  <a:lnTo>
                    <a:pt x="52079" y="22796"/>
                  </a:lnTo>
                  <a:lnTo>
                    <a:pt x="52133" y="22045"/>
                  </a:lnTo>
                  <a:lnTo>
                    <a:pt x="52079" y="21294"/>
                  </a:lnTo>
                  <a:lnTo>
                    <a:pt x="51972" y="20543"/>
                  </a:lnTo>
                  <a:lnTo>
                    <a:pt x="51811" y="19792"/>
                  </a:lnTo>
                  <a:lnTo>
                    <a:pt x="51543" y="19041"/>
                  </a:lnTo>
                  <a:lnTo>
                    <a:pt x="51221" y="18344"/>
                  </a:lnTo>
                  <a:lnTo>
                    <a:pt x="50846" y="17700"/>
                  </a:lnTo>
                  <a:lnTo>
                    <a:pt x="50363" y="17057"/>
                  </a:lnTo>
                  <a:lnTo>
                    <a:pt x="49827" y="16467"/>
                  </a:lnTo>
                  <a:lnTo>
                    <a:pt x="35828" y="2307"/>
                  </a:lnTo>
                  <a:lnTo>
                    <a:pt x="35238" y="1771"/>
                  </a:lnTo>
                  <a:lnTo>
                    <a:pt x="34595" y="1288"/>
                  </a:lnTo>
                  <a:lnTo>
                    <a:pt x="33897" y="913"/>
                  </a:lnTo>
                  <a:lnTo>
                    <a:pt x="33200" y="591"/>
                  </a:lnTo>
                  <a:lnTo>
                    <a:pt x="32503" y="323"/>
                  </a:lnTo>
                  <a:lnTo>
                    <a:pt x="31752" y="162"/>
                  </a:lnTo>
                  <a:lnTo>
                    <a:pt x="31001" y="55"/>
                  </a:lnTo>
                  <a:lnTo>
                    <a:pt x="302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137aa9371db_1_75"/>
            <p:cNvSpPr/>
            <p:nvPr/>
          </p:nvSpPr>
          <p:spPr>
            <a:xfrm>
              <a:off x="1310052" y="569466"/>
              <a:ext cx="106562" cy="132125"/>
            </a:xfrm>
            <a:custGeom>
              <a:avLst/>
              <a:gdLst/>
              <a:ahLst/>
              <a:cxnLst/>
              <a:rect l="l" t="t" r="r" b="b"/>
              <a:pathLst>
                <a:path w="5365" h="6652" extrusionOk="0">
                  <a:moveTo>
                    <a:pt x="913" y="1"/>
                  </a:moveTo>
                  <a:lnTo>
                    <a:pt x="1" y="215"/>
                  </a:lnTo>
                  <a:lnTo>
                    <a:pt x="805" y="3112"/>
                  </a:lnTo>
                  <a:lnTo>
                    <a:pt x="3541" y="2629"/>
                  </a:lnTo>
                  <a:lnTo>
                    <a:pt x="4560" y="6652"/>
                  </a:lnTo>
                  <a:lnTo>
                    <a:pt x="5364" y="5847"/>
                  </a:lnTo>
                  <a:lnTo>
                    <a:pt x="4238" y="1717"/>
                  </a:lnTo>
                  <a:lnTo>
                    <a:pt x="1503" y="2093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137aa9371db_1_75"/>
            <p:cNvSpPr/>
            <p:nvPr/>
          </p:nvSpPr>
          <p:spPr>
            <a:xfrm>
              <a:off x="1009632" y="780406"/>
              <a:ext cx="665851" cy="662653"/>
            </a:xfrm>
            <a:custGeom>
              <a:avLst/>
              <a:gdLst/>
              <a:ahLst/>
              <a:cxnLst/>
              <a:rect l="l" t="t" r="r" b="b"/>
              <a:pathLst>
                <a:path w="33523" h="33362" extrusionOk="0">
                  <a:moveTo>
                    <a:pt x="26014" y="1"/>
                  </a:moveTo>
                  <a:lnTo>
                    <a:pt x="25370" y="54"/>
                  </a:lnTo>
                  <a:lnTo>
                    <a:pt x="24726" y="108"/>
                  </a:lnTo>
                  <a:lnTo>
                    <a:pt x="24136" y="269"/>
                  </a:lnTo>
                  <a:lnTo>
                    <a:pt x="23493" y="483"/>
                  </a:lnTo>
                  <a:lnTo>
                    <a:pt x="22903" y="751"/>
                  </a:lnTo>
                  <a:lnTo>
                    <a:pt x="22367" y="1073"/>
                  </a:lnTo>
                  <a:lnTo>
                    <a:pt x="21830" y="1502"/>
                  </a:lnTo>
                  <a:lnTo>
                    <a:pt x="21294" y="1931"/>
                  </a:lnTo>
                  <a:lnTo>
                    <a:pt x="1985" y="21133"/>
                  </a:lnTo>
                  <a:lnTo>
                    <a:pt x="1503" y="21615"/>
                  </a:lnTo>
                  <a:lnTo>
                    <a:pt x="1127" y="22152"/>
                  </a:lnTo>
                  <a:lnTo>
                    <a:pt x="806" y="22742"/>
                  </a:lnTo>
                  <a:lnTo>
                    <a:pt x="484" y="23332"/>
                  </a:lnTo>
                  <a:lnTo>
                    <a:pt x="269" y="23922"/>
                  </a:lnTo>
                  <a:lnTo>
                    <a:pt x="162" y="24565"/>
                  </a:lnTo>
                  <a:lnTo>
                    <a:pt x="55" y="25209"/>
                  </a:lnTo>
                  <a:lnTo>
                    <a:pt x="1" y="25799"/>
                  </a:lnTo>
                  <a:lnTo>
                    <a:pt x="55" y="26442"/>
                  </a:lnTo>
                  <a:lnTo>
                    <a:pt x="108" y="27086"/>
                  </a:lnTo>
                  <a:lnTo>
                    <a:pt x="269" y="27730"/>
                  </a:lnTo>
                  <a:lnTo>
                    <a:pt x="484" y="28320"/>
                  </a:lnTo>
                  <a:lnTo>
                    <a:pt x="752" y="28910"/>
                  </a:lnTo>
                  <a:lnTo>
                    <a:pt x="1074" y="29500"/>
                  </a:lnTo>
                  <a:lnTo>
                    <a:pt x="1503" y="30036"/>
                  </a:lnTo>
                  <a:lnTo>
                    <a:pt x="1932" y="30519"/>
                  </a:lnTo>
                  <a:lnTo>
                    <a:pt x="2844" y="31430"/>
                  </a:lnTo>
                  <a:lnTo>
                    <a:pt x="3326" y="31859"/>
                  </a:lnTo>
                  <a:lnTo>
                    <a:pt x="3863" y="32289"/>
                  </a:lnTo>
                  <a:lnTo>
                    <a:pt x="4453" y="32610"/>
                  </a:lnTo>
                  <a:lnTo>
                    <a:pt x="5043" y="32879"/>
                  </a:lnTo>
                  <a:lnTo>
                    <a:pt x="5633" y="33093"/>
                  </a:lnTo>
                  <a:lnTo>
                    <a:pt x="6276" y="33254"/>
                  </a:lnTo>
                  <a:lnTo>
                    <a:pt x="6866" y="33361"/>
                  </a:lnTo>
                  <a:lnTo>
                    <a:pt x="8153" y="33361"/>
                  </a:lnTo>
                  <a:lnTo>
                    <a:pt x="8797" y="33254"/>
                  </a:lnTo>
                  <a:lnTo>
                    <a:pt x="9441" y="33093"/>
                  </a:lnTo>
                  <a:lnTo>
                    <a:pt x="10031" y="32932"/>
                  </a:lnTo>
                  <a:lnTo>
                    <a:pt x="10621" y="32610"/>
                  </a:lnTo>
                  <a:lnTo>
                    <a:pt x="11211" y="32289"/>
                  </a:lnTo>
                  <a:lnTo>
                    <a:pt x="11747" y="31913"/>
                  </a:lnTo>
                  <a:lnTo>
                    <a:pt x="12230" y="31430"/>
                  </a:lnTo>
                  <a:lnTo>
                    <a:pt x="31538" y="12283"/>
                  </a:lnTo>
                  <a:lnTo>
                    <a:pt x="32021" y="11747"/>
                  </a:lnTo>
                  <a:lnTo>
                    <a:pt x="32396" y="11210"/>
                  </a:lnTo>
                  <a:lnTo>
                    <a:pt x="32772" y="10674"/>
                  </a:lnTo>
                  <a:lnTo>
                    <a:pt x="33040" y="10084"/>
                  </a:lnTo>
                  <a:lnTo>
                    <a:pt x="33254" y="9440"/>
                  </a:lnTo>
                  <a:lnTo>
                    <a:pt x="33415" y="8850"/>
                  </a:lnTo>
                  <a:lnTo>
                    <a:pt x="33469" y="8207"/>
                  </a:lnTo>
                  <a:lnTo>
                    <a:pt x="33522" y="7563"/>
                  </a:lnTo>
                  <a:lnTo>
                    <a:pt x="33522" y="6919"/>
                  </a:lnTo>
                  <a:lnTo>
                    <a:pt x="33415" y="6276"/>
                  </a:lnTo>
                  <a:lnTo>
                    <a:pt x="33254" y="5686"/>
                  </a:lnTo>
                  <a:lnTo>
                    <a:pt x="33040" y="5042"/>
                  </a:lnTo>
                  <a:lnTo>
                    <a:pt x="32772" y="4452"/>
                  </a:lnTo>
                  <a:lnTo>
                    <a:pt x="32450" y="3916"/>
                  </a:lnTo>
                  <a:lnTo>
                    <a:pt x="32074" y="3380"/>
                  </a:lnTo>
                  <a:lnTo>
                    <a:pt x="31592" y="2843"/>
                  </a:lnTo>
                  <a:lnTo>
                    <a:pt x="30680" y="1985"/>
                  </a:lnTo>
                  <a:lnTo>
                    <a:pt x="30197" y="1502"/>
                  </a:lnTo>
                  <a:lnTo>
                    <a:pt x="29661" y="1127"/>
                  </a:lnTo>
                  <a:lnTo>
                    <a:pt x="29124" y="751"/>
                  </a:lnTo>
                  <a:lnTo>
                    <a:pt x="28534" y="483"/>
                  </a:lnTo>
                  <a:lnTo>
                    <a:pt x="27891" y="269"/>
                  </a:lnTo>
                  <a:lnTo>
                    <a:pt x="27301" y="108"/>
                  </a:lnTo>
                  <a:lnTo>
                    <a:pt x="26657" y="54"/>
                  </a:lnTo>
                  <a:lnTo>
                    <a:pt x="260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137aa9371db_1_75"/>
            <p:cNvSpPr/>
            <p:nvPr/>
          </p:nvSpPr>
          <p:spPr>
            <a:xfrm>
              <a:off x="978745" y="750572"/>
              <a:ext cx="729768" cy="726570"/>
            </a:xfrm>
            <a:custGeom>
              <a:avLst/>
              <a:gdLst/>
              <a:ahLst/>
              <a:cxnLst/>
              <a:rect l="l" t="t" r="r" b="b"/>
              <a:pathLst>
                <a:path w="36741" h="36580" extrusionOk="0">
                  <a:moveTo>
                    <a:pt x="26925" y="1"/>
                  </a:moveTo>
                  <a:lnTo>
                    <a:pt x="26281" y="54"/>
                  </a:lnTo>
                  <a:lnTo>
                    <a:pt x="25638" y="108"/>
                  </a:lnTo>
                  <a:lnTo>
                    <a:pt x="24994" y="269"/>
                  </a:lnTo>
                  <a:lnTo>
                    <a:pt x="24404" y="484"/>
                  </a:lnTo>
                  <a:lnTo>
                    <a:pt x="23761" y="698"/>
                  </a:lnTo>
                  <a:lnTo>
                    <a:pt x="23171" y="966"/>
                  </a:lnTo>
                  <a:lnTo>
                    <a:pt x="22634" y="1342"/>
                  </a:lnTo>
                  <a:lnTo>
                    <a:pt x="21723" y="1985"/>
                  </a:lnTo>
                  <a:lnTo>
                    <a:pt x="20864" y="2790"/>
                  </a:lnTo>
                  <a:lnTo>
                    <a:pt x="17485" y="6115"/>
                  </a:lnTo>
                  <a:lnTo>
                    <a:pt x="2521" y="20972"/>
                  </a:lnTo>
                  <a:lnTo>
                    <a:pt x="2039" y="21508"/>
                  </a:lnTo>
                  <a:lnTo>
                    <a:pt x="1610" y="22045"/>
                  </a:lnTo>
                  <a:lnTo>
                    <a:pt x="1234" y="22635"/>
                  </a:lnTo>
                  <a:lnTo>
                    <a:pt x="859" y="23225"/>
                  </a:lnTo>
                  <a:lnTo>
                    <a:pt x="591" y="23868"/>
                  </a:lnTo>
                  <a:lnTo>
                    <a:pt x="376" y="24565"/>
                  </a:lnTo>
                  <a:lnTo>
                    <a:pt x="215" y="25209"/>
                  </a:lnTo>
                  <a:lnTo>
                    <a:pt x="54" y="25906"/>
                  </a:lnTo>
                  <a:lnTo>
                    <a:pt x="1" y="26604"/>
                  </a:lnTo>
                  <a:lnTo>
                    <a:pt x="1" y="27301"/>
                  </a:lnTo>
                  <a:lnTo>
                    <a:pt x="54" y="27998"/>
                  </a:lnTo>
                  <a:lnTo>
                    <a:pt x="162" y="28642"/>
                  </a:lnTo>
                  <a:lnTo>
                    <a:pt x="322" y="29339"/>
                  </a:lnTo>
                  <a:lnTo>
                    <a:pt x="537" y="29983"/>
                  </a:lnTo>
                  <a:lnTo>
                    <a:pt x="805" y="30572"/>
                  </a:lnTo>
                  <a:lnTo>
                    <a:pt x="1127" y="31216"/>
                  </a:lnTo>
                  <a:lnTo>
                    <a:pt x="1449" y="31752"/>
                  </a:lnTo>
                  <a:lnTo>
                    <a:pt x="1878" y="32289"/>
                  </a:lnTo>
                  <a:lnTo>
                    <a:pt x="2736" y="33254"/>
                  </a:lnTo>
                  <a:lnTo>
                    <a:pt x="3648" y="34166"/>
                  </a:lnTo>
                  <a:lnTo>
                    <a:pt x="4667" y="35024"/>
                  </a:lnTo>
                  <a:lnTo>
                    <a:pt x="5203" y="35346"/>
                  </a:lnTo>
                  <a:lnTo>
                    <a:pt x="5739" y="35668"/>
                  </a:lnTo>
                  <a:lnTo>
                    <a:pt x="6276" y="35936"/>
                  </a:lnTo>
                  <a:lnTo>
                    <a:pt x="6866" y="36150"/>
                  </a:lnTo>
                  <a:lnTo>
                    <a:pt x="7456" y="36311"/>
                  </a:lnTo>
                  <a:lnTo>
                    <a:pt x="8046" y="36472"/>
                  </a:lnTo>
                  <a:lnTo>
                    <a:pt x="8636" y="36526"/>
                  </a:lnTo>
                  <a:lnTo>
                    <a:pt x="9226" y="36580"/>
                  </a:lnTo>
                  <a:lnTo>
                    <a:pt x="10459" y="36580"/>
                  </a:lnTo>
                  <a:lnTo>
                    <a:pt x="11049" y="36472"/>
                  </a:lnTo>
                  <a:lnTo>
                    <a:pt x="11639" y="36365"/>
                  </a:lnTo>
                  <a:lnTo>
                    <a:pt x="12229" y="36204"/>
                  </a:lnTo>
                  <a:lnTo>
                    <a:pt x="12819" y="35990"/>
                  </a:lnTo>
                  <a:lnTo>
                    <a:pt x="13409" y="35721"/>
                  </a:lnTo>
                  <a:lnTo>
                    <a:pt x="13946" y="35400"/>
                  </a:lnTo>
                  <a:lnTo>
                    <a:pt x="14428" y="35078"/>
                  </a:lnTo>
                  <a:lnTo>
                    <a:pt x="14911" y="34756"/>
                  </a:lnTo>
                  <a:lnTo>
                    <a:pt x="15769" y="34005"/>
                  </a:lnTo>
                  <a:lnTo>
                    <a:pt x="17325" y="32450"/>
                  </a:lnTo>
                  <a:lnTo>
                    <a:pt x="23010" y="26764"/>
                  </a:lnTo>
                  <a:lnTo>
                    <a:pt x="31216" y="18558"/>
                  </a:lnTo>
                  <a:lnTo>
                    <a:pt x="33415" y="16306"/>
                  </a:lnTo>
                  <a:lnTo>
                    <a:pt x="31162" y="18451"/>
                  </a:lnTo>
                  <a:lnTo>
                    <a:pt x="22902" y="26604"/>
                  </a:lnTo>
                  <a:lnTo>
                    <a:pt x="17164" y="32235"/>
                  </a:lnTo>
                  <a:lnTo>
                    <a:pt x="15608" y="33791"/>
                  </a:lnTo>
                  <a:lnTo>
                    <a:pt x="15179" y="34166"/>
                  </a:lnTo>
                  <a:lnTo>
                    <a:pt x="14750" y="34541"/>
                  </a:lnTo>
                  <a:lnTo>
                    <a:pt x="14321" y="34863"/>
                  </a:lnTo>
                  <a:lnTo>
                    <a:pt x="13838" y="35185"/>
                  </a:lnTo>
                  <a:lnTo>
                    <a:pt x="13302" y="35453"/>
                  </a:lnTo>
                  <a:lnTo>
                    <a:pt x="12712" y="35721"/>
                  </a:lnTo>
                  <a:lnTo>
                    <a:pt x="12176" y="35936"/>
                  </a:lnTo>
                  <a:lnTo>
                    <a:pt x="11586" y="36097"/>
                  </a:lnTo>
                  <a:lnTo>
                    <a:pt x="10996" y="36204"/>
                  </a:lnTo>
                  <a:lnTo>
                    <a:pt x="10406" y="36311"/>
                  </a:lnTo>
                  <a:lnTo>
                    <a:pt x="9226" y="36311"/>
                  </a:lnTo>
                  <a:lnTo>
                    <a:pt x="8636" y="36258"/>
                  </a:lnTo>
                  <a:lnTo>
                    <a:pt x="8046" y="36204"/>
                  </a:lnTo>
                  <a:lnTo>
                    <a:pt x="7456" y="36043"/>
                  </a:lnTo>
                  <a:lnTo>
                    <a:pt x="6919" y="35882"/>
                  </a:lnTo>
                  <a:lnTo>
                    <a:pt x="6329" y="35668"/>
                  </a:lnTo>
                  <a:lnTo>
                    <a:pt x="5793" y="35400"/>
                  </a:lnTo>
                  <a:lnTo>
                    <a:pt x="5257" y="35131"/>
                  </a:lnTo>
                  <a:lnTo>
                    <a:pt x="4774" y="34756"/>
                  </a:lnTo>
                  <a:lnTo>
                    <a:pt x="3809" y="33951"/>
                  </a:lnTo>
                  <a:lnTo>
                    <a:pt x="2897" y="33040"/>
                  </a:lnTo>
                  <a:lnTo>
                    <a:pt x="2468" y="32557"/>
                  </a:lnTo>
                  <a:lnTo>
                    <a:pt x="2039" y="32074"/>
                  </a:lnTo>
                  <a:lnTo>
                    <a:pt x="1449" y="31270"/>
                  </a:lnTo>
                  <a:lnTo>
                    <a:pt x="1020" y="30412"/>
                  </a:lnTo>
                  <a:lnTo>
                    <a:pt x="644" y="29500"/>
                  </a:lnTo>
                  <a:lnTo>
                    <a:pt x="376" y="28588"/>
                  </a:lnTo>
                  <a:lnTo>
                    <a:pt x="269" y="27891"/>
                  </a:lnTo>
                  <a:lnTo>
                    <a:pt x="215" y="27247"/>
                  </a:lnTo>
                  <a:lnTo>
                    <a:pt x="215" y="26550"/>
                  </a:lnTo>
                  <a:lnTo>
                    <a:pt x="322" y="25906"/>
                  </a:lnTo>
                  <a:lnTo>
                    <a:pt x="430" y="25209"/>
                  </a:lnTo>
                  <a:lnTo>
                    <a:pt x="591" y="24565"/>
                  </a:lnTo>
                  <a:lnTo>
                    <a:pt x="805" y="23922"/>
                  </a:lnTo>
                  <a:lnTo>
                    <a:pt x="1073" y="23278"/>
                  </a:lnTo>
                  <a:lnTo>
                    <a:pt x="1395" y="22688"/>
                  </a:lnTo>
                  <a:lnTo>
                    <a:pt x="1771" y="22152"/>
                  </a:lnTo>
                  <a:lnTo>
                    <a:pt x="2200" y="21616"/>
                  </a:lnTo>
                  <a:lnTo>
                    <a:pt x="2682" y="21079"/>
                  </a:lnTo>
                  <a:lnTo>
                    <a:pt x="17646" y="6222"/>
                  </a:lnTo>
                  <a:lnTo>
                    <a:pt x="21025" y="2897"/>
                  </a:lnTo>
                  <a:lnTo>
                    <a:pt x="21830" y="2146"/>
                  </a:lnTo>
                  <a:lnTo>
                    <a:pt x="22742" y="1449"/>
                  </a:lnTo>
                  <a:lnTo>
                    <a:pt x="23171" y="1181"/>
                  </a:lnTo>
                  <a:lnTo>
                    <a:pt x="23653" y="913"/>
                  </a:lnTo>
                  <a:lnTo>
                    <a:pt x="24190" y="752"/>
                  </a:lnTo>
                  <a:lnTo>
                    <a:pt x="24672" y="537"/>
                  </a:lnTo>
                  <a:lnTo>
                    <a:pt x="25691" y="323"/>
                  </a:lnTo>
                  <a:lnTo>
                    <a:pt x="26711" y="162"/>
                  </a:lnTo>
                  <a:lnTo>
                    <a:pt x="27730" y="162"/>
                  </a:lnTo>
                  <a:lnTo>
                    <a:pt x="28749" y="323"/>
                  </a:lnTo>
                  <a:lnTo>
                    <a:pt x="29660" y="537"/>
                  </a:lnTo>
                  <a:lnTo>
                    <a:pt x="30572" y="913"/>
                  </a:lnTo>
                  <a:lnTo>
                    <a:pt x="31430" y="1342"/>
                  </a:lnTo>
                  <a:lnTo>
                    <a:pt x="32181" y="1878"/>
                  </a:lnTo>
                  <a:lnTo>
                    <a:pt x="32878" y="2468"/>
                  </a:lnTo>
                  <a:lnTo>
                    <a:pt x="33522" y="3112"/>
                  </a:lnTo>
                  <a:lnTo>
                    <a:pt x="34112" y="3702"/>
                  </a:lnTo>
                  <a:lnTo>
                    <a:pt x="34702" y="4345"/>
                  </a:lnTo>
                  <a:lnTo>
                    <a:pt x="35131" y="4935"/>
                  </a:lnTo>
                  <a:lnTo>
                    <a:pt x="35560" y="5579"/>
                  </a:lnTo>
                  <a:lnTo>
                    <a:pt x="35882" y="6276"/>
                  </a:lnTo>
                  <a:lnTo>
                    <a:pt x="36150" y="7027"/>
                  </a:lnTo>
                  <a:lnTo>
                    <a:pt x="36365" y="7671"/>
                  </a:lnTo>
                  <a:lnTo>
                    <a:pt x="36472" y="8314"/>
                  </a:lnTo>
                  <a:lnTo>
                    <a:pt x="36579" y="9011"/>
                  </a:lnTo>
                  <a:lnTo>
                    <a:pt x="36579" y="9655"/>
                  </a:lnTo>
                  <a:lnTo>
                    <a:pt x="36579" y="10245"/>
                  </a:lnTo>
                  <a:lnTo>
                    <a:pt x="36526" y="10781"/>
                  </a:lnTo>
                  <a:lnTo>
                    <a:pt x="36418" y="11371"/>
                  </a:lnTo>
                  <a:lnTo>
                    <a:pt x="36257" y="11908"/>
                  </a:lnTo>
                  <a:lnTo>
                    <a:pt x="36043" y="12659"/>
                  </a:lnTo>
                  <a:lnTo>
                    <a:pt x="35721" y="13356"/>
                  </a:lnTo>
                  <a:lnTo>
                    <a:pt x="35346" y="14053"/>
                  </a:lnTo>
                  <a:lnTo>
                    <a:pt x="34863" y="14697"/>
                  </a:lnTo>
                  <a:lnTo>
                    <a:pt x="34380" y="15340"/>
                  </a:lnTo>
                  <a:lnTo>
                    <a:pt x="34380" y="15340"/>
                  </a:lnTo>
                  <a:lnTo>
                    <a:pt x="34970" y="14750"/>
                  </a:lnTo>
                  <a:lnTo>
                    <a:pt x="35399" y="14107"/>
                  </a:lnTo>
                  <a:lnTo>
                    <a:pt x="35775" y="13409"/>
                  </a:lnTo>
                  <a:lnTo>
                    <a:pt x="36150" y="12659"/>
                  </a:lnTo>
                  <a:lnTo>
                    <a:pt x="36365" y="11908"/>
                  </a:lnTo>
                  <a:lnTo>
                    <a:pt x="36526" y="11371"/>
                  </a:lnTo>
                  <a:lnTo>
                    <a:pt x="36633" y="10835"/>
                  </a:lnTo>
                  <a:lnTo>
                    <a:pt x="36687" y="10245"/>
                  </a:lnTo>
                  <a:lnTo>
                    <a:pt x="36740" y="9655"/>
                  </a:lnTo>
                  <a:lnTo>
                    <a:pt x="36687" y="8958"/>
                  </a:lnTo>
                  <a:lnTo>
                    <a:pt x="36633" y="8314"/>
                  </a:lnTo>
                  <a:lnTo>
                    <a:pt x="36472" y="7617"/>
                  </a:lnTo>
                  <a:lnTo>
                    <a:pt x="36311" y="6973"/>
                  </a:lnTo>
                  <a:lnTo>
                    <a:pt x="36043" y="6222"/>
                  </a:lnTo>
                  <a:lnTo>
                    <a:pt x="35721" y="5525"/>
                  </a:lnTo>
                  <a:lnTo>
                    <a:pt x="35292" y="4828"/>
                  </a:lnTo>
                  <a:lnTo>
                    <a:pt x="34809" y="4184"/>
                  </a:lnTo>
                  <a:lnTo>
                    <a:pt x="34273" y="3594"/>
                  </a:lnTo>
                  <a:lnTo>
                    <a:pt x="33629" y="3004"/>
                  </a:lnTo>
                  <a:lnTo>
                    <a:pt x="32986" y="2361"/>
                  </a:lnTo>
                  <a:lnTo>
                    <a:pt x="32289" y="1771"/>
                  </a:lnTo>
                  <a:lnTo>
                    <a:pt x="31752" y="1395"/>
                  </a:lnTo>
                  <a:lnTo>
                    <a:pt x="31216" y="1020"/>
                  </a:lnTo>
                  <a:lnTo>
                    <a:pt x="30626" y="752"/>
                  </a:lnTo>
                  <a:lnTo>
                    <a:pt x="30036" y="484"/>
                  </a:lnTo>
                  <a:lnTo>
                    <a:pt x="29446" y="323"/>
                  </a:lnTo>
                  <a:lnTo>
                    <a:pt x="28802" y="162"/>
                  </a:lnTo>
                  <a:lnTo>
                    <a:pt x="28159" y="54"/>
                  </a:lnTo>
                  <a:lnTo>
                    <a:pt x="275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g137aa9371db_1_75"/>
            <p:cNvSpPr/>
            <p:nvPr/>
          </p:nvSpPr>
          <p:spPr>
            <a:xfrm>
              <a:off x="1163049" y="1186296"/>
              <a:ext cx="5343" cy="170460"/>
            </a:xfrm>
            <a:custGeom>
              <a:avLst/>
              <a:gdLst/>
              <a:ahLst/>
              <a:cxnLst/>
              <a:rect l="l" t="t" r="r" b="b"/>
              <a:pathLst>
                <a:path w="269" h="8582" extrusionOk="0">
                  <a:moveTo>
                    <a:pt x="54" y="0"/>
                  </a:moveTo>
                  <a:lnTo>
                    <a:pt x="0" y="2146"/>
                  </a:lnTo>
                  <a:lnTo>
                    <a:pt x="0" y="4291"/>
                  </a:lnTo>
                  <a:lnTo>
                    <a:pt x="54" y="6436"/>
                  </a:lnTo>
                  <a:lnTo>
                    <a:pt x="215" y="8582"/>
                  </a:lnTo>
                  <a:lnTo>
                    <a:pt x="269" y="6436"/>
                  </a:lnTo>
                  <a:lnTo>
                    <a:pt x="269" y="4291"/>
                  </a:lnTo>
                  <a:lnTo>
                    <a:pt x="215" y="2146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g137aa9371db_1_75"/>
            <p:cNvSpPr/>
            <p:nvPr/>
          </p:nvSpPr>
          <p:spPr>
            <a:xfrm>
              <a:off x="1078892" y="1264058"/>
              <a:ext cx="170460" cy="8541"/>
            </a:xfrm>
            <a:custGeom>
              <a:avLst/>
              <a:gdLst/>
              <a:ahLst/>
              <a:cxnLst/>
              <a:rect l="l" t="t" r="r" b="b"/>
              <a:pathLst>
                <a:path w="8582" h="430" extrusionOk="0">
                  <a:moveTo>
                    <a:pt x="6436" y="1"/>
                  </a:moveTo>
                  <a:lnTo>
                    <a:pt x="4291" y="108"/>
                  </a:lnTo>
                  <a:lnTo>
                    <a:pt x="3218" y="162"/>
                  </a:lnTo>
                  <a:lnTo>
                    <a:pt x="2146" y="215"/>
                  </a:lnTo>
                  <a:lnTo>
                    <a:pt x="1073" y="322"/>
                  </a:lnTo>
                  <a:lnTo>
                    <a:pt x="0" y="430"/>
                  </a:lnTo>
                  <a:lnTo>
                    <a:pt x="2146" y="430"/>
                  </a:lnTo>
                  <a:lnTo>
                    <a:pt x="4291" y="376"/>
                  </a:lnTo>
                  <a:lnTo>
                    <a:pt x="5364" y="322"/>
                  </a:lnTo>
                  <a:lnTo>
                    <a:pt x="6436" y="269"/>
                  </a:lnTo>
                  <a:lnTo>
                    <a:pt x="7509" y="162"/>
                  </a:lnTo>
                  <a:lnTo>
                    <a:pt x="8582" y="54"/>
                  </a:lnTo>
                  <a:lnTo>
                    <a:pt x="64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g137aa9371db_1_75"/>
            <p:cNvSpPr/>
            <p:nvPr/>
          </p:nvSpPr>
          <p:spPr>
            <a:xfrm>
              <a:off x="1499679" y="843271"/>
              <a:ext cx="6416" cy="169387"/>
            </a:xfrm>
            <a:custGeom>
              <a:avLst/>
              <a:gdLst/>
              <a:ahLst/>
              <a:cxnLst/>
              <a:rect l="l" t="t" r="r" b="b"/>
              <a:pathLst>
                <a:path w="323" h="8528" extrusionOk="0">
                  <a:moveTo>
                    <a:pt x="108" y="0"/>
                  </a:moveTo>
                  <a:lnTo>
                    <a:pt x="1" y="2145"/>
                  </a:lnTo>
                  <a:lnTo>
                    <a:pt x="54" y="4291"/>
                  </a:lnTo>
                  <a:lnTo>
                    <a:pt x="54" y="6436"/>
                  </a:lnTo>
                  <a:lnTo>
                    <a:pt x="215" y="8528"/>
                  </a:lnTo>
                  <a:lnTo>
                    <a:pt x="323" y="6383"/>
                  </a:lnTo>
                  <a:lnTo>
                    <a:pt x="269" y="4291"/>
                  </a:lnTo>
                  <a:lnTo>
                    <a:pt x="269" y="214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g137aa9371db_1_75"/>
            <p:cNvSpPr/>
            <p:nvPr/>
          </p:nvSpPr>
          <p:spPr>
            <a:xfrm>
              <a:off x="1416594" y="921032"/>
              <a:ext cx="169407" cy="8541"/>
            </a:xfrm>
            <a:custGeom>
              <a:avLst/>
              <a:gdLst/>
              <a:ahLst/>
              <a:cxnLst/>
              <a:rect l="l" t="t" r="r" b="b"/>
              <a:pathLst>
                <a:path w="8529" h="430" extrusionOk="0">
                  <a:moveTo>
                    <a:pt x="6383" y="0"/>
                  </a:moveTo>
                  <a:lnTo>
                    <a:pt x="4237" y="108"/>
                  </a:lnTo>
                  <a:lnTo>
                    <a:pt x="2092" y="161"/>
                  </a:lnTo>
                  <a:lnTo>
                    <a:pt x="0" y="376"/>
                  </a:lnTo>
                  <a:lnTo>
                    <a:pt x="2146" y="429"/>
                  </a:lnTo>
                  <a:lnTo>
                    <a:pt x="4237" y="322"/>
                  </a:lnTo>
                  <a:lnTo>
                    <a:pt x="6383" y="215"/>
                  </a:lnTo>
                  <a:lnTo>
                    <a:pt x="8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g137aa9371db_1_75"/>
            <p:cNvSpPr/>
            <p:nvPr/>
          </p:nvSpPr>
          <p:spPr>
            <a:xfrm>
              <a:off x="1258926" y="490652"/>
              <a:ext cx="96969" cy="96949"/>
            </a:xfrm>
            <a:custGeom>
              <a:avLst/>
              <a:gdLst/>
              <a:ahLst/>
              <a:cxnLst/>
              <a:rect l="l" t="t" r="r" b="b"/>
              <a:pathLst>
                <a:path w="4882" h="4881" extrusionOk="0">
                  <a:moveTo>
                    <a:pt x="2414" y="0"/>
                  </a:moveTo>
                  <a:lnTo>
                    <a:pt x="1931" y="54"/>
                  </a:lnTo>
                  <a:lnTo>
                    <a:pt x="1449" y="215"/>
                  </a:lnTo>
                  <a:lnTo>
                    <a:pt x="1073" y="429"/>
                  </a:lnTo>
                  <a:lnTo>
                    <a:pt x="698" y="751"/>
                  </a:lnTo>
                  <a:lnTo>
                    <a:pt x="430" y="1126"/>
                  </a:lnTo>
                  <a:lnTo>
                    <a:pt x="215" y="1502"/>
                  </a:lnTo>
                  <a:lnTo>
                    <a:pt x="54" y="1984"/>
                  </a:lnTo>
                  <a:lnTo>
                    <a:pt x="0" y="2467"/>
                  </a:lnTo>
                  <a:lnTo>
                    <a:pt x="108" y="2950"/>
                  </a:lnTo>
                  <a:lnTo>
                    <a:pt x="215" y="3433"/>
                  </a:lnTo>
                  <a:lnTo>
                    <a:pt x="483" y="3808"/>
                  </a:lnTo>
                  <a:lnTo>
                    <a:pt x="751" y="4183"/>
                  </a:lnTo>
                  <a:lnTo>
                    <a:pt x="1127" y="4452"/>
                  </a:lnTo>
                  <a:lnTo>
                    <a:pt x="1556" y="4666"/>
                  </a:lnTo>
                  <a:lnTo>
                    <a:pt x="1985" y="4827"/>
                  </a:lnTo>
                  <a:lnTo>
                    <a:pt x="2468" y="4881"/>
                  </a:lnTo>
                  <a:lnTo>
                    <a:pt x="3004" y="4773"/>
                  </a:lnTo>
                  <a:lnTo>
                    <a:pt x="3433" y="4666"/>
                  </a:lnTo>
                  <a:lnTo>
                    <a:pt x="3862" y="4398"/>
                  </a:lnTo>
                  <a:lnTo>
                    <a:pt x="4184" y="4130"/>
                  </a:lnTo>
                  <a:lnTo>
                    <a:pt x="4506" y="3754"/>
                  </a:lnTo>
                  <a:lnTo>
                    <a:pt x="4720" y="3325"/>
                  </a:lnTo>
                  <a:lnTo>
                    <a:pt x="4828" y="2896"/>
                  </a:lnTo>
                  <a:lnTo>
                    <a:pt x="4881" y="2414"/>
                  </a:lnTo>
                  <a:lnTo>
                    <a:pt x="4828" y="1877"/>
                  </a:lnTo>
                  <a:lnTo>
                    <a:pt x="4667" y="1448"/>
                  </a:lnTo>
                  <a:lnTo>
                    <a:pt x="4452" y="1019"/>
                  </a:lnTo>
                  <a:lnTo>
                    <a:pt x="4130" y="697"/>
                  </a:lnTo>
                  <a:lnTo>
                    <a:pt x="3755" y="375"/>
                  </a:lnTo>
                  <a:lnTo>
                    <a:pt x="3379" y="161"/>
                  </a:lnTo>
                  <a:lnTo>
                    <a:pt x="2897" y="5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137aa9371db_1_75"/>
            <p:cNvSpPr/>
            <p:nvPr/>
          </p:nvSpPr>
          <p:spPr>
            <a:xfrm>
              <a:off x="1264249" y="1449434"/>
              <a:ext cx="193918" cy="192825"/>
            </a:xfrm>
            <a:custGeom>
              <a:avLst/>
              <a:gdLst/>
              <a:ahLst/>
              <a:cxnLst/>
              <a:rect l="l" t="t" r="r" b="b"/>
              <a:pathLst>
                <a:path w="9763" h="9708" extrusionOk="0">
                  <a:moveTo>
                    <a:pt x="1" y="0"/>
                  </a:moveTo>
                  <a:lnTo>
                    <a:pt x="644" y="805"/>
                  </a:lnTo>
                  <a:lnTo>
                    <a:pt x="1341" y="1502"/>
                  </a:lnTo>
                  <a:lnTo>
                    <a:pt x="4774" y="4988"/>
                  </a:lnTo>
                  <a:lnTo>
                    <a:pt x="8260" y="8367"/>
                  </a:lnTo>
                  <a:lnTo>
                    <a:pt x="9333" y="9386"/>
                  </a:lnTo>
                  <a:lnTo>
                    <a:pt x="9762" y="9708"/>
                  </a:lnTo>
                  <a:lnTo>
                    <a:pt x="9601" y="9493"/>
                  </a:lnTo>
                  <a:lnTo>
                    <a:pt x="9387" y="9332"/>
                  </a:lnTo>
                  <a:lnTo>
                    <a:pt x="8368" y="8260"/>
                  </a:lnTo>
                  <a:lnTo>
                    <a:pt x="4935" y="4774"/>
                  </a:lnTo>
                  <a:lnTo>
                    <a:pt x="1449" y="1395"/>
                  </a:lnTo>
                  <a:lnTo>
                    <a:pt x="376" y="3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137aa9371db_1_75"/>
            <p:cNvSpPr/>
            <p:nvPr/>
          </p:nvSpPr>
          <p:spPr>
            <a:xfrm>
              <a:off x="1673337" y="1037149"/>
              <a:ext cx="193898" cy="192845"/>
            </a:xfrm>
            <a:custGeom>
              <a:avLst/>
              <a:gdLst/>
              <a:ahLst/>
              <a:cxnLst/>
              <a:rect l="l" t="t" r="r" b="b"/>
              <a:pathLst>
                <a:path w="9762" h="9709" extrusionOk="0">
                  <a:moveTo>
                    <a:pt x="0" y="1"/>
                  </a:moveTo>
                  <a:lnTo>
                    <a:pt x="644" y="751"/>
                  </a:lnTo>
                  <a:lnTo>
                    <a:pt x="1341" y="1502"/>
                  </a:lnTo>
                  <a:lnTo>
                    <a:pt x="2896" y="3058"/>
                  </a:lnTo>
                  <a:lnTo>
                    <a:pt x="4774" y="4935"/>
                  </a:lnTo>
                  <a:lnTo>
                    <a:pt x="8260" y="8367"/>
                  </a:lnTo>
                  <a:lnTo>
                    <a:pt x="9333" y="9387"/>
                  </a:lnTo>
                  <a:lnTo>
                    <a:pt x="9547" y="9547"/>
                  </a:lnTo>
                  <a:lnTo>
                    <a:pt x="9762" y="9708"/>
                  </a:lnTo>
                  <a:lnTo>
                    <a:pt x="9762" y="9708"/>
                  </a:lnTo>
                  <a:lnTo>
                    <a:pt x="9601" y="9494"/>
                  </a:lnTo>
                  <a:lnTo>
                    <a:pt x="9440" y="9279"/>
                  </a:lnTo>
                  <a:lnTo>
                    <a:pt x="8421" y="8207"/>
                  </a:lnTo>
                  <a:lnTo>
                    <a:pt x="4935" y="4774"/>
                  </a:lnTo>
                  <a:lnTo>
                    <a:pt x="1502" y="1395"/>
                  </a:lnTo>
                  <a:lnTo>
                    <a:pt x="429" y="3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137aa9371db_1_75"/>
            <p:cNvSpPr/>
            <p:nvPr/>
          </p:nvSpPr>
          <p:spPr>
            <a:xfrm>
              <a:off x="1326041" y="1095743"/>
              <a:ext cx="384598" cy="389921"/>
            </a:xfrm>
            <a:custGeom>
              <a:avLst/>
              <a:gdLst/>
              <a:ahLst/>
              <a:cxnLst/>
              <a:rect l="l" t="t" r="r" b="b"/>
              <a:pathLst>
                <a:path w="19363" h="19631" extrusionOk="0">
                  <a:moveTo>
                    <a:pt x="17378" y="0"/>
                  </a:moveTo>
                  <a:lnTo>
                    <a:pt x="0" y="17700"/>
                  </a:lnTo>
                  <a:lnTo>
                    <a:pt x="1931" y="19631"/>
                  </a:lnTo>
                  <a:lnTo>
                    <a:pt x="19362" y="1931"/>
                  </a:lnTo>
                  <a:lnTo>
                    <a:pt x="173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137aa9371db_1_75"/>
            <p:cNvSpPr/>
            <p:nvPr/>
          </p:nvSpPr>
          <p:spPr>
            <a:xfrm>
              <a:off x="1257853" y="1500560"/>
              <a:ext cx="21332" cy="21332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537" y="1"/>
                  </a:moveTo>
                  <a:lnTo>
                    <a:pt x="323" y="54"/>
                  </a:lnTo>
                  <a:lnTo>
                    <a:pt x="162" y="161"/>
                  </a:lnTo>
                  <a:lnTo>
                    <a:pt x="54" y="322"/>
                  </a:lnTo>
                  <a:lnTo>
                    <a:pt x="1" y="537"/>
                  </a:lnTo>
                  <a:lnTo>
                    <a:pt x="54" y="751"/>
                  </a:lnTo>
                  <a:lnTo>
                    <a:pt x="162" y="912"/>
                  </a:lnTo>
                  <a:lnTo>
                    <a:pt x="323" y="1020"/>
                  </a:lnTo>
                  <a:lnTo>
                    <a:pt x="537" y="1073"/>
                  </a:lnTo>
                  <a:lnTo>
                    <a:pt x="698" y="1020"/>
                  </a:lnTo>
                  <a:lnTo>
                    <a:pt x="913" y="912"/>
                  </a:lnTo>
                  <a:lnTo>
                    <a:pt x="1020" y="751"/>
                  </a:lnTo>
                  <a:lnTo>
                    <a:pt x="1073" y="537"/>
                  </a:lnTo>
                  <a:lnTo>
                    <a:pt x="1020" y="376"/>
                  </a:lnTo>
                  <a:lnTo>
                    <a:pt x="913" y="215"/>
                  </a:lnTo>
                  <a:lnTo>
                    <a:pt x="752" y="54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137aa9371db_1_75"/>
            <p:cNvSpPr/>
            <p:nvPr/>
          </p:nvSpPr>
          <p:spPr>
            <a:xfrm>
              <a:off x="1336687" y="1584718"/>
              <a:ext cx="21332" cy="19207"/>
            </a:xfrm>
            <a:custGeom>
              <a:avLst/>
              <a:gdLst/>
              <a:ahLst/>
              <a:cxnLst/>
              <a:rect l="l" t="t" r="r" b="b"/>
              <a:pathLst>
                <a:path w="1074" h="967" extrusionOk="0">
                  <a:moveTo>
                    <a:pt x="591" y="1"/>
                  </a:moveTo>
                  <a:lnTo>
                    <a:pt x="376" y="54"/>
                  </a:lnTo>
                  <a:lnTo>
                    <a:pt x="215" y="108"/>
                  </a:lnTo>
                  <a:lnTo>
                    <a:pt x="108" y="269"/>
                  </a:lnTo>
                  <a:lnTo>
                    <a:pt x="1" y="483"/>
                  </a:lnTo>
                  <a:lnTo>
                    <a:pt x="54" y="644"/>
                  </a:lnTo>
                  <a:lnTo>
                    <a:pt x="162" y="805"/>
                  </a:lnTo>
                  <a:lnTo>
                    <a:pt x="323" y="912"/>
                  </a:lnTo>
                  <a:lnTo>
                    <a:pt x="483" y="966"/>
                  </a:lnTo>
                  <a:lnTo>
                    <a:pt x="698" y="966"/>
                  </a:lnTo>
                  <a:lnTo>
                    <a:pt x="859" y="859"/>
                  </a:lnTo>
                  <a:lnTo>
                    <a:pt x="1020" y="698"/>
                  </a:lnTo>
                  <a:lnTo>
                    <a:pt x="1073" y="537"/>
                  </a:lnTo>
                  <a:lnTo>
                    <a:pt x="1020" y="322"/>
                  </a:lnTo>
                  <a:lnTo>
                    <a:pt x="913" y="162"/>
                  </a:lnTo>
                  <a:lnTo>
                    <a:pt x="805" y="54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137aa9371db_1_75"/>
            <p:cNvSpPr/>
            <p:nvPr/>
          </p:nvSpPr>
          <p:spPr>
            <a:xfrm>
              <a:off x="1721265" y="1028627"/>
              <a:ext cx="21332" cy="20260"/>
            </a:xfrm>
            <a:custGeom>
              <a:avLst/>
              <a:gdLst/>
              <a:ahLst/>
              <a:cxnLst/>
              <a:rect l="l" t="t" r="r" b="b"/>
              <a:pathLst>
                <a:path w="1074" h="1020" extrusionOk="0">
                  <a:moveTo>
                    <a:pt x="483" y="0"/>
                  </a:moveTo>
                  <a:lnTo>
                    <a:pt x="269" y="54"/>
                  </a:lnTo>
                  <a:lnTo>
                    <a:pt x="108" y="161"/>
                  </a:lnTo>
                  <a:lnTo>
                    <a:pt x="1" y="322"/>
                  </a:lnTo>
                  <a:lnTo>
                    <a:pt x="1" y="537"/>
                  </a:lnTo>
                  <a:lnTo>
                    <a:pt x="54" y="751"/>
                  </a:lnTo>
                  <a:lnTo>
                    <a:pt x="162" y="912"/>
                  </a:lnTo>
                  <a:lnTo>
                    <a:pt x="323" y="1019"/>
                  </a:lnTo>
                  <a:lnTo>
                    <a:pt x="752" y="1019"/>
                  </a:lnTo>
                  <a:lnTo>
                    <a:pt x="913" y="912"/>
                  </a:lnTo>
                  <a:lnTo>
                    <a:pt x="1020" y="751"/>
                  </a:lnTo>
                  <a:lnTo>
                    <a:pt x="1073" y="537"/>
                  </a:lnTo>
                  <a:lnTo>
                    <a:pt x="1020" y="322"/>
                  </a:lnTo>
                  <a:lnTo>
                    <a:pt x="913" y="161"/>
                  </a:lnTo>
                  <a:lnTo>
                    <a:pt x="752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137aa9371db_1_75"/>
            <p:cNvSpPr/>
            <p:nvPr/>
          </p:nvSpPr>
          <p:spPr>
            <a:xfrm>
              <a:off x="1801172" y="1111712"/>
              <a:ext cx="20260" cy="21332"/>
            </a:xfrm>
            <a:custGeom>
              <a:avLst/>
              <a:gdLst/>
              <a:ahLst/>
              <a:cxnLst/>
              <a:rect l="l" t="t" r="r" b="b"/>
              <a:pathLst>
                <a:path w="1020" h="1074" extrusionOk="0">
                  <a:moveTo>
                    <a:pt x="537" y="1"/>
                  </a:moveTo>
                  <a:lnTo>
                    <a:pt x="322" y="55"/>
                  </a:lnTo>
                  <a:lnTo>
                    <a:pt x="161" y="162"/>
                  </a:lnTo>
                  <a:lnTo>
                    <a:pt x="54" y="323"/>
                  </a:lnTo>
                  <a:lnTo>
                    <a:pt x="0" y="537"/>
                  </a:lnTo>
                  <a:lnTo>
                    <a:pt x="54" y="698"/>
                  </a:lnTo>
                  <a:lnTo>
                    <a:pt x="161" y="913"/>
                  </a:lnTo>
                  <a:lnTo>
                    <a:pt x="269" y="1020"/>
                  </a:lnTo>
                  <a:lnTo>
                    <a:pt x="483" y="1074"/>
                  </a:lnTo>
                  <a:lnTo>
                    <a:pt x="698" y="1020"/>
                  </a:lnTo>
                  <a:lnTo>
                    <a:pt x="859" y="913"/>
                  </a:lnTo>
                  <a:lnTo>
                    <a:pt x="966" y="752"/>
                  </a:lnTo>
                  <a:lnTo>
                    <a:pt x="1019" y="537"/>
                  </a:lnTo>
                  <a:lnTo>
                    <a:pt x="1019" y="376"/>
                  </a:lnTo>
                  <a:lnTo>
                    <a:pt x="912" y="215"/>
                  </a:lnTo>
                  <a:lnTo>
                    <a:pt x="751" y="55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137aa9371db_1_75"/>
            <p:cNvSpPr/>
            <p:nvPr/>
          </p:nvSpPr>
          <p:spPr>
            <a:xfrm>
              <a:off x="893515" y="1354611"/>
              <a:ext cx="80999" cy="168335"/>
            </a:xfrm>
            <a:custGeom>
              <a:avLst/>
              <a:gdLst/>
              <a:ahLst/>
              <a:cxnLst/>
              <a:rect l="l" t="t" r="r" b="b"/>
              <a:pathLst>
                <a:path w="4078" h="8475" extrusionOk="0">
                  <a:moveTo>
                    <a:pt x="752" y="1"/>
                  </a:moveTo>
                  <a:lnTo>
                    <a:pt x="537" y="322"/>
                  </a:lnTo>
                  <a:lnTo>
                    <a:pt x="323" y="805"/>
                  </a:lnTo>
                  <a:lnTo>
                    <a:pt x="162" y="1341"/>
                  </a:lnTo>
                  <a:lnTo>
                    <a:pt x="54" y="1771"/>
                  </a:lnTo>
                  <a:lnTo>
                    <a:pt x="1" y="2253"/>
                  </a:lnTo>
                  <a:lnTo>
                    <a:pt x="1" y="2682"/>
                  </a:lnTo>
                  <a:lnTo>
                    <a:pt x="1" y="3165"/>
                  </a:lnTo>
                  <a:lnTo>
                    <a:pt x="108" y="3594"/>
                  </a:lnTo>
                  <a:lnTo>
                    <a:pt x="215" y="4023"/>
                  </a:lnTo>
                  <a:lnTo>
                    <a:pt x="323" y="4506"/>
                  </a:lnTo>
                  <a:lnTo>
                    <a:pt x="537" y="4881"/>
                  </a:lnTo>
                  <a:lnTo>
                    <a:pt x="752" y="5364"/>
                  </a:lnTo>
                  <a:lnTo>
                    <a:pt x="1020" y="5739"/>
                  </a:lnTo>
                  <a:lnTo>
                    <a:pt x="1342" y="6169"/>
                  </a:lnTo>
                  <a:lnTo>
                    <a:pt x="1717" y="6490"/>
                  </a:lnTo>
                  <a:lnTo>
                    <a:pt x="2414" y="7027"/>
                  </a:lnTo>
                  <a:lnTo>
                    <a:pt x="3004" y="7509"/>
                  </a:lnTo>
                  <a:lnTo>
                    <a:pt x="3541" y="7938"/>
                  </a:lnTo>
                  <a:lnTo>
                    <a:pt x="4077" y="8475"/>
                  </a:lnTo>
                  <a:lnTo>
                    <a:pt x="3916" y="8153"/>
                  </a:lnTo>
                  <a:lnTo>
                    <a:pt x="3648" y="7831"/>
                  </a:lnTo>
                  <a:lnTo>
                    <a:pt x="3433" y="7563"/>
                  </a:lnTo>
                  <a:lnTo>
                    <a:pt x="3112" y="7349"/>
                  </a:lnTo>
                  <a:lnTo>
                    <a:pt x="2522" y="6866"/>
                  </a:lnTo>
                  <a:lnTo>
                    <a:pt x="1878" y="6329"/>
                  </a:lnTo>
                  <a:lnTo>
                    <a:pt x="1556" y="6008"/>
                  </a:lnTo>
                  <a:lnTo>
                    <a:pt x="1234" y="5632"/>
                  </a:lnTo>
                  <a:lnTo>
                    <a:pt x="966" y="5257"/>
                  </a:lnTo>
                  <a:lnTo>
                    <a:pt x="752" y="4774"/>
                  </a:lnTo>
                  <a:lnTo>
                    <a:pt x="537" y="4399"/>
                  </a:lnTo>
                  <a:lnTo>
                    <a:pt x="430" y="3970"/>
                  </a:lnTo>
                  <a:lnTo>
                    <a:pt x="323" y="3540"/>
                  </a:lnTo>
                  <a:lnTo>
                    <a:pt x="269" y="3111"/>
                  </a:lnTo>
                  <a:lnTo>
                    <a:pt x="215" y="2682"/>
                  </a:lnTo>
                  <a:lnTo>
                    <a:pt x="215" y="2253"/>
                  </a:lnTo>
                  <a:lnTo>
                    <a:pt x="215" y="1824"/>
                  </a:lnTo>
                  <a:lnTo>
                    <a:pt x="323" y="1395"/>
                  </a:lnTo>
                  <a:lnTo>
                    <a:pt x="484" y="698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137aa9371db_1_75"/>
            <p:cNvSpPr/>
            <p:nvPr/>
          </p:nvSpPr>
          <p:spPr>
            <a:xfrm>
              <a:off x="938266" y="761239"/>
              <a:ext cx="447443" cy="435724"/>
            </a:xfrm>
            <a:custGeom>
              <a:avLst/>
              <a:gdLst/>
              <a:ahLst/>
              <a:cxnLst/>
              <a:rect l="l" t="t" r="r" b="b"/>
              <a:pathLst>
                <a:path w="22527" h="21937" extrusionOk="0">
                  <a:moveTo>
                    <a:pt x="22527" y="0"/>
                  </a:moveTo>
                  <a:lnTo>
                    <a:pt x="21615" y="858"/>
                  </a:lnTo>
                  <a:lnTo>
                    <a:pt x="19202" y="3165"/>
                  </a:lnTo>
                  <a:lnTo>
                    <a:pt x="11210" y="10888"/>
                  </a:lnTo>
                  <a:lnTo>
                    <a:pt x="3219" y="18665"/>
                  </a:lnTo>
                  <a:lnTo>
                    <a:pt x="859" y="21025"/>
                  </a:lnTo>
                  <a:lnTo>
                    <a:pt x="0" y="21937"/>
                  </a:lnTo>
                  <a:lnTo>
                    <a:pt x="912" y="21079"/>
                  </a:lnTo>
                  <a:lnTo>
                    <a:pt x="3379" y="18772"/>
                  </a:lnTo>
                  <a:lnTo>
                    <a:pt x="11371" y="11049"/>
                  </a:lnTo>
                  <a:lnTo>
                    <a:pt x="19309" y="3272"/>
                  </a:lnTo>
                  <a:lnTo>
                    <a:pt x="21669" y="912"/>
                  </a:lnTo>
                  <a:lnTo>
                    <a:pt x="225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137aa9371db_1_75"/>
            <p:cNvSpPr/>
            <p:nvPr/>
          </p:nvSpPr>
          <p:spPr>
            <a:xfrm>
              <a:off x="742243" y="1001992"/>
              <a:ext cx="28781" cy="66063"/>
            </a:xfrm>
            <a:custGeom>
              <a:avLst/>
              <a:gdLst/>
              <a:ahLst/>
              <a:cxnLst/>
              <a:rect l="l" t="t" r="r" b="b"/>
              <a:pathLst>
                <a:path w="1449" h="3326" extrusionOk="0">
                  <a:moveTo>
                    <a:pt x="752" y="1"/>
                  </a:moveTo>
                  <a:lnTo>
                    <a:pt x="591" y="54"/>
                  </a:lnTo>
                  <a:lnTo>
                    <a:pt x="483" y="215"/>
                  </a:lnTo>
                  <a:lnTo>
                    <a:pt x="323" y="430"/>
                  </a:lnTo>
                  <a:lnTo>
                    <a:pt x="162" y="751"/>
                  </a:lnTo>
                  <a:lnTo>
                    <a:pt x="54" y="1127"/>
                  </a:lnTo>
                  <a:lnTo>
                    <a:pt x="1" y="1502"/>
                  </a:lnTo>
                  <a:lnTo>
                    <a:pt x="54" y="1878"/>
                  </a:lnTo>
                  <a:lnTo>
                    <a:pt x="162" y="2200"/>
                  </a:lnTo>
                  <a:lnTo>
                    <a:pt x="376" y="2575"/>
                  </a:lnTo>
                  <a:lnTo>
                    <a:pt x="591" y="2843"/>
                  </a:lnTo>
                  <a:lnTo>
                    <a:pt x="913" y="3111"/>
                  </a:lnTo>
                  <a:lnTo>
                    <a:pt x="1127" y="3219"/>
                  </a:lnTo>
                  <a:lnTo>
                    <a:pt x="1288" y="3272"/>
                  </a:lnTo>
                  <a:lnTo>
                    <a:pt x="1449" y="3326"/>
                  </a:lnTo>
                  <a:lnTo>
                    <a:pt x="1449" y="3272"/>
                  </a:lnTo>
                  <a:lnTo>
                    <a:pt x="1342" y="3219"/>
                  </a:lnTo>
                  <a:lnTo>
                    <a:pt x="1020" y="2950"/>
                  </a:lnTo>
                  <a:lnTo>
                    <a:pt x="752" y="2736"/>
                  </a:lnTo>
                  <a:lnTo>
                    <a:pt x="591" y="2414"/>
                  </a:lnTo>
                  <a:lnTo>
                    <a:pt x="430" y="2146"/>
                  </a:lnTo>
                  <a:lnTo>
                    <a:pt x="323" y="1824"/>
                  </a:lnTo>
                  <a:lnTo>
                    <a:pt x="269" y="1502"/>
                  </a:lnTo>
                  <a:lnTo>
                    <a:pt x="269" y="1127"/>
                  </a:lnTo>
                  <a:lnTo>
                    <a:pt x="376" y="805"/>
                  </a:lnTo>
                  <a:lnTo>
                    <a:pt x="483" y="483"/>
                  </a:lnTo>
                  <a:lnTo>
                    <a:pt x="698" y="161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137aa9371db_1_75"/>
            <p:cNvSpPr/>
            <p:nvPr/>
          </p:nvSpPr>
          <p:spPr>
            <a:xfrm>
              <a:off x="1268519" y="504496"/>
              <a:ext cx="27708" cy="69261"/>
            </a:xfrm>
            <a:custGeom>
              <a:avLst/>
              <a:gdLst/>
              <a:ahLst/>
              <a:cxnLst/>
              <a:rect l="l" t="t" r="r" b="b"/>
              <a:pathLst>
                <a:path w="1395" h="3487" extrusionOk="0">
                  <a:moveTo>
                    <a:pt x="966" y="0"/>
                  </a:moveTo>
                  <a:lnTo>
                    <a:pt x="805" y="54"/>
                  </a:lnTo>
                  <a:lnTo>
                    <a:pt x="644" y="215"/>
                  </a:lnTo>
                  <a:lnTo>
                    <a:pt x="429" y="429"/>
                  </a:lnTo>
                  <a:lnTo>
                    <a:pt x="376" y="483"/>
                  </a:lnTo>
                  <a:lnTo>
                    <a:pt x="161" y="858"/>
                  </a:lnTo>
                  <a:lnTo>
                    <a:pt x="54" y="1234"/>
                  </a:lnTo>
                  <a:lnTo>
                    <a:pt x="0" y="1609"/>
                  </a:lnTo>
                  <a:lnTo>
                    <a:pt x="0" y="1985"/>
                  </a:lnTo>
                  <a:lnTo>
                    <a:pt x="107" y="2360"/>
                  </a:lnTo>
                  <a:lnTo>
                    <a:pt x="268" y="2682"/>
                  </a:lnTo>
                  <a:lnTo>
                    <a:pt x="483" y="3004"/>
                  </a:lnTo>
                  <a:lnTo>
                    <a:pt x="805" y="3272"/>
                  </a:lnTo>
                  <a:lnTo>
                    <a:pt x="1019" y="3379"/>
                  </a:lnTo>
                  <a:lnTo>
                    <a:pt x="1234" y="3486"/>
                  </a:lnTo>
                  <a:lnTo>
                    <a:pt x="1395" y="3486"/>
                  </a:lnTo>
                  <a:lnTo>
                    <a:pt x="1287" y="3379"/>
                  </a:lnTo>
                  <a:lnTo>
                    <a:pt x="912" y="3111"/>
                  </a:lnTo>
                  <a:lnTo>
                    <a:pt x="644" y="2843"/>
                  </a:lnTo>
                  <a:lnTo>
                    <a:pt x="429" y="2575"/>
                  </a:lnTo>
                  <a:lnTo>
                    <a:pt x="322" y="2199"/>
                  </a:lnTo>
                  <a:lnTo>
                    <a:pt x="215" y="1877"/>
                  </a:lnTo>
                  <a:lnTo>
                    <a:pt x="215" y="1502"/>
                  </a:lnTo>
                  <a:lnTo>
                    <a:pt x="268" y="1180"/>
                  </a:lnTo>
                  <a:lnTo>
                    <a:pt x="376" y="805"/>
                  </a:lnTo>
                  <a:lnTo>
                    <a:pt x="590" y="483"/>
                  </a:lnTo>
                  <a:lnTo>
                    <a:pt x="858" y="161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137aa9371db_1_75"/>
            <p:cNvSpPr/>
            <p:nvPr/>
          </p:nvSpPr>
          <p:spPr>
            <a:xfrm>
              <a:off x="1581711" y="648300"/>
              <a:ext cx="72458" cy="30926"/>
            </a:xfrm>
            <a:custGeom>
              <a:avLst/>
              <a:gdLst/>
              <a:ahLst/>
              <a:cxnLst/>
              <a:rect l="l" t="t" r="r" b="b"/>
              <a:pathLst>
                <a:path w="3648" h="1557" extrusionOk="0">
                  <a:moveTo>
                    <a:pt x="2629" y="1"/>
                  </a:moveTo>
                  <a:lnTo>
                    <a:pt x="2092" y="108"/>
                  </a:lnTo>
                  <a:lnTo>
                    <a:pt x="1610" y="269"/>
                  </a:lnTo>
                  <a:lnTo>
                    <a:pt x="1127" y="484"/>
                  </a:lnTo>
                  <a:lnTo>
                    <a:pt x="698" y="805"/>
                  </a:lnTo>
                  <a:lnTo>
                    <a:pt x="322" y="1127"/>
                  </a:lnTo>
                  <a:lnTo>
                    <a:pt x="1" y="1556"/>
                  </a:lnTo>
                  <a:lnTo>
                    <a:pt x="805" y="1020"/>
                  </a:lnTo>
                  <a:lnTo>
                    <a:pt x="1717" y="537"/>
                  </a:lnTo>
                  <a:lnTo>
                    <a:pt x="2682" y="269"/>
                  </a:lnTo>
                  <a:lnTo>
                    <a:pt x="3648" y="55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137aa9371db_1_75"/>
            <p:cNvSpPr/>
            <p:nvPr/>
          </p:nvSpPr>
          <p:spPr>
            <a:xfrm>
              <a:off x="1124695" y="1517603"/>
              <a:ext cx="137449" cy="141719"/>
            </a:xfrm>
            <a:custGeom>
              <a:avLst/>
              <a:gdLst/>
              <a:ahLst/>
              <a:cxnLst/>
              <a:rect l="l" t="t" r="r" b="b"/>
              <a:pathLst>
                <a:path w="6920" h="7135" extrusionOk="0">
                  <a:moveTo>
                    <a:pt x="1" y="1"/>
                  </a:moveTo>
                  <a:lnTo>
                    <a:pt x="215" y="269"/>
                  </a:lnTo>
                  <a:lnTo>
                    <a:pt x="912" y="1073"/>
                  </a:lnTo>
                  <a:lnTo>
                    <a:pt x="3379" y="3648"/>
                  </a:lnTo>
                  <a:lnTo>
                    <a:pt x="5096" y="5418"/>
                  </a:lnTo>
                  <a:lnTo>
                    <a:pt x="6919" y="7134"/>
                  </a:lnTo>
                  <a:lnTo>
                    <a:pt x="6919" y="7134"/>
                  </a:lnTo>
                  <a:lnTo>
                    <a:pt x="6651" y="6812"/>
                  </a:lnTo>
                  <a:lnTo>
                    <a:pt x="5954" y="6008"/>
                  </a:lnTo>
                  <a:lnTo>
                    <a:pt x="3540" y="3487"/>
                  </a:lnTo>
                  <a:lnTo>
                    <a:pt x="1073" y="966"/>
                  </a:lnTo>
                  <a:lnTo>
                    <a:pt x="269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137aa9371db_1_75"/>
            <p:cNvSpPr/>
            <p:nvPr/>
          </p:nvSpPr>
          <p:spPr>
            <a:xfrm>
              <a:off x="1949247" y="3930539"/>
              <a:ext cx="404837" cy="574225"/>
            </a:xfrm>
            <a:custGeom>
              <a:avLst/>
              <a:gdLst/>
              <a:ahLst/>
              <a:cxnLst/>
              <a:rect l="l" t="t" r="r" b="b"/>
              <a:pathLst>
                <a:path w="20382" h="28910" extrusionOk="0">
                  <a:moveTo>
                    <a:pt x="1" y="1"/>
                  </a:moveTo>
                  <a:lnTo>
                    <a:pt x="1" y="28910"/>
                  </a:lnTo>
                  <a:lnTo>
                    <a:pt x="20382" y="28910"/>
                  </a:lnTo>
                  <a:lnTo>
                    <a:pt x="20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137aa9371db_1_75"/>
            <p:cNvSpPr/>
            <p:nvPr/>
          </p:nvSpPr>
          <p:spPr>
            <a:xfrm>
              <a:off x="1898121" y="4495170"/>
              <a:ext cx="506037" cy="58594"/>
            </a:xfrm>
            <a:custGeom>
              <a:avLst/>
              <a:gdLst/>
              <a:ahLst/>
              <a:cxnLst/>
              <a:rect l="l" t="t" r="r" b="b"/>
              <a:pathLst>
                <a:path w="25477" h="2950" extrusionOk="0">
                  <a:moveTo>
                    <a:pt x="2682" y="0"/>
                  </a:moveTo>
                  <a:lnTo>
                    <a:pt x="2145" y="54"/>
                  </a:lnTo>
                  <a:lnTo>
                    <a:pt x="1663" y="161"/>
                  </a:lnTo>
                  <a:lnTo>
                    <a:pt x="1180" y="429"/>
                  </a:lnTo>
                  <a:lnTo>
                    <a:pt x="805" y="751"/>
                  </a:lnTo>
                  <a:lnTo>
                    <a:pt x="483" y="1180"/>
                  </a:lnTo>
                  <a:lnTo>
                    <a:pt x="215" y="1609"/>
                  </a:lnTo>
                  <a:lnTo>
                    <a:pt x="54" y="2145"/>
                  </a:lnTo>
                  <a:lnTo>
                    <a:pt x="0" y="2682"/>
                  </a:lnTo>
                  <a:lnTo>
                    <a:pt x="0" y="2950"/>
                  </a:lnTo>
                  <a:lnTo>
                    <a:pt x="25476" y="2950"/>
                  </a:lnTo>
                  <a:lnTo>
                    <a:pt x="25476" y="2682"/>
                  </a:lnTo>
                  <a:lnTo>
                    <a:pt x="25423" y="2145"/>
                  </a:lnTo>
                  <a:lnTo>
                    <a:pt x="25262" y="1609"/>
                  </a:lnTo>
                  <a:lnTo>
                    <a:pt x="25047" y="1180"/>
                  </a:lnTo>
                  <a:lnTo>
                    <a:pt x="24672" y="751"/>
                  </a:lnTo>
                  <a:lnTo>
                    <a:pt x="24296" y="429"/>
                  </a:lnTo>
                  <a:lnTo>
                    <a:pt x="23814" y="161"/>
                  </a:lnTo>
                  <a:lnTo>
                    <a:pt x="23331" y="54"/>
                  </a:lnTo>
                  <a:lnTo>
                    <a:pt x="2279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g137aa9371db_1_75"/>
            <p:cNvSpPr/>
            <p:nvPr/>
          </p:nvSpPr>
          <p:spPr>
            <a:xfrm>
              <a:off x="1852298" y="4553745"/>
              <a:ext cx="614705" cy="93771"/>
            </a:xfrm>
            <a:custGeom>
              <a:avLst/>
              <a:gdLst/>
              <a:ahLst/>
              <a:cxnLst/>
              <a:rect l="l" t="t" r="r" b="b"/>
              <a:pathLst>
                <a:path w="30948" h="4721" extrusionOk="0">
                  <a:moveTo>
                    <a:pt x="1" y="1"/>
                  </a:moveTo>
                  <a:lnTo>
                    <a:pt x="1" y="4721"/>
                  </a:lnTo>
                  <a:lnTo>
                    <a:pt x="30948" y="4721"/>
                  </a:lnTo>
                  <a:lnTo>
                    <a:pt x="30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g137aa9371db_1_75"/>
            <p:cNvSpPr/>
            <p:nvPr/>
          </p:nvSpPr>
          <p:spPr>
            <a:xfrm>
              <a:off x="1950320" y="4438701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0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1"/>
                  </a:lnTo>
                  <a:lnTo>
                    <a:pt x="805" y="161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161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g137aa9371db_1_75"/>
            <p:cNvSpPr/>
            <p:nvPr/>
          </p:nvSpPr>
          <p:spPr>
            <a:xfrm>
              <a:off x="1950320" y="4370513"/>
              <a:ext cx="400567" cy="5363"/>
            </a:xfrm>
            <a:custGeom>
              <a:avLst/>
              <a:gdLst/>
              <a:ahLst/>
              <a:cxnLst/>
              <a:rect l="l" t="t" r="r" b="b"/>
              <a:pathLst>
                <a:path w="20167" h="270" extrusionOk="0">
                  <a:moveTo>
                    <a:pt x="10083" y="1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2"/>
                  </a:lnTo>
                  <a:lnTo>
                    <a:pt x="805" y="162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162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g137aa9371db_1_75"/>
            <p:cNvSpPr/>
            <p:nvPr/>
          </p:nvSpPr>
          <p:spPr>
            <a:xfrm>
              <a:off x="1950320" y="4303398"/>
              <a:ext cx="400567" cy="5363"/>
            </a:xfrm>
            <a:custGeom>
              <a:avLst/>
              <a:gdLst/>
              <a:ahLst/>
              <a:cxnLst/>
              <a:rect l="l" t="t" r="r" b="b"/>
              <a:pathLst>
                <a:path w="20167" h="270" extrusionOk="0">
                  <a:moveTo>
                    <a:pt x="10083" y="1"/>
                  </a:moveTo>
                  <a:lnTo>
                    <a:pt x="2950" y="55"/>
                  </a:lnTo>
                  <a:lnTo>
                    <a:pt x="805" y="108"/>
                  </a:lnTo>
                  <a:lnTo>
                    <a:pt x="0" y="162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5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g137aa9371db_1_75"/>
            <p:cNvSpPr/>
            <p:nvPr/>
          </p:nvSpPr>
          <p:spPr>
            <a:xfrm>
              <a:off x="1950320" y="4235229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0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1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g137aa9371db_1_75"/>
            <p:cNvSpPr/>
            <p:nvPr/>
          </p:nvSpPr>
          <p:spPr>
            <a:xfrm>
              <a:off x="1950320" y="4168114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0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1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g137aa9371db_1_75"/>
            <p:cNvSpPr/>
            <p:nvPr/>
          </p:nvSpPr>
          <p:spPr>
            <a:xfrm>
              <a:off x="1950320" y="4099926"/>
              <a:ext cx="400567" cy="5343"/>
            </a:xfrm>
            <a:custGeom>
              <a:avLst/>
              <a:gdLst/>
              <a:ahLst/>
              <a:cxnLst/>
              <a:rect l="l" t="t" r="r" b="b"/>
              <a:pathLst>
                <a:path w="20167" h="269" extrusionOk="0">
                  <a:moveTo>
                    <a:pt x="10083" y="1"/>
                  </a:moveTo>
                  <a:lnTo>
                    <a:pt x="2950" y="54"/>
                  </a:lnTo>
                  <a:lnTo>
                    <a:pt x="805" y="108"/>
                  </a:lnTo>
                  <a:lnTo>
                    <a:pt x="0" y="162"/>
                  </a:lnTo>
                  <a:lnTo>
                    <a:pt x="805" y="215"/>
                  </a:lnTo>
                  <a:lnTo>
                    <a:pt x="2950" y="215"/>
                  </a:lnTo>
                  <a:lnTo>
                    <a:pt x="10083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g137aa9371db_1_75"/>
            <p:cNvSpPr/>
            <p:nvPr/>
          </p:nvSpPr>
          <p:spPr>
            <a:xfrm>
              <a:off x="1950320" y="4033883"/>
              <a:ext cx="400567" cy="4270"/>
            </a:xfrm>
            <a:custGeom>
              <a:avLst/>
              <a:gdLst/>
              <a:ahLst/>
              <a:cxnLst/>
              <a:rect l="l" t="t" r="r" b="b"/>
              <a:pathLst>
                <a:path w="20167" h="215" extrusionOk="0">
                  <a:moveTo>
                    <a:pt x="2950" y="0"/>
                  </a:moveTo>
                  <a:lnTo>
                    <a:pt x="805" y="54"/>
                  </a:lnTo>
                  <a:lnTo>
                    <a:pt x="0" y="108"/>
                  </a:lnTo>
                  <a:lnTo>
                    <a:pt x="805" y="161"/>
                  </a:lnTo>
                  <a:lnTo>
                    <a:pt x="2950" y="161"/>
                  </a:lnTo>
                  <a:lnTo>
                    <a:pt x="10083" y="215"/>
                  </a:lnTo>
                  <a:lnTo>
                    <a:pt x="17217" y="161"/>
                  </a:lnTo>
                  <a:lnTo>
                    <a:pt x="19416" y="161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g137aa9371db_1_75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extrusionOk="0">
                  <a:moveTo>
                    <a:pt x="2950" y="1"/>
                  </a:moveTo>
                  <a:lnTo>
                    <a:pt x="805" y="54"/>
                  </a:lnTo>
                  <a:lnTo>
                    <a:pt x="0" y="108"/>
                  </a:lnTo>
                  <a:lnTo>
                    <a:pt x="805" y="162"/>
                  </a:lnTo>
                  <a:lnTo>
                    <a:pt x="2950" y="162"/>
                  </a:lnTo>
                  <a:lnTo>
                    <a:pt x="10083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137aa9371db_1_75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fill="none" extrusionOk="0">
                  <a:moveTo>
                    <a:pt x="20167" y="108"/>
                  </a:move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3" y="215"/>
                  </a:lnTo>
                  <a:lnTo>
                    <a:pt x="10083" y="215"/>
                  </a:lnTo>
                  <a:lnTo>
                    <a:pt x="2950" y="162"/>
                  </a:lnTo>
                  <a:lnTo>
                    <a:pt x="805" y="162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805" y="54"/>
                  </a:lnTo>
                  <a:lnTo>
                    <a:pt x="2950" y="1"/>
                  </a:lnTo>
                  <a:lnTo>
                    <a:pt x="10083" y="1"/>
                  </a:lnTo>
                  <a:lnTo>
                    <a:pt x="10083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137aa9371db_1_75"/>
            <p:cNvSpPr/>
            <p:nvPr/>
          </p:nvSpPr>
          <p:spPr>
            <a:xfrm>
              <a:off x="1944977" y="3941205"/>
              <a:ext cx="4290" cy="69261"/>
            </a:xfrm>
            <a:custGeom>
              <a:avLst/>
              <a:gdLst/>
              <a:ahLst/>
              <a:cxnLst/>
              <a:rect l="l" t="t" r="r" b="b"/>
              <a:pathLst>
                <a:path w="216" h="3487" extrusionOk="0">
                  <a:moveTo>
                    <a:pt x="1" y="0"/>
                  </a:moveTo>
                  <a:lnTo>
                    <a:pt x="216" y="3486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g137aa9371db_1_75"/>
            <p:cNvSpPr/>
            <p:nvPr/>
          </p:nvSpPr>
          <p:spPr>
            <a:xfrm>
              <a:off x="1944977" y="3941205"/>
              <a:ext cx="4290" cy="69261"/>
            </a:xfrm>
            <a:custGeom>
              <a:avLst/>
              <a:gdLst/>
              <a:ahLst/>
              <a:cxnLst/>
              <a:rect l="l" t="t" r="r" b="b"/>
              <a:pathLst>
                <a:path w="216" h="3487" fill="none" extrusionOk="0">
                  <a:moveTo>
                    <a:pt x="216" y="0"/>
                  </a:moveTo>
                  <a:lnTo>
                    <a:pt x="1" y="0"/>
                  </a:lnTo>
                  <a:lnTo>
                    <a:pt x="216" y="3486"/>
                  </a:lnTo>
                  <a:lnTo>
                    <a:pt x="2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137aa9371db_1_75"/>
            <p:cNvSpPr/>
            <p:nvPr/>
          </p:nvSpPr>
          <p:spPr>
            <a:xfrm>
              <a:off x="1949247" y="3941205"/>
              <a:ext cx="402712" cy="69261"/>
            </a:xfrm>
            <a:custGeom>
              <a:avLst/>
              <a:gdLst/>
              <a:ahLst/>
              <a:cxnLst/>
              <a:rect l="l" t="t" r="r" b="b"/>
              <a:pathLst>
                <a:path w="20275" h="3487" extrusionOk="0">
                  <a:moveTo>
                    <a:pt x="17271" y="1234"/>
                  </a:moveTo>
                  <a:lnTo>
                    <a:pt x="19470" y="1287"/>
                  </a:lnTo>
                  <a:lnTo>
                    <a:pt x="20221" y="1341"/>
                  </a:lnTo>
                  <a:lnTo>
                    <a:pt x="19470" y="1395"/>
                  </a:lnTo>
                  <a:lnTo>
                    <a:pt x="17271" y="1395"/>
                  </a:lnTo>
                  <a:lnTo>
                    <a:pt x="10137" y="1448"/>
                  </a:lnTo>
                  <a:lnTo>
                    <a:pt x="3004" y="1395"/>
                  </a:lnTo>
                  <a:lnTo>
                    <a:pt x="859" y="1395"/>
                  </a:lnTo>
                  <a:lnTo>
                    <a:pt x="54" y="1341"/>
                  </a:lnTo>
                  <a:lnTo>
                    <a:pt x="859" y="1287"/>
                  </a:lnTo>
                  <a:lnTo>
                    <a:pt x="3004" y="1234"/>
                  </a:lnTo>
                  <a:close/>
                  <a:moveTo>
                    <a:pt x="1" y="0"/>
                  </a:moveTo>
                  <a:lnTo>
                    <a:pt x="1" y="3486"/>
                  </a:lnTo>
                  <a:lnTo>
                    <a:pt x="20274" y="295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137aa9371db_1_75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fill="none" extrusionOk="0">
                  <a:moveTo>
                    <a:pt x="10083" y="215"/>
                  </a:moveTo>
                  <a:lnTo>
                    <a:pt x="10083" y="215"/>
                  </a:lnTo>
                  <a:lnTo>
                    <a:pt x="2950" y="162"/>
                  </a:lnTo>
                  <a:lnTo>
                    <a:pt x="805" y="162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805" y="54"/>
                  </a:lnTo>
                  <a:lnTo>
                    <a:pt x="2950" y="1"/>
                  </a:lnTo>
                  <a:lnTo>
                    <a:pt x="10083" y="1"/>
                  </a:lnTo>
                  <a:lnTo>
                    <a:pt x="10083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3" y="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137aa9371db_1_75"/>
            <p:cNvSpPr/>
            <p:nvPr/>
          </p:nvSpPr>
          <p:spPr>
            <a:xfrm>
              <a:off x="1950320" y="3965695"/>
              <a:ext cx="400567" cy="4290"/>
            </a:xfrm>
            <a:custGeom>
              <a:avLst/>
              <a:gdLst/>
              <a:ahLst/>
              <a:cxnLst/>
              <a:rect l="l" t="t" r="r" b="b"/>
              <a:pathLst>
                <a:path w="20167" h="216" extrusionOk="0">
                  <a:moveTo>
                    <a:pt x="2950" y="1"/>
                  </a:moveTo>
                  <a:lnTo>
                    <a:pt x="805" y="54"/>
                  </a:lnTo>
                  <a:lnTo>
                    <a:pt x="0" y="108"/>
                  </a:lnTo>
                  <a:lnTo>
                    <a:pt x="805" y="162"/>
                  </a:lnTo>
                  <a:lnTo>
                    <a:pt x="2950" y="162"/>
                  </a:lnTo>
                  <a:lnTo>
                    <a:pt x="10083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g137aa9371db_1_75"/>
            <p:cNvSpPr/>
            <p:nvPr/>
          </p:nvSpPr>
          <p:spPr>
            <a:xfrm>
              <a:off x="2583119" y="3930539"/>
              <a:ext cx="404837" cy="574225"/>
            </a:xfrm>
            <a:custGeom>
              <a:avLst/>
              <a:gdLst/>
              <a:ahLst/>
              <a:cxnLst/>
              <a:rect l="l" t="t" r="r" b="b"/>
              <a:pathLst>
                <a:path w="20382" h="28910" extrusionOk="0">
                  <a:moveTo>
                    <a:pt x="0" y="1"/>
                  </a:moveTo>
                  <a:lnTo>
                    <a:pt x="0" y="28910"/>
                  </a:lnTo>
                  <a:lnTo>
                    <a:pt x="20381" y="28910"/>
                  </a:lnTo>
                  <a:lnTo>
                    <a:pt x="20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g137aa9371db_1_75"/>
            <p:cNvSpPr/>
            <p:nvPr/>
          </p:nvSpPr>
          <p:spPr>
            <a:xfrm>
              <a:off x="2583119" y="3930539"/>
              <a:ext cx="404837" cy="574225"/>
            </a:xfrm>
            <a:custGeom>
              <a:avLst/>
              <a:gdLst/>
              <a:ahLst/>
              <a:cxnLst/>
              <a:rect l="l" t="t" r="r" b="b"/>
              <a:pathLst>
                <a:path w="20382" h="28910" fill="none" extrusionOk="0">
                  <a:moveTo>
                    <a:pt x="0" y="1"/>
                  </a:moveTo>
                  <a:lnTo>
                    <a:pt x="20381" y="1"/>
                  </a:lnTo>
                  <a:lnTo>
                    <a:pt x="20381" y="28910"/>
                  </a:lnTo>
                  <a:lnTo>
                    <a:pt x="0" y="2891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137aa9371db_1_75"/>
            <p:cNvSpPr/>
            <p:nvPr/>
          </p:nvSpPr>
          <p:spPr>
            <a:xfrm>
              <a:off x="2531973" y="4495170"/>
              <a:ext cx="506037" cy="58594"/>
            </a:xfrm>
            <a:custGeom>
              <a:avLst/>
              <a:gdLst/>
              <a:ahLst/>
              <a:cxnLst/>
              <a:rect l="l" t="t" r="r" b="b"/>
              <a:pathLst>
                <a:path w="25477" h="2950" extrusionOk="0">
                  <a:moveTo>
                    <a:pt x="2682" y="0"/>
                  </a:moveTo>
                  <a:lnTo>
                    <a:pt x="2146" y="54"/>
                  </a:lnTo>
                  <a:lnTo>
                    <a:pt x="1663" y="161"/>
                  </a:lnTo>
                  <a:lnTo>
                    <a:pt x="1181" y="429"/>
                  </a:lnTo>
                  <a:lnTo>
                    <a:pt x="805" y="751"/>
                  </a:lnTo>
                  <a:lnTo>
                    <a:pt x="430" y="1180"/>
                  </a:lnTo>
                  <a:lnTo>
                    <a:pt x="215" y="1609"/>
                  </a:lnTo>
                  <a:lnTo>
                    <a:pt x="54" y="2145"/>
                  </a:lnTo>
                  <a:lnTo>
                    <a:pt x="1" y="2682"/>
                  </a:lnTo>
                  <a:lnTo>
                    <a:pt x="1" y="2950"/>
                  </a:lnTo>
                  <a:lnTo>
                    <a:pt x="25477" y="2950"/>
                  </a:lnTo>
                  <a:lnTo>
                    <a:pt x="25477" y="2682"/>
                  </a:lnTo>
                  <a:lnTo>
                    <a:pt x="25423" y="2145"/>
                  </a:lnTo>
                  <a:lnTo>
                    <a:pt x="25262" y="1609"/>
                  </a:lnTo>
                  <a:lnTo>
                    <a:pt x="25048" y="1180"/>
                  </a:lnTo>
                  <a:lnTo>
                    <a:pt x="24672" y="751"/>
                  </a:lnTo>
                  <a:lnTo>
                    <a:pt x="24297" y="429"/>
                  </a:lnTo>
                  <a:lnTo>
                    <a:pt x="23814" y="161"/>
                  </a:lnTo>
                  <a:lnTo>
                    <a:pt x="23332" y="54"/>
                  </a:lnTo>
                  <a:lnTo>
                    <a:pt x="2279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g137aa9371db_1_75"/>
            <p:cNvSpPr/>
            <p:nvPr/>
          </p:nvSpPr>
          <p:spPr>
            <a:xfrm>
              <a:off x="2486170" y="4553745"/>
              <a:ext cx="614705" cy="93771"/>
            </a:xfrm>
            <a:custGeom>
              <a:avLst/>
              <a:gdLst/>
              <a:ahLst/>
              <a:cxnLst/>
              <a:rect l="l" t="t" r="r" b="b"/>
              <a:pathLst>
                <a:path w="30948" h="4721" extrusionOk="0">
                  <a:moveTo>
                    <a:pt x="0" y="1"/>
                  </a:moveTo>
                  <a:lnTo>
                    <a:pt x="0" y="4721"/>
                  </a:lnTo>
                  <a:lnTo>
                    <a:pt x="30947" y="4721"/>
                  </a:lnTo>
                  <a:lnTo>
                    <a:pt x="309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g137aa9371db_1_75"/>
            <p:cNvSpPr/>
            <p:nvPr/>
          </p:nvSpPr>
          <p:spPr>
            <a:xfrm>
              <a:off x="2584172" y="4438701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0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1"/>
                  </a:lnTo>
                  <a:lnTo>
                    <a:pt x="805" y="161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161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g137aa9371db_1_75"/>
            <p:cNvSpPr/>
            <p:nvPr/>
          </p:nvSpPr>
          <p:spPr>
            <a:xfrm>
              <a:off x="2584172" y="4370513"/>
              <a:ext cx="400587" cy="5363"/>
            </a:xfrm>
            <a:custGeom>
              <a:avLst/>
              <a:gdLst/>
              <a:ahLst/>
              <a:cxnLst/>
              <a:rect l="l" t="t" r="r" b="b"/>
              <a:pathLst>
                <a:path w="20168" h="270" extrusionOk="0">
                  <a:moveTo>
                    <a:pt x="10084" y="1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2"/>
                  </a:lnTo>
                  <a:lnTo>
                    <a:pt x="805" y="162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162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g137aa9371db_1_75"/>
            <p:cNvSpPr/>
            <p:nvPr/>
          </p:nvSpPr>
          <p:spPr>
            <a:xfrm>
              <a:off x="2584172" y="4303398"/>
              <a:ext cx="400587" cy="5363"/>
            </a:xfrm>
            <a:custGeom>
              <a:avLst/>
              <a:gdLst/>
              <a:ahLst/>
              <a:cxnLst/>
              <a:rect l="l" t="t" r="r" b="b"/>
              <a:pathLst>
                <a:path w="20168" h="270" extrusionOk="0">
                  <a:moveTo>
                    <a:pt x="10084" y="1"/>
                  </a:moveTo>
                  <a:lnTo>
                    <a:pt x="2951" y="55"/>
                  </a:lnTo>
                  <a:lnTo>
                    <a:pt x="805" y="108"/>
                  </a:lnTo>
                  <a:lnTo>
                    <a:pt x="1" y="162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5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g137aa9371db_1_75"/>
            <p:cNvSpPr/>
            <p:nvPr/>
          </p:nvSpPr>
          <p:spPr>
            <a:xfrm>
              <a:off x="2584172" y="4235229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0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1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g137aa9371db_1_75"/>
            <p:cNvSpPr/>
            <p:nvPr/>
          </p:nvSpPr>
          <p:spPr>
            <a:xfrm>
              <a:off x="2584172" y="4168114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0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1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8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1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g137aa9371db_1_75"/>
            <p:cNvSpPr/>
            <p:nvPr/>
          </p:nvSpPr>
          <p:spPr>
            <a:xfrm>
              <a:off x="2584172" y="4099926"/>
              <a:ext cx="400587" cy="5343"/>
            </a:xfrm>
            <a:custGeom>
              <a:avLst/>
              <a:gdLst/>
              <a:ahLst/>
              <a:cxnLst/>
              <a:rect l="l" t="t" r="r" b="b"/>
              <a:pathLst>
                <a:path w="20168" h="269" extrusionOk="0">
                  <a:moveTo>
                    <a:pt x="10084" y="1"/>
                  </a:moveTo>
                  <a:lnTo>
                    <a:pt x="2951" y="54"/>
                  </a:lnTo>
                  <a:lnTo>
                    <a:pt x="805" y="108"/>
                  </a:lnTo>
                  <a:lnTo>
                    <a:pt x="1" y="162"/>
                  </a:lnTo>
                  <a:lnTo>
                    <a:pt x="805" y="215"/>
                  </a:lnTo>
                  <a:lnTo>
                    <a:pt x="2951" y="215"/>
                  </a:lnTo>
                  <a:lnTo>
                    <a:pt x="10084" y="269"/>
                  </a:lnTo>
                  <a:lnTo>
                    <a:pt x="17217" y="215"/>
                  </a:lnTo>
                  <a:lnTo>
                    <a:pt x="19416" y="215"/>
                  </a:lnTo>
                  <a:lnTo>
                    <a:pt x="20167" y="162"/>
                  </a:lnTo>
                  <a:lnTo>
                    <a:pt x="19416" y="108"/>
                  </a:lnTo>
                  <a:lnTo>
                    <a:pt x="17217" y="54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g137aa9371db_1_75"/>
            <p:cNvSpPr/>
            <p:nvPr/>
          </p:nvSpPr>
          <p:spPr>
            <a:xfrm>
              <a:off x="2584172" y="4033883"/>
              <a:ext cx="400587" cy="4270"/>
            </a:xfrm>
            <a:custGeom>
              <a:avLst/>
              <a:gdLst/>
              <a:ahLst/>
              <a:cxnLst/>
              <a:rect l="l" t="t" r="r" b="b"/>
              <a:pathLst>
                <a:path w="20168" h="215" extrusionOk="0">
                  <a:moveTo>
                    <a:pt x="2951" y="0"/>
                  </a:moveTo>
                  <a:lnTo>
                    <a:pt x="805" y="54"/>
                  </a:lnTo>
                  <a:lnTo>
                    <a:pt x="1" y="108"/>
                  </a:lnTo>
                  <a:lnTo>
                    <a:pt x="805" y="161"/>
                  </a:lnTo>
                  <a:lnTo>
                    <a:pt x="2951" y="161"/>
                  </a:lnTo>
                  <a:lnTo>
                    <a:pt x="10084" y="215"/>
                  </a:lnTo>
                  <a:lnTo>
                    <a:pt x="17217" y="161"/>
                  </a:lnTo>
                  <a:lnTo>
                    <a:pt x="19416" y="161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137aa9371db_1_75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extrusionOk="0">
                  <a:moveTo>
                    <a:pt x="2951" y="1"/>
                  </a:moveTo>
                  <a:lnTo>
                    <a:pt x="805" y="54"/>
                  </a:lnTo>
                  <a:lnTo>
                    <a:pt x="1" y="108"/>
                  </a:lnTo>
                  <a:lnTo>
                    <a:pt x="805" y="162"/>
                  </a:lnTo>
                  <a:lnTo>
                    <a:pt x="2951" y="162"/>
                  </a:lnTo>
                  <a:lnTo>
                    <a:pt x="10084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g137aa9371db_1_75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fill="none" extrusionOk="0">
                  <a:moveTo>
                    <a:pt x="20167" y="108"/>
                  </a:move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4" y="215"/>
                  </a:lnTo>
                  <a:lnTo>
                    <a:pt x="10084" y="215"/>
                  </a:lnTo>
                  <a:lnTo>
                    <a:pt x="2951" y="162"/>
                  </a:lnTo>
                  <a:lnTo>
                    <a:pt x="805" y="162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805" y="54"/>
                  </a:lnTo>
                  <a:lnTo>
                    <a:pt x="2951" y="1"/>
                  </a:lnTo>
                  <a:lnTo>
                    <a:pt x="10084" y="1"/>
                  </a:lnTo>
                  <a:lnTo>
                    <a:pt x="10084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g137aa9371db_1_75"/>
            <p:cNvSpPr/>
            <p:nvPr/>
          </p:nvSpPr>
          <p:spPr>
            <a:xfrm>
              <a:off x="2578848" y="3941205"/>
              <a:ext cx="4270" cy="69261"/>
            </a:xfrm>
            <a:custGeom>
              <a:avLst/>
              <a:gdLst/>
              <a:ahLst/>
              <a:cxnLst/>
              <a:rect l="l" t="t" r="r" b="b"/>
              <a:pathLst>
                <a:path w="215" h="3487" extrusionOk="0">
                  <a:moveTo>
                    <a:pt x="0" y="0"/>
                  </a:moveTo>
                  <a:lnTo>
                    <a:pt x="215" y="3486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g137aa9371db_1_75"/>
            <p:cNvSpPr/>
            <p:nvPr/>
          </p:nvSpPr>
          <p:spPr>
            <a:xfrm>
              <a:off x="2578848" y="3941205"/>
              <a:ext cx="4270" cy="69261"/>
            </a:xfrm>
            <a:custGeom>
              <a:avLst/>
              <a:gdLst/>
              <a:ahLst/>
              <a:cxnLst/>
              <a:rect l="l" t="t" r="r" b="b"/>
              <a:pathLst>
                <a:path w="215" h="3487" fill="none" extrusionOk="0">
                  <a:moveTo>
                    <a:pt x="215" y="0"/>
                  </a:moveTo>
                  <a:lnTo>
                    <a:pt x="0" y="0"/>
                  </a:lnTo>
                  <a:lnTo>
                    <a:pt x="215" y="3486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137aa9371db_1_75"/>
            <p:cNvSpPr/>
            <p:nvPr/>
          </p:nvSpPr>
          <p:spPr>
            <a:xfrm>
              <a:off x="2583119" y="3941205"/>
              <a:ext cx="402692" cy="69261"/>
            </a:xfrm>
            <a:custGeom>
              <a:avLst/>
              <a:gdLst/>
              <a:ahLst/>
              <a:cxnLst/>
              <a:rect l="l" t="t" r="r" b="b"/>
              <a:pathLst>
                <a:path w="20274" h="3487" extrusionOk="0">
                  <a:moveTo>
                    <a:pt x="17270" y="1234"/>
                  </a:moveTo>
                  <a:lnTo>
                    <a:pt x="19469" y="1287"/>
                  </a:lnTo>
                  <a:lnTo>
                    <a:pt x="20220" y="1341"/>
                  </a:lnTo>
                  <a:lnTo>
                    <a:pt x="19469" y="1395"/>
                  </a:lnTo>
                  <a:lnTo>
                    <a:pt x="17270" y="1395"/>
                  </a:lnTo>
                  <a:lnTo>
                    <a:pt x="10137" y="1448"/>
                  </a:lnTo>
                  <a:lnTo>
                    <a:pt x="3004" y="1395"/>
                  </a:lnTo>
                  <a:lnTo>
                    <a:pt x="858" y="1395"/>
                  </a:lnTo>
                  <a:lnTo>
                    <a:pt x="54" y="1341"/>
                  </a:lnTo>
                  <a:lnTo>
                    <a:pt x="858" y="1287"/>
                  </a:lnTo>
                  <a:lnTo>
                    <a:pt x="3004" y="1234"/>
                  </a:lnTo>
                  <a:close/>
                  <a:moveTo>
                    <a:pt x="0" y="0"/>
                  </a:moveTo>
                  <a:lnTo>
                    <a:pt x="0" y="3486"/>
                  </a:lnTo>
                  <a:lnTo>
                    <a:pt x="20274" y="2950"/>
                  </a:lnTo>
                  <a:lnTo>
                    <a:pt x="20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g137aa9371db_1_75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fill="none" extrusionOk="0">
                  <a:moveTo>
                    <a:pt x="10084" y="215"/>
                  </a:moveTo>
                  <a:lnTo>
                    <a:pt x="10084" y="215"/>
                  </a:lnTo>
                  <a:lnTo>
                    <a:pt x="2951" y="162"/>
                  </a:lnTo>
                  <a:lnTo>
                    <a:pt x="805" y="162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805" y="54"/>
                  </a:lnTo>
                  <a:lnTo>
                    <a:pt x="2951" y="1"/>
                  </a:lnTo>
                  <a:lnTo>
                    <a:pt x="10084" y="1"/>
                  </a:lnTo>
                  <a:lnTo>
                    <a:pt x="10084" y="1"/>
                  </a:lnTo>
                  <a:lnTo>
                    <a:pt x="17217" y="1"/>
                  </a:lnTo>
                  <a:lnTo>
                    <a:pt x="19416" y="54"/>
                  </a:lnTo>
                  <a:lnTo>
                    <a:pt x="20167" y="108"/>
                  </a:lnTo>
                  <a:lnTo>
                    <a:pt x="20167" y="108"/>
                  </a:lnTo>
                  <a:lnTo>
                    <a:pt x="19416" y="162"/>
                  </a:lnTo>
                  <a:lnTo>
                    <a:pt x="17217" y="162"/>
                  </a:lnTo>
                  <a:lnTo>
                    <a:pt x="10084" y="2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g137aa9371db_1_75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extrusionOk="0">
                  <a:moveTo>
                    <a:pt x="2951" y="1"/>
                  </a:moveTo>
                  <a:lnTo>
                    <a:pt x="805" y="54"/>
                  </a:lnTo>
                  <a:lnTo>
                    <a:pt x="1" y="108"/>
                  </a:lnTo>
                  <a:lnTo>
                    <a:pt x="805" y="162"/>
                  </a:lnTo>
                  <a:lnTo>
                    <a:pt x="2951" y="162"/>
                  </a:lnTo>
                  <a:lnTo>
                    <a:pt x="10084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g137aa9371db_1_75"/>
            <p:cNvSpPr/>
            <p:nvPr/>
          </p:nvSpPr>
          <p:spPr>
            <a:xfrm>
              <a:off x="2584172" y="3965695"/>
              <a:ext cx="400587" cy="4290"/>
            </a:xfrm>
            <a:custGeom>
              <a:avLst/>
              <a:gdLst/>
              <a:ahLst/>
              <a:cxnLst/>
              <a:rect l="l" t="t" r="r" b="b"/>
              <a:pathLst>
                <a:path w="20168" h="216" fill="none" extrusionOk="0">
                  <a:moveTo>
                    <a:pt x="10084" y="1"/>
                  </a:moveTo>
                  <a:lnTo>
                    <a:pt x="10084" y="1"/>
                  </a:lnTo>
                  <a:lnTo>
                    <a:pt x="2951" y="1"/>
                  </a:lnTo>
                  <a:lnTo>
                    <a:pt x="805" y="54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805" y="162"/>
                  </a:lnTo>
                  <a:lnTo>
                    <a:pt x="2951" y="162"/>
                  </a:lnTo>
                  <a:lnTo>
                    <a:pt x="10084" y="215"/>
                  </a:lnTo>
                  <a:lnTo>
                    <a:pt x="10084" y="215"/>
                  </a:lnTo>
                  <a:lnTo>
                    <a:pt x="17217" y="162"/>
                  </a:lnTo>
                  <a:lnTo>
                    <a:pt x="19416" y="162"/>
                  </a:lnTo>
                  <a:lnTo>
                    <a:pt x="20167" y="108"/>
                  </a:lnTo>
                  <a:lnTo>
                    <a:pt x="20167" y="108"/>
                  </a:lnTo>
                  <a:lnTo>
                    <a:pt x="19416" y="54"/>
                  </a:lnTo>
                  <a:lnTo>
                    <a:pt x="17217" y="1"/>
                  </a:lnTo>
                  <a:lnTo>
                    <a:pt x="100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g137aa9371db_1_75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extrusionOk="0">
                  <a:moveTo>
                    <a:pt x="1073" y="1"/>
                  </a:moveTo>
                  <a:lnTo>
                    <a:pt x="912" y="108"/>
                  </a:lnTo>
                  <a:lnTo>
                    <a:pt x="751" y="215"/>
                  </a:lnTo>
                  <a:lnTo>
                    <a:pt x="644" y="322"/>
                  </a:lnTo>
                  <a:lnTo>
                    <a:pt x="590" y="483"/>
                  </a:lnTo>
                  <a:lnTo>
                    <a:pt x="483" y="644"/>
                  </a:lnTo>
                  <a:lnTo>
                    <a:pt x="0" y="2629"/>
                  </a:lnTo>
                  <a:lnTo>
                    <a:pt x="0" y="2790"/>
                  </a:lnTo>
                  <a:lnTo>
                    <a:pt x="0" y="3004"/>
                  </a:lnTo>
                  <a:lnTo>
                    <a:pt x="54" y="3165"/>
                  </a:lnTo>
                  <a:lnTo>
                    <a:pt x="108" y="3272"/>
                  </a:lnTo>
                  <a:lnTo>
                    <a:pt x="215" y="3433"/>
                  </a:lnTo>
                  <a:lnTo>
                    <a:pt x="322" y="3541"/>
                  </a:lnTo>
                  <a:lnTo>
                    <a:pt x="483" y="3648"/>
                  </a:lnTo>
                  <a:lnTo>
                    <a:pt x="644" y="3701"/>
                  </a:lnTo>
                  <a:lnTo>
                    <a:pt x="8797" y="5740"/>
                  </a:lnTo>
                  <a:lnTo>
                    <a:pt x="9708" y="2039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g137aa9371db_1_75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fill="none" extrusionOk="0">
                  <a:moveTo>
                    <a:pt x="0" y="2629"/>
                  </a:moveTo>
                  <a:lnTo>
                    <a:pt x="483" y="644"/>
                  </a:lnTo>
                  <a:lnTo>
                    <a:pt x="483" y="644"/>
                  </a:lnTo>
                  <a:lnTo>
                    <a:pt x="590" y="483"/>
                  </a:lnTo>
                  <a:lnTo>
                    <a:pt x="644" y="322"/>
                  </a:lnTo>
                  <a:lnTo>
                    <a:pt x="751" y="215"/>
                  </a:lnTo>
                  <a:lnTo>
                    <a:pt x="912" y="108"/>
                  </a:lnTo>
                  <a:lnTo>
                    <a:pt x="1073" y="1"/>
                  </a:lnTo>
                  <a:lnTo>
                    <a:pt x="1234" y="1"/>
                  </a:lnTo>
                  <a:lnTo>
                    <a:pt x="1395" y="1"/>
                  </a:lnTo>
                  <a:lnTo>
                    <a:pt x="1556" y="1"/>
                  </a:lnTo>
                  <a:lnTo>
                    <a:pt x="9708" y="2039"/>
                  </a:lnTo>
                  <a:lnTo>
                    <a:pt x="8797" y="5740"/>
                  </a:lnTo>
                  <a:lnTo>
                    <a:pt x="644" y="3701"/>
                  </a:lnTo>
                  <a:lnTo>
                    <a:pt x="644" y="3701"/>
                  </a:lnTo>
                  <a:lnTo>
                    <a:pt x="483" y="3648"/>
                  </a:lnTo>
                  <a:lnTo>
                    <a:pt x="322" y="3541"/>
                  </a:lnTo>
                  <a:lnTo>
                    <a:pt x="215" y="3433"/>
                  </a:lnTo>
                  <a:lnTo>
                    <a:pt x="108" y="3272"/>
                  </a:lnTo>
                  <a:lnTo>
                    <a:pt x="54" y="3165"/>
                  </a:lnTo>
                  <a:lnTo>
                    <a:pt x="0" y="3004"/>
                  </a:lnTo>
                  <a:lnTo>
                    <a:pt x="0" y="2790"/>
                  </a:lnTo>
                  <a:lnTo>
                    <a:pt x="0" y="2629"/>
                  </a:lnTo>
                  <a:lnTo>
                    <a:pt x="0" y="2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g137aa9371db_1_75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extrusionOk="0">
                  <a:moveTo>
                    <a:pt x="1073" y="1"/>
                  </a:moveTo>
                  <a:lnTo>
                    <a:pt x="805" y="162"/>
                  </a:lnTo>
                  <a:lnTo>
                    <a:pt x="644" y="376"/>
                  </a:lnTo>
                  <a:lnTo>
                    <a:pt x="483" y="644"/>
                  </a:lnTo>
                  <a:lnTo>
                    <a:pt x="0" y="2629"/>
                  </a:lnTo>
                  <a:lnTo>
                    <a:pt x="0" y="2843"/>
                  </a:lnTo>
                  <a:lnTo>
                    <a:pt x="0" y="3111"/>
                  </a:lnTo>
                  <a:lnTo>
                    <a:pt x="161" y="3380"/>
                  </a:lnTo>
                  <a:lnTo>
                    <a:pt x="376" y="3594"/>
                  </a:lnTo>
                  <a:lnTo>
                    <a:pt x="644" y="3701"/>
                  </a:lnTo>
                  <a:lnTo>
                    <a:pt x="8797" y="5740"/>
                  </a:lnTo>
                  <a:lnTo>
                    <a:pt x="9708" y="2039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g137aa9371db_1_75"/>
            <p:cNvSpPr/>
            <p:nvPr/>
          </p:nvSpPr>
          <p:spPr>
            <a:xfrm>
              <a:off x="3007104" y="2313394"/>
              <a:ext cx="192845" cy="114011"/>
            </a:xfrm>
            <a:custGeom>
              <a:avLst/>
              <a:gdLst/>
              <a:ahLst/>
              <a:cxnLst/>
              <a:rect l="l" t="t" r="r" b="b"/>
              <a:pathLst>
                <a:path w="9709" h="5740" fill="none" extrusionOk="0">
                  <a:moveTo>
                    <a:pt x="1341" y="1"/>
                  </a:moveTo>
                  <a:lnTo>
                    <a:pt x="1341" y="1"/>
                  </a:lnTo>
                  <a:lnTo>
                    <a:pt x="1073" y="1"/>
                  </a:lnTo>
                  <a:lnTo>
                    <a:pt x="805" y="162"/>
                  </a:lnTo>
                  <a:lnTo>
                    <a:pt x="644" y="376"/>
                  </a:lnTo>
                  <a:lnTo>
                    <a:pt x="483" y="644"/>
                  </a:lnTo>
                  <a:lnTo>
                    <a:pt x="0" y="2629"/>
                  </a:lnTo>
                  <a:lnTo>
                    <a:pt x="0" y="2629"/>
                  </a:lnTo>
                  <a:lnTo>
                    <a:pt x="0" y="2629"/>
                  </a:lnTo>
                  <a:lnTo>
                    <a:pt x="0" y="2629"/>
                  </a:lnTo>
                  <a:lnTo>
                    <a:pt x="0" y="2843"/>
                  </a:lnTo>
                  <a:lnTo>
                    <a:pt x="0" y="2843"/>
                  </a:lnTo>
                  <a:lnTo>
                    <a:pt x="0" y="3111"/>
                  </a:lnTo>
                  <a:lnTo>
                    <a:pt x="161" y="3380"/>
                  </a:lnTo>
                  <a:lnTo>
                    <a:pt x="376" y="3594"/>
                  </a:lnTo>
                  <a:lnTo>
                    <a:pt x="644" y="3701"/>
                  </a:lnTo>
                  <a:lnTo>
                    <a:pt x="8797" y="5740"/>
                  </a:lnTo>
                  <a:lnTo>
                    <a:pt x="9708" y="2039"/>
                  </a:lnTo>
                  <a:lnTo>
                    <a:pt x="1556" y="1"/>
                  </a:lnTo>
                  <a:lnTo>
                    <a:pt x="1556" y="1"/>
                  </a:lnTo>
                  <a:lnTo>
                    <a:pt x="13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g137aa9371db_1_75"/>
            <p:cNvSpPr/>
            <p:nvPr/>
          </p:nvSpPr>
          <p:spPr>
            <a:xfrm>
              <a:off x="2970875" y="2429510"/>
              <a:ext cx="200313" cy="149167"/>
            </a:xfrm>
            <a:custGeom>
              <a:avLst/>
              <a:gdLst/>
              <a:ahLst/>
              <a:cxnLst/>
              <a:rect l="l" t="t" r="r" b="b"/>
              <a:pathLst>
                <a:path w="10085" h="7510" extrusionOk="0">
                  <a:moveTo>
                    <a:pt x="2200" y="1"/>
                  </a:moveTo>
                  <a:lnTo>
                    <a:pt x="1932" y="54"/>
                  </a:lnTo>
                  <a:lnTo>
                    <a:pt x="1664" y="108"/>
                  </a:lnTo>
                  <a:lnTo>
                    <a:pt x="1395" y="215"/>
                  </a:lnTo>
                  <a:lnTo>
                    <a:pt x="1181" y="376"/>
                  </a:lnTo>
                  <a:lnTo>
                    <a:pt x="966" y="591"/>
                  </a:lnTo>
                  <a:lnTo>
                    <a:pt x="859" y="805"/>
                  </a:lnTo>
                  <a:lnTo>
                    <a:pt x="752" y="1073"/>
                  </a:lnTo>
                  <a:lnTo>
                    <a:pt x="55" y="3862"/>
                  </a:lnTo>
                  <a:lnTo>
                    <a:pt x="1" y="4184"/>
                  </a:lnTo>
                  <a:lnTo>
                    <a:pt x="1" y="4452"/>
                  </a:lnTo>
                  <a:lnTo>
                    <a:pt x="108" y="4721"/>
                  </a:lnTo>
                  <a:lnTo>
                    <a:pt x="215" y="4989"/>
                  </a:lnTo>
                  <a:lnTo>
                    <a:pt x="376" y="5203"/>
                  </a:lnTo>
                  <a:lnTo>
                    <a:pt x="591" y="5364"/>
                  </a:lnTo>
                  <a:lnTo>
                    <a:pt x="805" y="5525"/>
                  </a:lnTo>
                  <a:lnTo>
                    <a:pt x="1074" y="5632"/>
                  </a:lnTo>
                  <a:lnTo>
                    <a:pt x="8690" y="7510"/>
                  </a:lnTo>
                  <a:lnTo>
                    <a:pt x="10084" y="1985"/>
                  </a:lnTo>
                  <a:lnTo>
                    <a:pt x="2468" y="54"/>
                  </a:lnTo>
                  <a:lnTo>
                    <a:pt x="22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g137aa9371db_1_75"/>
            <p:cNvSpPr/>
            <p:nvPr/>
          </p:nvSpPr>
          <p:spPr>
            <a:xfrm>
              <a:off x="3082740" y="2336831"/>
              <a:ext cx="117209" cy="204564"/>
            </a:xfrm>
            <a:custGeom>
              <a:avLst/>
              <a:gdLst/>
              <a:ahLst/>
              <a:cxnLst/>
              <a:rect l="l" t="t" r="r" b="b"/>
              <a:pathLst>
                <a:path w="5901" h="10299" extrusionOk="0">
                  <a:moveTo>
                    <a:pt x="2360" y="1"/>
                  </a:moveTo>
                  <a:lnTo>
                    <a:pt x="1" y="9387"/>
                  </a:lnTo>
                  <a:lnTo>
                    <a:pt x="3540" y="10298"/>
                  </a:lnTo>
                  <a:lnTo>
                    <a:pt x="5900" y="859"/>
                  </a:lnTo>
                  <a:lnTo>
                    <a:pt x="23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g137aa9371db_1_75"/>
            <p:cNvSpPr/>
            <p:nvPr/>
          </p:nvSpPr>
          <p:spPr>
            <a:xfrm>
              <a:off x="3175419" y="2386905"/>
              <a:ext cx="565704" cy="884239"/>
            </a:xfrm>
            <a:custGeom>
              <a:avLst/>
              <a:gdLst/>
              <a:ahLst/>
              <a:cxnLst/>
              <a:rect l="l" t="t" r="r" b="b"/>
              <a:pathLst>
                <a:path w="28481" h="44518" extrusionOk="0">
                  <a:moveTo>
                    <a:pt x="4238" y="0"/>
                  </a:moveTo>
                  <a:lnTo>
                    <a:pt x="1" y="9279"/>
                  </a:lnTo>
                  <a:lnTo>
                    <a:pt x="698" y="9279"/>
                  </a:lnTo>
                  <a:lnTo>
                    <a:pt x="1502" y="9333"/>
                  </a:lnTo>
                  <a:lnTo>
                    <a:pt x="2575" y="9440"/>
                  </a:lnTo>
                  <a:lnTo>
                    <a:pt x="3862" y="9655"/>
                  </a:lnTo>
                  <a:lnTo>
                    <a:pt x="5311" y="9869"/>
                  </a:lnTo>
                  <a:lnTo>
                    <a:pt x="6812" y="10245"/>
                  </a:lnTo>
                  <a:lnTo>
                    <a:pt x="8421" y="10727"/>
                  </a:lnTo>
                  <a:lnTo>
                    <a:pt x="9226" y="10995"/>
                  </a:lnTo>
                  <a:lnTo>
                    <a:pt x="10030" y="11317"/>
                  </a:lnTo>
                  <a:lnTo>
                    <a:pt x="10781" y="11693"/>
                  </a:lnTo>
                  <a:lnTo>
                    <a:pt x="11586" y="12068"/>
                  </a:lnTo>
                  <a:lnTo>
                    <a:pt x="12337" y="12497"/>
                  </a:lnTo>
                  <a:lnTo>
                    <a:pt x="13034" y="12980"/>
                  </a:lnTo>
                  <a:lnTo>
                    <a:pt x="13731" y="13516"/>
                  </a:lnTo>
                  <a:lnTo>
                    <a:pt x="14428" y="14053"/>
                  </a:lnTo>
                  <a:lnTo>
                    <a:pt x="15018" y="14696"/>
                  </a:lnTo>
                  <a:lnTo>
                    <a:pt x="15555" y="15340"/>
                  </a:lnTo>
                  <a:lnTo>
                    <a:pt x="16091" y="16091"/>
                  </a:lnTo>
                  <a:lnTo>
                    <a:pt x="16520" y="16842"/>
                  </a:lnTo>
                  <a:lnTo>
                    <a:pt x="16896" y="17700"/>
                  </a:lnTo>
                  <a:lnTo>
                    <a:pt x="17217" y="18558"/>
                  </a:lnTo>
                  <a:lnTo>
                    <a:pt x="17432" y="19523"/>
                  </a:lnTo>
                  <a:lnTo>
                    <a:pt x="17539" y="20542"/>
                  </a:lnTo>
                  <a:lnTo>
                    <a:pt x="17646" y="21883"/>
                  </a:lnTo>
                  <a:lnTo>
                    <a:pt x="17593" y="23117"/>
                  </a:lnTo>
                  <a:lnTo>
                    <a:pt x="17486" y="24297"/>
                  </a:lnTo>
                  <a:lnTo>
                    <a:pt x="17325" y="25370"/>
                  </a:lnTo>
                  <a:lnTo>
                    <a:pt x="17056" y="26389"/>
                  </a:lnTo>
                  <a:lnTo>
                    <a:pt x="16735" y="27354"/>
                  </a:lnTo>
                  <a:lnTo>
                    <a:pt x="16359" y="28266"/>
                  </a:lnTo>
                  <a:lnTo>
                    <a:pt x="15877" y="29070"/>
                  </a:lnTo>
                  <a:lnTo>
                    <a:pt x="15394" y="29821"/>
                  </a:lnTo>
                  <a:lnTo>
                    <a:pt x="14857" y="30518"/>
                  </a:lnTo>
                  <a:lnTo>
                    <a:pt x="14321" y="31162"/>
                  </a:lnTo>
                  <a:lnTo>
                    <a:pt x="13677" y="31752"/>
                  </a:lnTo>
                  <a:lnTo>
                    <a:pt x="13034" y="32288"/>
                  </a:lnTo>
                  <a:lnTo>
                    <a:pt x="12390" y="32771"/>
                  </a:lnTo>
                  <a:lnTo>
                    <a:pt x="11747" y="33200"/>
                  </a:lnTo>
                  <a:lnTo>
                    <a:pt x="11049" y="33629"/>
                  </a:lnTo>
                  <a:lnTo>
                    <a:pt x="10352" y="33951"/>
                  </a:lnTo>
                  <a:lnTo>
                    <a:pt x="9655" y="34273"/>
                  </a:lnTo>
                  <a:lnTo>
                    <a:pt x="8368" y="34756"/>
                  </a:lnTo>
                  <a:lnTo>
                    <a:pt x="7080" y="35131"/>
                  </a:lnTo>
                  <a:lnTo>
                    <a:pt x="5954" y="35399"/>
                  </a:lnTo>
                  <a:lnTo>
                    <a:pt x="4989" y="35560"/>
                  </a:lnTo>
                  <a:lnTo>
                    <a:pt x="4238" y="35667"/>
                  </a:lnTo>
                  <a:lnTo>
                    <a:pt x="3594" y="35721"/>
                  </a:lnTo>
                  <a:lnTo>
                    <a:pt x="3594" y="44517"/>
                  </a:lnTo>
                  <a:lnTo>
                    <a:pt x="5257" y="44517"/>
                  </a:lnTo>
                  <a:lnTo>
                    <a:pt x="6920" y="44410"/>
                  </a:lnTo>
                  <a:lnTo>
                    <a:pt x="8475" y="44249"/>
                  </a:lnTo>
                  <a:lnTo>
                    <a:pt x="10030" y="44034"/>
                  </a:lnTo>
                  <a:lnTo>
                    <a:pt x="11478" y="43713"/>
                  </a:lnTo>
                  <a:lnTo>
                    <a:pt x="12927" y="43337"/>
                  </a:lnTo>
                  <a:lnTo>
                    <a:pt x="14267" y="42908"/>
                  </a:lnTo>
                  <a:lnTo>
                    <a:pt x="15608" y="42372"/>
                  </a:lnTo>
                  <a:lnTo>
                    <a:pt x="16842" y="41835"/>
                  </a:lnTo>
                  <a:lnTo>
                    <a:pt x="18076" y="41192"/>
                  </a:lnTo>
                  <a:lnTo>
                    <a:pt x="19202" y="40494"/>
                  </a:lnTo>
                  <a:lnTo>
                    <a:pt x="20275" y="39744"/>
                  </a:lnTo>
                  <a:lnTo>
                    <a:pt x="21294" y="38993"/>
                  </a:lnTo>
                  <a:lnTo>
                    <a:pt x="22259" y="38135"/>
                  </a:lnTo>
                  <a:lnTo>
                    <a:pt x="23171" y="37223"/>
                  </a:lnTo>
                  <a:lnTo>
                    <a:pt x="23975" y="36257"/>
                  </a:lnTo>
                  <a:lnTo>
                    <a:pt x="24726" y="35238"/>
                  </a:lnTo>
                  <a:lnTo>
                    <a:pt x="25423" y="34219"/>
                  </a:lnTo>
                  <a:lnTo>
                    <a:pt x="26067" y="33147"/>
                  </a:lnTo>
                  <a:lnTo>
                    <a:pt x="26603" y="31967"/>
                  </a:lnTo>
                  <a:lnTo>
                    <a:pt x="27086" y="30840"/>
                  </a:lnTo>
                  <a:lnTo>
                    <a:pt x="27515" y="29607"/>
                  </a:lnTo>
                  <a:lnTo>
                    <a:pt x="27837" y="28373"/>
                  </a:lnTo>
                  <a:lnTo>
                    <a:pt x="28105" y="27086"/>
                  </a:lnTo>
                  <a:lnTo>
                    <a:pt x="28320" y="25745"/>
                  </a:lnTo>
                  <a:lnTo>
                    <a:pt x="28427" y="24404"/>
                  </a:lnTo>
                  <a:lnTo>
                    <a:pt x="28481" y="23063"/>
                  </a:lnTo>
                  <a:lnTo>
                    <a:pt x="28427" y="21669"/>
                  </a:lnTo>
                  <a:lnTo>
                    <a:pt x="28320" y="20221"/>
                  </a:lnTo>
                  <a:lnTo>
                    <a:pt x="28105" y="18772"/>
                  </a:lnTo>
                  <a:lnTo>
                    <a:pt x="27837" y="17324"/>
                  </a:lnTo>
                  <a:lnTo>
                    <a:pt x="27462" y="15823"/>
                  </a:lnTo>
                  <a:lnTo>
                    <a:pt x="27086" y="14535"/>
                  </a:lnTo>
                  <a:lnTo>
                    <a:pt x="26550" y="13302"/>
                  </a:lnTo>
                  <a:lnTo>
                    <a:pt x="26013" y="12175"/>
                  </a:lnTo>
                  <a:lnTo>
                    <a:pt x="25370" y="11103"/>
                  </a:lnTo>
                  <a:lnTo>
                    <a:pt x="24673" y="10084"/>
                  </a:lnTo>
                  <a:lnTo>
                    <a:pt x="23922" y="9118"/>
                  </a:lnTo>
                  <a:lnTo>
                    <a:pt x="23064" y="8206"/>
                  </a:lnTo>
                  <a:lnTo>
                    <a:pt x="22205" y="7402"/>
                  </a:lnTo>
                  <a:lnTo>
                    <a:pt x="21294" y="6597"/>
                  </a:lnTo>
                  <a:lnTo>
                    <a:pt x="20382" y="5900"/>
                  </a:lnTo>
                  <a:lnTo>
                    <a:pt x="19416" y="5203"/>
                  </a:lnTo>
                  <a:lnTo>
                    <a:pt x="18451" y="4613"/>
                  </a:lnTo>
                  <a:lnTo>
                    <a:pt x="17432" y="4023"/>
                  </a:lnTo>
                  <a:lnTo>
                    <a:pt x="16413" y="3487"/>
                  </a:lnTo>
                  <a:lnTo>
                    <a:pt x="15394" y="3058"/>
                  </a:lnTo>
                  <a:lnTo>
                    <a:pt x="14428" y="2629"/>
                  </a:lnTo>
                  <a:lnTo>
                    <a:pt x="12444" y="1878"/>
                  </a:lnTo>
                  <a:lnTo>
                    <a:pt x="10567" y="1288"/>
                  </a:lnTo>
                  <a:lnTo>
                    <a:pt x="8850" y="805"/>
                  </a:lnTo>
                  <a:lnTo>
                    <a:pt x="7295" y="483"/>
                  </a:lnTo>
                  <a:lnTo>
                    <a:pt x="6061" y="215"/>
                  </a:lnTo>
                  <a:lnTo>
                    <a:pt x="5042" y="108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g137aa9371db_1_75"/>
            <p:cNvSpPr/>
            <p:nvPr/>
          </p:nvSpPr>
          <p:spPr>
            <a:xfrm>
              <a:off x="3112574" y="2335759"/>
              <a:ext cx="171533" cy="280200"/>
            </a:xfrm>
            <a:custGeom>
              <a:avLst/>
              <a:gdLst/>
              <a:ahLst/>
              <a:cxnLst/>
              <a:rect l="l" t="t" r="r" b="b"/>
              <a:pathLst>
                <a:path w="8636" h="14107" extrusionOk="0">
                  <a:moveTo>
                    <a:pt x="2843" y="1"/>
                  </a:moveTo>
                  <a:lnTo>
                    <a:pt x="0" y="12820"/>
                  </a:lnTo>
                  <a:lnTo>
                    <a:pt x="5793" y="14107"/>
                  </a:lnTo>
                  <a:lnTo>
                    <a:pt x="8635" y="1235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g137aa9371db_1_75"/>
            <p:cNvSpPr/>
            <p:nvPr/>
          </p:nvSpPr>
          <p:spPr>
            <a:xfrm>
              <a:off x="3118969" y="2564813"/>
              <a:ext cx="113991" cy="25583"/>
            </a:xfrm>
            <a:custGeom>
              <a:avLst/>
              <a:gdLst/>
              <a:ahLst/>
              <a:cxnLst/>
              <a:rect l="l" t="t" r="r" b="b"/>
              <a:pathLst>
                <a:path w="5739" h="1288" extrusionOk="0">
                  <a:moveTo>
                    <a:pt x="0" y="0"/>
                  </a:moveTo>
                  <a:lnTo>
                    <a:pt x="1395" y="429"/>
                  </a:lnTo>
                  <a:lnTo>
                    <a:pt x="2843" y="751"/>
                  </a:lnTo>
                  <a:lnTo>
                    <a:pt x="4881" y="1180"/>
                  </a:lnTo>
                  <a:lnTo>
                    <a:pt x="5471" y="1234"/>
                  </a:lnTo>
                  <a:lnTo>
                    <a:pt x="5632" y="1288"/>
                  </a:lnTo>
                  <a:lnTo>
                    <a:pt x="5739" y="1234"/>
                  </a:lnTo>
                  <a:lnTo>
                    <a:pt x="5471" y="1180"/>
                  </a:lnTo>
                  <a:lnTo>
                    <a:pt x="4881" y="1019"/>
                  </a:lnTo>
                  <a:lnTo>
                    <a:pt x="2896" y="537"/>
                  </a:lnTo>
                  <a:lnTo>
                    <a:pt x="1448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g137aa9371db_1_75"/>
            <p:cNvSpPr/>
            <p:nvPr/>
          </p:nvSpPr>
          <p:spPr>
            <a:xfrm>
              <a:off x="3129616" y="2517938"/>
              <a:ext cx="112938" cy="25583"/>
            </a:xfrm>
            <a:custGeom>
              <a:avLst/>
              <a:gdLst/>
              <a:ahLst/>
              <a:cxnLst/>
              <a:rect l="l" t="t" r="r" b="b"/>
              <a:pathLst>
                <a:path w="5686" h="1288" extrusionOk="0">
                  <a:moveTo>
                    <a:pt x="0" y="0"/>
                  </a:moveTo>
                  <a:lnTo>
                    <a:pt x="698" y="269"/>
                  </a:lnTo>
                  <a:lnTo>
                    <a:pt x="1395" y="483"/>
                  </a:lnTo>
                  <a:lnTo>
                    <a:pt x="2092" y="644"/>
                  </a:lnTo>
                  <a:lnTo>
                    <a:pt x="2789" y="805"/>
                  </a:lnTo>
                  <a:lnTo>
                    <a:pt x="4828" y="1234"/>
                  </a:lnTo>
                  <a:lnTo>
                    <a:pt x="5471" y="1288"/>
                  </a:lnTo>
                  <a:lnTo>
                    <a:pt x="5686" y="1288"/>
                  </a:lnTo>
                  <a:lnTo>
                    <a:pt x="5471" y="1180"/>
                  </a:lnTo>
                  <a:lnTo>
                    <a:pt x="4881" y="1020"/>
                  </a:lnTo>
                  <a:lnTo>
                    <a:pt x="2843" y="537"/>
                  </a:lnTo>
                  <a:lnTo>
                    <a:pt x="1449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g137aa9371db_1_75"/>
            <p:cNvSpPr/>
            <p:nvPr/>
          </p:nvSpPr>
          <p:spPr>
            <a:xfrm>
              <a:off x="3142407" y="2472135"/>
              <a:ext cx="111866" cy="25583"/>
            </a:xfrm>
            <a:custGeom>
              <a:avLst/>
              <a:gdLst/>
              <a:ahLst/>
              <a:cxnLst/>
              <a:rect l="l" t="t" r="r" b="b"/>
              <a:pathLst>
                <a:path w="5632" h="1288" extrusionOk="0">
                  <a:moveTo>
                    <a:pt x="0" y="0"/>
                  </a:moveTo>
                  <a:lnTo>
                    <a:pt x="1395" y="429"/>
                  </a:lnTo>
                  <a:lnTo>
                    <a:pt x="2789" y="751"/>
                  </a:lnTo>
                  <a:lnTo>
                    <a:pt x="3915" y="1019"/>
                  </a:lnTo>
                  <a:lnTo>
                    <a:pt x="4827" y="1180"/>
                  </a:lnTo>
                  <a:lnTo>
                    <a:pt x="5417" y="1287"/>
                  </a:lnTo>
                  <a:lnTo>
                    <a:pt x="5578" y="1287"/>
                  </a:lnTo>
                  <a:lnTo>
                    <a:pt x="5632" y="1234"/>
                  </a:lnTo>
                  <a:lnTo>
                    <a:pt x="5471" y="1180"/>
                  </a:lnTo>
                  <a:lnTo>
                    <a:pt x="4827" y="1019"/>
                  </a:lnTo>
                  <a:lnTo>
                    <a:pt x="2843" y="537"/>
                  </a:lnTo>
                  <a:lnTo>
                    <a:pt x="1448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g137aa9371db_1_75"/>
            <p:cNvSpPr/>
            <p:nvPr/>
          </p:nvSpPr>
          <p:spPr>
            <a:xfrm>
              <a:off x="3149856" y="2426312"/>
              <a:ext cx="112938" cy="25603"/>
            </a:xfrm>
            <a:custGeom>
              <a:avLst/>
              <a:gdLst/>
              <a:ahLst/>
              <a:cxnLst/>
              <a:rect l="l" t="t" r="r" b="b"/>
              <a:pathLst>
                <a:path w="5686" h="1289" extrusionOk="0">
                  <a:moveTo>
                    <a:pt x="1" y="1"/>
                  </a:moveTo>
                  <a:lnTo>
                    <a:pt x="698" y="269"/>
                  </a:lnTo>
                  <a:lnTo>
                    <a:pt x="1395" y="430"/>
                  </a:lnTo>
                  <a:lnTo>
                    <a:pt x="2092" y="645"/>
                  </a:lnTo>
                  <a:lnTo>
                    <a:pt x="2843" y="805"/>
                  </a:lnTo>
                  <a:lnTo>
                    <a:pt x="4828" y="1181"/>
                  </a:lnTo>
                  <a:lnTo>
                    <a:pt x="5471" y="1288"/>
                  </a:lnTo>
                  <a:lnTo>
                    <a:pt x="5632" y="1288"/>
                  </a:lnTo>
                  <a:lnTo>
                    <a:pt x="5686" y="1234"/>
                  </a:lnTo>
                  <a:lnTo>
                    <a:pt x="5471" y="1181"/>
                  </a:lnTo>
                  <a:lnTo>
                    <a:pt x="4881" y="1020"/>
                  </a:lnTo>
                  <a:lnTo>
                    <a:pt x="2897" y="537"/>
                  </a:lnTo>
                  <a:lnTo>
                    <a:pt x="1449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g137aa9371db_1_75"/>
            <p:cNvSpPr/>
            <p:nvPr/>
          </p:nvSpPr>
          <p:spPr>
            <a:xfrm>
              <a:off x="3161575" y="2383707"/>
              <a:ext cx="112938" cy="24530"/>
            </a:xfrm>
            <a:custGeom>
              <a:avLst/>
              <a:gdLst/>
              <a:ahLst/>
              <a:cxnLst/>
              <a:rect l="l" t="t" r="r" b="b"/>
              <a:pathLst>
                <a:path w="5686" h="1235" extrusionOk="0">
                  <a:moveTo>
                    <a:pt x="0" y="1"/>
                  </a:moveTo>
                  <a:lnTo>
                    <a:pt x="1395" y="430"/>
                  </a:lnTo>
                  <a:lnTo>
                    <a:pt x="2843" y="751"/>
                  </a:lnTo>
                  <a:lnTo>
                    <a:pt x="3916" y="1020"/>
                  </a:lnTo>
                  <a:lnTo>
                    <a:pt x="4828" y="1180"/>
                  </a:lnTo>
                  <a:lnTo>
                    <a:pt x="5471" y="1234"/>
                  </a:lnTo>
                  <a:lnTo>
                    <a:pt x="5686" y="1234"/>
                  </a:lnTo>
                  <a:lnTo>
                    <a:pt x="5471" y="1127"/>
                  </a:lnTo>
                  <a:lnTo>
                    <a:pt x="4881" y="966"/>
                  </a:lnTo>
                  <a:lnTo>
                    <a:pt x="2897" y="537"/>
                  </a:lnTo>
                  <a:lnTo>
                    <a:pt x="1449" y="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g137aa9371db_1_75"/>
            <p:cNvSpPr/>
            <p:nvPr/>
          </p:nvSpPr>
          <p:spPr>
            <a:xfrm>
              <a:off x="3291535" y="3091070"/>
              <a:ext cx="21332" cy="177928"/>
            </a:xfrm>
            <a:custGeom>
              <a:avLst/>
              <a:gdLst/>
              <a:ahLst/>
              <a:cxnLst/>
              <a:rect l="l" t="t" r="r" b="b"/>
              <a:pathLst>
                <a:path w="1074" h="8958" extrusionOk="0">
                  <a:moveTo>
                    <a:pt x="55" y="1"/>
                  </a:moveTo>
                  <a:lnTo>
                    <a:pt x="1" y="698"/>
                  </a:lnTo>
                  <a:lnTo>
                    <a:pt x="55" y="1342"/>
                  </a:lnTo>
                  <a:lnTo>
                    <a:pt x="108" y="2790"/>
                  </a:lnTo>
                  <a:lnTo>
                    <a:pt x="269" y="4506"/>
                  </a:lnTo>
                  <a:lnTo>
                    <a:pt x="537" y="6276"/>
                  </a:lnTo>
                  <a:lnTo>
                    <a:pt x="752" y="7671"/>
                  </a:lnTo>
                  <a:lnTo>
                    <a:pt x="913" y="8314"/>
                  </a:lnTo>
                  <a:lnTo>
                    <a:pt x="1074" y="8958"/>
                  </a:lnTo>
                  <a:lnTo>
                    <a:pt x="1020" y="8314"/>
                  </a:lnTo>
                  <a:lnTo>
                    <a:pt x="913" y="7617"/>
                  </a:lnTo>
                  <a:lnTo>
                    <a:pt x="537" y="4506"/>
                  </a:lnTo>
                  <a:lnTo>
                    <a:pt x="215" y="1342"/>
                  </a:lnTo>
                  <a:lnTo>
                    <a:pt x="162" y="69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137aa9371db_1_75"/>
            <p:cNvSpPr/>
            <p:nvPr/>
          </p:nvSpPr>
          <p:spPr>
            <a:xfrm>
              <a:off x="3356525" y="3071903"/>
              <a:ext cx="50093" cy="182179"/>
            </a:xfrm>
            <a:custGeom>
              <a:avLst/>
              <a:gdLst/>
              <a:ahLst/>
              <a:cxnLst/>
              <a:rect l="l" t="t" r="r" b="b"/>
              <a:pathLst>
                <a:path w="2522" h="9172" extrusionOk="0">
                  <a:moveTo>
                    <a:pt x="1" y="0"/>
                  </a:moveTo>
                  <a:lnTo>
                    <a:pt x="483" y="2360"/>
                  </a:lnTo>
                  <a:lnTo>
                    <a:pt x="1127" y="4613"/>
                  </a:lnTo>
                  <a:lnTo>
                    <a:pt x="1771" y="6919"/>
                  </a:lnTo>
                  <a:lnTo>
                    <a:pt x="2521" y="9172"/>
                  </a:lnTo>
                  <a:lnTo>
                    <a:pt x="2039" y="6866"/>
                  </a:lnTo>
                  <a:lnTo>
                    <a:pt x="1395" y="4559"/>
                  </a:lnTo>
                  <a:lnTo>
                    <a:pt x="751" y="23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137aa9371db_1_75"/>
            <p:cNvSpPr/>
            <p:nvPr/>
          </p:nvSpPr>
          <p:spPr>
            <a:xfrm>
              <a:off x="3356525" y="3071903"/>
              <a:ext cx="50093" cy="182179"/>
            </a:xfrm>
            <a:custGeom>
              <a:avLst/>
              <a:gdLst/>
              <a:ahLst/>
              <a:cxnLst/>
              <a:rect l="l" t="t" r="r" b="b"/>
              <a:pathLst>
                <a:path w="2522" h="9172" fill="none" extrusionOk="0">
                  <a:moveTo>
                    <a:pt x="2521" y="9172"/>
                  </a:moveTo>
                  <a:lnTo>
                    <a:pt x="2521" y="9172"/>
                  </a:lnTo>
                  <a:lnTo>
                    <a:pt x="1771" y="6919"/>
                  </a:lnTo>
                  <a:lnTo>
                    <a:pt x="1127" y="4613"/>
                  </a:lnTo>
                  <a:lnTo>
                    <a:pt x="1127" y="4613"/>
                  </a:lnTo>
                  <a:lnTo>
                    <a:pt x="483" y="2360"/>
                  </a:lnTo>
                  <a:lnTo>
                    <a:pt x="1" y="0"/>
                  </a:lnTo>
                  <a:lnTo>
                    <a:pt x="1" y="0"/>
                  </a:lnTo>
                  <a:lnTo>
                    <a:pt x="751" y="2307"/>
                  </a:lnTo>
                  <a:lnTo>
                    <a:pt x="1395" y="4559"/>
                  </a:lnTo>
                  <a:lnTo>
                    <a:pt x="1395" y="4559"/>
                  </a:lnTo>
                  <a:lnTo>
                    <a:pt x="2039" y="6866"/>
                  </a:lnTo>
                  <a:lnTo>
                    <a:pt x="2521" y="91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g137aa9371db_1_75"/>
            <p:cNvSpPr/>
            <p:nvPr/>
          </p:nvSpPr>
          <p:spPr>
            <a:xfrm>
              <a:off x="3427911" y="3034621"/>
              <a:ext cx="105470" cy="174730"/>
            </a:xfrm>
            <a:custGeom>
              <a:avLst/>
              <a:gdLst/>
              <a:ahLst/>
              <a:cxnLst/>
              <a:rect l="l" t="t" r="r" b="b"/>
              <a:pathLst>
                <a:path w="5310" h="8797" extrusionOk="0">
                  <a:moveTo>
                    <a:pt x="0" y="0"/>
                  </a:moveTo>
                  <a:lnTo>
                    <a:pt x="376" y="697"/>
                  </a:lnTo>
                  <a:lnTo>
                    <a:pt x="751" y="1341"/>
                  </a:lnTo>
                  <a:lnTo>
                    <a:pt x="2628" y="4398"/>
                  </a:lnTo>
                  <a:lnTo>
                    <a:pt x="4452" y="7509"/>
                  </a:lnTo>
                  <a:lnTo>
                    <a:pt x="4881" y="8153"/>
                  </a:lnTo>
                  <a:lnTo>
                    <a:pt x="5310" y="8796"/>
                  </a:lnTo>
                  <a:lnTo>
                    <a:pt x="4988" y="8099"/>
                  </a:lnTo>
                  <a:lnTo>
                    <a:pt x="4613" y="7455"/>
                  </a:lnTo>
                  <a:lnTo>
                    <a:pt x="3808" y="6007"/>
                  </a:lnTo>
                  <a:lnTo>
                    <a:pt x="2789" y="4291"/>
                  </a:lnTo>
                  <a:lnTo>
                    <a:pt x="1770" y="2575"/>
                  </a:lnTo>
                  <a:lnTo>
                    <a:pt x="912" y="1234"/>
                  </a:lnTo>
                  <a:lnTo>
                    <a:pt x="483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g137aa9371db_1_75"/>
            <p:cNvSpPr/>
            <p:nvPr/>
          </p:nvSpPr>
          <p:spPr>
            <a:xfrm>
              <a:off x="3427911" y="3034621"/>
              <a:ext cx="105470" cy="174730"/>
            </a:xfrm>
            <a:custGeom>
              <a:avLst/>
              <a:gdLst/>
              <a:ahLst/>
              <a:cxnLst/>
              <a:rect l="l" t="t" r="r" b="b"/>
              <a:pathLst>
                <a:path w="5310" h="8797" fill="none" extrusionOk="0">
                  <a:moveTo>
                    <a:pt x="5310" y="8796"/>
                  </a:moveTo>
                  <a:lnTo>
                    <a:pt x="5310" y="8796"/>
                  </a:lnTo>
                  <a:lnTo>
                    <a:pt x="4881" y="8153"/>
                  </a:lnTo>
                  <a:lnTo>
                    <a:pt x="4452" y="7509"/>
                  </a:lnTo>
                  <a:lnTo>
                    <a:pt x="4452" y="7509"/>
                  </a:lnTo>
                  <a:lnTo>
                    <a:pt x="2628" y="4398"/>
                  </a:lnTo>
                  <a:lnTo>
                    <a:pt x="751" y="1341"/>
                  </a:lnTo>
                  <a:lnTo>
                    <a:pt x="751" y="1341"/>
                  </a:lnTo>
                  <a:lnTo>
                    <a:pt x="376" y="697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3" y="590"/>
                  </a:lnTo>
                  <a:lnTo>
                    <a:pt x="912" y="1234"/>
                  </a:lnTo>
                  <a:lnTo>
                    <a:pt x="912" y="1234"/>
                  </a:lnTo>
                  <a:lnTo>
                    <a:pt x="1770" y="2575"/>
                  </a:lnTo>
                  <a:lnTo>
                    <a:pt x="2789" y="4291"/>
                  </a:lnTo>
                  <a:lnTo>
                    <a:pt x="2789" y="4291"/>
                  </a:lnTo>
                  <a:lnTo>
                    <a:pt x="3808" y="6007"/>
                  </a:lnTo>
                  <a:lnTo>
                    <a:pt x="4613" y="7455"/>
                  </a:lnTo>
                  <a:lnTo>
                    <a:pt x="4613" y="7455"/>
                  </a:lnTo>
                  <a:lnTo>
                    <a:pt x="4988" y="8099"/>
                  </a:lnTo>
                  <a:lnTo>
                    <a:pt x="5310" y="87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g137aa9371db_1_75"/>
            <p:cNvSpPr/>
            <p:nvPr/>
          </p:nvSpPr>
          <p:spPr>
            <a:xfrm>
              <a:off x="3474766" y="2987745"/>
              <a:ext cx="164084" cy="136376"/>
            </a:xfrm>
            <a:custGeom>
              <a:avLst/>
              <a:gdLst/>
              <a:ahLst/>
              <a:cxnLst/>
              <a:rect l="l" t="t" r="r" b="b"/>
              <a:pathLst>
                <a:path w="8261" h="6866" extrusionOk="0">
                  <a:moveTo>
                    <a:pt x="1" y="0"/>
                  </a:moveTo>
                  <a:lnTo>
                    <a:pt x="269" y="268"/>
                  </a:lnTo>
                  <a:lnTo>
                    <a:pt x="1127" y="1073"/>
                  </a:lnTo>
                  <a:lnTo>
                    <a:pt x="4077" y="3540"/>
                  </a:lnTo>
                  <a:lnTo>
                    <a:pt x="7027" y="5900"/>
                  </a:lnTo>
                  <a:lnTo>
                    <a:pt x="7939" y="6651"/>
                  </a:lnTo>
                  <a:lnTo>
                    <a:pt x="8261" y="6865"/>
                  </a:lnTo>
                  <a:lnTo>
                    <a:pt x="7993" y="6544"/>
                  </a:lnTo>
                  <a:lnTo>
                    <a:pt x="7134" y="5793"/>
                  </a:lnTo>
                  <a:lnTo>
                    <a:pt x="4184" y="3326"/>
                  </a:lnTo>
                  <a:lnTo>
                    <a:pt x="1235" y="912"/>
                  </a:lnTo>
                  <a:lnTo>
                    <a:pt x="323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g137aa9371db_1_75"/>
            <p:cNvSpPr/>
            <p:nvPr/>
          </p:nvSpPr>
          <p:spPr>
            <a:xfrm>
              <a:off x="3474766" y="2987745"/>
              <a:ext cx="164084" cy="136376"/>
            </a:xfrm>
            <a:custGeom>
              <a:avLst/>
              <a:gdLst/>
              <a:ahLst/>
              <a:cxnLst/>
              <a:rect l="l" t="t" r="r" b="b"/>
              <a:pathLst>
                <a:path w="8261" h="6866" fill="none" extrusionOk="0">
                  <a:moveTo>
                    <a:pt x="8261" y="6865"/>
                  </a:moveTo>
                  <a:lnTo>
                    <a:pt x="8261" y="6865"/>
                  </a:lnTo>
                  <a:lnTo>
                    <a:pt x="7939" y="6651"/>
                  </a:lnTo>
                  <a:lnTo>
                    <a:pt x="7027" y="5900"/>
                  </a:lnTo>
                  <a:lnTo>
                    <a:pt x="4077" y="3540"/>
                  </a:lnTo>
                  <a:lnTo>
                    <a:pt x="4077" y="3540"/>
                  </a:lnTo>
                  <a:lnTo>
                    <a:pt x="1127" y="1073"/>
                  </a:lnTo>
                  <a:lnTo>
                    <a:pt x="269" y="268"/>
                  </a:lnTo>
                  <a:lnTo>
                    <a:pt x="1" y="0"/>
                  </a:lnTo>
                  <a:lnTo>
                    <a:pt x="1" y="0"/>
                  </a:lnTo>
                  <a:lnTo>
                    <a:pt x="323" y="215"/>
                  </a:lnTo>
                  <a:lnTo>
                    <a:pt x="1235" y="912"/>
                  </a:lnTo>
                  <a:lnTo>
                    <a:pt x="4184" y="3326"/>
                  </a:lnTo>
                  <a:lnTo>
                    <a:pt x="4184" y="3326"/>
                  </a:lnTo>
                  <a:lnTo>
                    <a:pt x="7134" y="5793"/>
                  </a:lnTo>
                  <a:lnTo>
                    <a:pt x="7993" y="6544"/>
                  </a:lnTo>
                  <a:lnTo>
                    <a:pt x="8261" y="68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g137aa9371db_1_75"/>
            <p:cNvSpPr/>
            <p:nvPr/>
          </p:nvSpPr>
          <p:spPr>
            <a:xfrm>
              <a:off x="3510996" y="2925953"/>
              <a:ext cx="197096" cy="82052"/>
            </a:xfrm>
            <a:custGeom>
              <a:avLst/>
              <a:gdLst/>
              <a:ahLst/>
              <a:cxnLst/>
              <a:rect l="l" t="t" r="r" b="b"/>
              <a:pathLst>
                <a:path w="9923" h="4131" extrusionOk="0">
                  <a:moveTo>
                    <a:pt x="1" y="0"/>
                  </a:moveTo>
                  <a:lnTo>
                    <a:pt x="376" y="215"/>
                  </a:lnTo>
                  <a:lnTo>
                    <a:pt x="1395" y="698"/>
                  </a:lnTo>
                  <a:lnTo>
                    <a:pt x="4881" y="2146"/>
                  </a:lnTo>
                  <a:lnTo>
                    <a:pt x="8421" y="3594"/>
                  </a:lnTo>
                  <a:lnTo>
                    <a:pt x="9494" y="3969"/>
                  </a:lnTo>
                  <a:lnTo>
                    <a:pt x="9923" y="4130"/>
                  </a:lnTo>
                  <a:lnTo>
                    <a:pt x="9816" y="4023"/>
                  </a:lnTo>
                  <a:lnTo>
                    <a:pt x="9547" y="3916"/>
                  </a:lnTo>
                  <a:lnTo>
                    <a:pt x="8475" y="3433"/>
                  </a:lnTo>
                  <a:lnTo>
                    <a:pt x="4989" y="1931"/>
                  </a:lnTo>
                  <a:lnTo>
                    <a:pt x="1449" y="537"/>
                  </a:lnTo>
                  <a:lnTo>
                    <a:pt x="376" y="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g137aa9371db_1_75"/>
            <p:cNvSpPr/>
            <p:nvPr/>
          </p:nvSpPr>
          <p:spPr>
            <a:xfrm>
              <a:off x="3510996" y="2925953"/>
              <a:ext cx="197096" cy="82052"/>
            </a:xfrm>
            <a:custGeom>
              <a:avLst/>
              <a:gdLst/>
              <a:ahLst/>
              <a:cxnLst/>
              <a:rect l="l" t="t" r="r" b="b"/>
              <a:pathLst>
                <a:path w="9923" h="4131" fill="none" extrusionOk="0">
                  <a:moveTo>
                    <a:pt x="9923" y="4130"/>
                  </a:moveTo>
                  <a:lnTo>
                    <a:pt x="9923" y="4130"/>
                  </a:lnTo>
                  <a:lnTo>
                    <a:pt x="9494" y="3969"/>
                  </a:lnTo>
                  <a:lnTo>
                    <a:pt x="8421" y="3594"/>
                  </a:lnTo>
                  <a:lnTo>
                    <a:pt x="4881" y="2146"/>
                  </a:lnTo>
                  <a:lnTo>
                    <a:pt x="4881" y="2146"/>
                  </a:lnTo>
                  <a:lnTo>
                    <a:pt x="1395" y="698"/>
                  </a:lnTo>
                  <a:lnTo>
                    <a:pt x="376" y="215"/>
                  </a:lnTo>
                  <a:lnTo>
                    <a:pt x="1" y="0"/>
                  </a:lnTo>
                  <a:lnTo>
                    <a:pt x="1" y="0"/>
                  </a:lnTo>
                  <a:lnTo>
                    <a:pt x="376" y="108"/>
                  </a:lnTo>
                  <a:lnTo>
                    <a:pt x="1449" y="537"/>
                  </a:lnTo>
                  <a:lnTo>
                    <a:pt x="4989" y="1931"/>
                  </a:lnTo>
                  <a:lnTo>
                    <a:pt x="4989" y="1931"/>
                  </a:lnTo>
                  <a:lnTo>
                    <a:pt x="8475" y="3433"/>
                  </a:lnTo>
                  <a:lnTo>
                    <a:pt x="9547" y="3916"/>
                  </a:lnTo>
                  <a:lnTo>
                    <a:pt x="9816" y="4023"/>
                  </a:lnTo>
                  <a:lnTo>
                    <a:pt x="9923" y="41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g137aa9371db_1_75"/>
            <p:cNvSpPr/>
            <p:nvPr/>
          </p:nvSpPr>
          <p:spPr>
            <a:xfrm>
              <a:off x="3524840" y="2854567"/>
              <a:ext cx="216283" cy="26655"/>
            </a:xfrm>
            <a:custGeom>
              <a:avLst/>
              <a:gdLst/>
              <a:ahLst/>
              <a:cxnLst/>
              <a:rect l="l" t="t" r="r" b="b"/>
              <a:pathLst>
                <a:path w="10889" h="1342" extrusionOk="0">
                  <a:moveTo>
                    <a:pt x="1" y="1"/>
                  </a:moveTo>
                  <a:lnTo>
                    <a:pt x="805" y="162"/>
                  </a:lnTo>
                  <a:lnTo>
                    <a:pt x="1556" y="216"/>
                  </a:lnTo>
                  <a:lnTo>
                    <a:pt x="5418" y="698"/>
                  </a:lnTo>
                  <a:lnTo>
                    <a:pt x="9280" y="1181"/>
                  </a:lnTo>
                  <a:lnTo>
                    <a:pt x="10084" y="1288"/>
                  </a:lnTo>
                  <a:lnTo>
                    <a:pt x="10889" y="1342"/>
                  </a:lnTo>
                  <a:lnTo>
                    <a:pt x="10084" y="1127"/>
                  </a:lnTo>
                  <a:lnTo>
                    <a:pt x="9333" y="1020"/>
                  </a:lnTo>
                  <a:lnTo>
                    <a:pt x="7563" y="752"/>
                  </a:lnTo>
                  <a:lnTo>
                    <a:pt x="5472" y="430"/>
                  </a:lnTo>
                  <a:lnTo>
                    <a:pt x="3326" y="216"/>
                  </a:lnTo>
                  <a:lnTo>
                    <a:pt x="1610" y="55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g137aa9371db_1_75"/>
            <p:cNvSpPr/>
            <p:nvPr/>
          </p:nvSpPr>
          <p:spPr>
            <a:xfrm>
              <a:off x="3524840" y="2854567"/>
              <a:ext cx="216283" cy="26655"/>
            </a:xfrm>
            <a:custGeom>
              <a:avLst/>
              <a:gdLst/>
              <a:ahLst/>
              <a:cxnLst/>
              <a:rect l="l" t="t" r="r" b="b"/>
              <a:pathLst>
                <a:path w="10889" h="1342" fill="none" extrusionOk="0">
                  <a:moveTo>
                    <a:pt x="10889" y="1342"/>
                  </a:moveTo>
                  <a:lnTo>
                    <a:pt x="10889" y="1342"/>
                  </a:lnTo>
                  <a:lnTo>
                    <a:pt x="10084" y="1288"/>
                  </a:lnTo>
                  <a:lnTo>
                    <a:pt x="9280" y="1181"/>
                  </a:lnTo>
                  <a:lnTo>
                    <a:pt x="5418" y="698"/>
                  </a:lnTo>
                  <a:lnTo>
                    <a:pt x="1556" y="216"/>
                  </a:lnTo>
                  <a:lnTo>
                    <a:pt x="1556" y="216"/>
                  </a:lnTo>
                  <a:lnTo>
                    <a:pt x="805" y="162"/>
                  </a:lnTo>
                  <a:lnTo>
                    <a:pt x="1" y="1"/>
                  </a:lnTo>
                  <a:lnTo>
                    <a:pt x="1" y="1"/>
                  </a:lnTo>
                  <a:lnTo>
                    <a:pt x="805" y="1"/>
                  </a:lnTo>
                  <a:lnTo>
                    <a:pt x="1610" y="55"/>
                  </a:lnTo>
                  <a:lnTo>
                    <a:pt x="1610" y="55"/>
                  </a:lnTo>
                  <a:lnTo>
                    <a:pt x="3326" y="216"/>
                  </a:lnTo>
                  <a:lnTo>
                    <a:pt x="5472" y="430"/>
                  </a:lnTo>
                  <a:lnTo>
                    <a:pt x="5472" y="430"/>
                  </a:lnTo>
                  <a:lnTo>
                    <a:pt x="7563" y="752"/>
                  </a:lnTo>
                  <a:lnTo>
                    <a:pt x="9333" y="1020"/>
                  </a:lnTo>
                  <a:lnTo>
                    <a:pt x="9333" y="1020"/>
                  </a:lnTo>
                  <a:lnTo>
                    <a:pt x="10084" y="1127"/>
                  </a:lnTo>
                  <a:lnTo>
                    <a:pt x="10889" y="13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g137aa9371db_1_75"/>
            <p:cNvSpPr/>
            <p:nvPr/>
          </p:nvSpPr>
          <p:spPr>
            <a:xfrm>
              <a:off x="3524840" y="2750170"/>
              <a:ext cx="200313" cy="42645"/>
            </a:xfrm>
            <a:custGeom>
              <a:avLst/>
              <a:gdLst/>
              <a:ahLst/>
              <a:cxnLst/>
              <a:rect l="l" t="t" r="r" b="b"/>
              <a:pathLst>
                <a:path w="10085" h="2147" extrusionOk="0">
                  <a:moveTo>
                    <a:pt x="10084" y="1"/>
                  </a:moveTo>
                  <a:lnTo>
                    <a:pt x="9333" y="162"/>
                  </a:lnTo>
                  <a:lnTo>
                    <a:pt x="8636" y="323"/>
                  </a:lnTo>
                  <a:lnTo>
                    <a:pt x="5042" y="1127"/>
                  </a:lnTo>
                  <a:lnTo>
                    <a:pt x="3112" y="1503"/>
                  </a:lnTo>
                  <a:lnTo>
                    <a:pt x="1503" y="1824"/>
                  </a:lnTo>
                  <a:lnTo>
                    <a:pt x="752" y="1932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752" y="2093"/>
                  </a:lnTo>
                  <a:lnTo>
                    <a:pt x="1503" y="1985"/>
                  </a:lnTo>
                  <a:lnTo>
                    <a:pt x="3112" y="1771"/>
                  </a:lnTo>
                  <a:lnTo>
                    <a:pt x="5096" y="1395"/>
                  </a:lnTo>
                  <a:lnTo>
                    <a:pt x="7081" y="913"/>
                  </a:lnTo>
                  <a:lnTo>
                    <a:pt x="8690" y="483"/>
                  </a:lnTo>
                  <a:lnTo>
                    <a:pt x="9387" y="269"/>
                  </a:lnTo>
                  <a:lnTo>
                    <a:pt x="100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g137aa9371db_1_75"/>
            <p:cNvSpPr/>
            <p:nvPr/>
          </p:nvSpPr>
          <p:spPr>
            <a:xfrm>
              <a:off x="3524840" y="2750170"/>
              <a:ext cx="200313" cy="42645"/>
            </a:xfrm>
            <a:custGeom>
              <a:avLst/>
              <a:gdLst/>
              <a:ahLst/>
              <a:cxnLst/>
              <a:rect l="l" t="t" r="r" b="b"/>
              <a:pathLst>
                <a:path w="10085" h="2147" fill="none" extrusionOk="0">
                  <a:moveTo>
                    <a:pt x="10084" y="1"/>
                  </a:moveTo>
                  <a:lnTo>
                    <a:pt x="10084" y="1"/>
                  </a:lnTo>
                  <a:lnTo>
                    <a:pt x="9387" y="269"/>
                  </a:lnTo>
                  <a:lnTo>
                    <a:pt x="8690" y="483"/>
                  </a:lnTo>
                  <a:lnTo>
                    <a:pt x="8690" y="483"/>
                  </a:lnTo>
                  <a:lnTo>
                    <a:pt x="7081" y="913"/>
                  </a:lnTo>
                  <a:lnTo>
                    <a:pt x="5096" y="1395"/>
                  </a:lnTo>
                  <a:lnTo>
                    <a:pt x="5096" y="1395"/>
                  </a:lnTo>
                  <a:lnTo>
                    <a:pt x="3112" y="1771"/>
                  </a:lnTo>
                  <a:lnTo>
                    <a:pt x="1503" y="1985"/>
                  </a:lnTo>
                  <a:lnTo>
                    <a:pt x="1503" y="1985"/>
                  </a:lnTo>
                  <a:lnTo>
                    <a:pt x="752" y="2093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752" y="1932"/>
                  </a:lnTo>
                  <a:lnTo>
                    <a:pt x="1503" y="1824"/>
                  </a:lnTo>
                  <a:lnTo>
                    <a:pt x="1503" y="1824"/>
                  </a:lnTo>
                  <a:lnTo>
                    <a:pt x="3112" y="1503"/>
                  </a:lnTo>
                  <a:lnTo>
                    <a:pt x="5042" y="1127"/>
                  </a:lnTo>
                  <a:lnTo>
                    <a:pt x="5042" y="1127"/>
                  </a:lnTo>
                  <a:lnTo>
                    <a:pt x="8636" y="323"/>
                  </a:lnTo>
                  <a:lnTo>
                    <a:pt x="8636" y="323"/>
                  </a:lnTo>
                  <a:lnTo>
                    <a:pt x="9333" y="162"/>
                  </a:lnTo>
                  <a:lnTo>
                    <a:pt x="100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g137aa9371db_1_75"/>
            <p:cNvSpPr/>
            <p:nvPr/>
          </p:nvSpPr>
          <p:spPr>
            <a:xfrm>
              <a:off x="3504600" y="2625533"/>
              <a:ext cx="183251" cy="91646"/>
            </a:xfrm>
            <a:custGeom>
              <a:avLst/>
              <a:gdLst/>
              <a:ahLst/>
              <a:cxnLst/>
              <a:rect l="l" t="t" r="r" b="b"/>
              <a:pathLst>
                <a:path w="9226" h="4614" extrusionOk="0">
                  <a:moveTo>
                    <a:pt x="9226" y="1"/>
                  </a:moveTo>
                  <a:lnTo>
                    <a:pt x="8797" y="108"/>
                  </a:lnTo>
                  <a:lnTo>
                    <a:pt x="7831" y="591"/>
                  </a:lnTo>
                  <a:lnTo>
                    <a:pt x="4560" y="2200"/>
                  </a:lnTo>
                  <a:lnTo>
                    <a:pt x="1288" y="3862"/>
                  </a:lnTo>
                  <a:lnTo>
                    <a:pt x="323" y="4399"/>
                  </a:lnTo>
                  <a:lnTo>
                    <a:pt x="1" y="4613"/>
                  </a:lnTo>
                  <a:lnTo>
                    <a:pt x="376" y="4506"/>
                  </a:lnTo>
                  <a:lnTo>
                    <a:pt x="1395" y="4023"/>
                  </a:lnTo>
                  <a:lnTo>
                    <a:pt x="4667" y="2414"/>
                  </a:lnTo>
                  <a:lnTo>
                    <a:pt x="7885" y="751"/>
                  </a:lnTo>
                  <a:lnTo>
                    <a:pt x="8850" y="215"/>
                  </a:lnTo>
                  <a:lnTo>
                    <a:pt x="92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g137aa9371db_1_75"/>
            <p:cNvSpPr/>
            <p:nvPr/>
          </p:nvSpPr>
          <p:spPr>
            <a:xfrm>
              <a:off x="3455599" y="2523261"/>
              <a:ext cx="153418" cy="132125"/>
            </a:xfrm>
            <a:custGeom>
              <a:avLst/>
              <a:gdLst/>
              <a:ahLst/>
              <a:cxnLst/>
              <a:rect l="l" t="t" r="r" b="b"/>
              <a:pathLst>
                <a:path w="7724" h="6652" extrusionOk="0">
                  <a:moveTo>
                    <a:pt x="7724" y="1"/>
                  </a:moveTo>
                  <a:lnTo>
                    <a:pt x="7402" y="215"/>
                  </a:lnTo>
                  <a:lnTo>
                    <a:pt x="6544" y="912"/>
                  </a:lnTo>
                  <a:lnTo>
                    <a:pt x="3809" y="3219"/>
                  </a:lnTo>
                  <a:lnTo>
                    <a:pt x="1073" y="5632"/>
                  </a:lnTo>
                  <a:lnTo>
                    <a:pt x="269" y="6383"/>
                  </a:lnTo>
                  <a:lnTo>
                    <a:pt x="1" y="6651"/>
                  </a:lnTo>
                  <a:lnTo>
                    <a:pt x="322" y="6437"/>
                  </a:lnTo>
                  <a:lnTo>
                    <a:pt x="1181" y="5740"/>
                  </a:lnTo>
                  <a:lnTo>
                    <a:pt x="3916" y="3433"/>
                  </a:lnTo>
                  <a:lnTo>
                    <a:pt x="6651" y="1073"/>
                  </a:lnTo>
                  <a:lnTo>
                    <a:pt x="7456" y="322"/>
                  </a:lnTo>
                  <a:lnTo>
                    <a:pt x="772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137aa9371db_1_75"/>
            <p:cNvSpPr/>
            <p:nvPr/>
          </p:nvSpPr>
          <p:spPr>
            <a:xfrm>
              <a:off x="3378890" y="2447624"/>
              <a:ext cx="99094" cy="165137"/>
            </a:xfrm>
            <a:custGeom>
              <a:avLst/>
              <a:gdLst/>
              <a:ahLst/>
              <a:cxnLst/>
              <a:rect l="l" t="t" r="r" b="b"/>
              <a:pathLst>
                <a:path w="4989" h="8314" extrusionOk="0">
                  <a:moveTo>
                    <a:pt x="4989" y="1"/>
                  </a:moveTo>
                  <a:lnTo>
                    <a:pt x="3648" y="2039"/>
                  </a:lnTo>
                  <a:lnTo>
                    <a:pt x="2361" y="4077"/>
                  </a:lnTo>
                  <a:lnTo>
                    <a:pt x="645" y="7027"/>
                  </a:lnTo>
                  <a:lnTo>
                    <a:pt x="162" y="7938"/>
                  </a:lnTo>
                  <a:lnTo>
                    <a:pt x="1" y="8314"/>
                  </a:lnTo>
                  <a:lnTo>
                    <a:pt x="1342" y="6276"/>
                  </a:lnTo>
                  <a:lnTo>
                    <a:pt x="2629" y="4238"/>
                  </a:lnTo>
                  <a:lnTo>
                    <a:pt x="4345" y="1288"/>
                  </a:lnTo>
                  <a:lnTo>
                    <a:pt x="4828" y="376"/>
                  </a:lnTo>
                  <a:lnTo>
                    <a:pt x="49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137aa9371db_1_75"/>
            <p:cNvSpPr/>
            <p:nvPr/>
          </p:nvSpPr>
          <p:spPr>
            <a:xfrm>
              <a:off x="3299003" y="2400749"/>
              <a:ext cx="61812" cy="185397"/>
            </a:xfrm>
            <a:custGeom>
              <a:avLst/>
              <a:gdLst/>
              <a:ahLst/>
              <a:cxnLst/>
              <a:rect l="l" t="t" r="r" b="b"/>
              <a:pathLst>
                <a:path w="3112" h="9334" extrusionOk="0">
                  <a:moveTo>
                    <a:pt x="3111" y="1"/>
                  </a:moveTo>
                  <a:lnTo>
                    <a:pt x="2199" y="2253"/>
                  </a:lnTo>
                  <a:lnTo>
                    <a:pt x="1448" y="4613"/>
                  </a:lnTo>
                  <a:lnTo>
                    <a:pt x="1019" y="5793"/>
                  </a:lnTo>
                  <a:lnTo>
                    <a:pt x="644" y="6920"/>
                  </a:lnTo>
                  <a:lnTo>
                    <a:pt x="0" y="9333"/>
                  </a:lnTo>
                  <a:lnTo>
                    <a:pt x="0" y="9333"/>
                  </a:lnTo>
                  <a:lnTo>
                    <a:pt x="161" y="8958"/>
                  </a:lnTo>
                  <a:lnTo>
                    <a:pt x="537" y="7992"/>
                  </a:lnTo>
                  <a:lnTo>
                    <a:pt x="1663" y="4667"/>
                  </a:lnTo>
                  <a:lnTo>
                    <a:pt x="2414" y="2361"/>
                  </a:lnTo>
                  <a:lnTo>
                    <a:pt x="31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g137aa9371db_1_75"/>
            <p:cNvSpPr/>
            <p:nvPr/>
          </p:nvSpPr>
          <p:spPr>
            <a:xfrm>
              <a:off x="3502475" y="2720356"/>
              <a:ext cx="78854" cy="137429"/>
            </a:xfrm>
            <a:custGeom>
              <a:avLst/>
              <a:gdLst/>
              <a:ahLst/>
              <a:cxnLst/>
              <a:rect l="l" t="t" r="r" b="b"/>
              <a:pathLst>
                <a:path w="3970" h="6919" extrusionOk="0">
                  <a:moveTo>
                    <a:pt x="0" y="0"/>
                  </a:moveTo>
                  <a:lnTo>
                    <a:pt x="269" y="483"/>
                  </a:lnTo>
                  <a:lnTo>
                    <a:pt x="537" y="1234"/>
                  </a:lnTo>
                  <a:lnTo>
                    <a:pt x="805" y="1931"/>
                  </a:lnTo>
                  <a:lnTo>
                    <a:pt x="912" y="2574"/>
                  </a:lnTo>
                  <a:lnTo>
                    <a:pt x="1020" y="3272"/>
                  </a:lnTo>
                  <a:lnTo>
                    <a:pt x="1127" y="4130"/>
                  </a:lnTo>
                  <a:lnTo>
                    <a:pt x="1180" y="4988"/>
                  </a:lnTo>
                  <a:lnTo>
                    <a:pt x="1180" y="5900"/>
                  </a:lnTo>
                  <a:lnTo>
                    <a:pt x="1127" y="6758"/>
                  </a:lnTo>
                  <a:lnTo>
                    <a:pt x="2146" y="6758"/>
                  </a:lnTo>
                  <a:lnTo>
                    <a:pt x="2736" y="6812"/>
                  </a:lnTo>
                  <a:lnTo>
                    <a:pt x="3969" y="6919"/>
                  </a:lnTo>
                  <a:lnTo>
                    <a:pt x="3862" y="6061"/>
                  </a:lnTo>
                  <a:lnTo>
                    <a:pt x="3701" y="5203"/>
                  </a:lnTo>
                  <a:lnTo>
                    <a:pt x="3433" y="4344"/>
                  </a:lnTo>
                  <a:lnTo>
                    <a:pt x="3165" y="3540"/>
                  </a:lnTo>
                  <a:lnTo>
                    <a:pt x="3111" y="3433"/>
                  </a:lnTo>
                  <a:lnTo>
                    <a:pt x="2629" y="3486"/>
                  </a:lnTo>
                  <a:lnTo>
                    <a:pt x="1931" y="3594"/>
                  </a:lnTo>
                  <a:lnTo>
                    <a:pt x="1180" y="3647"/>
                  </a:lnTo>
                  <a:lnTo>
                    <a:pt x="1127" y="3647"/>
                  </a:lnTo>
                  <a:lnTo>
                    <a:pt x="1878" y="3433"/>
                  </a:lnTo>
                  <a:lnTo>
                    <a:pt x="2629" y="3325"/>
                  </a:lnTo>
                  <a:lnTo>
                    <a:pt x="3004" y="3272"/>
                  </a:lnTo>
                  <a:lnTo>
                    <a:pt x="2736" y="2735"/>
                  </a:lnTo>
                  <a:lnTo>
                    <a:pt x="2468" y="2253"/>
                  </a:lnTo>
                  <a:lnTo>
                    <a:pt x="2092" y="1770"/>
                  </a:lnTo>
                  <a:lnTo>
                    <a:pt x="1770" y="1341"/>
                  </a:lnTo>
                  <a:lnTo>
                    <a:pt x="1341" y="912"/>
                  </a:lnTo>
                  <a:lnTo>
                    <a:pt x="966" y="590"/>
                  </a:lnTo>
                  <a:lnTo>
                    <a:pt x="483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g137aa9371db_1_75"/>
            <p:cNvSpPr/>
            <p:nvPr/>
          </p:nvSpPr>
          <p:spPr>
            <a:xfrm>
              <a:off x="3488630" y="2882275"/>
              <a:ext cx="31979" cy="86303"/>
            </a:xfrm>
            <a:custGeom>
              <a:avLst/>
              <a:gdLst/>
              <a:ahLst/>
              <a:cxnLst/>
              <a:rect l="l" t="t" r="r" b="b"/>
              <a:pathLst>
                <a:path w="1610" h="4345" extrusionOk="0">
                  <a:moveTo>
                    <a:pt x="1609" y="0"/>
                  </a:moveTo>
                  <a:lnTo>
                    <a:pt x="1436" y="799"/>
                  </a:lnTo>
                  <a:lnTo>
                    <a:pt x="1448" y="751"/>
                  </a:lnTo>
                  <a:lnTo>
                    <a:pt x="1609" y="0"/>
                  </a:lnTo>
                  <a:close/>
                  <a:moveTo>
                    <a:pt x="1436" y="799"/>
                  </a:moveTo>
                  <a:lnTo>
                    <a:pt x="1234" y="1556"/>
                  </a:lnTo>
                  <a:lnTo>
                    <a:pt x="1341" y="1234"/>
                  </a:lnTo>
                  <a:lnTo>
                    <a:pt x="1436" y="799"/>
                  </a:lnTo>
                  <a:close/>
                  <a:moveTo>
                    <a:pt x="1234" y="1556"/>
                  </a:moveTo>
                  <a:lnTo>
                    <a:pt x="1234" y="1556"/>
                  </a:lnTo>
                  <a:lnTo>
                    <a:pt x="1234" y="1556"/>
                  </a:lnTo>
                  <a:lnTo>
                    <a:pt x="1234" y="1556"/>
                  </a:lnTo>
                  <a:close/>
                  <a:moveTo>
                    <a:pt x="1234" y="1556"/>
                  </a:moveTo>
                  <a:lnTo>
                    <a:pt x="966" y="2307"/>
                  </a:lnTo>
                  <a:lnTo>
                    <a:pt x="839" y="2660"/>
                  </a:lnTo>
                  <a:lnTo>
                    <a:pt x="966" y="2360"/>
                  </a:lnTo>
                  <a:lnTo>
                    <a:pt x="1234" y="1556"/>
                  </a:lnTo>
                  <a:close/>
                  <a:moveTo>
                    <a:pt x="839" y="2660"/>
                  </a:moveTo>
                  <a:lnTo>
                    <a:pt x="537" y="3379"/>
                  </a:lnTo>
                  <a:lnTo>
                    <a:pt x="697" y="3058"/>
                  </a:lnTo>
                  <a:lnTo>
                    <a:pt x="839" y="2660"/>
                  </a:lnTo>
                  <a:close/>
                  <a:moveTo>
                    <a:pt x="537" y="3379"/>
                  </a:moveTo>
                  <a:lnTo>
                    <a:pt x="0" y="4345"/>
                  </a:lnTo>
                  <a:lnTo>
                    <a:pt x="376" y="3701"/>
                  </a:lnTo>
                  <a:lnTo>
                    <a:pt x="537" y="337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g137aa9371db_1_75"/>
            <p:cNvSpPr/>
            <p:nvPr/>
          </p:nvSpPr>
          <p:spPr>
            <a:xfrm>
              <a:off x="3488630" y="2882275"/>
              <a:ext cx="31979" cy="86303"/>
            </a:xfrm>
            <a:custGeom>
              <a:avLst/>
              <a:gdLst/>
              <a:ahLst/>
              <a:cxnLst/>
              <a:rect l="l" t="t" r="r" b="b"/>
              <a:pathLst>
                <a:path w="1610" h="4345" fill="none" extrusionOk="0">
                  <a:moveTo>
                    <a:pt x="1609" y="0"/>
                  </a:moveTo>
                  <a:lnTo>
                    <a:pt x="1609" y="0"/>
                  </a:lnTo>
                  <a:lnTo>
                    <a:pt x="1448" y="751"/>
                  </a:lnTo>
                  <a:lnTo>
                    <a:pt x="1234" y="1556"/>
                  </a:lnTo>
                  <a:lnTo>
                    <a:pt x="966" y="2307"/>
                  </a:lnTo>
                  <a:lnTo>
                    <a:pt x="697" y="3058"/>
                  </a:lnTo>
                  <a:lnTo>
                    <a:pt x="697" y="3058"/>
                  </a:lnTo>
                  <a:lnTo>
                    <a:pt x="376" y="3701"/>
                  </a:lnTo>
                  <a:lnTo>
                    <a:pt x="0" y="4345"/>
                  </a:lnTo>
                  <a:lnTo>
                    <a:pt x="0" y="4345"/>
                  </a:lnTo>
                  <a:lnTo>
                    <a:pt x="537" y="3379"/>
                  </a:lnTo>
                  <a:lnTo>
                    <a:pt x="966" y="2360"/>
                  </a:lnTo>
                  <a:lnTo>
                    <a:pt x="1341" y="1234"/>
                  </a:lnTo>
                  <a:lnTo>
                    <a:pt x="16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g137aa9371db_1_75"/>
            <p:cNvSpPr/>
            <p:nvPr/>
          </p:nvSpPr>
          <p:spPr>
            <a:xfrm>
              <a:off x="3474766" y="2854567"/>
              <a:ext cx="106562" cy="174750"/>
            </a:xfrm>
            <a:custGeom>
              <a:avLst/>
              <a:gdLst/>
              <a:ahLst/>
              <a:cxnLst/>
              <a:rect l="l" t="t" r="r" b="b"/>
              <a:pathLst>
                <a:path w="5365" h="8798" extrusionOk="0">
                  <a:moveTo>
                    <a:pt x="2522" y="1"/>
                  </a:moveTo>
                  <a:lnTo>
                    <a:pt x="2468" y="698"/>
                  </a:lnTo>
                  <a:lnTo>
                    <a:pt x="2307" y="1395"/>
                  </a:lnTo>
                  <a:lnTo>
                    <a:pt x="2039" y="2629"/>
                  </a:lnTo>
                  <a:lnTo>
                    <a:pt x="1664" y="3755"/>
                  </a:lnTo>
                  <a:lnTo>
                    <a:pt x="1235" y="4774"/>
                  </a:lnTo>
                  <a:lnTo>
                    <a:pt x="698" y="5740"/>
                  </a:lnTo>
                  <a:lnTo>
                    <a:pt x="1" y="6705"/>
                  </a:lnTo>
                  <a:lnTo>
                    <a:pt x="913" y="7349"/>
                  </a:lnTo>
                  <a:lnTo>
                    <a:pt x="2683" y="8797"/>
                  </a:lnTo>
                  <a:lnTo>
                    <a:pt x="3326" y="7885"/>
                  </a:lnTo>
                  <a:lnTo>
                    <a:pt x="3916" y="6973"/>
                  </a:lnTo>
                  <a:lnTo>
                    <a:pt x="4399" y="5954"/>
                  </a:lnTo>
                  <a:lnTo>
                    <a:pt x="4774" y="4935"/>
                  </a:lnTo>
                  <a:lnTo>
                    <a:pt x="2629" y="3970"/>
                  </a:lnTo>
                  <a:lnTo>
                    <a:pt x="2039" y="3702"/>
                  </a:lnTo>
                  <a:lnTo>
                    <a:pt x="1825" y="3594"/>
                  </a:lnTo>
                  <a:lnTo>
                    <a:pt x="2736" y="3916"/>
                  </a:lnTo>
                  <a:lnTo>
                    <a:pt x="4828" y="4721"/>
                  </a:lnTo>
                  <a:lnTo>
                    <a:pt x="5043" y="3916"/>
                  </a:lnTo>
                  <a:lnTo>
                    <a:pt x="5204" y="3058"/>
                  </a:lnTo>
                  <a:lnTo>
                    <a:pt x="5311" y="2200"/>
                  </a:lnTo>
                  <a:lnTo>
                    <a:pt x="5364" y="1342"/>
                  </a:lnTo>
                  <a:lnTo>
                    <a:pt x="5364" y="376"/>
                  </a:lnTo>
                  <a:lnTo>
                    <a:pt x="4077" y="216"/>
                  </a:lnTo>
                  <a:lnTo>
                    <a:pt x="3326" y="162"/>
                  </a:lnTo>
                  <a:lnTo>
                    <a:pt x="25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g137aa9371db_1_75"/>
            <p:cNvSpPr/>
            <p:nvPr/>
          </p:nvSpPr>
          <p:spPr>
            <a:xfrm>
              <a:off x="3373567" y="3054861"/>
              <a:ext cx="20260" cy="9594"/>
            </a:xfrm>
            <a:custGeom>
              <a:avLst/>
              <a:gdLst/>
              <a:ahLst/>
              <a:cxnLst/>
              <a:rect l="l" t="t" r="r" b="b"/>
              <a:pathLst>
                <a:path w="1020" h="483" extrusionOk="0">
                  <a:moveTo>
                    <a:pt x="1020" y="0"/>
                  </a:moveTo>
                  <a:lnTo>
                    <a:pt x="1" y="483"/>
                  </a:lnTo>
                  <a:lnTo>
                    <a:pt x="966" y="54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g137aa9371db_1_75"/>
            <p:cNvSpPr/>
            <p:nvPr/>
          </p:nvSpPr>
          <p:spPr>
            <a:xfrm>
              <a:off x="3373567" y="3054861"/>
              <a:ext cx="20260" cy="9594"/>
            </a:xfrm>
            <a:custGeom>
              <a:avLst/>
              <a:gdLst/>
              <a:ahLst/>
              <a:cxnLst/>
              <a:rect l="l" t="t" r="r" b="b"/>
              <a:pathLst>
                <a:path w="1020" h="483" fill="none" extrusionOk="0">
                  <a:moveTo>
                    <a:pt x="1020" y="0"/>
                  </a:moveTo>
                  <a:lnTo>
                    <a:pt x="1020" y="0"/>
                  </a:lnTo>
                  <a:lnTo>
                    <a:pt x="966" y="54"/>
                  </a:lnTo>
                  <a:lnTo>
                    <a:pt x="966" y="54"/>
                  </a:lnTo>
                  <a:lnTo>
                    <a:pt x="1" y="483"/>
                  </a:lnTo>
                  <a:lnTo>
                    <a:pt x="1" y="483"/>
                  </a:lnTo>
                  <a:lnTo>
                    <a:pt x="10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g137aa9371db_1_75"/>
            <p:cNvSpPr/>
            <p:nvPr/>
          </p:nvSpPr>
          <p:spPr>
            <a:xfrm>
              <a:off x="3318170" y="2988798"/>
              <a:ext cx="206689" cy="110813"/>
            </a:xfrm>
            <a:custGeom>
              <a:avLst/>
              <a:gdLst/>
              <a:ahLst/>
              <a:cxnLst/>
              <a:rect l="l" t="t" r="r" b="b"/>
              <a:pathLst>
                <a:path w="10406" h="5579" extrusionOk="0">
                  <a:moveTo>
                    <a:pt x="1932" y="4184"/>
                  </a:moveTo>
                  <a:lnTo>
                    <a:pt x="1932" y="4186"/>
                  </a:lnTo>
                  <a:lnTo>
                    <a:pt x="1932" y="4186"/>
                  </a:lnTo>
                  <a:lnTo>
                    <a:pt x="1932" y="4184"/>
                  </a:lnTo>
                  <a:close/>
                  <a:moveTo>
                    <a:pt x="7885" y="1"/>
                  </a:moveTo>
                  <a:lnTo>
                    <a:pt x="7456" y="484"/>
                  </a:lnTo>
                  <a:lnTo>
                    <a:pt x="7027" y="966"/>
                  </a:lnTo>
                  <a:lnTo>
                    <a:pt x="6544" y="1449"/>
                  </a:lnTo>
                  <a:lnTo>
                    <a:pt x="6061" y="1878"/>
                  </a:lnTo>
                  <a:lnTo>
                    <a:pt x="5525" y="2307"/>
                  </a:lnTo>
                  <a:lnTo>
                    <a:pt x="6008" y="2897"/>
                  </a:lnTo>
                  <a:lnTo>
                    <a:pt x="6437" y="3541"/>
                  </a:lnTo>
                  <a:lnTo>
                    <a:pt x="7188" y="4667"/>
                  </a:lnTo>
                  <a:lnTo>
                    <a:pt x="7724" y="4399"/>
                  </a:lnTo>
                  <a:lnTo>
                    <a:pt x="8260" y="4077"/>
                  </a:lnTo>
                  <a:lnTo>
                    <a:pt x="8797" y="3702"/>
                  </a:lnTo>
                  <a:lnTo>
                    <a:pt x="9279" y="3326"/>
                  </a:lnTo>
                  <a:lnTo>
                    <a:pt x="9869" y="2790"/>
                  </a:lnTo>
                  <a:lnTo>
                    <a:pt x="10406" y="2200"/>
                  </a:lnTo>
                  <a:lnTo>
                    <a:pt x="8690" y="752"/>
                  </a:lnTo>
                  <a:lnTo>
                    <a:pt x="7885" y="1"/>
                  </a:lnTo>
                  <a:close/>
                  <a:moveTo>
                    <a:pt x="1932" y="4186"/>
                  </a:moveTo>
                  <a:lnTo>
                    <a:pt x="1449" y="4399"/>
                  </a:lnTo>
                  <a:lnTo>
                    <a:pt x="1" y="4828"/>
                  </a:lnTo>
                  <a:lnTo>
                    <a:pt x="537" y="5043"/>
                  </a:lnTo>
                  <a:lnTo>
                    <a:pt x="1073" y="5257"/>
                  </a:lnTo>
                  <a:lnTo>
                    <a:pt x="1610" y="5418"/>
                  </a:lnTo>
                  <a:lnTo>
                    <a:pt x="2200" y="5525"/>
                  </a:lnTo>
                  <a:lnTo>
                    <a:pt x="1932" y="4186"/>
                  </a:lnTo>
                  <a:close/>
                  <a:moveTo>
                    <a:pt x="5525" y="2307"/>
                  </a:moveTo>
                  <a:lnTo>
                    <a:pt x="4935" y="2683"/>
                  </a:lnTo>
                  <a:lnTo>
                    <a:pt x="4399" y="3004"/>
                  </a:lnTo>
                  <a:lnTo>
                    <a:pt x="3809" y="3326"/>
                  </a:lnTo>
                  <a:lnTo>
                    <a:pt x="2790" y="3809"/>
                  </a:lnTo>
                  <a:lnTo>
                    <a:pt x="1932" y="4186"/>
                  </a:lnTo>
                  <a:lnTo>
                    <a:pt x="2361" y="5525"/>
                  </a:lnTo>
                  <a:lnTo>
                    <a:pt x="3272" y="5579"/>
                  </a:lnTo>
                  <a:lnTo>
                    <a:pt x="4184" y="5525"/>
                  </a:lnTo>
                  <a:lnTo>
                    <a:pt x="5150" y="5364"/>
                  </a:lnTo>
                  <a:lnTo>
                    <a:pt x="6061" y="5096"/>
                  </a:lnTo>
                  <a:lnTo>
                    <a:pt x="6973" y="4774"/>
                  </a:lnTo>
                  <a:lnTo>
                    <a:pt x="6276" y="3648"/>
                  </a:lnTo>
                  <a:lnTo>
                    <a:pt x="5901" y="3004"/>
                  </a:lnTo>
                  <a:lnTo>
                    <a:pt x="5525" y="230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g137aa9371db_1_75"/>
            <p:cNvSpPr/>
            <p:nvPr/>
          </p:nvSpPr>
          <p:spPr>
            <a:xfrm>
              <a:off x="3356525" y="3071903"/>
              <a:ext cx="8541" cy="26655"/>
            </a:xfrm>
            <a:custGeom>
              <a:avLst/>
              <a:gdLst/>
              <a:ahLst/>
              <a:cxnLst/>
              <a:rect l="l" t="t" r="r" b="b"/>
              <a:pathLst>
                <a:path w="430" h="1342" extrusionOk="0">
                  <a:moveTo>
                    <a:pt x="1" y="0"/>
                  </a:moveTo>
                  <a:lnTo>
                    <a:pt x="269" y="1341"/>
                  </a:lnTo>
                  <a:lnTo>
                    <a:pt x="430" y="13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g137aa9371db_1_75"/>
            <p:cNvSpPr/>
            <p:nvPr/>
          </p:nvSpPr>
          <p:spPr>
            <a:xfrm>
              <a:off x="3356525" y="3071903"/>
              <a:ext cx="8541" cy="26655"/>
            </a:xfrm>
            <a:custGeom>
              <a:avLst/>
              <a:gdLst/>
              <a:ahLst/>
              <a:cxnLst/>
              <a:rect l="l" t="t" r="r" b="b"/>
              <a:pathLst>
                <a:path w="430" h="13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69" y="1341"/>
                  </a:lnTo>
                  <a:lnTo>
                    <a:pt x="269" y="1341"/>
                  </a:lnTo>
                  <a:lnTo>
                    <a:pt x="430" y="1341"/>
                  </a:lnTo>
                  <a:lnTo>
                    <a:pt x="430" y="134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g137aa9371db_1_75"/>
            <p:cNvSpPr/>
            <p:nvPr/>
          </p:nvSpPr>
          <p:spPr>
            <a:xfrm>
              <a:off x="3427911" y="3034621"/>
              <a:ext cx="33031" cy="49021"/>
            </a:xfrm>
            <a:custGeom>
              <a:avLst/>
              <a:gdLst/>
              <a:ahLst/>
              <a:cxnLst/>
              <a:rect l="l" t="t" r="r" b="b"/>
              <a:pathLst>
                <a:path w="1663" h="2468" extrusionOk="0">
                  <a:moveTo>
                    <a:pt x="0" y="0"/>
                  </a:moveTo>
                  <a:lnTo>
                    <a:pt x="376" y="697"/>
                  </a:lnTo>
                  <a:lnTo>
                    <a:pt x="751" y="1341"/>
                  </a:lnTo>
                  <a:lnTo>
                    <a:pt x="1448" y="2467"/>
                  </a:lnTo>
                  <a:lnTo>
                    <a:pt x="1663" y="2360"/>
                  </a:lnTo>
                  <a:lnTo>
                    <a:pt x="912" y="1234"/>
                  </a:lnTo>
                  <a:lnTo>
                    <a:pt x="483" y="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g137aa9371db_1_75"/>
            <p:cNvSpPr/>
            <p:nvPr/>
          </p:nvSpPr>
          <p:spPr>
            <a:xfrm>
              <a:off x="3427911" y="3034621"/>
              <a:ext cx="33031" cy="49021"/>
            </a:xfrm>
            <a:custGeom>
              <a:avLst/>
              <a:gdLst/>
              <a:ahLst/>
              <a:cxnLst/>
              <a:rect l="l" t="t" r="r" b="b"/>
              <a:pathLst>
                <a:path w="1663" h="246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76" y="697"/>
                  </a:lnTo>
                  <a:lnTo>
                    <a:pt x="751" y="1341"/>
                  </a:lnTo>
                  <a:lnTo>
                    <a:pt x="1448" y="2467"/>
                  </a:lnTo>
                  <a:lnTo>
                    <a:pt x="1448" y="2467"/>
                  </a:lnTo>
                  <a:lnTo>
                    <a:pt x="1663" y="2360"/>
                  </a:lnTo>
                  <a:lnTo>
                    <a:pt x="1663" y="2360"/>
                  </a:lnTo>
                  <a:lnTo>
                    <a:pt x="912" y="1234"/>
                  </a:lnTo>
                  <a:lnTo>
                    <a:pt x="912" y="1234"/>
                  </a:lnTo>
                  <a:lnTo>
                    <a:pt x="483" y="5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g137aa9371db_1_75"/>
            <p:cNvSpPr/>
            <p:nvPr/>
          </p:nvSpPr>
          <p:spPr>
            <a:xfrm>
              <a:off x="3474766" y="2987745"/>
              <a:ext cx="53291" cy="44750"/>
            </a:xfrm>
            <a:custGeom>
              <a:avLst/>
              <a:gdLst/>
              <a:ahLst/>
              <a:cxnLst/>
              <a:rect l="l" t="t" r="r" b="b"/>
              <a:pathLst>
                <a:path w="2683" h="2253" extrusionOk="0">
                  <a:moveTo>
                    <a:pt x="1" y="0"/>
                  </a:moveTo>
                  <a:lnTo>
                    <a:pt x="1" y="54"/>
                  </a:lnTo>
                  <a:lnTo>
                    <a:pt x="806" y="805"/>
                  </a:lnTo>
                  <a:lnTo>
                    <a:pt x="2522" y="2253"/>
                  </a:lnTo>
                  <a:lnTo>
                    <a:pt x="2683" y="2092"/>
                  </a:lnTo>
                  <a:lnTo>
                    <a:pt x="913" y="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g137aa9371db_1_75"/>
            <p:cNvSpPr/>
            <p:nvPr/>
          </p:nvSpPr>
          <p:spPr>
            <a:xfrm>
              <a:off x="3474766" y="2987745"/>
              <a:ext cx="53291" cy="44750"/>
            </a:xfrm>
            <a:custGeom>
              <a:avLst/>
              <a:gdLst/>
              <a:ahLst/>
              <a:cxnLst/>
              <a:rect l="l" t="t" r="r" b="b"/>
              <a:pathLst>
                <a:path w="2683" h="225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806" y="805"/>
                  </a:lnTo>
                  <a:lnTo>
                    <a:pt x="2522" y="2253"/>
                  </a:lnTo>
                  <a:lnTo>
                    <a:pt x="2522" y="2253"/>
                  </a:lnTo>
                  <a:lnTo>
                    <a:pt x="2683" y="2092"/>
                  </a:lnTo>
                  <a:lnTo>
                    <a:pt x="2683" y="2092"/>
                  </a:lnTo>
                  <a:lnTo>
                    <a:pt x="913" y="6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g137aa9371db_1_75"/>
            <p:cNvSpPr/>
            <p:nvPr/>
          </p:nvSpPr>
          <p:spPr>
            <a:xfrm>
              <a:off x="3510996" y="2925953"/>
              <a:ext cx="59687" cy="26655"/>
            </a:xfrm>
            <a:custGeom>
              <a:avLst/>
              <a:gdLst/>
              <a:ahLst/>
              <a:cxnLst/>
              <a:rect l="l" t="t" r="r" b="b"/>
              <a:pathLst>
                <a:path w="3005" h="1342" extrusionOk="0">
                  <a:moveTo>
                    <a:pt x="1" y="0"/>
                  </a:moveTo>
                  <a:lnTo>
                    <a:pt x="215" y="108"/>
                  </a:lnTo>
                  <a:lnTo>
                    <a:pt x="805" y="376"/>
                  </a:lnTo>
                  <a:lnTo>
                    <a:pt x="2950" y="1341"/>
                  </a:lnTo>
                  <a:lnTo>
                    <a:pt x="3004" y="1127"/>
                  </a:lnTo>
                  <a:lnTo>
                    <a:pt x="912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g137aa9371db_1_75"/>
            <p:cNvSpPr/>
            <p:nvPr/>
          </p:nvSpPr>
          <p:spPr>
            <a:xfrm>
              <a:off x="3510996" y="2925953"/>
              <a:ext cx="59687" cy="26655"/>
            </a:xfrm>
            <a:custGeom>
              <a:avLst/>
              <a:gdLst/>
              <a:ahLst/>
              <a:cxnLst/>
              <a:rect l="l" t="t" r="r" b="b"/>
              <a:pathLst>
                <a:path w="3005" h="13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5" y="108"/>
                  </a:lnTo>
                  <a:lnTo>
                    <a:pt x="805" y="376"/>
                  </a:lnTo>
                  <a:lnTo>
                    <a:pt x="2950" y="1341"/>
                  </a:lnTo>
                  <a:lnTo>
                    <a:pt x="2950" y="1341"/>
                  </a:lnTo>
                  <a:lnTo>
                    <a:pt x="3004" y="1127"/>
                  </a:lnTo>
                  <a:lnTo>
                    <a:pt x="3004" y="1127"/>
                  </a:lnTo>
                  <a:lnTo>
                    <a:pt x="912" y="32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g137aa9371db_1_75"/>
            <p:cNvSpPr/>
            <p:nvPr/>
          </p:nvSpPr>
          <p:spPr>
            <a:xfrm>
              <a:off x="3524840" y="2854567"/>
              <a:ext cx="56489" cy="7488"/>
            </a:xfrm>
            <a:custGeom>
              <a:avLst/>
              <a:gdLst/>
              <a:ahLst/>
              <a:cxnLst/>
              <a:rect l="l" t="t" r="r" b="b"/>
              <a:pathLst>
                <a:path w="2844" h="377" extrusionOk="0">
                  <a:moveTo>
                    <a:pt x="1" y="1"/>
                  </a:moveTo>
                  <a:lnTo>
                    <a:pt x="805" y="162"/>
                  </a:lnTo>
                  <a:lnTo>
                    <a:pt x="1556" y="216"/>
                  </a:lnTo>
                  <a:lnTo>
                    <a:pt x="2843" y="376"/>
                  </a:lnTo>
                  <a:lnTo>
                    <a:pt x="2843" y="162"/>
                  </a:lnTo>
                  <a:lnTo>
                    <a:pt x="1610" y="55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g137aa9371db_1_75"/>
            <p:cNvSpPr/>
            <p:nvPr/>
          </p:nvSpPr>
          <p:spPr>
            <a:xfrm>
              <a:off x="3524840" y="2854567"/>
              <a:ext cx="56489" cy="7488"/>
            </a:xfrm>
            <a:custGeom>
              <a:avLst/>
              <a:gdLst/>
              <a:ahLst/>
              <a:cxnLst/>
              <a:rect l="l" t="t" r="r" b="b"/>
              <a:pathLst>
                <a:path w="2844" h="377" fill="none" extrusionOk="0">
                  <a:moveTo>
                    <a:pt x="376" y="1"/>
                  </a:moveTo>
                  <a:lnTo>
                    <a:pt x="376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05" y="162"/>
                  </a:lnTo>
                  <a:lnTo>
                    <a:pt x="1556" y="216"/>
                  </a:lnTo>
                  <a:lnTo>
                    <a:pt x="2843" y="376"/>
                  </a:lnTo>
                  <a:lnTo>
                    <a:pt x="2843" y="376"/>
                  </a:lnTo>
                  <a:lnTo>
                    <a:pt x="2843" y="162"/>
                  </a:lnTo>
                  <a:lnTo>
                    <a:pt x="2843" y="162"/>
                  </a:lnTo>
                  <a:lnTo>
                    <a:pt x="1610" y="55"/>
                  </a:lnTo>
                  <a:lnTo>
                    <a:pt x="1610" y="55"/>
                  </a:lnTo>
                  <a:lnTo>
                    <a:pt x="1020" y="1"/>
                  </a:lnTo>
                  <a:lnTo>
                    <a:pt x="3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g137aa9371db_1_75"/>
            <p:cNvSpPr/>
            <p:nvPr/>
          </p:nvSpPr>
          <p:spPr>
            <a:xfrm>
              <a:off x="3524840" y="2785327"/>
              <a:ext cx="39447" cy="7488"/>
            </a:xfrm>
            <a:custGeom>
              <a:avLst/>
              <a:gdLst/>
              <a:ahLst/>
              <a:cxnLst/>
              <a:rect l="l" t="t" r="r" b="b"/>
              <a:pathLst>
                <a:path w="1986" h="377" extrusionOk="0">
                  <a:moveTo>
                    <a:pt x="1878" y="1"/>
                  </a:moveTo>
                  <a:lnTo>
                    <a:pt x="1503" y="54"/>
                  </a:lnTo>
                  <a:lnTo>
                    <a:pt x="752" y="162"/>
                  </a:lnTo>
                  <a:lnTo>
                    <a:pt x="1" y="376"/>
                  </a:lnTo>
                  <a:lnTo>
                    <a:pt x="54" y="376"/>
                  </a:lnTo>
                  <a:lnTo>
                    <a:pt x="805" y="323"/>
                  </a:lnTo>
                  <a:lnTo>
                    <a:pt x="1503" y="215"/>
                  </a:lnTo>
                  <a:lnTo>
                    <a:pt x="1985" y="162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g137aa9371db_1_75"/>
            <p:cNvSpPr/>
            <p:nvPr/>
          </p:nvSpPr>
          <p:spPr>
            <a:xfrm>
              <a:off x="3524840" y="2785327"/>
              <a:ext cx="39447" cy="7488"/>
            </a:xfrm>
            <a:custGeom>
              <a:avLst/>
              <a:gdLst/>
              <a:ahLst/>
              <a:cxnLst/>
              <a:rect l="l" t="t" r="r" b="b"/>
              <a:pathLst>
                <a:path w="1986" h="377" fill="none" extrusionOk="0">
                  <a:moveTo>
                    <a:pt x="1878" y="1"/>
                  </a:moveTo>
                  <a:lnTo>
                    <a:pt x="1878" y="1"/>
                  </a:lnTo>
                  <a:lnTo>
                    <a:pt x="1503" y="54"/>
                  </a:lnTo>
                  <a:lnTo>
                    <a:pt x="1503" y="54"/>
                  </a:lnTo>
                  <a:lnTo>
                    <a:pt x="752" y="162"/>
                  </a:lnTo>
                  <a:lnTo>
                    <a:pt x="1" y="376"/>
                  </a:lnTo>
                  <a:lnTo>
                    <a:pt x="1" y="376"/>
                  </a:lnTo>
                  <a:lnTo>
                    <a:pt x="54" y="376"/>
                  </a:lnTo>
                  <a:lnTo>
                    <a:pt x="54" y="376"/>
                  </a:lnTo>
                  <a:lnTo>
                    <a:pt x="805" y="323"/>
                  </a:lnTo>
                  <a:lnTo>
                    <a:pt x="1503" y="215"/>
                  </a:lnTo>
                  <a:lnTo>
                    <a:pt x="1503" y="215"/>
                  </a:lnTo>
                  <a:lnTo>
                    <a:pt x="1985" y="162"/>
                  </a:lnTo>
                  <a:lnTo>
                    <a:pt x="1985" y="162"/>
                  </a:lnTo>
                  <a:lnTo>
                    <a:pt x="18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g137aa9371db_1_75"/>
            <p:cNvSpPr/>
            <p:nvPr/>
          </p:nvSpPr>
          <p:spPr>
            <a:xfrm>
              <a:off x="1281291" y="3453283"/>
              <a:ext cx="144917" cy="321753"/>
            </a:xfrm>
            <a:custGeom>
              <a:avLst/>
              <a:gdLst/>
              <a:ahLst/>
              <a:cxnLst/>
              <a:rect l="l" t="t" r="r" b="b"/>
              <a:pathLst>
                <a:path w="7296" h="16199" extrusionOk="0">
                  <a:moveTo>
                    <a:pt x="1" y="1"/>
                  </a:moveTo>
                  <a:lnTo>
                    <a:pt x="162" y="322"/>
                  </a:lnTo>
                  <a:lnTo>
                    <a:pt x="376" y="591"/>
                  </a:lnTo>
                  <a:lnTo>
                    <a:pt x="1503" y="2146"/>
                  </a:lnTo>
                  <a:lnTo>
                    <a:pt x="2361" y="3487"/>
                  </a:lnTo>
                  <a:lnTo>
                    <a:pt x="3165" y="4881"/>
                  </a:lnTo>
                  <a:lnTo>
                    <a:pt x="3862" y="6276"/>
                  </a:lnTo>
                  <a:lnTo>
                    <a:pt x="4560" y="7670"/>
                  </a:lnTo>
                  <a:lnTo>
                    <a:pt x="5150" y="9118"/>
                  </a:lnTo>
                  <a:lnTo>
                    <a:pt x="5740" y="10620"/>
                  </a:lnTo>
                  <a:lnTo>
                    <a:pt x="6222" y="12122"/>
                  </a:lnTo>
                  <a:lnTo>
                    <a:pt x="6651" y="13624"/>
                  </a:lnTo>
                  <a:lnTo>
                    <a:pt x="7081" y="15501"/>
                  </a:lnTo>
                  <a:lnTo>
                    <a:pt x="7188" y="15823"/>
                  </a:lnTo>
                  <a:lnTo>
                    <a:pt x="7295" y="16198"/>
                  </a:lnTo>
                  <a:lnTo>
                    <a:pt x="7188" y="15501"/>
                  </a:lnTo>
                  <a:lnTo>
                    <a:pt x="7081" y="14643"/>
                  </a:lnTo>
                  <a:lnTo>
                    <a:pt x="6812" y="13570"/>
                  </a:lnTo>
                  <a:lnTo>
                    <a:pt x="6437" y="12015"/>
                  </a:lnTo>
                  <a:lnTo>
                    <a:pt x="5954" y="10513"/>
                  </a:lnTo>
                  <a:lnTo>
                    <a:pt x="5418" y="9011"/>
                  </a:lnTo>
                  <a:lnTo>
                    <a:pt x="4774" y="7563"/>
                  </a:lnTo>
                  <a:lnTo>
                    <a:pt x="4077" y="6115"/>
                  </a:lnTo>
                  <a:lnTo>
                    <a:pt x="3326" y="4720"/>
                  </a:lnTo>
                  <a:lnTo>
                    <a:pt x="2522" y="3380"/>
                  </a:lnTo>
                  <a:lnTo>
                    <a:pt x="1610" y="2039"/>
                  </a:lnTo>
                  <a:lnTo>
                    <a:pt x="966" y="1181"/>
                  </a:lnTo>
                  <a:lnTo>
                    <a:pt x="483" y="5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g137aa9371db_1_75"/>
            <p:cNvSpPr/>
            <p:nvPr/>
          </p:nvSpPr>
          <p:spPr>
            <a:xfrm>
              <a:off x="1240811" y="3419199"/>
              <a:ext cx="17062" cy="15989"/>
            </a:xfrm>
            <a:custGeom>
              <a:avLst/>
              <a:gdLst/>
              <a:ahLst/>
              <a:cxnLst/>
              <a:rect l="l" t="t" r="r" b="b"/>
              <a:pathLst>
                <a:path w="859" h="805" extrusionOk="0">
                  <a:moveTo>
                    <a:pt x="54" y="0"/>
                  </a:moveTo>
                  <a:lnTo>
                    <a:pt x="1" y="54"/>
                  </a:lnTo>
                  <a:lnTo>
                    <a:pt x="1" y="108"/>
                  </a:lnTo>
                  <a:lnTo>
                    <a:pt x="54" y="215"/>
                  </a:lnTo>
                  <a:lnTo>
                    <a:pt x="322" y="483"/>
                  </a:lnTo>
                  <a:lnTo>
                    <a:pt x="644" y="751"/>
                  </a:lnTo>
                  <a:lnTo>
                    <a:pt x="805" y="805"/>
                  </a:lnTo>
                  <a:lnTo>
                    <a:pt x="859" y="805"/>
                  </a:lnTo>
                  <a:lnTo>
                    <a:pt x="859" y="698"/>
                  </a:lnTo>
                  <a:lnTo>
                    <a:pt x="805" y="590"/>
                  </a:lnTo>
                  <a:lnTo>
                    <a:pt x="483" y="322"/>
                  </a:lnTo>
                  <a:lnTo>
                    <a:pt x="162" y="5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g137aa9371db_1_75"/>
            <p:cNvSpPr/>
            <p:nvPr/>
          </p:nvSpPr>
          <p:spPr>
            <a:xfrm>
              <a:off x="1250405" y="3391490"/>
              <a:ext cx="17062" cy="28781"/>
            </a:xfrm>
            <a:custGeom>
              <a:avLst/>
              <a:gdLst/>
              <a:ahLst/>
              <a:cxnLst/>
              <a:rect l="l" t="t" r="r" b="b"/>
              <a:pathLst>
                <a:path w="859" h="1449" extrusionOk="0">
                  <a:moveTo>
                    <a:pt x="0" y="1"/>
                  </a:moveTo>
                  <a:lnTo>
                    <a:pt x="0" y="108"/>
                  </a:lnTo>
                  <a:lnTo>
                    <a:pt x="54" y="269"/>
                  </a:lnTo>
                  <a:lnTo>
                    <a:pt x="322" y="805"/>
                  </a:lnTo>
                  <a:lnTo>
                    <a:pt x="644" y="1288"/>
                  </a:lnTo>
                  <a:lnTo>
                    <a:pt x="751" y="1395"/>
                  </a:lnTo>
                  <a:lnTo>
                    <a:pt x="805" y="1449"/>
                  </a:lnTo>
                  <a:lnTo>
                    <a:pt x="859" y="1342"/>
                  </a:lnTo>
                  <a:lnTo>
                    <a:pt x="751" y="1181"/>
                  </a:lnTo>
                  <a:lnTo>
                    <a:pt x="537" y="644"/>
                  </a:lnTo>
                  <a:lnTo>
                    <a:pt x="161" y="162"/>
                  </a:lnTo>
                  <a:lnTo>
                    <a:pt x="54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g137aa9371db_1_75"/>
            <p:cNvSpPr/>
            <p:nvPr/>
          </p:nvSpPr>
          <p:spPr>
            <a:xfrm>
              <a:off x="1425115" y="3119831"/>
              <a:ext cx="256763" cy="660527"/>
            </a:xfrm>
            <a:custGeom>
              <a:avLst/>
              <a:gdLst/>
              <a:ahLst/>
              <a:cxnLst/>
              <a:rect l="l" t="t" r="r" b="b"/>
              <a:pathLst>
                <a:path w="12927" h="33255" extrusionOk="0">
                  <a:moveTo>
                    <a:pt x="12551" y="1"/>
                  </a:moveTo>
                  <a:lnTo>
                    <a:pt x="12015" y="55"/>
                  </a:lnTo>
                  <a:lnTo>
                    <a:pt x="11478" y="162"/>
                  </a:lnTo>
                  <a:lnTo>
                    <a:pt x="10620" y="430"/>
                  </a:lnTo>
                  <a:lnTo>
                    <a:pt x="9816" y="698"/>
                  </a:lnTo>
                  <a:lnTo>
                    <a:pt x="9011" y="1127"/>
                  </a:lnTo>
                  <a:lnTo>
                    <a:pt x="8260" y="1556"/>
                  </a:lnTo>
                  <a:lnTo>
                    <a:pt x="7616" y="2093"/>
                  </a:lnTo>
                  <a:lnTo>
                    <a:pt x="6973" y="2736"/>
                  </a:lnTo>
                  <a:lnTo>
                    <a:pt x="6383" y="3380"/>
                  </a:lnTo>
                  <a:lnTo>
                    <a:pt x="5900" y="4077"/>
                  </a:lnTo>
                  <a:lnTo>
                    <a:pt x="5471" y="4828"/>
                  </a:lnTo>
                  <a:lnTo>
                    <a:pt x="5149" y="5525"/>
                  </a:lnTo>
                  <a:lnTo>
                    <a:pt x="4828" y="6330"/>
                  </a:lnTo>
                  <a:lnTo>
                    <a:pt x="4613" y="7081"/>
                  </a:lnTo>
                  <a:lnTo>
                    <a:pt x="4398" y="7939"/>
                  </a:lnTo>
                  <a:lnTo>
                    <a:pt x="4238" y="8797"/>
                  </a:lnTo>
                  <a:lnTo>
                    <a:pt x="3969" y="10621"/>
                  </a:lnTo>
                  <a:lnTo>
                    <a:pt x="3755" y="12551"/>
                  </a:lnTo>
                  <a:lnTo>
                    <a:pt x="3487" y="14482"/>
                  </a:lnTo>
                  <a:lnTo>
                    <a:pt x="3004" y="18290"/>
                  </a:lnTo>
                  <a:lnTo>
                    <a:pt x="2414" y="21830"/>
                  </a:lnTo>
                  <a:lnTo>
                    <a:pt x="1824" y="25048"/>
                  </a:lnTo>
                  <a:lnTo>
                    <a:pt x="1234" y="27784"/>
                  </a:lnTo>
                  <a:lnTo>
                    <a:pt x="322" y="31806"/>
                  </a:lnTo>
                  <a:lnTo>
                    <a:pt x="54" y="32879"/>
                  </a:lnTo>
                  <a:lnTo>
                    <a:pt x="0" y="33254"/>
                  </a:lnTo>
                  <a:lnTo>
                    <a:pt x="108" y="32879"/>
                  </a:lnTo>
                  <a:lnTo>
                    <a:pt x="429" y="31806"/>
                  </a:lnTo>
                  <a:lnTo>
                    <a:pt x="859" y="30144"/>
                  </a:lnTo>
                  <a:lnTo>
                    <a:pt x="1395" y="27837"/>
                  </a:lnTo>
                  <a:lnTo>
                    <a:pt x="1985" y="25048"/>
                  </a:lnTo>
                  <a:lnTo>
                    <a:pt x="2628" y="21884"/>
                  </a:lnTo>
                  <a:lnTo>
                    <a:pt x="3218" y="18344"/>
                  </a:lnTo>
                  <a:lnTo>
                    <a:pt x="3755" y="14536"/>
                  </a:lnTo>
                  <a:lnTo>
                    <a:pt x="3969" y="12551"/>
                  </a:lnTo>
                  <a:lnTo>
                    <a:pt x="4184" y="10674"/>
                  </a:lnTo>
                  <a:lnTo>
                    <a:pt x="4452" y="8851"/>
                  </a:lnTo>
                  <a:lnTo>
                    <a:pt x="4613" y="7993"/>
                  </a:lnTo>
                  <a:lnTo>
                    <a:pt x="4828" y="7188"/>
                  </a:lnTo>
                  <a:lnTo>
                    <a:pt x="5042" y="6383"/>
                  </a:lnTo>
                  <a:lnTo>
                    <a:pt x="5310" y="5633"/>
                  </a:lnTo>
                  <a:lnTo>
                    <a:pt x="5686" y="4882"/>
                  </a:lnTo>
                  <a:lnTo>
                    <a:pt x="6061" y="4184"/>
                  </a:lnTo>
                  <a:lnTo>
                    <a:pt x="6437" y="3648"/>
                  </a:lnTo>
                  <a:lnTo>
                    <a:pt x="6866" y="3058"/>
                  </a:lnTo>
                  <a:lnTo>
                    <a:pt x="7348" y="2575"/>
                  </a:lnTo>
                  <a:lnTo>
                    <a:pt x="7885" y="2093"/>
                  </a:lnTo>
                  <a:lnTo>
                    <a:pt x="8689" y="1503"/>
                  </a:lnTo>
                  <a:lnTo>
                    <a:pt x="9601" y="966"/>
                  </a:lnTo>
                  <a:lnTo>
                    <a:pt x="10513" y="591"/>
                  </a:lnTo>
                  <a:lnTo>
                    <a:pt x="11478" y="269"/>
                  </a:lnTo>
                  <a:lnTo>
                    <a:pt x="12551" y="55"/>
                  </a:lnTo>
                  <a:lnTo>
                    <a:pt x="129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g137aa9371db_1_75"/>
            <p:cNvSpPr/>
            <p:nvPr/>
          </p:nvSpPr>
          <p:spPr>
            <a:xfrm>
              <a:off x="1436834" y="3030350"/>
              <a:ext cx="259960" cy="86322"/>
            </a:xfrm>
            <a:custGeom>
              <a:avLst/>
              <a:gdLst/>
              <a:ahLst/>
              <a:cxnLst/>
              <a:rect l="l" t="t" r="r" b="b"/>
              <a:pathLst>
                <a:path w="13088" h="4346" extrusionOk="0">
                  <a:moveTo>
                    <a:pt x="0" y="1"/>
                  </a:moveTo>
                  <a:lnTo>
                    <a:pt x="54" y="269"/>
                  </a:lnTo>
                  <a:lnTo>
                    <a:pt x="215" y="537"/>
                  </a:lnTo>
                  <a:lnTo>
                    <a:pt x="590" y="1288"/>
                  </a:lnTo>
                  <a:lnTo>
                    <a:pt x="1073" y="1878"/>
                  </a:lnTo>
                  <a:lnTo>
                    <a:pt x="1556" y="2361"/>
                  </a:lnTo>
                  <a:lnTo>
                    <a:pt x="2092" y="2790"/>
                  </a:lnTo>
                  <a:lnTo>
                    <a:pt x="2628" y="3165"/>
                  </a:lnTo>
                  <a:lnTo>
                    <a:pt x="3218" y="3487"/>
                  </a:lnTo>
                  <a:lnTo>
                    <a:pt x="3808" y="3755"/>
                  </a:lnTo>
                  <a:lnTo>
                    <a:pt x="4452" y="3970"/>
                  </a:lnTo>
                  <a:lnTo>
                    <a:pt x="5096" y="4131"/>
                  </a:lnTo>
                  <a:lnTo>
                    <a:pt x="5739" y="4238"/>
                  </a:lnTo>
                  <a:lnTo>
                    <a:pt x="7080" y="4345"/>
                  </a:lnTo>
                  <a:lnTo>
                    <a:pt x="8367" y="4345"/>
                  </a:lnTo>
                  <a:lnTo>
                    <a:pt x="9708" y="4184"/>
                  </a:lnTo>
                  <a:lnTo>
                    <a:pt x="10995" y="3970"/>
                  </a:lnTo>
                  <a:lnTo>
                    <a:pt x="12551" y="3594"/>
                  </a:lnTo>
                  <a:lnTo>
                    <a:pt x="12819" y="3541"/>
                  </a:lnTo>
                  <a:lnTo>
                    <a:pt x="13087" y="3433"/>
                  </a:lnTo>
                  <a:lnTo>
                    <a:pt x="12551" y="3487"/>
                  </a:lnTo>
                  <a:lnTo>
                    <a:pt x="10942" y="3809"/>
                  </a:lnTo>
                  <a:lnTo>
                    <a:pt x="9655" y="3970"/>
                  </a:lnTo>
                  <a:lnTo>
                    <a:pt x="8367" y="4077"/>
                  </a:lnTo>
                  <a:lnTo>
                    <a:pt x="7080" y="4077"/>
                  </a:lnTo>
                  <a:lnTo>
                    <a:pt x="5739" y="4023"/>
                  </a:lnTo>
                  <a:lnTo>
                    <a:pt x="5149" y="3916"/>
                  </a:lnTo>
                  <a:lnTo>
                    <a:pt x="4506" y="3755"/>
                  </a:lnTo>
                  <a:lnTo>
                    <a:pt x="3862" y="3541"/>
                  </a:lnTo>
                  <a:lnTo>
                    <a:pt x="3272" y="3272"/>
                  </a:lnTo>
                  <a:lnTo>
                    <a:pt x="2736" y="2951"/>
                  </a:lnTo>
                  <a:lnTo>
                    <a:pt x="2199" y="2629"/>
                  </a:lnTo>
                  <a:lnTo>
                    <a:pt x="1663" y="2200"/>
                  </a:lnTo>
                  <a:lnTo>
                    <a:pt x="1180" y="1771"/>
                  </a:lnTo>
                  <a:lnTo>
                    <a:pt x="859" y="1395"/>
                  </a:lnTo>
                  <a:lnTo>
                    <a:pt x="537" y="912"/>
                  </a:lnTo>
                  <a:lnTo>
                    <a:pt x="215" y="4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137aa9371db_1_75"/>
            <p:cNvSpPr/>
            <p:nvPr/>
          </p:nvSpPr>
          <p:spPr>
            <a:xfrm>
              <a:off x="1400605" y="3000517"/>
              <a:ext cx="16009" cy="17082"/>
            </a:xfrm>
            <a:custGeom>
              <a:avLst/>
              <a:gdLst/>
              <a:ahLst/>
              <a:cxnLst/>
              <a:rect l="l" t="t" r="r" b="b"/>
              <a:pathLst>
                <a:path w="806" h="860" extrusionOk="0">
                  <a:moveTo>
                    <a:pt x="1" y="1"/>
                  </a:moveTo>
                  <a:lnTo>
                    <a:pt x="1" y="55"/>
                  </a:lnTo>
                  <a:lnTo>
                    <a:pt x="54" y="215"/>
                  </a:lnTo>
                  <a:lnTo>
                    <a:pt x="323" y="537"/>
                  </a:lnTo>
                  <a:lnTo>
                    <a:pt x="644" y="752"/>
                  </a:lnTo>
                  <a:lnTo>
                    <a:pt x="752" y="859"/>
                  </a:lnTo>
                  <a:lnTo>
                    <a:pt x="805" y="859"/>
                  </a:lnTo>
                  <a:lnTo>
                    <a:pt x="805" y="805"/>
                  </a:lnTo>
                  <a:lnTo>
                    <a:pt x="752" y="645"/>
                  </a:lnTo>
                  <a:lnTo>
                    <a:pt x="484" y="323"/>
                  </a:lnTo>
                  <a:lnTo>
                    <a:pt x="162" y="55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g137aa9371db_1_75"/>
            <p:cNvSpPr/>
            <p:nvPr/>
          </p:nvSpPr>
          <p:spPr>
            <a:xfrm>
              <a:off x="1411271" y="2984547"/>
              <a:ext cx="14937" cy="23458"/>
            </a:xfrm>
            <a:custGeom>
              <a:avLst/>
              <a:gdLst/>
              <a:ahLst/>
              <a:cxnLst/>
              <a:rect l="l" t="t" r="r" b="b"/>
              <a:pathLst>
                <a:path w="752" h="1181" extrusionOk="0">
                  <a:moveTo>
                    <a:pt x="0" y="0"/>
                  </a:moveTo>
                  <a:lnTo>
                    <a:pt x="0" y="54"/>
                  </a:lnTo>
                  <a:lnTo>
                    <a:pt x="0" y="215"/>
                  </a:lnTo>
                  <a:lnTo>
                    <a:pt x="268" y="644"/>
                  </a:lnTo>
                  <a:lnTo>
                    <a:pt x="537" y="1073"/>
                  </a:lnTo>
                  <a:lnTo>
                    <a:pt x="644" y="1180"/>
                  </a:lnTo>
                  <a:lnTo>
                    <a:pt x="751" y="1180"/>
                  </a:lnTo>
                  <a:lnTo>
                    <a:pt x="751" y="1127"/>
                  </a:lnTo>
                  <a:lnTo>
                    <a:pt x="697" y="966"/>
                  </a:lnTo>
                  <a:lnTo>
                    <a:pt x="483" y="537"/>
                  </a:lnTo>
                  <a:lnTo>
                    <a:pt x="161" y="108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g137aa9371db_1_75"/>
            <p:cNvSpPr/>
            <p:nvPr/>
          </p:nvSpPr>
          <p:spPr>
            <a:xfrm>
              <a:off x="1435762" y="2982422"/>
              <a:ext cx="6416" cy="23458"/>
            </a:xfrm>
            <a:custGeom>
              <a:avLst/>
              <a:gdLst/>
              <a:ahLst/>
              <a:cxnLst/>
              <a:rect l="l" t="t" r="r" b="b"/>
              <a:pathLst>
                <a:path w="323" h="1181" extrusionOk="0">
                  <a:moveTo>
                    <a:pt x="215" y="0"/>
                  </a:moveTo>
                  <a:lnTo>
                    <a:pt x="108" y="161"/>
                  </a:lnTo>
                  <a:lnTo>
                    <a:pt x="54" y="590"/>
                  </a:lnTo>
                  <a:lnTo>
                    <a:pt x="1" y="1019"/>
                  </a:lnTo>
                  <a:lnTo>
                    <a:pt x="1" y="1126"/>
                  </a:lnTo>
                  <a:lnTo>
                    <a:pt x="54" y="1180"/>
                  </a:lnTo>
                  <a:lnTo>
                    <a:pt x="108" y="1126"/>
                  </a:lnTo>
                  <a:lnTo>
                    <a:pt x="162" y="1019"/>
                  </a:lnTo>
                  <a:lnTo>
                    <a:pt x="269" y="590"/>
                  </a:lnTo>
                  <a:lnTo>
                    <a:pt x="323" y="161"/>
                  </a:lnTo>
                  <a:lnTo>
                    <a:pt x="269" y="5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g137aa9371db_1_75"/>
            <p:cNvSpPr/>
            <p:nvPr/>
          </p:nvSpPr>
          <p:spPr>
            <a:xfrm>
              <a:off x="1444283" y="3351011"/>
              <a:ext cx="85250" cy="418682"/>
            </a:xfrm>
            <a:custGeom>
              <a:avLst/>
              <a:gdLst/>
              <a:ahLst/>
              <a:cxnLst/>
              <a:rect l="l" t="t" r="r" b="b"/>
              <a:pathLst>
                <a:path w="4292" h="21079" extrusionOk="0">
                  <a:moveTo>
                    <a:pt x="4292" y="1"/>
                  </a:moveTo>
                  <a:lnTo>
                    <a:pt x="4184" y="859"/>
                  </a:lnTo>
                  <a:lnTo>
                    <a:pt x="3863" y="3165"/>
                  </a:lnTo>
                  <a:lnTo>
                    <a:pt x="3326" y="6544"/>
                  </a:lnTo>
                  <a:lnTo>
                    <a:pt x="3004" y="8529"/>
                  </a:lnTo>
                  <a:lnTo>
                    <a:pt x="2575" y="10620"/>
                  </a:lnTo>
                  <a:lnTo>
                    <a:pt x="2093" y="12766"/>
                  </a:lnTo>
                  <a:lnTo>
                    <a:pt x="1663" y="14750"/>
                  </a:lnTo>
                  <a:lnTo>
                    <a:pt x="805" y="18075"/>
                  </a:lnTo>
                  <a:lnTo>
                    <a:pt x="215" y="20274"/>
                  </a:lnTo>
                  <a:lnTo>
                    <a:pt x="1" y="21079"/>
                  </a:lnTo>
                  <a:lnTo>
                    <a:pt x="323" y="20328"/>
                  </a:lnTo>
                  <a:lnTo>
                    <a:pt x="966" y="18075"/>
                  </a:lnTo>
                  <a:lnTo>
                    <a:pt x="1395" y="16574"/>
                  </a:lnTo>
                  <a:lnTo>
                    <a:pt x="1878" y="14804"/>
                  </a:lnTo>
                  <a:lnTo>
                    <a:pt x="2361" y="12819"/>
                  </a:lnTo>
                  <a:lnTo>
                    <a:pt x="2790" y="10674"/>
                  </a:lnTo>
                  <a:lnTo>
                    <a:pt x="3219" y="8582"/>
                  </a:lnTo>
                  <a:lnTo>
                    <a:pt x="3541" y="6544"/>
                  </a:lnTo>
                  <a:lnTo>
                    <a:pt x="3809" y="4774"/>
                  </a:lnTo>
                  <a:lnTo>
                    <a:pt x="4023" y="3165"/>
                  </a:lnTo>
                  <a:lnTo>
                    <a:pt x="4292" y="859"/>
                  </a:lnTo>
                  <a:lnTo>
                    <a:pt x="4292" y="430"/>
                  </a:lnTo>
                  <a:lnTo>
                    <a:pt x="429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g137aa9371db_1_75"/>
            <p:cNvSpPr/>
            <p:nvPr/>
          </p:nvSpPr>
          <p:spPr>
            <a:xfrm>
              <a:off x="1534836" y="3131550"/>
              <a:ext cx="163012" cy="150240"/>
            </a:xfrm>
            <a:custGeom>
              <a:avLst/>
              <a:gdLst/>
              <a:ahLst/>
              <a:cxnLst/>
              <a:rect l="l" t="t" r="r" b="b"/>
              <a:pathLst>
                <a:path w="8207" h="7564" extrusionOk="0">
                  <a:moveTo>
                    <a:pt x="7670" y="1"/>
                  </a:moveTo>
                  <a:lnTo>
                    <a:pt x="7027" y="108"/>
                  </a:lnTo>
                  <a:lnTo>
                    <a:pt x="6383" y="215"/>
                  </a:lnTo>
                  <a:lnTo>
                    <a:pt x="5847" y="323"/>
                  </a:lnTo>
                  <a:lnTo>
                    <a:pt x="5311" y="537"/>
                  </a:lnTo>
                  <a:lnTo>
                    <a:pt x="4828" y="698"/>
                  </a:lnTo>
                  <a:lnTo>
                    <a:pt x="4345" y="966"/>
                  </a:lnTo>
                  <a:lnTo>
                    <a:pt x="3862" y="1235"/>
                  </a:lnTo>
                  <a:lnTo>
                    <a:pt x="3433" y="1503"/>
                  </a:lnTo>
                  <a:lnTo>
                    <a:pt x="3004" y="1825"/>
                  </a:lnTo>
                  <a:lnTo>
                    <a:pt x="2575" y="2200"/>
                  </a:lnTo>
                  <a:lnTo>
                    <a:pt x="2200" y="2575"/>
                  </a:lnTo>
                  <a:lnTo>
                    <a:pt x="1824" y="2951"/>
                  </a:lnTo>
                  <a:lnTo>
                    <a:pt x="1503" y="3380"/>
                  </a:lnTo>
                  <a:lnTo>
                    <a:pt x="1181" y="3863"/>
                  </a:lnTo>
                  <a:lnTo>
                    <a:pt x="913" y="4292"/>
                  </a:lnTo>
                  <a:lnTo>
                    <a:pt x="698" y="4828"/>
                  </a:lnTo>
                  <a:lnTo>
                    <a:pt x="483" y="5311"/>
                  </a:lnTo>
                  <a:lnTo>
                    <a:pt x="269" y="5847"/>
                  </a:lnTo>
                  <a:lnTo>
                    <a:pt x="108" y="6437"/>
                  </a:lnTo>
                  <a:lnTo>
                    <a:pt x="1" y="7081"/>
                  </a:lnTo>
                  <a:lnTo>
                    <a:pt x="1" y="7349"/>
                  </a:lnTo>
                  <a:lnTo>
                    <a:pt x="1" y="7563"/>
                  </a:lnTo>
                  <a:lnTo>
                    <a:pt x="54" y="7456"/>
                  </a:lnTo>
                  <a:lnTo>
                    <a:pt x="108" y="7134"/>
                  </a:lnTo>
                  <a:lnTo>
                    <a:pt x="269" y="6598"/>
                  </a:lnTo>
                  <a:lnTo>
                    <a:pt x="483" y="5901"/>
                  </a:lnTo>
                  <a:lnTo>
                    <a:pt x="698" y="5364"/>
                  </a:lnTo>
                  <a:lnTo>
                    <a:pt x="913" y="4882"/>
                  </a:lnTo>
                  <a:lnTo>
                    <a:pt x="1127" y="4399"/>
                  </a:lnTo>
                  <a:lnTo>
                    <a:pt x="1395" y="3970"/>
                  </a:lnTo>
                  <a:lnTo>
                    <a:pt x="1717" y="3541"/>
                  </a:lnTo>
                  <a:lnTo>
                    <a:pt x="2039" y="3112"/>
                  </a:lnTo>
                  <a:lnTo>
                    <a:pt x="2790" y="2361"/>
                  </a:lnTo>
                  <a:lnTo>
                    <a:pt x="3594" y="1717"/>
                  </a:lnTo>
                  <a:lnTo>
                    <a:pt x="4023" y="1395"/>
                  </a:lnTo>
                  <a:lnTo>
                    <a:pt x="4452" y="1127"/>
                  </a:lnTo>
                  <a:lnTo>
                    <a:pt x="4935" y="913"/>
                  </a:lnTo>
                  <a:lnTo>
                    <a:pt x="5418" y="698"/>
                  </a:lnTo>
                  <a:lnTo>
                    <a:pt x="5954" y="537"/>
                  </a:lnTo>
                  <a:lnTo>
                    <a:pt x="6437" y="376"/>
                  </a:lnTo>
                  <a:lnTo>
                    <a:pt x="7188" y="215"/>
                  </a:lnTo>
                  <a:lnTo>
                    <a:pt x="7724" y="108"/>
                  </a:lnTo>
                  <a:lnTo>
                    <a:pt x="8046" y="55"/>
                  </a:lnTo>
                  <a:lnTo>
                    <a:pt x="8207" y="55"/>
                  </a:lnTo>
                  <a:lnTo>
                    <a:pt x="793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g137aa9371db_1_75"/>
            <p:cNvSpPr/>
            <p:nvPr/>
          </p:nvSpPr>
          <p:spPr>
            <a:xfrm>
              <a:off x="1469866" y="3160331"/>
              <a:ext cx="222659" cy="617903"/>
            </a:xfrm>
            <a:custGeom>
              <a:avLst/>
              <a:gdLst/>
              <a:ahLst/>
              <a:cxnLst/>
              <a:rect l="l" t="t" r="r" b="b"/>
              <a:pathLst>
                <a:path w="11210" h="31109" extrusionOk="0">
                  <a:moveTo>
                    <a:pt x="11210" y="0"/>
                  </a:moveTo>
                  <a:lnTo>
                    <a:pt x="10834" y="107"/>
                  </a:lnTo>
                  <a:lnTo>
                    <a:pt x="10351" y="268"/>
                  </a:lnTo>
                  <a:lnTo>
                    <a:pt x="9922" y="536"/>
                  </a:lnTo>
                  <a:lnTo>
                    <a:pt x="9386" y="805"/>
                  </a:lnTo>
                  <a:lnTo>
                    <a:pt x="8903" y="1126"/>
                  </a:lnTo>
                  <a:lnTo>
                    <a:pt x="8421" y="1502"/>
                  </a:lnTo>
                  <a:lnTo>
                    <a:pt x="7938" y="1877"/>
                  </a:lnTo>
                  <a:lnTo>
                    <a:pt x="7509" y="2306"/>
                  </a:lnTo>
                  <a:lnTo>
                    <a:pt x="7133" y="2735"/>
                  </a:lnTo>
                  <a:lnTo>
                    <a:pt x="6758" y="3165"/>
                  </a:lnTo>
                  <a:lnTo>
                    <a:pt x="6436" y="3647"/>
                  </a:lnTo>
                  <a:lnTo>
                    <a:pt x="6114" y="4130"/>
                  </a:lnTo>
                  <a:lnTo>
                    <a:pt x="5846" y="4666"/>
                  </a:lnTo>
                  <a:lnTo>
                    <a:pt x="5578" y="5203"/>
                  </a:lnTo>
                  <a:lnTo>
                    <a:pt x="5363" y="5739"/>
                  </a:lnTo>
                  <a:lnTo>
                    <a:pt x="5203" y="6329"/>
                  </a:lnTo>
                  <a:lnTo>
                    <a:pt x="5042" y="6919"/>
                  </a:lnTo>
                  <a:lnTo>
                    <a:pt x="4934" y="7509"/>
                  </a:lnTo>
                  <a:lnTo>
                    <a:pt x="4881" y="8099"/>
                  </a:lnTo>
                  <a:lnTo>
                    <a:pt x="4827" y="8903"/>
                  </a:lnTo>
                  <a:lnTo>
                    <a:pt x="4881" y="9762"/>
                  </a:lnTo>
                  <a:lnTo>
                    <a:pt x="4988" y="10566"/>
                  </a:lnTo>
                  <a:lnTo>
                    <a:pt x="5149" y="11424"/>
                  </a:lnTo>
                  <a:lnTo>
                    <a:pt x="5310" y="12282"/>
                  </a:lnTo>
                  <a:lnTo>
                    <a:pt x="5363" y="13141"/>
                  </a:lnTo>
                  <a:lnTo>
                    <a:pt x="5363" y="13570"/>
                  </a:lnTo>
                  <a:lnTo>
                    <a:pt x="5256" y="13945"/>
                  </a:lnTo>
                  <a:lnTo>
                    <a:pt x="5095" y="14374"/>
                  </a:lnTo>
                  <a:lnTo>
                    <a:pt x="4881" y="14750"/>
                  </a:lnTo>
                  <a:lnTo>
                    <a:pt x="4344" y="15447"/>
                  </a:lnTo>
                  <a:lnTo>
                    <a:pt x="3808" y="16144"/>
                  </a:lnTo>
                  <a:lnTo>
                    <a:pt x="3540" y="16519"/>
                  </a:lnTo>
                  <a:lnTo>
                    <a:pt x="3325" y="16949"/>
                  </a:lnTo>
                  <a:lnTo>
                    <a:pt x="3164" y="17324"/>
                  </a:lnTo>
                  <a:lnTo>
                    <a:pt x="3004" y="17807"/>
                  </a:lnTo>
                  <a:lnTo>
                    <a:pt x="2950" y="18236"/>
                  </a:lnTo>
                  <a:lnTo>
                    <a:pt x="2950" y="18665"/>
                  </a:lnTo>
                  <a:lnTo>
                    <a:pt x="3004" y="19523"/>
                  </a:lnTo>
                  <a:lnTo>
                    <a:pt x="3057" y="20328"/>
                  </a:lnTo>
                  <a:lnTo>
                    <a:pt x="3164" y="21132"/>
                  </a:lnTo>
                  <a:lnTo>
                    <a:pt x="3218" y="21883"/>
                  </a:lnTo>
                  <a:lnTo>
                    <a:pt x="3111" y="22634"/>
                  </a:lnTo>
                  <a:lnTo>
                    <a:pt x="2950" y="23277"/>
                  </a:lnTo>
                  <a:lnTo>
                    <a:pt x="2628" y="23921"/>
                  </a:lnTo>
                  <a:lnTo>
                    <a:pt x="2306" y="24511"/>
                  </a:lnTo>
                  <a:lnTo>
                    <a:pt x="1931" y="25101"/>
                  </a:lnTo>
                  <a:lnTo>
                    <a:pt x="1555" y="25637"/>
                  </a:lnTo>
                  <a:lnTo>
                    <a:pt x="1234" y="26120"/>
                  </a:lnTo>
                  <a:lnTo>
                    <a:pt x="858" y="26978"/>
                  </a:lnTo>
                  <a:lnTo>
                    <a:pt x="483" y="27890"/>
                  </a:lnTo>
                  <a:lnTo>
                    <a:pt x="268" y="28802"/>
                  </a:lnTo>
                  <a:lnTo>
                    <a:pt x="107" y="29767"/>
                  </a:lnTo>
                  <a:lnTo>
                    <a:pt x="54" y="30357"/>
                  </a:lnTo>
                  <a:lnTo>
                    <a:pt x="0" y="30786"/>
                  </a:lnTo>
                  <a:lnTo>
                    <a:pt x="0" y="31108"/>
                  </a:lnTo>
                  <a:lnTo>
                    <a:pt x="54" y="30786"/>
                  </a:lnTo>
                  <a:lnTo>
                    <a:pt x="215" y="29767"/>
                  </a:lnTo>
                  <a:lnTo>
                    <a:pt x="375" y="28855"/>
                  </a:lnTo>
                  <a:lnTo>
                    <a:pt x="644" y="27944"/>
                  </a:lnTo>
                  <a:lnTo>
                    <a:pt x="965" y="27085"/>
                  </a:lnTo>
                  <a:lnTo>
                    <a:pt x="1395" y="26227"/>
                  </a:lnTo>
                  <a:lnTo>
                    <a:pt x="2092" y="25208"/>
                  </a:lnTo>
                  <a:lnTo>
                    <a:pt x="2467" y="24618"/>
                  </a:lnTo>
                  <a:lnTo>
                    <a:pt x="2843" y="24028"/>
                  </a:lnTo>
                  <a:lnTo>
                    <a:pt x="3164" y="23385"/>
                  </a:lnTo>
                  <a:lnTo>
                    <a:pt x="3325" y="22687"/>
                  </a:lnTo>
                  <a:lnTo>
                    <a:pt x="3433" y="21883"/>
                  </a:lnTo>
                  <a:lnTo>
                    <a:pt x="3379" y="21078"/>
                  </a:lnTo>
                  <a:lnTo>
                    <a:pt x="3218" y="19469"/>
                  </a:lnTo>
                  <a:lnTo>
                    <a:pt x="3164" y="18665"/>
                  </a:lnTo>
                  <a:lnTo>
                    <a:pt x="3218" y="18236"/>
                  </a:lnTo>
                  <a:lnTo>
                    <a:pt x="3272" y="17860"/>
                  </a:lnTo>
                  <a:lnTo>
                    <a:pt x="3379" y="17431"/>
                  </a:lnTo>
                  <a:lnTo>
                    <a:pt x="3540" y="17056"/>
                  </a:lnTo>
                  <a:lnTo>
                    <a:pt x="3754" y="16680"/>
                  </a:lnTo>
                  <a:lnTo>
                    <a:pt x="3969" y="16305"/>
                  </a:lnTo>
                  <a:lnTo>
                    <a:pt x="4559" y="15608"/>
                  </a:lnTo>
                  <a:lnTo>
                    <a:pt x="5095" y="14857"/>
                  </a:lnTo>
                  <a:lnTo>
                    <a:pt x="5310" y="14481"/>
                  </a:lnTo>
                  <a:lnTo>
                    <a:pt x="5471" y="14052"/>
                  </a:lnTo>
                  <a:lnTo>
                    <a:pt x="5578" y="13570"/>
                  </a:lnTo>
                  <a:lnTo>
                    <a:pt x="5632" y="13141"/>
                  </a:lnTo>
                  <a:lnTo>
                    <a:pt x="5578" y="12229"/>
                  </a:lnTo>
                  <a:lnTo>
                    <a:pt x="5417" y="11371"/>
                  </a:lnTo>
                  <a:lnTo>
                    <a:pt x="5256" y="10566"/>
                  </a:lnTo>
                  <a:lnTo>
                    <a:pt x="5149" y="9762"/>
                  </a:lnTo>
                  <a:lnTo>
                    <a:pt x="5095" y="8957"/>
                  </a:lnTo>
                  <a:lnTo>
                    <a:pt x="5095" y="8099"/>
                  </a:lnTo>
                  <a:lnTo>
                    <a:pt x="5203" y="7402"/>
                  </a:lnTo>
                  <a:lnTo>
                    <a:pt x="5310" y="6758"/>
                  </a:lnTo>
                  <a:lnTo>
                    <a:pt x="5524" y="6061"/>
                  </a:lnTo>
                  <a:lnTo>
                    <a:pt x="5739" y="5417"/>
                  </a:lnTo>
                  <a:lnTo>
                    <a:pt x="6007" y="4774"/>
                  </a:lnTo>
                  <a:lnTo>
                    <a:pt x="6329" y="4184"/>
                  </a:lnTo>
                  <a:lnTo>
                    <a:pt x="6704" y="3594"/>
                  </a:lnTo>
                  <a:lnTo>
                    <a:pt x="7133" y="3057"/>
                  </a:lnTo>
                  <a:lnTo>
                    <a:pt x="7723" y="2306"/>
                  </a:lnTo>
                  <a:lnTo>
                    <a:pt x="8421" y="1663"/>
                  </a:lnTo>
                  <a:lnTo>
                    <a:pt x="9172" y="1126"/>
                  </a:lnTo>
                  <a:lnTo>
                    <a:pt x="9976" y="590"/>
                  </a:lnTo>
                  <a:lnTo>
                    <a:pt x="10459" y="322"/>
                  </a:lnTo>
                  <a:lnTo>
                    <a:pt x="10888" y="161"/>
                  </a:lnTo>
                  <a:lnTo>
                    <a:pt x="1121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g137aa9371db_1_75"/>
            <p:cNvSpPr/>
            <p:nvPr/>
          </p:nvSpPr>
          <p:spPr>
            <a:xfrm>
              <a:off x="1508200" y="3229571"/>
              <a:ext cx="200313" cy="541194"/>
            </a:xfrm>
            <a:custGeom>
              <a:avLst/>
              <a:gdLst/>
              <a:ahLst/>
              <a:cxnLst/>
              <a:rect l="l" t="t" r="r" b="b"/>
              <a:pathLst>
                <a:path w="10085" h="27247" extrusionOk="0">
                  <a:moveTo>
                    <a:pt x="9762" y="0"/>
                  </a:moveTo>
                  <a:lnTo>
                    <a:pt x="9333" y="54"/>
                  </a:lnTo>
                  <a:lnTo>
                    <a:pt x="8851" y="108"/>
                  </a:lnTo>
                  <a:lnTo>
                    <a:pt x="8475" y="268"/>
                  </a:lnTo>
                  <a:lnTo>
                    <a:pt x="8100" y="429"/>
                  </a:lnTo>
                  <a:lnTo>
                    <a:pt x="7724" y="644"/>
                  </a:lnTo>
                  <a:lnTo>
                    <a:pt x="7402" y="858"/>
                  </a:lnTo>
                  <a:lnTo>
                    <a:pt x="7081" y="1127"/>
                  </a:lnTo>
                  <a:lnTo>
                    <a:pt x="6812" y="1448"/>
                  </a:lnTo>
                  <a:lnTo>
                    <a:pt x="6544" y="1770"/>
                  </a:lnTo>
                  <a:lnTo>
                    <a:pt x="6276" y="2092"/>
                  </a:lnTo>
                  <a:lnTo>
                    <a:pt x="6008" y="2521"/>
                  </a:lnTo>
                  <a:lnTo>
                    <a:pt x="5740" y="3057"/>
                  </a:lnTo>
                  <a:lnTo>
                    <a:pt x="5579" y="3594"/>
                  </a:lnTo>
                  <a:lnTo>
                    <a:pt x="5364" y="4184"/>
                  </a:lnTo>
                  <a:lnTo>
                    <a:pt x="5203" y="4774"/>
                  </a:lnTo>
                  <a:lnTo>
                    <a:pt x="5096" y="5417"/>
                  </a:lnTo>
                  <a:lnTo>
                    <a:pt x="4935" y="6705"/>
                  </a:lnTo>
                  <a:lnTo>
                    <a:pt x="4774" y="8099"/>
                  </a:lnTo>
                  <a:lnTo>
                    <a:pt x="4560" y="9547"/>
                  </a:lnTo>
                  <a:lnTo>
                    <a:pt x="4345" y="11049"/>
                  </a:lnTo>
                  <a:lnTo>
                    <a:pt x="4023" y="12551"/>
                  </a:lnTo>
                  <a:lnTo>
                    <a:pt x="3380" y="15554"/>
                  </a:lnTo>
                  <a:lnTo>
                    <a:pt x="2629" y="18343"/>
                  </a:lnTo>
                  <a:lnTo>
                    <a:pt x="1932" y="20810"/>
                  </a:lnTo>
                  <a:lnTo>
                    <a:pt x="1288" y="22956"/>
                  </a:lnTo>
                  <a:lnTo>
                    <a:pt x="323" y="26067"/>
                  </a:lnTo>
                  <a:lnTo>
                    <a:pt x="55" y="26925"/>
                  </a:lnTo>
                  <a:lnTo>
                    <a:pt x="1" y="27247"/>
                  </a:lnTo>
                  <a:lnTo>
                    <a:pt x="108" y="26925"/>
                  </a:lnTo>
                  <a:lnTo>
                    <a:pt x="430" y="26120"/>
                  </a:lnTo>
                  <a:lnTo>
                    <a:pt x="1449" y="23010"/>
                  </a:lnTo>
                  <a:lnTo>
                    <a:pt x="2254" y="20435"/>
                  </a:lnTo>
                  <a:lnTo>
                    <a:pt x="3004" y="17861"/>
                  </a:lnTo>
                  <a:lnTo>
                    <a:pt x="3702" y="15286"/>
                  </a:lnTo>
                  <a:lnTo>
                    <a:pt x="4292" y="12658"/>
                  </a:lnTo>
                  <a:lnTo>
                    <a:pt x="4560" y="11156"/>
                  </a:lnTo>
                  <a:lnTo>
                    <a:pt x="4828" y="9708"/>
                  </a:lnTo>
                  <a:lnTo>
                    <a:pt x="4989" y="8206"/>
                  </a:lnTo>
                  <a:lnTo>
                    <a:pt x="5150" y="6758"/>
                  </a:lnTo>
                  <a:lnTo>
                    <a:pt x="5311" y="5417"/>
                  </a:lnTo>
                  <a:lnTo>
                    <a:pt x="5579" y="4184"/>
                  </a:lnTo>
                  <a:lnTo>
                    <a:pt x="5740" y="3647"/>
                  </a:lnTo>
                  <a:lnTo>
                    <a:pt x="5954" y="3111"/>
                  </a:lnTo>
                  <a:lnTo>
                    <a:pt x="6169" y="2628"/>
                  </a:lnTo>
                  <a:lnTo>
                    <a:pt x="6437" y="2146"/>
                  </a:lnTo>
                  <a:lnTo>
                    <a:pt x="6652" y="1824"/>
                  </a:lnTo>
                  <a:lnTo>
                    <a:pt x="6920" y="1502"/>
                  </a:lnTo>
                  <a:lnTo>
                    <a:pt x="7188" y="1234"/>
                  </a:lnTo>
                  <a:lnTo>
                    <a:pt x="7510" y="966"/>
                  </a:lnTo>
                  <a:lnTo>
                    <a:pt x="7832" y="751"/>
                  </a:lnTo>
                  <a:lnTo>
                    <a:pt x="8153" y="537"/>
                  </a:lnTo>
                  <a:lnTo>
                    <a:pt x="8529" y="376"/>
                  </a:lnTo>
                  <a:lnTo>
                    <a:pt x="8904" y="215"/>
                  </a:lnTo>
                  <a:lnTo>
                    <a:pt x="9494" y="108"/>
                  </a:lnTo>
                  <a:lnTo>
                    <a:pt x="10084" y="54"/>
                  </a:lnTo>
                  <a:lnTo>
                    <a:pt x="976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g137aa9371db_1_75"/>
            <p:cNvSpPr/>
            <p:nvPr/>
          </p:nvSpPr>
          <p:spPr>
            <a:xfrm>
              <a:off x="820024" y="3744109"/>
              <a:ext cx="724425" cy="879968"/>
            </a:xfrm>
            <a:custGeom>
              <a:avLst/>
              <a:gdLst/>
              <a:ahLst/>
              <a:cxnLst/>
              <a:rect l="l" t="t" r="r" b="b"/>
              <a:pathLst>
                <a:path w="36472" h="44303" extrusionOk="0">
                  <a:moveTo>
                    <a:pt x="27246" y="1"/>
                  </a:moveTo>
                  <a:lnTo>
                    <a:pt x="26656" y="3165"/>
                  </a:lnTo>
                  <a:lnTo>
                    <a:pt x="25959" y="6061"/>
                  </a:lnTo>
                  <a:lnTo>
                    <a:pt x="25208" y="8850"/>
                  </a:lnTo>
                  <a:lnTo>
                    <a:pt x="24404" y="11425"/>
                  </a:lnTo>
                  <a:lnTo>
                    <a:pt x="23546" y="13838"/>
                  </a:lnTo>
                  <a:lnTo>
                    <a:pt x="22580" y="16037"/>
                  </a:lnTo>
                  <a:lnTo>
                    <a:pt x="21615" y="18129"/>
                  </a:lnTo>
                  <a:lnTo>
                    <a:pt x="20596" y="20060"/>
                  </a:lnTo>
                  <a:lnTo>
                    <a:pt x="19523" y="21830"/>
                  </a:lnTo>
                  <a:lnTo>
                    <a:pt x="18397" y="23493"/>
                  </a:lnTo>
                  <a:lnTo>
                    <a:pt x="17324" y="24994"/>
                  </a:lnTo>
                  <a:lnTo>
                    <a:pt x="16144" y="26389"/>
                  </a:lnTo>
                  <a:lnTo>
                    <a:pt x="15018" y="27623"/>
                  </a:lnTo>
                  <a:lnTo>
                    <a:pt x="13891" y="28749"/>
                  </a:lnTo>
                  <a:lnTo>
                    <a:pt x="12765" y="29768"/>
                  </a:lnTo>
                  <a:lnTo>
                    <a:pt x="11639" y="30733"/>
                  </a:lnTo>
                  <a:lnTo>
                    <a:pt x="10512" y="31538"/>
                  </a:lnTo>
                  <a:lnTo>
                    <a:pt x="9440" y="32235"/>
                  </a:lnTo>
                  <a:lnTo>
                    <a:pt x="8367" y="32879"/>
                  </a:lnTo>
                  <a:lnTo>
                    <a:pt x="7348" y="33415"/>
                  </a:lnTo>
                  <a:lnTo>
                    <a:pt x="6383" y="33898"/>
                  </a:lnTo>
                  <a:lnTo>
                    <a:pt x="5417" y="34273"/>
                  </a:lnTo>
                  <a:lnTo>
                    <a:pt x="4559" y="34649"/>
                  </a:lnTo>
                  <a:lnTo>
                    <a:pt x="3754" y="34917"/>
                  </a:lnTo>
                  <a:lnTo>
                    <a:pt x="2360" y="35292"/>
                  </a:lnTo>
                  <a:lnTo>
                    <a:pt x="1287" y="35507"/>
                  </a:lnTo>
                  <a:lnTo>
                    <a:pt x="590" y="35614"/>
                  </a:lnTo>
                  <a:lnTo>
                    <a:pt x="376" y="35668"/>
                  </a:lnTo>
                  <a:lnTo>
                    <a:pt x="0" y="44303"/>
                  </a:lnTo>
                  <a:lnTo>
                    <a:pt x="1395" y="44303"/>
                  </a:lnTo>
                  <a:lnTo>
                    <a:pt x="2789" y="44196"/>
                  </a:lnTo>
                  <a:lnTo>
                    <a:pt x="4184" y="44035"/>
                  </a:lnTo>
                  <a:lnTo>
                    <a:pt x="5471" y="43820"/>
                  </a:lnTo>
                  <a:lnTo>
                    <a:pt x="6758" y="43552"/>
                  </a:lnTo>
                  <a:lnTo>
                    <a:pt x="8045" y="43230"/>
                  </a:lnTo>
                  <a:lnTo>
                    <a:pt x="9225" y="42855"/>
                  </a:lnTo>
                  <a:lnTo>
                    <a:pt x="10405" y="42426"/>
                  </a:lnTo>
                  <a:lnTo>
                    <a:pt x="11585" y="41997"/>
                  </a:lnTo>
                  <a:lnTo>
                    <a:pt x="12658" y="41460"/>
                  </a:lnTo>
                  <a:lnTo>
                    <a:pt x="13784" y="40870"/>
                  </a:lnTo>
                  <a:lnTo>
                    <a:pt x="14803" y="40280"/>
                  </a:lnTo>
                  <a:lnTo>
                    <a:pt x="15822" y="39637"/>
                  </a:lnTo>
                  <a:lnTo>
                    <a:pt x="16841" y="38939"/>
                  </a:lnTo>
                  <a:lnTo>
                    <a:pt x="17807" y="38189"/>
                  </a:lnTo>
                  <a:lnTo>
                    <a:pt x="18718" y="37438"/>
                  </a:lnTo>
                  <a:lnTo>
                    <a:pt x="19630" y="36633"/>
                  </a:lnTo>
                  <a:lnTo>
                    <a:pt x="20488" y="35829"/>
                  </a:lnTo>
                  <a:lnTo>
                    <a:pt x="21293" y="34970"/>
                  </a:lnTo>
                  <a:lnTo>
                    <a:pt x="22151" y="34112"/>
                  </a:lnTo>
                  <a:lnTo>
                    <a:pt x="22902" y="33201"/>
                  </a:lnTo>
                  <a:lnTo>
                    <a:pt x="23653" y="32289"/>
                  </a:lnTo>
                  <a:lnTo>
                    <a:pt x="24404" y="31323"/>
                  </a:lnTo>
                  <a:lnTo>
                    <a:pt x="25101" y="30358"/>
                  </a:lnTo>
                  <a:lnTo>
                    <a:pt x="26442" y="28373"/>
                  </a:lnTo>
                  <a:lnTo>
                    <a:pt x="27622" y="26335"/>
                  </a:lnTo>
                  <a:lnTo>
                    <a:pt x="28748" y="24297"/>
                  </a:lnTo>
                  <a:lnTo>
                    <a:pt x="29821" y="22205"/>
                  </a:lnTo>
                  <a:lnTo>
                    <a:pt x="30733" y="20167"/>
                  </a:lnTo>
                  <a:lnTo>
                    <a:pt x="31591" y="18076"/>
                  </a:lnTo>
                  <a:lnTo>
                    <a:pt x="32395" y="16037"/>
                  </a:lnTo>
                  <a:lnTo>
                    <a:pt x="33039" y="14053"/>
                  </a:lnTo>
                  <a:lnTo>
                    <a:pt x="33682" y="12176"/>
                  </a:lnTo>
                  <a:lnTo>
                    <a:pt x="34219" y="10352"/>
                  </a:lnTo>
                  <a:lnTo>
                    <a:pt x="34702" y="8582"/>
                  </a:lnTo>
                  <a:lnTo>
                    <a:pt x="35131" y="6973"/>
                  </a:lnTo>
                  <a:lnTo>
                    <a:pt x="35721" y="4131"/>
                  </a:lnTo>
                  <a:lnTo>
                    <a:pt x="36150" y="1932"/>
                  </a:lnTo>
                  <a:lnTo>
                    <a:pt x="36418" y="537"/>
                  </a:lnTo>
                  <a:lnTo>
                    <a:pt x="36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g137aa9371db_1_75"/>
            <p:cNvSpPr/>
            <p:nvPr/>
          </p:nvSpPr>
          <p:spPr>
            <a:xfrm>
              <a:off x="573928" y="4400346"/>
              <a:ext cx="185377" cy="77782"/>
            </a:xfrm>
            <a:custGeom>
              <a:avLst/>
              <a:gdLst/>
              <a:ahLst/>
              <a:cxnLst/>
              <a:rect l="l" t="t" r="r" b="b"/>
              <a:pathLst>
                <a:path w="9333" h="3916" extrusionOk="0">
                  <a:moveTo>
                    <a:pt x="751" y="1"/>
                  </a:moveTo>
                  <a:lnTo>
                    <a:pt x="591" y="54"/>
                  </a:lnTo>
                  <a:lnTo>
                    <a:pt x="430" y="108"/>
                  </a:lnTo>
                  <a:lnTo>
                    <a:pt x="322" y="215"/>
                  </a:lnTo>
                  <a:lnTo>
                    <a:pt x="215" y="322"/>
                  </a:lnTo>
                  <a:lnTo>
                    <a:pt x="108" y="483"/>
                  </a:lnTo>
                  <a:lnTo>
                    <a:pt x="54" y="644"/>
                  </a:lnTo>
                  <a:lnTo>
                    <a:pt x="54" y="805"/>
                  </a:lnTo>
                  <a:lnTo>
                    <a:pt x="1" y="2897"/>
                  </a:lnTo>
                  <a:lnTo>
                    <a:pt x="1" y="3058"/>
                  </a:lnTo>
                  <a:lnTo>
                    <a:pt x="54" y="3219"/>
                  </a:lnTo>
                  <a:lnTo>
                    <a:pt x="161" y="3380"/>
                  </a:lnTo>
                  <a:lnTo>
                    <a:pt x="269" y="3541"/>
                  </a:lnTo>
                  <a:lnTo>
                    <a:pt x="376" y="3648"/>
                  </a:lnTo>
                  <a:lnTo>
                    <a:pt x="537" y="3701"/>
                  </a:lnTo>
                  <a:lnTo>
                    <a:pt x="698" y="3755"/>
                  </a:lnTo>
                  <a:lnTo>
                    <a:pt x="859" y="3809"/>
                  </a:lnTo>
                  <a:lnTo>
                    <a:pt x="9226" y="3916"/>
                  </a:lnTo>
                  <a:lnTo>
                    <a:pt x="9333" y="108"/>
                  </a:lnTo>
                  <a:lnTo>
                    <a:pt x="9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g137aa9371db_1_75"/>
            <p:cNvSpPr/>
            <p:nvPr/>
          </p:nvSpPr>
          <p:spPr>
            <a:xfrm>
              <a:off x="573928" y="4528182"/>
              <a:ext cx="185377" cy="117209"/>
            </a:xfrm>
            <a:custGeom>
              <a:avLst/>
              <a:gdLst/>
              <a:ahLst/>
              <a:cxnLst/>
              <a:rect l="l" t="t" r="r" b="b"/>
              <a:pathLst>
                <a:path w="9333" h="5901" extrusionOk="0">
                  <a:moveTo>
                    <a:pt x="1502" y="1"/>
                  </a:moveTo>
                  <a:lnTo>
                    <a:pt x="1180" y="54"/>
                  </a:lnTo>
                  <a:lnTo>
                    <a:pt x="912" y="108"/>
                  </a:lnTo>
                  <a:lnTo>
                    <a:pt x="698" y="215"/>
                  </a:lnTo>
                  <a:lnTo>
                    <a:pt x="483" y="430"/>
                  </a:lnTo>
                  <a:lnTo>
                    <a:pt x="269" y="591"/>
                  </a:lnTo>
                  <a:lnTo>
                    <a:pt x="161" y="859"/>
                  </a:lnTo>
                  <a:lnTo>
                    <a:pt x="54" y="1127"/>
                  </a:lnTo>
                  <a:lnTo>
                    <a:pt x="54" y="1395"/>
                  </a:lnTo>
                  <a:lnTo>
                    <a:pt x="1" y="4238"/>
                  </a:lnTo>
                  <a:lnTo>
                    <a:pt x="1" y="4292"/>
                  </a:lnTo>
                  <a:lnTo>
                    <a:pt x="1" y="4560"/>
                  </a:lnTo>
                  <a:lnTo>
                    <a:pt x="108" y="4828"/>
                  </a:lnTo>
                  <a:lnTo>
                    <a:pt x="215" y="5096"/>
                  </a:lnTo>
                  <a:lnTo>
                    <a:pt x="376" y="5311"/>
                  </a:lnTo>
                  <a:lnTo>
                    <a:pt x="591" y="5471"/>
                  </a:lnTo>
                  <a:lnTo>
                    <a:pt x="859" y="5632"/>
                  </a:lnTo>
                  <a:lnTo>
                    <a:pt x="1127" y="5686"/>
                  </a:lnTo>
                  <a:lnTo>
                    <a:pt x="1395" y="5740"/>
                  </a:lnTo>
                  <a:lnTo>
                    <a:pt x="9226" y="5901"/>
                  </a:lnTo>
                  <a:lnTo>
                    <a:pt x="9333" y="162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g137aa9371db_1_75"/>
            <p:cNvSpPr/>
            <p:nvPr/>
          </p:nvSpPr>
          <p:spPr>
            <a:xfrm>
              <a:off x="683648" y="4401419"/>
              <a:ext cx="75656" cy="193898"/>
            </a:xfrm>
            <a:custGeom>
              <a:avLst/>
              <a:gdLst/>
              <a:ahLst/>
              <a:cxnLst/>
              <a:rect l="l" t="t" r="r" b="b"/>
              <a:pathLst>
                <a:path w="3809" h="9762" extrusionOk="0">
                  <a:moveTo>
                    <a:pt x="162" y="0"/>
                  </a:moveTo>
                  <a:lnTo>
                    <a:pt x="1" y="9708"/>
                  </a:lnTo>
                  <a:lnTo>
                    <a:pt x="3648" y="9762"/>
                  </a:lnTo>
                  <a:lnTo>
                    <a:pt x="3809" y="54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g137aa9371db_1_75"/>
            <p:cNvSpPr/>
            <p:nvPr/>
          </p:nvSpPr>
          <p:spPr>
            <a:xfrm>
              <a:off x="725201" y="4389700"/>
              <a:ext cx="120406" cy="263138"/>
            </a:xfrm>
            <a:custGeom>
              <a:avLst/>
              <a:gdLst/>
              <a:ahLst/>
              <a:cxnLst/>
              <a:rect l="l" t="t" r="r" b="b"/>
              <a:pathLst>
                <a:path w="6062" h="13248" extrusionOk="0">
                  <a:moveTo>
                    <a:pt x="5900" y="0"/>
                  </a:moveTo>
                  <a:lnTo>
                    <a:pt x="1" y="54"/>
                  </a:lnTo>
                  <a:lnTo>
                    <a:pt x="162" y="13248"/>
                  </a:lnTo>
                  <a:lnTo>
                    <a:pt x="6061" y="13194"/>
                  </a:lnTo>
                  <a:lnTo>
                    <a:pt x="59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137aa9371db_1_75"/>
            <p:cNvSpPr/>
            <p:nvPr/>
          </p:nvSpPr>
          <p:spPr>
            <a:xfrm>
              <a:off x="728398" y="4623005"/>
              <a:ext cx="116136" cy="5343"/>
            </a:xfrm>
            <a:custGeom>
              <a:avLst/>
              <a:gdLst/>
              <a:ahLst/>
              <a:cxnLst/>
              <a:rect l="l" t="t" r="r" b="b"/>
              <a:pathLst>
                <a:path w="5847" h="269" extrusionOk="0">
                  <a:moveTo>
                    <a:pt x="1449" y="0"/>
                  </a:moveTo>
                  <a:lnTo>
                    <a:pt x="1" y="108"/>
                  </a:lnTo>
                  <a:lnTo>
                    <a:pt x="751" y="215"/>
                  </a:lnTo>
                  <a:lnTo>
                    <a:pt x="1449" y="268"/>
                  </a:lnTo>
                  <a:lnTo>
                    <a:pt x="2897" y="268"/>
                  </a:lnTo>
                  <a:lnTo>
                    <a:pt x="4989" y="161"/>
                  </a:lnTo>
                  <a:lnTo>
                    <a:pt x="5578" y="108"/>
                  </a:lnTo>
                  <a:lnTo>
                    <a:pt x="5793" y="108"/>
                  </a:lnTo>
                  <a:lnTo>
                    <a:pt x="5847" y="54"/>
                  </a:lnTo>
                  <a:lnTo>
                    <a:pt x="557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137aa9371db_1_75"/>
            <p:cNvSpPr/>
            <p:nvPr/>
          </p:nvSpPr>
          <p:spPr>
            <a:xfrm>
              <a:off x="728398" y="4576130"/>
              <a:ext cx="115083" cy="4270"/>
            </a:xfrm>
            <a:custGeom>
              <a:avLst/>
              <a:gdLst/>
              <a:ahLst/>
              <a:cxnLst/>
              <a:rect l="l" t="t" r="r" b="b"/>
              <a:pathLst>
                <a:path w="5794" h="215" extrusionOk="0">
                  <a:moveTo>
                    <a:pt x="1449" y="0"/>
                  </a:moveTo>
                  <a:lnTo>
                    <a:pt x="1" y="108"/>
                  </a:lnTo>
                  <a:lnTo>
                    <a:pt x="1449" y="215"/>
                  </a:lnTo>
                  <a:lnTo>
                    <a:pt x="2897" y="215"/>
                  </a:lnTo>
                  <a:lnTo>
                    <a:pt x="4935" y="161"/>
                  </a:lnTo>
                  <a:lnTo>
                    <a:pt x="5578" y="108"/>
                  </a:lnTo>
                  <a:lnTo>
                    <a:pt x="5739" y="54"/>
                  </a:lnTo>
                  <a:lnTo>
                    <a:pt x="5793" y="54"/>
                  </a:lnTo>
                  <a:lnTo>
                    <a:pt x="557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137aa9371db_1_75"/>
            <p:cNvSpPr/>
            <p:nvPr/>
          </p:nvSpPr>
          <p:spPr>
            <a:xfrm>
              <a:off x="729471" y="4528181"/>
              <a:ext cx="115063" cy="5343"/>
            </a:xfrm>
            <a:custGeom>
              <a:avLst/>
              <a:gdLst/>
              <a:ahLst/>
              <a:cxnLst/>
              <a:rect l="l" t="t" r="r" b="b"/>
              <a:pathLst>
                <a:path w="5793" h="269" extrusionOk="0">
                  <a:moveTo>
                    <a:pt x="1448" y="1"/>
                  </a:moveTo>
                  <a:lnTo>
                    <a:pt x="0" y="108"/>
                  </a:lnTo>
                  <a:lnTo>
                    <a:pt x="1448" y="269"/>
                  </a:lnTo>
                  <a:lnTo>
                    <a:pt x="2896" y="269"/>
                  </a:lnTo>
                  <a:lnTo>
                    <a:pt x="4988" y="215"/>
                  </a:lnTo>
                  <a:lnTo>
                    <a:pt x="5578" y="108"/>
                  </a:lnTo>
                  <a:lnTo>
                    <a:pt x="5739" y="108"/>
                  </a:lnTo>
                  <a:lnTo>
                    <a:pt x="5793" y="54"/>
                  </a:lnTo>
                  <a:lnTo>
                    <a:pt x="557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137aa9371db_1_75"/>
            <p:cNvSpPr/>
            <p:nvPr/>
          </p:nvSpPr>
          <p:spPr>
            <a:xfrm>
              <a:off x="726273" y="4482379"/>
              <a:ext cx="116136" cy="5343"/>
            </a:xfrm>
            <a:custGeom>
              <a:avLst/>
              <a:gdLst/>
              <a:ahLst/>
              <a:cxnLst/>
              <a:rect l="l" t="t" r="r" b="b"/>
              <a:pathLst>
                <a:path w="5847" h="269" extrusionOk="0">
                  <a:moveTo>
                    <a:pt x="1502" y="0"/>
                  </a:moveTo>
                  <a:lnTo>
                    <a:pt x="0" y="108"/>
                  </a:lnTo>
                  <a:lnTo>
                    <a:pt x="751" y="161"/>
                  </a:lnTo>
                  <a:lnTo>
                    <a:pt x="1502" y="215"/>
                  </a:lnTo>
                  <a:lnTo>
                    <a:pt x="2199" y="269"/>
                  </a:lnTo>
                  <a:lnTo>
                    <a:pt x="2950" y="215"/>
                  </a:lnTo>
                  <a:lnTo>
                    <a:pt x="4988" y="161"/>
                  </a:lnTo>
                  <a:lnTo>
                    <a:pt x="5632" y="108"/>
                  </a:lnTo>
                  <a:lnTo>
                    <a:pt x="5793" y="54"/>
                  </a:lnTo>
                  <a:lnTo>
                    <a:pt x="5846" y="54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g137aa9371db_1_75"/>
            <p:cNvSpPr/>
            <p:nvPr/>
          </p:nvSpPr>
          <p:spPr>
            <a:xfrm>
              <a:off x="728398" y="4436576"/>
              <a:ext cx="116136" cy="5343"/>
            </a:xfrm>
            <a:custGeom>
              <a:avLst/>
              <a:gdLst/>
              <a:ahLst/>
              <a:cxnLst/>
              <a:rect l="l" t="t" r="r" b="b"/>
              <a:pathLst>
                <a:path w="5847" h="269" extrusionOk="0">
                  <a:moveTo>
                    <a:pt x="1449" y="0"/>
                  </a:moveTo>
                  <a:lnTo>
                    <a:pt x="1" y="161"/>
                  </a:lnTo>
                  <a:lnTo>
                    <a:pt x="1449" y="268"/>
                  </a:lnTo>
                  <a:lnTo>
                    <a:pt x="2897" y="268"/>
                  </a:lnTo>
                  <a:lnTo>
                    <a:pt x="4989" y="215"/>
                  </a:lnTo>
                  <a:lnTo>
                    <a:pt x="5578" y="161"/>
                  </a:lnTo>
                  <a:lnTo>
                    <a:pt x="5793" y="107"/>
                  </a:lnTo>
                  <a:lnTo>
                    <a:pt x="5847" y="54"/>
                  </a:lnTo>
                  <a:lnTo>
                    <a:pt x="557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g137aa9371db_1_75"/>
            <p:cNvSpPr/>
            <p:nvPr/>
          </p:nvSpPr>
          <p:spPr>
            <a:xfrm>
              <a:off x="879671" y="4440826"/>
              <a:ext cx="29853" cy="184324"/>
            </a:xfrm>
            <a:custGeom>
              <a:avLst/>
              <a:gdLst/>
              <a:ahLst/>
              <a:cxnLst/>
              <a:rect l="l" t="t" r="r" b="b"/>
              <a:pathLst>
                <a:path w="1503" h="9280" extrusionOk="0">
                  <a:moveTo>
                    <a:pt x="1" y="1"/>
                  </a:moveTo>
                  <a:lnTo>
                    <a:pt x="1" y="698"/>
                  </a:lnTo>
                  <a:lnTo>
                    <a:pt x="54" y="1395"/>
                  </a:lnTo>
                  <a:lnTo>
                    <a:pt x="215" y="2843"/>
                  </a:lnTo>
                  <a:lnTo>
                    <a:pt x="483" y="4667"/>
                  </a:lnTo>
                  <a:lnTo>
                    <a:pt x="859" y="6866"/>
                  </a:lnTo>
                  <a:lnTo>
                    <a:pt x="1395" y="9011"/>
                  </a:lnTo>
                  <a:lnTo>
                    <a:pt x="1502" y="9280"/>
                  </a:lnTo>
                  <a:lnTo>
                    <a:pt x="1502" y="9011"/>
                  </a:lnTo>
                  <a:lnTo>
                    <a:pt x="1449" y="8797"/>
                  </a:lnTo>
                  <a:lnTo>
                    <a:pt x="1427" y="8883"/>
                  </a:lnTo>
                  <a:lnTo>
                    <a:pt x="1427" y="8883"/>
                  </a:lnTo>
                  <a:lnTo>
                    <a:pt x="1181" y="7402"/>
                  </a:lnTo>
                  <a:lnTo>
                    <a:pt x="698" y="4613"/>
                  </a:lnTo>
                  <a:lnTo>
                    <a:pt x="269" y="1342"/>
                  </a:lnTo>
                  <a:lnTo>
                    <a:pt x="162" y="6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g137aa9371db_1_75"/>
            <p:cNvSpPr/>
            <p:nvPr/>
          </p:nvSpPr>
          <p:spPr>
            <a:xfrm>
              <a:off x="939338" y="4418461"/>
              <a:ext cx="56469" cy="180054"/>
            </a:xfrm>
            <a:custGeom>
              <a:avLst/>
              <a:gdLst/>
              <a:ahLst/>
              <a:cxnLst/>
              <a:rect l="l" t="t" r="r" b="b"/>
              <a:pathLst>
                <a:path w="2843" h="9065" extrusionOk="0">
                  <a:moveTo>
                    <a:pt x="0" y="0"/>
                  </a:moveTo>
                  <a:lnTo>
                    <a:pt x="590" y="2307"/>
                  </a:lnTo>
                  <a:lnTo>
                    <a:pt x="1287" y="4559"/>
                  </a:lnTo>
                  <a:lnTo>
                    <a:pt x="1985" y="6866"/>
                  </a:lnTo>
                  <a:lnTo>
                    <a:pt x="2843" y="9065"/>
                  </a:lnTo>
                  <a:lnTo>
                    <a:pt x="2843" y="9065"/>
                  </a:lnTo>
                  <a:lnTo>
                    <a:pt x="2253" y="6758"/>
                  </a:lnTo>
                  <a:lnTo>
                    <a:pt x="1556" y="4506"/>
                  </a:lnTo>
                  <a:lnTo>
                    <a:pt x="805" y="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g137aa9371db_1_75"/>
            <p:cNvSpPr/>
            <p:nvPr/>
          </p:nvSpPr>
          <p:spPr>
            <a:xfrm>
              <a:off x="1012829" y="4381179"/>
              <a:ext cx="85250" cy="173658"/>
            </a:xfrm>
            <a:custGeom>
              <a:avLst/>
              <a:gdLst/>
              <a:ahLst/>
              <a:cxnLst/>
              <a:rect l="l" t="t" r="r" b="b"/>
              <a:pathLst>
                <a:path w="4292" h="8743" extrusionOk="0">
                  <a:moveTo>
                    <a:pt x="1" y="0"/>
                  </a:moveTo>
                  <a:lnTo>
                    <a:pt x="108" y="376"/>
                  </a:lnTo>
                  <a:lnTo>
                    <a:pt x="537" y="1341"/>
                  </a:lnTo>
                  <a:lnTo>
                    <a:pt x="2039" y="4452"/>
                  </a:lnTo>
                  <a:lnTo>
                    <a:pt x="3112" y="6651"/>
                  </a:lnTo>
                  <a:lnTo>
                    <a:pt x="4292" y="8743"/>
                  </a:lnTo>
                  <a:lnTo>
                    <a:pt x="4292" y="8743"/>
                  </a:lnTo>
                  <a:lnTo>
                    <a:pt x="4184" y="8367"/>
                  </a:lnTo>
                  <a:lnTo>
                    <a:pt x="3755" y="7455"/>
                  </a:lnTo>
                  <a:lnTo>
                    <a:pt x="2254" y="4345"/>
                  </a:lnTo>
                  <a:lnTo>
                    <a:pt x="1181" y="21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g137aa9371db_1_75"/>
            <p:cNvSpPr/>
            <p:nvPr/>
          </p:nvSpPr>
          <p:spPr>
            <a:xfrm>
              <a:off x="1076747" y="4334304"/>
              <a:ext cx="112958" cy="152365"/>
            </a:xfrm>
            <a:custGeom>
              <a:avLst/>
              <a:gdLst/>
              <a:ahLst/>
              <a:cxnLst/>
              <a:rect l="l" t="t" r="r" b="b"/>
              <a:pathLst>
                <a:path w="5687" h="7671" extrusionOk="0">
                  <a:moveTo>
                    <a:pt x="1" y="0"/>
                  </a:moveTo>
                  <a:lnTo>
                    <a:pt x="1288" y="1985"/>
                  </a:lnTo>
                  <a:lnTo>
                    <a:pt x="2736" y="3916"/>
                  </a:lnTo>
                  <a:lnTo>
                    <a:pt x="3434" y="4881"/>
                  </a:lnTo>
                  <a:lnTo>
                    <a:pt x="4131" y="5846"/>
                  </a:lnTo>
                  <a:lnTo>
                    <a:pt x="4882" y="6758"/>
                  </a:lnTo>
                  <a:lnTo>
                    <a:pt x="5686" y="7670"/>
                  </a:lnTo>
                  <a:lnTo>
                    <a:pt x="5686" y="7670"/>
                  </a:lnTo>
                  <a:lnTo>
                    <a:pt x="5472" y="7348"/>
                  </a:lnTo>
                  <a:lnTo>
                    <a:pt x="4882" y="6490"/>
                  </a:lnTo>
                  <a:lnTo>
                    <a:pt x="2951" y="3755"/>
                  </a:lnTo>
                  <a:lnTo>
                    <a:pt x="1503" y="18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g137aa9371db_1_75"/>
            <p:cNvSpPr/>
            <p:nvPr/>
          </p:nvSpPr>
          <p:spPr>
            <a:xfrm>
              <a:off x="1136414" y="4278907"/>
              <a:ext cx="132125" cy="132105"/>
            </a:xfrm>
            <a:custGeom>
              <a:avLst/>
              <a:gdLst/>
              <a:ahLst/>
              <a:cxnLst/>
              <a:rect l="l" t="t" r="r" b="b"/>
              <a:pathLst>
                <a:path w="6652" h="6651" extrusionOk="0">
                  <a:moveTo>
                    <a:pt x="0" y="0"/>
                  </a:moveTo>
                  <a:lnTo>
                    <a:pt x="1556" y="1717"/>
                  </a:lnTo>
                  <a:lnTo>
                    <a:pt x="3219" y="3433"/>
                  </a:lnTo>
                  <a:lnTo>
                    <a:pt x="4935" y="5096"/>
                  </a:lnTo>
                  <a:lnTo>
                    <a:pt x="6651" y="6651"/>
                  </a:lnTo>
                  <a:lnTo>
                    <a:pt x="5096" y="4935"/>
                  </a:lnTo>
                  <a:lnTo>
                    <a:pt x="3433" y="3218"/>
                  </a:lnTo>
                  <a:lnTo>
                    <a:pt x="1770" y="1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g137aa9371db_1_75"/>
            <p:cNvSpPr/>
            <p:nvPr/>
          </p:nvSpPr>
          <p:spPr>
            <a:xfrm>
              <a:off x="1175821" y="4228834"/>
              <a:ext cx="158761" cy="91646"/>
            </a:xfrm>
            <a:custGeom>
              <a:avLst/>
              <a:gdLst/>
              <a:ahLst/>
              <a:cxnLst/>
              <a:rect l="l" t="t" r="r" b="b"/>
              <a:pathLst>
                <a:path w="7993" h="4614" extrusionOk="0">
                  <a:moveTo>
                    <a:pt x="1" y="0"/>
                  </a:moveTo>
                  <a:lnTo>
                    <a:pt x="591" y="376"/>
                  </a:lnTo>
                  <a:lnTo>
                    <a:pt x="1181" y="698"/>
                  </a:lnTo>
                  <a:lnTo>
                    <a:pt x="3970" y="2360"/>
                  </a:lnTo>
                  <a:lnTo>
                    <a:pt x="6813" y="4023"/>
                  </a:lnTo>
                  <a:lnTo>
                    <a:pt x="7349" y="4345"/>
                  </a:lnTo>
                  <a:lnTo>
                    <a:pt x="7992" y="4613"/>
                  </a:lnTo>
                  <a:lnTo>
                    <a:pt x="7456" y="4238"/>
                  </a:lnTo>
                  <a:lnTo>
                    <a:pt x="6866" y="3862"/>
                  </a:lnTo>
                  <a:lnTo>
                    <a:pt x="5633" y="3058"/>
                  </a:lnTo>
                  <a:lnTo>
                    <a:pt x="4077" y="2146"/>
                  </a:lnTo>
                  <a:lnTo>
                    <a:pt x="2522" y="1234"/>
                  </a:lnTo>
                  <a:lnTo>
                    <a:pt x="1235" y="537"/>
                  </a:lnTo>
                  <a:lnTo>
                    <a:pt x="645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g137aa9371db_1_75"/>
            <p:cNvSpPr/>
            <p:nvPr/>
          </p:nvSpPr>
          <p:spPr>
            <a:xfrm>
              <a:off x="1223769" y="4157448"/>
              <a:ext cx="155563" cy="71406"/>
            </a:xfrm>
            <a:custGeom>
              <a:avLst/>
              <a:gdLst/>
              <a:ahLst/>
              <a:cxnLst/>
              <a:rect l="l" t="t" r="r" b="b"/>
              <a:pathLst>
                <a:path w="7832" h="3595" extrusionOk="0">
                  <a:moveTo>
                    <a:pt x="1" y="1"/>
                  </a:moveTo>
                  <a:lnTo>
                    <a:pt x="537" y="269"/>
                  </a:lnTo>
                  <a:lnTo>
                    <a:pt x="1127" y="537"/>
                  </a:lnTo>
                  <a:lnTo>
                    <a:pt x="3916" y="1771"/>
                  </a:lnTo>
                  <a:lnTo>
                    <a:pt x="6651" y="3112"/>
                  </a:lnTo>
                  <a:lnTo>
                    <a:pt x="7241" y="3380"/>
                  </a:lnTo>
                  <a:lnTo>
                    <a:pt x="7831" y="3594"/>
                  </a:lnTo>
                  <a:lnTo>
                    <a:pt x="7831" y="3594"/>
                  </a:lnTo>
                  <a:lnTo>
                    <a:pt x="7295" y="3219"/>
                  </a:lnTo>
                  <a:lnTo>
                    <a:pt x="6705" y="2951"/>
                  </a:lnTo>
                  <a:lnTo>
                    <a:pt x="5525" y="2307"/>
                  </a:lnTo>
                  <a:lnTo>
                    <a:pt x="4023" y="1556"/>
                  </a:lnTo>
                  <a:lnTo>
                    <a:pt x="2468" y="859"/>
                  </a:lnTo>
                  <a:lnTo>
                    <a:pt x="1180" y="376"/>
                  </a:lnTo>
                  <a:lnTo>
                    <a:pt x="590" y="1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g137aa9371db_1_75"/>
            <p:cNvSpPr/>
            <p:nvPr/>
          </p:nvSpPr>
          <p:spPr>
            <a:xfrm>
              <a:off x="1257853" y="4090333"/>
              <a:ext cx="173678" cy="50093"/>
            </a:xfrm>
            <a:custGeom>
              <a:avLst/>
              <a:gdLst/>
              <a:ahLst/>
              <a:cxnLst/>
              <a:rect l="l" t="t" r="r" b="b"/>
              <a:pathLst>
                <a:path w="8744" h="2522" extrusionOk="0">
                  <a:moveTo>
                    <a:pt x="1" y="1"/>
                  </a:moveTo>
                  <a:lnTo>
                    <a:pt x="591" y="269"/>
                  </a:lnTo>
                  <a:lnTo>
                    <a:pt x="1234" y="484"/>
                  </a:lnTo>
                  <a:lnTo>
                    <a:pt x="2629" y="966"/>
                  </a:lnTo>
                  <a:lnTo>
                    <a:pt x="4292" y="1503"/>
                  </a:lnTo>
                  <a:lnTo>
                    <a:pt x="6008" y="1985"/>
                  </a:lnTo>
                  <a:lnTo>
                    <a:pt x="7456" y="2307"/>
                  </a:lnTo>
                  <a:lnTo>
                    <a:pt x="8100" y="2468"/>
                  </a:lnTo>
                  <a:lnTo>
                    <a:pt x="8743" y="2522"/>
                  </a:lnTo>
                  <a:lnTo>
                    <a:pt x="8100" y="2307"/>
                  </a:lnTo>
                  <a:lnTo>
                    <a:pt x="7456" y="2146"/>
                  </a:lnTo>
                  <a:lnTo>
                    <a:pt x="6061" y="1771"/>
                  </a:lnTo>
                  <a:lnTo>
                    <a:pt x="4399" y="1288"/>
                  </a:lnTo>
                  <a:lnTo>
                    <a:pt x="1288" y="323"/>
                  </a:lnTo>
                  <a:lnTo>
                    <a:pt x="644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g137aa9371db_1_75"/>
            <p:cNvSpPr/>
            <p:nvPr/>
          </p:nvSpPr>
          <p:spPr>
            <a:xfrm>
              <a:off x="1285561" y="4028560"/>
              <a:ext cx="174730" cy="22385"/>
            </a:xfrm>
            <a:custGeom>
              <a:avLst/>
              <a:gdLst/>
              <a:ahLst/>
              <a:cxnLst/>
              <a:rect l="l" t="t" r="r" b="b"/>
              <a:pathLst>
                <a:path w="8797" h="1127" extrusionOk="0">
                  <a:moveTo>
                    <a:pt x="0" y="0"/>
                  </a:moveTo>
                  <a:lnTo>
                    <a:pt x="2199" y="429"/>
                  </a:lnTo>
                  <a:lnTo>
                    <a:pt x="4398" y="697"/>
                  </a:lnTo>
                  <a:lnTo>
                    <a:pt x="6597" y="966"/>
                  </a:lnTo>
                  <a:lnTo>
                    <a:pt x="8796" y="1127"/>
                  </a:lnTo>
                  <a:lnTo>
                    <a:pt x="7724" y="912"/>
                  </a:lnTo>
                  <a:lnTo>
                    <a:pt x="6597" y="697"/>
                  </a:lnTo>
                  <a:lnTo>
                    <a:pt x="5525" y="590"/>
                  </a:lnTo>
                  <a:lnTo>
                    <a:pt x="4398" y="429"/>
                  </a:lnTo>
                  <a:lnTo>
                    <a:pt x="2199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g137aa9371db_1_75"/>
            <p:cNvSpPr/>
            <p:nvPr/>
          </p:nvSpPr>
          <p:spPr>
            <a:xfrm>
              <a:off x="1317520" y="3946528"/>
              <a:ext cx="172605" cy="17062"/>
            </a:xfrm>
            <a:custGeom>
              <a:avLst/>
              <a:gdLst/>
              <a:ahLst/>
              <a:cxnLst/>
              <a:rect l="l" t="t" r="r" b="b"/>
              <a:pathLst>
                <a:path w="8690" h="859" extrusionOk="0">
                  <a:moveTo>
                    <a:pt x="0" y="0"/>
                  </a:moveTo>
                  <a:lnTo>
                    <a:pt x="644" y="108"/>
                  </a:lnTo>
                  <a:lnTo>
                    <a:pt x="1234" y="215"/>
                  </a:lnTo>
                  <a:lnTo>
                    <a:pt x="4345" y="537"/>
                  </a:lnTo>
                  <a:lnTo>
                    <a:pt x="7402" y="805"/>
                  </a:lnTo>
                  <a:lnTo>
                    <a:pt x="8045" y="858"/>
                  </a:lnTo>
                  <a:lnTo>
                    <a:pt x="8689" y="858"/>
                  </a:lnTo>
                  <a:lnTo>
                    <a:pt x="8045" y="698"/>
                  </a:lnTo>
                  <a:lnTo>
                    <a:pt x="7402" y="644"/>
                  </a:lnTo>
                  <a:lnTo>
                    <a:pt x="4345" y="322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g137aa9371db_1_75"/>
            <p:cNvSpPr/>
            <p:nvPr/>
          </p:nvSpPr>
          <p:spPr>
            <a:xfrm>
              <a:off x="1331364" y="3877287"/>
              <a:ext cx="182199" cy="8541"/>
            </a:xfrm>
            <a:custGeom>
              <a:avLst/>
              <a:gdLst/>
              <a:ahLst/>
              <a:cxnLst/>
              <a:rect l="l" t="t" r="r" b="b"/>
              <a:pathLst>
                <a:path w="9173" h="430" extrusionOk="0">
                  <a:moveTo>
                    <a:pt x="6866" y="0"/>
                  </a:moveTo>
                  <a:lnTo>
                    <a:pt x="4560" y="54"/>
                  </a:lnTo>
                  <a:lnTo>
                    <a:pt x="2253" y="161"/>
                  </a:lnTo>
                  <a:lnTo>
                    <a:pt x="1" y="322"/>
                  </a:lnTo>
                  <a:lnTo>
                    <a:pt x="2253" y="429"/>
                  </a:lnTo>
                  <a:lnTo>
                    <a:pt x="4560" y="322"/>
                  </a:lnTo>
                  <a:lnTo>
                    <a:pt x="6866" y="268"/>
                  </a:lnTo>
                  <a:lnTo>
                    <a:pt x="9172" y="54"/>
                  </a:lnTo>
                  <a:lnTo>
                    <a:pt x="68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g137aa9371db_1_75"/>
            <p:cNvSpPr/>
            <p:nvPr/>
          </p:nvSpPr>
          <p:spPr>
            <a:xfrm>
              <a:off x="1351604" y="3809099"/>
              <a:ext cx="171533" cy="7468"/>
            </a:xfrm>
            <a:custGeom>
              <a:avLst/>
              <a:gdLst/>
              <a:ahLst/>
              <a:cxnLst/>
              <a:rect l="l" t="t" r="r" b="b"/>
              <a:pathLst>
                <a:path w="8636" h="376" extrusionOk="0">
                  <a:moveTo>
                    <a:pt x="7992" y="0"/>
                  </a:moveTo>
                  <a:lnTo>
                    <a:pt x="7349" y="54"/>
                  </a:lnTo>
                  <a:lnTo>
                    <a:pt x="6008" y="108"/>
                  </a:lnTo>
                  <a:lnTo>
                    <a:pt x="2629" y="108"/>
                  </a:lnTo>
                  <a:lnTo>
                    <a:pt x="1234" y="54"/>
                  </a:lnTo>
                  <a:lnTo>
                    <a:pt x="1" y="54"/>
                  </a:lnTo>
                  <a:lnTo>
                    <a:pt x="591" y="161"/>
                  </a:lnTo>
                  <a:lnTo>
                    <a:pt x="1234" y="269"/>
                  </a:lnTo>
                  <a:lnTo>
                    <a:pt x="2629" y="322"/>
                  </a:lnTo>
                  <a:lnTo>
                    <a:pt x="4291" y="376"/>
                  </a:lnTo>
                  <a:lnTo>
                    <a:pt x="6008" y="322"/>
                  </a:lnTo>
                  <a:lnTo>
                    <a:pt x="7349" y="215"/>
                  </a:lnTo>
                  <a:lnTo>
                    <a:pt x="7992" y="161"/>
                  </a:lnTo>
                  <a:lnTo>
                    <a:pt x="86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g137aa9371db_1_75"/>
            <p:cNvSpPr/>
            <p:nvPr/>
          </p:nvSpPr>
          <p:spPr>
            <a:xfrm>
              <a:off x="862629" y="3781391"/>
              <a:ext cx="506037" cy="691414"/>
            </a:xfrm>
            <a:custGeom>
              <a:avLst/>
              <a:gdLst/>
              <a:ahLst/>
              <a:cxnLst/>
              <a:rect l="l" t="t" r="r" b="b"/>
              <a:pathLst>
                <a:path w="25477" h="34810" extrusionOk="0">
                  <a:moveTo>
                    <a:pt x="25477" y="1"/>
                  </a:moveTo>
                  <a:lnTo>
                    <a:pt x="25423" y="1342"/>
                  </a:lnTo>
                  <a:lnTo>
                    <a:pt x="25316" y="2575"/>
                  </a:lnTo>
                  <a:lnTo>
                    <a:pt x="25155" y="3809"/>
                  </a:lnTo>
                  <a:lnTo>
                    <a:pt x="24940" y="5043"/>
                  </a:lnTo>
                  <a:lnTo>
                    <a:pt x="24726" y="6276"/>
                  </a:lnTo>
                  <a:lnTo>
                    <a:pt x="24297" y="8314"/>
                  </a:lnTo>
                  <a:lnTo>
                    <a:pt x="23707" y="10299"/>
                  </a:lnTo>
                  <a:lnTo>
                    <a:pt x="23063" y="12230"/>
                  </a:lnTo>
                  <a:lnTo>
                    <a:pt x="22259" y="14107"/>
                  </a:lnTo>
                  <a:lnTo>
                    <a:pt x="21401" y="15930"/>
                  </a:lnTo>
                  <a:lnTo>
                    <a:pt x="20435" y="17754"/>
                  </a:lnTo>
                  <a:lnTo>
                    <a:pt x="19416" y="19470"/>
                  </a:lnTo>
                  <a:lnTo>
                    <a:pt x="18236" y="21133"/>
                  </a:lnTo>
                  <a:lnTo>
                    <a:pt x="17003" y="22796"/>
                  </a:lnTo>
                  <a:lnTo>
                    <a:pt x="15715" y="24297"/>
                  </a:lnTo>
                  <a:lnTo>
                    <a:pt x="14321" y="25799"/>
                  </a:lnTo>
                  <a:lnTo>
                    <a:pt x="12819" y="27194"/>
                  </a:lnTo>
                  <a:lnTo>
                    <a:pt x="11264" y="28535"/>
                  </a:lnTo>
                  <a:lnTo>
                    <a:pt x="9655" y="29768"/>
                  </a:lnTo>
                  <a:lnTo>
                    <a:pt x="7938" y="30894"/>
                  </a:lnTo>
                  <a:lnTo>
                    <a:pt x="6168" y="31967"/>
                  </a:lnTo>
                  <a:lnTo>
                    <a:pt x="5096" y="32611"/>
                  </a:lnTo>
                  <a:lnTo>
                    <a:pt x="3969" y="33147"/>
                  </a:lnTo>
                  <a:lnTo>
                    <a:pt x="2843" y="33683"/>
                  </a:lnTo>
                  <a:lnTo>
                    <a:pt x="1717" y="34166"/>
                  </a:lnTo>
                  <a:lnTo>
                    <a:pt x="430" y="34649"/>
                  </a:lnTo>
                  <a:lnTo>
                    <a:pt x="108" y="34756"/>
                  </a:lnTo>
                  <a:lnTo>
                    <a:pt x="0" y="34810"/>
                  </a:lnTo>
                  <a:lnTo>
                    <a:pt x="161" y="34810"/>
                  </a:lnTo>
                  <a:lnTo>
                    <a:pt x="483" y="34703"/>
                  </a:lnTo>
                  <a:lnTo>
                    <a:pt x="1770" y="34220"/>
                  </a:lnTo>
                  <a:lnTo>
                    <a:pt x="2897" y="33737"/>
                  </a:lnTo>
                  <a:lnTo>
                    <a:pt x="4023" y="33254"/>
                  </a:lnTo>
                  <a:lnTo>
                    <a:pt x="5149" y="32664"/>
                  </a:lnTo>
                  <a:lnTo>
                    <a:pt x="6276" y="32074"/>
                  </a:lnTo>
                  <a:lnTo>
                    <a:pt x="7831" y="31163"/>
                  </a:lnTo>
                  <a:lnTo>
                    <a:pt x="9386" y="30144"/>
                  </a:lnTo>
                  <a:lnTo>
                    <a:pt x="10888" y="29071"/>
                  </a:lnTo>
                  <a:lnTo>
                    <a:pt x="12336" y="27891"/>
                  </a:lnTo>
                  <a:lnTo>
                    <a:pt x="13195" y="27140"/>
                  </a:lnTo>
                  <a:lnTo>
                    <a:pt x="13999" y="26389"/>
                  </a:lnTo>
                  <a:lnTo>
                    <a:pt x="14804" y="25585"/>
                  </a:lnTo>
                  <a:lnTo>
                    <a:pt x="15608" y="24780"/>
                  </a:lnTo>
                  <a:lnTo>
                    <a:pt x="16359" y="23922"/>
                  </a:lnTo>
                  <a:lnTo>
                    <a:pt x="17110" y="23064"/>
                  </a:lnTo>
                  <a:lnTo>
                    <a:pt x="17807" y="22152"/>
                  </a:lnTo>
                  <a:lnTo>
                    <a:pt x="18451" y="21240"/>
                  </a:lnTo>
                  <a:lnTo>
                    <a:pt x="19094" y="20328"/>
                  </a:lnTo>
                  <a:lnTo>
                    <a:pt x="19738" y="19363"/>
                  </a:lnTo>
                  <a:lnTo>
                    <a:pt x="20328" y="18398"/>
                  </a:lnTo>
                  <a:lnTo>
                    <a:pt x="20864" y="17432"/>
                  </a:lnTo>
                  <a:lnTo>
                    <a:pt x="21401" y="16413"/>
                  </a:lnTo>
                  <a:lnTo>
                    <a:pt x="21883" y="15394"/>
                  </a:lnTo>
                  <a:lnTo>
                    <a:pt x="22366" y="14375"/>
                  </a:lnTo>
                  <a:lnTo>
                    <a:pt x="22795" y="13356"/>
                  </a:lnTo>
                  <a:lnTo>
                    <a:pt x="23439" y="11586"/>
                  </a:lnTo>
                  <a:lnTo>
                    <a:pt x="24029" y="9816"/>
                  </a:lnTo>
                  <a:lnTo>
                    <a:pt x="24511" y="8046"/>
                  </a:lnTo>
                  <a:lnTo>
                    <a:pt x="24887" y="6223"/>
                  </a:lnTo>
                  <a:lnTo>
                    <a:pt x="25101" y="4989"/>
                  </a:lnTo>
                  <a:lnTo>
                    <a:pt x="25262" y="3755"/>
                  </a:lnTo>
                  <a:lnTo>
                    <a:pt x="25370" y="2522"/>
                  </a:lnTo>
                  <a:lnTo>
                    <a:pt x="25477" y="1288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g137aa9371db_1_75"/>
            <p:cNvSpPr/>
            <p:nvPr/>
          </p:nvSpPr>
          <p:spPr>
            <a:xfrm>
              <a:off x="1882132" y="1966098"/>
              <a:ext cx="959875" cy="776644"/>
            </a:xfrm>
            <a:custGeom>
              <a:avLst/>
              <a:gdLst/>
              <a:ahLst/>
              <a:cxnLst/>
              <a:rect l="l" t="t" r="r" b="b"/>
              <a:pathLst>
                <a:path w="48326" h="39101" extrusionOk="0">
                  <a:moveTo>
                    <a:pt x="20328" y="1"/>
                  </a:moveTo>
                  <a:lnTo>
                    <a:pt x="20221" y="1717"/>
                  </a:lnTo>
                  <a:lnTo>
                    <a:pt x="20113" y="3272"/>
                  </a:lnTo>
                  <a:lnTo>
                    <a:pt x="19899" y="4721"/>
                  </a:lnTo>
                  <a:lnTo>
                    <a:pt x="19577" y="6061"/>
                  </a:lnTo>
                  <a:lnTo>
                    <a:pt x="19255" y="7295"/>
                  </a:lnTo>
                  <a:lnTo>
                    <a:pt x="18826" y="8368"/>
                  </a:lnTo>
                  <a:lnTo>
                    <a:pt x="18344" y="9387"/>
                  </a:lnTo>
                  <a:lnTo>
                    <a:pt x="17861" y="10245"/>
                  </a:lnTo>
                  <a:lnTo>
                    <a:pt x="17271" y="11049"/>
                  </a:lnTo>
                  <a:lnTo>
                    <a:pt x="16681" y="11747"/>
                  </a:lnTo>
                  <a:lnTo>
                    <a:pt x="16037" y="12390"/>
                  </a:lnTo>
                  <a:lnTo>
                    <a:pt x="15394" y="12927"/>
                  </a:lnTo>
                  <a:lnTo>
                    <a:pt x="14696" y="13409"/>
                  </a:lnTo>
                  <a:lnTo>
                    <a:pt x="13999" y="13785"/>
                  </a:lnTo>
                  <a:lnTo>
                    <a:pt x="13302" y="14107"/>
                  </a:lnTo>
                  <a:lnTo>
                    <a:pt x="12551" y="14375"/>
                  </a:lnTo>
                  <a:lnTo>
                    <a:pt x="11854" y="14589"/>
                  </a:lnTo>
                  <a:lnTo>
                    <a:pt x="11157" y="14750"/>
                  </a:lnTo>
                  <a:lnTo>
                    <a:pt x="10459" y="14858"/>
                  </a:lnTo>
                  <a:lnTo>
                    <a:pt x="9762" y="14911"/>
                  </a:lnTo>
                  <a:lnTo>
                    <a:pt x="8475" y="14965"/>
                  </a:lnTo>
                  <a:lnTo>
                    <a:pt x="7348" y="14911"/>
                  </a:lnTo>
                  <a:lnTo>
                    <a:pt x="6329" y="14804"/>
                  </a:lnTo>
                  <a:lnTo>
                    <a:pt x="5579" y="14643"/>
                  </a:lnTo>
                  <a:lnTo>
                    <a:pt x="4935" y="14482"/>
                  </a:lnTo>
                  <a:lnTo>
                    <a:pt x="4935" y="14482"/>
                  </a:lnTo>
                  <a:lnTo>
                    <a:pt x="5579" y="15394"/>
                  </a:lnTo>
                  <a:lnTo>
                    <a:pt x="6061" y="16252"/>
                  </a:lnTo>
                  <a:lnTo>
                    <a:pt x="6437" y="17164"/>
                  </a:lnTo>
                  <a:lnTo>
                    <a:pt x="6759" y="18022"/>
                  </a:lnTo>
                  <a:lnTo>
                    <a:pt x="6973" y="18880"/>
                  </a:lnTo>
                  <a:lnTo>
                    <a:pt x="7134" y="19738"/>
                  </a:lnTo>
                  <a:lnTo>
                    <a:pt x="7188" y="20596"/>
                  </a:lnTo>
                  <a:lnTo>
                    <a:pt x="7188" y="21401"/>
                  </a:lnTo>
                  <a:lnTo>
                    <a:pt x="7080" y="22259"/>
                  </a:lnTo>
                  <a:lnTo>
                    <a:pt x="6919" y="23064"/>
                  </a:lnTo>
                  <a:lnTo>
                    <a:pt x="6759" y="23815"/>
                  </a:lnTo>
                  <a:lnTo>
                    <a:pt x="6490" y="24565"/>
                  </a:lnTo>
                  <a:lnTo>
                    <a:pt x="6222" y="25316"/>
                  </a:lnTo>
                  <a:lnTo>
                    <a:pt x="5900" y="26067"/>
                  </a:lnTo>
                  <a:lnTo>
                    <a:pt x="5525" y="26764"/>
                  </a:lnTo>
                  <a:lnTo>
                    <a:pt x="5149" y="27408"/>
                  </a:lnTo>
                  <a:lnTo>
                    <a:pt x="4291" y="28642"/>
                  </a:lnTo>
                  <a:lnTo>
                    <a:pt x="3433" y="29822"/>
                  </a:lnTo>
                  <a:lnTo>
                    <a:pt x="2575" y="30787"/>
                  </a:lnTo>
                  <a:lnTo>
                    <a:pt x="1771" y="31645"/>
                  </a:lnTo>
                  <a:lnTo>
                    <a:pt x="1073" y="32289"/>
                  </a:lnTo>
                  <a:lnTo>
                    <a:pt x="483" y="32825"/>
                  </a:lnTo>
                  <a:lnTo>
                    <a:pt x="1" y="33201"/>
                  </a:lnTo>
                  <a:lnTo>
                    <a:pt x="1" y="33201"/>
                  </a:lnTo>
                  <a:lnTo>
                    <a:pt x="1073" y="33147"/>
                  </a:lnTo>
                  <a:lnTo>
                    <a:pt x="2146" y="33093"/>
                  </a:lnTo>
                  <a:lnTo>
                    <a:pt x="3165" y="33147"/>
                  </a:lnTo>
                  <a:lnTo>
                    <a:pt x="4130" y="33201"/>
                  </a:lnTo>
                  <a:lnTo>
                    <a:pt x="5042" y="33254"/>
                  </a:lnTo>
                  <a:lnTo>
                    <a:pt x="5954" y="33361"/>
                  </a:lnTo>
                  <a:lnTo>
                    <a:pt x="6812" y="33522"/>
                  </a:lnTo>
                  <a:lnTo>
                    <a:pt x="7617" y="33683"/>
                  </a:lnTo>
                  <a:lnTo>
                    <a:pt x="9172" y="34112"/>
                  </a:lnTo>
                  <a:lnTo>
                    <a:pt x="10567" y="34649"/>
                  </a:lnTo>
                  <a:lnTo>
                    <a:pt x="11800" y="35185"/>
                  </a:lnTo>
                  <a:lnTo>
                    <a:pt x="12873" y="35775"/>
                  </a:lnTo>
                  <a:lnTo>
                    <a:pt x="13838" y="36365"/>
                  </a:lnTo>
                  <a:lnTo>
                    <a:pt x="14696" y="36955"/>
                  </a:lnTo>
                  <a:lnTo>
                    <a:pt x="15394" y="37545"/>
                  </a:lnTo>
                  <a:lnTo>
                    <a:pt x="15930" y="38028"/>
                  </a:lnTo>
                  <a:lnTo>
                    <a:pt x="16681" y="38832"/>
                  </a:lnTo>
                  <a:lnTo>
                    <a:pt x="16895" y="39100"/>
                  </a:lnTo>
                  <a:lnTo>
                    <a:pt x="39797" y="38886"/>
                  </a:lnTo>
                  <a:lnTo>
                    <a:pt x="39690" y="37759"/>
                  </a:lnTo>
                  <a:lnTo>
                    <a:pt x="39690" y="36687"/>
                  </a:lnTo>
                  <a:lnTo>
                    <a:pt x="39851" y="35668"/>
                  </a:lnTo>
                  <a:lnTo>
                    <a:pt x="40065" y="34702"/>
                  </a:lnTo>
                  <a:lnTo>
                    <a:pt x="40387" y="33737"/>
                  </a:lnTo>
                  <a:lnTo>
                    <a:pt x="40816" y="32771"/>
                  </a:lnTo>
                  <a:lnTo>
                    <a:pt x="41353" y="31860"/>
                  </a:lnTo>
                  <a:lnTo>
                    <a:pt x="41889" y="30948"/>
                  </a:lnTo>
                  <a:lnTo>
                    <a:pt x="42586" y="30036"/>
                  </a:lnTo>
                  <a:lnTo>
                    <a:pt x="43284" y="29178"/>
                  </a:lnTo>
                  <a:lnTo>
                    <a:pt x="44034" y="28320"/>
                  </a:lnTo>
                  <a:lnTo>
                    <a:pt x="44839" y="27462"/>
                  </a:lnTo>
                  <a:lnTo>
                    <a:pt x="46555" y="25745"/>
                  </a:lnTo>
                  <a:lnTo>
                    <a:pt x="48325" y="23975"/>
                  </a:lnTo>
                  <a:lnTo>
                    <a:pt x="47413" y="24190"/>
                  </a:lnTo>
                  <a:lnTo>
                    <a:pt x="46555" y="24297"/>
                  </a:lnTo>
                  <a:lnTo>
                    <a:pt x="45751" y="24297"/>
                  </a:lnTo>
                  <a:lnTo>
                    <a:pt x="45000" y="24244"/>
                  </a:lnTo>
                  <a:lnTo>
                    <a:pt x="44303" y="24083"/>
                  </a:lnTo>
                  <a:lnTo>
                    <a:pt x="43605" y="23922"/>
                  </a:lnTo>
                  <a:lnTo>
                    <a:pt x="43015" y="23654"/>
                  </a:lnTo>
                  <a:lnTo>
                    <a:pt x="42425" y="23278"/>
                  </a:lnTo>
                  <a:lnTo>
                    <a:pt x="41889" y="22903"/>
                  </a:lnTo>
                  <a:lnTo>
                    <a:pt x="41406" y="22474"/>
                  </a:lnTo>
                  <a:lnTo>
                    <a:pt x="40924" y="22045"/>
                  </a:lnTo>
                  <a:lnTo>
                    <a:pt x="40495" y="21508"/>
                  </a:lnTo>
                  <a:lnTo>
                    <a:pt x="40119" y="20972"/>
                  </a:lnTo>
                  <a:lnTo>
                    <a:pt x="39744" y="20436"/>
                  </a:lnTo>
                  <a:lnTo>
                    <a:pt x="39422" y="19846"/>
                  </a:lnTo>
                  <a:lnTo>
                    <a:pt x="39154" y="19256"/>
                  </a:lnTo>
                  <a:lnTo>
                    <a:pt x="38617" y="18076"/>
                  </a:lnTo>
                  <a:lnTo>
                    <a:pt x="38242" y="16896"/>
                  </a:lnTo>
                  <a:lnTo>
                    <a:pt x="37920" y="15769"/>
                  </a:lnTo>
                  <a:lnTo>
                    <a:pt x="37706" y="14750"/>
                  </a:lnTo>
                  <a:lnTo>
                    <a:pt x="37545" y="13892"/>
                  </a:lnTo>
                  <a:lnTo>
                    <a:pt x="37437" y="13195"/>
                  </a:lnTo>
                  <a:lnTo>
                    <a:pt x="37384" y="12605"/>
                  </a:lnTo>
                  <a:lnTo>
                    <a:pt x="36097" y="12980"/>
                  </a:lnTo>
                  <a:lnTo>
                    <a:pt x="34863" y="13302"/>
                  </a:lnTo>
                  <a:lnTo>
                    <a:pt x="33683" y="13463"/>
                  </a:lnTo>
                  <a:lnTo>
                    <a:pt x="32557" y="13517"/>
                  </a:lnTo>
                  <a:lnTo>
                    <a:pt x="31484" y="13463"/>
                  </a:lnTo>
                  <a:lnTo>
                    <a:pt x="30519" y="13302"/>
                  </a:lnTo>
                  <a:lnTo>
                    <a:pt x="29553" y="13088"/>
                  </a:lnTo>
                  <a:lnTo>
                    <a:pt x="28695" y="12766"/>
                  </a:lnTo>
                  <a:lnTo>
                    <a:pt x="27837" y="12337"/>
                  </a:lnTo>
                  <a:lnTo>
                    <a:pt x="27086" y="11908"/>
                  </a:lnTo>
                  <a:lnTo>
                    <a:pt x="26335" y="11371"/>
                  </a:lnTo>
                  <a:lnTo>
                    <a:pt x="25691" y="10835"/>
                  </a:lnTo>
                  <a:lnTo>
                    <a:pt x="25048" y="10191"/>
                  </a:lnTo>
                  <a:lnTo>
                    <a:pt x="24511" y="9548"/>
                  </a:lnTo>
                  <a:lnTo>
                    <a:pt x="23975" y="8904"/>
                  </a:lnTo>
                  <a:lnTo>
                    <a:pt x="23492" y="8153"/>
                  </a:lnTo>
                  <a:lnTo>
                    <a:pt x="23010" y="7456"/>
                  </a:lnTo>
                  <a:lnTo>
                    <a:pt x="22634" y="6759"/>
                  </a:lnTo>
                  <a:lnTo>
                    <a:pt x="21937" y="5311"/>
                  </a:lnTo>
                  <a:lnTo>
                    <a:pt x="21401" y="3916"/>
                  </a:lnTo>
                  <a:lnTo>
                    <a:pt x="20972" y="2683"/>
                  </a:lnTo>
                  <a:lnTo>
                    <a:pt x="20650" y="1610"/>
                  </a:lnTo>
                  <a:lnTo>
                    <a:pt x="20435" y="752"/>
                  </a:lnTo>
                  <a:lnTo>
                    <a:pt x="20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g137aa9371db_1_75"/>
            <p:cNvSpPr/>
            <p:nvPr/>
          </p:nvSpPr>
          <p:spPr>
            <a:xfrm>
              <a:off x="1882132" y="1966098"/>
              <a:ext cx="959875" cy="776644"/>
            </a:xfrm>
            <a:custGeom>
              <a:avLst/>
              <a:gdLst/>
              <a:ahLst/>
              <a:cxnLst/>
              <a:rect l="l" t="t" r="r" b="b"/>
              <a:pathLst>
                <a:path w="48326" h="39101" fill="none" extrusionOk="0">
                  <a:moveTo>
                    <a:pt x="16895" y="39100"/>
                  </a:moveTo>
                  <a:lnTo>
                    <a:pt x="16895" y="39100"/>
                  </a:lnTo>
                  <a:lnTo>
                    <a:pt x="16681" y="38832"/>
                  </a:lnTo>
                  <a:lnTo>
                    <a:pt x="15930" y="38028"/>
                  </a:lnTo>
                  <a:lnTo>
                    <a:pt x="15394" y="37545"/>
                  </a:lnTo>
                  <a:lnTo>
                    <a:pt x="14696" y="36955"/>
                  </a:lnTo>
                  <a:lnTo>
                    <a:pt x="13838" y="36365"/>
                  </a:lnTo>
                  <a:lnTo>
                    <a:pt x="12873" y="35775"/>
                  </a:lnTo>
                  <a:lnTo>
                    <a:pt x="11800" y="35185"/>
                  </a:lnTo>
                  <a:lnTo>
                    <a:pt x="10567" y="34649"/>
                  </a:lnTo>
                  <a:lnTo>
                    <a:pt x="9172" y="34112"/>
                  </a:lnTo>
                  <a:lnTo>
                    <a:pt x="7617" y="33683"/>
                  </a:lnTo>
                  <a:lnTo>
                    <a:pt x="6812" y="33522"/>
                  </a:lnTo>
                  <a:lnTo>
                    <a:pt x="5954" y="33361"/>
                  </a:lnTo>
                  <a:lnTo>
                    <a:pt x="5042" y="33254"/>
                  </a:lnTo>
                  <a:lnTo>
                    <a:pt x="4130" y="33201"/>
                  </a:lnTo>
                  <a:lnTo>
                    <a:pt x="3165" y="33147"/>
                  </a:lnTo>
                  <a:lnTo>
                    <a:pt x="2146" y="33093"/>
                  </a:lnTo>
                  <a:lnTo>
                    <a:pt x="1073" y="33147"/>
                  </a:lnTo>
                  <a:lnTo>
                    <a:pt x="1" y="33201"/>
                  </a:lnTo>
                  <a:lnTo>
                    <a:pt x="1" y="33201"/>
                  </a:lnTo>
                  <a:lnTo>
                    <a:pt x="483" y="32825"/>
                  </a:lnTo>
                  <a:lnTo>
                    <a:pt x="1073" y="32289"/>
                  </a:lnTo>
                  <a:lnTo>
                    <a:pt x="1771" y="31645"/>
                  </a:lnTo>
                  <a:lnTo>
                    <a:pt x="2575" y="30787"/>
                  </a:lnTo>
                  <a:lnTo>
                    <a:pt x="3433" y="29822"/>
                  </a:lnTo>
                  <a:lnTo>
                    <a:pt x="4291" y="28642"/>
                  </a:lnTo>
                  <a:lnTo>
                    <a:pt x="5149" y="27408"/>
                  </a:lnTo>
                  <a:lnTo>
                    <a:pt x="5525" y="26764"/>
                  </a:lnTo>
                  <a:lnTo>
                    <a:pt x="5900" y="26067"/>
                  </a:lnTo>
                  <a:lnTo>
                    <a:pt x="6222" y="25316"/>
                  </a:lnTo>
                  <a:lnTo>
                    <a:pt x="6490" y="24565"/>
                  </a:lnTo>
                  <a:lnTo>
                    <a:pt x="6759" y="23815"/>
                  </a:lnTo>
                  <a:lnTo>
                    <a:pt x="6919" y="23064"/>
                  </a:lnTo>
                  <a:lnTo>
                    <a:pt x="7080" y="22259"/>
                  </a:lnTo>
                  <a:lnTo>
                    <a:pt x="7188" y="21401"/>
                  </a:lnTo>
                  <a:lnTo>
                    <a:pt x="7188" y="20596"/>
                  </a:lnTo>
                  <a:lnTo>
                    <a:pt x="7134" y="19738"/>
                  </a:lnTo>
                  <a:lnTo>
                    <a:pt x="6973" y="18880"/>
                  </a:lnTo>
                  <a:lnTo>
                    <a:pt x="6759" y="18022"/>
                  </a:lnTo>
                  <a:lnTo>
                    <a:pt x="6437" y="17164"/>
                  </a:lnTo>
                  <a:lnTo>
                    <a:pt x="6061" y="16252"/>
                  </a:lnTo>
                  <a:lnTo>
                    <a:pt x="5579" y="15394"/>
                  </a:lnTo>
                  <a:lnTo>
                    <a:pt x="4935" y="14482"/>
                  </a:lnTo>
                  <a:lnTo>
                    <a:pt x="4935" y="14482"/>
                  </a:lnTo>
                  <a:lnTo>
                    <a:pt x="5579" y="14643"/>
                  </a:lnTo>
                  <a:lnTo>
                    <a:pt x="6329" y="14804"/>
                  </a:lnTo>
                  <a:lnTo>
                    <a:pt x="7348" y="14911"/>
                  </a:lnTo>
                  <a:lnTo>
                    <a:pt x="8475" y="14965"/>
                  </a:lnTo>
                  <a:lnTo>
                    <a:pt x="9762" y="14911"/>
                  </a:lnTo>
                  <a:lnTo>
                    <a:pt x="10459" y="14858"/>
                  </a:lnTo>
                  <a:lnTo>
                    <a:pt x="11157" y="14750"/>
                  </a:lnTo>
                  <a:lnTo>
                    <a:pt x="11854" y="14589"/>
                  </a:lnTo>
                  <a:lnTo>
                    <a:pt x="12551" y="14375"/>
                  </a:lnTo>
                  <a:lnTo>
                    <a:pt x="13302" y="14107"/>
                  </a:lnTo>
                  <a:lnTo>
                    <a:pt x="13999" y="13785"/>
                  </a:lnTo>
                  <a:lnTo>
                    <a:pt x="14696" y="13409"/>
                  </a:lnTo>
                  <a:lnTo>
                    <a:pt x="15394" y="12927"/>
                  </a:lnTo>
                  <a:lnTo>
                    <a:pt x="16037" y="12390"/>
                  </a:lnTo>
                  <a:lnTo>
                    <a:pt x="16681" y="11747"/>
                  </a:lnTo>
                  <a:lnTo>
                    <a:pt x="17271" y="11049"/>
                  </a:lnTo>
                  <a:lnTo>
                    <a:pt x="17861" y="10245"/>
                  </a:lnTo>
                  <a:lnTo>
                    <a:pt x="18344" y="9387"/>
                  </a:lnTo>
                  <a:lnTo>
                    <a:pt x="18826" y="8368"/>
                  </a:lnTo>
                  <a:lnTo>
                    <a:pt x="19255" y="7295"/>
                  </a:lnTo>
                  <a:lnTo>
                    <a:pt x="19577" y="6061"/>
                  </a:lnTo>
                  <a:lnTo>
                    <a:pt x="19899" y="4721"/>
                  </a:lnTo>
                  <a:lnTo>
                    <a:pt x="20113" y="3272"/>
                  </a:lnTo>
                  <a:lnTo>
                    <a:pt x="20221" y="1717"/>
                  </a:lnTo>
                  <a:lnTo>
                    <a:pt x="20328" y="1"/>
                  </a:lnTo>
                  <a:lnTo>
                    <a:pt x="20328" y="1"/>
                  </a:lnTo>
                  <a:lnTo>
                    <a:pt x="20435" y="752"/>
                  </a:lnTo>
                  <a:lnTo>
                    <a:pt x="20650" y="1610"/>
                  </a:lnTo>
                  <a:lnTo>
                    <a:pt x="20972" y="2683"/>
                  </a:lnTo>
                  <a:lnTo>
                    <a:pt x="21401" y="3916"/>
                  </a:lnTo>
                  <a:lnTo>
                    <a:pt x="21937" y="5311"/>
                  </a:lnTo>
                  <a:lnTo>
                    <a:pt x="22634" y="6759"/>
                  </a:lnTo>
                  <a:lnTo>
                    <a:pt x="23010" y="7456"/>
                  </a:lnTo>
                  <a:lnTo>
                    <a:pt x="23492" y="8153"/>
                  </a:lnTo>
                  <a:lnTo>
                    <a:pt x="23975" y="8904"/>
                  </a:lnTo>
                  <a:lnTo>
                    <a:pt x="24511" y="9548"/>
                  </a:lnTo>
                  <a:lnTo>
                    <a:pt x="25048" y="10191"/>
                  </a:lnTo>
                  <a:lnTo>
                    <a:pt x="25691" y="10835"/>
                  </a:lnTo>
                  <a:lnTo>
                    <a:pt x="26335" y="11371"/>
                  </a:lnTo>
                  <a:lnTo>
                    <a:pt x="27086" y="11908"/>
                  </a:lnTo>
                  <a:lnTo>
                    <a:pt x="27837" y="12337"/>
                  </a:lnTo>
                  <a:lnTo>
                    <a:pt x="28695" y="12766"/>
                  </a:lnTo>
                  <a:lnTo>
                    <a:pt x="29553" y="13088"/>
                  </a:lnTo>
                  <a:lnTo>
                    <a:pt x="30519" y="13302"/>
                  </a:lnTo>
                  <a:lnTo>
                    <a:pt x="31484" y="13463"/>
                  </a:lnTo>
                  <a:lnTo>
                    <a:pt x="32557" y="13517"/>
                  </a:lnTo>
                  <a:lnTo>
                    <a:pt x="33683" y="13463"/>
                  </a:lnTo>
                  <a:lnTo>
                    <a:pt x="34863" y="13302"/>
                  </a:lnTo>
                  <a:lnTo>
                    <a:pt x="36097" y="12980"/>
                  </a:lnTo>
                  <a:lnTo>
                    <a:pt x="37384" y="12605"/>
                  </a:lnTo>
                  <a:lnTo>
                    <a:pt x="37384" y="12605"/>
                  </a:lnTo>
                  <a:lnTo>
                    <a:pt x="37437" y="13195"/>
                  </a:lnTo>
                  <a:lnTo>
                    <a:pt x="37545" y="13892"/>
                  </a:lnTo>
                  <a:lnTo>
                    <a:pt x="37706" y="14750"/>
                  </a:lnTo>
                  <a:lnTo>
                    <a:pt x="37920" y="15769"/>
                  </a:lnTo>
                  <a:lnTo>
                    <a:pt x="38242" y="16896"/>
                  </a:lnTo>
                  <a:lnTo>
                    <a:pt x="38617" y="18076"/>
                  </a:lnTo>
                  <a:lnTo>
                    <a:pt x="39154" y="19256"/>
                  </a:lnTo>
                  <a:lnTo>
                    <a:pt x="39422" y="19846"/>
                  </a:lnTo>
                  <a:lnTo>
                    <a:pt x="39744" y="20436"/>
                  </a:lnTo>
                  <a:lnTo>
                    <a:pt x="40119" y="20972"/>
                  </a:lnTo>
                  <a:lnTo>
                    <a:pt x="40495" y="21508"/>
                  </a:lnTo>
                  <a:lnTo>
                    <a:pt x="40924" y="22045"/>
                  </a:lnTo>
                  <a:lnTo>
                    <a:pt x="41406" y="22474"/>
                  </a:lnTo>
                  <a:lnTo>
                    <a:pt x="41889" y="22903"/>
                  </a:lnTo>
                  <a:lnTo>
                    <a:pt x="42425" y="23278"/>
                  </a:lnTo>
                  <a:lnTo>
                    <a:pt x="43015" y="23654"/>
                  </a:lnTo>
                  <a:lnTo>
                    <a:pt x="43605" y="23922"/>
                  </a:lnTo>
                  <a:lnTo>
                    <a:pt x="44303" y="24083"/>
                  </a:lnTo>
                  <a:lnTo>
                    <a:pt x="45000" y="24244"/>
                  </a:lnTo>
                  <a:lnTo>
                    <a:pt x="45751" y="24297"/>
                  </a:lnTo>
                  <a:lnTo>
                    <a:pt x="46555" y="24297"/>
                  </a:lnTo>
                  <a:lnTo>
                    <a:pt x="47413" y="24190"/>
                  </a:lnTo>
                  <a:lnTo>
                    <a:pt x="48325" y="23975"/>
                  </a:lnTo>
                  <a:lnTo>
                    <a:pt x="48325" y="23975"/>
                  </a:lnTo>
                  <a:lnTo>
                    <a:pt x="46555" y="25745"/>
                  </a:lnTo>
                  <a:lnTo>
                    <a:pt x="44839" y="27462"/>
                  </a:lnTo>
                  <a:lnTo>
                    <a:pt x="44034" y="28320"/>
                  </a:lnTo>
                  <a:lnTo>
                    <a:pt x="43284" y="29178"/>
                  </a:lnTo>
                  <a:lnTo>
                    <a:pt x="42586" y="30036"/>
                  </a:lnTo>
                  <a:lnTo>
                    <a:pt x="41889" y="30948"/>
                  </a:lnTo>
                  <a:lnTo>
                    <a:pt x="41353" y="31860"/>
                  </a:lnTo>
                  <a:lnTo>
                    <a:pt x="40816" y="32771"/>
                  </a:lnTo>
                  <a:lnTo>
                    <a:pt x="40387" y="33737"/>
                  </a:lnTo>
                  <a:lnTo>
                    <a:pt x="40065" y="34702"/>
                  </a:lnTo>
                  <a:lnTo>
                    <a:pt x="39851" y="35668"/>
                  </a:lnTo>
                  <a:lnTo>
                    <a:pt x="39690" y="36687"/>
                  </a:lnTo>
                  <a:lnTo>
                    <a:pt x="39690" y="37759"/>
                  </a:lnTo>
                  <a:lnTo>
                    <a:pt x="39797" y="38886"/>
                  </a:lnTo>
                  <a:lnTo>
                    <a:pt x="16895" y="391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g137aa9371db_1_75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fill="none" extrusionOk="0">
                  <a:moveTo>
                    <a:pt x="6115" y="12015"/>
                  </a:moveTo>
                  <a:lnTo>
                    <a:pt x="6115" y="12015"/>
                  </a:lnTo>
                  <a:lnTo>
                    <a:pt x="6812" y="12015"/>
                  </a:lnTo>
                  <a:lnTo>
                    <a:pt x="7563" y="11907"/>
                  </a:lnTo>
                  <a:lnTo>
                    <a:pt x="8314" y="11800"/>
                  </a:lnTo>
                  <a:lnTo>
                    <a:pt x="9119" y="11586"/>
                  </a:lnTo>
                  <a:lnTo>
                    <a:pt x="9870" y="11317"/>
                  </a:lnTo>
                  <a:lnTo>
                    <a:pt x="10674" y="10942"/>
                  </a:lnTo>
                  <a:lnTo>
                    <a:pt x="11425" y="10459"/>
                  </a:lnTo>
                  <a:lnTo>
                    <a:pt x="12122" y="9869"/>
                  </a:lnTo>
                  <a:lnTo>
                    <a:pt x="12819" y="9172"/>
                  </a:lnTo>
                  <a:lnTo>
                    <a:pt x="13141" y="8797"/>
                  </a:lnTo>
                  <a:lnTo>
                    <a:pt x="13463" y="8368"/>
                  </a:lnTo>
                  <a:lnTo>
                    <a:pt x="13731" y="7885"/>
                  </a:lnTo>
                  <a:lnTo>
                    <a:pt x="13999" y="7402"/>
                  </a:lnTo>
                  <a:lnTo>
                    <a:pt x="14268" y="6812"/>
                  </a:lnTo>
                  <a:lnTo>
                    <a:pt x="14482" y="6276"/>
                  </a:lnTo>
                  <a:lnTo>
                    <a:pt x="14697" y="5632"/>
                  </a:lnTo>
                  <a:lnTo>
                    <a:pt x="14911" y="4935"/>
                  </a:lnTo>
                  <a:lnTo>
                    <a:pt x="15072" y="4238"/>
                  </a:lnTo>
                  <a:lnTo>
                    <a:pt x="15233" y="3487"/>
                  </a:lnTo>
                  <a:lnTo>
                    <a:pt x="15340" y="2682"/>
                  </a:lnTo>
                  <a:lnTo>
                    <a:pt x="15394" y="1824"/>
                  </a:lnTo>
                  <a:lnTo>
                    <a:pt x="15448" y="966"/>
                  </a:lnTo>
                  <a:lnTo>
                    <a:pt x="15501" y="1"/>
                  </a:lnTo>
                  <a:lnTo>
                    <a:pt x="15501" y="1"/>
                  </a:lnTo>
                  <a:lnTo>
                    <a:pt x="15608" y="483"/>
                  </a:lnTo>
                  <a:lnTo>
                    <a:pt x="15877" y="1717"/>
                  </a:lnTo>
                  <a:lnTo>
                    <a:pt x="16145" y="2521"/>
                  </a:lnTo>
                  <a:lnTo>
                    <a:pt x="16467" y="3433"/>
                  </a:lnTo>
                  <a:lnTo>
                    <a:pt x="16896" y="4399"/>
                  </a:lnTo>
                  <a:lnTo>
                    <a:pt x="17378" y="5418"/>
                  </a:lnTo>
                  <a:lnTo>
                    <a:pt x="17968" y="6437"/>
                  </a:lnTo>
                  <a:lnTo>
                    <a:pt x="18666" y="7402"/>
                  </a:lnTo>
                  <a:lnTo>
                    <a:pt x="19041" y="7885"/>
                  </a:lnTo>
                  <a:lnTo>
                    <a:pt x="19470" y="8314"/>
                  </a:lnTo>
                  <a:lnTo>
                    <a:pt x="19899" y="8743"/>
                  </a:lnTo>
                  <a:lnTo>
                    <a:pt x="20382" y="9172"/>
                  </a:lnTo>
                  <a:lnTo>
                    <a:pt x="20865" y="9494"/>
                  </a:lnTo>
                  <a:lnTo>
                    <a:pt x="21401" y="9869"/>
                  </a:lnTo>
                  <a:lnTo>
                    <a:pt x="21991" y="10138"/>
                  </a:lnTo>
                  <a:lnTo>
                    <a:pt x="22581" y="10352"/>
                  </a:lnTo>
                  <a:lnTo>
                    <a:pt x="23225" y="10567"/>
                  </a:lnTo>
                  <a:lnTo>
                    <a:pt x="23868" y="10728"/>
                  </a:lnTo>
                  <a:lnTo>
                    <a:pt x="24619" y="10835"/>
                  </a:lnTo>
                  <a:lnTo>
                    <a:pt x="25316" y="10835"/>
                  </a:lnTo>
                  <a:lnTo>
                    <a:pt x="25316" y="10835"/>
                  </a:lnTo>
                  <a:lnTo>
                    <a:pt x="26228" y="10781"/>
                  </a:lnTo>
                  <a:lnTo>
                    <a:pt x="27193" y="10674"/>
                  </a:lnTo>
                  <a:lnTo>
                    <a:pt x="28159" y="10459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178" y="10567"/>
                  </a:lnTo>
                  <a:lnTo>
                    <a:pt x="29124" y="11800"/>
                  </a:lnTo>
                  <a:lnTo>
                    <a:pt x="29124" y="11800"/>
                  </a:lnTo>
                  <a:lnTo>
                    <a:pt x="29178" y="12766"/>
                  </a:lnTo>
                  <a:lnTo>
                    <a:pt x="29285" y="13892"/>
                  </a:lnTo>
                  <a:lnTo>
                    <a:pt x="29392" y="14428"/>
                  </a:lnTo>
                  <a:lnTo>
                    <a:pt x="29553" y="15018"/>
                  </a:lnTo>
                  <a:lnTo>
                    <a:pt x="29714" y="15555"/>
                  </a:lnTo>
                  <a:lnTo>
                    <a:pt x="29929" y="16091"/>
                  </a:lnTo>
                  <a:lnTo>
                    <a:pt x="30197" y="16627"/>
                  </a:lnTo>
                  <a:lnTo>
                    <a:pt x="30519" y="17056"/>
                  </a:lnTo>
                  <a:lnTo>
                    <a:pt x="30894" y="17485"/>
                  </a:lnTo>
                  <a:lnTo>
                    <a:pt x="31377" y="17861"/>
                  </a:lnTo>
                  <a:lnTo>
                    <a:pt x="31860" y="18183"/>
                  </a:lnTo>
                  <a:lnTo>
                    <a:pt x="32450" y="18397"/>
                  </a:lnTo>
                  <a:lnTo>
                    <a:pt x="33093" y="18505"/>
                  </a:lnTo>
                  <a:lnTo>
                    <a:pt x="33844" y="18558"/>
                  </a:lnTo>
                  <a:lnTo>
                    <a:pt x="33844" y="18558"/>
                  </a:lnTo>
                  <a:lnTo>
                    <a:pt x="34273" y="18558"/>
                  </a:lnTo>
                  <a:lnTo>
                    <a:pt x="34756" y="18505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239" y="18880"/>
                  </a:lnTo>
                  <a:lnTo>
                    <a:pt x="34702" y="19524"/>
                  </a:lnTo>
                  <a:lnTo>
                    <a:pt x="34166" y="20114"/>
                  </a:lnTo>
                  <a:lnTo>
                    <a:pt x="33683" y="20757"/>
                  </a:lnTo>
                  <a:lnTo>
                    <a:pt x="33254" y="21401"/>
                  </a:lnTo>
                  <a:lnTo>
                    <a:pt x="32879" y="22044"/>
                  </a:lnTo>
                  <a:lnTo>
                    <a:pt x="32503" y="22688"/>
                  </a:lnTo>
                  <a:lnTo>
                    <a:pt x="32181" y="23332"/>
                  </a:lnTo>
                  <a:lnTo>
                    <a:pt x="31913" y="23975"/>
                  </a:lnTo>
                  <a:lnTo>
                    <a:pt x="31645" y="24672"/>
                  </a:lnTo>
                  <a:lnTo>
                    <a:pt x="31431" y="25370"/>
                  </a:lnTo>
                  <a:lnTo>
                    <a:pt x="31270" y="26067"/>
                  </a:lnTo>
                  <a:lnTo>
                    <a:pt x="31162" y="26764"/>
                  </a:lnTo>
                  <a:lnTo>
                    <a:pt x="31055" y="27461"/>
                  </a:lnTo>
                  <a:lnTo>
                    <a:pt x="31002" y="28159"/>
                  </a:lnTo>
                  <a:lnTo>
                    <a:pt x="30948" y="28910"/>
                  </a:lnTo>
                  <a:lnTo>
                    <a:pt x="30948" y="28910"/>
                  </a:lnTo>
                  <a:lnTo>
                    <a:pt x="31002" y="30090"/>
                  </a:lnTo>
                  <a:lnTo>
                    <a:pt x="31162" y="31270"/>
                  </a:lnTo>
                  <a:lnTo>
                    <a:pt x="31162" y="31270"/>
                  </a:lnTo>
                  <a:lnTo>
                    <a:pt x="31162" y="31270"/>
                  </a:lnTo>
                  <a:lnTo>
                    <a:pt x="9601" y="31591"/>
                  </a:lnTo>
                  <a:lnTo>
                    <a:pt x="9601" y="31591"/>
                  </a:lnTo>
                  <a:lnTo>
                    <a:pt x="9601" y="31270"/>
                  </a:lnTo>
                  <a:lnTo>
                    <a:pt x="9494" y="30465"/>
                  </a:lnTo>
                  <a:lnTo>
                    <a:pt x="9333" y="29929"/>
                  </a:lnTo>
                  <a:lnTo>
                    <a:pt x="9172" y="29285"/>
                  </a:lnTo>
                  <a:lnTo>
                    <a:pt x="8904" y="28641"/>
                  </a:lnTo>
                  <a:lnTo>
                    <a:pt x="8529" y="27944"/>
                  </a:lnTo>
                  <a:lnTo>
                    <a:pt x="8100" y="27247"/>
                  </a:lnTo>
                  <a:lnTo>
                    <a:pt x="7563" y="26603"/>
                  </a:lnTo>
                  <a:lnTo>
                    <a:pt x="6866" y="26013"/>
                  </a:lnTo>
                  <a:lnTo>
                    <a:pt x="6491" y="25692"/>
                  </a:lnTo>
                  <a:lnTo>
                    <a:pt x="6062" y="25423"/>
                  </a:lnTo>
                  <a:lnTo>
                    <a:pt x="5632" y="25209"/>
                  </a:lnTo>
                  <a:lnTo>
                    <a:pt x="5150" y="24994"/>
                  </a:lnTo>
                  <a:lnTo>
                    <a:pt x="4613" y="24780"/>
                  </a:lnTo>
                  <a:lnTo>
                    <a:pt x="4023" y="24619"/>
                  </a:lnTo>
                  <a:lnTo>
                    <a:pt x="3433" y="24458"/>
                  </a:lnTo>
                  <a:lnTo>
                    <a:pt x="2790" y="24404"/>
                  </a:lnTo>
                  <a:lnTo>
                    <a:pt x="2093" y="24351"/>
                  </a:lnTo>
                  <a:lnTo>
                    <a:pt x="1342" y="24297"/>
                  </a:lnTo>
                  <a:lnTo>
                    <a:pt x="1342" y="24297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215" y="24243"/>
                  </a:lnTo>
                  <a:lnTo>
                    <a:pt x="805" y="23814"/>
                  </a:lnTo>
                  <a:lnTo>
                    <a:pt x="1610" y="23171"/>
                  </a:lnTo>
                  <a:lnTo>
                    <a:pt x="2093" y="22795"/>
                  </a:lnTo>
                  <a:lnTo>
                    <a:pt x="2522" y="22313"/>
                  </a:lnTo>
                  <a:lnTo>
                    <a:pt x="3004" y="21776"/>
                  </a:lnTo>
                  <a:lnTo>
                    <a:pt x="3487" y="21240"/>
                  </a:lnTo>
                  <a:lnTo>
                    <a:pt x="3916" y="20596"/>
                  </a:lnTo>
                  <a:lnTo>
                    <a:pt x="4292" y="19899"/>
                  </a:lnTo>
                  <a:lnTo>
                    <a:pt x="4613" y="19202"/>
                  </a:lnTo>
                  <a:lnTo>
                    <a:pt x="4828" y="18397"/>
                  </a:lnTo>
                  <a:lnTo>
                    <a:pt x="4989" y="17593"/>
                  </a:lnTo>
                  <a:lnTo>
                    <a:pt x="5042" y="16735"/>
                  </a:lnTo>
                  <a:lnTo>
                    <a:pt x="5042" y="16735"/>
                  </a:lnTo>
                  <a:lnTo>
                    <a:pt x="5042" y="16145"/>
                  </a:lnTo>
                  <a:lnTo>
                    <a:pt x="4989" y="15555"/>
                  </a:lnTo>
                  <a:lnTo>
                    <a:pt x="4828" y="14965"/>
                  </a:lnTo>
                  <a:lnTo>
                    <a:pt x="4613" y="14321"/>
                  </a:lnTo>
                  <a:lnTo>
                    <a:pt x="4345" y="13677"/>
                  </a:lnTo>
                  <a:lnTo>
                    <a:pt x="4023" y="13034"/>
                  </a:lnTo>
                  <a:lnTo>
                    <a:pt x="3648" y="12337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380" y="11693"/>
                  </a:lnTo>
                  <a:lnTo>
                    <a:pt x="4023" y="11854"/>
                  </a:lnTo>
                  <a:lnTo>
                    <a:pt x="4935" y="11961"/>
                  </a:lnTo>
                  <a:lnTo>
                    <a:pt x="6115" y="120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g137aa9371db_1_75"/>
            <p:cNvSpPr/>
            <p:nvPr/>
          </p:nvSpPr>
          <p:spPr>
            <a:xfrm>
              <a:off x="1882132" y="1966098"/>
              <a:ext cx="959875" cy="776644"/>
            </a:xfrm>
            <a:custGeom>
              <a:avLst/>
              <a:gdLst/>
              <a:ahLst/>
              <a:cxnLst/>
              <a:rect l="l" t="t" r="r" b="b"/>
              <a:pathLst>
                <a:path w="48326" h="39101" fill="none" extrusionOk="0">
                  <a:moveTo>
                    <a:pt x="20328" y="1"/>
                  </a:moveTo>
                  <a:lnTo>
                    <a:pt x="20328" y="1"/>
                  </a:lnTo>
                  <a:lnTo>
                    <a:pt x="20274" y="1181"/>
                  </a:lnTo>
                  <a:lnTo>
                    <a:pt x="20221" y="2307"/>
                  </a:lnTo>
                  <a:lnTo>
                    <a:pt x="20113" y="3326"/>
                  </a:lnTo>
                  <a:lnTo>
                    <a:pt x="19953" y="4345"/>
                  </a:lnTo>
                  <a:lnTo>
                    <a:pt x="19792" y="5257"/>
                  </a:lnTo>
                  <a:lnTo>
                    <a:pt x="19577" y="6169"/>
                  </a:lnTo>
                  <a:lnTo>
                    <a:pt x="19309" y="6973"/>
                  </a:lnTo>
                  <a:lnTo>
                    <a:pt x="19094" y="7778"/>
                  </a:lnTo>
                  <a:lnTo>
                    <a:pt x="18773" y="8475"/>
                  </a:lnTo>
                  <a:lnTo>
                    <a:pt x="18451" y="9172"/>
                  </a:lnTo>
                  <a:lnTo>
                    <a:pt x="18129" y="9816"/>
                  </a:lnTo>
                  <a:lnTo>
                    <a:pt x="17754" y="10406"/>
                  </a:lnTo>
                  <a:lnTo>
                    <a:pt x="17378" y="10942"/>
                  </a:lnTo>
                  <a:lnTo>
                    <a:pt x="16949" y="11425"/>
                  </a:lnTo>
                  <a:lnTo>
                    <a:pt x="16574" y="11908"/>
                  </a:lnTo>
                  <a:lnTo>
                    <a:pt x="16145" y="12283"/>
                  </a:lnTo>
                  <a:lnTo>
                    <a:pt x="15662" y="12712"/>
                  </a:lnTo>
                  <a:lnTo>
                    <a:pt x="15233" y="13034"/>
                  </a:lnTo>
                  <a:lnTo>
                    <a:pt x="14750" y="13356"/>
                  </a:lnTo>
                  <a:lnTo>
                    <a:pt x="14267" y="13624"/>
                  </a:lnTo>
                  <a:lnTo>
                    <a:pt x="13302" y="14107"/>
                  </a:lnTo>
                  <a:lnTo>
                    <a:pt x="12336" y="14428"/>
                  </a:lnTo>
                  <a:lnTo>
                    <a:pt x="11371" y="14697"/>
                  </a:lnTo>
                  <a:lnTo>
                    <a:pt x="10459" y="14858"/>
                  </a:lnTo>
                  <a:lnTo>
                    <a:pt x="9494" y="14911"/>
                  </a:lnTo>
                  <a:lnTo>
                    <a:pt x="8636" y="14965"/>
                  </a:lnTo>
                  <a:lnTo>
                    <a:pt x="8636" y="14965"/>
                  </a:lnTo>
                  <a:lnTo>
                    <a:pt x="7885" y="14911"/>
                  </a:lnTo>
                  <a:lnTo>
                    <a:pt x="7188" y="14858"/>
                  </a:lnTo>
                  <a:lnTo>
                    <a:pt x="6008" y="14697"/>
                  </a:lnTo>
                  <a:lnTo>
                    <a:pt x="5203" y="14589"/>
                  </a:lnTo>
                  <a:lnTo>
                    <a:pt x="4935" y="14482"/>
                  </a:lnTo>
                  <a:lnTo>
                    <a:pt x="4935" y="14482"/>
                  </a:lnTo>
                  <a:lnTo>
                    <a:pt x="5525" y="15287"/>
                  </a:lnTo>
                  <a:lnTo>
                    <a:pt x="5954" y="16091"/>
                  </a:lnTo>
                  <a:lnTo>
                    <a:pt x="6383" y="16896"/>
                  </a:lnTo>
                  <a:lnTo>
                    <a:pt x="6651" y="17700"/>
                  </a:lnTo>
                  <a:lnTo>
                    <a:pt x="6919" y="18505"/>
                  </a:lnTo>
                  <a:lnTo>
                    <a:pt x="7080" y="19309"/>
                  </a:lnTo>
                  <a:lnTo>
                    <a:pt x="7134" y="20060"/>
                  </a:lnTo>
                  <a:lnTo>
                    <a:pt x="7188" y="20811"/>
                  </a:lnTo>
                  <a:lnTo>
                    <a:pt x="7188" y="20811"/>
                  </a:lnTo>
                  <a:lnTo>
                    <a:pt x="7134" y="21455"/>
                  </a:lnTo>
                  <a:lnTo>
                    <a:pt x="7080" y="22098"/>
                  </a:lnTo>
                  <a:lnTo>
                    <a:pt x="7027" y="22742"/>
                  </a:lnTo>
                  <a:lnTo>
                    <a:pt x="6866" y="23332"/>
                  </a:lnTo>
                  <a:lnTo>
                    <a:pt x="6490" y="24512"/>
                  </a:lnTo>
                  <a:lnTo>
                    <a:pt x="6061" y="25638"/>
                  </a:lnTo>
                  <a:lnTo>
                    <a:pt x="5525" y="26764"/>
                  </a:lnTo>
                  <a:lnTo>
                    <a:pt x="4881" y="27783"/>
                  </a:lnTo>
                  <a:lnTo>
                    <a:pt x="4238" y="28749"/>
                  </a:lnTo>
                  <a:lnTo>
                    <a:pt x="3594" y="29607"/>
                  </a:lnTo>
                  <a:lnTo>
                    <a:pt x="2897" y="30412"/>
                  </a:lnTo>
                  <a:lnTo>
                    <a:pt x="2253" y="31109"/>
                  </a:lnTo>
                  <a:lnTo>
                    <a:pt x="1127" y="32235"/>
                  </a:lnTo>
                  <a:lnTo>
                    <a:pt x="322" y="32986"/>
                  </a:lnTo>
                  <a:lnTo>
                    <a:pt x="1" y="33201"/>
                  </a:lnTo>
                  <a:lnTo>
                    <a:pt x="1" y="33201"/>
                  </a:lnTo>
                  <a:lnTo>
                    <a:pt x="1181" y="33147"/>
                  </a:lnTo>
                  <a:lnTo>
                    <a:pt x="2360" y="33093"/>
                  </a:lnTo>
                  <a:lnTo>
                    <a:pt x="2360" y="33093"/>
                  </a:lnTo>
                  <a:lnTo>
                    <a:pt x="3272" y="33147"/>
                  </a:lnTo>
                  <a:lnTo>
                    <a:pt x="4184" y="33201"/>
                  </a:lnTo>
                  <a:lnTo>
                    <a:pt x="5042" y="33254"/>
                  </a:lnTo>
                  <a:lnTo>
                    <a:pt x="5900" y="33361"/>
                  </a:lnTo>
                  <a:lnTo>
                    <a:pt x="7456" y="33683"/>
                  </a:lnTo>
                  <a:lnTo>
                    <a:pt x="8904" y="34059"/>
                  </a:lnTo>
                  <a:lnTo>
                    <a:pt x="10245" y="34488"/>
                  </a:lnTo>
                  <a:lnTo>
                    <a:pt x="11425" y="35024"/>
                  </a:lnTo>
                  <a:lnTo>
                    <a:pt x="12497" y="35560"/>
                  </a:lnTo>
                  <a:lnTo>
                    <a:pt x="13463" y="36097"/>
                  </a:lnTo>
                  <a:lnTo>
                    <a:pt x="14267" y="36687"/>
                  </a:lnTo>
                  <a:lnTo>
                    <a:pt x="14965" y="37223"/>
                  </a:lnTo>
                  <a:lnTo>
                    <a:pt x="15608" y="37706"/>
                  </a:lnTo>
                  <a:lnTo>
                    <a:pt x="16091" y="38189"/>
                  </a:lnTo>
                  <a:lnTo>
                    <a:pt x="16735" y="38832"/>
                  </a:lnTo>
                  <a:lnTo>
                    <a:pt x="16895" y="39100"/>
                  </a:lnTo>
                  <a:lnTo>
                    <a:pt x="39797" y="38886"/>
                  </a:lnTo>
                  <a:lnTo>
                    <a:pt x="39797" y="38886"/>
                  </a:lnTo>
                  <a:lnTo>
                    <a:pt x="39744" y="38081"/>
                  </a:lnTo>
                  <a:lnTo>
                    <a:pt x="39690" y="37330"/>
                  </a:lnTo>
                  <a:lnTo>
                    <a:pt x="39690" y="37330"/>
                  </a:lnTo>
                  <a:lnTo>
                    <a:pt x="39744" y="36365"/>
                  </a:lnTo>
                  <a:lnTo>
                    <a:pt x="39905" y="35453"/>
                  </a:lnTo>
                  <a:lnTo>
                    <a:pt x="40119" y="34541"/>
                  </a:lnTo>
                  <a:lnTo>
                    <a:pt x="40441" y="33630"/>
                  </a:lnTo>
                  <a:lnTo>
                    <a:pt x="40816" y="32771"/>
                  </a:lnTo>
                  <a:lnTo>
                    <a:pt x="41245" y="31967"/>
                  </a:lnTo>
                  <a:lnTo>
                    <a:pt x="41782" y="31109"/>
                  </a:lnTo>
                  <a:lnTo>
                    <a:pt x="42372" y="30304"/>
                  </a:lnTo>
                  <a:lnTo>
                    <a:pt x="43015" y="29500"/>
                  </a:lnTo>
                  <a:lnTo>
                    <a:pt x="43659" y="28749"/>
                  </a:lnTo>
                  <a:lnTo>
                    <a:pt x="45107" y="27140"/>
                  </a:lnTo>
                  <a:lnTo>
                    <a:pt x="46716" y="25584"/>
                  </a:lnTo>
                  <a:lnTo>
                    <a:pt x="48325" y="23975"/>
                  </a:lnTo>
                  <a:lnTo>
                    <a:pt x="48325" y="23975"/>
                  </a:lnTo>
                  <a:lnTo>
                    <a:pt x="47682" y="24136"/>
                  </a:lnTo>
                  <a:lnTo>
                    <a:pt x="47092" y="24244"/>
                  </a:lnTo>
                  <a:lnTo>
                    <a:pt x="46555" y="24297"/>
                  </a:lnTo>
                  <a:lnTo>
                    <a:pt x="45965" y="24297"/>
                  </a:lnTo>
                  <a:lnTo>
                    <a:pt x="45965" y="24297"/>
                  </a:lnTo>
                  <a:lnTo>
                    <a:pt x="45268" y="24297"/>
                  </a:lnTo>
                  <a:lnTo>
                    <a:pt x="44624" y="24190"/>
                  </a:lnTo>
                  <a:lnTo>
                    <a:pt x="43981" y="24029"/>
                  </a:lnTo>
                  <a:lnTo>
                    <a:pt x="43391" y="23815"/>
                  </a:lnTo>
                  <a:lnTo>
                    <a:pt x="42854" y="23546"/>
                  </a:lnTo>
                  <a:lnTo>
                    <a:pt x="42318" y="23225"/>
                  </a:lnTo>
                  <a:lnTo>
                    <a:pt x="41835" y="22849"/>
                  </a:lnTo>
                  <a:lnTo>
                    <a:pt x="41353" y="22474"/>
                  </a:lnTo>
                  <a:lnTo>
                    <a:pt x="40977" y="22045"/>
                  </a:lnTo>
                  <a:lnTo>
                    <a:pt x="40548" y="21615"/>
                  </a:lnTo>
                  <a:lnTo>
                    <a:pt x="40226" y="21133"/>
                  </a:lnTo>
                  <a:lnTo>
                    <a:pt x="39851" y="20596"/>
                  </a:lnTo>
                  <a:lnTo>
                    <a:pt x="39261" y="19524"/>
                  </a:lnTo>
                  <a:lnTo>
                    <a:pt x="38778" y="18451"/>
                  </a:lnTo>
                  <a:lnTo>
                    <a:pt x="38403" y="17378"/>
                  </a:lnTo>
                  <a:lnTo>
                    <a:pt x="38081" y="16306"/>
                  </a:lnTo>
                  <a:lnTo>
                    <a:pt x="37813" y="15287"/>
                  </a:lnTo>
                  <a:lnTo>
                    <a:pt x="37652" y="14428"/>
                  </a:lnTo>
                  <a:lnTo>
                    <a:pt x="37437" y="13088"/>
                  </a:lnTo>
                  <a:lnTo>
                    <a:pt x="37384" y="12605"/>
                  </a:lnTo>
                  <a:lnTo>
                    <a:pt x="37384" y="12605"/>
                  </a:lnTo>
                  <a:lnTo>
                    <a:pt x="36097" y="12980"/>
                  </a:lnTo>
                  <a:lnTo>
                    <a:pt x="34863" y="13302"/>
                  </a:lnTo>
                  <a:lnTo>
                    <a:pt x="33683" y="13463"/>
                  </a:lnTo>
                  <a:lnTo>
                    <a:pt x="32557" y="13517"/>
                  </a:lnTo>
                  <a:lnTo>
                    <a:pt x="32557" y="13517"/>
                  </a:lnTo>
                  <a:lnTo>
                    <a:pt x="31645" y="13463"/>
                  </a:lnTo>
                  <a:lnTo>
                    <a:pt x="30733" y="13356"/>
                  </a:lnTo>
                  <a:lnTo>
                    <a:pt x="29929" y="13141"/>
                  </a:lnTo>
                  <a:lnTo>
                    <a:pt x="29124" y="12927"/>
                  </a:lnTo>
                  <a:lnTo>
                    <a:pt x="28373" y="12605"/>
                  </a:lnTo>
                  <a:lnTo>
                    <a:pt x="27676" y="12229"/>
                  </a:lnTo>
                  <a:lnTo>
                    <a:pt x="26979" y="11854"/>
                  </a:lnTo>
                  <a:lnTo>
                    <a:pt x="26389" y="11371"/>
                  </a:lnTo>
                  <a:lnTo>
                    <a:pt x="25799" y="10889"/>
                  </a:lnTo>
                  <a:lnTo>
                    <a:pt x="25209" y="10352"/>
                  </a:lnTo>
                  <a:lnTo>
                    <a:pt x="24726" y="9816"/>
                  </a:lnTo>
                  <a:lnTo>
                    <a:pt x="24243" y="9226"/>
                  </a:lnTo>
                  <a:lnTo>
                    <a:pt x="23761" y="8636"/>
                  </a:lnTo>
                  <a:lnTo>
                    <a:pt x="23385" y="7992"/>
                  </a:lnTo>
                  <a:lnTo>
                    <a:pt x="22634" y="6759"/>
                  </a:lnTo>
                  <a:lnTo>
                    <a:pt x="21991" y="5472"/>
                  </a:lnTo>
                  <a:lnTo>
                    <a:pt x="21508" y="4292"/>
                  </a:lnTo>
                  <a:lnTo>
                    <a:pt x="21133" y="3112"/>
                  </a:lnTo>
                  <a:lnTo>
                    <a:pt x="20811" y="2093"/>
                  </a:lnTo>
                  <a:lnTo>
                    <a:pt x="20435" y="591"/>
                  </a:lnTo>
                  <a:lnTo>
                    <a:pt x="203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137aa9371db_1_75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extrusionOk="0">
                  <a:moveTo>
                    <a:pt x="15501" y="1"/>
                  </a:moveTo>
                  <a:lnTo>
                    <a:pt x="15448" y="1395"/>
                  </a:lnTo>
                  <a:lnTo>
                    <a:pt x="15340" y="2629"/>
                  </a:lnTo>
                  <a:lnTo>
                    <a:pt x="15179" y="3809"/>
                  </a:lnTo>
                  <a:lnTo>
                    <a:pt x="14911" y="4881"/>
                  </a:lnTo>
                  <a:lnTo>
                    <a:pt x="14643" y="5847"/>
                  </a:lnTo>
                  <a:lnTo>
                    <a:pt x="14321" y="6759"/>
                  </a:lnTo>
                  <a:lnTo>
                    <a:pt x="13946" y="7563"/>
                  </a:lnTo>
                  <a:lnTo>
                    <a:pt x="13517" y="8260"/>
                  </a:lnTo>
                  <a:lnTo>
                    <a:pt x="13034" y="8904"/>
                  </a:lnTo>
                  <a:lnTo>
                    <a:pt x="12551" y="9440"/>
                  </a:lnTo>
                  <a:lnTo>
                    <a:pt x="12069" y="9977"/>
                  </a:lnTo>
                  <a:lnTo>
                    <a:pt x="11532" y="10406"/>
                  </a:lnTo>
                  <a:lnTo>
                    <a:pt x="10996" y="10781"/>
                  </a:lnTo>
                  <a:lnTo>
                    <a:pt x="10406" y="11049"/>
                  </a:lnTo>
                  <a:lnTo>
                    <a:pt x="9870" y="11317"/>
                  </a:lnTo>
                  <a:lnTo>
                    <a:pt x="9280" y="11532"/>
                  </a:lnTo>
                  <a:lnTo>
                    <a:pt x="8690" y="11693"/>
                  </a:lnTo>
                  <a:lnTo>
                    <a:pt x="8153" y="11854"/>
                  </a:lnTo>
                  <a:lnTo>
                    <a:pt x="7027" y="11961"/>
                  </a:lnTo>
                  <a:lnTo>
                    <a:pt x="6008" y="12015"/>
                  </a:lnTo>
                  <a:lnTo>
                    <a:pt x="5042" y="11961"/>
                  </a:lnTo>
                  <a:lnTo>
                    <a:pt x="4292" y="11907"/>
                  </a:lnTo>
                  <a:lnTo>
                    <a:pt x="3702" y="11800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648" y="12337"/>
                  </a:lnTo>
                  <a:lnTo>
                    <a:pt x="4077" y="13034"/>
                  </a:lnTo>
                  <a:lnTo>
                    <a:pt x="4399" y="13731"/>
                  </a:lnTo>
                  <a:lnTo>
                    <a:pt x="4667" y="14375"/>
                  </a:lnTo>
                  <a:lnTo>
                    <a:pt x="4828" y="15018"/>
                  </a:lnTo>
                  <a:lnTo>
                    <a:pt x="4989" y="15662"/>
                  </a:lnTo>
                  <a:lnTo>
                    <a:pt x="5042" y="16252"/>
                  </a:lnTo>
                  <a:lnTo>
                    <a:pt x="5042" y="16842"/>
                  </a:lnTo>
                  <a:lnTo>
                    <a:pt x="5042" y="17432"/>
                  </a:lnTo>
                  <a:lnTo>
                    <a:pt x="4935" y="17968"/>
                  </a:lnTo>
                  <a:lnTo>
                    <a:pt x="4828" y="18505"/>
                  </a:lnTo>
                  <a:lnTo>
                    <a:pt x="4667" y="19041"/>
                  </a:lnTo>
                  <a:lnTo>
                    <a:pt x="4453" y="19524"/>
                  </a:lnTo>
                  <a:lnTo>
                    <a:pt x="4238" y="20006"/>
                  </a:lnTo>
                  <a:lnTo>
                    <a:pt x="3702" y="20864"/>
                  </a:lnTo>
                  <a:lnTo>
                    <a:pt x="3112" y="21669"/>
                  </a:lnTo>
                  <a:lnTo>
                    <a:pt x="2522" y="22366"/>
                  </a:lnTo>
                  <a:lnTo>
                    <a:pt x="1878" y="22956"/>
                  </a:lnTo>
                  <a:lnTo>
                    <a:pt x="1288" y="23439"/>
                  </a:lnTo>
                  <a:lnTo>
                    <a:pt x="376" y="24136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859" y="24297"/>
                  </a:lnTo>
                  <a:lnTo>
                    <a:pt x="1664" y="24297"/>
                  </a:lnTo>
                  <a:lnTo>
                    <a:pt x="2468" y="24351"/>
                  </a:lnTo>
                  <a:lnTo>
                    <a:pt x="3165" y="24458"/>
                  </a:lnTo>
                  <a:lnTo>
                    <a:pt x="3809" y="24565"/>
                  </a:lnTo>
                  <a:lnTo>
                    <a:pt x="4453" y="24726"/>
                  </a:lnTo>
                  <a:lnTo>
                    <a:pt x="4989" y="24941"/>
                  </a:lnTo>
                  <a:lnTo>
                    <a:pt x="5525" y="25155"/>
                  </a:lnTo>
                  <a:lnTo>
                    <a:pt x="6008" y="25423"/>
                  </a:lnTo>
                  <a:lnTo>
                    <a:pt x="6437" y="25692"/>
                  </a:lnTo>
                  <a:lnTo>
                    <a:pt x="6866" y="25960"/>
                  </a:lnTo>
                  <a:lnTo>
                    <a:pt x="7241" y="26282"/>
                  </a:lnTo>
                  <a:lnTo>
                    <a:pt x="7563" y="26603"/>
                  </a:lnTo>
                  <a:lnTo>
                    <a:pt x="7885" y="26979"/>
                  </a:lnTo>
                  <a:lnTo>
                    <a:pt x="8368" y="27676"/>
                  </a:lnTo>
                  <a:lnTo>
                    <a:pt x="8797" y="28373"/>
                  </a:lnTo>
                  <a:lnTo>
                    <a:pt x="9065" y="29071"/>
                  </a:lnTo>
                  <a:lnTo>
                    <a:pt x="9333" y="29768"/>
                  </a:lnTo>
                  <a:lnTo>
                    <a:pt x="9441" y="30358"/>
                  </a:lnTo>
                  <a:lnTo>
                    <a:pt x="9601" y="31270"/>
                  </a:lnTo>
                  <a:lnTo>
                    <a:pt x="9601" y="31591"/>
                  </a:lnTo>
                  <a:lnTo>
                    <a:pt x="31162" y="31270"/>
                  </a:lnTo>
                  <a:lnTo>
                    <a:pt x="31055" y="30358"/>
                  </a:lnTo>
                  <a:lnTo>
                    <a:pt x="31002" y="29446"/>
                  </a:lnTo>
                  <a:lnTo>
                    <a:pt x="30948" y="28588"/>
                  </a:lnTo>
                  <a:lnTo>
                    <a:pt x="31002" y="27730"/>
                  </a:lnTo>
                  <a:lnTo>
                    <a:pt x="31109" y="26872"/>
                  </a:lnTo>
                  <a:lnTo>
                    <a:pt x="31270" y="26013"/>
                  </a:lnTo>
                  <a:lnTo>
                    <a:pt x="31484" y="25209"/>
                  </a:lnTo>
                  <a:lnTo>
                    <a:pt x="31752" y="24404"/>
                  </a:lnTo>
                  <a:lnTo>
                    <a:pt x="32074" y="23600"/>
                  </a:lnTo>
                  <a:lnTo>
                    <a:pt x="32450" y="22795"/>
                  </a:lnTo>
                  <a:lnTo>
                    <a:pt x="32879" y="21991"/>
                  </a:lnTo>
                  <a:lnTo>
                    <a:pt x="33361" y="21240"/>
                  </a:lnTo>
                  <a:lnTo>
                    <a:pt x="33898" y="20489"/>
                  </a:lnTo>
                  <a:lnTo>
                    <a:pt x="34488" y="19738"/>
                  </a:lnTo>
                  <a:lnTo>
                    <a:pt x="35131" y="19041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078" y="18451"/>
                  </a:lnTo>
                  <a:lnTo>
                    <a:pt x="34434" y="18558"/>
                  </a:lnTo>
                  <a:lnTo>
                    <a:pt x="33254" y="18558"/>
                  </a:lnTo>
                  <a:lnTo>
                    <a:pt x="32718" y="18451"/>
                  </a:lnTo>
                  <a:lnTo>
                    <a:pt x="32235" y="18344"/>
                  </a:lnTo>
                  <a:lnTo>
                    <a:pt x="31806" y="18129"/>
                  </a:lnTo>
                  <a:lnTo>
                    <a:pt x="31431" y="17915"/>
                  </a:lnTo>
                  <a:lnTo>
                    <a:pt x="31055" y="17646"/>
                  </a:lnTo>
                  <a:lnTo>
                    <a:pt x="30733" y="17325"/>
                  </a:lnTo>
                  <a:lnTo>
                    <a:pt x="30465" y="17003"/>
                  </a:lnTo>
                  <a:lnTo>
                    <a:pt x="30251" y="16627"/>
                  </a:lnTo>
                  <a:lnTo>
                    <a:pt x="29982" y="16252"/>
                  </a:lnTo>
                  <a:lnTo>
                    <a:pt x="29822" y="15823"/>
                  </a:lnTo>
                  <a:lnTo>
                    <a:pt x="29553" y="15018"/>
                  </a:lnTo>
                  <a:lnTo>
                    <a:pt x="29339" y="14106"/>
                  </a:lnTo>
                  <a:lnTo>
                    <a:pt x="29232" y="13248"/>
                  </a:lnTo>
                  <a:lnTo>
                    <a:pt x="29124" y="12444"/>
                  </a:lnTo>
                  <a:lnTo>
                    <a:pt x="29124" y="11693"/>
                  </a:lnTo>
                  <a:lnTo>
                    <a:pt x="29178" y="10567"/>
                  </a:lnTo>
                  <a:lnTo>
                    <a:pt x="29232" y="10138"/>
                  </a:lnTo>
                  <a:lnTo>
                    <a:pt x="28159" y="10459"/>
                  </a:lnTo>
                  <a:lnTo>
                    <a:pt x="27193" y="10674"/>
                  </a:lnTo>
                  <a:lnTo>
                    <a:pt x="26228" y="10781"/>
                  </a:lnTo>
                  <a:lnTo>
                    <a:pt x="25316" y="10835"/>
                  </a:lnTo>
                  <a:lnTo>
                    <a:pt x="24458" y="10781"/>
                  </a:lnTo>
                  <a:lnTo>
                    <a:pt x="23654" y="10674"/>
                  </a:lnTo>
                  <a:lnTo>
                    <a:pt x="22903" y="10513"/>
                  </a:lnTo>
                  <a:lnTo>
                    <a:pt x="22205" y="10245"/>
                  </a:lnTo>
                  <a:lnTo>
                    <a:pt x="21562" y="9923"/>
                  </a:lnTo>
                  <a:lnTo>
                    <a:pt x="20918" y="9548"/>
                  </a:lnTo>
                  <a:lnTo>
                    <a:pt x="20382" y="9118"/>
                  </a:lnTo>
                  <a:lnTo>
                    <a:pt x="19846" y="8689"/>
                  </a:lnTo>
                  <a:lnTo>
                    <a:pt x="19309" y="8207"/>
                  </a:lnTo>
                  <a:lnTo>
                    <a:pt x="18880" y="7670"/>
                  </a:lnTo>
                  <a:lnTo>
                    <a:pt x="18451" y="7134"/>
                  </a:lnTo>
                  <a:lnTo>
                    <a:pt x="18022" y="6598"/>
                  </a:lnTo>
                  <a:lnTo>
                    <a:pt x="17700" y="6008"/>
                  </a:lnTo>
                  <a:lnTo>
                    <a:pt x="17378" y="5418"/>
                  </a:lnTo>
                  <a:lnTo>
                    <a:pt x="16788" y="4291"/>
                  </a:lnTo>
                  <a:lnTo>
                    <a:pt x="16359" y="3165"/>
                  </a:lnTo>
                  <a:lnTo>
                    <a:pt x="16038" y="2146"/>
                  </a:lnTo>
                  <a:lnTo>
                    <a:pt x="15769" y="1288"/>
                  </a:lnTo>
                  <a:lnTo>
                    <a:pt x="15608" y="591"/>
                  </a:lnTo>
                  <a:lnTo>
                    <a:pt x="155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g137aa9371db_1_75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fill="none" extrusionOk="0">
                  <a:moveTo>
                    <a:pt x="9601" y="31591"/>
                  </a:moveTo>
                  <a:lnTo>
                    <a:pt x="9601" y="31591"/>
                  </a:lnTo>
                  <a:lnTo>
                    <a:pt x="9601" y="31270"/>
                  </a:lnTo>
                  <a:lnTo>
                    <a:pt x="9441" y="30358"/>
                  </a:lnTo>
                  <a:lnTo>
                    <a:pt x="9333" y="29768"/>
                  </a:lnTo>
                  <a:lnTo>
                    <a:pt x="9065" y="29071"/>
                  </a:lnTo>
                  <a:lnTo>
                    <a:pt x="8797" y="28373"/>
                  </a:lnTo>
                  <a:lnTo>
                    <a:pt x="8368" y="27676"/>
                  </a:lnTo>
                  <a:lnTo>
                    <a:pt x="7885" y="26979"/>
                  </a:lnTo>
                  <a:lnTo>
                    <a:pt x="7563" y="26603"/>
                  </a:lnTo>
                  <a:lnTo>
                    <a:pt x="7241" y="26282"/>
                  </a:lnTo>
                  <a:lnTo>
                    <a:pt x="6866" y="25960"/>
                  </a:lnTo>
                  <a:lnTo>
                    <a:pt x="6437" y="25692"/>
                  </a:lnTo>
                  <a:lnTo>
                    <a:pt x="6008" y="25423"/>
                  </a:lnTo>
                  <a:lnTo>
                    <a:pt x="5525" y="25155"/>
                  </a:lnTo>
                  <a:lnTo>
                    <a:pt x="4989" y="24941"/>
                  </a:lnTo>
                  <a:lnTo>
                    <a:pt x="4453" y="24726"/>
                  </a:lnTo>
                  <a:lnTo>
                    <a:pt x="3809" y="24565"/>
                  </a:lnTo>
                  <a:lnTo>
                    <a:pt x="3165" y="24458"/>
                  </a:lnTo>
                  <a:lnTo>
                    <a:pt x="2468" y="24351"/>
                  </a:lnTo>
                  <a:lnTo>
                    <a:pt x="1664" y="24297"/>
                  </a:lnTo>
                  <a:lnTo>
                    <a:pt x="859" y="24297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376" y="24136"/>
                  </a:lnTo>
                  <a:lnTo>
                    <a:pt x="1288" y="23439"/>
                  </a:lnTo>
                  <a:lnTo>
                    <a:pt x="1878" y="22956"/>
                  </a:lnTo>
                  <a:lnTo>
                    <a:pt x="2522" y="22366"/>
                  </a:lnTo>
                  <a:lnTo>
                    <a:pt x="3112" y="21669"/>
                  </a:lnTo>
                  <a:lnTo>
                    <a:pt x="3702" y="20864"/>
                  </a:lnTo>
                  <a:lnTo>
                    <a:pt x="4238" y="20006"/>
                  </a:lnTo>
                  <a:lnTo>
                    <a:pt x="4453" y="19524"/>
                  </a:lnTo>
                  <a:lnTo>
                    <a:pt x="4667" y="19041"/>
                  </a:lnTo>
                  <a:lnTo>
                    <a:pt x="4828" y="18505"/>
                  </a:lnTo>
                  <a:lnTo>
                    <a:pt x="4935" y="17968"/>
                  </a:lnTo>
                  <a:lnTo>
                    <a:pt x="5042" y="17432"/>
                  </a:lnTo>
                  <a:lnTo>
                    <a:pt x="5042" y="16842"/>
                  </a:lnTo>
                  <a:lnTo>
                    <a:pt x="5042" y="16252"/>
                  </a:lnTo>
                  <a:lnTo>
                    <a:pt x="4989" y="15662"/>
                  </a:lnTo>
                  <a:lnTo>
                    <a:pt x="4828" y="15018"/>
                  </a:lnTo>
                  <a:lnTo>
                    <a:pt x="4667" y="14375"/>
                  </a:lnTo>
                  <a:lnTo>
                    <a:pt x="4399" y="13731"/>
                  </a:lnTo>
                  <a:lnTo>
                    <a:pt x="4077" y="13034"/>
                  </a:lnTo>
                  <a:lnTo>
                    <a:pt x="3648" y="12337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702" y="11800"/>
                  </a:lnTo>
                  <a:lnTo>
                    <a:pt x="4292" y="11907"/>
                  </a:lnTo>
                  <a:lnTo>
                    <a:pt x="5042" y="11961"/>
                  </a:lnTo>
                  <a:lnTo>
                    <a:pt x="6008" y="12015"/>
                  </a:lnTo>
                  <a:lnTo>
                    <a:pt x="7027" y="11961"/>
                  </a:lnTo>
                  <a:lnTo>
                    <a:pt x="8153" y="11854"/>
                  </a:lnTo>
                  <a:lnTo>
                    <a:pt x="8690" y="11693"/>
                  </a:lnTo>
                  <a:lnTo>
                    <a:pt x="9280" y="11532"/>
                  </a:lnTo>
                  <a:lnTo>
                    <a:pt x="9870" y="11317"/>
                  </a:lnTo>
                  <a:lnTo>
                    <a:pt x="10406" y="11049"/>
                  </a:lnTo>
                  <a:lnTo>
                    <a:pt x="10996" y="10781"/>
                  </a:lnTo>
                  <a:lnTo>
                    <a:pt x="11532" y="10406"/>
                  </a:lnTo>
                  <a:lnTo>
                    <a:pt x="12069" y="9977"/>
                  </a:lnTo>
                  <a:lnTo>
                    <a:pt x="12551" y="9440"/>
                  </a:lnTo>
                  <a:lnTo>
                    <a:pt x="13034" y="8904"/>
                  </a:lnTo>
                  <a:lnTo>
                    <a:pt x="13517" y="8260"/>
                  </a:lnTo>
                  <a:lnTo>
                    <a:pt x="13946" y="7563"/>
                  </a:lnTo>
                  <a:lnTo>
                    <a:pt x="14321" y="6759"/>
                  </a:lnTo>
                  <a:lnTo>
                    <a:pt x="14643" y="5847"/>
                  </a:lnTo>
                  <a:lnTo>
                    <a:pt x="14911" y="4881"/>
                  </a:lnTo>
                  <a:lnTo>
                    <a:pt x="15179" y="3809"/>
                  </a:lnTo>
                  <a:lnTo>
                    <a:pt x="15340" y="2629"/>
                  </a:lnTo>
                  <a:lnTo>
                    <a:pt x="15448" y="1395"/>
                  </a:lnTo>
                  <a:lnTo>
                    <a:pt x="15501" y="1"/>
                  </a:lnTo>
                  <a:lnTo>
                    <a:pt x="15501" y="1"/>
                  </a:lnTo>
                  <a:lnTo>
                    <a:pt x="15608" y="591"/>
                  </a:lnTo>
                  <a:lnTo>
                    <a:pt x="15769" y="1288"/>
                  </a:lnTo>
                  <a:lnTo>
                    <a:pt x="16038" y="2146"/>
                  </a:lnTo>
                  <a:lnTo>
                    <a:pt x="16359" y="3165"/>
                  </a:lnTo>
                  <a:lnTo>
                    <a:pt x="16788" y="4291"/>
                  </a:lnTo>
                  <a:lnTo>
                    <a:pt x="17378" y="5418"/>
                  </a:lnTo>
                  <a:lnTo>
                    <a:pt x="17700" y="6008"/>
                  </a:lnTo>
                  <a:lnTo>
                    <a:pt x="18022" y="6598"/>
                  </a:lnTo>
                  <a:lnTo>
                    <a:pt x="18451" y="7134"/>
                  </a:lnTo>
                  <a:lnTo>
                    <a:pt x="18880" y="7670"/>
                  </a:lnTo>
                  <a:lnTo>
                    <a:pt x="19309" y="8207"/>
                  </a:lnTo>
                  <a:lnTo>
                    <a:pt x="19846" y="8689"/>
                  </a:lnTo>
                  <a:lnTo>
                    <a:pt x="20382" y="9118"/>
                  </a:lnTo>
                  <a:lnTo>
                    <a:pt x="20918" y="9548"/>
                  </a:lnTo>
                  <a:lnTo>
                    <a:pt x="21562" y="9923"/>
                  </a:lnTo>
                  <a:lnTo>
                    <a:pt x="22205" y="10245"/>
                  </a:lnTo>
                  <a:lnTo>
                    <a:pt x="22903" y="10513"/>
                  </a:lnTo>
                  <a:lnTo>
                    <a:pt x="23654" y="10674"/>
                  </a:lnTo>
                  <a:lnTo>
                    <a:pt x="24458" y="10781"/>
                  </a:lnTo>
                  <a:lnTo>
                    <a:pt x="25316" y="10835"/>
                  </a:lnTo>
                  <a:lnTo>
                    <a:pt x="26228" y="10781"/>
                  </a:lnTo>
                  <a:lnTo>
                    <a:pt x="27193" y="10674"/>
                  </a:lnTo>
                  <a:lnTo>
                    <a:pt x="28159" y="10459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9178" y="10567"/>
                  </a:lnTo>
                  <a:lnTo>
                    <a:pt x="29124" y="11693"/>
                  </a:lnTo>
                  <a:lnTo>
                    <a:pt x="29124" y="12444"/>
                  </a:lnTo>
                  <a:lnTo>
                    <a:pt x="29232" y="13248"/>
                  </a:lnTo>
                  <a:lnTo>
                    <a:pt x="29339" y="14106"/>
                  </a:lnTo>
                  <a:lnTo>
                    <a:pt x="29553" y="15018"/>
                  </a:lnTo>
                  <a:lnTo>
                    <a:pt x="29822" y="15823"/>
                  </a:lnTo>
                  <a:lnTo>
                    <a:pt x="29982" y="16252"/>
                  </a:lnTo>
                  <a:lnTo>
                    <a:pt x="30251" y="16627"/>
                  </a:lnTo>
                  <a:lnTo>
                    <a:pt x="30465" y="17003"/>
                  </a:lnTo>
                  <a:lnTo>
                    <a:pt x="30733" y="17325"/>
                  </a:lnTo>
                  <a:lnTo>
                    <a:pt x="31055" y="17646"/>
                  </a:lnTo>
                  <a:lnTo>
                    <a:pt x="31431" y="17915"/>
                  </a:lnTo>
                  <a:lnTo>
                    <a:pt x="31806" y="18129"/>
                  </a:lnTo>
                  <a:lnTo>
                    <a:pt x="32235" y="18344"/>
                  </a:lnTo>
                  <a:lnTo>
                    <a:pt x="32718" y="18451"/>
                  </a:lnTo>
                  <a:lnTo>
                    <a:pt x="33254" y="18558"/>
                  </a:lnTo>
                  <a:lnTo>
                    <a:pt x="33791" y="18558"/>
                  </a:lnTo>
                  <a:lnTo>
                    <a:pt x="34434" y="18558"/>
                  </a:lnTo>
                  <a:lnTo>
                    <a:pt x="35078" y="18451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5131" y="19041"/>
                  </a:lnTo>
                  <a:lnTo>
                    <a:pt x="34488" y="19738"/>
                  </a:lnTo>
                  <a:lnTo>
                    <a:pt x="33898" y="20489"/>
                  </a:lnTo>
                  <a:lnTo>
                    <a:pt x="33361" y="21240"/>
                  </a:lnTo>
                  <a:lnTo>
                    <a:pt x="32879" y="21991"/>
                  </a:lnTo>
                  <a:lnTo>
                    <a:pt x="32450" y="22795"/>
                  </a:lnTo>
                  <a:lnTo>
                    <a:pt x="32074" y="23600"/>
                  </a:lnTo>
                  <a:lnTo>
                    <a:pt x="31752" y="24404"/>
                  </a:lnTo>
                  <a:lnTo>
                    <a:pt x="31484" y="25209"/>
                  </a:lnTo>
                  <a:lnTo>
                    <a:pt x="31270" y="26013"/>
                  </a:lnTo>
                  <a:lnTo>
                    <a:pt x="31109" y="26872"/>
                  </a:lnTo>
                  <a:lnTo>
                    <a:pt x="31002" y="27730"/>
                  </a:lnTo>
                  <a:lnTo>
                    <a:pt x="30948" y="28588"/>
                  </a:lnTo>
                  <a:lnTo>
                    <a:pt x="31002" y="29446"/>
                  </a:lnTo>
                  <a:lnTo>
                    <a:pt x="31055" y="30358"/>
                  </a:lnTo>
                  <a:lnTo>
                    <a:pt x="31162" y="31270"/>
                  </a:lnTo>
                  <a:lnTo>
                    <a:pt x="9601" y="315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g137aa9371db_1_75"/>
            <p:cNvSpPr/>
            <p:nvPr/>
          </p:nvSpPr>
          <p:spPr>
            <a:xfrm>
              <a:off x="2027009" y="2115245"/>
              <a:ext cx="711654" cy="627496"/>
            </a:xfrm>
            <a:custGeom>
              <a:avLst/>
              <a:gdLst/>
              <a:ahLst/>
              <a:cxnLst/>
              <a:rect l="l" t="t" r="r" b="b"/>
              <a:pathLst>
                <a:path w="35829" h="31592" fill="none" extrusionOk="0">
                  <a:moveTo>
                    <a:pt x="15501" y="1"/>
                  </a:moveTo>
                  <a:lnTo>
                    <a:pt x="15501" y="1"/>
                  </a:lnTo>
                  <a:lnTo>
                    <a:pt x="15448" y="966"/>
                  </a:lnTo>
                  <a:lnTo>
                    <a:pt x="15394" y="1824"/>
                  </a:lnTo>
                  <a:lnTo>
                    <a:pt x="15340" y="2682"/>
                  </a:lnTo>
                  <a:lnTo>
                    <a:pt x="15233" y="3487"/>
                  </a:lnTo>
                  <a:lnTo>
                    <a:pt x="15072" y="4238"/>
                  </a:lnTo>
                  <a:lnTo>
                    <a:pt x="14911" y="4935"/>
                  </a:lnTo>
                  <a:lnTo>
                    <a:pt x="14697" y="5632"/>
                  </a:lnTo>
                  <a:lnTo>
                    <a:pt x="14482" y="6276"/>
                  </a:lnTo>
                  <a:lnTo>
                    <a:pt x="14268" y="6812"/>
                  </a:lnTo>
                  <a:lnTo>
                    <a:pt x="13999" y="7402"/>
                  </a:lnTo>
                  <a:lnTo>
                    <a:pt x="13731" y="7885"/>
                  </a:lnTo>
                  <a:lnTo>
                    <a:pt x="13463" y="8368"/>
                  </a:lnTo>
                  <a:lnTo>
                    <a:pt x="13141" y="8797"/>
                  </a:lnTo>
                  <a:lnTo>
                    <a:pt x="12819" y="9172"/>
                  </a:lnTo>
                  <a:lnTo>
                    <a:pt x="12122" y="9869"/>
                  </a:lnTo>
                  <a:lnTo>
                    <a:pt x="11425" y="10459"/>
                  </a:lnTo>
                  <a:lnTo>
                    <a:pt x="10674" y="10942"/>
                  </a:lnTo>
                  <a:lnTo>
                    <a:pt x="9870" y="11317"/>
                  </a:lnTo>
                  <a:lnTo>
                    <a:pt x="9119" y="11586"/>
                  </a:lnTo>
                  <a:lnTo>
                    <a:pt x="8314" y="11800"/>
                  </a:lnTo>
                  <a:lnTo>
                    <a:pt x="7563" y="11907"/>
                  </a:lnTo>
                  <a:lnTo>
                    <a:pt x="6812" y="12015"/>
                  </a:lnTo>
                  <a:lnTo>
                    <a:pt x="6115" y="12015"/>
                  </a:lnTo>
                  <a:lnTo>
                    <a:pt x="6115" y="12015"/>
                  </a:lnTo>
                  <a:lnTo>
                    <a:pt x="4935" y="11961"/>
                  </a:lnTo>
                  <a:lnTo>
                    <a:pt x="4023" y="11854"/>
                  </a:lnTo>
                  <a:lnTo>
                    <a:pt x="3380" y="11693"/>
                  </a:lnTo>
                  <a:lnTo>
                    <a:pt x="3165" y="11639"/>
                  </a:lnTo>
                  <a:lnTo>
                    <a:pt x="3165" y="11639"/>
                  </a:lnTo>
                  <a:lnTo>
                    <a:pt x="3648" y="12337"/>
                  </a:lnTo>
                  <a:lnTo>
                    <a:pt x="4023" y="13034"/>
                  </a:lnTo>
                  <a:lnTo>
                    <a:pt x="4345" y="13677"/>
                  </a:lnTo>
                  <a:lnTo>
                    <a:pt x="4613" y="14321"/>
                  </a:lnTo>
                  <a:lnTo>
                    <a:pt x="4828" y="14965"/>
                  </a:lnTo>
                  <a:lnTo>
                    <a:pt x="4989" y="15555"/>
                  </a:lnTo>
                  <a:lnTo>
                    <a:pt x="5042" y="16145"/>
                  </a:lnTo>
                  <a:lnTo>
                    <a:pt x="5042" y="16735"/>
                  </a:lnTo>
                  <a:lnTo>
                    <a:pt x="5042" y="16735"/>
                  </a:lnTo>
                  <a:lnTo>
                    <a:pt x="4989" y="17593"/>
                  </a:lnTo>
                  <a:lnTo>
                    <a:pt x="4828" y="18397"/>
                  </a:lnTo>
                  <a:lnTo>
                    <a:pt x="4613" y="19202"/>
                  </a:lnTo>
                  <a:lnTo>
                    <a:pt x="4292" y="19899"/>
                  </a:lnTo>
                  <a:lnTo>
                    <a:pt x="3916" y="20596"/>
                  </a:lnTo>
                  <a:lnTo>
                    <a:pt x="3487" y="21240"/>
                  </a:lnTo>
                  <a:lnTo>
                    <a:pt x="3004" y="21776"/>
                  </a:lnTo>
                  <a:lnTo>
                    <a:pt x="2522" y="22313"/>
                  </a:lnTo>
                  <a:lnTo>
                    <a:pt x="2093" y="22795"/>
                  </a:lnTo>
                  <a:lnTo>
                    <a:pt x="1610" y="23171"/>
                  </a:lnTo>
                  <a:lnTo>
                    <a:pt x="805" y="23814"/>
                  </a:lnTo>
                  <a:lnTo>
                    <a:pt x="215" y="24243"/>
                  </a:lnTo>
                  <a:lnTo>
                    <a:pt x="1" y="24351"/>
                  </a:lnTo>
                  <a:lnTo>
                    <a:pt x="1" y="24351"/>
                  </a:lnTo>
                  <a:lnTo>
                    <a:pt x="1342" y="24297"/>
                  </a:lnTo>
                  <a:lnTo>
                    <a:pt x="1342" y="24297"/>
                  </a:lnTo>
                  <a:lnTo>
                    <a:pt x="2093" y="24351"/>
                  </a:lnTo>
                  <a:lnTo>
                    <a:pt x="2790" y="24404"/>
                  </a:lnTo>
                  <a:lnTo>
                    <a:pt x="3433" y="24458"/>
                  </a:lnTo>
                  <a:lnTo>
                    <a:pt x="4023" y="24619"/>
                  </a:lnTo>
                  <a:lnTo>
                    <a:pt x="4613" y="24780"/>
                  </a:lnTo>
                  <a:lnTo>
                    <a:pt x="5150" y="24994"/>
                  </a:lnTo>
                  <a:lnTo>
                    <a:pt x="5632" y="25209"/>
                  </a:lnTo>
                  <a:lnTo>
                    <a:pt x="6062" y="25423"/>
                  </a:lnTo>
                  <a:lnTo>
                    <a:pt x="6491" y="25692"/>
                  </a:lnTo>
                  <a:lnTo>
                    <a:pt x="6866" y="26013"/>
                  </a:lnTo>
                  <a:lnTo>
                    <a:pt x="7563" y="26603"/>
                  </a:lnTo>
                  <a:lnTo>
                    <a:pt x="8100" y="27247"/>
                  </a:lnTo>
                  <a:lnTo>
                    <a:pt x="8529" y="27944"/>
                  </a:lnTo>
                  <a:lnTo>
                    <a:pt x="8904" y="28641"/>
                  </a:lnTo>
                  <a:lnTo>
                    <a:pt x="9172" y="29285"/>
                  </a:lnTo>
                  <a:lnTo>
                    <a:pt x="9333" y="29929"/>
                  </a:lnTo>
                  <a:lnTo>
                    <a:pt x="9494" y="30465"/>
                  </a:lnTo>
                  <a:lnTo>
                    <a:pt x="9601" y="31270"/>
                  </a:lnTo>
                  <a:lnTo>
                    <a:pt x="9601" y="31591"/>
                  </a:lnTo>
                  <a:lnTo>
                    <a:pt x="31162" y="31270"/>
                  </a:lnTo>
                  <a:lnTo>
                    <a:pt x="31162" y="31270"/>
                  </a:lnTo>
                  <a:lnTo>
                    <a:pt x="31002" y="30090"/>
                  </a:lnTo>
                  <a:lnTo>
                    <a:pt x="30948" y="28910"/>
                  </a:lnTo>
                  <a:lnTo>
                    <a:pt x="30948" y="28910"/>
                  </a:lnTo>
                  <a:lnTo>
                    <a:pt x="31002" y="28159"/>
                  </a:lnTo>
                  <a:lnTo>
                    <a:pt x="31055" y="27461"/>
                  </a:lnTo>
                  <a:lnTo>
                    <a:pt x="31162" y="26764"/>
                  </a:lnTo>
                  <a:lnTo>
                    <a:pt x="31270" y="26067"/>
                  </a:lnTo>
                  <a:lnTo>
                    <a:pt x="31431" y="25370"/>
                  </a:lnTo>
                  <a:lnTo>
                    <a:pt x="31645" y="24672"/>
                  </a:lnTo>
                  <a:lnTo>
                    <a:pt x="31913" y="23975"/>
                  </a:lnTo>
                  <a:lnTo>
                    <a:pt x="32181" y="23332"/>
                  </a:lnTo>
                  <a:lnTo>
                    <a:pt x="32503" y="22688"/>
                  </a:lnTo>
                  <a:lnTo>
                    <a:pt x="32879" y="22044"/>
                  </a:lnTo>
                  <a:lnTo>
                    <a:pt x="33254" y="21401"/>
                  </a:lnTo>
                  <a:lnTo>
                    <a:pt x="33683" y="20757"/>
                  </a:lnTo>
                  <a:lnTo>
                    <a:pt x="34166" y="20114"/>
                  </a:lnTo>
                  <a:lnTo>
                    <a:pt x="34702" y="19524"/>
                  </a:lnTo>
                  <a:lnTo>
                    <a:pt x="35239" y="18880"/>
                  </a:lnTo>
                  <a:lnTo>
                    <a:pt x="35829" y="18290"/>
                  </a:lnTo>
                  <a:lnTo>
                    <a:pt x="35829" y="18290"/>
                  </a:lnTo>
                  <a:lnTo>
                    <a:pt x="34756" y="18505"/>
                  </a:lnTo>
                  <a:lnTo>
                    <a:pt x="34273" y="18558"/>
                  </a:lnTo>
                  <a:lnTo>
                    <a:pt x="33844" y="18558"/>
                  </a:lnTo>
                  <a:lnTo>
                    <a:pt x="33844" y="18558"/>
                  </a:lnTo>
                  <a:lnTo>
                    <a:pt x="33093" y="18505"/>
                  </a:lnTo>
                  <a:lnTo>
                    <a:pt x="32450" y="18397"/>
                  </a:lnTo>
                  <a:lnTo>
                    <a:pt x="31860" y="18183"/>
                  </a:lnTo>
                  <a:lnTo>
                    <a:pt x="31377" y="17861"/>
                  </a:lnTo>
                  <a:lnTo>
                    <a:pt x="30894" y="17485"/>
                  </a:lnTo>
                  <a:lnTo>
                    <a:pt x="30519" y="17056"/>
                  </a:lnTo>
                  <a:lnTo>
                    <a:pt x="30197" y="16627"/>
                  </a:lnTo>
                  <a:lnTo>
                    <a:pt x="29929" y="16091"/>
                  </a:lnTo>
                  <a:lnTo>
                    <a:pt x="29714" y="15555"/>
                  </a:lnTo>
                  <a:lnTo>
                    <a:pt x="29553" y="15018"/>
                  </a:lnTo>
                  <a:lnTo>
                    <a:pt x="29392" y="14428"/>
                  </a:lnTo>
                  <a:lnTo>
                    <a:pt x="29285" y="13892"/>
                  </a:lnTo>
                  <a:lnTo>
                    <a:pt x="29178" y="12766"/>
                  </a:lnTo>
                  <a:lnTo>
                    <a:pt x="29124" y="11800"/>
                  </a:lnTo>
                  <a:lnTo>
                    <a:pt x="29124" y="11800"/>
                  </a:lnTo>
                  <a:lnTo>
                    <a:pt x="29178" y="10567"/>
                  </a:lnTo>
                  <a:lnTo>
                    <a:pt x="29232" y="10138"/>
                  </a:lnTo>
                  <a:lnTo>
                    <a:pt x="29232" y="10138"/>
                  </a:lnTo>
                  <a:lnTo>
                    <a:pt x="28159" y="10459"/>
                  </a:lnTo>
                  <a:lnTo>
                    <a:pt x="27193" y="10674"/>
                  </a:lnTo>
                  <a:lnTo>
                    <a:pt x="26228" y="10781"/>
                  </a:lnTo>
                  <a:lnTo>
                    <a:pt x="25316" y="10835"/>
                  </a:lnTo>
                  <a:lnTo>
                    <a:pt x="25316" y="10835"/>
                  </a:lnTo>
                  <a:lnTo>
                    <a:pt x="24619" y="10835"/>
                  </a:lnTo>
                  <a:lnTo>
                    <a:pt x="23868" y="10728"/>
                  </a:lnTo>
                  <a:lnTo>
                    <a:pt x="23225" y="10567"/>
                  </a:lnTo>
                  <a:lnTo>
                    <a:pt x="22581" y="10352"/>
                  </a:lnTo>
                  <a:lnTo>
                    <a:pt x="21991" y="10138"/>
                  </a:lnTo>
                  <a:lnTo>
                    <a:pt x="21401" y="9869"/>
                  </a:lnTo>
                  <a:lnTo>
                    <a:pt x="20865" y="9494"/>
                  </a:lnTo>
                  <a:lnTo>
                    <a:pt x="20382" y="9172"/>
                  </a:lnTo>
                  <a:lnTo>
                    <a:pt x="19899" y="8743"/>
                  </a:lnTo>
                  <a:lnTo>
                    <a:pt x="19470" y="8314"/>
                  </a:lnTo>
                  <a:lnTo>
                    <a:pt x="19041" y="7885"/>
                  </a:lnTo>
                  <a:lnTo>
                    <a:pt x="18666" y="7402"/>
                  </a:lnTo>
                  <a:lnTo>
                    <a:pt x="17968" y="6437"/>
                  </a:lnTo>
                  <a:lnTo>
                    <a:pt x="17378" y="5418"/>
                  </a:lnTo>
                  <a:lnTo>
                    <a:pt x="16896" y="4399"/>
                  </a:lnTo>
                  <a:lnTo>
                    <a:pt x="16467" y="3433"/>
                  </a:lnTo>
                  <a:lnTo>
                    <a:pt x="16145" y="2521"/>
                  </a:lnTo>
                  <a:lnTo>
                    <a:pt x="15877" y="1717"/>
                  </a:lnTo>
                  <a:lnTo>
                    <a:pt x="15608" y="483"/>
                  </a:lnTo>
                  <a:lnTo>
                    <a:pt x="1550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g137aa9371db_1_75"/>
            <p:cNvSpPr/>
            <p:nvPr/>
          </p:nvSpPr>
          <p:spPr>
            <a:xfrm>
              <a:off x="2410534" y="1686990"/>
              <a:ext cx="115063" cy="595537"/>
            </a:xfrm>
            <a:custGeom>
              <a:avLst/>
              <a:gdLst/>
              <a:ahLst/>
              <a:cxnLst/>
              <a:rect l="l" t="t" r="r" b="b"/>
              <a:pathLst>
                <a:path w="5793" h="29983" extrusionOk="0">
                  <a:moveTo>
                    <a:pt x="5793" y="1"/>
                  </a:moveTo>
                  <a:lnTo>
                    <a:pt x="5364" y="805"/>
                  </a:lnTo>
                  <a:lnTo>
                    <a:pt x="4720" y="2146"/>
                  </a:lnTo>
                  <a:lnTo>
                    <a:pt x="3969" y="3916"/>
                  </a:lnTo>
                  <a:lnTo>
                    <a:pt x="3165" y="6061"/>
                  </a:lnTo>
                  <a:lnTo>
                    <a:pt x="2736" y="7295"/>
                  </a:lnTo>
                  <a:lnTo>
                    <a:pt x="2307" y="8636"/>
                  </a:lnTo>
                  <a:lnTo>
                    <a:pt x="1877" y="10137"/>
                  </a:lnTo>
                  <a:lnTo>
                    <a:pt x="1502" y="11586"/>
                  </a:lnTo>
                  <a:lnTo>
                    <a:pt x="1180" y="13087"/>
                  </a:lnTo>
                  <a:lnTo>
                    <a:pt x="858" y="14643"/>
                  </a:lnTo>
                  <a:lnTo>
                    <a:pt x="644" y="16145"/>
                  </a:lnTo>
                  <a:lnTo>
                    <a:pt x="429" y="17646"/>
                  </a:lnTo>
                  <a:lnTo>
                    <a:pt x="268" y="19202"/>
                  </a:lnTo>
                  <a:lnTo>
                    <a:pt x="161" y="20703"/>
                  </a:lnTo>
                  <a:lnTo>
                    <a:pt x="54" y="23385"/>
                  </a:lnTo>
                  <a:lnTo>
                    <a:pt x="0" y="24619"/>
                  </a:lnTo>
                  <a:lnTo>
                    <a:pt x="54" y="25745"/>
                  </a:lnTo>
                  <a:lnTo>
                    <a:pt x="54" y="26764"/>
                  </a:lnTo>
                  <a:lnTo>
                    <a:pt x="107" y="27622"/>
                  </a:lnTo>
                  <a:lnTo>
                    <a:pt x="268" y="29070"/>
                  </a:lnTo>
                  <a:lnTo>
                    <a:pt x="376" y="29982"/>
                  </a:lnTo>
                  <a:lnTo>
                    <a:pt x="322" y="29070"/>
                  </a:lnTo>
                  <a:lnTo>
                    <a:pt x="268" y="27622"/>
                  </a:lnTo>
                  <a:lnTo>
                    <a:pt x="215" y="25745"/>
                  </a:lnTo>
                  <a:lnTo>
                    <a:pt x="215" y="24619"/>
                  </a:lnTo>
                  <a:lnTo>
                    <a:pt x="215" y="23385"/>
                  </a:lnTo>
                  <a:lnTo>
                    <a:pt x="268" y="22098"/>
                  </a:lnTo>
                  <a:lnTo>
                    <a:pt x="322" y="20757"/>
                  </a:lnTo>
                  <a:lnTo>
                    <a:pt x="483" y="19309"/>
                  </a:lnTo>
                  <a:lnTo>
                    <a:pt x="644" y="17807"/>
                  </a:lnTo>
                  <a:lnTo>
                    <a:pt x="858" y="16252"/>
                  </a:lnTo>
                  <a:lnTo>
                    <a:pt x="1073" y="14643"/>
                  </a:lnTo>
                  <a:lnTo>
                    <a:pt x="1395" y="13087"/>
                  </a:lnTo>
                  <a:lnTo>
                    <a:pt x="1770" y="11532"/>
                  </a:lnTo>
                  <a:lnTo>
                    <a:pt x="2092" y="10084"/>
                  </a:lnTo>
                  <a:lnTo>
                    <a:pt x="2521" y="8689"/>
                  </a:lnTo>
                  <a:lnTo>
                    <a:pt x="3326" y="6169"/>
                  </a:lnTo>
                  <a:lnTo>
                    <a:pt x="3701" y="4989"/>
                  </a:lnTo>
                  <a:lnTo>
                    <a:pt x="4130" y="3970"/>
                  </a:lnTo>
                  <a:lnTo>
                    <a:pt x="4506" y="3004"/>
                  </a:lnTo>
                  <a:lnTo>
                    <a:pt x="4827" y="2200"/>
                  </a:lnTo>
                  <a:lnTo>
                    <a:pt x="5417" y="859"/>
                  </a:lnTo>
                  <a:lnTo>
                    <a:pt x="579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g137aa9371db_1_75"/>
            <p:cNvSpPr/>
            <p:nvPr/>
          </p:nvSpPr>
          <p:spPr>
            <a:xfrm>
              <a:off x="1926882" y="2032160"/>
              <a:ext cx="259941" cy="450640"/>
            </a:xfrm>
            <a:custGeom>
              <a:avLst/>
              <a:gdLst/>
              <a:ahLst/>
              <a:cxnLst/>
              <a:rect l="l" t="t" r="r" b="b"/>
              <a:pathLst>
                <a:path w="13087" h="22688" extrusionOk="0">
                  <a:moveTo>
                    <a:pt x="0" y="0"/>
                  </a:moveTo>
                  <a:lnTo>
                    <a:pt x="483" y="590"/>
                  </a:lnTo>
                  <a:lnTo>
                    <a:pt x="2253" y="2843"/>
                  </a:lnTo>
                  <a:lnTo>
                    <a:pt x="3486" y="4398"/>
                  </a:lnTo>
                  <a:lnTo>
                    <a:pt x="4774" y="6222"/>
                  </a:lnTo>
                  <a:lnTo>
                    <a:pt x="6168" y="8313"/>
                  </a:lnTo>
                  <a:lnTo>
                    <a:pt x="7563" y="10620"/>
                  </a:lnTo>
                  <a:lnTo>
                    <a:pt x="8850" y="12980"/>
                  </a:lnTo>
                  <a:lnTo>
                    <a:pt x="9976" y="15179"/>
                  </a:lnTo>
                  <a:lnTo>
                    <a:pt x="10888" y="17217"/>
                  </a:lnTo>
                  <a:lnTo>
                    <a:pt x="11693" y="19040"/>
                  </a:lnTo>
                  <a:lnTo>
                    <a:pt x="12282" y="20542"/>
                  </a:lnTo>
                  <a:lnTo>
                    <a:pt x="12712" y="21722"/>
                  </a:lnTo>
                  <a:lnTo>
                    <a:pt x="12980" y="22419"/>
                  </a:lnTo>
                  <a:lnTo>
                    <a:pt x="13087" y="22688"/>
                  </a:lnTo>
                  <a:lnTo>
                    <a:pt x="13033" y="22419"/>
                  </a:lnTo>
                  <a:lnTo>
                    <a:pt x="12765" y="21668"/>
                  </a:lnTo>
                  <a:lnTo>
                    <a:pt x="12390" y="20542"/>
                  </a:lnTo>
                  <a:lnTo>
                    <a:pt x="11853" y="18987"/>
                  </a:lnTo>
                  <a:lnTo>
                    <a:pt x="11103" y="17163"/>
                  </a:lnTo>
                  <a:lnTo>
                    <a:pt x="10191" y="15071"/>
                  </a:lnTo>
                  <a:lnTo>
                    <a:pt x="9064" y="12819"/>
                  </a:lnTo>
                  <a:lnTo>
                    <a:pt x="8421" y="11692"/>
                  </a:lnTo>
                  <a:lnTo>
                    <a:pt x="7777" y="10459"/>
                  </a:lnTo>
                  <a:lnTo>
                    <a:pt x="6383" y="8206"/>
                  </a:lnTo>
                  <a:lnTo>
                    <a:pt x="4988" y="6114"/>
                  </a:lnTo>
                  <a:lnTo>
                    <a:pt x="3647" y="4291"/>
                  </a:lnTo>
                  <a:lnTo>
                    <a:pt x="2414" y="2735"/>
                  </a:lnTo>
                  <a:lnTo>
                    <a:pt x="1395" y="1448"/>
                  </a:lnTo>
                  <a:lnTo>
                    <a:pt x="537" y="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g137aa9371db_1_75"/>
            <p:cNvSpPr/>
            <p:nvPr/>
          </p:nvSpPr>
          <p:spPr>
            <a:xfrm>
              <a:off x="2468055" y="2075838"/>
              <a:ext cx="105490" cy="444245"/>
            </a:xfrm>
            <a:custGeom>
              <a:avLst/>
              <a:gdLst/>
              <a:ahLst/>
              <a:cxnLst/>
              <a:rect l="l" t="t" r="r" b="b"/>
              <a:pathLst>
                <a:path w="5311" h="22366" extrusionOk="0">
                  <a:moveTo>
                    <a:pt x="5310" y="0"/>
                  </a:moveTo>
                  <a:lnTo>
                    <a:pt x="5149" y="215"/>
                  </a:lnTo>
                  <a:lnTo>
                    <a:pt x="4828" y="751"/>
                  </a:lnTo>
                  <a:lnTo>
                    <a:pt x="4291" y="1716"/>
                  </a:lnTo>
                  <a:lnTo>
                    <a:pt x="3969" y="2306"/>
                  </a:lnTo>
                  <a:lnTo>
                    <a:pt x="3594" y="3004"/>
                  </a:lnTo>
                  <a:lnTo>
                    <a:pt x="2843" y="4666"/>
                  </a:lnTo>
                  <a:lnTo>
                    <a:pt x="2146" y="6383"/>
                  </a:lnTo>
                  <a:lnTo>
                    <a:pt x="1770" y="7455"/>
                  </a:lnTo>
                  <a:lnTo>
                    <a:pt x="1395" y="8582"/>
                  </a:lnTo>
                  <a:lnTo>
                    <a:pt x="1127" y="9654"/>
                  </a:lnTo>
                  <a:lnTo>
                    <a:pt x="859" y="10781"/>
                  </a:lnTo>
                  <a:lnTo>
                    <a:pt x="590" y="11853"/>
                  </a:lnTo>
                  <a:lnTo>
                    <a:pt x="430" y="12980"/>
                  </a:lnTo>
                  <a:lnTo>
                    <a:pt x="269" y="14106"/>
                  </a:lnTo>
                  <a:lnTo>
                    <a:pt x="161" y="15232"/>
                  </a:lnTo>
                  <a:lnTo>
                    <a:pt x="0" y="17110"/>
                  </a:lnTo>
                  <a:lnTo>
                    <a:pt x="0" y="18933"/>
                  </a:lnTo>
                  <a:lnTo>
                    <a:pt x="54" y="19738"/>
                  </a:lnTo>
                  <a:lnTo>
                    <a:pt x="54" y="20381"/>
                  </a:lnTo>
                  <a:lnTo>
                    <a:pt x="161" y="21454"/>
                  </a:lnTo>
                  <a:lnTo>
                    <a:pt x="215" y="22151"/>
                  </a:lnTo>
                  <a:lnTo>
                    <a:pt x="269" y="22366"/>
                  </a:lnTo>
                  <a:lnTo>
                    <a:pt x="269" y="22151"/>
                  </a:lnTo>
                  <a:lnTo>
                    <a:pt x="269" y="21454"/>
                  </a:lnTo>
                  <a:lnTo>
                    <a:pt x="215" y="20381"/>
                  </a:lnTo>
                  <a:lnTo>
                    <a:pt x="161" y="18933"/>
                  </a:lnTo>
                  <a:lnTo>
                    <a:pt x="215" y="17217"/>
                  </a:lnTo>
                  <a:lnTo>
                    <a:pt x="376" y="15286"/>
                  </a:lnTo>
                  <a:lnTo>
                    <a:pt x="483" y="14160"/>
                  </a:lnTo>
                  <a:lnTo>
                    <a:pt x="644" y="13033"/>
                  </a:lnTo>
                  <a:lnTo>
                    <a:pt x="859" y="11907"/>
                  </a:lnTo>
                  <a:lnTo>
                    <a:pt x="1073" y="10834"/>
                  </a:lnTo>
                  <a:lnTo>
                    <a:pt x="1341" y="9708"/>
                  </a:lnTo>
                  <a:lnTo>
                    <a:pt x="1663" y="8635"/>
                  </a:lnTo>
                  <a:lnTo>
                    <a:pt x="1985" y="7563"/>
                  </a:lnTo>
                  <a:lnTo>
                    <a:pt x="2360" y="6490"/>
                  </a:lnTo>
                  <a:lnTo>
                    <a:pt x="3058" y="4613"/>
                  </a:lnTo>
                  <a:lnTo>
                    <a:pt x="3755" y="3057"/>
                  </a:lnTo>
                  <a:lnTo>
                    <a:pt x="4399" y="1770"/>
                  </a:lnTo>
                  <a:lnTo>
                    <a:pt x="4881" y="858"/>
                  </a:lnTo>
                  <a:lnTo>
                    <a:pt x="5203" y="268"/>
                  </a:lnTo>
                  <a:lnTo>
                    <a:pt x="531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g137aa9371db_1_75"/>
            <p:cNvSpPr/>
            <p:nvPr/>
          </p:nvSpPr>
          <p:spPr>
            <a:xfrm>
              <a:off x="2645964" y="2113120"/>
              <a:ext cx="114011" cy="142772"/>
            </a:xfrm>
            <a:custGeom>
              <a:avLst/>
              <a:gdLst/>
              <a:ahLst/>
              <a:cxnLst/>
              <a:rect l="l" t="t" r="r" b="b"/>
              <a:pathLst>
                <a:path w="5740" h="7188" extrusionOk="0">
                  <a:moveTo>
                    <a:pt x="5739" y="0"/>
                  </a:moveTo>
                  <a:lnTo>
                    <a:pt x="5096" y="322"/>
                  </a:lnTo>
                  <a:lnTo>
                    <a:pt x="4559" y="751"/>
                  </a:lnTo>
                  <a:lnTo>
                    <a:pt x="3916" y="1288"/>
                  </a:lnTo>
                  <a:lnTo>
                    <a:pt x="3326" y="1878"/>
                  </a:lnTo>
                  <a:lnTo>
                    <a:pt x="2736" y="2468"/>
                  </a:lnTo>
                  <a:lnTo>
                    <a:pt x="2199" y="3111"/>
                  </a:lnTo>
                  <a:lnTo>
                    <a:pt x="1717" y="3755"/>
                  </a:lnTo>
                  <a:lnTo>
                    <a:pt x="1234" y="4452"/>
                  </a:lnTo>
                  <a:lnTo>
                    <a:pt x="859" y="5149"/>
                  </a:lnTo>
                  <a:lnTo>
                    <a:pt x="483" y="5900"/>
                  </a:lnTo>
                  <a:lnTo>
                    <a:pt x="161" y="6544"/>
                  </a:lnTo>
                  <a:lnTo>
                    <a:pt x="0" y="7187"/>
                  </a:lnTo>
                  <a:lnTo>
                    <a:pt x="0" y="7187"/>
                  </a:lnTo>
                  <a:lnTo>
                    <a:pt x="322" y="6597"/>
                  </a:lnTo>
                  <a:lnTo>
                    <a:pt x="644" y="5954"/>
                  </a:lnTo>
                  <a:lnTo>
                    <a:pt x="1019" y="5257"/>
                  </a:lnTo>
                  <a:lnTo>
                    <a:pt x="1449" y="4559"/>
                  </a:lnTo>
                  <a:lnTo>
                    <a:pt x="1931" y="3916"/>
                  </a:lnTo>
                  <a:lnTo>
                    <a:pt x="2414" y="3218"/>
                  </a:lnTo>
                  <a:lnTo>
                    <a:pt x="2950" y="2628"/>
                  </a:lnTo>
                  <a:lnTo>
                    <a:pt x="3487" y="2038"/>
                  </a:lnTo>
                  <a:lnTo>
                    <a:pt x="4077" y="1448"/>
                  </a:lnTo>
                  <a:lnTo>
                    <a:pt x="4667" y="859"/>
                  </a:lnTo>
                  <a:lnTo>
                    <a:pt x="5471" y="269"/>
                  </a:lnTo>
                  <a:lnTo>
                    <a:pt x="5739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g137aa9371db_1_75"/>
            <p:cNvSpPr/>
            <p:nvPr/>
          </p:nvSpPr>
          <p:spPr>
            <a:xfrm>
              <a:off x="1969487" y="2353873"/>
              <a:ext cx="123604" cy="136376"/>
            </a:xfrm>
            <a:custGeom>
              <a:avLst/>
              <a:gdLst/>
              <a:ahLst/>
              <a:cxnLst/>
              <a:rect l="l" t="t" r="r" b="b"/>
              <a:pathLst>
                <a:path w="6223" h="6866" extrusionOk="0">
                  <a:moveTo>
                    <a:pt x="1" y="1"/>
                  </a:moveTo>
                  <a:lnTo>
                    <a:pt x="537" y="483"/>
                  </a:lnTo>
                  <a:lnTo>
                    <a:pt x="1073" y="859"/>
                  </a:lnTo>
                  <a:lnTo>
                    <a:pt x="2307" y="1985"/>
                  </a:lnTo>
                  <a:lnTo>
                    <a:pt x="3433" y="3112"/>
                  </a:lnTo>
                  <a:lnTo>
                    <a:pt x="4506" y="4399"/>
                  </a:lnTo>
                  <a:lnTo>
                    <a:pt x="5471" y="5740"/>
                  </a:lnTo>
                  <a:lnTo>
                    <a:pt x="5793" y="6330"/>
                  </a:lnTo>
                  <a:lnTo>
                    <a:pt x="6222" y="6866"/>
                  </a:lnTo>
                  <a:lnTo>
                    <a:pt x="5954" y="6222"/>
                  </a:lnTo>
                  <a:lnTo>
                    <a:pt x="5579" y="5632"/>
                  </a:lnTo>
                  <a:lnTo>
                    <a:pt x="5149" y="4935"/>
                  </a:lnTo>
                  <a:lnTo>
                    <a:pt x="4667" y="4238"/>
                  </a:lnTo>
                  <a:lnTo>
                    <a:pt x="4184" y="3594"/>
                  </a:lnTo>
                  <a:lnTo>
                    <a:pt x="3648" y="2951"/>
                  </a:lnTo>
                  <a:lnTo>
                    <a:pt x="3058" y="2361"/>
                  </a:lnTo>
                  <a:lnTo>
                    <a:pt x="2468" y="1771"/>
                  </a:lnTo>
                  <a:lnTo>
                    <a:pt x="1824" y="1234"/>
                  </a:lnTo>
                  <a:lnTo>
                    <a:pt x="1181" y="752"/>
                  </a:lnTo>
                  <a:lnTo>
                    <a:pt x="591" y="3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g137aa9371db_1_75"/>
            <p:cNvSpPr/>
            <p:nvPr/>
          </p:nvSpPr>
          <p:spPr>
            <a:xfrm>
              <a:off x="1827808" y="2240955"/>
              <a:ext cx="94824" cy="25583"/>
            </a:xfrm>
            <a:custGeom>
              <a:avLst/>
              <a:gdLst/>
              <a:ahLst/>
              <a:cxnLst/>
              <a:rect l="l" t="t" r="r" b="b"/>
              <a:pathLst>
                <a:path w="4774" h="1288" extrusionOk="0">
                  <a:moveTo>
                    <a:pt x="590" y="0"/>
                  </a:moveTo>
                  <a:lnTo>
                    <a:pt x="0" y="54"/>
                  </a:lnTo>
                  <a:lnTo>
                    <a:pt x="161" y="108"/>
                  </a:lnTo>
                  <a:lnTo>
                    <a:pt x="697" y="161"/>
                  </a:lnTo>
                  <a:lnTo>
                    <a:pt x="1502" y="269"/>
                  </a:lnTo>
                  <a:lnTo>
                    <a:pt x="2414" y="483"/>
                  </a:lnTo>
                  <a:lnTo>
                    <a:pt x="3326" y="751"/>
                  </a:lnTo>
                  <a:lnTo>
                    <a:pt x="4023" y="1020"/>
                  </a:lnTo>
                  <a:lnTo>
                    <a:pt x="4559" y="1234"/>
                  </a:lnTo>
                  <a:lnTo>
                    <a:pt x="4720" y="1288"/>
                  </a:lnTo>
                  <a:lnTo>
                    <a:pt x="4774" y="1288"/>
                  </a:lnTo>
                  <a:lnTo>
                    <a:pt x="4237" y="912"/>
                  </a:lnTo>
                  <a:lnTo>
                    <a:pt x="3647" y="644"/>
                  </a:lnTo>
                  <a:lnTo>
                    <a:pt x="3057" y="430"/>
                  </a:lnTo>
                  <a:lnTo>
                    <a:pt x="2467" y="215"/>
                  </a:lnTo>
                  <a:lnTo>
                    <a:pt x="1877" y="108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g137aa9371db_1_75"/>
            <p:cNvSpPr/>
            <p:nvPr/>
          </p:nvSpPr>
          <p:spPr>
            <a:xfrm>
              <a:off x="1711691" y="1908576"/>
              <a:ext cx="154491" cy="153418"/>
            </a:xfrm>
            <a:custGeom>
              <a:avLst/>
              <a:gdLst/>
              <a:ahLst/>
              <a:cxnLst/>
              <a:rect l="l" t="t" r="r" b="b"/>
              <a:pathLst>
                <a:path w="7778" h="7724" extrusionOk="0">
                  <a:moveTo>
                    <a:pt x="805" y="3111"/>
                  </a:moveTo>
                  <a:lnTo>
                    <a:pt x="805" y="3111"/>
                  </a:lnTo>
                  <a:lnTo>
                    <a:pt x="912" y="2682"/>
                  </a:lnTo>
                  <a:lnTo>
                    <a:pt x="1073" y="2307"/>
                  </a:lnTo>
                  <a:lnTo>
                    <a:pt x="644" y="1663"/>
                  </a:lnTo>
                  <a:lnTo>
                    <a:pt x="1555" y="698"/>
                  </a:lnTo>
                  <a:lnTo>
                    <a:pt x="2253" y="1127"/>
                  </a:lnTo>
                  <a:lnTo>
                    <a:pt x="2253" y="1127"/>
                  </a:lnTo>
                  <a:lnTo>
                    <a:pt x="2628" y="912"/>
                  </a:lnTo>
                  <a:lnTo>
                    <a:pt x="3004" y="751"/>
                  </a:lnTo>
                  <a:lnTo>
                    <a:pt x="3164" y="1"/>
                  </a:lnTo>
                  <a:lnTo>
                    <a:pt x="4505" y="1"/>
                  </a:lnTo>
                  <a:lnTo>
                    <a:pt x="4666" y="751"/>
                  </a:lnTo>
                  <a:lnTo>
                    <a:pt x="4666" y="751"/>
                  </a:lnTo>
                  <a:lnTo>
                    <a:pt x="5095" y="859"/>
                  </a:lnTo>
                  <a:lnTo>
                    <a:pt x="5471" y="1073"/>
                  </a:lnTo>
                  <a:lnTo>
                    <a:pt x="6114" y="644"/>
                  </a:lnTo>
                  <a:lnTo>
                    <a:pt x="7080" y="1556"/>
                  </a:lnTo>
                  <a:lnTo>
                    <a:pt x="6651" y="2200"/>
                  </a:lnTo>
                  <a:lnTo>
                    <a:pt x="6651" y="2200"/>
                  </a:lnTo>
                  <a:lnTo>
                    <a:pt x="6865" y="2575"/>
                  </a:lnTo>
                  <a:lnTo>
                    <a:pt x="6973" y="3004"/>
                  </a:lnTo>
                  <a:lnTo>
                    <a:pt x="7777" y="3165"/>
                  </a:lnTo>
                  <a:lnTo>
                    <a:pt x="7777" y="4452"/>
                  </a:lnTo>
                  <a:lnTo>
                    <a:pt x="7026" y="4613"/>
                  </a:lnTo>
                  <a:lnTo>
                    <a:pt x="7026" y="4613"/>
                  </a:lnTo>
                  <a:lnTo>
                    <a:pt x="6865" y="5042"/>
                  </a:lnTo>
                  <a:lnTo>
                    <a:pt x="6704" y="5418"/>
                  </a:lnTo>
                  <a:lnTo>
                    <a:pt x="7133" y="6061"/>
                  </a:lnTo>
                  <a:lnTo>
                    <a:pt x="6222" y="7027"/>
                  </a:lnTo>
                  <a:lnTo>
                    <a:pt x="5524" y="6598"/>
                  </a:lnTo>
                  <a:lnTo>
                    <a:pt x="5524" y="6598"/>
                  </a:lnTo>
                  <a:lnTo>
                    <a:pt x="5149" y="6812"/>
                  </a:lnTo>
                  <a:lnTo>
                    <a:pt x="4774" y="6973"/>
                  </a:lnTo>
                  <a:lnTo>
                    <a:pt x="4613" y="7724"/>
                  </a:lnTo>
                  <a:lnTo>
                    <a:pt x="3272" y="7724"/>
                  </a:lnTo>
                  <a:lnTo>
                    <a:pt x="3111" y="6973"/>
                  </a:lnTo>
                  <a:lnTo>
                    <a:pt x="3111" y="6973"/>
                  </a:lnTo>
                  <a:lnTo>
                    <a:pt x="2682" y="6812"/>
                  </a:lnTo>
                  <a:lnTo>
                    <a:pt x="2306" y="6651"/>
                  </a:lnTo>
                  <a:lnTo>
                    <a:pt x="1663" y="7080"/>
                  </a:lnTo>
                  <a:lnTo>
                    <a:pt x="697" y="6168"/>
                  </a:lnTo>
                  <a:lnTo>
                    <a:pt x="1126" y="5471"/>
                  </a:lnTo>
                  <a:lnTo>
                    <a:pt x="1126" y="5471"/>
                  </a:lnTo>
                  <a:lnTo>
                    <a:pt x="912" y="5096"/>
                  </a:lnTo>
                  <a:lnTo>
                    <a:pt x="751" y="4720"/>
                  </a:lnTo>
                  <a:lnTo>
                    <a:pt x="0" y="4559"/>
                  </a:lnTo>
                  <a:lnTo>
                    <a:pt x="0" y="3272"/>
                  </a:lnTo>
                  <a:lnTo>
                    <a:pt x="751" y="3058"/>
                  </a:lnTo>
                  <a:lnTo>
                    <a:pt x="805" y="3111"/>
                  </a:lnTo>
                  <a:close/>
                  <a:moveTo>
                    <a:pt x="2467" y="3862"/>
                  </a:moveTo>
                  <a:lnTo>
                    <a:pt x="2467" y="3862"/>
                  </a:lnTo>
                  <a:lnTo>
                    <a:pt x="2521" y="4130"/>
                  </a:lnTo>
                  <a:lnTo>
                    <a:pt x="2628" y="4399"/>
                  </a:lnTo>
                  <a:lnTo>
                    <a:pt x="2735" y="4613"/>
                  </a:lnTo>
                  <a:lnTo>
                    <a:pt x="2950" y="4828"/>
                  </a:lnTo>
                  <a:lnTo>
                    <a:pt x="3111" y="4989"/>
                  </a:lnTo>
                  <a:lnTo>
                    <a:pt x="3379" y="5096"/>
                  </a:lnTo>
                  <a:lnTo>
                    <a:pt x="3647" y="5203"/>
                  </a:lnTo>
                  <a:lnTo>
                    <a:pt x="3915" y="5203"/>
                  </a:lnTo>
                  <a:lnTo>
                    <a:pt x="3915" y="5203"/>
                  </a:lnTo>
                  <a:lnTo>
                    <a:pt x="4184" y="5149"/>
                  </a:lnTo>
                  <a:lnTo>
                    <a:pt x="4452" y="5096"/>
                  </a:lnTo>
                  <a:lnTo>
                    <a:pt x="4720" y="4935"/>
                  </a:lnTo>
                  <a:lnTo>
                    <a:pt x="4881" y="4774"/>
                  </a:lnTo>
                  <a:lnTo>
                    <a:pt x="5042" y="4559"/>
                  </a:lnTo>
                  <a:lnTo>
                    <a:pt x="5203" y="4345"/>
                  </a:lnTo>
                  <a:lnTo>
                    <a:pt x="5256" y="4077"/>
                  </a:lnTo>
                  <a:lnTo>
                    <a:pt x="5310" y="3755"/>
                  </a:lnTo>
                  <a:lnTo>
                    <a:pt x="5310" y="3755"/>
                  </a:lnTo>
                  <a:lnTo>
                    <a:pt x="5256" y="3487"/>
                  </a:lnTo>
                  <a:lnTo>
                    <a:pt x="5149" y="3219"/>
                  </a:lnTo>
                  <a:lnTo>
                    <a:pt x="5042" y="3004"/>
                  </a:lnTo>
                  <a:lnTo>
                    <a:pt x="4881" y="2790"/>
                  </a:lnTo>
                  <a:lnTo>
                    <a:pt x="4666" y="2629"/>
                  </a:lnTo>
                  <a:lnTo>
                    <a:pt x="4398" y="2521"/>
                  </a:lnTo>
                  <a:lnTo>
                    <a:pt x="4130" y="2414"/>
                  </a:lnTo>
                  <a:lnTo>
                    <a:pt x="3862" y="2414"/>
                  </a:lnTo>
                  <a:lnTo>
                    <a:pt x="3862" y="2414"/>
                  </a:lnTo>
                  <a:lnTo>
                    <a:pt x="3594" y="2468"/>
                  </a:lnTo>
                  <a:lnTo>
                    <a:pt x="3325" y="2521"/>
                  </a:lnTo>
                  <a:lnTo>
                    <a:pt x="3111" y="2682"/>
                  </a:lnTo>
                  <a:lnTo>
                    <a:pt x="2896" y="2843"/>
                  </a:lnTo>
                  <a:lnTo>
                    <a:pt x="2735" y="3058"/>
                  </a:lnTo>
                  <a:lnTo>
                    <a:pt x="2575" y="3272"/>
                  </a:lnTo>
                  <a:lnTo>
                    <a:pt x="2521" y="3540"/>
                  </a:lnTo>
                  <a:lnTo>
                    <a:pt x="2521" y="3809"/>
                  </a:lnTo>
                  <a:lnTo>
                    <a:pt x="2521" y="3862"/>
                  </a:lnTo>
                  <a:lnTo>
                    <a:pt x="2467" y="3862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g137aa9371db_1_75"/>
            <p:cNvSpPr/>
            <p:nvPr/>
          </p:nvSpPr>
          <p:spPr>
            <a:xfrm>
              <a:off x="2799362" y="2624460"/>
              <a:ext cx="112958" cy="111885"/>
            </a:xfrm>
            <a:custGeom>
              <a:avLst/>
              <a:gdLst/>
              <a:ahLst/>
              <a:cxnLst/>
              <a:rect l="l" t="t" r="r" b="b"/>
              <a:pathLst>
                <a:path w="5687" h="5633" extrusionOk="0">
                  <a:moveTo>
                    <a:pt x="591" y="2254"/>
                  </a:moveTo>
                  <a:lnTo>
                    <a:pt x="591" y="2254"/>
                  </a:lnTo>
                  <a:lnTo>
                    <a:pt x="644" y="1932"/>
                  </a:lnTo>
                  <a:lnTo>
                    <a:pt x="805" y="1664"/>
                  </a:lnTo>
                  <a:lnTo>
                    <a:pt x="483" y="1181"/>
                  </a:lnTo>
                  <a:lnTo>
                    <a:pt x="1127" y="484"/>
                  </a:lnTo>
                  <a:lnTo>
                    <a:pt x="1610" y="805"/>
                  </a:lnTo>
                  <a:lnTo>
                    <a:pt x="1610" y="805"/>
                  </a:lnTo>
                  <a:lnTo>
                    <a:pt x="1932" y="645"/>
                  </a:lnTo>
                  <a:lnTo>
                    <a:pt x="2200" y="537"/>
                  </a:lnTo>
                  <a:lnTo>
                    <a:pt x="2307" y="1"/>
                  </a:lnTo>
                  <a:lnTo>
                    <a:pt x="3272" y="1"/>
                  </a:lnTo>
                  <a:lnTo>
                    <a:pt x="3433" y="537"/>
                  </a:lnTo>
                  <a:lnTo>
                    <a:pt x="3433" y="537"/>
                  </a:lnTo>
                  <a:lnTo>
                    <a:pt x="3702" y="645"/>
                  </a:lnTo>
                  <a:lnTo>
                    <a:pt x="3970" y="752"/>
                  </a:lnTo>
                  <a:lnTo>
                    <a:pt x="4452" y="484"/>
                  </a:lnTo>
                  <a:lnTo>
                    <a:pt x="5150" y="1127"/>
                  </a:lnTo>
                  <a:lnTo>
                    <a:pt x="4882" y="1610"/>
                  </a:lnTo>
                  <a:lnTo>
                    <a:pt x="4882" y="1610"/>
                  </a:lnTo>
                  <a:lnTo>
                    <a:pt x="4989" y="1878"/>
                  </a:lnTo>
                  <a:lnTo>
                    <a:pt x="5096" y="2200"/>
                  </a:lnTo>
                  <a:lnTo>
                    <a:pt x="5686" y="2307"/>
                  </a:lnTo>
                  <a:lnTo>
                    <a:pt x="5686" y="3273"/>
                  </a:lnTo>
                  <a:lnTo>
                    <a:pt x="5096" y="3380"/>
                  </a:lnTo>
                  <a:lnTo>
                    <a:pt x="5096" y="3380"/>
                  </a:lnTo>
                  <a:lnTo>
                    <a:pt x="4989" y="3702"/>
                  </a:lnTo>
                  <a:lnTo>
                    <a:pt x="4882" y="3970"/>
                  </a:lnTo>
                  <a:lnTo>
                    <a:pt x="5203" y="4453"/>
                  </a:lnTo>
                  <a:lnTo>
                    <a:pt x="4506" y="5150"/>
                  </a:lnTo>
                  <a:lnTo>
                    <a:pt x="4023" y="4828"/>
                  </a:lnTo>
                  <a:lnTo>
                    <a:pt x="4023" y="4828"/>
                  </a:lnTo>
                  <a:lnTo>
                    <a:pt x="3755" y="4989"/>
                  </a:lnTo>
                  <a:lnTo>
                    <a:pt x="3487" y="5096"/>
                  </a:lnTo>
                  <a:lnTo>
                    <a:pt x="3380" y="5633"/>
                  </a:lnTo>
                  <a:lnTo>
                    <a:pt x="2414" y="5633"/>
                  </a:lnTo>
                  <a:lnTo>
                    <a:pt x="2253" y="5096"/>
                  </a:lnTo>
                  <a:lnTo>
                    <a:pt x="2253" y="5096"/>
                  </a:lnTo>
                  <a:lnTo>
                    <a:pt x="1985" y="4989"/>
                  </a:lnTo>
                  <a:lnTo>
                    <a:pt x="1663" y="4882"/>
                  </a:lnTo>
                  <a:lnTo>
                    <a:pt x="1234" y="5150"/>
                  </a:lnTo>
                  <a:lnTo>
                    <a:pt x="537" y="4506"/>
                  </a:lnTo>
                  <a:lnTo>
                    <a:pt x="859" y="4077"/>
                  </a:lnTo>
                  <a:lnTo>
                    <a:pt x="859" y="4077"/>
                  </a:lnTo>
                  <a:lnTo>
                    <a:pt x="698" y="3755"/>
                  </a:lnTo>
                  <a:lnTo>
                    <a:pt x="591" y="3487"/>
                  </a:lnTo>
                  <a:lnTo>
                    <a:pt x="1" y="3380"/>
                  </a:lnTo>
                  <a:lnTo>
                    <a:pt x="1" y="2414"/>
                  </a:lnTo>
                  <a:lnTo>
                    <a:pt x="591" y="2254"/>
                  </a:lnTo>
                  <a:lnTo>
                    <a:pt x="591" y="2254"/>
                  </a:lnTo>
                  <a:close/>
                  <a:moveTo>
                    <a:pt x="1824" y="2790"/>
                  </a:moveTo>
                  <a:lnTo>
                    <a:pt x="1824" y="2790"/>
                  </a:lnTo>
                  <a:lnTo>
                    <a:pt x="1878" y="3004"/>
                  </a:lnTo>
                  <a:lnTo>
                    <a:pt x="1932" y="3165"/>
                  </a:lnTo>
                  <a:lnTo>
                    <a:pt x="2039" y="3380"/>
                  </a:lnTo>
                  <a:lnTo>
                    <a:pt x="2146" y="3487"/>
                  </a:lnTo>
                  <a:lnTo>
                    <a:pt x="2307" y="3648"/>
                  </a:lnTo>
                  <a:lnTo>
                    <a:pt x="2468" y="3702"/>
                  </a:lnTo>
                  <a:lnTo>
                    <a:pt x="2683" y="3755"/>
                  </a:lnTo>
                  <a:lnTo>
                    <a:pt x="2897" y="3809"/>
                  </a:lnTo>
                  <a:lnTo>
                    <a:pt x="2897" y="3809"/>
                  </a:lnTo>
                  <a:lnTo>
                    <a:pt x="3112" y="3755"/>
                  </a:lnTo>
                  <a:lnTo>
                    <a:pt x="3272" y="3702"/>
                  </a:lnTo>
                  <a:lnTo>
                    <a:pt x="3433" y="3594"/>
                  </a:lnTo>
                  <a:lnTo>
                    <a:pt x="3594" y="3487"/>
                  </a:lnTo>
                  <a:lnTo>
                    <a:pt x="3755" y="3326"/>
                  </a:lnTo>
                  <a:lnTo>
                    <a:pt x="3809" y="3165"/>
                  </a:lnTo>
                  <a:lnTo>
                    <a:pt x="3862" y="2951"/>
                  </a:lnTo>
                  <a:lnTo>
                    <a:pt x="3916" y="2736"/>
                  </a:lnTo>
                  <a:lnTo>
                    <a:pt x="3916" y="2736"/>
                  </a:lnTo>
                  <a:lnTo>
                    <a:pt x="3862" y="2522"/>
                  </a:lnTo>
                  <a:lnTo>
                    <a:pt x="3809" y="2361"/>
                  </a:lnTo>
                  <a:lnTo>
                    <a:pt x="3702" y="2200"/>
                  </a:lnTo>
                  <a:lnTo>
                    <a:pt x="3594" y="2039"/>
                  </a:lnTo>
                  <a:lnTo>
                    <a:pt x="3433" y="1932"/>
                  </a:lnTo>
                  <a:lnTo>
                    <a:pt x="3272" y="1824"/>
                  </a:lnTo>
                  <a:lnTo>
                    <a:pt x="3058" y="1771"/>
                  </a:lnTo>
                  <a:lnTo>
                    <a:pt x="2843" y="1717"/>
                  </a:lnTo>
                  <a:lnTo>
                    <a:pt x="2843" y="1717"/>
                  </a:lnTo>
                  <a:lnTo>
                    <a:pt x="2629" y="1771"/>
                  </a:lnTo>
                  <a:lnTo>
                    <a:pt x="2468" y="1824"/>
                  </a:lnTo>
                  <a:lnTo>
                    <a:pt x="2253" y="1932"/>
                  </a:lnTo>
                  <a:lnTo>
                    <a:pt x="2146" y="2039"/>
                  </a:lnTo>
                  <a:lnTo>
                    <a:pt x="1985" y="2200"/>
                  </a:lnTo>
                  <a:lnTo>
                    <a:pt x="1932" y="2361"/>
                  </a:lnTo>
                  <a:lnTo>
                    <a:pt x="1878" y="2575"/>
                  </a:lnTo>
                  <a:lnTo>
                    <a:pt x="1824" y="2790"/>
                  </a:lnTo>
                  <a:lnTo>
                    <a:pt x="1824" y="279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g137aa9371db_1_75"/>
            <p:cNvSpPr/>
            <p:nvPr/>
          </p:nvSpPr>
          <p:spPr>
            <a:xfrm>
              <a:off x="2578848" y="1851054"/>
              <a:ext cx="82052" cy="108668"/>
            </a:xfrm>
            <a:custGeom>
              <a:avLst/>
              <a:gdLst/>
              <a:ahLst/>
              <a:cxnLst/>
              <a:rect l="l" t="t" r="r" b="b"/>
              <a:pathLst>
                <a:path w="4131" h="5471" extrusionOk="0">
                  <a:moveTo>
                    <a:pt x="2092" y="0"/>
                  </a:moveTo>
                  <a:lnTo>
                    <a:pt x="0" y="4506"/>
                  </a:lnTo>
                  <a:lnTo>
                    <a:pt x="2039" y="5471"/>
                  </a:lnTo>
                  <a:lnTo>
                    <a:pt x="4130" y="966"/>
                  </a:lnTo>
                  <a:lnTo>
                    <a:pt x="2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g137aa9371db_1_75"/>
            <p:cNvSpPr/>
            <p:nvPr/>
          </p:nvSpPr>
          <p:spPr>
            <a:xfrm>
              <a:off x="2578848" y="1848909"/>
              <a:ext cx="84177" cy="112958"/>
            </a:xfrm>
            <a:custGeom>
              <a:avLst/>
              <a:gdLst/>
              <a:ahLst/>
              <a:cxnLst/>
              <a:rect l="l" t="t" r="r" b="b"/>
              <a:pathLst>
                <a:path w="4238" h="5687" extrusionOk="0">
                  <a:moveTo>
                    <a:pt x="2039" y="1"/>
                  </a:moveTo>
                  <a:lnTo>
                    <a:pt x="1985" y="108"/>
                  </a:lnTo>
                  <a:lnTo>
                    <a:pt x="483" y="3380"/>
                  </a:lnTo>
                  <a:lnTo>
                    <a:pt x="108" y="4292"/>
                  </a:lnTo>
                  <a:lnTo>
                    <a:pt x="0" y="4614"/>
                  </a:lnTo>
                  <a:lnTo>
                    <a:pt x="161" y="4292"/>
                  </a:lnTo>
                  <a:lnTo>
                    <a:pt x="644" y="3380"/>
                  </a:lnTo>
                  <a:lnTo>
                    <a:pt x="2148" y="321"/>
                  </a:lnTo>
                  <a:lnTo>
                    <a:pt x="3058" y="752"/>
                  </a:lnTo>
                  <a:lnTo>
                    <a:pt x="3540" y="966"/>
                  </a:lnTo>
                  <a:lnTo>
                    <a:pt x="3809" y="1127"/>
                  </a:lnTo>
                  <a:lnTo>
                    <a:pt x="3951" y="1175"/>
                  </a:lnTo>
                  <a:lnTo>
                    <a:pt x="1970" y="5442"/>
                  </a:lnTo>
                  <a:lnTo>
                    <a:pt x="1970" y="5442"/>
                  </a:lnTo>
                  <a:lnTo>
                    <a:pt x="537" y="4828"/>
                  </a:lnTo>
                  <a:lnTo>
                    <a:pt x="0" y="4614"/>
                  </a:lnTo>
                  <a:lnTo>
                    <a:pt x="483" y="4882"/>
                  </a:lnTo>
                  <a:lnTo>
                    <a:pt x="1985" y="5633"/>
                  </a:lnTo>
                  <a:lnTo>
                    <a:pt x="2039" y="5686"/>
                  </a:lnTo>
                  <a:lnTo>
                    <a:pt x="2092" y="5633"/>
                  </a:lnTo>
                  <a:lnTo>
                    <a:pt x="4238" y="1127"/>
                  </a:lnTo>
                  <a:lnTo>
                    <a:pt x="4184" y="966"/>
                  </a:lnTo>
                  <a:lnTo>
                    <a:pt x="4077" y="966"/>
                  </a:lnTo>
                  <a:lnTo>
                    <a:pt x="3916" y="913"/>
                  </a:lnTo>
                  <a:lnTo>
                    <a:pt x="3648" y="752"/>
                  </a:lnTo>
                  <a:lnTo>
                    <a:pt x="3165" y="537"/>
                  </a:lnTo>
                  <a:lnTo>
                    <a:pt x="2146" y="55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g137aa9371db_1_75"/>
            <p:cNvSpPr/>
            <p:nvPr/>
          </p:nvSpPr>
          <p:spPr>
            <a:xfrm>
              <a:off x="2602286" y="1819095"/>
              <a:ext cx="78854" cy="58614"/>
            </a:xfrm>
            <a:custGeom>
              <a:avLst/>
              <a:gdLst/>
              <a:ahLst/>
              <a:cxnLst/>
              <a:rect l="l" t="t" r="r" b="b"/>
              <a:pathLst>
                <a:path w="3970" h="2951" extrusionOk="0">
                  <a:moveTo>
                    <a:pt x="1556" y="0"/>
                  </a:moveTo>
                  <a:lnTo>
                    <a:pt x="1180" y="107"/>
                  </a:lnTo>
                  <a:lnTo>
                    <a:pt x="859" y="268"/>
                  </a:lnTo>
                  <a:lnTo>
                    <a:pt x="483" y="537"/>
                  </a:lnTo>
                  <a:lnTo>
                    <a:pt x="215" y="805"/>
                  </a:lnTo>
                  <a:lnTo>
                    <a:pt x="0" y="1180"/>
                  </a:lnTo>
                  <a:lnTo>
                    <a:pt x="3755" y="2950"/>
                  </a:lnTo>
                  <a:lnTo>
                    <a:pt x="3916" y="2575"/>
                  </a:lnTo>
                  <a:lnTo>
                    <a:pt x="3969" y="2146"/>
                  </a:lnTo>
                  <a:lnTo>
                    <a:pt x="3916" y="1770"/>
                  </a:lnTo>
                  <a:lnTo>
                    <a:pt x="3862" y="1395"/>
                  </a:lnTo>
                  <a:lnTo>
                    <a:pt x="3648" y="1019"/>
                  </a:lnTo>
                  <a:lnTo>
                    <a:pt x="3433" y="697"/>
                  </a:lnTo>
                  <a:lnTo>
                    <a:pt x="3111" y="429"/>
                  </a:lnTo>
                  <a:lnTo>
                    <a:pt x="2789" y="215"/>
                  </a:lnTo>
                  <a:lnTo>
                    <a:pt x="2360" y="54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g137aa9371db_1_75"/>
            <p:cNvSpPr/>
            <p:nvPr/>
          </p:nvSpPr>
          <p:spPr>
            <a:xfrm>
              <a:off x="2599088" y="1818023"/>
              <a:ext cx="84177" cy="62885"/>
            </a:xfrm>
            <a:custGeom>
              <a:avLst/>
              <a:gdLst/>
              <a:ahLst/>
              <a:cxnLst/>
              <a:rect l="l" t="t" r="r" b="b"/>
              <a:pathLst>
                <a:path w="4238" h="3166" extrusionOk="0">
                  <a:moveTo>
                    <a:pt x="1770" y="1"/>
                  </a:moveTo>
                  <a:lnTo>
                    <a:pt x="1502" y="54"/>
                  </a:lnTo>
                  <a:lnTo>
                    <a:pt x="1288" y="108"/>
                  </a:lnTo>
                  <a:lnTo>
                    <a:pt x="1020" y="215"/>
                  </a:lnTo>
                  <a:lnTo>
                    <a:pt x="751" y="376"/>
                  </a:lnTo>
                  <a:lnTo>
                    <a:pt x="483" y="644"/>
                  </a:lnTo>
                  <a:lnTo>
                    <a:pt x="269" y="859"/>
                  </a:lnTo>
                  <a:lnTo>
                    <a:pt x="54" y="1181"/>
                  </a:lnTo>
                  <a:lnTo>
                    <a:pt x="1" y="1288"/>
                  </a:lnTo>
                  <a:lnTo>
                    <a:pt x="108" y="1341"/>
                  </a:lnTo>
                  <a:lnTo>
                    <a:pt x="1985" y="2253"/>
                  </a:lnTo>
                  <a:lnTo>
                    <a:pt x="3862" y="3111"/>
                  </a:lnTo>
                  <a:lnTo>
                    <a:pt x="3969" y="3165"/>
                  </a:lnTo>
                  <a:lnTo>
                    <a:pt x="4023" y="3058"/>
                  </a:lnTo>
                  <a:lnTo>
                    <a:pt x="4130" y="2736"/>
                  </a:lnTo>
                  <a:lnTo>
                    <a:pt x="4184" y="2414"/>
                  </a:lnTo>
                  <a:lnTo>
                    <a:pt x="4238" y="2039"/>
                  </a:lnTo>
                  <a:lnTo>
                    <a:pt x="4184" y="1717"/>
                  </a:lnTo>
                  <a:lnTo>
                    <a:pt x="4130" y="1449"/>
                  </a:lnTo>
                  <a:lnTo>
                    <a:pt x="4023" y="1234"/>
                  </a:lnTo>
                  <a:lnTo>
                    <a:pt x="3862" y="966"/>
                  </a:lnTo>
                  <a:lnTo>
                    <a:pt x="3701" y="751"/>
                  </a:lnTo>
                  <a:lnTo>
                    <a:pt x="3433" y="537"/>
                  </a:lnTo>
                  <a:lnTo>
                    <a:pt x="3165" y="322"/>
                  </a:lnTo>
                  <a:lnTo>
                    <a:pt x="2950" y="269"/>
                  </a:lnTo>
                  <a:lnTo>
                    <a:pt x="3272" y="537"/>
                  </a:lnTo>
                  <a:lnTo>
                    <a:pt x="3594" y="859"/>
                  </a:lnTo>
                  <a:lnTo>
                    <a:pt x="3809" y="1288"/>
                  </a:lnTo>
                  <a:lnTo>
                    <a:pt x="3969" y="1771"/>
                  </a:lnTo>
                  <a:lnTo>
                    <a:pt x="4023" y="2039"/>
                  </a:lnTo>
                  <a:lnTo>
                    <a:pt x="3969" y="2361"/>
                  </a:lnTo>
                  <a:lnTo>
                    <a:pt x="3916" y="2682"/>
                  </a:lnTo>
                  <a:lnTo>
                    <a:pt x="3852" y="2843"/>
                  </a:lnTo>
                  <a:lnTo>
                    <a:pt x="3852" y="2843"/>
                  </a:lnTo>
                  <a:lnTo>
                    <a:pt x="2092" y="2039"/>
                  </a:lnTo>
                  <a:lnTo>
                    <a:pt x="331" y="1183"/>
                  </a:lnTo>
                  <a:lnTo>
                    <a:pt x="331" y="1183"/>
                  </a:lnTo>
                  <a:lnTo>
                    <a:pt x="430" y="1020"/>
                  </a:lnTo>
                  <a:lnTo>
                    <a:pt x="590" y="751"/>
                  </a:lnTo>
                  <a:lnTo>
                    <a:pt x="859" y="537"/>
                  </a:lnTo>
                  <a:lnTo>
                    <a:pt x="1127" y="376"/>
                  </a:lnTo>
                  <a:lnTo>
                    <a:pt x="1556" y="215"/>
                  </a:lnTo>
                  <a:lnTo>
                    <a:pt x="2039" y="108"/>
                  </a:lnTo>
                  <a:lnTo>
                    <a:pt x="2521" y="161"/>
                  </a:lnTo>
                  <a:lnTo>
                    <a:pt x="2950" y="269"/>
                  </a:lnTo>
                  <a:lnTo>
                    <a:pt x="2736" y="108"/>
                  </a:lnTo>
                  <a:lnTo>
                    <a:pt x="2414" y="54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g137aa9371db_1_75"/>
            <p:cNvSpPr/>
            <p:nvPr/>
          </p:nvSpPr>
          <p:spPr>
            <a:xfrm>
              <a:off x="2650214" y="1820148"/>
              <a:ext cx="8561" cy="26655"/>
            </a:xfrm>
            <a:custGeom>
              <a:avLst/>
              <a:gdLst/>
              <a:ahLst/>
              <a:cxnLst/>
              <a:rect l="l" t="t" r="r" b="b"/>
              <a:pathLst>
                <a:path w="431" h="1342" extrusionOk="0">
                  <a:moveTo>
                    <a:pt x="1" y="1"/>
                  </a:moveTo>
                  <a:lnTo>
                    <a:pt x="430" y="1342"/>
                  </a:lnTo>
                  <a:lnTo>
                    <a:pt x="430" y="966"/>
                  </a:lnTo>
                  <a:lnTo>
                    <a:pt x="376" y="591"/>
                  </a:lnTo>
                  <a:lnTo>
                    <a:pt x="216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g137aa9371db_1_75"/>
            <p:cNvSpPr/>
            <p:nvPr/>
          </p:nvSpPr>
          <p:spPr>
            <a:xfrm>
              <a:off x="2650214" y="1820148"/>
              <a:ext cx="8561" cy="26655"/>
            </a:xfrm>
            <a:custGeom>
              <a:avLst/>
              <a:gdLst/>
              <a:ahLst/>
              <a:cxnLst/>
              <a:rect l="l" t="t" r="r" b="b"/>
              <a:pathLst>
                <a:path w="431" h="1342" fill="none" extrusionOk="0">
                  <a:moveTo>
                    <a:pt x="430" y="1342"/>
                  </a:moveTo>
                  <a:lnTo>
                    <a:pt x="430" y="1342"/>
                  </a:lnTo>
                  <a:lnTo>
                    <a:pt x="430" y="966"/>
                  </a:lnTo>
                  <a:lnTo>
                    <a:pt x="376" y="591"/>
                  </a:lnTo>
                  <a:lnTo>
                    <a:pt x="216" y="26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g137aa9371db_1_75"/>
            <p:cNvSpPr/>
            <p:nvPr/>
          </p:nvSpPr>
          <p:spPr>
            <a:xfrm>
              <a:off x="2650214" y="1820148"/>
              <a:ext cx="10686" cy="26655"/>
            </a:xfrm>
            <a:custGeom>
              <a:avLst/>
              <a:gdLst/>
              <a:ahLst/>
              <a:cxnLst/>
              <a:rect l="l" t="t" r="r" b="b"/>
              <a:pathLst>
                <a:path w="538" h="1342" extrusionOk="0">
                  <a:moveTo>
                    <a:pt x="1" y="1"/>
                  </a:moveTo>
                  <a:lnTo>
                    <a:pt x="1" y="54"/>
                  </a:lnTo>
                  <a:lnTo>
                    <a:pt x="55" y="215"/>
                  </a:lnTo>
                  <a:lnTo>
                    <a:pt x="269" y="644"/>
                  </a:lnTo>
                  <a:lnTo>
                    <a:pt x="323" y="913"/>
                  </a:lnTo>
                  <a:lnTo>
                    <a:pt x="376" y="1127"/>
                  </a:lnTo>
                  <a:lnTo>
                    <a:pt x="376" y="1234"/>
                  </a:lnTo>
                  <a:lnTo>
                    <a:pt x="430" y="1342"/>
                  </a:lnTo>
                  <a:lnTo>
                    <a:pt x="484" y="1288"/>
                  </a:lnTo>
                  <a:lnTo>
                    <a:pt x="537" y="1127"/>
                  </a:lnTo>
                  <a:lnTo>
                    <a:pt x="537" y="859"/>
                  </a:lnTo>
                  <a:lnTo>
                    <a:pt x="537" y="591"/>
                  </a:lnTo>
                  <a:lnTo>
                    <a:pt x="376" y="269"/>
                  </a:lnTo>
                  <a:lnTo>
                    <a:pt x="216" y="10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g137aa9371db_1_75"/>
            <p:cNvSpPr/>
            <p:nvPr/>
          </p:nvSpPr>
          <p:spPr>
            <a:xfrm>
              <a:off x="2612933" y="1863826"/>
              <a:ext cx="42645" cy="19207"/>
            </a:xfrm>
            <a:custGeom>
              <a:avLst/>
              <a:gdLst/>
              <a:ahLst/>
              <a:cxnLst/>
              <a:rect l="l" t="t" r="r" b="b"/>
              <a:pathLst>
                <a:path w="2147" h="967" extrusionOk="0">
                  <a:moveTo>
                    <a:pt x="1" y="1"/>
                  </a:moveTo>
                  <a:lnTo>
                    <a:pt x="54" y="108"/>
                  </a:lnTo>
                  <a:lnTo>
                    <a:pt x="269" y="269"/>
                  </a:lnTo>
                  <a:lnTo>
                    <a:pt x="591" y="484"/>
                  </a:lnTo>
                  <a:lnTo>
                    <a:pt x="966" y="698"/>
                  </a:lnTo>
                  <a:lnTo>
                    <a:pt x="1234" y="805"/>
                  </a:lnTo>
                  <a:lnTo>
                    <a:pt x="1556" y="913"/>
                  </a:lnTo>
                  <a:lnTo>
                    <a:pt x="1824" y="966"/>
                  </a:lnTo>
                  <a:lnTo>
                    <a:pt x="2146" y="966"/>
                  </a:lnTo>
                  <a:lnTo>
                    <a:pt x="1610" y="698"/>
                  </a:lnTo>
                  <a:lnTo>
                    <a:pt x="1073" y="430"/>
                  </a:lnTo>
                  <a:lnTo>
                    <a:pt x="537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g137aa9371db_1_75"/>
            <p:cNvSpPr/>
            <p:nvPr/>
          </p:nvSpPr>
          <p:spPr>
            <a:xfrm>
              <a:off x="2607609" y="1874492"/>
              <a:ext cx="42625" cy="19187"/>
            </a:xfrm>
            <a:custGeom>
              <a:avLst/>
              <a:gdLst/>
              <a:ahLst/>
              <a:cxnLst/>
              <a:rect l="l" t="t" r="r" b="b"/>
              <a:pathLst>
                <a:path w="2146" h="966" extrusionOk="0">
                  <a:moveTo>
                    <a:pt x="1" y="0"/>
                  </a:moveTo>
                  <a:lnTo>
                    <a:pt x="54" y="107"/>
                  </a:lnTo>
                  <a:lnTo>
                    <a:pt x="269" y="268"/>
                  </a:lnTo>
                  <a:lnTo>
                    <a:pt x="591" y="483"/>
                  </a:lnTo>
                  <a:lnTo>
                    <a:pt x="1020" y="697"/>
                  </a:lnTo>
                  <a:lnTo>
                    <a:pt x="1288" y="805"/>
                  </a:lnTo>
                  <a:lnTo>
                    <a:pt x="1556" y="912"/>
                  </a:lnTo>
                  <a:lnTo>
                    <a:pt x="1878" y="966"/>
                  </a:lnTo>
                  <a:lnTo>
                    <a:pt x="2146" y="966"/>
                  </a:lnTo>
                  <a:lnTo>
                    <a:pt x="1663" y="697"/>
                  </a:lnTo>
                  <a:lnTo>
                    <a:pt x="1127" y="483"/>
                  </a:lnTo>
                  <a:lnTo>
                    <a:pt x="591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g137aa9371db_1_75"/>
            <p:cNvSpPr/>
            <p:nvPr/>
          </p:nvSpPr>
          <p:spPr>
            <a:xfrm>
              <a:off x="2603359" y="1885138"/>
              <a:ext cx="42625" cy="19187"/>
            </a:xfrm>
            <a:custGeom>
              <a:avLst/>
              <a:gdLst/>
              <a:ahLst/>
              <a:cxnLst/>
              <a:rect l="l" t="t" r="r" b="b"/>
              <a:pathLst>
                <a:path w="2146" h="966" extrusionOk="0">
                  <a:moveTo>
                    <a:pt x="0" y="1"/>
                  </a:moveTo>
                  <a:lnTo>
                    <a:pt x="54" y="54"/>
                  </a:lnTo>
                  <a:lnTo>
                    <a:pt x="215" y="215"/>
                  </a:lnTo>
                  <a:lnTo>
                    <a:pt x="536" y="430"/>
                  </a:lnTo>
                  <a:lnTo>
                    <a:pt x="965" y="644"/>
                  </a:lnTo>
                  <a:lnTo>
                    <a:pt x="1234" y="805"/>
                  </a:lnTo>
                  <a:lnTo>
                    <a:pt x="1502" y="859"/>
                  </a:lnTo>
                  <a:lnTo>
                    <a:pt x="1824" y="912"/>
                  </a:lnTo>
                  <a:lnTo>
                    <a:pt x="2145" y="966"/>
                  </a:lnTo>
                  <a:lnTo>
                    <a:pt x="1609" y="644"/>
                  </a:lnTo>
                  <a:lnTo>
                    <a:pt x="1073" y="430"/>
                  </a:lnTo>
                  <a:lnTo>
                    <a:pt x="536" y="1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g137aa9371db_1_75"/>
            <p:cNvSpPr/>
            <p:nvPr/>
          </p:nvSpPr>
          <p:spPr>
            <a:xfrm>
              <a:off x="2598016" y="1894732"/>
              <a:ext cx="42645" cy="20260"/>
            </a:xfrm>
            <a:custGeom>
              <a:avLst/>
              <a:gdLst/>
              <a:ahLst/>
              <a:cxnLst/>
              <a:rect l="l" t="t" r="r" b="b"/>
              <a:pathLst>
                <a:path w="2147" h="1020" extrusionOk="0">
                  <a:moveTo>
                    <a:pt x="1" y="0"/>
                  </a:moveTo>
                  <a:lnTo>
                    <a:pt x="55" y="108"/>
                  </a:lnTo>
                  <a:lnTo>
                    <a:pt x="269" y="268"/>
                  </a:lnTo>
                  <a:lnTo>
                    <a:pt x="591" y="483"/>
                  </a:lnTo>
                  <a:lnTo>
                    <a:pt x="966" y="698"/>
                  </a:lnTo>
                  <a:lnTo>
                    <a:pt x="1234" y="858"/>
                  </a:lnTo>
                  <a:lnTo>
                    <a:pt x="1556" y="966"/>
                  </a:lnTo>
                  <a:lnTo>
                    <a:pt x="1824" y="1019"/>
                  </a:lnTo>
                  <a:lnTo>
                    <a:pt x="2146" y="1019"/>
                  </a:lnTo>
                  <a:lnTo>
                    <a:pt x="1610" y="698"/>
                  </a:lnTo>
                  <a:lnTo>
                    <a:pt x="1074" y="483"/>
                  </a:lnTo>
                  <a:lnTo>
                    <a:pt x="537" y="2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g137aa9371db_1_75"/>
            <p:cNvSpPr/>
            <p:nvPr/>
          </p:nvSpPr>
          <p:spPr>
            <a:xfrm>
              <a:off x="2592693" y="1905378"/>
              <a:ext cx="42645" cy="19207"/>
            </a:xfrm>
            <a:custGeom>
              <a:avLst/>
              <a:gdLst/>
              <a:ahLst/>
              <a:cxnLst/>
              <a:rect l="l" t="t" r="r" b="b"/>
              <a:pathLst>
                <a:path w="2147" h="967" extrusionOk="0">
                  <a:moveTo>
                    <a:pt x="1" y="1"/>
                  </a:moveTo>
                  <a:lnTo>
                    <a:pt x="1" y="54"/>
                  </a:lnTo>
                  <a:lnTo>
                    <a:pt x="483" y="430"/>
                  </a:lnTo>
                  <a:lnTo>
                    <a:pt x="1020" y="698"/>
                  </a:lnTo>
                  <a:lnTo>
                    <a:pt x="1556" y="912"/>
                  </a:lnTo>
                  <a:lnTo>
                    <a:pt x="2146" y="966"/>
                  </a:lnTo>
                  <a:lnTo>
                    <a:pt x="1663" y="698"/>
                  </a:lnTo>
                  <a:lnTo>
                    <a:pt x="1127" y="483"/>
                  </a:lnTo>
                  <a:lnTo>
                    <a:pt x="59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g137aa9371db_1_75"/>
            <p:cNvSpPr/>
            <p:nvPr/>
          </p:nvSpPr>
          <p:spPr>
            <a:xfrm>
              <a:off x="2587369" y="1916024"/>
              <a:ext cx="42625" cy="19207"/>
            </a:xfrm>
            <a:custGeom>
              <a:avLst/>
              <a:gdLst/>
              <a:ahLst/>
              <a:cxnLst/>
              <a:rect l="l" t="t" r="r" b="b"/>
              <a:pathLst>
                <a:path w="2146" h="967" extrusionOk="0">
                  <a:moveTo>
                    <a:pt x="1" y="1"/>
                  </a:moveTo>
                  <a:lnTo>
                    <a:pt x="483" y="376"/>
                  </a:lnTo>
                  <a:lnTo>
                    <a:pt x="1020" y="698"/>
                  </a:lnTo>
                  <a:lnTo>
                    <a:pt x="1556" y="859"/>
                  </a:lnTo>
                  <a:lnTo>
                    <a:pt x="2146" y="966"/>
                  </a:lnTo>
                  <a:lnTo>
                    <a:pt x="1663" y="698"/>
                  </a:lnTo>
                  <a:lnTo>
                    <a:pt x="1127" y="430"/>
                  </a:lnTo>
                  <a:lnTo>
                    <a:pt x="591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g137aa9371db_1_75"/>
            <p:cNvSpPr/>
            <p:nvPr/>
          </p:nvSpPr>
          <p:spPr>
            <a:xfrm>
              <a:off x="2583119" y="1926691"/>
              <a:ext cx="42625" cy="19187"/>
            </a:xfrm>
            <a:custGeom>
              <a:avLst/>
              <a:gdLst/>
              <a:ahLst/>
              <a:cxnLst/>
              <a:rect l="l" t="t" r="r" b="b"/>
              <a:pathLst>
                <a:path w="2146" h="966" extrusionOk="0">
                  <a:moveTo>
                    <a:pt x="0" y="0"/>
                  </a:moveTo>
                  <a:lnTo>
                    <a:pt x="54" y="108"/>
                  </a:lnTo>
                  <a:lnTo>
                    <a:pt x="268" y="268"/>
                  </a:lnTo>
                  <a:lnTo>
                    <a:pt x="590" y="483"/>
                  </a:lnTo>
                  <a:lnTo>
                    <a:pt x="965" y="698"/>
                  </a:lnTo>
                  <a:lnTo>
                    <a:pt x="1234" y="805"/>
                  </a:lnTo>
                  <a:lnTo>
                    <a:pt x="1555" y="912"/>
                  </a:lnTo>
                  <a:lnTo>
                    <a:pt x="1824" y="966"/>
                  </a:lnTo>
                  <a:lnTo>
                    <a:pt x="2145" y="966"/>
                  </a:lnTo>
                  <a:lnTo>
                    <a:pt x="1609" y="698"/>
                  </a:lnTo>
                  <a:lnTo>
                    <a:pt x="1073" y="483"/>
                  </a:lnTo>
                  <a:lnTo>
                    <a:pt x="536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g137aa9371db_1_75"/>
            <p:cNvSpPr/>
            <p:nvPr/>
          </p:nvSpPr>
          <p:spPr>
            <a:xfrm>
              <a:off x="1597701" y="2619137"/>
              <a:ext cx="108668" cy="82052"/>
            </a:xfrm>
            <a:custGeom>
              <a:avLst/>
              <a:gdLst/>
              <a:ahLst/>
              <a:cxnLst/>
              <a:rect l="l" t="t" r="r" b="b"/>
              <a:pathLst>
                <a:path w="5471" h="4131" extrusionOk="0">
                  <a:moveTo>
                    <a:pt x="4559" y="1"/>
                  </a:moveTo>
                  <a:lnTo>
                    <a:pt x="0" y="2039"/>
                  </a:lnTo>
                  <a:lnTo>
                    <a:pt x="966" y="4131"/>
                  </a:lnTo>
                  <a:lnTo>
                    <a:pt x="5471" y="2039"/>
                  </a:lnTo>
                  <a:lnTo>
                    <a:pt x="45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g137aa9371db_1_75"/>
            <p:cNvSpPr/>
            <p:nvPr/>
          </p:nvSpPr>
          <p:spPr>
            <a:xfrm>
              <a:off x="1594503" y="2617012"/>
              <a:ext cx="111866" cy="86303"/>
            </a:xfrm>
            <a:custGeom>
              <a:avLst/>
              <a:gdLst/>
              <a:ahLst/>
              <a:cxnLst/>
              <a:rect l="l" t="t" r="r" b="b"/>
              <a:pathLst>
                <a:path w="5632" h="4345" extrusionOk="0">
                  <a:moveTo>
                    <a:pt x="4613" y="0"/>
                  </a:moveTo>
                  <a:lnTo>
                    <a:pt x="108" y="2039"/>
                  </a:lnTo>
                  <a:lnTo>
                    <a:pt x="0" y="2199"/>
                  </a:lnTo>
                  <a:lnTo>
                    <a:pt x="0" y="2253"/>
                  </a:lnTo>
                  <a:lnTo>
                    <a:pt x="54" y="2307"/>
                  </a:lnTo>
                  <a:lnTo>
                    <a:pt x="108" y="2468"/>
                  </a:lnTo>
                  <a:lnTo>
                    <a:pt x="215" y="2736"/>
                  </a:lnTo>
                  <a:lnTo>
                    <a:pt x="483" y="3272"/>
                  </a:lnTo>
                  <a:lnTo>
                    <a:pt x="966" y="4238"/>
                  </a:lnTo>
                  <a:lnTo>
                    <a:pt x="1019" y="4345"/>
                  </a:lnTo>
                  <a:lnTo>
                    <a:pt x="1127" y="4291"/>
                  </a:lnTo>
                  <a:lnTo>
                    <a:pt x="2950" y="3433"/>
                  </a:lnTo>
                  <a:lnTo>
                    <a:pt x="4345" y="2736"/>
                  </a:lnTo>
                  <a:lnTo>
                    <a:pt x="5256" y="2307"/>
                  </a:lnTo>
                  <a:lnTo>
                    <a:pt x="5578" y="2146"/>
                  </a:lnTo>
                  <a:lnTo>
                    <a:pt x="5203" y="2253"/>
                  </a:lnTo>
                  <a:lnTo>
                    <a:pt x="4237" y="2682"/>
                  </a:lnTo>
                  <a:lnTo>
                    <a:pt x="1134" y="4027"/>
                  </a:lnTo>
                  <a:lnTo>
                    <a:pt x="1134" y="4027"/>
                  </a:lnTo>
                  <a:lnTo>
                    <a:pt x="751" y="3165"/>
                  </a:lnTo>
                  <a:lnTo>
                    <a:pt x="483" y="2629"/>
                  </a:lnTo>
                  <a:lnTo>
                    <a:pt x="376" y="2360"/>
                  </a:lnTo>
                  <a:lnTo>
                    <a:pt x="324" y="2256"/>
                  </a:lnTo>
                  <a:lnTo>
                    <a:pt x="324" y="2256"/>
                  </a:lnTo>
                  <a:lnTo>
                    <a:pt x="4654" y="246"/>
                  </a:lnTo>
                  <a:lnTo>
                    <a:pt x="4654" y="246"/>
                  </a:lnTo>
                  <a:lnTo>
                    <a:pt x="5310" y="1610"/>
                  </a:lnTo>
                  <a:lnTo>
                    <a:pt x="5632" y="2146"/>
                  </a:lnTo>
                  <a:lnTo>
                    <a:pt x="5525" y="1878"/>
                  </a:lnTo>
                  <a:lnTo>
                    <a:pt x="5364" y="1610"/>
                  </a:lnTo>
                  <a:lnTo>
                    <a:pt x="4720" y="54"/>
                  </a:lnTo>
                  <a:lnTo>
                    <a:pt x="47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g137aa9371db_1_75"/>
            <p:cNvSpPr/>
            <p:nvPr/>
          </p:nvSpPr>
          <p:spPr>
            <a:xfrm>
              <a:off x="1566795" y="2644700"/>
              <a:ext cx="57562" cy="78854"/>
            </a:xfrm>
            <a:custGeom>
              <a:avLst/>
              <a:gdLst/>
              <a:ahLst/>
              <a:cxnLst/>
              <a:rect l="l" t="t" r="r" b="b"/>
              <a:pathLst>
                <a:path w="2898" h="3970" extrusionOk="0">
                  <a:moveTo>
                    <a:pt x="1181" y="1"/>
                  </a:moveTo>
                  <a:lnTo>
                    <a:pt x="859" y="216"/>
                  </a:lnTo>
                  <a:lnTo>
                    <a:pt x="537" y="484"/>
                  </a:lnTo>
                  <a:lnTo>
                    <a:pt x="323" y="805"/>
                  </a:lnTo>
                  <a:lnTo>
                    <a:pt x="108" y="1127"/>
                  </a:lnTo>
                  <a:lnTo>
                    <a:pt x="1" y="1503"/>
                  </a:lnTo>
                  <a:lnTo>
                    <a:pt x="1" y="1932"/>
                  </a:lnTo>
                  <a:lnTo>
                    <a:pt x="54" y="2307"/>
                  </a:lnTo>
                  <a:lnTo>
                    <a:pt x="162" y="2736"/>
                  </a:lnTo>
                  <a:lnTo>
                    <a:pt x="376" y="3112"/>
                  </a:lnTo>
                  <a:lnTo>
                    <a:pt x="644" y="3380"/>
                  </a:lnTo>
                  <a:lnTo>
                    <a:pt x="966" y="3648"/>
                  </a:lnTo>
                  <a:lnTo>
                    <a:pt x="1342" y="3809"/>
                  </a:lnTo>
                  <a:lnTo>
                    <a:pt x="1717" y="3916"/>
                  </a:lnTo>
                  <a:lnTo>
                    <a:pt x="2093" y="3970"/>
                  </a:lnTo>
                  <a:lnTo>
                    <a:pt x="2522" y="3916"/>
                  </a:lnTo>
                  <a:lnTo>
                    <a:pt x="2897" y="3755"/>
                  </a:lnTo>
                  <a:lnTo>
                    <a:pt x="11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g137aa9371db_1_75"/>
            <p:cNvSpPr/>
            <p:nvPr/>
          </p:nvSpPr>
          <p:spPr>
            <a:xfrm>
              <a:off x="1565742" y="2641522"/>
              <a:ext cx="61792" cy="84177"/>
            </a:xfrm>
            <a:custGeom>
              <a:avLst/>
              <a:gdLst/>
              <a:ahLst/>
              <a:cxnLst/>
              <a:rect l="l" t="t" r="r" b="b"/>
              <a:pathLst>
                <a:path w="3111" h="4238" extrusionOk="0">
                  <a:moveTo>
                    <a:pt x="215" y="2896"/>
                  </a:moveTo>
                  <a:lnTo>
                    <a:pt x="215" y="2896"/>
                  </a:lnTo>
                  <a:lnTo>
                    <a:pt x="215" y="2896"/>
                  </a:lnTo>
                  <a:close/>
                  <a:moveTo>
                    <a:pt x="1234" y="0"/>
                  </a:moveTo>
                  <a:lnTo>
                    <a:pt x="912" y="215"/>
                  </a:lnTo>
                  <a:lnTo>
                    <a:pt x="644" y="429"/>
                  </a:lnTo>
                  <a:lnTo>
                    <a:pt x="429" y="697"/>
                  </a:lnTo>
                  <a:lnTo>
                    <a:pt x="215" y="965"/>
                  </a:lnTo>
                  <a:lnTo>
                    <a:pt x="107" y="1234"/>
                  </a:lnTo>
                  <a:lnTo>
                    <a:pt x="54" y="1448"/>
                  </a:lnTo>
                  <a:lnTo>
                    <a:pt x="0" y="1716"/>
                  </a:lnTo>
                  <a:lnTo>
                    <a:pt x="0" y="1985"/>
                  </a:lnTo>
                  <a:lnTo>
                    <a:pt x="0" y="2360"/>
                  </a:lnTo>
                  <a:lnTo>
                    <a:pt x="107" y="2682"/>
                  </a:lnTo>
                  <a:lnTo>
                    <a:pt x="215" y="2896"/>
                  </a:lnTo>
                  <a:lnTo>
                    <a:pt x="161" y="2467"/>
                  </a:lnTo>
                  <a:lnTo>
                    <a:pt x="107" y="1985"/>
                  </a:lnTo>
                  <a:lnTo>
                    <a:pt x="107" y="1716"/>
                  </a:lnTo>
                  <a:lnTo>
                    <a:pt x="215" y="1448"/>
                  </a:lnTo>
                  <a:lnTo>
                    <a:pt x="322" y="1180"/>
                  </a:lnTo>
                  <a:lnTo>
                    <a:pt x="429" y="965"/>
                  </a:lnTo>
                  <a:lnTo>
                    <a:pt x="590" y="751"/>
                  </a:lnTo>
                  <a:lnTo>
                    <a:pt x="805" y="536"/>
                  </a:lnTo>
                  <a:lnTo>
                    <a:pt x="1019" y="376"/>
                  </a:lnTo>
                  <a:lnTo>
                    <a:pt x="1172" y="314"/>
                  </a:lnTo>
                  <a:lnTo>
                    <a:pt x="1172" y="314"/>
                  </a:lnTo>
                  <a:lnTo>
                    <a:pt x="1985" y="2092"/>
                  </a:lnTo>
                  <a:lnTo>
                    <a:pt x="2790" y="3904"/>
                  </a:lnTo>
                  <a:lnTo>
                    <a:pt x="2790" y="3904"/>
                  </a:lnTo>
                  <a:lnTo>
                    <a:pt x="2628" y="3969"/>
                  </a:lnTo>
                  <a:lnTo>
                    <a:pt x="2360" y="4023"/>
                  </a:lnTo>
                  <a:lnTo>
                    <a:pt x="1824" y="4023"/>
                  </a:lnTo>
                  <a:lnTo>
                    <a:pt x="1556" y="3969"/>
                  </a:lnTo>
                  <a:lnTo>
                    <a:pt x="1287" y="3862"/>
                  </a:lnTo>
                  <a:lnTo>
                    <a:pt x="1019" y="3754"/>
                  </a:lnTo>
                  <a:lnTo>
                    <a:pt x="805" y="3594"/>
                  </a:lnTo>
                  <a:lnTo>
                    <a:pt x="483" y="3272"/>
                  </a:lnTo>
                  <a:lnTo>
                    <a:pt x="215" y="2896"/>
                  </a:lnTo>
                  <a:lnTo>
                    <a:pt x="268" y="3164"/>
                  </a:lnTo>
                  <a:lnTo>
                    <a:pt x="483" y="3433"/>
                  </a:lnTo>
                  <a:lnTo>
                    <a:pt x="697" y="3701"/>
                  </a:lnTo>
                  <a:lnTo>
                    <a:pt x="912" y="3862"/>
                  </a:lnTo>
                  <a:lnTo>
                    <a:pt x="1180" y="3969"/>
                  </a:lnTo>
                  <a:lnTo>
                    <a:pt x="1395" y="4076"/>
                  </a:lnTo>
                  <a:lnTo>
                    <a:pt x="1663" y="4184"/>
                  </a:lnTo>
                  <a:lnTo>
                    <a:pt x="1985" y="4237"/>
                  </a:lnTo>
                  <a:lnTo>
                    <a:pt x="2360" y="4237"/>
                  </a:lnTo>
                  <a:lnTo>
                    <a:pt x="2682" y="4130"/>
                  </a:lnTo>
                  <a:lnTo>
                    <a:pt x="3004" y="4023"/>
                  </a:lnTo>
                  <a:lnTo>
                    <a:pt x="3111" y="3969"/>
                  </a:lnTo>
                  <a:lnTo>
                    <a:pt x="3057" y="3915"/>
                  </a:lnTo>
                  <a:lnTo>
                    <a:pt x="2253" y="1985"/>
                  </a:lnTo>
                  <a:lnTo>
                    <a:pt x="1341" y="54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g137aa9371db_1_75"/>
            <p:cNvSpPr/>
            <p:nvPr/>
          </p:nvSpPr>
          <p:spPr>
            <a:xfrm>
              <a:off x="1574263" y="2679857"/>
              <a:ext cx="10666" cy="25603"/>
            </a:xfrm>
            <a:custGeom>
              <a:avLst/>
              <a:gdLst/>
              <a:ahLst/>
              <a:cxnLst/>
              <a:rect l="l" t="t" r="r" b="b"/>
              <a:pathLst>
                <a:path w="537" h="1289" extrusionOk="0">
                  <a:moveTo>
                    <a:pt x="537" y="1"/>
                  </a:moveTo>
                  <a:lnTo>
                    <a:pt x="268" y="269"/>
                  </a:lnTo>
                  <a:lnTo>
                    <a:pt x="54" y="591"/>
                  </a:lnTo>
                  <a:lnTo>
                    <a:pt x="0" y="913"/>
                  </a:lnTo>
                  <a:lnTo>
                    <a:pt x="0" y="128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g137aa9371db_1_75"/>
            <p:cNvSpPr/>
            <p:nvPr/>
          </p:nvSpPr>
          <p:spPr>
            <a:xfrm>
              <a:off x="1574263" y="2679857"/>
              <a:ext cx="10666" cy="25603"/>
            </a:xfrm>
            <a:custGeom>
              <a:avLst/>
              <a:gdLst/>
              <a:ahLst/>
              <a:cxnLst/>
              <a:rect l="l" t="t" r="r" b="b"/>
              <a:pathLst>
                <a:path w="537" h="1289" fill="none" extrusionOk="0">
                  <a:moveTo>
                    <a:pt x="537" y="1"/>
                  </a:moveTo>
                  <a:lnTo>
                    <a:pt x="537" y="1"/>
                  </a:lnTo>
                  <a:lnTo>
                    <a:pt x="268" y="269"/>
                  </a:lnTo>
                  <a:lnTo>
                    <a:pt x="54" y="591"/>
                  </a:lnTo>
                  <a:lnTo>
                    <a:pt x="0" y="913"/>
                  </a:lnTo>
                  <a:lnTo>
                    <a:pt x="0" y="12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g137aa9371db_1_75"/>
            <p:cNvSpPr/>
            <p:nvPr/>
          </p:nvSpPr>
          <p:spPr>
            <a:xfrm>
              <a:off x="1572118" y="2679857"/>
              <a:ext cx="12811" cy="25603"/>
            </a:xfrm>
            <a:custGeom>
              <a:avLst/>
              <a:gdLst/>
              <a:ahLst/>
              <a:cxnLst/>
              <a:rect l="l" t="t" r="r" b="b"/>
              <a:pathLst>
                <a:path w="645" h="1289" extrusionOk="0">
                  <a:moveTo>
                    <a:pt x="537" y="1"/>
                  </a:moveTo>
                  <a:lnTo>
                    <a:pt x="430" y="108"/>
                  </a:lnTo>
                  <a:lnTo>
                    <a:pt x="215" y="269"/>
                  </a:lnTo>
                  <a:lnTo>
                    <a:pt x="55" y="537"/>
                  </a:lnTo>
                  <a:lnTo>
                    <a:pt x="1" y="859"/>
                  </a:lnTo>
                  <a:lnTo>
                    <a:pt x="1" y="1074"/>
                  </a:lnTo>
                  <a:lnTo>
                    <a:pt x="55" y="1234"/>
                  </a:lnTo>
                  <a:lnTo>
                    <a:pt x="108" y="1288"/>
                  </a:lnTo>
                  <a:lnTo>
                    <a:pt x="108" y="1234"/>
                  </a:lnTo>
                  <a:lnTo>
                    <a:pt x="162" y="1074"/>
                  </a:lnTo>
                  <a:lnTo>
                    <a:pt x="215" y="859"/>
                  </a:lnTo>
                  <a:lnTo>
                    <a:pt x="269" y="645"/>
                  </a:lnTo>
                  <a:lnTo>
                    <a:pt x="430" y="430"/>
                  </a:lnTo>
                  <a:lnTo>
                    <a:pt x="537" y="215"/>
                  </a:lnTo>
                  <a:lnTo>
                    <a:pt x="591" y="108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g137aa9371db_1_75"/>
            <p:cNvSpPr/>
            <p:nvPr/>
          </p:nvSpPr>
          <p:spPr>
            <a:xfrm>
              <a:off x="1610472" y="2654294"/>
              <a:ext cx="20260" cy="42645"/>
            </a:xfrm>
            <a:custGeom>
              <a:avLst/>
              <a:gdLst/>
              <a:ahLst/>
              <a:cxnLst/>
              <a:rect l="l" t="t" r="r" b="b"/>
              <a:pathLst>
                <a:path w="1020" h="2147" extrusionOk="0">
                  <a:moveTo>
                    <a:pt x="1" y="1"/>
                  </a:moveTo>
                  <a:lnTo>
                    <a:pt x="215" y="537"/>
                  </a:lnTo>
                  <a:lnTo>
                    <a:pt x="484" y="1073"/>
                  </a:lnTo>
                  <a:lnTo>
                    <a:pt x="698" y="1610"/>
                  </a:lnTo>
                  <a:lnTo>
                    <a:pt x="1020" y="2146"/>
                  </a:lnTo>
                  <a:lnTo>
                    <a:pt x="913" y="1556"/>
                  </a:lnTo>
                  <a:lnTo>
                    <a:pt x="698" y="966"/>
                  </a:lnTo>
                  <a:lnTo>
                    <a:pt x="376" y="4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g137aa9371db_1_75"/>
            <p:cNvSpPr/>
            <p:nvPr/>
          </p:nvSpPr>
          <p:spPr>
            <a:xfrm>
              <a:off x="1621138" y="2650043"/>
              <a:ext cx="20260" cy="41552"/>
            </a:xfrm>
            <a:custGeom>
              <a:avLst/>
              <a:gdLst/>
              <a:ahLst/>
              <a:cxnLst/>
              <a:rect l="l" t="t" r="r" b="b"/>
              <a:pathLst>
                <a:path w="1020" h="2092" extrusionOk="0">
                  <a:moveTo>
                    <a:pt x="0" y="0"/>
                  </a:moveTo>
                  <a:lnTo>
                    <a:pt x="215" y="536"/>
                  </a:lnTo>
                  <a:lnTo>
                    <a:pt x="483" y="1073"/>
                  </a:lnTo>
                  <a:lnTo>
                    <a:pt x="697" y="1609"/>
                  </a:lnTo>
                  <a:lnTo>
                    <a:pt x="1019" y="2092"/>
                  </a:lnTo>
                  <a:lnTo>
                    <a:pt x="966" y="1770"/>
                  </a:lnTo>
                  <a:lnTo>
                    <a:pt x="912" y="1502"/>
                  </a:lnTo>
                  <a:lnTo>
                    <a:pt x="805" y="1180"/>
                  </a:lnTo>
                  <a:lnTo>
                    <a:pt x="697" y="912"/>
                  </a:lnTo>
                  <a:lnTo>
                    <a:pt x="483" y="536"/>
                  </a:lnTo>
                  <a:lnTo>
                    <a:pt x="268" y="21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g137aa9371db_1_75"/>
            <p:cNvSpPr/>
            <p:nvPr/>
          </p:nvSpPr>
          <p:spPr>
            <a:xfrm>
              <a:off x="1631785" y="2644700"/>
              <a:ext cx="20260" cy="42645"/>
            </a:xfrm>
            <a:custGeom>
              <a:avLst/>
              <a:gdLst/>
              <a:ahLst/>
              <a:cxnLst/>
              <a:rect l="l" t="t" r="r" b="b"/>
              <a:pathLst>
                <a:path w="1020" h="2147" extrusionOk="0">
                  <a:moveTo>
                    <a:pt x="0" y="1"/>
                  </a:moveTo>
                  <a:lnTo>
                    <a:pt x="161" y="537"/>
                  </a:lnTo>
                  <a:lnTo>
                    <a:pt x="430" y="1074"/>
                  </a:lnTo>
                  <a:lnTo>
                    <a:pt x="698" y="1610"/>
                  </a:lnTo>
                  <a:lnTo>
                    <a:pt x="1020" y="2146"/>
                  </a:lnTo>
                  <a:lnTo>
                    <a:pt x="859" y="1556"/>
                  </a:lnTo>
                  <a:lnTo>
                    <a:pt x="698" y="966"/>
                  </a:lnTo>
                  <a:lnTo>
                    <a:pt x="376" y="4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g137aa9371db_1_75"/>
            <p:cNvSpPr/>
            <p:nvPr/>
          </p:nvSpPr>
          <p:spPr>
            <a:xfrm>
              <a:off x="1642431" y="2639377"/>
              <a:ext cx="20260" cy="42645"/>
            </a:xfrm>
            <a:custGeom>
              <a:avLst/>
              <a:gdLst/>
              <a:ahLst/>
              <a:cxnLst/>
              <a:rect l="l" t="t" r="r" b="b"/>
              <a:pathLst>
                <a:path w="1020" h="2147" extrusionOk="0">
                  <a:moveTo>
                    <a:pt x="1" y="1"/>
                  </a:moveTo>
                  <a:lnTo>
                    <a:pt x="162" y="591"/>
                  </a:lnTo>
                  <a:lnTo>
                    <a:pt x="430" y="1127"/>
                  </a:lnTo>
                  <a:lnTo>
                    <a:pt x="698" y="1663"/>
                  </a:lnTo>
                  <a:lnTo>
                    <a:pt x="1020" y="2146"/>
                  </a:lnTo>
                  <a:lnTo>
                    <a:pt x="966" y="1824"/>
                  </a:lnTo>
                  <a:lnTo>
                    <a:pt x="913" y="1556"/>
                  </a:lnTo>
                  <a:lnTo>
                    <a:pt x="805" y="1234"/>
                  </a:lnTo>
                  <a:lnTo>
                    <a:pt x="698" y="966"/>
                  </a:lnTo>
                  <a:lnTo>
                    <a:pt x="537" y="698"/>
                  </a:lnTo>
                  <a:lnTo>
                    <a:pt x="376" y="430"/>
                  </a:lnTo>
                  <a:lnTo>
                    <a:pt x="215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g137aa9371db_1_75"/>
            <p:cNvSpPr/>
            <p:nvPr/>
          </p:nvSpPr>
          <p:spPr>
            <a:xfrm>
              <a:off x="1652025" y="2635126"/>
              <a:ext cx="20260" cy="42625"/>
            </a:xfrm>
            <a:custGeom>
              <a:avLst/>
              <a:gdLst/>
              <a:ahLst/>
              <a:cxnLst/>
              <a:rect l="l" t="t" r="r" b="b"/>
              <a:pathLst>
                <a:path w="1020" h="2146" extrusionOk="0">
                  <a:moveTo>
                    <a:pt x="1" y="0"/>
                  </a:moveTo>
                  <a:lnTo>
                    <a:pt x="215" y="537"/>
                  </a:lnTo>
                  <a:lnTo>
                    <a:pt x="483" y="1073"/>
                  </a:lnTo>
                  <a:lnTo>
                    <a:pt x="751" y="1609"/>
                  </a:lnTo>
                  <a:lnTo>
                    <a:pt x="1020" y="2146"/>
                  </a:lnTo>
                  <a:lnTo>
                    <a:pt x="912" y="1556"/>
                  </a:lnTo>
                  <a:lnTo>
                    <a:pt x="751" y="966"/>
                  </a:lnTo>
                  <a:lnTo>
                    <a:pt x="430" y="4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g137aa9371db_1_75"/>
            <p:cNvSpPr/>
            <p:nvPr/>
          </p:nvSpPr>
          <p:spPr>
            <a:xfrm>
              <a:off x="1662671" y="2630856"/>
              <a:ext cx="20260" cy="41572"/>
            </a:xfrm>
            <a:custGeom>
              <a:avLst/>
              <a:gdLst/>
              <a:ahLst/>
              <a:cxnLst/>
              <a:rect l="l" t="t" r="r" b="b"/>
              <a:pathLst>
                <a:path w="1020" h="2093" extrusionOk="0">
                  <a:moveTo>
                    <a:pt x="1" y="1"/>
                  </a:moveTo>
                  <a:lnTo>
                    <a:pt x="215" y="537"/>
                  </a:lnTo>
                  <a:lnTo>
                    <a:pt x="484" y="1073"/>
                  </a:lnTo>
                  <a:lnTo>
                    <a:pt x="752" y="1610"/>
                  </a:lnTo>
                  <a:lnTo>
                    <a:pt x="1020" y="2092"/>
                  </a:lnTo>
                  <a:lnTo>
                    <a:pt x="1020" y="1771"/>
                  </a:lnTo>
                  <a:lnTo>
                    <a:pt x="966" y="1502"/>
                  </a:lnTo>
                  <a:lnTo>
                    <a:pt x="859" y="1181"/>
                  </a:lnTo>
                  <a:lnTo>
                    <a:pt x="698" y="913"/>
                  </a:lnTo>
                  <a:lnTo>
                    <a:pt x="591" y="644"/>
                  </a:lnTo>
                  <a:lnTo>
                    <a:pt x="430" y="430"/>
                  </a:lnTo>
                  <a:lnTo>
                    <a:pt x="215" y="1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g137aa9371db_1_75"/>
            <p:cNvSpPr/>
            <p:nvPr/>
          </p:nvSpPr>
          <p:spPr>
            <a:xfrm>
              <a:off x="1673337" y="2625533"/>
              <a:ext cx="20260" cy="42625"/>
            </a:xfrm>
            <a:custGeom>
              <a:avLst/>
              <a:gdLst/>
              <a:ahLst/>
              <a:cxnLst/>
              <a:rect l="l" t="t" r="r" b="b"/>
              <a:pathLst>
                <a:path w="1020" h="2146" extrusionOk="0">
                  <a:moveTo>
                    <a:pt x="0" y="1"/>
                  </a:moveTo>
                  <a:lnTo>
                    <a:pt x="483" y="1073"/>
                  </a:lnTo>
                  <a:lnTo>
                    <a:pt x="1019" y="2146"/>
                  </a:lnTo>
                  <a:lnTo>
                    <a:pt x="1019" y="1824"/>
                  </a:lnTo>
                  <a:lnTo>
                    <a:pt x="966" y="1502"/>
                  </a:lnTo>
                  <a:lnTo>
                    <a:pt x="858" y="1234"/>
                  </a:lnTo>
                  <a:lnTo>
                    <a:pt x="697" y="966"/>
                  </a:lnTo>
                  <a:lnTo>
                    <a:pt x="483" y="537"/>
                  </a:lnTo>
                  <a:lnTo>
                    <a:pt x="268" y="269"/>
                  </a:lnTo>
                  <a:lnTo>
                    <a:pt x="107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g137aa9371db_1_75"/>
            <p:cNvSpPr/>
            <p:nvPr/>
          </p:nvSpPr>
          <p:spPr>
            <a:xfrm>
              <a:off x="1883204" y="1506956"/>
              <a:ext cx="566757" cy="1229389"/>
            </a:xfrm>
            <a:custGeom>
              <a:avLst/>
              <a:gdLst/>
              <a:ahLst/>
              <a:cxnLst/>
              <a:rect l="l" t="t" r="r" b="b"/>
              <a:pathLst>
                <a:path w="28534" h="61895" extrusionOk="0">
                  <a:moveTo>
                    <a:pt x="0" y="0"/>
                  </a:moveTo>
                  <a:lnTo>
                    <a:pt x="912" y="966"/>
                  </a:lnTo>
                  <a:lnTo>
                    <a:pt x="1931" y="2038"/>
                  </a:lnTo>
                  <a:lnTo>
                    <a:pt x="3057" y="3326"/>
                  </a:lnTo>
                  <a:lnTo>
                    <a:pt x="4291" y="4774"/>
                  </a:lnTo>
                  <a:lnTo>
                    <a:pt x="5471" y="6329"/>
                  </a:lnTo>
                  <a:lnTo>
                    <a:pt x="6007" y="7134"/>
                  </a:lnTo>
                  <a:lnTo>
                    <a:pt x="6490" y="7885"/>
                  </a:lnTo>
                  <a:lnTo>
                    <a:pt x="6919" y="8582"/>
                  </a:lnTo>
                  <a:lnTo>
                    <a:pt x="7241" y="9279"/>
                  </a:lnTo>
                  <a:lnTo>
                    <a:pt x="8153" y="11746"/>
                  </a:lnTo>
                  <a:lnTo>
                    <a:pt x="8850" y="13838"/>
                  </a:lnTo>
                  <a:lnTo>
                    <a:pt x="9493" y="15822"/>
                  </a:lnTo>
                  <a:lnTo>
                    <a:pt x="9762" y="15447"/>
                  </a:lnTo>
                  <a:lnTo>
                    <a:pt x="10030" y="15125"/>
                  </a:lnTo>
                  <a:lnTo>
                    <a:pt x="10459" y="14857"/>
                  </a:lnTo>
                  <a:lnTo>
                    <a:pt x="10673" y="14750"/>
                  </a:lnTo>
                  <a:lnTo>
                    <a:pt x="10888" y="14696"/>
                  </a:lnTo>
                  <a:lnTo>
                    <a:pt x="11156" y="14643"/>
                  </a:lnTo>
                  <a:lnTo>
                    <a:pt x="11424" y="14696"/>
                  </a:lnTo>
                  <a:lnTo>
                    <a:pt x="11746" y="14857"/>
                  </a:lnTo>
                  <a:lnTo>
                    <a:pt x="12014" y="15072"/>
                  </a:lnTo>
                  <a:lnTo>
                    <a:pt x="12336" y="15393"/>
                  </a:lnTo>
                  <a:lnTo>
                    <a:pt x="12658" y="15822"/>
                  </a:lnTo>
                  <a:lnTo>
                    <a:pt x="12819" y="16144"/>
                  </a:lnTo>
                  <a:lnTo>
                    <a:pt x="13033" y="16627"/>
                  </a:lnTo>
                  <a:lnTo>
                    <a:pt x="13516" y="18075"/>
                  </a:lnTo>
                  <a:lnTo>
                    <a:pt x="14160" y="20006"/>
                  </a:lnTo>
                  <a:lnTo>
                    <a:pt x="14857" y="22420"/>
                  </a:lnTo>
                  <a:lnTo>
                    <a:pt x="15661" y="25262"/>
                  </a:lnTo>
                  <a:lnTo>
                    <a:pt x="16466" y="28373"/>
                  </a:lnTo>
                  <a:lnTo>
                    <a:pt x="18236" y="35345"/>
                  </a:lnTo>
                  <a:lnTo>
                    <a:pt x="19952" y="42747"/>
                  </a:lnTo>
                  <a:lnTo>
                    <a:pt x="20757" y="46448"/>
                  </a:lnTo>
                  <a:lnTo>
                    <a:pt x="21508" y="50041"/>
                  </a:lnTo>
                  <a:lnTo>
                    <a:pt x="22151" y="53420"/>
                  </a:lnTo>
                  <a:lnTo>
                    <a:pt x="22741" y="56585"/>
                  </a:lnTo>
                  <a:lnTo>
                    <a:pt x="23170" y="59427"/>
                  </a:lnTo>
                  <a:lnTo>
                    <a:pt x="23492" y="61895"/>
                  </a:lnTo>
                  <a:lnTo>
                    <a:pt x="28534" y="61895"/>
                  </a:lnTo>
                  <a:lnTo>
                    <a:pt x="28158" y="58730"/>
                  </a:lnTo>
                  <a:lnTo>
                    <a:pt x="27246" y="51650"/>
                  </a:lnTo>
                  <a:lnTo>
                    <a:pt x="26656" y="47735"/>
                  </a:lnTo>
                  <a:lnTo>
                    <a:pt x="26120" y="44142"/>
                  </a:lnTo>
                  <a:lnTo>
                    <a:pt x="25798" y="42640"/>
                  </a:lnTo>
                  <a:lnTo>
                    <a:pt x="25584" y="41353"/>
                  </a:lnTo>
                  <a:lnTo>
                    <a:pt x="25316" y="40387"/>
                  </a:lnTo>
                  <a:lnTo>
                    <a:pt x="25101" y="39797"/>
                  </a:lnTo>
                  <a:lnTo>
                    <a:pt x="24672" y="38993"/>
                  </a:lnTo>
                  <a:lnTo>
                    <a:pt x="24297" y="38349"/>
                  </a:lnTo>
                  <a:lnTo>
                    <a:pt x="23975" y="37866"/>
                  </a:lnTo>
                  <a:lnTo>
                    <a:pt x="23653" y="37437"/>
                  </a:lnTo>
                  <a:lnTo>
                    <a:pt x="23224" y="36954"/>
                  </a:lnTo>
                  <a:lnTo>
                    <a:pt x="23063" y="36794"/>
                  </a:lnTo>
                  <a:lnTo>
                    <a:pt x="22848" y="35453"/>
                  </a:lnTo>
                  <a:lnTo>
                    <a:pt x="22258" y="32449"/>
                  </a:lnTo>
                  <a:lnTo>
                    <a:pt x="21937" y="30787"/>
                  </a:lnTo>
                  <a:lnTo>
                    <a:pt x="21561" y="29177"/>
                  </a:lnTo>
                  <a:lnTo>
                    <a:pt x="21186" y="27944"/>
                  </a:lnTo>
                  <a:lnTo>
                    <a:pt x="20971" y="27461"/>
                  </a:lnTo>
                  <a:lnTo>
                    <a:pt x="20810" y="27139"/>
                  </a:lnTo>
                  <a:lnTo>
                    <a:pt x="20381" y="26603"/>
                  </a:lnTo>
                  <a:lnTo>
                    <a:pt x="19899" y="26120"/>
                  </a:lnTo>
                  <a:lnTo>
                    <a:pt x="19362" y="25638"/>
                  </a:lnTo>
                  <a:lnTo>
                    <a:pt x="18772" y="25262"/>
                  </a:lnTo>
                  <a:lnTo>
                    <a:pt x="18450" y="23814"/>
                  </a:lnTo>
                  <a:lnTo>
                    <a:pt x="18129" y="22312"/>
                  </a:lnTo>
                  <a:lnTo>
                    <a:pt x="17646" y="20489"/>
                  </a:lnTo>
                  <a:lnTo>
                    <a:pt x="17056" y="18611"/>
                  </a:lnTo>
                  <a:lnTo>
                    <a:pt x="16681" y="17700"/>
                  </a:lnTo>
                  <a:lnTo>
                    <a:pt x="16359" y="16842"/>
                  </a:lnTo>
                  <a:lnTo>
                    <a:pt x="15983" y="16037"/>
                  </a:lnTo>
                  <a:lnTo>
                    <a:pt x="15554" y="15340"/>
                  </a:lnTo>
                  <a:lnTo>
                    <a:pt x="15125" y="14750"/>
                  </a:lnTo>
                  <a:lnTo>
                    <a:pt x="14911" y="14535"/>
                  </a:lnTo>
                  <a:lnTo>
                    <a:pt x="14696" y="14321"/>
                  </a:lnTo>
                  <a:lnTo>
                    <a:pt x="14213" y="13999"/>
                  </a:lnTo>
                  <a:lnTo>
                    <a:pt x="13784" y="13784"/>
                  </a:lnTo>
                  <a:lnTo>
                    <a:pt x="13409" y="13570"/>
                  </a:lnTo>
                  <a:lnTo>
                    <a:pt x="12980" y="13409"/>
                  </a:lnTo>
                  <a:lnTo>
                    <a:pt x="12604" y="13302"/>
                  </a:lnTo>
                  <a:lnTo>
                    <a:pt x="12282" y="13248"/>
                  </a:lnTo>
                  <a:lnTo>
                    <a:pt x="11639" y="13194"/>
                  </a:lnTo>
                  <a:lnTo>
                    <a:pt x="11103" y="13194"/>
                  </a:lnTo>
                  <a:lnTo>
                    <a:pt x="10727" y="13302"/>
                  </a:lnTo>
                  <a:lnTo>
                    <a:pt x="10405" y="13409"/>
                  </a:lnTo>
                  <a:lnTo>
                    <a:pt x="10298" y="12980"/>
                  </a:lnTo>
                  <a:lnTo>
                    <a:pt x="10030" y="11800"/>
                  </a:lnTo>
                  <a:lnTo>
                    <a:pt x="9762" y="11049"/>
                  </a:lnTo>
                  <a:lnTo>
                    <a:pt x="9440" y="10137"/>
                  </a:lnTo>
                  <a:lnTo>
                    <a:pt x="9064" y="9118"/>
                  </a:lnTo>
                  <a:lnTo>
                    <a:pt x="8528" y="8099"/>
                  </a:lnTo>
                  <a:lnTo>
                    <a:pt x="7938" y="6973"/>
                  </a:lnTo>
                  <a:lnTo>
                    <a:pt x="7187" y="5846"/>
                  </a:lnTo>
                  <a:lnTo>
                    <a:pt x="6329" y="4720"/>
                  </a:lnTo>
                  <a:lnTo>
                    <a:pt x="5900" y="4184"/>
                  </a:lnTo>
                  <a:lnTo>
                    <a:pt x="5364" y="3647"/>
                  </a:lnTo>
                  <a:lnTo>
                    <a:pt x="4827" y="3111"/>
                  </a:lnTo>
                  <a:lnTo>
                    <a:pt x="4237" y="2628"/>
                  </a:lnTo>
                  <a:lnTo>
                    <a:pt x="3647" y="2092"/>
                  </a:lnTo>
                  <a:lnTo>
                    <a:pt x="3004" y="1663"/>
                  </a:lnTo>
                  <a:lnTo>
                    <a:pt x="2306" y="1180"/>
                  </a:lnTo>
                  <a:lnTo>
                    <a:pt x="1609" y="751"/>
                  </a:lnTo>
                  <a:lnTo>
                    <a:pt x="805" y="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g137aa9371db_1_75"/>
            <p:cNvSpPr/>
            <p:nvPr/>
          </p:nvSpPr>
          <p:spPr>
            <a:xfrm>
              <a:off x="2693892" y="2345352"/>
              <a:ext cx="126802" cy="57542"/>
            </a:xfrm>
            <a:custGeom>
              <a:avLst/>
              <a:gdLst/>
              <a:ahLst/>
              <a:cxnLst/>
              <a:rect l="l" t="t" r="r" b="b"/>
              <a:pathLst>
                <a:path w="6384" h="2897" extrusionOk="0">
                  <a:moveTo>
                    <a:pt x="6383" y="1"/>
                  </a:moveTo>
                  <a:lnTo>
                    <a:pt x="5901" y="54"/>
                  </a:lnTo>
                  <a:lnTo>
                    <a:pt x="5364" y="108"/>
                  </a:lnTo>
                  <a:lnTo>
                    <a:pt x="4774" y="269"/>
                  </a:lnTo>
                  <a:lnTo>
                    <a:pt x="4131" y="483"/>
                  </a:lnTo>
                  <a:lnTo>
                    <a:pt x="3541" y="644"/>
                  </a:lnTo>
                  <a:lnTo>
                    <a:pt x="2951" y="912"/>
                  </a:lnTo>
                  <a:lnTo>
                    <a:pt x="2415" y="1181"/>
                  </a:lnTo>
                  <a:lnTo>
                    <a:pt x="1825" y="1502"/>
                  </a:lnTo>
                  <a:lnTo>
                    <a:pt x="1288" y="1824"/>
                  </a:lnTo>
                  <a:lnTo>
                    <a:pt x="805" y="2200"/>
                  </a:lnTo>
                  <a:lnTo>
                    <a:pt x="376" y="2521"/>
                  </a:lnTo>
                  <a:lnTo>
                    <a:pt x="1" y="2897"/>
                  </a:lnTo>
                  <a:lnTo>
                    <a:pt x="1503" y="1985"/>
                  </a:lnTo>
                  <a:lnTo>
                    <a:pt x="3058" y="1127"/>
                  </a:lnTo>
                  <a:lnTo>
                    <a:pt x="4721" y="537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g137aa9371db_1_75"/>
            <p:cNvSpPr/>
            <p:nvPr/>
          </p:nvSpPr>
          <p:spPr>
            <a:xfrm>
              <a:off x="2689642" y="2325112"/>
              <a:ext cx="127855" cy="70333"/>
            </a:xfrm>
            <a:custGeom>
              <a:avLst/>
              <a:gdLst/>
              <a:ahLst/>
              <a:cxnLst/>
              <a:rect l="l" t="t" r="r" b="b"/>
              <a:pathLst>
                <a:path w="6437" h="3541" extrusionOk="0">
                  <a:moveTo>
                    <a:pt x="6437" y="1"/>
                  </a:moveTo>
                  <a:lnTo>
                    <a:pt x="5900" y="108"/>
                  </a:lnTo>
                  <a:lnTo>
                    <a:pt x="5364" y="269"/>
                  </a:lnTo>
                  <a:lnTo>
                    <a:pt x="4720" y="483"/>
                  </a:lnTo>
                  <a:lnTo>
                    <a:pt x="4130" y="698"/>
                  </a:lnTo>
                  <a:lnTo>
                    <a:pt x="3540" y="966"/>
                  </a:lnTo>
                  <a:lnTo>
                    <a:pt x="2950" y="1288"/>
                  </a:lnTo>
                  <a:lnTo>
                    <a:pt x="2360" y="1610"/>
                  </a:lnTo>
                  <a:lnTo>
                    <a:pt x="1824" y="1985"/>
                  </a:lnTo>
                  <a:lnTo>
                    <a:pt x="1288" y="2361"/>
                  </a:lnTo>
                  <a:lnTo>
                    <a:pt x="805" y="2790"/>
                  </a:lnTo>
                  <a:lnTo>
                    <a:pt x="376" y="3165"/>
                  </a:lnTo>
                  <a:lnTo>
                    <a:pt x="0" y="3540"/>
                  </a:lnTo>
                  <a:lnTo>
                    <a:pt x="0" y="3540"/>
                  </a:lnTo>
                  <a:lnTo>
                    <a:pt x="269" y="3380"/>
                  </a:lnTo>
                  <a:lnTo>
                    <a:pt x="912" y="2951"/>
                  </a:lnTo>
                  <a:lnTo>
                    <a:pt x="1824" y="2253"/>
                  </a:lnTo>
                  <a:lnTo>
                    <a:pt x="2414" y="1878"/>
                  </a:lnTo>
                  <a:lnTo>
                    <a:pt x="3058" y="1502"/>
                  </a:lnTo>
                  <a:lnTo>
                    <a:pt x="4720" y="698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g137aa9371db_1_75"/>
            <p:cNvSpPr/>
            <p:nvPr/>
          </p:nvSpPr>
          <p:spPr>
            <a:xfrm>
              <a:off x="2708809" y="2373061"/>
              <a:ext cx="89520" cy="25583"/>
            </a:xfrm>
            <a:custGeom>
              <a:avLst/>
              <a:gdLst/>
              <a:ahLst/>
              <a:cxnLst/>
              <a:rect l="l" t="t" r="r" b="b"/>
              <a:pathLst>
                <a:path w="4507" h="1288" extrusionOk="0">
                  <a:moveTo>
                    <a:pt x="3863" y="0"/>
                  </a:moveTo>
                  <a:lnTo>
                    <a:pt x="3273" y="54"/>
                  </a:lnTo>
                  <a:lnTo>
                    <a:pt x="2683" y="107"/>
                  </a:lnTo>
                  <a:lnTo>
                    <a:pt x="2146" y="268"/>
                  </a:lnTo>
                  <a:lnTo>
                    <a:pt x="1556" y="429"/>
                  </a:lnTo>
                  <a:lnTo>
                    <a:pt x="1020" y="697"/>
                  </a:lnTo>
                  <a:lnTo>
                    <a:pt x="537" y="966"/>
                  </a:lnTo>
                  <a:lnTo>
                    <a:pt x="1" y="1287"/>
                  </a:lnTo>
                  <a:lnTo>
                    <a:pt x="1" y="1287"/>
                  </a:lnTo>
                  <a:lnTo>
                    <a:pt x="215" y="1234"/>
                  </a:lnTo>
                  <a:lnTo>
                    <a:pt x="644" y="1073"/>
                  </a:lnTo>
                  <a:lnTo>
                    <a:pt x="1342" y="805"/>
                  </a:lnTo>
                  <a:lnTo>
                    <a:pt x="2200" y="483"/>
                  </a:lnTo>
                  <a:lnTo>
                    <a:pt x="3058" y="268"/>
                  </a:lnTo>
                  <a:lnTo>
                    <a:pt x="3809" y="161"/>
                  </a:lnTo>
                  <a:lnTo>
                    <a:pt x="4292" y="107"/>
                  </a:lnTo>
                  <a:lnTo>
                    <a:pt x="4506" y="54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g137aa9371db_1_75"/>
            <p:cNvSpPr/>
            <p:nvPr/>
          </p:nvSpPr>
          <p:spPr>
            <a:xfrm>
              <a:off x="2573525" y="2373061"/>
              <a:ext cx="160886" cy="363285"/>
            </a:xfrm>
            <a:custGeom>
              <a:avLst/>
              <a:gdLst/>
              <a:ahLst/>
              <a:cxnLst/>
              <a:rect l="l" t="t" r="r" b="b"/>
              <a:pathLst>
                <a:path w="8100" h="18290" extrusionOk="0">
                  <a:moveTo>
                    <a:pt x="6865" y="0"/>
                  </a:moveTo>
                  <a:lnTo>
                    <a:pt x="5900" y="751"/>
                  </a:lnTo>
                  <a:lnTo>
                    <a:pt x="4988" y="1556"/>
                  </a:lnTo>
                  <a:lnTo>
                    <a:pt x="4184" y="2467"/>
                  </a:lnTo>
                  <a:lnTo>
                    <a:pt x="3433" y="3486"/>
                  </a:lnTo>
                  <a:lnTo>
                    <a:pt x="2789" y="4559"/>
                  </a:lnTo>
                  <a:lnTo>
                    <a:pt x="2199" y="5632"/>
                  </a:lnTo>
                  <a:lnTo>
                    <a:pt x="1663" y="6812"/>
                  </a:lnTo>
                  <a:lnTo>
                    <a:pt x="1234" y="7992"/>
                  </a:lnTo>
                  <a:lnTo>
                    <a:pt x="805" y="9225"/>
                  </a:lnTo>
                  <a:lnTo>
                    <a:pt x="537" y="10513"/>
                  </a:lnTo>
                  <a:lnTo>
                    <a:pt x="268" y="11800"/>
                  </a:lnTo>
                  <a:lnTo>
                    <a:pt x="108" y="13087"/>
                  </a:lnTo>
                  <a:lnTo>
                    <a:pt x="54" y="14374"/>
                  </a:lnTo>
                  <a:lnTo>
                    <a:pt x="0" y="15661"/>
                  </a:lnTo>
                  <a:lnTo>
                    <a:pt x="54" y="16949"/>
                  </a:lnTo>
                  <a:lnTo>
                    <a:pt x="161" y="18236"/>
                  </a:lnTo>
                  <a:lnTo>
                    <a:pt x="1985" y="18290"/>
                  </a:lnTo>
                  <a:lnTo>
                    <a:pt x="1931" y="17056"/>
                  </a:lnTo>
                  <a:lnTo>
                    <a:pt x="1985" y="15876"/>
                  </a:lnTo>
                  <a:lnTo>
                    <a:pt x="2038" y="14750"/>
                  </a:lnTo>
                  <a:lnTo>
                    <a:pt x="2092" y="13731"/>
                  </a:lnTo>
                  <a:lnTo>
                    <a:pt x="2199" y="12712"/>
                  </a:lnTo>
                  <a:lnTo>
                    <a:pt x="2360" y="11746"/>
                  </a:lnTo>
                  <a:lnTo>
                    <a:pt x="2521" y="10834"/>
                  </a:lnTo>
                  <a:lnTo>
                    <a:pt x="2736" y="9976"/>
                  </a:lnTo>
                  <a:lnTo>
                    <a:pt x="3165" y="8367"/>
                  </a:lnTo>
                  <a:lnTo>
                    <a:pt x="3701" y="6973"/>
                  </a:lnTo>
                  <a:lnTo>
                    <a:pt x="4291" y="5739"/>
                  </a:lnTo>
                  <a:lnTo>
                    <a:pt x="4881" y="4666"/>
                  </a:lnTo>
                  <a:lnTo>
                    <a:pt x="5471" y="3755"/>
                  </a:lnTo>
                  <a:lnTo>
                    <a:pt x="6061" y="2950"/>
                  </a:lnTo>
                  <a:lnTo>
                    <a:pt x="6597" y="2360"/>
                  </a:lnTo>
                  <a:lnTo>
                    <a:pt x="7080" y="1824"/>
                  </a:lnTo>
                  <a:lnTo>
                    <a:pt x="7509" y="1502"/>
                  </a:lnTo>
                  <a:lnTo>
                    <a:pt x="7831" y="1234"/>
                  </a:lnTo>
                  <a:lnTo>
                    <a:pt x="8099" y="1019"/>
                  </a:lnTo>
                  <a:lnTo>
                    <a:pt x="68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g137aa9371db_1_75"/>
            <p:cNvSpPr/>
            <p:nvPr/>
          </p:nvSpPr>
          <p:spPr>
            <a:xfrm>
              <a:off x="2573525" y="2373061"/>
              <a:ext cx="160886" cy="363285"/>
            </a:xfrm>
            <a:custGeom>
              <a:avLst/>
              <a:gdLst/>
              <a:ahLst/>
              <a:cxnLst/>
              <a:rect l="l" t="t" r="r" b="b"/>
              <a:pathLst>
                <a:path w="8100" h="18290" fill="none" extrusionOk="0">
                  <a:moveTo>
                    <a:pt x="161" y="18236"/>
                  </a:moveTo>
                  <a:lnTo>
                    <a:pt x="161" y="18236"/>
                  </a:lnTo>
                  <a:lnTo>
                    <a:pt x="54" y="16949"/>
                  </a:lnTo>
                  <a:lnTo>
                    <a:pt x="0" y="15661"/>
                  </a:lnTo>
                  <a:lnTo>
                    <a:pt x="54" y="14374"/>
                  </a:lnTo>
                  <a:lnTo>
                    <a:pt x="108" y="13087"/>
                  </a:lnTo>
                  <a:lnTo>
                    <a:pt x="268" y="11800"/>
                  </a:lnTo>
                  <a:lnTo>
                    <a:pt x="537" y="10513"/>
                  </a:lnTo>
                  <a:lnTo>
                    <a:pt x="805" y="9225"/>
                  </a:lnTo>
                  <a:lnTo>
                    <a:pt x="1234" y="7992"/>
                  </a:lnTo>
                  <a:lnTo>
                    <a:pt x="1663" y="6812"/>
                  </a:lnTo>
                  <a:lnTo>
                    <a:pt x="2199" y="5632"/>
                  </a:lnTo>
                  <a:lnTo>
                    <a:pt x="2789" y="4559"/>
                  </a:lnTo>
                  <a:lnTo>
                    <a:pt x="3433" y="3486"/>
                  </a:lnTo>
                  <a:lnTo>
                    <a:pt x="4184" y="2467"/>
                  </a:lnTo>
                  <a:lnTo>
                    <a:pt x="4988" y="1556"/>
                  </a:lnTo>
                  <a:lnTo>
                    <a:pt x="5900" y="751"/>
                  </a:lnTo>
                  <a:lnTo>
                    <a:pt x="6865" y="0"/>
                  </a:lnTo>
                  <a:lnTo>
                    <a:pt x="8099" y="1019"/>
                  </a:lnTo>
                  <a:lnTo>
                    <a:pt x="8099" y="1019"/>
                  </a:lnTo>
                  <a:lnTo>
                    <a:pt x="7831" y="1234"/>
                  </a:lnTo>
                  <a:lnTo>
                    <a:pt x="7509" y="1502"/>
                  </a:lnTo>
                  <a:lnTo>
                    <a:pt x="7080" y="1824"/>
                  </a:lnTo>
                  <a:lnTo>
                    <a:pt x="6597" y="2360"/>
                  </a:lnTo>
                  <a:lnTo>
                    <a:pt x="6061" y="2950"/>
                  </a:lnTo>
                  <a:lnTo>
                    <a:pt x="5471" y="3755"/>
                  </a:lnTo>
                  <a:lnTo>
                    <a:pt x="4881" y="4666"/>
                  </a:lnTo>
                  <a:lnTo>
                    <a:pt x="4291" y="5739"/>
                  </a:lnTo>
                  <a:lnTo>
                    <a:pt x="3701" y="6973"/>
                  </a:lnTo>
                  <a:lnTo>
                    <a:pt x="3165" y="8367"/>
                  </a:lnTo>
                  <a:lnTo>
                    <a:pt x="2736" y="9976"/>
                  </a:lnTo>
                  <a:lnTo>
                    <a:pt x="2521" y="10834"/>
                  </a:lnTo>
                  <a:lnTo>
                    <a:pt x="2360" y="11746"/>
                  </a:lnTo>
                  <a:lnTo>
                    <a:pt x="2199" y="12712"/>
                  </a:lnTo>
                  <a:lnTo>
                    <a:pt x="2092" y="13731"/>
                  </a:lnTo>
                  <a:lnTo>
                    <a:pt x="2038" y="14750"/>
                  </a:lnTo>
                  <a:lnTo>
                    <a:pt x="1985" y="15876"/>
                  </a:lnTo>
                  <a:lnTo>
                    <a:pt x="1931" y="17056"/>
                  </a:lnTo>
                  <a:lnTo>
                    <a:pt x="1985" y="182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g137aa9371db_1_75"/>
            <p:cNvSpPr/>
            <p:nvPr/>
          </p:nvSpPr>
          <p:spPr>
            <a:xfrm>
              <a:off x="1939653" y="2544573"/>
              <a:ext cx="93771" cy="57542"/>
            </a:xfrm>
            <a:custGeom>
              <a:avLst/>
              <a:gdLst/>
              <a:ahLst/>
              <a:cxnLst/>
              <a:rect l="l" t="t" r="r" b="b"/>
              <a:pathLst>
                <a:path w="4721" h="2897" extrusionOk="0">
                  <a:moveTo>
                    <a:pt x="4721" y="0"/>
                  </a:moveTo>
                  <a:lnTo>
                    <a:pt x="4023" y="108"/>
                  </a:lnTo>
                  <a:lnTo>
                    <a:pt x="3326" y="322"/>
                  </a:lnTo>
                  <a:lnTo>
                    <a:pt x="2683" y="590"/>
                  </a:lnTo>
                  <a:lnTo>
                    <a:pt x="2039" y="912"/>
                  </a:lnTo>
                  <a:lnTo>
                    <a:pt x="1449" y="1288"/>
                  </a:lnTo>
                  <a:lnTo>
                    <a:pt x="913" y="1770"/>
                  </a:lnTo>
                  <a:lnTo>
                    <a:pt x="430" y="2307"/>
                  </a:lnTo>
                  <a:lnTo>
                    <a:pt x="1" y="2897"/>
                  </a:lnTo>
                  <a:lnTo>
                    <a:pt x="1074" y="1931"/>
                  </a:lnTo>
                  <a:lnTo>
                    <a:pt x="2200" y="1127"/>
                  </a:lnTo>
                  <a:lnTo>
                    <a:pt x="3433" y="483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g137aa9371db_1_75"/>
            <p:cNvSpPr/>
            <p:nvPr/>
          </p:nvSpPr>
          <p:spPr>
            <a:xfrm>
              <a:off x="1927934" y="2532854"/>
              <a:ext cx="103364" cy="38374"/>
            </a:xfrm>
            <a:custGeom>
              <a:avLst/>
              <a:gdLst/>
              <a:ahLst/>
              <a:cxnLst/>
              <a:rect l="l" t="t" r="r" b="b"/>
              <a:pathLst>
                <a:path w="5204" h="1932" extrusionOk="0">
                  <a:moveTo>
                    <a:pt x="5203" y="0"/>
                  </a:moveTo>
                  <a:lnTo>
                    <a:pt x="4506" y="108"/>
                  </a:lnTo>
                  <a:lnTo>
                    <a:pt x="3809" y="269"/>
                  </a:lnTo>
                  <a:lnTo>
                    <a:pt x="3165" y="483"/>
                  </a:lnTo>
                  <a:lnTo>
                    <a:pt x="2522" y="751"/>
                  </a:lnTo>
                  <a:lnTo>
                    <a:pt x="1878" y="1019"/>
                  </a:lnTo>
                  <a:lnTo>
                    <a:pt x="1234" y="1288"/>
                  </a:lnTo>
                  <a:lnTo>
                    <a:pt x="591" y="1556"/>
                  </a:lnTo>
                  <a:lnTo>
                    <a:pt x="1" y="1931"/>
                  </a:lnTo>
                  <a:lnTo>
                    <a:pt x="1288" y="1502"/>
                  </a:lnTo>
                  <a:lnTo>
                    <a:pt x="2575" y="966"/>
                  </a:lnTo>
                  <a:lnTo>
                    <a:pt x="3916" y="537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g137aa9371db_1_75"/>
            <p:cNvSpPr/>
            <p:nvPr/>
          </p:nvSpPr>
          <p:spPr>
            <a:xfrm>
              <a:off x="1992925" y="2507291"/>
              <a:ext cx="334524" cy="261013"/>
            </a:xfrm>
            <a:custGeom>
              <a:avLst/>
              <a:gdLst/>
              <a:ahLst/>
              <a:cxnLst/>
              <a:rect l="l" t="t" r="r" b="b"/>
              <a:pathLst>
                <a:path w="16842" h="13141" extrusionOk="0">
                  <a:moveTo>
                    <a:pt x="9494" y="6061"/>
                  </a:moveTo>
                  <a:lnTo>
                    <a:pt x="10191" y="6114"/>
                  </a:lnTo>
                  <a:lnTo>
                    <a:pt x="10191" y="6222"/>
                  </a:lnTo>
                  <a:lnTo>
                    <a:pt x="10191" y="6544"/>
                  </a:lnTo>
                  <a:lnTo>
                    <a:pt x="10191" y="6865"/>
                  </a:lnTo>
                  <a:lnTo>
                    <a:pt x="10084" y="7187"/>
                  </a:lnTo>
                  <a:lnTo>
                    <a:pt x="9977" y="7509"/>
                  </a:lnTo>
                  <a:lnTo>
                    <a:pt x="9816" y="7777"/>
                  </a:lnTo>
                  <a:lnTo>
                    <a:pt x="9601" y="7992"/>
                  </a:lnTo>
                  <a:lnTo>
                    <a:pt x="9387" y="8206"/>
                  </a:lnTo>
                  <a:lnTo>
                    <a:pt x="9065" y="8421"/>
                  </a:lnTo>
                  <a:lnTo>
                    <a:pt x="8797" y="8474"/>
                  </a:lnTo>
                  <a:lnTo>
                    <a:pt x="8528" y="8474"/>
                  </a:lnTo>
                  <a:lnTo>
                    <a:pt x="8207" y="8421"/>
                  </a:lnTo>
                  <a:lnTo>
                    <a:pt x="7938" y="8313"/>
                  </a:lnTo>
                  <a:lnTo>
                    <a:pt x="7778" y="8206"/>
                  </a:lnTo>
                  <a:lnTo>
                    <a:pt x="7617" y="8045"/>
                  </a:lnTo>
                  <a:lnTo>
                    <a:pt x="7509" y="7884"/>
                  </a:lnTo>
                  <a:lnTo>
                    <a:pt x="7456" y="7670"/>
                  </a:lnTo>
                  <a:lnTo>
                    <a:pt x="7456" y="7294"/>
                  </a:lnTo>
                  <a:lnTo>
                    <a:pt x="7617" y="6919"/>
                  </a:lnTo>
                  <a:lnTo>
                    <a:pt x="7831" y="6597"/>
                  </a:lnTo>
                  <a:lnTo>
                    <a:pt x="8153" y="6383"/>
                  </a:lnTo>
                  <a:lnTo>
                    <a:pt x="8475" y="6222"/>
                  </a:lnTo>
                  <a:lnTo>
                    <a:pt x="8797" y="6114"/>
                  </a:lnTo>
                  <a:lnTo>
                    <a:pt x="9118" y="6061"/>
                  </a:lnTo>
                  <a:close/>
                  <a:moveTo>
                    <a:pt x="5042" y="0"/>
                  </a:moveTo>
                  <a:lnTo>
                    <a:pt x="4399" y="54"/>
                  </a:lnTo>
                  <a:lnTo>
                    <a:pt x="3755" y="107"/>
                  </a:lnTo>
                  <a:lnTo>
                    <a:pt x="3111" y="215"/>
                  </a:lnTo>
                  <a:lnTo>
                    <a:pt x="2468" y="322"/>
                  </a:lnTo>
                  <a:lnTo>
                    <a:pt x="1824" y="536"/>
                  </a:lnTo>
                  <a:lnTo>
                    <a:pt x="1181" y="805"/>
                  </a:lnTo>
                  <a:lnTo>
                    <a:pt x="591" y="1126"/>
                  </a:lnTo>
                  <a:lnTo>
                    <a:pt x="1" y="1448"/>
                  </a:lnTo>
                  <a:lnTo>
                    <a:pt x="1341" y="3433"/>
                  </a:lnTo>
                  <a:lnTo>
                    <a:pt x="1770" y="3165"/>
                  </a:lnTo>
                  <a:lnTo>
                    <a:pt x="2200" y="2950"/>
                  </a:lnTo>
                  <a:lnTo>
                    <a:pt x="2682" y="2789"/>
                  </a:lnTo>
                  <a:lnTo>
                    <a:pt x="3111" y="2628"/>
                  </a:lnTo>
                  <a:lnTo>
                    <a:pt x="3594" y="2521"/>
                  </a:lnTo>
                  <a:lnTo>
                    <a:pt x="4023" y="2467"/>
                  </a:lnTo>
                  <a:lnTo>
                    <a:pt x="4506" y="2414"/>
                  </a:lnTo>
                  <a:lnTo>
                    <a:pt x="5471" y="2414"/>
                  </a:lnTo>
                  <a:lnTo>
                    <a:pt x="5900" y="2521"/>
                  </a:lnTo>
                  <a:lnTo>
                    <a:pt x="6383" y="2628"/>
                  </a:lnTo>
                  <a:lnTo>
                    <a:pt x="6812" y="2735"/>
                  </a:lnTo>
                  <a:lnTo>
                    <a:pt x="7295" y="2896"/>
                  </a:lnTo>
                  <a:lnTo>
                    <a:pt x="7724" y="3111"/>
                  </a:lnTo>
                  <a:lnTo>
                    <a:pt x="8153" y="3325"/>
                  </a:lnTo>
                  <a:lnTo>
                    <a:pt x="8528" y="3594"/>
                  </a:lnTo>
                  <a:lnTo>
                    <a:pt x="8689" y="3755"/>
                  </a:lnTo>
                  <a:lnTo>
                    <a:pt x="8260" y="3808"/>
                  </a:lnTo>
                  <a:lnTo>
                    <a:pt x="7831" y="3969"/>
                  </a:lnTo>
                  <a:lnTo>
                    <a:pt x="7402" y="4130"/>
                  </a:lnTo>
                  <a:lnTo>
                    <a:pt x="6973" y="4345"/>
                  </a:lnTo>
                  <a:lnTo>
                    <a:pt x="6490" y="4666"/>
                  </a:lnTo>
                  <a:lnTo>
                    <a:pt x="6061" y="5042"/>
                  </a:lnTo>
                  <a:lnTo>
                    <a:pt x="5739" y="5471"/>
                  </a:lnTo>
                  <a:lnTo>
                    <a:pt x="5471" y="5954"/>
                  </a:lnTo>
                  <a:lnTo>
                    <a:pt x="5257" y="6490"/>
                  </a:lnTo>
                  <a:lnTo>
                    <a:pt x="5149" y="7026"/>
                  </a:lnTo>
                  <a:lnTo>
                    <a:pt x="5096" y="7563"/>
                  </a:lnTo>
                  <a:lnTo>
                    <a:pt x="5149" y="8153"/>
                  </a:lnTo>
                  <a:lnTo>
                    <a:pt x="5203" y="8528"/>
                  </a:lnTo>
                  <a:lnTo>
                    <a:pt x="5364" y="8850"/>
                  </a:lnTo>
                  <a:lnTo>
                    <a:pt x="5525" y="9172"/>
                  </a:lnTo>
                  <a:lnTo>
                    <a:pt x="5739" y="9493"/>
                  </a:lnTo>
                  <a:lnTo>
                    <a:pt x="5954" y="9762"/>
                  </a:lnTo>
                  <a:lnTo>
                    <a:pt x="6222" y="9976"/>
                  </a:lnTo>
                  <a:lnTo>
                    <a:pt x="6544" y="10191"/>
                  </a:lnTo>
                  <a:lnTo>
                    <a:pt x="6866" y="10405"/>
                  </a:lnTo>
                  <a:lnTo>
                    <a:pt x="7241" y="10566"/>
                  </a:lnTo>
                  <a:lnTo>
                    <a:pt x="7617" y="10727"/>
                  </a:lnTo>
                  <a:lnTo>
                    <a:pt x="7992" y="10781"/>
                  </a:lnTo>
                  <a:lnTo>
                    <a:pt x="8421" y="10834"/>
                  </a:lnTo>
                  <a:lnTo>
                    <a:pt x="9226" y="10834"/>
                  </a:lnTo>
                  <a:lnTo>
                    <a:pt x="9601" y="10727"/>
                  </a:lnTo>
                  <a:lnTo>
                    <a:pt x="10030" y="10620"/>
                  </a:lnTo>
                  <a:lnTo>
                    <a:pt x="10513" y="10352"/>
                  </a:lnTo>
                  <a:lnTo>
                    <a:pt x="10942" y="10030"/>
                  </a:lnTo>
                  <a:lnTo>
                    <a:pt x="11371" y="9654"/>
                  </a:lnTo>
                  <a:lnTo>
                    <a:pt x="11693" y="9225"/>
                  </a:lnTo>
                  <a:lnTo>
                    <a:pt x="12015" y="8796"/>
                  </a:lnTo>
                  <a:lnTo>
                    <a:pt x="12283" y="8260"/>
                  </a:lnTo>
                  <a:lnTo>
                    <a:pt x="12444" y="7777"/>
                  </a:lnTo>
                  <a:lnTo>
                    <a:pt x="12551" y="7187"/>
                  </a:lnTo>
                  <a:lnTo>
                    <a:pt x="13087" y="7723"/>
                  </a:lnTo>
                  <a:lnTo>
                    <a:pt x="13570" y="8313"/>
                  </a:lnTo>
                  <a:lnTo>
                    <a:pt x="13945" y="8903"/>
                  </a:lnTo>
                  <a:lnTo>
                    <a:pt x="14214" y="9601"/>
                  </a:lnTo>
                  <a:lnTo>
                    <a:pt x="14375" y="10298"/>
                  </a:lnTo>
                  <a:lnTo>
                    <a:pt x="14428" y="11049"/>
                  </a:lnTo>
                  <a:lnTo>
                    <a:pt x="14428" y="11746"/>
                  </a:lnTo>
                  <a:lnTo>
                    <a:pt x="14267" y="12497"/>
                  </a:lnTo>
                  <a:lnTo>
                    <a:pt x="16574" y="13087"/>
                  </a:lnTo>
                  <a:lnTo>
                    <a:pt x="16574" y="13141"/>
                  </a:lnTo>
                  <a:lnTo>
                    <a:pt x="16734" y="12443"/>
                  </a:lnTo>
                  <a:lnTo>
                    <a:pt x="16842" y="11746"/>
                  </a:lnTo>
                  <a:lnTo>
                    <a:pt x="16842" y="11049"/>
                  </a:lnTo>
                  <a:lnTo>
                    <a:pt x="16788" y="10352"/>
                  </a:lnTo>
                  <a:lnTo>
                    <a:pt x="16681" y="9708"/>
                  </a:lnTo>
                  <a:lnTo>
                    <a:pt x="16520" y="9064"/>
                  </a:lnTo>
                  <a:lnTo>
                    <a:pt x="16305" y="8421"/>
                  </a:lnTo>
                  <a:lnTo>
                    <a:pt x="16037" y="7777"/>
                  </a:lnTo>
                  <a:lnTo>
                    <a:pt x="15662" y="7241"/>
                  </a:lnTo>
                  <a:lnTo>
                    <a:pt x="15286" y="6651"/>
                  </a:lnTo>
                  <a:lnTo>
                    <a:pt x="14857" y="6168"/>
                  </a:lnTo>
                  <a:lnTo>
                    <a:pt x="14375" y="5685"/>
                  </a:lnTo>
                  <a:lnTo>
                    <a:pt x="13892" y="5256"/>
                  </a:lnTo>
                  <a:lnTo>
                    <a:pt x="13302" y="4827"/>
                  </a:lnTo>
                  <a:lnTo>
                    <a:pt x="12712" y="4505"/>
                  </a:lnTo>
                  <a:lnTo>
                    <a:pt x="12068" y="4184"/>
                  </a:lnTo>
                  <a:lnTo>
                    <a:pt x="11639" y="3486"/>
                  </a:lnTo>
                  <a:lnTo>
                    <a:pt x="11157" y="2843"/>
                  </a:lnTo>
                  <a:lnTo>
                    <a:pt x="10620" y="2253"/>
                  </a:lnTo>
                  <a:lnTo>
                    <a:pt x="9977" y="1716"/>
                  </a:lnTo>
                  <a:lnTo>
                    <a:pt x="9440" y="1341"/>
                  </a:lnTo>
                  <a:lnTo>
                    <a:pt x="8850" y="1019"/>
                  </a:lnTo>
                  <a:lnTo>
                    <a:pt x="8260" y="697"/>
                  </a:lnTo>
                  <a:lnTo>
                    <a:pt x="7617" y="483"/>
                  </a:lnTo>
                  <a:lnTo>
                    <a:pt x="6973" y="268"/>
                  </a:lnTo>
                  <a:lnTo>
                    <a:pt x="6329" y="161"/>
                  </a:lnTo>
                  <a:lnTo>
                    <a:pt x="5686" y="54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g137aa9371db_1_75"/>
            <p:cNvSpPr/>
            <p:nvPr/>
          </p:nvSpPr>
          <p:spPr>
            <a:xfrm>
              <a:off x="1938601" y="1889409"/>
              <a:ext cx="240773" cy="266336"/>
            </a:xfrm>
            <a:custGeom>
              <a:avLst/>
              <a:gdLst/>
              <a:ahLst/>
              <a:cxnLst/>
              <a:rect l="l" t="t" r="r" b="b"/>
              <a:pathLst>
                <a:path w="12122" h="13409" extrusionOk="0">
                  <a:moveTo>
                    <a:pt x="0" y="0"/>
                  </a:moveTo>
                  <a:lnTo>
                    <a:pt x="268" y="215"/>
                  </a:lnTo>
                  <a:lnTo>
                    <a:pt x="590" y="429"/>
                  </a:lnTo>
                  <a:lnTo>
                    <a:pt x="1287" y="912"/>
                  </a:lnTo>
                  <a:lnTo>
                    <a:pt x="2199" y="1556"/>
                  </a:lnTo>
                  <a:lnTo>
                    <a:pt x="3272" y="2360"/>
                  </a:lnTo>
                  <a:lnTo>
                    <a:pt x="4452" y="3379"/>
                  </a:lnTo>
                  <a:lnTo>
                    <a:pt x="5739" y="4613"/>
                  </a:lnTo>
                  <a:lnTo>
                    <a:pt x="6973" y="5900"/>
                  </a:lnTo>
                  <a:lnTo>
                    <a:pt x="8153" y="7241"/>
                  </a:lnTo>
                  <a:lnTo>
                    <a:pt x="9225" y="8635"/>
                  </a:lnTo>
                  <a:lnTo>
                    <a:pt x="10083" y="9922"/>
                  </a:lnTo>
                  <a:lnTo>
                    <a:pt x="10781" y="11049"/>
                  </a:lnTo>
                  <a:lnTo>
                    <a:pt x="11746" y="12765"/>
                  </a:lnTo>
                  <a:lnTo>
                    <a:pt x="11907" y="13087"/>
                  </a:lnTo>
                  <a:lnTo>
                    <a:pt x="12122" y="13409"/>
                  </a:lnTo>
                  <a:lnTo>
                    <a:pt x="12014" y="13033"/>
                  </a:lnTo>
                  <a:lnTo>
                    <a:pt x="11853" y="12711"/>
                  </a:lnTo>
                  <a:lnTo>
                    <a:pt x="11478" y="11961"/>
                  </a:lnTo>
                  <a:lnTo>
                    <a:pt x="10942" y="10995"/>
                  </a:lnTo>
                  <a:lnTo>
                    <a:pt x="10191" y="9708"/>
                  </a:lnTo>
                  <a:lnTo>
                    <a:pt x="9386" y="8474"/>
                  </a:lnTo>
                  <a:lnTo>
                    <a:pt x="8314" y="7080"/>
                  </a:lnTo>
                  <a:lnTo>
                    <a:pt x="7134" y="5685"/>
                  </a:lnTo>
                  <a:lnTo>
                    <a:pt x="5900" y="4398"/>
                  </a:lnTo>
                  <a:lnTo>
                    <a:pt x="4613" y="3218"/>
                  </a:lnTo>
                  <a:lnTo>
                    <a:pt x="3486" y="2253"/>
                  </a:lnTo>
                  <a:lnTo>
                    <a:pt x="2306" y="1395"/>
                  </a:lnTo>
                  <a:lnTo>
                    <a:pt x="1341" y="751"/>
                  </a:lnTo>
                  <a:lnTo>
                    <a:pt x="644" y="322"/>
                  </a:lnTo>
                  <a:lnTo>
                    <a:pt x="322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g137aa9371db_1_75"/>
            <p:cNvSpPr/>
            <p:nvPr/>
          </p:nvSpPr>
          <p:spPr>
            <a:xfrm>
              <a:off x="1693577" y="2942995"/>
              <a:ext cx="92698" cy="478349"/>
            </a:xfrm>
            <a:custGeom>
              <a:avLst/>
              <a:gdLst/>
              <a:ahLst/>
              <a:cxnLst/>
              <a:rect l="l" t="t" r="r" b="b"/>
              <a:pathLst>
                <a:path w="4667" h="24083" extrusionOk="0">
                  <a:moveTo>
                    <a:pt x="4291" y="1"/>
                  </a:moveTo>
                  <a:lnTo>
                    <a:pt x="3862" y="54"/>
                  </a:lnTo>
                  <a:lnTo>
                    <a:pt x="3433" y="108"/>
                  </a:lnTo>
                  <a:lnTo>
                    <a:pt x="3004" y="215"/>
                  </a:lnTo>
                  <a:lnTo>
                    <a:pt x="2628" y="322"/>
                  </a:lnTo>
                  <a:lnTo>
                    <a:pt x="2253" y="537"/>
                  </a:lnTo>
                  <a:lnTo>
                    <a:pt x="1877" y="752"/>
                  </a:lnTo>
                  <a:lnTo>
                    <a:pt x="1556" y="966"/>
                  </a:lnTo>
                  <a:lnTo>
                    <a:pt x="1234" y="1234"/>
                  </a:lnTo>
                  <a:lnTo>
                    <a:pt x="966" y="1556"/>
                  </a:lnTo>
                  <a:lnTo>
                    <a:pt x="751" y="1878"/>
                  </a:lnTo>
                  <a:lnTo>
                    <a:pt x="537" y="2253"/>
                  </a:lnTo>
                  <a:lnTo>
                    <a:pt x="322" y="2629"/>
                  </a:lnTo>
                  <a:lnTo>
                    <a:pt x="161" y="3004"/>
                  </a:lnTo>
                  <a:lnTo>
                    <a:pt x="54" y="3433"/>
                  </a:lnTo>
                  <a:lnTo>
                    <a:pt x="0" y="3862"/>
                  </a:lnTo>
                  <a:lnTo>
                    <a:pt x="0" y="4291"/>
                  </a:lnTo>
                  <a:lnTo>
                    <a:pt x="0" y="19792"/>
                  </a:lnTo>
                  <a:lnTo>
                    <a:pt x="0" y="20221"/>
                  </a:lnTo>
                  <a:lnTo>
                    <a:pt x="54" y="20650"/>
                  </a:lnTo>
                  <a:lnTo>
                    <a:pt x="161" y="21025"/>
                  </a:lnTo>
                  <a:lnTo>
                    <a:pt x="322" y="21454"/>
                  </a:lnTo>
                  <a:lnTo>
                    <a:pt x="483" y="21830"/>
                  </a:lnTo>
                  <a:lnTo>
                    <a:pt x="698" y="22152"/>
                  </a:lnTo>
                  <a:lnTo>
                    <a:pt x="966" y="22473"/>
                  </a:lnTo>
                  <a:lnTo>
                    <a:pt x="1234" y="22795"/>
                  </a:lnTo>
                  <a:lnTo>
                    <a:pt x="1556" y="23063"/>
                  </a:lnTo>
                  <a:lnTo>
                    <a:pt x="1877" y="23332"/>
                  </a:lnTo>
                  <a:lnTo>
                    <a:pt x="2253" y="23546"/>
                  </a:lnTo>
                  <a:lnTo>
                    <a:pt x="2628" y="23707"/>
                  </a:lnTo>
                  <a:lnTo>
                    <a:pt x="3004" y="23868"/>
                  </a:lnTo>
                  <a:lnTo>
                    <a:pt x="3433" y="23975"/>
                  </a:lnTo>
                  <a:lnTo>
                    <a:pt x="3808" y="24029"/>
                  </a:lnTo>
                  <a:lnTo>
                    <a:pt x="4291" y="24083"/>
                  </a:lnTo>
                  <a:lnTo>
                    <a:pt x="4666" y="24083"/>
                  </a:lnTo>
                  <a:lnTo>
                    <a:pt x="46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g137aa9371db_1_75"/>
            <p:cNvSpPr/>
            <p:nvPr/>
          </p:nvSpPr>
          <p:spPr>
            <a:xfrm>
              <a:off x="3154126" y="2942995"/>
              <a:ext cx="92698" cy="478349"/>
            </a:xfrm>
            <a:custGeom>
              <a:avLst/>
              <a:gdLst/>
              <a:ahLst/>
              <a:cxnLst/>
              <a:rect l="l" t="t" r="r" b="b"/>
              <a:pathLst>
                <a:path w="4667" h="24083" extrusionOk="0">
                  <a:moveTo>
                    <a:pt x="0" y="1"/>
                  </a:moveTo>
                  <a:lnTo>
                    <a:pt x="0" y="24083"/>
                  </a:lnTo>
                  <a:lnTo>
                    <a:pt x="429" y="24083"/>
                  </a:lnTo>
                  <a:lnTo>
                    <a:pt x="858" y="24029"/>
                  </a:lnTo>
                  <a:lnTo>
                    <a:pt x="1287" y="23975"/>
                  </a:lnTo>
                  <a:lnTo>
                    <a:pt x="1716" y="23868"/>
                  </a:lnTo>
                  <a:lnTo>
                    <a:pt x="2092" y="23707"/>
                  </a:lnTo>
                  <a:lnTo>
                    <a:pt x="2467" y="23546"/>
                  </a:lnTo>
                  <a:lnTo>
                    <a:pt x="2789" y="23332"/>
                  </a:lnTo>
                  <a:lnTo>
                    <a:pt x="3111" y="23117"/>
                  </a:lnTo>
                  <a:lnTo>
                    <a:pt x="3433" y="22849"/>
                  </a:lnTo>
                  <a:lnTo>
                    <a:pt x="3701" y="22527"/>
                  </a:lnTo>
                  <a:lnTo>
                    <a:pt x="3969" y="22205"/>
                  </a:lnTo>
                  <a:lnTo>
                    <a:pt x="4184" y="21830"/>
                  </a:lnTo>
                  <a:lnTo>
                    <a:pt x="4344" y="21454"/>
                  </a:lnTo>
                  <a:lnTo>
                    <a:pt x="4505" y="21079"/>
                  </a:lnTo>
                  <a:lnTo>
                    <a:pt x="4613" y="20704"/>
                  </a:lnTo>
                  <a:lnTo>
                    <a:pt x="4666" y="20274"/>
                  </a:lnTo>
                  <a:lnTo>
                    <a:pt x="4666" y="19845"/>
                  </a:lnTo>
                  <a:lnTo>
                    <a:pt x="4666" y="4238"/>
                  </a:lnTo>
                  <a:lnTo>
                    <a:pt x="4666" y="3809"/>
                  </a:lnTo>
                  <a:lnTo>
                    <a:pt x="4613" y="3380"/>
                  </a:lnTo>
                  <a:lnTo>
                    <a:pt x="4505" y="2951"/>
                  </a:lnTo>
                  <a:lnTo>
                    <a:pt x="4344" y="2575"/>
                  </a:lnTo>
                  <a:lnTo>
                    <a:pt x="4184" y="2200"/>
                  </a:lnTo>
                  <a:lnTo>
                    <a:pt x="3969" y="1878"/>
                  </a:lnTo>
                  <a:lnTo>
                    <a:pt x="3701" y="1556"/>
                  </a:lnTo>
                  <a:lnTo>
                    <a:pt x="3433" y="1234"/>
                  </a:lnTo>
                  <a:lnTo>
                    <a:pt x="3111" y="966"/>
                  </a:lnTo>
                  <a:lnTo>
                    <a:pt x="2789" y="752"/>
                  </a:lnTo>
                  <a:lnTo>
                    <a:pt x="2467" y="537"/>
                  </a:lnTo>
                  <a:lnTo>
                    <a:pt x="2092" y="322"/>
                  </a:lnTo>
                  <a:lnTo>
                    <a:pt x="1716" y="215"/>
                  </a:lnTo>
                  <a:lnTo>
                    <a:pt x="1287" y="108"/>
                  </a:lnTo>
                  <a:lnTo>
                    <a:pt x="858" y="5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g137aa9371db_1_75"/>
            <p:cNvSpPr/>
            <p:nvPr/>
          </p:nvSpPr>
          <p:spPr>
            <a:xfrm>
              <a:off x="3154126" y="2942995"/>
              <a:ext cx="92698" cy="478349"/>
            </a:xfrm>
            <a:custGeom>
              <a:avLst/>
              <a:gdLst/>
              <a:ahLst/>
              <a:cxnLst/>
              <a:rect l="l" t="t" r="r" b="b"/>
              <a:pathLst>
                <a:path w="4667" h="24083" fill="none" extrusionOk="0">
                  <a:moveTo>
                    <a:pt x="0" y="1"/>
                  </a:moveTo>
                  <a:lnTo>
                    <a:pt x="429" y="1"/>
                  </a:lnTo>
                  <a:lnTo>
                    <a:pt x="429" y="1"/>
                  </a:lnTo>
                  <a:lnTo>
                    <a:pt x="858" y="54"/>
                  </a:lnTo>
                  <a:lnTo>
                    <a:pt x="1287" y="108"/>
                  </a:lnTo>
                  <a:lnTo>
                    <a:pt x="1716" y="215"/>
                  </a:lnTo>
                  <a:lnTo>
                    <a:pt x="2092" y="322"/>
                  </a:lnTo>
                  <a:lnTo>
                    <a:pt x="2467" y="537"/>
                  </a:lnTo>
                  <a:lnTo>
                    <a:pt x="2789" y="752"/>
                  </a:lnTo>
                  <a:lnTo>
                    <a:pt x="3111" y="966"/>
                  </a:lnTo>
                  <a:lnTo>
                    <a:pt x="3433" y="1234"/>
                  </a:lnTo>
                  <a:lnTo>
                    <a:pt x="3701" y="1556"/>
                  </a:lnTo>
                  <a:lnTo>
                    <a:pt x="3969" y="1878"/>
                  </a:lnTo>
                  <a:lnTo>
                    <a:pt x="4184" y="2200"/>
                  </a:lnTo>
                  <a:lnTo>
                    <a:pt x="4344" y="2575"/>
                  </a:lnTo>
                  <a:lnTo>
                    <a:pt x="4505" y="2951"/>
                  </a:lnTo>
                  <a:lnTo>
                    <a:pt x="4613" y="3380"/>
                  </a:lnTo>
                  <a:lnTo>
                    <a:pt x="4666" y="3809"/>
                  </a:lnTo>
                  <a:lnTo>
                    <a:pt x="4666" y="4238"/>
                  </a:lnTo>
                  <a:lnTo>
                    <a:pt x="4666" y="19845"/>
                  </a:lnTo>
                  <a:lnTo>
                    <a:pt x="4666" y="19845"/>
                  </a:lnTo>
                  <a:lnTo>
                    <a:pt x="4666" y="20274"/>
                  </a:lnTo>
                  <a:lnTo>
                    <a:pt x="4613" y="20704"/>
                  </a:lnTo>
                  <a:lnTo>
                    <a:pt x="4505" y="21079"/>
                  </a:lnTo>
                  <a:lnTo>
                    <a:pt x="4344" y="21454"/>
                  </a:lnTo>
                  <a:lnTo>
                    <a:pt x="4184" y="21830"/>
                  </a:lnTo>
                  <a:lnTo>
                    <a:pt x="3969" y="22205"/>
                  </a:lnTo>
                  <a:lnTo>
                    <a:pt x="3701" y="22527"/>
                  </a:lnTo>
                  <a:lnTo>
                    <a:pt x="3433" y="22849"/>
                  </a:lnTo>
                  <a:lnTo>
                    <a:pt x="3111" y="23117"/>
                  </a:lnTo>
                  <a:lnTo>
                    <a:pt x="2789" y="23332"/>
                  </a:lnTo>
                  <a:lnTo>
                    <a:pt x="2467" y="23546"/>
                  </a:lnTo>
                  <a:lnTo>
                    <a:pt x="2092" y="23707"/>
                  </a:lnTo>
                  <a:lnTo>
                    <a:pt x="1716" y="23868"/>
                  </a:lnTo>
                  <a:lnTo>
                    <a:pt x="1287" y="23975"/>
                  </a:lnTo>
                  <a:lnTo>
                    <a:pt x="858" y="24029"/>
                  </a:lnTo>
                  <a:lnTo>
                    <a:pt x="429" y="24083"/>
                  </a:lnTo>
                  <a:lnTo>
                    <a:pt x="0" y="2408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g137aa9371db_1_75"/>
            <p:cNvSpPr/>
            <p:nvPr/>
          </p:nvSpPr>
          <p:spPr>
            <a:xfrm>
              <a:off x="1761745" y="2850317"/>
              <a:ext cx="1413694" cy="1039762"/>
            </a:xfrm>
            <a:custGeom>
              <a:avLst/>
              <a:gdLst/>
              <a:ahLst/>
              <a:cxnLst/>
              <a:rect l="l" t="t" r="r" b="b"/>
              <a:pathLst>
                <a:path w="71174" h="52348" extrusionOk="0">
                  <a:moveTo>
                    <a:pt x="6062" y="0"/>
                  </a:moveTo>
                  <a:lnTo>
                    <a:pt x="5364" y="108"/>
                  </a:lnTo>
                  <a:lnTo>
                    <a:pt x="4721" y="269"/>
                  </a:lnTo>
                  <a:lnTo>
                    <a:pt x="4131" y="483"/>
                  </a:lnTo>
                  <a:lnTo>
                    <a:pt x="3541" y="805"/>
                  </a:lnTo>
                  <a:lnTo>
                    <a:pt x="3004" y="1127"/>
                  </a:lnTo>
                  <a:lnTo>
                    <a:pt x="2468" y="1502"/>
                  </a:lnTo>
                  <a:lnTo>
                    <a:pt x="1985" y="1931"/>
                  </a:lnTo>
                  <a:lnTo>
                    <a:pt x="1556" y="2414"/>
                  </a:lnTo>
                  <a:lnTo>
                    <a:pt x="1181" y="2950"/>
                  </a:lnTo>
                  <a:lnTo>
                    <a:pt x="805" y="3487"/>
                  </a:lnTo>
                  <a:lnTo>
                    <a:pt x="537" y="4077"/>
                  </a:lnTo>
                  <a:lnTo>
                    <a:pt x="323" y="4720"/>
                  </a:lnTo>
                  <a:lnTo>
                    <a:pt x="162" y="5364"/>
                  </a:lnTo>
                  <a:lnTo>
                    <a:pt x="55" y="6007"/>
                  </a:lnTo>
                  <a:lnTo>
                    <a:pt x="1" y="6705"/>
                  </a:lnTo>
                  <a:lnTo>
                    <a:pt x="1" y="45643"/>
                  </a:lnTo>
                  <a:lnTo>
                    <a:pt x="55" y="46287"/>
                  </a:lnTo>
                  <a:lnTo>
                    <a:pt x="162" y="46984"/>
                  </a:lnTo>
                  <a:lnTo>
                    <a:pt x="323" y="47628"/>
                  </a:lnTo>
                  <a:lnTo>
                    <a:pt x="537" y="48218"/>
                  </a:lnTo>
                  <a:lnTo>
                    <a:pt x="805" y="48808"/>
                  </a:lnTo>
                  <a:lnTo>
                    <a:pt x="1181" y="49398"/>
                  </a:lnTo>
                  <a:lnTo>
                    <a:pt x="1556" y="49881"/>
                  </a:lnTo>
                  <a:lnTo>
                    <a:pt x="1985" y="50363"/>
                  </a:lnTo>
                  <a:lnTo>
                    <a:pt x="2468" y="50792"/>
                  </a:lnTo>
                  <a:lnTo>
                    <a:pt x="3004" y="51221"/>
                  </a:lnTo>
                  <a:lnTo>
                    <a:pt x="3541" y="51543"/>
                  </a:lnTo>
                  <a:lnTo>
                    <a:pt x="4131" y="51811"/>
                  </a:lnTo>
                  <a:lnTo>
                    <a:pt x="4721" y="52026"/>
                  </a:lnTo>
                  <a:lnTo>
                    <a:pt x="5364" y="52187"/>
                  </a:lnTo>
                  <a:lnTo>
                    <a:pt x="6062" y="52294"/>
                  </a:lnTo>
                  <a:lnTo>
                    <a:pt x="6759" y="52348"/>
                  </a:lnTo>
                  <a:lnTo>
                    <a:pt x="64416" y="52348"/>
                  </a:lnTo>
                  <a:lnTo>
                    <a:pt x="65113" y="52294"/>
                  </a:lnTo>
                  <a:lnTo>
                    <a:pt x="65757" y="52187"/>
                  </a:lnTo>
                  <a:lnTo>
                    <a:pt x="66400" y="52026"/>
                  </a:lnTo>
                  <a:lnTo>
                    <a:pt x="67044" y="51811"/>
                  </a:lnTo>
                  <a:lnTo>
                    <a:pt x="67634" y="51543"/>
                  </a:lnTo>
                  <a:lnTo>
                    <a:pt x="68170" y="51221"/>
                  </a:lnTo>
                  <a:lnTo>
                    <a:pt x="68707" y="50792"/>
                  </a:lnTo>
                  <a:lnTo>
                    <a:pt x="69189" y="50363"/>
                  </a:lnTo>
                  <a:lnTo>
                    <a:pt x="69618" y="49881"/>
                  </a:lnTo>
                  <a:lnTo>
                    <a:pt x="69994" y="49398"/>
                  </a:lnTo>
                  <a:lnTo>
                    <a:pt x="70316" y="48808"/>
                  </a:lnTo>
                  <a:lnTo>
                    <a:pt x="70637" y="48218"/>
                  </a:lnTo>
                  <a:lnTo>
                    <a:pt x="70852" y="47628"/>
                  </a:lnTo>
                  <a:lnTo>
                    <a:pt x="71013" y="46984"/>
                  </a:lnTo>
                  <a:lnTo>
                    <a:pt x="71120" y="46287"/>
                  </a:lnTo>
                  <a:lnTo>
                    <a:pt x="71174" y="45643"/>
                  </a:lnTo>
                  <a:lnTo>
                    <a:pt x="71174" y="6705"/>
                  </a:lnTo>
                  <a:lnTo>
                    <a:pt x="71120" y="6007"/>
                  </a:lnTo>
                  <a:lnTo>
                    <a:pt x="71013" y="5364"/>
                  </a:lnTo>
                  <a:lnTo>
                    <a:pt x="70852" y="4720"/>
                  </a:lnTo>
                  <a:lnTo>
                    <a:pt x="70637" y="4077"/>
                  </a:lnTo>
                  <a:lnTo>
                    <a:pt x="70316" y="3487"/>
                  </a:lnTo>
                  <a:lnTo>
                    <a:pt x="69994" y="2950"/>
                  </a:lnTo>
                  <a:lnTo>
                    <a:pt x="69618" y="2414"/>
                  </a:lnTo>
                  <a:lnTo>
                    <a:pt x="69189" y="1931"/>
                  </a:lnTo>
                  <a:lnTo>
                    <a:pt x="68707" y="1502"/>
                  </a:lnTo>
                  <a:lnTo>
                    <a:pt x="68170" y="1127"/>
                  </a:lnTo>
                  <a:lnTo>
                    <a:pt x="67634" y="805"/>
                  </a:lnTo>
                  <a:lnTo>
                    <a:pt x="67044" y="483"/>
                  </a:lnTo>
                  <a:lnTo>
                    <a:pt x="66400" y="269"/>
                  </a:lnTo>
                  <a:lnTo>
                    <a:pt x="65757" y="108"/>
                  </a:lnTo>
                  <a:lnTo>
                    <a:pt x="651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g137aa9371db_1_75"/>
            <p:cNvSpPr/>
            <p:nvPr/>
          </p:nvSpPr>
          <p:spPr>
            <a:xfrm>
              <a:off x="1761745" y="2850317"/>
              <a:ext cx="1413694" cy="1039762"/>
            </a:xfrm>
            <a:custGeom>
              <a:avLst/>
              <a:gdLst/>
              <a:ahLst/>
              <a:cxnLst/>
              <a:rect l="l" t="t" r="r" b="b"/>
              <a:pathLst>
                <a:path w="71174" h="52348" fill="none" extrusionOk="0">
                  <a:moveTo>
                    <a:pt x="6759" y="0"/>
                  </a:moveTo>
                  <a:lnTo>
                    <a:pt x="64416" y="0"/>
                  </a:lnTo>
                  <a:lnTo>
                    <a:pt x="64416" y="0"/>
                  </a:lnTo>
                  <a:lnTo>
                    <a:pt x="65113" y="0"/>
                  </a:lnTo>
                  <a:lnTo>
                    <a:pt x="65757" y="108"/>
                  </a:lnTo>
                  <a:lnTo>
                    <a:pt x="66400" y="269"/>
                  </a:lnTo>
                  <a:lnTo>
                    <a:pt x="67044" y="483"/>
                  </a:lnTo>
                  <a:lnTo>
                    <a:pt x="67634" y="805"/>
                  </a:lnTo>
                  <a:lnTo>
                    <a:pt x="68170" y="1127"/>
                  </a:lnTo>
                  <a:lnTo>
                    <a:pt x="68707" y="1502"/>
                  </a:lnTo>
                  <a:lnTo>
                    <a:pt x="69189" y="1931"/>
                  </a:lnTo>
                  <a:lnTo>
                    <a:pt x="69618" y="2414"/>
                  </a:lnTo>
                  <a:lnTo>
                    <a:pt x="69994" y="2950"/>
                  </a:lnTo>
                  <a:lnTo>
                    <a:pt x="70316" y="3487"/>
                  </a:lnTo>
                  <a:lnTo>
                    <a:pt x="70637" y="4077"/>
                  </a:lnTo>
                  <a:lnTo>
                    <a:pt x="70852" y="4720"/>
                  </a:lnTo>
                  <a:lnTo>
                    <a:pt x="71013" y="5364"/>
                  </a:lnTo>
                  <a:lnTo>
                    <a:pt x="71120" y="6007"/>
                  </a:lnTo>
                  <a:lnTo>
                    <a:pt x="71174" y="6705"/>
                  </a:lnTo>
                  <a:lnTo>
                    <a:pt x="71174" y="45643"/>
                  </a:lnTo>
                  <a:lnTo>
                    <a:pt x="71174" y="45643"/>
                  </a:lnTo>
                  <a:lnTo>
                    <a:pt x="71120" y="46287"/>
                  </a:lnTo>
                  <a:lnTo>
                    <a:pt x="71013" y="46984"/>
                  </a:lnTo>
                  <a:lnTo>
                    <a:pt x="70852" y="47628"/>
                  </a:lnTo>
                  <a:lnTo>
                    <a:pt x="70637" y="48218"/>
                  </a:lnTo>
                  <a:lnTo>
                    <a:pt x="70316" y="48808"/>
                  </a:lnTo>
                  <a:lnTo>
                    <a:pt x="69994" y="49398"/>
                  </a:lnTo>
                  <a:lnTo>
                    <a:pt x="69618" y="49881"/>
                  </a:lnTo>
                  <a:lnTo>
                    <a:pt x="69189" y="50363"/>
                  </a:lnTo>
                  <a:lnTo>
                    <a:pt x="68707" y="50792"/>
                  </a:lnTo>
                  <a:lnTo>
                    <a:pt x="68170" y="51221"/>
                  </a:lnTo>
                  <a:lnTo>
                    <a:pt x="67634" y="51543"/>
                  </a:lnTo>
                  <a:lnTo>
                    <a:pt x="67044" y="51811"/>
                  </a:lnTo>
                  <a:lnTo>
                    <a:pt x="66400" y="52026"/>
                  </a:lnTo>
                  <a:lnTo>
                    <a:pt x="65757" y="52187"/>
                  </a:lnTo>
                  <a:lnTo>
                    <a:pt x="65113" y="52294"/>
                  </a:lnTo>
                  <a:lnTo>
                    <a:pt x="64416" y="52348"/>
                  </a:lnTo>
                  <a:lnTo>
                    <a:pt x="6759" y="52348"/>
                  </a:lnTo>
                  <a:lnTo>
                    <a:pt x="6759" y="52348"/>
                  </a:lnTo>
                  <a:lnTo>
                    <a:pt x="6062" y="52294"/>
                  </a:lnTo>
                  <a:lnTo>
                    <a:pt x="5364" y="52187"/>
                  </a:lnTo>
                  <a:lnTo>
                    <a:pt x="4721" y="52026"/>
                  </a:lnTo>
                  <a:lnTo>
                    <a:pt x="4131" y="51811"/>
                  </a:lnTo>
                  <a:lnTo>
                    <a:pt x="3541" y="51543"/>
                  </a:lnTo>
                  <a:lnTo>
                    <a:pt x="3004" y="51221"/>
                  </a:lnTo>
                  <a:lnTo>
                    <a:pt x="2468" y="50792"/>
                  </a:lnTo>
                  <a:lnTo>
                    <a:pt x="1985" y="50363"/>
                  </a:lnTo>
                  <a:lnTo>
                    <a:pt x="1556" y="49881"/>
                  </a:lnTo>
                  <a:lnTo>
                    <a:pt x="1181" y="49398"/>
                  </a:lnTo>
                  <a:lnTo>
                    <a:pt x="805" y="48808"/>
                  </a:lnTo>
                  <a:lnTo>
                    <a:pt x="537" y="48218"/>
                  </a:lnTo>
                  <a:lnTo>
                    <a:pt x="323" y="47628"/>
                  </a:lnTo>
                  <a:lnTo>
                    <a:pt x="162" y="46984"/>
                  </a:lnTo>
                  <a:lnTo>
                    <a:pt x="55" y="46287"/>
                  </a:lnTo>
                  <a:lnTo>
                    <a:pt x="1" y="45643"/>
                  </a:lnTo>
                  <a:lnTo>
                    <a:pt x="1" y="6705"/>
                  </a:lnTo>
                  <a:lnTo>
                    <a:pt x="1" y="6705"/>
                  </a:lnTo>
                  <a:lnTo>
                    <a:pt x="55" y="6007"/>
                  </a:lnTo>
                  <a:lnTo>
                    <a:pt x="162" y="5364"/>
                  </a:lnTo>
                  <a:lnTo>
                    <a:pt x="323" y="4720"/>
                  </a:lnTo>
                  <a:lnTo>
                    <a:pt x="537" y="4077"/>
                  </a:lnTo>
                  <a:lnTo>
                    <a:pt x="805" y="3487"/>
                  </a:lnTo>
                  <a:lnTo>
                    <a:pt x="1181" y="2950"/>
                  </a:lnTo>
                  <a:lnTo>
                    <a:pt x="1556" y="2414"/>
                  </a:lnTo>
                  <a:lnTo>
                    <a:pt x="1985" y="1931"/>
                  </a:lnTo>
                  <a:lnTo>
                    <a:pt x="2468" y="1502"/>
                  </a:lnTo>
                  <a:lnTo>
                    <a:pt x="3004" y="1127"/>
                  </a:lnTo>
                  <a:lnTo>
                    <a:pt x="3541" y="805"/>
                  </a:lnTo>
                  <a:lnTo>
                    <a:pt x="4131" y="483"/>
                  </a:lnTo>
                  <a:lnTo>
                    <a:pt x="4721" y="269"/>
                  </a:lnTo>
                  <a:lnTo>
                    <a:pt x="5364" y="108"/>
                  </a:lnTo>
                  <a:lnTo>
                    <a:pt x="6062" y="0"/>
                  </a:lnTo>
                  <a:lnTo>
                    <a:pt x="67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g137aa9371db_1_75"/>
            <p:cNvSpPr/>
            <p:nvPr/>
          </p:nvSpPr>
          <p:spPr>
            <a:xfrm>
              <a:off x="2324231" y="2960037"/>
              <a:ext cx="647736" cy="323878"/>
            </a:xfrm>
            <a:custGeom>
              <a:avLst/>
              <a:gdLst/>
              <a:ahLst/>
              <a:cxnLst/>
              <a:rect l="l" t="t" r="r" b="b"/>
              <a:pathLst>
                <a:path w="32611" h="16306" extrusionOk="0">
                  <a:moveTo>
                    <a:pt x="16306" y="1"/>
                  </a:moveTo>
                  <a:lnTo>
                    <a:pt x="15501" y="54"/>
                  </a:lnTo>
                  <a:lnTo>
                    <a:pt x="14643" y="108"/>
                  </a:lnTo>
                  <a:lnTo>
                    <a:pt x="13839" y="215"/>
                  </a:lnTo>
                  <a:lnTo>
                    <a:pt x="13034" y="323"/>
                  </a:lnTo>
                  <a:lnTo>
                    <a:pt x="12229" y="537"/>
                  </a:lnTo>
                  <a:lnTo>
                    <a:pt x="11479" y="752"/>
                  </a:lnTo>
                  <a:lnTo>
                    <a:pt x="10728" y="1020"/>
                  </a:lnTo>
                  <a:lnTo>
                    <a:pt x="9977" y="1288"/>
                  </a:lnTo>
                  <a:lnTo>
                    <a:pt x="9226" y="1610"/>
                  </a:lnTo>
                  <a:lnTo>
                    <a:pt x="8529" y="1985"/>
                  </a:lnTo>
                  <a:lnTo>
                    <a:pt x="7885" y="2361"/>
                  </a:lnTo>
                  <a:lnTo>
                    <a:pt x="7188" y="2790"/>
                  </a:lnTo>
                  <a:lnTo>
                    <a:pt x="6544" y="3272"/>
                  </a:lnTo>
                  <a:lnTo>
                    <a:pt x="5954" y="3755"/>
                  </a:lnTo>
                  <a:lnTo>
                    <a:pt x="5364" y="4238"/>
                  </a:lnTo>
                  <a:lnTo>
                    <a:pt x="4774" y="4774"/>
                  </a:lnTo>
                  <a:lnTo>
                    <a:pt x="4238" y="5364"/>
                  </a:lnTo>
                  <a:lnTo>
                    <a:pt x="3755" y="5954"/>
                  </a:lnTo>
                  <a:lnTo>
                    <a:pt x="3273" y="6544"/>
                  </a:lnTo>
                  <a:lnTo>
                    <a:pt x="2790" y="7188"/>
                  </a:lnTo>
                  <a:lnTo>
                    <a:pt x="2361" y="7885"/>
                  </a:lnTo>
                  <a:lnTo>
                    <a:pt x="1985" y="8529"/>
                  </a:lnTo>
                  <a:lnTo>
                    <a:pt x="1610" y="9226"/>
                  </a:lnTo>
                  <a:lnTo>
                    <a:pt x="1288" y="9977"/>
                  </a:lnTo>
                  <a:lnTo>
                    <a:pt x="1020" y="10728"/>
                  </a:lnTo>
                  <a:lnTo>
                    <a:pt x="752" y="11479"/>
                  </a:lnTo>
                  <a:lnTo>
                    <a:pt x="537" y="12229"/>
                  </a:lnTo>
                  <a:lnTo>
                    <a:pt x="323" y="13034"/>
                  </a:lnTo>
                  <a:lnTo>
                    <a:pt x="215" y="13838"/>
                  </a:lnTo>
                  <a:lnTo>
                    <a:pt x="108" y="14643"/>
                  </a:lnTo>
                  <a:lnTo>
                    <a:pt x="54" y="15501"/>
                  </a:lnTo>
                  <a:lnTo>
                    <a:pt x="1" y="16306"/>
                  </a:lnTo>
                  <a:lnTo>
                    <a:pt x="32611" y="16306"/>
                  </a:lnTo>
                  <a:lnTo>
                    <a:pt x="32611" y="15501"/>
                  </a:lnTo>
                  <a:lnTo>
                    <a:pt x="32557" y="14643"/>
                  </a:lnTo>
                  <a:lnTo>
                    <a:pt x="32450" y="13838"/>
                  </a:lnTo>
                  <a:lnTo>
                    <a:pt x="32289" y="13034"/>
                  </a:lnTo>
                  <a:lnTo>
                    <a:pt x="32128" y="12229"/>
                  </a:lnTo>
                  <a:lnTo>
                    <a:pt x="31860" y="11479"/>
                  </a:lnTo>
                  <a:lnTo>
                    <a:pt x="31645" y="10728"/>
                  </a:lnTo>
                  <a:lnTo>
                    <a:pt x="31323" y="9977"/>
                  </a:lnTo>
                  <a:lnTo>
                    <a:pt x="31002" y="9226"/>
                  </a:lnTo>
                  <a:lnTo>
                    <a:pt x="30626" y="8529"/>
                  </a:lnTo>
                  <a:lnTo>
                    <a:pt x="30251" y="7885"/>
                  </a:lnTo>
                  <a:lnTo>
                    <a:pt x="29822" y="7188"/>
                  </a:lnTo>
                  <a:lnTo>
                    <a:pt x="29392" y="6544"/>
                  </a:lnTo>
                  <a:lnTo>
                    <a:pt x="28910" y="5954"/>
                  </a:lnTo>
                  <a:lnTo>
                    <a:pt x="28373" y="5364"/>
                  </a:lnTo>
                  <a:lnTo>
                    <a:pt x="27837" y="4774"/>
                  </a:lnTo>
                  <a:lnTo>
                    <a:pt x="27301" y="4238"/>
                  </a:lnTo>
                  <a:lnTo>
                    <a:pt x="26711" y="3755"/>
                  </a:lnTo>
                  <a:lnTo>
                    <a:pt x="26067" y="3272"/>
                  </a:lnTo>
                  <a:lnTo>
                    <a:pt x="25424" y="2790"/>
                  </a:lnTo>
                  <a:lnTo>
                    <a:pt x="24780" y="2361"/>
                  </a:lnTo>
                  <a:lnTo>
                    <a:pt x="24083" y="1985"/>
                  </a:lnTo>
                  <a:lnTo>
                    <a:pt x="23385" y="1610"/>
                  </a:lnTo>
                  <a:lnTo>
                    <a:pt x="22688" y="1288"/>
                  </a:lnTo>
                  <a:lnTo>
                    <a:pt x="21937" y="1020"/>
                  </a:lnTo>
                  <a:lnTo>
                    <a:pt x="21186" y="752"/>
                  </a:lnTo>
                  <a:lnTo>
                    <a:pt x="20382" y="537"/>
                  </a:lnTo>
                  <a:lnTo>
                    <a:pt x="19577" y="323"/>
                  </a:lnTo>
                  <a:lnTo>
                    <a:pt x="18827" y="215"/>
                  </a:lnTo>
                  <a:lnTo>
                    <a:pt x="17968" y="108"/>
                  </a:lnTo>
                  <a:lnTo>
                    <a:pt x="17164" y="54"/>
                  </a:lnTo>
                  <a:lnTo>
                    <a:pt x="16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g137aa9371db_1_75"/>
            <p:cNvSpPr/>
            <p:nvPr/>
          </p:nvSpPr>
          <p:spPr>
            <a:xfrm>
              <a:off x="2874998" y="3267926"/>
              <a:ext cx="84177" cy="2145"/>
            </a:xfrm>
            <a:custGeom>
              <a:avLst/>
              <a:gdLst/>
              <a:ahLst/>
              <a:cxnLst/>
              <a:rect l="l" t="t" r="r" b="b"/>
              <a:pathLst>
                <a:path w="4238" h="108" extrusionOk="0">
                  <a:moveTo>
                    <a:pt x="1717" y="0"/>
                  </a:moveTo>
                  <a:lnTo>
                    <a:pt x="1" y="107"/>
                  </a:lnTo>
                  <a:lnTo>
                    <a:pt x="3863" y="107"/>
                  </a:lnTo>
                  <a:lnTo>
                    <a:pt x="4238" y="54"/>
                  </a:lnTo>
                  <a:lnTo>
                    <a:pt x="3863" y="54"/>
                  </a:lnTo>
                  <a:lnTo>
                    <a:pt x="348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g137aa9371db_1_75"/>
            <p:cNvSpPr/>
            <p:nvPr/>
          </p:nvSpPr>
          <p:spPr>
            <a:xfrm>
              <a:off x="2843040" y="3151790"/>
              <a:ext cx="89520" cy="41572"/>
            </a:xfrm>
            <a:custGeom>
              <a:avLst/>
              <a:gdLst/>
              <a:ahLst/>
              <a:cxnLst/>
              <a:rect l="l" t="t" r="r" b="b"/>
              <a:pathLst>
                <a:path w="4507" h="2093" extrusionOk="0">
                  <a:moveTo>
                    <a:pt x="4506" y="1"/>
                  </a:moveTo>
                  <a:lnTo>
                    <a:pt x="4292" y="55"/>
                  </a:lnTo>
                  <a:lnTo>
                    <a:pt x="3809" y="216"/>
                  </a:lnTo>
                  <a:lnTo>
                    <a:pt x="2200" y="966"/>
                  </a:lnTo>
                  <a:lnTo>
                    <a:pt x="1073" y="1503"/>
                  </a:lnTo>
                  <a:lnTo>
                    <a:pt x="1" y="2093"/>
                  </a:lnTo>
                  <a:lnTo>
                    <a:pt x="1" y="2093"/>
                  </a:lnTo>
                  <a:lnTo>
                    <a:pt x="1181" y="1664"/>
                  </a:lnTo>
                  <a:lnTo>
                    <a:pt x="2307" y="1127"/>
                  </a:lnTo>
                  <a:lnTo>
                    <a:pt x="3862" y="376"/>
                  </a:lnTo>
                  <a:lnTo>
                    <a:pt x="4345" y="108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g137aa9371db_1_75"/>
            <p:cNvSpPr/>
            <p:nvPr/>
          </p:nvSpPr>
          <p:spPr>
            <a:xfrm>
              <a:off x="2795111" y="3055913"/>
              <a:ext cx="64990" cy="72478"/>
            </a:xfrm>
            <a:custGeom>
              <a:avLst/>
              <a:gdLst/>
              <a:ahLst/>
              <a:cxnLst/>
              <a:rect l="l" t="t" r="r" b="b"/>
              <a:pathLst>
                <a:path w="3272" h="3649" extrusionOk="0">
                  <a:moveTo>
                    <a:pt x="3272" y="1"/>
                  </a:moveTo>
                  <a:lnTo>
                    <a:pt x="3111" y="108"/>
                  </a:lnTo>
                  <a:lnTo>
                    <a:pt x="2736" y="430"/>
                  </a:lnTo>
                  <a:lnTo>
                    <a:pt x="1556" y="1771"/>
                  </a:lnTo>
                  <a:lnTo>
                    <a:pt x="751" y="2683"/>
                  </a:lnTo>
                  <a:lnTo>
                    <a:pt x="0" y="3648"/>
                  </a:lnTo>
                  <a:lnTo>
                    <a:pt x="858" y="2844"/>
                  </a:lnTo>
                  <a:lnTo>
                    <a:pt x="1717" y="1932"/>
                  </a:lnTo>
                  <a:lnTo>
                    <a:pt x="2897" y="591"/>
                  </a:lnTo>
                  <a:lnTo>
                    <a:pt x="3218" y="162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g137aa9371db_1_75"/>
            <p:cNvSpPr/>
            <p:nvPr/>
          </p:nvSpPr>
          <p:spPr>
            <a:xfrm>
              <a:off x="2723726" y="2994141"/>
              <a:ext cx="35176" cy="92698"/>
            </a:xfrm>
            <a:custGeom>
              <a:avLst/>
              <a:gdLst/>
              <a:ahLst/>
              <a:cxnLst/>
              <a:rect l="l" t="t" r="r" b="b"/>
              <a:pathLst>
                <a:path w="1771" h="4667" extrusionOk="0">
                  <a:moveTo>
                    <a:pt x="1771" y="0"/>
                  </a:moveTo>
                  <a:lnTo>
                    <a:pt x="1449" y="536"/>
                  </a:lnTo>
                  <a:lnTo>
                    <a:pt x="1181" y="1126"/>
                  </a:lnTo>
                  <a:lnTo>
                    <a:pt x="966" y="1663"/>
                  </a:lnTo>
                  <a:lnTo>
                    <a:pt x="752" y="2253"/>
                  </a:lnTo>
                  <a:lnTo>
                    <a:pt x="376" y="3433"/>
                  </a:lnTo>
                  <a:lnTo>
                    <a:pt x="1" y="4666"/>
                  </a:lnTo>
                  <a:lnTo>
                    <a:pt x="537" y="3540"/>
                  </a:lnTo>
                  <a:lnTo>
                    <a:pt x="1020" y="2360"/>
                  </a:lnTo>
                  <a:lnTo>
                    <a:pt x="1610" y="697"/>
                  </a:lnTo>
                  <a:lnTo>
                    <a:pt x="1717" y="215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g137aa9371db_1_75"/>
            <p:cNvSpPr/>
            <p:nvPr/>
          </p:nvSpPr>
          <p:spPr>
            <a:xfrm>
              <a:off x="2639568" y="2972829"/>
              <a:ext cx="5343" cy="99094"/>
            </a:xfrm>
            <a:custGeom>
              <a:avLst/>
              <a:gdLst/>
              <a:ahLst/>
              <a:cxnLst/>
              <a:rect l="l" t="t" r="r" b="b"/>
              <a:pathLst>
                <a:path w="269" h="4989" extrusionOk="0">
                  <a:moveTo>
                    <a:pt x="162" y="0"/>
                  </a:moveTo>
                  <a:lnTo>
                    <a:pt x="108" y="215"/>
                  </a:lnTo>
                  <a:lnTo>
                    <a:pt x="54" y="751"/>
                  </a:lnTo>
                  <a:lnTo>
                    <a:pt x="1" y="2521"/>
                  </a:lnTo>
                  <a:lnTo>
                    <a:pt x="54" y="3755"/>
                  </a:lnTo>
                  <a:lnTo>
                    <a:pt x="162" y="4988"/>
                  </a:lnTo>
                  <a:lnTo>
                    <a:pt x="269" y="3755"/>
                  </a:lnTo>
                  <a:lnTo>
                    <a:pt x="269" y="2521"/>
                  </a:lnTo>
                  <a:lnTo>
                    <a:pt x="215" y="751"/>
                  </a:lnTo>
                  <a:lnTo>
                    <a:pt x="215" y="21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g137aa9371db_1_75"/>
            <p:cNvSpPr/>
            <p:nvPr/>
          </p:nvSpPr>
          <p:spPr>
            <a:xfrm>
              <a:off x="2525577" y="2994141"/>
              <a:ext cx="34124" cy="92698"/>
            </a:xfrm>
            <a:custGeom>
              <a:avLst/>
              <a:gdLst/>
              <a:ahLst/>
              <a:cxnLst/>
              <a:rect l="l" t="t" r="r" b="b"/>
              <a:pathLst>
                <a:path w="1718" h="4667" extrusionOk="0">
                  <a:moveTo>
                    <a:pt x="1" y="0"/>
                  </a:moveTo>
                  <a:lnTo>
                    <a:pt x="54" y="215"/>
                  </a:lnTo>
                  <a:lnTo>
                    <a:pt x="215" y="697"/>
                  </a:lnTo>
                  <a:lnTo>
                    <a:pt x="752" y="2360"/>
                  </a:lnTo>
                  <a:lnTo>
                    <a:pt x="1234" y="3540"/>
                  </a:lnTo>
                  <a:lnTo>
                    <a:pt x="1717" y="4666"/>
                  </a:lnTo>
                  <a:lnTo>
                    <a:pt x="1395" y="3433"/>
                  </a:lnTo>
                  <a:lnTo>
                    <a:pt x="966" y="2253"/>
                  </a:lnTo>
                  <a:lnTo>
                    <a:pt x="376" y="644"/>
                  </a:lnTo>
                  <a:lnTo>
                    <a:pt x="162" y="16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g137aa9371db_1_75"/>
            <p:cNvSpPr/>
            <p:nvPr/>
          </p:nvSpPr>
          <p:spPr>
            <a:xfrm>
              <a:off x="2424378" y="3055913"/>
              <a:ext cx="66063" cy="72478"/>
            </a:xfrm>
            <a:custGeom>
              <a:avLst/>
              <a:gdLst/>
              <a:ahLst/>
              <a:cxnLst/>
              <a:rect l="l" t="t" r="r" b="b"/>
              <a:pathLst>
                <a:path w="3326" h="3649" extrusionOk="0">
                  <a:moveTo>
                    <a:pt x="0" y="1"/>
                  </a:moveTo>
                  <a:lnTo>
                    <a:pt x="108" y="162"/>
                  </a:lnTo>
                  <a:lnTo>
                    <a:pt x="430" y="591"/>
                  </a:lnTo>
                  <a:lnTo>
                    <a:pt x="1556" y="1932"/>
                  </a:lnTo>
                  <a:lnTo>
                    <a:pt x="2414" y="2790"/>
                  </a:lnTo>
                  <a:lnTo>
                    <a:pt x="3326" y="3648"/>
                  </a:lnTo>
                  <a:lnTo>
                    <a:pt x="2575" y="2683"/>
                  </a:lnTo>
                  <a:lnTo>
                    <a:pt x="1717" y="1771"/>
                  </a:lnTo>
                  <a:lnTo>
                    <a:pt x="537" y="430"/>
                  </a:lnTo>
                  <a:lnTo>
                    <a:pt x="161" y="1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g137aa9371db_1_75"/>
            <p:cNvSpPr/>
            <p:nvPr/>
          </p:nvSpPr>
          <p:spPr>
            <a:xfrm>
              <a:off x="2351939" y="3151790"/>
              <a:ext cx="89500" cy="41572"/>
            </a:xfrm>
            <a:custGeom>
              <a:avLst/>
              <a:gdLst/>
              <a:ahLst/>
              <a:cxnLst/>
              <a:rect l="l" t="t" r="r" b="b"/>
              <a:pathLst>
                <a:path w="4506" h="2093" extrusionOk="0">
                  <a:moveTo>
                    <a:pt x="0" y="1"/>
                  </a:moveTo>
                  <a:lnTo>
                    <a:pt x="161" y="162"/>
                  </a:lnTo>
                  <a:lnTo>
                    <a:pt x="644" y="430"/>
                  </a:lnTo>
                  <a:lnTo>
                    <a:pt x="2199" y="1181"/>
                  </a:lnTo>
                  <a:lnTo>
                    <a:pt x="3379" y="1664"/>
                  </a:lnTo>
                  <a:lnTo>
                    <a:pt x="4506" y="2093"/>
                  </a:lnTo>
                  <a:lnTo>
                    <a:pt x="4506" y="2093"/>
                  </a:lnTo>
                  <a:lnTo>
                    <a:pt x="3433" y="1503"/>
                  </a:lnTo>
                  <a:lnTo>
                    <a:pt x="2307" y="966"/>
                  </a:lnTo>
                  <a:lnTo>
                    <a:pt x="698" y="216"/>
                  </a:lnTo>
                  <a:lnTo>
                    <a:pt x="215" y="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g137aa9371db_1_75"/>
            <p:cNvSpPr/>
            <p:nvPr/>
          </p:nvSpPr>
          <p:spPr>
            <a:xfrm>
              <a:off x="2326376" y="3268978"/>
              <a:ext cx="94824" cy="2165"/>
            </a:xfrm>
            <a:custGeom>
              <a:avLst/>
              <a:gdLst/>
              <a:ahLst/>
              <a:cxnLst/>
              <a:rect l="l" t="t" r="r" b="b"/>
              <a:pathLst>
                <a:path w="4774" h="109" extrusionOk="0">
                  <a:moveTo>
                    <a:pt x="376" y="1"/>
                  </a:moveTo>
                  <a:lnTo>
                    <a:pt x="0" y="54"/>
                  </a:lnTo>
                  <a:lnTo>
                    <a:pt x="376" y="108"/>
                  </a:lnTo>
                  <a:lnTo>
                    <a:pt x="2467" y="108"/>
                  </a:lnTo>
                  <a:lnTo>
                    <a:pt x="4237" y="54"/>
                  </a:lnTo>
                  <a:lnTo>
                    <a:pt x="4774" y="54"/>
                  </a:lnTo>
                  <a:lnTo>
                    <a:pt x="423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g137aa9371db_1_75"/>
            <p:cNvSpPr/>
            <p:nvPr/>
          </p:nvSpPr>
          <p:spPr>
            <a:xfrm>
              <a:off x="2022758" y="2973901"/>
              <a:ext cx="85250" cy="86303"/>
            </a:xfrm>
            <a:custGeom>
              <a:avLst/>
              <a:gdLst/>
              <a:ahLst/>
              <a:cxnLst/>
              <a:rect l="l" t="t" r="r" b="b"/>
              <a:pathLst>
                <a:path w="4292" h="4345" extrusionOk="0">
                  <a:moveTo>
                    <a:pt x="2146" y="0"/>
                  </a:moveTo>
                  <a:lnTo>
                    <a:pt x="1717" y="54"/>
                  </a:lnTo>
                  <a:lnTo>
                    <a:pt x="1288" y="161"/>
                  </a:lnTo>
                  <a:lnTo>
                    <a:pt x="912" y="375"/>
                  </a:lnTo>
                  <a:lnTo>
                    <a:pt x="590" y="644"/>
                  </a:lnTo>
                  <a:lnTo>
                    <a:pt x="322" y="965"/>
                  </a:lnTo>
                  <a:lnTo>
                    <a:pt x="161" y="1341"/>
                  </a:lnTo>
                  <a:lnTo>
                    <a:pt x="0" y="1770"/>
                  </a:lnTo>
                  <a:lnTo>
                    <a:pt x="0" y="2199"/>
                  </a:lnTo>
                  <a:lnTo>
                    <a:pt x="0" y="2628"/>
                  </a:lnTo>
                  <a:lnTo>
                    <a:pt x="161" y="3004"/>
                  </a:lnTo>
                  <a:lnTo>
                    <a:pt x="376" y="3379"/>
                  </a:lnTo>
                  <a:lnTo>
                    <a:pt x="644" y="3701"/>
                  </a:lnTo>
                  <a:lnTo>
                    <a:pt x="912" y="3969"/>
                  </a:lnTo>
                  <a:lnTo>
                    <a:pt x="1288" y="4184"/>
                  </a:lnTo>
                  <a:lnTo>
                    <a:pt x="1717" y="4291"/>
                  </a:lnTo>
                  <a:lnTo>
                    <a:pt x="2146" y="4344"/>
                  </a:lnTo>
                  <a:lnTo>
                    <a:pt x="2575" y="4291"/>
                  </a:lnTo>
                  <a:lnTo>
                    <a:pt x="3004" y="4184"/>
                  </a:lnTo>
                  <a:lnTo>
                    <a:pt x="3379" y="3969"/>
                  </a:lnTo>
                  <a:lnTo>
                    <a:pt x="3701" y="3701"/>
                  </a:lnTo>
                  <a:lnTo>
                    <a:pt x="3969" y="3379"/>
                  </a:lnTo>
                  <a:lnTo>
                    <a:pt x="4130" y="3004"/>
                  </a:lnTo>
                  <a:lnTo>
                    <a:pt x="4291" y="2628"/>
                  </a:lnTo>
                  <a:lnTo>
                    <a:pt x="4291" y="2199"/>
                  </a:lnTo>
                  <a:lnTo>
                    <a:pt x="4291" y="1716"/>
                  </a:lnTo>
                  <a:lnTo>
                    <a:pt x="4130" y="1341"/>
                  </a:lnTo>
                  <a:lnTo>
                    <a:pt x="3916" y="965"/>
                  </a:lnTo>
                  <a:lnTo>
                    <a:pt x="3701" y="644"/>
                  </a:lnTo>
                  <a:lnTo>
                    <a:pt x="3379" y="375"/>
                  </a:lnTo>
                  <a:lnTo>
                    <a:pt x="3004" y="161"/>
                  </a:lnTo>
                  <a:lnTo>
                    <a:pt x="2575" y="54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g137aa9371db_1_75"/>
            <p:cNvSpPr/>
            <p:nvPr/>
          </p:nvSpPr>
          <p:spPr>
            <a:xfrm>
              <a:off x="2022758" y="3103861"/>
              <a:ext cx="85250" cy="86303"/>
            </a:xfrm>
            <a:custGeom>
              <a:avLst/>
              <a:gdLst/>
              <a:ahLst/>
              <a:cxnLst/>
              <a:rect l="l" t="t" r="r" b="b"/>
              <a:pathLst>
                <a:path w="4292" h="4345" extrusionOk="0">
                  <a:moveTo>
                    <a:pt x="2146" y="0"/>
                  </a:moveTo>
                  <a:lnTo>
                    <a:pt x="1717" y="54"/>
                  </a:lnTo>
                  <a:lnTo>
                    <a:pt x="1288" y="161"/>
                  </a:lnTo>
                  <a:lnTo>
                    <a:pt x="912" y="376"/>
                  </a:lnTo>
                  <a:lnTo>
                    <a:pt x="590" y="644"/>
                  </a:lnTo>
                  <a:lnTo>
                    <a:pt x="322" y="966"/>
                  </a:lnTo>
                  <a:lnTo>
                    <a:pt x="161" y="1341"/>
                  </a:lnTo>
                  <a:lnTo>
                    <a:pt x="0" y="1717"/>
                  </a:lnTo>
                  <a:lnTo>
                    <a:pt x="0" y="2146"/>
                  </a:lnTo>
                  <a:lnTo>
                    <a:pt x="0" y="2575"/>
                  </a:lnTo>
                  <a:lnTo>
                    <a:pt x="161" y="3004"/>
                  </a:lnTo>
                  <a:lnTo>
                    <a:pt x="376" y="3379"/>
                  </a:lnTo>
                  <a:lnTo>
                    <a:pt x="644" y="3701"/>
                  </a:lnTo>
                  <a:lnTo>
                    <a:pt x="912" y="3969"/>
                  </a:lnTo>
                  <a:lnTo>
                    <a:pt x="1288" y="4130"/>
                  </a:lnTo>
                  <a:lnTo>
                    <a:pt x="1717" y="4291"/>
                  </a:lnTo>
                  <a:lnTo>
                    <a:pt x="2146" y="4345"/>
                  </a:lnTo>
                  <a:lnTo>
                    <a:pt x="2575" y="4291"/>
                  </a:lnTo>
                  <a:lnTo>
                    <a:pt x="3004" y="4130"/>
                  </a:lnTo>
                  <a:lnTo>
                    <a:pt x="3379" y="3969"/>
                  </a:lnTo>
                  <a:lnTo>
                    <a:pt x="3701" y="3701"/>
                  </a:lnTo>
                  <a:lnTo>
                    <a:pt x="3969" y="3379"/>
                  </a:lnTo>
                  <a:lnTo>
                    <a:pt x="4130" y="3004"/>
                  </a:lnTo>
                  <a:lnTo>
                    <a:pt x="4291" y="2575"/>
                  </a:lnTo>
                  <a:lnTo>
                    <a:pt x="4291" y="2146"/>
                  </a:lnTo>
                  <a:lnTo>
                    <a:pt x="4291" y="1717"/>
                  </a:lnTo>
                  <a:lnTo>
                    <a:pt x="4130" y="1288"/>
                  </a:lnTo>
                  <a:lnTo>
                    <a:pt x="3916" y="966"/>
                  </a:lnTo>
                  <a:lnTo>
                    <a:pt x="3701" y="644"/>
                  </a:lnTo>
                  <a:lnTo>
                    <a:pt x="3379" y="376"/>
                  </a:lnTo>
                  <a:lnTo>
                    <a:pt x="3004" y="161"/>
                  </a:lnTo>
                  <a:lnTo>
                    <a:pt x="2575" y="54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g137aa9371db_1_75"/>
            <p:cNvSpPr/>
            <p:nvPr/>
          </p:nvSpPr>
          <p:spPr>
            <a:xfrm>
              <a:off x="2039800" y="3352083"/>
              <a:ext cx="885291" cy="449588"/>
            </a:xfrm>
            <a:custGeom>
              <a:avLst/>
              <a:gdLst/>
              <a:ahLst/>
              <a:cxnLst/>
              <a:rect l="l" t="t" r="r" b="b"/>
              <a:pathLst>
                <a:path w="44571" h="22635" extrusionOk="0">
                  <a:moveTo>
                    <a:pt x="0" y="0"/>
                  </a:moveTo>
                  <a:lnTo>
                    <a:pt x="0" y="161"/>
                  </a:lnTo>
                  <a:lnTo>
                    <a:pt x="0" y="22527"/>
                  </a:lnTo>
                  <a:lnTo>
                    <a:pt x="0" y="22634"/>
                  </a:lnTo>
                  <a:lnTo>
                    <a:pt x="108" y="22634"/>
                  </a:lnTo>
                  <a:lnTo>
                    <a:pt x="32074" y="22580"/>
                  </a:lnTo>
                  <a:lnTo>
                    <a:pt x="41245" y="22527"/>
                  </a:lnTo>
                  <a:lnTo>
                    <a:pt x="31967" y="22527"/>
                  </a:lnTo>
                  <a:lnTo>
                    <a:pt x="215" y="22473"/>
                  </a:lnTo>
                  <a:lnTo>
                    <a:pt x="215" y="22473"/>
                  </a:lnTo>
                  <a:lnTo>
                    <a:pt x="215" y="322"/>
                  </a:lnTo>
                  <a:lnTo>
                    <a:pt x="215" y="322"/>
                  </a:lnTo>
                  <a:lnTo>
                    <a:pt x="44410" y="269"/>
                  </a:lnTo>
                  <a:lnTo>
                    <a:pt x="44410" y="269"/>
                  </a:lnTo>
                  <a:lnTo>
                    <a:pt x="44463" y="16520"/>
                  </a:lnTo>
                  <a:lnTo>
                    <a:pt x="44463" y="20971"/>
                  </a:lnTo>
                  <a:lnTo>
                    <a:pt x="44463" y="22151"/>
                  </a:lnTo>
                  <a:lnTo>
                    <a:pt x="44463" y="22473"/>
                  </a:lnTo>
                  <a:lnTo>
                    <a:pt x="44517" y="22151"/>
                  </a:lnTo>
                  <a:lnTo>
                    <a:pt x="44517" y="20971"/>
                  </a:lnTo>
                  <a:lnTo>
                    <a:pt x="44517" y="16520"/>
                  </a:lnTo>
                  <a:lnTo>
                    <a:pt x="44571" y="161"/>
                  </a:lnTo>
                  <a:lnTo>
                    <a:pt x="44571" y="54"/>
                  </a:lnTo>
                  <a:lnTo>
                    <a:pt x="44463" y="5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g137aa9371db_1_75"/>
            <p:cNvSpPr/>
            <p:nvPr/>
          </p:nvSpPr>
          <p:spPr>
            <a:xfrm>
              <a:off x="2039800" y="3352083"/>
              <a:ext cx="885291" cy="449588"/>
            </a:xfrm>
            <a:custGeom>
              <a:avLst/>
              <a:gdLst/>
              <a:ahLst/>
              <a:cxnLst/>
              <a:rect l="l" t="t" r="r" b="b"/>
              <a:pathLst>
                <a:path w="44571" h="22635" fill="none" extrusionOk="0">
                  <a:moveTo>
                    <a:pt x="44463" y="22580"/>
                  </a:moveTo>
                  <a:lnTo>
                    <a:pt x="44463" y="22580"/>
                  </a:lnTo>
                  <a:lnTo>
                    <a:pt x="44463" y="22151"/>
                  </a:lnTo>
                  <a:lnTo>
                    <a:pt x="44463" y="22151"/>
                  </a:lnTo>
                  <a:lnTo>
                    <a:pt x="44463" y="20971"/>
                  </a:lnTo>
                  <a:lnTo>
                    <a:pt x="44463" y="20971"/>
                  </a:lnTo>
                  <a:lnTo>
                    <a:pt x="44463" y="16520"/>
                  </a:lnTo>
                  <a:lnTo>
                    <a:pt x="44463" y="16520"/>
                  </a:lnTo>
                  <a:lnTo>
                    <a:pt x="44410" y="215"/>
                  </a:lnTo>
                  <a:lnTo>
                    <a:pt x="44463" y="268"/>
                  </a:lnTo>
                  <a:lnTo>
                    <a:pt x="108" y="322"/>
                  </a:lnTo>
                  <a:lnTo>
                    <a:pt x="215" y="215"/>
                  </a:lnTo>
                  <a:lnTo>
                    <a:pt x="215" y="215"/>
                  </a:lnTo>
                  <a:lnTo>
                    <a:pt x="215" y="22580"/>
                  </a:lnTo>
                  <a:lnTo>
                    <a:pt x="108" y="22473"/>
                  </a:lnTo>
                  <a:lnTo>
                    <a:pt x="31967" y="22527"/>
                  </a:lnTo>
                  <a:lnTo>
                    <a:pt x="41192" y="22527"/>
                  </a:lnTo>
                  <a:lnTo>
                    <a:pt x="43659" y="22527"/>
                  </a:lnTo>
                  <a:lnTo>
                    <a:pt x="44249" y="22527"/>
                  </a:lnTo>
                  <a:lnTo>
                    <a:pt x="44463" y="22527"/>
                  </a:lnTo>
                  <a:lnTo>
                    <a:pt x="44302" y="22527"/>
                  </a:lnTo>
                  <a:lnTo>
                    <a:pt x="43659" y="22527"/>
                  </a:lnTo>
                  <a:lnTo>
                    <a:pt x="41245" y="22527"/>
                  </a:lnTo>
                  <a:lnTo>
                    <a:pt x="32074" y="22580"/>
                  </a:lnTo>
                  <a:lnTo>
                    <a:pt x="108" y="22634"/>
                  </a:lnTo>
                  <a:lnTo>
                    <a:pt x="0" y="22634"/>
                  </a:lnTo>
                  <a:lnTo>
                    <a:pt x="0" y="22527"/>
                  </a:lnTo>
                  <a:lnTo>
                    <a:pt x="0" y="22527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108" y="0"/>
                  </a:lnTo>
                  <a:lnTo>
                    <a:pt x="44463" y="54"/>
                  </a:lnTo>
                  <a:lnTo>
                    <a:pt x="44571" y="54"/>
                  </a:lnTo>
                  <a:lnTo>
                    <a:pt x="44571" y="161"/>
                  </a:lnTo>
                  <a:lnTo>
                    <a:pt x="44571" y="161"/>
                  </a:lnTo>
                  <a:lnTo>
                    <a:pt x="44517" y="16520"/>
                  </a:lnTo>
                  <a:lnTo>
                    <a:pt x="44517" y="16520"/>
                  </a:lnTo>
                  <a:lnTo>
                    <a:pt x="44517" y="20971"/>
                  </a:lnTo>
                  <a:lnTo>
                    <a:pt x="44517" y="20971"/>
                  </a:lnTo>
                  <a:lnTo>
                    <a:pt x="44517" y="22151"/>
                  </a:lnTo>
                  <a:lnTo>
                    <a:pt x="44517" y="22151"/>
                  </a:lnTo>
                  <a:lnTo>
                    <a:pt x="44463" y="22473"/>
                  </a:lnTo>
                  <a:lnTo>
                    <a:pt x="44463" y="225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g137aa9371db_1_75"/>
            <p:cNvSpPr/>
            <p:nvPr/>
          </p:nvSpPr>
          <p:spPr>
            <a:xfrm>
              <a:off x="1907695" y="3887934"/>
              <a:ext cx="1121794" cy="65010"/>
            </a:xfrm>
            <a:custGeom>
              <a:avLst/>
              <a:gdLst/>
              <a:ahLst/>
              <a:cxnLst/>
              <a:rect l="l" t="t" r="r" b="b"/>
              <a:pathLst>
                <a:path w="56478" h="3273" extrusionOk="0">
                  <a:moveTo>
                    <a:pt x="1" y="0"/>
                  </a:moveTo>
                  <a:lnTo>
                    <a:pt x="1" y="269"/>
                  </a:lnTo>
                  <a:lnTo>
                    <a:pt x="54" y="859"/>
                  </a:lnTo>
                  <a:lnTo>
                    <a:pt x="269" y="1449"/>
                  </a:lnTo>
                  <a:lnTo>
                    <a:pt x="537" y="1931"/>
                  </a:lnTo>
                  <a:lnTo>
                    <a:pt x="859" y="2360"/>
                  </a:lnTo>
                  <a:lnTo>
                    <a:pt x="1342" y="2736"/>
                  </a:lnTo>
                  <a:lnTo>
                    <a:pt x="1824" y="3004"/>
                  </a:lnTo>
                  <a:lnTo>
                    <a:pt x="2361" y="3219"/>
                  </a:lnTo>
                  <a:lnTo>
                    <a:pt x="2951" y="3272"/>
                  </a:lnTo>
                  <a:lnTo>
                    <a:pt x="53474" y="3272"/>
                  </a:lnTo>
                  <a:lnTo>
                    <a:pt x="54118" y="3219"/>
                  </a:lnTo>
                  <a:lnTo>
                    <a:pt x="54654" y="3004"/>
                  </a:lnTo>
                  <a:lnTo>
                    <a:pt x="55137" y="2736"/>
                  </a:lnTo>
                  <a:lnTo>
                    <a:pt x="55620" y="2360"/>
                  </a:lnTo>
                  <a:lnTo>
                    <a:pt x="55941" y="1931"/>
                  </a:lnTo>
                  <a:lnTo>
                    <a:pt x="56210" y="1449"/>
                  </a:lnTo>
                  <a:lnTo>
                    <a:pt x="56424" y="859"/>
                  </a:lnTo>
                  <a:lnTo>
                    <a:pt x="56478" y="269"/>
                  </a:lnTo>
                  <a:lnTo>
                    <a:pt x="564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g137aa9371db_1_75"/>
            <p:cNvSpPr/>
            <p:nvPr/>
          </p:nvSpPr>
          <p:spPr>
            <a:xfrm>
              <a:off x="2840914" y="3723869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75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2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430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22" y="1985"/>
                  </a:lnTo>
                  <a:lnTo>
                    <a:pt x="537" y="2092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629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g137aa9371db_1_75"/>
            <p:cNvSpPr/>
            <p:nvPr/>
          </p:nvSpPr>
          <p:spPr>
            <a:xfrm>
              <a:off x="2840914" y="3723869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fill="none" extrusionOk="0">
                  <a:moveTo>
                    <a:pt x="2575" y="1"/>
                  </a:moveTo>
                  <a:lnTo>
                    <a:pt x="2575" y="1"/>
                  </a:ln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2"/>
                  </a:lnTo>
                  <a:lnTo>
                    <a:pt x="1234" y="1556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430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22" y="1985"/>
                  </a:lnTo>
                  <a:lnTo>
                    <a:pt x="537" y="2092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521" y="1717"/>
                  </a:lnTo>
                  <a:lnTo>
                    <a:pt x="2629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g137aa9371db_1_75"/>
            <p:cNvSpPr/>
            <p:nvPr/>
          </p:nvSpPr>
          <p:spPr>
            <a:xfrm>
              <a:off x="2838789" y="3704702"/>
              <a:ext cx="52219" cy="52219"/>
            </a:xfrm>
            <a:custGeom>
              <a:avLst/>
              <a:gdLst/>
              <a:ahLst/>
              <a:cxnLst/>
              <a:rect l="l" t="t" r="r" b="b"/>
              <a:pathLst>
                <a:path w="2629" h="2629" extrusionOk="0">
                  <a:moveTo>
                    <a:pt x="1341" y="0"/>
                  </a:moveTo>
                  <a:lnTo>
                    <a:pt x="1073" y="54"/>
                  </a:lnTo>
                  <a:lnTo>
                    <a:pt x="805" y="108"/>
                  </a:lnTo>
                  <a:lnTo>
                    <a:pt x="590" y="268"/>
                  </a:lnTo>
                  <a:lnTo>
                    <a:pt x="429" y="429"/>
                  </a:lnTo>
                  <a:lnTo>
                    <a:pt x="268" y="590"/>
                  </a:lnTo>
                  <a:lnTo>
                    <a:pt x="108" y="805"/>
                  </a:lnTo>
                  <a:lnTo>
                    <a:pt x="54" y="1073"/>
                  </a:lnTo>
                  <a:lnTo>
                    <a:pt x="0" y="1341"/>
                  </a:lnTo>
                  <a:lnTo>
                    <a:pt x="54" y="1609"/>
                  </a:lnTo>
                  <a:lnTo>
                    <a:pt x="108" y="1824"/>
                  </a:lnTo>
                  <a:lnTo>
                    <a:pt x="268" y="2092"/>
                  </a:lnTo>
                  <a:lnTo>
                    <a:pt x="429" y="2253"/>
                  </a:lnTo>
                  <a:lnTo>
                    <a:pt x="590" y="2414"/>
                  </a:lnTo>
                  <a:lnTo>
                    <a:pt x="805" y="2521"/>
                  </a:lnTo>
                  <a:lnTo>
                    <a:pt x="1073" y="2628"/>
                  </a:lnTo>
                  <a:lnTo>
                    <a:pt x="1609" y="2628"/>
                  </a:lnTo>
                  <a:lnTo>
                    <a:pt x="1877" y="2521"/>
                  </a:lnTo>
                  <a:lnTo>
                    <a:pt x="2092" y="2414"/>
                  </a:lnTo>
                  <a:lnTo>
                    <a:pt x="2253" y="2253"/>
                  </a:lnTo>
                  <a:lnTo>
                    <a:pt x="2414" y="2092"/>
                  </a:lnTo>
                  <a:lnTo>
                    <a:pt x="2575" y="1824"/>
                  </a:lnTo>
                  <a:lnTo>
                    <a:pt x="2628" y="1609"/>
                  </a:lnTo>
                  <a:lnTo>
                    <a:pt x="2628" y="1341"/>
                  </a:lnTo>
                  <a:lnTo>
                    <a:pt x="2628" y="1073"/>
                  </a:lnTo>
                  <a:lnTo>
                    <a:pt x="2575" y="805"/>
                  </a:lnTo>
                  <a:lnTo>
                    <a:pt x="2414" y="590"/>
                  </a:lnTo>
                  <a:lnTo>
                    <a:pt x="2253" y="429"/>
                  </a:lnTo>
                  <a:lnTo>
                    <a:pt x="2092" y="268"/>
                  </a:lnTo>
                  <a:lnTo>
                    <a:pt x="1877" y="108"/>
                  </a:lnTo>
                  <a:lnTo>
                    <a:pt x="1609" y="54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g137aa9371db_1_75"/>
            <p:cNvSpPr/>
            <p:nvPr/>
          </p:nvSpPr>
          <p:spPr>
            <a:xfrm>
              <a:off x="2836644" y="3703630"/>
              <a:ext cx="55416" cy="55416"/>
            </a:xfrm>
            <a:custGeom>
              <a:avLst/>
              <a:gdLst/>
              <a:ahLst/>
              <a:cxnLst/>
              <a:rect l="l" t="t" r="r" b="b"/>
              <a:pathLst>
                <a:path w="2790" h="2790" extrusionOk="0">
                  <a:moveTo>
                    <a:pt x="1288" y="1"/>
                  </a:moveTo>
                  <a:lnTo>
                    <a:pt x="966" y="54"/>
                  </a:lnTo>
                  <a:lnTo>
                    <a:pt x="645" y="162"/>
                  </a:lnTo>
                  <a:lnTo>
                    <a:pt x="430" y="376"/>
                  </a:lnTo>
                  <a:lnTo>
                    <a:pt x="216" y="644"/>
                  </a:lnTo>
                  <a:lnTo>
                    <a:pt x="108" y="912"/>
                  </a:lnTo>
                  <a:lnTo>
                    <a:pt x="1" y="1181"/>
                  </a:lnTo>
                  <a:lnTo>
                    <a:pt x="1" y="1449"/>
                  </a:lnTo>
                  <a:lnTo>
                    <a:pt x="55" y="1717"/>
                  </a:lnTo>
                  <a:lnTo>
                    <a:pt x="162" y="1985"/>
                  </a:lnTo>
                  <a:lnTo>
                    <a:pt x="269" y="2253"/>
                  </a:lnTo>
                  <a:lnTo>
                    <a:pt x="484" y="2414"/>
                  </a:lnTo>
                  <a:lnTo>
                    <a:pt x="698" y="2629"/>
                  </a:lnTo>
                  <a:lnTo>
                    <a:pt x="966" y="2736"/>
                  </a:lnTo>
                  <a:lnTo>
                    <a:pt x="1288" y="2790"/>
                  </a:lnTo>
                  <a:lnTo>
                    <a:pt x="1664" y="2790"/>
                  </a:lnTo>
                  <a:lnTo>
                    <a:pt x="1985" y="2682"/>
                  </a:lnTo>
                  <a:lnTo>
                    <a:pt x="2307" y="2521"/>
                  </a:lnTo>
                  <a:lnTo>
                    <a:pt x="2468" y="2361"/>
                  </a:lnTo>
                  <a:lnTo>
                    <a:pt x="2575" y="2146"/>
                  </a:lnTo>
                  <a:lnTo>
                    <a:pt x="2683" y="1932"/>
                  </a:lnTo>
                  <a:lnTo>
                    <a:pt x="2736" y="1717"/>
                  </a:lnTo>
                  <a:lnTo>
                    <a:pt x="2790" y="1449"/>
                  </a:lnTo>
                  <a:lnTo>
                    <a:pt x="2736" y="1395"/>
                  </a:lnTo>
                  <a:lnTo>
                    <a:pt x="2736" y="1449"/>
                  </a:lnTo>
                  <a:lnTo>
                    <a:pt x="2683" y="1717"/>
                  </a:lnTo>
                  <a:lnTo>
                    <a:pt x="2575" y="1878"/>
                  </a:lnTo>
                  <a:lnTo>
                    <a:pt x="2468" y="2092"/>
                  </a:lnTo>
                  <a:lnTo>
                    <a:pt x="2361" y="2253"/>
                  </a:lnTo>
                  <a:lnTo>
                    <a:pt x="2200" y="2361"/>
                  </a:lnTo>
                  <a:lnTo>
                    <a:pt x="1932" y="2521"/>
                  </a:lnTo>
                  <a:lnTo>
                    <a:pt x="1717" y="2575"/>
                  </a:lnTo>
                  <a:lnTo>
                    <a:pt x="1235" y="2575"/>
                  </a:lnTo>
                  <a:lnTo>
                    <a:pt x="1020" y="2521"/>
                  </a:lnTo>
                  <a:lnTo>
                    <a:pt x="806" y="2361"/>
                  </a:lnTo>
                  <a:lnTo>
                    <a:pt x="645" y="2253"/>
                  </a:lnTo>
                  <a:lnTo>
                    <a:pt x="484" y="2039"/>
                  </a:lnTo>
                  <a:lnTo>
                    <a:pt x="376" y="1824"/>
                  </a:lnTo>
                  <a:lnTo>
                    <a:pt x="269" y="1610"/>
                  </a:lnTo>
                  <a:lnTo>
                    <a:pt x="269" y="1342"/>
                  </a:lnTo>
                  <a:lnTo>
                    <a:pt x="323" y="1127"/>
                  </a:lnTo>
                  <a:lnTo>
                    <a:pt x="376" y="912"/>
                  </a:lnTo>
                  <a:lnTo>
                    <a:pt x="484" y="698"/>
                  </a:lnTo>
                  <a:lnTo>
                    <a:pt x="645" y="537"/>
                  </a:lnTo>
                  <a:lnTo>
                    <a:pt x="806" y="376"/>
                  </a:lnTo>
                  <a:lnTo>
                    <a:pt x="1020" y="269"/>
                  </a:lnTo>
                  <a:lnTo>
                    <a:pt x="1342" y="215"/>
                  </a:lnTo>
                  <a:lnTo>
                    <a:pt x="1664" y="215"/>
                  </a:lnTo>
                  <a:lnTo>
                    <a:pt x="1932" y="269"/>
                  </a:lnTo>
                  <a:lnTo>
                    <a:pt x="2200" y="430"/>
                  </a:lnTo>
                  <a:lnTo>
                    <a:pt x="2361" y="537"/>
                  </a:lnTo>
                  <a:lnTo>
                    <a:pt x="2468" y="698"/>
                  </a:lnTo>
                  <a:lnTo>
                    <a:pt x="2575" y="912"/>
                  </a:lnTo>
                  <a:lnTo>
                    <a:pt x="2683" y="1073"/>
                  </a:lnTo>
                  <a:lnTo>
                    <a:pt x="2736" y="1288"/>
                  </a:lnTo>
                  <a:lnTo>
                    <a:pt x="2736" y="1395"/>
                  </a:lnTo>
                  <a:lnTo>
                    <a:pt x="2790" y="1288"/>
                  </a:lnTo>
                  <a:lnTo>
                    <a:pt x="2736" y="1073"/>
                  </a:lnTo>
                  <a:lnTo>
                    <a:pt x="2683" y="805"/>
                  </a:lnTo>
                  <a:lnTo>
                    <a:pt x="2575" y="644"/>
                  </a:lnTo>
                  <a:lnTo>
                    <a:pt x="2468" y="430"/>
                  </a:lnTo>
                  <a:lnTo>
                    <a:pt x="2307" y="269"/>
                  </a:lnTo>
                  <a:lnTo>
                    <a:pt x="1985" y="10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g137aa9371db_1_75"/>
            <p:cNvSpPr/>
            <p:nvPr/>
          </p:nvSpPr>
          <p:spPr>
            <a:xfrm>
              <a:off x="2854758" y="3719619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1073" y="0"/>
                  </a:moveTo>
                  <a:lnTo>
                    <a:pt x="859" y="54"/>
                  </a:lnTo>
                  <a:lnTo>
                    <a:pt x="644" y="161"/>
                  </a:lnTo>
                  <a:lnTo>
                    <a:pt x="376" y="376"/>
                  </a:lnTo>
                  <a:lnTo>
                    <a:pt x="162" y="644"/>
                  </a:lnTo>
                  <a:lnTo>
                    <a:pt x="54" y="912"/>
                  </a:lnTo>
                  <a:lnTo>
                    <a:pt x="1" y="1073"/>
                  </a:lnTo>
                  <a:lnTo>
                    <a:pt x="54" y="1127"/>
                  </a:lnTo>
                  <a:lnTo>
                    <a:pt x="108" y="1127"/>
                  </a:lnTo>
                  <a:lnTo>
                    <a:pt x="215" y="966"/>
                  </a:lnTo>
                  <a:lnTo>
                    <a:pt x="591" y="537"/>
                  </a:lnTo>
                  <a:lnTo>
                    <a:pt x="966" y="215"/>
                  </a:lnTo>
                  <a:lnTo>
                    <a:pt x="1127" y="10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g137aa9371db_1_75"/>
            <p:cNvSpPr/>
            <p:nvPr/>
          </p:nvSpPr>
          <p:spPr>
            <a:xfrm>
              <a:off x="2853706" y="3722817"/>
              <a:ext cx="23458" cy="17062"/>
            </a:xfrm>
            <a:custGeom>
              <a:avLst/>
              <a:gdLst/>
              <a:ahLst/>
              <a:cxnLst/>
              <a:rect l="l" t="t" r="r" b="b"/>
              <a:pathLst>
                <a:path w="1181" h="859" extrusionOk="0">
                  <a:moveTo>
                    <a:pt x="0" y="0"/>
                  </a:moveTo>
                  <a:lnTo>
                    <a:pt x="0" y="54"/>
                  </a:lnTo>
                  <a:lnTo>
                    <a:pt x="161" y="161"/>
                  </a:lnTo>
                  <a:lnTo>
                    <a:pt x="590" y="429"/>
                  </a:lnTo>
                  <a:lnTo>
                    <a:pt x="966" y="697"/>
                  </a:lnTo>
                  <a:lnTo>
                    <a:pt x="1126" y="805"/>
                  </a:lnTo>
                  <a:lnTo>
                    <a:pt x="1180" y="858"/>
                  </a:lnTo>
                  <a:lnTo>
                    <a:pt x="1180" y="751"/>
                  </a:lnTo>
                  <a:lnTo>
                    <a:pt x="1126" y="590"/>
                  </a:lnTo>
                  <a:lnTo>
                    <a:pt x="966" y="429"/>
                  </a:lnTo>
                  <a:lnTo>
                    <a:pt x="751" y="215"/>
                  </a:lnTo>
                  <a:lnTo>
                    <a:pt x="483" y="5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g137aa9371db_1_75"/>
            <p:cNvSpPr/>
            <p:nvPr/>
          </p:nvSpPr>
          <p:spPr>
            <a:xfrm>
              <a:off x="2080280" y="3400011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75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1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376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610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751" y="2253"/>
                  </a:lnTo>
                  <a:lnTo>
                    <a:pt x="966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2039" y="2200"/>
                  </a:lnTo>
                  <a:lnTo>
                    <a:pt x="2307" y="2039"/>
                  </a:lnTo>
                  <a:lnTo>
                    <a:pt x="2575" y="1717"/>
                  </a:lnTo>
                  <a:lnTo>
                    <a:pt x="2682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g137aa9371db_1_75"/>
            <p:cNvSpPr/>
            <p:nvPr/>
          </p:nvSpPr>
          <p:spPr>
            <a:xfrm>
              <a:off x="2080280" y="3400011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fill="none" extrusionOk="0">
                  <a:moveTo>
                    <a:pt x="2575" y="1"/>
                  </a:moveTo>
                  <a:lnTo>
                    <a:pt x="2575" y="1"/>
                  </a:ln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1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376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610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751" y="2253"/>
                  </a:lnTo>
                  <a:lnTo>
                    <a:pt x="966" y="2307"/>
                  </a:lnTo>
                  <a:lnTo>
                    <a:pt x="966" y="2307"/>
                  </a:lnTo>
                  <a:lnTo>
                    <a:pt x="1341" y="2361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2039" y="2200"/>
                  </a:lnTo>
                  <a:lnTo>
                    <a:pt x="2307" y="2039"/>
                  </a:lnTo>
                  <a:lnTo>
                    <a:pt x="2575" y="1717"/>
                  </a:lnTo>
                  <a:lnTo>
                    <a:pt x="2575" y="1717"/>
                  </a:lnTo>
                  <a:lnTo>
                    <a:pt x="2682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g137aa9371db_1_75"/>
            <p:cNvSpPr/>
            <p:nvPr/>
          </p:nvSpPr>
          <p:spPr>
            <a:xfrm>
              <a:off x="2079207" y="3380844"/>
              <a:ext cx="52238" cy="53291"/>
            </a:xfrm>
            <a:custGeom>
              <a:avLst/>
              <a:gdLst/>
              <a:ahLst/>
              <a:cxnLst/>
              <a:rect l="l" t="t" r="r" b="b"/>
              <a:pathLst>
                <a:path w="2630" h="2683" extrusionOk="0">
                  <a:moveTo>
                    <a:pt x="1288" y="0"/>
                  </a:moveTo>
                  <a:lnTo>
                    <a:pt x="1020" y="54"/>
                  </a:lnTo>
                  <a:lnTo>
                    <a:pt x="805" y="108"/>
                  </a:lnTo>
                  <a:lnTo>
                    <a:pt x="591" y="269"/>
                  </a:lnTo>
                  <a:lnTo>
                    <a:pt x="376" y="429"/>
                  </a:lnTo>
                  <a:lnTo>
                    <a:pt x="215" y="590"/>
                  </a:lnTo>
                  <a:lnTo>
                    <a:pt x="108" y="805"/>
                  </a:lnTo>
                  <a:lnTo>
                    <a:pt x="1" y="1073"/>
                  </a:lnTo>
                  <a:lnTo>
                    <a:pt x="1" y="1341"/>
                  </a:lnTo>
                  <a:lnTo>
                    <a:pt x="1" y="1609"/>
                  </a:lnTo>
                  <a:lnTo>
                    <a:pt x="108" y="1878"/>
                  </a:lnTo>
                  <a:lnTo>
                    <a:pt x="215" y="2092"/>
                  </a:lnTo>
                  <a:lnTo>
                    <a:pt x="376" y="2253"/>
                  </a:lnTo>
                  <a:lnTo>
                    <a:pt x="591" y="2414"/>
                  </a:lnTo>
                  <a:lnTo>
                    <a:pt x="805" y="2575"/>
                  </a:lnTo>
                  <a:lnTo>
                    <a:pt x="1020" y="2629"/>
                  </a:lnTo>
                  <a:lnTo>
                    <a:pt x="1288" y="2682"/>
                  </a:lnTo>
                  <a:lnTo>
                    <a:pt x="1556" y="2629"/>
                  </a:lnTo>
                  <a:lnTo>
                    <a:pt x="1825" y="2575"/>
                  </a:lnTo>
                  <a:lnTo>
                    <a:pt x="2039" y="2414"/>
                  </a:lnTo>
                  <a:lnTo>
                    <a:pt x="2254" y="2253"/>
                  </a:lnTo>
                  <a:lnTo>
                    <a:pt x="2414" y="2092"/>
                  </a:lnTo>
                  <a:lnTo>
                    <a:pt x="2522" y="1878"/>
                  </a:lnTo>
                  <a:lnTo>
                    <a:pt x="2575" y="1609"/>
                  </a:lnTo>
                  <a:lnTo>
                    <a:pt x="2629" y="1341"/>
                  </a:lnTo>
                  <a:lnTo>
                    <a:pt x="2575" y="1073"/>
                  </a:lnTo>
                  <a:lnTo>
                    <a:pt x="2522" y="805"/>
                  </a:lnTo>
                  <a:lnTo>
                    <a:pt x="2414" y="590"/>
                  </a:lnTo>
                  <a:lnTo>
                    <a:pt x="2254" y="429"/>
                  </a:lnTo>
                  <a:lnTo>
                    <a:pt x="2039" y="269"/>
                  </a:lnTo>
                  <a:lnTo>
                    <a:pt x="1825" y="108"/>
                  </a:lnTo>
                  <a:lnTo>
                    <a:pt x="1556" y="54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g137aa9371db_1_75"/>
            <p:cNvSpPr/>
            <p:nvPr/>
          </p:nvSpPr>
          <p:spPr>
            <a:xfrm>
              <a:off x="2077082" y="3379771"/>
              <a:ext cx="54364" cy="55416"/>
            </a:xfrm>
            <a:custGeom>
              <a:avLst/>
              <a:gdLst/>
              <a:ahLst/>
              <a:cxnLst/>
              <a:rect l="l" t="t" r="r" b="b"/>
              <a:pathLst>
                <a:path w="2737" h="2790" extrusionOk="0">
                  <a:moveTo>
                    <a:pt x="1288" y="1"/>
                  </a:moveTo>
                  <a:lnTo>
                    <a:pt x="912" y="54"/>
                  </a:lnTo>
                  <a:lnTo>
                    <a:pt x="644" y="215"/>
                  </a:lnTo>
                  <a:lnTo>
                    <a:pt x="376" y="376"/>
                  </a:lnTo>
                  <a:lnTo>
                    <a:pt x="215" y="644"/>
                  </a:lnTo>
                  <a:lnTo>
                    <a:pt x="54" y="913"/>
                  </a:lnTo>
                  <a:lnTo>
                    <a:pt x="1" y="1181"/>
                  </a:lnTo>
                  <a:lnTo>
                    <a:pt x="1" y="1449"/>
                  </a:lnTo>
                  <a:lnTo>
                    <a:pt x="1" y="1717"/>
                  </a:lnTo>
                  <a:lnTo>
                    <a:pt x="108" y="1985"/>
                  </a:lnTo>
                  <a:lnTo>
                    <a:pt x="269" y="2253"/>
                  </a:lnTo>
                  <a:lnTo>
                    <a:pt x="430" y="2468"/>
                  </a:lnTo>
                  <a:lnTo>
                    <a:pt x="644" y="2629"/>
                  </a:lnTo>
                  <a:lnTo>
                    <a:pt x="912" y="2736"/>
                  </a:lnTo>
                  <a:lnTo>
                    <a:pt x="1288" y="2790"/>
                  </a:lnTo>
                  <a:lnTo>
                    <a:pt x="1610" y="2790"/>
                  </a:lnTo>
                  <a:lnTo>
                    <a:pt x="1932" y="2683"/>
                  </a:lnTo>
                  <a:lnTo>
                    <a:pt x="2253" y="2522"/>
                  </a:lnTo>
                  <a:lnTo>
                    <a:pt x="2414" y="2361"/>
                  </a:lnTo>
                  <a:lnTo>
                    <a:pt x="2575" y="2146"/>
                  </a:lnTo>
                  <a:lnTo>
                    <a:pt x="2682" y="1932"/>
                  </a:lnTo>
                  <a:lnTo>
                    <a:pt x="2736" y="1717"/>
                  </a:lnTo>
                  <a:lnTo>
                    <a:pt x="2736" y="1556"/>
                  </a:lnTo>
                  <a:lnTo>
                    <a:pt x="2736" y="1395"/>
                  </a:lnTo>
                  <a:lnTo>
                    <a:pt x="2682" y="1503"/>
                  </a:lnTo>
                  <a:lnTo>
                    <a:pt x="2629" y="1717"/>
                  </a:lnTo>
                  <a:lnTo>
                    <a:pt x="2575" y="1878"/>
                  </a:lnTo>
                  <a:lnTo>
                    <a:pt x="2468" y="2093"/>
                  </a:lnTo>
                  <a:lnTo>
                    <a:pt x="2307" y="2253"/>
                  </a:lnTo>
                  <a:lnTo>
                    <a:pt x="2146" y="2361"/>
                  </a:lnTo>
                  <a:lnTo>
                    <a:pt x="1878" y="2522"/>
                  </a:lnTo>
                  <a:lnTo>
                    <a:pt x="1610" y="2575"/>
                  </a:lnTo>
                  <a:lnTo>
                    <a:pt x="1288" y="2575"/>
                  </a:lnTo>
                  <a:lnTo>
                    <a:pt x="1020" y="2522"/>
                  </a:lnTo>
                  <a:lnTo>
                    <a:pt x="805" y="2414"/>
                  </a:lnTo>
                  <a:lnTo>
                    <a:pt x="591" y="2253"/>
                  </a:lnTo>
                  <a:lnTo>
                    <a:pt x="430" y="2039"/>
                  </a:lnTo>
                  <a:lnTo>
                    <a:pt x="322" y="1824"/>
                  </a:lnTo>
                  <a:lnTo>
                    <a:pt x="269" y="1556"/>
                  </a:lnTo>
                  <a:lnTo>
                    <a:pt x="215" y="1342"/>
                  </a:lnTo>
                  <a:lnTo>
                    <a:pt x="269" y="1127"/>
                  </a:lnTo>
                  <a:lnTo>
                    <a:pt x="322" y="913"/>
                  </a:lnTo>
                  <a:lnTo>
                    <a:pt x="430" y="698"/>
                  </a:lnTo>
                  <a:lnTo>
                    <a:pt x="591" y="537"/>
                  </a:lnTo>
                  <a:lnTo>
                    <a:pt x="805" y="376"/>
                  </a:lnTo>
                  <a:lnTo>
                    <a:pt x="1020" y="269"/>
                  </a:lnTo>
                  <a:lnTo>
                    <a:pt x="1288" y="215"/>
                  </a:lnTo>
                  <a:lnTo>
                    <a:pt x="1610" y="215"/>
                  </a:lnTo>
                  <a:lnTo>
                    <a:pt x="1878" y="269"/>
                  </a:lnTo>
                  <a:lnTo>
                    <a:pt x="2146" y="430"/>
                  </a:lnTo>
                  <a:lnTo>
                    <a:pt x="2307" y="537"/>
                  </a:lnTo>
                  <a:lnTo>
                    <a:pt x="2468" y="698"/>
                  </a:lnTo>
                  <a:lnTo>
                    <a:pt x="2575" y="913"/>
                  </a:lnTo>
                  <a:lnTo>
                    <a:pt x="2629" y="1073"/>
                  </a:lnTo>
                  <a:lnTo>
                    <a:pt x="2736" y="1395"/>
                  </a:lnTo>
                  <a:lnTo>
                    <a:pt x="2736" y="1234"/>
                  </a:lnTo>
                  <a:lnTo>
                    <a:pt x="2736" y="1073"/>
                  </a:lnTo>
                  <a:lnTo>
                    <a:pt x="2682" y="859"/>
                  </a:lnTo>
                  <a:lnTo>
                    <a:pt x="2575" y="644"/>
                  </a:lnTo>
                  <a:lnTo>
                    <a:pt x="2414" y="430"/>
                  </a:lnTo>
                  <a:lnTo>
                    <a:pt x="2253" y="269"/>
                  </a:lnTo>
                  <a:lnTo>
                    <a:pt x="1932" y="108"/>
                  </a:lnTo>
                  <a:lnTo>
                    <a:pt x="16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g137aa9371db_1_75"/>
            <p:cNvSpPr/>
            <p:nvPr/>
          </p:nvSpPr>
          <p:spPr>
            <a:xfrm>
              <a:off x="2095197" y="3395761"/>
              <a:ext cx="22385" cy="22385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1020" y="0"/>
                  </a:moveTo>
                  <a:lnTo>
                    <a:pt x="859" y="54"/>
                  </a:lnTo>
                  <a:lnTo>
                    <a:pt x="590" y="161"/>
                  </a:lnTo>
                  <a:lnTo>
                    <a:pt x="376" y="376"/>
                  </a:lnTo>
                  <a:lnTo>
                    <a:pt x="161" y="644"/>
                  </a:lnTo>
                  <a:lnTo>
                    <a:pt x="54" y="912"/>
                  </a:lnTo>
                  <a:lnTo>
                    <a:pt x="0" y="1073"/>
                  </a:lnTo>
                  <a:lnTo>
                    <a:pt x="0" y="1127"/>
                  </a:lnTo>
                  <a:lnTo>
                    <a:pt x="108" y="1127"/>
                  </a:lnTo>
                  <a:lnTo>
                    <a:pt x="215" y="966"/>
                  </a:lnTo>
                  <a:lnTo>
                    <a:pt x="537" y="537"/>
                  </a:lnTo>
                  <a:lnTo>
                    <a:pt x="912" y="215"/>
                  </a:lnTo>
                  <a:lnTo>
                    <a:pt x="1073" y="108"/>
                  </a:lnTo>
                  <a:lnTo>
                    <a:pt x="1127" y="54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g137aa9371db_1_75"/>
            <p:cNvSpPr/>
            <p:nvPr/>
          </p:nvSpPr>
          <p:spPr>
            <a:xfrm>
              <a:off x="2093071" y="3398959"/>
              <a:ext cx="24510" cy="17062"/>
            </a:xfrm>
            <a:custGeom>
              <a:avLst/>
              <a:gdLst/>
              <a:ahLst/>
              <a:cxnLst/>
              <a:rect l="l" t="t" r="r" b="b"/>
              <a:pathLst>
                <a:path w="1234" h="859" extrusionOk="0">
                  <a:moveTo>
                    <a:pt x="0" y="0"/>
                  </a:moveTo>
                  <a:lnTo>
                    <a:pt x="54" y="107"/>
                  </a:lnTo>
                  <a:lnTo>
                    <a:pt x="161" y="161"/>
                  </a:lnTo>
                  <a:lnTo>
                    <a:pt x="590" y="429"/>
                  </a:lnTo>
                  <a:lnTo>
                    <a:pt x="1019" y="751"/>
                  </a:lnTo>
                  <a:lnTo>
                    <a:pt x="1127" y="805"/>
                  </a:lnTo>
                  <a:lnTo>
                    <a:pt x="1234" y="858"/>
                  </a:lnTo>
                  <a:lnTo>
                    <a:pt x="1234" y="751"/>
                  </a:lnTo>
                  <a:lnTo>
                    <a:pt x="1127" y="590"/>
                  </a:lnTo>
                  <a:lnTo>
                    <a:pt x="966" y="429"/>
                  </a:lnTo>
                  <a:lnTo>
                    <a:pt x="751" y="215"/>
                  </a:lnTo>
                  <a:lnTo>
                    <a:pt x="483" y="54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g137aa9371db_1_75"/>
            <p:cNvSpPr/>
            <p:nvPr/>
          </p:nvSpPr>
          <p:spPr>
            <a:xfrm>
              <a:off x="2074957" y="3720672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21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199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073" y="1556"/>
                  </a:lnTo>
                  <a:lnTo>
                    <a:pt x="805" y="1449"/>
                  </a:lnTo>
                  <a:lnTo>
                    <a:pt x="590" y="1288"/>
                  </a:lnTo>
                  <a:lnTo>
                    <a:pt x="376" y="1020"/>
                  </a:lnTo>
                  <a:lnTo>
                    <a:pt x="269" y="752"/>
                  </a:lnTo>
                  <a:lnTo>
                    <a:pt x="0" y="913"/>
                  </a:lnTo>
                  <a:lnTo>
                    <a:pt x="0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628" y="1556"/>
                  </a:lnTo>
                  <a:lnTo>
                    <a:pt x="2736" y="1342"/>
                  </a:lnTo>
                  <a:lnTo>
                    <a:pt x="2789" y="859"/>
                  </a:lnTo>
                  <a:lnTo>
                    <a:pt x="2736" y="430"/>
                  </a:lnTo>
                  <a:lnTo>
                    <a:pt x="2628" y="215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g137aa9371db_1_75"/>
            <p:cNvSpPr/>
            <p:nvPr/>
          </p:nvSpPr>
          <p:spPr>
            <a:xfrm>
              <a:off x="2074957" y="3720672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fill="none" extrusionOk="0">
                  <a:moveTo>
                    <a:pt x="2521" y="1"/>
                  </a:moveTo>
                  <a:lnTo>
                    <a:pt x="2521" y="1"/>
                  </a:ln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199" y="1127"/>
                  </a:lnTo>
                  <a:lnTo>
                    <a:pt x="2199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3"/>
                  </a:lnTo>
                  <a:lnTo>
                    <a:pt x="1234" y="1556"/>
                  </a:lnTo>
                  <a:lnTo>
                    <a:pt x="1234" y="1556"/>
                  </a:lnTo>
                  <a:lnTo>
                    <a:pt x="1073" y="1556"/>
                  </a:lnTo>
                  <a:lnTo>
                    <a:pt x="1073" y="1556"/>
                  </a:lnTo>
                  <a:lnTo>
                    <a:pt x="805" y="1449"/>
                  </a:lnTo>
                  <a:lnTo>
                    <a:pt x="590" y="1288"/>
                  </a:lnTo>
                  <a:lnTo>
                    <a:pt x="376" y="1020"/>
                  </a:lnTo>
                  <a:lnTo>
                    <a:pt x="269" y="752"/>
                  </a:lnTo>
                  <a:lnTo>
                    <a:pt x="0" y="913"/>
                  </a:lnTo>
                  <a:lnTo>
                    <a:pt x="0" y="913"/>
                  </a:lnTo>
                  <a:lnTo>
                    <a:pt x="0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76" y="1985"/>
                  </a:lnTo>
                  <a:lnTo>
                    <a:pt x="537" y="2093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521" y="1717"/>
                  </a:lnTo>
                  <a:lnTo>
                    <a:pt x="2628" y="1556"/>
                  </a:lnTo>
                  <a:lnTo>
                    <a:pt x="2736" y="1342"/>
                  </a:lnTo>
                  <a:lnTo>
                    <a:pt x="2789" y="859"/>
                  </a:lnTo>
                  <a:lnTo>
                    <a:pt x="2736" y="430"/>
                  </a:lnTo>
                  <a:lnTo>
                    <a:pt x="2628" y="215"/>
                  </a:lnTo>
                  <a:lnTo>
                    <a:pt x="2521" y="1"/>
                  </a:lnTo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137aa9371db_1_75"/>
            <p:cNvSpPr/>
            <p:nvPr/>
          </p:nvSpPr>
          <p:spPr>
            <a:xfrm>
              <a:off x="2073884" y="3701504"/>
              <a:ext cx="52219" cy="52219"/>
            </a:xfrm>
            <a:custGeom>
              <a:avLst/>
              <a:gdLst/>
              <a:ahLst/>
              <a:cxnLst/>
              <a:rect l="l" t="t" r="r" b="b"/>
              <a:pathLst>
                <a:path w="2629" h="2629" extrusionOk="0">
                  <a:moveTo>
                    <a:pt x="1288" y="0"/>
                  </a:moveTo>
                  <a:lnTo>
                    <a:pt x="1020" y="54"/>
                  </a:lnTo>
                  <a:lnTo>
                    <a:pt x="805" y="108"/>
                  </a:lnTo>
                  <a:lnTo>
                    <a:pt x="537" y="269"/>
                  </a:lnTo>
                  <a:lnTo>
                    <a:pt x="376" y="429"/>
                  </a:lnTo>
                  <a:lnTo>
                    <a:pt x="215" y="590"/>
                  </a:lnTo>
                  <a:lnTo>
                    <a:pt x="108" y="805"/>
                  </a:lnTo>
                  <a:lnTo>
                    <a:pt x="1" y="1073"/>
                  </a:lnTo>
                  <a:lnTo>
                    <a:pt x="1" y="1341"/>
                  </a:lnTo>
                  <a:lnTo>
                    <a:pt x="1" y="1609"/>
                  </a:lnTo>
                  <a:lnTo>
                    <a:pt x="108" y="1824"/>
                  </a:lnTo>
                  <a:lnTo>
                    <a:pt x="215" y="2092"/>
                  </a:lnTo>
                  <a:lnTo>
                    <a:pt x="376" y="2253"/>
                  </a:lnTo>
                  <a:lnTo>
                    <a:pt x="537" y="2414"/>
                  </a:lnTo>
                  <a:lnTo>
                    <a:pt x="805" y="2521"/>
                  </a:lnTo>
                  <a:lnTo>
                    <a:pt x="1020" y="2628"/>
                  </a:lnTo>
                  <a:lnTo>
                    <a:pt x="1556" y="2628"/>
                  </a:lnTo>
                  <a:lnTo>
                    <a:pt x="1824" y="2521"/>
                  </a:lnTo>
                  <a:lnTo>
                    <a:pt x="2039" y="2414"/>
                  </a:lnTo>
                  <a:lnTo>
                    <a:pt x="2200" y="2253"/>
                  </a:lnTo>
                  <a:lnTo>
                    <a:pt x="2361" y="2092"/>
                  </a:lnTo>
                  <a:lnTo>
                    <a:pt x="2522" y="1824"/>
                  </a:lnTo>
                  <a:lnTo>
                    <a:pt x="2575" y="1609"/>
                  </a:lnTo>
                  <a:lnTo>
                    <a:pt x="2629" y="1341"/>
                  </a:lnTo>
                  <a:lnTo>
                    <a:pt x="2575" y="1073"/>
                  </a:lnTo>
                  <a:lnTo>
                    <a:pt x="2522" y="805"/>
                  </a:lnTo>
                  <a:lnTo>
                    <a:pt x="2361" y="590"/>
                  </a:lnTo>
                  <a:lnTo>
                    <a:pt x="2200" y="429"/>
                  </a:lnTo>
                  <a:lnTo>
                    <a:pt x="2039" y="269"/>
                  </a:lnTo>
                  <a:lnTo>
                    <a:pt x="1824" y="108"/>
                  </a:lnTo>
                  <a:lnTo>
                    <a:pt x="1556" y="54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g137aa9371db_1_75"/>
            <p:cNvSpPr/>
            <p:nvPr/>
          </p:nvSpPr>
          <p:spPr>
            <a:xfrm>
              <a:off x="2070686" y="3700432"/>
              <a:ext cx="55416" cy="55416"/>
            </a:xfrm>
            <a:custGeom>
              <a:avLst/>
              <a:gdLst/>
              <a:ahLst/>
              <a:cxnLst/>
              <a:rect l="l" t="t" r="r" b="b"/>
              <a:pathLst>
                <a:path w="2790" h="2790" extrusionOk="0">
                  <a:moveTo>
                    <a:pt x="1288" y="1"/>
                  </a:moveTo>
                  <a:lnTo>
                    <a:pt x="966" y="54"/>
                  </a:lnTo>
                  <a:lnTo>
                    <a:pt x="698" y="162"/>
                  </a:lnTo>
                  <a:lnTo>
                    <a:pt x="430" y="376"/>
                  </a:lnTo>
                  <a:lnTo>
                    <a:pt x="215" y="644"/>
                  </a:lnTo>
                  <a:lnTo>
                    <a:pt x="108" y="913"/>
                  </a:lnTo>
                  <a:lnTo>
                    <a:pt x="1" y="1181"/>
                  </a:lnTo>
                  <a:lnTo>
                    <a:pt x="1" y="1449"/>
                  </a:lnTo>
                  <a:lnTo>
                    <a:pt x="54" y="1771"/>
                  </a:lnTo>
                  <a:lnTo>
                    <a:pt x="162" y="1985"/>
                  </a:lnTo>
                  <a:lnTo>
                    <a:pt x="269" y="2253"/>
                  </a:lnTo>
                  <a:lnTo>
                    <a:pt x="484" y="2468"/>
                  </a:lnTo>
                  <a:lnTo>
                    <a:pt x="698" y="2629"/>
                  </a:lnTo>
                  <a:lnTo>
                    <a:pt x="966" y="2736"/>
                  </a:lnTo>
                  <a:lnTo>
                    <a:pt x="1288" y="2790"/>
                  </a:lnTo>
                  <a:lnTo>
                    <a:pt x="1664" y="2790"/>
                  </a:lnTo>
                  <a:lnTo>
                    <a:pt x="1985" y="2682"/>
                  </a:lnTo>
                  <a:lnTo>
                    <a:pt x="2307" y="2522"/>
                  </a:lnTo>
                  <a:lnTo>
                    <a:pt x="2468" y="2361"/>
                  </a:lnTo>
                  <a:lnTo>
                    <a:pt x="2629" y="2146"/>
                  </a:lnTo>
                  <a:lnTo>
                    <a:pt x="2683" y="1932"/>
                  </a:lnTo>
                  <a:lnTo>
                    <a:pt x="2790" y="1717"/>
                  </a:lnTo>
                  <a:lnTo>
                    <a:pt x="2790" y="1449"/>
                  </a:lnTo>
                  <a:lnTo>
                    <a:pt x="2790" y="1395"/>
                  </a:lnTo>
                  <a:lnTo>
                    <a:pt x="2683" y="1717"/>
                  </a:lnTo>
                  <a:lnTo>
                    <a:pt x="2629" y="1878"/>
                  </a:lnTo>
                  <a:lnTo>
                    <a:pt x="2522" y="2093"/>
                  </a:lnTo>
                  <a:lnTo>
                    <a:pt x="2361" y="2253"/>
                  </a:lnTo>
                  <a:lnTo>
                    <a:pt x="2200" y="2361"/>
                  </a:lnTo>
                  <a:lnTo>
                    <a:pt x="1932" y="2522"/>
                  </a:lnTo>
                  <a:lnTo>
                    <a:pt x="1717" y="2575"/>
                  </a:lnTo>
                  <a:lnTo>
                    <a:pt x="1234" y="2575"/>
                  </a:lnTo>
                  <a:lnTo>
                    <a:pt x="1020" y="2468"/>
                  </a:lnTo>
                  <a:lnTo>
                    <a:pt x="805" y="2361"/>
                  </a:lnTo>
                  <a:lnTo>
                    <a:pt x="644" y="2253"/>
                  </a:lnTo>
                  <a:lnTo>
                    <a:pt x="484" y="2039"/>
                  </a:lnTo>
                  <a:lnTo>
                    <a:pt x="376" y="1824"/>
                  </a:lnTo>
                  <a:lnTo>
                    <a:pt x="323" y="1610"/>
                  </a:lnTo>
                  <a:lnTo>
                    <a:pt x="269" y="1342"/>
                  </a:lnTo>
                  <a:lnTo>
                    <a:pt x="323" y="1127"/>
                  </a:lnTo>
                  <a:lnTo>
                    <a:pt x="376" y="913"/>
                  </a:lnTo>
                  <a:lnTo>
                    <a:pt x="484" y="698"/>
                  </a:lnTo>
                  <a:lnTo>
                    <a:pt x="644" y="537"/>
                  </a:lnTo>
                  <a:lnTo>
                    <a:pt x="859" y="376"/>
                  </a:lnTo>
                  <a:lnTo>
                    <a:pt x="1074" y="269"/>
                  </a:lnTo>
                  <a:lnTo>
                    <a:pt x="1342" y="215"/>
                  </a:lnTo>
                  <a:lnTo>
                    <a:pt x="1664" y="215"/>
                  </a:lnTo>
                  <a:lnTo>
                    <a:pt x="1932" y="269"/>
                  </a:lnTo>
                  <a:lnTo>
                    <a:pt x="2200" y="430"/>
                  </a:lnTo>
                  <a:lnTo>
                    <a:pt x="2522" y="698"/>
                  </a:lnTo>
                  <a:lnTo>
                    <a:pt x="2683" y="1073"/>
                  </a:lnTo>
                  <a:lnTo>
                    <a:pt x="2736" y="1288"/>
                  </a:lnTo>
                  <a:lnTo>
                    <a:pt x="2790" y="1395"/>
                  </a:lnTo>
                  <a:lnTo>
                    <a:pt x="2790" y="1288"/>
                  </a:lnTo>
                  <a:lnTo>
                    <a:pt x="2790" y="1073"/>
                  </a:lnTo>
                  <a:lnTo>
                    <a:pt x="2683" y="859"/>
                  </a:lnTo>
                  <a:lnTo>
                    <a:pt x="2629" y="644"/>
                  </a:lnTo>
                  <a:lnTo>
                    <a:pt x="2468" y="430"/>
                  </a:lnTo>
                  <a:lnTo>
                    <a:pt x="2307" y="269"/>
                  </a:lnTo>
                  <a:lnTo>
                    <a:pt x="1985" y="10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137aa9371db_1_75"/>
            <p:cNvSpPr/>
            <p:nvPr/>
          </p:nvSpPr>
          <p:spPr>
            <a:xfrm>
              <a:off x="2089873" y="3716421"/>
              <a:ext cx="21312" cy="23458"/>
            </a:xfrm>
            <a:custGeom>
              <a:avLst/>
              <a:gdLst/>
              <a:ahLst/>
              <a:cxnLst/>
              <a:rect l="l" t="t" r="r" b="b"/>
              <a:pathLst>
                <a:path w="1073" h="1181" extrusionOk="0">
                  <a:moveTo>
                    <a:pt x="1019" y="0"/>
                  </a:moveTo>
                  <a:lnTo>
                    <a:pt x="858" y="54"/>
                  </a:lnTo>
                  <a:lnTo>
                    <a:pt x="590" y="161"/>
                  </a:lnTo>
                  <a:lnTo>
                    <a:pt x="322" y="376"/>
                  </a:lnTo>
                  <a:lnTo>
                    <a:pt x="161" y="644"/>
                  </a:lnTo>
                  <a:lnTo>
                    <a:pt x="0" y="912"/>
                  </a:lnTo>
                  <a:lnTo>
                    <a:pt x="0" y="1073"/>
                  </a:lnTo>
                  <a:lnTo>
                    <a:pt x="0" y="1180"/>
                  </a:lnTo>
                  <a:lnTo>
                    <a:pt x="54" y="1127"/>
                  </a:lnTo>
                  <a:lnTo>
                    <a:pt x="161" y="966"/>
                  </a:lnTo>
                  <a:lnTo>
                    <a:pt x="537" y="537"/>
                  </a:lnTo>
                  <a:lnTo>
                    <a:pt x="912" y="215"/>
                  </a:lnTo>
                  <a:lnTo>
                    <a:pt x="1019" y="108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g137aa9371db_1_75"/>
            <p:cNvSpPr/>
            <p:nvPr/>
          </p:nvSpPr>
          <p:spPr>
            <a:xfrm>
              <a:off x="2087748" y="3718546"/>
              <a:ext cx="23438" cy="17062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4" y="1"/>
                  </a:moveTo>
                  <a:lnTo>
                    <a:pt x="0" y="54"/>
                  </a:lnTo>
                  <a:lnTo>
                    <a:pt x="54" y="108"/>
                  </a:lnTo>
                  <a:lnTo>
                    <a:pt x="161" y="215"/>
                  </a:lnTo>
                  <a:lnTo>
                    <a:pt x="590" y="430"/>
                  </a:lnTo>
                  <a:lnTo>
                    <a:pt x="1019" y="751"/>
                  </a:lnTo>
                  <a:lnTo>
                    <a:pt x="1126" y="859"/>
                  </a:lnTo>
                  <a:lnTo>
                    <a:pt x="1180" y="859"/>
                  </a:lnTo>
                  <a:lnTo>
                    <a:pt x="1180" y="805"/>
                  </a:lnTo>
                  <a:lnTo>
                    <a:pt x="1126" y="644"/>
                  </a:lnTo>
                  <a:lnTo>
                    <a:pt x="965" y="430"/>
                  </a:lnTo>
                  <a:lnTo>
                    <a:pt x="751" y="269"/>
                  </a:lnTo>
                  <a:lnTo>
                    <a:pt x="483" y="108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g137aa9371db_1_75"/>
            <p:cNvSpPr/>
            <p:nvPr/>
          </p:nvSpPr>
          <p:spPr>
            <a:xfrm>
              <a:off x="2041925" y="3800578"/>
              <a:ext cx="881041" cy="71386"/>
            </a:xfrm>
            <a:custGeom>
              <a:avLst/>
              <a:gdLst/>
              <a:ahLst/>
              <a:cxnLst/>
              <a:rect l="l" t="t" r="r" b="b"/>
              <a:pathLst>
                <a:path w="44357" h="3594" extrusionOk="0">
                  <a:moveTo>
                    <a:pt x="44356" y="0"/>
                  </a:moveTo>
                  <a:lnTo>
                    <a:pt x="1" y="108"/>
                  </a:lnTo>
                  <a:lnTo>
                    <a:pt x="1342" y="376"/>
                  </a:lnTo>
                  <a:lnTo>
                    <a:pt x="2736" y="590"/>
                  </a:lnTo>
                  <a:lnTo>
                    <a:pt x="4131" y="751"/>
                  </a:lnTo>
                  <a:lnTo>
                    <a:pt x="5525" y="912"/>
                  </a:lnTo>
                  <a:lnTo>
                    <a:pt x="6973" y="1019"/>
                  </a:lnTo>
                  <a:lnTo>
                    <a:pt x="8475" y="1073"/>
                  </a:lnTo>
                  <a:lnTo>
                    <a:pt x="11425" y="1127"/>
                  </a:lnTo>
                  <a:lnTo>
                    <a:pt x="14107" y="1127"/>
                  </a:lnTo>
                  <a:lnTo>
                    <a:pt x="16735" y="1019"/>
                  </a:lnTo>
                  <a:lnTo>
                    <a:pt x="17915" y="966"/>
                  </a:lnTo>
                  <a:lnTo>
                    <a:pt x="19095" y="912"/>
                  </a:lnTo>
                  <a:lnTo>
                    <a:pt x="19845" y="912"/>
                  </a:lnTo>
                  <a:lnTo>
                    <a:pt x="20543" y="966"/>
                  </a:lnTo>
                  <a:lnTo>
                    <a:pt x="21240" y="1073"/>
                  </a:lnTo>
                  <a:lnTo>
                    <a:pt x="21937" y="1180"/>
                  </a:lnTo>
                  <a:lnTo>
                    <a:pt x="22634" y="1395"/>
                  </a:lnTo>
                  <a:lnTo>
                    <a:pt x="23278" y="1609"/>
                  </a:lnTo>
                  <a:lnTo>
                    <a:pt x="23868" y="1931"/>
                  </a:lnTo>
                  <a:lnTo>
                    <a:pt x="24458" y="2307"/>
                  </a:lnTo>
                  <a:lnTo>
                    <a:pt x="25102" y="2736"/>
                  </a:lnTo>
                  <a:lnTo>
                    <a:pt x="25423" y="2897"/>
                  </a:lnTo>
                  <a:lnTo>
                    <a:pt x="25745" y="2950"/>
                  </a:lnTo>
                  <a:lnTo>
                    <a:pt x="26067" y="2950"/>
                  </a:lnTo>
                  <a:lnTo>
                    <a:pt x="26335" y="2789"/>
                  </a:lnTo>
                  <a:lnTo>
                    <a:pt x="26550" y="2521"/>
                  </a:lnTo>
                  <a:lnTo>
                    <a:pt x="26711" y="2253"/>
                  </a:lnTo>
                  <a:lnTo>
                    <a:pt x="26872" y="1931"/>
                  </a:lnTo>
                  <a:lnTo>
                    <a:pt x="27032" y="1609"/>
                  </a:lnTo>
                  <a:lnTo>
                    <a:pt x="27247" y="1395"/>
                  </a:lnTo>
                  <a:lnTo>
                    <a:pt x="27462" y="1180"/>
                  </a:lnTo>
                  <a:lnTo>
                    <a:pt x="27569" y="1127"/>
                  </a:lnTo>
                  <a:lnTo>
                    <a:pt x="27891" y="1127"/>
                  </a:lnTo>
                  <a:lnTo>
                    <a:pt x="28052" y="1180"/>
                  </a:lnTo>
                  <a:lnTo>
                    <a:pt x="28266" y="1395"/>
                  </a:lnTo>
                  <a:lnTo>
                    <a:pt x="28481" y="1609"/>
                  </a:lnTo>
                  <a:lnTo>
                    <a:pt x="28641" y="1931"/>
                  </a:lnTo>
                  <a:lnTo>
                    <a:pt x="28802" y="2575"/>
                  </a:lnTo>
                  <a:lnTo>
                    <a:pt x="29017" y="3165"/>
                  </a:lnTo>
                  <a:lnTo>
                    <a:pt x="29178" y="3326"/>
                  </a:lnTo>
                  <a:lnTo>
                    <a:pt x="29339" y="3487"/>
                  </a:lnTo>
                  <a:lnTo>
                    <a:pt x="29553" y="3594"/>
                  </a:lnTo>
                  <a:lnTo>
                    <a:pt x="29929" y="3594"/>
                  </a:lnTo>
                  <a:lnTo>
                    <a:pt x="30090" y="3487"/>
                  </a:lnTo>
                  <a:lnTo>
                    <a:pt x="30251" y="3326"/>
                  </a:lnTo>
                  <a:lnTo>
                    <a:pt x="30304" y="3111"/>
                  </a:lnTo>
                  <a:lnTo>
                    <a:pt x="30304" y="2897"/>
                  </a:lnTo>
                  <a:lnTo>
                    <a:pt x="30304" y="2628"/>
                  </a:lnTo>
                  <a:lnTo>
                    <a:pt x="30197" y="2092"/>
                  </a:lnTo>
                  <a:lnTo>
                    <a:pt x="30197" y="1824"/>
                  </a:lnTo>
                  <a:lnTo>
                    <a:pt x="30197" y="1556"/>
                  </a:lnTo>
                  <a:lnTo>
                    <a:pt x="30304" y="1395"/>
                  </a:lnTo>
                  <a:lnTo>
                    <a:pt x="30358" y="1288"/>
                  </a:lnTo>
                  <a:lnTo>
                    <a:pt x="30626" y="1073"/>
                  </a:lnTo>
                  <a:lnTo>
                    <a:pt x="30948" y="966"/>
                  </a:lnTo>
                  <a:lnTo>
                    <a:pt x="31699" y="966"/>
                  </a:lnTo>
                  <a:lnTo>
                    <a:pt x="32074" y="1073"/>
                  </a:lnTo>
                  <a:lnTo>
                    <a:pt x="32932" y="1502"/>
                  </a:lnTo>
                  <a:lnTo>
                    <a:pt x="33415" y="1663"/>
                  </a:lnTo>
                  <a:lnTo>
                    <a:pt x="33629" y="1717"/>
                  </a:lnTo>
                  <a:lnTo>
                    <a:pt x="34059" y="1717"/>
                  </a:lnTo>
                  <a:lnTo>
                    <a:pt x="34434" y="1556"/>
                  </a:lnTo>
                  <a:lnTo>
                    <a:pt x="34756" y="1449"/>
                  </a:lnTo>
                  <a:lnTo>
                    <a:pt x="35078" y="1234"/>
                  </a:lnTo>
                  <a:lnTo>
                    <a:pt x="35399" y="1019"/>
                  </a:lnTo>
                  <a:lnTo>
                    <a:pt x="35882" y="751"/>
                  </a:lnTo>
                  <a:lnTo>
                    <a:pt x="36365" y="537"/>
                  </a:lnTo>
                  <a:lnTo>
                    <a:pt x="36901" y="429"/>
                  </a:lnTo>
                  <a:lnTo>
                    <a:pt x="37438" y="322"/>
                  </a:lnTo>
                  <a:lnTo>
                    <a:pt x="38564" y="215"/>
                  </a:lnTo>
                  <a:lnTo>
                    <a:pt x="39690" y="161"/>
                  </a:lnTo>
                  <a:lnTo>
                    <a:pt x="41996" y="54"/>
                  </a:lnTo>
                  <a:lnTo>
                    <a:pt x="44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g137aa9371db_1_75"/>
            <p:cNvSpPr/>
            <p:nvPr/>
          </p:nvSpPr>
          <p:spPr>
            <a:xfrm>
              <a:off x="2922946" y="38005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g137aa9371db_1_75"/>
            <p:cNvSpPr/>
            <p:nvPr/>
          </p:nvSpPr>
          <p:spPr>
            <a:xfrm>
              <a:off x="2922946" y="38005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g137aa9371db_1_75"/>
            <p:cNvSpPr/>
            <p:nvPr/>
          </p:nvSpPr>
          <p:spPr>
            <a:xfrm>
              <a:off x="2922946" y="3800578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g137aa9371db_1_75"/>
            <p:cNvSpPr/>
            <p:nvPr/>
          </p:nvSpPr>
          <p:spPr>
            <a:xfrm>
              <a:off x="2309314" y="3470325"/>
              <a:ext cx="432546" cy="215210"/>
            </a:xfrm>
            <a:custGeom>
              <a:avLst/>
              <a:gdLst/>
              <a:ahLst/>
              <a:cxnLst/>
              <a:rect l="l" t="t" r="r" b="b"/>
              <a:pathLst>
                <a:path w="21777" h="10835" extrusionOk="0">
                  <a:moveTo>
                    <a:pt x="21777" y="1"/>
                  </a:moveTo>
                  <a:lnTo>
                    <a:pt x="21401" y="54"/>
                  </a:lnTo>
                  <a:lnTo>
                    <a:pt x="21026" y="162"/>
                  </a:lnTo>
                  <a:lnTo>
                    <a:pt x="20436" y="430"/>
                  </a:lnTo>
                  <a:lnTo>
                    <a:pt x="19792" y="752"/>
                  </a:lnTo>
                  <a:lnTo>
                    <a:pt x="19202" y="1073"/>
                  </a:lnTo>
                  <a:lnTo>
                    <a:pt x="18666" y="1449"/>
                  </a:lnTo>
                  <a:lnTo>
                    <a:pt x="17164" y="2522"/>
                  </a:lnTo>
                  <a:lnTo>
                    <a:pt x="16306" y="3112"/>
                  </a:lnTo>
                  <a:lnTo>
                    <a:pt x="15394" y="3701"/>
                  </a:lnTo>
                  <a:lnTo>
                    <a:pt x="14911" y="4023"/>
                  </a:lnTo>
                  <a:lnTo>
                    <a:pt x="14375" y="4238"/>
                  </a:lnTo>
                  <a:lnTo>
                    <a:pt x="13839" y="4452"/>
                  </a:lnTo>
                  <a:lnTo>
                    <a:pt x="13249" y="4613"/>
                  </a:lnTo>
                  <a:lnTo>
                    <a:pt x="12015" y="4774"/>
                  </a:lnTo>
                  <a:lnTo>
                    <a:pt x="10781" y="4774"/>
                  </a:lnTo>
                  <a:lnTo>
                    <a:pt x="10138" y="4828"/>
                  </a:lnTo>
                  <a:lnTo>
                    <a:pt x="9494" y="4881"/>
                  </a:lnTo>
                  <a:lnTo>
                    <a:pt x="8851" y="5042"/>
                  </a:lnTo>
                  <a:lnTo>
                    <a:pt x="8261" y="5257"/>
                  </a:lnTo>
                  <a:lnTo>
                    <a:pt x="7134" y="5686"/>
                  </a:lnTo>
                  <a:lnTo>
                    <a:pt x="6062" y="6222"/>
                  </a:lnTo>
                  <a:lnTo>
                    <a:pt x="4345" y="7188"/>
                  </a:lnTo>
                  <a:lnTo>
                    <a:pt x="2629" y="8260"/>
                  </a:lnTo>
                  <a:lnTo>
                    <a:pt x="2093" y="8689"/>
                  </a:lnTo>
                  <a:lnTo>
                    <a:pt x="1556" y="9119"/>
                  </a:lnTo>
                  <a:lnTo>
                    <a:pt x="1074" y="9548"/>
                  </a:lnTo>
                  <a:lnTo>
                    <a:pt x="591" y="10030"/>
                  </a:lnTo>
                  <a:lnTo>
                    <a:pt x="108" y="10620"/>
                  </a:lnTo>
                  <a:lnTo>
                    <a:pt x="1" y="10781"/>
                  </a:lnTo>
                  <a:lnTo>
                    <a:pt x="1" y="10835"/>
                  </a:lnTo>
                  <a:lnTo>
                    <a:pt x="162" y="10674"/>
                  </a:lnTo>
                  <a:lnTo>
                    <a:pt x="645" y="10138"/>
                  </a:lnTo>
                  <a:lnTo>
                    <a:pt x="1127" y="9655"/>
                  </a:lnTo>
                  <a:lnTo>
                    <a:pt x="1664" y="9226"/>
                  </a:lnTo>
                  <a:lnTo>
                    <a:pt x="2146" y="8797"/>
                  </a:lnTo>
                  <a:lnTo>
                    <a:pt x="2736" y="8421"/>
                  </a:lnTo>
                  <a:lnTo>
                    <a:pt x="3487" y="7939"/>
                  </a:lnTo>
                  <a:lnTo>
                    <a:pt x="4292" y="7456"/>
                  </a:lnTo>
                  <a:lnTo>
                    <a:pt x="6169" y="6437"/>
                  </a:lnTo>
                  <a:lnTo>
                    <a:pt x="7188" y="5901"/>
                  </a:lnTo>
                  <a:lnTo>
                    <a:pt x="7724" y="5686"/>
                  </a:lnTo>
                  <a:lnTo>
                    <a:pt x="8314" y="5471"/>
                  </a:lnTo>
                  <a:lnTo>
                    <a:pt x="8904" y="5257"/>
                  </a:lnTo>
                  <a:lnTo>
                    <a:pt x="9494" y="5150"/>
                  </a:lnTo>
                  <a:lnTo>
                    <a:pt x="10084" y="5042"/>
                  </a:lnTo>
                  <a:lnTo>
                    <a:pt x="10728" y="4989"/>
                  </a:lnTo>
                  <a:lnTo>
                    <a:pt x="12015" y="4989"/>
                  </a:lnTo>
                  <a:lnTo>
                    <a:pt x="12659" y="4935"/>
                  </a:lnTo>
                  <a:lnTo>
                    <a:pt x="13302" y="4828"/>
                  </a:lnTo>
                  <a:lnTo>
                    <a:pt x="13892" y="4667"/>
                  </a:lnTo>
                  <a:lnTo>
                    <a:pt x="14429" y="4452"/>
                  </a:lnTo>
                  <a:lnTo>
                    <a:pt x="14965" y="4184"/>
                  </a:lnTo>
                  <a:lnTo>
                    <a:pt x="15501" y="3916"/>
                  </a:lnTo>
                  <a:lnTo>
                    <a:pt x="16413" y="3272"/>
                  </a:lnTo>
                  <a:lnTo>
                    <a:pt x="17271" y="2682"/>
                  </a:lnTo>
                  <a:lnTo>
                    <a:pt x="18773" y="1556"/>
                  </a:lnTo>
                  <a:lnTo>
                    <a:pt x="19309" y="1181"/>
                  </a:lnTo>
                  <a:lnTo>
                    <a:pt x="19846" y="859"/>
                  </a:lnTo>
                  <a:lnTo>
                    <a:pt x="20436" y="537"/>
                  </a:lnTo>
                  <a:lnTo>
                    <a:pt x="21079" y="269"/>
                  </a:lnTo>
                  <a:lnTo>
                    <a:pt x="217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g137aa9371db_1_75"/>
            <p:cNvSpPr/>
            <p:nvPr/>
          </p:nvSpPr>
          <p:spPr>
            <a:xfrm>
              <a:off x="2347669" y="3473522"/>
              <a:ext cx="174730" cy="70333"/>
            </a:xfrm>
            <a:custGeom>
              <a:avLst/>
              <a:gdLst/>
              <a:ahLst/>
              <a:cxnLst/>
              <a:rect l="l" t="t" r="r" b="b"/>
              <a:pathLst>
                <a:path w="8797" h="3541" extrusionOk="0">
                  <a:moveTo>
                    <a:pt x="1" y="1"/>
                  </a:moveTo>
                  <a:lnTo>
                    <a:pt x="591" y="483"/>
                  </a:lnTo>
                  <a:lnTo>
                    <a:pt x="1181" y="805"/>
                  </a:lnTo>
                  <a:lnTo>
                    <a:pt x="1878" y="1234"/>
                  </a:lnTo>
                  <a:lnTo>
                    <a:pt x="2629" y="1663"/>
                  </a:lnTo>
                  <a:lnTo>
                    <a:pt x="3380" y="1985"/>
                  </a:lnTo>
                  <a:lnTo>
                    <a:pt x="4184" y="2307"/>
                  </a:lnTo>
                  <a:lnTo>
                    <a:pt x="4989" y="2629"/>
                  </a:lnTo>
                  <a:lnTo>
                    <a:pt x="5793" y="2897"/>
                  </a:lnTo>
                  <a:lnTo>
                    <a:pt x="6598" y="3111"/>
                  </a:lnTo>
                  <a:lnTo>
                    <a:pt x="7402" y="3326"/>
                  </a:lnTo>
                  <a:lnTo>
                    <a:pt x="8100" y="3487"/>
                  </a:lnTo>
                  <a:lnTo>
                    <a:pt x="8797" y="3540"/>
                  </a:lnTo>
                  <a:lnTo>
                    <a:pt x="8100" y="3326"/>
                  </a:lnTo>
                  <a:lnTo>
                    <a:pt x="7456" y="3165"/>
                  </a:lnTo>
                  <a:lnTo>
                    <a:pt x="5847" y="2682"/>
                  </a:lnTo>
                  <a:lnTo>
                    <a:pt x="4292" y="2092"/>
                  </a:lnTo>
                  <a:lnTo>
                    <a:pt x="2736" y="1449"/>
                  </a:lnTo>
                  <a:lnTo>
                    <a:pt x="1234" y="698"/>
                  </a:lnTo>
                  <a:lnTo>
                    <a:pt x="644" y="3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g137aa9371db_1_75"/>
            <p:cNvSpPr/>
            <p:nvPr/>
          </p:nvSpPr>
          <p:spPr>
            <a:xfrm>
              <a:off x="2664078" y="3163509"/>
              <a:ext cx="220533" cy="112958"/>
            </a:xfrm>
            <a:custGeom>
              <a:avLst/>
              <a:gdLst/>
              <a:ahLst/>
              <a:cxnLst/>
              <a:rect l="l" t="t" r="r" b="b"/>
              <a:pathLst>
                <a:path w="11103" h="5687" extrusionOk="0">
                  <a:moveTo>
                    <a:pt x="11103" y="1"/>
                  </a:moveTo>
                  <a:lnTo>
                    <a:pt x="5685" y="1717"/>
                  </a:lnTo>
                  <a:lnTo>
                    <a:pt x="1877" y="2951"/>
                  </a:lnTo>
                  <a:lnTo>
                    <a:pt x="0" y="3594"/>
                  </a:lnTo>
                  <a:lnTo>
                    <a:pt x="858" y="5686"/>
                  </a:lnTo>
                  <a:lnTo>
                    <a:pt x="11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g137aa9371db_1_75"/>
            <p:cNvSpPr/>
            <p:nvPr/>
          </p:nvSpPr>
          <p:spPr>
            <a:xfrm>
              <a:off x="2570327" y="3212529"/>
              <a:ext cx="143844" cy="71386"/>
            </a:xfrm>
            <a:custGeom>
              <a:avLst/>
              <a:gdLst/>
              <a:ahLst/>
              <a:cxnLst/>
              <a:rect l="l" t="t" r="r" b="b"/>
              <a:pathLst>
                <a:path w="7242" h="3594" extrusionOk="0">
                  <a:moveTo>
                    <a:pt x="3272" y="0"/>
                  </a:moveTo>
                  <a:lnTo>
                    <a:pt x="2897" y="54"/>
                  </a:lnTo>
                  <a:lnTo>
                    <a:pt x="2521" y="161"/>
                  </a:lnTo>
                  <a:lnTo>
                    <a:pt x="2199" y="268"/>
                  </a:lnTo>
                  <a:lnTo>
                    <a:pt x="1878" y="429"/>
                  </a:lnTo>
                  <a:lnTo>
                    <a:pt x="1609" y="590"/>
                  </a:lnTo>
                  <a:lnTo>
                    <a:pt x="1341" y="805"/>
                  </a:lnTo>
                  <a:lnTo>
                    <a:pt x="1073" y="1073"/>
                  </a:lnTo>
                  <a:lnTo>
                    <a:pt x="805" y="1287"/>
                  </a:lnTo>
                  <a:lnTo>
                    <a:pt x="644" y="1609"/>
                  </a:lnTo>
                  <a:lnTo>
                    <a:pt x="429" y="1877"/>
                  </a:lnTo>
                  <a:lnTo>
                    <a:pt x="269" y="2199"/>
                  </a:lnTo>
                  <a:lnTo>
                    <a:pt x="161" y="2521"/>
                  </a:lnTo>
                  <a:lnTo>
                    <a:pt x="54" y="2896"/>
                  </a:lnTo>
                  <a:lnTo>
                    <a:pt x="0" y="3218"/>
                  </a:lnTo>
                  <a:lnTo>
                    <a:pt x="0" y="3594"/>
                  </a:lnTo>
                  <a:lnTo>
                    <a:pt x="7241" y="3594"/>
                  </a:lnTo>
                  <a:lnTo>
                    <a:pt x="7241" y="3218"/>
                  </a:lnTo>
                  <a:lnTo>
                    <a:pt x="7187" y="2896"/>
                  </a:lnTo>
                  <a:lnTo>
                    <a:pt x="7080" y="2521"/>
                  </a:lnTo>
                  <a:lnTo>
                    <a:pt x="6973" y="2199"/>
                  </a:lnTo>
                  <a:lnTo>
                    <a:pt x="6812" y="1877"/>
                  </a:lnTo>
                  <a:lnTo>
                    <a:pt x="6597" y="1609"/>
                  </a:lnTo>
                  <a:lnTo>
                    <a:pt x="6437" y="1287"/>
                  </a:lnTo>
                  <a:lnTo>
                    <a:pt x="6168" y="1073"/>
                  </a:lnTo>
                  <a:lnTo>
                    <a:pt x="5900" y="805"/>
                  </a:lnTo>
                  <a:lnTo>
                    <a:pt x="5632" y="590"/>
                  </a:lnTo>
                  <a:lnTo>
                    <a:pt x="5364" y="429"/>
                  </a:lnTo>
                  <a:lnTo>
                    <a:pt x="5042" y="268"/>
                  </a:lnTo>
                  <a:lnTo>
                    <a:pt x="4720" y="161"/>
                  </a:lnTo>
                  <a:lnTo>
                    <a:pt x="4345" y="54"/>
                  </a:lnTo>
                  <a:lnTo>
                    <a:pt x="39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g137aa9371db_1_75"/>
            <p:cNvSpPr/>
            <p:nvPr/>
          </p:nvSpPr>
          <p:spPr>
            <a:xfrm>
              <a:off x="1917288" y="2856712"/>
              <a:ext cx="5343" cy="1031241"/>
            </a:xfrm>
            <a:custGeom>
              <a:avLst/>
              <a:gdLst/>
              <a:ahLst/>
              <a:cxnLst/>
              <a:rect l="l" t="t" r="r" b="b"/>
              <a:pathLst>
                <a:path w="269" h="51919" extrusionOk="0">
                  <a:moveTo>
                    <a:pt x="108" y="0"/>
                  </a:moveTo>
                  <a:lnTo>
                    <a:pt x="54" y="2038"/>
                  </a:lnTo>
                  <a:lnTo>
                    <a:pt x="54" y="7563"/>
                  </a:lnTo>
                  <a:lnTo>
                    <a:pt x="1" y="25959"/>
                  </a:lnTo>
                  <a:lnTo>
                    <a:pt x="54" y="44302"/>
                  </a:lnTo>
                  <a:lnTo>
                    <a:pt x="54" y="49880"/>
                  </a:lnTo>
                  <a:lnTo>
                    <a:pt x="108" y="51918"/>
                  </a:lnTo>
                  <a:lnTo>
                    <a:pt x="161" y="49880"/>
                  </a:lnTo>
                  <a:lnTo>
                    <a:pt x="215" y="44302"/>
                  </a:lnTo>
                  <a:lnTo>
                    <a:pt x="269" y="25959"/>
                  </a:lnTo>
                  <a:lnTo>
                    <a:pt x="215" y="7563"/>
                  </a:lnTo>
                  <a:lnTo>
                    <a:pt x="161" y="203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g137aa9371db_1_75"/>
            <p:cNvSpPr/>
            <p:nvPr/>
          </p:nvSpPr>
          <p:spPr>
            <a:xfrm>
              <a:off x="3041188" y="2856712"/>
              <a:ext cx="5343" cy="1031241"/>
            </a:xfrm>
            <a:custGeom>
              <a:avLst/>
              <a:gdLst/>
              <a:ahLst/>
              <a:cxnLst/>
              <a:rect l="l" t="t" r="r" b="b"/>
              <a:pathLst>
                <a:path w="269" h="51919" extrusionOk="0">
                  <a:moveTo>
                    <a:pt x="108" y="0"/>
                  </a:moveTo>
                  <a:lnTo>
                    <a:pt x="54" y="2038"/>
                  </a:lnTo>
                  <a:lnTo>
                    <a:pt x="54" y="7563"/>
                  </a:lnTo>
                  <a:lnTo>
                    <a:pt x="1" y="25959"/>
                  </a:lnTo>
                  <a:lnTo>
                    <a:pt x="54" y="44302"/>
                  </a:lnTo>
                  <a:lnTo>
                    <a:pt x="54" y="49880"/>
                  </a:lnTo>
                  <a:lnTo>
                    <a:pt x="108" y="51918"/>
                  </a:lnTo>
                  <a:lnTo>
                    <a:pt x="162" y="49880"/>
                  </a:lnTo>
                  <a:lnTo>
                    <a:pt x="215" y="44302"/>
                  </a:lnTo>
                  <a:lnTo>
                    <a:pt x="269" y="25959"/>
                  </a:lnTo>
                  <a:lnTo>
                    <a:pt x="215" y="7563"/>
                  </a:lnTo>
                  <a:lnTo>
                    <a:pt x="162" y="203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g137aa9371db_1_75"/>
            <p:cNvSpPr/>
            <p:nvPr/>
          </p:nvSpPr>
          <p:spPr>
            <a:xfrm>
              <a:off x="1861892" y="2973901"/>
              <a:ext cx="21332" cy="22385"/>
            </a:xfrm>
            <a:custGeom>
              <a:avLst/>
              <a:gdLst/>
              <a:ahLst/>
              <a:cxnLst/>
              <a:rect l="l" t="t" r="r" b="b"/>
              <a:pathLst>
                <a:path w="1074" h="1127" extrusionOk="0">
                  <a:moveTo>
                    <a:pt x="537" y="0"/>
                  </a:moveTo>
                  <a:lnTo>
                    <a:pt x="322" y="54"/>
                  </a:lnTo>
                  <a:lnTo>
                    <a:pt x="161" y="161"/>
                  </a:lnTo>
                  <a:lnTo>
                    <a:pt x="1" y="375"/>
                  </a:lnTo>
                  <a:lnTo>
                    <a:pt x="1" y="590"/>
                  </a:lnTo>
                  <a:lnTo>
                    <a:pt x="1" y="805"/>
                  </a:lnTo>
                  <a:lnTo>
                    <a:pt x="161" y="965"/>
                  </a:lnTo>
                  <a:lnTo>
                    <a:pt x="322" y="1073"/>
                  </a:lnTo>
                  <a:lnTo>
                    <a:pt x="537" y="1126"/>
                  </a:lnTo>
                  <a:lnTo>
                    <a:pt x="751" y="1073"/>
                  </a:lnTo>
                  <a:lnTo>
                    <a:pt x="912" y="965"/>
                  </a:lnTo>
                  <a:lnTo>
                    <a:pt x="1020" y="805"/>
                  </a:lnTo>
                  <a:lnTo>
                    <a:pt x="1073" y="590"/>
                  </a:lnTo>
                  <a:lnTo>
                    <a:pt x="1020" y="375"/>
                  </a:lnTo>
                  <a:lnTo>
                    <a:pt x="912" y="161"/>
                  </a:lnTo>
                  <a:lnTo>
                    <a:pt x="751" y="5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g137aa9371db_1_75"/>
            <p:cNvSpPr/>
            <p:nvPr/>
          </p:nvSpPr>
          <p:spPr>
            <a:xfrm>
              <a:off x="1861892" y="3180570"/>
              <a:ext cx="21332" cy="22385"/>
            </a:xfrm>
            <a:custGeom>
              <a:avLst/>
              <a:gdLst/>
              <a:ahLst/>
              <a:cxnLst/>
              <a:rect l="l" t="t" r="r" b="b"/>
              <a:pathLst>
                <a:path w="1074" h="1127" extrusionOk="0">
                  <a:moveTo>
                    <a:pt x="537" y="0"/>
                  </a:moveTo>
                  <a:lnTo>
                    <a:pt x="322" y="54"/>
                  </a:lnTo>
                  <a:lnTo>
                    <a:pt x="161" y="215"/>
                  </a:lnTo>
                  <a:lnTo>
                    <a:pt x="1" y="376"/>
                  </a:lnTo>
                  <a:lnTo>
                    <a:pt x="1" y="590"/>
                  </a:lnTo>
                  <a:lnTo>
                    <a:pt x="1" y="805"/>
                  </a:lnTo>
                  <a:lnTo>
                    <a:pt x="161" y="966"/>
                  </a:lnTo>
                  <a:lnTo>
                    <a:pt x="322" y="1073"/>
                  </a:lnTo>
                  <a:lnTo>
                    <a:pt x="537" y="1126"/>
                  </a:lnTo>
                  <a:lnTo>
                    <a:pt x="751" y="1073"/>
                  </a:lnTo>
                  <a:lnTo>
                    <a:pt x="912" y="966"/>
                  </a:lnTo>
                  <a:lnTo>
                    <a:pt x="1020" y="805"/>
                  </a:lnTo>
                  <a:lnTo>
                    <a:pt x="1073" y="590"/>
                  </a:lnTo>
                  <a:lnTo>
                    <a:pt x="1020" y="376"/>
                  </a:lnTo>
                  <a:lnTo>
                    <a:pt x="912" y="215"/>
                  </a:lnTo>
                  <a:lnTo>
                    <a:pt x="751" y="5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g137aa9371db_1_75"/>
            <p:cNvSpPr/>
            <p:nvPr/>
          </p:nvSpPr>
          <p:spPr>
            <a:xfrm>
              <a:off x="1861892" y="3388292"/>
              <a:ext cx="21332" cy="22405"/>
            </a:xfrm>
            <a:custGeom>
              <a:avLst/>
              <a:gdLst/>
              <a:ahLst/>
              <a:cxnLst/>
              <a:rect l="l" t="t" r="r" b="b"/>
              <a:pathLst>
                <a:path w="1074" h="1128" extrusionOk="0">
                  <a:moveTo>
                    <a:pt x="537" y="1"/>
                  </a:moveTo>
                  <a:lnTo>
                    <a:pt x="322" y="54"/>
                  </a:lnTo>
                  <a:lnTo>
                    <a:pt x="161" y="162"/>
                  </a:lnTo>
                  <a:lnTo>
                    <a:pt x="1" y="323"/>
                  </a:lnTo>
                  <a:lnTo>
                    <a:pt x="1" y="537"/>
                  </a:lnTo>
                  <a:lnTo>
                    <a:pt x="1" y="752"/>
                  </a:lnTo>
                  <a:lnTo>
                    <a:pt x="161" y="966"/>
                  </a:lnTo>
                  <a:lnTo>
                    <a:pt x="322" y="1074"/>
                  </a:lnTo>
                  <a:lnTo>
                    <a:pt x="537" y="1127"/>
                  </a:lnTo>
                  <a:lnTo>
                    <a:pt x="751" y="1074"/>
                  </a:lnTo>
                  <a:lnTo>
                    <a:pt x="912" y="966"/>
                  </a:lnTo>
                  <a:lnTo>
                    <a:pt x="1020" y="752"/>
                  </a:lnTo>
                  <a:lnTo>
                    <a:pt x="1073" y="537"/>
                  </a:lnTo>
                  <a:lnTo>
                    <a:pt x="1020" y="323"/>
                  </a:lnTo>
                  <a:lnTo>
                    <a:pt x="912" y="162"/>
                  </a:lnTo>
                  <a:lnTo>
                    <a:pt x="751" y="54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g137aa9371db_1_75"/>
            <p:cNvSpPr/>
            <p:nvPr/>
          </p:nvSpPr>
          <p:spPr>
            <a:xfrm>
              <a:off x="1861892" y="3594962"/>
              <a:ext cx="21332" cy="22405"/>
            </a:xfrm>
            <a:custGeom>
              <a:avLst/>
              <a:gdLst/>
              <a:ahLst/>
              <a:cxnLst/>
              <a:rect l="l" t="t" r="r" b="b"/>
              <a:pathLst>
                <a:path w="1074" h="1128" extrusionOk="0">
                  <a:moveTo>
                    <a:pt x="537" y="1"/>
                  </a:moveTo>
                  <a:lnTo>
                    <a:pt x="322" y="55"/>
                  </a:lnTo>
                  <a:lnTo>
                    <a:pt x="161" y="162"/>
                  </a:lnTo>
                  <a:lnTo>
                    <a:pt x="1" y="323"/>
                  </a:lnTo>
                  <a:lnTo>
                    <a:pt x="1" y="591"/>
                  </a:lnTo>
                  <a:lnTo>
                    <a:pt x="1" y="805"/>
                  </a:lnTo>
                  <a:lnTo>
                    <a:pt x="161" y="966"/>
                  </a:lnTo>
                  <a:lnTo>
                    <a:pt x="322" y="1074"/>
                  </a:lnTo>
                  <a:lnTo>
                    <a:pt x="537" y="1127"/>
                  </a:lnTo>
                  <a:lnTo>
                    <a:pt x="751" y="1074"/>
                  </a:lnTo>
                  <a:lnTo>
                    <a:pt x="912" y="966"/>
                  </a:lnTo>
                  <a:lnTo>
                    <a:pt x="1020" y="805"/>
                  </a:lnTo>
                  <a:lnTo>
                    <a:pt x="1073" y="591"/>
                  </a:lnTo>
                  <a:lnTo>
                    <a:pt x="1020" y="323"/>
                  </a:lnTo>
                  <a:lnTo>
                    <a:pt x="912" y="162"/>
                  </a:lnTo>
                  <a:lnTo>
                    <a:pt x="751" y="55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g137aa9371db_1_75"/>
            <p:cNvSpPr/>
            <p:nvPr/>
          </p:nvSpPr>
          <p:spPr>
            <a:xfrm>
              <a:off x="1861892" y="3801651"/>
              <a:ext cx="21332" cy="22385"/>
            </a:xfrm>
            <a:custGeom>
              <a:avLst/>
              <a:gdLst/>
              <a:ahLst/>
              <a:cxnLst/>
              <a:rect l="l" t="t" r="r" b="b"/>
              <a:pathLst>
                <a:path w="1074" h="1127" extrusionOk="0">
                  <a:moveTo>
                    <a:pt x="537" y="0"/>
                  </a:moveTo>
                  <a:lnTo>
                    <a:pt x="322" y="54"/>
                  </a:lnTo>
                  <a:lnTo>
                    <a:pt x="161" y="161"/>
                  </a:lnTo>
                  <a:lnTo>
                    <a:pt x="1" y="375"/>
                  </a:lnTo>
                  <a:lnTo>
                    <a:pt x="1" y="590"/>
                  </a:lnTo>
                  <a:lnTo>
                    <a:pt x="1" y="805"/>
                  </a:lnTo>
                  <a:lnTo>
                    <a:pt x="161" y="965"/>
                  </a:lnTo>
                  <a:lnTo>
                    <a:pt x="322" y="1073"/>
                  </a:lnTo>
                  <a:lnTo>
                    <a:pt x="537" y="1126"/>
                  </a:lnTo>
                  <a:lnTo>
                    <a:pt x="751" y="1073"/>
                  </a:lnTo>
                  <a:lnTo>
                    <a:pt x="912" y="965"/>
                  </a:lnTo>
                  <a:lnTo>
                    <a:pt x="1020" y="805"/>
                  </a:lnTo>
                  <a:lnTo>
                    <a:pt x="1073" y="590"/>
                  </a:lnTo>
                  <a:lnTo>
                    <a:pt x="1020" y="375"/>
                  </a:lnTo>
                  <a:lnTo>
                    <a:pt x="912" y="161"/>
                  </a:lnTo>
                  <a:lnTo>
                    <a:pt x="751" y="54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g137aa9371db_1_75"/>
            <p:cNvSpPr/>
            <p:nvPr/>
          </p:nvSpPr>
          <p:spPr>
            <a:xfrm>
              <a:off x="3090189" y="2973901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591" y="0"/>
                  </a:moveTo>
                  <a:lnTo>
                    <a:pt x="376" y="54"/>
                  </a:lnTo>
                  <a:lnTo>
                    <a:pt x="162" y="161"/>
                  </a:lnTo>
                  <a:lnTo>
                    <a:pt x="55" y="375"/>
                  </a:lnTo>
                  <a:lnTo>
                    <a:pt x="1" y="590"/>
                  </a:lnTo>
                  <a:lnTo>
                    <a:pt x="55" y="805"/>
                  </a:lnTo>
                  <a:lnTo>
                    <a:pt x="162" y="965"/>
                  </a:lnTo>
                  <a:lnTo>
                    <a:pt x="376" y="1073"/>
                  </a:lnTo>
                  <a:lnTo>
                    <a:pt x="591" y="1126"/>
                  </a:lnTo>
                  <a:lnTo>
                    <a:pt x="805" y="1073"/>
                  </a:lnTo>
                  <a:lnTo>
                    <a:pt x="966" y="965"/>
                  </a:lnTo>
                  <a:lnTo>
                    <a:pt x="1074" y="805"/>
                  </a:lnTo>
                  <a:lnTo>
                    <a:pt x="1127" y="590"/>
                  </a:lnTo>
                  <a:lnTo>
                    <a:pt x="1074" y="375"/>
                  </a:lnTo>
                  <a:lnTo>
                    <a:pt x="966" y="161"/>
                  </a:lnTo>
                  <a:lnTo>
                    <a:pt x="805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g137aa9371db_1_75"/>
            <p:cNvSpPr/>
            <p:nvPr/>
          </p:nvSpPr>
          <p:spPr>
            <a:xfrm>
              <a:off x="3090189" y="3180570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591" y="0"/>
                  </a:moveTo>
                  <a:lnTo>
                    <a:pt x="376" y="54"/>
                  </a:lnTo>
                  <a:lnTo>
                    <a:pt x="162" y="215"/>
                  </a:lnTo>
                  <a:lnTo>
                    <a:pt x="55" y="376"/>
                  </a:lnTo>
                  <a:lnTo>
                    <a:pt x="1" y="590"/>
                  </a:lnTo>
                  <a:lnTo>
                    <a:pt x="55" y="805"/>
                  </a:lnTo>
                  <a:lnTo>
                    <a:pt x="162" y="966"/>
                  </a:lnTo>
                  <a:lnTo>
                    <a:pt x="376" y="1073"/>
                  </a:lnTo>
                  <a:lnTo>
                    <a:pt x="591" y="1126"/>
                  </a:lnTo>
                  <a:lnTo>
                    <a:pt x="805" y="1073"/>
                  </a:lnTo>
                  <a:lnTo>
                    <a:pt x="966" y="966"/>
                  </a:lnTo>
                  <a:lnTo>
                    <a:pt x="1074" y="805"/>
                  </a:lnTo>
                  <a:lnTo>
                    <a:pt x="1127" y="590"/>
                  </a:lnTo>
                  <a:lnTo>
                    <a:pt x="1074" y="376"/>
                  </a:lnTo>
                  <a:lnTo>
                    <a:pt x="966" y="215"/>
                  </a:lnTo>
                  <a:lnTo>
                    <a:pt x="805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g137aa9371db_1_75"/>
            <p:cNvSpPr/>
            <p:nvPr/>
          </p:nvSpPr>
          <p:spPr>
            <a:xfrm>
              <a:off x="3090189" y="3388292"/>
              <a:ext cx="22405" cy="2240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91" y="1"/>
                  </a:moveTo>
                  <a:lnTo>
                    <a:pt x="376" y="54"/>
                  </a:lnTo>
                  <a:lnTo>
                    <a:pt x="162" y="162"/>
                  </a:lnTo>
                  <a:lnTo>
                    <a:pt x="55" y="323"/>
                  </a:lnTo>
                  <a:lnTo>
                    <a:pt x="1" y="537"/>
                  </a:lnTo>
                  <a:lnTo>
                    <a:pt x="55" y="752"/>
                  </a:lnTo>
                  <a:lnTo>
                    <a:pt x="162" y="966"/>
                  </a:lnTo>
                  <a:lnTo>
                    <a:pt x="376" y="1074"/>
                  </a:lnTo>
                  <a:lnTo>
                    <a:pt x="591" y="1127"/>
                  </a:lnTo>
                  <a:lnTo>
                    <a:pt x="805" y="1074"/>
                  </a:lnTo>
                  <a:lnTo>
                    <a:pt x="966" y="966"/>
                  </a:lnTo>
                  <a:lnTo>
                    <a:pt x="1074" y="752"/>
                  </a:lnTo>
                  <a:lnTo>
                    <a:pt x="1127" y="537"/>
                  </a:lnTo>
                  <a:lnTo>
                    <a:pt x="1074" y="323"/>
                  </a:lnTo>
                  <a:lnTo>
                    <a:pt x="966" y="162"/>
                  </a:lnTo>
                  <a:lnTo>
                    <a:pt x="805" y="54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g137aa9371db_1_75"/>
            <p:cNvSpPr/>
            <p:nvPr/>
          </p:nvSpPr>
          <p:spPr>
            <a:xfrm>
              <a:off x="3090189" y="3594962"/>
              <a:ext cx="22405" cy="22405"/>
            </a:xfrm>
            <a:custGeom>
              <a:avLst/>
              <a:gdLst/>
              <a:ahLst/>
              <a:cxnLst/>
              <a:rect l="l" t="t" r="r" b="b"/>
              <a:pathLst>
                <a:path w="1128" h="1128" extrusionOk="0">
                  <a:moveTo>
                    <a:pt x="591" y="1"/>
                  </a:moveTo>
                  <a:lnTo>
                    <a:pt x="376" y="55"/>
                  </a:lnTo>
                  <a:lnTo>
                    <a:pt x="162" y="162"/>
                  </a:lnTo>
                  <a:lnTo>
                    <a:pt x="55" y="323"/>
                  </a:lnTo>
                  <a:lnTo>
                    <a:pt x="1" y="591"/>
                  </a:lnTo>
                  <a:lnTo>
                    <a:pt x="55" y="805"/>
                  </a:lnTo>
                  <a:lnTo>
                    <a:pt x="162" y="966"/>
                  </a:lnTo>
                  <a:lnTo>
                    <a:pt x="376" y="1074"/>
                  </a:lnTo>
                  <a:lnTo>
                    <a:pt x="591" y="1127"/>
                  </a:lnTo>
                  <a:lnTo>
                    <a:pt x="805" y="1074"/>
                  </a:lnTo>
                  <a:lnTo>
                    <a:pt x="966" y="966"/>
                  </a:lnTo>
                  <a:lnTo>
                    <a:pt x="1074" y="805"/>
                  </a:lnTo>
                  <a:lnTo>
                    <a:pt x="1127" y="591"/>
                  </a:lnTo>
                  <a:lnTo>
                    <a:pt x="1074" y="323"/>
                  </a:lnTo>
                  <a:lnTo>
                    <a:pt x="966" y="162"/>
                  </a:lnTo>
                  <a:lnTo>
                    <a:pt x="805" y="55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g137aa9371db_1_75"/>
            <p:cNvSpPr/>
            <p:nvPr/>
          </p:nvSpPr>
          <p:spPr>
            <a:xfrm>
              <a:off x="3090189" y="3801651"/>
              <a:ext cx="22405" cy="22385"/>
            </a:xfrm>
            <a:custGeom>
              <a:avLst/>
              <a:gdLst/>
              <a:ahLst/>
              <a:cxnLst/>
              <a:rect l="l" t="t" r="r" b="b"/>
              <a:pathLst>
                <a:path w="1128" h="1127" extrusionOk="0">
                  <a:moveTo>
                    <a:pt x="591" y="0"/>
                  </a:moveTo>
                  <a:lnTo>
                    <a:pt x="376" y="54"/>
                  </a:lnTo>
                  <a:lnTo>
                    <a:pt x="162" y="161"/>
                  </a:lnTo>
                  <a:lnTo>
                    <a:pt x="55" y="375"/>
                  </a:lnTo>
                  <a:lnTo>
                    <a:pt x="1" y="590"/>
                  </a:lnTo>
                  <a:lnTo>
                    <a:pt x="55" y="805"/>
                  </a:lnTo>
                  <a:lnTo>
                    <a:pt x="162" y="965"/>
                  </a:lnTo>
                  <a:lnTo>
                    <a:pt x="376" y="1073"/>
                  </a:lnTo>
                  <a:lnTo>
                    <a:pt x="591" y="1126"/>
                  </a:lnTo>
                  <a:lnTo>
                    <a:pt x="805" y="1073"/>
                  </a:lnTo>
                  <a:lnTo>
                    <a:pt x="966" y="965"/>
                  </a:lnTo>
                  <a:lnTo>
                    <a:pt x="1074" y="805"/>
                  </a:lnTo>
                  <a:lnTo>
                    <a:pt x="1127" y="590"/>
                  </a:lnTo>
                  <a:lnTo>
                    <a:pt x="1074" y="375"/>
                  </a:lnTo>
                  <a:lnTo>
                    <a:pt x="966" y="161"/>
                  </a:lnTo>
                  <a:lnTo>
                    <a:pt x="805" y="54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g137aa9371db_1_75"/>
            <p:cNvSpPr/>
            <p:nvPr/>
          </p:nvSpPr>
          <p:spPr>
            <a:xfrm>
              <a:off x="2193198" y="2736326"/>
              <a:ext cx="483672" cy="112938"/>
            </a:xfrm>
            <a:custGeom>
              <a:avLst/>
              <a:gdLst/>
              <a:ahLst/>
              <a:cxnLst/>
              <a:rect l="l" t="t" r="r" b="b"/>
              <a:pathLst>
                <a:path w="24351" h="5686" extrusionOk="0">
                  <a:moveTo>
                    <a:pt x="1" y="1"/>
                  </a:moveTo>
                  <a:lnTo>
                    <a:pt x="1" y="5686"/>
                  </a:lnTo>
                  <a:lnTo>
                    <a:pt x="24351" y="5686"/>
                  </a:lnTo>
                  <a:lnTo>
                    <a:pt x="2435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g137aa9371db_1_75"/>
            <p:cNvSpPr/>
            <p:nvPr/>
          </p:nvSpPr>
          <p:spPr>
            <a:xfrm>
              <a:off x="2226230" y="2739524"/>
              <a:ext cx="4290" cy="110813"/>
            </a:xfrm>
            <a:custGeom>
              <a:avLst/>
              <a:gdLst/>
              <a:ahLst/>
              <a:cxnLst/>
              <a:rect l="l" t="t" r="r" b="b"/>
              <a:pathLst>
                <a:path w="216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g137aa9371db_1_75"/>
            <p:cNvSpPr/>
            <p:nvPr/>
          </p:nvSpPr>
          <p:spPr>
            <a:xfrm>
              <a:off x="2275230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08" y="0"/>
                  </a:moveTo>
                  <a:lnTo>
                    <a:pt x="1" y="1395"/>
                  </a:lnTo>
                  <a:lnTo>
                    <a:pt x="1" y="2789"/>
                  </a:lnTo>
                  <a:lnTo>
                    <a:pt x="1" y="4184"/>
                  </a:lnTo>
                  <a:lnTo>
                    <a:pt x="108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g137aa9371db_1_75"/>
            <p:cNvSpPr/>
            <p:nvPr/>
          </p:nvSpPr>
          <p:spPr>
            <a:xfrm>
              <a:off x="2325304" y="2739524"/>
              <a:ext cx="4290" cy="110813"/>
            </a:xfrm>
            <a:custGeom>
              <a:avLst/>
              <a:gdLst/>
              <a:ahLst/>
              <a:cxnLst/>
              <a:rect l="l" t="t" r="r" b="b"/>
              <a:pathLst>
                <a:path w="216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g137aa9371db_1_75"/>
            <p:cNvSpPr/>
            <p:nvPr/>
          </p:nvSpPr>
          <p:spPr>
            <a:xfrm>
              <a:off x="2374304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62" y="0"/>
                  </a:moveTo>
                  <a:lnTo>
                    <a:pt x="1" y="1395"/>
                  </a:lnTo>
                  <a:lnTo>
                    <a:pt x="1" y="2789"/>
                  </a:lnTo>
                  <a:lnTo>
                    <a:pt x="1" y="4184"/>
                  </a:lnTo>
                  <a:lnTo>
                    <a:pt x="162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g137aa9371db_1_75"/>
            <p:cNvSpPr/>
            <p:nvPr/>
          </p:nvSpPr>
          <p:spPr>
            <a:xfrm>
              <a:off x="2424378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g137aa9371db_1_75"/>
            <p:cNvSpPr/>
            <p:nvPr/>
          </p:nvSpPr>
          <p:spPr>
            <a:xfrm>
              <a:off x="2474451" y="2739524"/>
              <a:ext cx="4270" cy="110813"/>
            </a:xfrm>
            <a:custGeom>
              <a:avLst/>
              <a:gdLst/>
              <a:ahLst/>
              <a:cxnLst/>
              <a:rect l="l" t="t" r="r" b="b"/>
              <a:pathLst>
                <a:path w="215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g137aa9371db_1_75"/>
            <p:cNvSpPr/>
            <p:nvPr/>
          </p:nvSpPr>
          <p:spPr>
            <a:xfrm>
              <a:off x="2523452" y="2739524"/>
              <a:ext cx="5343" cy="110813"/>
            </a:xfrm>
            <a:custGeom>
              <a:avLst/>
              <a:gdLst/>
              <a:ahLst/>
              <a:cxnLst/>
              <a:rect l="l" t="t" r="r" b="b"/>
              <a:pathLst>
                <a:path w="269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69" y="4184"/>
                  </a:lnTo>
                  <a:lnTo>
                    <a:pt x="269" y="2789"/>
                  </a:lnTo>
                  <a:lnTo>
                    <a:pt x="269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g137aa9371db_1_75"/>
            <p:cNvSpPr/>
            <p:nvPr/>
          </p:nvSpPr>
          <p:spPr>
            <a:xfrm>
              <a:off x="2573525" y="2739524"/>
              <a:ext cx="4270" cy="110813"/>
            </a:xfrm>
            <a:custGeom>
              <a:avLst/>
              <a:gdLst/>
              <a:ahLst/>
              <a:cxnLst/>
              <a:rect l="l" t="t" r="r" b="b"/>
              <a:pathLst>
                <a:path w="215" h="5579" extrusionOk="0">
                  <a:moveTo>
                    <a:pt x="108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8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g137aa9371db_1_75"/>
            <p:cNvSpPr/>
            <p:nvPr/>
          </p:nvSpPr>
          <p:spPr>
            <a:xfrm>
              <a:off x="2623599" y="2739524"/>
              <a:ext cx="4270" cy="110813"/>
            </a:xfrm>
            <a:custGeom>
              <a:avLst/>
              <a:gdLst/>
              <a:ahLst/>
              <a:cxnLst/>
              <a:rect l="l" t="t" r="r" b="b"/>
              <a:pathLst>
                <a:path w="215" h="5579" extrusionOk="0">
                  <a:moveTo>
                    <a:pt x="107" y="0"/>
                  </a:moveTo>
                  <a:lnTo>
                    <a:pt x="0" y="1395"/>
                  </a:lnTo>
                  <a:lnTo>
                    <a:pt x="0" y="2789"/>
                  </a:lnTo>
                  <a:lnTo>
                    <a:pt x="0" y="4184"/>
                  </a:lnTo>
                  <a:lnTo>
                    <a:pt x="107" y="5578"/>
                  </a:lnTo>
                  <a:lnTo>
                    <a:pt x="215" y="4184"/>
                  </a:lnTo>
                  <a:lnTo>
                    <a:pt x="215" y="2789"/>
                  </a:lnTo>
                  <a:lnTo>
                    <a:pt x="215" y="1395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g137aa9371db_1_75"/>
            <p:cNvSpPr/>
            <p:nvPr/>
          </p:nvSpPr>
          <p:spPr>
            <a:xfrm>
              <a:off x="3246804" y="3271124"/>
              <a:ext cx="34104" cy="20"/>
            </a:xfrm>
            <a:custGeom>
              <a:avLst/>
              <a:gdLst/>
              <a:ahLst/>
              <a:cxnLst/>
              <a:rect l="l" t="t" r="r" b="b"/>
              <a:pathLst>
                <a:path w="1717" h="1" extrusionOk="0">
                  <a:moveTo>
                    <a:pt x="1717" y="0"/>
                  </a:moveTo>
                  <a:lnTo>
                    <a:pt x="1717" y="0"/>
                  </a:lnTo>
                  <a:lnTo>
                    <a:pt x="644" y="0"/>
                  </a:lnTo>
                  <a:lnTo>
                    <a:pt x="6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58" y="0"/>
                  </a:lnTo>
                  <a:lnTo>
                    <a:pt x="858" y="0"/>
                  </a:lnTo>
                  <a:lnTo>
                    <a:pt x="1717" y="0"/>
                  </a:lnTo>
                  <a:lnTo>
                    <a:pt x="1717" y="0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g137aa9371db_1_75"/>
            <p:cNvSpPr/>
            <p:nvPr/>
          </p:nvSpPr>
          <p:spPr>
            <a:xfrm>
              <a:off x="3246804" y="3271124"/>
              <a:ext cx="34104" cy="20"/>
            </a:xfrm>
            <a:custGeom>
              <a:avLst/>
              <a:gdLst/>
              <a:ahLst/>
              <a:cxnLst/>
              <a:rect l="l" t="t" r="r" b="b"/>
              <a:pathLst>
                <a:path w="1717" h="1" fill="none" extrusionOk="0">
                  <a:moveTo>
                    <a:pt x="1717" y="0"/>
                  </a:moveTo>
                  <a:lnTo>
                    <a:pt x="1717" y="0"/>
                  </a:lnTo>
                  <a:lnTo>
                    <a:pt x="644" y="0"/>
                  </a:lnTo>
                  <a:lnTo>
                    <a:pt x="64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58" y="0"/>
                  </a:lnTo>
                  <a:lnTo>
                    <a:pt x="858" y="0"/>
                  </a:lnTo>
                  <a:lnTo>
                    <a:pt x="1717" y="0"/>
                  </a:lnTo>
                  <a:lnTo>
                    <a:pt x="1717" y="0"/>
                  </a:lnTo>
                  <a:lnTo>
                    <a:pt x="17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g137aa9371db_1_75"/>
            <p:cNvSpPr/>
            <p:nvPr/>
          </p:nvSpPr>
          <p:spPr>
            <a:xfrm>
              <a:off x="3246804" y="3097466"/>
              <a:ext cx="34104" cy="173678"/>
            </a:xfrm>
            <a:custGeom>
              <a:avLst/>
              <a:gdLst/>
              <a:ahLst/>
              <a:cxnLst/>
              <a:rect l="l" t="t" r="r" b="b"/>
              <a:pathLst>
                <a:path w="1717" h="8744" extrusionOk="0">
                  <a:moveTo>
                    <a:pt x="0" y="1"/>
                  </a:moveTo>
                  <a:lnTo>
                    <a:pt x="0" y="8743"/>
                  </a:lnTo>
                  <a:lnTo>
                    <a:pt x="1717" y="8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g137aa9371db_1_75"/>
            <p:cNvSpPr/>
            <p:nvPr/>
          </p:nvSpPr>
          <p:spPr>
            <a:xfrm>
              <a:off x="3246804" y="3097466"/>
              <a:ext cx="34104" cy="173678"/>
            </a:xfrm>
            <a:custGeom>
              <a:avLst/>
              <a:gdLst/>
              <a:ahLst/>
              <a:cxnLst/>
              <a:rect l="l" t="t" r="r" b="b"/>
              <a:pathLst>
                <a:path w="1717" h="8744" fill="none" extrusionOk="0">
                  <a:moveTo>
                    <a:pt x="0" y="1"/>
                  </a:moveTo>
                  <a:lnTo>
                    <a:pt x="0" y="8743"/>
                  </a:lnTo>
                  <a:lnTo>
                    <a:pt x="0" y="8743"/>
                  </a:lnTo>
                  <a:lnTo>
                    <a:pt x="644" y="8743"/>
                  </a:lnTo>
                  <a:lnTo>
                    <a:pt x="644" y="8743"/>
                  </a:lnTo>
                  <a:lnTo>
                    <a:pt x="1717" y="8743"/>
                  </a:lnTo>
                  <a:lnTo>
                    <a:pt x="1717" y="874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g137aa9371db_1_75"/>
            <p:cNvSpPr/>
            <p:nvPr/>
          </p:nvSpPr>
          <p:spPr>
            <a:xfrm>
              <a:off x="3246804" y="3096413"/>
              <a:ext cx="20" cy="174730"/>
            </a:xfrm>
            <a:custGeom>
              <a:avLst/>
              <a:gdLst/>
              <a:ahLst/>
              <a:cxnLst/>
              <a:rect l="l" t="t" r="r" b="b"/>
              <a:pathLst>
                <a:path w="1" h="8797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g137aa9371db_1_75"/>
            <p:cNvSpPr/>
            <p:nvPr/>
          </p:nvSpPr>
          <p:spPr>
            <a:xfrm>
              <a:off x="3246804" y="3096413"/>
              <a:ext cx="20" cy="174730"/>
            </a:xfrm>
            <a:custGeom>
              <a:avLst/>
              <a:gdLst/>
              <a:ahLst/>
              <a:cxnLst/>
              <a:rect l="l" t="t" r="r" b="b"/>
              <a:pathLst>
                <a:path w="1" h="879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8796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g137aa9371db_1_75"/>
            <p:cNvSpPr/>
            <p:nvPr/>
          </p:nvSpPr>
          <p:spPr>
            <a:xfrm>
              <a:off x="1783057" y="2961110"/>
              <a:ext cx="11739" cy="788343"/>
            </a:xfrm>
            <a:custGeom>
              <a:avLst/>
              <a:gdLst/>
              <a:ahLst/>
              <a:cxnLst/>
              <a:rect l="l" t="t" r="r" b="b"/>
              <a:pathLst>
                <a:path w="591" h="39690" extrusionOk="0">
                  <a:moveTo>
                    <a:pt x="591" y="0"/>
                  </a:moveTo>
                  <a:lnTo>
                    <a:pt x="537" y="1556"/>
                  </a:lnTo>
                  <a:lnTo>
                    <a:pt x="430" y="5793"/>
                  </a:lnTo>
                  <a:lnTo>
                    <a:pt x="161" y="19845"/>
                  </a:lnTo>
                  <a:lnTo>
                    <a:pt x="1" y="33897"/>
                  </a:lnTo>
                  <a:lnTo>
                    <a:pt x="1" y="38135"/>
                  </a:lnTo>
                  <a:lnTo>
                    <a:pt x="1" y="39690"/>
                  </a:lnTo>
                  <a:lnTo>
                    <a:pt x="108" y="38135"/>
                  </a:lnTo>
                  <a:lnTo>
                    <a:pt x="161" y="33897"/>
                  </a:lnTo>
                  <a:lnTo>
                    <a:pt x="430" y="19845"/>
                  </a:lnTo>
                  <a:lnTo>
                    <a:pt x="591" y="5793"/>
                  </a:lnTo>
                  <a:lnTo>
                    <a:pt x="591" y="155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g137aa9371db_1_75"/>
            <p:cNvSpPr/>
            <p:nvPr/>
          </p:nvSpPr>
          <p:spPr>
            <a:xfrm>
              <a:off x="1998248" y="3380844"/>
              <a:ext cx="4290" cy="393119"/>
            </a:xfrm>
            <a:custGeom>
              <a:avLst/>
              <a:gdLst/>
              <a:ahLst/>
              <a:cxnLst/>
              <a:rect l="l" t="t" r="r" b="b"/>
              <a:pathLst>
                <a:path w="216" h="19792" extrusionOk="0">
                  <a:moveTo>
                    <a:pt x="108" y="0"/>
                  </a:moveTo>
                  <a:lnTo>
                    <a:pt x="54" y="751"/>
                  </a:lnTo>
                  <a:lnTo>
                    <a:pt x="1" y="2897"/>
                  </a:lnTo>
                  <a:lnTo>
                    <a:pt x="1" y="9869"/>
                  </a:lnTo>
                  <a:lnTo>
                    <a:pt x="1" y="16895"/>
                  </a:lnTo>
                  <a:lnTo>
                    <a:pt x="54" y="18987"/>
                  </a:lnTo>
                  <a:lnTo>
                    <a:pt x="108" y="19792"/>
                  </a:lnTo>
                  <a:lnTo>
                    <a:pt x="162" y="18987"/>
                  </a:lnTo>
                  <a:lnTo>
                    <a:pt x="215" y="16895"/>
                  </a:lnTo>
                  <a:lnTo>
                    <a:pt x="215" y="9869"/>
                  </a:lnTo>
                  <a:lnTo>
                    <a:pt x="215" y="2897"/>
                  </a:lnTo>
                  <a:lnTo>
                    <a:pt x="162" y="75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g137aa9371db_1_75"/>
            <p:cNvSpPr/>
            <p:nvPr/>
          </p:nvSpPr>
          <p:spPr>
            <a:xfrm>
              <a:off x="1960966" y="2879078"/>
              <a:ext cx="968396" cy="5343"/>
            </a:xfrm>
            <a:custGeom>
              <a:avLst/>
              <a:gdLst/>
              <a:ahLst/>
              <a:cxnLst/>
              <a:rect l="l" t="t" r="r" b="b"/>
              <a:pathLst>
                <a:path w="48755" h="269" extrusionOk="0">
                  <a:moveTo>
                    <a:pt x="24351" y="1"/>
                  </a:moveTo>
                  <a:lnTo>
                    <a:pt x="7134" y="54"/>
                  </a:lnTo>
                  <a:lnTo>
                    <a:pt x="1931" y="54"/>
                  </a:lnTo>
                  <a:lnTo>
                    <a:pt x="1" y="108"/>
                  </a:lnTo>
                  <a:lnTo>
                    <a:pt x="1931" y="161"/>
                  </a:lnTo>
                  <a:lnTo>
                    <a:pt x="7134" y="215"/>
                  </a:lnTo>
                  <a:lnTo>
                    <a:pt x="24351" y="269"/>
                  </a:lnTo>
                  <a:lnTo>
                    <a:pt x="41621" y="215"/>
                  </a:lnTo>
                  <a:lnTo>
                    <a:pt x="46823" y="161"/>
                  </a:lnTo>
                  <a:lnTo>
                    <a:pt x="48754" y="108"/>
                  </a:lnTo>
                  <a:lnTo>
                    <a:pt x="46823" y="108"/>
                  </a:lnTo>
                  <a:lnTo>
                    <a:pt x="41621" y="54"/>
                  </a:lnTo>
                  <a:lnTo>
                    <a:pt x="24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g137aa9371db_1_75"/>
            <p:cNvSpPr/>
            <p:nvPr/>
          </p:nvSpPr>
          <p:spPr>
            <a:xfrm>
              <a:off x="2828727" y="3400569"/>
              <a:ext cx="55416" cy="46895"/>
            </a:xfrm>
            <a:custGeom>
              <a:avLst/>
              <a:gdLst/>
              <a:ahLst/>
              <a:cxnLst/>
              <a:rect l="l" t="t" r="r" b="b"/>
              <a:pathLst>
                <a:path w="2790" h="2361" extrusionOk="0">
                  <a:moveTo>
                    <a:pt x="2575" y="1"/>
                  </a:moveTo>
                  <a:lnTo>
                    <a:pt x="2521" y="323"/>
                  </a:lnTo>
                  <a:lnTo>
                    <a:pt x="2468" y="591"/>
                  </a:lnTo>
                  <a:lnTo>
                    <a:pt x="2360" y="859"/>
                  </a:lnTo>
                  <a:lnTo>
                    <a:pt x="2200" y="1127"/>
                  </a:lnTo>
                  <a:lnTo>
                    <a:pt x="1985" y="1288"/>
                  </a:lnTo>
                  <a:lnTo>
                    <a:pt x="1770" y="1449"/>
                  </a:lnTo>
                  <a:lnTo>
                    <a:pt x="1502" y="1502"/>
                  </a:lnTo>
                  <a:lnTo>
                    <a:pt x="1234" y="1556"/>
                  </a:lnTo>
                  <a:lnTo>
                    <a:pt x="1127" y="1556"/>
                  </a:lnTo>
                  <a:lnTo>
                    <a:pt x="805" y="1449"/>
                  </a:lnTo>
                  <a:lnTo>
                    <a:pt x="591" y="1288"/>
                  </a:lnTo>
                  <a:lnTo>
                    <a:pt x="430" y="1020"/>
                  </a:lnTo>
                  <a:lnTo>
                    <a:pt x="322" y="752"/>
                  </a:lnTo>
                  <a:lnTo>
                    <a:pt x="1" y="913"/>
                  </a:lnTo>
                  <a:lnTo>
                    <a:pt x="1" y="1127"/>
                  </a:lnTo>
                  <a:lnTo>
                    <a:pt x="54" y="1342"/>
                  </a:lnTo>
                  <a:lnTo>
                    <a:pt x="108" y="1556"/>
                  </a:lnTo>
                  <a:lnTo>
                    <a:pt x="215" y="1771"/>
                  </a:lnTo>
                  <a:lnTo>
                    <a:pt x="322" y="1985"/>
                  </a:lnTo>
                  <a:lnTo>
                    <a:pt x="537" y="2092"/>
                  </a:lnTo>
                  <a:lnTo>
                    <a:pt x="698" y="2253"/>
                  </a:lnTo>
                  <a:lnTo>
                    <a:pt x="912" y="2307"/>
                  </a:lnTo>
                  <a:lnTo>
                    <a:pt x="1341" y="2361"/>
                  </a:lnTo>
                  <a:lnTo>
                    <a:pt x="1663" y="2361"/>
                  </a:lnTo>
                  <a:lnTo>
                    <a:pt x="1985" y="2200"/>
                  </a:lnTo>
                  <a:lnTo>
                    <a:pt x="2307" y="2039"/>
                  </a:lnTo>
                  <a:lnTo>
                    <a:pt x="2521" y="1717"/>
                  </a:lnTo>
                  <a:lnTo>
                    <a:pt x="2629" y="1556"/>
                  </a:lnTo>
                  <a:lnTo>
                    <a:pt x="2736" y="1342"/>
                  </a:lnTo>
                  <a:lnTo>
                    <a:pt x="2790" y="859"/>
                  </a:lnTo>
                  <a:lnTo>
                    <a:pt x="2736" y="430"/>
                  </a:lnTo>
                  <a:lnTo>
                    <a:pt x="2682" y="215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g137aa9371db_1_75"/>
            <p:cNvSpPr/>
            <p:nvPr/>
          </p:nvSpPr>
          <p:spPr>
            <a:xfrm>
              <a:off x="2931349" y="855276"/>
              <a:ext cx="572730" cy="57270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1618" y="3855"/>
                  </a:moveTo>
                  <a:lnTo>
                    <a:pt x="1618" y="3855"/>
                  </a:lnTo>
                  <a:lnTo>
                    <a:pt x="1779" y="3559"/>
                  </a:lnTo>
                  <a:lnTo>
                    <a:pt x="1968" y="3262"/>
                  </a:lnTo>
                  <a:lnTo>
                    <a:pt x="2157" y="2993"/>
                  </a:lnTo>
                  <a:lnTo>
                    <a:pt x="2373" y="2750"/>
                  </a:lnTo>
                  <a:lnTo>
                    <a:pt x="1941" y="1618"/>
                  </a:lnTo>
                  <a:lnTo>
                    <a:pt x="3666" y="513"/>
                  </a:lnTo>
                  <a:lnTo>
                    <a:pt x="4529" y="1375"/>
                  </a:lnTo>
                  <a:lnTo>
                    <a:pt x="4529" y="1375"/>
                  </a:lnTo>
                  <a:lnTo>
                    <a:pt x="4852" y="1268"/>
                  </a:lnTo>
                  <a:lnTo>
                    <a:pt x="5176" y="1214"/>
                  </a:lnTo>
                  <a:lnTo>
                    <a:pt x="5499" y="1160"/>
                  </a:lnTo>
                  <a:lnTo>
                    <a:pt x="5850" y="1133"/>
                  </a:lnTo>
                  <a:lnTo>
                    <a:pt x="6362" y="1"/>
                  </a:lnTo>
                  <a:lnTo>
                    <a:pt x="8357" y="432"/>
                  </a:lnTo>
                  <a:lnTo>
                    <a:pt x="8357" y="1645"/>
                  </a:lnTo>
                  <a:lnTo>
                    <a:pt x="8357" y="1645"/>
                  </a:lnTo>
                  <a:lnTo>
                    <a:pt x="8653" y="1807"/>
                  </a:lnTo>
                  <a:lnTo>
                    <a:pt x="8923" y="1995"/>
                  </a:lnTo>
                  <a:lnTo>
                    <a:pt x="9192" y="2211"/>
                  </a:lnTo>
                  <a:lnTo>
                    <a:pt x="9435" y="2427"/>
                  </a:lnTo>
                  <a:lnTo>
                    <a:pt x="10594" y="1995"/>
                  </a:lnTo>
                  <a:lnTo>
                    <a:pt x="11699" y="3694"/>
                  </a:lnTo>
                  <a:lnTo>
                    <a:pt x="10890" y="4583"/>
                  </a:lnTo>
                  <a:lnTo>
                    <a:pt x="10890" y="4583"/>
                  </a:lnTo>
                  <a:lnTo>
                    <a:pt x="10971" y="4907"/>
                  </a:lnTo>
                  <a:lnTo>
                    <a:pt x="11052" y="5230"/>
                  </a:lnTo>
                  <a:lnTo>
                    <a:pt x="11079" y="5580"/>
                  </a:lnTo>
                  <a:lnTo>
                    <a:pt x="11106" y="5904"/>
                  </a:lnTo>
                  <a:lnTo>
                    <a:pt x="12265" y="6416"/>
                  </a:lnTo>
                  <a:lnTo>
                    <a:pt x="11834" y="8411"/>
                  </a:lnTo>
                  <a:lnTo>
                    <a:pt x="10594" y="8411"/>
                  </a:lnTo>
                  <a:lnTo>
                    <a:pt x="10594" y="8411"/>
                  </a:lnTo>
                  <a:lnTo>
                    <a:pt x="10432" y="8707"/>
                  </a:lnTo>
                  <a:lnTo>
                    <a:pt x="10243" y="8977"/>
                  </a:lnTo>
                  <a:lnTo>
                    <a:pt x="10055" y="9246"/>
                  </a:lnTo>
                  <a:lnTo>
                    <a:pt x="9839" y="9516"/>
                  </a:lnTo>
                  <a:lnTo>
                    <a:pt x="10270" y="10648"/>
                  </a:lnTo>
                  <a:lnTo>
                    <a:pt x="8545" y="11753"/>
                  </a:lnTo>
                  <a:lnTo>
                    <a:pt x="7683" y="10891"/>
                  </a:lnTo>
                  <a:lnTo>
                    <a:pt x="7683" y="10891"/>
                  </a:lnTo>
                  <a:lnTo>
                    <a:pt x="7359" y="10972"/>
                  </a:lnTo>
                  <a:lnTo>
                    <a:pt x="7036" y="11052"/>
                  </a:lnTo>
                  <a:lnTo>
                    <a:pt x="6685" y="11106"/>
                  </a:lnTo>
                  <a:lnTo>
                    <a:pt x="6362" y="11133"/>
                  </a:lnTo>
                  <a:lnTo>
                    <a:pt x="5850" y="12265"/>
                  </a:lnTo>
                  <a:lnTo>
                    <a:pt x="3855" y="11834"/>
                  </a:lnTo>
                  <a:lnTo>
                    <a:pt x="3855" y="10594"/>
                  </a:lnTo>
                  <a:lnTo>
                    <a:pt x="3855" y="10594"/>
                  </a:lnTo>
                  <a:lnTo>
                    <a:pt x="3559" y="10432"/>
                  </a:lnTo>
                  <a:lnTo>
                    <a:pt x="3289" y="10244"/>
                  </a:lnTo>
                  <a:lnTo>
                    <a:pt x="3019" y="10055"/>
                  </a:lnTo>
                  <a:lnTo>
                    <a:pt x="2750" y="9839"/>
                  </a:lnTo>
                  <a:lnTo>
                    <a:pt x="1618" y="10271"/>
                  </a:lnTo>
                  <a:lnTo>
                    <a:pt x="513" y="8573"/>
                  </a:lnTo>
                  <a:lnTo>
                    <a:pt x="1375" y="7683"/>
                  </a:lnTo>
                  <a:lnTo>
                    <a:pt x="1375" y="7683"/>
                  </a:lnTo>
                  <a:lnTo>
                    <a:pt x="1294" y="7360"/>
                  </a:lnTo>
                  <a:lnTo>
                    <a:pt x="1213" y="7036"/>
                  </a:lnTo>
                  <a:lnTo>
                    <a:pt x="1160" y="6713"/>
                  </a:lnTo>
                  <a:lnTo>
                    <a:pt x="1133" y="6362"/>
                  </a:lnTo>
                  <a:lnTo>
                    <a:pt x="0" y="5850"/>
                  </a:lnTo>
                  <a:lnTo>
                    <a:pt x="432" y="3855"/>
                  </a:lnTo>
                  <a:lnTo>
                    <a:pt x="1672" y="3855"/>
                  </a:lnTo>
                  <a:lnTo>
                    <a:pt x="1618" y="3855"/>
                  </a:lnTo>
                  <a:close/>
                  <a:moveTo>
                    <a:pt x="3963" y="5580"/>
                  </a:moveTo>
                  <a:lnTo>
                    <a:pt x="3963" y="5580"/>
                  </a:lnTo>
                  <a:lnTo>
                    <a:pt x="3936" y="5796"/>
                  </a:lnTo>
                  <a:lnTo>
                    <a:pt x="3909" y="6012"/>
                  </a:lnTo>
                  <a:lnTo>
                    <a:pt x="3936" y="6227"/>
                  </a:lnTo>
                  <a:lnTo>
                    <a:pt x="3963" y="6443"/>
                  </a:lnTo>
                  <a:lnTo>
                    <a:pt x="3990" y="6659"/>
                  </a:lnTo>
                  <a:lnTo>
                    <a:pt x="4071" y="6847"/>
                  </a:lnTo>
                  <a:lnTo>
                    <a:pt x="4152" y="7036"/>
                  </a:lnTo>
                  <a:lnTo>
                    <a:pt x="4259" y="7225"/>
                  </a:lnTo>
                  <a:lnTo>
                    <a:pt x="4394" y="7413"/>
                  </a:lnTo>
                  <a:lnTo>
                    <a:pt x="4529" y="7548"/>
                  </a:lnTo>
                  <a:lnTo>
                    <a:pt x="4664" y="7710"/>
                  </a:lnTo>
                  <a:lnTo>
                    <a:pt x="4852" y="7845"/>
                  </a:lnTo>
                  <a:lnTo>
                    <a:pt x="5014" y="7953"/>
                  </a:lnTo>
                  <a:lnTo>
                    <a:pt x="5203" y="8060"/>
                  </a:lnTo>
                  <a:lnTo>
                    <a:pt x="5418" y="8114"/>
                  </a:lnTo>
                  <a:lnTo>
                    <a:pt x="5634" y="8195"/>
                  </a:lnTo>
                  <a:lnTo>
                    <a:pt x="5634" y="8195"/>
                  </a:lnTo>
                  <a:lnTo>
                    <a:pt x="5850" y="8222"/>
                  </a:lnTo>
                  <a:lnTo>
                    <a:pt x="6065" y="8249"/>
                  </a:lnTo>
                  <a:lnTo>
                    <a:pt x="6281" y="8222"/>
                  </a:lnTo>
                  <a:lnTo>
                    <a:pt x="6497" y="8195"/>
                  </a:lnTo>
                  <a:lnTo>
                    <a:pt x="6712" y="8141"/>
                  </a:lnTo>
                  <a:lnTo>
                    <a:pt x="6901" y="8087"/>
                  </a:lnTo>
                  <a:lnTo>
                    <a:pt x="7117" y="8006"/>
                  </a:lnTo>
                  <a:lnTo>
                    <a:pt x="7278" y="7899"/>
                  </a:lnTo>
                  <a:lnTo>
                    <a:pt x="7467" y="7764"/>
                  </a:lnTo>
                  <a:lnTo>
                    <a:pt x="7629" y="7629"/>
                  </a:lnTo>
                  <a:lnTo>
                    <a:pt x="7764" y="7467"/>
                  </a:lnTo>
                  <a:lnTo>
                    <a:pt x="7898" y="7306"/>
                  </a:lnTo>
                  <a:lnTo>
                    <a:pt x="8006" y="7117"/>
                  </a:lnTo>
                  <a:lnTo>
                    <a:pt x="8114" y="6928"/>
                  </a:lnTo>
                  <a:lnTo>
                    <a:pt x="8195" y="6740"/>
                  </a:lnTo>
                  <a:lnTo>
                    <a:pt x="8249" y="6524"/>
                  </a:lnTo>
                  <a:lnTo>
                    <a:pt x="8249" y="6524"/>
                  </a:lnTo>
                  <a:lnTo>
                    <a:pt x="8276" y="6281"/>
                  </a:lnTo>
                  <a:lnTo>
                    <a:pt x="8303" y="6066"/>
                  </a:lnTo>
                  <a:lnTo>
                    <a:pt x="8276" y="5850"/>
                  </a:lnTo>
                  <a:lnTo>
                    <a:pt x="8249" y="5634"/>
                  </a:lnTo>
                  <a:lnTo>
                    <a:pt x="8195" y="5446"/>
                  </a:lnTo>
                  <a:lnTo>
                    <a:pt x="8141" y="5230"/>
                  </a:lnTo>
                  <a:lnTo>
                    <a:pt x="8060" y="5041"/>
                  </a:lnTo>
                  <a:lnTo>
                    <a:pt x="7952" y="4880"/>
                  </a:lnTo>
                  <a:lnTo>
                    <a:pt x="7817" y="4691"/>
                  </a:lnTo>
                  <a:lnTo>
                    <a:pt x="7683" y="4529"/>
                  </a:lnTo>
                  <a:lnTo>
                    <a:pt x="7521" y="4394"/>
                  </a:lnTo>
                  <a:lnTo>
                    <a:pt x="7359" y="4260"/>
                  </a:lnTo>
                  <a:lnTo>
                    <a:pt x="7197" y="4152"/>
                  </a:lnTo>
                  <a:lnTo>
                    <a:pt x="6982" y="4044"/>
                  </a:lnTo>
                  <a:lnTo>
                    <a:pt x="6793" y="3963"/>
                  </a:lnTo>
                  <a:lnTo>
                    <a:pt x="6578" y="3909"/>
                  </a:lnTo>
                  <a:lnTo>
                    <a:pt x="6578" y="3909"/>
                  </a:lnTo>
                  <a:lnTo>
                    <a:pt x="6578" y="3909"/>
                  </a:lnTo>
                  <a:lnTo>
                    <a:pt x="6362" y="3882"/>
                  </a:lnTo>
                  <a:lnTo>
                    <a:pt x="6119" y="3855"/>
                  </a:lnTo>
                  <a:lnTo>
                    <a:pt x="5904" y="3855"/>
                  </a:lnTo>
                  <a:lnTo>
                    <a:pt x="5688" y="3909"/>
                  </a:lnTo>
                  <a:lnTo>
                    <a:pt x="5499" y="3936"/>
                  </a:lnTo>
                  <a:lnTo>
                    <a:pt x="5284" y="4017"/>
                  </a:lnTo>
                  <a:lnTo>
                    <a:pt x="5095" y="4098"/>
                  </a:lnTo>
                  <a:lnTo>
                    <a:pt x="4933" y="4206"/>
                  </a:lnTo>
                  <a:lnTo>
                    <a:pt x="4745" y="4341"/>
                  </a:lnTo>
                  <a:lnTo>
                    <a:pt x="4583" y="4475"/>
                  </a:lnTo>
                  <a:lnTo>
                    <a:pt x="4448" y="4610"/>
                  </a:lnTo>
                  <a:lnTo>
                    <a:pt x="4313" y="4799"/>
                  </a:lnTo>
                  <a:lnTo>
                    <a:pt x="4205" y="4961"/>
                  </a:lnTo>
                  <a:lnTo>
                    <a:pt x="4098" y="5149"/>
                  </a:lnTo>
                  <a:lnTo>
                    <a:pt x="4017" y="5365"/>
                  </a:lnTo>
                  <a:lnTo>
                    <a:pt x="3963" y="5580"/>
                  </a:lnTo>
                  <a:lnTo>
                    <a:pt x="3963" y="55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g137aa9371db_1_75"/>
            <p:cNvSpPr/>
            <p:nvPr/>
          </p:nvSpPr>
          <p:spPr>
            <a:xfrm>
              <a:off x="2827070" y="3381917"/>
              <a:ext cx="52219" cy="52219"/>
            </a:xfrm>
            <a:custGeom>
              <a:avLst/>
              <a:gdLst/>
              <a:ahLst/>
              <a:cxnLst/>
              <a:rect l="l" t="t" r="r" b="b"/>
              <a:pathLst>
                <a:path w="2629" h="2629" extrusionOk="0">
                  <a:moveTo>
                    <a:pt x="1019" y="0"/>
                  </a:moveTo>
                  <a:lnTo>
                    <a:pt x="805" y="107"/>
                  </a:lnTo>
                  <a:lnTo>
                    <a:pt x="590" y="215"/>
                  </a:lnTo>
                  <a:lnTo>
                    <a:pt x="376" y="375"/>
                  </a:lnTo>
                  <a:lnTo>
                    <a:pt x="215" y="590"/>
                  </a:lnTo>
                  <a:lnTo>
                    <a:pt x="108" y="805"/>
                  </a:lnTo>
                  <a:lnTo>
                    <a:pt x="0" y="1073"/>
                  </a:lnTo>
                  <a:lnTo>
                    <a:pt x="0" y="1341"/>
                  </a:lnTo>
                  <a:lnTo>
                    <a:pt x="0" y="1555"/>
                  </a:lnTo>
                  <a:lnTo>
                    <a:pt x="108" y="1824"/>
                  </a:lnTo>
                  <a:lnTo>
                    <a:pt x="215" y="2038"/>
                  </a:lnTo>
                  <a:lnTo>
                    <a:pt x="376" y="2253"/>
                  </a:lnTo>
                  <a:lnTo>
                    <a:pt x="590" y="2414"/>
                  </a:lnTo>
                  <a:lnTo>
                    <a:pt x="805" y="2521"/>
                  </a:lnTo>
                  <a:lnTo>
                    <a:pt x="1019" y="2628"/>
                  </a:lnTo>
                  <a:lnTo>
                    <a:pt x="1556" y="2628"/>
                  </a:lnTo>
                  <a:lnTo>
                    <a:pt x="1824" y="2521"/>
                  </a:lnTo>
                  <a:lnTo>
                    <a:pt x="2038" y="2414"/>
                  </a:lnTo>
                  <a:lnTo>
                    <a:pt x="2253" y="2253"/>
                  </a:lnTo>
                  <a:lnTo>
                    <a:pt x="2414" y="2038"/>
                  </a:lnTo>
                  <a:lnTo>
                    <a:pt x="2521" y="1824"/>
                  </a:lnTo>
                  <a:lnTo>
                    <a:pt x="2575" y="1555"/>
                  </a:lnTo>
                  <a:lnTo>
                    <a:pt x="2628" y="1287"/>
                  </a:lnTo>
                  <a:lnTo>
                    <a:pt x="2575" y="1019"/>
                  </a:lnTo>
                  <a:lnTo>
                    <a:pt x="2521" y="805"/>
                  </a:lnTo>
                  <a:lnTo>
                    <a:pt x="2414" y="590"/>
                  </a:lnTo>
                  <a:lnTo>
                    <a:pt x="2253" y="375"/>
                  </a:lnTo>
                  <a:lnTo>
                    <a:pt x="2038" y="215"/>
                  </a:lnTo>
                  <a:lnTo>
                    <a:pt x="1824" y="107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g137aa9371db_1_75"/>
            <p:cNvSpPr/>
            <p:nvPr/>
          </p:nvSpPr>
          <p:spPr>
            <a:xfrm>
              <a:off x="2824945" y="3379771"/>
              <a:ext cx="54344" cy="56489"/>
            </a:xfrm>
            <a:custGeom>
              <a:avLst/>
              <a:gdLst/>
              <a:ahLst/>
              <a:cxnLst/>
              <a:rect l="l" t="t" r="r" b="b"/>
              <a:pathLst>
                <a:path w="2736" h="2844" extrusionOk="0">
                  <a:moveTo>
                    <a:pt x="1287" y="1"/>
                  </a:moveTo>
                  <a:lnTo>
                    <a:pt x="912" y="54"/>
                  </a:lnTo>
                  <a:lnTo>
                    <a:pt x="644" y="215"/>
                  </a:lnTo>
                  <a:lnTo>
                    <a:pt x="375" y="430"/>
                  </a:lnTo>
                  <a:lnTo>
                    <a:pt x="215" y="644"/>
                  </a:lnTo>
                  <a:lnTo>
                    <a:pt x="54" y="913"/>
                  </a:lnTo>
                  <a:lnTo>
                    <a:pt x="0" y="1181"/>
                  </a:lnTo>
                  <a:lnTo>
                    <a:pt x="0" y="1503"/>
                  </a:lnTo>
                  <a:lnTo>
                    <a:pt x="0" y="1771"/>
                  </a:lnTo>
                  <a:lnTo>
                    <a:pt x="107" y="2039"/>
                  </a:lnTo>
                  <a:lnTo>
                    <a:pt x="268" y="2253"/>
                  </a:lnTo>
                  <a:lnTo>
                    <a:pt x="429" y="2468"/>
                  </a:lnTo>
                  <a:lnTo>
                    <a:pt x="644" y="2629"/>
                  </a:lnTo>
                  <a:lnTo>
                    <a:pt x="912" y="2736"/>
                  </a:lnTo>
                  <a:lnTo>
                    <a:pt x="1287" y="2843"/>
                  </a:lnTo>
                  <a:lnTo>
                    <a:pt x="1609" y="2843"/>
                  </a:lnTo>
                  <a:lnTo>
                    <a:pt x="1931" y="2736"/>
                  </a:lnTo>
                  <a:lnTo>
                    <a:pt x="2253" y="2522"/>
                  </a:lnTo>
                  <a:lnTo>
                    <a:pt x="2414" y="2361"/>
                  </a:lnTo>
                  <a:lnTo>
                    <a:pt x="2574" y="2200"/>
                  </a:lnTo>
                  <a:lnTo>
                    <a:pt x="2682" y="1985"/>
                  </a:lnTo>
                  <a:lnTo>
                    <a:pt x="2735" y="1771"/>
                  </a:lnTo>
                  <a:lnTo>
                    <a:pt x="2735" y="1503"/>
                  </a:lnTo>
                  <a:lnTo>
                    <a:pt x="2735" y="1395"/>
                  </a:lnTo>
                  <a:lnTo>
                    <a:pt x="2628" y="1717"/>
                  </a:lnTo>
                  <a:lnTo>
                    <a:pt x="2574" y="1932"/>
                  </a:lnTo>
                  <a:lnTo>
                    <a:pt x="2467" y="2093"/>
                  </a:lnTo>
                  <a:lnTo>
                    <a:pt x="2306" y="2253"/>
                  </a:lnTo>
                  <a:lnTo>
                    <a:pt x="2145" y="2414"/>
                  </a:lnTo>
                  <a:lnTo>
                    <a:pt x="1877" y="2522"/>
                  </a:lnTo>
                  <a:lnTo>
                    <a:pt x="1609" y="2629"/>
                  </a:lnTo>
                  <a:lnTo>
                    <a:pt x="1287" y="2629"/>
                  </a:lnTo>
                  <a:lnTo>
                    <a:pt x="1019" y="2522"/>
                  </a:lnTo>
                  <a:lnTo>
                    <a:pt x="805" y="2414"/>
                  </a:lnTo>
                  <a:lnTo>
                    <a:pt x="590" y="2253"/>
                  </a:lnTo>
                  <a:lnTo>
                    <a:pt x="429" y="2093"/>
                  </a:lnTo>
                  <a:lnTo>
                    <a:pt x="322" y="1824"/>
                  </a:lnTo>
                  <a:lnTo>
                    <a:pt x="268" y="1610"/>
                  </a:lnTo>
                  <a:lnTo>
                    <a:pt x="215" y="1342"/>
                  </a:lnTo>
                  <a:lnTo>
                    <a:pt x="268" y="1127"/>
                  </a:lnTo>
                  <a:lnTo>
                    <a:pt x="322" y="913"/>
                  </a:lnTo>
                  <a:lnTo>
                    <a:pt x="483" y="698"/>
                  </a:lnTo>
                  <a:lnTo>
                    <a:pt x="590" y="537"/>
                  </a:lnTo>
                  <a:lnTo>
                    <a:pt x="805" y="376"/>
                  </a:lnTo>
                  <a:lnTo>
                    <a:pt x="1019" y="269"/>
                  </a:lnTo>
                  <a:lnTo>
                    <a:pt x="1287" y="215"/>
                  </a:lnTo>
                  <a:lnTo>
                    <a:pt x="1609" y="215"/>
                  </a:lnTo>
                  <a:lnTo>
                    <a:pt x="1877" y="269"/>
                  </a:lnTo>
                  <a:lnTo>
                    <a:pt x="2145" y="430"/>
                  </a:lnTo>
                  <a:lnTo>
                    <a:pt x="2306" y="591"/>
                  </a:lnTo>
                  <a:lnTo>
                    <a:pt x="2467" y="752"/>
                  </a:lnTo>
                  <a:lnTo>
                    <a:pt x="2574" y="913"/>
                  </a:lnTo>
                  <a:lnTo>
                    <a:pt x="2628" y="1127"/>
                  </a:lnTo>
                  <a:lnTo>
                    <a:pt x="2735" y="1395"/>
                  </a:lnTo>
                  <a:lnTo>
                    <a:pt x="2735" y="1342"/>
                  </a:lnTo>
                  <a:lnTo>
                    <a:pt x="2735" y="1073"/>
                  </a:lnTo>
                  <a:lnTo>
                    <a:pt x="2682" y="859"/>
                  </a:lnTo>
                  <a:lnTo>
                    <a:pt x="2574" y="644"/>
                  </a:lnTo>
                  <a:lnTo>
                    <a:pt x="2414" y="483"/>
                  </a:lnTo>
                  <a:lnTo>
                    <a:pt x="2253" y="323"/>
                  </a:lnTo>
                  <a:lnTo>
                    <a:pt x="1931" y="108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g137aa9371db_1_75"/>
            <p:cNvSpPr/>
            <p:nvPr/>
          </p:nvSpPr>
          <p:spPr>
            <a:xfrm>
              <a:off x="2843040" y="3395761"/>
              <a:ext cx="22405" cy="23458"/>
            </a:xfrm>
            <a:custGeom>
              <a:avLst/>
              <a:gdLst/>
              <a:ahLst/>
              <a:cxnLst/>
              <a:rect l="l" t="t" r="r" b="b"/>
              <a:pathLst>
                <a:path w="1128" h="1181" extrusionOk="0">
                  <a:moveTo>
                    <a:pt x="1020" y="0"/>
                  </a:moveTo>
                  <a:lnTo>
                    <a:pt x="859" y="54"/>
                  </a:lnTo>
                  <a:lnTo>
                    <a:pt x="591" y="215"/>
                  </a:lnTo>
                  <a:lnTo>
                    <a:pt x="376" y="429"/>
                  </a:lnTo>
                  <a:lnTo>
                    <a:pt x="162" y="644"/>
                  </a:lnTo>
                  <a:lnTo>
                    <a:pt x="54" y="912"/>
                  </a:lnTo>
                  <a:lnTo>
                    <a:pt x="1" y="1073"/>
                  </a:lnTo>
                  <a:lnTo>
                    <a:pt x="1" y="1180"/>
                  </a:lnTo>
                  <a:lnTo>
                    <a:pt x="108" y="1127"/>
                  </a:lnTo>
                  <a:lnTo>
                    <a:pt x="215" y="1019"/>
                  </a:lnTo>
                  <a:lnTo>
                    <a:pt x="537" y="590"/>
                  </a:lnTo>
                  <a:lnTo>
                    <a:pt x="966" y="215"/>
                  </a:lnTo>
                  <a:lnTo>
                    <a:pt x="1073" y="108"/>
                  </a:lnTo>
                  <a:lnTo>
                    <a:pt x="1127" y="54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g137aa9371db_1_75"/>
            <p:cNvSpPr/>
            <p:nvPr/>
          </p:nvSpPr>
          <p:spPr>
            <a:xfrm>
              <a:off x="2840914" y="3398959"/>
              <a:ext cx="24530" cy="17062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54" y="0"/>
                  </a:moveTo>
                  <a:lnTo>
                    <a:pt x="1" y="54"/>
                  </a:lnTo>
                  <a:lnTo>
                    <a:pt x="54" y="107"/>
                  </a:lnTo>
                  <a:lnTo>
                    <a:pt x="161" y="161"/>
                  </a:lnTo>
                  <a:lnTo>
                    <a:pt x="644" y="429"/>
                  </a:lnTo>
                  <a:lnTo>
                    <a:pt x="1020" y="751"/>
                  </a:lnTo>
                  <a:lnTo>
                    <a:pt x="1127" y="858"/>
                  </a:lnTo>
                  <a:lnTo>
                    <a:pt x="1234" y="858"/>
                  </a:lnTo>
                  <a:lnTo>
                    <a:pt x="1234" y="805"/>
                  </a:lnTo>
                  <a:lnTo>
                    <a:pt x="1127" y="644"/>
                  </a:lnTo>
                  <a:lnTo>
                    <a:pt x="966" y="429"/>
                  </a:lnTo>
                  <a:lnTo>
                    <a:pt x="751" y="215"/>
                  </a:lnTo>
                  <a:lnTo>
                    <a:pt x="483" y="107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9" name="Google Shape;1899;g137aa9371db_1_75"/>
          <p:cNvSpPr txBox="1"/>
          <p:nvPr/>
        </p:nvSpPr>
        <p:spPr>
          <a:xfrm>
            <a:off x="4633152" y="2111925"/>
            <a:ext cx="5273100" cy="30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en" sz="3200" b="0" i="0" u="none" strike="noStrike" cap="none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36,5%</a:t>
            </a:r>
            <a:r>
              <a:rPr lang="en" sz="20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di score per il pitch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en" sz="32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73,1%</a:t>
            </a:r>
            <a:r>
              <a:rPr lang="en" sz="20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 score per lo yaw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en" sz="32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11,7%</a:t>
            </a:r>
            <a:r>
              <a:rPr lang="en" sz="20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 score per il roll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0" name="Google Shape;1900;g137aa9371db_1_75"/>
          <p:cNvSpPr txBox="1">
            <a:spLocks noGrp="1"/>
          </p:cNvSpPr>
          <p:nvPr>
            <p:ph type="subTitle" idx="1"/>
          </p:nvPr>
        </p:nvSpPr>
        <p:spPr>
          <a:xfrm>
            <a:off x="3078025" y="3981450"/>
            <a:ext cx="56253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Si tratta di score molto diversi fra loro e non ottimali. Perciò si considerano anche i risultati del calcolo del mean absolute error per comprendere la natura di questi risultati.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"/>
          <p:cNvSpPr txBox="1">
            <a:spLocks noGrp="1"/>
          </p:cNvSpPr>
          <p:nvPr>
            <p:ph type="title" idx="2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" name="Google Shape;350;p7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Head Pose Estimation e i nostri obiettivi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Introduzione</a:t>
            </a:r>
            <a:endParaRPr/>
          </a:p>
        </p:txBody>
      </p:sp>
      <p:grpSp>
        <p:nvGrpSpPr>
          <p:cNvPr id="352" name="Google Shape;352;p7"/>
          <p:cNvGrpSpPr/>
          <p:nvPr/>
        </p:nvGrpSpPr>
        <p:grpSpPr>
          <a:xfrm>
            <a:off x="7457527" y="3398196"/>
            <a:ext cx="1123622" cy="1955129"/>
            <a:chOff x="7457527" y="3398196"/>
            <a:chExt cx="1123622" cy="1955129"/>
          </a:xfrm>
        </p:grpSpPr>
        <p:sp>
          <p:nvSpPr>
            <p:cNvPr id="353" name="Google Shape;353;p7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avLst/>
              <a:gdLst/>
              <a:ahLst/>
              <a:cxnLst/>
              <a:rect l="l" t="t" r="r" b="b"/>
              <a:pathLst>
                <a:path w="112459" h="34946" extrusionOk="0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avLst/>
              <a:gdLst/>
              <a:ahLst/>
              <a:cxnLst/>
              <a:rect l="l" t="t" r="r" b="b"/>
              <a:pathLst>
                <a:path w="65114" h="17341" extrusionOk="0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avLst/>
              <a:gdLst/>
              <a:ahLst/>
              <a:cxnLst/>
              <a:rect l="l" t="t" r="r" b="b"/>
              <a:pathLst>
                <a:path w="105959" h="23196" extrusionOk="0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avLst/>
              <a:gdLst/>
              <a:ahLst/>
              <a:cxnLst/>
              <a:rect l="l" t="t" r="r" b="b"/>
              <a:pathLst>
                <a:path w="121316" h="28477" extrusionOk="0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avLst/>
              <a:gdLst/>
              <a:ahLst/>
              <a:cxnLst/>
              <a:rect l="l" t="t" r="r" b="b"/>
              <a:pathLst>
                <a:path w="104198" h="37334" extrusionOk="0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avLst/>
              <a:gdLst/>
              <a:ahLst/>
              <a:cxnLst/>
              <a:rect l="l" t="t" r="r" b="b"/>
              <a:pathLst>
                <a:path w="103006" h="63928" extrusionOk="0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avLst/>
              <a:gdLst/>
              <a:ahLst/>
              <a:cxnLst/>
              <a:rect l="l" t="t" r="r" b="b"/>
              <a:pathLst>
                <a:path w="78521" h="67139" extrusionOk="0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avLst/>
              <a:gdLst/>
              <a:ahLst/>
              <a:cxnLst/>
              <a:rect l="l" t="t" r="r" b="b"/>
              <a:pathLst>
                <a:path w="48212" h="29831" extrusionOk="0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avLst/>
              <a:gdLst/>
              <a:ahLst/>
              <a:cxnLst/>
              <a:rect l="l" t="t" r="r" b="b"/>
              <a:pathLst>
                <a:path w="68933" h="12673" extrusionOk="0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avLst/>
              <a:gdLst/>
              <a:ahLst/>
              <a:cxnLst/>
              <a:rect l="l" t="t" r="r" b="b"/>
              <a:pathLst>
                <a:path w="64627" h="13079" extrusionOk="0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avLst/>
              <a:gdLst/>
              <a:ahLst/>
              <a:cxnLst/>
              <a:rect l="l" t="t" r="r" b="b"/>
              <a:pathLst>
                <a:path w="53602" h="9795" extrusionOk="0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avLst/>
              <a:gdLst/>
              <a:ahLst/>
              <a:cxnLst/>
              <a:rect l="l" t="t" r="r" b="b"/>
              <a:pathLst>
                <a:path w="44827" h="5569" extrusionOk="0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avLst/>
              <a:gdLst/>
              <a:ahLst/>
              <a:cxnLst/>
              <a:rect l="l" t="t" r="r" b="b"/>
              <a:pathLst>
                <a:path w="40467" h="5949" extrusionOk="0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avLst/>
              <a:gdLst/>
              <a:ahLst/>
              <a:cxnLst/>
              <a:rect l="l" t="t" r="r" b="b"/>
              <a:pathLst>
                <a:path w="98456" h="12449" extrusionOk="0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avLst/>
              <a:gdLst/>
              <a:ahLst/>
              <a:cxnLst/>
              <a:rect l="l" t="t" r="r" b="b"/>
              <a:pathLst>
                <a:path w="87785" h="13844" extrusionOk="0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avLst/>
              <a:gdLst/>
              <a:ahLst/>
              <a:cxnLst/>
              <a:rect l="l" t="t" r="r" b="b"/>
              <a:pathLst>
                <a:path w="41090" h="11366" extrusionOk="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avLst/>
              <a:gdLst/>
              <a:ahLst/>
              <a:cxnLst/>
              <a:rect l="l" t="t" r="r" b="b"/>
              <a:pathLst>
                <a:path w="57259" h="9051" extrusionOk="0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avLst/>
              <a:gdLst/>
              <a:ahLst/>
              <a:cxnLst/>
              <a:rect l="l" t="t" r="r" b="b"/>
              <a:pathLst>
                <a:path w="58830" h="9691" extrusionOk="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avLst/>
              <a:gdLst/>
              <a:ahLst/>
              <a:cxnLst/>
              <a:rect l="l" t="t" r="r" b="b"/>
              <a:pathLst>
                <a:path w="42172" h="6485" extrusionOk="0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7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avLst/>
              <a:gdLst/>
              <a:ahLst/>
              <a:cxnLst/>
              <a:rect l="l" t="t" r="r" b="b"/>
              <a:pathLst>
                <a:path w="12298" h="5158" extrusionOk="0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avLst/>
              <a:gdLst/>
              <a:ahLst/>
              <a:cxnLst/>
              <a:rect l="l" t="t" r="r" b="b"/>
              <a:pathLst>
                <a:path w="29253" h="1786" extrusionOk="0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7"/>
          <p:cNvSpPr/>
          <p:nvPr/>
        </p:nvSpPr>
        <p:spPr>
          <a:xfrm>
            <a:off x="-1051626" y="1553860"/>
            <a:ext cx="2084791" cy="2084707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"/>
          <p:cNvSpPr/>
          <p:nvPr/>
        </p:nvSpPr>
        <p:spPr>
          <a:xfrm>
            <a:off x="407224" y="853445"/>
            <a:ext cx="789392" cy="789372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7"/>
          <p:cNvSpPr/>
          <p:nvPr/>
        </p:nvSpPr>
        <p:spPr>
          <a:xfrm>
            <a:off x="955650" y="3676989"/>
            <a:ext cx="526977" cy="526956"/>
          </a:xfrm>
          <a:custGeom>
            <a:avLst/>
            <a:gdLst/>
            <a:ahLst/>
            <a:cxnLst/>
            <a:rect l="l" t="t" r="r" b="b"/>
            <a:pathLst>
              <a:path w="8330" h="8330" extrusionOk="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137aa9371db_1_378"/>
          <p:cNvSpPr txBox="1"/>
          <p:nvPr/>
        </p:nvSpPr>
        <p:spPr>
          <a:xfrm>
            <a:off x="777274" y="233146"/>
            <a:ext cx="46305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</a:pPr>
            <a:r>
              <a:rPr lang="en" sz="4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Mean absolute error</a:t>
            </a:r>
            <a:endParaRPr sz="28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6" name="Google Shape;1906;g137aa9371db_1_378"/>
          <p:cNvSpPr txBox="1"/>
          <p:nvPr/>
        </p:nvSpPr>
        <p:spPr>
          <a:xfrm>
            <a:off x="919351" y="1656100"/>
            <a:ext cx="3010500" cy="19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en" sz="3600" b="0" i="0" u="none" strike="noStrike" cap="none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12</a:t>
            </a:r>
            <a:r>
              <a:rPr lang="en" sz="24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per il pitch</a:t>
            </a:r>
            <a:endParaRPr sz="18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en"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10,9</a:t>
            </a:r>
            <a:r>
              <a:rPr lang="en" sz="2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per lo yaw</a:t>
            </a:r>
            <a:endParaRPr sz="18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en"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7,1</a:t>
            </a:r>
            <a:r>
              <a:rPr lang="en" sz="2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per il roll</a:t>
            </a:r>
            <a:endParaRPr sz="18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7" name="Google Shape;1907;g137aa9371db_1_378"/>
          <p:cNvSpPr txBox="1">
            <a:spLocks noGrp="1"/>
          </p:cNvSpPr>
          <p:nvPr>
            <p:ph type="subTitle" idx="1"/>
          </p:nvPr>
        </p:nvSpPr>
        <p:spPr>
          <a:xfrm>
            <a:off x="338375" y="1016800"/>
            <a:ext cx="47349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Per il modello migliore, l’XGBoost Regressor, su una percentuale di varianza dell’85%,  è stato calcolato un errore di:</a:t>
            </a:r>
            <a:endParaRPr sz="1200"/>
          </a:p>
        </p:txBody>
      </p:sp>
      <p:sp>
        <p:nvSpPr>
          <p:cNvPr id="1908" name="Google Shape;1908;g137aa9371db_1_378"/>
          <p:cNvSpPr txBox="1">
            <a:spLocks noGrp="1"/>
          </p:cNvSpPr>
          <p:nvPr>
            <p:ph type="subTitle" idx="1"/>
          </p:nvPr>
        </p:nvSpPr>
        <p:spPr>
          <a:xfrm>
            <a:off x="202850" y="3449975"/>
            <a:ext cx="3808500" cy="12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 risultati ottenuti evidenziano un errore molto</a:t>
            </a:r>
            <a:r>
              <a:rPr lang="en" sz="1200">
                <a:solidFill>
                  <a:schemeClr val="dk2"/>
                </a:solidFill>
              </a:rPr>
              <a:t> </a:t>
            </a:r>
            <a:r>
              <a:rPr lang="en" sz="1200" b="1">
                <a:solidFill>
                  <a:schemeClr val="dk2"/>
                </a:solidFill>
              </a:rPr>
              <a:t>più basso</a:t>
            </a:r>
            <a:r>
              <a:rPr lang="en" sz="1200"/>
              <a:t> di quello che ci si aspetta guardando i valori di score ottenuti.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Se si guarda alla </a:t>
            </a:r>
            <a:r>
              <a:rPr lang="en" sz="1200" b="1">
                <a:solidFill>
                  <a:schemeClr val="dk2"/>
                </a:solidFill>
              </a:rPr>
              <a:t>distribuzione dei dati</a:t>
            </a:r>
            <a:r>
              <a:rPr lang="en" sz="1200"/>
              <a:t> si possono effettuare ulteriori considerazioni.</a:t>
            </a:r>
            <a:endParaRPr sz="1200"/>
          </a:p>
        </p:txBody>
      </p:sp>
      <p:pic>
        <p:nvPicPr>
          <p:cNvPr id="1909" name="Google Shape;1909;g137aa9371db_1_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8425" y="1564250"/>
            <a:ext cx="4306825" cy="252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0" name="Google Shape;1910;g137aa9371db_1_378"/>
          <p:cNvCxnSpPr>
            <a:endCxn id="1909" idx="1"/>
          </p:cNvCxnSpPr>
          <p:nvPr/>
        </p:nvCxnSpPr>
        <p:spPr>
          <a:xfrm rot="10800000" flipH="1">
            <a:off x="1679925" y="2826688"/>
            <a:ext cx="2578500" cy="1650600"/>
          </a:xfrm>
          <a:prstGeom prst="bentConnector3">
            <a:avLst>
              <a:gd name="adj1" fmla="val 8553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7aa9371db_1_604"/>
          <p:cNvSpPr txBox="1"/>
          <p:nvPr/>
        </p:nvSpPr>
        <p:spPr>
          <a:xfrm>
            <a:off x="777274" y="233146"/>
            <a:ext cx="46305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</a:pPr>
            <a:r>
              <a:rPr lang="en" sz="4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Mean absolute error</a:t>
            </a:r>
            <a:endParaRPr sz="28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916" name="Google Shape;1916;g137aa9371db_1_6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8425" y="1564250"/>
            <a:ext cx="4306825" cy="25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g137aa9371db_1_604"/>
          <p:cNvSpPr txBox="1">
            <a:spLocks noGrp="1"/>
          </p:cNvSpPr>
          <p:nvPr>
            <p:ph type="subTitle" idx="1"/>
          </p:nvPr>
        </p:nvSpPr>
        <p:spPr>
          <a:xfrm>
            <a:off x="441000" y="1511275"/>
            <a:ext cx="35775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Dalla distribuzione dei dati si evince che il dataset sia </a:t>
            </a:r>
            <a:r>
              <a:rPr lang="en" sz="1200" b="1">
                <a:solidFill>
                  <a:schemeClr val="dk2"/>
                </a:solidFill>
              </a:rPr>
              <a:t>sbilanciato</a:t>
            </a:r>
            <a:r>
              <a:rPr lang="en" sz="1200"/>
              <a:t>, e che contenga molte più immagini con alcune angolazioni rispetto ad altre. </a:t>
            </a:r>
            <a:endParaRPr sz="1200"/>
          </a:p>
        </p:txBody>
      </p:sp>
      <p:sp>
        <p:nvSpPr>
          <p:cNvPr id="1918" name="Google Shape;1918;g137aa9371db_1_604"/>
          <p:cNvSpPr txBox="1">
            <a:spLocks noGrp="1"/>
          </p:cNvSpPr>
          <p:nvPr>
            <p:ph type="subTitle" idx="1"/>
          </p:nvPr>
        </p:nvSpPr>
        <p:spPr>
          <a:xfrm>
            <a:off x="441000" y="2554775"/>
            <a:ext cx="35775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Per tutti e tre gli angoli, l’intorno di 0 è quello che contiene la maggior parte delle immagini del dataset.</a:t>
            </a:r>
            <a:endParaRPr sz="1200"/>
          </a:p>
        </p:txBody>
      </p:sp>
      <p:sp>
        <p:nvSpPr>
          <p:cNvPr id="1919" name="Google Shape;1919;g137aa9371db_1_604"/>
          <p:cNvSpPr txBox="1">
            <a:spLocks noGrp="1"/>
          </p:cNvSpPr>
          <p:nvPr>
            <p:ph type="subTitle" idx="1"/>
          </p:nvPr>
        </p:nvSpPr>
        <p:spPr>
          <a:xfrm>
            <a:off x="364800" y="3452450"/>
            <a:ext cx="35775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Questo può aver complicato la fase di addestramento dei modelli sui valori meno frequenti.</a:t>
            </a:r>
            <a:endParaRPr sz="1200"/>
          </a:p>
        </p:txBody>
      </p:sp>
      <p:sp>
        <p:nvSpPr>
          <p:cNvPr id="1920" name="Google Shape;1920;g137aa9371db_1_604"/>
          <p:cNvSpPr/>
          <p:nvPr/>
        </p:nvSpPr>
        <p:spPr>
          <a:xfrm>
            <a:off x="5195300" y="1946400"/>
            <a:ext cx="288600" cy="20574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g137aa9371db_1_604"/>
          <p:cNvSpPr/>
          <p:nvPr/>
        </p:nvSpPr>
        <p:spPr>
          <a:xfrm>
            <a:off x="6413400" y="1946400"/>
            <a:ext cx="288600" cy="20574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g137aa9371db_1_604"/>
          <p:cNvSpPr/>
          <p:nvPr/>
        </p:nvSpPr>
        <p:spPr>
          <a:xfrm>
            <a:off x="7764725" y="1946400"/>
            <a:ext cx="288600" cy="205740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37aa9371db_1_620"/>
          <p:cNvSpPr txBox="1"/>
          <p:nvPr/>
        </p:nvSpPr>
        <p:spPr>
          <a:xfrm>
            <a:off x="777274" y="233146"/>
            <a:ext cx="46305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</a:pPr>
            <a:r>
              <a:rPr lang="en" sz="4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Mean absolute error</a:t>
            </a:r>
            <a:endParaRPr sz="28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928" name="Google Shape;1928;g137aa9371db_1_6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8425" y="1564250"/>
            <a:ext cx="4306825" cy="25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g137aa9371db_1_6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400" y="1532850"/>
            <a:ext cx="3732975" cy="26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g137aa9371db_1_620"/>
          <p:cNvSpPr txBox="1">
            <a:spLocks noGrp="1"/>
          </p:cNvSpPr>
          <p:nvPr>
            <p:ph type="subTitle" idx="1"/>
          </p:nvPr>
        </p:nvSpPr>
        <p:spPr>
          <a:xfrm>
            <a:off x="680925" y="921425"/>
            <a:ext cx="65127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La</a:t>
            </a:r>
            <a:r>
              <a:rPr lang="en" sz="1200">
                <a:solidFill>
                  <a:schemeClr val="dk2"/>
                </a:solidFill>
              </a:rPr>
              <a:t> rappresentazione grafica degli errori</a:t>
            </a:r>
            <a:r>
              <a:rPr lang="en" sz="1200"/>
              <a:t> commessi dal modello evidenzia come questi ricalchino la distribuzione dei dati del dataset.</a:t>
            </a:r>
            <a:endParaRPr sz="1200"/>
          </a:p>
        </p:txBody>
      </p:sp>
      <p:cxnSp>
        <p:nvCxnSpPr>
          <p:cNvPr id="1931" name="Google Shape;1931;g137aa9371db_1_620"/>
          <p:cNvCxnSpPr/>
          <p:nvPr/>
        </p:nvCxnSpPr>
        <p:spPr>
          <a:xfrm>
            <a:off x="4262825" y="3315525"/>
            <a:ext cx="710400" cy="7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2" name="Google Shape;1932;g137aa9371db_1_620"/>
          <p:cNvCxnSpPr>
            <a:endCxn id="1929" idx="1"/>
          </p:cNvCxnSpPr>
          <p:nvPr/>
        </p:nvCxnSpPr>
        <p:spPr>
          <a:xfrm flipH="1">
            <a:off x="226400" y="1184213"/>
            <a:ext cx="3747900" cy="1692900"/>
          </a:xfrm>
          <a:prstGeom prst="bentConnector3">
            <a:avLst>
              <a:gd name="adj1" fmla="val 103079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933" name="Google Shape;1933;g137aa9371db_1_620"/>
          <p:cNvSpPr txBox="1">
            <a:spLocks noGrp="1"/>
          </p:cNvSpPr>
          <p:nvPr>
            <p:ph type="subTitle" idx="1"/>
          </p:nvPr>
        </p:nvSpPr>
        <p:spPr>
          <a:xfrm>
            <a:off x="1121950" y="4261350"/>
            <a:ext cx="41250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Nell’intorno di 0, l’errore commesso è quasi </a:t>
            </a:r>
            <a:r>
              <a:rPr lang="en" sz="1200" b="1">
                <a:solidFill>
                  <a:schemeClr val="dk2"/>
                </a:solidFill>
              </a:rPr>
              <a:t>nullo</a:t>
            </a:r>
            <a:r>
              <a:rPr lang="en" sz="1200"/>
              <a:t> per tutti e tre gli angoli di Eulero 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g137aa9371db_1_638"/>
          <p:cNvGrpSpPr/>
          <p:nvPr/>
        </p:nvGrpSpPr>
        <p:grpSpPr>
          <a:xfrm rot="10800000" flipH="1">
            <a:off x="5258004" y="286774"/>
            <a:ext cx="2396265" cy="5014490"/>
            <a:chOff x="2544800" y="-13725925"/>
            <a:chExt cx="2530375" cy="13964050"/>
          </a:xfrm>
        </p:grpSpPr>
        <p:sp>
          <p:nvSpPr>
            <p:cNvPr id="1939" name="Google Shape;1939;g137aa9371db_1_638"/>
            <p:cNvSpPr/>
            <p:nvPr/>
          </p:nvSpPr>
          <p:spPr>
            <a:xfrm>
              <a:off x="2544800" y="-13725925"/>
              <a:ext cx="2530375" cy="2577350"/>
            </a:xfrm>
            <a:custGeom>
              <a:avLst/>
              <a:gdLst/>
              <a:ahLst/>
              <a:cxnLst/>
              <a:rect l="l" t="t" r="r" b="b"/>
              <a:pathLst>
                <a:path w="101215" h="103094" extrusionOk="0">
                  <a:moveTo>
                    <a:pt x="101215" y="0"/>
                  </a:moveTo>
                  <a:lnTo>
                    <a:pt x="0" y="2977"/>
                  </a:lnTo>
                  <a:lnTo>
                    <a:pt x="0" y="3645"/>
                  </a:lnTo>
                  <a:lnTo>
                    <a:pt x="4" y="4313"/>
                  </a:lnTo>
                  <a:lnTo>
                    <a:pt x="22" y="4982"/>
                  </a:lnTo>
                  <a:lnTo>
                    <a:pt x="40" y="5638"/>
                  </a:lnTo>
                  <a:lnTo>
                    <a:pt x="70" y="6306"/>
                  </a:lnTo>
                  <a:lnTo>
                    <a:pt x="106" y="6962"/>
                  </a:lnTo>
                  <a:lnTo>
                    <a:pt x="145" y="7619"/>
                  </a:lnTo>
                  <a:lnTo>
                    <a:pt x="193" y="8275"/>
                  </a:lnTo>
                  <a:lnTo>
                    <a:pt x="251" y="8920"/>
                  </a:lnTo>
                  <a:lnTo>
                    <a:pt x="312" y="9564"/>
                  </a:lnTo>
                  <a:lnTo>
                    <a:pt x="383" y="10209"/>
                  </a:lnTo>
                  <a:lnTo>
                    <a:pt x="457" y="10842"/>
                  </a:lnTo>
                  <a:lnTo>
                    <a:pt x="541" y="11475"/>
                  </a:lnTo>
                  <a:lnTo>
                    <a:pt x="629" y="12096"/>
                  </a:lnTo>
                  <a:lnTo>
                    <a:pt x="726" y="12717"/>
                  </a:lnTo>
                  <a:lnTo>
                    <a:pt x="827" y="13327"/>
                  </a:lnTo>
                  <a:lnTo>
                    <a:pt x="923" y="13877"/>
                  </a:lnTo>
                  <a:lnTo>
                    <a:pt x="1029" y="14428"/>
                  </a:lnTo>
                  <a:lnTo>
                    <a:pt x="1139" y="14967"/>
                  </a:lnTo>
                  <a:lnTo>
                    <a:pt x="1253" y="15483"/>
                  </a:lnTo>
                  <a:lnTo>
                    <a:pt x="1367" y="15999"/>
                  </a:lnTo>
                  <a:lnTo>
                    <a:pt x="1491" y="16503"/>
                  </a:lnTo>
                  <a:lnTo>
                    <a:pt x="1618" y="17007"/>
                  </a:lnTo>
                  <a:lnTo>
                    <a:pt x="1750" y="17487"/>
                  </a:lnTo>
                  <a:lnTo>
                    <a:pt x="1882" y="17956"/>
                  </a:lnTo>
                  <a:lnTo>
                    <a:pt x="2023" y="18425"/>
                  </a:lnTo>
                  <a:lnTo>
                    <a:pt x="2163" y="18870"/>
                  </a:lnTo>
                  <a:lnTo>
                    <a:pt x="2308" y="19316"/>
                  </a:lnTo>
                  <a:lnTo>
                    <a:pt x="2458" y="19738"/>
                  </a:lnTo>
                  <a:lnTo>
                    <a:pt x="2612" y="20160"/>
                  </a:lnTo>
                  <a:lnTo>
                    <a:pt x="2766" y="20570"/>
                  </a:lnTo>
                  <a:lnTo>
                    <a:pt x="2928" y="20968"/>
                  </a:lnTo>
                  <a:lnTo>
                    <a:pt x="3091" y="21343"/>
                  </a:lnTo>
                  <a:lnTo>
                    <a:pt x="3254" y="21718"/>
                  </a:lnTo>
                  <a:lnTo>
                    <a:pt x="3425" y="22082"/>
                  </a:lnTo>
                  <a:lnTo>
                    <a:pt x="3597" y="22433"/>
                  </a:lnTo>
                  <a:lnTo>
                    <a:pt x="3773" y="22773"/>
                  </a:lnTo>
                  <a:lnTo>
                    <a:pt x="3949" y="23101"/>
                  </a:lnTo>
                  <a:lnTo>
                    <a:pt x="4129" y="23418"/>
                  </a:lnTo>
                  <a:lnTo>
                    <a:pt x="4313" y="23711"/>
                  </a:lnTo>
                  <a:lnTo>
                    <a:pt x="4498" y="24004"/>
                  </a:lnTo>
                  <a:lnTo>
                    <a:pt x="4687" y="24285"/>
                  </a:lnTo>
                  <a:lnTo>
                    <a:pt x="4876" y="24555"/>
                  </a:lnTo>
                  <a:lnTo>
                    <a:pt x="5070" y="24801"/>
                  </a:lnTo>
                  <a:lnTo>
                    <a:pt x="5263" y="25047"/>
                  </a:lnTo>
                  <a:lnTo>
                    <a:pt x="5461" y="25270"/>
                  </a:lnTo>
                  <a:lnTo>
                    <a:pt x="5659" y="25492"/>
                  </a:lnTo>
                  <a:lnTo>
                    <a:pt x="5861" y="25692"/>
                  </a:lnTo>
                  <a:lnTo>
                    <a:pt x="6063" y="25879"/>
                  </a:lnTo>
                  <a:lnTo>
                    <a:pt x="6266" y="26067"/>
                  </a:lnTo>
                  <a:lnTo>
                    <a:pt x="6472" y="26231"/>
                  </a:lnTo>
                  <a:lnTo>
                    <a:pt x="6679" y="26383"/>
                  </a:lnTo>
                  <a:lnTo>
                    <a:pt x="6890" y="26524"/>
                  </a:lnTo>
                  <a:lnTo>
                    <a:pt x="7097" y="26641"/>
                  </a:lnTo>
                  <a:lnTo>
                    <a:pt x="7308" y="26758"/>
                  </a:lnTo>
                  <a:lnTo>
                    <a:pt x="7519" y="26852"/>
                  </a:lnTo>
                  <a:lnTo>
                    <a:pt x="7734" y="26934"/>
                  </a:lnTo>
                  <a:lnTo>
                    <a:pt x="7950" y="27016"/>
                  </a:lnTo>
                  <a:lnTo>
                    <a:pt x="8161" y="27063"/>
                  </a:lnTo>
                  <a:lnTo>
                    <a:pt x="8376" y="27110"/>
                  </a:lnTo>
                  <a:lnTo>
                    <a:pt x="8596" y="27145"/>
                  </a:lnTo>
                  <a:lnTo>
                    <a:pt x="8812" y="27157"/>
                  </a:lnTo>
                  <a:lnTo>
                    <a:pt x="9027" y="27157"/>
                  </a:lnTo>
                  <a:lnTo>
                    <a:pt x="9247" y="27145"/>
                  </a:lnTo>
                  <a:lnTo>
                    <a:pt x="9462" y="27121"/>
                  </a:lnTo>
                  <a:lnTo>
                    <a:pt x="9682" y="27075"/>
                  </a:lnTo>
                  <a:lnTo>
                    <a:pt x="9902" y="27028"/>
                  </a:lnTo>
                  <a:lnTo>
                    <a:pt x="10118" y="26957"/>
                  </a:lnTo>
                  <a:lnTo>
                    <a:pt x="10337" y="26875"/>
                  </a:lnTo>
                  <a:lnTo>
                    <a:pt x="10553" y="26770"/>
                  </a:lnTo>
                  <a:lnTo>
                    <a:pt x="10773" y="26653"/>
                  </a:lnTo>
                  <a:lnTo>
                    <a:pt x="10988" y="26524"/>
                  </a:lnTo>
                  <a:lnTo>
                    <a:pt x="11208" y="26383"/>
                  </a:lnTo>
                  <a:lnTo>
                    <a:pt x="11423" y="26231"/>
                  </a:lnTo>
                  <a:lnTo>
                    <a:pt x="11639" y="26055"/>
                  </a:lnTo>
                  <a:lnTo>
                    <a:pt x="11850" y="25856"/>
                  </a:lnTo>
                  <a:lnTo>
                    <a:pt x="12065" y="25656"/>
                  </a:lnTo>
                  <a:lnTo>
                    <a:pt x="12281" y="25434"/>
                  </a:lnTo>
                  <a:lnTo>
                    <a:pt x="12492" y="25199"/>
                  </a:lnTo>
                  <a:lnTo>
                    <a:pt x="12703" y="24953"/>
                  </a:lnTo>
                  <a:lnTo>
                    <a:pt x="12690" y="25527"/>
                  </a:lnTo>
                  <a:lnTo>
                    <a:pt x="12681" y="26114"/>
                  </a:lnTo>
                  <a:lnTo>
                    <a:pt x="12681" y="26700"/>
                  </a:lnTo>
                  <a:lnTo>
                    <a:pt x="12690" y="27274"/>
                  </a:lnTo>
                  <a:lnTo>
                    <a:pt x="12699" y="27848"/>
                  </a:lnTo>
                  <a:lnTo>
                    <a:pt x="12721" y="28422"/>
                  </a:lnTo>
                  <a:lnTo>
                    <a:pt x="12743" y="28997"/>
                  </a:lnTo>
                  <a:lnTo>
                    <a:pt x="12773" y="29559"/>
                  </a:lnTo>
                  <a:lnTo>
                    <a:pt x="12809" y="30122"/>
                  </a:lnTo>
                  <a:lnTo>
                    <a:pt x="12848" y="30684"/>
                  </a:lnTo>
                  <a:lnTo>
                    <a:pt x="12896" y="31247"/>
                  </a:lnTo>
                  <a:lnTo>
                    <a:pt x="12949" y="31798"/>
                  </a:lnTo>
                  <a:lnTo>
                    <a:pt x="13006" y="32349"/>
                  </a:lnTo>
                  <a:lnTo>
                    <a:pt x="13072" y="32888"/>
                  </a:lnTo>
                  <a:lnTo>
                    <a:pt x="13138" y="33439"/>
                  </a:lnTo>
                  <a:lnTo>
                    <a:pt x="13213" y="33966"/>
                  </a:lnTo>
                  <a:lnTo>
                    <a:pt x="13292" y="34505"/>
                  </a:lnTo>
                  <a:lnTo>
                    <a:pt x="13376" y="35033"/>
                  </a:lnTo>
                  <a:lnTo>
                    <a:pt x="13464" y="35560"/>
                  </a:lnTo>
                  <a:lnTo>
                    <a:pt x="13556" y="36076"/>
                  </a:lnTo>
                  <a:lnTo>
                    <a:pt x="13653" y="36592"/>
                  </a:lnTo>
                  <a:lnTo>
                    <a:pt x="13758" y="37096"/>
                  </a:lnTo>
                  <a:lnTo>
                    <a:pt x="13864" y="37600"/>
                  </a:lnTo>
                  <a:lnTo>
                    <a:pt x="13974" y="38092"/>
                  </a:lnTo>
                  <a:lnTo>
                    <a:pt x="14092" y="38584"/>
                  </a:lnTo>
                  <a:lnTo>
                    <a:pt x="14211" y="39065"/>
                  </a:lnTo>
                  <a:lnTo>
                    <a:pt x="14334" y="39545"/>
                  </a:lnTo>
                  <a:lnTo>
                    <a:pt x="14462" y="40014"/>
                  </a:lnTo>
                  <a:lnTo>
                    <a:pt x="14594" y="40471"/>
                  </a:lnTo>
                  <a:lnTo>
                    <a:pt x="14730" y="40928"/>
                  </a:lnTo>
                  <a:lnTo>
                    <a:pt x="14871" y="41385"/>
                  </a:lnTo>
                  <a:lnTo>
                    <a:pt x="15016" y="41819"/>
                  </a:lnTo>
                  <a:lnTo>
                    <a:pt x="15161" y="42264"/>
                  </a:lnTo>
                  <a:lnTo>
                    <a:pt x="15315" y="42686"/>
                  </a:lnTo>
                  <a:lnTo>
                    <a:pt x="15469" y="43108"/>
                  </a:lnTo>
                  <a:lnTo>
                    <a:pt x="15623" y="43518"/>
                  </a:lnTo>
                  <a:lnTo>
                    <a:pt x="15785" y="43917"/>
                  </a:lnTo>
                  <a:lnTo>
                    <a:pt x="15948" y="44315"/>
                  </a:lnTo>
                  <a:lnTo>
                    <a:pt x="16115" y="44702"/>
                  </a:lnTo>
                  <a:lnTo>
                    <a:pt x="16287" y="45077"/>
                  </a:lnTo>
                  <a:lnTo>
                    <a:pt x="16462" y="45441"/>
                  </a:lnTo>
                  <a:lnTo>
                    <a:pt x="16638" y="45804"/>
                  </a:lnTo>
                  <a:lnTo>
                    <a:pt x="16814" y="46155"/>
                  </a:lnTo>
                  <a:lnTo>
                    <a:pt x="16994" y="46495"/>
                  </a:lnTo>
                  <a:lnTo>
                    <a:pt x="17179" y="46824"/>
                  </a:lnTo>
                  <a:lnTo>
                    <a:pt x="17368" y="47140"/>
                  </a:lnTo>
                  <a:lnTo>
                    <a:pt x="17557" y="47456"/>
                  </a:lnTo>
                  <a:lnTo>
                    <a:pt x="17746" y="47749"/>
                  </a:lnTo>
                  <a:lnTo>
                    <a:pt x="17940" y="48042"/>
                  </a:lnTo>
                  <a:lnTo>
                    <a:pt x="18138" y="48324"/>
                  </a:lnTo>
                  <a:lnTo>
                    <a:pt x="18331" y="48582"/>
                  </a:lnTo>
                  <a:lnTo>
                    <a:pt x="18533" y="48839"/>
                  </a:lnTo>
                  <a:lnTo>
                    <a:pt x="18736" y="49086"/>
                  </a:lnTo>
                  <a:lnTo>
                    <a:pt x="18938" y="49320"/>
                  </a:lnTo>
                  <a:lnTo>
                    <a:pt x="19140" y="49543"/>
                  </a:lnTo>
                  <a:lnTo>
                    <a:pt x="19347" y="49754"/>
                  </a:lnTo>
                  <a:lnTo>
                    <a:pt x="19558" y="49953"/>
                  </a:lnTo>
                  <a:lnTo>
                    <a:pt x="19765" y="50140"/>
                  </a:lnTo>
                  <a:lnTo>
                    <a:pt x="19976" y="50316"/>
                  </a:lnTo>
                  <a:lnTo>
                    <a:pt x="20187" y="50480"/>
                  </a:lnTo>
                  <a:lnTo>
                    <a:pt x="20402" y="50633"/>
                  </a:lnTo>
                  <a:lnTo>
                    <a:pt x="20613" y="50762"/>
                  </a:lnTo>
                  <a:lnTo>
                    <a:pt x="20829" y="50891"/>
                  </a:lnTo>
                  <a:lnTo>
                    <a:pt x="21049" y="50996"/>
                  </a:lnTo>
                  <a:lnTo>
                    <a:pt x="21264" y="51090"/>
                  </a:lnTo>
                  <a:lnTo>
                    <a:pt x="21479" y="51184"/>
                  </a:lnTo>
                  <a:lnTo>
                    <a:pt x="21695" y="51254"/>
                  </a:lnTo>
                  <a:lnTo>
                    <a:pt x="21915" y="51324"/>
                  </a:lnTo>
                  <a:lnTo>
                    <a:pt x="22130" y="51371"/>
                  </a:lnTo>
                  <a:lnTo>
                    <a:pt x="22350" y="51418"/>
                  </a:lnTo>
                  <a:lnTo>
                    <a:pt x="22566" y="51453"/>
                  </a:lnTo>
                  <a:lnTo>
                    <a:pt x="22781" y="51477"/>
                  </a:lnTo>
                  <a:lnTo>
                    <a:pt x="23001" y="51488"/>
                  </a:lnTo>
                  <a:lnTo>
                    <a:pt x="23216" y="51488"/>
                  </a:lnTo>
                  <a:lnTo>
                    <a:pt x="23436" y="51477"/>
                  </a:lnTo>
                  <a:lnTo>
                    <a:pt x="23652" y="51453"/>
                  </a:lnTo>
                  <a:lnTo>
                    <a:pt x="23867" y="51430"/>
                  </a:lnTo>
                  <a:lnTo>
                    <a:pt x="24082" y="51395"/>
                  </a:lnTo>
                  <a:lnTo>
                    <a:pt x="24302" y="51336"/>
                  </a:lnTo>
                  <a:lnTo>
                    <a:pt x="24518" y="51277"/>
                  </a:lnTo>
                  <a:lnTo>
                    <a:pt x="24733" y="51219"/>
                  </a:lnTo>
                  <a:lnTo>
                    <a:pt x="24949" y="51137"/>
                  </a:lnTo>
                  <a:lnTo>
                    <a:pt x="25164" y="51055"/>
                  </a:lnTo>
                  <a:lnTo>
                    <a:pt x="25380" y="50961"/>
                  </a:lnTo>
                  <a:lnTo>
                    <a:pt x="25591" y="50855"/>
                  </a:lnTo>
                  <a:lnTo>
                    <a:pt x="25806" y="50738"/>
                  </a:lnTo>
                  <a:lnTo>
                    <a:pt x="26017" y="50609"/>
                  </a:lnTo>
                  <a:lnTo>
                    <a:pt x="26233" y="50480"/>
                  </a:lnTo>
                  <a:lnTo>
                    <a:pt x="26444" y="50340"/>
                  </a:lnTo>
                  <a:lnTo>
                    <a:pt x="26655" y="50187"/>
                  </a:lnTo>
                  <a:lnTo>
                    <a:pt x="26866" y="50035"/>
                  </a:lnTo>
                  <a:lnTo>
                    <a:pt x="27077" y="49871"/>
                  </a:lnTo>
                  <a:lnTo>
                    <a:pt x="27284" y="49695"/>
                  </a:lnTo>
                  <a:lnTo>
                    <a:pt x="27495" y="49519"/>
                  </a:lnTo>
                  <a:lnTo>
                    <a:pt x="27701" y="49320"/>
                  </a:lnTo>
                  <a:lnTo>
                    <a:pt x="27908" y="49121"/>
                  </a:lnTo>
                  <a:lnTo>
                    <a:pt x="28115" y="48922"/>
                  </a:lnTo>
                  <a:lnTo>
                    <a:pt x="28321" y="48711"/>
                  </a:lnTo>
                  <a:lnTo>
                    <a:pt x="28523" y="48488"/>
                  </a:lnTo>
                  <a:lnTo>
                    <a:pt x="28726" y="48253"/>
                  </a:lnTo>
                  <a:lnTo>
                    <a:pt x="28928" y="48019"/>
                  </a:lnTo>
                  <a:lnTo>
                    <a:pt x="29130" y="47773"/>
                  </a:lnTo>
                  <a:lnTo>
                    <a:pt x="29333" y="47527"/>
                  </a:lnTo>
                  <a:lnTo>
                    <a:pt x="29530" y="47269"/>
                  </a:lnTo>
                  <a:lnTo>
                    <a:pt x="29728" y="46999"/>
                  </a:lnTo>
                  <a:lnTo>
                    <a:pt x="29926" y="46730"/>
                  </a:lnTo>
                  <a:lnTo>
                    <a:pt x="30120" y="46448"/>
                  </a:lnTo>
                  <a:lnTo>
                    <a:pt x="30313" y="46167"/>
                  </a:lnTo>
                  <a:lnTo>
                    <a:pt x="30507" y="45874"/>
                  </a:lnTo>
                  <a:lnTo>
                    <a:pt x="30700" y="45569"/>
                  </a:lnTo>
                  <a:lnTo>
                    <a:pt x="30889" y="45265"/>
                  </a:lnTo>
                  <a:lnTo>
                    <a:pt x="31078" y="44960"/>
                  </a:lnTo>
                  <a:lnTo>
                    <a:pt x="31267" y="44644"/>
                  </a:lnTo>
                  <a:lnTo>
                    <a:pt x="31452" y="44315"/>
                  </a:lnTo>
                  <a:lnTo>
                    <a:pt x="31637" y="43987"/>
                  </a:lnTo>
                  <a:lnTo>
                    <a:pt x="31817" y="43647"/>
                  </a:lnTo>
                  <a:lnTo>
                    <a:pt x="32002" y="43307"/>
                  </a:lnTo>
                  <a:lnTo>
                    <a:pt x="32182" y="42968"/>
                  </a:lnTo>
                  <a:lnTo>
                    <a:pt x="32534" y="42253"/>
                  </a:lnTo>
                  <a:lnTo>
                    <a:pt x="32881" y="41526"/>
                  </a:lnTo>
                  <a:lnTo>
                    <a:pt x="33224" y="40776"/>
                  </a:lnTo>
                  <a:lnTo>
                    <a:pt x="33558" y="40002"/>
                  </a:lnTo>
                  <a:lnTo>
                    <a:pt x="33883" y="39217"/>
                  </a:lnTo>
                  <a:lnTo>
                    <a:pt x="40993" y="101816"/>
                  </a:lnTo>
                  <a:lnTo>
                    <a:pt x="56176" y="103093"/>
                  </a:lnTo>
                  <a:lnTo>
                    <a:pt x="59153" y="75210"/>
                  </a:lnTo>
                  <a:lnTo>
                    <a:pt x="62139" y="47351"/>
                  </a:lnTo>
                  <a:lnTo>
                    <a:pt x="62319" y="47585"/>
                  </a:lnTo>
                  <a:lnTo>
                    <a:pt x="62499" y="47808"/>
                  </a:lnTo>
                  <a:lnTo>
                    <a:pt x="62688" y="48019"/>
                  </a:lnTo>
                  <a:lnTo>
                    <a:pt x="62873" y="48207"/>
                  </a:lnTo>
                  <a:lnTo>
                    <a:pt x="63062" y="48394"/>
                  </a:lnTo>
                  <a:lnTo>
                    <a:pt x="63256" y="48558"/>
                  </a:lnTo>
                  <a:lnTo>
                    <a:pt x="63445" y="48711"/>
                  </a:lnTo>
                  <a:lnTo>
                    <a:pt x="63638" y="48851"/>
                  </a:lnTo>
                  <a:lnTo>
                    <a:pt x="63836" y="48980"/>
                  </a:lnTo>
                  <a:lnTo>
                    <a:pt x="64029" y="49086"/>
                  </a:lnTo>
                  <a:lnTo>
                    <a:pt x="64227" y="49179"/>
                  </a:lnTo>
                  <a:lnTo>
                    <a:pt x="64425" y="49261"/>
                  </a:lnTo>
                  <a:lnTo>
                    <a:pt x="64627" y="49320"/>
                  </a:lnTo>
                  <a:lnTo>
                    <a:pt x="64825" y="49379"/>
                  </a:lnTo>
                  <a:lnTo>
                    <a:pt x="65028" y="49414"/>
                  </a:lnTo>
                  <a:lnTo>
                    <a:pt x="65230" y="49425"/>
                  </a:lnTo>
                  <a:lnTo>
                    <a:pt x="65414" y="49437"/>
                  </a:lnTo>
                  <a:lnTo>
                    <a:pt x="65599" y="49425"/>
                  </a:lnTo>
                  <a:lnTo>
                    <a:pt x="65784" y="49414"/>
                  </a:lnTo>
                  <a:lnTo>
                    <a:pt x="65968" y="49379"/>
                  </a:lnTo>
                  <a:lnTo>
                    <a:pt x="66149" y="49332"/>
                  </a:lnTo>
                  <a:lnTo>
                    <a:pt x="66329" y="49285"/>
                  </a:lnTo>
                  <a:lnTo>
                    <a:pt x="66509" y="49215"/>
                  </a:lnTo>
                  <a:lnTo>
                    <a:pt x="66685" y="49132"/>
                  </a:lnTo>
                  <a:lnTo>
                    <a:pt x="66861" y="49050"/>
                  </a:lnTo>
                  <a:lnTo>
                    <a:pt x="67037" y="48945"/>
                  </a:lnTo>
                  <a:lnTo>
                    <a:pt x="67208" y="48828"/>
                  </a:lnTo>
                  <a:lnTo>
                    <a:pt x="67380" y="48711"/>
                  </a:lnTo>
                  <a:lnTo>
                    <a:pt x="67551" y="48570"/>
                  </a:lnTo>
                  <a:lnTo>
                    <a:pt x="67719" y="48429"/>
                  </a:lnTo>
                  <a:lnTo>
                    <a:pt x="67886" y="48277"/>
                  </a:lnTo>
                  <a:lnTo>
                    <a:pt x="68048" y="48101"/>
                  </a:lnTo>
                  <a:lnTo>
                    <a:pt x="68211" y="47925"/>
                  </a:lnTo>
                  <a:lnTo>
                    <a:pt x="68369" y="47738"/>
                  </a:lnTo>
                  <a:lnTo>
                    <a:pt x="68528" y="47550"/>
                  </a:lnTo>
                  <a:lnTo>
                    <a:pt x="68686" y="47339"/>
                  </a:lnTo>
                  <a:lnTo>
                    <a:pt x="68840" y="47117"/>
                  </a:lnTo>
                  <a:lnTo>
                    <a:pt x="68989" y="46894"/>
                  </a:lnTo>
                  <a:lnTo>
                    <a:pt x="69139" y="46659"/>
                  </a:lnTo>
                  <a:lnTo>
                    <a:pt x="69288" y="46413"/>
                  </a:lnTo>
                  <a:lnTo>
                    <a:pt x="69433" y="46155"/>
                  </a:lnTo>
                  <a:lnTo>
                    <a:pt x="69574" y="45898"/>
                  </a:lnTo>
                  <a:lnTo>
                    <a:pt x="69715" y="45628"/>
                  </a:lnTo>
                  <a:lnTo>
                    <a:pt x="69851" y="45347"/>
                  </a:lnTo>
                  <a:lnTo>
                    <a:pt x="69987" y="45054"/>
                  </a:lnTo>
                  <a:lnTo>
                    <a:pt x="70119" y="44761"/>
                  </a:lnTo>
                  <a:lnTo>
                    <a:pt x="70247" y="44456"/>
                  </a:lnTo>
                  <a:lnTo>
                    <a:pt x="70374" y="44140"/>
                  </a:lnTo>
                  <a:lnTo>
                    <a:pt x="70497" y="43823"/>
                  </a:lnTo>
                  <a:lnTo>
                    <a:pt x="70621" y="43483"/>
                  </a:lnTo>
                  <a:lnTo>
                    <a:pt x="70739" y="43155"/>
                  </a:lnTo>
                  <a:lnTo>
                    <a:pt x="70854" y="42803"/>
                  </a:lnTo>
                  <a:lnTo>
                    <a:pt x="70964" y="42452"/>
                  </a:lnTo>
                  <a:lnTo>
                    <a:pt x="71073" y="42100"/>
                  </a:lnTo>
                  <a:lnTo>
                    <a:pt x="71179" y="41725"/>
                  </a:lnTo>
                  <a:lnTo>
                    <a:pt x="71280" y="41350"/>
                  </a:lnTo>
                  <a:lnTo>
                    <a:pt x="71381" y="40975"/>
                  </a:lnTo>
                  <a:lnTo>
                    <a:pt x="71478" y="40588"/>
                  </a:lnTo>
                  <a:lnTo>
                    <a:pt x="71566" y="40190"/>
                  </a:lnTo>
                  <a:lnTo>
                    <a:pt x="71658" y="39791"/>
                  </a:lnTo>
                  <a:lnTo>
                    <a:pt x="71742" y="39393"/>
                  </a:lnTo>
                  <a:lnTo>
                    <a:pt x="71825" y="38983"/>
                  </a:lnTo>
                  <a:lnTo>
                    <a:pt x="71900" y="38561"/>
                  </a:lnTo>
                  <a:lnTo>
                    <a:pt x="71975" y="38139"/>
                  </a:lnTo>
                  <a:lnTo>
                    <a:pt x="72045" y="37705"/>
                  </a:lnTo>
                  <a:lnTo>
                    <a:pt x="72111" y="37271"/>
                  </a:lnTo>
                  <a:lnTo>
                    <a:pt x="72177" y="36838"/>
                  </a:lnTo>
                  <a:lnTo>
                    <a:pt x="72234" y="36392"/>
                  </a:lnTo>
                  <a:lnTo>
                    <a:pt x="72287" y="35935"/>
                  </a:lnTo>
                  <a:lnTo>
                    <a:pt x="72340" y="35478"/>
                  </a:lnTo>
                  <a:lnTo>
                    <a:pt x="72388" y="35021"/>
                  </a:lnTo>
                  <a:lnTo>
                    <a:pt x="72428" y="34564"/>
                  </a:lnTo>
                  <a:lnTo>
                    <a:pt x="72467" y="34095"/>
                  </a:lnTo>
                  <a:lnTo>
                    <a:pt x="72502" y="33615"/>
                  </a:lnTo>
                  <a:lnTo>
                    <a:pt x="72529" y="33146"/>
                  </a:lnTo>
                  <a:lnTo>
                    <a:pt x="72555" y="32665"/>
                  </a:lnTo>
                  <a:lnTo>
                    <a:pt x="72577" y="32173"/>
                  </a:lnTo>
                  <a:lnTo>
                    <a:pt x="72590" y="31681"/>
                  </a:lnTo>
                  <a:lnTo>
                    <a:pt x="72604" y="31200"/>
                  </a:lnTo>
                  <a:lnTo>
                    <a:pt x="72612" y="30696"/>
                  </a:lnTo>
                  <a:lnTo>
                    <a:pt x="72797" y="30977"/>
                  </a:lnTo>
                  <a:lnTo>
                    <a:pt x="72982" y="31247"/>
                  </a:lnTo>
                  <a:lnTo>
                    <a:pt x="73171" y="31505"/>
                  </a:lnTo>
                  <a:lnTo>
                    <a:pt x="73364" y="31751"/>
                  </a:lnTo>
                  <a:lnTo>
                    <a:pt x="73553" y="31997"/>
                  </a:lnTo>
                  <a:lnTo>
                    <a:pt x="73751" y="32220"/>
                  </a:lnTo>
                  <a:lnTo>
                    <a:pt x="73945" y="32431"/>
                  </a:lnTo>
                  <a:lnTo>
                    <a:pt x="74143" y="32642"/>
                  </a:lnTo>
                  <a:lnTo>
                    <a:pt x="74340" y="32829"/>
                  </a:lnTo>
                  <a:lnTo>
                    <a:pt x="74543" y="33017"/>
                  </a:lnTo>
                  <a:lnTo>
                    <a:pt x="74745" y="33193"/>
                  </a:lnTo>
                  <a:lnTo>
                    <a:pt x="74947" y="33357"/>
                  </a:lnTo>
                  <a:lnTo>
                    <a:pt x="75154" y="33497"/>
                  </a:lnTo>
                  <a:lnTo>
                    <a:pt x="75361" y="33638"/>
                  </a:lnTo>
                  <a:lnTo>
                    <a:pt x="75567" y="33767"/>
                  </a:lnTo>
                  <a:lnTo>
                    <a:pt x="75774" y="33884"/>
                  </a:lnTo>
                  <a:lnTo>
                    <a:pt x="76033" y="34013"/>
                  </a:lnTo>
                  <a:lnTo>
                    <a:pt x="76297" y="34130"/>
                  </a:lnTo>
                  <a:lnTo>
                    <a:pt x="76557" y="34224"/>
                  </a:lnTo>
                  <a:lnTo>
                    <a:pt x="76816" y="34294"/>
                  </a:lnTo>
                  <a:lnTo>
                    <a:pt x="77075" y="34353"/>
                  </a:lnTo>
                  <a:lnTo>
                    <a:pt x="77335" y="34388"/>
                  </a:lnTo>
                  <a:lnTo>
                    <a:pt x="77594" y="34412"/>
                  </a:lnTo>
                  <a:lnTo>
                    <a:pt x="77854" y="34423"/>
                  </a:lnTo>
                  <a:lnTo>
                    <a:pt x="78109" y="34412"/>
                  </a:lnTo>
                  <a:lnTo>
                    <a:pt x="78364" y="34376"/>
                  </a:lnTo>
                  <a:lnTo>
                    <a:pt x="78619" y="34330"/>
                  </a:lnTo>
                  <a:lnTo>
                    <a:pt x="78869" y="34271"/>
                  </a:lnTo>
                  <a:lnTo>
                    <a:pt x="79120" y="34189"/>
                  </a:lnTo>
                  <a:lnTo>
                    <a:pt x="79371" y="34095"/>
                  </a:lnTo>
                  <a:lnTo>
                    <a:pt x="79621" y="33990"/>
                  </a:lnTo>
                  <a:lnTo>
                    <a:pt x="79867" y="33861"/>
                  </a:lnTo>
                  <a:lnTo>
                    <a:pt x="80109" y="33708"/>
                  </a:lnTo>
                  <a:lnTo>
                    <a:pt x="80356" y="33556"/>
                  </a:lnTo>
                  <a:lnTo>
                    <a:pt x="80593" y="33380"/>
                  </a:lnTo>
                  <a:lnTo>
                    <a:pt x="80835" y="33193"/>
                  </a:lnTo>
                  <a:lnTo>
                    <a:pt x="81072" y="32982"/>
                  </a:lnTo>
                  <a:lnTo>
                    <a:pt x="81305" y="32771"/>
                  </a:lnTo>
                  <a:lnTo>
                    <a:pt x="81538" y="32536"/>
                  </a:lnTo>
                  <a:lnTo>
                    <a:pt x="81767" y="32278"/>
                  </a:lnTo>
                  <a:lnTo>
                    <a:pt x="81996" y="32021"/>
                  </a:lnTo>
                  <a:lnTo>
                    <a:pt x="82220" y="31739"/>
                  </a:lnTo>
                  <a:lnTo>
                    <a:pt x="82444" y="31446"/>
                  </a:lnTo>
                  <a:lnTo>
                    <a:pt x="82664" y="31142"/>
                  </a:lnTo>
                  <a:lnTo>
                    <a:pt x="82879" y="30825"/>
                  </a:lnTo>
                  <a:lnTo>
                    <a:pt x="83090" y="30497"/>
                  </a:lnTo>
                  <a:lnTo>
                    <a:pt x="83302" y="30145"/>
                  </a:lnTo>
                  <a:lnTo>
                    <a:pt x="83508" y="29794"/>
                  </a:lnTo>
                  <a:lnTo>
                    <a:pt x="83715" y="29419"/>
                  </a:lnTo>
                  <a:lnTo>
                    <a:pt x="83913" y="29032"/>
                  </a:lnTo>
                  <a:lnTo>
                    <a:pt x="84111" y="28633"/>
                  </a:lnTo>
                  <a:lnTo>
                    <a:pt x="84304" y="28223"/>
                  </a:lnTo>
                  <a:lnTo>
                    <a:pt x="84493" y="27801"/>
                  </a:lnTo>
                  <a:lnTo>
                    <a:pt x="84682" y="27368"/>
                  </a:lnTo>
                  <a:lnTo>
                    <a:pt x="84862" y="26910"/>
                  </a:lnTo>
                  <a:lnTo>
                    <a:pt x="85043" y="26453"/>
                  </a:lnTo>
                  <a:lnTo>
                    <a:pt x="85214" y="25985"/>
                  </a:lnTo>
                  <a:lnTo>
                    <a:pt x="85386" y="25504"/>
                  </a:lnTo>
                  <a:lnTo>
                    <a:pt x="85553" y="25012"/>
                  </a:lnTo>
                  <a:lnTo>
                    <a:pt x="85716" y="24508"/>
                  </a:lnTo>
                  <a:lnTo>
                    <a:pt x="85869" y="23992"/>
                  </a:lnTo>
                  <a:lnTo>
                    <a:pt x="86023" y="23465"/>
                  </a:lnTo>
                  <a:lnTo>
                    <a:pt x="86173" y="22926"/>
                  </a:lnTo>
                  <a:lnTo>
                    <a:pt x="86314" y="22375"/>
                  </a:lnTo>
                  <a:lnTo>
                    <a:pt x="86454" y="21812"/>
                  </a:lnTo>
                  <a:lnTo>
                    <a:pt x="86586" y="21250"/>
                  </a:lnTo>
                  <a:lnTo>
                    <a:pt x="86718" y="20664"/>
                  </a:lnTo>
                  <a:lnTo>
                    <a:pt x="86841" y="20077"/>
                  </a:lnTo>
                  <a:lnTo>
                    <a:pt x="86960" y="19480"/>
                  </a:lnTo>
                  <a:lnTo>
                    <a:pt x="87070" y="18870"/>
                  </a:lnTo>
                  <a:lnTo>
                    <a:pt x="87180" y="18261"/>
                  </a:lnTo>
                  <a:lnTo>
                    <a:pt x="87281" y="17628"/>
                  </a:lnTo>
                  <a:lnTo>
                    <a:pt x="87378" y="16995"/>
                  </a:lnTo>
                  <a:lnTo>
                    <a:pt x="87470" y="16350"/>
                  </a:lnTo>
                  <a:lnTo>
                    <a:pt x="87553" y="15694"/>
                  </a:lnTo>
                  <a:lnTo>
                    <a:pt x="87637" y="15038"/>
                  </a:lnTo>
                  <a:lnTo>
                    <a:pt x="87707" y="14370"/>
                  </a:lnTo>
                  <a:lnTo>
                    <a:pt x="87778" y="13690"/>
                  </a:lnTo>
                  <a:lnTo>
                    <a:pt x="87839" y="12998"/>
                  </a:lnTo>
                  <a:lnTo>
                    <a:pt x="87892" y="12307"/>
                  </a:lnTo>
                  <a:lnTo>
                    <a:pt x="88107" y="12729"/>
                  </a:lnTo>
                  <a:lnTo>
                    <a:pt x="88323" y="13127"/>
                  </a:lnTo>
                  <a:lnTo>
                    <a:pt x="88547" y="13514"/>
                  </a:lnTo>
                  <a:lnTo>
                    <a:pt x="88771" y="13866"/>
                  </a:lnTo>
                  <a:lnTo>
                    <a:pt x="89000" y="14206"/>
                  </a:lnTo>
                  <a:lnTo>
                    <a:pt x="89229" y="14534"/>
                  </a:lnTo>
                  <a:lnTo>
                    <a:pt x="89466" y="14838"/>
                  </a:lnTo>
                  <a:lnTo>
                    <a:pt x="89704" y="15120"/>
                  </a:lnTo>
                  <a:lnTo>
                    <a:pt x="89941" y="15378"/>
                  </a:lnTo>
                  <a:lnTo>
                    <a:pt x="90183" y="15624"/>
                  </a:lnTo>
                  <a:lnTo>
                    <a:pt x="90429" y="15846"/>
                  </a:lnTo>
                  <a:lnTo>
                    <a:pt x="90675" y="16046"/>
                  </a:lnTo>
                  <a:lnTo>
                    <a:pt x="90926" y="16233"/>
                  </a:lnTo>
                  <a:lnTo>
                    <a:pt x="91177" y="16397"/>
                  </a:lnTo>
                  <a:lnTo>
                    <a:pt x="91427" y="16538"/>
                  </a:lnTo>
                  <a:lnTo>
                    <a:pt x="91682" y="16655"/>
                  </a:lnTo>
                  <a:lnTo>
                    <a:pt x="91937" y="16761"/>
                  </a:lnTo>
                  <a:lnTo>
                    <a:pt x="92197" y="16843"/>
                  </a:lnTo>
                  <a:lnTo>
                    <a:pt x="92452" y="16901"/>
                  </a:lnTo>
                  <a:lnTo>
                    <a:pt x="92711" y="16936"/>
                  </a:lnTo>
                  <a:lnTo>
                    <a:pt x="92966" y="16960"/>
                  </a:lnTo>
                  <a:lnTo>
                    <a:pt x="93226" y="16948"/>
                  </a:lnTo>
                  <a:lnTo>
                    <a:pt x="93485" y="16925"/>
                  </a:lnTo>
                  <a:lnTo>
                    <a:pt x="93744" y="16890"/>
                  </a:lnTo>
                  <a:lnTo>
                    <a:pt x="94004" y="16819"/>
                  </a:lnTo>
                  <a:lnTo>
                    <a:pt x="94263" y="16737"/>
                  </a:lnTo>
                  <a:lnTo>
                    <a:pt x="94518" y="16632"/>
                  </a:lnTo>
                  <a:lnTo>
                    <a:pt x="94778" y="16503"/>
                  </a:lnTo>
                  <a:lnTo>
                    <a:pt x="95033" y="16350"/>
                  </a:lnTo>
                  <a:lnTo>
                    <a:pt x="95288" y="16175"/>
                  </a:lnTo>
                  <a:lnTo>
                    <a:pt x="95543" y="15987"/>
                  </a:lnTo>
                  <a:lnTo>
                    <a:pt x="95798" y="15764"/>
                  </a:lnTo>
                  <a:lnTo>
                    <a:pt x="96044" y="15518"/>
                  </a:lnTo>
                  <a:lnTo>
                    <a:pt x="96290" y="15249"/>
                  </a:lnTo>
                  <a:lnTo>
                    <a:pt x="96532" y="14967"/>
                  </a:lnTo>
                  <a:lnTo>
                    <a:pt x="96770" y="14663"/>
                  </a:lnTo>
                  <a:lnTo>
                    <a:pt x="96998" y="14346"/>
                  </a:lnTo>
                  <a:lnTo>
                    <a:pt x="97227" y="14006"/>
                  </a:lnTo>
                  <a:lnTo>
                    <a:pt x="97451" y="13643"/>
                  </a:lnTo>
                  <a:lnTo>
                    <a:pt x="97671" y="13268"/>
                  </a:lnTo>
                  <a:lnTo>
                    <a:pt x="97886" y="12869"/>
                  </a:lnTo>
                  <a:lnTo>
                    <a:pt x="98093" y="12471"/>
                  </a:lnTo>
                  <a:lnTo>
                    <a:pt x="98300" y="12037"/>
                  </a:lnTo>
                  <a:lnTo>
                    <a:pt x="98498" y="11604"/>
                  </a:lnTo>
                  <a:lnTo>
                    <a:pt x="98691" y="11146"/>
                  </a:lnTo>
                  <a:lnTo>
                    <a:pt x="98880" y="10666"/>
                  </a:lnTo>
                  <a:lnTo>
                    <a:pt x="99065" y="10185"/>
                  </a:lnTo>
                  <a:lnTo>
                    <a:pt x="99241" y="9681"/>
                  </a:lnTo>
                  <a:lnTo>
                    <a:pt x="99412" y="9166"/>
                  </a:lnTo>
                  <a:lnTo>
                    <a:pt x="99579" y="8638"/>
                  </a:lnTo>
                  <a:lnTo>
                    <a:pt x="99738" y="8099"/>
                  </a:lnTo>
                  <a:lnTo>
                    <a:pt x="99892" y="7548"/>
                  </a:lnTo>
                  <a:lnTo>
                    <a:pt x="100041" y="6974"/>
                  </a:lnTo>
                  <a:lnTo>
                    <a:pt x="100182" y="6400"/>
                  </a:lnTo>
                  <a:lnTo>
                    <a:pt x="100318" y="5802"/>
                  </a:lnTo>
                  <a:lnTo>
                    <a:pt x="100446" y="5204"/>
                  </a:lnTo>
                  <a:lnTo>
                    <a:pt x="100564" y="4583"/>
                  </a:lnTo>
                  <a:lnTo>
                    <a:pt x="100679" y="3962"/>
                  </a:lnTo>
                  <a:lnTo>
                    <a:pt x="100788" y="3329"/>
                  </a:lnTo>
                  <a:lnTo>
                    <a:pt x="100885" y="2684"/>
                  </a:lnTo>
                  <a:lnTo>
                    <a:pt x="100982" y="2028"/>
                  </a:lnTo>
                  <a:lnTo>
                    <a:pt x="101066" y="1360"/>
                  </a:lnTo>
                  <a:lnTo>
                    <a:pt x="101145" y="680"/>
                  </a:lnTo>
                  <a:lnTo>
                    <a:pt x="101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g137aa9371db_1_638"/>
            <p:cNvSpPr/>
            <p:nvPr/>
          </p:nvSpPr>
          <p:spPr>
            <a:xfrm>
              <a:off x="2544800" y="-13725925"/>
              <a:ext cx="2530375" cy="2577350"/>
            </a:xfrm>
            <a:custGeom>
              <a:avLst/>
              <a:gdLst/>
              <a:ahLst/>
              <a:cxnLst/>
              <a:rect l="l" t="t" r="r" b="b"/>
              <a:pathLst>
                <a:path w="101215" h="103094" fill="none" extrusionOk="0">
                  <a:moveTo>
                    <a:pt x="95798" y="15764"/>
                  </a:moveTo>
                  <a:lnTo>
                    <a:pt x="95798" y="15764"/>
                  </a:lnTo>
                  <a:lnTo>
                    <a:pt x="95543" y="15987"/>
                  </a:lnTo>
                  <a:lnTo>
                    <a:pt x="95288" y="16175"/>
                  </a:lnTo>
                  <a:lnTo>
                    <a:pt x="95033" y="16350"/>
                  </a:lnTo>
                  <a:lnTo>
                    <a:pt x="94778" y="16503"/>
                  </a:lnTo>
                  <a:lnTo>
                    <a:pt x="94518" y="16632"/>
                  </a:lnTo>
                  <a:lnTo>
                    <a:pt x="94263" y="16737"/>
                  </a:lnTo>
                  <a:lnTo>
                    <a:pt x="94004" y="16819"/>
                  </a:lnTo>
                  <a:lnTo>
                    <a:pt x="93744" y="16890"/>
                  </a:lnTo>
                  <a:lnTo>
                    <a:pt x="93485" y="16925"/>
                  </a:lnTo>
                  <a:lnTo>
                    <a:pt x="93226" y="16948"/>
                  </a:lnTo>
                  <a:lnTo>
                    <a:pt x="92966" y="16960"/>
                  </a:lnTo>
                  <a:lnTo>
                    <a:pt x="92711" y="16936"/>
                  </a:lnTo>
                  <a:lnTo>
                    <a:pt x="92452" y="16901"/>
                  </a:lnTo>
                  <a:lnTo>
                    <a:pt x="92197" y="16843"/>
                  </a:lnTo>
                  <a:lnTo>
                    <a:pt x="91937" y="16761"/>
                  </a:lnTo>
                  <a:lnTo>
                    <a:pt x="91682" y="16655"/>
                  </a:lnTo>
                  <a:lnTo>
                    <a:pt x="91427" y="16538"/>
                  </a:lnTo>
                  <a:lnTo>
                    <a:pt x="91177" y="16397"/>
                  </a:lnTo>
                  <a:lnTo>
                    <a:pt x="90926" y="16233"/>
                  </a:lnTo>
                  <a:lnTo>
                    <a:pt x="90675" y="16046"/>
                  </a:lnTo>
                  <a:lnTo>
                    <a:pt x="90429" y="15846"/>
                  </a:lnTo>
                  <a:lnTo>
                    <a:pt x="90183" y="15624"/>
                  </a:lnTo>
                  <a:lnTo>
                    <a:pt x="89941" y="15378"/>
                  </a:lnTo>
                  <a:lnTo>
                    <a:pt x="89704" y="15120"/>
                  </a:lnTo>
                  <a:lnTo>
                    <a:pt x="89466" y="14838"/>
                  </a:lnTo>
                  <a:lnTo>
                    <a:pt x="89229" y="14534"/>
                  </a:lnTo>
                  <a:lnTo>
                    <a:pt x="89000" y="14206"/>
                  </a:lnTo>
                  <a:lnTo>
                    <a:pt x="88771" y="13866"/>
                  </a:lnTo>
                  <a:lnTo>
                    <a:pt x="88547" y="13514"/>
                  </a:lnTo>
                  <a:lnTo>
                    <a:pt x="88323" y="13127"/>
                  </a:lnTo>
                  <a:lnTo>
                    <a:pt x="88107" y="12729"/>
                  </a:lnTo>
                  <a:lnTo>
                    <a:pt x="87892" y="12307"/>
                  </a:lnTo>
                  <a:lnTo>
                    <a:pt x="87892" y="12307"/>
                  </a:lnTo>
                  <a:lnTo>
                    <a:pt x="87839" y="12998"/>
                  </a:lnTo>
                  <a:lnTo>
                    <a:pt x="87778" y="13690"/>
                  </a:lnTo>
                  <a:lnTo>
                    <a:pt x="87707" y="14370"/>
                  </a:lnTo>
                  <a:lnTo>
                    <a:pt x="87637" y="15038"/>
                  </a:lnTo>
                  <a:lnTo>
                    <a:pt x="87553" y="15694"/>
                  </a:lnTo>
                  <a:lnTo>
                    <a:pt x="87470" y="16350"/>
                  </a:lnTo>
                  <a:lnTo>
                    <a:pt x="87378" y="16995"/>
                  </a:lnTo>
                  <a:lnTo>
                    <a:pt x="87281" y="17628"/>
                  </a:lnTo>
                  <a:lnTo>
                    <a:pt x="87180" y="18261"/>
                  </a:lnTo>
                  <a:lnTo>
                    <a:pt x="87070" y="18870"/>
                  </a:lnTo>
                  <a:lnTo>
                    <a:pt x="86960" y="19480"/>
                  </a:lnTo>
                  <a:lnTo>
                    <a:pt x="86841" y="20077"/>
                  </a:lnTo>
                  <a:lnTo>
                    <a:pt x="86718" y="20664"/>
                  </a:lnTo>
                  <a:lnTo>
                    <a:pt x="86586" y="21250"/>
                  </a:lnTo>
                  <a:lnTo>
                    <a:pt x="86454" y="21812"/>
                  </a:lnTo>
                  <a:lnTo>
                    <a:pt x="86314" y="22375"/>
                  </a:lnTo>
                  <a:lnTo>
                    <a:pt x="86173" y="22926"/>
                  </a:lnTo>
                  <a:lnTo>
                    <a:pt x="86023" y="23465"/>
                  </a:lnTo>
                  <a:lnTo>
                    <a:pt x="85869" y="23992"/>
                  </a:lnTo>
                  <a:lnTo>
                    <a:pt x="85716" y="24508"/>
                  </a:lnTo>
                  <a:lnTo>
                    <a:pt x="85553" y="25012"/>
                  </a:lnTo>
                  <a:lnTo>
                    <a:pt x="85386" y="25504"/>
                  </a:lnTo>
                  <a:lnTo>
                    <a:pt x="85214" y="25985"/>
                  </a:lnTo>
                  <a:lnTo>
                    <a:pt x="85043" y="26453"/>
                  </a:lnTo>
                  <a:lnTo>
                    <a:pt x="84862" y="26910"/>
                  </a:lnTo>
                  <a:lnTo>
                    <a:pt x="84682" y="27368"/>
                  </a:lnTo>
                  <a:lnTo>
                    <a:pt x="84493" y="27801"/>
                  </a:lnTo>
                  <a:lnTo>
                    <a:pt x="84304" y="28223"/>
                  </a:lnTo>
                  <a:lnTo>
                    <a:pt x="84111" y="28633"/>
                  </a:lnTo>
                  <a:lnTo>
                    <a:pt x="83913" y="29032"/>
                  </a:lnTo>
                  <a:lnTo>
                    <a:pt x="83715" y="29419"/>
                  </a:lnTo>
                  <a:lnTo>
                    <a:pt x="83508" y="29794"/>
                  </a:lnTo>
                  <a:lnTo>
                    <a:pt x="83302" y="30145"/>
                  </a:lnTo>
                  <a:lnTo>
                    <a:pt x="83090" y="30497"/>
                  </a:lnTo>
                  <a:lnTo>
                    <a:pt x="82879" y="30825"/>
                  </a:lnTo>
                  <a:lnTo>
                    <a:pt x="82664" y="31142"/>
                  </a:lnTo>
                  <a:lnTo>
                    <a:pt x="82444" y="31446"/>
                  </a:lnTo>
                  <a:lnTo>
                    <a:pt x="82220" y="31739"/>
                  </a:lnTo>
                  <a:lnTo>
                    <a:pt x="81996" y="32021"/>
                  </a:lnTo>
                  <a:lnTo>
                    <a:pt x="81767" y="32278"/>
                  </a:lnTo>
                  <a:lnTo>
                    <a:pt x="81538" y="32536"/>
                  </a:lnTo>
                  <a:lnTo>
                    <a:pt x="81305" y="32771"/>
                  </a:lnTo>
                  <a:lnTo>
                    <a:pt x="81072" y="32982"/>
                  </a:lnTo>
                  <a:lnTo>
                    <a:pt x="80835" y="33193"/>
                  </a:lnTo>
                  <a:lnTo>
                    <a:pt x="80593" y="33380"/>
                  </a:lnTo>
                  <a:lnTo>
                    <a:pt x="80356" y="33556"/>
                  </a:lnTo>
                  <a:lnTo>
                    <a:pt x="80109" y="33708"/>
                  </a:lnTo>
                  <a:lnTo>
                    <a:pt x="79867" y="33861"/>
                  </a:lnTo>
                  <a:lnTo>
                    <a:pt x="79621" y="33990"/>
                  </a:lnTo>
                  <a:lnTo>
                    <a:pt x="79371" y="34095"/>
                  </a:lnTo>
                  <a:lnTo>
                    <a:pt x="79120" y="34189"/>
                  </a:lnTo>
                  <a:lnTo>
                    <a:pt x="78869" y="34271"/>
                  </a:lnTo>
                  <a:lnTo>
                    <a:pt x="78619" y="34330"/>
                  </a:lnTo>
                  <a:lnTo>
                    <a:pt x="78364" y="34376"/>
                  </a:lnTo>
                  <a:lnTo>
                    <a:pt x="78109" y="34412"/>
                  </a:lnTo>
                  <a:lnTo>
                    <a:pt x="77854" y="34423"/>
                  </a:lnTo>
                  <a:lnTo>
                    <a:pt x="77594" y="34412"/>
                  </a:lnTo>
                  <a:lnTo>
                    <a:pt x="77335" y="34388"/>
                  </a:lnTo>
                  <a:lnTo>
                    <a:pt x="77075" y="34353"/>
                  </a:lnTo>
                  <a:lnTo>
                    <a:pt x="76816" y="34294"/>
                  </a:lnTo>
                  <a:lnTo>
                    <a:pt x="76557" y="34224"/>
                  </a:lnTo>
                  <a:lnTo>
                    <a:pt x="76297" y="34130"/>
                  </a:lnTo>
                  <a:lnTo>
                    <a:pt x="76033" y="34013"/>
                  </a:lnTo>
                  <a:lnTo>
                    <a:pt x="75774" y="33884"/>
                  </a:lnTo>
                  <a:lnTo>
                    <a:pt x="75774" y="33884"/>
                  </a:lnTo>
                  <a:lnTo>
                    <a:pt x="75567" y="33767"/>
                  </a:lnTo>
                  <a:lnTo>
                    <a:pt x="75361" y="33638"/>
                  </a:lnTo>
                  <a:lnTo>
                    <a:pt x="75154" y="33497"/>
                  </a:lnTo>
                  <a:lnTo>
                    <a:pt x="74947" y="33357"/>
                  </a:lnTo>
                  <a:lnTo>
                    <a:pt x="74745" y="33193"/>
                  </a:lnTo>
                  <a:lnTo>
                    <a:pt x="74543" y="33017"/>
                  </a:lnTo>
                  <a:lnTo>
                    <a:pt x="74340" y="32829"/>
                  </a:lnTo>
                  <a:lnTo>
                    <a:pt x="74143" y="32642"/>
                  </a:lnTo>
                  <a:lnTo>
                    <a:pt x="73945" y="32431"/>
                  </a:lnTo>
                  <a:lnTo>
                    <a:pt x="73751" y="32220"/>
                  </a:lnTo>
                  <a:lnTo>
                    <a:pt x="73553" y="31997"/>
                  </a:lnTo>
                  <a:lnTo>
                    <a:pt x="73364" y="31751"/>
                  </a:lnTo>
                  <a:lnTo>
                    <a:pt x="73171" y="31505"/>
                  </a:lnTo>
                  <a:lnTo>
                    <a:pt x="72982" y="31247"/>
                  </a:lnTo>
                  <a:lnTo>
                    <a:pt x="72797" y="30977"/>
                  </a:lnTo>
                  <a:lnTo>
                    <a:pt x="72612" y="30696"/>
                  </a:lnTo>
                  <a:lnTo>
                    <a:pt x="72612" y="30696"/>
                  </a:lnTo>
                  <a:lnTo>
                    <a:pt x="72604" y="31200"/>
                  </a:lnTo>
                  <a:lnTo>
                    <a:pt x="72590" y="31681"/>
                  </a:lnTo>
                  <a:lnTo>
                    <a:pt x="72577" y="32173"/>
                  </a:lnTo>
                  <a:lnTo>
                    <a:pt x="72555" y="32665"/>
                  </a:lnTo>
                  <a:lnTo>
                    <a:pt x="72529" y="33146"/>
                  </a:lnTo>
                  <a:lnTo>
                    <a:pt x="72502" y="33615"/>
                  </a:lnTo>
                  <a:lnTo>
                    <a:pt x="72467" y="34095"/>
                  </a:lnTo>
                  <a:lnTo>
                    <a:pt x="72428" y="34564"/>
                  </a:lnTo>
                  <a:lnTo>
                    <a:pt x="72388" y="35021"/>
                  </a:lnTo>
                  <a:lnTo>
                    <a:pt x="72340" y="35478"/>
                  </a:lnTo>
                  <a:lnTo>
                    <a:pt x="72287" y="35935"/>
                  </a:lnTo>
                  <a:lnTo>
                    <a:pt x="72234" y="36392"/>
                  </a:lnTo>
                  <a:lnTo>
                    <a:pt x="72177" y="36838"/>
                  </a:lnTo>
                  <a:lnTo>
                    <a:pt x="72111" y="37271"/>
                  </a:lnTo>
                  <a:lnTo>
                    <a:pt x="72045" y="37705"/>
                  </a:lnTo>
                  <a:lnTo>
                    <a:pt x="71975" y="38139"/>
                  </a:lnTo>
                  <a:lnTo>
                    <a:pt x="71900" y="38561"/>
                  </a:lnTo>
                  <a:lnTo>
                    <a:pt x="71825" y="38983"/>
                  </a:lnTo>
                  <a:lnTo>
                    <a:pt x="71742" y="39393"/>
                  </a:lnTo>
                  <a:lnTo>
                    <a:pt x="71658" y="39791"/>
                  </a:lnTo>
                  <a:lnTo>
                    <a:pt x="71566" y="40190"/>
                  </a:lnTo>
                  <a:lnTo>
                    <a:pt x="71478" y="40588"/>
                  </a:lnTo>
                  <a:lnTo>
                    <a:pt x="71381" y="40975"/>
                  </a:lnTo>
                  <a:lnTo>
                    <a:pt x="71280" y="41350"/>
                  </a:lnTo>
                  <a:lnTo>
                    <a:pt x="71179" y="41725"/>
                  </a:lnTo>
                  <a:lnTo>
                    <a:pt x="71073" y="42100"/>
                  </a:lnTo>
                  <a:lnTo>
                    <a:pt x="70964" y="42452"/>
                  </a:lnTo>
                  <a:lnTo>
                    <a:pt x="70854" y="42803"/>
                  </a:lnTo>
                  <a:lnTo>
                    <a:pt x="70739" y="43155"/>
                  </a:lnTo>
                  <a:lnTo>
                    <a:pt x="70621" y="43483"/>
                  </a:lnTo>
                  <a:lnTo>
                    <a:pt x="70497" y="43823"/>
                  </a:lnTo>
                  <a:lnTo>
                    <a:pt x="70374" y="44140"/>
                  </a:lnTo>
                  <a:lnTo>
                    <a:pt x="70247" y="44456"/>
                  </a:lnTo>
                  <a:lnTo>
                    <a:pt x="70119" y="44761"/>
                  </a:lnTo>
                  <a:lnTo>
                    <a:pt x="69987" y="45054"/>
                  </a:lnTo>
                  <a:lnTo>
                    <a:pt x="69851" y="45347"/>
                  </a:lnTo>
                  <a:lnTo>
                    <a:pt x="69715" y="45628"/>
                  </a:lnTo>
                  <a:lnTo>
                    <a:pt x="69574" y="45898"/>
                  </a:lnTo>
                  <a:lnTo>
                    <a:pt x="69433" y="46155"/>
                  </a:lnTo>
                  <a:lnTo>
                    <a:pt x="69288" y="46413"/>
                  </a:lnTo>
                  <a:lnTo>
                    <a:pt x="69139" y="46659"/>
                  </a:lnTo>
                  <a:lnTo>
                    <a:pt x="68989" y="46894"/>
                  </a:lnTo>
                  <a:lnTo>
                    <a:pt x="68840" y="47117"/>
                  </a:lnTo>
                  <a:lnTo>
                    <a:pt x="68686" y="47339"/>
                  </a:lnTo>
                  <a:lnTo>
                    <a:pt x="68528" y="47550"/>
                  </a:lnTo>
                  <a:lnTo>
                    <a:pt x="68369" y="47738"/>
                  </a:lnTo>
                  <a:lnTo>
                    <a:pt x="68211" y="47925"/>
                  </a:lnTo>
                  <a:lnTo>
                    <a:pt x="68048" y="48101"/>
                  </a:lnTo>
                  <a:lnTo>
                    <a:pt x="67886" y="48277"/>
                  </a:lnTo>
                  <a:lnTo>
                    <a:pt x="67719" y="48429"/>
                  </a:lnTo>
                  <a:lnTo>
                    <a:pt x="67551" y="48570"/>
                  </a:lnTo>
                  <a:lnTo>
                    <a:pt x="67380" y="48711"/>
                  </a:lnTo>
                  <a:lnTo>
                    <a:pt x="67208" y="48828"/>
                  </a:lnTo>
                  <a:lnTo>
                    <a:pt x="67037" y="48945"/>
                  </a:lnTo>
                  <a:lnTo>
                    <a:pt x="66861" y="49050"/>
                  </a:lnTo>
                  <a:lnTo>
                    <a:pt x="66685" y="49132"/>
                  </a:lnTo>
                  <a:lnTo>
                    <a:pt x="66509" y="49215"/>
                  </a:lnTo>
                  <a:lnTo>
                    <a:pt x="66329" y="49285"/>
                  </a:lnTo>
                  <a:lnTo>
                    <a:pt x="66149" y="49332"/>
                  </a:lnTo>
                  <a:lnTo>
                    <a:pt x="65968" y="49379"/>
                  </a:lnTo>
                  <a:lnTo>
                    <a:pt x="65784" y="49414"/>
                  </a:lnTo>
                  <a:lnTo>
                    <a:pt x="65599" y="49425"/>
                  </a:lnTo>
                  <a:lnTo>
                    <a:pt x="65414" y="49437"/>
                  </a:lnTo>
                  <a:lnTo>
                    <a:pt x="65230" y="49425"/>
                  </a:lnTo>
                  <a:lnTo>
                    <a:pt x="65230" y="49425"/>
                  </a:lnTo>
                  <a:lnTo>
                    <a:pt x="65028" y="49414"/>
                  </a:lnTo>
                  <a:lnTo>
                    <a:pt x="64825" y="49379"/>
                  </a:lnTo>
                  <a:lnTo>
                    <a:pt x="64627" y="49320"/>
                  </a:lnTo>
                  <a:lnTo>
                    <a:pt x="64425" y="49261"/>
                  </a:lnTo>
                  <a:lnTo>
                    <a:pt x="64227" y="49179"/>
                  </a:lnTo>
                  <a:lnTo>
                    <a:pt x="64029" y="49086"/>
                  </a:lnTo>
                  <a:lnTo>
                    <a:pt x="63836" y="48980"/>
                  </a:lnTo>
                  <a:lnTo>
                    <a:pt x="63638" y="48851"/>
                  </a:lnTo>
                  <a:lnTo>
                    <a:pt x="63445" y="48711"/>
                  </a:lnTo>
                  <a:lnTo>
                    <a:pt x="63256" y="48558"/>
                  </a:lnTo>
                  <a:lnTo>
                    <a:pt x="63062" y="48394"/>
                  </a:lnTo>
                  <a:lnTo>
                    <a:pt x="62873" y="48207"/>
                  </a:lnTo>
                  <a:lnTo>
                    <a:pt x="62688" y="48019"/>
                  </a:lnTo>
                  <a:lnTo>
                    <a:pt x="62499" y="47808"/>
                  </a:lnTo>
                  <a:lnTo>
                    <a:pt x="62319" y="47585"/>
                  </a:lnTo>
                  <a:lnTo>
                    <a:pt x="62139" y="47351"/>
                  </a:lnTo>
                  <a:lnTo>
                    <a:pt x="62139" y="47351"/>
                  </a:lnTo>
                  <a:lnTo>
                    <a:pt x="59153" y="75210"/>
                  </a:lnTo>
                  <a:lnTo>
                    <a:pt x="56176" y="103093"/>
                  </a:lnTo>
                  <a:lnTo>
                    <a:pt x="40993" y="101816"/>
                  </a:lnTo>
                  <a:lnTo>
                    <a:pt x="40993" y="101816"/>
                  </a:lnTo>
                  <a:lnTo>
                    <a:pt x="33883" y="39217"/>
                  </a:lnTo>
                  <a:lnTo>
                    <a:pt x="33883" y="39217"/>
                  </a:lnTo>
                  <a:lnTo>
                    <a:pt x="33558" y="40002"/>
                  </a:lnTo>
                  <a:lnTo>
                    <a:pt x="33224" y="40776"/>
                  </a:lnTo>
                  <a:lnTo>
                    <a:pt x="32881" y="41526"/>
                  </a:lnTo>
                  <a:lnTo>
                    <a:pt x="32534" y="42253"/>
                  </a:lnTo>
                  <a:lnTo>
                    <a:pt x="32182" y="42968"/>
                  </a:lnTo>
                  <a:lnTo>
                    <a:pt x="32002" y="43307"/>
                  </a:lnTo>
                  <a:lnTo>
                    <a:pt x="31817" y="43647"/>
                  </a:lnTo>
                  <a:lnTo>
                    <a:pt x="31637" y="43987"/>
                  </a:lnTo>
                  <a:lnTo>
                    <a:pt x="31452" y="44315"/>
                  </a:lnTo>
                  <a:lnTo>
                    <a:pt x="31267" y="44644"/>
                  </a:lnTo>
                  <a:lnTo>
                    <a:pt x="31078" y="44960"/>
                  </a:lnTo>
                  <a:lnTo>
                    <a:pt x="30889" y="45265"/>
                  </a:lnTo>
                  <a:lnTo>
                    <a:pt x="30700" y="45569"/>
                  </a:lnTo>
                  <a:lnTo>
                    <a:pt x="30507" y="45874"/>
                  </a:lnTo>
                  <a:lnTo>
                    <a:pt x="30313" y="46167"/>
                  </a:lnTo>
                  <a:lnTo>
                    <a:pt x="30120" y="46448"/>
                  </a:lnTo>
                  <a:lnTo>
                    <a:pt x="29926" y="46730"/>
                  </a:lnTo>
                  <a:lnTo>
                    <a:pt x="29728" y="46999"/>
                  </a:lnTo>
                  <a:lnTo>
                    <a:pt x="29530" y="47269"/>
                  </a:lnTo>
                  <a:lnTo>
                    <a:pt x="29333" y="47527"/>
                  </a:lnTo>
                  <a:lnTo>
                    <a:pt x="29130" y="47773"/>
                  </a:lnTo>
                  <a:lnTo>
                    <a:pt x="28928" y="48019"/>
                  </a:lnTo>
                  <a:lnTo>
                    <a:pt x="28726" y="48253"/>
                  </a:lnTo>
                  <a:lnTo>
                    <a:pt x="28523" y="48488"/>
                  </a:lnTo>
                  <a:lnTo>
                    <a:pt x="28321" y="48711"/>
                  </a:lnTo>
                  <a:lnTo>
                    <a:pt x="28115" y="48922"/>
                  </a:lnTo>
                  <a:lnTo>
                    <a:pt x="27908" y="49121"/>
                  </a:lnTo>
                  <a:lnTo>
                    <a:pt x="27701" y="49320"/>
                  </a:lnTo>
                  <a:lnTo>
                    <a:pt x="27495" y="49519"/>
                  </a:lnTo>
                  <a:lnTo>
                    <a:pt x="27284" y="49695"/>
                  </a:lnTo>
                  <a:lnTo>
                    <a:pt x="27077" y="49871"/>
                  </a:lnTo>
                  <a:lnTo>
                    <a:pt x="26866" y="50035"/>
                  </a:lnTo>
                  <a:lnTo>
                    <a:pt x="26655" y="50187"/>
                  </a:lnTo>
                  <a:lnTo>
                    <a:pt x="26444" y="50340"/>
                  </a:lnTo>
                  <a:lnTo>
                    <a:pt x="26233" y="50480"/>
                  </a:lnTo>
                  <a:lnTo>
                    <a:pt x="26017" y="50609"/>
                  </a:lnTo>
                  <a:lnTo>
                    <a:pt x="25806" y="50738"/>
                  </a:lnTo>
                  <a:lnTo>
                    <a:pt x="25591" y="50855"/>
                  </a:lnTo>
                  <a:lnTo>
                    <a:pt x="25380" y="50961"/>
                  </a:lnTo>
                  <a:lnTo>
                    <a:pt x="25164" y="51055"/>
                  </a:lnTo>
                  <a:lnTo>
                    <a:pt x="24949" y="51137"/>
                  </a:lnTo>
                  <a:lnTo>
                    <a:pt x="24733" y="51219"/>
                  </a:lnTo>
                  <a:lnTo>
                    <a:pt x="24518" y="51277"/>
                  </a:lnTo>
                  <a:lnTo>
                    <a:pt x="24302" y="51336"/>
                  </a:lnTo>
                  <a:lnTo>
                    <a:pt x="24082" y="51395"/>
                  </a:lnTo>
                  <a:lnTo>
                    <a:pt x="23867" y="51430"/>
                  </a:lnTo>
                  <a:lnTo>
                    <a:pt x="23652" y="51453"/>
                  </a:lnTo>
                  <a:lnTo>
                    <a:pt x="23436" y="51477"/>
                  </a:lnTo>
                  <a:lnTo>
                    <a:pt x="23216" y="51488"/>
                  </a:lnTo>
                  <a:lnTo>
                    <a:pt x="23001" y="51488"/>
                  </a:lnTo>
                  <a:lnTo>
                    <a:pt x="22781" y="51477"/>
                  </a:lnTo>
                  <a:lnTo>
                    <a:pt x="22566" y="51453"/>
                  </a:lnTo>
                  <a:lnTo>
                    <a:pt x="22350" y="51418"/>
                  </a:lnTo>
                  <a:lnTo>
                    <a:pt x="22130" y="51371"/>
                  </a:lnTo>
                  <a:lnTo>
                    <a:pt x="21915" y="51324"/>
                  </a:lnTo>
                  <a:lnTo>
                    <a:pt x="21695" y="51254"/>
                  </a:lnTo>
                  <a:lnTo>
                    <a:pt x="21479" y="51184"/>
                  </a:lnTo>
                  <a:lnTo>
                    <a:pt x="21264" y="51090"/>
                  </a:lnTo>
                  <a:lnTo>
                    <a:pt x="21049" y="50996"/>
                  </a:lnTo>
                  <a:lnTo>
                    <a:pt x="21049" y="50996"/>
                  </a:lnTo>
                  <a:lnTo>
                    <a:pt x="20829" y="50891"/>
                  </a:lnTo>
                  <a:lnTo>
                    <a:pt x="20613" y="50762"/>
                  </a:lnTo>
                  <a:lnTo>
                    <a:pt x="20402" y="50633"/>
                  </a:lnTo>
                  <a:lnTo>
                    <a:pt x="20187" y="50480"/>
                  </a:lnTo>
                  <a:lnTo>
                    <a:pt x="19976" y="50316"/>
                  </a:lnTo>
                  <a:lnTo>
                    <a:pt x="19765" y="50140"/>
                  </a:lnTo>
                  <a:lnTo>
                    <a:pt x="19558" y="49953"/>
                  </a:lnTo>
                  <a:lnTo>
                    <a:pt x="19347" y="49754"/>
                  </a:lnTo>
                  <a:lnTo>
                    <a:pt x="19140" y="49543"/>
                  </a:lnTo>
                  <a:lnTo>
                    <a:pt x="18938" y="49320"/>
                  </a:lnTo>
                  <a:lnTo>
                    <a:pt x="18736" y="49086"/>
                  </a:lnTo>
                  <a:lnTo>
                    <a:pt x="18533" y="48839"/>
                  </a:lnTo>
                  <a:lnTo>
                    <a:pt x="18331" y="48582"/>
                  </a:lnTo>
                  <a:lnTo>
                    <a:pt x="18138" y="48324"/>
                  </a:lnTo>
                  <a:lnTo>
                    <a:pt x="17940" y="48042"/>
                  </a:lnTo>
                  <a:lnTo>
                    <a:pt x="17746" y="47749"/>
                  </a:lnTo>
                  <a:lnTo>
                    <a:pt x="17557" y="47456"/>
                  </a:lnTo>
                  <a:lnTo>
                    <a:pt x="17368" y="47140"/>
                  </a:lnTo>
                  <a:lnTo>
                    <a:pt x="17179" y="46824"/>
                  </a:lnTo>
                  <a:lnTo>
                    <a:pt x="16994" y="46495"/>
                  </a:lnTo>
                  <a:lnTo>
                    <a:pt x="16814" y="46155"/>
                  </a:lnTo>
                  <a:lnTo>
                    <a:pt x="16638" y="45804"/>
                  </a:lnTo>
                  <a:lnTo>
                    <a:pt x="16462" y="45441"/>
                  </a:lnTo>
                  <a:lnTo>
                    <a:pt x="16287" y="45077"/>
                  </a:lnTo>
                  <a:lnTo>
                    <a:pt x="16115" y="44702"/>
                  </a:lnTo>
                  <a:lnTo>
                    <a:pt x="15948" y="44315"/>
                  </a:lnTo>
                  <a:lnTo>
                    <a:pt x="15785" y="43917"/>
                  </a:lnTo>
                  <a:lnTo>
                    <a:pt x="15623" y="43518"/>
                  </a:lnTo>
                  <a:lnTo>
                    <a:pt x="15469" y="43108"/>
                  </a:lnTo>
                  <a:lnTo>
                    <a:pt x="15315" y="42686"/>
                  </a:lnTo>
                  <a:lnTo>
                    <a:pt x="15161" y="42264"/>
                  </a:lnTo>
                  <a:lnTo>
                    <a:pt x="15016" y="41819"/>
                  </a:lnTo>
                  <a:lnTo>
                    <a:pt x="14871" y="41385"/>
                  </a:lnTo>
                  <a:lnTo>
                    <a:pt x="14730" y="40928"/>
                  </a:lnTo>
                  <a:lnTo>
                    <a:pt x="14594" y="40471"/>
                  </a:lnTo>
                  <a:lnTo>
                    <a:pt x="14462" y="40014"/>
                  </a:lnTo>
                  <a:lnTo>
                    <a:pt x="14334" y="39545"/>
                  </a:lnTo>
                  <a:lnTo>
                    <a:pt x="14211" y="39065"/>
                  </a:lnTo>
                  <a:lnTo>
                    <a:pt x="14092" y="38584"/>
                  </a:lnTo>
                  <a:lnTo>
                    <a:pt x="13974" y="38092"/>
                  </a:lnTo>
                  <a:lnTo>
                    <a:pt x="13864" y="37600"/>
                  </a:lnTo>
                  <a:lnTo>
                    <a:pt x="13758" y="37096"/>
                  </a:lnTo>
                  <a:lnTo>
                    <a:pt x="13653" y="36592"/>
                  </a:lnTo>
                  <a:lnTo>
                    <a:pt x="13556" y="36076"/>
                  </a:lnTo>
                  <a:lnTo>
                    <a:pt x="13464" y="35560"/>
                  </a:lnTo>
                  <a:lnTo>
                    <a:pt x="13376" y="35033"/>
                  </a:lnTo>
                  <a:lnTo>
                    <a:pt x="13292" y="34505"/>
                  </a:lnTo>
                  <a:lnTo>
                    <a:pt x="13213" y="33966"/>
                  </a:lnTo>
                  <a:lnTo>
                    <a:pt x="13138" y="33439"/>
                  </a:lnTo>
                  <a:lnTo>
                    <a:pt x="13072" y="32888"/>
                  </a:lnTo>
                  <a:lnTo>
                    <a:pt x="13006" y="32349"/>
                  </a:lnTo>
                  <a:lnTo>
                    <a:pt x="12949" y="31798"/>
                  </a:lnTo>
                  <a:lnTo>
                    <a:pt x="12896" y="31247"/>
                  </a:lnTo>
                  <a:lnTo>
                    <a:pt x="12848" y="30684"/>
                  </a:lnTo>
                  <a:lnTo>
                    <a:pt x="12809" y="30122"/>
                  </a:lnTo>
                  <a:lnTo>
                    <a:pt x="12773" y="29559"/>
                  </a:lnTo>
                  <a:lnTo>
                    <a:pt x="12743" y="28997"/>
                  </a:lnTo>
                  <a:lnTo>
                    <a:pt x="12721" y="28422"/>
                  </a:lnTo>
                  <a:lnTo>
                    <a:pt x="12699" y="27848"/>
                  </a:lnTo>
                  <a:lnTo>
                    <a:pt x="12690" y="27274"/>
                  </a:lnTo>
                  <a:lnTo>
                    <a:pt x="12681" y="26700"/>
                  </a:lnTo>
                  <a:lnTo>
                    <a:pt x="12681" y="26114"/>
                  </a:lnTo>
                  <a:lnTo>
                    <a:pt x="12690" y="25527"/>
                  </a:lnTo>
                  <a:lnTo>
                    <a:pt x="12703" y="24953"/>
                  </a:lnTo>
                  <a:lnTo>
                    <a:pt x="12703" y="24953"/>
                  </a:lnTo>
                  <a:lnTo>
                    <a:pt x="12492" y="25199"/>
                  </a:lnTo>
                  <a:lnTo>
                    <a:pt x="12281" y="25434"/>
                  </a:lnTo>
                  <a:lnTo>
                    <a:pt x="12065" y="25656"/>
                  </a:lnTo>
                  <a:lnTo>
                    <a:pt x="11850" y="25856"/>
                  </a:lnTo>
                  <a:lnTo>
                    <a:pt x="11639" y="26055"/>
                  </a:lnTo>
                  <a:lnTo>
                    <a:pt x="11423" y="26231"/>
                  </a:lnTo>
                  <a:lnTo>
                    <a:pt x="11208" y="26383"/>
                  </a:lnTo>
                  <a:lnTo>
                    <a:pt x="10988" y="26524"/>
                  </a:lnTo>
                  <a:lnTo>
                    <a:pt x="10773" y="26653"/>
                  </a:lnTo>
                  <a:lnTo>
                    <a:pt x="10553" y="26770"/>
                  </a:lnTo>
                  <a:lnTo>
                    <a:pt x="10337" y="26875"/>
                  </a:lnTo>
                  <a:lnTo>
                    <a:pt x="10118" y="26957"/>
                  </a:lnTo>
                  <a:lnTo>
                    <a:pt x="9902" y="27028"/>
                  </a:lnTo>
                  <a:lnTo>
                    <a:pt x="9682" y="27075"/>
                  </a:lnTo>
                  <a:lnTo>
                    <a:pt x="9462" y="27121"/>
                  </a:lnTo>
                  <a:lnTo>
                    <a:pt x="9247" y="27145"/>
                  </a:lnTo>
                  <a:lnTo>
                    <a:pt x="9027" y="27157"/>
                  </a:lnTo>
                  <a:lnTo>
                    <a:pt x="8812" y="27157"/>
                  </a:lnTo>
                  <a:lnTo>
                    <a:pt x="8596" y="27145"/>
                  </a:lnTo>
                  <a:lnTo>
                    <a:pt x="8376" y="27110"/>
                  </a:lnTo>
                  <a:lnTo>
                    <a:pt x="8161" y="27063"/>
                  </a:lnTo>
                  <a:lnTo>
                    <a:pt x="7950" y="27016"/>
                  </a:lnTo>
                  <a:lnTo>
                    <a:pt x="7734" y="26934"/>
                  </a:lnTo>
                  <a:lnTo>
                    <a:pt x="7519" y="26852"/>
                  </a:lnTo>
                  <a:lnTo>
                    <a:pt x="7308" y="26758"/>
                  </a:lnTo>
                  <a:lnTo>
                    <a:pt x="7097" y="26641"/>
                  </a:lnTo>
                  <a:lnTo>
                    <a:pt x="6890" y="26524"/>
                  </a:lnTo>
                  <a:lnTo>
                    <a:pt x="6679" y="26383"/>
                  </a:lnTo>
                  <a:lnTo>
                    <a:pt x="6472" y="26231"/>
                  </a:lnTo>
                  <a:lnTo>
                    <a:pt x="6266" y="26067"/>
                  </a:lnTo>
                  <a:lnTo>
                    <a:pt x="6063" y="25879"/>
                  </a:lnTo>
                  <a:lnTo>
                    <a:pt x="5861" y="25692"/>
                  </a:lnTo>
                  <a:lnTo>
                    <a:pt x="5659" y="25492"/>
                  </a:lnTo>
                  <a:lnTo>
                    <a:pt x="5461" y="25270"/>
                  </a:lnTo>
                  <a:lnTo>
                    <a:pt x="5263" y="25047"/>
                  </a:lnTo>
                  <a:lnTo>
                    <a:pt x="5070" y="24801"/>
                  </a:lnTo>
                  <a:lnTo>
                    <a:pt x="4876" y="24555"/>
                  </a:lnTo>
                  <a:lnTo>
                    <a:pt x="4687" y="24285"/>
                  </a:lnTo>
                  <a:lnTo>
                    <a:pt x="4498" y="24004"/>
                  </a:lnTo>
                  <a:lnTo>
                    <a:pt x="4313" y="23711"/>
                  </a:lnTo>
                  <a:lnTo>
                    <a:pt x="4129" y="23418"/>
                  </a:lnTo>
                  <a:lnTo>
                    <a:pt x="3949" y="23101"/>
                  </a:lnTo>
                  <a:lnTo>
                    <a:pt x="3773" y="22773"/>
                  </a:lnTo>
                  <a:lnTo>
                    <a:pt x="3597" y="22433"/>
                  </a:lnTo>
                  <a:lnTo>
                    <a:pt x="3425" y="22082"/>
                  </a:lnTo>
                  <a:lnTo>
                    <a:pt x="3254" y="21718"/>
                  </a:lnTo>
                  <a:lnTo>
                    <a:pt x="3091" y="21343"/>
                  </a:lnTo>
                  <a:lnTo>
                    <a:pt x="2928" y="20968"/>
                  </a:lnTo>
                  <a:lnTo>
                    <a:pt x="2766" y="20570"/>
                  </a:lnTo>
                  <a:lnTo>
                    <a:pt x="2612" y="20160"/>
                  </a:lnTo>
                  <a:lnTo>
                    <a:pt x="2458" y="19738"/>
                  </a:lnTo>
                  <a:lnTo>
                    <a:pt x="2308" y="19316"/>
                  </a:lnTo>
                  <a:lnTo>
                    <a:pt x="2163" y="18870"/>
                  </a:lnTo>
                  <a:lnTo>
                    <a:pt x="2023" y="18425"/>
                  </a:lnTo>
                  <a:lnTo>
                    <a:pt x="1882" y="17956"/>
                  </a:lnTo>
                  <a:lnTo>
                    <a:pt x="1750" y="17487"/>
                  </a:lnTo>
                  <a:lnTo>
                    <a:pt x="1618" y="17007"/>
                  </a:lnTo>
                  <a:lnTo>
                    <a:pt x="1491" y="16503"/>
                  </a:lnTo>
                  <a:lnTo>
                    <a:pt x="1367" y="15999"/>
                  </a:lnTo>
                  <a:lnTo>
                    <a:pt x="1253" y="15483"/>
                  </a:lnTo>
                  <a:lnTo>
                    <a:pt x="1139" y="14967"/>
                  </a:lnTo>
                  <a:lnTo>
                    <a:pt x="1029" y="14428"/>
                  </a:lnTo>
                  <a:lnTo>
                    <a:pt x="923" y="13877"/>
                  </a:lnTo>
                  <a:lnTo>
                    <a:pt x="827" y="13327"/>
                  </a:lnTo>
                  <a:lnTo>
                    <a:pt x="827" y="13327"/>
                  </a:lnTo>
                  <a:lnTo>
                    <a:pt x="726" y="12717"/>
                  </a:lnTo>
                  <a:lnTo>
                    <a:pt x="629" y="12096"/>
                  </a:lnTo>
                  <a:lnTo>
                    <a:pt x="541" y="11475"/>
                  </a:lnTo>
                  <a:lnTo>
                    <a:pt x="457" y="10842"/>
                  </a:lnTo>
                  <a:lnTo>
                    <a:pt x="383" y="10209"/>
                  </a:lnTo>
                  <a:lnTo>
                    <a:pt x="312" y="9564"/>
                  </a:lnTo>
                  <a:lnTo>
                    <a:pt x="251" y="8920"/>
                  </a:lnTo>
                  <a:lnTo>
                    <a:pt x="193" y="8275"/>
                  </a:lnTo>
                  <a:lnTo>
                    <a:pt x="145" y="7619"/>
                  </a:lnTo>
                  <a:lnTo>
                    <a:pt x="106" y="6962"/>
                  </a:lnTo>
                  <a:lnTo>
                    <a:pt x="70" y="6306"/>
                  </a:lnTo>
                  <a:lnTo>
                    <a:pt x="40" y="5638"/>
                  </a:lnTo>
                  <a:lnTo>
                    <a:pt x="22" y="4982"/>
                  </a:lnTo>
                  <a:lnTo>
                    <a:pt x="4" y="4313"/>
                  </a:lnTo>
                  <a:lnTo>
                    <a:pt x="0" y="3645"/>
                  </a:lnTo>
                  <a:lnTo>
                    <a:pt x="0" y="2977"/>
                  </a:lnTo>
                  <a:lnTo>
                    <a:pt x="101215" y="0"/>
                  </a:lnTo>
                  <a:lnTo>
                    <a:pt x="101215" y="0"/>
                  </a:lnTo>
                  <a:lnTo>
                    <a:pt x="101145" y="680"/>
                  </a:lnTo>
                  <a:lnTo>
                    <a:pt x="101066" y="1360"/>
                  </a:lnTo>
                  <a:lnTo>
                    <a:pt x="100982" y="2028"/>
                  </a:lnTo>
                  <a:lnTo>
                    <a:pt x="100885" y="2684"/>
                  </a:lnTo>
                  <a:lnTo>
                    <a:pt x="100788" y="3329"/>
                  </a:lnTo>
                  <a:lnTo>
                    <a:pt x="100679" y="3962"/>
                  </a:lnTo>
                  <a:lnTo>
                    <a:pt x="100564" y="4583"/>
                  </a:lnTo>
                  <a:lnTo>
                    <a:pt x="100446" y="5204"/>
                  </a:lnTo>
                  <a:lnTo>
                    <a:pt x="100318" y="5802"/>
                  </a:lnTo>
                  <a:lnTo>
                    <a:pt x="100182" y="6400"/>
                  </a:lnTo>
                  <a:lnTo>
                    <a:pt x="100041" y="6974"/>
                  </a:lnTo>
                  <a:lnTo>
                    <a:pt x="99892" y="7548"/>
                  </a:lnTo>
                  <a:lnTo>
                    <a:pt x="99738" y="8099"/>
                  </a:lnTo>
                  <a:lnTo>
                    <a:pt x="99579" y="8638"/>
                  </a:lnTo>
                  <a:lnTo>
                    <a:pt x="99412" y="9166"/>
                  </a:lnTo>
                  <a:lnTo>
                    <a:pt x="99241" y="9681"/>
                  </a:lnTo>
                  <a:lnTo>
                    <a:pt x="99065" y="10185"/>
                  </a:lnTo>
                  <a:lnTo>
                    <a:pt x="98880" y="10666"/>
                  </a:lnTo>
                  <a:lnTo>
                    <a:pt x="98691" y="11146"/>
                  </a:lnTo>
                  <a:lnTo>
                    <a:pt x="98498" y="11604"/>
                  </a:lnTo>
                  <a:lnTo>
                    <a:pt x="98300" y="12037"/>
                  </a:lnTo>
                  <a:lnTo>
                    <a:pt x="98093" y="12471"/>
                  </a:lnTo>
                  <a:lnTo>
                    <a:pt x="97886" y="12869"/>
                  </a:lnTo>
                  <a:lnTo>
                    <a:pt x="97671" y="13268"/>
                  </a:lnTo>
                  <a:lnTo>
                    <a:pt x="97451" y="13643"/>
                  </a:lnTo>
                  <a:lnTo>
                    <a:pt x="97227" y="14006"/>
                  </a:lnTo>
                  <a:lnTo>
                    <a:pt x="96998" y="14346"/>
                  </a:lnTo>
                  <a:lnTo>
                    <a:pt x="96770" y="14663"/>
                  </a:lnTo>
                  <a:lnTo>
                    <a:pt x="96532" y="14967"/>
                  </a:lnTo>
                  <a:lnTo>
                    <a:pt x="96290" y="15249"/>
                  </a:lnTo>
                  <a:lnTo>
                    <a:pt x="96044" y="15518"/>
                  </a:lnTo>
                  <a:lnTo>
                    <a:pt x="95798" y="157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g137aa9371db_1_638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extrusionOk="0">
                  <a:moveTo>
                    <a:pt x="3047" y="1"/>
                  </a:moveTo>
                  <a:lnTo>
                    <a:pt x="2898" y="282"/>
                  </a:lnTo>
                  <a:lnTo>
                    <a:pt x="2748" y="599"/>
                  </a:lnTo>
                  <a:lnTo>
                    <a:pt x="2603" y="927"/>
                  </a:lnTo>
                  <a:lnTo>
                    <a:pt x="2458" y="1278"/>
                  </a:lnTo>
                  <a:lnTo>
                    <a:pt x="2313" y="1653"/>
                  </a:lnTo>
                  <a:lnTo>
                    <a:pt x="2172" y="2040"/>
                  </a:lnTo>
                  <a:lnTo>
                    <a:pt x="2036" y="2439"/>
                  </a:lnTo>
                  <a:lnTo>
                    <a:pt x="1900" y="2861"/>
                  </a:lnTo>
                  <a:lnTo>
                    <a:pt x="1768" y="3294"/>
                  </a:lnTo>
                  <a:lnTo>
                    <a:pt x="1636" y="3740"/>
                  </a:lnTo>
                  <a:lnTo>
                    <a:pt x="1513" y="4197"/>
                  </a:lnTo>
                  <a:lnTo>
                    <a:pt x="1390" y="4666"/>
                  </a:lnTo>
                  <a:lnTo>
                    <a:pt x="1271" y="5146"/>
                  </a:lnTo>
                  <a:lnTo>
                    <a:pt x="1157" y="5627"/>
                  </a:lnTo>
                  <a:lnTo>
                    <a:pt x="1042" y="6131"/>
                  </a:lnTo>
                  <a:lnTo>
                    <a:pt x="937" y="6623"/>
                  </a:lnTo>
                  <a:lnTo>
                    <a:pt x="836" y="7127"/>
                  </a:lnTo>
                  <a:lnTo>
                    <a:pt x="739" y="7631"/>
                  </a:lnTo>
                  <a:lnTo>
                    <a:pt x="647" y="8147"/>
                  </a:lnTo>
                  <a:lnTo>
                    <a:pt x="559" y="8662"/>
                  </a:lnTo>
                  <a:lnTo>
                    <a:pt x="480" y="9166"/>
                  </a:lnTo>
                  <a:lnTo>
                    <a:pt x="405" y="9682"/>
                  </a:lnTo>
                  <a:lnTo>
                    <a:pt x="334" y="10186"/>
                  </a:lnTo>
                  <a:lnTo>
                    <a:pt x="269" y="10690"/>
                  </a:lnTo>
                  <a:lnTo>
                    <a:pt x="211" y="11194"/>
                  </a:lnTo>
                  <a:lnTo>
                    <a:pt x="159" y="11686"/>
                  </a:lnTo>
                  <a:lnTo>
                    <a:pt x="115" y="12178"/>
                  </a:lnTo>
                  <a:lnTo>
                    <a:pt x="79" y="12659"/>
                  </a:lnTo>
                  <a:lnTo>
                    <a:pt x="49" y="13140"/>
                  </a:lnTo>
                  <a:lnTo>
                    <a:pt x="22" y="13597"/>
                  </a:lnTo>
                  <a:lnTo>
                    <a:pt x="9" y="14054"/>
                  </a:lnTo>
                  <a:lnTo>
                    <a:pt x="0" y="14487"/>
                  </a:lnTo>
                  <a:lnTo>
                    <a:pt x="0" y="14921"/>
                  </a:lnTo>
                  <a:lnTo>
                    <a:pt x="0" y="15366"/>
                  </a:lnTo>
                  <a:lnTo>
                    <a:pt x="9" y="15800"/>
                  </a:lnTo>
                  <a:lnTo>
                    <a:pt x="18" y="16234"/>
                  </a:lnTo>
                  <a:lnTo>
                    <a:pt x="35" y="16667"/>
                  </a:lnTo>
                  <a:lnTo>
                    <a:pt x="57" y="17101"/>
                  </a:lnTo>
                  <a:lnTo>
                    <a:pt x="84" y="17535"/>
                  </a:lnTo>
                  <a:lnTo>
                    <a:pt x="110" y="17968"/>
                  </a:lnTo>
                  <a:lnTo>
                    <a:pt x="145" y="18402"/>
                  </a:lnTo>
                  <a:lnTo>
                    <a:pt x="185" y="18824"/>
                  </a:lnTo>
                  <a:lnTo>
                    <a:pt x="229" y="19246"/>
                  </a:lnTo>
                  <a:lnTo>
                    <a:pt x="277" y="19668"/>
                  </a:lnTo>
                  <a:lnTo>
                    <a:pt x="330" y="20078"/>
                  </a:lnTo>
                  <a:lnTo>
                    <a:pt x="387" y="20488"/>
                  </a:lnTo>
                  <a:lnTo>
                    <a:pt x="449" y="20887"/>
                  </a:lnTo>
                  <a:lnTo>
                    <a:pt x="515" y="21285"/>
                  </a:lnTo>
                  <a:lnTo>
                    <a:pt x="585" y="21672"/>
                  </a:lnTo>
                  <a:lnTo>
                    <a:pt x="660" y="22059"/>
                  </a:lnTo>
                  <a:lnTo>
                    <a:pt x="739" y="22434"/>
                  </a:lnTo>
                  <a:lnTo>
                    <a:pt x="827" y="22797"/>
                  </a:lnTo>
                  <a:lnTo>
                    <a:pt x="915" y="23149"/>
                  </a:lnTo>
                  <a:lnTo>
                    <a:pt x="1007" y="23500"/>
                  </a:lnTo>
                  <a:lnTo>
                    <a:pt x="1108" y="23829"/>
                  </a:lnTo>
                  <a:lnTo>
                    <a:pt x="1209" y="24157"/>
                  </a:lnTo>
                  <a:lnTo>
                    <a:pt x="1319" y="24473"/>
                  </a:lnTo>
                  <a:lnTo>
                    <a:pt x="1429" y="24778"/>
                  </a:lnTo>
                  <a:lnTo>
                    <a:pt x="1548" y="25059"/>
                  </a:lnTo>
                  <a:lnTo>
                    <a:pt x="1671" y="25340"/>
                  </a:lnTo>
                  <a:lnTo>
                    <a:pt x="1799" y="25598"/>
                  </a:lnTo>
                  <a:lnTo>
                    <a:pt x="1931" y="25844"/>
                  </a:lnTo>
                  <a:lnTo>
                    <a:pt x="2063" y="26079"/>
                  </a:lnTo>
                  <a:lnTo>
                    <a:pt x="2208" y="26302"/>
                  </a:lnTo>
                  <a:lnTo>
                    <a:pt x="2353" y="26501"/>
                  </a:lnTo>
                  <a:lnTo>
                    <a:pt x="2502" y="26677"/>
                  </a:lnTo>
                  <a:lnTo>
                    <a:pt x="2652" y="26817"/>
                  </a:lnTo>
                  <a:lnTo>
                    <a:pt x="2810" y="26946"/>
                  </a:lnTo>
                  <a:lnTo>
                    <a:pt x="2968" y="27052"/>
                  </a:lnTo>
                  <a:lnTo>
                    <a:pt x="3127" y="27134"/>
                  </a:lnTo>
                  <a:lnTo>
                    <a:pt x="3289" y="27192"/>
                  </a:lnTo>
                  <a:lnTo>
                    <a:pt x="3452" y="27227"/>
                  </a:lnTo>
                  <a:lnTo>
                    <a:pt x="3619" y="27239"/>
                  </a:lnTo>
                  <a:lnTo>
                    <a:pt x="3782" y="27227"/>
                  </a:lnTo>
                  <a:lnTo>
                    <a:pt x="3944" y="27204"/>
                  </a:lnTo>
                  <a:lnTo>
                    <a:pt x="4107" y="27157"/>
                  </a:lnTo>
                  <a:lnTo>
                    <a:pt x="4270" y="27075"/>
                  </a:lnTo>
                  <a:lnTo>
                    <a:pt x="4428" y="26993"/>
                  </a:lnTo>
                  <a:lnTo>
                    <a:pt x="4586" y="26876"/>
                  </a:lnTo>
                  <a:lnTo>
                    <a:pt x="4740" y="26747"/>
                  </a:lnTo>
                  <a:lnTo>
                    <a:pt x="4894" y="26595"/>
                  </a:lnTo>
                  <a:lnTo>
                    <a:pt x="5039" y="26419"/>
                  </a:lnTo>
                  <a:lnTo>
                    <a:pt x="5184" y="26231"/>
                  </a:lnTo>
                  <a:lnTo>
                    <a:pt x="5321" y="26020"/>
                  </a:lnTo>
                  <a:lnTo>
                    <a:pt x="5457" y="25798"/>
                  </a:lnTo>
                  <a:lnTo>
                    <a:pt x="5585" y="25540"/>
                  </a:lnTo>
                  <a:lnTo>
                    <a:pt x="5703" y="25282"/>
                  </a:lnTo>
                  <a:lnTo>
                    <a:pt x="5818" y="25001"/>
                  </a:lnTo>
                  <a:lnTo>
                    <a:pt x="5927" y="24696"/>
                  </a:lnTo>
                  <a:lnTo>
                    <a:pt x="6029" y="24379"/>
                  </a:lnTo>
                  <a:lnTo>
                    <a:pt x="6117" y="24051"/>
                  </a:lnTo>
                  <a:lnTo>
                    <a:pt x="6161" y="23875"/>
                  </a:lnTo>
                  <a:lnTo>
                    <a:pt x="6199" y="23706"/>
                  </a:lnTo>
                  <a:lnTo>
                    <a:pt x="6174" y="23922"/>
                  </a:lnTo>
                  <a:lnTo>
                    <a:pt x="6147" y="24227"/>
                  </a:lnTo>
                  <a:lnTo>
                    <a:pt x="6121" y="24532"/>
                  </a:lnTo>
                  <a:lnTo>
                    <a:pt x="6099" y="24848"/>
                  </a:lnTo>
                  <a:lnTo>
                    <a:pt x="6086" y="25153"/>
                  </a:lnTo>
                  <a:lnTo>
                    <a:pt x="6073" y="25469"/>
                  </a:lnTo>
                  <a:lnTo>
                    <a:pt x="6064" y="25786"/>
                  </a:lnTo>
                  <a:lnTo>
                    <a:pt x="6059" y="26102"/>
                  </a:lnTo>
                  <a:lnTo>
                    <a:pt x="6059" y="26407"/>
                  </a:lnTo>
                  <a:lnTo>
                    <a:pt x="6064" y="26724"/>
                  </a:lnTo>
                  <a:lnTo>
                    <a:pt x="6068" y="27040"/>
                  </a:lnTo>
                  <a:lnTo>
                    <a:pt x="6081" y="27356"/>
                  </a:lnTo>
                  <a:lnTo>
                    <a:pt x="6095" y="27673"/>
                  </a:lnTo>
                  <a:lnTo>
                    <a:pt x="6112" y="27989"/>
                  </a:lnTo>
                  <a:lnTo>
                    <a:pt x="6134" y="28294"/>
                  </a:lnTo>
                  <a:lnTo>
                    <a:pt x="6161" y="28611"/>
                  </a:lnTo>
                  <a:lnTo>
                    <a:pt x="6187" y="28915"/>
                  </a:lnTo>
                  <a:lnTo>
                    <a:pt x="6222" y="29232"/>
                  </a:lnTo>
                  <a:lnTo>
                    <a:pt x="6257" y="29536"/>
                  </a:lnTo>
                  <a:lnTo>
                    <a:pt x="6292" y="29841"/>
                  </a:lnTo>
                  <a:lnTo>
                    <a:pt x="6336" y="30134"/>
                  </a:lnTo>
                  <a:lnTo>
                    <a:pt x="6380" y="30439"/>
                  </a:lnTo>
                  <a:lnTo>
                    <a:pt x="6429" y="30732"/>
                  </a:lnTo>
                  <a:lnTo>
                    <a:pt x="6482" y="31025"/>
                  </a:lnTo>
                  <a:lnTo>
                    <a:pt x="6534" y="31318"/>
                  </a:lnTo>
                  <a:lnTo>
                    <a:pt x="6591" y="31599"/>
                  </a:lnTo>
                  <a:lnTo>
                    <a:pt x="6649" y="31881"/>
                  </a:lnTo>
                  <a:lnTo>
                    <a:pt x="6715" y="32150"/>
                  </a:lnTo>
                  <a:lnTo>
                    <a:pt x="6776" y="32420"/>
                  </a:lnTo>
                  <a:lnTo>
                    <a:pt x="6846" y="32689"/>
                  </a:lnTo>
                  <a:lnTo>
                    <a:pt x="6917" y="32947"/>
                  </a:lnTo>
                  <a:lnTo>
                    <a:pt x="6992" y="33205"/>
                  </a:lnTo>
                  <a:lnTo>
                    <a:pt x="7066" y="33463"/>
                  </a:lnTo>
                  <a:lnTo>
                    <a:pt x="7141" y="33697"/>
                  </a:lnTo>
                  <a:lnTo>
                    <a:pt x="7225" y="33943"/>
                  </a:lnTo>
                  <a:lnTo>
                    <a:pt x="7308" y="34166"/>
                  </a:lnTo>
                  <a:lnTo>
                    <a:pt x="7392" y="34400"/>
                  </a:lnTo>
                  <a:lnTo>
                    <a:pt x="7480" y="34611"/>
                  </a:lnTo>
                  <a:lnTo>
                    <a:pt x="7568" y="34822"/>
                  </a:lnTo>
                  <a:lnTo>
                    <a:pt x="7660" y="35033"/>
                  </a:lnTo>
                  <a:lnTo>
                    <a:pt x="7752" y="35221"/>
                  </a:lnTo>
                  <a:lnTo>
                    <a:pt x="7849" y="35408"/>
                  </a:lnTo>
                  <a:lnTo>
                    <a:pt x="7950" y="35596"/>
                  </a:lnTo>
                  <a:lnTo>
                    <a:pt x="8047" y="35760"/>
                  </a:lnTo>
                  <a:lnTo>
                    <a:pt x="8148" y="35924"/>
                  </a:lnTo>
                  <a:lnTo>
                    <a:pt x="8254" y="36076"/>
                  </a:lnTo>
                  <a:lnTo>
                    <a:pt x="8359" y="36217"/>
                  </a:lnTo>
                  <a:lnTo>
                    <a:pt x="8465" y="36358"/>
                  </a:lnTo>
                  <a:lnTo>
                    <a:pt x="8575" y="36475"/>
                  </a:lnTo>
                  <a:lnTo>
                    <a:pt x="8684" y="36592"/>
                  </a:lnTo>
                  <a:lnTo>
                    <a:pt x="8794" y="36698"/>
                  </a:lnTo>
                  <a:lnTo>
                    <a:pt x="8909" y="36791"/>
                  </a:lnTo>
                  <a:lnTo>
                    <a:pt x="9023" y="36873"/>
                  </a:lnTo>
                  <a:lnTo>
                    <a:pt x="9137" y="36944"/>
                  </a:lnTo>
                  <a:lnTo>
                    <a:pt x="9256" y="37014"/>
                  </a:lnTo>
                  <a:lnTo>
                    <a:pt x="9370" y="37061"/>
                  </a:lnTo>
                  <a:lnTo>
                    <a:pt x="9493" y="37096"/>
                  </a:lnTo>
                  <a:lnTo>
                    <a:pt x="9612" y="37120"/>
                  </a:lnTo>
                  <a:lnTo>
                    <a:pt x="9735" y="37131"/>
                  </a:lnTo>
                  <a:lnTo>
                    <a:pt x="9854" y="37131"/>
                  </a:lnTo>
                  <a:lnTo>
                    <a:pt x="9977" y="37120"/>
                  </a:lnTo>
                  <a:lnTo>
                    <a:pt x="10096" y="37096"/>
                  </a:lnTo>
                  <a:lnTo>
                    <a:pt x="10215" y="37061"/>
                  </a:lnTo>
                  <a:lnTo>
                    <a:pt x="10333" y="37014"/>
                  </a:lnTo>
                  <a:lnTo>
                    <a:pt x="10448" y="36955"/>
                  </a:lnTo>
                  <a:lnTo>
                    <a:pt x="10566" y="36885"/>
                  </a:lnTo>
                  <a:lnTo>
                    <a:pt x="10681" y="36803"/>
                  </a:lnTo>
                  <a:lnTo>
                    <a:pt x="10791" y="36709"/>
                  </a:lnTo>
                  <a:lnTo>
                    <a:pt x="10905" y="36604"/>
                  </a:lnTo>
                  <a:lnTo>
                    <a:pt x="11015" y="36487"/>
                  </a:lnTo>
                  <a:lnTo>
                    <a:pt x="11120" y="36369"/>
                  </a:lnTo>
                  <a:lnTo>
                    <a:pt x="11230" y="36241"/>
                  </a:lnTo>
                  <a:lnTo>
                    <a:pt x="11336" y="36088"/>
                  </a:lnTo>
                  <a:lnTo>
                    <a:pt x="11437" y="35948"/>
                  </a:lnTo>
                  <a:lnTo>
                    <a:pt x="11542" y="35783"/>
                  </a:lnTo>
                  <a:lnTo>
                    <a:pt x="11644" y="35608"/>
                  </a:lnTo>
                  <a:lnTo>
                    <a:pt x="11740" y="35432"/>
                  </a:lnTo>
                  <a:lnTo>
                    <a:pt x="11837" y="35244"/>
                  </a:lnTo>
                  <a:lnTo>
                    <a:pt x="11929" y="35057"/>
                  </a:lnTo>
                  <a:lnTo>
                    <a:pt x="12026" y="34858"/>
                  </a:lnTo>
                  <a:lnTo>
                    <a:pt x="12114" y="34647"/>
                  </a:lnTo>
                  <a:lnTo>
                    <a:pt x="12202" y="34436"/>
                  </a:lnTo>
                  <a:lnTo>
                    <a:pt x="12290" y="34213"/>
                  </a:lnTo>
                  <a:lnTo>
                    <a:pt x="12374" y="33978"/>
                  </a:lnTo>
                  <a:lnTo>
                    <a:pt x="12457" y="33744"/>
                  </a:lnTo>
                  <a:lnTo>
                    <a:pt x="12536" y="33498"/>
                  </a:lnTo>
                  <a:lnTo>
                    <a:pt x="12611" y="33252"/>
                  </a:lnTo>
                  <a:lnTo>
                    <a:pt x="12686" y="32994"/>
                  </a:lnTo>
                  <a:lnTo>
                    <a:pt x="12756" y="32736"/>
                  </a:lnTo>
                  <a:lnTo>
                    <a:pt x="12826" y="32478"/>
                  </a:lnTo>
                  <a:lnTo>
                    <a:pt x="12892" y="32209"/>
                  </a:lnTo>
                  <a:lnTo>
                    <a:pt x="12958" y="31927"/>
                  </a:lnTo>
                  <a:lnTo>
                    <a:pt x="13020" y="31658"/>
                  </a:lnTo>
                  <a:lnTo>
                    <a:pt x="13077" y="31377"/>
                  </a:lnTo>
                  <a:lnTo>
                    <a:pt x="13130" y="31084"/>
                  </a:lnTo>
                  <a:lnTo>
                    <a:pt x="13183" y="30791"/>
                  </a:lnTo>
                  <a:lnTo>
                    <a:pt x="13231" y="30497"/>
                  </a:lnTo>
                  <a:lnTo>
                    <a:pt x="13279" y="30204"/>
                  </a:lnTo>
                  <a:lnTo>
                    <a:pt x="13323" y="29900"/>
                  </a:lnTo>
                  <a:lnTo>
                    <a:pt x="13363" y="29607"/>
                  </a:lnTo>
                  <a:lnTo>
                    <a:pt x="13398" y="29302"/>
                  </a:lnTo>
                  <a:lnTo>
                    <a:pt x="13429" y="28986"/>
                  </a:lnTo>
                  <a:lnTo>
                    <a:pt x="13460" y="28681"/>
                  </a:lnTo>
                  <a:lnTo>
                    <a:pt x="13486" y="28376"/>
                  </a:lnTo>
                  <a:lnTo>
                    <a:pt x="13508" y="28060"/>
                  </a:lnTo>
                  <a:lnTo>
                    <a:pt x="13530" y="27743"/>
                  </a:lnTo>
                  <a:lnTo>
                    <a:pt x="13543" y="27438"/>
                  </a:lnTo>
                  <a:lnTo>
                    <a:pt x="13556" y="27122"/>
                  </a:lnTo>
                  <a:lnTo>
                    <a:pt x="13558" y="27060"/>
                  </a:lnTo>
                  <a:lnTo>
                    <a:pt x="13649" y="28493"/>
                  </a:lnTo>
                  <a:lnTo>
                    <a:pt x="13781" y="30673"/>
                  </a:lnTo>
                  <a:lnTo>
                    <a:pt x="13912" y="32935"/>
                  </a:lnTo>
                  <a:lnTo>
                    <a:pt x="14040" y="35268"/>
                  </a:lnTo>
                  <a:lnTo>
                    <a:pt x="14168" y="37659"/>
                  </a:lnTo>
                  <a:lnTo>
                    <a:pt x="14295" y="40120"/>
                  </a:lnTo>
                  <a:lnTo>
                    <a:pt x="14423" y="42628"/>
                  </a:lnTo>
                  <a:lnTo>
                    <a:pt x="14550" y="45183"/>
                  </a:lnTo>
                  <a:lnTo>
                    <a:pt x="14796" y="50399"/>
                  </a:lnTo>
                  <a:lnTo>
                    <a:pt x="15047" y="55720"/>
                  </a:lnTo>
                  <a:lnTo>
                    <a:pt x="15293" y="61100"/>
                  </a:lnTo>
                  <a:lnTo>
                    <a:pt x="15539" y="66479"/>
                  </a:lnTo>
                  <a:lnTo>
                    <a:pt x="15786" y="71800"/>
                  </a:lnTo>
                  <a:lnTo>
                    <a:pt x="16032" y="77016"/>
                  </a:lnTo>
                  <a:lnTo>
                    <a:pt x="16159" y="79571"/>
                  </a:lnTo>
                  <a:lnTo>
                    <a:pt x="16282" y="82079"/>
                  </a:lnTo>
                  <a:lnTo>
                    <a:pt x="16410" y="84541"/>
                  </a:lnTo>
                  <a:lnTo>
                    <a:pt x="16538" y="86931"/>
                  </a:lnTo>
                  <a:lnTo>
                    <a:pt x="16665" y="89264"/>
                  </a:lnTo>
                  <a:lnTo>
                    <a:pt x="16797" y="91526"/>
                  </a:lnTo>
                  <a:lnTo>
                    <a:pt x="16924" y="93706"/>
                  </a:lnTo>
                  <a:lnTo>
                    <a:pt x="17056" y="95792"/>
                  </a:lnTo>
                  <a:lnTo>
                    <a:pt x="17188" y="97796"/>
                  </a:lnTo>
                  <a:lnTo>
                    <a:pt x="17325" y="99707"/>
                  </a:lnTo>
                  <a:lnTo>
                    <a:pt x="29830" y="100152"/>
                  </a:lnTo>
                  <a:lnTo>
                    <a:pt x="30256" y="92885"/>
                  </a:lnTo>
                  <a:lnTo>
                    <a:pt x="30709" y="85127"/>
                  </a:lnTo>
                  <a:lnTo>
                    <a:pt x="31250" y="75785"/>
                  </a:lnTo>
                  <a:lnTo>
                    <a:pt x="31531" y="70792"/>
                  </a:lnTo>
                  <a:lnTo>
                    <a:pt x="31817" y="65741"/>
                  </a:lnTo>
                  <a:lnTo>
                    <a:pt x="32099" y="60736"/>
                  </a:lnTo>
                  <a:lnTo>
                    <a:pt x="32362" y="55884"/>
                  </a:lnTo>
                  <a:lnTo>
                    <a:pt x="32609" y="51301"/>
                  </a:lnTo>
                  <a:lnTo>
                    <a:pt x="32828" y="47094"/>
                  </a:lnTo>
                  <a:lnTo>
                    <a:pt x="33018" y="43367"/>
                  </a:lnTo>
                  <a:lnTo>
                    <a:pt x="33097" y="41726"/>
                  </a:lnTo>
                  <a:lnTo>
                    <a:pt x="33163" y="40249"/>
                  </a:lnTo>
                  <a:lnTo>
                    <a:pt x="33185" y="40425"/>
                  </a:lnTo>
                  <a:lnTo>
                    <a:pt x="33211" y="40601"/>
                  </a:lnTo>
                  <a:lnTo>
                    <a:pt x="33237" y="40776"/>
                  </a:lnTo>
                  <a:lnTo>
                    <a:pt x="33264" y="40940"/>
                  </a:lnTo>
                  <a:lnTo>
                    <a:pt x="33330" y="41269"/>
                  </a:lnTo>
                  <a:lnTo>
                    <a:pt x="33400" y="41585"/>
                  </a:lnTo>
                  <a:lnTo>
                    <a:pt x="33479" y="41878"/>
                  </a:lnTo>
                  <a:lnTo>
                    <a:pt x="33567" y="42148"/>
                  </a:lnTo>
                  <a:lnTo>
                    <a:pt x="33660" y="42417"/>
                  </a:lnTo>
                  <a:lnTo>
                    <a:pt x="33761" y="42663"/>
                  </a:lnTo>
                  <a:lnTo>
                    <a:pt x="33871" y="42886"/>
                  </a:lnTo>
                  <a:lnTo>
                    <a:pt x="33980" y="43097"/>
                  </a:lnTo>
                  <a:lnTo>
                    <a:pt x="34099" y="43296"/>
                  </a:lnTo>
                  <a:lnTo>
                    <a:pt x="34222" y="43472"/>
                  </a:lnTo>
                  <a:lnTo>
                    <a:pt x="34345" y="43636"/>
                  </a:lnTo>
                  <a:lnTo>
                    <a:pt x="34477" y="43777"/>
                  </a:lnTo>
                  <a:lnTo>
                    <a:pt x="34609" y="43906"/>
                  </a:lnTo>
                  <a:lnTo>
                    <a:pt x="34746" y="44011"/>
                  </a:lnTo>
                  <a:lnTo>
                    <a:pt x="34886" y="44093"/>
                  </a:lnTo>
                  <a:lnTo>
                    <a:pt x="35027" y="44164"/>
                  </a:lnTo>
                  <a:lnTo>
                    <a:pt x="35168" y="44222"/>
                  </a:lnTo>
                  <a:lnTo>
                    <a:pt x="35313" y="44257"/>
                  </a:lnTo>
                  <a:lnTo>
                    <a:pt x="35458" y="44269"/>
                  </a:lnTo>
                  <a:lnTo>
                    <a:pt x="35603" y="44269"/>
                  </a:lnTo>
                  <a:lnTo>
                    <a:pt x="35748" y="44257"/>
                  </a:lnTo>
                  <a:lnTo>
                    <a:pt x="35889" y="44210"/>
                  </a:lnTo>
                  <a:lnTo>
                    <a:pt x="36034" y="44152"/>
                  </a:lnTo>
                  <a:lnTo>
                    <a:pt x="36175" y="44070"/>
                  </a:lnTo>
                  <a:lnTo>
                    <a:pt x="36315" y="43976"/>
                  </a:lnTo>
                  <a:lnTo>
                    <a:pt x="36452" y="43859"/>
                  </a:lnTo>
                  <a:lnTo>
                    <a:pt x="36584" y="43718"/>
                  </a:lnTo>
                  <a:lnTo>
                    <a:pt x="36715" y="43566"/>
                  </a:lnTo>
                  <a:lnTo>
                    <a:pt x="36843" y="43390"/>
                  </a:lnTo>
                  <a:lnTo>
                    <a:pt x="36966" y="43191"/>
                  </a:lnTo>
                  <a:lnTo>
                    <a:pt x="37080" y="42980"/>
                  </a:lnTo>
                  <a:lnTo>
                    <a:pt x="37195" y="42745"/>
                  </a:lnTo>
                  <a:lnTo>
                    <a:pt x="37305" y="42511"/>
                  </a:lnTo>
                  <a:lnTo>
                    <a:pt x="37410" y="42253"/>
                  </a:lnTo>
                  <a:lnTo>
                    <a:pt x="37507" y="41995"/>
                  </a:lnTo>
                  <a:lnTo>
                    <a:pt x="37604" y="41714"/>
                  </a:lnTo>
                  <a:lnTo>
                    <a:pt x="37692" y="41433"/>
                  </a:lnTo>
                  <a:lnTo>
                    <a:pt x="37780" y="41140"/>
                  </a:lnTo>
                  <a:lnTo>
                    <a:pt x="37863" y="40835"/>
                  </a:lnTo>
                  <a:lnTo>
                    <a:pt x="37938" y="40518"/>
                  </a:lnTo>
                  <a:lnTo>
                    <a:pt x="38013" y="40202"/>
                  </a:lnTo>
                  <a:lnTo>
                    <a:pt x="38079" y="39874"/>
                  </a:lnTo>
                  <a:lnTo>
                    <a:pt x="38144" y="39534"/>
                  </a:lnTo>
                  <a:lnTo>
                    <a:pt x="38206" y="39194"/>
                  </a:lnTo>
                  <a:lnTo>
                    <a:pt x="38259" y="38842"/>
                  </a:lnTo>
                  <a:lnTo>
                    <a:pt x="38312" y="38491"/>
                  </a:lnTo>
                  <a:lnTo>
                    <a:pt x="38356" y="38128"/>
                  </a:lnTo>
                  <a:lnTo>
                    <a:pt x="38399" y="37752"/>
                  </a:lnTo>
                  <a:lnTo>
                    <a:pt x="38439" y="37389"/>
                  </a:lnTo>
                  <a:lnTo>
                    <a:pt x="38474" y="37014"/>
                  </a:lnTo>
                  <a:lnTo>
                    <a:pt x="38505" y="36639"/>
                  </a:lnTo>
                  <a:lnTo>
                    <a:pt x="38531" y="36252"/>
                  </a:lnTo>
                  <a:lnTo>
                    <a:pt x="38553" y="35877"/>
                  </a:lnTo>
                  <a:lnTo>
                    <a:pt x="38571" y="35490"/>
                  </a:lnTo>
                  <a:lnTo>
                    <a:pt x="38584" y="35104"/>
                  </a:lnTo>
                  <a:lnTo>
                    <a:pt x="38593" y="34717"/>
                  </a:lnTo>
                  <a:lnTo>
                    <a:pt x="38597" y="34330"/>
                  </a:lnTo>
                  <a:lnTo>
                    <a:pt x="38602" y="33943"/>
                  </a:lnTo>
                  <a:lnTo>
                    <a:pt x="38597" y="33557"/>
                  </a:lnTo>
                  <a:lnTo>
                    <a:pt x="38593" y="33170"/>
                  </a:lnTo>
                  <a:lnTo>
                    <a:pt x="38584" y="32783"/>
                  </a:lnTo>
                  <a:lnTo>
                    <a:pt x="38571" y="32408"/>
                  </a:lnTo>
                  <a:lnTo>
                    <a:pt x="38553" y="32033"/>
                  </a:lnTo>
                  <a:lnTo>
                    <a:pt x="38531" y="31658"/>
                  </a:lnTo>
                  <a:lnTo>
                    <a:pt x="38509" y="31283"/>
                  </a:lnTo>
                  <a:lnTo>
                    <a:pt x="38479" y="30908"/>
                  </a:lnTo>
                  <a:lnTo>
                    <a:pt x="38452" y="30533"/>
                  </a:lnTo>
                  <a:lnTo>
                    <a:pt x="38417" y="30169"/>
                  </a:lnTo>
                  <a:lnTo>
                    <a:pt x="38382" y="29794"/>
                  </a:lnTo>
                  <a:lnTo>
                    <a:pt x="38347" y="29431"/>
                  </a:lnTo>
                  <a:lnTo>
                    <a:pt x="38263" y="28704"/>
                  </a:lnTo>
                  <a:lnTo>
                    <a:pt x="38175" y="27989"/>
                  </a:lnTo>
                  <a:lnTo>
                    <a:pt x="38074" y="27274"/>
                  </a:lnTo>
                  <a:lnTo>
                    <a:pt x="37969" y="26559"/>
                  </a:lnTo>
                  <a:lnTo>
                    <a:pt x="37854" y="25856"/>
                  </a:lnTo>
                  <a:lnTo>
                    <a:pt x="37736" y="25165"/>
                  </a:lnTo>
                  <a:lnTo>
                    <a:pt x="37612" y="24473"/>
                  </a:lnTo>
                  <a:lnTo>
                    <a:pt x="37489" y="23782"/>
                  </a:lnTo>
                  <a:lnTo>
                    <a:pt x="37357" y="23090"/>
                  </a:lnTo>
                  <a:lnTo>
                    <a:pt x="37225" y="22410"/>
                  </a:lnTo>
                  <a:lnTo>
                    <a:pt x="37079" y="21654"/>
                  </a:lnTo>
                  <a:lnTo>
                    <a:pt x="37186" y="22141"/>
                  </a:lnTo>
                  <a:lnTo>
                    <a:pt x="37309" y="22668"/>
                  </a:lnTo>
                  <a:lnTo>
                    <a:pt x="37445" y="23161"/>
                  </a:lnTo>
                  <a:lnTo>
                    <a:pt x="37582" y="23653"/>
                  </a:lnTo>
                  <a:lnTo>
                    <a:pt x="37731" y="24122"/>
                  </a:lnTo>
                  <a:lnTo>
                    <a:pt x="37885" y="24567"/>
                  </a:lnTo>
                  <a:lnTo>
                    <a:pt x="38043" y="24989"/>
                  </a:lnTo>
                  <a:lnTo>
                    <a:pt x="38210" y="25399"/>
                  </a:lnTo>
                  <a:lnTo>
                    <a:pt x="38382" y="25786"/>
                  </a:lnTo>
                  <a:lnTo>
                    <a:pt x="38558" y="26149"/>
                  </a:lnTo>
                  <a:lnTo>
                    <a:pt x="38738" y="26501"/>
                  </a:lnTo>
                  <a:lnTo>
                    <a:pt x="38927" y="26829"/>
                  </a:lnTo>
                  <a:lnTo>
                    <a:pt x="39121" y="27134"/>
                  </a:lnTo>
                  <a:lnTo>
                    <a:pt x="39314" y="27415"/>
                  </a:lnTo>
                  <a:lnTo>
                    <a:pt x="39516" y="27673"/>
                  </a:lnTo>
                  <a:lnTo>
                    <a:pt x="39719" y="27907"/>
                  </a:lnTo>
                  <a:lnTo>
                    <a:pt x="39930" y="28130"/>
                  </a:lnTo>
                  <a:lnTo>
                    <a:pt x="40141" y="28317"/>
                  </a:lnTo>
                  <a:lnTo>
                    <a:pt x="40356" y="28493"/>
                  </a:lnTo>
                  <a:lnTo>
                    <a:pt x="40572" y="28634"/>
                  </a:lnTo>
                  <a:lnTo>
                    <a:pt x="40791" y="28751"/>
                  </a:lnTo>
                  <a:lnTo>
                    <a:pt x="41016" y="28857"/>
                  </a:lnTo>
                  <a:lnTo>
                    <a:pt x="41236" y="28927"/>
                  </a:lnTo>
                  <a:lnTo>
                    <a:pt x="41464" y="28974"/>
                  </a:lnTo>
                  <a:lnTo>
                    <a:pt x="41688" y="28997"/>
                  </a:lnTo>
                  <a:lnTo>
                    <a:pt x="41917" y="28986"/>
                  </a:lnTo>
                  <a:lnTo>
                    <a:pt x="42146" y="28962"/>
                  </a:lnTo>
                  <a:lnTo>
                    <a:pt x="42379" y="28904"/>
                  </a:lnTo>
                  <a:lnTo>
                    <a:pt x="42607" y="28810"/>
                  </a:lnTo>
                  <a:lnTo>
                    <a:pt x="42836" y="28704"/>
                  </a:lnTo>
                  <a:lnTo>
                    <a:pt x="43065" y="28564"/>
                  </a:lnTo>
                  <a:lnTo>
                    <a:pt x="43289" y="28364"/>
                  </a:lnTo>
                  <a:lnTo>
                    <a:pt x="43509" y="28142"/>
                  </a:lnTo>
                  <a:lnTo>
                    <a:pt x="43720" y="27896"/>
                  </a:lnTo>
                  <a:lnTo>
                    <a:pt x="43927" y="27626"/>
                  </a:lnTo>
                  <a:lnTo>
                    <a:pt x="44124" y="27333"/>
                  </a:lnTo>
                  <a:lnTo>
                    <a:pt x="44322" y="27017"/>
                  </a:lnTo>
                  <a:lnTo>
                    <a:pt x="44511" y="26677"/>
                  </a:lnTo>
                  <a:lnTo>
                    <a:pt x="44692" y="26325"/>
                  </a:lnTo>
                  <a:lnTo>
                    <a:pt x="44868" y="25950"/>
                  </a:lnTo>
                  <a:lnTo>
                    <a:pt x="45039" y="25551"/>
                  </a:lnTo>
                  <a:lnTo>
                    <a:pt x="45197" y="25141"/>
                  </a:lnTo>
                  <a:lnTo>
                    <a:pt x="45356" y="24708"/>
                  </a:lnTo>
                  <a:lnTo>
                    <a:pt x="45501" y="24262"/>
                  </a:lnTo>
                  <a:lnTo>
                    <a:pt x="45641" y="23805"/>
                  </a:lnTo>
                  <a:lnTo>
                    <a:pt x="45778" y="23325"/>
                  </a:lnTo>
                  <a:lnTo>
                    <a:pt x="45901" y="22832"/>
                  </a:lnTo>
                  <a:lnTo>
                    <a:pt x="46020" y="22328"/>
                  </a:lnTo>
                  <a:lnTo>
                    <a:pt x="46129" y="21813"/>
                  </a:lnTo>
                  <a:lnTo>
                    <a:pt x="46226" y="21285"/>
                  </a:lnTo>
                  <a:lnTo>
                    <a:pt x="46319" y="20734"/>
                  </a:lnTo>
                  <a:lnTo>
                    <a:pt x="46406" y="20184"/>
                  </a:lnTo>
                  <a:lnTo>
                    <a:pt x="46481" y="19621"/>
                  </a:lnTo>
                  <a:lnTo>
                    <a:pt x="46547" y="19047"/>
                  </a:lnTo>
                  <a:lnTo>
                    <a:pt x="46604" y="18472"/>
                  </a:lnTo>
                  <a:lnTo>
                    <a:pt x="46648" y="17886"/>
                  </a:lnTo>
                  <a:lnTo>
                    <a:pt x="46688" y="17289"/>
                  </a:lnTo>
                  <a:lnTo>
                    <a:pt x="46714" y="16679"/>
                  </a:lnTo>
                  <a:lnTo>
                    <a:pt x="46736" y="16070"/>
                  </a:lnTo>
                  <a:lnTo>
                    <a:pt x="46745" y="15460"/>
                  </a:lnTo>
                  <a:lnTo>
                    <a:pt x="46741" y="14839"/>
                  </a:lnTo>
                  <a:lnTo>
                    <a:pt x="46732" y="14218"/>
                  </a:lnTo>
                  <a:lnTo>
                    <a:pt x="46705" y="13597"/>
                  </a:lnTo>
                  <a:lnTo>
                    <a:pt x="46688" y="13280"/>
                  </a:lnTo>
                  <a:lnTo>
                    <a:pt x="46666" y="12975"/>
                  </a:lnTo>
                  <a:lnTo>
                    <a:pt x="46640" y="12671"/>
                  </a:lnTo>
                  <a:lnTo>
                    <a:pt x="46613" y="12366"/>
                  </a:lnTo>
                  <a:lnTo>
                    <a:pt x="46587" y="12061"/>
                  </a:lnTo>
                  <a:lnTo>
                    <a:pt x="46552" y="11757"/>
                  </a:lnTo>
                  <a:lnTo>
                    <a:pt x="46516" y="11463"/>
                  </a:lnTo>
                  <a:lnTo>
                    <a:pt x="46481" y="11170"/>
                  </a:lnTo>
                  <a:lnTo>
                    <a:pt x="46398" y="10584"/>
                  </a:lnTo>
                  <a:lnTo>
                    <a:pt x="46305" y="10022"/>
                  </a:lnTo>
                  <a:lnTo>
                    <a:pt x="46204" y="9459"/>
                  </a:lnTo>
                  <a:lnTo>
                    <a:pt x="46094" y="8920"/>
                  </a:lnTo>
                  <a:lnTo>
                    <a:pt x="45976" y="8381"/>
                  </a:lnTo>
                  <a:lnTo>
                    <a:pt x="45852" y="7865"/>
                  </a:lnTo>
                  <a:lnTo>
                    <a:pt x="45716" y="7350"/>
                  </a:lnTo>
                  <a:lnTo>
                    <a:pt x="45575" y="6857"/>
                  </a:lnTo>
                  <a:lnTo>
                    <a:pt x="45426" y="6377"/>
                  </a:lnTo>
                  <a:lnTo>
                    <a:pt x="45268" y="5908"/>
                  </a:lnTo>
                  <a:lnTo>
                    <a:pt x="45105" y="5451"/>
                  </a:lnTo>
                  <a:lnTo>
                    <a:pt x="44938" y="5006"/>
                  </a:lnTo>
                  <a:lnTo>
                    <a:pt x="44762" y="4572"/>
                  </a:lnTo>
                  <a:lnTo>
                    <a:pt x="44582" y="4162"/>
                  </a:lnTo>
                  <a:lnTo>
                    <a:pt x="44397" y="3763"/>
                  </a:lnTo>
                  <a:lnTo>
                    <a:pt x="44204" y="3376"/>
                  </a:lnTo>
                  <a:lnTo>
                    <a:pt x="44010" y="3001"/>
                  </a:lnTo>
                  <a:lnTo>
                    <a:pt x="43808" y="2650"/>
                  </a:lnTo>
                  <a:lnTo>
                    <a:pt x="43601" y="2310"/>
                  </a:lnTo>
                  <a:lnTo>
                    <a:pt x="43395" y="1982"/>
                  </a:lnTo>
                  <a:lnTo>
                    <a:pt x="43183" y="1677"/>
                  </a:lnTo>
                  <a:lnTo>
                    <a:pt x="42968" y="1384"/>
                  </a:lnTo>
                  <a:lnTo>
                    <a:pt x="42748" y="1114"/>
                  </a:lnTo>
                  <a:lnTo>
                    <a:pt x="42528" y="856"/>
                  </a:lnTo>
                  <a:lnTo>
                    <a:pt x="42308" y="610"/>
                  </a:lnTo>
                  <a:lnTo>
                    <a:pt x="42084" y="388"/>
                  </a:lnTo>
                  <a:lnTo>
                    <a:pt x="41856" y="188"/>
                  </a:lnTo>
                  <a:lnTo>
                    <a:pt x="416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g137aa9371db_1_638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fill="none" extrusionOk="0">
                  <a:moveTo>
                    <a:pt x="17325" y="99707"/>
                  </a:moveTo>
                  <a:lnTo>
                    <a:pt x="17325" y="99707"/>
                  </a:lnTo>
                  <a:lnTo>
                    <a:pt x="17188" y="97796"/>
                  </a:lnTo>
                  <a:lnTo>
                    <a:pt x="17056" y="95792"/>
                  </a:lnTo>
                  <a:lnTo>
                    <a:pt x="16924" y="93706"/>
                  </a:lnTo>
                  <a:lnTo>
                    <a:pt x="16797" y="91526"/>
                  </a:lnTo>
                  <a:lnTo>
                    <a:pt x="16665" y="89264"/>
                  </a:lnTo>
                  <a:lnTo>
                    <a:pt x="16538" y="86931"/>
                  </a:lnTo>
                  <a:lnTo>
                    <a:pt x="16410" y="84541"/>
                  </a:lnTo>
                  <a:lnTo>
                    <a:pt x="16282" y="82079"/>
                  </a:lnTo>
                  <a:lnTo>
                    <a:pt x="16159" y="79571"/>
                  </a:lnTo>
                  <a:lnTo>
                    <a:pt x="16032" y="77016"/>
                  </a:lnTo>
                  <a:lnTo>
                    <a:pt x="15786" y="71800"/>
                  </a:lnTo>
                  <a:lnTo>
                    <a:pt x="15539" y="66479"/>
                  </a:lnTo>
                  <a:lnTo>
                    <a:pt x="15293" y="61100"/>
                  </a:lnTo>
                  <a:lnTo>
                    <a:pt x="15047" y="55720"/>
                  </a:lnTo>
                  <a:lnTo>
                    <a:pt x="14796" y="50399"/>
                  </a:lnTo>
                  <a:lnTo>
                    <a:pt x="14550" y="45183"/>
                  </a:lnTo>
                  <a:lnTo>
                    <a:pt x="14423" y="42628"/>
                  </a:lnTo>
                  <a:lnTo>
                    <a:pt x="14295" y="40120"/>
                  </a:lnTo>
                  <a:lnTo>
                    <a:pt x="14168" y="37659"/>
                  </a:lnTo>
                  <a:lnTo>
                    <a:pt x="14040" y="35268"/>
                  </a:lnTo>
                  <a:lnTo>
                    <a:pt x="13912" y="32935"/>
                  </a:lnTo>
                  <a:lnTo>
                    <a:pt x="13781" y="30673"/>
                  </a:lnTo>
                  <a:lnTo>
                    <a:pt x="13649" y="28493"/>
                  </a:lnTo>
                  <a:lnTo>
                    <a:pt x="13517" y="26407"/>
                  </a:lnTo>
                  <a:lnTo>
                    <a:pt x="13380" y="24403"/>
                  </a:lnTo>
                  <a:lnTo>
                    <a:pt x="13244" y="22492"/>
                  </a:lnTo>
                  <a:lnTo>
                    <a:pt x="13244" y="22492"/>
                  </a:lnTo>
                  <a:lnTo>
                    <a:pt x="13297" y="22785"/>
                  </a:lnTo>
                  <a:lnTo>
                    <a:pt x="13345" y="23090"/>
                  </a:lnTo>
                  <a:lnTo>
                    <a:pt x="13385" y="23383"/>
                  </a:lnTo>
                  <a:lnTo>
                    <a:pt x="13424" y="23688"/>
                  </a:lnTo>
                  <a:lnTo>
                    <a:pt x="13455" y="23993"/>
                  </a:lnTo>
                  <a:lnTo>
                    <a:pt x="13486" y="24297"/>
                  </a:lnTo>
                  <a:lnTo>
                    <a:pt x="13508" y="24614"/>
                  </a:lnTo>
                  <a:lnTo>
                    <a:pt x="13530" y="24919"/>
                  </a:lnTo>
                  <a:lnTo>
                    <a:pt x="13543" y="25235"/>
                  </a:lnTo>
                  <a:lnTo>
                    <a:pt x="13556" y="25551"/>
                  </a:lnTo>
                  <a:lnTo>
                    <a:pt x="13565" y="25856"/>
                  </a:lnTo>
                  <a:lnTo>
                    <a:pt x="13570" y="26173"/>
                  </a:lnTo>
                  <a:lnTo>
                    <a:pt x="13570" y="26489"/>
                  </a:lnTo>
                  <a:lnTo>
                    <a:pt x="13565" y="26806"/>
                  </a:lnTo>
                  <a:lnTo>
                    <a:pt x="13556" y="27122"/>
                  </a:lnTo>
                  <a:lnTo>
                    <a:pt x="13543" y="27438"/>
                  </a:lnTo>
                  <a:lnTo>
                    <a:pt x="13530" y="27743"/>
                  </a:lnTo>
                  <a:lnTo>
                    <a:pt x="13508" y="28060"/>
                  </a:lnTo>
                  <a:lnTo>
                    <a:pt x="13486" y="28376"/>
                  </a:lnTo>
                  <a:lnTo>
                    <a:pt x="13460" y="28681"/>
                  </a:lnTo>
                  <a:lnTo>
                    <a:pt x="13429" y="28986"/>
                  </a:lnTo>
                  <a:lnTo>
                    <a:pt x="13398" y="29302"/>
                  </a:lnTo>
                  <a:lnTo>
                    <a:pt x="13363" y="29607"/>
                  </a:lnTo>
                  <a:lnTo>
                    <a:pt x="13323" y="29900"/>
                  </a:lnTo>
                  <a:lnTo>
                    <a:pt x="13279" y="30204"/>
                  </a:lnTo>
                  <a:lnTo>
                    <a:pt x="13231" y="30497"/>
                  </a:lnTo>
                  <a:lnTo>
                    <a:pt x="13183" y="30791"/>
                  </a:lnTo>
                  <a:lnTo>
                    <a:pt x="13130" y="31084"/>
                  </a:lnTo>
                  <a:lnTo>
                    <a:pt x="13077" y="31377"/>
                  </a:lnTo>
                  <a:lnTo>
                    <a:pt x="13020" y="31658"/>
                  </a:lnTo>
                  <a:lnTo>
                    <a:pt x="12958" y="31927"/>
                  </a:lnTo>
                  <a:lnTo>
                    <a:pt x="12892" y="32209"/>
                  </a:lnTo>
                  <a:lnTo>
                    <a:pt x="12826" y="32478"/>
                  </a:lnTo>
                  <a:lnTo>
                    <a:pt x="12756" y="32736"/>
                  </a:lnTo>
                  <a:lnTo>
                    <a:pt x="12686" y="32994"/>
                  </a:lnTo>
                  <a:lnTo>
                    <a:pt x="12611" y="33252"/>
                  </a:lnTo>
                  <a:lnTo>
                    <a:pt x="12536" y="33498"/>
                  </a:lnTo>
                  <a:lnTo>
                    <a:pt x="12457" y="33744"/>
                  </a:lnTo>
                  <a:lnTo>
                    <a:pt x="12374" y="33978"/>
                  </a:lnTo>
                  <a:lnTo>
                    <a:pt x="12290" y="34213"/>
                  </a:lnTo>
                  <a:lnTo>
                    <a:pt x="12202" y="34436"/>
                  </a:lnTo>
                  <a:lnTo>
                    <a:pt x="12114" y="34647"/>
                  </a:lnTo>
                  <a:lnTo>
                    <a:pt x="12026" y="34858"/>
                  </a:lnTo>
                  <a:lnTo>
                    <a:pt x="11929" y="35057"/>
                  </a:lnTo>
                  <a:lnTo>
                    <a:pt x="11837" y="35244"/>
                  </a:lnTo>
                  <a:lnTo>
                    <a:pt x="11740" y="35432"/>
                  </a:lnTo>
                  <a:lnTo>
                    <a:pt x="11644" y="35608"/>
                  </a:lnTo>
                  <a:lnTo>
                    <a:pt x="11542" y="35783"/>
                  </a:lnTo>
                  <a:lnTo>
                    <a:pt x="11437" y="35948"/>
                  </a:lnTo>
                  <a:lnTo>
                    <a:pt x="11336" y="36088"/>
                  </a:lnTo>
                  <a:lnTo>
                    <a:pt x="11230" y="36241"/>
                  </a:lnTo>
                  <a:lnTo>
                    <a:pt x="11120" y="36369"/>
                  </a:lnTo>
                  <a:lnTo>
                    <a:pt x="11015" y="36487"/>
                  </a:lnTo>
                  <a:lnTo>
                    <a:pt x="10905" y="36604"/>
                  </a:lnTo>
                  <a:lnTo>
                    <a:pt x="10791" y="36709"/>
                  </a:lnTo>
                  <a:lnTo>
                    <a:pt x="10681" y="36803"/>
                  </a:lnTo>
                  <a:lnTo>
                    <a:pt x="10566" y="36885"/>
                  </a:lnTo>
                  <a:lnTo>
                    <a:pt x="10448" y="36955"/>
                  </a:lnTo>
                  <a:lnTo>
                    <a:pt x="10333" y="37014"/>
                  </a:lnTo>
                  <a:lnTo>
                    <a:pt x="10215" y="37061"/>
                  </a:lnTo>
                  <a:lnTo>
                    <a:pt x="10096" y="37096"/>
                  </a:lnTo>
                  <a:lnTo>
                    <a:pt x="9977" y="37120"/>
                  </a:lnTo>
                  <a:lnTo>
                    <a:pt x="9854" y="37131"/>
                  </a:lnTo>
                  <a:lnTo>
                    <a:pt x="9735" y="37131"/>
                  </a:lnTo>
                  <a:lnTo>
                    <a:pt x="9735" y="37131"/>
                  </a:lnTo>
                  <a:lnTo>
                    <a:pt x="9612" y="37120"/>
                  </a:lnTo>
                  <a:lnTo>
                    <a:pt x="9493" y="37096"/>
                  </a:lnTo>
                  <a:lnTo>
                    <a:pt x="9370" y="37061"/>
                  </a:lnTo>
                  <a:lnTo>
                    <a:pt x="9256" y="37014"/>
                  </a:lnTo>
                  <a:lnTo>
                    <a:pt x="9137" y="36944"/>
                  </a:lnTo>
                  <a:lnTo>
                    <a:pt x="9023" y="36873"/>
                  </a:lnTo>
                  <a:lnTo>
                    <a:pt x="8909" y="36791"/>
                  </a:lnTo>
                  <a:lnTo>
                    <a:pt x="8794" y="36698"/>
                  </a:lnTo>
                  <a:lnTo>
                    <a:pt x="8684" y="36592"/>
                  </a:lnTo>
                  <a:lnTo>
                    <a:pt x="8575" y="36475"/>
                  </a:lnTo>
                  <a:lnTo>
                    <a:pt x="8465" y="36358"/>
                  </a:lnTo>
                  <a:lnTo>
                    <a:pt x="8359" y="36217"/>
                  </a:lnTo>
                  <a:lnTo>
                    <a:pt x="8254" y="36076"/>
                  </a:lnTo>
                  <a:lnTo>
                    <a:pt x="8148" y="35924"/>
                  </a:lnTo>
                  <a:lnTo>
                    <a:pt x="8047" y="35760"/>
                  </a:lnTo>
                  <a:lnTo>
                    <a:pt x="7950" y="35596"/>
                  </a:lnTo>
                  <a:lnTo>
                    <a:pt x="7849" y="35408"/>
                  </a:lnTo>
                  <a:lnTo>
                    <a:pt x="7752" y="35221"/>
                  </a:lnTo>
                  <a:lnTo>
                    <a:pt x="7660" y="35033"/>
                  </a:lnTo>
                  <a:lnTo>
                    <a:pt x="7568" y="34822"/>
                  </a:lnTo>
                  <a:lnTo>
                    <a:pt x="7480" y="34611"/>
                  </a:lnTo>
                  <a:lnTo>
                    <a:pt x="7392" y="34400"/>
                  </a:lnTo>
                  <a:lnTo>
                    <a:pt x="7308" y="34166"/>
                  </a:lnTo>
                  <a:lnTo>
                    <a:pt x="7225" y="33943"/>
                  </a:lnTo>
                  <a:lnTo>
                    <a:pt x="7141" y="33697"/>
                  </a:lnTo>
                  <a:lnTo>
                    <a:pt x="7066" y="33463"/>
                  </a:lnTo>
                  <a:lnTo>
                    <a:pt x="6992" y="33205"/>
                  </a:lnTo>
                  <a:lnTo>
                    <a:pt x="6917" y="32947"/>
                  </a:lnTo>
                  <a:lnTo>
                    <a:pt x="6846" y="32689"/>
                  </a:lnTo>
                  <a:lnTo>
                    <a:pt x="6776" y="32420"/>
                  </a:lnTo>
                  <a:lnTo>
                    <a:pt x="6715" y="32150"/>
                  </a:lnTo>
                  <a:lnTo>
                    <a:pt x="6649" y="31881"/>
                  </a:lnTo>
                  <a:lnTo>
                    <a:pt x="6591" y="31599"/>
                  </a:lnTo>
                  <a:lnTo>
                    <a:pt x="6534" y="31318"/>
                  </a:lnTo>
                  <a:lnTo>
                    <a:pt x="6482" y="31025"/>
                  </a:lnTo>
                  <a:lnTo>
                    <a:pt x="6429" y="30732"/>
                  </a:lnTo>
                  <a:lnTo>
                    <a:pt x="6380" y="30439"/>
                  </a:lnTo>
                  <a:lnTo>
                    <a:pt x="6336" y="30134"/>
                  </a:lnTo>
                  <a:lnTo>
                    <a:pt x="6292" y="29841"/>
                  </a:lnTo>
                  <a:lnTo>
                    <a:pt x="6257" y="29536"/>
                  </a:lnTo>
                  <a:lnTo>
                    <a:pt x="6222" y="29232"/>
                  </a:lnTo>
                  <a:lnTo>
                    <a:pt x="6187" y="28915"/>
                  </a:lnTo>
                  <a:lnTo>
                    <a:pt x="6161" y="28611"/>
                  </a:lnTo>
                  <a:lnTo>
                    <a:pt x="6134" y="28294"/>
                  </a:lnTo>
                  <a:lnTo>
                    <a:pt x="6112" y="27989"/>
                  </a:lnTo>
                  <a:lnTo>
                    <a:pt x="6095" y="27673"/>
                  </a:lnTo>
                  <a:lnTo>
                    <a:pt x="6081" y="27356"/>
                  </a:lnTo>
                  <a:lnTo>
                    <a:pt x="6068" y="27040"/>
                  </a:lnTo>
                  <a:lnTo>
                    <a:pt x="6064" y="26724"/>
                  </a:lnTo>
                  <a:lnTo>
                    <a:pt x="6059" y="26407"/>
                  </a:lnTo>
                  <a:lnTo>
                    <a:pt x="6059" y="26102"/>
                  </a:lnTo>
                  <a:lnTo>
                    <a:pt x="6064" y="25786"/>
                  </a:lnTo>
                  <a:lnTo>
                    <a:pt x="6073" y="25469"/>
                  </a:lnTo>
                  <a:lnTo>
                    <a:pt x="6086" y="25153"/>
                  </a:lnTo>
                  <a:lnTo>
                    <a:pt x="6099" y="24848"/>
                  </a:lnTo>
                  <a:lnTo>
                    <a:pt x="6121" y="24532"/>
                  </a:lnTo>
                  <a:lnTo>
                    <a:pt x="6147" y="24227"/>
                  </a:lnTo>
                  <a:lnTo>
                    <a:pt x="6174" y="23922"/>
                  </a:lnTo>
                  <a:lnTo>
                    <a:pt x="6209" y="23618"/>
                  </a:lnTo>
                  <a:lnTo>
                    <a:pt x="6244" y="23313"/>
                  </a:lnTo>
                  <a:lnTo>
                    <a:pt x="6288" y="23008"/>
                  </a:lnTo>
                  <a:lnTo>
                    <a:pt x="6332" y="22715"/>
                  </a:lnTo>
                  <a:lnTo>
                    <a:pt x="6385" y="22422"/>
                  </a:lnTo>
                  <a:lnTo>
                    <a:pt x="6438" y="22141"/>
                  </a:lnTo>
                  <a:lnTo>
                    <a:pt x="6438" y="22141"/>
                  </a:lnTo>
                  <a:lnTo>
                    <a:pt x="6416" y="22340"/>
                  </a:lnTo>
                  <a:lnTo>
                    <a:pt x="6394" y="22551"/>
                  </a:lnTo>
                  <a:lnTo>
                    <a:pt x="6367" y="22750"/>
                  </a:lnTo>
                  <a:lnTo>
                    <a:pt x="6341" y="22950"/>
                  </a:lnTo>
                  <a:lnTo>
                    <a:pt x="6310" y="23137"/>
                  </a:lnTo>
                  <a:lnTo>
                    <a:pt x="6275" y="23336"/>
                  </a:lnTo>
                  <a:lnTo>
                    <a:pt x="6240" y="23512"/>
                  </a:lnTo>
                  <a:lnTo>
                    <a:pt x="6200" y="23700"/>
                  </a:lnTo>
                  <a:lnTo>
                    <a:pt x="6161" y="23875"/>
                  </a:lnTo>
                  <a:lnTo>
                    <a:pt x="6117" y="24051"/>
                  </a:lnTo>
                  <a:lnTo>
                    <a:pt x="6029" y="24379"/>
                  </a:lnTo>
                  <a:lnTo>
                    <a:pt x="5927" y="24696"/>
                  </a:lnTo>
                  <a:lnTo>
                    <a:pt x="5818" y="25001"/>
                  </a:lnTo>
                  <a:lnTo>
                    <a:pt x="5703" y="25282"/>
                  </a:lnTo>
                  <a:lnTo>
                    <a:pt x="5585" y="25540"/>
                  </a:lnTo>
                  <a:lnTo>
                    <a:pt x="5457" y="25798"/>
                  </a:lnTo>
                  <a:lnTo>
                    <a:pt x="5321" y="26020"/>
                  </a:lnTo>
                  <a:lnTo>
                    <a:pt x="5184" y="26231"/>
                  </a:lnTo>
                  <a:lnTo>
                    <a:pt x="5039" y="26419"/>
                  </a:lnTo>
                  <a:lnTo>
                    <a:pt x="4894" y="26595"/>
                  </a:lnTo>
                  <a:lnTo>
                    <a:pt x="4740" y="26747"/>
                  </a:lnTo>
                  <a:lnTo>
                    <a:pt x="4586" y="26876"/>
                  </a:lnTo>
                  <a:lnTo>
                    <a:pt x="4428" y="26993"/>
                  </a:lnTo>
                  <a:lnTo>
                    <a:pt x="4270" y="27075"/>
                  </a:lnTo>
                  <a:lnTo>
                    <a:pt x="4107" y="27157"/>
                  </a:lnTo>
                  <a:lnTo>
                    <a:pt x="3944" y="27204"/>
                  </a:lnTo>
                  <a:lnTo>
                    <a:pt x="3782" y="27227"/>
                  </a:lnTo>
                  <a:lnTo>
                    <a:pt x="3619" y="27239"/>
                  </a:lnTo>
                  <a:lnTo>
                    <a:pt x="3452" y="27227"/>
                  </a:lnTo>
                  <a:lnTo>
                    <a:pt x="3289" y="27192"/>
                  </a:lnTo>
                  <a:lnTo>
                    <a:pt x="3127" y="27134"/>
                  </a:lnTo>
                  <a:lnTo>
                    <a:pt x="2968" y="27052"/>
                  </a:lnTo>
                  <a:lnTo>
                    <a:pt x="2810" y="26946"/>
                  </a:lnTo>
                  <a:lnTo>
                    <a:pt x="2652" y="26817"/>
                  </a:lnTo>
                  <a:lnTo>
                    <a:pt x="2502" y="26677"/>
                  </a:lnTo>
                  <a:lnTo>
                    <a:pt x="2353" y="26501"/>
                  </a:lnTo>
                  <a:lnTo>
                    <a:pt x="2208" y="26302"/>
                  </a:lnTo>
                  <a:lnTo>
                    <a:pt x="2208" y="26302"/>
                  </a:lnTo>
                  <a:lnTo>
                    <a:pt x="2063" y="26079"/>
                  </a:lnTo>
                  <a:lnTo>
                    <a:pt x="1931" y="25844"/>
                  </a:lnTo>
                  <a:lnTo>
                    <a:pt x="1799" y="25598"/>
                  </a:lnTo>
                  <a:lnTo>
                    <a:pt x="1671" y="25340"/>
                  </a:lnTo>
                  <a:lnTo>
                    <a:pt x="1548" y="25059"/>
                  </a:lnTo>
                  <a:lnTo>
                    <a:pt x="1429" y="24778"/>
                  </a:lnTo>
                  <a:lnTo>
                    <a:pt x="1319" y="24473"/>
                  </a:lnTo>
                  <a:lnTo>
                    <a:pt x="1209" y="24157"/>
                  </a:lnTo>
                  <a:lnTo>
                    <a:pt x="1108" y="23829"/>
                  </a:lnTo>
                  <a:lnTo>
                    <a:pt x="1007" y="23500"/>
                  </a:lnTo>
                  <a:lnTo>
                    <a:pt x="915" y="23149"/>
                  </a:lnTo>
                  <a:lnTo>
                    <a:pt x="827" y="22797"/>
                  </a:lnTo>
                  <a:lnTo>
                    <a:pt x="739" y="22434"/>
                  </a:lnTo>
                  <a:lnTo>
                    <a:pt x="660" y="22059"/>
                  </a:lnTo>
                  <a:lnTo>
                    <a:pt x="585" y="21672"/>
                  </a:lnTo>
                  <a:lnTo>
                    <a:pt x="515" y="21285"/>
                  </a:lnTo>
                  <a:lnTo>
                    <a:pt x="449" y="20887"/>
                  </a:lnTo>
                  <a:lnTo>
                    <a:pt x="387" y="20488"/>
                  </a:lnTo>
                  <a:lnTo>
                    <a:pt x="330" y="20078"/>
                  </a:lnTo>
                  <a:lnTo>
                    <a:pt x="277" y="19668"/>
                  </a:lnTo>
                  <a:lnTo>
                    <a:pt x="229" y="19246"/>
                  </a:lnTo>
                  <a:lnTo>
                    <a:pt x="185" y="18824"/>
                  </a:lnTo>
                  <a:lnTo>
                    <a:pt x="145" y="18402"/>
                  </a:lnTo>
                  <a:lnTo>
                    <a:pt x="110" y="17968"/>
                  </a:lnTo>
                  <a:lnTo>
                    <a:pt x="84" y="17535"/>
                  </a:lnTo>
                  <a:lnTo>
                    <a:pt x="57" y="17101"/>
                  </a:lnTo>
                  <a:lnTo>
                    <a:pt x="35" y="16667"/>
                  </a:lnTo>
                  <a:lnTo>
                    <a:pt x="18" y="16234"/>
                  </a:lnTo>
                  <a:lnTo>
                    <a:pt x="9" y="15800"/>
                  </a:lnTo>
                  <a:lnTo>
                    <a:pt x="0" y="15366"/>
                  </a:lnTo>
                  <a:lnTo>
                    <a:pt x="0" y="14921"/>
                  </a:lnTo>
                  <a:lnTo>
                    <a:pt x="0" y="14487"/>
                  </a:lnTo>
                  <a:lnTo>
                    <a:pt x="0" y="14487"/>
                  </a:lnTo>
                  <a:lnTo>
                    <a:pt x="9" y="14054"/>
                  </a:lnTo>
                  <a:lnTo>
                    <a:pt x="22" y="13597"/>
                  </a:lnTo>
                  <a:lnTo>
                    <a:pt x="49" y="13140"/>
                  </a:lnTo>
                  <a:lnTo>
                    <a:pt x="79" y="12659"/>
                  </a:lnTo>
                  <a:lnTo>
                    <a:pt x="115" y="12178"/>
                  </a:lnTo>
                  <a:lnTo>
                    <a:pt x="159" y="11686"/>
                  </a:lnTo>
                  <a:lnTo>
                    <a:pt x="211" y="11194"/>
                  </a:lnTo>
                  <a:lnTo>
                    <a:pt x="269" y="10690"/>
                  </a:lnTo>
                  <a:lnTo>
                    <a:pt x="334" y="10186"/>
                  </a:lnTo>
                  <a:lnTo>
                    <a:pt x="405" y="9682"/>
                  </a:lnTo>
                  <a:lnTo>
                    <a:pt x="480" y="9166"/>
                  </a:lnTo>
                  <a:lnTo>
                    <a:pt x="559" y="8662"/>
                  </a:lnTo>
                  <a:lnTo>
                    <a:pt x="647" y="8147"/>
                  </a:lnTo>
                  <a:lnTo>
                    <a:pt x="739" y="7631"/>
                  </a:lnTo>
                  <a:lnTo>
                    <a:pt x="836" y="7127"/>
                  </a:lnTo>
                  <a:lnTo>
                    <a:pt x="937" y="6623"/>
                  </a:lnTo>
                  <a:lnTo>
                    <a:pt x="1042" y="6131"/>
                  </a:lnTo>
                  <a:lnTo>
                    <a:pt x="1157" y="5627"/>
                  </a:lnTo>
                  <a:lnTo>
                    <a:pt x="1271" y="5146"/>
                  </a:lnTo>
                  <a:lnTo>
                    <a:pt x="1390" y="4666"/>
                  </a:lnTo>
                  <a:lnTo>
                    <a:pt x="1513" y="4197"/>
                  </a:lnTo>
                  <a:lnTo>
                    <a:pt x="1636" y="3740"/>
                  </a:lnTo>
                  <a:lnTo>
                    <a:pt x="1768" y="3294"/>
                  </a:lnTo>
                  <a:lnTo>
                    <a:pt x="1900" y="2861"/>
                  </a:lnTo>
                  <a:lnTo>
                    <a:pt x="2036" y="2439"/>
                  </a:lnTo>
                  <a:lnTo>
                    <a:pt x="2172" y="2040"/>
                  </a:lnTo>
                  <a:lnTo>
                    <a:pt x="2313" y="1653"/>
                  </a:lnTo>
                  <a:lnTo>
                    <a:pt x="2458" y="1278"/>
                  </a:lnTo>
                  <a:lnTo>
                    <a:pt x="2603" y="927"/>
                  </a:lnTo>
                  <a:lnTo>
                    <a:pt x="2748" y="599"/>
                  </a:lnTo>
                  <a:lnTo>
                    <a:pt x="2898" y="282"/>
                  </a:lnTo>
                  <a:lnTo>
                    <a:pt x="3047" y="1"/>
                  </a:lnTo>
                  <a:lnTo>
                    <a:pt x="41631" y="1"/>
                  </a:lnTo>
                  <a:lnTo>
                    <a:pt x="41631" y="1"/>
                  </a:lnTo>
                  <a:lnTo>
                    <a:pt x="41856" y="188"/>
                  </a:lnTo>
                  <a:lnTo>
                    <a:pt x="42084" y="388"/>
                  </a:lnTo>
                  <a:lnTo>
                    <a:pt x="42308" y="610"/>
                  </a:lnTo>
                  <a:lnTo>
                    <a:pt x="42528" y="856"/>
                  </a:lnTo>
                  <a:lnTo>
                    <a:pt x="42748" y="1114"/>
                  </a:lnTo>
                  <a:lnTo>
                    <a:pt x="42968" y="1384"/>
                  </a:lnTo>
                  <a:lnTo>
                    <a:pt x="43183" y="1677"/>
                  </a:lnTo>
                  <a:lnTo>
                    <a:pt x="43395" y="1982"/>
                  </a:lnTo>
                  <a:lnTo>
                    <a:pt x="43601" y="2310"/>
                  </a:lnTo>
                  <a:lnTo>
                    <a:pt x="43808" y="2650"/>
                  </a:lnTo>
                  <a:lnTo>
                    <a:pt x="44010" y="3001"/>
                  </a:lnTo>
                  <a:lnTo>
                    <a:pt x="44204" y="3376"/>
                  </a:lnTo>
                  <a:lnTo>
                    <a:pt x="44397" y="3763"/>
                  </a:lnTo>
                  <a:lnTo>
                    <a:pt x="44582" y="4162"/>
                  </a:lnTo>
                  <a:lnTo>
                    <a:pt x="44762" y="4572"/>
                  </a:lnTo>
                  <a:lnTo>
                    <a:pt x="44938" y="5006"/>
                  </a:lnTo>
                  <a:lnTo>
                    <a:pt x="45105" y="5451"/>
                  </a:lnTo>
                  <a:lnTo>
                    <a:pt x="45268" y="5908"/>
                  </a:lnTo>
                  <a:lnTo>
                    <a:pt x="45426" y="6377"/>
                  </a:lnTo>
                  <a:lnTo>
                    <a:pt x="45575" y="6857"/>
                  </a:lnTo>
                  <a:lnTo>
                    <a:pt x="45716" y="7350"/>
                  </a:lnTo>
                  <a:lnTo>
                    <a:pt x="45852" y="7865"/>
                  </a:lnTo>
                  <a:lnTo>
                    <a:pt x="45976" y="8381"/>
                  </a:lnTo>
                  <a:lnTo>
                    <a:pt x="46094" y="8920"/>
                  </a:lnTo>
                  <a:lnTo>
                    <a:pt x="46204" y="9459"/>
                  </a:lnTo>
                  <a:lnTo>
                    <a:pt x="46305" y="10022"/>
                  </a:lnTo>
                  <a:lnTo>
                    <a:pt x="46398" y="10584"/>
                  </a:lnTo>
                  <a:lnTo>
                    <a:pt x="46481" y="11170"/>
                  </a:lnTo>
                  <a:lnTo>
                    <a:pt x="46516" y="11463"/>
                  </a:lnTo>
                  <a:lnTo>
                    <a:pt x="46552" y="11757"/>
                  </a:lnTo>
                  <a:lnTo>
                    <a:pt x="46587" y="12061"/>
                  </a:lnTo>
                  <a:lnTo>
                    <a:pt x="46613" y="12366"/>
                  </a:lnTo>
                  <a:lnTo>
                    <a:pt x="46640" y="12671"/>
                  </a:lnTo>
                  <a:lnTo>
                    <a:pt x="46666" y="12975"/>
                  </a:lnTo>
                  <a:lnTo>
                    <a:pt x="46688" y="13280"/>
                  </a:lnTo>
                  <a:lnTo>
                    <a:pt x="46705" y="13597"/>
                  </a:lnTo>
                  <a:lnTo>
                    <a:pt x="46705" y="13597"/>
                  </a:lnTo>
                  <a:lnTo>
                    <a:pt x="46732" y="14218"/>
                  </a:lnTo>
                  <a:lnTo>
                    <a:pt x="46741" y="14839"/>
                  </a:lnTo>
                  <a:lnTo>
                    <a:pt x="46745" y="15460"/>
                  </a:lnTo>
                  <a:lnTo>
                    <a:pt x="46736" y="16070"/>
                  </a:lnTo>
                  <a:lnTo>
                    <a:pt x="46714" y="16679"/>
                  </a:lnTo>
                  <a:lnTo>
                    <a:pt x="46688" y="17289"/>
                  </a:lnTo>
                  <a:lnTo>
                    <a:pt x="46648" y="17886"/>
                  </a:lnTo>
                  <a:lnTo>
                    <a:pt x="46604" y="18472"/>
                  </a:lnTo>
                  <a:lnTo>
                    <a:pt x="46547" y="19047"/>
                  </a:lnTo>
                  <a:lnTo>
                    <a:pt x="46481" y="19621"/>
                  </a:lnTo>
                  <a:lnTo>
                    <a:pt x="46406" y="20184"/>
                  </a:lnTo>
                  <a:lnTo>
                    <a:pt x="46319" y="20734"/>
                  </a:lnTo>
                  <a:lnTo>
                    <a:pt x="46226" y="21285"/>
                  </a:lnTo>
                  <a:lnTo>
                    <a:pt x="46129" y="21813"/>
                  </a:lnTo>
                  <a:lnTo>
                    <a:pt x="46020" y="22328"/>
                  </a:lnTo>
                  <a:lnTo>
                    <a:pt x="45901" y="22832"/>
                  </a:lnTo>
                  <a:lnTo>
                    <a:pt x="45778" y="23325"/>
                  </a:lnTo>
                  <a:lnTo>
                    <a:pt x="45641" y="23805"/>
                  </a:lnTo>
                  <a:lnTo>
                    <a:pt x="45501" y="24262"/>
                  </a:lnTo>
                  <a:lnTo>
                    <a:pt x="45356" y="24708"/>
                  </a:lnTo>
                  <a:lnTo>
                    <a:pt x="45197" y="25141"/>
                  </a:lnTo>
                  <a:lnTo>
                    <a:pt x="45039" y="25551"/>
                  </a:lnTo>
                  <a:lnTo>
                    <a:pt x="44868" y="25950"/>
                  </a:lnTo>
                  <a:lnTo>
                    <a:pt x="44692" y="26325"/>
                  </a:lnTo>
                  <a:lnTo>
                    <a:pt x="44511" y="26677"/>
                  </a:lnTo>
                  <a:lnTo>
                    <a:pt x="44322" y="27017"/>
                  </a:lnTo>
                  <a:lnTo>
                    <a:pt x="44124" y="27333"/>
                  </a:lnTo>
                  <a:lnTo>
                    <a:pt x="43927" y="27626"/>
                  </a:lnTo>
                  <a:lnTo>
                    <a:pt x="43720" y="27896"/>
                  </a:lnTo>
                  <a:lnTo>
                    <a:pt x="43509" y="28142"/>
                  </a:lnTo>
                  <a:lnTo>
                    <a:pt x="43289" y="28364"/>
                  </a:lnTo>
                  <a:lnTo>
                    <a:pt x="43065" y="28564"/>
                  </a:lnTo>
                  <a:lnTo>
                    <a:pt x="43065" y="28564"/>
                  </a:lnTo>
                  <a:lnTo>
                    <a:pt x="42836" y="28704"/>
                  </a:lnTo>
                  <a:lnTo>
                    <a:pt x="42607" y="28810"/>
                  </a:lnTo>
                  <a:lnTo>
                    <a:pt x="42379" y="28904"/>
                  </a:lnTo>
                  <a:lnTo>
                    <a:pt x="42146" y="28962"/>
                  </a:lnTo>
                  <a:lnTo>
                    <a:pt x="41917" y="28986"/>
                  </a:lnTo>
                  <a:lnTo>
                    <a:pt x="41688" y="28997"/>
                  </a:lnTo>
                  <a:lnTo>
                    <a:pt x="41464" y="28974"/>
                  </a:lnTo>
                  <a:lnTo>
                    <a:pt x="41236" y="28927"/>
                  </a:lnTo>
                  <a:lnTo>
                    <a:pt x="41016" y="28857"/>
                  </a:lnTo>
                  <a:lnTo>
                    <a:pt x="40791" y="28751"/>
                  </a:lnTo>
                  <a:lnTo>
                    <a:pt x="40572" y="28634"/>
                  </a:lnTo>
                  <a:lnTo>
                    <a:pt x="40356" y="28493"/>
                  </a:lnTo>
                  <a:lnTo>
                    <a:pt x="40141" y="28317"/>
                  </a:lnTo>
                  <a:lnTo>
                    <a:pt x="39930" y="28130"/>
                  </a:lnTo>
                  <a:lnTo>
                    <a:pt x="39719" y="27907"/>
                  </a:lnTo>
                  <a:lnTo>
                    <a:pt x="39516" y="27673"/>
                  </a:lnTo>
                  <a:lnTo>
                    <a:pt x="39314" y="27415"/>
                  </a:lnTo>
                  <a:lnTo>
                    <a:pt x="39121" y="27134"/>
                  </a:lnTo>
                  <a:lnTo>
                    <a:pt x="38927" y="26829"/>
                  </a:lnTo>
                  <a:lnTo>
                    <a:pt x="38738" y="26501"/>
                  </a:lnTo>
                  <a:lnTo>
                    <a:pt x="38558" y="26149"/>
                  </a:lnTo>
                  <a:lnTo>
                    <a:pt x="38382" y="25786"/>
                  </a:lnTo>
                  <a:lnTo>
                    <a:pt x="38210" y="25399"/>
                  </a:lnTo>
                  <a:lnTo>
                    <a:pt x="38043" y="24989"/>
                  </a:lnTo>
                  <a:lnTo>
                    <a:pt x="37885" y="24567"/>
                  </a:lnTo>
                  <a:lnTo>
                    <a:pt x="37731" y="24122"/>
                  </a:lnTo>
                  <a:lnTo>
                    <a:pt x="37582" y="23653"/>
                  </a:lnTo>
                  <a:lnTo>
                    <a:pt x="37445" y="23161"/>
                  </a:lnTo>
                  <a:lnTo>
                    <a:pt x="37309" y="22668"/>
                  </a:lnTo>
                  <a:lnTo>
                    <a:pt x="37186" y="22141"/>
                  </a:lnTo>
                  <a:lnTo>
                    <a:pt x="37067" y="21602"/>
                  </a:lnTo>
                  <a:lnTo>
                    <a:pt x="36962" y="21051"/>
                  </a:lnTo>
                  <a:lnTo>
                    <a:pt x="36962" y="21051"/>
                  </a:lnTo>
                  <a:lnTo>
                    <a:pt x="37225" y="22410"/>
                  </a:lnTo>
                  <a:lnTo>
                    <a:pt x="37357" y="23090"/>
                  </a:lnTo>
                  <a:lnTo>
                    <a:pt x="37489" y="23782"/>
                  </a:lnTo>
                  <a:lnTo>
                    <a:pt x="37612" y="24473"/>
                  </a:lnTo>
                  <a:lnTo>
                    <a:pt x="37736" y="25165"/>
                  </a:lnTo>
                  <a:lnTo>
                    <a:pt x="37854" y="25856"/>
                  </a:lnTo>
                  <a:lnTo>
                    <a:pt x="37969" y="26559"/>
                  </a:lnTo>
                  <a:lnTo>
                    <a:pt x="38074" y="27274"/>
                  </a:lnTo>
                  <a:lnTo>
                    <a:pt x="38175" y="27989"/>
                  </a:lnTo>
                  <a:lnTo>
                    <a:pt x="38263" y="28704"/>
                  </a:lnTo>
                  <a:lnTo>
                    <a:pt x="38347" y="29431"/>
                  </a:lnTo>
                  <a:lnTo>
                    <a:pt x="38382" y="29794"/>
                  </a:lnTo>
                  <a:lnTo>
                    <a:pt x="38417" y="30169"/>
                  </a:lnTo>
                  <a:lnTo>
                    <a:pt x="38452" y="30533"/>
                  </a:lnTo>
                  <a:lnTo>
                    <a:pt x="38479" y="30908"/>
                  </a:lnTo>
                  <a:lnTo>
                    <a:pt x="38509" y="31283"/>
                  </a:lnTo>
                  <a:lnTo>
                    <a:pt x="38531" y="31658"/>
                  </a:lnTo>
                  <a:lnTo>
                    <a:pt x="38553" y="32033"/>
                  </a:lnTo>
                  <a:lnTo>
                    <a:pt x="38571" y="32408"/>
                  </a:lnTo>
                  <a:lnTo>
                    <a:pt x="38571" y="32408"/>
                  </a:lnTo>
                  <a:lnTo>
                    <a:pt x="38584" y="32783"/>
                  </a:lnTo>
                  <a:lnTo>
                    <a:pt x="38593" y="33170"/>
                  </a:lnTo>
                  <a:lnTo>
                    <a:pt x="38597" y="33557"/>
                  </a:lnTo>
                  <a:lnTo>
                    <a:pt x="38602" y="33943"/>
                  </a:lnTo>
                  <a:lnTo>
                    <a:pt x="38597" y="34330"/>
                  </a:lnTo>
                  <a:lnTo>
                    <a:pt x="38593" y="34717"/>
                  </a:lnTo>
                  <a:lnTo>
                    <a:pt x="38584" y="35104"/>
                  </a:lnTo>
                  <a:lnTo>
                    <a:pt x="38571" y="35490"/>
                  </a:lnTo>
                  <a:lnTo>
                    <a:pt x="38553" y="35877"/>
                  </a:lnTo>
                  <a:lnTo>
                    <a:pt x="38531" y="36252"/>
                  </a:lnTo>
                  <a:lnTo>
                    <a:pt x="38505" y="36639"/>
                  </a:lnTo>
                  <a:lnTo>
                    <a:pt x="38474" y="37014"/>
                  </a:lnTo>
                  <a:lnTo>
                    <a:pt x="38439" y="37389"/>
                  </a:lnTo>
                  <a:lnTo>
                    <a:pt x="38399" y="37752"/>
                  </a:lnTo>
                  <a:lnTo>
                    <a:pt x="38356" y="38128"/>
                  </a:lnTo>
                  <a:lnTo>
                    <a:pt x="38312" y="38491"/>
                  </a:lnTo>
                  <a:lnTo>
                    <a:pt x="38259" y="38842"/>
                  </a:lnTo>
                  <a:lnTo>
                    <a:pt x="38206" y="39194"/>
                  </a:lnTo>
                  <a:lnTo>
                    <a:pt x="38144" y="39534"/>
                  </a:lnTo>
                  <a:lnTo>
                    <a:pt x="38079" y="39874"/>
                  </a:lnTo>
                  <a:lnTo>
                    <a:pt x="38013" y="40202"/>
                  </a:lnTo>
                  <a:lnTo>
                    <a:pt x="37938" y="40518"/>
                  </a:lnTo>
                  <a:lnTo>
                    <a:pt x="37863" y="40835"/>
                  </a:lnTo>
                  <a:lnTo>
                    <a:pt x="37780" y="41140"/>
                  </a:lnTo>
                  <a:lnTo>
                    <a:pt x="37692" y="41433"/>
                  </a:lnTo>
                  <a:lnTo>
                    <a:pt x="37604" y="41714"/>
                  </a:lnTo>
                  <a:lnTo>
                    <a:pt x="37507" y="41995"/>
                  </a:lnTo>
                  <a:lnTo>
                    <a:pt x="37410" y="42253"/>
                  </a:lnTo>
                  <a:lnTo>
                    <a:pt x="37305" y="42511"/>
                  </a:lnTo>
                  <a:lnTo>
                    <a:pt x="37195" y="42745"/>
                  </a:lnTo>
                  <a:lnTo>
                    <a:pt x="37080" y="42980"/>
                  </a:lnTo>
                  <a:lnTo>
                    <a:pt x="36966" y="43191"/>
                  </a:lnTo>
                  <a:lnTo>
                    <a:pt x="36966" y="43191"/>
                  </a:lnTo>
                  <a:lnTo>
                    <a:pt x="36843" y="43390"/>
                  </a:lnTo>
                  <a:lnTo>
                    <a:pt x="36715" y="43566"/>
                  </a:lnTo>
                  <a:lnTo>
                    <a:pt x="36584" y="43718"/>
                  </a:lnTo>
                  <a:lnTo>
                    <a:pt x="36452" y="43859"/>
                  </a:lnTo>
                  <a:lnTo>
                    <a:pt x="36315" y="43976"/>
                  </a:lnTo>
                  <a:lnTo>
                    <a:pt x="36175" y="44070"/>
                  </a:lnTo>
                  <a:lnTo>
                    <a:pt x="36034" y="44152"/>
                  </a:lnTo>
                  <a:lnTo>
                    <a:pt x="35889" y="44210"/>
                  </a:lnTo>
                  <a:lnTo>
                    <a:pt x="35748" y="44257"/>
                  </a:lnTo>
                  <a:lnTo>
                    <a:pt x="35603" y="44269"/>
                  </a:lnTo>
                  <a:lnTo>
                    <a:pt x="35458" y="44269"/>
                  </a:lnTo>
                  <a:lnTo>
                    <a:pt x="35313" y="44257"/>
                  </a:lnTo>
                  <a:lnTo>
                    <a:pt x="35168" y="44222"/>
                  </a:lnTo>
                  <a:lnTo>
                    <a:pt x="35027" y="44164"/>
                  </a:lnTo>
                  <a:lnTo>
                    <a:pt x="34886" y="44093"/>
                  </a:lnTo>
                  <a:lnTo>
                    <a:pt x="34746" y="44011"/>
                  </a:lnTo>
                  <a:lnTo>
                    <a:pt x="34609" y="43906"/>
                  </a:lnTo>
                  <a:lnTo>
                    <a:pt x="34477" y="43777"/>
                  </a:lnTo>
                  <a:lnTo>
                    <a:pt x="34345" y="43636"/>
                  </a:lnTo>
                  <a:lnTo>
                    <a:pt x="34222" y="43472"/>
                  </a:lnTo>
                  <a:lnTo>
                    <a:pt x="34099" y="43296"/>
                  </a:lnTo>
                  <a:lnTo>
                    <a:pt x="33980" y="43097"/>
                  </a:lnTo>
                  <a:lnTo>
                    <a:pt x="33871" y="42886"/>
                  </a:lnTo>
                  <a:lnTo>
                    <a:pt x="33761" y="42663"/>
                  </a:lnTo>
                  <a:lnTo>
                    <a:pt x="33660" y="42417"/>
                  </a:lnTo>
                  <a:lnTo>
                    <a:pt x="33567" y="42148"/>
                  </a:lnTo>
                  <a:lnTo>
                    <a:pt x="33479" y="41878"/>
                  </a:lnTo>
                  <a:lnTo>
                    <a:pt x="33400" y="41585"/>
                  </a:lnTo>
                  <a:lnTo>
                    <a:pt x="33330" y="41269"/>
                  </a:lnTo>
                  <a:lnTo>
                    <a:pt x="33264" y="40940"/>
                  </a:lnTo>
                  <a:lnTo>
                    <a:pt x="33237" y="40776"/>
                  </a:lnTo>
                  <a:lnTo>
                    <a:pt x="33211" y="40601"/>
                  </a:lnTo>
                  <a:lnTo>
                    <a:pt x="33185" y="40425"/>
                  </a:lnTo>
                  <a:lnTo>
                    <a:pt x="33163" y="40249"/>
                  </a:lnTo>
                  <a:lnTo>
                    <a:pt x="33163" y="40249"/>
                  </a:lnTo>
                  <a:lnTo>
                    <a:pt x="33097" y="41726"/>
                  </a:lnTo>
                  <a:lnTo>
                    <a:pt x="33018" y="43367"/>
                  </a:lnTo>
                  <a:lnTo>
                    <a:pt x="32828" y="47094"/>
                  </a:lnTo>
                  <a:lnTo>
                    <a:pt x="32609" y="51301"/>
                  </a:lnTo>
                  <a:lnTo>
                    <a:pt x="32362" y="55884"/>
                  </a:lnTo>
                  <a:lnTo>
                    <a:pt x="32099" y="60736"/>
                  </a:lnTo>
                  <a:lnTo>
                    <a:pt x="31817" y="65741"/>
                  </a:lnTo>
                  <a:lnTo>
                    <a:pt x="31531" y="70792"/>
                  </a:lnTo>
                  <a:lnTo>
                    <a:pt x="31250" y="75785"/>
                  </a:lnTo>
                  <a:lnTo>
                    <a:pt x="30709" y="85127"/>
                  </a:lnTo>
                  <a:lnTo>
                    <a:pt x="30256" y="92885"/>
                  </a:lnTo>
                  <a:lnTo>
                    <a:pt x="29830" y="100152"/>
                  </a:lnTo>
                  <a:lnTo>
                    <a:pt x="17325" y="997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g137aa9371db_1_638"/>
            <p:cNvSpPr/>
            <p:nvPr/>
          </p:nvSpPr>
          <p:spPr>
            <a:xfrm>
              <a:off x="3175325" y="-13686675"/>
              <a:ext cx="1168650" cy="2503825"/>
            </a:xfrm>
            <a:custGeom>
              <a:avLst/>
              <a:gdLst/>
              <a:ahLst/>
              <a:cxnLst/>
              <a:rect l="l" t="t" r="r" b="b"/>
              <a:pathLst>
                <a:path w="46746" h="100153" fill="none" extrusionOk="0">
                  <a:moveTo>
                    <a:pt x="29830" y="100152"/>
                  </a:moveTo>
                  <a:lnTo>
                    <a:pt x="28563" y="100105"/>
                  </a:lnTo>
                  <a:lnTo>
                    <a:pt x="28563" y="100105"/>
                  </a:lnTo>
                  <a:lnTo>
                    <a:pt x="29073" y="95874"/>
                  </a:lnTo>
                  <a:lnTo>
                    <a:pt x="29320" y="93765"/>
                  </a:lnTo>
                  <a:lnTo>
                    <a:pt x="29566" y="91655"/>
                  </a:lnTo>
                  <a:lnTo>
                    <a:pt x="29803" y="89545"/>
                  </a:lnTo>
                  <a:lnTo>
                    <a:pt x="30032" y="87435"/>
                  </a:lnTo>
                  <a:lnTo>
                    <a:pt x="30142" y="86381"/>
                  </a:lnTo>
                  <a:lnTo>
                    <a:pt x="30252" y="85326"/>
                  </a:lnTo>
                  <a:lnTo>
                    <a:pt x="30357" y="84271"/>
                  </a:lnTo>
                  <a:lnTo>
                    <a:pt x="30458" y="83216"/>
                  </a:lnTo>
                  <a:lnTo>
                    <a:pt x="30560" y="82150"/>
                  </a:lnTo>
                  <a:lnTo>
                    <a:pt x="30656" y="81095"/>
                  </a:lnTo>
                  <a:lnTo>
                    <a:pt x="30749" y="80028"/>
                  </a:lnTo>
                  <a:lnTo>
                    <a:pt x="30837" y="78962"/>
                  </a:lnTo>
                  <a:lnTo>
                    <a:pt x="30920" y="77895"/>
                  </a:lnTo>
                  <a:lnTo>
                    <a:pt x="31004" y="76828"/>
                  </a:lnTo>
                  <a:lnTo>
                    <a:pt x="31078" y="75750"/>
                  </a:lnTo>
                  <a:lnTo>
                    <a:pt x="31153" y="74672"/>
                  </a:lnTo>
                  <a:lnTo>
                    <a:pt x="31219" y="73594"/>
                  </a:lnTo>
                  <a:lnTo>
                    <a:pt x="31281" y="72504"/>
                  </a:lnTo>
                  <a:lnTo>
                    <a:pt x="31338" y="71425"/>
                  </a:lnTo>
                  <a:lnTo>
                    <a:pt x="31391" y="70324"/>
                  </a:lnTo>
                  <a:lnTo>
                    <a:pt x="31439" y="69234"/>
                  </a:lnTo>
                  <a:lnTo>
                    <a:pt x="31479" y="68132"/>
                  </a:lnTo>
                  <a:lnTo>
                    <a:pt x="31514" y="67030"/>
                  </a:lnTo>
                  <a:lnTo>
                    <a:pt x="31545" y="65917"/>
                  </a:lnTo>
                  <a:lnTo>
                    <a:pt x="31545" y="65917"/>
                  </a:lnTo>
                  <a:lnTo>
                    <a:pt x="31558" y="64956"/>
                  </a:lnTo>
                  <a:lnTo>
                    <a:pt x="31562" y="63995"/>
                  </a:lnTo>
                  <a:lnTo>
                    <a:pt x="31562" y="63995"/>
                  </a:lnTo>
                  <a:lnTo>
                    <a:pt x="31562" y="63444"/>
                  </a:lnTo>
                  <a:lnTo>
                    <a:pt x="31558" y="62893"/>
                  </a:lnTo>
                  <a:lnTo>
                    <a:pt x="31549" y="62342"/>
                  </a:lnTo>
                  <a:lnTo>
                    <a:pt x="31540" y="61791"/>
                  </a:lnTo>
                  <a:lnTo>
                    <a:pt x="31523" y="61240"/>
                  </a:lnTo>
                  <a:lnTo>
                    <a:pt x="31509" y="60689"/>
                  </a:lnTo>
                  <a:lnTo>
                    <a:pt x="31487" y="60139"/>
                  </a:lnTo>
                  <a:lnTo>
                    <a:pt x="31465" y="59588"/>
                  </a:lnTo>
                  <a:lnTo>
                    <a:pt x="31439" y="59037"/>
                  </a:lnTo>
                  <a:lnTo>
                    <a:pt x="31408" y="58498"/>
                  </a:lnTo>
                  <a:lnTo>
                    <a:pt x="31377" y="57947"/>
                  </a:lnTo>
                  <a:lnTo>
                    <a:pt x="31342" y="57408"/>
                  </a:lnTo>
                  <a:lnTo>
                    <a:pt x="31303" y="56869"/>
                  </a:lnTo>
                  <a:lnTo>
                    <a:pt x="31263" y="56329"/>
                  </a:lnTo>
                  <a:lnTo>
                    <a:pt x="31219" y="55790"/>
                  </a:lnTo>
                  <a:lnTo>
                    <a:pt x="31171" y="55251"/>
                  </a:lnTo>
                  <a:lnTo>
                    <a:pt x="31122" y="54724"/>
                  </a:lnTo>
                  <a:lnTo>
                    <a:pt x="31070" y="54185"/>
                  </a:lnTo>
                  <a:lnTo>
                    <a:pt x="31012" y="53657"/>
                  </a:lnTo>
                  <a:lnTo>
                    <a:pt x="30955" y="53130"/>
                  </a:lnTo>
                  <a:lnTo>
                    <a:pt x="30894" y="52602"/>
                  </a:lnTo>
                  <a:lnTo>
                    <a:pt x="30828" y="52075"/>
                  </a:lnTo>
                  <a:lnTo>
                    <a:pt x="30762" y="51559"/>
                  </a:lnTo>
                  <a:lnTo>
                    <a:pt x="30692" y="51032"/>
                  </a:lnTo>
                  <a:lnTo>
                    <a:pt x="30617" y="50516"/>
                  </a:lnTo>
                  <a:lnTo>
                    <a:pt x="30542" y="50000"/>
                  </a:lnTo>
                  <a:lnTo>
                    <a:pt x="30463" y="49496"/>
                  </a:lnTo>
                  <a:lnTo>
                    <a:pt x="30379" y="48981"/>
                  </a:lnTo>
                  <a:lnTo>
                    <a:pt x="30296" y="48477"/>
                  </a:lnTo>
                  <a:lnTo>
                    <a:pt x="30208" y="47973"/>
                  </a:lnTo>
                  <a:lnTo>
                    <a:pt x="30116" y="47480"/>
                  </a:lnTo>
                  <a:lnTo>
                    <a:pt x="30023" y="46976"/>
                  </a:lnTo>
                  <a:lnTo>
                    <a:pt x="30023" y="46976"/>
                  </a:lnTo>
                  <a:lnTo>
                    <a:pt x="29944" y="46566"/>
                  </a:lnTo>
                  <a:lnTo>
                    <a:pt x="29856" y="46168"/>
                  </a:lnTo>
                  <a:lnTo>
                    <a:pt x="29764" y="45769"/>
                  </a:lnTo>
                  <a:lnTo>
                    <a:pt x="29667" y="45382"/>
                  </a:lnTo>
                  <a:lnTo>
                    <a:pt x="29566" y="45019"/>
                  </a:lnTo>
                  <a:lnTo>
                    <a:pt x="29460" y="44656"/>
                  </a:lnTo>
                  <a:lnTo>
                    <a:pt x="29346" y="44304"/>
                  </a:lnTo>
                  <a:lnTo>
                    <a:pt x="29227" y="43976"/>
                  </a:lnTo>
                  <a:lnTo>
                    <a:pt x="29104" y="43648"/>
                  </a:lnTo>
                  <a:lnTo>
                    <a:pt x="28977" y="43343"/>
                  </a:lnTo>
                  <a:lnTo>
                    <a:pt x="28845" y="43038"/>
                  </a:lnTo>
                  <a:lnTo>
                    <a:pt x="28708" y="42757"/>
                  </a:lnTo>
                  <a:lnTo>
                    <a:pt x="28568" y="42499"/>
                  </a:lnTo>
                  <a:lnTo>
                    <a:pt x="28423" y="42241"/>
                  </a:lnTo>
                  <a:lnTo>
                    <a:pt x="28273" y="42007"/>
                  </a:lnTo>
                  <a:lnTo>
                    <a:pt x="28119" y="41784"/>
                  </a:lnTo>
                  <a:lnTo>
                    <a:pt x="28119" y="41784"/>
                  </a:lnTo>
                  <a:lnTo>
                    <a:pt x="27996" y="41620"/>
                  </a:lnTo>
                  <a:lnTo>
                    <a:pt x="27877" y="41480"/>
                  </a:lnTo>
                  <a:lnTo>
                    <a:pt x="27759" y="41339"/>
                  </a:lnTo>
                  <a:lnTo>
                    <a:pt x="27636" y="41210"/>
                  </a:lnTo>
                  <a:lnTo>
                    <a:pt x="27512" y="41093"/>
                  </a:lnTo>
                  <a:lnTo>
                    <a:pt x="27389" y="40987"/>
                  </a:lnTo>
                  <a:lnTo>
                    <a:pt x="27266" y="40894"/>
                  </a:lnTo>
                  <a:lnTo>
                    <a:pt x="27139" y="40811"/>
                  </a:lnTo>
                  <a:lnTo>
                    <a:pt x="27016" y="40741"/>
                  </a:lnTo>
                  <a:lnTo>
                    <a:pt x="26892" y="40671"/>
                  </a:lnTo>
                  <a:lnTo>
                    <a:pt x="26765" y="40624"/>
                  </a:lnTo>
                  <a:lnTo>
                    <a:pt x="26642" y="40577"/>
                  </a:lnTo>
                  <a:lnTo>
                    <a:pt x="26514" y="40542"/>
                  </a:lnTo>
                  <a:lnTo>
                    <a:pt x="26387" y="40518"/>
                  </a:lnTo>
                  <a:lnTo>
                    <a:pt x="26264" y="40495"/>
                  </a:lnTo>
                  <a:lnTo>
                    <a:pt x="26136" y="40495"/>
                  </a:lnTo>
                  <a:lnTo>
                    <a:pt x="26136" y="40495"/>
                  </a:lnTo>
                  <a:lnTo>
                    <a:pt x="25991" y="40507"/>
                  </a:lnTo>
                  <a:lnTo>
                    <a:pt x="25846" y="40518"/>
                  </a:lnTo>
                  <a:lnTo>
                    <a:pt x="25701" y="40554"/>
                  </a:lnTo>
                  <a:lnTo>
                    <a:pt x="25556" y="40601"/>
                  </a:lnTo>
                  <a:lnTo>
                    <a:pt x="25411" y="40659"/>
                  </a:lnTo>
                  <a:lnTo>
                    <a:pt x="25266" y="40729"/>
                  </a:lnTo>
                  <a:lnTo>
                    <a:pt x="25125" y="40811"/>
                  </a:lnTo>
                  <a:lnTo>
                    <a:pt x="24984" y="40917"/>
                  </a:lnTo>
                  <a:lnTo>
                    <a:pt x="24843" y="41022"/>
                  </a:lnTo>
                  <a:lnTo>
                    <a:pt x="24707" y="41140"/>
                  </a:lnTo>
                  <a:lnTo>
                    <a:pt x="24571" y="41280"/>
                  </a:lnTo>
                  <a:lnTo>
                    <a:pt x="24435" y="41421"/>
                  </a:lnTo>
                  <a:lnTo>
                    <a:pt x="24303" y="41585"/>
                  </a:lnTo>
                  <a:lnTo>
                    <a:pt x="24171" y="41749"/>
                  </a:lnTo>
                  <a:lnTo>
                    <a:pt x="24043" y="41937"/>
                  </a:lnTo>
                  <a:lnTo>
                    <a:pt x="23916" y="42124"/>
                  </a:lnTo>
                  <a:lnTo>
                    <a:pt x="23793" y="42335"/>
                  </a:lnTo>
                  <a:lnTo>
                    <a:pt x="23669" y="42546"/>
                  </a:lnTo>
                  <a:lnTo>
                    <a:pt x="23551" y="42781"/>
                  </a:lnTo>
                  <a:lnTo>
                    <a:pt x="23432" y="43015"/>
                  </a:lnTo>
                  <a:lnTo>
                    <a:pt x="23318" y="43273"/>
                  </a:lnTo>
                  <a:lnTo>
                    <a:pt x="23208" y="43531"/>
                  </a:lnTo>
                  <a:lnTo>
                    <a:pt x="23102" y="43800"/>
                  </a:lnTo>
                  <a:lnTo>
                    <a:pt x="22997" y="44093"/>
                  </a:lnTo>
                  <a:lnTo>
                    <a:pt x="22896" y="44386"/>
                  </a:lnTo>
                  <a:lnTo>
                    <a:pt x="22799" y="44691"/>
                  </a:lnTo>
                  <a:lnTo>
                    <a:pt x="22702" y="45007"/>
                  </a:lnTo>
                  <a:lnTo>
                    <a:pt x="22614" y="45336"/>
                  </a:lnTo>
                  <a:lnTo>
                    <a:pt x="22526" y="45664"/>
                  </a:lnTo>
                  <a:lnTo>
                    <a:pt x="22443" y="46015"/>
                  </a:lnTo>
                  <a:lnTo>
                    <a:pt x="22368" y="46367"/>
                  </a:lnTo>
                  <a:lnTo>
                    <a:pt x="22293" y="46742"/>
                  </a:lnTo>
                  <a:lnTo>
                    <a:pt x="22293" y="46742"/>
                  </a:lnTo>
                  <a:lnTo>
                    <a:pt x="22201" y="47223"/>
                  </a:lnTo>
                  <a:lnTo>
                    <a:pt x="22113" y="47703"/>
                  </a:lnTo>
                  <a:lnTo>
                    <a:pt x="22029" y="48195"/>
                  </a:lnTo>
                  <a:lnTo>
                    <a:pt x="21950" y="48688"/>
                  </a:lnTo>
                  <a:lnTo>
                    <a:pt x="21871" y="49192"/>
                  </a:lnTo>
                  <a:lnTo>
                    <a:pt x="21796" y="49684"/>
                  </a:lnTo>
                  <a:lnTo>
                    <a:pt x="21722" y="50200"/>
                  </a:lnTo>
                  <a:lnTo>
                    <a:pt x="21656" y="50704"/>
                  </a:lnTo>
                  <a:lnTo>
                    <a:pt x="21590" y="51219"/>
                  </a:lnTo>
                  <a:lnTo>
                    <a:pt x="21524" y="51735"/>
                  </a:lnTo>
                  <a:lnTo>
                    <a:pt x="21462" y="52262"/>
                  </a:lnTo>
                  <a:lnTo>
                    <a:pt x="21405" y="52778"/>
                  </a:lnTo>
                  <a:lnTo>
                    <a:pt x="21352" y="53305"/>
                  </a:lnTo>
                  <a:lnTo>
                    <a:pt x="21299" y="53845"/>
                  </a:lnTo>
                  <a:lnTo>
                    <a:pt x="21251" y="54372"/>
                  </a:lnTo>
                  <a:lnTo>
                    <a:pt x="21207" y="54911"/>
                  </a:lnTo>
                  <a:lnTo>
                    <a:pt x="21163" y="55462"/>
                  </a:lnTo>
                  <a:lnTo>
                    <a:pt x="21124" y="56001"/>
                  </a:lnTo>
                  <a:lnTo>
                    <a:pt x="21088" y="56552"/>
                  </a:lnTo>
                  <a:lnTo>
                    <a:pt x="21053" y="57103"/>
                  </a:lnTo>
                  <a:lnTo>
                    <a:pt x="21022" y="57654"/>
                  </a:lnTo>
                  <a:lnTo>
                    <a:pt x="20992" y="58216"/>
                  </a:lnTo>
                  <a:lnTo>
                    <a:pt x="20965" y="58779"/>
                  </a:lnTo>
                  <a:lnTo>
                    <a:pt x="20943" y="59342"/>
                  </a:lnTo>
                  <a:lnTo>
                    <a:pt x="20921" y="59904"/>
                  </a:lnTo>
                  <a:lnTo>
                    <a:pt x="20904" y="60478"/>
                  </a:lnTo>
                  <a:lnTo>
                    <a:pt x="20891" y="61053"/>
                  </a:lnTo>
                  <a:lnTo>
                    <a:pt x="20877" y="61627"/>
                  </a:lnTo>
                  <a:lnTo>
                    <a:pt x="20869" y="62201"/>
                  </a:lnTo>
                  <a:lnTo>
                    <a:pt x="20860" y="62776"/>
                  </a:lnTo>
                  <a:lnTo>
                    <a:pt x="20855" y="63362"/>
                  </a:lnTo>
                  <a:lnTo>
                    <a:pt x="20855" y="63948"/>
                  </a:lnTo>
                  <a:lnTo>
                    <a:pt x="20855" y="63948"/>
                  </a:lnTo>
                  <a:lnTo>
                    <a:pt x="20860" y="64815"/>
                  </a:lnTo>
                  <a:lnTo>
                    <a:pt x="20869" y="65682"/>
                  </a:lnTo>
                  <a:lnTo>
                    <a:pt x="20882" y="66561"/>
                  </a:lnTo>
                  <a:lnTo>
                    <a:pt x="20899" y="67440"/>
                  </a:lnTo>
                  <a:lnTo>
                    <a:pt x="20899" y="67440"/>
                  </a:lnTo>
                  <a:lnTo>
                    <a:pt x="20882" y="67265"/>
                  </a:lnTo>
                  <a:lnTo>
                    <a:pt x="20860" y="67100"/>
                  </a:lnTo>
                  <a:lnTo>
                    <a:pt x="20833" y="66936"/>
                  </a:lnTo>
                  <a:lnTo>
                    <a:pt x="20807" y="66772"/>
                  </a:lnTo>
                  <a:lnTo>
                    <a:pt x="20772" y="66620"/>
                  </a:lnTo>
                  <a:lnTo>
                    <a:pt x="20737" y="66468"/>
                  </a:lnTo>
                  <a:lnTo>
                    <a:pt x="20701" y="66327"/>
                  </a:lnTo>
                  <a:lnTo>
                    <a:pt x="20658" y="66186"/>
                  </a:lnTo>
                  <a:lnTo>
                    <a:pt x="20614" y="66046"/>
                  </a:lnTo>
                  <a:lnTo>
                    <a:pt x="20570" y="65917"/>
                  </a:lnTo>
                  <a:lnTo>
                    <a:pt x="20521" y="65788"/>
                  </a:lnTo>
                  <a:lnTo>
                    <a:pt x="20468" y="65671"/>
                  </a:lnTo>
                  <a:lnTo>
                    <a:pt x="20416" y="65553"/>
                  </a:lnTo>
                  <a:lnTo>
                    <a:pt x="20359" y="65448"/>
                  </a:lnTo>
                  <a:lnTo>
                    <a:pt x="20301" y="65342"/>
                  </a:lnTo>
                  <a:lnTo>
                    <a:pt x="20240" y="65237"/>
                  </a:lnTo>
                  <a:lnTo>
                    <a:pt x="20178" y="65143"/>
                  </a:lnTo>
                  <a:lnTo>
                    <a:pt x="20117" y="65049"/>
                  </a:lnTo>
                  <a:lnTo>
                    <a:pt x="19985" y="64897"/>
                  </a:lnTo>
                  <a:lnTo>
                    <a:pt x="19844" y="64756"/>
                  </a:lnTo>
                  <a:lnTo>
                    <a:pt x="19703" y="64639"/>
                  </a:lnTo>
                  <a:lnTo>
                    <a:pt x="19558" y="64557"/>
                  </a:lnTo>
                  <a:lnTo>
                    <a:pt x="19409" y="64487"/>
                  </a:lnTo>
                  <a:lnTo>
                    <a:pt x="19259" y="64452"/>
                  </a:lnTo>
                  <a:lnTo>
                    <a:pt x="19110" y="64428"/>
                  </a:lnTo>
                  <a:lnTo>
                    <a:pt x="19110" y="64428"/>
                  </a:lnTo>
                  <a:lnTo>
                    <a:pt x="18956" y="64452"/>
                  </a:lnTo>
                  <a:lnTo>
                    <a:pt x="18881" y="64463"/>
                  </a:lnTo>
                  <a:lnTo>
                    <a:pt x="18806" y="64487"/>
                  </a:lnTo>
                  <a:lnTo>
                    <a:pt x="18732" y="64522"/>
                  </a:lnTo>
                  <a:lnTo>
                    <a:pt x="18657" y="64557"/>
                  </a:lnTo>
                  <a:lnTo>
                    <a:pt x="18582" y="64604"/>
                  </a:lnTo>
                  <a:lnTo>
                    <a:pt x="18512" y="64663"/>
                  </a:lnTo>
                  <a:lnTo>
                    <a:pt x="18437" y="64721"/>
                  </a:lnTo>
                  <a:lnTo>
                    <a:pt x="18367" y="64792"/>
                  </a:lnTo>
                  <a:lnTo>
                    <a:pt x="18296" y="64874"/>
                  </a:lnTo>
                  <a:lnTo>
                    <a:pt x="18230" y="64956"/>
                  </a:lnTo>
                  <a:lnTo>
                    <a:pt x="18164" y="65049"/>
                  </a:lnTo>
                  <a:lnTo>
                    <a:pt x="18098" y="65143"/>
                  </a:lnTo>
                  <a:lnTo>
                    <a:pt x="18032" y="65249"/>
                  </a:lnTo>
                  <a:lnTo>
                    <a:pt x="17971" y="65366"/>
                  </a:lnTo>
                  <a:lnTo>
                    <a:pt x="17971" y="65366"/>
                  </a:lnTo>
                  <a:lnTo>
                    <a:pt x="17874" y="65577"/>
                  </a:lnTo>
                  <a:lnTo>
                    <a:pt x="17782" y="65788"/>
                  </a:lnTo>
                  <a:lnTo>
                    <a:pt x="17690" y="66022"/>
                  </a:lnTo>
                  <a:lnTo>
                    <a:pt x="17606" y="66257"/>
                  </a:lnTo>
                  <a:lnTo>
                    <a:pt x="17527" y="66503"/>
                  </a:lnTo>
                  <a:lnTo>
                    <a:pt x="17452" y="66749"/>
                  </a:lnTo>
                  <a:lnTo>
                    <a:pt x="17377" y="67007"/>
                  </a:lnTo>
                  <a:lnTo>
                    <a:pt x="17311" y="67276"/>
                  </a:lnTo>
                  <a:lnTo>
                    <a:pt x="17245" y="67558"/>
                  </a:lnTo>
                  <a:lnTo>
                    <a:pt x="17184" y="67839"/>
                  </a:lnTo>
                  <a:lnTo>
                    <a:pt x="17127" y="68132"/>
                  </a:lnTo>
                  <a:lnTo>
                    <a:pt x="17074" y="68425"/>
                  </a:lnTo>
                  <a:lnTo>
                    <a:pt x="17026" y="68730"/>
                  </a:lnTo>
                  <a:lnTo>
                    <a:pt x="16977" y="69034"/>
                  </a:lnTo>
                  <a:lnTo>
                    <a:pt x="16938" y="69351"/>
                  </a:lnTo>
                  <a:lnTo>
                    <a:pt x="16894" y="69667"/>
                  </a:lnTo>
                  <a:lnTo>
                    <a:pt x="16858" y="69984"/>
                  </a:lnTo>
                  <a:lnTo>
                    <a:pt x="16823" y="70312"/>
                  </a:lnTo>
                  <a:lnTo>
                    <a:pt x="16793" y="70640"/>
                  </a:lnTo>
                  <a:lnTo>
                    <a:pt x="16766" y="70968"/>
                  </a:lnTo>
                  <a:lnTo>
                    <a:pt x="16713" y="71648"/>
                  </a:lnTo>
                  <a:lnTo>
                    <a:pt x="16674" y="72316"/>
                  </a:lnTo>
                  <a:lnTo>
                    <a:pt x="16643" y="73008"/>
                  </a:lnTo>
                  <a:lnTo>
                    <a:pt x="16617" y="73687"/>
                  </a:lnTo>
                  <a:lnTo>
                    <a:pt x="16599" y="74367"/>
                  </a:lnTo>
                  <a:lnTo>
                    <a:pt x="16590" y="75035"/>
                  </a:lnTo>
                  <a:lnTo>
                    <a:pt x="16590" y="75035"/>
                  </a:lnTo>
                  <a:lnTo>
                    <a:pt x="16581" y="75832"/>
                  </a:lnTo>
                  <a:lnTo>
                    <a:pt x="16581" y="76629"/>
                  </a:lnTo>
                  <a:lnTo>
                    <a:pt x="16581" y="76629"/>
                  </a:lnTo>
                  <a:lnTo>
                    <a:pt x="16581" y="77391"/>
                  </a:lnTo>
                  <a:lnTo>
                    <a:pt x="16590" y="78153"/>
                  </a:lnTo>
                  <a:lnTo>
                    <a:pt x="16599" y="78903"/>
                  </a:lnTo>
                  <a:lnTo>
                    <a:pt x="16617" y="79653"/>
                  </a:lnTo>
                  <a:lnTo>
                    <a:pt x="16634" y="80415"/>
                  </a:lnTo>
                  <a:lnTo>
                    <a:pt x="16661" y="81165"/>
                  </a:lnTo>
                  <a:lnTo>
                    <a:pt x="16691" y="81915"/>
                  </a:lnTo>
                  <a:lnTo>
                    <a:pt x="16722" y="82665"/>
                  </a:lnTo>
                  <a:lnTo>
                    <a:pt x="16762" y="83415"/>
                  </a:lnTo>
                  <a:lnTo>
                    <a:pt x="16806" y="84154"/>
                  </a:lnTo>
                  <a:lnTo>
                    <a:pt x="16854" y="84904"/>
                  </a:lnTo>
                  <a:lnTo>
                    <a:pt x="16902" y="85642"/>
                  </a:lnTo>
                  <a:lnTo>
                    <a:pt x="16960" y="86381"/>
                  </a:lnTo>
                  <a:lnTo>
                    <a:pt x="17021" y="87119"/>
                  </a:lnTo>
                  <a:lnTo>
                    <a:pt x="17087" y="87846"/>
                  </a:lnTo>
                  <a:lnTo>
                    <a:pt x="17153" y="88572"/>
                  </a:lnTo>
                  <a:lnTo>
                    <a:pt x="17228" y="89311"/>
                  </a:lnTo>
                  <a:lnTo>
                    <a:pt x="17307" y="90026"/>
                  </a:lnTo>
                  <a:lnTo>
                    <a:pt x="17391" y="90752"/>
                  </a:lnTo>
                  <a:lnTo>
                    <a:pt x="17474" y="91467"/>
                  </a:lnTo>
                  <a:lnTo>
                    <a:pt x="17566" y="92182"/>
                  </a:lnTo>
                  <a:lnTo>
                    <a:pt x="17663" y="92885"/>
                  </a:lnTo>
                  <a:lnTo>
                    <a:pt x="17760" y="93600"/>
                  </a:lnTo>
                  <a:lnTo>
                    <a:pt x="17865" y="94304"/>
                  </a:lnTo>
                  <a:lnTo>
                    <a:pt x="17971" y="94995"/>
                  </a:lnTo>
                  <a:lnTo>
                    <a:pt x="18085" y="95687"/>
                  </a:lnTo>
                  <a:lnTo>
                    <a:pt x="18200" y="96378"/>
                  </a:lnTo>
                  <a:lnTo>
                    <a:pt x="18323" y="97070"/>
                  </a:lnTo>
                  <a:lnTo>
                    <a:pt x="18446" y="97749"/>
                  </a:lnTo>
                  <a:lnTo>
                    <a:pt x="18573" y="98418"/>
                  </a:lnTo>
                  <a:lnTo>
                    <a:pt x="18710" y="99097"/>
                  </a:lnTo>
                  <a:lnTo>
                    <a:pt x="18846" y="99754"/>
                  </a:lnTo>
                  <a:lnTo>
                    <a:pt x="17325" y="99707"/>
                  </a:lnTo>
                  <a:lnTo>
                    <a:pt x="17325" y="99707"/>
                  </a:lnTo>
                  <a:lnTo>
                    <a:pt x="17201" y="97937"/>
                  </a:lnTo>
                  <a:lnTo>
                    <a:pt x="17078" y="96085"/>
                  </a:lnTo>
                  <a:lnTo>
                    <a:pt x="16955" y="94163"/>
                  </a:lnTo>
                  <a:lnTo>
                    <a:pt x="16832" y="92159"/>
                  </a:lnTo>
                  <a:lnTo>
                    <a:pt x="16713" y="90084"/>
                  </a:lnTo>
                  <a:lnTo>
                    <a:pt x="16595" y="87951"/>
                  </a:lnTo>
                  <a:lnTo>
                    <a:pt x="16476" y="85759"/>
                  </a:lnTo>
                  <a:lnTo>
                    <a:pt x="16357" y="83509"/>
                  </a:lnTo>
                  <a:lnTo>
                    <a:pt x="16239" y="81212"/>
                  </a:lnTo>
                  <a:lnTo>
                    <a:pt x="16124" y="78868"/>
                  </a:lnTo>
                  <a:lnTo>
                    <a:pt x="15891" y="74074"/>
                  </a:lnTo>
                  <a:lnTo>
                    <a:pt x="15662" y="69175"/>
                  </a:lnTo>
                  <a:lnTo>
                    <a:pt x="15434" y="64206"/>
                  </a:lnTo>
                  <a:lnTo>
                    <a:pt x="14977" y="54231"/>
                  </a:lnTo>
                  <a:lnTo>
                    <a:pt x="14748" y="49309"/>
                  </a:lnTo>
                  <a:lnTo>
                    <a:pt x="14515" y="44492"/>
                  </a:lnTo>
                  <a:lnTo>
                    <a:pt x="14396" y="42124"/>
                  </a:lnTo>
                  <a:lnTo>
                    <a:pt x="14282" y="39804"/>
                  </a:lnTo>
                  <a:lnTo>
                    <a:pt x="14163" y="37530"/>
                  </a:lnTo>
                  <a:lnTo>
                    <a:pt x="14044" y="35315"/>
                  </a:lnTo>
                  <a:lnTo>
                    <a:pt x="13926" y="33146"/>
                  </a:lnTo>
                  <a:lnTo>
                    <a:pt x="13803" y="31037"/>
                  </a:lnTo>
                  <a:lnTo>
                    <a:pt x="13679" y="29009"/>
                  </a:lnTo>
                  <a:lnTo>
                    <a:pt x="13556" y="27040"/>
                  </a:lnTo>
                  <a:lnTo>
                    <a:pt x="13556" y="27040"/>
                  </a:lnTo>
                  <a:lnTo>
                    <a:pt x="13539" y="27520"/>
                  </a:lnTo>
                  <a:lnTo>
                    <a:pt x="13512" y="27989"/>
                  </a:lnTo>
                  <a:lnTo>
                    <a:pt x="13477" y="28470"/>
                  </a:lnTo>
                  <a:lnTo>
                    <a:pt x="13438" y="28939"/>
                  </a:lnTo>
                  <a:lnTo>
                    <a:pt x="13385" y="29407"/>
                  </a:lnTo>
                  <a:lnTo>
                    <a:pt x="13328" y="29865"/>
                  </a:lnTo>
                  <a:lnTo>
                    <a:pt x="13262" y="30322"/>
                  </a:lnTo>
                  <a:lnTo>
                    <a:pt x="13187" y="30779"/>
                  </a:lnTo>
                  <a:lnTo>
                    <a:pt x="13108" y="31212"/>
                  </a:lnTo>
                  <a:lnTo>
                    <a:pt x="13020" y="31646"/>
                  </a:lnTo>
                  <a:lnTo>
                    <a:pt x="12928" y="32068"/>
                  </a:lnTo>
                  <a:lnTo>
                    <a:pt x="12826" y="32478"/>
                  </a:lnTo>
                  <a:lnTo>
                    <a:pt x="12721" y="32877"/>
                  </a:lnTo>
                  <a:lnTo>
                    <a:pt x="12607" y="33264"/>
                  </a:lnTo>
                  <a:lnTo>
                    <a:pt x="12488" y="33639"/>
                  </a:lnTo>
                  <a:lnTo>
                    <a:pt x="12365" y="34002"/>
                  </a:lnTo>
                  <a:lnTo>
                    <a:pt x="12233" y="34354"/>
                  </a:lnTo>
                  <a:lnTo>
                    <a:pt x="12101" y="34682"/>
                  </a:lnTo>
                  <a:lnTo>
                    <a:pt x="11960" y="34998"/>
                  </a:lnTo>
                  <a:lnTo>
                    <a:pt x="11815" y="35291"/>
                  </a:lnTo>
                  <a:lnTo>
                    <a:pt x="11670" y="35561"/>
                  </a:lnTo>
                  <a:lnTo>
                    <a:pt x="11516" y="35819"/>
                  </a:lnTo>
                  <a:lnTo>
                    <a:pt x="11358" y="36065"/>
                  </a:lnTo>
                  <a:lnTo>
                    <a:pt x="11200" y="36276"/>
                  </a:lnTo>
                  <a:lnTo>
                    <a:pt x="11032" y="36475"/>
                  </a:lnTo>
                  <a:lnTo>
                    <a:pt x="10865" y="36639"/>
                  </a:lnTo>
                  <a:lnTo>
                    <a:pt x="10694" y="36791"/>
                  </a:lnTo>
                  <a:lnTo>
                    <a:pt x="10522" y="36909"/>
                  </a:lnTo>
                  <a:lnTo>
                    <a:pt x="10342" y="37002"/>
                  </a:lnTo>
                  <a:lnTo>
                    <a:pt x="10162" y="37073"/>
                  </a:lnTo>
                  <a:lnTo>
                    <a:pt x="10074" y="37108"/>
                  </a:lnTo>
                  <a:lnTo>
                    <a:pt x="9982" y="37120"/>
                  </a:lnTo>
                  <a:lnTo>
                    <a:pt x="9889" y="37131"/>
                  </a:lnTo>
                  <a:lnTo>
                    <a:pt x="9797" y="37131"/>
                  </a:lnTo>
                  <a:lnTo>
                    <a:pt x="9797" y="37131"/>
                  </a:lnTo>
                  <a:lnTo>
                    <a:pt x="9735" y="37131"/>
                  </a:lnTo>
                  <a:lnTo>
                    <a:pt x="9735" y="37131"/>
                  </a:lnTo>
                  <a:lnTo>
                    <a:pt x="9639" y="37120"/>
                  </a:lnTo>
                  <a:lnTo>
                    <a:pt x="9542" y="37108"/>
                  </a:lnTo>
                  <a:lnTo>
                    <a:pt x="9450" y="37084"/>
                  </a:lnTo>
                  <a:lnTo>
                    <a:pt x="9353" y="37049"/>
                  </a:lnTo>
                  <a:lnTo>
                    <a:pt x="9260" y="37014"/>
                  </a:lnTo>
                  <a:lnTo>
                    <a:pt x="9168" y="36967"/>
                  </a:lnTo>
                  <a:lnTo>
                    <a:pt x="9080" y="36909"/>
                  </a:lnTo>
                  <a:lnTo>
                    <a:pt x="8988" y="36850"/>
                  </a:lnTo>
                  <a:lnTo>
                    <a:pt x="8900" y="36780"/>
                  </a:lnTo>
                  <a:lnTo>
                    <a:pt x="8808" y="36709"/>
                  </a:lnTo>
                  <a:lnTo>
                    <a:pt x="8632" y="36545"/>
                  </a:lnTo>
                  <a:lnTo>
                    <a:pt x="8465" y="36358"/>
                  </a:lnTo>
                  <a:lnTo>
                    <a:pt x="8293" y="36135"/>
                  </a:lnTo>
                  <a:lnTo>
                    <a:pt x="8130" y="35901"/>
                  </a:lnTo>
                  <a:lnTo>
                    <a:pt x="7972" y="35631"/>
                  </a:lnTo>
                  <a:lnTo>
                    <a:pt x="7818" y="35350"/>
                  </a:lnTo>
                  <a:lnTo>
                    <a:pt x="7669" y="35045"/>
                  </a:lnTo>
                  <a:lnTo>
                    <a:pt x="7528" y="34729"/>
                  </a:lnTo>
                  <a:lnTo>
                    <a:pt x="7387" y="34389"/>
                  </a:lnTo>
                  <a:lnTo>
                    <a:pt x="7255" y="34025"/>
                  </a:lnTo>
                  <a:lnTo>
                    <a:pt x="7128" y="33662"/>
                  </a:lnTo>
                  <a:lnTo>
                    <a:pt x="7009" y="33264"/>
                  </a:lnTo>
                  <a:lnTo>
                    <a:pt x="6890" y="32865"/>
                  </a:lnTo>
                  <a:lnTo>
                    <a:pt x="6785" y="32443"/>
                  </a:lnTo>
                  <a:lnTo>
                    <a:pt x="6684" y="32021"/>
                  </a:lnTo>
                  <a:lnTo>
                    <a:pt x="6587" y="31576"/>
                  </a:lnTo>
                  <a:lnTo>
                    <a:pt x="6499" y="31130"/>
                  </a:lnTo>
                  <a:lnTo>
                    <a:pt x="6420" y="30673"/>
                  </a:lnTo>
                  <a:lnTo>
                    <a:pt x="6345" y="30204"/>
                  </a:lnTo>
                  <a:lnTo>
                    <a:pt x="6279" y="29736"/>
                  </a:lnTo>
                  <a:lnTo>
                    <a:pt x="6222" y="29255"/>
                  </a:lnTo>
                  <a:lnTo>
                    <a:pt x="6174" y="28763"/>
                  </a:lnTo>
                  <a:lnTo>
                    <a:pt x="6134" y="28271"/>
                  </a:lnTo>
                  <a:lnTo>
                    <a:pt x="6103" y="27778"/>
                  </a:lnTo>
                  <a:lnTo>
                    <a:pt x="6077" y="27286"/>
                  </a:lnTo>
                  <a:lnTo>
                    <a:pt x="6064" y="26794"/>
                  </a:lnTo>
                  <a:lnTo>
                    <a:pt x="6059" y="26290"/>
                  </a:lnTo>
                  <a:lnTo>
                    <a:pt x="6059" y="26290"/>
                  </a:lnTo>
                  <a:lnTo>
                    <a:pt x="6059" y="25973"/>
                  </a:lnTo>
                  <a:lnTo>
                    <a:pt x="6068" y="25645"/>
                  </a:lnTo>
                  <a:lnTo>
                    <a:pt x="6077" y="25329"/>
                  </a:lnTo>
                  <a:lnTo>
                    <a:pt x="6090" y="25001"/>
                  </a:lnTo>
                  <a:lnTo>
                    <a:pt x="6112" y="24684"/>
                  </a:lnTo>
                  <a:lnTo>
                    <a:pt x="6134" y="24368"/>
                  </a:lnTo>
                  <a:lnTo>
                    <a:pt x="6161" y="24051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96" y="23735"/>
                  </a:lnTo>
                  <a:lnTo>
                    <a:pt x="6147" y="23934"/>
                  </a:lnTo>
                  <a:lnTo>
                    <a:pt x="6095" y="24145"/>
                  </a:lnTo>
                  <a:lnTo>
                    <a:pt x="6042" y="24333"/>
                  </a:lnTo>
                  <a:lnTo>
                    <a:pt x="5985" y="24520"/>
                  </a:lnTo>
                  <a:lnTo>
                    <a:pt x="5923" y="24708"/>
                  </a:lnTo>
                  <a:lnTo>
                    <a:pt x="5862" y="24883"/>
                  </a:lnTo>
                  <a:lnTo>
                    <a:pt x="5796" y="25059"/>
                  </a:lnTo>
                  <a:lnTo>
                    <a:pt x="5730" y="25223"/>
                  </a:lnTo>
                  <a:lnTo>
                    <a:pt x="5659" y="25387"/>
                  </a:lnTo>
                  <a:lnTo>
                    <a:pt x="5589" y="25540"/>
                  </a:lnTo>
                  <a:lnTo>
                    <a:pt x="5514" y="25680"/>
                  </a:lnTo>
                  <a:lnTo>
                    <a:pt x="5439" y="25821"/>
                  </a:lnTo>
                  <a:lnTo>
                    <a:pt x="5360" y="25962"/>
                  </a:lnTo>
                  <a:lnTo>
                    <a:pt x="5281" y="26091"/>
                  </a:lnTo>
                  <a:lnTo>
                    <a:pt x="5198" y="26208"/>
                  </a:lnTo>
                  <a:lnTo>
                    <a:pt x="5114" y="26325"/>
                  </a:lnTo>
                  <a:lnTo>
                    <a:pt x="5031" y="26430"/>
                  </a:lnTo>
                  <a:lnTo>
                    <a:pt x="4943" y="26536"/>
                  </a:lnTo>
                  <a:lnTo>
                    <a:pt x="4855" y="26630"/>
                  </a:lnTo>
                  <a:lnTo>
                    <a:pt x="4767" y="26724"/>
                  </a:lnTo>
                  <a:lnTo>
                    <a:pt x="4679" y="26806"/>
                  </a:lnTo>
                  <a:lnTo>
                    <a:pt x="4586" y="26876"/>
                  </a:lnTo>
                  <a:lnTo>
                    <a:pt x="4494" y="26946"/>
                  </a:lnTo>
                  <a:lnTo>
                    <a:pt x="4402" y="27005"/>
                  </a:lnTo>
                  <a:lnTo>
                    <a:pt x="4309" y="27063"/>
                  </a:lnTo>
                  <a:lnTo>
                    <a:pt x="4213" y="27110"/>
                  </a:lnTo>
                  <a:lnTo>
                    <a:pt x="4120" y="27145"/>
                  </a:lnTo>
                  <a:lnTo>
                    <a:pt x="4024" y="27181"/>
                  </a:lnTo>
                  <a:lnTo>
                    <a:pt x="3927" y="27204"/>
                  </a:lnTo>
                  <a:lnTo>
                    <a:pt x="3830" y="27227"/>
                  </a:lnTo>
                  <a:lnTo>
                    <a:pt x="3738" y="27239"/>
                  </a:lnTo>
                  <a:lnTo>
                    <a:pt x="3641" y="27239"/>
                  </a:lnTo>
                  <a:lnTo>
                    <a:pt x="3641" y="27239"/>
                  </a:lnTo>
                  <a:lnTo>
                    <a:pt x="3544" y="27239"/>
                  </a:lnTo>
                  <a:lnTo>
                    <a:pt x="3452" y="27227"/>
                  </a:lnTo>
                  <a:lnTo>
                    <a:pt x="3360" y="27204"/>
                  </a:lnTo>
                  <a:lnTo>
                    <a:pt x="3267" y="27181"/>
                  </a:lnTo>
                  <a:lnTo>
                    <a:pt x="3175" y="27145"/>
                  </a:lnTo>
                  <a:lnTo>
                    <a:pt x="3083" y="27110"/>
                  </a:lnTo>
                  <a:lnTo>
                    <a:pt x="2990" y="27063"/>
                  </a:lnTo>
                  <a:lnTo>
                    <a:pt x="2898" y="27005"/>
                  </a:lnTo>
                  <a:lnTo>
                    <a:pt x="2810" y="26946"/>
                  </a:lnTo>
                  <a:lnTo>
                    <a:pt x="2718" y="26876"/>
                  </a:lnTo>
                  <a:lnTo>
                    <a:pt x="2630" y="26806"/>
                  </a:lnTo>
                  <a:lnTo>
                    <a:pt x="2542" y="26712"/>
                  </a:lnTo>
                  <a:lnTo>
                    <a:pt x="2458" y="26618"/>
                  </a:lnTo>
                  <a:lnTo>
                    <a:pt x="2370" y="26524"/>
                  </a:lnTo>
                  <a:lnTo>
                    <a:pt x="2287" y="26419"/>
                  </a:lnTo>
                  <a:lnTo>
                    <a:pt x="2208" y="26302"/>
                  </a:lnTo>
                  <a:lnTo>
                    <a:pt x="2208" y="26302"/>
                  </a:lnTo>
                  <a:lnTo>
                    <a:pt x="2067" y="26091"/>
                  </a:lnTo>
                  <a:lnTo>
                    <a:pt x="1935" y="25856"/>
                  </a:lnTo>
                  <a:lnTo>
                    <a:pt x="1807" y="25622"/>
                  </a:lnTo>
                  <a:lnTo>
                    <a:pt x="1684" y="25364"/>
                  </a:lnTo>
                  <a:lnTo>
                    <a:pt x="1566" y="25106"/>
                  </a:lnTo>
                  <a:lnTo>
                    <a:pt x="1451" y="24825"/>
                  </a:lnTo>
                  <a:lnTo>
                    <a:pt x="1341" y="24532"/>
                  </a:lnTo>
                  <a:lnTo>
                    <a:pt x="1231" y="24227"/>
                  </a:lnTo>
                  <a:lnTo>
                    <a:pt x="1130" y="23911"/>
                  </a:lnTo>
                  <a:lnTo>
                    <a:pt x="1034" y="23594"/>
                  </a:lnTo>
                  <a:lnTo>
                    <a:pt x="941" y="23254"/>
                  </a:lnTo>
                  <a:lnTo>
                    <a:pt x="853" y="22914"/>
                  </a:lnTo>
                  <a:lnTo>
                    <a:pt x="770" y="22563"/>
                  </a:lnTo>
                  <a:lnTo>
                    <a:pt x="691" y="22199"/>
                  </a:lnTo>
                  <a:lnTo>
                    <a:pt x="616" y="21836"/>
                  </a:lnTo>
                  <a:lnTo>
                    <a:pt x="546" y="21461"/>
                  </a:lnTo>
                  <a:lnTo>
                    <a:pt x="480" y="21074"/>
                  </a:lnTo>
                  <a:lnTo>
                    <a:pt x="414" y="20687"/>
                  </a:lnTo>
                  <a:lnTo>
                    <a:pt x="356" y="20289"/>
                  </a:lnTo>
                  <a:lnTo>
                    <a:pt x="304" y="19890"/>
                  </a:lnTo>
                  <a:lnTo>
                    <a:pt x="255" y="19492"/>
                  </a:lnTo>
                  <a:lnTo>
                    <a:pt x="211" y="19082"/>
                  </a:lnTo>
                  <a:lnTo>
                    <a:pt x="172" y="18672"/>
                  </a:lnTo>
                  <a:lnTo>
                    <a:pt x="132" y="18250"/>
                  </a:lnTo>
                  <a:lnTo>
                    <a:pt x="101" y="17839"/>
                  </a:lnTo>
                  <a:lnTo>
                    <a:pt x="75" y="17417"/>
                  </a:lnTo>
                  <a:lnTo>
                    <a:pt x="53" y="16996"/>
                  </a:lnTo>
                  <a:lnTo>
                    <a:pt x="31" y="16574"/>
                  </a:lnTo>
                  <a:lnTo>
                    <a:pt x="18" y="16140"/>
                  </a:lnTo>
                  <a:lnTo>
                    <a:pt x="5" y="15718"/>
                  </a:lnTo>
                  <a:lnTo>
                    <a:pt x="0" y="15296"/>
                  </a:lnTo>
                  <a:lnTo>
                    <a:pt x="0" y="14874"/>
                  </a:lnTo>
                  <a:lnTo>
                    <a:pt x="0" y="14874"/>
                  </a:lnTo>
                  <a:lnTo>
                    <a:pt x="0" y="14487"/>
                  </a:lnTo>
                  <a:lnTo>
                    <a:pt x="0" y="14487"/>
                  </a:lnTo>
                  <a:lnTo>
                    <a:pt x="9" y="14054"/>
                  </a:lnTo>
                  <a:lnTo>
                    <a:pt x="22" y="13597"/>
                  </a:lnTo>
                  <a:lnTo>
                    <a:pt x="49" y="13140"/>
                  </a:lnTo>
                  <a:lnTo>
                    <a:pt x="79" y="12659"/>
                  </a:lnTo>
                  <a:lnTo>
                    <a:pt x="115" y="12178"/>
                  </a:lnTo>
                  <a:lnTo>
                    <a:pt x="159" y="11686"/>
                  </a:lnTo>
                  <a:lnTo>
                    <a:pt x="211" y="11194"/>
                  </a:lnTo>
                  <a:lnTo>
                    <a:pt x="269" y="10690"/>
                  </a:lnTo>
                  <a:lnTo>
                    <a:pt x="334" y="10186"/>
                  </a:lnTo>
                  <a:lnTo>
                    <a:pt x="405" y="9682"/>
                  </a:lnTo>
                  <a:lnTo>
                    <a:pt x="480" y="9166"/>
                  </a:lnTo>
                  <a:lnTo>
                    <a:pt x="559" y="8662"/>
                  </a:lnTo>
                  <a:lnTo>
                    <a:pt x="647" y="8147"/>
                  </a:lnTo>
                  <a:lnTo>
                    <a:pt x="739" y="7631"/>
                  </a:lnTo>
                  <a:lnTo>
                    <a:pt x="836" y="7127"/>
                  </a:lnTo>
                  <a:lnTo>
                    <a:pt x="937" y="6623"/>
                  </a:lnTo>
                  <a:lnTo>
                    <a:pt x="1042" y="6131"/>
                  </a:lnTo>
                  <a:lnTo>
                    <a:pt x="1157" y="5627"/>
                  </a:lnTo>
                  <a:lnTo>
                    <a:pt x="1271" y="5146"/>
                  </a:lnTo>
                  <a:lnTo>
                    <a:pt x="1390" y="4666"/>
                  </a:lnTo>
                  <a:lnTo>
                    <a:pt x="1513" y="4197"/>
                  </a:lnTo>
                  <a:lnTo>
                    <a:pt x="1636" y="3740"/>
                  </a:lnTo>
                  <a:lnTo>
                    <a:pt x="1768" y="3294"/>
                  </a:lnTo>
                  <a:lnTo>
                    <a:pt x="1900" y="2861"/>
                  </a:lnTo>
                  <a:lnTo>
                    <a:pt x="2036" y="2439"/>
                  </a:lnTo>
                  <a:lnTo>
                    <a:pt x="2172" y="2040"/>
                  </a:lnTo>
                  <a:lnTo>
                    <a:pt x="2313" y="1653"/>
                  </a:lnTo>
                  <a:lnTo>
                    <a:pt x="2458" y="1278"/>
                  </a:lnTo>
                  <a:lnTo>
                    <a:pt x="2603" y="927"/>
                  </a:lnTo>
                  <a:lnTo>
                    <a:pt x="2748" y="599"/>
                  </a:lnTo>
                  <a:lnTo>
                    <a:pt x="2898" y="282"/>
                  </a:lnTo>
                  <a:lnTo>
                    <a:pt x="3047" y="1"/>
                  </a:lnTo>
                  <a:lnTo>
                    <a:pt x="41631" y="1"/>
                  </a:lnTo>
                  <a:lnTo>
                    <a:pt x="41631" y="1"/>
                  </a:lnTo>
                  <a:lnTo>
                    <a:pt x="41856" y="188"/>
                  </a:lnTo>
                  <a:lnTo>
                    <a:pt x="42084" y="388"/>
                  </a:lnTo>
                  <a:lnTo>
                    <a:pt x="42308" y="610"/>
                  </a:lnTo>
                  <a:lnTo>
                    <a:pt x="42528" y="856"/>
                  </a:lnTo>
                  <a:lnTo>
                    <a:pt x="42748" y="1114"/>
                  </a:lnTo>
                  <a:lnTo>
                    <a:pt x="42968" y="1384"/>
                  </a:lnTo>
                  <a:lnTo>
                    <a:pt x="43183" y="1677"/>
                  </a:lnTo>
                  <a:lnTo>
                    <a:pt x="43395" y="1982"/>
                  </a:lnTo>
                  <a:lnTo>
                    <a:pt x="43601" y="2310"/>
                  </a:lnTo>
                  <a:lnTo>
                    <a:pt x="43808" y="2650"/>
                  </a:lnTo>
                  <a:lnTo>
                    <a:pt x="44010" y="3001"/>
                  </a:lnTo>
                  <a:lnTo>
                    <a:pt x="44204" y="3376"/>
                  </a:lnTo>
                  <a:lnTo>
                    <a:pt x="44397" y="3763"/>
                  </a:lnTo>
                  <a:lnTo>
                    <a:pt x="44582" y="4162"/>
                  </a:lnTo>
                  <a:lnTo>
                    <a:pt x="44762" y="4572"/>
                  </a:lnTo>
                  <a:lnTo>
                    <a:pt x="44938" y="5006"/>
                  </a:lnTo>
                  <a:lnTo>
                    <a:pt x="45105" y="5451"/>
                  </a:lnTo>
                  <a:lnTo>
                    <a:pt x="45268" y="5908"/>
                  </a:lnTo>
                  <a:lnTo>
                    <a:pt x="45426" y="6377"/>
                  </a:lnTo>
                  <a:lnTo>
                    <a:pt x="45575" y="6857"/>
                  </a:lnTo>
                  <a:lnTo>
                    <a:pt x="45716" y="7350"/>
                  </a:lnTo>
                  <a:lnTo>
                    <a:pt x="45852" y="7865"/>
                  </a:lnTo>
                  <a:lnTo>
                    <a:pt x="45976" y="8381"/>
                  </a:lnTo>
                  <a:lnTo>
                    <a:pt x="46094" y="8920"/>
                  </a:lnTo>
                  <a:lnTo>
                    <a:pt x="46204" y="9459"/>
                  </a:lnTo>
                  <a:lnTo>
                    <a:pt x="46305" y="10022"/>
                  </a:lnTo>
                  <a:lnTo>
                    <a:pt x="46398" y="10584"/>
                  </a:lnTo>
                  <a:lnTo>
                    <a:pt x="46481" y="11170"/>
                  </a:lnTo>
                  <a:lnTo>
                    <a:pt x="46516" y="11463"/>
                  </a:lnTo>
                  <a:lnTo>
                    <a:pt x="46552" y="11757"/>
                  </a:lnTo>
                  <a:lnTo>
                    <a:pt x="46587" y="12061"/>
                  </a:lnTo>
                  <a:lnTo>
                    <a:pt x="46613" y="12366"/>
                  </a:lnTo>
                  <a:lnTo>
                    <a:pt x="46640" y="12671"/>
                  </a:lnTo>
                  <a:lnTo>
                    <a:pt x="46666" y="12975"/>
                  </a:lnTo>
                  <a:lnTo>
                    <a:pt x="46688" y="13280"/>
                  </a:lnTo>
                  <a:lnTo>
                    <a:pt x="46705" y="13597"/>
                  </a:lnTo>
                  <a:lnTo>
                    <a:pt x="46705" y="13597"/>
                  </a:lnTo>
                  <a:lnTo>
                    <a:pt x="46723" y="14007"/>
                  </a:lnTo>
                  <a:lnTo>
                    <a:pt x="46736" y="14429"/>
                  </a:lnTo>
                  <a:lnTo>
                    <a:pt x="46741" y="14839"/>
                  </a:lnTo>
                  <a:lnTo>
                    <a:pt x="46745" y="15249"/>
                  </a:lnTo>
                  <a:lnTo>
                    <a:pt x="46745" y="15249"/>
                  </a:lnTo>
                  <a:lnTo>
                    <a:pt x="46741" y="15812"/>
                  </a:lnTo>
                  <a:lnTo>
                    <a:pt x="46727" y="16374"/>
                  </a:lnTo>
                  <a:lnTo>
                    <a:pt x="46705" y="16925"/>
                  </a:lnTo>
                  <a:lnTo>
                    <a:pt x="46675" y="17476"/>
                  </a:lnTo>
                  <a:lnTo>
                    <a:pt x="46640" y="18027"/>
                  </a:lnTo>
                  <a:lnTo>
                    <a:pt x="46596" y="18566"/>
                  </a:lnTo>
                  <a:lnTo>
                    <a:pt x="46543" y="19094"/>
                  </a:lnTo>
                  <a:lnTo>
                    <a:pt x="46481" y="19621"/>
                  </a:lnTo>
                  <a:lnTo>
                    <a:pt x="46411" y="20137"/>
                  </a:lnTo>
                  <a:lnTo>
                    <a:pt x="46336" y="20641"/>
                  </a:lnTo>
                  <a:lnTo>
                    <a:pt x="46253" y="21145"/>
                  </a:lnTo>
                  <a:lnTo>
                    <a:pt x="46165" y="21637"/>
                  </a:lnTo>
                  <a:lnTo>
                    <a:pt x="46063" y="22106"/>
                  </a:lnTo>
                  <a:lnTo>
                    <a:pt x="45962" y="22574"/>
                  </a:lnTo>
                  <a:lnTo>
                    <a:pt x="45852" y="23032"/>
                  </a:lnTo>
                  <a:lnTo>
                    <a:pt x="45734" y="23489"/>
                  </a:lnTo>
                  <a:lnTo>
                    <a:pt x="45611" y="23922"/>
                  </a:lnTo>
                  <a:lnTo>
                    <a:pt x="45479" y="24333"/>
                  </a:lnTo>
                  <a:lnTo>
                    <a:pt x="45342" y="24743"/>
                  </a:lnTo>
                  <a:lnTo>
                    <a:pt x="45202" y="25141"/>
                  </a:lnTo>
                  <a:lnTo>
                    <a:pt x="45052" y="25516"/>
                  </a:lnTo>
                  <a:lnTo>
                    <a:pt x="44898" y="25880"/>
                  </a:lnTo>
                  <a:lnTo>
                    <a:pt x="44736" y="26231"/>
                  </a:lnTo>
                  <a:lnTo>
                    <a:pt x="44573" y="26559"/>
                  </a:lnTo>
                  <a:lnTo>
                    <a:pt x="44401" y="26876"/>
                  </a:lnTo>
                  <a:lnTo>
                    <a:pt x="44226" y="27169"/>
                  </a:lnTo>
                  <a:lnTo>
                    <a:pt x="44045" y="27450"/>
                  </a:lnTo>
                  <a:lnTo>
                    <a:pt x="43856" y="27720"/>
                  </a:lnTo>
                  <a:lnTo>
                    <a:pt x="43667" y="27954"/>
                  </a:lnTo>
                  <a:lnTo>
                    <a:pt x="43469" y="28177"/>
                  </a:lnTo>
                  <a:lnTo>
                    <a:pt x="43271" y="28388"/>
                  </a:lnTo>
                  <a:lnTo>
                    <a:pt x="43065" y="28564"/>
                  </a:lnTo>
                  <a:lnTo>
                    <a:pt x="43065" y="28564"/>
                  </a:lnTo>
                  <a:lnTo>
                    <a:pt x="42902" y="28669"/>
                  </a:lnTo>
                  <a:lnTo>
                    <a:pt x="42739" y="28751"/>
                  </a:lnTo>
                  <a:lnTo>
                    <a:pt x="42577" y="28833"/>
                  </a:lnTo>
                  <a:lnTo>
                    <a:pt x="42414" y="28892"/>
                  </a:lnTo>
                  <a:lnTo>
                    <a:pt x="42251" y="28939"/>
                  </a:lnTo>
                  <a:lnTo>
                    <a:pt x="42089" y="28962"/>
                  </a:lnTo>
                  <a:lnTo>
                    <a:pt x="41926" y="28986"/>
                  </a:lnTo>
                  <a:lnTo>
                    <a:pt x="41763" y="28997"/>
                  </a:lnTo>
                  <a:lnTo>
                    <a:pt x="41763" y="28997"/>
                  </a:lnTo>
                  <a:lnTo>
                    <a:pt x="41583" y="28986"/>
                  </a:lnTo>
                  <a:lnTo>
                    <a:pt x="41407" y="28962"/>
                  </a:lnTo>
                  <a:lnTo>
                    <a:pt x="41227" y="28915"/>
                  </a:lnTo>
                  <a:lnTo>
                    <a:pt x="41051" y="28868"/>
                  </a:lnTo>
                  <a:lnTo>
                    <a:pt x="40875" y="28798"/>
                  </a:lnTo>
                  <a:lnTo>
                    <a:pt x="40699" y="28704"/>
                  </a:lnTo>
                  <a:lnTo>
                    <a:pt x="40528" y="28611"/>
                  </a:lnTo>
                  <a:lnTo>
                    <a:pt x="40356" y="28493"/>
                  </a:lnTo>
                  <a:lnTo>
                    <a:pt x="40185" y="28353"/>
                  </a:lnTo>
                  <a:lnTo>
                    <a:pt x="40018" y="28212"/>
                  </a:lnTo>
                  <a:lnTo>
                    <a:pt x="39851" y="28048"/>
                  </a:lnTo>
                  <a:lnTo>
                    <a:pt x="39688" y="27872"/>
                  </a:lnTo>
                  <a:lnTo>
                    <a:pt x="39525" y="27685"/>
                  </a:lnTo>
                  <a:lnTo>
                    <a:pt x="39367" y="27485"/>
                  </a:lnTo>
                  <a:lnTo>
                    <a:pt x="39209" y="27263"/>
                  </a:lnTo>
                  <a:lnTo>
                    <a:pt x="39055" y="27028"/>
                  </a:lnTo>
                  <a:lnTo>
                    <a:pt x="38905" y="26794"/>
                  </a:lnTo>
                  <a:lnTo>
                    <a:pt x="38756" y="26536"/>
                  </a:lnTo>
                  <a:lnTo>
                    <a:pt x="38611" y="26255"/>
                  </a:lnTo>
                  <a:lnTo>
                    <a:pt x="38470" y="25973"/>
                  </a:lnTo>
                  <a:lnTo>
                    <a:pt x="38334" y="25680"/>
                  </a:lnTo>
                  <a:lnTo>
                    <a:pt x="38197" y="25364"/>
                  </a:lnTo>
                  <a:lnTo>
                    <a:pt x="38065" y="25047"/>
                  </a:lnTo>
                  <a:lnTo>
                    <a:pt x="37938" y="24719"/>
                  </a:lnTo>
                  <a:lnTo>
                    <a:pt x="37815" y="24368"/>
                  </a:lnTo>
                  <a:lnTo>
                    <a:pt x="37696" y="24004"/>
                  </a:lnTo>
                  <a:lnTo>
                    <a:pt x="37582" y="23641"/>
                  </a:lnTo>
                  <a:lnTo>
                    <a:pt x="37467" y="23254"/>
                  </a:lnTo>
                  <a:lnTo>
                    <a:pt x="37362" y="22867"/>
                  </a:lnTo>
                  <a:lnTo>
                    <a:pt x="37261" y="22457"/>
                  </a:lnTo>
                  <a:lnTo>
                    <a:pt x="37164" y="22047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072" y="21613"/>
                  </a:lnTo>
                  <a:lnTo>
                    <a:pt x="37322" y="22903"/>
                  </a:lnTo>
                  <a:lnTo>
                    <a:pt x="37445" y="23559"/>
                  </a:lnTo>
                  <a:lnTo>
                    <a:pt x="37568" y="24215"/>
                  </a:lnTo>
                  <a:lnTo>
                    <a:pt x="37687" y="24872"/>
                  </a:lnTo>
                  <a:lnTo>
                    <a:pt x="37801" y="25528"/>
                  </a:lnTo>
                  <a:lnTo>
                    <a:pt x="37907" y="26196"/>
                  </a:lnTo>
                  <a:lnTo>
                    <a:pt x="38013" y="26864"/>
                  </a:lnTo>
                  <a:lnTo>
                    <a:pt x="38109" y="27532"/>
                  </a:lnTo>
                  <a:lnTo>
                    <a:pt x="38202" y="28212"/>
                  </a:lnTo>
                  <a:lnTo>
                    <a:pt x="38285" y="28892"/>
                  </a:lnTo>
                  <a:lnTo>
                    <a:pt x="38364" y="29583"/>
                  </a:lnTo>
                  <a:lnTo>
                    <a:pt x="38430" y="30287"/>
                  </a:lnTo>
                  <a:lnTo>
                    <a:pt x="38487" y="30978"/>
                  </a:lnTo>
                  <a:lnTo>
                    <a:pt x="38509" y="31341"/>
                  </a:lnTo>
                  <a:lnTo>
                    <a:pt x="38531" y="31693"/>
                  </a:lnTo>
                  <a:lnTo>
                    <a:pt x="38553" y="32045"/>
                  </a:lnTo>
                  <a:lnTo>
                    <a:pt x="38571" y="32408"/>
                  </a:lnTo>
                  <a:lnTo>
                    <a:pt x="38571" y="32408"/>
                  </a:lnTo>
                  <a:lnTo>
                    <a:pt x="38584" y="32795"/>
                  </a:lnTo>
                  <a:lnTo>
                    <a:pt x="38593" y="33181"/>
                  </a:lnTo>
                  <a:lnTo>
                    <a:pt x="38597" y="33568"/>
                  </a:lnTo>
                  <a:lnTo>
                    <a:pt x="38602" y="33967"/>
                  </a:lnTo>
                  <a:lnTo>
                    <a:pt x="38602" y="33967"/>
                  </a:lnTo>
                  <a:lnTo>
                    <a:pt x="38597" y="34307"/>
                  </a:lnTo>
                  <a:lnTo>
                    <a:pt x="38593" y="34647"/>
                  </a:lnTo>
                  <a:lnTo>
                    <a:pt x="38589" y="34975"/>
                  </a:lnTo>
                  <a:lnTo>
                    <a:pt x="38575" y="35315"/>
                  </a:lnTo>
                  <a:lnTo>
                    <a:pt x="38562" y="35654"/>
                  </a:lnTo>
                  <a:lnTo>
                    <a:pt x="38545" y="35983"/>
                  </a:lnTo>
                  <a:lnTo>
                    <a:pt x="38527" y="36323"/>
                  </a:lnTo>
                  <a:lnTo>
                    <a:pt x="38501" y="36651"/>
                  </a:lnTo>
                  <a:lnTo>
                    <a:pt x="38474" y="36979"/>
                  </a:lnTo>
                  <a:lnTo>
                    <a:pt x="38448" y="37307"/>
                  </a:lnTo>
                  <a:lnTo>
                    <a:pt x="38413" y="37635"/>
                  </a:lnTo>
                  <a:lnTo>
                    <a:pt x="38378" y="37952"/>
                  </a:lnTo>
                  <a:lnTo>
                    <a:pt x="38338" y="38268"/>
                  </a:lnTo>
                  <a:lnTo>
                    <a:pt x="38298" y="38585"/>
                  </a:lnTo>
                  <a:lnTo>
                    <a:pt x="38250" y="38901"/>
                  </a:lnTo>
                  <a:lnTo>
                    <a:pt x="38202" y="39206"/>
                  </a:lnTo>
                  <a:lnTo>
                    <a:pt x="38149" y="39499"/>
                  </a:lnTo>
                  <a:lnTo>
                    <a:pt x="38096" y="39792"/>
                  </a:lnTo>
                  <a:lnTo>
                    <a:pt x="38035" y="40085"/>
                  </a:lnTo>
                  <a:lnTo>
                    <a:pt x="37973" y="40366"/>
                  </a:lnTo>
                  <a:lnTo>
                    <a:pt x="37907" y="40647"/>
                  </a:lnTo>
                  <a:lnTo>
                    <a:pt x="37841" y="40917"/>
                  </a:lnTo>
                  <a:lnTo>
                    <a:pt x="37766" y="41187"/>
                  </a:lnTo>
                  <a:lnTo>
                    <a:pt x="37692" y="41444"/>
                  </a:lnTo>
                  <a:lnTo>
                    <a:pt x="37612" y="41691"/>
                  </a:lnTo>
                  <a:lnTo>
                    <a:pt x="37533" y="41925"/>
                  </a:lnTo>
                  <a:lnTo>
                    <a:pt x="37445" y="42159"/>
                  </a:lnTo>
                  <a:lnTo>
                    <a:pt x="37357" y="42382"/>
                  </a:lnTo>
                  <a:lnTo>
                    <a:pt x="37265" y="42605"/>
                  </a:lnTo>
                  <a:lnTo>
                    <a:pt x="37168" y="42804"/>
                  </a:lnTo>
                  <a:lnTo>
                    <a:pt x="37067" y="43003"/>
                  </a:lnTo>
                  <a:lnTo>
                    <a:pt x="36966" y="43191"/>
                  </a:lnTo>
                  <a:lnTo>
                    <a:pt x="36966" y="43191"/>
                  </a:lnTo>
                  <a:lnTo>
                    <a:pt x="36883" y="43320"/>
                  </a:lnTo>
                  <a:lnTo>
                    <a:pt x="36799" y="43449"/>
                  </a:lnTo>
                  <a:lnTo>
                    <a:pt x="36715" y="43566"/>
                  </a:lnTo>
                  <a:lnTo>
                    <a:pt x="36632" y="43671"/>
                  </a:lnTo>
                  <a:lnTo>
                    <a:pt x="36544" y="43765"/>
                  </a:lnTo>
                  <a:lnTo>
                    <a:pt x="36452" y="43859"/>
                  </a:lnTo>
                  <a:lnTo>
                    <a:pt x="36364" y="43941"/>
                  </a:lnTo>
                  <a:lnTo>
                    <a:pt x="36271" y="44011"/>
                  </a:lnTo>
                  <a:lnTo>
                    <a:pt x="36179" y="44070"/>
                  </a:lnTo>
                  <a:lnTo>
                    <a:pt x="36087" y="44128"/>
                  </a:lnTo>
                  <a:lnTo>
                    <a:pt x="35990" y="44175"/>
                  </a:lnTo>
                  <a:lnTo>
                    <a:pt x="35898" y="44210"/>
                  </a:lnTo>
                  <a:lnTo>
                    <a:pt x="35801" y="44234"/>
                  </a:lnTo>
                  <a:lnTo>
                    <a:pt x="35704" y="44257"/>
                  </a:lnTo>
                  <a:lnTo>
                    <a:pt x="35612" y="44269"/>
                  </a:lnTo>
                  <a:lnTo>
                    <a:pt x="35515" y="44281"/>
                  </a:lnTo>
                  <a:lnTo>
                    <a:pt x="35515" y="44281"/>
                  </a:lnTo>
                  <a:lnTo>
                    <a:pt x="35418" y="44269"/>
                  </a:lnTo>
                  <a:lnTo>
                    <a:pt x="35322" y="44257"/>
                  </a:lnTo>
                  <a:lnTo>
                    <a:pt x="35225" y="44234"/>
                  </a:lnTo>
                  <a:lnTo>
                    <a:pt x="35128" y="44210"/>
                  </a:lnTo>
                  <a:lnTo>
                    <a:pt x="35036" y="44175"/>
                  </a:lnTo>
                  <a:lnTo>
                    <a:pt x="34939" y="44128"/>
                  </a:lnTo>
                  <a:lnTo>
                    <a:pt x="34847" y="44070"/>
                  </a:lnTo>
                  <a:lnTo>
                    <a:pt x="34754" y="44011"/>
                  </a:lnTo>
                  <a:lnTo>
                    <a:pt x="34662" y="43941"/>
                  </a:lnTo>
                  <a:lnTo>
                    <a:pt x="34570" y="43871"/>
                  </a:lnTo>
                  <a:lnTo>
                    <a:pt x="34482" y="43777"/>
                  </a:lnTo>
                  <a:lnTo>
                    <a:pt x="34394" y="43683"/>
                  </a:lnTo>
                  <a:lnTo>
                    <a:pt x="34310" y="43589"/>
                  </a:lnTo>
                  <a:lnTo>
                    <a:pt x="34222" y="43472"/>
                  </a:lnTo>
                  <a:lnTo>
                    <a:pt x="34143" y="43355"/>
                  </a:lnTo>
                  <a:lnTo>
                    <a:pt x="34064" y="43238"/>
                  </a:lnTo>
                  <a:lnTo>
                    <a:pt x="33985" y="43109"/>
                  </a:lnTo>
                  <a:lnTo>
                    <a:pt x="33910" y="42968"/>
                  </a:lnTo>
                  <a:lnTo>
                    <a:pt x="33835" y="42816"/>
                  </a:lnTo>
                  <a:lnTo>
                    <a:pt x="33765" y="42663"/>
                  </a:lnTo>
                  <a:lnTo>
                    <a:pt x="33695" y="42499"/>
                  </a:lnTo>
                  <a:lnTo>
                    <a:pt x="33633" y="42335"/>
                  </a:lnTo>
                  <a:lnTo>
                    <a:pt x="33567" y="42159"/>
                  </a:lnTo>
                  <a:lnTo>
                    <a:pt x="33510" y="41972"/>
                  </a:lnTo>
                  <a:lnTo>
                    <a:pt x="33453" y="41784"/>
                  </a:lnTo>
                  <a:lnTo>
                    <a:pt x="33400" y="41585"/>
                  </a:lnTo>
                  <a:lnTo>
                    <a:pt x="33352" y="41374"/>
                  </a:lnTo>
                  <a:lnTo>
                    <a:pt x="33308" y="41163"/>
                  </a:lnTo>
                  <a:lnTo>
                    <a:pt x="33264" y="40940"/>
                  </a:lnTo>
                  <a:lnTo>
                    <a:pt x="33229" y="40718"/>
                  </a:lnTo>
                  <a:lnTo>
                    <a:pt x="33193" y="40483"/>
                  </a:lnTo>
                  <a:lnTo>
                    <a:pt x="33163" y="40249"/>
                  </a:lnTo>
                  <a:lnTo>
                    <a:pt x="33163" y="40249"/>
                  </a:lnTo>
                  <a:lnTo>
                    <a:pt x="33097" y="41726"/>
                  </a:lnTo>
                  <a:lnTo>
                    <a:pt x="33018" y="43367"/>
                  </a:lnTo>
                  <a:lnTo>
                    <a:pt x="32828" y="47094"/>
                  </a:lnTo>
                  <a:lnTo>
                    <a:pt x="32609" y="51301"/>
                  </a:lnTo>
                  <a:lnTo>
                    <a:pt x="32362" y="55884"/>
                  </a:lnTo>
                  <a:lnTo>
                    <a:pt x="32099" y="60736"/>
                  </a:lnTo>
                  <a:lnTo>
                    <a:pt x="31817" y="65741"/>
                  </a:lnTo>
                  <a:lnTo>
                    <a:pt x="31531" y="70792"/>
                  </a:lnTo>
                  <a:lnTo>
                    <a:pt x="31250" y="75785"/>
                  </a:lnTo>
                  <a:lnTo>
                    <a:pt x="30709" y="85127"/>
                  </a:lnTo>
                  <a:lnTo>
                    <a:pt x="30256" y="92885"/>
                  </a:lnTo>
                  <a:lnTo>
                    <a:pt x="29830" y="1001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g137aa9371db_1_638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extrusionOk="0">
                  <a:moveTo>
                    <a:pt x="9467" y="0"/>
                  </a:moveTo>
                  <a:lnTo>
                    <a:pt x="9256" y="23"/>
                  </a:lnTo>
                  <a:lnTo>
                    <a:pt x="9050" y="82"/>
                  </a:lnTo>
                  <a:lnTo>
                    <a:pt x="8843" y="164"/>
                  </a:lnTo>
                  <a:lnTo>
                    <a:pt x="8641" y="258"/>
                  </a:lnTo>
                  <a:lnTo>
                    <a:pt x="8438" y="399"/>
                  </a:lnTo>
                  <a:lnTo>
                    <a:pt x="8240" y="551"/>
                  </a:lnTo>
                  <a:lnTo>
                    <a:pt x="8043" y="727"/>
                  </a:lnTo>
                  <a:lnTo>
                    <a:pt x="7849" y="938"/>
                  </a:lnTo>
                  <a:lnTo>
                    <a:pt x="7660" y="1160"/>
                  </a:lnTo>
                  <a:lnTo>
                    <a:pt x="7475" y="1418"/>
                  </a:lnTo>
                  <a:lnTo>
                    <a:pt x="7295" y="1700"/>
                  </a:lnTo>
                  <a:lnTo>
                    <a:pt x="7119" y="2004"/>
                  </a:lnTo>
                  <a:lnTo>
                    <a:pt x="6948" y="2321"/>
                  </a:lnTo>
                  <a:lnTo>
                    <a:pt x="6785" y="2672"/>
                  </a:lnTo>
                  <a:lnTo>
                    <a:pt x="6627" y="3047"/>
                  </a:lnTo>
                  <a:lnTo>
                    <a:pt x="6473" y="3434"/>
                  </a:lnTo>
                  <a:lnTo>
                    <a:pt x="6398" y="3633"/>
                  </a:lnTo>
                  <a:lnTo>
                    <a:pt x="6328" y="3844"/>
                  </a:lnTo>
                  <a:lnTo>
                    <a:pt x="6257" y="4067"/>
                  </a:lnTo>
                  <a:lnTo>
                    <a:pt x="6187" y="4290"/>
                  </a:lnTo>
                  <a:lnTo>
                    <a:pt x="6121" y="4512"/>
                  </a:lnTo>
                  <a:lnTo>
                    <a:pt x="6060" y="4747"/>
                  </a:lnTo>
                  <a:lnTo>
                    <a:pt x="5994" y="4981"/>
                  </a:lnTo>
                  <a:lnTo>
                    <a:pt x="5932" y="5227"/>
                  </a:lnTo>
                  <a:lnTo>
                    <a:pt x="5875" y="5473"/>
                  </a:lnTo>
                  <a:lnTo>
                    <a:pt x="5818" y="5720"/>
                  </a:lnTo>
                  <a:lnTo>
                    <a:pt x="5765" y="5977"/>
                  </a:lnTo>
                  <a:lnTo>
                    <a:pt x="5712" y="6247"/>
                  </a:lnTo>
                  <a:lnTo>
                    <a:pt x="5598" y="6845"/>
                  </a:lnTo>
                  <a:lnTo>
                    <a:pt x="5492" y="7443"/>
                  </a:lnTo>
                  <a:lnTo>
                    <a:pt x="5391" y="8052"/>
                  </a:lnTo>
                  <a:lnTo>
                    <a:pt x="5294" y="8673"/>
                  </a:lnTo>
                  <a:lnTo>
                    <a:pt x="5202" y="9294"/>
                  </a:lnTo>
                  <a:lnTo>
                    <a:pt x="5110" y="9927"/>
                  </a:lnTo>
                  <a:lnTo>
                    <a:pt x="5026" y="10560"/>
                  </a:lnTo>
                  <a:lnTo>
                    <a:pt x="4947" y="11193"/>
                  </a:lnTo>
                  <a:lnTo>
                    <a:pt x="4872" y="11849"/>
                  </a:lnTo>
                  <a:lnTo>
                    <a:pt x="4802" y="12494"/>
                  </a:lnTo>
                  <a:lnTo>
                    <a:pt x="4740" y="13150"/>
                  </a:lnTo>
                  <a:lnTo>
                    <a:pt x="4679" y="13818"/>
                  </a:lnTo>
                  <a:lnTo>
                    <a:pt x="4622" y="14487"/>
                  </a:lnTo>
                  <a:lnTo>
                    <a:pt x="4569" y="15155"/>
                  </a:lnTo>
                  <a:lnTo>
                    <a:pt x="4521" y="15834"/>
                  </a:lnTo>
                  <a:lnTo>
                    <a:pt x="4477" y="16514"/>
                  </a:lnTo>
                  <a:lnTo>
                    <a:pt x="4437" y="17206"/>
                  </a:lnTo>
                  <a:lnTo>
                    <a:pt x="4402" y="17897"/>
                  </a:lnTo>
                  <a:lnTo>
                    <a:pt x="4371" y="18589"/>
                  </a:lnTo>
                  <a:lnTo>
                    <a:pt x="4345" y="19292"/>
                  </a:lnTo>
                  <a:lnTo>
                    <a:pt x="4323" y="19995"/>
                  </a:lnTo>
                  <a:lnTo>
                    <a:pt x="4305" y="20710"/>
                  </a:lnTo>
                  <a:lnTo>
                    <a:pt x="4292" y="21425"/>
                  </a:lnTo>
                  <a:lnTo>
                    <a:pt x="4283" y="22140"/>
                  </a:lnTo>
                  <a:lnTo>
                    <a:pt x="4274" y="22867"/>
                  </a:lnTo>
                  <a:lnTo>
                    <a:pt x="4274" y="23593"/>
                  </a:lnTo>
                  <a:lnTo>
                    <a:pt x="4279" y="24320"/>
                  </a:lnTo>
                  <a:lnTo>
                    <a:pt x="4283" y="25047"/>
                  </a:lnTo>
                  <a:lnTo>
                    <a:pt x="4296" y="25785"/>
                  </a:lnTo>
                  <a:lnTo>
                    <a:pt x="4310" y="26523"/>
                  </a:lnTo>
                  <a:lnTo>
                    <a:pt x="4319" y="26932"/>
                  </a:lnTo>
                  <a:lnTo>
                    <a:pt x="4318" y="26922"/>
                  </a:lnTo>
                  <a:lnTo>
                    <a:pt x="4301" y="26770"/>
                  </a:lnTo>
                  <a:lnTo>
                    <a:pt x="4283" y="26629"/>
                  </a:lnTo>
                  <a:lnTo>
                    <a:pt x="4261" y="26488"/>
                  </a:lnTo>
                  <a:lnTo>
                    <a:pt x="4213" y="26219"/>
                  </a:lnTo>
                  <a:lnTo>
                    <a:pt x="4156" y="25973"/>
                  </a:lnTo>
                  <a:lnTo>
                    <a:pt x="4090" y="25726"/>
                  </a:lnTo>
                  <a:lnTo>
                    <a:pt x="4015" y="25492"/>
                  </a:lnTo>
                  <a:lnTo>
                    <a:pt x="3931" y="25281"/>
                  </a:lnTo>
                  <a:lnTo>
                    <a:pt x="3843" y="25082"/>
                  </a:lnTo>
                  <a:lnTo>
                    <a:pt x="3751" y="24894"/>
                  </a:lnTo>
                  <a:lnTo>
                    <a:pt x="3650" y="24730"/>
                  </a:lnTo>
                  <a:lnTo>
                    <a:pt x="3544" y="24578"/>
                  </a:lnTo>
                  <a:lnTo>
                    <a:pt x="3435" y="24437"/>
                  </a:lnTo>
                  <a:lnTo>
                    <a:pt x="3320" y="24308"/>
                  </a:lnTo>
                  <a:lnTo>
                    <a:pt x="3202" y="24203"/>
                  </a:lnTo>
                  <a:lnTo>
                    <a:pt x="3078" y="24121"/>
                  </a:lnTo>
                  <a:lnTo>
                    <a:pt x="2955" y="24050"/>
                  </a:lnTo>
                  <a:lnTo>
                    <a:pt x="2832" y="23992"/>
                  </a:lnTo>
                  <a:lnTo>
                    <a:pt x="2705" y="23957"/>
                  </a:lnTo>
                  <a:lnTo>
                    <a:pt x="2577" y="23945"/>
                  </a:lnTo>
                  <a:lnTo>
                    <a:pt x="2450" y="23945"/>
                  </a:lnTo>
                  <a:lnTo>
                    <a:pt x="2326" y="23968"/>
                  </a:lnTo>
                  <a:lnTo>
                    <a:pt x="2199" y="24004"/>
                  </a:lnTo>
                  <a:lnTo>
                    <a:pt x="2076" y="24062"/>
                  </a:lnTo>
                  <a:lnTo>
                    <a:pt x="1953" y="24144"/>
                  </a:lnTo>
                  <a:lnTo>
                    <a:pt x="1834" y="24250"/>
                  </a:lnTo>
                  <a:lnTo>
                    <a:pt x="1715" y="24379"/>
                  </a:lnTo>
                  <a:lnTo>
                    <a:pt x="1605" y="24519"/>
                  </a:lnTo>
                  <a:lnTo>
                    <a:pt x="1495" y="24683"/>
                  </a:lnTo>
                  <a:lnTo>
                    <a:pt x="1390" y="24871"/>
                  </a:lnTo>
                  <a:lnTo>
                    <a:pt x="1293" y="25082"/>
                  </a:lnTo>
                  <a:lnTo>
                    <a:pt x="1201" y="25293"/>
                  </a:lnTo>
                  <a:lnTo>
                    <a:pt x="1109" y="25527"/>
                  </a:lnTo>
                  <a:lnTo>
                    <a:pt x="1025" y="25762"/>
                  </a:lnTo>
                  <a:lnTo>
                    <a:pt x="946" y="26008"/>
                  </a:lnTo>
                  <a:lnTo>
                    <a:pt x="871" y="26254"/>
                  </a:lnTo>
                  <a:lnTo>
                    <a:pt x="796" y="26512"/>
                  </a:lnTo>
                  <a:lnTo>
                    <a:pt x="730" y="26781"/>
                  </a:lnTo>
                  <a:lnTo>
                    <a:pt x="664" y="27063"/>
                  </a:lnTo>
                  <a:lnTo>
                    <a:pt x="603" y="27344"/>
                  </a:lnTo>
                  <a:lnTo>
                    <a:pt x="546" y="27637"/>
                  </a:lnTo>
                  <a:lnTo>
                    <a:pt x="493" y="27930"/>
                  </a:lnTo>
                  <a:lnTo>
                    <a:pt x="445" y="28235"/>
                  </a:lnTo>
                  <a:lnTo>
                    <a:pt x="396" y="28539"/>
                  </a:lnTo>
                  <a:lnTo>
                    <a:pt x="357" y="28856"/>
                  </a:lnTo>
                  <a:lnTo>
                    <a:pt x="313" y="29172"/>
                  </a:lnTo>
                  <a:lnTo>
                    <a:pt x="277" y="29489"/>
                  </a:lnTo>
                  <a:lnTo>
                    <a:pt x="242" y="29817"/>
                  </a:lnTo>
                  <a:lnTo>
                    <a:pt x="212" y="30145"/>
                  </a:lnTo>
                  <a:lnTo>
                    <a:pt x="185" y="30473"/>
                  </a:lnTo>
                  <a:lnTo>
                    <a:pt x="132" y="31153"/>
                  </a:lnTo>
                  <a:lnTo>
                    <a:pt x="93" y="31821"/>
                  </a:lnTo>
                  <a:lnTo>
                    <a:pt x="62" y="32513"/>
                  </a:lnTo>
                  <a:lnTo>
                    <a:pt x="36" y="33192"/>
                  </a:lnTo>
                  <a:lnTo>
                    <a:pt x="18" y="33872"/>
                  </a:lnTo>
                  <a:lnTo>
                    <a:pt x="9" y="34540"/>
                  </a:lnTo>
                  <a:lnTo>
                    <a:pt x="0" y="35361"/>
                  </a:lnTo>
                  <a:lnTo>
                    <a:pt x="0" y="36193"/>
                  </a:lnTo>
                  <a:lnTo>
                    <a:pt x="0" y="37013"/>
                  </a:lnTo>
                  <a:lnTo>
                    <a:pt x="9" y="37834"/>
                  </a:lnTo>
                  <a:lnTo>
                    <a:pt x="22" y="38642"/>
                  </a:lnTo>
                  <a:lnTo>
                    <a:pt x="40" y="39463"/>
                  </a:lnTo>
                  <a:lnTo>
                    <a:pt x="66" y="40283"/>
                  </a:lnTo>
                  <a:lnTo>
                    <a:pt x="97" y="41092"/>
                  </a:lnTo>
                  <a:lnTo>
                    <a:pt x="132" y="41901"/>
                  </a:lnTo>
                  <a:lnTo>
                    <a:pt x="172" y="42721"/>
                  </a:lnTo>
                  <a:lnTo>
                    <a:pt x="216" y="43518"/>
                  </a:lnTo>
                  <a:lnTo>
                    <a:pt x="264" y="44327"/>
                  </a:lnTo>
                  <a:lnTo>
                    <a:pt x="321" y="45136"/>
                  </a:lnTo>
                  <a:lnTo>
                    <a:pt x="383" y="45933"/>
                  </a:lnTo>
                  <a:lnTo>
                    <a:pt x="449" y="46729"/>
                  </a:lnTo>
                  <a:lnTo>
                    <a:pt x="519" y="47515"/>
                  </a:lnTo>
                  <a:lnTo>
                    <a:pt x="594" y="48312"/>
                  </a:lnTo>
                  <a:lnTo>
                    <a:pt x="678" y="49097"/>
                  </a:lnTo>
                  <a:lnTo>
                    <a:pt x="766" y="49882"/>
                  </a:lnTo>
                  <a:lnTo>
                    <a:pt x="853" y="50656"/>
                  </a:lnTo>
                  <a:lnTo>
                    <a:pt x="950" y="51429"/>
                  </a:lnTo>
                  <a:lnTo>
                    <a:pt x="1056" y="52203"/>
                  </a:lnTo>
                  <a:lnTo>
                    <a:pt x="1161" y="52965"/>
                  </a:lnTo>
                  <a:lnTo>
                    <a:pt x="1271" y="53727"/>
                  </a:lnTo>
                  <a:lnTo>
                    <a:pt x="1390" y="54488"/>
                  </a:lnTo>
                  <a:lnTo>
                    <a:pt x="1509" y="55239"/>
                  </a:lnTo>
                  <a:lnTo>
                    <a:pt x="1636" y="55989"/>
                  </a:lnTo>
                  <a:lnTo>
                    <a:pt x="1768" y="56727"/>
                  </a:lnTo>
                  <a:lnTo>
                    <a:pt x="1904" y="57454"/>
                  </a:lnTo>
                  <a:lnTo>
                    <a:pt x="2045" y="58192"/>
                  </a:lnTo>
                  <a:lnTo>
                    <a:pt x="2190" y="58907"/>
                  </a:lnTo>
                  <a:lnTo>
                    <a:pt x="2344" y="59634"/>
                  </a:lnTo>
                  <a:lnTo>
                    <a:pt x="2353" y="59552"/>
                  </a:lnTo>
                  <a:lnTo>
                    <a:pt x="11960" y="59798"/>
                  </a:lnTo>
                  <a:lnTo>
                    <a:pt x="12470" y="55543"/>
                  </a:lnTo>
                  <a:lnTo>
                    <a:pt x="12721" y="53422"/>
                  </a:lnTo>
                  <a:lnTo>
                    <a:pt x="12967" y="51300"/>
                  </a:lnTo>
                  <a:lnTo>
                    <a:pt x="13209" y="49179"/>
                  </a:lnTo>
                  <a:lnTo>
                    <a:pt x="13438" y="47058"/>
                  </a:lnTo>
                  <a:lnTo>
                    <a:pt x="13552" y="46003"/>
                  </a:lnTo>
                  <a:lnTo>
                    <a:pt x="13658" y="44936"/>
                  </a:lnTo>
                  <a:lnTo>
                    <a:pt x="13768" y="43881"/>
                  </a:lnTo>
                  <a:lnTo>
                    <a:pt x="13869" y="42815"/>
                  </a:lnTo>
                  <a:lnTo>
                    <a:pt x="13970" y="41748"/>
                  </a:lnTo>
                  <a:lnTo>
                    <a:pt x="14067" y="40682"/>
                  </a:lnTo>
                  <a:lnTo>
                    <a:pt x="14159" y="39615"/>
                  </a:lnTo>
                  <a:lnTo>
                    <a:pt x="14251" y="38537"/>
                  </a:lnTo>
                  <a:lnTo>
                    <a:pt x="14335" y="37459"/>
                  </a:lnTo>
                  <a:lnTo>
                    <a:pt x="14418" y="36392"/>
                  </a:lnTo>
                  <a:lnTo>
                    <a:pt x="14493" y="35302"/>
                  </a:lnTo>
                  <a:lnTo>
                    <a:pt x="14568" y="34224"/>
                  </a:lnTo>
                  <a:lnTo>
                    <a:pt x="14634" y="33134"/>
                  </a:lnTo>
                  <a:lnTo>
                    <a:pt x="14700" y="32044"/>
                  </a:lnTo>
                  <a:lnTo>
                    <a:pt x="14757" y="30954"/>
                  </a:lnTo>
                  <a:lnTo>
                    <a:pt x="14810" y="29864"/>
                  </a:lnTo>
                  <a:lnTo>
                    <a:pt x="14858" y="28762"/>
                  </a:lnTo>
                  <a:lnTo>
                    <a:pt x="14898" y="27649"/>
                  </a:lnTo>
                  <a:lnTo>
                    <a:pt x="14933" y="26535"/>
                  </a:lnTo>
                  <a:lnTo>
                    <a:pt x="14964" y="25422"/>
                  </a:lnTo>
                  <a:lnTo>
                    <a:pt x="14972" y="24812"/>
                  </a:lnTo>
                  <a:lnTo>
                    <a:pt x="14981" y="24191"/>
                  </a:lnTo>
                  <a:lnTo>
                    <a:pt x="14981" y="23582"/>
                  </a:lnTo>
                  <a:lnTo>
                    <a:pt x="14981" y="22972"/>
                  </a:lnTo>
                  <a:lnTo>
                    <a:pt x="14977" y="22351"/>
                  </a:lnTo>
                  <a:lnTo>
                    <a:pt x="14968" y="21741"/>
                  </a:lnTo>
                  <a:lnTo>
                    <a:pt x="14955" y="21132"/>
                  </a:lnTo>
                  <a:lnTo>
                    <a:pt x="14937" y="20523"/>
                  </a:lnTo>
                  <a:lnTo>
                    <a:pt x="14915" y="19913"/>
                  </a:lnTo>
                  <a:lnTo>
                    <a:pt x="14893" y="19304"/>
                  </a:lnTo>
                  <a:lnTo>
                    <a:pt x="14867" y="18694"/>
                  </a:lnTo>
                  <a:lnTo>
                    <a:pt x="14832" y="18096"/>
                  </a:lnTo>
                  <a:lnTo>
                    <a:pt x="14796" y="17487"/>
                  </a:lnTo>
                  <a:lnTo>
                    <a:pt x="14761" y="16889"/>
                  </a:lnTo>
                  <a:lnTo>
                    <a:pt x="14717" y="16291"/>
                  </a:lnTo>
                  <a:lnTo>
                    <a:pt x="14669" y="15694"/>
                  </a:lnTo>
                  <a:lnTo>
                    <a:pt x="14621" y="15096"/>
                  </a:lnTo>
                  <a:lnTo>
                    <a:pt x="14568" y="14498"/>
                  </a:lnTo>
                  <a:lnTo>
                    <a:pt x="14511" y="13912"/>
                  </a:lnTo>
                  <a:lnTo>
                    <a:pt x="14449" y="13314"/>
                  </a:lnTo>
                  <a:lnTo>
                    <a:pt x="14383" y="12728"/>
                  </a:lnTo>
                  <a:lnTo>
                    <a:pt x="14317" y="12142"/>
                  </a:lnTo>
                  <a:lnTo>
                    <a:pt x="14247" y="11568"/>
                  </a:lnTo>
                  <a:lnTo>
                    <a:pt x="14172" y="10994"/>
                  </a:lnTo>
                  <a:lnTo>
                    <a:pt x="14093" y="10420"/>
                  </a:lnTo>
                  <a:lnTo>
                    <a:pt x="14009" y="9845"/>
                  </a:lnTo>
                  <a:lnTo>
                    <a:pt x="13926" y="9271"/>
                  </a:lnTo>
                  <a:lnTo>
                    <a:pt x="13834" y="8708"/>
                  </a:lnTo>
                  <a:lnTo>
                    <a:pt x="13741" y="8146"/>
                  </a:lnTo>
                  <a:lnTo>
                    <a:pt x="13644" y="7595"/>
                  </a:lnTo>
                  <a:lnTo>
                    <a:pt x="13543" y="7032"/>
                  </a:lnTo>
                  <a:lnTo>
                    <a:pt x="13442" y="6481"/>
                  </a:lnTo>
                  <a:lnTo>
                    <a:pt x="13363" y="6071"/>
                  </a:lnTo>
                  <a:lnTo>
                    <a:pt x="13275" y="5673"/>
                  </a:lnTo>
                  <a:lnTo>
                    <a:pt x="13183" y="5274"/>
                  </a:lnTo>
                  <a:lnTo>
                    <a:pt x="13086" y="4887"/>
                  </a:lnTo>
                  <a:lnTo>
                    <a:pt x="12985" y="4524"/>
                  </a:lnTo>
                  <a:lnTo>
                    <a:pt x="12879" y="4161"/>
                  </a:lnTo>
                  <a:lnTo>
                    <a:pt x="12765" y="3809"/>
                  </a:lnTo>
                  <a:lnTo>
                    <a:pt x="12646" y="3481"/>
                  </a:lnTo>
                  <a:lnTo>
                    <a:pt x="12523" y="3153"/>
                  </a:lnTo>
                  <a:lnTo>
                    <a:pt x="12396" y="2848"/>
                  </a:lnTo>
                  <a:lnTo>
                    <a:pt x="12264" y="2543"/>
                  </a:lnTo>
                  <a:lnTo>
                    <a:pt x="12127" y="2262"/>
                  </a:lnTo>
                  <a:lnTo>
                    <a:pt x="11987" y="2004"/>
                  </a:lnTo>
                  <a:lnTo>
                    <a:pt x="11842" y="1746"/>
                  </a:lnTo>
                  <a:lnTo>
                    <a:pt x="11692" y="1512"/>
                  </a:lnTo>
                  <a:lnTo>
                    <a:pt x="11538" y="1289"/>
                  </a:lnTo>
                  <a:lnTo>
                    <a:pt x="11437" y="1149"/>
                  </a:lnTo>
                  <a:lnTo>
                    <a:pt x="11336" y="1031"/>
                  </a:lnTo>
                  <a:lnTo>
                    <a:pt x="11235" y="914"/>
                  </a:lnTo>
                  <a:lnTo>
                    <a:pt x="11134" y="797"/>
                  </a:lnTo>
                  <a:lnTo>
                    <a:pt x="11033" y="692"/>
                  </a:lnTo>
                  <a:lnTo>
                    <a:pt x="10927" y="598"/>
                  </a:lnTo>
                  <a:lnTo>
                    <a:pt x="10826" y="516"/>
                  </a:lnTo>
                  <a:lnTo>
                    <a:pt x="10720" y="434"/>
                  </a:lnTo>
                  <a:lnTo>
                    <a:pt x="10619" y="352"/>
                  </a:lnTo>
                  <a:lnTo>
                    <a:pt x="10514" y="293"/>
                  </a:lnTo>
                  <a:lnTo>
                    <a:pt x="10408" y="223"/>
                  </a:lnTo>
                  <a:lnTo>
                    <a:pt x="10303" y="176"/>
                  </a:lnTo>
                  <a:lnTo>
                    <a:pt x="10096" y="94"/>
                  </a:lnTo>
                  <a:lnTo>
                    <a:pt x="9885" y="35"/>
                  </a:lnTo>
                  <a:lnTo>
                    <a:pt x="96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g137aa9371db_1_638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fill="none" extrusionOk="0">
                  <a:moveTo>
                    <a:pt x="2344" y="59634"/>
                  </a:moveTo>
                  <a:lnTo>
                    <a:pt x="2344" y="59634"/>
                  </a:lnTo>
                  <a:lnTo>
                    <a:pt x="2190" y="58907"/>
                  </a:lnTo>
                  <a:lnTo>
                    <a:pt x="2045" y="58192"/>
                  </a:lnTo>
                  <a:lnTo>
                    <a:pt x="1904" y="57454"/>
                  </a:lnTo>
                  <a:lnTo>
                    <a:pt x="1768" y="56727"/>
                  </a:lnTo>
                  <a:lnTo>
                    <a:pt x="1636" y="55989"/>
                  </a:lnTo>
                  <a:lnTo>
                    <a:pt x="1509" y="55239"/>
                  </a:lnTo>
                  <a:lnTo>
                    <a:pt x="1390" y="54488"/>
                  </a:lnTo>
                  <a:lnTo>
                    <a:pt x="1271" y="53727"/>
                  </a:lnTo>
                  <a:lnTo>
                    <a:pt x="1161" y="52965"/>
                  </a:lnTo>
                  <a:lnTo>
                    <a:pt x="1056" y="52203"/>
                  </a:lnTo>
                  <a:lnTo>
                    <a:pt x="950" y="51429"/>
                  </a:lnTo>
                  <a:lnTo>
                    <a:pt x="853" y="50656"/>
                  </a:lnTo>
                  <a:lnTo>
                    <a:pt x="766" y="49882"/>
                  </a:lnTo>
                  <a:lnTo>
                    <a:pt x="678" y="49097"/>
                  </a:lnTo>
                  <a:lnTo>
                    <a:pt x="594" y="48312"/>
                  </a:lnTo>
                  <a:lnTo>
                    <a:pt x="519" y="47515"/>
                  </a:lnTo>
                  <a:lnTo>
                    <a:pt x="449" y="46729"/>
                  </a:lnTo>
                  <a:lnTo>
                    <a:pt x="383" y="45933"/>
                  </a:lnTo>
                  <a:lnTo>
                    <a:pt x="321" y="45136"/>
                  </a:lnTo>
                  <a:lnTo>
                    <a:pt x="264" y="44327"/>
                  </a:lnTo>
                  <a:lnTo>
                    <a:pt x="216" y="43518"/>
                  </a:lnTo>
                  <a:lnTo>
                    <a:pt x="172" y="42721"/>
                  </a:lnTo>
                  <a:lnTo>
                    <a:pt x="132" y="41901"/>
                  </a:lnTo>
                  <a:lnTo>
                    <a:pt x="97" y="41092"/>
                  </a:lnTo>
                  <a:lnTo>
                    <a:pt x="66" y="40283"/>
                  </a:lnTo>
                  <a:lnTo>
                    <a:pt x="40" y="39463"/>
                  </a:lnTo>
                  <a:lnTo>
                    <a:pt x="22" y="38642"/>
                  </a:lnTo>
                  <a:lnTo>
                    <a:pt x="9" y="37834"/>
                  </a:lnTo>
                  <a:lnTo>
                    <a:pt x="0" y="37013"/>
                  </a:lnTo>
                  <a:lnTo>
                    <a:pt x="0" y="36193"/>
                  </a:lnTo>
                  <a:lnTo>
                    <a:pt x="0" y="35361"/>
                  </a:lnTo>
                  <a:lnTo>
                    <a:pt x="9" y="34540"/>
                  </a:lnTo>
                  <a:lnTo>
                    <a:pt x="9" y="34540"/>
                  </a:lnTo>
                  <a:lnTo>
                    <a:pt x="18" y="33872"/>
                  </a:lnTo>
                  <a:lnTo>
                    <a:pt x="36" y="33192"/>
                  </a:lnTo>
                  <a:lnTo>
                    <a:pt x="62" y="32513"/>
                  </a:lnTo>
                  <a:lnTo>
                    <a:pt x="93" y="31821"/>
                  </a:lnTo>
                  <a:lnTo>
                    <a:pt x="132" y="31153"/>
                  </a:lnTo>
                  <a:lnTo>
                    <a:pt x="185" y="30473"/>
                  </a:lnTo>
                  <a:lnTo>
                    <a:pt x="212" y="30145"/>
                  </a:lnTo>
                  <a:lnTo>
                    <a:pt x="242" y="29817"/>
                  </a:lnTo>
                  <a:lnTo>
                    <a:pt x="277" y="29489"/>
                  </a:lnTo>
                  <a:lnTo>
                    <a:pt x="313" y="29172"/>
                  </a:lnTo>
                  <a:lnTo>
                    <a:pt x="357" y="28856"/>
                  </a:lnTo>
                  <a:lnTo>
                    <a:pt x="396" y="28539"/>
                  </a:lnTo>
                  <a:lnTo>
                    <a:pt x="445" y="28235"/>
                  </a:lnTo>
                  <a:lnTo>
                    <a:pt x="493" y="27930"/>
                  </a:lnTo>
                  <a:lnTo>
                    <a:pt x="546" y="27637"/>
                  </a:lnTo>
                  <a:lnTo>
                    <a:pt x="603" y="27344"/>
                  </a:lnTo>
                  <a:lnTo>
                    <a:pt x="664" y="27063"/>
                  </a:lnTo>
                  <a:lnTo>
                    <a:pt x="730" y="26781"/>
                  </a:lnTo>
                  <a:lnTo>
                    <a:pt x="796" y="26512"/>
                  </a:lnTo>
                  <a:lnTo>
                    <a:pt x="871" y="26254"/>
                  </a:lnTo>
                  <a:lnTo>
                    <a:pt x="946" y="26008"/>
                  </a:lnTo>
                  <a:lnTo>
                    <a:pt x="1025" y="25762"/>
                  </a:lnTo>
                  <a:lnTo>
                    <a:pt x="1109" y="25527"/>
                  </a:lnTo>
                  <a:lnTo>
                    <a:pt x="1201" y="25293"/>
                  </a:lnTo>
                  <a:lnTo>
                    <a:pt x="1293" y="25082"/>
                  </a:lnTo>
                  <a:lnTo>
                    <a:pt x="1390" y="24871"/>
                  </a:lnTo>
                  <a:lnTo>
                    <a:pt x="1390" y="24871"/>
                  </a:lnTo>
                  <a:lnTo>
                    <a:pt x="1495" y="24683"/>
                  </a:lnTo>
                  <a:lnTo>
                    <a:pt x="1605" y="24519"/>
                  </a:lnTo>
                  <a:lnTo>
                    <a:pt x="1715" y="24379"/>
                  </a:lnTo>
                  <a:lnTo>
                    <a:pt x="1834" y="24250"/>
                  </a:lnTo>
                  <a:lnTo>
                    <a:pt x="1953" y="24144"/>
                  </a:lnTo>
                  <a:lnTo>
                    <a:pt x="2076" y="24062"/>
                  </a:lnTo>
                  <a:lnTo>
                    <a:pt x="2199" y="24004"/>
                  </a:lnTo>
                  <a:lnTo>
                    <a:pt x="2326" y="23968"/>
                  </a:lnTo>
                  <a:lnTo>
                    <a:pt x="2450" y="23945"/>
                  </a:lnTo>
                  <a:lnTo>
                    <a:pt x="2577" y="23945"/>
                  </a:lnTo>
                  <a:lnTo>
                    <a:pt x="2705" y="23957"/>
                  </a:lnTo>
                  <a:lnTo>
                    <a:pt x="2832" y="23992"/>
                  </a:lnTo>
                  <a:lnTo>
                    <a:pt x="2955" y="24050"/>
                  </a:lnTo>
                  <a:lnTo>
                    <a:pt x="3078" y="24121"/>
                  </a:lnTo>
                  <a:lnTo>
                    <a:pt x="3202" y="24203"/>
                  </a:lnTo>
                  <a:lnTo>
                    <a:pt x="3320" y="24308"/>
                  </a:lnTo>
                  <a:lnTo>
                    <a:pt x="3435" y="24437"/>
                  </a:lnTo>
                  <a:lnTo>
                    <a:pt x="3544" y="24578"/>
                  </a:lnTo>
                  <a:lnTo>
                    <a:pt x="3650" y="24730"/>
                  </a:lnTo>
                  <a:lnTo>
                    <a:pt x="3751" y="24894"/>
                  </a:lnTo>
                  <a:lnTo>
                    <a:pt x="3843" y="25082"/>
                  </a:lnTo>
                  <a:lnTo>
                    <a:pt x="3931" y="25281"/>
                  </a:lnTo>
                  <a:lnTo>
                    <a:pt x="4015" y="25492"/>
                  </a:lnTo>
                  <a:lnTo>
                    <a:pt x="4090" y="25726"/>
                  </a:lnTo>
                  <a:lnTo>
                    <a:pt x="4156" y="25973"/>
                  </a:lnTo>
                  <a:lnTo>
                    <a:pt x="4213" y="26219"/>
                  </a:lnTo>
                  <a:lnTo>
                    <a:pt x="4261" y="26488"/>
                  </a:lnTo>
                  <a:lnTo>
                    <a:pt x="4283" y="26629"/>
                  </a:lnTo>
                  <a:lnTo>
                    <a:pt x="4301" y="26770"/>
                  </a:lnTo>
                  <a:lnTo>
                    <a:pt x="4318" y="26922"/>
                  </a:lnTo>
                  <a:lnTo>
                    <a:pt x="4332" y="27063"/>
                  </a:lnTo>
                  <a:lnTo>
                    <a:pt x="4340" y="27215"/>
                  </a:lnTo>
                  <a:lnTo>
                    <a:pt x="4349" y="27367"/>
                  </a:lnTo>
                  <a:lnTo>
                    <a:pt x="4354" y="27531"/>
                  </a:lnTo>
                  <a:lnTo>
                    <a:pt x="4358" y="27684"/>
                  </a:lnTo>
                  <a:lnTo>
                    <a:pt x="4354" y="27848"/>
                  </a:lnTo>
                  <a:lnTo>
                    <a:pt x="4354" y="28012"/>
                  </a:lnTo>
                  <a:lnTo>
                    <a:pt x="4354" y="28012"/>
                  </a:lnTo>
                  <a:lnTo>
                    <a:pt x="4327" y="27262"/>
                  </a:lnTo>
                  <a:lnTo>
                    <a:pt x="4310" y="26523"/>
                  </a:lnTo>
                  <a:lnTo>
                    <a:pt x="4296" y="25785"/>
                  </a:lnTo>
                  <a:lnTo>
                    <a:pt x="4283" y="25047"/>
                  </a:lnTo>
                  <a:lnTo>
                    <a:pt x="4279" y="24320"/>
                  </a:lnTo>
                  <a:lnTo>
                    <a:pt x="4274" y="23593"/>
                  </a:lnTo>
                  <a:lnTo>
                    <a:pt x="4274" y="22867"/>
                  </a:lnTo>
                  <a:lnTo>
                    <a:pt x="4283" y="22140"/>
                  </a:lnTo>
                  <a:lnTo>
                    <a:pt x="4292" y="21425"/>
                  </a:lnTo>
                  <a:lnTo>
                    <a:pt x="4305" y="20710"/>
                  </a:lnTo>
                  <a:lnTo>
                    <a:pt x="4323" y="19995"/>
                  </a:lnTo>
                  <a:lnTo>
                    <a:pt x="4345" y="19292"/>
                  </a:lnTo>
                  <a:lnTo>
                    <a:pt x="4371" y="18589"/>
                  </a:lnTo>
                  <a:lnTo>
                    <a:pt x="4402" y="17897"/>
                  </a:lnTo>
                  <a:lnTo>
                    <a:pt x="4437" y="17206"/>
                  </a:lnTo>
                  <a:lnTo>
                    <a:pt x="4477" y="16514"/>
                  </a:lnTo>
                  <a:lnTo>
                    <a:pt x="4521" y="15834"/>
                  </a:lnTo>
                  <a:lnTo>
                    <a:pt x="4569" y="15155"/>
                  </a:lnTo>
                  <a:lnTo>
                    <a:pt x="4622" y="14487"/>
                  </a:lnTo>
                  <a:lnTo>
                    <a:pt x="4679" y="13818"/>
                  </a:lnTo>
                  <a:lnTo>
                    <a:pt x="4740" y="13150"/>
                  </a:lnTo>
                  <a:lnTo>
                    <a:pt x="4802" y="12494"/>
                  </a:lnTo>
                  <a:lnTo>
                    <a:pt x="4872" y="11849"/>
                  </a:lnTo>
                  <a:lnTo>
                    <a:pt x="4947" y="11193"/>
                  </a:lnTo>
                  <a:lnTo>
                    <a:pt x="5026" y="10560"/>
                  </a:lnTo>
                  <a:lnTo>
                    <a:pt x="5110" y="9927"/>
                  </a:lnTo>
                  <a:lnTo>
                    <a:pt x="5202" y="9294"/>
                  </a:lnTo>
                  <a:lnTo>
                    <a:pt x="5294" y="8673"/>
                  </a:lnTo>
                  <a:lnTo>
                    <a:pt x="5391" y="8052"/>
                  </a:lnTo>
                  <a:lnTo>
                    <a:pt x="5492" y="7443"/>
                  </a:lnTo>
                  <a:lnTo>
                    <a:pt x="5598" y="6845"/>
                  </a:lnTo>
                  <a:lnTo>
                    <a:pt x="5712" y="6247"/>
                  </a:lnTo>
                  <a:lnTo>
                    <a:pt x="5712" y="6247"/>
                  </a:lnTo>
                  <a:lnTo>
                    <a:pt x="5765" y="5977"/>
                  </a:lnTo>
                  <a:lnTo>
                    <a:pt x="5818" y="5720"/>
                  </a:lnTo>
                  <a:lnTo>
                    <a:pt x="5875" y="5473"/>
                  </a:lnTo>
                  <a:lnTo>
                    <a:pt x="5932" y="5227"/>
                  </a:lnTo>
                  <a:lnTo>
                    <a:pt x="5994" y="4981"/>
                  </a:lnTo>
                  <a:lnTo>
                    <a:pt x="6060" y="4747"/>
                  </a:lnTo>
                  <a:lnTo>
                    <a:pt x="6121" y="4512"/>
                  </a:lnTo>
                  <a:lnTo>
                    <a:pt x="6187" y="4290"/>
                  </a:lnTo>
                  <a:lnTo>
                    <a:pt x="6257" y="4067"/>
                  </a:lnTo>
                  <a:lnTo>
                    <a:pt x="6328" y="3844"/>
                  </a:lnTo>
                  <a:lnTo>
                    <a:pt x="6398" y="3633"/>
                  </a:lnTo>
                  <a:lnTo>
                    <a:pt x="6473" y="3434"/>
                  </a:lnTo>
                  <a:lnTo>
                    <a:pt x="6627" y="3047"/>
                  </a:lnTo>
                  <a:lnTo>
                    <a:pt x="6785" y="2672"/>
                  </a:lnTo>
                  <a:lnTo>
                    <a:pt x="6948" y="2321"/>
                  </a:lnTo>
                  <a:lnTo>
                    <a:pt x="7119" y="2004"/>
                  </a:lnTo>
                  <a:lnTo>
                    <a:pt x="7295" y="1700"/>
                  </a:lnTo>
                  <a:lnTo>
                    <a:pt x="7475" y="1418"/>
                  </a:lnTo>
                  <a:lnTo>
                    <a:pt x="7660" y="1160"/>
                  </a:lnTo>
                  <a:lnTo>
                    <a:pt x="7849" y="938"/>
                  </a:lnTo>
                  <a:lnTo>
                    <a:pt x="8043" y="727"/>
                  </a:lnTo>
                  <a:lnTo>
                    <a:pt x="8240" y="551"/>
                  </a:lnTo>
                  <a:lnTo>
                    <a:pt x="8438" y="399"/>
                  </a:lnTo>
                  <a:lnTo>
                    <a:pt x="8641" y="258"/>
                  </a:lnTo>
                  <a:lnTo>
                    <a:pt x="8843" y="164"/>
                  </a:lnTo>
                  <a:lnTo>
                    <a:pt x="9050" y="82"/>
                  </a:lnTo>
                  <a:lnTo>
                    <a:pt x="9256" y="23"/>
                  </a:lnTo>
                  <a:lnTo>
                    <a:pt x="9467" y="0"/>
                  </a:lnTo>
                  <a:lnTo>
                    <a:pt x="9674" y="0"/>
                  </a:lnTo>
                  <a:lnTo>
                    <a:pt x="9885" y="35"/>
                  </a:lnTo>
                  <a:lnTo>
                    <a:pt x="10096" y="94"/>
                  </a:lnTo>
                  <a:lnTo>
                    <a:pt x="10303" y="176"/>
                  </a:lnTo>
                  <a:lnTo>
                    <a:pt x="10408" y="223"/>
                  </a:lnTo>
                  <a:lnTo>
                    <a:pt x="10514" y="293"/>
                  </a:lnTo>
                  <a:lnTo>
                    <a:pt x="10619" y="352"/>
                  </a:lnTo>
                  <a:lnTo>
                    <a:pt x="10720" y="434"/>
                  </a:lnTo>
                  <a:lnTo>
                    <a:pt x="10826" y="516"/>
                  </a:lnTo>
                  <a:lnTo>
                    <a:pt x="10927" y="598"/>
                  </a:lnTo>
                  <a:lnTo>
                    <a:pt x="11033" y="692"/>
                  </a:lnTo>
                  <a:lnTo>
                    <a:pt x="11134" y="797"/>
                  </a:lnTo>
                  <a:lnTo>
                    <a:pt x="11235" y="914"/>
                  </a:lnTo>
                  <a:lnTo>
                    <a:pt x="11336" y="1031"/>
                  </a:lnTo>
                  <a:lnTo>
                    <a:pt x="11437" y="1149"/>
                  </a:lnTo>
                  <a:lnTo>
                    <a:pt x="11538" y="1289"/>
                  </a:lnTo>
                  <a:lnTo>
                    <a:pt x="11538" y="1289"/>
                  </a:lnTo>
                  <a:lnTo>
                    <a:pt x="11692" y="1512"/>
                  </a:lnTo>
                  <a:lnTo>
                    <a:pt x="11842" y="1746"/>
                  </a:lnTo>
                  <a:lnTo>
                    <a:pt x="11987" y="2004"/>
                  </a:lnTo>
                  <a:lnTo>
                    <a:pt x="12127" y="2262"/>
                  </a:lnTo>
                  <a:lnTo>
                    <a:pt x="12264" y="2543"/>
                  </a:lnTo>
                  <a:lnTo>
                    <a:pt x="12396" y="2848"/>
                  </a:lnTo>
                  <a:lnTo>
                    <a:pt x="12523" y="3153"/>
                  </a:lnTo>
                  <a:lnTo>
                    <a:pt x="12646" y="3481"/>
                  </a:lnTo>
                  <a:lnTo>
                    <a:pt x="12765" y="3809"/>
                  </a:lnTo>
                  <a:lnTo>
                    <a:pt x="12879" y="4161"/>
                  </a:lnTo>
                  <a:lnTo>
                    <a:pt x="12985" y="4524"/>
                  </a:lnTo>
                  <a:lnTo>
                    <a:pt x="13086" y="4887"/>
                  </a:lnTo>
                  <a:lnTo>
                    <a:pt x="13183" y="5274"/>
                  </a:lnTo>
                  <a:lnTo>
                    <a:pt x="13275" y="5673"/>
                  </a:lnTo>
                  <a:lnTo>
                    <a:pt x="13363" y="6071"/>
                  </a:lnTo>
                  <a:lnTo>
                    <a:pt x="13442" y="6481"/>
                  </a:lnTo>
                  <a:lnTo>
                    <a:pt x="13442" y="6481"/>
                  </a:lnTo>
                  <a:lnTo>
                    <a:pt x="13543" y="7032"/>
                  </a:lnTo>
                  <a:lnTo>
                    <a:pt x="13644" y="7595"/>
                  </a:lnTo>
                  <a:lnTo>
                    <a:pt x="13741" y="8146"/>
                  </a:lnTo>
                  <a:lnTo>
                    <a:pt x="13834" y="8708"/>
                  </a:lnTo>
                  <a:lnTo>
                    <a:pt x="13926" y="9271"/>
                  </a:lnTo>
                  <a:lnTo>
                    <a:pt x="14009" y="9845"/>
                  </a:lnTo>
                  <a:lnTo>
                    <a:pt x="14093" y="10420"/>
                  </a:lnTo>
                  <a:lnTo>
                    <a:pt x="14172" y="10994"/>
                  </a:lnTo>
                  <a:lnTo>
                    <a:pt x="14247" y="11568"/>
                  </a:lnTo>
                  <a:lnTo>
                    <a:pt x="14317" y="12142"/>
                  </a:lnTo>
                  <a:lnTo>
                    <a:pt x="14383" y="12728"/>
                  </a:lnTo>
                  <a:lnTo>
                    <a:pt x="14449" y="13314"/>
                  </a:lnTo>
                  <a:lnTo>
                    <a:pt x="14511" y="13912"/>
                  </a:lnTo>
                  <a:lnTo>
                    <a:pt x="14568" y="14498"/>
                  </a:lnTo>
                  <a:lnTo>
                    <a:pt x="14621" y="15096"/>
                  </a:lnTo>
                  <a:lnTo>
                    <a:pt x="14669" y="15694"/>
                  </a:lnTo>
                  <a:lnTo>
                    <a:pt x="14717" y="16291"/>
                  </a:lnTo>
                  <a:lnTo>
                    <a:pt x="14761" y="16889"/>
                  </a:lnTo>
                  <a:lnTo>
                    <a:pt x="14796" y="17487"/>
                  </a:lnTo>
                  <a:lnTo>
                    <a:pt x="14832" y="18096"/>
                  </a:lnTo>
                  <a:lnTo>
                    <a:pt x="14867" y="18694"/>
                  </a:lnTo>
                  <a:lnTo>
                    <a:pt x="14893" y="19304"/>
                  </a:lnTo>
                  <a:lnTo>
                    <a:pt x="14915" y="19913"/>
                  </a:lnTo>
                  <a:lnTo>
                    <a:pt x="14937" y="20523"/>
                  </a:lnTo>
                  <a:lnTo>
                    <a:pt x="14955" y="21132"/>
                  </a:lnTo>
                  <a:lnTo>
                    <a:pt x="14968" y="21741"/>
                  </a:lnTo>
                  <a:lnTo>
                    <a:pt x="14977" y="22351"/>
                  </a:lnTo>
                  <a:lnTo>
                    <a:pt x="14981" y="22972"/>
                  </a:lnTo>
                  <a:lnTo>
                    <a:pt x="14981" y="23582"/>
                  </a:lnTo>
                  <a:lnTo>
                    <a:pt x="14981" y="24191"/>
                  </a:lnTo>
                  <a:lnTo>
                    <a:pt x="14972" y="24812"/>
                  </a:lnTo>
                  <a:lnTo>
                    <a:pt x="14964" y="25422"/>
                  </a:lnTo>
                  <a:lnTo>
                    <a:pt x="14964" y="25422"/>
                  </a:lnTo>
                  <a:lnTo>
                    <a:pt x="14933" y="26535"/>
                  </a:lnTo>
                  <a:lnTo>
                    <a:pt x="14898" y="27649"/>
                  </a:lnTo>
                  <a:lnTo>
                    <a:pt x="14858" y="28762"/>
                  </a:lnTo>
                  <a:lnTo>
                    <a:pt x="14810" y="29864"/>
                  </a:lnTo>
                  <a:lnTo>
                    <a:pt x="14757" y="30954"/>
                  </a:lnTo>
                  <a:lnTo>
                    <a:pt x="14700" y="32044"/>
                  </a:lnTo>
                  <a:lnTo>
                    <a:pt x="14634" y="33134"/>
                  </a:lnTo>
                  <a:lnTo>
                    <a:pt x="14568" y="34224"/>
                  </a:lnTo>
                  <a:lnTo>
                    <a:pt x="14493" y="35302"/>
                  </a:lnTo>
                  <a:lnTo>
                    <a:pt x="14418" y="36392"/>
                  </a:lnTo>
                  <a:lnTo>
                    <a:pt x="14335" y="37459"/>
                  </a:lnTo>
                  <a:lnTo>
                    <a:pt x="14251" y="38537"/>
                  </a:lnTo>
                  <a:lnTo>
                    <a:pt x="14159" y="39615"/>
                  </a:lnTo>
                  <a:lnTo>
                    <a:pt x="14067" y="40682"/>
                  </a:lnTo>
                  <a:lnTo>
                    <a:pt x="13970" y="41748"/>
                  </a:lnTo>
                  <a:lnTo>
                    <a:pt x="13869" y="42815"/>
                  </a:lnTo>
                  <a:lnTo>
                    <a:pt x="13768" y="43881"/>
                  </a:lnTo>
                  <a:lnTo>
                    <a:pt x="13658" y="44936"/>
                  </a:lnTo>
                  <a:lnTo>
                    <a:pt x="13552" y="46003"/>
                  </a:lnTo>
                  <a:lnTo>
                    <a:pt x="13438" y="47058"/>
                  </a:lnTo>
                  <a:lnTo>
                    <a:pt x="13209" y="49179"/>
                  </a:lnTo>
                  <a:lnTo>
                    <a:pt x="12967" y="51300"/>
                  </a:lnTo>
                  <a:lnTo>
                    <a:pt x="12721" y="53422"/>
                  </a:lnTo>
                  <a:lnTo>
                    <a:pt x="12470" y="55543"/>
                  </a:lnTo>
                  <a:lnTo>
                    <a:pt x="11960" y="59798"/>
                  </a:lnTo>
                  <a:lnTo>
                    <a:pt x="2353" y="59552"/>
                  </a:lnTo>
                  <a:lnTo>
                    <a:pt x="2344" y="59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g137aa9371db_1_638"/>
            <p:cNvSpPr/>
            <p:nvPr/>
          </p:nvSpPr>
          <p:spPr>
            <a:xfrm>
              <a:off x="3589850" y="-12674300"/>
              <a:ext cx="374550" cy="1494950"/>
            </a:xfrm>
            <a:custGeom>
              <a:avLst/>
              <a:gdLst/>
              <a:ahLst/>
              <a:cxnLst/>
              <a:rect l="l" t="t" r="r" b="b"/>
              <a:pathLst>
                <a:path w="14982" h="59798" fill="none" extrusionOk="0">
                  <a:moveTo>
                    <a:pt x="11960" y="59798"/>
                  </a:moveTo>
                  <a:lnTo>
                    <a:pt x="9621" y="59739"/>
                  </a:lnTo>
                  <a:lnTo>
                    <a:pt x="9621" y="59739"/>
                  </a:lnTo>
                  <a:lnTo>
                    <a:pt x="9815" y="58497"/>
                  </a:lnTo>
                  <a:lnTo>
                    <a:pt x="9999" y="57266"/>
                  </a:lnTo>
                  <a:lnTo>
                    <a:pt x="10180" y="56059"/>
                  </a:lnTo>
                  <a:lnTo>
                    <a:pt x="10355" y="54863"/>
                  </a:lnTo>
                  <a:lnTo>
                    <a:pt x="10518" y="53680"/>
                  </a:lnTo>
                  <a:lnTo>
                    <a:pt x="10672" y="52496"/>
                  </a:lnTo>
                  <a:lnTo>
                    <a:pt x="10747" y="51898"/>
                  </a:lnTo>
                  <a:lnTo>
                    <a:pt x="10817" y="51312"/>
                  </a:lnTo>
                  <a:lnTo>
                    <a:pt x="10883" y="50714"/>
                  </a:lnTo>
                  <a:lnTo>
                    <a:pt x="10949" y="50117"/>
                  </a:lnTo>
                  <a:lnTo>
                    <a:pt x="11011" y="49531"/>
                  </a:lnTo>
                  <a:lnTo>
                    <a:pt x="11072" y="48933"/>
                  </a:lnTo>
                  <a:lnTo>
                    <a:pt x="11125" y="48335"/>
                  </a:lnTo>
                  <a:lnTo>
                    <a:pt x="11178" y="47726"/>
                  </a:lnTo>
                  <a:lnTo>
                    <a:pt x="11226" y="47128"/>
                  </a:lnTo>
                  <a:lnTo>
                    <a:pt x="11270" y="46519"/>
                  </a:lnTo>
                  <a:lnTo>
                    <a:pt x="11314" y="45897"/>
                  </a:lnTo>
                  <a:lnTo>
                    <a:pt x="11349" y="45288"/>
                  </a:lnTo>
                  <a:lnTo>
                    <a:pt x="11384" y="44667"/>
                  </a:lnTo>
                  <a:lnTo>
                    <a:pt x="11415" y="44034"/>
                  </a:lnTo>
                  <a:lnTo>
                    <a:pt x="11437" y="43401"/>
                  </a:lnTo>
                  <a:lnTo>
                    <a:pt x="11459" y="42756"/>
                  </a:lnTo>
                  <a:lnTo>
                    <a:pt x="11477" y="42112"/>
                  </a:lnTo>
                  <a:lnTo>
                    <a:pt x="11485" y="41455"/>
                  </a:lnTo>
                  <a:lnTo>
                    <a:pt x="11494" y="40799"/>
                  </a:lnTo>
                  <a:lnTo>
                    <a:pt x="11494" y="40119"/>
                  </a:lnTo>
                  <a:lnTo>
                    <a:pt x="11494" y="40119"/>
                  </a:lnTo>
                  <a:lnTo>
                    <a:pt x="11494" y="39779"/>
                  </a:lnTo>
                  <a:lnTo>
                    <a:pt x="11494" y="39779"/>
                  </a:lnTo>
                  <a:lnTo>
                    <a:pt x="11490" y="39170"/>
                  </a:lnTo>
                  <a:lnTo>
                    <a:pt x="11477" y="38560"/>
                  </a:lnTo>
                  <a:lnTo>
                    <a:pt x="11459" y="37951"/>
                  </a:lnTo>
                  <a:lnTo>
                    <a:pt x="11437" y="37341"/>
                  </a:lnTo>
                  <a:lnTo>
                    <a:pt x="11402" y="36732"/>
                  </a:lnTo>
                  <a:lnTo>
                    <a:pt x="11362" y="36134"/>
                  </a:lnTo>
                  <a:lnTo>
                    <a:pt x="11314" y="35536"/>
                  </a:lnTo>
                  <a:lnTo>
                    <a:pt x="11252" y="34962"/>
                  </a:lnTo>
                  <a:lnTo>
                    <a:pt x="11222" y="34669"/>
                  </a:lnTo>
                  <a:lnTo>
                    <a:pt x="11186" y="34388"/>
                  </a:lnTo>
                  <a:lnTo>
                    <a:pt x="11147" y="34107"/>
                  </a:lnTo>
                  <a:lnTo>
                    <a:pt x="11107" y="33825"/>
                  </a:lnTo>
                  <a:lnTo>
                    <a:pt x="11063" y="33544"/>
                  </a:lnTo>
                  <a:lnTo>
                    <a:pt x="11019" y="33274"/>
                  </a:lnTo>
                  <a:lnTo>
                    <a:pt x="10971" y="33005"/>
                  </a:lnTo>
                  <a:lnTo>
                    <a:pt x="10918" y="32747"/>
                  </a:lnTo>
                  <a:lnTo>
                    <a:pt x="10866" y="32489"/>
                  </a:lnTo>
                  <a:lnTo>
                    <a:pt x="10808" y="32231"/>
                  </a:lnTo>
                  <a:lnTo>
                    <a:pt x="10747" y="31985"/>
                  </a:lnTo>
                  <a:lnTo>
                    <a:pt x="10685" y="31739"/>
                  </a:lnTo>
                  <a:lnTo>
                    <a:pt x="10619" y="31505"/>
                  </a:lnTo>
                  <a:lnTo>
                    <a:pt x="10549" y="31270"/>
                  </a:lnTo>
                  <a:lnTo>
                    <a:pt x="10474" y="31036"/>
                  </a:lnTo>
                  <a:lnTo>
                    <a:pt x="10399" y="30813"/>
                  </a:lnTo>
                  <a:lnTo>
                    <a:pt x="10399" y="30813"/>
                  </a:lnTo>
                  <a:lnTo>
                    <a:pt x="10307" y="30567"/>
                  </a:lnTo>
                  <a:lnTo>
                    <a:pt x="10206" y="30333"/>
                  </a:lnTo>
                  <a:lnTo>
                    <a:pt x="10105" y="30110"/>
                  </a:lnTo>
                  <a:lnTo>
                    <a:pt x="9995" y="29899"/>
                  </a:lnTo>
                  <a:lnTo>
                    <a:pt x="9881" y="29711"/>
                  </a:lnTo>
                  <a:lnTo>
                    <a:pt x="9766" y="29524"/>
                  </a:lnTo>
                  <a:lnTo>
                    <a:pt x="9648" y="29360"/>
                  </a:lnTo>
                  <a:lnTo>
                    <a:pt x="9524" y="29219"/>
                  </a:lnTo>
                  <a:lnTo>
                    <a:pt x="9401" y="29078"/>
                  </a:lnTo>
                  <a:lnTo>
                    <a:pt x="9274" y="28961"/>
                  </a:lnTo>
                  <a:lnTo>
                    <a:pt x="9146" y="28868"/>
                  </a:lnTo>
                  <a:lnTo>
                    <a:pt x="9019" y="28785"/>
                  </a:lnTo>
                  <a:lnTo>
                    <a:pt x="8887" y="28715"/>
                  </a:lnTo>
                  <a:lnTo>
                    <a:pt x="8755" y="28668"/>
                  </a:lnTo>
                  <a:lnTo>
                    <a:pt x="8627" y="28645"/>
                  </a:lnTo>
                  <a:lnTo>
                    <a:pt x="8496" y="28633"/>
                  </a:lnTo>
                  <a:lnTo>
                    <a:pt x="8496" y="28633"/>
                  </a:lnTo>
                  <a:lnTo>
                    <a:pt x="8403" y="28645"/>
                  </a:lnTo>
                  <a:lnTo>
                    <a:pt x="8311" y="28657"/>
                  </a:lnTo>
                  <a:lnTo>
                    <a:pt x="8223" y="28680"/>
                  </a:lnTo>
                  <a:lnTo>
                    <a:pt x="8131" y="28715"/>
                  </a:lnTo>
                  <a:lnTo>
                    <a:pt x="8043" y="28762"/>
                  </a:lnTo>
                  <a:lnTo>
                    <a:pt x="7955" y="28809"/>
                  </a:lnTo>
                  <a:lnTo>
                    <a:pt x="7867" y="28879"/>
                  </a:lnTo>
                  <a:lnTo>
                    <a:pt x="7783" y="28950"/>
                  </a:lnTo>
                  <a:lnTo>
                    <a:pt x="7700" y="29043"/>
                  </a:lnTo>
                  <a:lnTo>
                    <a:pt x="7616" y="29137"/>
                  </a:lnTo>
                  <a:lnTo>
                    <a:pt x="7537" y="29243"/>
                  </a:lnTo>
                  <a:lnTo>
                    <a:pt x="7458" y="29371"/>
                  </a:lnTo>
                  <a:lnTo>
                    <a:pt x="7383" y="29500"/>
                  </a:lnTo>
                  <a:lnTo>
                    <a:pt x="7308" y="29641"/>
                  </a:lnTo>
                  <a:lnTo>
                    <a:pt x="7238" y="29793"/>
                  </a:lnTo>
                  <a:lnTo>
                    <a:pt x="7168" y="29958"/>
                  </a:lnTo>
                  <a:lnTo>
                    <a:pt x="7168" y="29958"/>
                  </a:lnTo>
                  <a:lnTo>
                    <a:pt x="7110" y="30110"/>
                  </a:lnTo>
                  <a:lnTo>
                    <a:pt x="7058" y="30262"/>
                  </a:lnTo>
                  <a:lnTo>
                    <a:pt x="7005" y="30426"/>
                  </a:lnTo>
                  <a:lnTo>
                    <a:pt x="6957" y="30590"/>
                  </a:lnTo>
                  <a:lnTo>
                    <a:pt x="6913" y="30755"/>
                  </a:lnTo>
                  <a:lnTo>
                    <a:pt x="6869" y="30930"/>
                  </a:lnTo>
                  <a:lnTo>
                    <a:pt x="6825" y="31106"/>
                  </a:lnTo>
                  <a:lnTo>
                    <a:pt x="6789" y="31282"/>
                  </a:lnTo>
                  <a:lnTo>
                    <a:pt x="6754" y="31469"/>
                  </a:lnTo>
                  <a:lnTo>
                    <a:pt x="6719" y="31657"/>
                  </a:lnTo>
                  <a:lnTo>
                    <a:pt x="6658" y="32044"/>
                  </a:lnTo>
                  <a:lnTo>
                    <a:pt x="6609" y="32431"/>
                  </a:lnTo>
                  <a:lnTo>
                    <a:pt x="6565" y="32841"/>
                  </a:lnTo>
                  <a:lnTo>
                    <a:pt x="6526" y="33263"/>
                  </a:lnTo>
                  <a:lnTo>
                    <a:pt x="6495" y="33685"/>
                  </a:lnTo>
                  <a:lnTo>
                    <a:pt x="6473" y="34107"/>
                  </a:lnTo>
                  <a:lnTo>
                    <a:pt x="6455" y="34540"/>
                  </a:lnTo>
                  <a:lnTo>
                    <a:pt x="6442" y="34986"/>
                  </a:lnTo>
                  <a:lnTo>
                    <a:pt x="6433" y="35419"/>
                  </a:lnTo>
                  <a:lnTo>
                    <a:pt x="6429" y="35865"/>
                  </a:lnTo>
                  <a:lnTo>
                    <a:pt x="6425" y="36298"/>
                  </a:lnTo>
                  <a:lnTo>
                    <a:pt x="6425" y="36298"/>
                  </a:lnTo>
                  <a:lnTo>
                    <a:pt x="6429" y="36767"/>
                  </a:lnTo>
                  <a:lnTo>
                    <a:pt x="6433" y="37236"/>
                  </a:lnTo>
                  <a:lnTo>
                    <a:pt x="6433" y="37236"/>
                  </a:lnTo>
                  <a:lnTo>
                    <a:pt x="6447" y="38361"/>
                  </a:lnTo>
                  <a:lnTo>
                    <a:pt x="6451" y="38924"/>
                  </a:lnTo>
                  <a:lnTo>
                    <a:pt x="6451" y="39486"/>
                  </a:lnTo>
                  <a:lnTo>
                    <a:pt x="6451" y="39486"/>
                  </a:lnTo>
                  <a:lnTo>
                    <a:pt x="6447" y="40189"/>
                  </a:lnTo>
                  <a:lnTo>
                    <a:pt x="6442" y="40541"/>
                  </a:lnTo>
                  <a:lnTo>
                    <a:pt x="6433" y="40893"/>
                  </a:lnTo>
                  <a:lnTo>
                    <a:pt x="6425" y="41233"/>
                  </a:lnTo>
                  <a:lnTo>
                    <a:pt x="6407" y="41572"/>
                  </a:lnTo>
                  <a:lnTo>
                    <a:pt x="6389" y="41912"/>
                  </a:lnTo>
                  <a:lnTo>
                    <a:pt x="6367" y="42252"/>
                  </a:lnTo>
                  <a:lnTo>
                    <a:pt x="6337" y="42580"/>
                  </a:lnTo>
                  <a:lnTo>
                    <a:pt x="6306" y="42909"/>
                  </a:lnTo>
                  <a:lnTo>
                    <a:pt x="6266" y="43237"/>
                  </a:lnTo>
                  <a:lnTo>
                    <a:pt x="6222" y="43553"/>
                  </a:lnTo>
                  <a:lnTo>
                    <a:pt x="6169" y="43858"/>
                  </a:lnTo>
                  <a:lnTo>
                    <a:pt x="6112" y="44174"/>
                  </a:lnTo>
                  <a:lnTo>
                    <a:pt x="6051" y="44467"/>
                  </a:lnTo>
                  <a:lnTo>
                    <a:pt x="5980" y="44760"/>
                  </a:lnTo>
                  <a:lnTo>
                    <a:pt x="5980" y="44760"/>
                  </a:lnTo>
                  <a:lnTo>
                    <a:pt x="5928" y="44960"/>
                  </a:lnTo>
                  <a:lnTo>
                    <a:pt x="5870" y="45159"/>
                  </a:lnTo>
                  <a:lnTo>
                    <a:pt x="5809" y="45346"/>
                  </a:lnTo>
                  <a:lnTo>
                    <a:pt x="5752" y="45522"/>
                  </a:lnTo>
                  <a:lnTo>
                    <a:pt x="5686" y="45698"/>
                  </a:lnTo>
                  <a:lnTo>
                    <a:pt x="5620" y="45874"/>
                  </a:lnTo>
                  <a:lnTo>
                    <a:pt x="5484" y="46202"/>
                  </a:lnTo>
                  <a:lnTo>
                    <a:pt x="5343" y="46519"/>
                  </a:lnTo>
                  <a:lnTo>
                    <a:pt x="5198" y="46823"/>
                  </a:lnTo>
                  <a:lnTo>
                    <a:pt x="4903" y="47433"/>
                  </a:lnTo>
                  <a:lnTo>
                    <a:pt x="4754" y="47737"/>
                  </a:lnTo>
                  <a:lnTo>
                    <a:pt x="4609" y="48042"/>
                  </a:lnTo>
                  <a:lnTo>
                    <a:pt x="4468" y="48359"/>
                  </a:lnTo>
                  <a:lnTo>
                    <a:pt x="4332" y="48687"/>
                  </a:lnTo>
                  <a:lnTo>
                    <a:pt x="4270" y="48863"/>
                  </a:lnTo>
                  <a:lnTo>
                    <a:pt x="4204" y="49038"/>
                  </a:lnTo>
                  <a:lnTo>
                    <a:pt x="4142" y="49214"/>
                  </a:lnTo>
                  <a:lnTo>
                    <a:pt x="4085" y="49402"/>
                  </a:lnTo>
                  <a:lnTo>
                    <a:pt x="4028" y="49601"/>
                  </a:lnTo>
                  <a:lnTo>
                    <a:pt x="3975" y="49800"/>
                  </a:lnTo>
                  <a:lnTo>
                    <a:pt x="3927" y="49999"/>
                  </a:lnTo>
                  <a:lnTo>
                    <a:pt x="3879" y="50222"/>
                  </a:lnTo>
                  <a:lnTo>
                    <a:pt x="3879" y="50222"/>
                  </a:lnTo>
                  <a:lnTo>
                    <a:pt x="3821" y="50539"/>
                  </a:lnTo>
                  <a:lnTo>
                    <a:pt x="3773" y="50867"/>
                  </a:lnTo>
                  <a:lnTo>
                    <a:pt x="3734" y="51195"/>
                  </a:lnTo>
                  <a:lnTo>
                    <a:pt x="3698" y="51535"/>
                  </a:lnTo>
                  <a:lnTo>
                    <a:pt x="3672" y="51886"/>
                  </a:lnTo>
                  <a:lnTo>
                    <a:pt x="3654" y="52226"/>
                  </a:lnTo>
                  <a:lnTo>
                    <a:pt x="3646" y="52578"/>
                  </a:lnTo>
                  <a:lnTo>
                    <a:pt x="3641" y="52930"/>
                  </a:lnTo>
                  <a:lnTo>
                    <a:pt x="3641" y="52930"/>
                  </a:lnTo>
                  <a:lnTo>
                    <a:pt x="3646" y="53352"/>
                  </a:lnTo>
                  <a:lnTo>
                    <a:pt x="3659" y="53773"/>
                  </a:lnTo>
                  <a:lnTo>
                    <a:pt x="3681" y="54195"/>
                  </a:lnTo>
                  <a:lnTo>
                    <a:pt x="3712" y="54617"/>
                  </a:lnTo>
                  <a:lnTo>
                    <a:pt x="3747" y="55039"/>
                  </a:lnTo>
                  <a:lnTo>
                    <a:pt x="3786" y="55461"/>
                  </a:lnTo>
                  <a:lnTo>
                    <a:pt x="3835" y="55883"/>
                  </a:lnTo>
                  <a:lnTo>
                    <a:pt x="3892" y="56305"/>
                  </a:lnTo>
                  <a:lnTo>
                    <a:pt x="3949" y="56715"/>
                  </a:lnTo>
                  <a:lnTo>
                    <a:pt x="4011" y="57126"/>
                  </a:lnTo>
                  <a:lnTo>
                    <a:pt x="4077" y="57536"/>
                  </a:lnTo>
                  <a:lnTo>
                    <a:pt x="4147" y="57934"/>
                  </a:lnTo>
                  <a:lnTo>
                    <a:pt x="4222" y="58333"/>
                  </a:lnTo>
                  <a:lnTo>
                    <a:pt x="4296" y="58720"/>
                  </a:lnTo>
                  <a:lnTo>
                    <a:pt x="4376" y="59095"/>
                  </a:lnTo>
                  <a:lnTo>
                    <a:pt x="4450" y="59458"/>
                  </a:lnTo>
                  <a:lnTo>
                    <a:pt x="8957" y="59716"/>
                  </a:lnTo>
                  <a:lnTo>
                    <a:pt x="2353" y="59552"/>
                  </a:lnTo>
                  <a:lnTo>
                    <a:pt x="2344" y="59634"/>
                  </a:lnTo>
                  <a:lnTo>
                    <a:pt x="2344" y="59634"/>
                  </a:lnTo>
                  <a:lnTo>
                    <a:pt x="2203" y="58954"/>
                  </a:lnTo>
                  <a:lnTo>
                    <a:pt x="2063" y="58274"/>
                  </a:lnTo>
                  <a:lnTo>
                    <a:pt x="1931" y="57594"/>
                  </a:lnTo>
                  <a:lnTo>
                    <a:pt x="1799" y="56903"/>
                  </a:lnTo>
                  <a:lnTo>
                    <a:pt x="1676" y="56211"/>
                  </a:lnTo>
                  <a:lnTo>
                    <a:pt x="1557" y="55508"/>
                  </a:lnTo>
                  <a:lnTo>
                    <a:pt x="1438" y="54805"/>
                  </a:lnTo>
                  <a:lnTo>
                    <a:pt x="1328" y="54102"/>
                  </a:lnTo>
                  <a:lnTo>
                    <a:pt x="1218" y="53387"/>
                  </a:lnTo>
                  <a:lnTo>
                    <a:pt x="1117" y="52672"/>
                  </a:lnTo>
                  <a:lnTo>
                    <a:pt x="1021" y="51945"/>
                  </a:lnTo>
                  <a:lnTo>
                    <a:pt x="924" y="51218"/>
                  </a:lnTo>
                  <a:lnTo>
                    <a:pt x="836" y="50492"/>
                  </a:lnTo>
                  <a:lnTo>
                    <a:pt x="752" y="49765"/>
                  </a:lnTo>
                  <a:lnTo>
                    <a:pt x="669" y="49027"/>
                  </a:lnTo>
                  <a:lnTo>
                    <a:pt x="594" y="48288"/>
                  </a:lnTo>
                  <a:lnTo>
                    <a:pt x="524" y="47538"/>
                  </a:lnTo>
                  <a:lnTo>
                    <a:pt x="453" y="46800"/>
                  </a:lnTo>
                  <a:lnTo>
                    <a:pt x="392" y="46050"/>
                  </a:lnTo>
                  <a:lnTo>
                    <a:pt x="335" y="45300"/>
                  </a:lnTo>
                  <a:lnTo>
                    <a:pt x="282" y="44549"/>
                  </a:lnTo>
                  <a:lnTo>
                    <a:pt x="234" y="43788"/>
                  </a:lnTo>
                  <a:lnTo>
                    <a:pt x="190" y="43038"/>
                  </a:lnTo>
                  <a:lnTo>
                    <a:pt x="150" y="42276"/>
                  </a:lnTo>
                  <a:lnTo>
                    <a:pt x="115" y="41514"/>
                  </a:lnTo>
                  <a:lnTo>
                    <a:pt x="84" y="40752"/>
                  </a:lnTo>
                  <a:lnTo>
                    <a:pt x="58" y="39979"/>
                  </a:lnTo>
                  <a:lnTo>
                    <a:pt x="36" y="39217"/>
                  </a:lnTo>
                  <a:lnTo>
                    <a:pt x="18" y="38443"/>
                  </a:lnTo>
                  <a:lnTo>
                    <a:pt x="9" y="37681"/>
                  </a:lnTo>
                  <a:lnTo>
                    <a:pt x="0" y="36908"/>
                  </a:lnTo>
                  <a:lnTo>
                    <a:pt x="0" y="36134"/>
                  </a:lnTo>
                  <a:lnTo>
                    <a:pt x="0" y="36134"/>
                  </a:lnTo>
                  <a:lnTo>
                    <a:pt x="0" y="35337"/>
                  </a:lnTo>
                  <a:lnTo>
                    <a:pt x="9" y="34540"/>
                  </a:lnTo>
                  <a:lnTo>
                    <a:pt x="9" y="34540"/>
                  </a:lnTo>
                  <a:lnTo>
                    <a:pt x="18" y="33872"/>
                  </a:lnTo>
                  <a:lnTo>
                    <a:pt x="36" y="33192"/>
                  </a:lnTo>
                  <a:lnTo>
                    <a:pt x="62" y="32513"/>
                  </a:lnTo>
                  <a:lnTo>
                    <a:pt x="93" y="31821"/>
                  </a:lnTo>
                  <a:lnTo>
                    <a:pt x="132" y="31153"/>
                  </a:lnTo>
                  <a:lnTo>
                    <a:pt x="185" y="30473"/>
                  </a:lnTo>
                  <a:lnTo>
                    <a:pt x="212" y="30145"/>
                  </a:lnTo>
                  <a:lnTo>
                    <a:pt x="242" y="29817"/>
                  </a:lnTo>
                  <a:lnTo>
                    <a:pt x="277" y="29489"/>
                  </a:lnTo>
                  <a:lnTo>
                    <a:pt x="313" y="29172"/>
                  </a:lnTo>
                  <a:lnTo>
                    <a:pt x="357" y="28856"/>
                  </a:lnTo>
                  <a:lnTo>
                    <a:pt x="396" y="28539"/>
                  </a:lnTo>
                  <a:lnTo>
                    <a:pt x="445" y="28235"/>
                  </a:lnTo>
                  <a:lnTo>
                    <a:pt x="493" y="27930"/>
                  </a:lnTo>
                  <a:lnTo>
                    <a:pt x="546" y="27637"/>
                  </a:lnTo>
                  <a:lnTo>
                    <a:pt x="603" y="27344"/>
                  </a:lnTo>
                  <a:lnTo>
                    <a:pt x="664" y="27063"/>
                  </a:lnTo>
                  <a:lnTo>
                    <a:pt x="730" y="26781"/>
                  </a:lnTo>
                  <a:lnTo>
                    <a:pt x="796" y="26512"/>
                  </a:lnTo>
                  <a:lnTo>
                    <a:pt x="871" y="26254"/>
                  </a:lnTo>
                  <a:lnTo>
                    <a:pt x="946" y="26008"/>
                  </a:lnTo>
                  <a:lnTo>
                    <a:pt x="1025" y="25762"/>
                  </a:lnTo>
                  <a:lnTo>
                    <a:pt x="1109" y="25527"/>
                  </a:lnTo>
                  <a:lnTo>
                    <a:pt x="1201" y="25293"/>
                  </a:lnTo>
                  <a:lnTo>
                    <a:pt x="1293" y="25082"/>
                  </a:lnTo>
                  <a:lnTo>
                    <a:pt x="1390" y="24871"/>
                  </a:lnTo>
                  <a:lnTo>
                    <a:pt x="1390" y="24871"/>
                  </a:lnTo>
                  <a:lnTo>
                    <a:pt x="1451" y="24754"/>
                  </a:lnTo>
                  <a:lnTo>
                    <a:pt x="1517" y="24648"/>
                  </a:lnTo>
                  <a:lnTo>
                    <a:pt x="1583" y="24554"/>
                  </a:lnTo>
                  <a:lnTo>
                    <a:pt x="1649" y="24461"/>
                  </a:lnTo>
                  <a:lnTo>
                    <a:pt x="1715" y="24379"/>
                  </a:lnTo>
                  <a:lnTo>
                    <a:pt x="1786" y="24297"/>
                  </a:lnTo>
                  <a:lnTo>
                    <a:pt x="1856" y="24226"/>
                  </a:lnTo>
                  <a:lnTo>
                    <a:pt x="1931" y="24168"/>
                  </a:lnTo>
                  <a:lnTo>
                    <a:pt x="2001" y="24109"/>
                  </a:lnTo>
                  <a:lnTo>
                    <a:pt x="2076" y="24062"/>
                  </a:lnTo>
                  <a:lnTo>
                    <a:pt x="2151" y="24027"/>
                  </a:lnTo>
                  <a:lnTo>
                    <a:pt x="2225" y="23992"/>
                  </a:lnTo>
                  <a:lnTo>
                    <a:pt x="2300" y="23968"/>
                  </a:lnTo>
                  <a:lnTo>
                    <a:pt x="2375" y="23957"/>
                  </a:lnTo>
                  <a:lnTo>
                    <a:pt x="2529" y="23933"/>
                  </a:lnTo>
                  <a:lnTo>
                    <a:pt x="2529" y="23933"/>
                  </a:lnTo>
                  <a:lnTo>
                    <a:pt x="2678" y="23957"/>
                  </a:lnTo>
                  <a:lnTo>
                    <a:pt x="2828" y="23992"/>
                  </a:lnTo>
                  <a:lnTo>
                    <a:pt x="2977" y="24062"/>
                  </a:lnTo>
                  <a:lnTo>
                    <a:pt x="3122" y="24144"/>
                  </a:lnTo>
                  <a:lnTo>
                    <a:pt x="3263" y="24261"/>
                  </a:lnTo>
                  <a:lnTo>
                    <a:pt x="3404" y="24402"/>
                  </a:lnTo>
                  <a:lnTo>
                    <a:pt x="3536" y="24554"/>
                  </a:lnTo>
                  <a:lnTo>
                    <a:pt x="3597" y="24648"/>
                  </a:lnTo>
                  <a:lnTo>
                    <a:pt x="3659" y="24742"/>
                  </a:lnTo>
                  <a:lnTo>
                    <a:pt x="3720" y="24847"/>
                  </a:lnTo>
                  <a:lnTo>
                    <a:pt x="3778" y="24953"/>
                  </a:lnTo>
                  <a:lnTo>
                    <a:pt x="3835" y="25058"/>
                  </a:lnTo>
                  <a:lnTo>
                    <a:pt x="3887" y="25176"/>
                  </a:lnTo>
                  <a:lnTo>
                    <a:pt x="3940" y="25293"/>
                  </a:lnTo>
                  <a:lnTo>
                    <a:pt x="3989" y="25422"/>
                  </a:lnTo>
                  <a:lnTo>
                    <a:pt x="4033" y="25551"/>
                  </a:lnTo>
                  <a:lnTo>
                    <a:pt x="4077" y="25691"/>
                  </a:lnTo>
                  <a:lnTo>
                    <a:pt x="4120" y="25832"/>
                  </a:lnTo>
                  <a:lnTo>
                    <a:pt x="4156" y="25973"/>
                  </a:lnTo>
                  <a:lnTo>
                    <a:pt x="4191" y="26125"/>
                  </a:lnTo>
                  <a:lnTo>
                    <a:pt x="4226" y="26277"/>
                  </a:lnTo>
                  <a:lnTo>
                    <a:pt x="4252" y="26441"/>
                  </a:lnTo>
                  <a:lnTo>
                    <a:pt x="4279" y="26605"/>
                  </a:lnTo>
                  <a:lnTo>
                    <a:pt x="4301" y="26770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18" y="26945"/>
                  </a:lnTo>
                  <a:lnTo>
                    <a:pt x="4301" y="26066"/>
                  </a:lnTo>
                  <a:lnTo>
                    <a:pt x="4288" y="25187"/>
                  </a:lnTo>
                  <a:lnTo>
                    <a:pt x="4279" y="24320"/>
                  </a:lnTo>
                  <a:lnTo>
                    <a:pt x="4274" y="23453"/>
                  </a:lnTo>
                  <a:lnTo>
                    <a:pt x="4274" y="23453"/>
                  </a:lnTo>
                  <a:lnTo>
                    <a:pt x="4274" y="22867"/>
                  </a:lnTo>
                  <a:lnTo>
                    <a:pt x="4279" y="22281"/>
                  </a:lnTo>
                  <a:lnTo>
                    <a:pt x="4288" y="21706"/>
                  </a:lnTo>
                  <a:lnTo>
                    <a:pt x="4296" y="21132"/>
                  </a:lnTo>
                  <a:lnTo>
                    <a:pt x="4310" y="20558"/>
                  </a:lnTo>
                  <a:lnTo>
                    <a:pt x="4323" y="19983"/>
                  </a:lnTo>
                  <a:lnTo>
                    <a:pt x="4340" y="19409"/>
                  </a:lnTo>
                  <a:lnTo>
                    <a:pt x="4362" y="18847"/>
                  </a:lnTo>
                  <a:lnTo>
                    <a:pt x="4384" y="18284"/>
                  </a:lnTo>
                  <a:lnTo>
                    <a:pt x="4411" y="17721"/>
                  </a:lnTo>
                  <a:lnTo>
                    <a:pt x="4441" y="17159"/>
                  </a:lnTo>
                  <a:lnTo>
                    <a:pt x="4472" y="16608"/>
                  </a:lnTo>
                  <a:lnTo>
                    <a:pt x="4507" y="16057"/>
                  </a:lnTo>
                  <a:lnTo>
                    <a:pt x="4543" y="15506"/>
                  </a:lnTo>
                  <a:lnTo>
                    <a:pt x="4582" y="14967"/>
                  </a:lnTo>
                  <a:lnTo>
                    <a:pt x="4626" y="14416"/>
                  </a:lnTo>
                  <a:lnTo>
                    <a:pt x="4670" y="13877"/>
                  </a:lnTo>
                  <a:lnTo>
                    <a:pt x="4718" y="13350"/>
                  </a:lnTo>
                  <a:lnTo>
                    <a:pt x="4771" y="12810"/>
                  </a:lnTo>
                  <a:lnTo>
                    <a:pt x="4824" y="12283"/>
                  </a:lnTo>
                  <a:lnTo>
                    <a:pt x="4881" y="11767"/>
                  </a:lnTo>
                  <a:lnTo>
                    <a:pt x="4943" y="11240"/>
                  </a:lnTo>
                  <a:lnTo>
                    <a:pt x="5009" y="10724"/>
                  </a:lnTo>
                  <a:lnTo>
                    <a:pt x="5075" y="10209"/>
                  </a:lnTo>
                  <a:lnTo>
                    <a:pt x="5141" y="9705"/>
                  </a:lnTo>
                  <a:lnTo>
                    <a:pt x="5215" y="9189"/>
                  </a:lnTo>
                  <a:lnTo>
                    <a:pt x="5290" y="8697"/>
                  </a:lnTo>
                  <a:lnTo>
                    <a:pt x="5369" y="8193"/>
                  </a:lnTo>
                  <a:lnTo>
                    <a:pt x="5448" y="7700"/>
                  </a:lnTo>
                  <a:lnTo>
                    <a:pt x="5532" y="7208"/>
                  </a:lnTo>
                  <a:lnTo>
                    <a:pt x="5620" y="6728"/>
                  </a:lnTo>
                  <a:lnTo>
                    <a:pt x="5712" y="6247"/>
                  </a:lnTo>
                  <a:lnTo>
                    <a:pt x="5712" y="6247"/>
                  </a:lnTo>
                  <a:lnTo>
                    <a:pt x="5787" y="5872"/>
                  </a:lnTo>
                  <a:lnTo>
                    <a:pt x="5862" y="5520"/>
                  </a:lnTo>
                  <a:lnTo>
                    <a:pt x="5945" y="5169"/>
                  </a:lnTo>
                  <a:lnTo>
                    <a:pt x="6033" y="4841"/>
                  </a:lnTo>
                  <a:lnTo>
                    <a:pt x="6121" y="4512"/>
                  </a:lnTo>
                  <a:lnTo>
                    <a:pt x="6218" y="4196"/>
                  </a:lnTo>
                  <a:lnTo>
                    <a:pt x="6315" y="3891"/>
                  </a:lnTo>
                  <a:lnTo>
                    <a:pt x="6416" y="3598"/>
                  </a:lnTo>
                  <a:lnTo>
                    <a:pt x="6521" y="3305"/>
                  </a:lnTo>
                  <a:lnTo>
                    <a:pt x="6627" y="3036"/>
                  </a:lnTo>
                  <a:lnTo>
                    <a:pt x="6737" y="2778"/>
                  </a:lnTo>
                  <a:lnTo>
                    <a:pt x="6851" y="2520"/>
                  </a:lnTo>
                  <a:lnTo>
                    <a:pt x="6970" y="2286"/>
                  </a:lnTo>
                  <a:lnTo>
                    <a:pt x="7088" y="2051"/>
                  </a:lnTo>
                  <a:lnTo>
                    <a:pt x="7212" y="1840"/>
                  </a:lnTo>
                  <a:lnTo>
                    <a:pt x="7335" y="1629"/>
                  </a:lnTo>
                  <a:lnTo>
                    <a:pt x="7462" y="1442"/>
                  </a:lnTo>
                  <a:lnTo>
                    <a:pt x="7590" y="1254"/>
                  </a:lnTo>
                  <a:lnTo>
                    <a:pt x="7722" y="1090"/>
                  </a:lnTo>
                  <a:lnTo>
                    <a:pt x="7854" y="926"/>
                  </a:lnTo>
                  <a:lnTo>
                    <a:pt x="7990" y="785"/>
                  </a:lnTo>
                  <a:lnTo>
                    <a:pt x="8126" y="645"/>
                  </a:lnTo>
                  <a:lnTo>
                    <a:pt x="8262" y="527"/>
                  </a:lnTo>
                  <a:lnTo>
                    <a:pt x="8403" y="422"/>
                  </a:lnTo>
                  <a:lnTo>
                    <a:pt x="8544" y="316"/>
                  </a:lnTo>
                  <a:lnTo>
                    <a:pt x="8685" y="234"/>
                  </a:lnTo>
                  <a:lnTo>
                    <a:pt x="8830" y="164"/>
                  </a:lnTo>
                  <a:lnTo>
                    <a:pt x="8975" y="106"/>
                  </a:lnTo>
                  <a:lnTo>
                    <a:pt x="9120" y="59"/>
                  </a:lnTo>
                  <a:lnTo>
                    <a:pt x="9265" y="23"/>
                  </a:lnTo>
                  <a:lnTo>
                    <a:pt x="9410" y="12"/>
                  </a:lnTo>
                  <a:lnTo>
                    <a:pt x="9555" y="0"/>
                  </a:lnTo>
                  <a:lnTo>
                    <a:pt x="9555" y="0"/>
                  </a:lnTo>
                  <a:lnTo>
                    <a:pt x="9683" y="0"/>
                  </a:lnTo>
                  <a:lnTo>
                    <a:pt x="9806" y="23"/>
                  </a:lnTo>
                  <a:lnTo>
                    <a:pt x="9933" y="47"/>
                  </a:lnTo>
                  <a:lnTo>
                    <a:pt x="10061" y="82"/>
                  </a:lnTo>
                  <a:lnTo>
                    <a:pt x="10184" y="129"/>
                  </a:lnTo>
                  <a:lnTo>
                    <a:pt x="10311" y="176"/>
                  </a:lnTo>
                  <a:lnTo>
                    <a:pt x="10435" y="246"/>
                  </a:lnTo>
                  <a:lnTo>
                    <a:pt x="10558" y="316"/>
                  </a:lnTo>
                  <a:lnTo>
                    <a:pt x="10685" y="399"/>
                  </a:lnTo>
                  <a:lnTo>
                    <a:pt x="10808" y="492"/>
                  </a:lnTo>
                  <a:lnTo>
                    <a:pt x="10931" y="598"/>
                  </a:lnTo>
                  <a:lnTo>
                    <a:pt x="11055" y="715"/>
                  </a:lnTo>
                  <a:lnTo>
                    <a:pt x="11178" y="844"/>
                  </a:lnTo>
                  <a:lnTo>
                    <a:pt x="11296" y="985"/>
                  </a:lnTo>
                  <a:lnTo>
                    <a:pt x="11415" y="1125"/>
                  </a:lnTo>
                  <a:lnTo>
                    <a:pt x="11538" y="1289"/>
                  </a:lnTo>
                  <a:lnTo>
                    <a:pt x="11538" y="1289"/>
                  </a:lnTo>
                  <a:lnTo>
                    <a:pt x="11692" y="1512"/>
                  </a:lnTo>
                  <a:lnTo>
                    <a:pt x="11842" y="1746"/>
                  </a:lnTo>
                  <a:lnTo>
                    <a:pt x="11987" y="2004"/>
                  </a:lnTo>
                  <a:lnTo>
                    <a:pt x="12127" y="2262"/>
                  </a:lnTo>
                  <a:lnTo>
                    <a:pt x="12264" y="2543"/>
                  </a:lnTo>
                  <a:lnTo>
                    <a:pt x="12396" y="2848"/>
                  </a:lnTo>
                  <a:lnTo>
                    <a:pt x="12523" y="3153"/>
                  </a:lnTo>
                  <a:lnTo>
                    <a:pt x="12646" y="3481"/>
                  </a:lnTo>
                  <a:lnTo>
                    <a:pt x="12765" y="3809"/>
                  </a:lnTo>
                  <a:lnTo>
                    <a:pt x="12879" y="4161"/>
                  </a:lnTo>
                  <a:lnTo>
                    <a:pt x="12985" y="4524"/>
                  </a:lnTo>
                  <a:lnTo>
                    <a:pt x="13086" y="4887"/>
                  </a:lnTo>
                  <a:lnTo>
                    <a:pt x="13183" y="5274"/>
                  </a:lnTo>
                  <a:lnTo>
                    <a:pt x="13275" y="5673"/>
                  </a:lnTo>
                  <a:lnTo>
                    <a:pt x="13363" y="6071"/>
                  </a:lnTo>
                  <a:lnTo>
                    <a:pt x="13442" y="6481"/>
                  </a:lnTo>
                  <a:lnTo>
                    <a:pt x="13442" y="6481"/>
                  </a:lnTo>
                  <a:lnTo>
                    <a:pt x="13535" y="6985"/>
                  </a:lnTo>
                  <a:lnTo>
                    <a:pt x="13627" y="7478"/>
                  </a:lnTo>
                  <a:lnTo>
                    <a:pt x="13715" y="7982"/>
                  </a:lnTo>
                  <a:lnTo>
                    <a:pt x="13798" y="8486"/>
                  </a:lnTo>
                  <a:lnTo>
                    <a:pt x="13882" y="9001"/>
                  </a:lnTo>
                  <a:lnTo>
                    <a:pt x="13961" y="9505"/>
                  </a:lnTo>
                  <a:lnTo>
                    <a:pt x="14036" y="10021"/>
                  </a:lnTo>
                  <a:lnTo>
                    <a:pt x="14111" y="10537"/>
                  </a:lnTo>
                  <a:lnTo>
                    <a:pt x="14181" y="11064"/>
                  </a:lnTo>
                  <a:lnTo>
                    <a:pt x="14247" y="11580"/>
                  </a:lnTo>
                  <a:lnTo>
                    <a:pt x="14313" y="12107"/>
                  </a:lnTo>
                  <a:lnTo>
                    <a:pt x="14374" y="12635"/>
                  </a:lnTo>
                  <a:lnTo>
                    <a:pt x="14431" y="13162"/>
                  </a:lnTo>
                  <a:lnTo>
                    <a:pt x="14489" y="13690"/>
                  </a:lnTo>
                  <a:lnTo>
                    <a:pt x="14541" y="14229"/>
                  </a:lnTo>
                  <a:lnTo>
                    <a:pt x="14590" y="14756"/>
                  </a:lnTo>
                  <a:lnTo>
                    <a:pt x="14638" y="15295"/>
                  </a:lnTo>
                  <a:lnTo>
                    <a:pt x="14682" y="15834"/>
                  </a:lnTo>
                  <a:lnTo>
                    <a:pt x="14722" y="16374"/>
                  </a:lnTo>
                  <a:lnTo>
                    <a:pt x="14761" y="16913"/>
                  </a:lnTo>
                  <a:lnTo>
                    <a:pt x="14796" y="17452"/>
                  </a:lnTo>
                  <a:lnTo>
                    <a:pt x="14827" y="18003"/>
                  </a:lnTo>
                  <a:lnTo>
                    <a:pt x="14858" y="18542"/>
                  </a:lnTo>
                  <a:lnTo>
                    <a:pt x="14884" y="19093"/>
                  </a:lnTo>
                  <a:lnTo>
                    <a:pt x="14906" y="19644"/>
                  </a:lnTo>
                  <a:lnTo>
                    <a:pt x="14928" y="20194"/>
                  </a:lnTo>
                  <a:lnTo>
                    <a:pt x="14942" y="20745"/>
                  </a:lnTo>
                  <a:lnTo>
                    <a:pt x="14959" y="21296"/>
                  </a:lnTo>
                  <a:lnTo>
                    <a:pt x="14968" y="21847"/>
                  </a:lnTo>
                  <a:lnTo>
                    <a:pt x="14977" y="22398"/>
                  </a:lnTo>
                  <a:lnTo>
                    <a:pt x="14981" y="22949"/>
                  </a:lnTo>
                  <a:lnTo>
                    <a:pt x="14981" y="23500"/>
                  </a:lnTo>
                  <a:lnTo>
                    <a:pt x="14981" y="23500"/>
                  </a:lnTo>
                  <a:lnTo>
                    <a:pt x="14977" y="24461"/>
                  </a:lnTo>
                  <a:lnTo>
                    <a:pt x="14964" y="25422"/>
                  </a:lnTo>
                  <a:lnTo>
                    <a:pt x="14964" y="25422"/>
                  </a:lnTo>
                  <a:lnTo>
                    <a:pt x="14933" y="26535"/>
                  </a:lnTo>
                  <a:lnTo>
                    <a:pt x="14898" y="27637"/>
                  </a:lnTo>
                  <a:lnTo>
                    <a:pt x="14858" y="28739"/>
                  </a:lnTo>
                  <a:lnTo>
                    <a:pt x="14810" y="29829"/>
                  </a:lnTo>
                  <a:lnTo>
                    <a:pt x="14757" y="30930"/>
                  </a:lnTo>
                  <a:lnTo>
                    <a:pt x="14700" y="32009"/>
                  </a:lnTo>
                  <a:lnTo>
                    <a:pt x="14638" y="33099"/>
                  </a:lnTo>
                  <a:lnTo>
                    <a:pt x="14572" y="34177"/>
                  </a:lnTo>
                  <a:lnTo>
                    <a:pt x="14497" y="35255"/>
                  </a:lnTo>
                  <a:lnTo>
                    <a:pt x="14423" y="36333"/>
                  </a:lnTo>
                  <a:lnTo>
                    <a:pt x="14339" y="37400"/>
                  </a:lnTo>
                  <a:lnTo>
                    <a:pt x="14256" y="38467"/>
                  </a:lnTo>
                  <a:lnTo>
                    <a:pt x="14168" y="39533"/>
                  </a:lnTo>
                  <a:lnTo>
                    <a:pt x="14075" y="40600"/>
                  </a:lnTo>
                  <a:lnTo>
                    <a:pt x="13979" y="41655"/>
                  </a:lnTo>
                  <a:lnTo>
                    <a:pt x="13877" y="42721"/>
                  </a:lnTo>
                  <a:lnTo>
                    <a:pt x="13776" y="43776"/>
                  </a:lnTo>
                  <a:lnTo>
                    <a:pt x="13671" y="44831"/>
                  </a:lnTo>
                  <a:lnTo>
                    <a:pt x="13561" y="45886"/>
                  </a:lnTo>
                  <a:lnTo>
                    <a:pt x="13451" y="46940"/>
                  </a:lnTo>
                  <a:lnTo>
                    <a:pt x="13222" y="49050"/>
                  </a:lnTo>
                  <a:lnTo>
                    <a:pt x="12985" y="51160"/>
                  </a:lnTo>
                  <a:lnTo>
                    <a:pt x="12739" y="53270"/>
                  </a:lnTo>
                  <a:lnTo>
                    <a:pt x="12492" y="55379"/>
                  </a:lnTo>
                  <a:lnTo>
                    <a:pt x="11982" y="59610"/>
                  </a:lnTo>
                  <a:lnTo>
                    <a:pt x="11982" y="59610"/>
                  </a:lnTo>
                  <a:lnTo>
                    <a:pt x="11960" y="59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g137aa9371db_1_638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extrusionOk="0">
                  <a:moveTo>
                    <a:pt x="4824" y="0"/>
                  </a:moveTo>
                  <a:lnTo>
                    <a:pt x="4714" y="12"/>
                  </a:lnTo>
                  <a:lnTo>
                    <a:pt x="4604" y="35"/>
                  </a:lnTo>
                  <a:lnTo>
                    <a:pt x="4494" y="82"/>
                  </a:lnTo>
                  <a:lnTo>
                    <a:pt x="4388" y="129"/>
                  </a:lnTo>
                  <a:lnTo>
                    <a:pt x="4283" y="199"/>
                  </a:lnTo>
                  <a:lnTo>
                    <a:pt x="4177" y="281"/>
                  </a:lnTo>
                  <a:lnTo>
                    <a:pt x="4076" y="387"/>
                  </a:lnTo>
                  <a:lnTo>
                    <a:pt x="3980" y="504"/>
                  </a:lnTo>
                  <a:lnTo>
                    <a:pt x="3883" y="633"/>
                  </a:lnTo>
                  <a:lnTo>
                    <a:pt x="3786" y="785"/>
                  </a:lnTo>
                  <a:lnTo>
                    <a:pt x="3698" y="949"/>
                  </a:lnTo>
                  <a:lnTo>
                    <a:pt x="3610" y="1125"/>
                  </a:lnTo>
                  <a:lnTo>
                    <a:pt x="3527" y="1325"/>
                  </a:lnTo>
                  <a:lnTo>
                    <a:pt x="3461" y="1500"/>
                  </a:lnTo>
                  <a:lnTo>
                    <a:pt x="3399" y="1676"/>
                  </a:lnTo>
                  <a:lnTo>
                    <a:pt x="3342" y="1852"/>
                  </a:lnTo>
                  <a:lnTo>
                    <a:pt x="3289" y="2039"/>
                  </a:lnTo>
                  <a:lnTo>
                    <a:pt x="3241" y="2239"/>
                  </a:lnTo>
                  <a:lnTo>
                    <a:pt x="3192" y="2438"/>
                  </a:lnTo>
                  <a:lnTo>
                    <a:pt x="3148" y="2637"/>
                  </a:lnTo>
                  <a:lnTo>
                    <a:pt x="3109" y="2848"/>
                  </a:lnTo>
                  <a:lnTo>
                    <a:pt x="3069" y="3059"/>
                  </a:lnTo>
                  <a:lnTo>
                    <a:pt x="3039" y="3282"/>
                  </a:lnTo>
                  <a:lnTo>
                    <a:pt x="3003" y="3505"/>
                  </a:lnTo>
                  <a:lnTo>
                    <a:pt x="2977" y="3727"/>
                  </a:lnTo>
                  <a:lnTo>
                    <a:pt x="2951" y="3962"/>
                  </a:lnTo>
                  <a:lnTo>
                    <a:pt x="2924" y="4184"/>
                  </a:lnTo>
                  <a:lnTo>
                    <a:pt x="2885" y="4665"/>
                  </a:lnTo>
                  <a:lnTo>
                    <a:pt x="2849" y="5145"/>
                  </a:lnTo>
                  <a:lnTo>
                    <a:pt x="2823" y="5626"/>
                  </a:lnTo>
                  <a:lnTo>
                    <a:pt x="2806" y="6130"/>
                  </a:lnTo>
                  <a:lnTo>
                    <a:pt x="2792" y="6622"/>
                  </a:lnTo>
                  <a:lnTo>
                    <a:pt x="2788" y="7114"/>
                  </a:lnTo>
                  <a:lnTo>
                    <a:pt x="2784" y="7618"/>
                  </a:lnTo>
                  <a:lnTo>
                    <a:pt x="2788" y="8111"/>
                  </a:lnTo>
                  <a:lnTo>
                    <a:pt x="2792" y="8603"/>
                  </a:lnTo>
                  <a:lnTo>
                    <a:pt x="2801" y="9576"/>
                  </a:lnTo>
                  <a:lnTo>
                    <a:pt x="2810" y="10560"/>
                  </a:lnTo>
                  <a:lnTo>
                    <a:pt x="2810" y="11052"/>
                  </a:lnTo>
                  <a:lnTo>
                    <a:pt x="2806" y="11545"/>
                  </a:lnTo>
                  <a:lnTo>
                    <a:pt x="2801" y="12037"/>
                  </a:lnTo>
                  <a:lnTo>
                    <a:pt x="2784" y="12518"/>
                  </a:lnTo>
                  <a:lnTo>
                    <a:pt x="2762" y="12998"/>
                  </a:lnTo>
                  <a:lnTo>
                    <a:pt x="2735" y="13479"/>
                  </a:lnTo>
                  <a:lnTo>
                    <a:pt x="2696" y="13947"/>
                  </a:lnTo>
                  <a:lnTo>
                    <a:pt x="2674" y="14170"/>
                  </a:lnTo>
                  <a:lnTo>
                    <a:pt x="2647" y="14405"/>
                  </a:lnTo>
                  <a:lnTo>
                    <a:pt x="2621" y="14627"/>
                  </a:lnTo>
                  <a:lnTo>
                    <a:pt x="2590" y="14850"/>
                  </a:lnTo>
                  <a:lnTo>
                    <a:pt x="2555" y="15073"/>
                  </a:lnTo>
                  <a:lnTo>
                    <a:pt x="2520" y="15295"/>
                  </a:lnTo>
                  <a:lnTo>
                    <a:pt x="2480" y="15506"/>
                  </a:lnTo>
                  <a:lnTo>
                    <a:pt x="2436" y="15717"/>
                  </a:lnTo>
                  <a:lnTo>
                    <a:pt x="2388" y="15928"/>
                  </a:lnTo>
                  <a:lnTo>
                    <a:pt x="2339" y="16127"/>
                  </a:lnTo>
                  <a:lnTo>
                    <a:pt x="2287" y="16327"/>
                  </a:lnTo>
                  <a:lnTo>
                    <a:pt x="2229" y="16526"/>
                  </a:lnTo>
                  <a:lnTo>
                    <a:pt x="2168" y="16713"/>
                  </a:lnTo>
                  <a:lnTo>
                    <a:pt x="2111" y="16889"/>
                  </a:lnTo>
                  <a:lnTo>
                    <a:pt x="2045" y="17065"/>
                  </a:lnTo>
                  <a:lnTo>
                    <a:pt x="1979" y="17241"/>
                  </a:lnTo>
                  <a:lnTo>
                    <a:pt x="1843" y="17569"/>
                  </a:lnTo>
                  <a:lnTo>
                    <a:pt x="1702" y="17886"/>
                  </a:lnTo>
                  <a:lnTo>
                    <a:pt x="1557" y="18190"/>
                  </a:lnTo>
                  <a:lnTo>
                    <a:pt x="1262" y="18800"/>
                  </a:lnTo>
                  <a:lnTo>
                    <a:pt x="1113" y="19104"/>
                  </a:lnTo>
                  <a:lnTo>
                    <a:pt x="968" y="19409"/>
                  </a:lnTo>
                  <a:lnTo>
                    <a:pt x="827" y="19726"/>
                  </a:lnTo>
                  <a:lnTo>
                    <a:pt x="691" y="20054"/>
                  </a:lnTo>
                  <a:lnTo>
                    <a:pt x="629" y="20230"/>
                  </a:lnTo>
                  <a:lnTo>
                    <a:pt x="563" y="20405"/>
                  </a:lnTo>
                  <a:lnTo>
                    <a:pt x="501" y="20581"/>
                  </a:lnTo>
                  <a:lnTo>
                    <a:pt x="444" y="20769"/>
                  </a:lnTo>
                  <a:lnTo>
                    <a:pt x="387" y="20968"/>
                  </a:lnTo>
                  <a:lnTo>
                    <a:pt x="334" y="21167"/>
                  </a:lnTo>
                  <a:lnTo>
                    <a:pt x="286" y="21366"/>
                  </a:lnTo>
                  <a:lnTo>
                    <a:pt x="238" y="21589"/>
                  </a:lnTo>
                  <a:lnTo>
                    <a:pt x="189" y="21859"/>
                  </a:lnTo>
                  <a:lnTo>
                    <a:pt x="145" y="22128"/>
                  </a:lnTo>
                  <a:lnTo>
                    <a:pt x="110" y="22398"/>
                  </a:lnTo>
                  <a:lnTo>
                    <a:pt x="79" y="22679"/>
                  </a:lnTo>
                  <a:lnTo>
                    <a:pt x="53" y="22972"/>
                  </a:lnTo>
                  <a:lnTo>
                    <a:pt x="31" y="23253"/>
                  </a:lnTo>
                  <a:lnTo>
                    <a:pt x="18" y="23547"/>
                  </a:lnTo>
                  <a:lnTo>
                    <a:pt x="9" y="23840"/>
                  </a:lnTo>
                  <a:lnTo>
                    <a:pt x="5" y="24133"/>
                  </a:lnTo>
                  <a:lnTo>
                    <a:pt x="0" y="24426"/>
                  </a:lnTo>
                  <a:lnTo>
                    <a:pt x="5" y="24730"/>
                  </a:lnTo>
                  <a:lnTo>
                    <a:pt x="13" y="25023"/>
                  </a:lnTo>
                  <a:lnTo>
                    <a:pt x="27" y="25328"/>
                  </a:lnTo>
                  <a:lnTo>
                    <a:pt x="44" y="25633"/>
                  </a:lnTo>
                  <a:lnTo>
                    <a:pt x="66" y="25926"/>
                  </a:lnTo>
                  <a:lnTo>
                    <a:pt x="88" y="26230"/>
                  </a:lnTo>
                  <a:lnTo>
                    <a:pt x="119" y="26535"/>
                  </a:lnTo>
                  <a:lnTo>
                    <a:pt x="150" y="26840"/>
                  </a:lnTo>
                  <a:lnTo>
                    <a:pt x="180" y="27133"/>
                  </a:lnTo>
                  <a:lnTo>
                    <a:pt x="220" y="27438"/>
                  </a:lnTo>
                  <a:lnTo>
                    <a:pt x="299" y="28024"/>
                  </a:lnTo>
                  <a:lnTo>
                    <a:pt x="392" y="28610"/>
                  </a:lnTo>
                  <a:lnTo>
                    <a:pt x="488" y="29184"/>
                  </a:lnTo>
                  <a:lnTo>
                    <a:pt x="589" y="29747"/>
                  </a:lnTo>
                  <a:lnTo>
                    <a:pt x="699" y="30297"/>
                  </a:lnTo>
                  <a:lnTo>
                    <a:pt x="809" y="30825"/>
                  </a:lnTo>
                  <a:lnTo>
                    <a:pt x="5976" y="31130"/>
                  </a:lnTo>
                  <a:lnTo>
                    <a:pt x="6174" y="29864"/>
                  </a:lnTo>
                  <a:lnTo>
                    <a:pt x="6363" y="28621"/>
                  </a:lnTo>
                  <a:lnTo>
                    <a:pt x="6547" y="27391"/>
                  </a:lnTo>
                  <a:lnTo>
                    <a:pt x="6723" y="26172"/>
                  </a:lnTo>
                  <a:lnTo>
                    <a:pt x="6886" y="24965"/>
                  </a:lnTo>
                  <a:lnTo>
                    <a:pt x="7044" y="23757"/>
                  </a:lnTo>
                  <a:lnTo>
                    <a:pt x="7119" y="23160"/>
                  </a:lnTo>
                  <a:lnTo>
                    <a:pt x="7189" y="22550"/>
                  </a:lnTo>
                  <a:lnTo>
                    <a:pt x="7260" y="21953"/>
                  </a:lnTo>
                  <a:lnTo>
                    <a:pt x="7326" y="21343"/>
                  </a:lnTo>
                  <a:lnTo>
                    <a:pt x="7387" y="20745"/>
                  </a:lnTo>
                  <a:lnTo>
                    <a:pt x="7444" y="20136"/>
                  </a:lnTo>
                  <a:lnTo>
                    <a:pt x="7502" y="19526"/>
                  </a:lnTo>
                  <a:lnTo>
                    <a:pt x="7554" y="18917"/>
                  </a:lnTo>
                  <a:lnTo>
                    <a:pt x="7603" y="18296"/>
                  </a:lnTo>
                  <a:lnTo>
                    <a:pt x="7647" y="17675"/>
                  </a:lnTo>
                  <a:lnTo>
                    <a:pt x="7686" y="17053"/>
                  </a:lnTo>
                  <a:lnTo>
                    <a:pt x="7721" y="16420"/>
                  </a:lnTo>
                  <a:lnTo>
                    <a:pt x="7757" y="15788"/>
                  </a:lnTo>
                  <a:lnTo>
                    <a:pt x="7783" y="15143"/>
                  </a:lnTo>
                  <a:lnTo>
                    <a:pt x="7805" y="14498"/>
                  </a:lnTo>
                  <a:lnTo>
                    <a:pt x="7827" y="13842"/>
                  </a:lnTo>
                  <a:lnTo>
                    <a:pt x="7840" y="13186"/>
                  </a:lnTo>
                  <a:lnTo>
                    <a:pt x="7849" y="12506"/>
                  </a:lnTo>
                  <a:lnTo>
                    <a:pt x="7853" y="11838"/>
                  </a:lnTo>
                  <a:lnTo>
                    <a:pt x="7853" y="11146"/>
                  </a:lnTo>
                  <a:lnTo>
                    <a:pt x="7849" y="10537"/>
                  </a:lnTo>
                  <a:lnTo>
                    <a:pt x="7836" y="9927"/>
                  </a:lnTo>
                  <a:lnTo>
                    <a:pt x="7818" y="9318"/>
                  </a:lnTo>
                  <a:lnTo>
                    <a:pt x="7796" y="8708"/>
                  </a:lnTo>
                  <a:lnTo>
                    <a:pt x="7761" y="8099"/>
                  </a:lnTo>
                  <a:lnTo>
                    <a:pt x="7721" y="7501"/>
                  </a:lnTo>
                  <a:lnTo>
                    <a:pt x="7673" y="6903"/>
                  </a:lnTo>
                  <a:lnTo>
                    <a:pt x="7611" y="6329"/>
                  </a:lnTo>
                  <a:lnTo>
                    <a:pt x="7581" y="6036"/>
                  </a:lnTo>
                  <a:lnTo>
                    <a:pt x="7545" y="5755"/>
                  </a:lnTo>
                  <a:lnTo>
                    <a:pt x="7506" y="5474"/>
                  </a:lnTo>
                  <a:lnTo>
                    <a:pt x="7466" y="5192"/>
                  </a:lnTo>
                  <a:lnTo>
                    <a:pt x="7422" y="4911"/>
                  </a:lnTo>
                  <a:lnTo>
                    <a:pt x="7378" y="4641"/>
                  </a:lnTo>
                  <a:lnTo>
                    <a:pt x="7330" y="4372"/>
                  </a:lnTo>
                  <a:lnTo>
                    <a:pt x="7277" y="4114"/>
                  </a:lnTo>
                  <a:lnTo>
                    <a:pt x="7225" y="3856"/>
                  </a:lnTo>
                  <a:lnTo>
                    <a:pt x="7167" y="3598"/>
                  </a:lnTo>
                  <a:lnTo>
                    <a:pt x="7106" y="3352"/>
                  </a:lnTo>
                  <a:lnTo>
                    <a:pt x="7044" y="3106"/>
                  </a:lnTo>
                  <a:lnTo>
                    <a:pt x="6978" y="2872"/>
                  </a:lnTo>
                  <a:lnTo>
                    <a:pt x="6908" y="2637"/>
                  </a:lnTo>
                  <a:lnTo>
                    <a:pt x="6833" y="2403"/>
                  </a:lnTo>
                  <a:lnTo>
                    <a:pt x="6758" y="2180"/>
                  </a:lnTo>
                  <a:lnTo>
                    <a:pt x="6679" y="1969"/>
                  </a:lnTo>
                  <a:lnTo>
                    <a:pt x="6596" y="1770"/>
                  </a:lnTo>
                  <a:lnTo>
                    <a:pt x="6508" y="1571"/>
                  </a:lnTo>
                  <a:lnTo>
                    <a:pt x="6415" y="1383"/>
                  </a:lnTo>
                  <a:lnTo>
                    <a:pt x="6323" y="1219"/>
                  </a:lnTo>
                  <a:lnTo>
                    <a:pt x="6226" y="1055"/>
                  </a:lnTo>
                  <a:lnTo>
                    <a:pt x="6130" y="903"/>
                  </a:lnTo>
                  <a:lnTo>
                    <a:pt x="6024" y="762"/>
                  </a:lnTo>
                  <a:lnTo>
                    <a:pt x="5923" y="621"/>
                  </a:lnTo>
                  <a:lnTo>
                    <a:pt x="5817" y="504"/>
                  </a:lnTo>
                  <a:lnTo>
                    <a:pt x="5712" y="399"/>
                  </a:lnTo>
                  <a:lnTo>
                    <a:pt x="5602" y="305"/>
                  </a:lnTo>
                  <a:lnTo>
                    <a:pt x="5492" y="223"/>
                  </a:lnTo>
                  <a:lnTo>
                    <a:pt x="5382" y="152"/>
                  </a:lnTo>
                  <a:lnTo>
                    <a:pt x="5272" y="94"/>
                  </a:lnTo>
                  <a:lnTo>
                    <a:pt x="5158" y="59"/>
                  </a:lnTo>
                  <a:lnTo>
                    <a:pt x="5048" y="24"/>
                  </a:lnTo>
                  <a:lnTo>
                    <a:pt x="4934" y="12"/>
                  </a:lnTo>
                  <a:lnTo>
                    <a:pt x="48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g137aa9371db_1_638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fill="none" extrusionOk="0">
                  <a:moveTo>
                    <a:pt x="809" y="30825"/>
                  </a:moveTo>
                  <a:lnTo>
                    <a:pt x="809" y="30825"/>
                  </a:lnTo>
                  <a:lnTo>
                    <a:pt x="699" y="30297"/>
                  </a:lnTo>
                  <a:lnTo>
                    <a:pt x="589" y="29747"/>
                  </a:lnTo>
                  <a:lnTo>
                    <a:pt x="488" y="29184"/>
                  </a:lnTo>
                  <a:lnTo>
                    <a:pt x="392" y="28610"/>
                  </a:lnTo>
                  <a:lnTo>
                    <a:pt x="299" y="28024"/>
                  </a:lnTo>
                  <a:lnTo>
                    <a:pt x="220" y="27438"/>
                  </a:lnTo>
                  <a:lnTo>
                    <a:pt x="180" y="27133"/>
                  </a:lnTo>
                  <a:lnTo>
                    <a:pt x="150" y="26840"/>
                  </a:lnTo>
                  <a:lnTo>
                    <a:pt x="119" y="26535"/>
                  </a:lnTo>
                  <a:lnTo>
                    <a:pt x="88" y="26230"/>
                  </a:lnTo>
                  <a:lnTo>
                    <a:pt x="66" y="25926"/>
                  </a:lnTo>
                  <a:lnTo>
                    <a:pt x="44" y="25633"/>
                  </a:lnTo>
                  <a:lnTo>
                    <a:pt x="27" y="25328"/>
                  </a:lnTo>
                  <a:lnTo>
                    <a:pt x="13" y="25023"/>
                  </a:lnTo>
                  <a:lnTo>
                    <a:pt x="5" y="24730"/>
                  </a:lnTo>
                  <a:lnTo>
                    <a:pt x="0" y="24426"/>
                  </a:lnTo>
                  <a:lnTo>
                    <a:pt x="5" y="24133"/>
                  </a:lnTo>
                  <a:lnTo>
                    <a:pt x="9" y="23840"/>
                  </a:lnTo>
                  <a:lnTo>
                    <a:pt x="18" y="23547"/>
                  </a:lnTo>
                  <a:lnTo>
                    <a:pt x="31" y="23253"/>
                  </a:lnTo>
                  <a:lnTo>
                    <a:pt x="53" y="22972"/>
                  </a:lnTo>
                  <a:lnTo>
                    <a:pt x="79" y="22679"/>
                  </a:lnTo>
                  <a:lnTo>
                    <a:pt x="110" y="22398"/>
                  </a:lnTo>
                  <a:lnTo>
                    <a:pt x="145" y="22128"/>
                  </a:lnTo>
                  <a:lnTo>
                    <a:pt x="189" y="21859"/>
                  </a:lnTo>
                  <a:lnTo>
                    <a:pt x="238" y="21589"/>
                  </a:lnTo>
                  <a:lnTo>
                    <a:pt x="238" y="21589"/>
                  </a:lnTo>
                  <a:lnTo>
                    <a:pt x="286" y="21366"/>
                  </a:lnTo>
                  <a:lnTo>
                    <a:pt x="334" y="21167"/>
                  </a:lnTo>
                  <a:lnTo>
                    <a:pt x="387" y="20968"/>
                  </a:lnTo>
                  <a:lnTo>
                    <a:pt x="444" y="20769"/>
                  </a:lnTo>
                  <a:lnTo>
                    <a:pt x="501" y="20581"/>
                  </a:lnTo>
                  <a:lnTo>
                    <a:pt x="563" y="20405"/>
                  </a:lnTo>
                  <a:lnTo>
                    <a:pt x="629" y="20230"/>
                  </a:lnTo>
                  <a:lnTo>
                    <a:pt x="691" y="20054"/>
                  </a:lnTo>
                  <a:lnTo>
                    <a:pt x="827" y="19726"/>
                  </a:lnTo>
                  <a:lnTo>
                    <a:pt x="968" y="19409"/>
                  </a:lnTo>
                  <a:lnTo>
                    <a:pt x="1113" y="19104"/>
                  </a:lnTo>
                  <a:lnTo>
                    <a:pt x="1262" y="18800"/>
                  </a:lnTo>
                  <a:lnTo>
                    <a:pt x="1557" y="18190"/>
                  </a:lnTo>
                  <a:lnTo>
                    <a:pt x="1702" y="17886"/>
                  </a:lnTo>
                  <a:lnTo>
                    <a:pt x="1843" y="17569"/>
                  </a:lnTo>
                  <a:lnTo>
                    <a:pt x="1979" y="17241"/>
                  </a:lnTo>
                  <a:lnTo>
                    <a:pt x="2045" y="17065"/>
                  </a:lnTo>
                  <a:lnTo>
                    <a:pt x="2111" y="16889"/>
                  </a:lnTo>
                  <a:lnTo>
                    <a:pt x="2168" y="16713"/>
                  </a:lnTo>
                  <a:lnTo>
                    <a:pt x="2229" y="16526"/>
                  </a:lnTo>
                  <a:lnTo>
                    <a:pt x="2287" y="16327"/>
                  </a:lnTo>
                  <a:lnTo>
                    <a:pt x="2339" y="16127"/>
                  </a:lnTo>
                  <a:lnTo>
                    <a:pt x="2339" y="16127"/>
                  </a:lnTo>
                  <a:lnTo>
                    <a:pt x="2388" y="15928"/>
                  </a:lnTo>
                  <a:lnTo>
                    <a:pt x="2436" y="15717"/>
                  </a:lnTo>
                  <a:lnTo>
                    <a:pt x="2480" y="15506"/>
                  </a:lnTo>
                  <a:lnTo>
                    <a:pt x="2520" y="15295"/>
                  </a:lnTo>
                  <a:lnTo>
                    <a:pt x="2555" y="15073"/>
                  </a:lnTo>
                  <a:lnTo>
                    <a:pt x="2590" y="14850"/>
                  </a:lnTo>
                  <a:lnTo>
                    <a:pt x="2621" y="14627"/>
                  </a:lnTo>
                  <a:lnTo>
                    <a:pt x="2647" y="14405"/>
                  </a:lnTo>
                  <a:lnTo>
                    <a:pt x="2674" y="14170"/>
                  </a:lnTo>
                  <a:lnTo>
                    <a:pt x="2696" y="13947"/>
                  </a:lnTo>
                  <a:lnTo>
                    <a:pt x="2735" y="13479"/>
                  </a:lnTo>
                  <a:lnTo>
                    <a:pt x="2762" y="12998"/>
                  </a:lnTo>
                  <a:lnTo>
                    <a:pt x="2784" y="12518"/>
                  </a:lnTo>
                  <a:lnTo>
                    <a:pt x="2801" y="12037"/>
                  </a:lnTo>
                  <a:lnTo>
                    <a:pt x="2806" y="11545"/>
                  </a:lnTo>
                  <a:lnTo>
                    <a:pt x="2810" y="11052"/>
                  </a:lnTo>
                  <a:lnTo>
                    <a:pt x="2810" y="10560"/>
                  </a:lnTo>
                  <a:lnTo>
                    <a:pt x="2801" y="9576"/>
                  </a:lnTo>
                  <a:lnTo>
                    <a:pt x="2792" y="8603"/>
                  </a:lnTo>
                  <a:lnTo>
                    <a:pt x="2792" y="8603"/>
                  </a:lnTo>
                  <a:lnTo>
                    <a:pt x="2788" y="8111"/>
                  </a:lnTo>
                  <a:lnTo>
                    <a:pt x="2784" y="7618"/>
                  </a:lnTo>
                  <a:lnTo>
                    <a:pt x="2788" y="7114"/>
                  </a:lnTo>
                  <a:lnTo>
                    <a:pt x="2792" y="6622"/>
                  </a:lnTo>
                  <a:lnTo>
                    <a:pt x="2806" y="6130"/>
                  </a:lnTo>
                  <a:lnTo>
                    <a:pt x="2823" y="5626"/>
                  </a:lnTo>
                  <a:lnTo>
                    <a:pt x="2849" y="5145"/>
                  </a:lnTo>
                  <a:lnTo>
                    <a:pt x="2885" y="4665"/>
                  </a:lnTo>
                  <a:lnTo>
                    <a:pt x="2924" y="4184"/>
                  </a:lnTo>
                  <a:lnTo>
                    <a:pt x="2951" y="3962"/>
                  </a:lnTo>
                  <a:lnTo>
                    <a:pt x="2977" y="3727"/>
                  </a:lnTo>
                  <a:lnTo>
                    <a:pt x="3003" y="3505"/>
                  </a:lnTo>
                  <a:lnTo>
                    <a:pt x="3039" y="3282"/>
                  </a:lnTo>
                  <a:lnTo>
                    <a:pt x="3069" y="3059"/>
                  </a:lnTo>
                  <a:lnTo>
                    <a:pt x="3109" y="2848"/>
                  </a:lnTo>
                  <a:lnTo>
                    <a:pt x="3148" y="2637"/>
                  </a:lnTo>
                  <a:lnTo>
                    <a:pt x="3192" y="2438"/>
                  </a:lnTo>
                  <a:lnTo>
                    <a:pt x="3241" y="2239"/>
                  </a:lnTo>
                  <a:lnTo>
                    <a:pt x="3289" y="2039"/>
                  </a:lnTo>
                  <a:lnTo>
                    <a:pt x="3342" y="1852"/>
                  </a:lnTo>
                  <a:lnTo>
                    <a:pt x="3399" y="1676"/>
                  </a:lnTo>
                  <a:lnTo>
                    <a:pt x="3461" y="1500"/>
                  </a:lnTo>
                  <a:lnTo>
                    <a:pt x="3527" y="1325"/>
                  </a:lnTo>
                  <a:lnTo>
                    <a:pt x="3527" y="1325"/>
                  </a:lnTo>
                  <a:lnTo>
                    <a:pt x="3610" y="1125"/>
                  </a:lnTo>
                  <a:lnTo>
                    <a:pt x="3698" y="949"/>
                  </a:lnTo>
                  <a:lnTo>
                    <a:pt x="3786" y="785"/>
                  </a:lnTo>
                  <a:lnTo>
                    <a:pt x="3883" y="633"/>
                  </a:lnTo>
                  <a:lnTo>
                    <a:pt x="3980" y="504"/>
                  </a:lnTo>
                  <a:lnTo>
                    <a:pt x="4076" y="387"/>
                  </a:lnTo>
                  <a:lnTo>
                    <a:pt x="4177" y="281"/>
                  </a:lnTo>
                  <a:lnTo>
                    <a:pt x="4283" y="199"/>
                  </a:lnTo>
                  <a:lnTo>
                    <a:pt x="4388" y="129"/>
                  </a:lnTo>
                  <a:lnTo>
                    <a:pt x="4494" y="82"/>
                  </a:lnTo>
                  <a:lnTo>
                    <a:pt x="4604" y="35"/>
                  </a:lnTo>
                  <a:lnTo>
                    <a:pt x="4714" y="12"/>
                  </a:lnTo>
                  <a:lnTo>
                    <a:pt x="4824" y="0"/>
                  </a:lnTo>
                  <a:lnTo>
                    <a:pt x="4934" y="12"/>
                  </a:lnTo>
                  <a:lnTo>
                    <a:pt x="5048" y="24"/>
                  </a:lnTo>
                  <a:lnTo>
                    <a:pt x="5158" y="59"/>
                  </a:lnTo>
                  <a:lnTo>
                    <a:pt x="5272" y="94"/>
                  </a:lnTo>
                  <a:lnTo>
                    <a:pt x="5382" y="152"/>
                  </a:lnTo>
                  <a:lnTo>
                    <a:pt x="5492" y="223"/>
                  </a:lnTo>
                  <a:lnTo>
                    <a:pt x="5602" y="305"/>
                  </a:lnTo>
                  <a:lnTo>
                    <a:pt x="5712" y="399"/>
                  </a:lnTo>
                  <a:lnTo>
                    <a:pt x="5817" y="504"/>
                  </a:lnTo>
                  <a:lnTo>
                    <a:pt x="5923" y="621"/>
                  </a:lnTo>
                  <a:lnTo>
                    <a:pt x="6024" y="762"/>
                  </a:lnTo>
                  <a:lnTo>
                    <a:pt x="6130" y="903"/>
                  </a:lnTo>
                  <a:lnTo>
                    <a:pt x="6226" y="1055"/>
                  </a:lnTo>
                  <a:lnTo>
                    <a:pt x="6323" y="1219"/>
                  </a:lnTo>
                  <a:lnTo>
                    <a:pt x="6415" y="1383"/>
                  </a:lnTo>
                  <a:lnTo>
                    <a:pt x="6508" y="1571"/>
                  </a:lnTo>
                  <a:lnTo>
                    <a:pt x="6596" y="1770"/>
                  </a:lnTo>
                  <a:lnTo>
                    <a:pt x="6679" y="1969"/>
                  </a:lnTo>
                  <a:lnTo>
                    <a:pt x="6758" y="2180"/>
                  </a:lnTo>
                  <a:lnTo>
                    <a:pt x="6758" y="2180"/>
                  </a:lnTo>
                  <a:lnTo>
                    <a:pt x="6833" y="2403"/>
                  </a:lnTo>
                  <a:lnTo>
                    <a:pt x="6908" y="2637"/>
                  </a:lnTo>
                  <a:lnTo>
                    <a:pt x="6978" y="2872"/>
                  </a:lnTo>
                  <a:lnTo>
                    <a:pt x="7044" y="3106"/>
                  </a:lnTo>
                  <a:lnTo>
                    <a:pt x="7106" y="3352"/>
                  </a:lnTo>
                  <a:lnTo>
                    <a:pt x="7167" y="3598"/>
                  </a:lnTo>
                  <a:lnTo>
                    <a:pt x="7225" y="3856"/>
                  </a:lnTo>
                  <a:lnTo>
                    <a:pt x="7277" y="4114"/>
                  </a:lnTo>
                  <a:lnTo>
                    <a:pt x="7330" y="4372"/>
                  </a:lnTo>
                  <a:lnTo>
                    <a:pt x="7378" y="4641"/>
                  </a:lnTo>
                  <a:lnTo>
                    <a:pt x="7422" y="4911"/>
                  </a:lnTo>
                  <a:lnTo>
                    <a:pt x="7466" y="5192"/>
                  </a:lnTo>
                  <a:lnTo>
                    <a:pt x="7506" y="5474"/>
                  </a:lnTo>
                  <a:lnTo>
                    <a:pt x="7545" y="5755"/>
                  </a:lnTo>
                  <a:lnTo>
                    <a:pt x="7581" y="6036"/>
                  </a:lnTo>
                  <a:lnTo>
                    <a:pt x="7611" y="6329"/>
                  </a:lnTo>
                  <a:lnTo>
                    <a:pt x="7673" y="6903"/>
                  </a:lnTo>
                  <a:lnTo>
                    <a:pt x="7721" y="7501"/>
                  </a:lnTo>
                  <a:lnTo>
                    <a:pt x="7761" y="8099"/>
                  </a:lnTo>
                  <a:lnTo>
                    <a:pt x="7796" y="8708"/>
                  </a:lnTo>
                  <a:lnTo>
                    <a:pt x="7818" y="9318"/>
                  </a:lnTo>
                  <a:lnTo>
                    <a:pt x="7836" y="9927"/>
                  </a:lnTo>
                  <a:lnTo>
                    <a:pt x="7849" y="10537"/>
                  </a:lnTo>
                  <a:lnTo>
                    <a:pt x="7853" y="11146"/>
                  </a:lnTo>
                  <a:lnTo>
                    <a:pt x="7853" y="11146"/>
                  </a:lnTo>
                  <a:lnTo>
                    <a:pt x="7853" y="11838"/>
                  </a:lnTo>
                  <a:lnTo>
                    <a:pt x="7849" y="12506"/>
                  </a:lnTo>
                  <a:lnTo>
                    <a:pt x="7840" y="13186"/>
                  </a:lnTo>
                  <a:lnTo>
                    <a:pt x="7827" y="13842"/>
                  </a:lnTo>
                  <a:lnTo>
                    <a:pt x="7805" y="14498"/>
                  </a:lnTo>
                  <a:lnTo>
                    <a:pt x="7783" y="15143"/>
                  </a:lnTo>
                  <a:lnTo>
                    <a:pt x="7757" y="15788"/>
                  </a:lnTo>
                  <a:lnTo>
                    <a:pt x="7721" y="16420"/>
                  </a:lnTo>
                  <a:lnTo>
                    <a:pt x="7686" y="17053"/>
                  </a:lnTo>
                  <a:lnTo>
                    <a:pt x="7647" y="17675"/>
                  </a:lnTo>
                  <a:lnTo>
                    <a:pt x="7603" y="18296"/>
                  </a:lnTo>
                  <a:lnTo>
                    <a:pt x="7554" y="18917"/>
                  </a:lnTo>
                  <a:lnTo>
                    <a:pt x="7502" y="19526"/>
                  </a:lnTo>
                  <a:lnTo>
                    <a:pt x="7444" y="20136"/>
                  </a:lnTo>
                  <a:lnTo>
                    <a:pt x="7387" y="20745"/>
                  </a:lnTo>
                  <a:lnTo>
                    <a:pt x="7326" y="21343"/>
                  </a:lnTo>
                  <a:lnTo>
                    <a:pt x="7260" y="21953"/>
                  </a:lnTo>
                  <a:lnTo>
                    <a:pt x="7189" y="22550"/>
                  </a:lnTo>
                  <a:lnTo>
                    <a:pt x="7119" y="23160"/>
                  </a:lnTo>
                  <a:lnTo>
                    <a:pt x="7044" y="23757"/>
                  </a:lnTo>
                  <a:lnTo>
                    <a:pt x="6886" y="24965"/>
                  </a:lnTo>
                  <a:lnTo>
                    <a:pt x="6723" y="26172"/>
                  </a:lnTo>
                  <a:lnTo>
                    <a:pt x="6547" y="27391"/>
                  </a:lnTo>
                  <a:lnTo>
                    <a:pt x="6363" y="28621"/>
                  </a:lnTo>
                  <a:lnTo>
                    <a:pt x="6174" y="29864"/>
                  </a:lnTo>
                  <a:lnTo>
                    <a:pt x="5976" y="31130"/>
                  </a:lnTo>
                  <a:lnTo>
                    <a:pt x="809" y="308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g137aa9371db_1_638"/>
            <p:cNvSpPr/>
            <p:nvPr/>
          </p:nvSpPr>
          <p:spPr>
            <a:xfrm>
              <a:off x="3680875" y="-11958475"/>
              <a:ext cx="196350" cy="778250"/>
            </a:xfrm>
            <a:custGeom>
              <a:avLst/>
              <a:gdLst/>
              <a:ahLst/>
              <a:cxnLst/>
              <a:rect l="l" t="t" r="r" b="b"/>
              <a:pathLst>
                <a:path w="7854" h="31130" fill="none" extrusionOk="0">
                  <a:moveTo>
                    <a:pt x="5976" y="31130"/>
                  </a:moveTo>
                  <a:lnTo>
                    <a:pt x="809" y="30825"/>
                  </a:lnTo>
                  <a:lnTo>
                    <a:pt x="809" y="30825"/>
                  </a:lnTo>
                  <a:lnTo>
                    <a:pt x="735" y="30462"/>
                  </a:lnTo>
                  <a:lnTo>
                    <a:pt x="655" y="30087"/>
                  </a:lnTo>
                  <a:lnTo>
                    <a:pt x="581" y="29700"/>
                  </a:lnTo>
                  <a:lnTo>
                    <a:pt x="506" y="29301"/>
                  </a:lnTo>
                  <a:lnTo>
                    <a:pt x="436" y="28903"/>
                  </a:lnTo>
                  <a:lnTo>
                    <a:pt x="370" y="28493"/>
                  </a:lnTo>
                  <a:lnTo>
                    <a:pt x="308" y="28082"/>
                  </a:lnTo>
                  <a:lnTo>
                    <a:pt x="251" y="27672"/>
                  </a:lnTo>
                  <a:lnTo>
                    <a:pt x="194" y="27250"/>
                  </a:lnTo>
                  <a:lnTo>
                    <a:pt x="145" y="26828"/>
                  </a:lnTo>
                  <a:lnTo>
                    <a:pt x="106" y="26406"/>
                  </a:lnTo>
                  <a:lnTo>
                    <a:pt x="71" y="25984"/>
                  </a:lnTo>
                  <a:lnTo>
                    <a:pt x="40" y="25562"/>
                  </a:lnTo>
                  <a:lnTo>
                    <a:pt x="18" y="25140"/>
                  </a:lnTo>
                  <a:lnTo>
                    <a:pt x="5" y="24719"/>
                  </a:lnTo>
                  <a:lnTo>
                    <a:pt x="0" y="24297"/>
                  </a:lnTo>
                  <a:lnTo>
                    <a:pt x="0" y="24297"/>
                  </a:lnTo>
                  <a:lnTo>
                    <a:pt x="5" y="23945"/>
                  </a:lnTo>
                  <a:lnTo>
                    <a:pt x="13" y="23593"/>
                  </a:lnTo>
                  <a:lnTo>
                    <a:pt x="31" y="23253"/>
                  </a:lnTo>
                  <a:lnTo>
                    <a:pt x="57" y="22902"/>
                  </a:lnTo>
                  <a:lnTo>
                    <a:pt x="93" y="22562"/>
                  </a:lnTo>
                  <a:lnTo>
                    <a:pt x="132" y="22234"/>
                  </a:lnTo>
                  <a:lnTo>
                    <a:pt x="180" y="21906"/>
                  </a:lnTo>
                  <a:lnTo>
                    <a:pt x="238" y="21589"/>
                  </a:lnTo>
                  <a:lnTo>
                    <a:pt x="238" y="21589"/>
                  </a:lnTo>
                  <a:lnTo>
                    <a:pt x="286" y="21366"/>
                  </a:lnTo>
                  <a:lnTo>
                    <a:pt x="334" y="21167"/>
                  </a:lnTo>
                  <a:lnTo>
                    <a:pt x="387" y="20968"/>
                  </a:lnTo>
                  <a:lnTo>
                    <a:pt x="444" y="20769"/>
                  </a:lnTo>
                  <a:lnTo>
                    <a:pt x="501" y="20581"/>
                  </a:lnTo>
                  <a:lnTo>
                    <a:pt x="563" y="20405"/>
                  </a:lnTo>
                  <a:lnTo>
                    <a:pt x="629" y="20230"/>
                  </a:lnTo>
                  <a:lnTo>
                    <a:pt x="691" y="20054"/>
                  </a:lnTo>
                  <a:lnTo>
                    <a:pt x="827" y="19726"/>
                  </a:lnTo>
                  <a:lnTo>
                    <a:pt x="968" y="19409"/>
                  </a:lnTo>
                  <a:lnTo>
                    <a:pt x="1113" y="19104"/>
                  </a:lnTo>
                  <a:lnTo>
                    <a:pt x="1262" y="18800"/>
                  </a:lnTo>
                  <a:lnTo>
                    <a:pt x="1557" y="18190"/>
                  </a:lnTo>
                  <a:lnTo>
                    <a:pt x="1702" y="17886"/>
                  </a:lnTo>
                  <a:lnTo>
                    <a:pt x="1843" y="17569"/>
                  </a:lnTo>
                  <a:lnTo>
                    <a:pt x="1979" y="17241"/>
                  </a:lnTo>
                  <a:lnTo>
                    <a:pt x="2045" y="17065"/>
                  </a:lnTo>
                  <a:lnTo>
                    <a:pt x="2111" y="16889"/>
                  </a:lnTo>
                  <a:lnTo>
                    <a:pt x="2168" y="16713"/>
                  </a:lnTo>
                  <a:lnTo>
                    <a:pt x="2229" y="16526"/>
                  </a:lnTo>
                  <a:lnTo>
                    <a:pt x="2287" y="16327"/>
                  </a:lnTo>
                  <a:lnTo>
                    <a:pt x="2339" y="16127"/>
                  </a:lnTo>
                  <a:lnTo>
                    <a:pt x="2339" y="16127"/>
                  </a:lnTo>
                  <a:lnTo>
                    <a:pt x="2410" y="15834"/>
                  </a:lnTo>
                  <a:lnTo>
                    <a:pt x="2471" y="15541"/>
                  </a:lnTo>
                  <a:lnTo>
                    <a:pt x="2528" y="15225"/>
                  </a:lnTo>
                  <a:lnTo>
                    <a:pt x="2581" y="14920"/>
                  </a:lnTo>
                  <a:lnTo>
                    <a:pt x="2625" y="14604"/>
                  </a:lnTo>
                  <a:lnTo>
                    <a:pt x="2665" y="14276"/>
                  </a:lnTo>
                  <a:lnTo>
                    <a:pt x="2696" y="13947"/>
                  </a:lnTo>
                  <a:lnTo>
                    <a:pt x="2726" y="13619"/>
                  </a:lnTo>
                  <a:lnTo>
                    <a:pt x="2748" y="13279"/>
                  </a:lnTo>
                  <a:lnTo>
                    <a:pt x="2766" y="12939"/>
                  </a:lnTo>
                  <a:lnTo>
                    <a:pt x="2784" y="12600"/>
                  </a:lnTo>
                  <a:lnTo>
                    <a:pt x="2792" y="12260"/>
                  </a:lnTo>
                  <a:lnTo>
                    <a:pt x="2801" y="11908"/>
                  </a:lnTo>
                  <a:lnTo>
                    <a:pt x="2806" y="11556"/>
                  </a:lnTo>
                  <a:lnTo>
                    <a:pt x="2810" y="10853"/>
                  </a:lnTo>
                  <a:lnTo>
                    <a:pt x="2810" y="10853"/>
                  </a:lnTo>
                  <a:lnTo>
                    <a:pt x="2810" y="10291"/>
                  </a:lnTo>
                  <a:lnTo>
                    <a:pt x="2806" y="9728"/>
                  </a:lnTo>
                  <a:lnTo>
                    <a:pt x="2792" y="8603"/>
                  </a:lnTo>
                  <a:lnTo>
                    <a:pt x="2792" y="8603"/>
                  </a:lnTo>
                  <a:lnTo>
                    <a:pt x="2788" y="8134"/>
                  </a:lnTo>
                  <a:lnTo>
                    <a:pt x="2784" y="7665"/>
                  </a:lnTo>
                  <a:lnTo>
                    <a:pt x="2784" y="7665"/>
                  </a:lnTo>
                  <a:lnTo>
                    <a:pt x="2788" y="7232"/>
                  </a:lnTo>
                  <a:lnTo>
                    <a:pt x="2792" y="6786"/>
                  </a:lnTo>
                  <a:lnTo>
                    <a:pt x="2801" y="6353"/>
                  </a:lnTo>
                  <a:lnTo>
                    <a:pt x="2814" y="5907"/>
                  </a:lnTo>
                  <a:lnTo>
                    <a:pt x="2832" y="5474"/>
                  </a:lnTo>
                  <a:lnTo>
                    <a:pt x="2854" y="5052"/>
                  </a:lnTo>
                  <a:lnTo>
                    <a:pt x="2885" y="4630"/>
                  </a:lnTo>
                  <a:lnTo>
                    <a:pt x="2924" y="4208"/>
                  </a:lnTo>
                  <a:lnTo>
                    <a:pt x="2968" y="3798"/>
                  </a:lnTo>
                  <a:lnTo>
                    <a:pt x="3017" y="3411"/>
                  </a:lnTo>
                  <a:lnTo>
                    <a:pt x="3078" y="3024"/>
                  </a:lnTo>
                  <a:lnTo>
                    <a:pt x="3113" y="2836"/>
                  </a:lnTo>
                  <a:lnTo>
                    <a:pt x="3148" y="2649"/>
                  </a:lnTo>
                  <a:lnTo>
                    <a:pt x="3184" y="2473"/>
                  </a:lnTo>
                  <a:lnTo>
                    <a:pt x="3228" y="2297"/>
                  </a:lnTo>
                  <a:lnTo>
                    <a:pt x="3272" y="2122"/>
                  </a:lnTo>
                  <a:lnTo>
                    <a:pt x="3316" y="1957"/>
                  </a:lnTo>
                  <a:lnTo>
                    <a:pt x="3364" y="1793"/>
                  </a:lnTo>
                  <a:lnTo>
                    <a:pt x="3417" y="1629"/>
                  </a:lnTo>
                  <a:lnTo>
                    <a:pt x="3469" y="1477"/>
                  </a:lnTo>
                  <a:lnTo>
                    <a:pt x="3527" y="1325"/>
                  </a:lnTo>
                  <a:lnTo>
                    <a:pt x="3527" y="1325"/>
                  </a:lnTo>
                  <a:lnTo>
                    <a:pt x="3597" y="1160"/>
                  </a:lnTo>
                  <a:lnTo>
                    <a:pt x="3667" y="1008"/>
                  </a:lnTo>
                  <a:lnTo>
                    <a:pt x="3742" y="867"/>
                  </a:lnTo>
                  <a:lnTo>
                    <a:pt x="3817" y="738"/>
                  </a:lnTo>
                  <a:lnTo>
                    <a:pt x="3896" y="610"/>
                  </a:lnTo>
                  <a:lnTo>
                    <a:pt x="3975" y="504"/>
                  </a:lnTo>
                  <a:lnTo>
                    <a:pt x="4059" y="410"/>
                  </a:lnTo>
                  <a:lnTo>
                    <a:pt x="4142" y="317"/>
                  </a:lnTo>
                  <a:lnTo>
                    <a:pt x="4226" y="246"/>
                  </a:lnTo>
                  <a:lnTo>
                    <a:pt x="4314" y="176"/>
                  </a:lnTo>
                  <a:lnTo>
                    <a:pt x="4402" y="129"/>
                  </a:lnTo>
                  <a:lnTo>
                    <a:pt x="4490" y="82"/>
                  </a:lnTo>
                  <a:lnTo>
                    <a:pt x="4582" y="47"/>
                  </a:lnTo>
                  <a:lnTo>
                    <a:pt x="4670" y="24"/>
                  </a:lnTo>
                  <a:lnTo>
                    <a:pt x="4762" y="12"/>
                  </a:lnTo>
                  <a:lnTo>
                    <a:pt x="4855" y="0"/>
                  </a:lnTo>
                  <a:lnTo>
                    <a:pt x="4855" y="0"/>
                  </a:lnTo>
                  <a:lnTo>
                    <a:pt x="4986" y="12"/>
                  </a:lnTo>
                  <a:lnTo>
                    <a:pt x="5114" y="35"/>
                  </a:lnTo>
                  <a:lnTo>
                    <a:pt x="5246" y="82"/>
                  </a:lnTo>
                  <a:lnTo>
                    <a:pt x="5378" y="152"/>
                  </a:lnTo>
                  <a:lnTo>
                    <a:pt x="5505" y="235"/>
                  </a:lnTo>
                  <a:lnTo>
                    <a:pt x="5633" y="328"/>
                  </a:lnTo>
                  <a:lnTo>
                    <a:pt x="5760" y="445"/>
                  </a:lnTo>
                  <a:lnTo>
                    <a:pt x="5883" y="586"/>
                  </a:lnTo>
                  <a:lnTo>
                    <a:pt x="6007" y="727"/>
                  </a:lnTo>
                  <a:lnTo>
                    <a:pt x="6125" y="891"/>
                  </a:lnTo>
                  <a:lnTo>
                    <a:pt x="6240" y="1078"/>
                  </a:lnTo>
                  <a:lnTo>
                    <a:pt x="6354" y="1266"/>
                  </a:lnTo>
                  <a:lnTo>
                    <a:pt x="6464" y="1477"/>
                  </a:lnTo>
                  <a:lnTo>
                    <a:pt x="6565" y="1700"/>
                  </a:lnTo>
                  <a:lnTo>
                    <a:pt x="6666" y="1934"/>
                  </a:lnTo>
                  <a:lnTo>
                    <a:pt x="6758" y="2180"/>
                  </a:lnTo>
                  <a:lnTo>
                    <a:pt x="6758" y="2180"/>
                  </a:lnTo>
                  <a:lnTo>
                    <a:pt x="6833" y="2403"/>
                  </a:lnTo>
                  <a:lnTo>
                    <a:pt x="6908" y="2637"/>
                  </a:lnTo>
                  <a:lnTo>
                    <a:pt x="6978" y="2872"/>
                  </a:lnTo>
                  <a:lnTo>
                    <a:pt x="7044" y="3106"/>
                  </a:lnTo>
                  <a:lnTo>
                    <a:pt x="7106" y="3352"/>
                  </a:lnTo>
                  <a:lnTo>
                    <a:pt x="7167" y="3598"/>
                  </a:lnTo>
                  <a:lnTo>
                    <a:pt x="7225" y="3856"/>
                  </a:lnTo>
                  <a:lnTo>
                    <a:pt x="7277" y="4114"/>
                  </a:lnTo>
                  <a:lnTo>
                    <a:pt x="7330" y="4372"/>
                  </a:lnTo>
                  <a:lnTo>
                    <a:pt x="7378" y="4641"/>
                  </a:lnTo>
                  <a:lnTo>
                    <a:pt x="7422" y="4911"/>
                  </a:lnTo>
                  <a:lnTo>
                    <a:pt x="7466" y="5192"/>
                  </a:lnTo>
                  <a:lnTo>
                    <a:pt x="7506" y="5474"/>
                  </a:lnTo>
                  <a:lnTo>
                    <a:pt x="7545" y="5755"/>
                  </a:lnTo>
                  <a:lnTo>
                    <a:pt x="7581" y="6036"/>
                  </a:lnTo>
                  <a:lnTo>
                    <a:pt x="7611" y="6329"/>
                  </a:lnTo>
                  <a:lnTo>
                    <a:pt x="7673" y="6903"/>
                  </a:lnTo>
                  <a:lnTo>
                    <a:pt x="7721" y="7501"/>
                  </a:lnTo>
                  <a:lnTo>
                    <a:pt x="7761" y="8099"/>
                  </a:lnTo>
                  <a:lnTo>
                    <a:pt x="7796" y="8708"/>
                  </a:lnTo>
                  <a:lnTo>
                    <a:pt x="7818" y="9318"/>
                  </a:lnTo>
                  <a:lnTo>
                    <a:pt x="7836" y="9927"/>
                  </a:lnTo>
                  <a:lnTo>
                    <a:pt x="7849" y="10537"/>
                  </a:lnTo>
                  <a:lnTo>
                    <a:pt x="7853" y="11146"/>
                  </a:lnTo>
                  <a:lnTo>
                    <a:pt x="7853" y="11146"/>
                  </a:lnTo>
                  <a:lnTo>
                    <a:pt x="7853" y="11486"/>
                  </a:lnTo>
                  <a:lnTo>
                    <a:pt x="7853" y="11486"/>
                  </a:lnTo>
                  <a:lnTo>
                    <a:pt x="7853" y="12166"/>
                  </a:lnTo>
                  <a:lnTo>
                    <a:pt x="7844" y="12822"/>
                  </a:lnTo>
                  <a:lnTo>
                    <a:pt x="7836" y="13479"/>
                  </a:lnTo>
                  <a:lnTo>
                    <a:pt x="7818" y="14123"/>
                  </a:lnTo>
                  <a:lnTo>
                    <a:pt x="7796" y="14768"/>
                  </a:lnTo>
                  <a:lnTo>
                    <a:pt x="7774" y="15401"/>
                  </a:lnTo>
                  <a:lnTo>
                    <a:pt x="7743" y="16034"/>
                  </a:lnTo>
                  <a:lnTo>
                    <a:pt x="7708" y="16655"/>
                  </a:lnTo>
                  <a:lnTo>
                    <a:pt x="7673" y="17264"/>
                  </a:lnTo>
                  <a:lnTo>
                    <a:pt x="7629" y="17886"/>
                  </a:lnTo>
                  <a:lnTo>
                    <a:pt x="7585" y="18495"/>
                  </a:lnTo>
                  <a:lnTo>
                    <a:pt x="7537" y="19093"/>
                  </a:lnTo>
                  <a:lnTo>
                    <a:pt x="7484" y="19702"/>
                  </a:lnTo>
                  <a:lnTo>
                    <a:pt x="7431" y="20300"/>
                  </a:lnTo>
                  <a:lnTo>
                    <a:pt x="7370" y="20898"/>
                  </a:lnTo>
                  <a:lnTo>
                    <a:pt x="7308" y="21484"/>
                  </a:lnTo>
                  <a:lnTo>
                    <a:pt x="7242" y="22081"/>
                  </a:lnTo>
                  <a:lnTo>
                    <a:pt x="7176" y="22679"/>
                  </a:lnTo>
                  <a:lnTo>
                    <a:pt x="7106" y="23265"/>
                  </a:lnTo>
                  <a:lnTo>
                    <a:pt x="7031" y="23863"/>
                  </a:lnTo>
                  <a:lnTo>
                    <a:pt x="6877" y="25047"/>
                  </a:lnTo>
                  <a:lnTo>
                    <a:pt x="6714" y="26230"/>
                  </a:lnTo>
                  <a:lnTo>
                    <a:pt x="6539" y="27426"/>
                  </a:lnTo>
                  <a:lnTo>
                    <a:pt x="6358" y="28633"/>
                  </a:lnTo>
                  <a:lnTo>
                    <a:pt x="6174" y="29864"/>
                  </a:lnTo>
                  <a:lnTo>
                    <a:pt x="5980" y="31106"/>
                  </a:lnTo>
                  <a:lnTo>
                    <a:pt x="5980" y="31106"/>
                  </a:lnTo>
                  <a:lnTo>
                    <a:pt x="5976" y="311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137aa9371db_1_638"/>
            <p:cNvSpPr/>
            <p:nvPr/>
          </p:nvSpPr>
          <p:spPr>
            <a:xfrm>
              <a:off x="3080900" y="-12395950"/>
              <a:ext cx="109400" cy="291275"/>
            </a:xfrm>
            <a:custGeom>
              <a:avLst/>
              <a:gdLst/>
              <a:ahLst/>
              <a:cxnLst/>
              <a:rect l="l" t="t" r="r" b="b"/>
              <a:pathLst>
                <a:path w="4376" h="11651" extrusionOk="0">
                  <a:moveTo>
                    <a:pt x="2190" y="0"/>
                  </a:moveTo>
                  <a:lnTo>
                    <a:pt x="2080" y="12"/>
                  </a:lnTo>
                  <a:lnTo>
                    <a:pt x="1970" y="24"/>
                  </a:lnTo>
                  <a:lnTo>
                    <a:pt x="1860" y="71"/>
                  </a:lnTo>
                  <a:lnTo>
                    <a:pt x="1750" y="118"/>
                  </a:lnTo>
                  <a:lnTo>
                    <a:pt x="1645" y="176"/>
                  </a:lnTo>
                  <a:lnTo>
                    <a:pt x="1544" y="258"/>
                  </a:lnTo>
                  <a:lnTo>
                    <a:pt x="1438" y="352"/>
                  </a:lnTo>
                  <a:lnTo>
                    <a:pt x="1341" y="458"/>
                  </a:lnTo>
                  <a:lnTo>
                    <a:pt x="1245" y="575"/>
                  </a:lnTo>
                  <a:lnTo>
                    <a:pt x="1148" y="692"/>
                  </a:lnTo>
                  <a:lnTo>
                    <a:pt x="1060" y="833"/>
                  </a:lnTo>
                  <a:lnTo>
                    <a:pt x="968" y="985"/>
                  </a:lnTo>
                  <a:lnTo>
                    <a:pt x="884" y="1149"/>
                  </a:lnTo>
                  <a:lnTo>
                    <a:pt x="801" y="1325"/>
                  </a:lnTo>
                  <a:lnTo>
                    <a:pt x="721" y="1501"/>
                  </a:lnTo>
                  <a:lnTo>
                    <a:pt x="647" y="1700"/>
                  </a:lnTo>
                  <a:lnTo>
                    <a:pt x="572" y="1899"/>
                  </a:lnTo>
                  <a:lnTo>
                    <a:pt x="502" y="2110"/>
                  </a:lnTo>
                  <a:lnTo>
                    <a:pt x="440" y="2333"/>
                  </a:lnTo>
                  <a:lnTo>
                    <a:pt x="378" y="2556"/>
                  </a:lnTo>
                  <a:lnTo>
                    <a:pt x="321" y="2790"/>
                  </a:lnTo>
                  <a:lnTo>
                    <a:pt x="268" y="3036"/>
                  </a:lnTo>
                  <a:lnTo>
                    <a:pt x="220" y="3294"/>
                  </a:lnTo>
                  <a:lnTo>
                    <a:pt x="176" y="3552"/>
                  </a:lnTo>
                  <a:lnTo>
                    <a:pt x="137" y="3810"/>
                  </a:lnTo>
                  <a:lnTo>
                    <a:pt x="101" y="4079"/>
                  </a:lnTo>
                  <a:lnTo>
                    <a:pt x="71" y="4360"/>
                  </a:lnTo>
                  <a:lnTo>
                    <a:pt x="49" y="4642"/>
                  </a:lnTo>
                  <a:lnTo>
                    <a:pt x="27" y="4923"/>
                  </a:lnTo>
                  <a:lnTo>
                    <a:pt x="13" y="5216"/>
                  </a:lnTo>
                  <a:lnTo>
                    <a:pt x="5" y="5509"/>
                  </a:lnTo>
                  <a:lnTo>
                    <a:pt x="0" y="5814"/>
                  </a:lnTo>
                  <a:lnTo>
                    <a:pt x="5" y="6119"/>
                  </a:lnTo>
                  <a:lnTo>
                    <a:pt x="13" y="6412"/>
                  </a:lnTo>
                  <a:lnTo>
                    <a:pt x="27" y="6705"/>
                  </a:lnTo>
                  <a:lnTo>
                    <a:pt x="44" y="6986"/>
                  </a:lnTo>
                  <a:lnTo>
                    <a:pt x="71" y="7267"/>
                  </a:lnTo>
                  <a:lnTo>
                    <a:pt x="97" y="7548"/>
                  </a:lnTo>
                  <a:lnTo>
                    <a:pt x="132" y="7818"/>
                  </a:lnTo>
                  <a:lnTo>
                    <a:pt x="172" y="8088"/>
                  </a:lnTo>
                  <a:lnTo>
                    <a:pt x="216" y="8345"/>
                  </a:lnTo>
                  <a:lnTo>
                    <a:pt x="264" y="8592"/>
                  </a:lnTo>
                  <a:lnTo>
                    <a:pt x="317" y="8838"/>
                  </a:lnTo>
                  <a:lnTo>
                    <a:pt x="374" y="9072"/>
                  </a:lnTo>
                  <a:lnTo>
                    <a:pt x="431" y="9307"/>
                  </a:lnTo>
                  <a:lnTo>
                    <a:pt x="497" y="9517"/>
                  </a:lnTo>
                  <a:lnTo>
                    <a:pt x="567" y="9740"/>
                  </a:lnTo>
                  <a:lnTo>
                    <a:pt x="638" y="9939"/>
                  </a:lnTo>
                  <a:lnTo>
                    <a:pt x="713" y="10127"/>
                  </a:lnTo>
                  <a:lnTo>
                    <a:pt x="792" y="10314"/>
                  </a:lnTo>
                  <a:lnTo>
                    <a:pt x="875" y="10490"/>
                  </a:lnTo>
                  <a:lnTo>
                    <a:pt x="963" y="10654"/>
                  </a:lnTo>
                  <a:lnTo>
                    <a:pt x="1051" y="10807"/>
                  </a:lnTo>
                  <a:lnTo>
                    <a:pt x="1139" y="10947"/>
                  </a:lnTo>
                  <a:lnTo>
                    <a:pt x="1236" y="11076"/>
                  </a:lnTo>
                  <a:lnTo>
                    <a:pt x="1333" y="11194"/>
                  </a:lnTo>
                  <a:lnTo>
                    <a:pt x="1429" y="11299"/>
                  </a:lnTo>
                  <a:lnTo>
                    <a:pt x="1530" y="11393"/>
                  </a:lnTo>
                  <a:lnTo>
                    <a:pt x="1636" y="11463"/>
                  </a:lnTo>
                  <a:lnTo>
                    <a:pt x="1741" y="11533"/>
                  </a:lnTo>
                  <a:lnTo>
                    <a:pt x="1851" y="11580"/>
                  </a:lnTo>
                  <a:lnTo>
                    <a:pt x="1957" y="11627"/>
                  </a:lnTo>
                  <a:lnTo>
                    <a:pt x="2071" y="11651"/>
                  </a:lnTo>
                  <a:lnTo>
                    <a:pt x="2304" y="11651"/>
                  </a:lnTo>
                  <a:lnTo>
                    <a:pt x="2414" y="11627"/>
                  </a:lnTo>
                  <a:lnTo>
                    <a:pt x="2524" y="11580"/>
                  </a:lnTo>
                  <a:lnTo>
                    <a:pt x="2630" y="11533"/>
                  </a:lnTo>
                  <a:lnTo>
                    <a:pt x="2735" y="11463"/>
                  </a:lnTo>
                  <a:lnTo>
                    <a:pt x="2841" y="11393"/>
                  </a:lnTo>
                  <a:lnTo>
                    <a:pt x="2942" y="11299"/>
                  </a:lnTo>
                  <a:lnTo>
                    <a:pt x="3039" y="11194"/>
                  </a:lnTo>
                  <a:lnTo>
                    <a:pt x="3135" y="11076"/>
                  </a:lnTo>
                  <a:lnTo>
                    <a:pt x="3232" y="10947"/>
                  </a:lnTo>
                  <a:lnTo>
                    <a:pt x="3320" y="10807"/>
                  </a:lnTo>
                  <a:lnTo>
                    <a:pt x="3412" y="10654"/>
                  </a:lnTo>
                  <a:lnTo>
                    <a:pt x="3496" y="10490"/>
                  </a:lnTo>
                  <a:lnTo>
                    <a:pt x="3579" y="10326"/>
                  </a:lnTo>
                  <a:lnTo>
                    <a:pt x="3659" y="10139"/>
                  </a:lnTo>
                  <a:lnTo>
                    <a:pt x="3733" y="9951"/>
                  </a:lnTo>
                  <a:lnTo>
                    <a:pt x="3804" y="9740"/>
                  </a:lnTo>
                  <a:lnTo>
                    <a:pt x="3874" y="9529"/>
                  </a:lnTo>
                  <a:lnTo>
                    <a:pt x="3940" y="9318"/>
                  </a:lnTo>
                  <a:lnTo>
                    <a:pt x="3997" y="9084"/>
                  </a:lnTo>
                  <a:lnTo>
                    <a:pt x="4054" y="8849"/>
                  </a:lnTo>
                  <a:lnTo>
                    <a:pt x="4107" y="8603"/>
                  </a:lnTo>
                  <a:lnTo>
                    <a:pt x="4155" y="8357"/>
                  </a:lnTo>
                  <a:lnTo>
                    <a:pt x="4199" y="8099"/>
                  </a:lnTo>
                  <a:lnTo>
                    <a:pt x="4239" y="7841"/>
                  </a:lnTo>
                  <a:lnTo>
                    <a:pt x="4274" y="7572"/>
                  </a:lnTo>
                  <a:lnTo>
                    <a:pt x="4305" y="7291"/>
                  </a:lnTo>
                  <a:lnTo>
                    <a:pt x="4327" y="7009"/>
                  </a:lnTo>
                  <a:lnTo>
                    <a:pt x="4349" y="6728"/>
                  </a:lnTo>
                  <a:lnTo>
                    <a:pt x="4362" y="6435"/>
                  </a:lnTo>
                  <a:lnTo>
                    <a:pt x="4371" y="6142"/>
                  </a:lnTo>
                  <a:lnTo>
                    <a:pt x="4375" y="5837"/>
                  </a:lnTo>
                  <a:lnTo>
                    <a:pt x="4371" y="5544"/>
                  </a:lnTo>
                  <a:lnTo>
                    <a:pt x="4362" y="5240"/>
                  </a:lnTo>
                  <a:lnTo>
                    <a:pt x="4349" y="4947"/>
                  </a:lnTo>
                  <a:lnTo>
                    <a:pt x="4331" y="4665"/>
                  </a:lnTo>
                  <a:lnTo>
                    <a:pt x="4305" y="4384"/>
                  </a:lnTo>
                  <a:lnTo>
                    <a:pt x="4274" y="4103"/>
                  </a:lnTo>
                  <a:lnTo>
                    <a:pt x="4243" y="3833"/>
                  </a:lnTo>
                  <a:lnTo>
                    <a:pt x="4204" y="3575"/>
                  </a:lnTo>
                  <a:lnTo>
                    <a:pt x="4160" y="3317"/>
                  </a:lnTo>
                  <a:lnTo>
                    <a:pt x="4111" y="3060"/>
                  </a:lnTo>
                  <a:lnTo>
                    <a:pt x="4059" y="2813"/>
                  </a:lnTo>
                  <a:lnTo>
                    <a:pt x="4002" y="2579"/>
                  </a:lnTo>
                  <a:lnTo>
                    <a:pt x="3940" y="2356"/>
                  </a:lnTo>
                  <a:lnTo>
                    <a:pt x="3878" y="2134"/>
                  </a:lnTo>
                  <a:lnTo>
                    <a:pt x="3808" y="1923"/>
                  </a:lnTo>
                  <a:lnTo>
                    <a:pt x="3738" y="1712"/>
                  </a:lnTo>
                  <a:lnTo>
                    <a:pt x="3659" y="1524"/>
                  </a:lnTo>
                  <a:lnTo>
                    <a:pt x="3579" y="1337"/>
                  </a:lnTo>
                  <a:lnTo>
                    <a:pt x="3500" y="1161"/>
                  </a:lnTo>
                  <a:lnTo>
                    <a:pt x="3412" y="997"/>
                  </a:lnTo>
                  <a:lnTo>
                    <a:pt x="3324" y="844"/>
                  </a:lnTo>
                  <a:lnTo>
                    <a:pt x="3232" y="704"/>
                  </a:lnTo>
                  <a:lnTo>
                    <a:pt x="3140" y="575"/>
                  </a:lnTo>
                  <a:lnTo>
                    <a:pt x="3043" y="458"/>
                  </a:lnTo>
                  <a:lnTo>
                    <a:pt x="2942" y="364"/>
                  </a:lnTo>
                  <a:lnTo>
                    <a:pt x="2841" y="270"/>
                  </a:lnTo>
                  <a:lnTo>
                    <a:pt x="2740" y="188"/>
                  </a:lnTo>
                  <a:lnTo>
                    <a:pt x="2634" y="118"/>
                  </a:lnTo>
                  <a:lnTo>
                    <a:pt x="2524" y="71"/>
                  </a:lnTo>
                  <a:lnTo>
                    <a:pt x="2414" y="36"/>
                  </a:lnTo>
                  <a:lnTo>
                    <a:pt x="2304" y="12"/>
                  </a:lnTo>
                  <a:lnTo>
                    <a:pt x="21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g137aa9371db_1_638"/>
            <p:cNvSpPr/>
            <p:nvPr/>
          </p:nvSpPr>
          <p:spPr>
            <a:xfrm>
              <a:off x="4290950" y="-12645300"/>
              <a:ext cx="276150" cy="611250"/>
            </a:xfrm>
            <a:custGeom>
              <a:avLst/>
              <a:gdLst/>
              <a:ahLst/>
              <a:cxnLst/>
              <a:rect l="l" t="t" r="r" b="b"/>
              <a:pathLst>
                <a:path w="11046" h="24450" extrusionOk="0">
                  <a:moveTo>
                    <a:pt x="4358" y="0"/>
                  </a:moveTo>
                  <a:lnTo>
                    <a:pt x="4151" y="12"/>
                  </a:lnTo>
                  <a:lnTo>
                    <a:pt x="3949" y="36"/>
                  </a:lnTo>
                  <a:lnTo>
                    <a:pt x="3743" y="71"/>
                  </a:lnTo>
                  <a:lnTo>
                    <a:pt x="3540" y="118"/>
                  </a:lnTo>
                  <a:lnTo>
                    <a:pt x="3338" y="164"/>
                  </a:lnTo>
                  <a:lnTo>
                    <a:pt x="3136" y="235"/>
                  </a:lnTo>
                  <a:lnTo>
                    <a:pt x="2938" y="317"/>
                  </a:lnTo>
                  <a:lnTo>
                    <a:pt x="2740" y="411"/>
                  </a:lnTo>
                  <a:lnTo>
                    <a:pt x="2547" y="516"/>
                  </a:lnTo>
                  <a:lnTo>
                    <a:pt x="2362" y="645"/>
                  </a:lnTo>
                  <a:lnTo>
                    <a:pt x="2177" y="786"/>
                  </a:lnTo>
                  <a:lnTo>
                    <a:pt x="1997" y="938"/>
                  </a:lnTo>
                  <a:lnTo>
                    <a:pt x="1821" y="1102"/>
                  </a:lnTo>
                  <a:lnTo>
                    <a:pt x="1654" y="1290"/>
                  </a:lnTo>
                  <a:lnTo>
                    <a:pt x="1491" y="1489"/>
                  </a:lnTo>
                  <a:lnTo>
                    <a:pt x="1337" y="1700"/>
                  </a:lnTo>
                  <a:lnTo>
                    <a:pt x="1192" y="1934"/>
                  </a:lnTo>
                  <a:lnTo>
                    <a:pt x="1056" y="2192"/>
                  </a:lnTo>
                  <a:lnTo>
                    <a:pt x="990" y="2321"/>
                  </a:lnTo>
                  <a:lnTo>
                    <a:pt x="924" y="2462"/>
                  </a:lnTo>
                  <a:lnTo>
                    <a:pt x="867" y="2602"/>
                  </a:lnTo>
                  <a:lnTo>
                    <a:pt x="805" y="2755"/>
                  </a:lnTo>
                  <a:lnTo>
                    <a:pt x="753" y="2907"/>
                  </a:lnTo>
                  <a:lnTo>
                    <a:pt x="695" y="3059"/>
                  </a:lnTo>
                  <a:lnTo>
                    <a:pt x="647" y="3223"/>
                  </a:lnTo>
                  <a:lnTo>
                    <a:pt x="599" y="3388"/>
                  </a:lnTo>
                  <a:lnTo>
                    <a:pt x="621" y="3388"/>
                  </a:lnTo>
                  <a:lnTo>
                    <a:pt x="533" y="3704"/>
                  </a:lnTo>
                  <a:lnTo>
                    <a:pt x="449" y="4032"/>
                  </a:lnTo>
                  <a:lnTo>
                    <a:pt x="374" y="4360"/>
                  </a:lnTo>
                  <a:lnTo>
                    <a:pt x="308" y="4700"/>
                  </a:lnTo>
                  <a:lnTo>
                    <a:pt x="247" y="5052"/>
                  </a:lnTo>
                  <a:lnTo>
                    <a:pt x="190" y="5403"/>
                  </a:lnTo>
                  <a:lnTo>
                    <a:pt x="146" y="5755"/>
                  </a:lnTo>
                  <a:lnTo>
                    <a:pt x="102" y="6107"/>
                  </a:lnTo>
                  <a:lnTo>
                    <a:pt x="71" y="6470"/>
                  </a:lnTo>
                  <a:lnTo>
                    <a:pt x="40" y="6845"/>
                  </a:lnTo>
                  <a:lnTo>
                    <a:pt x="23" y="7208"/>
                  </a:lnTo>
                  <a:lnTo>
                    <a:pt x="9" y="7572"/>
                  </a:lnTo>
                  <a:lnTo>
                    <a:pt x="1" y="7947"/>
                  </a:lnTo>
                  <a:lnTo>
                    <a:pt x="1" y="8310"/>
                  </a:lnTo>
                  <a:lnTo>
                    <a:pt x="5" y="8685"/>
                  </a:lnTo>
                  <a:lnTo>
                    <a:pt x="18" y="9049"/>
                  </a:lnTo>
                  <a:lnTo>
                    <a:pt x="40" y="9412"/>
                  </a:lnTo>
                  <a:lnTo>
                    <a:pt x="67" y="9775"/>
                  </a:lnTo>
                  <a:lnTo>
                    <a:pt x="97" y="10139"/>
                  </a:lnTo>
                  <a:lnTo>
                    <a:pt x="137" y="10490"/>
                  </a:lnTo>
                  <a:lnTo>
                    <a:pt x="181" y="10842"/>
                  </a:lnTo>
                  <a:lnTo>
                    <a:pt x="234" y="11182"/>
                  </a:lnTo>
                  <a:lnTo>
                    <a:pt x="291" y="11522"/>
                  </a:lnTo>
                  <a:lnTo>
                    <a:pt x="357" y="11861"/>
                  </a:lnTo>
                  <a:lnTo>
                    <a:pt x="427" y="12178"/>
                  </a:lnTo>
                  <a:lnTo>
                    <a:pt x="502" y="12494"/>
                  </a:lnTo>
                  <a:lnTo>
                    <a:pt x="585" y="12799"/>
                  </a:lnTo>
                  <a:lnTo>
                    <a:pt x="673" y="13104"/>
                  </a:lnTo>
                  <a:lnTo>
                    <a:pt x="770" y="13385"/>
                  </a:lnTo>
                  <a:lnTo>
                    <a:pt x="871" y="13666"/>
                  </a:lnTo>
                  <a:lnTo>
                    <a:pt x="981" y="13936"/>
                  </a:lnTo>
                  <a:lnTo>
                    <a:pt x="1096" y="14182"/>
                  </a:lnTo>
                  <a:lnTo>
                    <a:pt x="1179" y="14358"/>
                  </a:lnTo>
                  <a:lnTo>
                    <a:pt x="1267" y="14522"/>
                  </a:lnTo>
                  <a:lnTo>
                    <a:pt x="1355" y="14674"/>
                  </a:lnTo>
                  <a:lnTo>
                    <a:pt x="1447" y="14827"/>
                  </a:lnTo>
                  <a:lnTo>
                    <a:pt x="1540" y="14956"/>
                  </a:lnTo>
                  <a:lnTo>
                    <a:pt x="1636" y="15085"/>
                  </a:lnTo>
                  <a:lnTo>
                    <a:pt x="1729" y="15202"/>
                  </a:lnTo>
                  <a:lnTo>
                    <a:pt x="1825" y="15307"/>
                  </a:lnTo>
                  <a:lnTo>
                    <a:pt x="1927" y="15401"/>
                  </a:lnTo>
                  <a:lnTo>
                    <a:pt x="2023" y="15495"/>
                  </a:lnTo>
                  <a:lnTo>
                    <a:pt x="2124" y="15565"/>
                  </a:lnTo>
                  <a:lnTo>
                    <a:pt x="2226" y="15635"/>
                  </a:lnTo>
                  <a:lnTo>
                    <a:pt x="2327" y="15694"/>
                  </a:lnTo>
                  <a:lnTo>
                    <a:pt x="2428" y="15741"/>
                  </a:lnTo>
                  <a:lnTo>
                    <a:pt x="2529" y="15788"/>
                  </a:lnTo>
                  <a:lnTo>
                    <a:pt x="2634" y="15811"/>
                  </a:lnTo>
                  <a:lnTo>
                    <a:pt x="2736" y="15835"/>
                  </a:lnTo>
                  <a:lnTo>
                    <a:pt x="2841" y="15846"/>
                  </a:lnTo>
                  <a:lnTo>
                    <a:pt x="2942" y="15835"/>
                  </a:lnTo>
                  <a:lnTo>
                    <a:pt x="3048" y="15835"/>
                  </a:lnTo>
                  <a:lnTo>
                    <a:pt x="3149" y="15811"/>
                  </a:lnTo>
                  <a:lnTo>
                    <a:pt x="3254" y="15776"/>
                  </a:lnTo>
                  <a:lnTo>
                    <a:pt x="3356" y="15741"/>
                  </a:lnTo>
                  <a:lnTo>
                    <a:pt x="3461" y="15682"/>
                  </a:lnTo>
                  <a:lnTo>
                    <a:pt x="3562" y="15624"/>
                  </a:lnTo>
                  <a:lnTo>
                    <a:pt x="3663" y="15553"/>
                  </a:lnTo>
                  <a:lnTo>
                    <a:pt x="3765" y="15471"/>
                  </a:lnTo>
                  <a:lnTo>
                    <a:pt x="3866" y="15378"/>
                  </a:lnTo>
                  <a:lnTo>
                    <a:pt x="3962" y="15284"/>
                  </a:lnTo>
                  <a:lnTo>
                    <a:pt x="4059" y="15167"/>
                  </a:lnTo>
                  <a:lnTo>
                    <a:pt x="4160" y="15049"/>
                  </a:lnTo>
                  <a:lnTo>
                    <a:pt x="4253" y="14921"/>
                  </a:lnTo>
                  <a:lnTo>
                    <a:pt x="4187" y="15167"/>
                  </a:lnTo>
                  <a:lnTo>
                    <a:pt x="4125" y="15424"/>
                  </a:lnTo>
                  <a:lnTo>
                    <a:pt x="4072" y="15682"/>
                  </a:lnTo>
                  <a:lnTo>
                    <a:pt x="4024" y="15964"/>
                  </a:lnTo>
                  <a:lnTo>
                    <a:pt x="3984" y="16233"/>
                  </a:lnTo>
                  <a:lnTo>
                    <a:pt x="3949" y="16526"/>
                  </a:lnTo>
                  <a:lnTo>
                    <a:pt x="3923" y="16807"/>
                  </a:lnTo>
                  <a:lnTo>
                    <a:pt x="3905" y="17101"/>
                  </a:lnTo>
                  <a:lnTo>
                    <a:pt x="3892" y="17394"/>
                  </a:lnTo>
                  <a:lnTo>
                    <a:pt x="3888" y="17698"/>
                  </a:lnTo>
                  <a:lnTo>
                    <a:pt x="3888" y="17991"/>
                  </a:lnTo>
                  <a:lnTo>
                    <a:pt x="3896" y="18296"/>
                  </a:lnTo>
                  <a:lnTo>
                    <a:pt x="3914" y="18589"/>
                  </a:lnTo>
                  <a:lnTo>
                    <a:pt x="3936" y="18882"/>
                  </a:lnTo>
                  <a:lnTo>
                    <a:pt x="3967" y="19175"/>
                  </a:lnTo>
                  <a:lnTo>
                    <a:pt x="4002" y="19468"/>
                  </a:lnTo>
                  <a:lnTo>
                    <a:pt x="4050" y="19738"/>
                  </a:lnTo>
                  <a:lnTo>
                    <a:pt x="4099" y="20007"/>
                  </a:lnTo>
                  <a:lnTo>
                    <a:pt x="4151" y="20277"/>
                  </a:lnTo>
                  <a:lnTo>
                    <a:pt x="4209" y="20535"/>
                  </a:lnTo>
                  <a:lnTo>
                    <a:pt x="4270" y="20792"/>
                  </a:lnTo>
                  <a:lnTo>
                    <a:pt x="4336" y="21039"/>
                  </a:lnTo>
                  <a:lnTo>
                    <a:pt x="4402" y="21273"/>
                  </a:lnTo>
                  <a:lnTo>
                    <a:pt x="4472" y="21496"/>
                  </a:lnTo>
                  <a:lnTo>
                    <a:pt x="4552" y="21718"/>
                  </a:lnTo>
                  <a:lnTo>
                    <a:pt x="4631" y="21941"/>
                  </a:lnTo>
                  <a:lnTo>
                    <a:pt x="4710" y="22140"/>
                  </a:lnTo>
                  <a:lnTo>
                    <a:pt x="4798" y="22340"/>
                  </a:lnTo>
                  <a:lnTo>
                    <a:pt x="4886" y="22527"/>
                  </a:lnTo>
                  <a:lnTo>
                    <a:pt x="4974" y="22703"/>
                  </a:lnTo>
                  <a:lnTo>
                    <a:pt x="5070" y="22867"/>
                  </a:lnTo>
                  <a:lnTo>
                    <a:pt x="5167" y="23019"/>
                  </a:lnTo>
                  <a:lnTo>
                    <a:pt x="5312" y="23242"/>
                  </a:lnTo>
                  <a:lnTo>
                    <a:pt x="5462" y="23441"/>
                  </a:lnTo>
                  <a:lnTo>
                    <a:pt x="5616" y="23617"/>
                  </a:lnTo>
                  <a:lnTo>
                    <a:pt x="5770" y="23781"/>
                  </a:lnTo>
                  <a:lnTo>
                    <a:pt x="5923" y="23934"/>
                  </a:lnTo>
                  <a:lnTo>
                    <a:pt x="6082" y="24051"/>
                  </a:lnTo>
                  <a:lnTo>
                    <a:pt x="6236" y="24168"/>
                  </a:lnTo>
                  <a:lnTo>
                    <a:pt x="6394" y="24262"/>
                  </a:lnTo>
                  <a:lnTo>
                    <a:pt x="6557" y="24332"/>
                  </a:lnTo>
                  <a:lnTo>
                    <a:pt x="6715" y="24391"/>
                  </a:lnTo>
                  <a:lnTo>
                    <a:pt x="6878" y="24426"/>
                  </a:lnTo>
                  <a:lnTo>
                    <a:pt x="7036" y="24449"/>
                  </a:lnTo>
                  <a:lnTo>
                    <a:pt x="7199" y="24449"/>
                  </a:lnTo>
                  <a:lnTo>
                    <a:pt x="7357" y="24438"/>
                  </a:lnTo>
                  <a:lnTo>
                    <a:pt x="7515" y="24414"/>
                  </a:lnTo>
                  <a:lnTo>
                    <a:pt x="7678" y="24367"/>
                  </a:lnTo>
                  <a:lnTo>
                    <a:pt x="7836" y="24297"/>
                  </a:lnTo>
                  <a:lnTo>
                    <a:pt x="7990" y="24227"/>
                  </a:lnTo>
                  <a:lnTo>
                    <a:pt x="8148" y="24121"/>
                  </a:lnTo>
                  <a:lnTo>
                    <a:pt x="8302" y="24004"/>
                  </a:lnTo>
                  <a:lnTo>
                    <a:pt x="8456" y="23875"/>
                  </a:lnTo>
                  <a:lnTo>
                    <a:pt x="8606" y="23734"/>
                  </a:lnTo>
                  <a:lnTo>
                    <a:pt x="8755" y="23558"/>
                  </a:lnTo>
                  <a:lnTo>
                    <a:pt x="8905" y="23383"/>
                  </a:lnTo>
                  <a:lnTo>
                    <a:pt x="9045" y="23183"/>
                  </a:lnTo>
                  <a:lnTo>
                    <a:pt x="9190" y="22972"/>
                  </a:lnTo>
                  <a:lnTo>
                    <a:pt x="9327" y="22738"/>
                  </a:lnTo>
                  <a:lnTo>
                    <a:pt x="9463" y="22492"/>
                  </a:lnTo>
                  <a:lnTo>
                    <a:pt x="9595" y="22234"/>
                  </a:lnTo>
                  <a:lnTo>
                    <a:pt x="9722" y="21953"/>
                  </a:lnTo>
                  <a:lnTo>
                    <a:pt x="9850" y="21660"/>
                  </a:lnTo>
                  <a:lnTo>
                    <a:pt x="9969" y="21343"/>
                  </a:lnTo>
                  <a:lnTo>
                    <a:pt x="10079" y="20992"/>
                  </a:lnTo>
                  <a:lnTo>
                    <a:pt x="10184" y="20628"/>
                  </a:lnTo>
                  <a:lnTo>
                    <a:pt x="10281" y="20265"/>
                  </a:lnTo>
                  <a:lnTo>
                    <a:pt x="10373" y="19890"/>
                  </a:lnTo>
                  <a:lnTo>
                    <a:pt x="10461" y="19503"/>
                  </a:lnTo>
                  <a:lnTo>
                    <a:pt x="10540" y="19105"/>
                  </a:lnTo>
                  <a:lnTo>
                    <a:pt x="10615" y="18718"/>
                  </a:lnTo>
                  <a:lnTo>
                    <a:pt x="10681" y="18308"/>
                  </a:lnTo>
                  <a:lnTo>
                    <a:pt x="10747" y="17897"/>
                  </a:lnTo>
                  <a:lnTo>
                    <a:pt x="10804" y="17487"/>
                  </a:lnTo>
                  <a:lnTo>
                    <a:pt x="10853" y="17065"/>
                  </a:lnTo>
                  <a:lnTo>
                    <a:pt x="10896" y="16643"/>
                  </a:lnTo>
                  <a:lnTo>
                    <a:pt x="10936" y="16221"/>
                  </a:lnTo>
                  <a:lnTo>
                    <a:pt x="10971" y="15788"/>
                  </a:lnTo>
                  <a:lnTo>
                    <a:pt x="10998" y="15354"/>
                  </a:lnTo>
                  <a:lnTo>
                    <a:pt x="11020" y="14921"/>
                  </a:lnTo>
                  <a:lnTo>
                    <a:pt x="11033" y="14487"/>
                  </a:lnTo>
                  <a:lnTo>
                    <a:pt x="11042" y="14041"/>
                  </a:lnTo>
                  <a:lnTo>
                    <a:pt x="11046" y="13608"/>
                  </a:lnTo>
                  <a:lnTo>
                    <a:pt x="11042" y="13162"/>
                  </a:lnTo>
                  <a:lnTo>
                    <a:pt x="11033" y="12729"/>
                  </a:lnTo>
                  <a:lnTo>
                    <a:pt x="11015" y="12295"/>
                  </a:lnTo>
                  <a:lnTo>
                    <a:pt x="10993" y="11850"/>
                  </a:lnTo>
                  <a:lnTo>
                    <a:pt x="10967" y="11416"/>
                  </a:lnTo>
                  <a:lnTo>
                    <a:pt x="10932" y="10982"/>
                  </a:lnTo>
                  <a:lnTo>
                    <a:pt x="10892" y="10549"/>
                  </a:lnTo>
                  <a:lnTo>
                    <a:pt x="10844" y="10127"/>
                  </a:lnTo>
                  <a:lnTo>
                    <a:pt x="10791" y="9693"/>
                  </a:lnTo>
                  <a:lnTo>
                    <a:pt x="10734" y="9271"/>
                  </a:lnTo>
                  <a:lnTo>
                    <a:pt x="10668" y="8861"/>
                  </a:lnTo>
                  <a:lnTo>
                    <a:pt x="10597" y="8451"/>
                  </a:lnTo>
                  <a:lnTo>
                    <a:pt x="10518" y="8041"/>
                  </a:lnTo>
                  <a:lnTo>
                    <a:pt x="10430" y="7654"/>
                  </a:lnTo>
                  <a:lnTo>
                    <a:pt x="10342" y="7267"/>
                  </a:lnTo>
                  <a:lnTo>
                    <a:pt x="10246" y="6904"/>
                  </a:lnTo>
                  <a:lnTo>
                    <a:pt x="10149" y="6540"/>
                  </a:lnTo>
                  <a:lnTo>
                    <a:pt x="10048" y="6177"/>
                  </a:lnTo>
                  <a:lnTo>
                    <a:pt x="9942" y="5837"/>
                  </a:lnTo>
                  <a:lnTo>
                    <a:pt x="9832" y="5497"/>
                  </a:lnTo>
                  <a:lnTo>
                    <a:pt x="9722" y="5169"/>
                  </a:lnTo>
                  <a:lnTo>
                    <a:pt x="9608" y="4853"/>
                  </a:lnTo>
                  <a:lnTo>
                    <a:pt x="9489" y="4536"/>
                  </a:lnTo>
                  <a:lnTo>
                    <a:pt x="9366" y="4243"/>
                  </a:lnTo>
                  <a:lnTo>
                    <a:pt x="9243" y="3950"/>
                  </a:lnTo>
                  <a:lnTo>
                    <a:pt x="9116" y="3669"/>
                  </a:lnTo>
                  <a:lnTo>
                    <a:pt x="8984" y="3399"/>
                  </a:lnTo>
                  <a:lnTo>
                    <a:pt x="8852" y="3130"/>
                  </a:lnTo>
                  <a:lnTo>
                    <a:pt x="8716" y="2884"/>
                  </a:lnTo>
                  <a:lnTo>
                    <a:pt x="8579" y="2637"/>
                  </a:lnTo>
                  <a:lnTo>
                    <a:pt x="8439" y="2403"/>
                  </a:lnTo>
                  <a:lnTo>
                    <a:pt x="8293" y="2192"/>
                  </a:lnTo>
                  <a:lnTo>
                    <a:pt x="8148" y="1981"/>
                  </a:lnTo>
                  <a:lnTo>
                    <a:pt x="7999" y="1782"/>
                  </a:lnTo>
                  <a:lnTo>
                    <a:pt x="7849" y="1594"/>
                  </a:lnTo>
                  <a:lnTo>
                    <a:pt x="7700" y="1419"/>
                  </a:lnTo>
                  <a:lnTo>
                    <a:pt x="7546" y="1254"/>
                  </a:lnTo>
                  <a:lnTo>
                    <a:pt x="7388" y="1102"/>
                  </a:lnTo>
                  <a:lnTo>
                    <a:pt x="7229" y="950"/>
                  </a:lnTo>
                  <a:lnTo>
                    <a:pt x="7071" y="821"/>
                  </a:lnTo>
                  <a:lnTo>
                    <a:pt x="6908" y="704"/>
                  </a:lnTo>
                  <a:lnTo>
                    <a:pt x="6746" y="598"/>
                  </a:lnTo>
                  <a:lnTo>
                    <a:pt x="6583" y="504"/>
                  </a:lnTo>
                  <a:lnTo>
                    <a:pt x="6416" y="422"/>
                  </a:lnTo>
                  <a:lnTo>
                    <a:pt x="6249" y="352"/>
                  </a:lnTo>
                  <a:lnTo>
                    <a:pt x="6077" y="293"/>
                  </a:lnTo>
                  <a:lnTo>
                    <a:pt x="5906" y="223"/>
                  </a:lnTo>
                  <a:lnTo>
                    <a:pt x="5726" y="176"/>
                  </a:lnTo>
                  <a:lnTo>
                    <a:pt x="5541" y="129"/>
                  </a:lnTo>
                  <a:lnTo>
                    <a:pt x="5352" y="82"/>
                  </a:lnTo>
                  <a:lnTo>
                    <a:pt x="5158" y="47"/>
                  </a:lnTo>
                  <a:lnTo>
                    <a:pt x="4961" y="24"/>
                  </a:lnTo>
                  <a:lnTo>
                    <a:pt x="4763" y="12"/>
                  </a:lnTo>
                  <a:lnTo>
                    <a:pt x="4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g137aa9371db_1_638"/>
            <p:cNvSpPr/>
            <p:nvPr/>
          </p:nvSpPr>
          <p:spPr>
            <a:xfrm>
              <a:off x="4290950" y="-12645300"/>
              <a:ext cx="276150" cy="611250"/>
            </a:xfrm>
            <a:custGeom>
              <a:avLst/>
              <a:gdLst/>
              <a:ahLst/>
              <a:cxnLst/>
              <a:rect l="l" t="t" r="r" b="b"/>
              <a:pathLst>
                <a:path w="11046" h="24450" fill="none" extrusionOk="0">
                  <a:moveTo>
                    <a:pt x="621" y="3388"/>
                  </a:moveTo>
                  <a:lnTo>
                    <a:pt x="621" y="3388"/>
                  </a:lnTo>
                  <a:lnTo>
                    <a:pt x="533" y="3704"/>
                  </a:lnTo>
                  <a:lnTo>
                    <a:pt x="449" y="4032"/>
                  </a:lnTo>
                  <a:lnTo>
                    <a:pt x="374" y="4360"/>
                  </a:lnTo>
                  <a:lnTo>
                    <a:pt x="308" y="4700"/>
                  </a:lnTo>
                  <a:lnTo>
                    <a:pt x="247" y="5052"/>
                  </a:lnTo>
                  <a:lnTo>
                    <a:pt x="190" y="5403"/>
                  </a:lnTo>
                  <a:lnTo>
                    <a:pt x="146" y="5755"/>
                  </a:lnTo>
                  <a:lnTo>
                    <a:pt x="102" y="6107"/>
                  </a:lnTo>
                  <a:lnTo>
                    <a:pt x="71" y="6470"/>
                  </a:lnTo>
                  <a:lnTo>
                    <a:pt x="40" y="6845"/>
                  </a:lnTo>
                  <a:lnTo>
                    <a:pt x="23" y="7208"/>
                  </a:lnTo>
                  <a:lnTo>
                    <a:pt x="9" y="7572"/>
                  </a:lnTo>
                  <a:lnTo>
                    <a:pt x="1" y="7947"/>
                  </a:lnTo>
                  <a:lnTo>
                    <a:pt x="1" y="8310"/>
                  </a:lnTo>
                  <a:lnTo>
                    <a:pt x="5" y="8685"/>
                  </a:lnTo>
                  <a:lnTo>
                    <a:pt x="18" y="9049"/>
                  </a:lnTo>
                  <a:lnTo>
                    <a:pt x="40" y="9412"/>
                  </a:lnTo>
                  <a:lnTo>
                    <a:pt x="67" y="9775"/>
                  </a:lnTo>
                  <a:lnTo>
                    <a:pt x="97" y="10139"/>
                  </a:lnTo>
                  <a:lnTo>
                    <a:pt x="137" y="10490"/>
                  </a:lnTo>
                  <a:lnTo>
                    <a:pt x="181" y="10842"/>
                  </a:lnTo>
                  <a:lnTo>
                    <a:pt x="234" y="11182"/>
                  </a:lnTo>
                  <a:lnTo>
                    <a:pt x="291" y="11522"/>
                  </a:lnTo>
                  <a:lnTo>
                    <a:pt x="357" y="11861"/>
                  </a:lnTo>
                  <a:lnTo>
                    <a:pt x="427" y="12178"/>
                  </a:lnTo>
                  <a:lnTo>
                    <a:pt x="502" y="12494"/>
                  </a:lnTo>
                  <a:lnTo>
                    <a:pt x="585" y="12799"/>
                  </a:lnTo>
                  <a:lnTo>
                    <a:pt x="673" y="13104"/>
                  </a:lnTo>
                  <a:lnTo>
                    <a:pt x="770" y="13385"/>
                  </a:lnTo>
                  <a:lnTo>
                    <a:pt x="871" y="13666"/>
                  </a:lnTo>
                  <a:lnTo>
                    <a:pt x="981" y="13936"/>
                  </a:lnTo>
                  <a:lnTo>
                    <a:pt x="1096" y="14182"/>
                  </a:lnTo>
                  <a:lnTo>
                    <a:pt x="1096" y="14182"/>
                  </a:lnTo>
                  <a:lnTo>
                    <a:pt x="1179" y="14358"/>
                  </a:lnTo>
                  <a:lnTo>
                    <a:pt x="1267" y="14522"/>
                  </a:lnTo>
                  <a:lnTo>
                    <a:pt x="1355" y="14674"/>
                  </a:lnTo>
                  <a:lnTo>
                    <a:pt x="1447" y="14827"/>
                  </a:lnTo>
                  <a:lnTo>
                    <a:pt x="1540" y="14956"/>
                  </a:lnTo>
                  <a:lnTo>
                    <a:pt x="1636" y="15085"/>
                  </a:lnTo>
                  <a:lnTo>
                    <a:pt x="1729" y="15202"/>
                  </a:lnTo>
                  <a:lnTo>
                    <a:pt x="1825" y="15307"/>
                  </a:lnTo>
                  <a:lnTo>
                    <a:pt x="1927" y="15401"/>
                  </a:lnTo>
                  <a:lnTo>
                    <a:pt x="2023" y="15495"/>
                  </a:lnTo>
                  <a:lnTo>
                    <a:pt x="2124" y="15565"/>
                  </a:lnTo>
                  <a:lnTo>
                    <a:pt x="2226" y="15635"/>
                  </a:lnTo>
                  <a:lnTo>
                    <a:pt x="2327" y="15694"/>
                  </a:lnTo>
                  <a:lnTo>
                    <a:pt x="2428" y="15741"/>
                  </a:lnTo>
                  <a:lnTo>
                    <a:pt x="2529" y="15788"/>
                  </a:lnTo>
                  <a:lnTo>
                    <a:pt x="2634" y="15811"/>
                  </a:lnTo>
                  <a:lnTo>
                    <a:pt x="2736" y="15835"/>
                  </a:lnTo>
                  <a:lnTo>
                    <a:pt x="2841" y="15846"/>
                  </a:lnTo>
                  <a:lnTo>
                    <a:pt x="2942" y="15835"/>
                  </a:lnTo>
                  <a:lnTo>
                    <a:pt x="3048" y="15835"/>
                  </a:lnTo>
                  <a:lnTo>
                    <a:pt x="3149" y="15811"/>
                  </a:lnTo>
                  <a:lnTo>
                    <a:pt x="3254" y="15776"/>
                  </a:lnTo>
                  <a:lnTo>
                    <a:pt x="3356" y="15741"/>
                  </a:lnTo>
                  <a:lnTo>
                    <a:pt x="3461" y="15682"/>
                  </a:lnTo>
                  <a:lnTo>
                    <a:pt x="3562" y="15624"/>
                  </a:lnTo>
                  <a:lnTo>
                    <a:pt x="3663" y="15553"/>
                  </a:lnTo>
                  <a:lnTo>
                    <a:pt x="3765" y="15471"/>
                  </a:lnTo>
                  <a:lnTo>
                    <a:pt x="3866" y="15378"/>
                  </a:lnTo>
                  <a:lnTo>
                    <a:pt x="3962" y="15284"/>
                  </a:lnTo>
                  <a:lnTo>
                    <a:pt x="4059" y="15167"/>
                  </a:lnTo>
                  <a:lnTo>
                    <a:pt x="4160" y="15049"/>
                  </a:lnTo>
                  <a:lnTo>
                    <a:pt x="4253" y="14921"/>
                  </a:lnTo>
                  <a:lnTo>
                    <a:pt x="4253" y="14921"/>
                  </a:lnTo>
                  <a:lnTo>
                    <a:pt x="4187" y="15167"/>
                  </a:lnTo>
                  <a:lnTo>
                    <a:pt x="4125" y="15424"/>
                  </a:lnTo>
                  <a:lnTo>
                    <a:pt x="4072" y="15682"/>
                  </a:lnTo>
                  <a:lnTo>
                    <a:pt x="4024" y="15964"/>
                  </a:lnTo>
                  <a:lnTo>
                    <a:pt x="3984" y="16233"/>
                  </a:lnTo>
                  <a:lnTo>
                    <a:pt x="3949" y="16526"/>
                  </a:lnTo>
                  <a:lnTo>
                    <a:pt x="3923" y="16807"/>
                  </a:lnTo>
                  <a:lnTo>
                    <a:pt x="3905" y="17101"/>
                  </a:lnTo>
                  <a:lnTo>
                    <a:pt x="3892" y="17394"/>
                  </a:lnTo>
                  <a:lnTo>
                    <a:pt x="3888" y="17698"/>
                  </a:lnTo>
                  <a:lnTo>
                    <a:pt x="3888" y="17991"/>
                  </a:lnTo>
                  <a:lnTo>
                    <a:pt x="3896" y="18296"/>
                  </a:lnTo>
                  <a:lnTo>
                    <a:pt x="3914" y="18589"/>
                  </a:lnTo>
                  <a:lnTo>
                    <a:pt x="3936" y="18882"/>
                  </a:lnTo>
                  <a:lnTo>
                    <a:pt x="3967" y="19175"/>
                  </a:lnTo>
                  <a:lnTo>
                    <a:pt x="4002" y="19468"/>
                  </a:lnTo>
                  <a:lnTo>
                    <a:pt x="4002" y="19468"/>
                  </a:lnTo>
                  <a:lnTo>
                    <a:pt x="4050" y="19738"/>
                  </a:lnTo>
                  <a:lnTo>
                    <a:pt x="4099" y="20007"/>
                  </a:lnTo>
                  <a:lnTo>
                    <a:pt x="4151" y="20277"/>
                  </a:lnTo>
                  <a:lnTo>
                    <a:pt x="4209" y="20535"/>
                  </a:lnTo>
                  <a:lnTo>
                    <a:pt x="4270" y="20792"/>
                  </a:lnTo>
                  <a:lnTo>
                    <a:pt x="4336" y="21039"/>
                  </a:lnTo>
                  <a:lnTo>
                    <a:pt x="4402" y="21273"/>
                  </a:lnTo>
                  <a:lnTo>
                    <a:pt x="4472" y="21496"/>
                  </a:lnTo>
                  <a:lnTo>
                    <a:pt x="4552" y="21718"/>
                  </a:lnTo>
                  <a:lnTo>
                    <a:pt x="4631" y="21941"/>
                  </a:lnTo>
                  <a:lnTo>
                    <a:pt x="4710" y="22140"/>
                  </a:lnTo>
                  <a:lnTo>
                    <a:pt x="4798" y="22340"/>
                  </a:lnTo>
                  <a:lnTo>
                    <a:pt x="4886" y="22527"/>
                  </a:lnTo>
                  <a:lnTo>
                    <a:pt x="4974" y="22703"/>
                  </a:lnTo>
                  <a:lnTo>
                    <a:pt x="5070" y="22867"/>
                  </a:lnTo>
                  <a:lnTo>
                    <a:pt x="5167" y="23019"/>
                  </a:lnTo>
                  <a:lnTo>
                    <a:pt x="5167" y="23019"/>
                  </a:lnTo>
                  <a:lnTo>
                    <a:pt x="5312" y="23242"/>
                  </a:lnTo>
                  <a:lnTo>
                    <a:pt x="5462" y="23441"/>
                  </a:lnTo>
                  <a:lnTo>
                    <a:pt x="5616" y="23617"/>
                  </a:lnTo>
                  <a:lnTo>
                    <a:pt x="5770" y="23781"/>
                  </a:lnTo>
                  <a:lnTo>
                    <a:pt x="5923" y="23934"/>
                  </a:lnTo>
                  <a:lnTo>
                    <a:pt x="6082" y="24051"/>
                  </a:lnTo>
                  <a:lnTo>
                    <a:pt x="6236" y="24168"/>
                  </a:lnTo>
                  <a:lnTo>
                    <a:pt x="6394" y="24262"/>
                  </a:lnTo>
                  <a:lnTo>
                    <a:pt x="6557" y="24332"/>
                  </a:lnTo>
                  <a:lnTo>
                    <a:pt x="6715" y="24391"/>
                  </a:lnTo>
                  <a:lnTo>
                    <a:pt x="6878" y="24426"/>
                  </a:lnTo>
                  <a:lnTo>
                    <a:pt x="7036" y="24449"/>
                  </a:lnTo>
                  <a:lnTo>
                    <a:pt x="7199" y="24449"/>
                  </a:lnTo>
                  <a:lnTo>
                    <a:pt x="7357" y="24438"/>
                  </a:lnTo>
                  <a:lnTo>
                    <a:pt x="7515" y="24414"/>
                  </a:lnTo>
                  <a:lnTo>
                    <a:pt x="7678" y="24367"/>
                  </a:lnTo>
                  <a:lnTo>
                    <a:pt x="7836" y="24297"/>
                  </a:lnTo>
                  <a:lnTo>
                    <a:pt x="7990" y="24227"/>
                  </a:lnTo>
                  <a:lnTo>
                    <a:pt x="8148" y="24121"/>
                  </a:lnTo>
                  <a:lnTo>
                    <a:pt x="8302" y="24004"/>
                  </a:lnTo>
                  <a:lnTo>
                    <a:pt x="8456" y="23875"/>
                  </a:lnTo>
                  <a:lnTo>
                    <a:pt x="8606" y="23734"/>
                  </a:lnTo>
                  <a:lnTo>
                    <a:pt x="8755" y="23558"/>
                  </a:lnTo>
                  <a:lnTo>
                    <a:pt x="8905" y="23383"/>
                  </a:lnTo>
                  <a:lnTo>
                    <a:pt x="9045" y="23183"/>
                  </a:lnTo>
                  <a:lnTo>
                    <a:pt x="9190" y="22972"/>
                  </a:lnTo>
                  <a:lnTo>
                    <a:pt x="9327" y="22738"/>
                  </a:lnTo>
                  <a:lnTo>
                    <a:pt x="9463" y="22492"/>
                  </a:lnTo>
                  <a:lnTo>
                    <a:pt x="9595" y="22234"/>
                  </a:lnTo>
                  <a:lnTo>
                    <a:pt x="9722" y="21953"/>
                  </a:lnTo>
                  <a:lnTo>
                    <a:pt x="9850" y="21660"/>
                  </a:lnTo>
                  <a:lnTo>
                    <a:pt x="9969" y="21343"/>
                  </a:lnTo>
                  <a:lnTo>
                    <a:pt x="9969" y="21343"/>
                  </a:lnTo>
                  <a:lnTo>
                    <a:pt x="10079" y="20992"/>
                  </a:lnTo>
                  <a:lnTo>
                    <a:pt x="10184" y="20628"/>
                  </a:lnTo>
                  <a:lnTo>
                    <a:pt x="10281" y="20265"/>
                  </a:lnTo>
                  <a:lnTo>
                    <a:pt x="10373" y="19890"/>
                  </a:lnTo>
                  <a:lnTo>
                    <a:pt x="10461" y="19503"/>
                  </a:lnTo>
                  <a:lnTo>
                    <a:pt x="10540" y="19105"/>
                  </a:lnTo>
                  <a:lnTo>
                    <a:pt x="10615" y="18718"/>
                  </a:lnTo>
                  <a:lnTo>
                    <a:pt x="10681" y="18308"/>
                  </a:lnTo>
                  <a:lnTo>
                    <a:pt x="10747" y="17897"/>
                  </a:lnTo>
                  <a:lnTo>
                    <a:pt x="10804" y="17487"/>
                  </a:lnTo>
                  <a:lnTo>
                    <a:pt x="10853" y="17065"/>
                  </a:lnTo>
                  <a:lnTo>
                    <a:pt x="10896" y="16643"/>
                  </a:lnTo>
                  <a:lnTo>
                    <a:pt x="10936" y="16221"/>
                  </a:lnTo>
                  <a:lnTo>
                    <a:pt x="10971" y="15788"/>
                  </a:lnTo>
                  <a:lnTo>
                    <a:pt x="10998" y="15354"/>
                  </a:lnTo>
                  <a:lnTo>
                    <a:pt x="11020" y="14921"/>
                  </a:lnTo>
                  <a:lnTo>
                    <a:pt x="11033" y="14487"/>
                  </a:lnTo>
                  <a:lnTo>
                    <a:pt x="11042" y="14041"/>
                  </a:lnTo>
                  <a:lnTo>
                    <a:pt x="11046" y="13608"/>
                  </a:lnTo>
                  <a:lnTo>
                    <a:pt x="11042" y="13162"/>
                  </a:lnTo>
                  <a:lnTo>
                    <a:pt x="11033" y="12729"/>
                  </a:lnTo>
                  <a:lnTo>
                    <a:pt x="11015" y="12295"/>
                  </a:lnTo>
                  <a:lnTo>
                    <a:pt x="10993" y="11850"/>
                  </a:lnTo>
                  <a:lnTo>
                    <a:pt x="10967" y="11416"/>
                  </a:lnTo>
                  <a:lnTo>
                    <a:pt x="10932" y="10982"/>
                  </a:lnTo>
                  <a:lnTo>
                    <a:pt x="10892" y="10549"/>
                  </a:lnTo>
                  <a:lnTo>
                    <a:pt x="10844" y="10127"/>
                  </a:lnTo>
                  <a:lnTo>
                    <a:pt x="10791" y="9693"/>
                  </a:lnTo>
                  <a:lnTo>
                    <a:pt x="10734" y="9271"/>
                  </a:lnTo>
                  <a:lnTo>
                    <a:pt x="10668" y="8861"/>
                  </a:lnTo>
                  <a:lnTo>
                    <a:pt x="10597" y="8451"/>
                  </a:lnTo>
                  <a:lnTo>
                    <a:pt x="10518" y="8041"/>
                  </a:lnTo>
                  <a:lnTo>
                    <a:pt x="10518" y="8041"/>
                  </a:lnTo>
                  <a:lnTo>
                    <a:pt x="10430" y="7654"/>
                  </a:lnTo>
                  <a:lnTo>
                    <a:pt x="10342" y="7267"/>
                  </a:lnTo>
                  <a:lnTo>
                    <a:pt x="10246" y="6904"/>
                  </a:lnTo>
                  <a:lnTo>
                    <a:pt x="10149" y="6540"/>
                  </a:lnTo>
                  <a:lnTo>
                    <a:pt x="10048" y="6177"/>
                  </a:lnTo>
                  <a:lnTo>
                    <a:pt x="9942" y="5837"/>
                  </a:lnTo>
                  <a:lnTo>
                    <a:pt x="9832" y="5497"/>
                  </a:lnTo>
                  <a:lnTo>
                    <a:pt x="9722" y="5169"/>
                  </a:lnTo>
                  <a:lnTo>
                    <a:pt x="9608" y="4853"/>
                  </a:lnTo>
                  <a:lnTo>
                    <a:pt x="9489" y="4536"/>
                  </a:lnTo>
                  <a:lnTo>
                    <a:pt x="9366" y="4243"/>
                  </a:lnTo>
                  <a:lnTo>
                    <a:pt x="9243" y="3950"/>
                  </a:lnTo>
                  <a:lnTo>
                    <a:pt x="9116" y="3669"/>
                  </a:lnTo>
                  <a:lnTo>
                    <a:pt x="8984" y="3399"/>
                  </a:lnTo>
                  <a:lnTo>
                    <a:pt x="8852" y="3130"/>
                  </a:lnTo>
                  <a:lnTo>
                    <a:pt x="8716" y="2884"/>
                  </a:lnTo>
                  <a:lnTo>
                    <a:pt x="8579" y="2637"/>
                  </a:lnTo>
                  <a:lnTo>
                    <a:pt x="8439" y="2403"/>
                  </a:lnTo>
                  <a:lnTo>
                    <a:pt x="8293" y="2192"/>
                  </a:lnTo>
                  <a:lnTo>
                    <a:pt x="8148" y="1981"/>
                  </a:lnTo>
                  <a:lnTo>
                    <a:pt x="7999" y="1782"/>
                  </a:lnTo>
                  <a:lnTo>
                    <a:pt x="7849" y="1594"/>
                  </a:lnTo>
                  <a:lnTo>
                    <a:pt x="7700" y="1419"/>
                  </a:lnTo>
                  <a:lnTo>
                    <a:pt x="7546" y="1254"/>
                  </a:lnTo>
                  <a:lnTo>
                    <a:pt x="7388" y="1102"/>
                  </a:lnTo>
                  <a:lnTo>
                    <a:pt x="7229" y="950"/>
                  </a:lnTo>
                  <a:lnTo>
                    <a:pt x="7071" y="821"/>
                  </a:lnTo>
                  <a:lnTo>
                    <a:pt x="6908" y="704"/>
                  </a:lnTo>
                  <a:lnTo>
                    <a:pt x="6746" y="598"/>
                  </a:lnTo>
                  <a:lnTo>
                    <a:pt x="6583" y="504"/>
                  </a:lnTo>
                  <a:lnTo>
                    <a:pt x="6416" y="422"/>
                  </a:lnTo>
                  <a:lnTo>
                    <a:pt x="6249" y="352"/>
                  </a:lnTo>
                  <a:lnTo>
                    <a:pt x="6249" y="352"/>
                  </a:lnTo>
                  <a:lnTo>
                    <a:pt x="6077" y="293"/>
                  </a:lnTo>
                  <a:lnTo>
                    <a:pt x="5906" y="223"/>
                  </a:lnTo>
                  <a:lnTo>
                    <a:pt x="5726" y="176"/>
                  </a:lnTo>
                  <a:lnTo>
                    <a:pt x="5541" y="129"/>
                  </a:lnTo>
                  <a:lnTo>
                    <a:pt x="5352" y="82"/>
                  </a:lnTo>
                  <a:lnTo>
                    <a:pt x="5158" y="47"/>
                  </a:lnTo>
                  <a:lnTo>
                    <a:pt x="4961" y="24"/>
                  </a:lnTo>
                  <a:lnTo>
                    <a:pt x="4763" y="12"/>
                  </a:lnTo>
                  <a:lnTo>
                    <a:pt x="4560" y="0"/>
                  </a:lnTo>
                  <a:lnTo>
                    <a:pt x="4358" y="0"/>
                  </a:lnTo>
                  <a:lnTo>
                    <a:pt x="4151" y="12"/>
                  </a:lnTo>
                  <a:lnTo>
                    <a:pt x="3949" y="36"/>
                  </a:lnTo>
                  <a:lnTo>
                    <a:pt x="3743" y="71"/>
                  </a:lnTo>
                  <a:lnTo>
                    <a:pt x="3540" y="118"/>
                  </a:lnTo>
                  <a:lnTo>
                    <a:pt x="3338" y="164"/>
                  </a:lnTo>
                  <a:lnTo>
                    <a:pt x="3136" y="235"/>
                  </a:lnTo>
                  <a:lnTo>
                    <a:pt x="2938" y="317"/>
                  </a:lnTo>
                  <a:lnTo>
                    <a:pt x="2740" y="411"/>
                  </a:lnTo>
                  <a:lnTo>
                    <a:pt x="2547" y="516"/>
                  </a:lnTo>
                  <a:lnTo>
                    <a:pt x="2362" y="645"/>
                  </a:lnTo>
                  <a:lnTo>
                    <a:pt x="2177" y="786"/>
                  </a:lnTo>
                  <a:lnTo>
                    <a:pt x="1997" y="938"/>
                  </a:lnTo>
                  <a:lnTo>
                    <a:pt x="1821" y="1102"/>
                  </a:lnTo>
                  <a:lnTo>
                    <a:pt x="1654" y="1290"/>
                  </a:lnTo>
                  <a:lnTo>
                    <a:pt x="1491" y="1489"/>
                  </a:lnTo>
                  <a:lnTo>
                    <a:pt x="1337" y="1700"/>
                  </a:lnTo>
                  <a:lnTo>
                    <a:pt x="1192" y="1934"/>
                  </a:lnTo>
                  <a:lnTo>
                    <a:pt x="1056" y="2192"/>
                  </a:lnTo>
                  <a:lnTo>
                    <a:pt x="990" y="2321"/>
                  </a:lnTo>
                  <a:lnTo>
                    <a:pt x="924" y="2462"/>
                  </a:lnTo>
                  <a:lnTo>
                    <a:pt x="867" y="2602"/>
                  </a:lnTo>
                  <a:lnTo>
                    <a:pt x="805" y="2755"/>
                  </a:lnTo>
                  <a:lnTo>
                    <a:pt x="753" y="2907"/>
                  </a:lnTo>
                  <a:lnTo>
                    <a:pt x="695" y="3059"/>
                  </a:lnTo>
                  <a:lnTo>
                    <a:pt x="647" y="3223"/>
                  </a:lnTo>
                  <a:lnTo>
                    <a:pt x="599" y="3388"/>
                  </a:lnTo>
                  <a:lnTo>
                    <a:pt x="621" y="33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g137aa9371db_1_638"/>
            <p:cNvSpPr/>
            <p:nvPr/>
          </p:nvSpPr>
          <p:spPr>
            <a:xfrm>
              <a:off x="3453750" y="-5603350"/>
              <a:ext cx="570225" cy="957575"/>
            </a:xfrm>
            <a:custGeom>
              <a:avLst/>
              <a:gdLst/>
              <a:ahLst/>
              <a:cxnLst/>
              <a:rect l="l" t="t" r="r" b="b"/>
              <a:pathLst>
                <a:path w="22809" h="38303" extrusionOk="0">
                  <a:moveTo>
                    <a:pt x="11486" y="0"/>
                  </a:moveTo>
                  <a:lnTo>
                    <a:pt x="11227" y="23"/>
                  </a:lnTo>
                  <a:lnTo>
                    <a:pt x="11007" y="59"/>
                  </a:lnTo>
                  <a:lnTo>
                    <a:pt x="10787" y="106"/>
                  </a:lnTo>
                  <a:lnTo>
                    <a:pt x="10567" y="164"/>
                  </a:lnTo>
                  <a:lnTo>
                    <a:pt x="10356" y="234"/>
                  </a:lnTo>
                  <a:lnTo>
                    <a:pt x="10145" y="316"/>
                  </a:lnTo>
                  <a:lnTo>
                    <a:pt x="9934" y="410"/>
                  </a:lnTo>
                  <a:lnTo>
                    <a:pt x="9732" y="527"/>
                  </a:lnTo>
                  <a:lnTo>
                    <a:pt x="9529" y="645"/>
                  </a:lnTo>
                  <a:lnTo>
                    <a:pt x="9327" y="774"/>
                  </a:lnTo>
                  <a:lnTo>
                    <a:pt x="9129" y="914"/>
                  </a:lnTo>
                  <a:lnTo>
                    <a:pt x="8936" y="1067"/>
                  </a:lnTo>
                  <a:lnTo>
                    <a:pt x="8747" y="1231"/>
                  </a:lnTo>
                  <a:lnTo>
                    <a:pt x="8558" y="1406"/>
                  </a:lnTo>
                  <a:lnTo>
                    <a:pt x="8368" y="1594"/>
                  </a:lnTo>
                  <a:lnTo>
                    <a:pt x="8184" y="1793"/>
                  </a:lnTo>
                  <a:lnTo>
                    <a:pt x="8004" y="1993"/>
                  </a:lnTo>
                  <a:lnTo>
                    <a:pt x="7823" y="2215"/>
                  </a:lnTo>
                  <a:lnTo>
                    <a:pt x="7647" y="2438"/>
                  </a:lnTo>
                  <a:lnTo>
                    <a:pt x="7476" y="2672"/>
                  </a:lnTo>
                  <a:lnTo>
                    <a:pt x="7304" y="2918"/>
                  </a:lnTo>
                  <a:lnTo>
                    <a:pt x="7137" y="3165"/>
                  </a:lnTo>
                  <a:lnTo>
                    <a:pt x="6970" y="3434"/>
                  </a:lnTo>
                  <a:lnTo>
                    <a:pt x="6808" y="3704"/>
                  </a:lnTo>
                  <a:lnTo>
                    <a:pt x="6645" y="3985"/>
                  </a:lnTo>
                  <a:lnTo>
                    <a:pt x="6487" y="4266"/>
                  </a:lnTo>
                  <a:lnTo>
                    <a:pt x="6333" y="4559"/>
                  </a:lnTo>
                  <a:lnTo>
                    <a:pt x="6179" y="4864"/>
                  </a:lnTo>
                  <a:lnTo>
                    <a:pt x="6025" y="5180"/>
                  </a:lnTo>
                  <a:lnTo>
                    <a:pt x="5880" y="5497"/>
                  </a:lnTo>
                  <a:lnTo>
                    <a:pt x="5730" y="5813"/>
                  </a:lnTo>
                  <a:lnTo>
                    <a:pt x="5590" y="6153"/>
                  </a:lnTo>
                  <a:lnTo>
                    <a:pt x="5444" y="6481"/>
                  </a:lnTo>
                  <a:lnTo>
                    <a:pt x="5308" y="6833"/>
                  </a:lnTo>
                  <a:lnTo>
                    <a:pt x="5167" y="7185"/>
                  </a:lnTo>
                  <a:lnTo>
                    <a:pt x="5036" y="7536"/>
                  </a:lnTo>
                  <a:lnTo>
                    <a:pt x="4904" y="7900"/>
                  </a:lnTo>
                  <a:lnTo>
                    <a:pt x="4772" y="8275"/>
                  </a:lnTo>
                  <a:lnTo>
                    <a:pt x="4644" y="8650"/>
                  </a:lnTo>
                  <a:lnTo>
                    <a:pt x="4517" y="9025"/>
                  </a:lnTo>
                  <a:lnTo>
                    <a:pt x="4394" y="9412"/>
                  </a:lnTo>
                  <a:lnTo>
                    <a:pt x="4270" y="9798"/>
                  </a:lnTo>
                  <a:lnTo>
                    <a:pt x="4152" y="10185"/>
                  </a:lnTo>
                  <a:lnTo>
                    <a:pt x="4033" y="10584"/>
                  </a:lnTo>
                  <a:lnTo>
                    <a:pt x="3919" y="10994"/>
                  </a:lnTo>
                  <a:lnTo>
                    <a:pt x="3694" y="11803"/>
                  </a:lnTo>
                  <a:lnTo>
                    <a:pt x="3479" y="12635"/>
                  </a:lnTo>
                  <a:lnTo>
                    <a:pt x="3272" y="13479"/>
                  </a:lnTo>
                  <a:lnTo>
                    <a:pt x="3070" y="14334"/>
                  </a:lnTo>
                  <a:lnTo>
                    <a:pt x="2881" y="15201"/>
                  </a:lnTo>
                  <a:lnTo>
                    <a:pt x="2696" y="16069"/>
                  </a:lnTo>
                  <a:lnTo>
                    <a:pt x="2520" y="16948"/>
                  </a:lnTo>
                  <a:lnTo>
                    <a:pt x="2349" y="17827"/>
                  </a:lnTo>
                  <a:lnTo>
                    <a:pt x="2186" y="18706"/>
                  </a:lnTo>
                  <a:lnTo>
                    <a:pt x="2032" y="19597"/>
                  </a:lnTo>
                  <a:lnTo>
                    <a:pt x="1887" y="20476"/>
                  </a:lnTo>
                  <a:lnTo>
                    <a:pt x="1747" y="21355"/>
                  </a:lnTo>
                  <a:lnTo>
                    <a:pt x="1610" y="22234"/>
                  </a:lnTo>
                  <a:lnTo>
                    <a:pt x="1483" y="23101"/>
                  </a:lnTo>
                  <a:lnTo>
                    <a:pt x="1360" y="23968"/>
                  </a:lnTo>
                  <a:lnTo>
                    <a:pt x="1245" y="24824"/>
                  </a:lnTo>
                  <a:lnTo>
                    <a:pt x="1140" y="25656"/>
                  </a:lnTo>
                  <a:lnTo>
                    <a:pt x="1034" y="26488"/>
                  </a:lnTo>
                  <a:lnTo>
                    <a:pt x="938" y="27309"/>
                  </a:lnTo>
                  <a:lnTo>
                    <a:pt x="845" y="28106"/>
                  </a:lnTo>
                  <a:lnTo>
                    <a:pt x="762" y="28891"/>
                  </a:lnTo>
                  <a:lnTo>
                    <a:pt x="683" y="29653"/>
                  </a:lnTo>
                  <a:lnTo>
                    <a:pt x="608" y="30391"/>
                  </a:lnTo>
                  <a:lnTo>
                    <a:pt x="537" y="31118"/>
                  </a:lnTo>
                  <a:lnTo>
                    <a:pt x="410" y="32477"/>
                  </a:lnTo>
                  <a:lnTo>
                    <a:pt x="304" y="33732"/>
                  </a:lnTo>
                  <a:lnTo>
                    <a:pt x="216" y="34868"/>
                  </a:lnTo>
                  <a:lnTo>
                    <a:pt x="146" y="35865"/>
                  </a:lnTo>
                  <a:lnTo>
                    <a:pt x="89" y="36708"/>
                  </a:lnTo>
                  <a:lnTo>
                    <a:pt x="49" y="37388"/>
                  </a:lnTo>
                  <a:lnTo>
                    <a:pt x="23" y="37881"/>
                  </a:lnTo>
                  <a:lnTo>
                    <a:pt x="1" y="38302"/>
                  </a:lnTo>
                  <a:lnTo>
                    <a:pt x="22808" y="38302"/>
                  </a:lnTo>
                  <a:lnTo>
                    <a:pt x="22800" y="37857"/>
                  </a:lnTo>
                  <a:lnTo>
                    <a:pt x="22786" y="37330"/>
                  </a:lnTo>
                  <a:lnTo>
                    <a:pt x="22764" y="36603"/>
                  </a:lnTo>
                  <a:lnTo>
                    <a:pt x="22734" y="35712"/>
                  </a:lnTo>
                  <a:lnTo>
                    <a:pt x="22690" y="34657"/>
                  </a:lnTo>
                  <a:lnTo>
                    <a:pt x="22628" y="33462"/>
                  </a:lnTo>
                  <a:lnTo>
                    <a:pt x="22553" y="32138"/>
                  </a:lnTo>
                  <a:lnTo>
                    <a:pt x="22509" y="31434"/>
                  </a:lnTo>
                  <a:lnTo>
                    <a:pt x="22461" y="30708"/>
                  </a:lnTo>
                  <a:lnTo>
                    <a:pt x="22408" y="29946"/>
                  </a:lnTo>
                  <a:lnTo>
                    <a:pt x="22351" y="29172"/>
                  </a:lnTo>
                  <a:lnTo>
                    <a:pt x="22285" y="28364"/>
                  </a:lnTo>
                  <a:lnTo>
                    <a:pt x="22215" y="27543"/>
                  </a:lnTo>
                  <a:lnTo>
                    <a:pt x="22140" y="26711"/>
                  </a:lnTo>
                  <a:lnTo>
                    <a:pt x="22061" y="25855"/>
                  </a:lnTo>
                  <a:lnTo>
                    <a:pt x="21973" y="24988"/>
                  </a:lnTo>
                  <a:lnTo>
                    <a:pt x="21876" y="24109"/>
                  </a:lnTo>
                  <a:lnTo>
                    <a:pt x="21775" y="23218"/>
                  </a:lnTo>
                  <a:lnTo>
                    <a:pt x="21669" y="22316"/>
                  </a:lnTo>
                  <a:lnTo>
                    <a:pt x="21551" y="21413"/>
                  </a:lnTo>
                  <a:lnTo>
                    <a:pt x="21432" y="20511"/>
                  </a:lnTo>
                  <a:lnTo>
                    <a:pt x="21300" y="19597"/>
                  </a:lnTo>
                  <a:lnTo>
                    <a:pt x="21164" y="18682"/>
                  </a:lnTo>
                  <a:lnTo>
                    <a:pt x="21014" y="17768"/>
                  </a:lnTo>
                  <a:lnTo>
                    <a:pt x="20860" y="16866"/>
                  </a:lnTo>
                  <a:lnTo>
                    <a:pt x="20698" y="15963"/>
                  </a:lnTo>
                  <a:lnTo>
                    <a:pt x="20526" y="15061"/>
                  </a:lnTo>
                  <a:lnTo>
                    <a:pt x="20346" y="14170"/>
                  </a:lnTo>
                  <a:lnTo>
                    <a:pt x="20157" y="13291"/>
                  </a:lnTo>
                  <a:lnTo>
                    <a:pt x="20060" y="12857"/>
                  </a:lnTo>
                  <a:lnTo>
                    <a:pt x="19959" y="12424"/>
                  </a:lnTo>
                  <a:lnTo>
                    <a:pt x="19854" y="12002"/>
                  </a:lnTo>
                  <a:lnTo>
                    <a:pt x="19748" y="11568"/>
                  </a:lnTo>
                  <a:lnTo>
                    <a:pt x="19638" y="11158"/>
                  </a:lnTo>
                  <a:lnTo>
                    <a:pt x="19528" y="10736"/>
                  </a:lnTo>
                  <a:lnTo>
                    <a:pt x="19414" y="10326"/>
                  </a:lnTo>
                  <a:lnTo>
                    <a:pt x="19299" y="9916"/>
                  </a:lnTo>
                  <a:lnTo>
                    <a:pt x="19181" y="9517"/>
                  </a:lnTo>
                  <a:lnTo>
                    <a:pt x="19062" y="9119"/>
                  </a:lnTo>
                  <a:lnTo>
                    <a:pt x="18935" y="8720"/>
                  </a:lnTo>
                  <a:lnTo>
                    <a:pt x="18811" y="8333"/>
                  </a:lnTo>
                  <a:lnTo>
                    <a:pt x="18680" y="7958"/>
                  </a:lnTo>
                  <a:lnTo>
                    <a:pt x="18548" y="7583"/>
                  </a:lnTo>
                  <a:lnTo>
                    <a:pt x="18416" y="7208"/>
                  </a:lnTo>
                  <a:lnTo>
                    <a:pt x="18275" y="6845"/>
                  </a:lnTo>
                  <a:lnTo>
                    <a:pt x="18139" y="6493"/>
                  </a:lnTo>
                  <a:lnTo>
                    <a:pt x="17994" y="6142"/>
                  </a:lnTo>
                  <a:lnTo>
                    <a:pt x="17848" y="5802"/>
                  </a:lnTo>
                  <a:lnTo>
                    <a:pt x="17699" y="5462"/>
                  </a:lnTo>
                  <a:lnTo>
                    <a:pt x="17545" y="5134"/>
                  </a:lnTo>
                  <a:lnTo>
                    <a:pt x="17391" y="4817"/>
                  </a:lnTo>
                  <a:lnTo>
                    <a:pt x="17233" y="4512"/>
                  </a:lnTo>
                  <a:lnTo>
                    <a:pt x="17075" y="4208"/>
                  </a:lnTo>
                  <a:lnTo>
                    <a:pt x="16908" y="3915"/>
                  </a:lnTo>
                  <a:lnTo>
                    <a:pt x="16740" y="3622"/>
                  </a:lnTo>
                  <a:lnTo>
                    <a:pt x="16573" y="3352"/>
                  </a:lnTo>
                  <a:lnTo>
                    <a:pt x="16397" y="3083"/>
                  </a:lnTo>
                  <a:lnTo>
                    <a:pt x="16222" y="2825"/>
                  </a:lnTo>
                  <a:lnTo>
                    <a:pt x="16041" y="2579"/>
                  </a:lnTo>
                  <a:lnTo>
                    <a:pt x="15861" y="2332"/>
                  </a:lnTo>
                  <a:lnTo>
                    <a:pt x="15676" y="2110"/>
                  </a:lnTo>
                  <a:lnTo>
                    <a:pt x="15487" y="1887"/>
                  </a:lnTo>
                  <a:lnTo>
                    <a:pt x="15294" y="1688"/>
                  </a:lnTo>
                  <a:lnTo>
                    <a:pt x="15096" y="1489"/>
                  </a:lnTo>
                  <a:lnTo>
                    <a:pt x="14898" y="1301"/>
                  </a:lnTo>
                  <a:lnTo>
                    <a:pt x="14696" y="1125"/>
                  </a:lnTo>
                  <a:lnTo>
                    <a:pt x="14489" y="961"/>
                  </a:lnTo>
                  <a:lnTo>
                    <a:pt x="14278" y="809"/>
                  </a:lnTo>
                  <a:lnTo>
                    <a:pt x="14067" y="680"/>
                  </a:lnTo>
                  <a:lnTo>
                    <a:pt x="13847" y="551"/>
                  </a:lnTo>
                  <a:lnTo>
                    <a:pt x="13627" y="434"/>
                  </a:lnTo>
                  <a:lnTo>
                    <a:pt x="13407" y="328"/>
                  </a:lnTo>
                  <a:lnTo>
                    <a:pt x="13179" y="246"/>
                  </a:lnTo>
                  <a:lnTo>
                    <a:pt x="12946" y="164"/>
                  </a:lnTo>
                  <a:lnTo>
                    <a:pt x="12713" y="106"/>
                  </a:lnTo>
                  <a:lnTo>
                    <a:pt x="12475" y="59"/>
                  </a:lnTo>
                  <a:lnTo>
                    <a:pt x="12233" y="23"/>
                  </a:lnTo>
                  <a:lnTo>
                    <a:pt x="1198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g137aa9371db_1_638"/>
            <p:cNvSpPr/>
            <p:nvPr/>
          </p:nvSpPr>
          <p:spPr>
            <a:xfrm>
              <a:off x="3395175" y="-5855925"/>
              <a:ext cx="308150" cy="847975"/>
            </a:xfrm>
            <a:custGeom>
              <a:avLst/>
              <a:gdLst/>
              <a:ahLst/>
              <a:cxnLst/>
              <a:rect l="l" t="t" r="r" b="b"/>
              <a:pathLst>
                <a:path w="12326" h="33919" extrusionOk="0">
                  <a:moveTo>
                    <a:pt x="9005" y="0"/>
                  </a:moveTo>
                  <a:lnTo>
                    <a:pt x="317" y="19268"/>
                  </a:lnTo>
                  <a:lnTo>
                    <a:pt x="247" y="19796"/>
                  </a:lnTo>
                  <a:lnTo>
                    <a:pt x="185" y="20300"/>
                  </a:lnTo>
                  <a:lnTo>
                    <a:pt x="132" y="20804"/>
                  </a:lnTo>
                  <a:lnTo>
                    <a:pt x="93" y="21284"/>
                  </a:lnTo>
                  <a:lnTo>
                    <a:pt x="58" y="21765"/>
                  </a:lnTo>
                  <a:lnTo>
                    <a:pt x="31" y="22234"/>
                  </a:lnTo>
                  <a:lnTo>
                    <a:pt x="14" y="22679"/>
                  </a:lnTo>
                  <a:lnTo>
                    <a:pt x="5" y="23124"/>
                  </a:lnTo>
                  <a:lnTo>
                    <a:pt x="0" y="23558"/>
                  </a:lnTo>
                  <a:lnTo>
                    <a:pt x="5" y="23980"/>
                  </a:lnTo>
                  <a:lnTo>
                    <a:pt x="18" y="24390"/>
                  </a:lnTo>
                  <a:lnTo>
                    <a:pt x="36" y="24789"/>
                  </a:lnTo>
                  <a:lnTo>
                    <a:pt x="62" y="25187"/>
                  </a:lnTo>
                  <a:lnTo>
                    <a:pt x="93" y="25562"/>
                  </a:lnTo>
                  <a:lnTo>
                    <a:pt x="132" y="25937"/>
                  </a:lnTo>
                  <a:lnTo>
                    <a:pt x="172" y="26301"/>
                  </a:lnTo>
                  <a:lnTo>
                    <a:pt x="220" y="26652"/>
                  </a:lnTo>
                  <a:lnTo>
                    <a:pt x="273" y="26992"/>
                  </a:lnTo>
                  <a:lnTo>
                    <a:pt x="335" y="27320"/>
                  </a:lnTo>
                  <a:lnTo>
                    <a:pt x="396" y="27649"/>
                  </a:lnTo>
                  <a:lnTo>
                    <a:pt x="462" y="27953"/>
                  </a:lnTo>
                  <a:lnTo>
                    <a:pt x="532" y="28258"/>
                  </a:lnTo>
                  <a:lnTo>
                    <a:pt x="612" y="28563"/>
                  </a:lnTo>
                  <a:lnTo>
                    <a:pt x="686" y="28844"/>
                  </a:lnTo>
                  <a:lnTo>
                    <a:pt x="770" y="29114"/>
                  </a:lnTo>
                  <a:lnTo>
                    <a:pt x="853" y="29383"/>
                  </a:lnTo>
                  <a:lnTo>
                    <a:pt x="941" y="29641"/>
                  </a:lnTo>
                  <a:lnTo>
                    <a:pt x="1034" y="29899"/>
                  </a:lnTo>
                  <a:lnTo>
                    <a:pt x="1126" y="30133"/>
                  </a:lnTo>
                  <a:lnTo>
                    <a:pt x="1218" y="30368"/>
                  </a:lnTo>
                  <a:lnTo>
                    <a:pt x="1315" y="30590"/>
                  </a:lnTo>
                  <a:lnTo>
                    <a:pt x="1412" y="30813"/>
                  </a:lnTo>
                  <a:lnTo>
                    <a:pt x="1513" y="31012"/>
                  </a:lnTo>
                  <a:lnTo>
                    <a:pt x="1610" y="31212"/>
                  </a:lnTo>
                  <a:lnTo>
                    <a:pt x="1711" y="31411"/>
                  </a:lnTo>
                  <a:lnTo>
                    <a:pt x="1812" y="31587"/>
                  </a:lnTo>
                  <a:lnTo>
                    <a:pt x="2010" y="31938"/>
                  </a:lnTo>
                  <a:lnTo>
                    <a:pt x="2212" y="32243"/>
                  </a:lnTo>
                  <a:lnTo>
                    <a:pt x="2406" y="32536"/>
                  </a:lnTo>
                  <a:lnTo>
                    <a:pt x="2595" y="32782"/>
                  </a:lnTo>
                  <a:lnTo>
                    <a:pt x="2779" y="33017"/>
                  </a:lnTo>
                  <a:lnTo>
                    <a:pt x="2951" y="33216"/>
                  </a:lnTo>
                  <a:lnTo>
                    <a:pt x="3109" y="33380"/>
                  </a:lnTo>
                  <a:lnTo>
                    <a:pt x="3254" y="33532"/>
                  </a:lnTo>
                  <a:lnTo>
                    <a:pt x="3382" y="33649"/>
                  </a:lnTo>
                  <a:lnTo>
                    <a:pt x="3492" y="33755"/>
                  </a:lnTo>
                  <a:lnTo>
                    <a:pt x="3645" y="33884"/>
                  </a:lnTo>
                  <a:lnTo>
                    <a:pt x="3703" y="33919"/>
                  </a:lnTo>
                  <a:lnTo>
                    <a:pt x="3936" y="32735"/>
                  </a:lnTo>
                  <a:lnTo>
                    <a:pt x="12325" y="12682"/>
                  </a:lnTo>
                  <a:lnTo>
                    <a:pt x="12294" y="12178"/>
                  </a:lnTo>
                  <a:lnTo>
                    <a:pt x="12255" y="11674"/>
                  </a:lnTo>
                  <a:lnTo>
                    <a:pt x="12215" y="11181"/>
                  </a:lnTo>
                  <a:lnTo>
                    <a:pt x="12167" y="10701"/>
                  </a:lnTo>
                  <a:lnTo>
                    <a:pt x="12114" y="10220"/>
                  </a:lnTo>
                  <a:lnTo>
                    <a:pt x="12057" y="9740"/>
                  </a:lnTo>
                  <a:lnTo>
                    <a:pt x="11995" y="9271"/>
                  </a:lnTo>
                  <a:lnTo>
                    <a:pt x="11925" y="8802"/>
                  </a:lnTo>
                  <a:lnTo>
                    <a:pt x="11855" y="8345"/>
                  </a:lnTo>
                  <a:lnTo>
                    <a:pt x="11776" y="7888"/>
                  </a:lnTo>
                  <a:lnTo>
                    <a:pt x="11696" y="7442"/>
                  </a:lnTo>
                  <a:lnTo>
                    <a:pt x="11608" y="6997"/>
                  </a:lnTo>
                  <a:lnTo>
                    <a:pt x="11516" y="6563"/>
                  </a:lnTo>
                  <a:lnTo>
                    <a:pt x="11424" y="6142"/>
                  </a:lnTo>
                  <a:lnTo>
                    <a:pt x="11323" y="5720"/>
                  </a:lnTo>
                  <a:lnTo>
                    <a:pt x="11217" y="5309"/>
                  </a:lnTo>
                  <a:lnTo>
                    <a:pt x="11107" y="4911"/>
                  </a:lnTo>
                  <a:lnTo>
                    <a:pt x="10997" y="4512"/>
                  </a:lnTo>
                  <a:lnTo>
                    <a:pt x="10879" y="4126"/>
                  </a:lnTo>
                  <a:lnTo>
                    <a:pt x="10760" y="3751"/>
                  </a:lnTo>
                  <a:lnTo>
                    <a:pt x="10632" y="3387"/>
                  </a:lnTo>
                  <a:lnTo>
                    <a:pt x="10505" y="3024"/>
                  </a:lnTo>
                  <a:lnTo>
                    <a:pt x="10369" y="2672"/>
                  </a:lnTo>
                  <a:lnTo>
                    <a:pt x="10232" y="2332"/>
                  </a:lnTo>
                  <a:lnTo>
                    <a:pt x="10092" y="2004"/>
                  </a:lnTo>
                  <a:lnTo>
                    <a:pt x="9946" y="1688"/>
                  </a:lnTo>
                  <a:lnTo>
                    <a:pt x="9801" y="1371"/>
                  </a:lnTo>
                  <a:lnTo>
                    <a:pt x="9647" y="1078"/>
                  </a:lnTo>
                  <a:lnTo>
                    <a:pt x="9494" y="797"/>
                  </a:lnTo>
                  <a:lnTo>
                    <a:pt x="9335" y="516"/>
                  </a:lnTo>
                  <a:lnTo>
                    <a:pt x="9173" y="246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g137aa9371db_1_638"/>
            <p:cNvSpPr/>
            <p:nvPr/>
          </p:nvSpPr>
          <p:spPr>
            <a:xfrm>
              <a:off x="3395175" y="-5855925"/>
              <a:ext cx="308150" cy="847975"/>
            </a:xfrm>
            <a:custGeom>
              <a:avLst/>
              <a:gdLst/>
              <a:ahLst/>
              <a:cxnLst/>
              <a:rect l="l" t="t" r="r" b="b"/>
              <a:pathLst>
                <a:path w="12326" h="33919" fill="none" extrusionOk="0">
                  <a:moveTo>
                    <a:pt x="3703" y="33919"/>
                  </a:moveTo>
                  <a:lnTo>
                    <a:pt x="3703" y="33919"/>
                  </a:lnTo>
                  <a:lnTo>
                    <a:pt x="3645" y="33884"/>
                  </a:lnTo>
                  <a:lnTo>
                    <a:pt x="3492" y="33755"/>
                  </a:lnTo>
                  <a:lnTo>
                    <a:pt x="3382" y="33649"/>
                  </a:lnTo>
                  <a:lnTo>
                    <a:pt x="3254" y="33532"/>
                  </a:lnTo>
                  <a:lnTo>
                    <a:pt x="3109" y="33380"/>
                  </a:lnTo>
                  <a:lnTo>
                    <a:pt x="2951" y="33216"/>
                  </a:lnTo>
                  <a:lnTo>
                    <a:pt x="2779" y="33017"/>
                  </a:lnTo>
                  <a:lnTo>
                    <a:pt x="2595" y="32782"/>
                  </a:lnTo>
                  <a:lnTo>
                    <a:pt x="2406" y="32536"/>
                  </a:lnTo>
                  <a:lnTo>
                    <a:pt x="2212" y="32243"/>
                  </a:lnTo>
                  <a:lnTo>
                    <a:pt x="2010" y="31938"/>
                  </a:lnTo>
                  <a:lnTo>
                    <a:pt x="1812" y="31587"/>
                  </a:lnTo>
                  <a:lnTo>
                    <a:pt x="1711" y="31411"/>
                  </a:lnTo>
                  <a:lnTo>
                    <a:pt x="1610" y="31212"/>
                  </a:lnTo>
                  <a:lnTo>
                    <a:pt x="1513" y="31012"/>
                  </a:lnTo>
                  <a:lnTo>
                    <a:pt x="1412" y="30813"/>
                  </a:lnTo>
                  <a:lnTo>
                    <a:pt x="1315" y="30590"/>
                  </a:lnTo>
                  <a:lnTo>
                    <a:pt x="1218" y="30368"/>
                  </a:lnTo>
                  <a:lnTo>
                    <a:pt x="1126" y="30133"/>
                  </a:lnTo>
                  <a:lnTo>
                    <a:pt x="1034" y="29899"/>
                  </a:lnTo>
                  <a:lnTo>
                    <a:pt x="941" y="29641"/>
                  </a:lnTo>
                  <a:lnTo>
                    <a:pt x="853" y="29383"/>
                  </a:lnTo>
                  <a:lnTo>
                    <a:pt x="770" y="29114"/>
                  </a:lnTo>
                  <a:lnTo>
                    <a:pt x="686" y="28844"/>
                  </a:lnTo>
                  <a:lnTo>
                    <a:pt x="612" y="28563"/>
                  </a:lnTo>
                  <a:lnTo>
                    <a:pt x="532" y="28258"/>
                  </a:lnTo>
                  <a:lnTo>
                    <a:pt x="462" y="27953"/>
                  </a:lnTo>
                  <a:lnTo>
                    <a:pt x="396" y="27649"/>
                  </a:lnTo>
                  <a:lnTo>
                    <a:pt x="335" y="27320"/>
                  </a:lnTo>
                  <a:lnTo>
                    <a:pt x="273" y="26992"/>
                  </a:lnTo>
                  <a:lnTo>
                    <a:pt x="220" y="26652"/>
                  </a:lnTo>
                  <a:lnTo>
                    <a:pt x="172" y="26301"/>
                  </a:lnTo>
                  <a:lnTo>
                    <a:pt x="132" y="25937"/>
                  </a:lnTo>
                  <a:lnTo>
                    <a:pt x="93" y="25562"/>
                  </a:lnTo>
                  <a:lnTo>
                    <a:pt x="62" y="25187"/>
                  </a:lnTo>
                  <a:lnTo>
                    <a:pt x="36" y="24789"/>
                  </a:lnTo>
                  <a:lnTo>
                    <a:pt x="18" y="24390"/>
                  </a:lnTo>
                  <a:lnTo>
                    <a:pt x="5" y="23980"/>
                  </a:lnTo>
                  <a:lnTo>
                    <a:pt x="0" y="23558"/>
                  </a:lnTo>
                  <a:lnTo>
                    <a:pt x="5" y="23124"/>
                  </a:lnTo>
                  <a:lnTo>
                    <a:pt x="14" y="22679"/>
                  </a:lnTo>
                  <a:lnTo>
                    <a:pt x="31" y="22234"/>
                  </a:lnTo>
                  <a:lnTo>
                    <a:pt x="58" y="21765"/>
                  </a:lnTo>
                  <a:lnTo>
                    <a:pt x="93" y="21284"/>
                  </a:lnTo>
                  <a:lnTo>
                    <a:pt x="132" y="20804"/>
                  </a:lnTo>
                  <a:lnTo>
                    <a:pt x="185" y="20300"/>
                  </a:lnTo>
                  <a:lnTo>
                    <a:pt x="247" y="19796"/>
                  </a:lnTo>
                  <a:lnTo>
                    <a:pt x="317" y="19268"/>
                  </a:lnTo>
                  <a:lnTo>
                    <a:pt x="9005" y="0"/>
                  </a:lnTo>
                  <a:lnTo>
                    <a:pt x="9005" y="0"/>
                  </a:lnTo>
                  <a:lnTo>
                    <a:pt x="9173" y="246"/>
                  </a:lnTo>
                  <a:lnTo>
                    <a:pt x="9335" y="516"/>
                  </a:lnTo>
                  <a:lnTo>
                    <a:pt x="9494" y="797"/>
                  </a:lnTo>
                  <a:lnTo>
                    <a:pt x="9647" y="1078"/>
                  </a:lnTo>
                  <a:lnTo>
                    <a:pt x="9801" y="1371"/>
                  </a:lnTo>
                  <a:lnTo>
                    <a:pt x="9946" y="1688"/>
                  </a:lnTo>
                  <a:lnTo>
                    <a:pt x="10092" y="2004"/>
                  </a:lnTo>
                  <a:lnTo>
                    <a:pt x="10232" y="2332"/>
                  </a:lnTo>
                  <a:lnTo>
                    <a:pt x="10369" y="2672"/>
                  </a:lnTo>
                  <a:lnTo>
                    <a:pt x="10505" y="3024"/>
                  </a:lnTo>
                  <a:lnTo>
                    <a:pt x="10632" y="3387"/>
                  </a:lnTo>
                  <a:lnTo>
                    <a:pt x="10760" y="3751"/>
                  </a:lnTo>
                  <a:lnTo>
                    <a:pt x="10879" y="4126"/>
                  </a:lnTo>
                  <a:lnTo>
                    <a:pt x="10997" y="4512"/>
                  </a:lnTo>
                  <a:lnTo>
                    <a:pt x="11107" y="4911"/>
                  </a:lnTo>
                  <a:lnTo>
                    <a:pt x="11217" y="5309"/>
                  </a:lnTo>
                  <a:lnTo>
                    <a:pt x="11323" y="5720"/>
                  </a:lnTo>
                  <a:lnTo>
                    <a:pt x="11424" y="6142"/>
                  </a:lnTo>
                  <a:lnTo>
                    <a:pt x="11516" y="6563"/>
                  </a:lnTo>
                  <a:lnTo>
                    <a:pt x="11608" y="6997"/>
                  </a:lnTo>
                  <a:lnTo>
                    <a:pt x="11696" y="7442"/>
                  </a:lnTo>
                  <a:lnTo>
                    <a:pt x="11776" y="7888"/>
                  </a:lnTo>
                  <a:lnTo>
                    <a:pt x="11855" y="8345"/>
                  </a:lnTo>
                  <a:lnTo>
                    <a:pt x="11925" y="8802"/>
                  </a:lnTo>
                  <a:lnTo>
                    <a:pt x="11995" y="9271"/>
                  </a:lnTo>
                  <a:lnTo>
                    <a:pt x="12057" y="9740"/>
                  </a:lnTo>
                  <a:lnTo>
                    <a:pt x="12114" y="10220"/>
                  </a:lnTo>
                  <a:lnTo>
                    <a:pt x="12167" y="10701"/>
                  </a:lnTo>
                  <a:lnTo>
                    <a:pt x="12215" y="11181"/>
                  </a:lnTo>
                  <a:lnTo>
                    <a:pt x="12255" y="11674"/>
                  </a:lnTo>
                  <a:lnTo>
                    <a:pt x="12294" y="12178"/>
                  </a:lnTo>
                  <a:lnTo>
                    <a:pt x="12325" y="12682"/>
                  </a:lnTo>
                  <a:lnTo>
                    <a:pt x="3936" y="32735"/>
                  </a:lnTo>
                  <a:lnTo>
                    <a:pt x="3703" y="339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g137aa9371db_1_638"/>
            <p:cNvSpPr/>
            <p:nvPr/>
          </p:nvSpPr>
          <p:spPr>
            <a:xfrm>
              <a:off x="3453750" y="-4970450"/>
              <a:ext cx="570225" cy="324675"/>
            </a:xfrm>
            <a:custGeom>
              <a:avLst/>
              <a:gdLst/>
              <a:ahLst/>
              <a:cxnLst/>
              <a:rect l="l" t="t" r="r" b="b"/>
              <a:pathLst>
                <a:path w="22809" h="12987" extrusionOk="0">
                  <a:moveTo>
                    <a:pt x="11767" y="0"/>
                  </a:moveTo>
                  <a:lnTo>
                    <a:pt x="11530" y="12"/>
                  </a:lnTo>
                  <a:lnTo>
                    <a:pt x="11297" y="24"/>
                  </a:lnTo>
                  <a:lnTo>
                    <a:pt x="11064" y="59"/>
                  </a:lnTo>
                  <a:lnTo>
                    <a:pt x="10831" y="94"/>
                  </a:lnTo>
                  <a:lnTo>
                    <a:pt x="10598" y="141"/>
                  </a:lnTo>
                  <a:lnTo>
                    <a:pt x="10369" y="199"/>
                  </a:lnTo>
                  <a:lnTo>
                    <a:pt x="10145" y="270"/>
                  </a:lnTo>
                  <a:lnTo>
                    <a:pt x="9916" y="340"/>
                  </a:lnTo>
                  <a:lnTo>
                    <a:pt x="9692" y="434"/>
                  </a:lnTo>
                  <a:lnTo>
                    <a:pt x="9472" y="528"/>
                  </a:lnTo>
                  <a:lnTo>
                    <a:pt x="9248" y="621"/>
                  </a:lnTo>
                  <a:lnTo>
                    <a:pt x="9032" y="739"/>
                  </a:lnTo>
                  <a:lnTo>
                    <a:pt x="8813" y="856"/>
                  </a:lnTo>
                  <a:lnTo>
                    <a:pt x="8597" y="973"/>
                  </a:lnTo>
                  <a:lnTo>
                    <a:pt x="8386" y="1102"/>
                  </a:lnTo>
                  <a:lnTo>
                    <a:pt x="8175" y="1243"/>
                  </a:lnTo>
                  <a:lnTo>
                    <a:pt x="7964" y="1383"/>
                  </a:lnTo>
                  <a:lnTo>
                    <a:pt x="7757" y="1536"/>
                  </a:lnTo>
                  <a:lnTo>
                    <a:pt x="7551" y="1700"/>
                  </a:lnTo>
                  <a:lnTo>
                    <a:pt x="7146" y="2028"/>
                  </a:lnTo>
                  <a:lnTo>
                    <a:pt x="6746" y="2379"/>
                  </a:lnTo>
                  <a:lnTo>
                    <a:pt x="6359" y="2755"/>
                  </a:lnTo>
                  <a:lnTo>
                    <a:pt x="5977" y="3141"/>
                  </a:lnTo>
                  <a:lnTo>
                    <a:pt x="5607" y="3552"/>
                  </a:lnTo>
                  <a:lnTo>
                    <a:pt x="5247" y="3962"/>
                  </a:lnTo>
                  <a:lnTo>
                    <a:pt x="4895" y="4395"/>
                  </a:lnTo>
                  <a:lnTo>
                    <a:pt x="4552" y="4829"/>
                  </a:lnTo>
                  <a:lnTo>
                    <a:pt x="4222" y="5286"/>
                  </a:lnTo>
                  <a:lnTo>
                    <a:pt x="3901" y="5732"/>
                  </a:lnTo>
                  <a:lnTo>
                    <a:pt x="3589" y="6189"/>
                  </a:lnTo>
                  <a:lnTo>
                    <a:pt x="3290" y="6646"/>
                  </a:lnTo>
                  <a:lnTo>
                    <a:pt x="3000" y="7103"/>
                  </a:lnTo>
                  <a:lnTo>
                    <a:pt x="2723" y="7548"/>
                  </a:lnTo>
                  <a:lnTo>
                    <a:pt x="2459" y="8005"/>
                  </a:lnTo>
                  <a:lnTo>
                    <a:pt x="2208" y="8439"/>
                  </a:lnTo>
                  <a:lnTo>
                    <a:pt x="1966" y="8873"/>
                  </a:lnTo>
                  <a:lnTo>
                    <a:pt x="1738" y="9295"/>
                  </a:lnTo>
                  <a:lnTo>
                    <a:pt x="1522" y="9705"/>
                  </a:lnTo>
                  <a:lnTo>
                    <a:pt x="1320" y="10103"/>
                  </a:lnTo>
                  <a:lnTo>
                    <a:pt x="1131" y="10478"/>
                  </a:lnTo>
                  <a:lnTo>
                    <a:pt x="792" y="11182"/>
                  </a:lnTo>
                  <a:lnTo>
                    <a:pt x="515" y="11791"/>
                  </a:lnTo>
                  <a:lnTo>
                    <a:pt x="291" y="12283"/>
                  </a:lnTo>
                  <a:lnTo>
                    <a:pt x="133" y="12670"/>
                  </a:lnTo>
                  <a:lnTo>
                    <a:pt x="1" y="12986"/>
                  </a:lnTo>
                  <a:lnTo>
                    <a:pt x="22808" y="12986"/>
                  </a:lnTo>
                  <a:lnTo>
                    <a:pt x="22544" y="12307"/>
                  </a:lnTo>
                  <a:lnTo>
                    <a:pt x="22276" y="11662"/>
                  </a:lnTo>
                  <a:lnTo>
                    <a:pt x="22012" y="11029"/>
                  </a:lnTo>
                  <a:lnTo>
                    <a:pt x="21744" y="10420"/>
                  </a:lnTo>
                  <a:lnTo>
                    <a:pt x="21480" y="9822"/>
                  </a:lnTo>
                  <a:lnTo>
                    <a:pt x="21212" y="9248"/>
                  </a:lnTo>
                  <a:lnTo>
                    <a:pt x="20948" y="8697"/>
                  </a:lnTo>
                  <a:lnTo>
                    <a:pt x="20680" y="8169"/>
                  </a:lnTo>
                  <a:lnTo>
                    <a:pt x="20416" y="7654"/>
                  </a:lnTo>
                  <a:lnTo>
                    <a:pt x="20153" y="7161"/>
                  </a:lnTo>
                  <a:lnTo>
                    <a:pt x="19884" y="6693"/>
                  </a:lnTo>
                  <a:lnTo>
                    <a:pt x="19620" y="6235"/>
                  </a:lnTo>
                  <a:lnTo>
                    <a:pt x="19357" y="5802"/>
                  </a:lnTo>
                  <a:lnTo>
                    <a:pt x="19093" y="5380"/>
                  </a:lnTo>
                  <a:lnTo>
                    <a:pt x="18829" y="4981"/>
                  </a:lnTo>
                  <a:lnTo>
                    <a:pt x="18570" y="4595"/>
                  </a:lnTo>
                  <a:lnTo>
                    <a:pt x="18306" y="4231"/>
                  </a:lnTo>
                  <a:lnTo>
                    <a:pt x="18042" y="3880"/>
                  </a:lnTo>
                  <a:lnTo>
                    <a:pt x="17783" y="3552"/>
                  </a:lnTo>
                  <a:lnTo>
                    <a:pt x="17523" y="3235"/>
                  </a:lnTo>
                  <a:lnTo>
                    <a:pt x="17264" y="2930"/>
                  </a:lnTo>
                  <a:lnTo>
                    <a:pt x="17004" y="2649"/>
                  </a:lnTo>
                  <a:lnTo>
                    <a:pt x="16745" y="2391"/>
                  </a:lnTo>
                  <a:lnTo>
                    <a:pt x="16485" y="2133"/>
                  </a:lnTo>
                  <a:lnTo>
                    <a:pt x="16230" y="1899"/>
                  </a:lnTo>
                  <a:lnTo>
                    <a:pt x="15971" y="1676"/>
                  </a:lnTo>
                  <a:lnTo>
                    <a:pt x="15716" y="1477"/>
                  </a:lnTo>
                  <a:lnTo>
                    <a:pt x="15461" y="1278"/>
                  </a:lnTo>
                  <a:lnTo>
                    <a:pt x="15210" y="1102"/>
                  </a:lnTo>
                  <a:lnTo>
                    <a:pt x="14955" y="938"/>
                  </a:lnTo>
                  <a:lnTo>
                    <a:pt x="14705" y="797"/>
                  </a:lnTo>
                  <a:lnTo>
                    <a:pt x="14454" y="657"/>
                  </a:lnTo>
                  <a:lnTo>
                    <a:pt x="14203" y="539"/>
                  </a:lnTo>
                  <a:lnTo>
                    <a:pt x="13953" y="422"/>
                  </a:lnTo>
                  <a:lnTo>
                    <a:pt x="13706" y="328"/>
                  </a:lnTo>
                  <a:lnTo>
                    <a:pt x="13460" y="246"/>
                  </a:lnTo>
                  <a:lnTo>
                    <a:pt x="13214" y="176"/>
                  </a:lnTo>
                  <a:lnTo>
                    <a:pt x="12968" y="117"/>
                  </a:lnTo>
                  <a:lnTo>
                    <a:pt x="12726" y="71"/>
                  </a:lnTo>
                  <a:lnTo>
                    <a:pt x="12484" y="35"/>
                  </a:lnTo>
                  <a:lnTo>
                    <a:pt x="12247" y="12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g137aa9371db_1_638"/>
            <p:cNvSpPr/>
            <p:nvPr/>
          </p:nvSpPr>
          <p:spPr>
            <a:xfrm>
              <a:off x="3780575" y="-2224950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5"/>
                  </a:lnTo>
                  <a:lnTo>
                    <a:pt x="18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5" y="552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7" y="634"/>
                  </a:lnTo>
                  <a:lnTo>
                    <a:pt x="119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5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g137aa9371db_1_638"/>
            <p:cNvSpPr/>
            <p:nvPr/>
          </p:nvSpPr>
          <p:spPr>
            <a:xfrm>
              <a:off x="3625025" y="-2147300"/>
              <a:ext cx="255700" cy="630000"/>
            </a:xfrm>
            <a:custGeom>
              <a:avLst/>
              <a:gdLst/>
              <a:ahLst/>
              <a:cxnLst/>
              <a:rect l="l" t="t" r="r" b="b"/>
              <a:pathLst>
                <a:path w="10228" h="25200" extrusionOk="0">
                  <a:moveTo>
                    <a:pt x="1" y="1"/>
                  </a:moveTo>
                  <a:lnTo>
                    <a:pt x="1" y="25200"/>
                  </a:lnTo>
                  <a:lnTo>
                    <a:pt x="10228" y="25200"/>
                  </a:lnTo>
                  <a:lnTo>
                    <a:pt x="1022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g137aa9371db_1_638"/>
            <p:cNvSpPr/>
            <p:nvPr/>
          </p:nvSpPr>
          <p:spPr>
            <a:xfrm>
              <a:off x="3625025" y="-2147300"/>
              <a:ext cx="255700" cy="630000"/>
            </a:xfrm>
            <a:custGeom>
              <a:avLst/>
              <a:gdLst/>
              <a:ahLst/>
              <a:cxnLst/>
              <a:rect l="l" t="t" r="r" b="b"/>
              <a:pathLst>
                <a:path w="10228" h="25200" fill="none" extrusionOk="0">
                  <a:moveTo>
                    <a:pt x="1" y="25200"/>
                  </a:moveTo>
                  <a:lnTo>
                    <a:pt x="10228" y="25200"/>
                  </a:lnTo>
                  <a:lnTo>
                    <a:pt x="10228" y="1"/>
                  </a:lnTo>
                  <a:lnTo>
                    <a:pt x="1" y="1"/>
                  </a:lnTo>
                  <a:lnTo>
                    <a:pt x="1" y="252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g137aa9371db_1_638"/>
            <p:cNvSpPr/>
            <p:nvPr/>
          </p:nvSpPr>
          <p:spPr>
            <a:xfrm>
              <a:off x="3529725" y="-1861600"/>
              <a:ext cx="446325" cy="1848925"/>
            </a:xfrm>
            <a:custGeom>
              <a:avLst/>
              <a:gdLst/>
              <a:ahLst/>
              <a:cxnLst/>
              <a:rect l="l" t="t" r="r" b="b"/>
              <a:pathLst>
                <a:path w="17853" h="73957" extrusionOk="0">
                  <a:moveTo>
                    <a:pt x="8847" y="0"/>
                  </a:moveTo>
                  <a:lnTo>
                    <a:pt x="8640" y="12"/>
                  </a:lnTo>
                  <a:lnTo>
                    <a:pt x="8434" y="35"/>
                  </a:lnTo>
                  <a:lnTo>
                    <a:pt x="8236" y="71"/>
                  </a:lnTo>
                  <a:lnTo>
                    <a:pt x="8034" y="106"/>
                  </a:lnTo>
                  <a:lnTo>
                    <a:pt x="7840" y="164"/>
                  </a:lnTo>
                  <a:lnTo>
                    <a:pt x="7647" y="235"/>
                  </a:lnTo>
                  <a:lnTo>
                    <a:pt x="7458" y="305"/>
                  </a:lnTo>
                  <a:lnTo>
                    <a:pt x="7269" y="387"/>
                  </a:lnTo>
                  <a:lnTo>
                    <a:pt x="7084" y="481"/>
                  </a:lnTo>
                  <a:lnTo>
                    <a:pt x="6899" y="586"/>
                  </a:lnTo>
                  <a:lnTo>
                    <a:pt x="6723" y="703"/>
                  </a:lnTo>
                  <a:lnTo>
                    <a:pt x="6543" y="821"/>
                  </a:lnTo>
                  <a:lnTo>
                    <a:pt x="6372" y="961"/>
                  </a:lnTo>
                  <a:lnTo>
                    <a:pt x="6200" y="1102"/>
                  </a:lnTo>
                  <a:lnTo>
                    <a:pt x="6029" y="1243"/>
                  </a:lnTo>
                  <a:lnTo>
                    <a:pt x="5866" y="1407"/>
                  </a:lnTo>
                  <a:lnTo>
                    <a:pt x="5703" y="1571"/>
                  </a:lnTo>
                  <a:lnTo>
                    <a:pt x="5541" y="1735"/>
                  </a:lnTo>
                  <a:lnTo>
                    <a:pt x="5382" y="1922"/>
                  </a:lnTo>
                  <a:lnTo>
                    <a:pt x="5228" y="2110"/>
                  </a:lnTo>
                  <a:lnTo>
                    <a:pt x="5074" y="2297"/>
                  </a:lnTo>
                  <a:lnTo>
                    <a:pt x="4925" y="2497"/>
                  </a:lnTo>
                  <a:lnTo>
                    <a:pt x="4780" y="2708"/>
                  </a:lnTo>
                  <a:lnTo>
                    <a:pt x="4635" y="2930"/>
                  </a:lnTo>
                  <a:lnTo>
                    <a:pt x="4494" y="3153"/>
                  </a:lnTo>
                  <a:lnTo>
                    <a:pt x="4358" y="3376"/>
                  </a:lnTo>
                  <a:lnTo>
                    <a:pt x="4221" y="3610"/>
                  </a:lnTo>
                  <a:lnTo>
                    <a:pt x="4090" y="3845"/>
                  </a:lnTo>
                  <a:lnTo>
                    <a:pt x="3958" y="4091"/>
                  </a:lnTo>
                  <a:lnTo>
                    <a:pt x="3830" y="4337"/>
                  </a:lnTo>
                  <a:lnTo>
                    <a:pt x="3707" y="4595"/>
                  </a:lnTo>
                  <a:lnTo>
                    <a:pt x="3584" y="4852"/>
                  </a:lnTo>
                  <a:lnTo>
                    <a:pt x="3465" y="5122"/>
                  </a:lnTo>
                  <a:lnTo>
                    <a:pt x="3351" y="5392"/>
                  </a:lnTo>
                  <a:lnTo>
                    <a:pt x="3237" y="5661"/>
                  </a:lnTo>
                  <a:lnTo>
                    <a:pt x="3127" y="5942"/>
                  </a:lnTo>
                  <a:lnTo>
                    <a:pt x="3017" y="6224"/>
                  </a:lnTo>
                  <a:lnTo>
                    <a:pt x="2911" y="6505"/>
                  </a:lnTo>
                  <a:lnTo>
                    <a:pt x="2810" y="6798"/>
                  </a:lnTo>
                  <a:lnTo>
                    <a:pt x="2709" y="7091"/>
                  </a:lnTo>
                  <a:lnTo>
                    <a:pt x="2612" y="7384"/>
                  </a:lnTo>
                  <a:lnTo>
                    <a:pt x="2520" y="7677"/>
                  </a:lnTo>
                  <a:lnTo>
                    <a:pt x="2427" y="7982"/>
                  </a:lnTo>
                  <a:lnTo>
                    <a:pt x="2340" y="8287"/>
                  </a:lnTo>
                  <a:lnTo>
                    <a:pt x="2256" y="8591"/>
                  </a:lnTo>
                  <a:lnTo>
                    <a:pt x="2172" y="8896"/>
                  </a:lnTo>
                  <a:lnTo>
                    <a:pt x="2089" y="9201"/>
                  </a:lnTo>
                  <a:lnTo>
                    <a:pt x="2014" y="9506"/>
                  </a:lnTo>
                  <a:lnTo>
                    <a:pt x="1869" y="10138"/>
                  </a:lnTo>
                  <a:lnTo>
                    <a:pt x="1733" y="10760"/>
                  </a:lnTo>
                  <a:lnTo>
                    <a:pt x="1610" y="11393"/>
                  </a:lnTo>
                  <a:lnTo>
                    <a:pt x="1495" y="12014"/>
                  </a:lnTo>
                  <a:lnTo>
                    <a:pt x="1394" y="12647"/>
                  </a:lnTo>
                  <a:lnTo>
                    <a:pt x="1302" y="13268"/>
                  </a:lnTo>
                  <a:lnTo>
                    <a:pt x="1262" y="13596"/>
                  </a:lnTo>
                  <a:lnTo>
                    <a:pt x="1223" y="13959"/>
                  </a:lnTo>
                  <a:lnTo>
                    <a:pt x="1179" y="14346"/>
                  </a:lnTo>
                  <a:lnTo>
                    <a:pt x="1139" y="14768"/>
                  </a:lnTo>
                  <a:lnTo>
                    <a:pt x="1100" y="15213"/>
                  </a:lnTo>
                  <a:lnTo>
                    <a:pt x="1064" y="15694"/>
                  </a:lnTo>
                  <a:lnTo>
                    <a:pt x="990" y="16714"/>
                  </a:lnTo>
                  <a:lnTo>
                    <a:pt x="915" y="17827"/>
                  </a:lnTo>
                  <a:lnTo>
                    <a:pt x="849" y="19034"/>
                  </a:lnTo>
                  <a:lnTo>
                    <a:pt x="783" y="20312"/>
                  </a:lnTo>
                  <a:lnTo>
                    <a:pt x="721" y="21648"/>
                  </a:lnTo>
                  <a:lnTo>
                    <a:pt x="660" y="23054"/>
                  </a:lnTo>
                  <a:lnTo>
                    <a:pt x="603" y="24496"/>
                  </a:lnTo>
                  <a:lnTo>
                    <a:pt x="546" y="25973"/>
                  </a:lnTo>
                  <a:lnTo>
                    <a:pt x="493" y="27485"/>
                  </a:lnTo>
                  <a:lnTo>
                    <a:pt x="444" y="29008"/>
                  </a:lnTo>
                  <a:lnTo>
                    <a:pt x="400" y="30544"/>
                  </a:lnTo>
                  <a:lnTo>
                    <a:pt x="312" y="33614"/>
                  </a:lnTo>
                  <a:lnTo>
                    <a:pt x="238" y="36591"/>
                  </a:lnTo>
                  <a:lnTo>
                    <a:pt x="176" y="39428"/>
                  </a:lnTo>
                  <a:lnTo>
                    <a:pt x="123" y="42018"/>
                  </a:lnTo>
                  <a:lnTo>
                    <a:pt x="79" y="44315"/>
                  </a:lnTo>
                  <a:lnTo>
                    <a:pt x="22" y="47702"/>
                  </a:lnTo>
                  <a:lnTo>
                    <a:pt x="0" y="48968"/>
                  </a:lnTo>
                  <a:lnTo>
                    <a:pt x="13" y="49636"/>
                  </a:lnTo>
                  <a:lnTo>
                    <a:pt x="35" y="50304"/>
                  </a:lnTo>
                  <a:lnTo>
                    <a:pt x="57" y="50961"/>
                  </a:lnTo>
                  <a:lnTo>
                    <a:pt x="84" y="51617"/>
                  </a:lnTo>
                  <a:lnTo>
                    <a:pt x="115" y="52273"/>
                  </a:lnTo>
                  <a:lnTo>
                    <a:pt x="150" y="52918"/>
                  </a:lnTo>
                  <a:lnTo>
                    <a:pt x="194" y="53563"/>
                  </a:lnTo>
                  <a:lnTo>
                    <a:pt x="238" y="54207"/>
                  </a:lnTo>
                  <a:lnTo>
                    <a:pt x="286" y="54829"/>
                  </a:lnTo>
                  <a:lnTo>
                    <a:pt x="339" y="55461"/>
                  </a:lnTo>
                  <a:lnTo>
                    <a:pt x="396" y="56083"/>
                  </a:lnTo>
                  <a:lnTo>
                    <a:pt x="458" y="56692"/>
                  </a:lnTo>
                  <a:lnTo>
                    <a:pt x="524" y="57290"/>
                  </a:lnTo>
                  <a:lnTo>
                    <a:pt x="594" y="57888"/>
                  </a:lnTo>
                  <a:lnTo>
                    <a:pt x="669" y="58485"/>
                  </a:lnTo>
                  <a:lnTo>
                    <a:pt x="748" y="59071"/>
                  </a:lnTo>
                  <a:lnTo>
                    <a:pt x="831" y="59646"/>
                  </a:lnTo>
                  <a:lnTo>
                    <a:pt x="919" y="60208"/>
                  </a:lnTo>
                  <a:lnTo>
                    <a:pt x="1012" y="60771"/>
                  </a:lnTo>
                  <a:lnTo>
                    <a:pt x="1104" y="61322"/>
                  </a:lnTo>
                  <a:lnTo>
                    <a:pt x="1205" y="61873"/>
                  </a:lnTo>
                  <a:lnTo>
                    <a:pt x="1311" y="62400"/>
                  </a:lnTo>
                  <a:lnTo>
                    <a:pt x="1416" y="62927"/>
                  </a:lnTo>
                  <a:lnTo>
                    <a:pt x="1526" y="63443"/>
                  </a:lnTo>
                  <a:lnTo>
                    <a:pt x="1645" y="63947"/>
                  </a:lnTo>
                  <a:lnTo>
                    <a:pt x="1764" y="64451"/>
                  </a:lnTo>
                  <a:lnTo>
                    <a:pt x="1887" y="64932"/>
                  </a:lnTo>
                  <a:lnTo>
                    <a:pt x="2014" y="65412"/>
                  </a:lnTo>
                  <a:lnTo>
                    <a:pt x="2142" y="65881"/>
                  </a:lnTo>
                  <a:lnTo>
                    <a:pt x="2278" y="66338"/>
                  </a:lnTo>
                  <a:lnTo>
                    <a:pt x="2414" y="66772"/>
                  </a:lnTo>
                  <a:lnTo>
                    <a:pt x="2559" y="67205"/>
                  </a:lnTo>
                  <a:lnTo>
                    <a:pt x="2704" y="67639"/>
                  </a:lnTo>
                  <a:lnTo>
                    <a:pt x="2854" y="68049"/>
                  </a:lnTo>
                  <a:lnTo>
                    <a:pt x="3008" y="68448"/>
                  </a:lnTo>
                  <a:lnTo>
                    <a:pt x="3166" y="68834"/>
                  </a:lnTo>
                  <a:lnTo>
                    <a:pt x="3324" y="69210"/>
                  </a:lnTo>
                  <a:lnTo>
                    <a:pt x="3492" y="69573"/>
                  </a:lnTo>
                  <a:lnTo>
                    <a:pt x="3659" y="69924"/>
                  </a:lnTo>
                  <a:lnTo>
                    <a:pt x="3830" y="70253"/>
                  </a:lnTo>
                  <a:lnTo>
                    <a:pt x="4006" y="70581"/>
                  </a:lnTo>
                  <a:lnTo>
                    <a:pt x="4186" y="70897"/>
                  </a:lnTo>
                  <a:lnTo>
                    <a:pt x="4367" y="71190"/>
                  </a:lnTo>
                  <a:lnTo>
                    <a:pt x="4556" y="71472"/>
                  </a:lnTo>
                  <a:lnTo>
                    <a:pt x="4745" y="71741"/>
                  </a:lnTo>
                  <a:lnTo>
                    <a:pt x="4938" y="71999"/>
                  </a:lnTo>
                  <a:lnTo>
                    <a:pt x="5132" y="72233"/>
                  </a:lnTo>
                  <a:lnTo>
                    <a:pt x="5334" y="72468"/>
                  </a:lnTo>
                  <a:lnTo>
                    <a:pt x="5536" y="72679"/>
                  </a:lnTo>
                  <a:lnTo>
                    <a:pt x="5743" y="72866"/>
                  </a:lnTo>
                  <a:lnTo>
                    <a:pt x="5949" y="73054"/>
                  </a:lnTo>
                  <a:lnTo>
                    <a:pt x="6165" y="73218"/>
                  </a:lnTo>
                  <a:lnTo>
                    <a:pt x="6380" y="73370"/>
                  </a:lnTo>
                  <a:lnTo>
                    <a:pt x="6600" y="73499"/>
                  </a:lnTo>
                  <a:lnTo>
                    <a:pt x="6824" y="73616"/>
                  </a:lnTo>
                  <a:lnTo>
                    <a:pt x="7049" y="73710"/>
                  </a:lnTo>
                  <a:lnTo>
                    <a:pt x="7277" y="73804"/>
                  </a:lnTo>
                  <a:lnTo>
                    <a:pt x="7510" y="73863"/>
                  </a:lnTo>
                  <a:lnTo>
                    <a:pt x="7748" y="73909"/>
                  </a:lnTo>
                  <a:lnTo>
                    <a:pt x="7985" y="73945"/>
                  </a:lnTo>
                  <a:lnTo>
                    <a:pt x="8227" y="73956"/>
                  </a:lnTo>
                  <a:lnTo>
                    <a:pt x="8473" y="73956"/>
                  </a:lnTo>
                  <a:lnTo>
                    <a:pt x="8720" y="73933"/>
                  </a:lnTo>
                  <a:lnTo>
                    <a:pt x="8970" y="73898"/>
                  </a:lnTo>
                  <a:lnTo>
                    <a:pt x="9243" y="73886"/>
                  </a:lnTo>
                  <a:lnTo>
                    <a:pt x="9511" y="73863"/>
                  </a:lnTo>
                  <a:lnTo>
                    <a:pt x="9775" y="73816"/>
                  </a:lnTo>
                  <a:lnTo>
                    <a:pt x="10034" y="73745"/>
                  </a:lnTo>
                  <a:lnTo>
                    <a:pt x="10294" y="73663"/>
                  </a:lnTo>
                  <a:lnTo>
                    <a:pt x="10544" y="73558"/>
                  </a:lnTo>
                  <a:lnTo>
                    <a:pt x="10795" y="73441"/>
                  </a:lnTo>
                  <a:lnTo>
                    <a:pt x="11037" y="73300"/>
                  </a:lnTo>
                  <a:lnTo>
                    <a:pt x="11279" y="73148"/>
                  </a:lnTo>
                  <a:lnTo>
                    <a:pt x="11516" y="72972"/>
                  </a:lnTo>
                  <a:lnTo>
                    <a:pt x="11749" y="72784"/>
                  </a:lnTo>
                  <a:lnTo>
                    <a:pt x="11978" y="72573"/>
                  </a:lnTo>
                  <a:lnTo>
                    <a:pt x="12206" y="72351"/>
                  </a:lnTo>
                  <a:lnTo>
                    <a:pt x="12426" y="72116"/>
                  </a:lnTo>
                  <a:lnTo>
                    <a:pt x="12642" y="71858"/>
                  </a:lnTo>
                  <a:lnTo>
                    <a:pt x="12857" y="71589"/>
                  </a:lnTo>
                  <a:lnTo>
                    <a:pt x="13064" y="71307"/>
                  </a:lnTo>
                  <a:lnTo>
                    <a:pt x="13271" y="71003"/>
                  </a:lnTo>
                  <a:lnTo>
                    <a:pt x="13468" y="70686"/>
                  </a:lnTo>
                  <a:lnTo>
                    <a:pt x="13666" y="70370"/>
                  </a:lnTo>
                  <a:lnTo>
                    <a:pt x="13860" y="70018"/>
                  </a:lnTo>
                  <a:lnTo>
                    <a:pt x="14049" y="69667"/>
                  </a:lnTo>
                  <a:lnTo>
                    <a:pt x="14233" y="69303"/>
                  </a:lnTo>
                  <a:lnTo>
                    <a:pt x="14409" y="68917"/>
                  </a:lnTo>
                  <a:lnTo>
                    <a:pt x="14585" y="68530"/>
                  </a:lnTo>
                  <a:lnTo>
                    <a:pt x="14757" y="68120"/>
                  </a:lnTo>
                  <a:lnTo>
                    <a:pt x="14924" y="67698"/>
                  </a:lnTo>
                  <a:lnTo>
                    <a:pt x="15086" y="67276"/>
                  </a:lnTo>
                  <a:lnTo>
                    <a:pt x="15245" y="66830"/>
                  </a:lnTo>
                  <a:lnTo>
                    <a:pt x="15399" y="66385"/>
                  </a:lnTo>
                  <a:lnTo>
                    <a:pt x="15548" y="65928"/>
                  </a:lnTo>
                  <a:lnTo>
                    <a:pt x="15693" y="65447"/>
                  </a:lnTo>
                  <a:lnTo>
                    <a:pt x="15834" y="64967"/>
                  </a:lnTo>
                  <a:lnTo>
                    <a:pt x="15966" y="64474"/>
                  </a:lnTo>
                  <a:lnTo>
                    <a:pt x="16098" y="63982"/>
                  </a:lnTo>
                  <a:lnTo>
                    <a:pt x="16225" y="63466"/>
                  </a:lnTo>
                  <a:lnTo>
                    <a:pt x="16348" y="62951"/>
                  </a:lnTo>
                  <a:lnTo>
                    <a:pt x="16467" y="62423"/>
                  </a:lnTo>
                  <a:lnTo>
                    <a:pt x="16577" y="61896"/>
                  </a:lnTo>
                  <a:lnTo>
                    <a:pt x="16687" y="61357"/>
                  </a:lnTo>
                  <a:lnTo>
                    <a:pt x="16793" y="60806"/>
                  </a:lnTo>
                  <a:lnTo>
                    <a:pt x="16889" y="60255"/>
                  </a:lnTo>
                  <a:lnTo>
                    <a:pt x="16986" y="59693"/>
                  </a:lnTo>
                  <a:lnTo>
                    <a:pt x="17074" y="59118"/>
                  </a:lnTo>
                  <a:lnTo>
                    <a:pt x="17157" y="58544"/>
                  </a:lnTo>
                  <a:lnTo>
                    <a:pt x="17237" y="57970"/>
                  </a:lnTo>
                  <a:lnTo>
                    <a:pt x="17316" y="57384"/>
                  </a:lnTo>
                  <a:lnTo>
                    <a:pt x="17386" y="56786"/>
                  </a:lnTo>
                  <a:lnTo>
                    <a:pt x="17452" y="56200"/>
                  </a:lnTo>
                  <a:lnTo>
                    <a:pt x="17509" y="55590"/>
                  </a:lnTo>
                  <a:lnTo>
                    <a:pt x="17566" y="54993"/>
                  </a:lnTo>
                  <a:lnTo>
                    <a:pt x="17619" y="54383"/>
                  </a:lnTo>
                  <a:lnTo>
                    <a:pt x="17663" y="53774"/>
                  </a:lnTo>
                  <a:lnTo>
                    <a:pt x="17707" y="53152"/>
                  </a:lnTo>
                  <a:lnTo>
                    <a:pt x="17742" y="52543"/>
                  </a:lnTo>
                  <a:lnTo>
                    <a:pt x="17773" y="51922"/>
                  </a:lnTo>
                  <a:lnTo>
                    <a:pt x="17799" y="51301"/>
                  </a:lnTo>
                  <a:lnTo>
                    <a:pt x="17821" y="50679"/>
                  </a:lnTo>
                  <a:lnTo>
                    <a:pt x="17835" y="50047"/>
                  </a:lnTo>
                  <a:lnTo>
                    <a:pt x="17848" y="49425"/>
                  </a:lnTo>
                  <a:lnTo>
                    <a:pt x="17852" y="48792"/>
                  </a:lnTo>
                  <a:lnTo>
                    <a:pt x="17852" y="48171"/>
                  </a:lnTo>
                  <a:lnTo>
                    <a:pt x="17848" y="47538"/>
                  </a:lnTo>
                  <a:lnTo>
                    <a:pt x="17839" y="46917"/>
                  </a:lnTo>
                  <a:lnTo>
                    <a:pt x="17747" y="42194"/>
                  </a:lnTo>
                  <a:lnTo>
                    <a:pt x="17650" y="37459"/>
                  </a:lnTo>
                  <a:lnTo>
                    <a:pt x="17544" y="32794"/>
                  </a:lnTo>
                  <a:lnTo>
                    <a:pt x="17487" y="30532"/>
                  </a:lnTo>
                  <a:lnTo>
                    <a:pt x="17430" y="28317"/>
                  </a:lnTo>
                  <a:lnTo>
                    <a:pt x="17373" y="26172"/>
                  </a:lnTo>
                  <a:lnTo>
                    <a:pt x="17311" y="24109"/>
                  </a:lnTo>
                  <a:lnTo>
                    <a:pt x="17250" y="22128"/>
                  </a:lnTo>
                  <a:lnTo>
                    <a:pt x="17188" y="20265"/>
                  </a:lnTo>
                  <a:lnTo>
                    <a:pt x="17127" y="18519"/>
                  </a:lnTo>
                  <a:lnTo>
                    <a:pt x="17061" y="16901"/>
                  </a:lnTo>
                  <a:lnTo>
                    <a:pt x="16995" y="15424"/>
                  </a:lnTo>
                  <a:lnTo>
                    <a:pt x="16929" y="14100"/>
                  </a:lnTo>
                  <a:lnTo>
                    <a:pt x="16889" y="13479"/>
                  </a:lnTo>
                  <a:lnTo>
                    <a:pt x="16845" y="12858"/>
                  </a:lnTo>
                  <a:lnTo>
                    <a:pt x="16793" y="12272"/>
                  </a:lnTo>
                  <a:lnTo>
                    <a:pt x="16740" y="11697"/>
                  </a:lnTo>
                  <a:lnTo>
                    <a:pt x="16674" y="11135"/>
                  </a:lnTo>
                  <a:lnTo>
                    <a:pt x="16608" y="10607"/>
                  </a:lnTo>
                  <a:lnTo>
                    <a:pt x="16537" y="10080"/>
                  </a:lnTo>
                  <a:lnTo>
                    <a:pt x="16458" y="9576"/>
                  </a:lnTo>
                  <a:lnTo>
                    <a:pt x="16375" y="9095"/>
                  </a:lnTo>
                  <a:lnTo>
                    <a:pt x="16287" y="8626"/>
                  </a:lnTo>
                  <a:lnTo>
                    <a:pt x="16195" y="8181"/>
                  </a:lnTo>
                  <a:lnTo>
                    <a:pt x="16102" y="7736"/>
                  </a:lnTo>
                  <a:lnTo>
                    <a:pt x="16001" y="7326"/>
                  </a:lnTo>
                  <a:lnTo>
                    <a:pt x="15896" y="6915"/>
                  </a:lnTo>
                  <a:lnTo>
                    <a:pt x="15790" y="6529"/>
                  </a:lnTo>
                  <a:lnTo>
                    <a:pt x="15680" y="6153"/>
                  </a:lnTo>
                  <a:lnTo>
                    <a:pt x="15566" y="5802"/>
                  </a:lnTo>
                  <a:lnTo>
                    <a:pt x="15451" y="5450"/>
                  </a:lnTo>
                  <a:lnTo>
                    <a:pt x="15333" y="5122"/>
                  </a:lnTo>
                  <a:lnTo>
                    <a:pt x="15214" y="4806"/>
                  </a:lnTo>
                  <a:lnTo>
                    <a:pt x="15091" y="4501"/>
                  </a:lnTo>
                  <a:lnTo>
                    <a:pt x="14963" y="4220"/>
                  </a:lnTo>
                  <a:lnTo>
                    <a:pt x="14836" y="3938"/>
                  </a:lnTo>
                  <a:lnTo>
                    <a:pt x="14708" y="3680"/>
                  </a:lnTo>
                  <a:lnTo>
                    <a:pt x="14581" y="3423"/>
                  </a:lnTo>
                  <a:lnTo>
                    <a:pt x="14449" y="3188"/>
                  </a:lnTo>
                  <a:lnTo>
                    <a:pt x="14317" y="2954"/>
                  </a:lnTo>
                  <a:lnTo>
                    <a:pt x="14185" y="2743"/>
                  </a:lnTo>
                  <a:lnTo>
                    <a:pt x="14053" y="2544"/>
                  </a:lnTo>
                  <a:lnTo>
                    <a:pt x="13921" y="2344"/>
                  </a:lnTo>
                  <a:lnTo>
                    <a:pt x="13789" y="2157"/>
                  </a:lnTo>
                  <a:lnTo>
                    <a:pt x="13657" y="1993"/>
                  </a:lnTo>
                  <a:lnTo>
                    <a:pt x="13530" y="1829"/>
                  </a:lnTo>
                  <a:lnTo>
                    <a:pt x="13398" y="1676"/>
                  </a:lnTo>
                  <a:lnTo>
                    <a:pt x="13266" y="1524"/>
                  </a:lnTo>
                  <a:lnTo>
                    <a:pt x="13139" y="1395"/>
                  </a:lnTo>
                  <a:lnTo>
                    <a:pt x="12888" y="1149"/>
                  </a:lnTo>
                  <a:lnTo>
                    <a:pt x="12642" y="938"/>
                  </a:lnTo>
                  <a:lnTo>
                    <a:pt x="12409" y="762"/>
                  </a:lnTo>
                  <a:lnTo>
                    <a:pt x="12184" y="610"/>
                  </a:lnTo>
                  <a:lnTo>
                    <a:pt x="11973" y="481"/>
                  </a:lnTo>
                  <a:lnTo>
                    <a:pt x="11776" y="387"/>
                  </a:lnTo>
                  <a:lnTo>
                    <a:pt x="11595" y="305"/>
                  </a:lnTo>
                  <a:lnTo>
                    <a:pt x="11433" y="235"/>
                  </a:lnTo>
                  <a:lnTo>
                    <a:pt x="11292" y="199"/>
                  </a:lnTo>
                  <a:lnTo>
                    <a:pt x="11173" y="164"/>
                  </a:lnTo>
                  <a:lnTo>
                    <a:pt x="11006" y="129"/>
                  </a:lnTo>
                  <a:lnTo>
                    <a:pt x="10944" y="117"/>
                  </a:lnTo>
                  <a:lnTo>
                    <a:pt x="9700" y="71"/>
                  </a:lnTo>
                  <a:lnTo>
                    <a:pt x="9485" y="35"/>
                  </a:lnTo>
                  <a:lnTo>
                    <a:pt x="9269" y="12"/>
                  </a:lnTo>
                  <a:lnTo>
                    <a:pt x="90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g137aa9371db_1_638"/>
            <p:cNvSpPr/>
            <p:nvPr/>
          </p:nvSpPr>
          <p:spPr>
            <a:xfrm>
              <a:off x="3529725" y="-1861600"/>
              <a:ext cx="446325" cy="1848925"/>
            </a:xfrm>
            <a:custGeom>
              <a:avLst/>
              <a:gdLst/>
              <a:ahLst/>
              <a:cxnLst/>
              <a:rect l="l" t="t" r="r" b="b"/>
              <a:pathLst>
                <a:path w="17853" h="73957" fill="none" extrusionOk="0">
                  <a:moveTo>
                    <a:pt x="10944" y="117"/>
                  </a:moveTo>
                  <a:lnTo>
                    <a:pt x="10944" y="117"/>
                  </a:lnTo>
                  <a:lnTo>
                    <a:pt x="11006" y="129"/>
                  </a:lnTo>
                  <a:lnTo>
                    <a:pt x="11173" y="164"/>
                  </a:lnTo>
                  <a:lnTo>
                    <a:pt x="11292" y="199"/>
                  </a:lnTo>
                  <a:lnTo>
                    <a:pt x="11433" y="235"/>
                  </a:lnTo>
                  <a:lnTo>
                    <a:pt x="11595" y="305"/>
                  </a:lnTo>
                  <a:lnTo>
                    <a:pt x="11776" y="387"/>
                  </a:lnTo>
                  <a:lnTo>
                    <a:pt x="11973" y="481"/>
                  </a:lnTo>
                  <a:lnTo>
                    <a:pt x="12184" y="610"/>
                  </a:lnTo>
                  <a:lnTo>
                    <a:pt x="12409" y="762"/>
                  </a:lnTo>
                  <a:lnTo>
                    <a:pt x="12642" y="938"/>
                  </a:lnTo>
                  <a:lnTo>
                    <a:pt x="12888" y="1149"/>
                  </a:lnTo>
                  <a:lnTo>
                    <a:pt x="13139" y="1395"/>
                  </a:lnTo>
                  <a:lnTo>
                    <a:pt x="13266" y="1524"/>
                  </a:lnTo>
                  <a:lnTo>
                    <a:pt x="13398" y="1676"/>
                  </a:lnTo>
                  <a:lnTo>
                    <a:pt x="13530" y="1829"/>
                  </a:lnTo>
                  <a:lnTo>
                    <a:pt x="13657" y="1993"/>
                  </a:lnTo>
                  <a:lnTo>
                    <a:pt x="13789" y="2157"/>
                  </a:lnTo>
                  <a:lnTo>
                    <a:pt x="13921" y="2344"/>
                  </a:lnTo>
                  <a:lnTo>
                    <a:pt x="14053" y="2544"/>
                  </a:lnTo>
                  <a:lnTo>
                    <a:pt x="14185" y="2743"/>
                  </a:lnTo>
                  <a:lnTo>
                    <a:pt x="14317" y="2954"/>
                  </a:lnTo>
                  <a:lnTo>
                    <a:pt x="14449" y="3188"/>
                  </a:lnTo>
                  <a:lnTo>
                    <a:pt x="14581" y="3423"/>
                  </a:lnTo>
                  <a:lnTo>
                    <a:pt x="14708" y="3680"/>
                  </a:lnTo>
                  <a:lnTo>
                    <a:pt x="14836" y="3938"/>
                  </a:lnTo>
                  <a:lnTo>
                    <a:pt x="14963" y="4220"/>
                  </a:lnTo>
                  <a:lnTo>
                    <a:pt x="15091" y="4501"/>
                  </a:lnTo>
                  <a:lnTo>
                    <a:pt x="15214" y="4806"/>
                  </a:lnTo>
                  <a:lnTo>
                    <a:pt x="15333" y="5122"/>
                  </a:lnTo>
                  <a:lnTo>
                    <a:pt x="15451" y="5450"/>
                  </a:lnTo>
                  <a:lnTo>
                    <a:pt x="15566" y="5802"/>
                  </a:lnTo>
                  <a:lnTo>
                    <a:pt x="15680" y="6153"/>
                  </a:lnTo>
                  <a:lnTo>
                    <a:pt x="15790" y="6529"/>
                  </a:lnTo>
                  <a:lnTo>
                    <a:pt x="15896" y="6915"/>
                  </a:lnTo>
                  <a:lnTo>
                    <a:pt x="16001" y="7326"/>
                  </a:lnTo>
                  <a:lnTo>
                    <a:pt x="16102" y="7736"/>
                  </a:lnTo>
                  <a:lnTo>
                    <a:pt x="16195" y="8181"/>
                  </a:lnTo>
                  <a:lnTo>
                    <a:pt x="16287" y="8626"/>
                  </a:lnTo>
                  <a:lnTo>
                    <a:pt x="16375" y="9095"/>
                  </a:lnTo>
                  <a:lnTo>
                    <a:pt x="16458" y="9576"/>
                  </a:lnTo>
                  <a:lnTo>
                    <a:pt x="16537" y="10080"/>
                  </a:lnTo>
                  <a:lnTo>
                    <a:pt x="16608" y="10607"/>
                  </a:lnTo>
                  <a:lnTo>
                    <a:pt x="16674" y="11135"/>
                  </a:lnTo>
                  <a:lnTo>
                    <a:pt x="16740" y="11697"/>
                  </a:lnTo>
                  <a:lnTo>
                    <a:pt x="16793" y="12272"/>
                  </a:lnTo>
                  <a:lnTo>
                    <a:pt x="16845" y="12858"/>
                  </a:lnTo>
                  <a:lnTo>
                    <a:pt x="16889" y="13479"/>
                  </a:lnTo>
                  <a:lnTo>
                    <a:pt x="16929" y="14100"/>
                  </a:lnTo>
                  <a:lnTo>
                    <a:pt x="16929" y="14100"/>
                  </a:lnTo>
                  <a:lnTo>
                    <a:pt x="16995" y="15424"/>
                  </a:lnTo>
                  <a:lnTo>
                    <a:pt x="17061" y="16901"/>
                  </a:lnTo>
                  <a:lnTo>
                    <a:pt x="17127" y="18519"/>
                  </a:lnTo>
                  <a:lnTo>
                    <a:pt x="17188" y="20265"/>
                  </a:lnTo>
                  <a:lnTo>
                    <a:pt x="17250" y="22128"/>
                  </a:lnTo>
                  <a:lnTo>
                    <a:pt x="17311" y="24109"/>
                  </a:lnTo>
                  <a:lnTo>
                    <a:pt x="17373" y="26172"/>
                  </a:lnTo>
                  <a:lnTo>
                    <a:pt x="17430" y="28317"/>
                  </a:lnTo>
                  <a:lnTo>
                    <a:pt x="17487" y="30532"/>
                  </a:lnTo>
                  <a:lnTo>
                    <a:pt x="17544" y="32794"/>
                  </a:lnTo>
                  <a:lnTo>
                    <a:pt x="17650" y="37459"/>
                  </a:lnTo>
                  <a:lnTo>
                    <a:pt x="17747" y="42194"/>
                  </a:lnTo>
                  <a:lnTo>
                    <a:pt x="17839" y="46917"/>
                  </a:lnTo>
                  <a:lnTo>
                    <a:pt x="17839" y="46917"/>
                  </a:lnTo>
                  <a:lnTo>
                    <a:pt x="17848" y="47538"/>
                  </a:lnTo>
                  <a:lnTo>
                    <a:pt x="17852" y="48171"/>
                  </a:lnTo>
                  <a:lnTo>
                    <a:pt x="17852" y="48792"/>
                  </a:lnTo>
                  <a:lnTo>
                    <a:pt x="17848" y="49425"/>
                  </a:lnTo>
                  <a:lnTo>
                    <a:pt x="17835" y="50047"/>
                  </a:lnTo>
                  <a:lnTo>
                    <a:pt x="17821" y="50679"/>
                  </a:lnTo>
                  <a:lnTo>
                    <a:pt x="17799" y="51301"/>
                  </a:lnTo>
                  <a:lnTo>
                    <a:pt x="17773" y="51922"/>
                  </a:lnTo>
                  <a:lnTo>
                    <a:pt x="17742" y="52543"/>
                  </a:lnTo>
                  <a:lnTo>
                    <a:pt x="17707" y="53152"/>
                  </a:lnTo>
                  <a:lnTo>
                    <a:pt x="17663" y="53774"/>
                  </a:lnTo>
                  <a:lnTo>
                    <a:pt x="17619" y="54383"/>
                  </a:lnTo>
                  <a:lnTo>
                    <a:pt x="17566" y="54993"/>
                  </a:lnTo>
                  <a:lnTo>
                    <a:pt x="17509" y="55590"/>
                  </a:lnTo>
                  <a:lnTo>
                    <a:pt x="17452" y="56200"/>
                  </a:lnTo>
                  <a:lnTo>
                    <a:pt x="17386" y="56786"/>
                  </a:lnTo>
                  <a:lnTo>
                    <a:pt x="17316" y="57384"/>
                  </a:lnTo>
                  <a:lnTo>
                    <a:pt x="17237" y="57970"/>
                  </a:lnTo>
                  <a:lnTo>
                    <a:pt x="17157" y="58544"/>
                  </a:lnTo>
                  <a:lnTo>
                    <a:pt x="17074" y="59118"/>
                  </a:lnTo>
                  <a:lnTo>
                    <a:pt x="16986" y="59693"/>
                  </a:lnTo>
                  <a:lnTo>
                    <a:pt x="16889" y="60255"/>
                  </a:lnTo>
                  <a:lnTo>
                    <a:pt x="16793" y="60806"/>
                  </a:lnTo>
                  <a:lnTo>
                    <a:pt x="16687" y="61357"/>
                  </a:lnTo>
                  <a:lnTo>
                    <a:pt x="16577" y="61896"/>
                  </a:lnTo>
                  <a:lnTo>
                    <a:pt x="16467" y="62423"/>
                  </a:lnTo>
                  <a:lnTo>
                    <a:pt x="16348" y="62951"/>
                  </a:lnTo>
                  <a:lnTo>
                    <a:pt x="16225" y="63466"/>
                  </a:lnTo>
                  <a:lnTo>
                    <a:pt x="16098" y="63982"/>
                  </a:lnTo>
                  <a:lnTo>
                    <a:pt x="15966" y="64474"/>
                  </a:lnTo>
                  <a:lnTo>
                    <a:pt x="15834" y="64967"/>
                  </a:lnTo>
                  <a:lnTo>
                    <a:pt x="15693" y="65447"/>
                  </a:lnTo>
                  <a:lnTo>
                    <a:pt x="15548" y="65928"/>
                  </a:lnTo>
                  <a:lnTo>
                    <a:pt x="15399" y="66385"/>
                  </a:lnTo>
                  <a:lnTo>
                    <a:pt x="15245" y="66830"/>
                  </a:lnTo>
                  <a:lnTo>
                    <a:pt x="15086" y="67276"/>
                  </a:lnTo>
                  <a:lnTo>
                    <a:pt x="14924" y="67698"/>
                  </a:lnTo>
                  <a:lnTo>
                    <a:pt x="14757" y="68120"/>
                  </a:lnTo>
                  <a:lnTo>
                    <a:pt x="14585" y="68530"/>
                  </a:lnTo>
                  <a:lnTo>
                    <a:pt x="14409" y="68917"/>
                  </a:lnTo>
                  <a:lnTo>
                    <a:pt x="14233" y="69303"/>
                  </a:lnTo>
                  <a:lnTo>
                    <a:pt x="14049" y="69667"/>
                  </a:lnTo>
                  <a:lnTo>
                    <a:pt x="13860" y="70018"/>
                  </a:lnTo>
                  <a:lnTo>
                    <a:pt x="13666" y="70370"/>
                  </a:lnTo>
                  <a:lnTo>
                    <a:pt x="13468" y="70686"/>
                  </a:lnTo>
                  <a:lnTo>
                    <a:pt x="13271" y="71003"/>
                  </a:lnTo>
                  <a:lnTo>
                    <a:pt x="13064" y="71307"/>
                  </a:lnTo>
                  <a:lnTo>
                    <a:pt x="12857" y="71589"/>
                  </a:lnTo>
                  <a:lnTo>
                    <a:pt x="12642" y="71858"/>
                  </a:lnTo>
                  <a:lnTo>
                    <a:pt x="12426" y="72116"/>
                  </a:lnTo>
                  <a:lnTo>
                    <a:pt x="12206" y="72351"/>
                  </a:lnTo>
                  <a:lnTo>
                    <a:pt x="11978" y="72573"/>
                  </a:lnTo>
                  <a:lnTo>
                    <a:pt x="11749" y="72784"/>
                  </a:lnTo>
                  <a:lnTo>
                    <a:pt x="11516" y="72972"/>
                  </a:lnTo>
                  <a:lnTo>
                    <a:pt x="11279" y="73148"/>
                  </a:lnTo>
                  <a:lnTo>
                    <a:pt x="11037" y="73300"/>
                  </a:lnTo>
                  <a:lnTo>
                    <a:pt x="10795" y="73441"/>
                  </a:lnTo>
                  <a:lnTo>
                    <a:pt x="10544" y="73558"/>
                  </a:lnTo>
                  <a:lnTo>
                    <a:pt x="10294" y="73663"/>
                  </a:lnTo>
                  <a:lnTo>
                    <a:pt x="10034" y="73745"/>
                  </a:lnTo>
                  <a:lnTo>
                    <a:pt x="9775" y="73816"/>
                  </a:lnTo>
                  <a:lnTo>
                    <a:pt x="9511" y="73863"/>
                  </a:lnTo>
                  <a:lnTo>
                    <a:pt x="9243" y="73886"/>
                  </a:lnTo>
                  <a:lnTo>
                    <a:pt x="8970" y="73898"/>
                  </a:lnTo>
                  <a:lnTo>
                    <a:pt x="8970" y="73898"/>
                  </a:lnTo>
                  <a:lnTo>
                    <a:pt x="8720" y="73933"/>
                  </a:lnTo>
                  <a:lnTo>
                    <a:pt x="8473" y="73956"/>
                  </a:lnTo>
                  <a:lnTo>
                    <a:pt x="8227" y="73956"/>
                  </a:lnTo>
                  <a:lnTo>
                    <a:pt x="7985" y="73945"/>
                  </a:lnTo>
                  <a:lnTo>
                    <a:pt x="7748" y="73909"/>
                  </a:lnTo>
                  <a:lnTo>
                    <a:pt x="7510" y="73863"/>
                  </a:lnTo>
                  <a:lnTo>
                    <a:pt x="7277" y="73804"/>
                  </a:lnTo>
                  <a:lnTo>
                    <a:pt x="7049" y="73710"/>
                  </a:lnTo>
                  <a:lnTo>
                    <a:pt x="6824" y="73616"/>
                  </a:lnTo>
                  <a:lnTo>
                    <a:pt x="6600" y="73499"/>
                  </a:lnTo>
                  <a:lnTo>
                    <a:pt x="6380" y="73370"/>
                  </a:lnTo>
                  <a:lnTo>
                    <a:pt x="6165" y="73218"/>
                  </a:lnTo>
                  <a:lnTo>
                    <a:pt x="5949" y="73054"/>
                  </a:lnTo>
                  <a:lnTo>
                    <a:pt x="5743" y="72866"/>
                  </a:lnTo>
                  <a:lnTo>
                    <a:pt x="5536" y="72679"/>
                  </a:lnTo>
                  <a:lnTo>
                    <a:pt x="5334" y="72468"/>
                  </a:lnTo>
                  <a:lnTo>
                    <a:pt x="5132" y="72233"/>
                  </a:lnTo>
                  <a:lnTo>
                    <a:pt x="4938" y="71999"/>
                  </a:lnTo>
                  <a:lnTo>
                    <a:pt x="4745" y="71741"/>
                  </a:lnTo>
                  <a:lnTo>
                    <a:pt x="4556" y="71472"/>
                  </a:lnTo>
                  <a:lnTo>
                    <a:pt x="4367" y="71190"/>
                  </a:lnTo>
                  <a:lnTo>
                    <a:pt x="4186" y="70897"/>
                  </a:lnTo>
                  <a:lnTo>
                    <a:pt x="4006" y="70581"/>
                  </a:lnTo>
                  <a:lnTo>
                    <a:pt x="3830" y="70253"/>
                  </a:lnTo>
                  <a:lnTo>
                    <a:pt x="3659" y="69924"/>
                  </a:lnTo>
                  <a:lnTo>
                    <a:pt x="3492" y="69573"/>
                  </a:lnTo>
                  <a:lnTo>
                    <a:pt x="3324" y="69210"/>
                  </a:lnTo>
                  <a:lnTo>
                    <a:pt x="3166" y="68834"/>
                  </a:lnTo>
                  <a:lnTo>
                    <a:pt x="3008" y="68448"/>
                  </a:lnTo>
                  <a:lnTo>
                    <a:pt x="2854" y="68049"/>
                  </a:lnTo>
                  <a:lnTo>
                    <a:pt x="2704" y="67639"/>
                  </a:lnTo>
                  <a:lnTo>
                    <a:pt x="2559" y="67205"/>
                  </a:lnTo>
                  <a:lnTo>
                    <a:pt x="2414" y="66772"/>
                  </a:lnTo>
                  <a:lnTo>
                    <a:pt x="2278" y="66338"/>
                  </a:lnTo>
                  <a:lnTo>
                    <a:pt x="2142" y="65881"/>
                  </a:lnTo>
                  <a:lnTo>
                    <a:pt x="2014" y="65412"/>
                  </a:lnTo>
                  <a:lnTo>
                    <a:pt x="1887" y="64932"/>
                  </a:lnTo>
                  <a:lnTo>
                    <a:pt x="1764" y="64451"/>
                  </a:lnTo>
                  <a:lnTo>
                    <a:pt x="1645" y="63947"/>
                  </a:lnTo>
                  <a:lnTo>
                    <a:pt x="1526" y="63443"/>
                  </a:lnTo>
                  <a:lnTo>
                    <a:pt x="1416" y="62927"/>
                  </a:lnTo>
                  <a:lnTo>
                    <a:pt x="1311" y="62400"/>
                  </a:lnTo>
                  <a:lnTo>
                    <a:pt x="1205" y="61873"/>
                  </a:lnTo>
                  <a:lnTo>
                    <a:pt x="1104" y="61322"/>
                  </a:lnTo>
                  <a:lnTo>
                    <a:pt x="1012" y="60771"/>
                  </a:lnTo>
                  <a:lnTo>
                    <a:pt x="919" y="60208"/>
                  </a:lnTo>
                  <a:lnTo>
                    <a:pt x="831" y="59646"/>
                  </a:lnTo>
                  <a:lnTo>
                    <a:pt x="748" y="59071"/>
                  </a:lnTo>
                  <a:lnTo>
                    <a:pt x="669" y="58485"/>
                  </a:lnTo>
                  <a:lnTo>
                    <a:pt x="594" y="57888"/>
                  </a:lnTo>
                  <a:lnTo>
                    <a:pt x="524" y="57290"/>
                  </a:lnTo>
                  <a:lnTo>
                    <a:pt x="458" y="56692"/>
                  </a:lnTo>
                  <a:lnTo>
                    <a:pt x="396" y="56083"/>
                  </a:lnTo>
                  <a:lnTo>
                    <a:pt x="339" y="55461"/>
                  </a:lnTo>
                  <a:lnTo>
                    <a:pt x="286" y="54829"/>
                  </a:lnTo>
                  <a:lnTo>
                    <a:pt x="238" y="54207"/>
                  </a:lnTo>
                  <a:lnTo>
                    <a:pt x="194" y="53563"/>
                  </a:lnTo>
                  <a:lnTo>
                    <a:pt x="150" y="52918"/>
                  </a:lnTo>
                  <a:lnTo>
                    <a:pt x="115" y="52273"/>
                  </a:lnTo>
                  <a:lnTo>
                    <a:pt x="84" y="51617"/>
                  </a:lnTo>
                  <a:lnTo>
                    <a:pt x="57" y="50961"/>
                  </a:lnTo>
                  <a:lnTo>
                    <a:pt x="35" y="50304"/>
                  </a:lnTo>
                  <a:lnTo>
                    <a:pt x="13" y="49636"/>
                  </a:lnTo>
                  <a:lnTo>
                    <a:pt x="0" y="48968"/>
                  </a:lnTo>
                  <a:lnTo>
                    <a:pt x="0" y="48968"/>
                  </a:lnTo>
                  <a:lnTo>
                    <a:pt x="22" y="47702"/>
                  </a:lnTo>
                  <a:lnTo>
                    <a:pt x="79" y="44315"/>
                  </a:lnTo>
                  <a:lnTo>
                    <a:pt x="123" y="42018"/>
                  </a:lnTo>
                  <a:lnTo>
                    <a:pt x="176" y="39428"/>
                  </a:lnTo>
                  <a:lnTo>
                    <a:pt x="238" y="36591"/>
                  </a:lnTo>
                  <a:lnTo>
                    <a:pt x="312" y="33614"/>
                  </a:lnTo>
                  <a:lnTo>
                    <a:pt x="400" y="30544"/>
                  </a:lnTo>
                  <a:lnTo>
                    <a:pt x="444" y="29008"/>
                  </a:lnTo>
                  <a:lnTo>
                    <a:pt x="493" y="27485"/>
                  </a:lnTo>
                  <a:lnTo>
                    <a:pt x="546" y="25973"/>
                  </a:lnTo>
                  <a:lnTo>
                    <a:pt x="603" y="24496"/>
                  </a:lnTo>
                  <a:lnTo>
                    <a:pt x="660" y="23054"/>
                  </a:lnTo>
                  <a:lnTo>
                    <a:pt x="721" y="21648"/>
                  </a:lnTo>
                  <a:lnTo>
                    <a:pt x="783" y="20312"/>
                  </a:lnTo>
                  <a:lnTo>
                    <a:pt x="849" y="19034"/>
                  </a:lnTo>
                  <a:lnTo>
                    <a:pt x="915" y="17827"/>
                  </a:lnTo>
                  <a:lnTo>
                    <a:pt x="990" y="16714"/>
                  </a:lnTo>
                  <a:lnTo>
                    <a:pt x="1064" y="15694"/>
                  </a:lnTo>
                  <a:lnTo>
                    <a:pt x="1100" y="15213"/>
                  </a:lnTo>
                  <a:lnTo>
                    <a:pt x="1139" y="14768"/>
                  </a:lnTo>
                  <a:lnTo>
                    <a:pt x="1179" y="14346"/>
                  </a:lnTo>
                  <a:lnTo>
                    <a:pt x="1223" y="13959"/>
                  </a:lnTo>
                  <a:lnTo>
                    <a:pt x="1262" y="13596"/>
                  </a:lnTo>
                  <a:lnTo>
                    <a:pt x="1302" y="13268"/>
                  </a:lnTo>
                  <a:lnTo>
                    <a:pt x="1302" y="13268"/>
                  </a:lnTo>
                  <a:lnTo>
                    <a:pt x="1394" y="12647"/>
                  </a:lnTo>
                  <a:lnTo>
                    <a:pt x="1495" y="12014"/>
                  </a:lnTo>
                  <a:lnTo>
                    <a:pt x="1610" y="11393"/>
                  </a:lnTo>
                  <a:lnTo>
                    <a:pt x="1733" y="10760"/>
                  </a:lnTo>
                  <a:lnTo>
                    <a:pt x="1869" y="10138"/>
                  </a:lnTo>
                  <a:lnTo>
                    <a:pt x="2014" y="9506"/>
                  </a:lnTo>
                  <a:lnTo>
                    <a:pt x="2089" y="9201"/>
                  </a:lnTo>
                  <a:lnTo>
                    <a:pt x="2172" y="8896"/>
                  </a:lnTo>
                  <a:lnTo>
                    <a:pt x="2256" y="8591"/>
                  </a:lnTo>
                  <a:lnTo>
                    <a:pt x="2340" y="8287"/>
                  </a:lnTo>
                  <a:lnTo>
                    <a:pt x="2427" y="7982"/>
                  </a:lnTo>
                  <a:lnTo>
                    <a:pt x="2520" y="7677"/>
                  </a:lnTo>
                  <a:lnTo>
                    <a:pt x="2612" y="7384"/>
                  </a:lnTo>
                  <a:lnTo>
                    <a:pt x="2709" y="7091"/>
                  </a:lnTo>
                  <a:lnTo>
                    <a:pt x="2810" y="6798"/>
                  </a:lnTo>
                  <a:lnTo>
                    <a:pt x="2911" y="6505"/>
                  </a:lnTo>
                  <a:lnTo>
                    <a:pt x="3017" y="6224"/>
                  </a:lnTo>
                  <a:lnTo>
                    <a:pt x="3127" y="5942"/>
                  </a:lnTo>
                  <a:lnTo>
                    <a:pt x="3237" y="5661"/>
                  </a:lnTo>
                  <a:lnTo>
                    <a:pt x="3351" y="5392"/>
                  </a:lnTo>
                  <a:lnTo>
                    <a:pt x="3465" y="5122"/>
                  </a:lnTo>
                  <a:lnTo>
                    <a:pt x="3584" y="4852"/>
                  </a:lnTo>
                  <a:lnTo>
                    <a:pt x="3707" y="4595"/>
                  </a:lnTo>
                  <a:lnTo>
                    <a:pt x="3830" y="4337"/>
                  </a:lnTo>
                  <a:lnTo>
                    <a:pt x="3958" y="4091"/>
                  </a:lnTo>
                  <a:lnTo>
                    <a:pt x="4090" y="3845"/>
                  </a:lnTo>
                  <a:lnTo>
                    <a:pt x="4221" y="3610"/>
                  </a:lnTo>
                  <a:lnTo>
                    <a:pt x="4358" y="3376"/>
                  </a:lnTo>
                  <a:lnTo>
                    <a:pt x="4494" y="3153"/>
                  </a:lnTo>
                  <a:lnTo>
                    <a:pt x="4635" y="2930"/>
                  </a:lnTo>
                  <a:lnTo>
                    <a:pt x="4780" y="2708"/>
                  </a:lnTo>
                  <a:lnTo>
                    <a:pt x="4925" y="2497"/>
                  </a:lnTo>
                  <a:lnTo>
                    <a:pt x="5074" y="2297"/>
                  </a:lnTo>
                  <a:lnTo>
                    <a:pt x="5228" y="2110"/>
                  </a:lnTo>
                  <a:lnTo>
                    <a:pt x="5382" y="1922"/>
                  </a:lnTo>
                  <a:lnTo>
                    <a:pt x="5541" y="1735"/>
                  </a:lnTo>
                  <a:lnTo>
                    <a:pt x="5703" y="1571"/>
                  </a:lnTo>
                  <a:lnTo>
                    <a:pt x="5866" y="1407"/>
                  </a:lnTo>
                  <a:lnTo>
                    <a:pt x="6029" y="1243"/>
                  </a:lnTo>
                  <a:lnTo>
                    <a:pt x="6200" y="1102"/>
                  </a:lnTo>
                  <a:lnTo>
                    <a:pt x="6372" y="961"/>
                  </a:lnTo>
                  <a:lnTo>
                    <a:pt x="6543" y="821"/>
                  </a:lnTo>
                  <a:lnTo>
                    <a:pt x="6723" y="703"/>
                  </a:lnTo>
                  <a:lnTo>
                    <a:pt x="6899" y="586"/>
                  </a:lnTo>
                  <a:lnTo>
                    <a:pt x="7084" y="481"/>
                  </a:lnTo>
                  <a:lnTo>
                    <a:pt x="7269" y="387"/>
                  </a:lnTo>
                  <a:lnTo>
                    <a:pt x="7458" y="305"/>
                  </a:lnTo>
                  <a:lnTo>
                    <a:pt x="7647" y="235"/>
                  </a:lnTo>
                  <a:lnTo>
                    <a:pt x="7840" y="164"/>
                  </a:lnTo>
                  <a:lnTo>
                    <a:pt x="8034" y="106"/>
                  </a:lnTo>
                  <a:lnTo>
                    <a:pt x="8236" y="71"/>
                  </a:lnTo>
                  <a:lnTo>
                    <a:pt x="8434" y="35"/>
                  </a:lnTo>
                  <a:lnTo>
                    <a:pt x="8640" y="12"/>
                  </a:lnTo>
                  <a:lnTo>
                    <a:pt x="8847" y="0"/>
                  </a:lnTo>
                  <a:lnTo>
                    <a:pt x="9058" y="0"/>
                  </a:lnTo>
                  <a:lnTo>
                    <a:pt x="9269" y="12"/>
                  </a:lnTo>
                  <a:lnTo>
                    <a:pt x="9485" y="35"/>
                  </a:lnTo>
                  <a:lnTo>
                    <a:pt x="9700" y="71"/>
                  </a:lnTo>
                  <a:lnTo>
                    <a:pt x="10944" y="1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g137aa9371db_1_638"/>
            <p:cNvSpPr/>
            <p:nvPr/>
          </p:nvSpPr>
          <p:spPr>
            <a:xfrm>
              <a:off x="3562475" y="-1035600"/>
              <a:ext cx="380800" cy="316175"/>
            </a:xfrm>
            <a:custGeom>
              <a:avLst/>
              <a:gdLst/>
              <a:ahLst/>
              <a:cxnLst/>
              <a:rect l="l" t="t" r="r" b="b"/>
              <a:pathLst>
                <a:path w="15232" h="12647" extrusionOk="0">
                  <a:moveTo>
                    <a:pt x="2322" y="0"/>
                  </a:moveTo>
                  <a:lnTo>
                    <a:pt x="2204" y="12"/>
                  </a:lnTo>
                  <a:lnTo>
                    <a:pt x="2085" y="35"/>
                  </a:lnTo>
                  <a:lnTo>
                    <a:pt x="1970" y="71"/>
                  </a:lnTo>
                  <a:lnTo>
                    <a:pt x="1856" y="129"/>
                  </a:lnTo>
                  <a:lnTo>
                    <a:pt x="1742" y="199"/>
                  </a:lnTo>
                  <a:lnTo>
                    <a:pt x="1632" y="281"/>
                  </a:lnTo>
                  <a:lnTo>
                    <a:pt x="1526" y="375"/>
                  </a:lnTo>
                  <a:lnTo>
                    <a:pt x="1421" y="492"/>
                  </a:lnTo>
                  <a:lnTo>
                    <a:pt x="1315" y="621"/>
                  </a:lnTo>
                  <a:lnTo>
                    <a:pt x="1214" y="750"/>
                  </a:lnTo>
                  <a:lnTo>
                    <a:pt x="1117" y="903"/>
                  </a:lnTo>
                  <a:lnTo>
                    <a:pt x="1025" y="1067"/>
                  </a:lnTo>
                  <a:lnTo>
                    <a:pt x="933" y="1231"/>
                  </a:lnTo>
                  <a:lnTo>
                    <a:pt x="845" y="1418"/>
                  </a:lnTo>
                  <a:lnTo>
                    <a:pt x="761" y="1618"/>
                  </a:lnTo>
                  <a:lnTo>
                    <a:pt x="678" y="1817"/>
                  </a:lnTo>
                  <a:lnTo>
                    <a:pt x="603" y="2040"/>
                  </a:lnTo>
                  <a:lnTo>
                    <a:pt x="528" y="2262"/>
                  </a:lnTo>
                  <a:lnTo>
                    <a:pt x="462" y="2497"/>
                  </a:lnTo>
                  <a:lnTo>
                    <a:pt x="396" y="2743"/>
                  </a:lnTo>
                  <a:lnTo>
                    <a:pt x="335" y="2989"/>
                  </a:lnTo>
                  <a:lnTo>
                    <a:pt x="278" y="3247"/>
                  </a:lnTo>
                  <a:lnTo>
                    <a:pt x="229" y="3516"/>
                  </a:lnTo>
                  <a:lnTo>
                    <a:pt x="181" y="3786"/>
                  </a:lnTo>
                  <a:lnTo>
                    <a:pt x="141" y="4067"/>
                  </a:lnTo>
                  <a:lnTo>
                    <a:pt x="102" y="4360"/>
                  </a:lnTo>
                  <a:lnTo>
                    <a:pt x="71" y="4653"/>
                  </a:lnTo>
                  <a:lnTo>
                    <a:pt x="45" y="4958"/>
                  </a:lnTo>
                  <a:lnTo>
                    <a:pt x="27" y="5263"/>
                  </a:lnTo>
                  <a:lnTo>
                    <a:pt x="9" y="5567"/>
                  </a:lnTo>
                  <a:lnTo>
                    <a:pt x="1" y="5884"/>
                  </a:lnTo>
                  <a:lnTo>
                    <a:pt x="1" y="6200"/>
                  </a:lnTo>
                  <a:lnTo>
                    <a:pt x="1" y="6446"/>
                  </a:lnTo>
                  <a:lnTo>
                    <a:pt x="1" y="6763"/>
                  </a:lnTo>
                  <a:lnTo>
                    <a:pt x="9" y="7079"/>
                  </a:lnTo>
                  <a:lnTo>
                    <a:pt x="27" y="7396"/>
                  </a:lnTo>
                  <a:lnTo>
                    <a:pt x="45" y="7701"/>
                  </a:lnTo>
                  <a:lnTo>
                    <a:pt x="71" y="7994"/>
                  </a:lnTo>
                  <a:lnTo>
                    <a:pt x="102" y="8287"/>
                  </a:lnTo>
                  <a:lnTo>
                    <a:pt x="141" y="8580"/>
                  </a:lnTo>
                  <a:lnTo>
                    <a:pt x="181" y="8861"/>
                  </a:lnTo>
                  <a:lnTo>
                    <a:pt x="229" y="9130"/>
                  </a:lnTo>
                  <a:lnTo>
                    <a:pt x="278" y="9400"/>
                  </a:lnTo>
                  <a:lnTo>
                    <a:pt x="335" y="9658"/>
                  </a:lnTo>
                  <a:lnTo>
                    <a:pt x="396" y="9916"/>
                  </a:lnTo>
                  <a:lnTo>
                    <a:pt x="462" y="10150"/>
                  </a:lnTo>
                  <a:lnTo>
                    <a:pt x="528" y="10385"/>
                  </a:lnTo>
                  <a:lnTo>
                    <a:pt x="603" y="10619"/>
                  </a:lnTo>
                  <a:lnTo>
                    <a:pt x="678" y="10830"/>
                  </a:lnTo>
                  <a:lnTo>
                    <a:pt x="761" y="11029"/>
                  </a:lnTo>
                  <a:lnTo>
                    <a:pt x="845" y="11228"/>
                  </a:lnTo>
                  <a:lnTo>
                    <a:pt x="933" y="11416"/>
                  </a:lnTo>
                  <a:lnTo>
                    <a:pt x="1025" y="11580"/>
                  </a:lnTo>
                  <a:lnTo>
                    <a:pt x="1117" y="11744"/>
                  </a:lnTo>
                  <a:lnTo>
                    <a:pt x="1214" y="11896"/>
                  </a:lnTo>
                  <a:lnTo>
                    <a:pt x="1315" y="12037"/>
                  </a:lnTo>
                  <a:lnTo>
                    <a:pt x="1421" y="12154"/>
                  </a:lnTo>
                  <a:lnTo>
                    <a:pt x="1526" y="12272"/>
                  </a:lnTo>
                  <a:lnTo>
                    <a:pt x="1632" y="12365"/>
                  </a:lnTo>
                  <a:lnTo>
                    <a:pt x="1742" y="12447"/>
                  </a:lnTo>
                  <a:lnTo>
                    <a:pt x="1856" y="12518"/>
                  </a:lnTo>
                  <a:lnTo>
                    <a:pt x="1970" y="12576"/>
                  </a:lnTo>
                  <a:lnTo>
                    <a:pt x="2085" y="12611"/>
                  </a:lnTo>
                  <a:lnTo>
                    <a:pt x="2204" y="12635"/>
                  </a:lnTo>
                  <a:lnTo>
                    <a:pt x="2322" y="12647"/>
                  </a:lnTo>
                  <a:lnTo>
                    <a:pt x="12906" y="12647"/>
                  </a:lnTo>
                  <a:lnTo>
                    <a:pt x="13029" y="12635"/>
                  </a:lnTo>
                  <a:lnTo>
                    <a:pt x="13143" y="12611"/>
                  </a:lnTo>
                  <a:lnTo>
                    <a:pt x="13262" y="12576"/>
                  </a:lnTo>
                  <a:lnTo>
                    <a:pt x="13376" y="12518"/>
                  </a:lnTo>
                  <a:lnTo>
                    <a:pt x="13491" y="12447"/>
                  </a:lnTo>
                  <a:lnTo>
                    <a:pt x="13601" y="12365"/>
                  </a:lnTo>
                  <a:lnTo>
                    <a:pt x="13706" y="12272"/>
                  </a:lnTo>
                  <a:lnTo>
                    <a:pt x="13812" y="12154"/>
                  </a:lnTo>
                  <a:lnTo>
                    <a:pt x="13917" y="12037"/>
                  </a:lnTo>
                  <a:lnTo>
                    <a:pt x="14014" y="11896"/>
                  </a:lnTo>
                  <a:lnTo>
                    <a:pt x="14115" y="11744"/>
                  </a:lnTo>
                  <a:lnTo>
                    <a:pt x="14207" y="11580"/>
                  </a:lnTo>
                  <a:lnTo>
                    <a:pt x="14300" y="11416"/>
                  </a:lnTo>
                  <a:lnTo>
                    <a:pt x="14388" y="11228"/>
                  </a:lnTo>
                  <a:lnTo>
                    <a:pt x="14471" y="11029"/>
                  </a:lnTo>
                  <a:lnTo>
                    <a:pt x="14550" y="10830"/>
                  </a:lnTo>
                  <a:lnTo>
                    <a:pt x="14630" y="10619"/>
                  </a:lnTo>
                  <a:lnTo>
                    <a:pt x="14700" y="10385"/>
                  </a:lnTo>
                  <a:lnTo>
                    <a:pt x="14770" y="10150"/>
                  </a:lnTo>
                  <a:lnTo>
                    <a:pt x="14836" y="9916"/>
                  </a:lnTo>
                  <a:lnTo>
                    <a:pt x="14898" y="9658"/>
                  </a:lnTo>
                  <a:lnTo>
                    <a:pt x="14950" y="9400"/>
                  </a:lnTo>
                  <a:lnTo>
                    <a:pt x="15003" y="9130"/>
                  </a:lnTo>
                  <a:lnTo>
                    <a:pt x="15052" y="8861"/>
                  </a:lnTo>
                  <a:lnTo>
                    <a:pt x="15091" y="8580"/>
                  </a:lnTo>
                  <a:lnTo>
                    <a:pt x="15126" y="8287"/>
                  </a:lnTo>
                  <a:lnTo>
                    <a:pt x="15162" y="7994"/>
                  </a:lnTo>
                  <a:lnTo>
                    <a:pt x="15184" y="7701"/>
                  </a:lnTo>
                  <a:lnTo>
                    <a:pt x="15206" y="7396"/>
                  </a:lnTo>
                  <a:lnTo>
                    <a:pt x="15219" y="7079"/>
                  </a:lnTo>
                  <a:lnTo>
                    <a:pt x="15232" y="6763"/>
                  </a:lnTo>
                  <a:lnTo>
                    <a:pt x="15232" y="6446"/>
                  </a:lnTo>
                  <a:lnTo>
                    <a:pt x="15232" y="6200"/>
                  </a:lnTo>
                  <a:lnTo>
                    <a:pt x="15232" y="5884"/>
                  </a:lnTo>
                  <a:lnTo>
                    <a:pt x="15219" y="5567"/>
                  </a:lnTo>
                  <a:lnTo>
                    <a:pt x="15206" y="5263"/>
                  </a:lnTo>
                  <a:lnTo>
                    <a:pt x="15184" y="4958"/>
                  </a:lnTo>
                  <a:lnTo>
                    <a:pt x="15162" y="4653"/>
                  </a:lnTo>
                  <a:lnTo>
                    <a:pt x="15126" y="4360"/>
                  </a:lnTo>
                  <a:lnTo>
                    <a:pt x="15091" y="4067"/>
                  </a:lnTo>
                  <a:lnTo>
                    <a:pt x="15052" y="3786"/>
                  </a:lnTo>
                  <a:lnTo>
                    <a:pt x="15003" y="3516"/>
                  </a:lnTo>
                  <a:lnTo>
                    <a:pt x="14950" y="3247"/>
                  </a:lnTo>
                  <a:lnTo>
                    <a:pt x="14898" y="2989"/>
                  </a:lnTo>
                  <a:lnTo>
                    <a:pt x="14836" y="2743"/>
                  </a:lnTo>
                  <a:lnTo>
                    <a:pt x="14770" y="2497"/>
                  </a:lnTo>
                  <a:lnTo>
                    <a:pt x="14700" y="2262"/>
                  </a:lnTo>
                  <a:lnTo>
                    <a:pt x="14630" y="2040"/>
                  </a:lnTo>
                  <a:lnTo>
                    <a:pt x="14550" y="1817"/>
                  </a:lnTo>
                  <a:lnTo>
                    <a:pt x="14471" y="1618"/>
                  </a:lnTo>
                  <a:lnTo>
                    <a:pt x="14388" y="1418"/>
                  </a:lnTo>
                  <a:lnTo>
                    <a:pt x="14300" y="1231"/>
                  </a:lnTo>
                  <a:lnTo>
                    <a:pt x="14207" y="1067"/>
                  </a:lnTo>
                  <a:lnTo>
                    <a:pt x="14115" y="903"/>
                  </a:lnTo>
                  <a:lnTo>
                    <a:pt x="14014" y="750"/>
                  </a:lnTo>
                  <a:lnTo>
                    <a:pt x="13917" y="621"/>
                  </a:lnTo>
                  <a:lnTo>
                    <a:pt x="13812" y="492"/>
                  </a:lnTo>
                  <a:lnTo>
                    <a:pt x="13706" y="375"/>
                  </a:lnTo>
                  <a:lnTo>
                    <a:pt x="13601" y="281"/>
                  </a:lnTo>
                  <a:lnTo>
                    <a:pt x="13491" y="199"/>
                  </a:lnTo>
                  <a:lnTo>
                    <a:pt x="13376" y="129"/>
                  </a:lnTo>
                  <a:lnTo>
                    <a:pt x="13262" y="71"/>
                  </a:lnTo>
                  <a:lnTo>
                    <a:pt x="13143" y="35"/>
                  </a:lnTo>
                  <a:lnTo>
                    <a:pt x="13029" y="12"/>
                  </a:lnTo>
                  <a:lnTo>
                    <a:pt x="129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g137aa9371db_1_638"/>
            <p:cNvSpPr/>
            <p:nvPr/>
          </p:nvSpPr>
          <p:spPr>
            <a:xfrm>
              <a:off x="3843225" y="-925725"/>
              <a:ext cx="37400" cy="96125"/>
            </a:xfrm>
            <a:custGeom>
              <a:avLst/>
              <a:gdLst/>
              <a:ahLst/>
              <a:cxnLst/>
              <a:rect l="l" t="t" r="r" b="b"/>
              <a:pathLst>
                <a:path w="1496" h="3845" extrusionOk="0">
                  <a:moveTo>
                    <a:pt x="682" y="0"/>
                  </a:moveTo>
                  <a:lnTo>
                    <a:pt x="612" y="24"/>
                  </a:lnTo>
                  <a:lnTo>
                    <a:pt x="541" y="59"/>
                  </a:lnTo>
                  <a:lnTo>
                    <a:pt x="475" y="118"/>
                  </a:lnTo>
                  <a:lnTo>
                    <a:pt x="410" y="188"/>
                  </a:lnTo>
                  <a:lnTo>
                    <a:pt x="348" y="270"/>
                  </a:lnTo>
                  <a:lnTo>
                    <a:pt x="291" y="375"/>
                  </a:lnTo>
                  <a:lnTo>
                    <a:pt x="238" y="493"/>
                  </a:lnTo>
                  <a:lnTo>
                    <a:pt x="190" y="622"/>
                  </a:lnTo>
                  <a:lnTo>
                    <a:pt x="146" y="762"/>
                  </a:lnTo>
                  <a:lnTo>
                    <a:pt x="106" y="915"/>
                  </a:lnTo>
                  <a:lnTo>
                    <a:pt x="71" y="1067"/>
                  </a:lnTo>
                  <a:lnTo>
                    <a:pt x="45" y="1243"/>
                  </a:lnTo>
                  <a:lnTo>
                    <a:pt x="23" y="1419"/>
                  </a:lnTo>
                  <a:lnTo>
                    <a:pt x="9" y="1606"/>
                  </a:lnTo>
                  <a:lnTo>
                    <a:pt x="1" y="1805"/>
                  </a:lnTo>
                  <a:lnTo>
                    <a:pt x="1" y="1876"/>
                  </a:lnTo>
                  <a:lnTo>
                    <a:pt x="5" y="2075"/>
                  </a:lnTo>
                  <a:lnTo>
                    <a:pt x="18" y="2274"/>
                  </a:lnTo>
                  <a:lnTo>
                    <a:pt x="40" y="2462"/>
                  </a:lnTo>
                  <a:lnTo>
                    <a:pt x="62" y="2637"/>
                  </a:lnTo>
                  <a:lnTo>
                    <a:pt x="97" y="2813"/>
                  </a:lnTo>
                  <a:lnTo>
                    <a:pt x="133" y="2977"/>
                  </a:lnTo>
                  <a:lnTo>
                    <a:pt x="176" y="3130"/>
                  </a:lnTo>
                  <a:lnTo>
                    <a:pt x="225" y="3270"/>
                  </a:lnTo>
                  <a:lnTo>
                    <a:pt x="282" y="3399"/>
                  </a:lnTo>
                  <a:lnTo>
                    <a:pt x="339" y="3505"/>
                  </a:lnTo>
                  <a:lnTo>
                    <a:pt x="401" y="3610"/>
                  </a:lnTo>
                  <a:lnTo>
                    <a:pt x="467" y="3692"/>
                  </a:lnTo>
                  <a:lnTo>
                    <a:pt x="533" y="3751"/>
                  </a:lnTo>
                  <a:lnTo>
                    <a:pt x="603" y="3810"/>
                  </a:lnTo>
                  <a:lnTo>
                    <a:pt x="678" y="3833"/>
                  </a:lnTo>
                  <a:lnTo>
                    <a:pt x="757" y="3845"/>
                  </a:lnTo>
                  <a:lnTo>
                    <a:pt x="827" y="3845"/>
                  </a:lnTo>
                  <a:lnTo>
                    <a:pt x="898" y="3821"/>
                  </a:lnTo>
                  <a:lnTo>
                    <a:pt x="968" y="3774"/>
                  </a:lnTo>
                  <a:lnTo>
                    <a:pt x="1034" y="3716"/>
                  </a:lnTo>
                  <a:lnTo>
                    <a:pt x="1095" y="3645"/>
                  </a:lnTo>
                  <a:lnTo>
                    <a:pt x="1157" y="3552"/>
                  </a:lnTo>
                  <a:lnTo>
                    <a:pt x="1214" y="3446"/>
                  </a:lnTo>
                  <a:lnTo>
                    <a:pt x="1267" y="3329"/>
                  </a:lnTo>
                  <a:lnTo>
                    <a:pt x="1315" y="3200"/>
                  </a:lnTo>
                  <a:lnTo>
                    <a:pt x="1355" y="3059"/>
                  </a:lnTo>
                  <a:lnTo>
                    <a:pt x="1394" y="2907"/>
                  </a:lnTo>
                  <a:lnTo>
                    <a:pt x="1425" y="2743"/>
                  </a:lnTo>
                  <a:lnTo>
                    <a:pt x="1452" y="2567"/>
                  </a:lnTo>
                  <a:lnTo>
                    <a:pt x="1474" y="2391"/>
                  </a:lnTo>
                  <a:lnTo>
                    <a:pt x="1487" y="2204"/>
                  </a:lnTo>
                  <a:lnTo>
                    <a:pt x="1496" y="2016"/>
                  </a:lnTo>
                  <a:lnTo>
                    <a:pt x="1491" y="1805"/>
                  </a:lnTo>
                  <a:lnTo>
                    <a:pt x="1478" y="1618"/>
                  </a:lnTo>
                  <a:lnTo>
                    <a:pt x="1460" y="1419"/>
                  </a:lnTo>
                  <a:lnTo>
                    <a:pt x="1438" y="1243"/>
                  </a:lnTo>
                  <a:lnTo>
                    <a:pt x="1408" y="1067"/>
                  </a:lnTo>
                  <a:lnTo>
                    <a:pt x="1368" y="903"/>
                  </a:lnTo>
                  <a:lnTo>
                    <a:pt x="1329" y="750"/>
                  </a:lnTo>
                  <a:lnTo>
                    <a:pt x="1280" y="610"/>
                  </a:lnTo>
                  <a:lnTo>
                    <a:pt x="1227" y="469"/>
                  </a:lnTo>
                  <a:lnTo>
                    <a:pt x="1170" y="364"/>
                  </a:lnTo>
                  <a:lnTo>
                    <a:pt x="1109" y="258"/>
                  </a:lnTo>
                  <a:lnTo>
                    <a:pt x="1043" y="176"/>
                  </a:lnTo>
                  <a:lnTo>
                    <a:pt x="977" y="106"/>
                  </a:lnTo>
                  <a:lnTo>
                    <a:pt x="906" y="47"/>
                  </a:lnTo>
                  <a:lnTo>
                    <a:pt x="832" y="12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g137aa9371db_1_638"/>
            <p:cNvSpPr/>
            <p:nvPr/>
          </p:nvSpPr>
          <p:spPr>
            <a:xfrm>
              <a:off x="3495200" y="-1144025"/>
              <a:ext cx="35325" cy="411425"/>
            </a:xfrm>
            <a:custGeom>
              <a:avLst/>
              <a:gdLst/>
              <a:ahLst/>
              <a:cxnLst/>
              <a:rect l="l" t="t" r="r" b="b"/>
              <a:pathLst>
                <a:path w="1413" h="16457" extrusionOk="0">
                  <a:moveTo>
                    <a:pt x="704" y="1"/>
                  </a:moveTo>
                  <a:lnTo>
                    <a:pt x="669" y="12"/>
                  </a:lnTo>
                  <a:lnTo>
                    <a:pt x="634" y="48"/>
                  </a:lnTo>
                  <a:lnTo>
                    <a:pt x="599" y="94"/>
                  </a:lnTo>
                  <a:lnTo>
                    <a:pt x="563" y="165"/>
                  </a:lnTo>
                  <a:lnTo>
                    <a:pt x="528" y="258"/>
                  </a:lnTo>
                  <a:lnTo>
                    <a:pt x="498" y="376"/>
                  </a:lnTo>
                  <a:lnTo>
                    <a:pt x="462" y="505"/>
                  </a:lnTo>
                  <a:lnTo>
                    <a:pt x="432" y="645"/>
                  </a:lnTo>
                  <a:lnTo>
                    <a:pt x="401" y="809"/>
                  </a:lnTo>
                  <a:lnTo>
                    <a:pt x="370" y="997"/>
                  </a:lnTo>
                  <a:lnTo>
                    <a:pt x="339" y="1196"/>
                  </a:lnTo>
                  <a:lnTo>
                    <a:pt x="313" y="1407"/>
                  </a:lnTo>
                  <a:lnTo>
                    <a:pt x="256" y="1876"/>
                  </a:lnTo>
                  <a:lnTo>
                    <a:pt x="207" y="2415"/>
                  </a:lnTo>
                  <a:lnTo>
                    <a:pt x="159" y="3001"/>
                  </a:lnTo>
                  <a:lnTo>
                    <a:pt x="119" y="3634"/>
                  </a:lnTo>
                  <a:lnTo>
                    <a:pt x="84" y="4302"/>
                  </a:lnTo>
                  <a:lnTo>
                    <a:pt x="53" y="5029"/>
                  </a:lnTo>
                  <a:lnTo>
                    <a:pt x="31" y="5779"/>
                  </a:lnTo>
                  <a:lnTo>
                    <a:pt x="14" y="6564"/>
                  </a:lnTo>
                  <a:lnTo>
                    <a:pt x="1" y="7385"/>
                  </a:lnTo>
                  <a:lnTo>
                    <a:pt x="1" y="8217"/>
                  </a:lnTo>
                  <a:lnTo>
                    <a:pt x="1" y="9061"/>
                  </a:lnTo>
                  <a:lnTo>
                    <a:pt x="14" y="9881"/>
                  </a:lnTo>
                  <a:lnTo>
                    <a:pt x="31" y="10666"/>
                  </a:lnTo>
                  <a:lnTo>
                    <a:pt x="53" y="11416"/>
                  </a:lnTo>
                  <a:lnTo>
                    <a:pt x="84" y="12143"/>
                  </a:lnTo>
                  <a:lnTo>
                    <a:pt x="119" y="12823"/>
                  </a:lnTo>
                  <a:lnTo>
                    <a:pt x="159" y="13456"/>
                  </a:lnTo>
                  <a:lnTo>
                    <a:pt x="207" y="14042"/>
                  </a:lnTo>
                  <a:lnTo>
                    <a:pt x="256" y="14569"/>
                  </a:lnTo>
                  <a:lnTo>
                    <a:pt x="313" y="15050"/>
                  </a:lnTo>
                  <a:lnTo>
                    <a:pt x="339" y="15261"/>
                  </a:lnTo>
                  <a:lnTo>
                    <a:pt x="370" y="15460"/>
                  </a:lnTo>
                  <a:lnTo>
                    <a:pt x="401" y="15647"/>
                  </a:lnTo>
                  <a:lnTo>
                    <a:pt x="432" y="15812"/>
                  </a:lnTo>
                  <a:lnTo>
                    <a:pt x="462" y="15952"/>
                  </a:lnTo>
                  <a:lnTo>
                    <a:pt x="498" y="16081"/>
                  </a:lnTo>
                  <a:lnTo>
                    <a:pt x="528" y="16198"/>
                  </a:lnTo>
                  <a:lnTo>
                    <a:pt x="563" y="16292"/>
                  </a:lnTo>
                  <a:lnTo>
                    <a:pt x="599" y="16362"/>
                  </a:lnTo>
                  <a:lnTo>
                    <a:pt x="634" y="16409"/>
                  </a:lnTo>
                  <a:lnTo>
                    <a:pt x="669" y="16444"/>
                  </a:lnTo>
                  <a:lnTo>
                    <a:pt x="704" y="16456"/>
                  </a:lnTo>
                  <a:lnTo>
                    <a:pt x="744" y="16444"/>
                  </a:lnTo>
                  <a:lnTo>
                    <a:pt x="779" y="16409"/>
                  </a:lnTo>
                  <a:lnTo>
                    <a:pt x="814" y="16362"/>
                  </a:lnTo>
                  <a:lnTo>
                    <a:pt x="849" y="16292"/>
                  </a:lnTo>
                  <a:lnTo>
                    <a:pt x="880" y="16198"/>
                  </a:lnTo>
                  <a:lnTo>
                    <a:pt x="915" y="16081"/>
                  </a:lnTo>
                  <a:lnTo>
                    <a:pt x="946" y="15952"/>
                  </a:lnTo>
                  <a:lnTo>
                    <a:pt x="981" y="15812"/>
                  </a:lnTo>
                  <a:lnTo>
                    <a:pt x="1012" y="15647"/>
                  </a:lnTo>
                  <a:lnTo>
                    <a:pt x="1043" y="15460"/>
                  </a:lnTo>
                  <a:lnTo>
                    <a:pt x="1069" y="15261"/>
                  </a:lnTo>
                  <a:lnTo>
                    <a:pt x="1100" y="15050"/>
                  </a:lnTo>
                  <a:lnTo>
                    <a:pt x="1153" y="14581"/>
                  </a:lnTo>
                  <a:lnTo>
                    <a:pt x="1205" y="14042"/>
                  </a:lnTo>
                  <a:lnTo>
                    <a:pt x="1249" y="13456"/>
                  </a:lnTo>
                  <a:lnTo>
                    <a:pt x="1289" y="12823"/>
                  </a:lnTo>
                  <a:lnTo>
                    <a:pt x="1324" y="12143"/>
                  </a:lnTo>
                  <a:lnTo>
                    <a:pt x="1355" y="11428"/>
                  </a:lnTo>
                  <a:lnTo>
                    <a:pt x="1381" y="10666"/>
                  </a:lnTo>
                  <a:lnTo>
                    <a:pt x="1399" y="9881"/>
                  </a:lnTo>
                  <a:lnTo>
                    <a:pt x="1408" y="9061"/>
                  </a:lnTo>
                  <a:lnTo>
                    <a:pt x="1412" y="8217"/>
                  </a:lnTo>
                  <a:lnTo>
                    <a:pt x="1408" y="7385"/>
                  </a:lnTo>
                  <a:lnTo>
                    <a:pt x="1399" y="6564"/>
                  </a:lnTo>
                  <a:lnTo>
                    <a:pt x="1381" y="5779"/>
                  </a:lnTo>
                  <a:lnTo>
                    <a:pt x="1355" y="5029"/>
                  </a:lnTo>
                  <a:lnTo>
                    <a:pt x="1324" y="4302"/>
                  </a:lnTo>
                  <a:lnTo>
                    <a:pt x="1289" y="3634"/>
                  </a:lnTo>
                  <a:lnTo>
                    <a:pt x="1249" y="3001"/>
                  </a:lnTo>
                  <a:lnTo>
                    <a:pt x="1205" y="2415"/>
                  </a:lnTo>
                  <a:lnTo>
                    <a:pt x="1153" y="1876"/>
                  </a:lnTo>
                  <a:lnTo>
                    <a:pt x="1100" y="1407"/>
                  </a:lnTo>
                  <a:lnTo>
                    <a:pt x="1069" y="1196"/>
                  </a:lnTo>
                  <a:lnTo>
                    <a:pt x="1043" y="997"/>
                  </a:lnTo>
                  <a:lnTo>
                    <a:pt x="1012" y="809"/>
                  </a:lnTo>
                  <a:lnTo>
                    <a:pt x="981" y="645"/>
                  </a:lnTo>
                  <a:lnTo>
                    <a:pt x="946" y="505"/>
                  </a:lnTo>
                  <a:lnTo>
                    <a:pt x="915" y="376"/>
                  </a:lnTo>
                  <a:lnTo>
                    <a:pt x="880" y="258"/>
                  </a:lnTo>
                  <a:lnTo>
                    <a:pt x="849" y="165"/>
                  </a:lnTo>
                  <a:lnTo>
                    <a:pt x="814" y="94"/>
                  </a:lnTo>
                  <a:lnTo>
                    <a:pt x="779" y="48"/>
                  </a:lnTo>
                  <a:lnTo>
                    <a:pt x="744" y="1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g137aa9371db_1_638"/>
            <p:cNvSpPr/>
            <p:nvPr/>
          </p:nvSpPr>
          <p:spPr>
            <a:xfrm>
              <a:off x="3507525" y="-1144025"/>
              <a:ext cx="39475" cy="413175"/>
            </a:xfrm>
            <a:custGeom>
              <a:avLst/>
              <a:gdLst/>
              <a:ahLst/>
              <a:cxnLst/>
              <a:rect l="l" t="t" r="r" b="b"/>
              <a:pathLst>
                <a:path w="1579" h="16527" extrusionOk="0">
                  <a:moveTo>
                    <a:pt x="251" y="1"/>
                  </a:moveTo>
                  <a:lnTo>
                    <a:pt x="224" y="106"/>
                  </a:lnTo>
                  <a:lnTo>
                    <a:pt x="198" y="223"/>
                  </a:lnTo>
                  <a:lnTo>
                    <a:pt x="172" y="352"/>
                  </a:lnTo>
                  <a:lnTo>
                    <a:pt x="150" y="493"/>
                  </a:lnTo>
                  <a:lnTo>
                    <a:pt x="132" y="657"/>
                  </a:lnTo>
                  <a:lnTo>
                    <a:pt x="114" y="821"/>
                  </a:lnTo>
                  <a:lnTo>
                    <a:pt x="97" y="997"/>
                  </a:lnTo>
                  <a:lnTo>
                    <a:pt x="84" y="1196"/>
                  </a:lnTo>
                  <a:lnTo>
                    <a:pt x="62" y="1618"/>
                  </a:lnTo>
                  <a:lnTo>
                    <a:pt x="48" y="2075"/>
                  </a:lnTo>
                  <a:lnTo>
                    <a:pt x="35" y="2567"/>
                  </a:lnTo>
                  <a:lnTo>
                    <a:pt x="31" y="3107"/>
                  </a:lnTo>
                  <a:lnTo>
                    <a:pt x="26" y="3669"/>
                  </a:lnTo>
                  <a:lnTo>
                    <a:pt x="31" y="4255"/>
                  </a:lnTo>
                  <a:lnTo>
                    <a:pt x="35" y="5509"/>
                  </a:lnTo>
                  <a:lnTo>
                    <a:pt x="44" y="6845"/>
                  </a:lnTo>
                  <a:lnTo>
                    <a:pt x="48" y="8217"/>
                  </a:lnTo>
                  <a:lnTo>
                    <a:pt x="48" y="8920"/>
                  </a:lnTo>
                  <a:lnTo>
                    <a:pt x="44" y="9600"/>
                  </a:lnTo>
                  <a:lnTo>
                    <a:pt x="26" y="10924"/>
                  </a:lnTo>
                  <a:lnTo>
                    <a:pt x="9" y="12178"/>
                  </a:lnTo>
                  <a:lnTo>
                    <a:pt x="5" y="12764"/>
                  </a:lnTo>
                  <a:lnTo>
                    <a:pt x="0" y="13327"/>
                  </a:lnTo>
                  <a:lnTo>
                    <a:pt x="5" y="13854"/>
                  </a:lnTo>
                  <a:lnTo>
                    <a:pt x="9" y="14346"/>
                  </a:lnTo>
                  <a:lnTo>
                    <a:pt x="18" y="14804"/>
                  </a:lnTo>
                  <a:lnTo>
                    <a:pt x="35" y="15225"/>
                  </a:lnTo>
                  <a:lnTo>
                    <a:pt x="48" y="15413"/>
                  </a:lnTo>
                  <a:lnTo>
                    <a:pt x="62" y="15589"/>
                  </a:lnTo>
                  <a:lnTo>
                    <a:pt x="79" y="15765"/>
                  </a:lnTo>
                  <a:lnTo>
                    <a:pt x="97" y="15917"/>
                  </a:lnTo>
                  <a:lnTo>
                    <a:pt x="114" y="16069"/>
                  </a:lnTo>
                  <a:lnTo>
                    <a:pt x="141" y="16198"/>
                  </a:lnTo>
                  <a:lnTo>
                    <a:pt x="163" y="16315"/>
                  </a:lnTo>
                  <a:lnTo>
                    <a:pt x="194" y="16421"/>
                  </a:lnTo>
                  <a:lnTo>
                    <a:pt x="211" y="16456"/>
                  </a:lnTo>
                  <a:lnTo>
                    <a:pt x="238" y="16491"/>
                  </a:lnTo>
                  <a:lnTo>
                    <a:pt x="273" y="16503"/>
                  </a:lnTo>
                  <a:lnTo>
                    <a:pt x="312" y="16515"/>
                  </a:lnTo>
                  <a:lnTo>
                    <a:pt x="400" y="16526"/>
                  </a:lnTo>
                  <a:lnTo>
                    <a:pt x="506" y="16515"/>
                  </a:lnTo>
                  <a:lnTo>
                    <a:pt x="607" y="16480"/>
                  </a:lnTo>
                  <a:lnTo>
                    <a:pt x="699" y="16456"/>
                  </a:lnTo>
                  <a:lnTo>
                    <a:pt x="774" y="16433"/>
                  </a:lnTo>
                  <a:lnTo>
                    <a:pt x="822" y="16421"/>
                  </a:lnTo>
                  <a:lnTo>
                    <a:pt x="858" y="16409"/>
                  </a:lnTo>
                  <a:lnTo>
                    <a:pt x="897" y="16374"/>
                  </a:lnTo>
                  <a:lnTo>
                    <a:pt x="932" y="16327"/>
                  </a:lnTo>
                  <a:lnTo>
                    <a:pt x="967" y="16257"/>
                  </a:lnTo>
                  <a:lnTo>
                    <a:pt x="1003" y="16163"/>
                  </a:lnTo>
                  <a:lnTo>
                    <a:pt x="1038" y="16046"/>
                  </a:lnTo>
                  <a:lnTo>
                    <a:pt x="1073" y="15917"/>
                  </a:lnTo>
                  <a:lnTo>
                    <a:pt x="1104" y="15776"/>
                  </a:lnTo>
                  <a:lnTo>
                    <a:pt x="1139" y="15612"/>
                  </a:lnTo>
                  <a:lnTo>
                    <a:pt x="1170" y="15436"/>
                  </a:lnTo>
                  <a:lnTo>
                    <a:pt x="1200" y="15237"/>
                  </a:lnTo>
                  <a:lnTo>
                    <a:pt x="1231" y="15026"/>
                  </a:lnTo>
                  <a:lnTo>
                    <a:pt x="1262" y="14792"/>
                  </a:lnTo>
                  <a:lnTo>
                    <a:pt x="1293" y="14557"/>
                  </a:lnTo>
                  <a:lnTo>
                    <a:pt x="1346" y="14030"/>
                  </a:lnTo>
                  <a:lnTo>
                    <a:pt x="1394" y="13444"/>
                  </a:lnTo>
                  <a:lnTo>
                    <a:pt x="1442" y="12811"/>
                  </a:lnTo>
                  <a:lnTo>
                    <a:pt x="1482" y="12143"/>
                  </a:lnTo>
                  <a:lnTo>
                    <a:pt x="1513" y="11416"/>
                  </a:lnTo>
                  <a:lnTo>
                    <a:pt x="1539" y="10666"/>
                  </a:lnTo>
                  <a:lnTo>
                    <a:pt x="1561" y="9881"/>
                  </a:lnTo>
                  <a:lnTo>
                    <a:pt x="1574" y="9061"/>
                  </a:lnTo>
                  <a:lnTo>
                    <a:pt x="1579" y="8217"/>
                  </a:lnTo>
                  <a:lnTo>
                    <a:pt x="1574" y="7385"/>
                  </a:lnTo>
                  <a:lnTo>
                    <a:pt x="1561" y="6564"/>
                  </a:lnTo>
                  <a:lnTo>
                    <a:pt x="1543" y="5779"/>
                  </a:lnTo>
                  <a:lnTo>
                    <a:pt x="1517" y="5029"/>
                  </a:lnTo>
                  <a:lnTo>
                    <a:pt x="1482" y="4302"/>
                  </a:lnTo>
                  <a:lnTo>
                    <a:pt x="1447" y="3634"/>
                  </a:lnTo>
                  <a:lnTo>
                    <a:pt x="1398" y="3001"/>
                  </a:lnTo>
                  <a:lnTo>
                    <a:pt x="1350" y="2415"/>
                  </a:lnTo>
                  <a:lnTo>
                    <a:pt x="1297" y="1876"/>
                  </a:lnTo>
                  <a:lnTo>
                    <a:pt x="1266" y="1641"/>
                  </a:lnTo>
                  <a:lnTo>
                    <a:pt x="1236" y="1407"/>
                  </a:lnTo>
                  <a:lnTo>
                    <a:pt x="1205" y="1196"/>
                  </a:lnTo>
                  <a:lnTo>
                    <a:pt x="1174" y="997"/>
                  </a:lnTo>
                  <a:lnTo>
                    <a:pt x="1139" y="809"/>
                  </a:lnTo>
                  <a:lnTo>
                    <a:pt x="1104" y="645"/>
                  </a:lnTo>
                  <a:lnTo>
                    <a:pt x="1069" y="505"/>
                  </a:lnTo>
                  <a:lnTo>
                    <a:pt x="1033" y="376"/>
                  </a:lnTo>
                  <a:lnTo>
                    <a:pt x="998" y="258"/>
                  </a:lnTo>
                  <a:lnTo>
                    <a:pt x="959" y="165"/>
                  </a:lnTo>
                  <a:lnTo>
                    <a:pt x="919" y="94"/>
                  </a:lnTo>
                  <a:lnTo>
                    <a:pt x="884" y="48"/>
                  </a:lnTo>
                  <a:lnTo>
                    <a:pt x="844" y="12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g137aa9371db_1_638"/>
            <p:cNvSpPr/>
            <p:nvPr/>
          </p:nvSpPr>
          <p:spPr>
            <a:xfrm>
              <a:off x="3970950" y="-1131425"/>
              <a:ext cx="35325" cy="411425"/>
            </a:xfrm>
            <a:custGeom>
              <a:avLst/>
              <a:gdLst/>
              <a:ahLst/>
              <a:cxnLst/>
              <a:rect l="l" t="t" r="r" b="b"/>
              <a:pathLst>
                <a:path w="1413" h="16457" extrusionOk="0">
                  <a:moveTo>
                    <a:pt x="704" y="1"/>
                  </a:moveTo>
                  <a:lnTo>
                    <a:pt x="669" y="12"/>
                  </a:lnTo>
                  <a:lnTo>
                    <a:pt x="634" y="36"/>
                  </a:lnTo>
                  <a:lnTo>
                    <a:pt x="599" y="94"/>
                  </a:lnTo>
                  <a:lnTo>
                    <a:pt x="564" y="165"/>
                  </a:lnTo>
                  <a:lnTo>
                    <a:pt x="529" y="258"/>
                  </a:lnTo>
                  <a:lnTo>
                    <a:pt x="493" y="364"/>
                  </a:lnTo>
                  <a:lnTo>
                    <a:pt x="463" y="493"/>
                  </a:lnTo>
                  <a:lnTo>
                    <a:pt x="432" y="645"/>
                  </a:lnTo>
                  <a:lnTo>
                    <a:pt x="401" y="809"/>
                  </a:lnTo>
                  <a:lnTo>
                    <a:pt x="370" y="985"/>
                  </a:lnTo>
                  <a:lnTo>
                    <a:pt x="340" y="1184"/>
                  </a:lnTo>
                  <a:lnTo>
                    <a:pt x="309" y="1407"/>
                  </a:lnTo>
                  <a:lnTo>
                    <a:pt x="256" y="1876"/>
                  </a:lnTo>
                  <a:lnTo>
                    <a:pt x="208" y="2403"/>
                  </a:lnTo>
                  <a:lnTo>
                    <a:pt x="159" y="2989"/>
                  </a:lnTo>
                  <a:lnTo>
                    <a:pt x="120" y="3622"/>
                  </a:lnTo>
                  <a:lnTo>
                    <a:pt x="84" y="4302"/>
                  </a:lnTo>
                  <a:lnTo>
                    <a:pt x="54" y="5029"/>
                  </a:lnTo>
                  <a:lnTo>
                    <a:pt x="32" y="5779"/>
                  </a:lnTo>
                  <a:lnTo>
                    <a:pt x="14" y="6576"/>
                  </a:lnTo>
                  <a:lnTo>
                    <a:pt x="1" y="7384"/>
                  </a:lnTo>
                  <a:lnTo>
                    <a:pt x="1" y="8228"/>
                  </a:lnTo>
                  <a:lnTo>
                    <a:pt x="1" y="9072"/>
                  </a:lnTo>
                  <a:lnTo>
                    <a:pt x="14" y="9893"/>
                  </a:lnTo>
                  <a:lnTo>
                    <a:pt x="32" y="10678"/>
                  </a:lnTo>
                  <a:lnTo>
                    <a:pt x="54" y="11428"/>
                  </a:lnTo>
                  <a:lnTo>
                    <a:pt x="84" y="12155"/>
                  </a:lnTo>
                  <a:lnTo>
                    <a:pt x="120" y="12834"/>
                  </a:lnTo>
                  <a:lnTo>
                    <a:pt x="159" y="13467"/>
                  </a:lnTo>
                  <a:lnTo>
                    <a:pt x="208" y="14042"/>
                  </a:lnTo>
                  <a:lnTo>
                    <a:pt x="256" y="14581"/>
                  </a:lnTo>
                  <a:lnTo>
                    <a:pt x="309" y="15050"/>
                  </a:lnTo>
                  <a:lnTo>
                    <a:pt x="340" y="15261"/>
                  </a:lnTo>
                  <a:lnTo>
                    <a:pt x="370" y="15460"/>
                  </a:lnTo>
                  <a:lnTo>
                    <a:pt x="401" y="15647"/>
                  </a:lnTo>
                  <a:lnTo>
                    <a:pt x="432" y="15811"/>
                  </a:lnTo>
                  <a:lnTo>
                    <a:pt x="463" y="15952"/>
                  </a:lnTo>
                  <a:lnTo>
                    <a:pt x="493" y="16081"/>
                  </a:lnTo>
                  <a:lnTo>
                    <a:pt x="529" y="16198"/>
                  </a:lnTo>
                  <a:lnTo>
                    <a:pt x="564" y="16280"/>
                  </a:lnTo>
                  <a:lnTo>
                    <a:pt x="599" y="16362"/>
                  </a:lnTo>
                  <a:lnTo>
                    <a:pt x="634" y="16409"/>
                  </a:lnTo>
                  <a:lnTo>
                    <a:pt x="669" y="16444"/>
                  </a:lnTo>
                  <a:lnTo>
                    <a:pt x="704" y="16456"/>
                  </a:lnTo>
                  <a:lnTo>
                    <a:pt x="740" y="16444"/>
                  </a:lnTo>
                  <a:lnTo>
                    <a:pt x="779" y="16409"/>
                  </a:lnTo>
                  <a:lnTo>
                    <a:pt x="814" y="16362"/>
                  </a:lnTo>
                  <a:lnTo>
                    <a:pt x="845" y="16280"/>
                  </a:lnTo>
                  <a:lnTo>
                    <a:pt x="880" y="16198"/>
                  </a:lnTo>
                  <a:lnTo>
                    <a:pt x="916" y="16081"/>
                  </a:lnTo>
                  <a:lnTo>
                    <a:pt x="946" y="15952"/>
                  </a:lnTo>
                  <a:lnTo>
                    <a:pt x="981" y="15811"/>
                  </a:lnTo>
                  <a:lnTo>
                    <a:pt x="1012" y="15647"/>
                  </a:lnTo>
                  <a:lnTo>
                    <a:pt x="1043" y="15460"/>
                  </a:lnTo>
                  <a:lnTo>
                    <a:pt x="1069" y="15261"/>
                  </a:lnTo>
                  <a:lnTo>
                    <a:pt x="1100" y="15050"/>
                  </a:lnTo>
                  <a:lnTo>
                    <a:pt x="1153" y="14581"/>
                  </a:lnTo>
                  <a:lnTo>
                    <a:pt x="1206" y="14042"/>
                  </a:lnTo>
                  <a:lnTo>
                    <a:pt x="1250" y="13467"/>
                  </a:lnTo>
                  <a:lnTo>
                    <a:pt x="1289" y="12834"/>
                  </a:lnTo>
                  <a:lnTo>
                    <a:pt x="1324" y="12155"/>
                  </a:lnTo>
                  <a:lnTo>
                    <a:pt x="1355" y="11428"/>
                  </a:lnTo>
                  <a:lnTo>
                    <a:pt x="1377" y="10678"/>
                  </a:lnTo>
                  <a:lnTo>
                    <a:pt x="1395" y="9893"/>
                  </a:lnTo>
                  <a:lnTo>
                    <a:pt x="1408" y="9072"/>
                  </a:lnTo>
                  <a:lnTo>
                    <a:pt x="1412" y="8228"/>
                  </a:lnTo>
                  <a:lnTo>
                    <a:pt x="1408" y="7384"/>
                  </a:lnTo>
                  <a:lnTo>
                    <a:pt x="1395" y="6576"/>
                  </a:lnTo>
                  <a:lnTo>
                    <a:pt x="1377" y="5779"/>
                  </a:lnTo>
                  <a:lnTo>
                    <a:pt x="1355" y="5029"/>
                  </a:lnTo>
                  <a:lnTo>
                    <a:pt x="1324" y="4302"/>
                  </a:lnTo>
                  <a:lnTo>
                    <a:pt x="1289" y="3622"/>
                  </a:lnTo>
                  <a:lnTo>
                    <a:pt x="1250" y="2989"/>
                  </a:lnTo>
                  <a:lnTo>
                    <a:pt x="1206" y="2403"/>
                  </a:lnTo>
                  <a:lnTo>
                    <a:pt x="1153" y="1876"/>
                  </a:lnTo>
                  <a:lnTo>
                    <a:pt x="1100" y="1407"/>
                  </a:lnTo>
                  <a:lnTo>
                    <a:pt x="1069" y="1184"/>
                  </a:lnTo>
                  <a:lnTo>
                    <a:pt x="1043" y="985"/>
                  </a:lnTo>
                  <a:lnTo>
                    <a:pt x="1012" y="809"/>
                  </a:lnTo>
                  <a:lnTo>
                    <a:pt x="981" y="645"/>
                  </a:lnTo>
                  <a:lnTo>
                    <a:pt x="946" y="493"/>
                  </a:lnTo>
                  <a:lnTo>
                    <a:pt x="916" y="364"/>
                  </a:lnTo>
                  <a:lnTo>
                    <a:pt x="880" y="258"/>
                  </a:lnTo>
                  <a:lnTo>
                    <a:pt x="845" y="165"/>
                  </a:lnTo>
                  <a:lnTo>
                    <a:pt x="814" y="94"/>
                  </a:lnTo>
                  <a:lnTo>
                    <a:pt x="779" y="36"/>
                  </a:lnTo>
                  <a:lnTo>
                    <a:pt x="740" y="1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g137aa9371db_1_638"/>
            <p:cNvSpPr/>
            <p:nvPr/>
          </p:nvSpPr>
          <p:spPr>
            <a:xfrm>
              <a:off x="3954475" y="-1133175"/>
              <a:ext cx="39700" cy="413175"/>
            </a:xfrm>
            <a:custGeom>
              <a:avLst/>
              <a:gdLst/>
              <a:ahLst/>
              <a:cxnLst/>
              <a:rect l="l" t="t" r="r" b="b"/>
              <a:pathLst>
                <a:path w="1588" h="16527" extrusionOk="0">
                  <a:moveTo>
                    <a:pt x="1192" y="0"/>
                  </a:moveTo>
                  <a:lnTo>
                    <a:pt x="1091" y="12"/>
                  </a:lnTo>
                  <a:lnTo>
                    <a:pt x="985" y="35"/>
                  </a:lnTo>
                  <a:lnTo>
                    <a:pt x="893" y="71"/>
                  </a:lnTo>
                  <a:lnTo>
                    <a:pt x="818" y="94"/>
                  </a:lnTo>
                  <a:lnTo>
                    <a:pt x="774" y="106"/>
                  </a:lnTo>
                  <a:lnTo>
                    <a:pt x="735" y="117"/>
                  </a:lnTo>
                  <a:lnTo>
                    <a:pt x="695" y="141"/>
                  </a:lnTo>
                  <a:lnTo>
                    <a:pt x="656" y="188"/>
                  </a:lnTo>
                  <a:lnTo>
                    <a:pt x="616" y="258"/>
                  </a:lnTo>
                  <a:lnTo>
                    <a:pt x="581" y="352"/>
                  </a:lnTo>
                  <a:lnTo>
                    <a:pt x="541" y="457"/>
                  </a:lnTo>
                  <a:lnTo>
                    <a:pt x="506" y="586"/>
                  </a:lnTo>
                  <a:lnTo>
                    <a:pt x="471" y="727"/>
                  </a:lnTo>
                  <a:lnTo>
                    <a:pt x="436" y="891"/>
                  </a:lnTo>
                  <a:lnTo>
                    <a:pt x="405" y="1067"/>
                  </a:lnTo>
                  <a:lnTo>
                    <a:pt x="370" y="1266"/>
                  </a:lnTo>
                  <a:lnTo>
                    <a:pt x="339" y="1477"/>
                  </a:lnTo>
                  <a:lnTo>
                    <a:pt x="308" y="1711"/>
                  </a:lnTo>
                  <a:lnTo>
                    <a:pt x="282" y="1958"/>
                  </a:lnTo>
                  <a:lnTo>
                    <a:pt x="225" y="2485"/>
                  </a:lnTo>
                  <a:lnTo>
                    <a:pt x="176" y="3071"/>
                  </a:lnTo>
                  <a:lnTo>
                    <a:pt x="132" y="3704"/>
                  </a:lnTo>
                  <a:lnTo>
                    <a:pt x="93" y="4372"/>
                  </a:lnTo>
                  <a:lnTo>
                    <a:pt x="62" y="5099"/>
                  </a:lnTo>
                  <a:lnTo>
                    <a:pt x="36" y="5849"/>
                  </a:lnTo>
                  <a:lnTo>
                    <a:pt x="14" y="6646"/>
                  </a:lnTo>
                  <a:lnTo>
                    <a:pt x="5" y="7454"/>
                  </a:lnTo>
                  <a:lnTo>
                    <a:pt x="0" y="8298"/>
                  </a:lnTo>
                  <a:lnTo>
                    <a:pt x="5" y="9142"/>
                  </a:lnTo>
                  <a:lnTo>
                    <a:pt x="14" y="9963"/>
                  </a:lnTo>
                  <a:lnTo>
                    <a:pt x="36" y="10748"/>
                  </a:lnTo>
                  <a:lnTo>
                    <a:pt x="62" y="11498"/>
                  </a:lnTo>
                  <a:lnTo>
                    <a:pt x="93" y="12225"/>
                  </a:lnTo>
                  <a:lnTo>
                    <a:pt x="132" y="12904"/>
                  </a:lnTo>
                  <a:lnTo>
                    <a:pt x="176" y="13537"/>
                  </a:lnTo>
                  <a:lnTo>
                    <a:pt x="225" y="14112"/>
                  </a:lnTo>
                  <a:lnTo>
                    <a:pt x="282" y="14651"/>
                  </a:lnTo>
                  <a:lnTo>
                    <a:pt x="308" y="14885"/>
                  </a:lnTo>
                  <a:lnTo>
                    <a:pt x="339" y="15120"/>
                  </a:lnTo>
                  <a:lnTo>
                    <a:pt x="370" y="15331"/>
                  </a:lnTo>
                  <a:lnTo>
                    <a:pt x="405" y="15530"/>
                  </a:lnTo>
                  <a:lnTo>
                    <a:pt x="436" y="15717"/>
                  </a:lnTo>
                  <a:lnTo>
                    <a:pt x="471" y="15881"/>
                  </a:lnTo>
                  <a:lnTo>
                    <a:pt x="506" y="16022"/>
                  </a:lnTo>
                  <a:lnTo>
                    <a:pt x="541" y="16151"/>
                  </a:lnTo>
                  <a:lnTo>
                    <a:pt x="581" y="16268"/>
                  </a:lnTo>
                  <a:lnTo>
                    <a:pt x="616" y="16350"/>
                  </a:lnTo>
                  <a:lnTo>
                    <a:pt x="656" y="16432"/>
                  </a:lnTo>
                  <a:lnTo>
                    <a:pt x="695" y="16479"/>
                  </a:lnTo>
                  <a:lnTo>
                    <a:pt x="735" y="16514"/>
                  </a:lnTo>
                  <a:lnTo>
                    <a:pt x="774" y="16526"/>
                  </a:lnTo>
                  <a:lnTo>
                    <a:pt x="1341" y="16526"/>
                  </a:lnTo>
                  <a:lnTo>
                    <a:pt x="1368" y="16421"/>
                  </a:lnTo>
                  <a:lnTo>
                    <a:pt x="1394" y="16303"/>
                  </a:lnTo>
                  <a:lnTo>
                    <a:pt x="1416" y="16175"/>
                  </a:lnTo>
                  <a:lnTo>
                    <a:pt x="1438" y="16034"/>
                  </a:lnTo>
                  <a:lnTo>
                    <a:pt x="1460" y="15870"/>
                  </a:lnTo>
                  <a:lnTo>
                    <a:pt x="1478" y="15706"/>
                  </a:lnTo>
                  <a:lnTo>
                    <a:pt x="1491" y="15530"/>
                  </a:lnTo>
                  <a:lnTo>
                    <a:pt x="1504" y="15331"/>
                  </a:lnTo>
                  <a:lnTo>
                    <a:pt x="1526" y="14909"/>
                  </a:lnTo>
                  <a:lnTo>
                    <a:pt x="1544" y="14452"/>
                  </a:lnTo>
                  <a:lnTo>
                    <a:pt x="1553" y="13959"/>
                  </a:lnTo>
                  <a:lnTo>
                    <a:pt x="1561" y="13420"/>
                  </a:lnTo>
                  <a:lnTo>
                    <a:pt x="1561" y="12858"/>
                  </a:lnTo>
                  <a:lnTo>
                    <a:pt x="1561" y="12272"/>
                  </a:lnTo>
                  <a:lnTo>
                    <a:pt x="1557" y="11006"/>
                  </a:lnTo>
                  <a:lnTo>
                    <a:pt x="1548" y="9681"/>
                  </a:lnTo>
                  <a:lnTo>
                    <a:pt x="1544" y="8298"/>
                  </a:lnTo>
                  <a:lnTo>
                    <a:pt x="1544" y="7607"/>
                  </a:lnTo>
                  <a:lnTo>
                    <a:pt x="1548" y="6927"/>
                  </a:lnTo>
                  <a:lnTo>
                    <a:pt x="1566" y="5603"/>
                  </a:lnTo>
                  <a:lnTo>
                    <a:pt x="1579" y="4349"/>
                  </a:lnTo>
                  <a:lnTo>
                    <a:pt x="1588" y="3763"/>
                  </a:lnTo>
                  <a:lnTo>
                    <a:pt x="1588" y="3200"/>
                  </a:lnTo>
                  <a:lnTo>
                    <a:pt x="1588" y="2673"/>
                  </a:lnTo>
                  <a:lnTo>
                    <a:pt x="1583" y="2169"/>
                  </a:lnTo>
                  <a:lnTo>
                    <a:pt x="1575" y="1711"/>
                  </a:lnTo>
                  <a:lnTo>
                    <a:pt x="1557" y="1301"/>
                  </a:lnTo>
                  <a:lnTo>
                    <a:pt x="1544" y="1114"/>
                  </a:lnTo>
                  <a:lnTo>
                    <a:pt x="1531" y="926"/>
                  </a:lnTo>
                  <a:lnTo>
                    <a:pt x="1517" y="762"/>
                  </a:lnTo>
                  <a:lnTo>
                    <a:pt x="1500" y="598"/>
                  </a:lnTo>
                  <a:lnTo>
                    <a:pt x="1478" y="457"/>
                  </a:lnTo>
                  <a:lnTo>
                    <a:pt x="1456" y="328"/>
                  </a:lnTo>
                  <a:lnTo>
                    <a:pt x="1429" y="211"/>
                  </a:lnTo>
                  <a:lnTo>
                    <a:pt x="1403" y="106"/>
                  </a:lnTo>
                  <a:lnTo>
                    <a:pt x="1385" y="59"/>
                  </a:lnTo>
                  <a:lnTo>
                    <a:pt x="1359" y="35"/>
                  </a:lnTo>
                  <a:lnTo>
                    <a:pt x="1324" y="12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g137aa9371db_1_638"/>
            <p:cNvSpPr/>
            <p:nvPr/>
          </p:nvSpPr>
          <p:spPr>
            <a:xfrm>
              <a:off x="3954475" y="-1133175"/>
              <a:ext cx="39700" cy="413175"/>
            </a:xfrm>
            <a:custGeom>
              <a:avLst/>
              <a:gdLst/>
              <a:ahLst/>
              <a:cxnLst/>
              <a:rect l="l" t="t" r="r" b="b"/>
              <a:pathLst>
                <a:path w="1588" h="16527" fill="none" extrusionOk="0">
                  <a:moveTo>
                    <a:pt x="0" y="8298"/>
                  </a:moveTo>
                  <a:lnTo>
                    <a:pt x="0" y="8298"/>
                  </a:lnTo>
                  <a:lnTo>
                    <a:pt x="5" y="9142"/>
                  </a:lnTo>
                  <a:lnTo>
                    <a:pt x="14" y="9963"/>
                  </a:lnTo>
                  <a:lnTo>
                    <a:pt x="36" y="10748"/>
                  </a:lnTo>
                  <a:lnTo>
                    <a:pt x="62" y="11498"/>
                  </a:lnTo>
                  <a:lnTo>
                    <a:pt x="93" y="12225"/>
                  </a:lnTo>
                  <a:lnTo>
                    <a:pt x="132" y="12904"/>
                  </a:lnTo>
                  <a:lnTo>
                    <a:pt x="176" y="13537"/>
                  </a:lnTo>
                  <a:lnTo>
                    <a:pt x="225" y="14112"/>
                  </a:lnTo>
                  <a:lnTo>
                    <a:pt x="282" y="14651"/>
                  </a:lnTo>
                  <a:lnTo>
                    <a:pt x="308" y="14885"/>
                  </a:lnTo>
                  <a:lnTo>
                    <a:pt x="339" y="15120"/>
                  </a:lnTo>
                  <a:lnTo>
                    <a:pt x="370" y="15331"/>
                  </a:lnTo>
                  <a:lnTo>
                    <a:pt x="405" y="15530"/>
                  </a:lnTo>
                  <a:lnTo>
                    <a:pt x="436" y="15717"/>
                  </a:lnTo>
                  <a:lnTo>
                    <a:pt x="471" y="15881"/>
                  </a:lnTo>
                  <a:lnTo>
                    <a:pt x="506" y="16022"/>
                  </a:lnTo>
                  <a:lnTo>
                    <a:pt x="541" y="16151"/>
                  </a:lnTo>
                  <a:lnTo>
                    <a:pt x="581" y="16268"/>
                  </a:lnTo>
                  <a:lnTo>
                    <a:pt x="616" y="16350"/>
                  </a:lnTo>
                  <a:lnTo>
                    <a:pt x="656" y="16432"/>
                  </a:lnTo>
                  <a:lnTo>
                    <a:pt x="695" y="16479"/>
                  </a:lnTo>
                  <a:lnTo>
                    <a:pt x="735" y="16514"/>
                  </a:lnTo>
                  <a:lnTo>
                    <a:pt x="774" y="16526"/>
                  </a:lnTo>
                  <a:lnTo>
                    <a:pt x="1341" y="16526"/>
                  </a:lnTo>
                  <a:lnTo>
                    <a:pt x="1341" y="16526"/>
                  </a:lnTo>
                  <a:lnTo>
                    <a:pt x="1368" y="16421"/>
                  </a:lnTo>
                  <a:lnTo>
                    <a:pt x="1394" y="16303"/>
                  </a:lnTo>
                  <a:lnTo>
                    <a:pt x="1416" y="16175"/>
                  </a:lnTo>
                  <a:lnTo>
                    <a:pt x="1438" y="16034"/>
                  </a:lnTo>
                  <a:lnTo>
                    <a:pt x="1460" y="15870"/>
                  </a:lnTo>
                  <a:lnTo>
                    <a:pt x="1478" y="15706"/>
                  </a:lnTo>
                  <a:lnTo>
                    <a:pt x="1491" y="15530"/>
                  </a:lnTo>
                  <a:lnTo>
                    <a:pt x="1504" y="15331"/>
                  </a:lnTo>
                  <a:lnTo>
                    <a:pt x="1526" y="14909"/>
                  </a:lnTo>
                  <a:lnTo>
                    <a:pt x="1544" y="14452"/>
                  </a:lnTo>
                  <a:lnTo>
                    <a:pt x="1553" y="13959"/>
                  </a:lnTo>
                  <a:lnTo>
                    <a:pt x="1561" y="13420"/>
                  </a:lnTo>
                  <a:lnTo>
                    <a:pt x="1561" y="12858"/>
                  </a:lnTo>
                  <a:lnTo>
                    <a:pt x="1561" y="12272"/>
                  </a:lnTo>
                  <a:lnTo>
                    <a:pt x="1557" y="11006"/>
                  </a:lnTo>
                  <a:lnTo>
                    <a:pt x="1548" y="9681"/>
                  </a:lnTo>
                  <a:lnTo>
                    <a:pt x="1544" y="8298"/>
                  </a:lnTo>
                  <a:lnTo>
                    <a:pt x="1544" y="8298"/>
                  </a:lnTo>
                  <a:lnTo>
                    <a:pt x="1544" y="7607"/>
                  </a:lnTo>
                  <a:lnTo>
                    <a:pt x="1548" y="6927"/>
                  </a:lnTo>
                  <a:lnTo>
                    <a:pt x="1566" y="5603"/>
                  </a:lnTo>
                  <a:lnTo>
                    <a:pt x="1579" y="4349"/>
                  </a:lnTo>
                  <a:lnTo>
                    <a:pt x="1588" y="3763"/>
                  </a:lnTo>
                  <a:lnTo>
                    <a:pt x="1588" y="3200"/>
                  </a:lnTo>
                  <a:lnTo>
                    <a:pt x="1588" y="2673"/>
                  </a:lnTo>
                  <a:lnTo>
                    <a:pt x="1583" y="2169"/>
                  </a:lnTo>
                  <a:lnTo>
                    <a:pt x="1575" y="1711"/>
                  </a:lnTo>
                  <a:lnTo>
                    <a:pt x="1557" y="1301"/>
                  </a:lnTo>
                  <a:lnTo>
                    <a:pt x="1544" y="1114"/>
                  </a:lnTo>
                  <a:lnTo>
                    <a:pt x="1531" y="926"/>
                  </a:lnTo>
                  <a:lnTo>
                    <a:pt x="1517" y="762"/>
                  </a:lnTo>
                  <a:lnTo>
                    <a:pt x="1500" y="598"/>
                  </a:lnTo>
                  <a:lnTo>
                    <a:pt x="1478" y="457"/>
                  </a:lnTo>
                  <a:lnTo>
                    <a:pt x="1456" y="328"/>
                  </a:lnTo>
                  <a:lnTo>
                    <a:pt x="1429" y="211"/>
                  </a:lnTo>
                  <a:lnTo>
                    <a:pt x="1403" y="106"/>
                  </a:lnTo>
                  <a:lnTo>
                    <a:pt x="1403" y="106"/>
                  </a:lnTo>
                  <a:lnTo>
                    <a:pt x="1385" y="59"/>
                  </a:lnTo>
                  <a:lnTo>
                    <a:pt x="1359" y="35"/>
                  </a:lnTo>
                  <a:lnTo>
                    <a:pt x="1324" y="12"/>
                  </a:lnTo>
                  <a:lnTo>
                    <a:pt x="1284" y="0"/>
                  </a:lnTo>
                  <a:lnTo>
                    <a:pt x="1192" y="0"/>
                  </a:lnTo>
                  <a:lnTo>
                    <a:pt x="1091" y="12"/>
                  </a:lnTo>
                  <a:lnTo>
                    <a:pt x="985" y="35"/>
                  </a:lnTo>
                  <a:lnTo>
                    <a:pt x="893" y="71"/>
                  </a:lnTo>
                  <a:lnTo>
                    <a:pt x="818" y="94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35" y="117"/>
                  </a:lnTo>
                  <a:lnTo>
                    <a:pt x="695" y="141"/>
                  </a:lnTo>
                  <a:lnTo>
                    <a:pt x="656" y="188"/>
                  </a:lnTo>
                  <a:lnTo>
                    <a:pt x="616" y="258"/>
                  </a:lnTo>
                  <a:lnTo>
                    <a:pt x="581" y="352"/>
                  </a:lnTo>
                  <a:lnTo>
                    <a:pt x="541" y="457"/>
                  </a:lnTo>
                  <a:lnTo>
                    <a:pt x="506" y="586"/>
                  </a:lnTo>
                  <a:lnTo>
                    <a:pt x="471" y="727"/>
                  </a:lnTo>
                  <a:lnTo>
                    <a:pt x="436" y="891"/>
                  </a:lnTo>
                  <a:lnTo>
                    <a:pt x="405" y="1067"/>
                  </a:lnTo>
                  <a:lnTo>
                    <a:pt x="370" y="1266"/>
                  </a:lnTo>
                  <a:lnTo>
                    <a:pt x="339" y="1477"/>
                  </a:lnTo>
                  <a:lnTo>
                    <a:pt x="308" y="1711"/>
                  </a:lnTo>
                  <a:lnTo>
                    <a:pt x="282" y="1958"/>
                  </a:lnTo>
                  <a:lnTo>
                    <a:pt x="225" y="2485"/>
                  </a:lnTo>
                  <a:lnTo>
                    <a:pt x="176" y="3071"/>
                  </a:lnTo>
                  <a:lnTo>
                    <a:pt x="132" y="3704"/>
                  </a:lnTo>
                  <a:lnTo>
                    <a:pt x="93" y="4372"/>
                  </a:lnTo>
                  <a:lnTo>
                    <a:pt x="62" y="5099"/>
                  </a:lnTo>
                  <a:lnTo>
                    <a:pt x="36" y="5849"/>
                  </a:lnTo>
                  <a:lnTo>
                    <a:pt x="14" y="6646"/>
                  </a:lnTo>
                  <a:lnTo>
                    <a:pt x="5" y="7454"/>
                  </a:lnTo>
                  <a:lnTo>
                    <a:pt x="0" y="82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g137aa9371db_1_638"/>
            <p:cNvSpPr/>
            <p:nvPr/>
          </p:nvSpPr>
          <p:spPr>
            <a:xfrm>
              <a:off x="3581500" y="-1803000"/>
              <a:ext cx="384975" cy="685375"/>
            </a:xfrm>
            <a:custGeom>
              <a:avLst/>
              <a:gdLst/>
              <a:ahLst/>
              <a:cxnLst/>
              <a:rect l="l" t="t" r="r" b="b"/>
              <a:pathLst>
                <a:path w="15399" h="27415" extrusionOk="0">
                  <a:moveTo>
                    <a:pt x="1742" y="1735"/>
                  </a:moveTo>
                  <a:lnTo>
                    <a:pt x="1605" y="2005"/>
                  </a:lnTo>
                  <a:lnTo>
                    <a:pt x="1478" y="2274"/>
                  </a:lnTo>
                  <a:lnTo>
                    <a:pt x="1350" y="2555"/>
                  </a:lnTo>
                  <a:lnTo>
                    <a:pt x="1223" y="2848"/>
                  </a:lnTo>
                  <a:lnTo>
                    <a:pt x="1100" y="3141"/>
                  </a:lnTo>
                  <a:lnTo>
                    <a:pt x="981" y="3446"/>
                  </a:lnTo>
                  <a:lnTo>
                    <a:pt x="867" y="3751"/>
                  </a:lnTo>
                  <a:lnTo>
                    <a:pt x="752" y="4067"/>
                  </a:lnTo>
                  <a:lnTo>
                    <a:pt x="647" y="4395"/>
                  </a:lnTo>
                  <a:lnTo>
                    <a:pt x="541" y="4724"/>
                  </a:lnTo>
                  <a:lnTo>
                    <a:pt x="440" y="5052"/>
                  </a:lnTo>
                  <a:lnTo>
                    <a:pt x="343" y="5403"/>
                  </a:lnTo>
                  <a:lnTo>
                    <a:pt x="251" y="5743"/>
                  </a:lnTo>
                  <a:lnTo>
                    <a:pt x="163" y="6107"/>
                  </a:lnTo>
                  <a:lnTo>
                    <a:pt x="79" y="6458"/>
                  </a:lnTo>
                  <a:lnTo>
                    <a:pt x="0" y="6833"/>
                  </a:lnTo>
                  <a:lnTo>
                    <a:pt x="40" y="6775"/>
                  </a:lnTo>
                  <a:lnTo>
                    <a:pt x="123" y="6458"/>
                  </a:lnTo>
                  <a:lnTo>
                    <a:pt x="211" y="6142"/>
                  </a:lnTo>
                  <a:lnTo>
                    <a:pt x="299" y="5825"/>
                  </a:lnTo>
                  <a:lnTo>
                    <a:pt x="392" y="5509"/>
                  </a:lnTo>
                  <a:lnTo>
                    <a:pt x="488" y="5204"/>
                  </a:lnTo>
                  <a:lnTo>
                    <a:pt x="590" y="4899"/>
                  </a:lnTo>
                  <a:lnTo>
                    <a:pt x="691" y="4595"/>
                  </a:lnTo>
                  <a:lnTo>
                    <a:pt x="796" y="4290"/>
                  </a:lnTo>
                  <a:lnTo>
                    <a:pt x="902" y="3997"/>
                  </a:lnTo>
                  <a:lnTo>
                    <a:pt x="1012" y="3704"/>
                  </a:lnTo>
                  <a:lnTo>
                    <a:pt x="1126" y="3411"/>
                  </a:lnTo>
                  <a:lnTo>
                    <a:pt x="1245" y="3130"/>
                  </a:lnTo>
                  <a:lnTo>
                    <a:pt x="1363" y="2848"/>
                  </a:lnTo>
                  <a:lnTo>
                    <a:pt x="1486" y="2567"/>
                  </a:lnTo>
                  <a:lnTo>
                    <a:pt x="1614" y="2298"/>
                  </a:lnTo>
                  <a:lnTo>
                    <a:pt x="1742" y="2040"/>
                  </a:lnTo>
                  <a:lnTo>
                    <a:pt x="1742" y="1735"/>
                  </a:lnTo>
                  <a:close/>
                  <a:moveTo>
                    <a:pt x="11969" y="0"/>
                  </a:moveTo>
                  <a:lnTo>
                    <a:pt x="11969" y="176"/>
                  </a:lnTo>
                  <a:lnTo>
                    <a:pt x="12079" y="340"/>
                  </a:lnTo>
                  <a:lnTo>
                    <a:pt x="12189" y="516"/>
                  </a:lnTo>
                  <a:lnTo>
                    <a:pt x="12299" y="704"/>
                  </a:lnTo>
                  <a:lnTo>
                    <a:pt x="12409" y="891"/>
                  </a:lnTo>
                  <a:lnTo>
                    <a:pt x="12519" y="1102"/>
                  </a:lnTo>
                  <a:lnTo>
                    <a:pt x="12629" y="1313"/>
                  </a:lnTo>
                  <a:lnTo>
                    <a:pt x="12734" y="1524"/>
                  </a:lnTo>
                  <a:lnTo>
                    <a:pt x="12840" y="1758"/>
                  </a:lnTo>
                  <a:lnTo>
                    <a:pt x="12945" y="1993"/>
                  </a:lnTo>
                  <a:lnTo>
                    <a:pt x="13051" y="2239"/>
                  </a:lnTo>
                  <a:lnTo>
                    <a:pt x="13152" y="2497"/>
                  </a:lnTo>
                  <a:lnTo>
                    <a:pt x="13253" y="2755"/>
                  </a:lnTo>
                  <a:lnTo>
                    <a:pt x="13354" y="3036"/>
                  </a:lnTo>
                  <a:lnTo>
                    <a:pt x="13451" y="3317"/>
                  </a:lnTo>
                  <a:lnTo>
                    <a:pt x="13548" y="3610"/>
                  </a:lnTo>
                  <a:lnTo>
                    <a:pt x="13640" y="3915"/>
                  </a:lnTo>
                  <a:lnTo>
                    <a:pt x="13732" y="4231"/>
                  </a:lnTo>
                  <a:lnTo>
                    <a:pt x="13825" y="4560"/>
                  </a:lnTo>
                  <a:lnTo>
                    <a:pt x="13908" y="4899"/>
                  </a:lnTo>
                  <a:lnTo>
                    <a:pt x="13996" y="5239"/>
                  </a:lnTo>
                  <a:lnTo>
                    <a:pt x="14075" y="5603"/>
                  </a:lnTo>
                  <a:lnTo>
                    <a:pt x="14154" y="5966"/>
                  </a:lnTo>
                  <a:lnTo>
                    <a:pt x="14229" y="6353"/>
                  </a:lnTo>
                  <a:lnTo>
                    <a:pt x="14304" y="6751"/>
                  </a:lnTo>
                  <a:lnTo>
                    <a:pt x="14374" y="7150"/>
                  </a:lnTo>
                  <a:lnTo>
                    <a:pt x="14440" y="7572"/>
                  </a:lnTo>
                  <a:lnTo>
                    <a:pt x="14502" y="7994"/>
                  </a:lnTo>
                  <a:lnTo>
                    <a:pt x="14559" y="8439"/>
                  </a:lnTo>
                  <a:lnTo>
                    <a:pt x="14616" y="8896"/>
                  </a:lnTo>
                  <a:lnTo>
                    <a:pt x="14669" y="9365"/>
                  </a:lnTo>
                  <a:lnTo>
                    <a:pt x="14712" y="9798"/>
                  </a:lnTo>
                  <a:lnTo>
                    <a:pt x="14704" y="9705"/>
                  </a:lnTo>
                  <a:lnTo>
                    <a:pt x="14642" y="9095"/>
                  </a:lnTo>
                  <a:lnTo>
                    <a:pt x="14572" y="8498"/>
                  </a:lnTo>
                  <a:lnTo>
                    <a:pt x="14497" y="7900"/>
                  </a:lnTo>
                  <a:lnTo>
                    <a:pt x="14414" y="7326"/>
                  </a:lnTo>
                  <a:lnTo>
                    <a:pt x="14326" y="6763"/>
                  </a:lnTo>
                  <a:lnTo>
                    <a:pt x="14225" y="6212"/>
                  </a:lnTo>
                  <a:lnTo>
                    <a:pt x="14115" y="5673"/>
                  </a:lnTo>
                  <a:lnTo>
                    <a:pt x="13996" y="5146"/>
                  </a:lnTo>
                  <a:lnTo>
                    <a:pt x="13934" y="4888"/>
                  </a:lnTo>
                  <a:lnTo>
                    <a:pt x="13869" y="4630"/>
                  </a:lnTo>
                  <a:lnTo>
                    <a:pt x="13803" y="4372"/>
                  </a:lnTo>
                  <a:lnTo>
                    <a:pt x="13732" y="4126"/>
                  </a:lnTo>
                  <a:lnTo>
                    <a:pt x="13662" y="3880"/>
                  </a:lnTo>
                  <a:lnTo>
                    <a:pt x="13587" y="3634"/>
                  </a:lnTo>
                  <a:lnTo>
                    <a:pt x="13508" y="3388"/>
                  </a:lnTo>
                  <a:lnTo>
                    <a:pt x="13429" y="3153"/>
                  </a:lnTo>
                  <a:lnTo>
                    <a:pt x="13345" y="2919"/>
                  </a:lnTo>
                  <a:lnTo>
                    <a:pt x="13257" y="2684"/>
                  </a:lnTo>
                  <a:lnTo>
                    <a:pt x="13169" y="2450"/>
                  </a:lnTo>
                  <a:lnTo>
                    <a:pt x="13077" y="2227"/>
                  </a:lnTo>
                  <a:lnTo>
                    <a:pt x="12985" y="2005"/>
                  </a:lnTo>
                  <a:lnTo>
                    <a:pt x="12888" y="1782"/>
                  </a:lnTo>
                  <a:lnTo>
                    <a:pt x="12778" y="1536"/>
                  </a:lnTo>
                  <a:lnTo>
                    <a:pt x="12668" y="1301"/>
                  </a:lnTo>
                  <a:lnTo>
                    <a:pt x="12554" y="1067"/>
                  </a:lnTo>
                  <a:lnTo>
                    <a:pt x="12439" y="832"/>
                  </a:lnTo>
                  <a:lnTo>
                    <a:pt x="12325" y="622"/>
                  </a:lnTo>
                  <a:lnTo>
                    <a:pt x="12206" y="399"/>
                  </a:lnTo>
                  <a:lnTo>
                    <a:pt x="12088" y="200"/>
                  </a:lnTo>
                  <a:lnTo>
                    <a:pt x="11969" y="0"/>
                  </a:lnTo>
                  <a:close/>
                  <a:moveTo>
                    <a:pt x="14712" y="9798"/>
                  </a:moveTo>
                  <a:lnTo>
                    <a:pt x="14761" y="10338"/>
                  </a:lnTo>
                  <a:lnTo>
                    <a:pt x="14717" y="9845"/>
                  </a:lnTo>
                  <a:lnTo>
                    <a:pt x="14712" y="9798"/>
                  </a:lnTo>
                  <a:close/>
                  <a:moveTo>
                    <a:pt x="14792" y="10748"/>
                  </a:moveTo>
                  <a:lnTo>
                    <a:pt x="14827" y="11275"/>
                  </a:lnTo>
                  <a:lnTo>
                    <a:pt x="14849" y="11618"/>
                  </a:lnTo>
                  <a:lnTo>
                    <a:pt x="14827" y="11252"/>
                  </a:lnTo>
                  <a:lnTo>
                    <a:pt x="14792" y="10748"/>
                  </a:lnTo>
                  <a:close/>
                  <a:moveTo>
                    <a:pt x="14849" y="11618"/>
                  </a:moveTo>
                  <a:lnTo>
                    <a:pt x="14858" y="11756"/>
                  </a:lnTo>
                  <a:lnTo>
                    <a:pt x="14911" y="12787"/>
                  </a:lnTo>
                  <a:lnTo>
                    <a:pt x="14959" y="13901"/>
                  </a:lnTo>
                  <a:lnTo>
                    <a:pt x="14919" y="12916"/>
                  </a:lnTo>
                  <a:lnTo>
                    <a:pt x="14893" y="12365"/>
                  </a:lnTo>
                  <a:lnTo>
                    <a:pt x="14862" y="11815"/>
                  </a:lnTo>
                  <a:lnTo>
                    <a:pt x="14849" y="11618"/>
                  </a:lnTo>
                  <a:close/>
                  <a:moveTo>
                    <a:pt x="15236" y="21531"/>
                  </a:moveTo>
                  <a:lnTo>
                    <a:pt x="15315" y="24391"/>
                  </a:lnTo>
                  <a:lnTo>
                    <a:pt x="15398" y="27370"/>
                  </a:lnTo>
                  <a:lnTo>
                    <a:pt x="15385" y="26770"/>
                  </a:lnTo>
                  <a:lnTo>
                    <a:pt x="15355" y="25469"/>
                  </a:lnTo>
                  <a:lnTo>
                    <a:pt x="15302" y="23676"/>
                  </a:lnTo>
                  <a:lnTo>
                    <a:pt x="15236" y="21531"/>
                  </a:lnTo>
                  <a:close/>
                  <a:moveTo>
                    <a:pt x="15398" y="27370"/>
                  </a:moveTo>
                  <a:lnTo>
                    <a:pt x="15399" y="27414"/>
                  </a:lnTo>
                  <a:lnTo>
                    <a:pt x="15399" y="27403"/>
                  </a:lnTo>
                  <a:lnTo>
                    <a:pt x="15398" y="2737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g137aa9371db_1_638"/>
            <p:cNvSpPr/>
            <p:nvPr/>
          </p:nvSpPr>
          <p:spPr>
            <a:xfrm>
              <a:off x="3880700" y="-1803000"/>
              <a:ext cx="69850" cy="258450"/>
            </a:xfrm>
            <a:custGeom>
              <a:avLst/>
              <a:gdLst/>
              <a:ahLst/>
              <a:cxnLst/>
              <a:rect l="l" t="t" r="r" b="b"/>
              <a:pathLst>
                <a:path w="2794" h="10338" fill="none" extrusionOk="0">
                  <a:moveTo>
                    <a:pt x="2793" y="10338"/>
                  </a:moveTo>
                  <a:lnTo>
                    <a:pt x="2793" y="10338"/>
                  </a:lnTo>
                  <a:lnTo>
                    <a:pt x="2749" y="9845"/>
                  </a:lnTo>
                  <a:lnTo>
                    <a:pt x="2701" y="9365"/>
                  </a:lnTo>
                  <a:lnTo>
                    <a:pt x="2648" y="8896"/>
                  </a:lnTo>
                  <a:lnTo>
                    <a:pt x="2591" y="8439"/>
                  </a:lnTo>
                  <a:lnTo>
                    <a:pt x="2534" y="7994"/>
                  </a:lnTo>
                  <a:lnTo>
                    <a:pt x="2472" y="7572"/>
                  </a:lnTo>
                  <a:lnTo>
                    <a:pt x="2406" y="7150"/>
                  </a:lnTo>
                  <a:lnTo>
                    <a:pt x="2336" y="6751"/>
                  </a:lnTo>
                  <a:lnTo>
                    <a:pt x="2261" y="6353"/>
                  </a:lnTo>
                  <a:lnTo>
                    <a:pt x="2186" y="5966"/>
                  </a:lnTo>
                  <a:lnTo>
                    <a:pt x="2107" y="5603"/>
                  </a:lnTo>
                  <a:lnTo>
                    <a:pt x="2028" y="5239"/>
                  </a:lnTo>
                  <a:lnTo>
                    <a:pt x="1940" y="4899"/>
                  </a:lnTo>
                  <a:lnTo>
                    <a:pt x="1857" y="4560"/>
                  </a:lnTo>
                  <a:lnTo>
                    <a:pt x="1764" y="4231"/>
                  </a:lnTo>
                  <a:lnTo>
                    <a:pt x="1672" y="3915"/>
                  </a:lnTo>
                  <a:lnTo>
                    <a:pt x="1580" y="3610"/>
                  </a:lnTo>
                  <a:lnTo>
                    <a:pt x="1483" y="3317"/>
                  </a:lnTo>
                  <a:lnTo>
                    <a:pt x="1386" y="3036"/>
                  </a:lnTo>
                  <a:lnTo>
                    <a:pt x="1285" y="2755"/>
                  </a:lnTo>
                  <a:lnTo>
                    <a:pt x="1184" y="2497"/>
                  </a:lnTo>
                  <a:lnTo>
                    <a:pt x="1083" y="2239"/>
                  </a:lnTo>
                  <a:lnTo>
                    <a:pt x="977" y="1993"/>
                  </a:lnTo>
                  <a:lnTo>
                    <a:pt x="872" y="1758"/>
                  </a:lnTo>
                  <a:lnTo>
                    <a:pt x="766" y="1524"/>
                  </a:lnTo>
                  <a:lnTo>
                    <a:pt x="661" y="1313"/>
                  </a:lnTo>
                  <a:lnTo>
                    <a:pt x="551" y="1102"/>
                  </a:lnTo>
                  <a:lnTo>
                    <a:pt x="441" y="891"/>
                  </a:lnTo>
                  <a:lnTo>
                    <a:pt x="331" y="704"/>
                  </a:lnTo>
                  <a:lnTo>
                    <a:pt x="221" y="516"/>
                  </a:lnTo>
                  <a:lnTo>
                    <a:pt x="111" y="340"/>
                  </a:lnTo>
                  <a:lnTo>
                    <a:pt x="1" y="17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20" y="200"/>
                  </a:lnTo>
                  <a:lnTo>
                    <a:pt x="238" y="399"/>
                  </a:lnTo>
                  <a:lnTo>
                    <a:pt x="357" y="622"/>
                  </a:lnTo>
                  <a:lnTo>
                    <a:pt x="471" y="832"/>
                  </a:lnTo>
                  <a:lnTo>
                    <a:pt x="586" y="1067"/>
                  </a:lnTo>
                  <a:lnTo>
                    <a:pt x="700" y="1301"/>
                  </a:lnTo>
                  <a:lnTo>
                    <a:pt x="810" y="1536"/>
                  </a:lnTo>
                  <a:lnTo>
                    <a:pt x="920" y="1782"/>
                  </a:lnTo>
                  <a:lnTo>
                    <a:pt x="920" y="1782"/>
                  </a:lnTo>
                  <a:lnTo>
                    <a:pt x="1017" y="2005"/>
                  </a:lnTo>
                  <a:lnTo>
                    <a:pt x="1109" y="2227"/>
                  </a:lnTo>
                  <a:lnTo>
                    <a:pt x="1201" y="2450"/>
                  </a:lnTo>
                  <a:lnTo>
                    <a:pt x="1289" y="2684"/>
                  </a:lnTo>
                  <a:lnTo>
                    <a:pt x="1377" y="2919"/>
                  </a:lnTo>
                  <a:lnTo>
                    <a:pt x="1461" y="3153"/>
                  </a:lnTo>
                  <a:lnTo>
                    <a:pt x="1540" y="3388"/>
                  </a:lnTo>
                  <a:lnTo>
                    <a:pt x="1619" y="3634"/>
                  </a:lnTo>
                  <a:lnTo>
                    <a:pt x="1694" y="3880"/>
                  </a:lnTo>
                  <a:lnTo>
                    <a:pt x="1764" y="4126"/>
                  </a:lnTo>
                  <a:lnTo>
                    <a:pt x="1835" y="4372"/>
                  </a:lnTo>
                  <a:lnTo>
                    <a:pt x="1901" y="4630"/>
                  </a:lnTo>
                  <a:lnTo>
                    <a:pt x="1966" y="4888"/>
                  </a:lnTo>
                  <a:lnTo>
                    <a:pt x="2028" y="5146"/>
                  </a:lnTo>
                  <a:lnTo>
                    <a:pt x="2147" y="5673"/>
                  </a:lnTo>
                  <a:lnTo>
                    <a:pt x="2257" y="6212"/>
                  </a:lnTo>
                  <a:lnTo>
                    <a:pt x="2358" y="6763"/>
                  </a:lnTo>
                  <a:lnTo>
                    <a:pt x="2446" y="7326"/>
                  </a:lnTo>
                  <a:lnTo>
                    <a:pt x="2529" y="7900"/>
                  </a:lnTo>
                  <a:lnTo>
                    <a:pt x="2604" y="8498"/>
                  </a:lnTo>
                  <a:lnTo>
                    <a:pt x="2674" y="9095"/>
                  </a:lnTo>
                  <a:lnTo>
                    <a:pt x="2736" y="9705"/>
                  </a:lnTo>
                  <a:lnTo>
                    <a:pt x="2793" y="103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g137aa9371db_1_638"/>
            <p:cNvSpPr/>
            <p:nvPr/>
          </p:nvSpPr>
          <p:spPr>
            <a:xfrm>
              <a:off x="3951275" y="-1534325"/>
              <a:ext cx="4200" cy="78850"/>
            </a:xfrm>
            <a:custGeom>
              <a:avLst/>
              <a:gdLst/>
              <a:ahLst/>
              <a:cxnLst/>
              <a:rect l="l" t="t" r="r" b="b"/>
              <a:pathLst>
                <a:path w="168" h="3154" fill="none" extrusionOk="0">
                  <a:moveTo>
                    <a:pt x="168" y="3154"/>
                  </a:moveTo>
                  <a:lnTo>
                    <a:pt x="168" y="3154"/>
                  </a:lnTo>
                  <a:lnTo>
                    <a:pt x="120" y="2040"/>
                  </a:lnTo>
                  <a:lnTo>
                    <a:pt x="67" y="1009"/>
                  </a:lnTo>
                  <a:lnTo>
                    <a:pt x="67" y="1009"/>
                  </a:lnTo>
                  <a:lnTo>
                    <a:pt x="36" y="505"/>
                  </a:lnTo>
                  <a:lnTo>
                    <a:pt x="1" y="1"/>
                  </a:lnTo>
                  <a:lnTo>
                    <a:pt x="1" y="1"/>
                  </a:lnTo>
                  <a:lnTo>
                    <a:pt x="36" y="528"/>
                  </a:lnTo>
                  <a:lnTo>
                    <a:pt x="71" y="1068"/>
                  </a:lnTo>
                  <a:lnTo>
                    <a:pt x="102" y="1618"/>
                  </a:lnTo>
                  <a:lnTo>
                    <a:pt x="128" y="2169"/>
                  </a:lnTo>
                  <a:lnTo>
                    <a:pt x="128" y="2169"/>
                  </a:lnTo>
                  <a:lnTo>
                    <a:pt x="168" y="3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g137aa9371db_1_638"/>
            <p:cNvSpPr/>
            <p:nvPr/>
          </p:nvSpPr>
          <p:spPr>
            <a:xfrm>
              <a:off x="3962375" y="-1264750"/>
              <a:ext cx="4100" cy="147125"/>
            </a:xfrm>
            <a:custGeom>
              <a:avLst/>
              <a:gdLst/>
              <a:ahLst/>
              <a:cxnLst/>
              <a:rect l="l" t="t" r="r" b="b"/>
              <a:pathLst>
                <a:path w="164" h="5885" fill="none" extrusionOk="0">
                  <a:moveTo>
                    <a:pt x="164" y="5884"/>
                  </a:moveTo>
                  <a:lnTo>
                    <a:pt x="164" y="5884"/>
                  </a:lnTo>
                  <a:lnTo>
                    <a:pt x="164" y="5873"/>
                  </a:lnTo>
                  <a:lnTo>
                    <a:pt x="164" y="5873"/>
                  </a:lnTo>
                  <a:lnTo>
                    <a:pt x="80" y="2861"/>
                  </a:lnTo>
                  <a:lnTo>
                    <a:pt x="1" y="1"/>
                  </a:lnTo>
                  <a:lnTo>
                    <a:pt x="1" y="1"/>
                  </a:lnTo>
                  <a:lnTo>
                    <a:pt x="67" y="2146"/>
                  </a:lnTo>
                  <a:lnTo>
                    <a:pt x="120" y="3939"/>
                  </a:lnTo>
                  <a:lnTo>
                    <a:pt x="150" y="5240"/>
                  </a:lnTo>
                  <a:lnTo>
                    <a:pt x="164" y="58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g137aa9371db_1_638"/>
            <p:cNvSpPr/>
            <p:nvPr/>
          </p:nvSpPr>
          <p:spPr>
            <a:xfrm>
              <a:off x="3625025" y="-1870400"/>
              <a:ext cx="255700" cy="118400"/>
            </a:xfrm>
            <a:custGeom>
              <a:avLst/>
              <a:gdLst/>
              <a:ahLst/>
              <a:cxnLst/>
              <a:rect l="l" t="t" r="r" b="b"/>
              <a:pathLst>
                <a:path w="10228" h="4736" extrusionOk="0">
                  <a:moveTo>
                    <a:pt x="5426" y="1"/>
                  </a:moveTo>
                  <a:lnTo>
                    <a:pt x="5233" y="12"/>
                  </a:lnTo>
                  <a:lnTo>
                    <a:pt x="5035" y="12"/>
                  </a:lnTo>
                  <a:lnTo>
                    <a:pt x="4842" y="36"/>
                  </a:lnTo>
                  <a:lnTo>
                    <a:pt x="4648" y="59"/>
                  </a:lnTo>
                  <a:lnTo>
                    <a:pt x="4455" y="94"/>
                  </a:lnTo>
                  <a:lnTo>
                    <a:pt x="4261" y="141"/>
                  </a:lnTo>
                  <a:lnTo>
                    <a:pt x="4068" y="200"/>
                  </a:lnTo>
                  <a:lnTo>
                    <a:pt x="3874" y="258"/>
                  </a:lnTo>
                  <a:lnTo>
                    <a:pt x="3681" y="341"/>
                  </a:lnTo>
                  <a:lnTo>
                    <a:pt x="3492" y="423"/>
                  </a:lnTo>
                  <a:lnTo>
                    <a:pt x="3298" y="516"/>
                  </a:lnTo>
                  <a:lnTo>
                    <a:pt x="3109" y="622"/>
                  </a:lnTo>
                  <a:lnTo>
                    <a:pt x="2920" y="751"/>
                  </a:lnTo>
                  <a:lnTo>
                    <a:pt x="2731" y="880"/>
                  </a:lnTo>
                  <a:lnTo>
                    <a:pt x="2546" y="1032"/>
                  </a:lnTo>
                  <a:lnTo>
                    <a:pt x="2357" y="1184"/>
                  </a:lnTo>
                  <a:lnTo>
                    <a:pt x="2208" y="1325"/>
                  </a:lnTo>
                  <a:lnTo>
                    <a:pt x="2054" y="1477"/>
                  </a:lnTo>
                  <a:lnTo>
                    <a:pt x="1904" y="1641"/>
                  </a:lnTo>
                  <a:lnTo>
                    <a:pt x="1751" y="1806"/>
                  </a:lnTo>
                  <a:lnTo>
                    <a:pt x="1597" y="1981"/>
                  </a:lnTo>
                  <a:lnTo>
                    <a:pt x="1447" y="2157"/>
                  </a:lnTo>
                  <a:lnTo>
                    <a:pt x="1298" y="2356"/>
                  </a:lnTo>
                  <a:lnTo>
                    <a:pt x="1148" y="2556"/>
                  </a:lnTo>
                  <a:lnTo>
                    <a:pt x="999" y="2755"/>
                  </a:lnTo>
                  <a:lnTo>
                    <a:pt x="849" y="2978"/>
                  </a:lnTo>
                  <a:lnTo>
                    <a:pt x="704" y="3200"/>
                  </a:lnTo>
                  <a:lnTo>
                    <a:pt x="559" y="3435"/>
                  </a:lnTo>
                  <a:lnTo>
                    <a:pt x="418" y="3669"/>
                  </a:lnTo>
                  <a:lnTo>
                    <a:pt x="278" y="3915"/>
                  </a:lnTo>
                  <a:lnTo>
                    <a:pt x="137" y="4173"/>
                  </a:lnTo>
                  <a:lnTo>
                    <a:pt x="1" y="4431"/>
                  </a:lnTo>
                  <a:lnTo>
                    <a:pt x="1" y="4736"/>
                  </a:lnTo>
                  <a:lnTo>
                    <a:pt x="119" y="4490"/>
                  </a:lnTo>
                  <a:lnTo>
                    <a:pt x="247" y="4255"/>
                  </a:lnTo>
                  <a:lnTo>
                    <a:pt x="370" y="4032"/>
                  </a:lnTo>
                  <a:lnTo>
                    <a:pt x="502" y="3798"/>
                  </a:lnTo>
                  <a:lnTo>
                    <a:pt x="634" y="3587"/>
                  </a:lnTo>
                  <a:lnTo>
                    <a:pt x="766" y="3364"/>
                  </a:lnTo>
                  <a:lnTo>
                    <a:pt x="902" y="3153"/>
                  </a:lnTo>
                  <a:lnTo>
                    <a:pt x="1043" y="2954"/>
                  </a:lnTo>
                  <a:lnTo>
                    <a:pt x="1183" y="2755"/>
                  </a:lnTo>
                  <a:lnTo>
                    <a:pt x="1328" y="2567"/>
                  </a:lnTo>
                  <a:lnTo>
                    <a:pt x="1474" y="2392"/>
                  </a:lnTo>
                  <a:lnTo>
                    <a:pt x="1623" y="2204"/>
                  </a:lnTo>
                  <a:lnTo>
                    <a:pt x="1777" y="2040"/>
                  </a:lnTo>
                  <a:lnTo>
                    <a:pt x="1931" y="1876"/>
                  </a:lnTo>
                  <a:lnTo>
                    <a:pt x="2089" y="1724"/>
                  </a:lnTo>
                  <a:lnTo>
                    <a:pt x="2247" y="1571"/>
                  </a:lnTo>
                  <a:lnTo>
                    <a:pt x="2410" y="1431"/>
                  </a:lnTo>
                  <a:lnTo>
                    <a:pt x="2573" y="1302"/>
                  </a:lnTo>
                  <a:lnTo>
                    <a:pt x="2740" y="1173"/>
                  </a:lnTo>
                  <a:lnTo>
                    <a:pt x="2911" y="1055"/>
                  </a:lnTo>
                  <a:lnTo>
                    <a:pt x="3083" y="950"/>
                  </a:lnTo>
                  <a:lnTo>
                    <a:pt x="3254" y="844"/>
                  </a:lnTo>
                  <a:lnTo>
                    <a:pt x="3435" y="751"/>
                  </a:lnTo>
                  <a:lnTo>
                    <a:pt x="3615" y="669"/>
                  </a:lnTo>
                  <a:lnTo>
                    <a:pt x="3795" y="598"/>
                  </a:lnTo>
                  <a:lnTo>
                    <a:pt x="3980" y="528"/>
                  </a:lnTo>
                  <a:lnTo>
                    <a:pt x="4164" y="481"/>
                  </a:lnTo>
                  <a:lnTo>
                    <a:pt x="4358" y="434"/>
                  </a:lnTo>
                  <a:lnTo>
                    <a:pt x="4547" y="399"/>
                  </a:lnTo>
                  <a:lnTo>
                    <a:pt x="4741" y="376"/>
                  </a:lnTo>
                  <a:lnTo>
                    <a:pt x="4938" y="352"/>
                  </a:lnTo>
                  <a:lnTo>
                    <a:pt x="5325" y="352"/>
                  </a:lnTo>
                  <a:lnTo>
                    <a:pt x="5510" y="364"/>
                  </a:lnTo>
                  <a:lnTo>
                    <a:pt x="5699" y="387"/>
                  </a:lnTo>
                  <a:lnTo>
                    <a:pt x="5888" y="423"/>
                  </a:lnTo>
                  <a:lnTo>
                    <a:pt x="7132" y="469"/>
                  </a:lnTo>
                  <a:lnTo>
                    <a:pt x="7203" y="481"/>
                  </a:lnTo>
                  <a:lnTo>
                    <a:pt x="7401" y="528"/>
                  </a:lnTo>
                  <a:lnTo>
                    <a:pt x="7541" y="563"/>
                  </a:lnTo>
                  <a:lnTo>
                    <a:pt x="7708" y="622"/>
                  </a:lnTo>
                  <a:lnTo>
                    <a:pt x="7898" y="704"/>
                  </a:lnTo>
                  <a:lnTo>
                    <a:pt x="8104" y="809"/>
                  </a:lnTo>
                  <a:lnTo>
                    <a:pt x="8333" y="938"/>
                  </a:lnTo>
                  <a:lnTo>
                    <a:pt x="8575" y="1102"/>
                  </a:lnTo>
                  <a:lnTo>
                    <a:pt x="8830" y="1290"/>
                  </a:lnTo>
                  <a:lnTo>
                    <a:pt x="8962" y="1407"/>
                  </a:lnTo>
                  <a:lnTo>
                    <a:pt x="9098" y="1524"/>
                  </a:lnTo>
                  <a:lnTo>
                    <a:pt x="9234" y="1653"/>
                  </a:lnTo>
                  <a:lnTo>
                    <a:pt x="9371" y="1794"/>
                  </a:lnTo>
                  <a:lnTo>
                    <a:pt x="9511" y="1946"/>
                  </a:lnTo>
                  <a:lnTo>
                    <a:pt x="9652" y="2099"/>
                  </a:lnTo>
                  <a:lnTo>
                    <a:pt x="9797" y="2274"/>
                  </a:lnTo>
                  <a:lnTo>
                    <a:pt x="9938" y="2462"/>
                  </a:lnTo>
                  <a:lnTo>
                    <a:pt x="10083" y="2661"/>
                  </a:lnTo>
                  <a:lnTo>
                    <a:pt x="10228" y="2872"/>
                  </a:lnTo>
                  <a:lnTo>
                    <a:pt x="10228" y="2696"/>
                  </a:lnTo>
                  <a:lnTo>
                    <a:pt x="10065" y="2438"/>
                  </a:lnTo>
                  <a:lnTo>
                    <a:pt x="9898" y="2204"/>
                  </a:lnTo>
                  <a:lnTo>
                    <a:pt x="9731" y="1970"/>
                  </a:lnTo>
                  <a:lnTo>
                    <a:pt x="9560" y="1759"/>
                  </a:lnTo>
                  <a:lnTo>
                    <a:pt x="9388" y="1559"/>
                  </a:lnTo>
                  <a:lnTo>
                    <a:pt x="9212" y="1372"/>
                  </a:lnTo>
                  <a:lnTo>
                    <a:pt x="9036" y="1196"/>
                  </a:lnTo>
                  <a:lnTo>
                    <a:pt x="8856" y="1044"/>
                  </a:lnTo>
                  <a:lnTo>
                    <a:pt x="8676" y="891"/>
                  </a:lnTo>
                  <a:lnTo>
                    <a:pt x="8496" y="762"/>
                  </a:lnTo>
                  <a:lnTo>
                    <a:pt x="8311" y="645"/>
                  </a:lnTo>
                  <a:lnTo>
                    <a:pt x="8126" y="540"/>
                  </a:lnTo>
                  <a:lnTo>
                    <a:pt x="7942" y="446"/>
                  </a:lnTo>
                  <a:lnTo>
                    <a:pt x="7752" y="376"/>
                  </a:lnTo>
                  <a:lnTo>
                    <a:pt x="7563" y="317"/>
                  </a:lnTo>
                  <a:lnTo>
                    <a:pt x="7374" y="270"/>
                  </a:lnTo>
                  <a:lnTo>
                    <a:pt x="6886" y="165"/>
                  </a:lnTo>
                  <a:lnTo>
                    <a:pt x="6398" y="83"/>
                  </a:lnTo>
                  <a:lnTo>
                    <a:pt x="6156" y="47"/>
                  </a:lnTo>
                  <a:lnTo>
                    <a:pt x="5915" y="24"/>
                  </a:lnTo>
                  <a:lnTo>
                    <a:pt x="5668" y="12"/>
                  </a:lnTo>
                  <a:lnTo>
                    <a:pt x="5426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g137aa9371db_1_638"/>
            <p:cNvSpPr/>
            <p:nvPr/>
          </p:nvSpPr>
          <p:spPr>
            <a:xfrm>
              <a:off x="3625025" y="-1870400"/>
              <a:ext cx="255700" cy="118400"/>
            </a:xfrm>
            <a:custGeom>
              <a:avLst/>
              <a:gdLst/>
              <a:ahLst/>
              <a:cxnLst/>
              <a:rect l="l" t="t" r="r" b="b"/>
              <a:pathLst>
                <a:path w="10228" h="4736" fill="none" extrusionOk="0">
                  <a:moveTo>
                    <a:pt x="1" y="4736"/>
                  </a:moveTo>
                  <a:lnTo>
                    <a:pt x="1" y="4431"/>
                  </a:lnTo>
                  <a:lnTo>
                    <a:pt x="1" y="4431"/>
                  </a:lnTo>
                  <a:lnTo>
                    <a:pt x="137" y="4173"/>
                  </a:lnTo>
                  <a:lnTo>
                    <a:pt x="278" y="3915"/>
                  </a:lnTo>
                  <a:lnTo>
                    <a:pt x="418" y="3669"/>
                  </a:lnTo>
                  <a:lnTo>
                    <a:pt x="559" y="3435"/>
                  </a:lnTo>
                  <a:lnTo>
                    <a:pt x="704" y="3200"/>
                  </a:lnTo>
                  <a:lnTo>
                    <a:pt x="849" y="2978"/>
                  </a:lnTo>
                  <a:lnTo>
                    <a:pt x="999" y="2755"/>
                  </a:lnTo>
                  <a:lnTo>
                    <a:pt x="1148" y="2556"/>
                  </a:lnTo>
                  <a:lnTo>
                    <a:pt x="1298" y="2356"/>
                  </a:lnTo>
                  <a:lnTo>
                    <a:pt x="1447" y="2157"/>
                  </a:lnTo>
                  <a:lnTo>
                    <a:pt x="1597" y="1981"/>
                  </a:lnTo>
                  <a:lnTo>
                    <a:pt x="1751" y="1806"/>
                  </a:lnTo>
                  <a:lnTo>
                    <a:pt x="1904" y="1641"/>
                  </a:lnTo>
                  <a:lnTo>
                    <a:pt x="2054" y="1477"/>
                  </a:lnTo>
                  <a:lnTo>
                    <a:pt x="2208" y="1325"/>
                  </a:lnTo>
                  <a:lnTo>
                    <a:pt x="2357" y="1184"/>
                  </a:lnTo>
                  <a:lnTo>
                    <a:pt x="2357" y="1184"/>
                  </a:lnTo>
                  <a:lnTo>
                    <a:pt x="2546" y="1032"/>
                  </a:lnTo>
                  <a:lnTo>
                    <a:pt x="2731" y="880"/>
                  </a:lnTo>
                  <a:lnTo>
                    <a:pt x="2920" y="751"/>
                  </a:lnTo>
                  <a:lnTo>
                    <a:pt x="3109" y="622"/>
                  </a:lnTo>
                  <a:lnTo>
                    <a:pt x="3298" y="516"/>
                  </a:lnTo>
                  <a:lnTo>
                    <a:pt x="3492" y="423"/>
                  </a:lnTo>
                  <a:lnTo>
                    <a:pt x="3681" y="341"/>
                  </a:lnTo>
                  <a:lnTo>
                    <a:pt x="3874" y="258"/>
                  </a:lnTo>
                  <a:lnTo>
                    <a:pt x="4068" y="200"/>
                  </a:lnTo>
                  <a:lnTo>
                    <a:pt x="4261" y="141"/>
                  </a:lnTo>
                  <a:lnTo>
                    <a:pt x="4455" y="94"/>
                  </a:lnTo>
                  <a:lnTo>
                    <a:pt x="4648" y="59"/>
                  </a:lnTo>
                  <a:lnTo>
                    <a:pt x="4842" y="36"/>
                  </a:lnTo>
                  <a:lnTo>
                    <a:pt x="5035" y="12"/>
                  </a:lnTo>
                  <a:lnTo>
                    <a:pt x="5233" y="12"/>
                  </a:lnTo>
                  <a:lnTo>
                    <a:pt x="5426" y="1"/>
                  </a:lnTo>
                  <a:lnTo>
                    <a:pt x="5426" y="1"/>
                  </a:lnTo>
                  <a:lnTo>
                    <a:pt x="5668" y="12"/>
                  </a:lnTo>
                  <a:lnTo>
                    <a:pt x="5915" y="24"/>
                  </a:lnTo>
                  <a:lnTo>
                    <a:pt x="6156" y="47"/>
                  </a:lnTo>
                  <a:lnTo>
                    <a:pt x="6398" y="83"/>
                  </a:lnTo>
                  <a:lnTo>
                    <a:pt x="6886" y="165"/>
                  </a:lnTo>
                  <a:lnTo>
                    <a:pt x="7374" y="270"/>
                  </a:lnTo>
                  <a:lnTo>
                    <a:pt x="7374" y="270"/>
                  </a:lnTo>
                  <a:lnTo>
                    <a:pt x="7563" y="317"/>
                  </a:lnTo>
                  <a:lnTo>
                    <a:pt x="7752" y="376"/>
                  </a:lnTo>
                  <a:lnTo>
                    <a:pt x="7942" y="446"/>
                  </a:lnTo>
                  <a:lnTo>
                    <a:pt x="8126" y="540"/>
                  </a:lnTo>
                  <a:lnTo>
                    <a:pt x="8311" y="645"/>
                  </a:lnTo>
                  <a:lnTo>
                    <a:pt x="8496" y="762"/>
                  </a:lnTo>
                  <a:lnTo>
                    <a:pt x="8676" y="891"/>
                  </a:lnTo>
                  <a:lnTo>
                    <a:pt x="8856" y="1044"/>
                  </a:lnTo>
                  <a:lnTo>
                    <a:pt x="9036" y="1196"/>
                  </a:lnTo>
                  <a:lnTo>
                    <a:pt x="9212" y="1372"/>
                  </a:lnTo>
                  <a:lnTo>
                    <a:pt x="9388" y="1559"/>
                  </a:lnTo>
                  <a:lnTo>
                    <a:pt x="9560" y="1759"/>
                  </a:lnTo>
                  <a:lnTo>
                    <a:pt x="9731" y="1970"/>
                  </a:lnTo>
                  <a:lnTo>
                    <a:pt x="9898" y="2204"/>
                  </a:lnTo>
                  <a:lnTo>
                    <a:pt x="10065" y="2438"/>
                  </a:lnTo>
                  <a:lnTo>
                    <a:pt x="10228" y="2696"/>
                  </a:lnTo>
                  <a:lnTo>
                    <a:pt x="10228" y="2872"/>
                  </a:lnTo>
                  <a:lnTo>
                    <a:pt x="10228" y="2872"/>
                  </a:lnTo>
                  <a:lnTo>
                    <a:pt x="10083" y="2661"/>
                  </a:lnTo>
                  <a:lnTo>
                    <a:pt x="9938" y="2462"/>
                  </a:lnTo>
                  <a:lnTo>
                    <a:pt x="9797" y="2274"/>
                  </a:lnTo>
                  <a:lnTo>
                    <a:pt x="9652" y="2099"/>
                  </a:lnTo>
                  <a:lnTo>
                    <a:pt x="9511" y="1946"/>
                  </a:lnTo>
                  <a:lnTo>
                    <a:pt x="9371" y="1794"/>
                  </a:lnTo>
                  <a:lnTo>
                    <a:pt x="9234" y="1653"/>
                  </a:lnTo>
                  <a:lnTo>
                    <a:pt x="9098" y="1524"/>
                  </a:lnTo>
                  <a:lnTo>
                    <a:pt x="8962" y="1407"/>
                  </a:lnTo>
                  <a:lnTo>
                    <a:pt x="8830" y="1290"/>
                  </a:lnTo>
                  <a:lnTo>
                    <a:pt x="8575" y="1102"/>
                  </a:lnTo>
                  <a:lnTo>
                    <a:pt x="8333" y="938"/>
                  </a:lnTo>
                  <a:lnTo>
                    <a:pt x="8104" y="809"/>
                  </a:lnTo>
                  <a:lnTo>
                    <a:pt x="7898" y="704"/>
                  </a:lnTo>
                  <a:lnTo>
                    <a:pt x="7708" y="622"/>
                  </a:lnTo>
                  <a:lnTo>
                    <a:pt x="7541" y="563"/>
                  </a:lnTo>
                  <a:lnTo>
                    <a:pt x="7401" y="528"/>
                  </a:lnTo>
                  <a:lnTo>
                    <a:pt x="7203" y="481"/>
                  </a:lnTo>
                  <a:lnTo>
                    <a:pt x="7132" y="469"/>
                  </a:lnTo>
                  <a:lnTo>
                    <a:pt x="5888" y="423"/>
                  </a:lnTo>
                  <a:lnTo>
                    <a:pt x="5888" y="423"/>
                  </a:lnTo>
                  <a:lnTo>
                    <a:pt x="5699" y="387"/>
                  </a:lnTo>
                  <a:lnTo>
                    <a:pt x="5510" y="364"/>
                  </a:lnTo>
                  <a:lnTo>
                    <a:pt x="5325" y="352"/>
                  </a:lnTo>
                  <a:lnTo>
                    <a:pt x="5141" y="352"/>
                  </a:lnTo>
                  <a:lnTo>
                    <a:pt x="5141" y="352"/>
                  </a:lnTo>
                  <a:lnTo>
                    <a:pt x="4938" y="352"/>
                  </a:lnTo>
                  <a:lnTo>
                    <a:pt x="4741" y="376"/>
                  </a:lnTo>
                  <a:lnTo>
                    <a:pt x="4547" y="399"/>
                  </a:lnTo>
                  <a:lnTo>
                    <a:pt x="4358" y="434"/>
                  </a:lnTo>
                  <a:lnTo>
                    <a:pt x="4164" y="481"/>
                  </a:lnTo>
                  <a:lnTo>
                    <a:pt x="3980" y="528"/>
                  </a:lnTo>
                  <a:lnTo>
                    <a:pt x="3795" y="598"/>
                  </a:lnTo>
                  <a:lnTo>
                    <a:pt x="3615" y="669"/>
                  </a:lnTo>
                  <a:lnTo>
                    <a:pt x="3435" y="751"/>
                  </a:lnTo>
                  <a:lnTo>
                    <a:pt x="3254" y="844"/>
                  </a:lnTo>
                  <a:lnTo>
                    <a:pt x="3083" y="950"/>
                  </a:lnTo>
                  <a:lnTo>
                    <a:pt x="2911" y="1055"/>
                  </a:lnTo>
                  <a:lnTo>
                    <a:pt x="2740" y="1173"/>
                  </a:lnTo>
                  <a:lnTo>
                    <a:pt x="2573" y="1302"/>
                  </a:lnTo>
                  <a:lnTo>
                    <a:pt x="2410" y="1431"/>
                  </a:lnTo>
                  <a:lnTo>
                    <a:pt x="2247" y="1571"/>
                  </a:lnTo>
                  <a:lnTo>
                    <a:pt x="2089" y="1724"/>
                  </a:lnTo>
                  <a:lnTo>
                    <a:pt x="1931" y="1876"/>
                  </a:lnTo>
                  <a:lnTo>
                    <a:pt x="1777" y="2040"/>
                  </a:lnTo>
                  <a:lnTo>
                    <a:pt x="1623" y="2204"/>
                  </a:lnTo>
                  <a:lnTo>
                    <a:pt x="1474" y="2392"/>
                  </a:lnTo>
                  <a:lnTo>
                    <a:pt x="1328" y="2567"/>
                  </a:lnTo>
                  <a:lnTo>
                    <a:pt x="1183" y="2755"/>
                  </a:lnTo>
                  <a:lnTo>
                    <a:pt x="1043" y="2954"/>
                  </a:lnTo>
                  <a:lnTo>
                    <a:pt x="902" y="3153"/>
                  </a:lnTo>
                  <a:lnTo>
                    <a:pt x="766" y="3364"/>
                  </a:lnTo>
                  <a:lnTo>
                    <a:pt x="634" y="3587"/>
                  </a:lnTo>
                  <a:lnTo>
                    <a:pt x="502" y="3798"/>
                  </a:lnTo>
                  <a:lnTo>
                    <a:pt x="370" y="4032"/>
                  </a:lnTo>
                  <a:lnTo>
                    <a:pt x="247" y="4255"/>
                  </a:lnTo>
                  <a:lnTo>
                    <a:pt x="119" y="4490"/>
                  </a:lnTo>
                  <a:lnTo>
                    <a:pt x="1" y="47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g137aa9371db_1_638"/>
            <p:cNvSpPr/>
            <p:nvPr/>
          </p:nvSpPr>
          <p:spPr>
            <a:xfrm>
              <a:off x="3582416" y="-1865986"/>
              <a:ext cx="384000" cy="743675"/>
            </a:xfrm>
            <a:custGeom>
              <a:avLst/>
              <a:gdLst/>
              <a:ahLst/>
              <a:cxnLst/>
              <a:rect l="l" t="t" r="r" b="b"/>
              <a:pathLst>
                <a:path w="15360" h="29747" extrusionOk="0">
                  <a:moveTo>
                    <a:pt x="6640" y="0"/>
                  </a:moveTo>
                  <a:lnTo>
                    <a:pt x="6443" y="24"/>
                  </a:lnTo>
                  <a:lnTo>
                    <a:pt x="6249" y="47"/>
                  </a:lnTo>
                  <a:lnTo>
                    <a:pt x="6060" y="82"/>
                  </a:lnTo>
                  <a:lnTo>
                    <a:pt x="5866" y="129"/>
                  </a:lnTo>
                  <a:lnTo>
                    <a:pt x="5682" y="176"/>
                  </a:lnTo>
                  <a:lnTo>
                    <a:pt x="5497" y="246"/>
                  </a:lnTo>
                  <a:lnTo>
                    <a:pt x="5317" y="317"/>
                  </a:lnTo>
                  <a:lnTo>
                    <a:pt x="5137" y="399"/>
                  </a:lnTo>
                  <a:lnTo>
                    <a:pt x="4956" y="492"/>
                  </a:lnTo>
                  <a:lnTo>
                    <a:pt x="4785" y="598"/>
                  </a:lnTo>
                  <a:lnTo>
                    <a:pt x="4613" y="703"/>
                  </a:lnTo>
                  <a:lnTo>
                    <a:pt x="4442" y="821"/>
                  </a:lnTo>
                  <a:lnTo>
                    <a:pt x="4275" y="950"/>
                  </a:lnTo>
                  <a:lnTo>
                    <a:pt x="4112" y="1079"/>
                  </a:lnTo>
                  <a:lnTo>
                    <a:pt x="3949" y="1219"/>
                  </a:lnTo>
                  <a:lnTo>
                    <a:pt x="3791" y="1372"/>
                  </a:lnTo>
                  <a:lnTo>
                    <a:pt x="3633" y="1524"/>
                  </a:lnTo>
                  <a:lnTo>
                    <a:pt x="3479" y="1688"/>
                  </a:lnTo>
                  <a:lnTo>
                    <a:pt x="3325" y="1852"/>
                  </a:lnTo>
                  <a:lnTo>
                    <a:pt x="3176" y="2040"/>
                  </a:lnTo>
                  <a:lnTo>
                    <a:pt x="3030" y="2215"/>
                  </a:lnTo>
                  <a:lnTo>
                    <a:pt x="2885" y="2403"/>
                  </a:lnTo>
                  <a:lnTo>
                    <a:pt x="2745" y="2602"/>
                  </a:lnTo>
                  <a:lnTo>
                    <a:pt x="2604" y="2801"/>
                  </a:lnTo>
                  <a:lnTo>
                    <a:pt x="2468" y="3012"/>
                  </a:lnTo>
                  <a:lnTo>
                    <a:pt x="2336" y="3235"/>
                  </a:lnTo>
                  <a:lnTo>
                    <a:pt x="2204" y="3446"/>
                  </a:lnTo>
                  <a:lnTo>
                    <a:pt x="2072" y="3680"/>
                  </a:lnTo>
                  <a:lnTo>
                    <a:pt x="1949" y="3903"/>
                  </a:lnTo>
                  <a:lnTo>
                    <a:pt x="1821" y="4138"/>
                  </a:lnTo>
                  <a:lnTo>
                    <a:pt x="1703" y="4384"/>
                  </a:lnTo>
                  <a:lnTo>
                    <a:pt x="1575" y="4642"/>
                  </a:lnTo>
                  <a:lnTo>
                    <a:pt x="1447" y="4911"/>
                  </a:lnTo>
                  <a:lnTo>
                    <a:pt x="1324" y="5192"/>
                  </a:lnTo>
                  <a:lnTo>
                    <a:pt x="1206" y="5474"/>
                  </a:lnTo>
                  <a:lnTo>
                    <a:pt x="1087" y="5755"/>
                  </a:lnTo>
                  <a:lnTo>
                    <a:pt x="973" y="6048"/>
                  </a:lnTo>
                  <a:lnTo>
                    <a:pt x="863" y="6341"/>
                  </a:lnTo>
                  <a:lnTo>
                    <a:pt x="757" y="6634"/>
                  </a:lnTo>
                  <a:lnTo>
                    <a:pt x="652" y="6939"/>
                  </a:lnTo>
                  <a:lnTo>
                    <a:pt x="551" y="7243"/>
                  </a:lnTo>
                  <a:lnTo>
                    <a:pt x="449" y="7548"/>
                  </a:lnTo>
                  <a:lnTo>
                    <a:pt x="353" y="7853"/>
                  </a:lnTo>
                  <a:lnTo>
                    <a:pt x="260" y="8169"/>
                  </a:lnTo>
                  <a:lnTo>
                    <a:pt x="172" y="8486"/>
                  </a:lnTo>
                  <a:lnTo>
                    <a:pt x="84" y="8802"/>
                  </a:lnTo>
                  <a:lnTo>
                    <a:pt x="1" y="9119"/>
                  </a:lnTo>
                  <a:lnTo>
                    <a:pt x="111" y="8978"/>
                  </a:lnTo>
                  <a:lnTo>
                    <a:pt x="282" y="8744"/>
                  </a:lnTo>
                  <a:lnTo>
                    <a:pt x="520" y="8451"/>
                  </a:lnTo>
                  <a:lnTo>
                    <a:pt x="810" y="8111"/>
                  </a:lnTo>
                  <a:lnTo>
                    <a:pt x="1157" y="7724"/>
                  </a:lnTo>
                  <a:lnTo>
                    <a:pt x="1549" y="7302"/>
                  </a:lnTo>
                  <a:lnTo>
                    <a:pt x="1764" y="7079"/>
                  </a:lnTo>
                  <a:lnTo>
                    <a:pt x="1993" y="6857"/>
                  </a:lnTo>
                  <a:lnTo>
                    <a:pt x="2226" y="6634"/>
                  </a:lnTo>
                  <a:lnTo>
                    <a:pt x="2472" y="6411"/>
                  </a:lnTo>
                  <a:lnTo>
                    <a:pt x="2727" y="6189"/>
                  </a:lnTo>
                  <a:lnTo>
                    <a:pt x="2991" y="5978"/>
                  </a:lnTo>
                  <a:lnTo>
                    <a:pt x="3263" y="5767"/>
                  </a:lnTo>
                  <a:lnTo>
                    <a:pt x="3540" y="5556"/>
                  </a:lnTo>
                  <a:lnTo>
                    <a:pt x="3831" y="5356"/>
                  </a:lnTo>
                  <a:lnTo>
                    <a:pt x="4121" y="5169"/>
                  </a:lnTo>
                  <a:lnTo>
                    <a:pt x="4424" y="4993"/>
                  </a:lnTo>
                  <a:lnTo>
                    <a:pt x="4728" y="4817"/>
                  </a:lnTo>
                  <a:lnTo>
                    <a:pt x="5040" y="4665"/>
                  </a:lnTo>
                  <a:lnTo>
                    <a:pt x="5356" y="4536"/>
                  </a:lnTo>
                  <a:lnTo>
                    <a:pt x="5673" y="4407"/>
                  </a:lnTo>
                  <a:lnTo>
                    <a:pt x="5998" y="4313"/>
                  </a:lnTo>
                  <a:lnTo>
                    <a:pt x="6324" y="4231"/>
                  </a:lnTo>
                  <a:lnTo>
                    <a:pt x="6654" y="4161"/>
                  </a:lnTo>
                  <a:lnTo>
                    <a:pt x="6988" y="4126"/>
                  </a:lnTo>
                  <a:lnTo>
                    <a:pt x="7322" y="4114"/>
                  </a:lnTo>
                  <a:lnTo>
                    <a:pt x="7625" y="4126"/>
                  </a:lnTo>
                  <a:lnTo>
                    <a:pt x="7924" y="4161"/>
                  </a:lnTo>
                  <a:lnTo>
                    <a:pt x="8228" y="4220"/>
                  </a:lnTo>
                  <a:lnTo>
                    <a:pt x="8531" y="4302"/>
                  </a:lnTo>
                  <a:lnTo>
                    <a:pt x="8834" y="4407"/>
                  </a:lnTo>
                  <a:lnTo>
                    <a:pt x="9138" y="4536"/>
                  </a:lnTo>
                  <a:lnTo>
                    <a:pt x="9287" y="4618"/>
                  </a:lnTo>
                  <a:lnTo>
                    <a:pt x="9437" y="4700"/>
                  </a:lnTo>
                  <a:lnTo>
                    <a:pt x="9586" y="4794"/>
                  </a:lnTo>
                  <a:lnTo>
                    <a:pt x="9736" y="4888"/>
                  </a:lnTo>
                  <a:lnTo>
                    <a:pt x="9885" y="4993"/>
                  </a:lnTo>
                  <a:lnTo>
                    <a:pt x="10030" y="5110"/>
                  </a:lnTo>
                  <a:lnTo>
                    <a:pt x="10180" y="5239"/>
                  </a:lnTo>
                  <a:lnTo>
                    <a:pt x="10325" y="5368"/>
                  </a:lnTo>
                  <a:lnTo>
                    <a:pt x="10475" y="5497"/>
                  </a:lnTo>
                  <a:lnTo>
                    <a:pt x="10620" y="5649"/>
                  </a:lnTo>
                  <a:lnTo>
                    <a:pt x="10765" y="5802"/>
                  </a:lnTo>
                  <a:lnTo>
                    <a:pt x="10905" y="5966"/>
                  </a:lnTo>
                  <a:lnTo>
                    <a:pt x="11051" y="6142"/>
                  </a:lnTo>
                  <a:lnTo>
                    <a:pt x="11191" y="6318"/>
                  </a:lnTo>
                  <a:lnTo>
                    <a:pt x="11336" y="6505"/>
                  </a:lnTo>
                  <a:lnTo>
                    <a:pt x="11477" y="6704"/>
                  </a:lnTo>
                  <a:lnTo>
                    <a:pt x="11613" y="6915"/>
                  </a:lnTo>
                  <a:lnTo>
                    <a:pt x="11754" y="7138"/>
                  </a:lnTo>
                  <a:lnTo>
                    <a:pt x="11890" y="7361"/>
                  </a:lnTo>
                  <a:lnTo>
                    <a:pt x="12027" y="7595"/>
                  </a:lnTo>
                  <a:lnTo>
                    <a:pt x="12044" y="7630"/>
                  </a:lnTo>
                  <a:lnTo>
                    <a:pt x="12101" y="7712"/>
                  </a:lnTo>
                  <a:lnTo>
                    <a:pt x="12194" y="7876"/>
                  </a:lnTo>
                  <a:lnTo>
                    <a:pt x="12313" y="8099"/>
                  </a:lnTo>
                  <a:lnTo>
                    <a:pt x="12383" y="8251"/>
                  </a:lnTo>
                  <a:lnTo>
                    <a:pt x="12458" y="8416"/>
                  </a:lnTo>
                  <a:lnTo>
                    <a:pt x="12537" y="8615"/>
                  </a:lnTo>
                  <a:lnTo>
                    <a:pt x="12620" y="8826"/>
                  </a:lnTo>
                  <a:lnTo>
                    <a:pt x="12708" y="9072"/>
                  </a:lnTo>
                  <a:lnTo>
                    <a:pt x="12801" y="9330"/>
                  </a:lnTo>
                  <a:lnTo>
                    <a:pt x="12897" y="9634"/>
                  </a:lnTo>
                  <a:lnTo>
                    <a:pt x="12994" y="9951"/>
                  </a:lnTo>
                  <a:lnTo>
                    <a:pt x="13091" y="10303"/>
                  </a:lnTo>
                  <a:lnTo>
                    <a:pt x="13192" y="10678"/>
                  </a:lnTo>
                  <a:lnTo>
                    <a:pt x="13293" y="11088"/>
                  </a:lnTo>
                  <a:lnTo>
                    <a:pt x="13394" y="11533"/>
                  </a:lnTo>
                  <a:lnTo>
                    <a:pt x="13495" y="12014"/>
                  </a:lnTo>
                  <a:lnTo>
                    <a:pt x="13592" y="12518"/>
                  </a:lnTo>
                  <a:lnTo>
                    <a:pt x="13693" y="13069"/>
                  </a:lnTo>
                  <a:lnTo>
                    <a:pt x="13790" y="13643"/>
                  </a:lnTo>
                  <a:lnTo>
                    <a:pt x="13882" y="14264"/>
                  </a:lnTo>
                  <a:lnTo>
                    <a:pt x="13975" y="14920"/>
                  </a:lnTo>
                  <a:lnTo>
                    <a:pt x="14063" y="15612"/>
                  </a:lnTo>
                  <a:lnTo>
                    <a:pt x="14146" y="16339"/>
                  </a:lnTo>
                  <a:lnTo>
                    <a:pt x="14225" y="17112"/>
                  </a:lnTo>
                  <a:lnTo>
                    <a:pt x="14300" y="17933"/>
                  </a:lnTo>
                  <a:lnTo>
                    <a:pt x="14366" y="18788"/>
                  </a:lnTo>
                  <a:lnTo>
                    <a:pt x="14427" y="19691"/>
                  </a:lnTo>
                  <a:lnTo>
                    <a:pt x="14533" y="21273"/>
                  </a:lnTo>
                  <a:lnTo>
                    <a:pt x="14630" y="22691"/>
                  </a:lnTo>
                  <a:lnTo>
                    <a:pt x="14722" y="23945"/>
                  </a:lnTo>
                  <a:lnTo>
                    <a:pt x="14810" y="25035"/>
                  </a:lnTo>
                  <a:lnTo>
                    <a:pt x="14889" y="25984"/>
                  </a:lnTo>
                  <a:lnTo>
                    <a:pt x="14964" y="26793"/>
                  </a:lnTo>
                  <a:lnTo>
                    <a:pt x="15034" y="27485"/>
                  </a:lnTo>
                  <a:lnTo>
                    <a:pt x="15096" y="28047"/>
                  </a:lnTo>
                  <a:lnTo>
                    <a:pt x="15153" y="28516"/>
                  </a:lnTo>
                  <a:lnTo>
                    <a:pt x="15201" y="28891"/>
                  </a:lnTo>
                  <a:lnTo>
                    <a:pt x="15241" y="29184"/>
                  </a:lnTo>
                  <a:lnTo>
                    <a:pt x="15281" y="29407"/>
                  </a:lnTo>
                  <a:lnTo>
                    <a:pt x="15307" y="29559"/>
                  </a:lnTo>
                  <a:lnTo>
                    <a:pt x="15333" y="29665"/>
                  </a:lnTo>
                  <a:lnTo>
                    <a:pt x="15346" y="29723"/>
                  </a:lnTo>
                  <a:lnTo>
                    <a:pt x="15360" y="29747"/>
                  </a:lnTo>
                  <a:lnTo>
                    <a:pt x="15276" y="26735"/>
                  </a:lnTo>
                  <a:lnTo>
                    <a:pt x="15197" y="23875"/>
                  </a:lnTo>
                  <a:lnTo>
                    <a:pt x="15131" y="21964"/>
                  </a:lnTo>
                  <a:lnTo>
                    <a:pt x="15065" y="20007"/>
                  </a:lnTo>
                  <a:lnTo>
                    <a:pt x="14995" y="18073"/>
                  </a:lnTo>
                  <a:lnTo>
                    <a:pt x="14920" y="16245"/>
                  </a:lnTo>
                  <a:lnTo>
                    <a:pt x="14872" y="15131"/>
                  </a:lnTo>
                  <a:lnTo>
                    <a:pt x="14819" y="14100"/>
                  </a:lnTo>
                  <a:lnTo>
                    <a:pt x="14788" y="13596"/>
                  </a:lnTo>
                  <a:lnTo>
                    <a:pt x="14753" y="13092"/>
                  </a:lnTo>
                  <a:lnTo>
                    <a:pt x="14722" y="12682"/>
                  </a:lnTo>
                  <a:lnTo>
                    <a:pt x="14678" y="12189"/>
                  </a:lnTo>
                  <a:lnTo>
                    <a:pt x="14630" y="11709"/>
                  </a:lnTo>
                  <a:lnTo>
                    <a:pt x="14577" y="11240"/>
                  </a:lnTo>
                  <a:lnTo>
                    <a:pt x="14520" y="10783"/>
                  </a:lnTo>
                  <a:lnTo>
                    <a:pt x="14463" y="10338"/>
                  </a:lnTo>
                  <a:lnTo>
                    <a:pt x="14401" y="9916"/>
                  </a:lnTo>
                  <a:lnTo>
                    <a:pt x="14335" y="9494"/>
                  </a:lnTo>
                  <a:lnTo>
                    <a:pt x="14265" y="9095"/>
                  </a:lnTo>
                  <a:lnTo>
                    <a:pt x="14190" y="8697"/>
                  </a:lnTo>
                  <a:lnTo>
                    <a:pt x="14115" y="8310"/>
                  </a:lnTo>
                  <a:lnTo>
                    <a:pt x="14036" y="7947"/>
                  </a:lnTo>
                  <a:lnTo>
                    <a:pt x="13957" y="7583"/>
                  </a:lnTo>
                  <a:lnTo>
                    <a:pt x="13869" y="7243"/>
                  </a:lnTo>
                  <a:lnTo>
                    <a:pt x="13786" y="6904"/>
                  </a:lnTo>
                  <a:lnTo>
                    <a:pt x="13693" y="6575"/>
                  </a:lnTo>
                  <a:lnTo>
                    <a:pt x="13601" y="6259"/>
                  </a:lnTo>
                  <a:lnTo>
                    <a:pt x="13509" y="5954"/>
                  </a:lnTo>
                  <a:lnTo>
                    <a:pt x="13412" y="5661"/>
                  </a:lnTo>
                  <a:lnTo>
                    <a:pt x="13315" y="5380"/>
                  </a:lnTo>
                  <a:lnTo>
                    <a:pt x="13214" y="5099"/>
                  </a:lnTo>
                  <a:lnTo>
                    <a:pt x="13113" y="4841"/>
                  </a:lnTo>
                  <a:lnTo>
                    <a:pt x="13012" y="4583"/>
                  </a:lnTo>
                  <a:lnTo>
                    <a:pt x="12906" y="4337"/>
                  </a:lnTo>
                  <a:lnTo>
                    <a:pt x="12801" y="4102"/>
                  </a:lnTo>
                  <a:lnTo>
                    <a:pt x="12695" y="3868"/>
                  </a:lnTo>
                  <a:lnTo>
                    <a:pt x="12590" y="3657"/>
                  </a:lnTo>
                  <a:lnTo>
                    <a:pt x="12480" y="3446"/>
                  </a:lnTo>
                  <a:lnTo>
                    <a:pt x="12370" y="3235"/>
                  </a:lnTo>
                  <a:lnTo>
                    <a:pt x="12260" y="3048"/>
                  </a:lnTo>
                  <a:lnTo>
                    <a:pt x="12150" y="2860"/>
                  </a:lnTo>
                  <a:lnTo>
                    <a:pt x="12040" y="2684"/>
                  </a:lnTo>
                  <a:lnTo>
                    <a:pt x="11930" y="2520"/>
                  </a:lnTo>
                  <a:lnTo>
                    <a:pt x="11785" y="2309"/>
                  </a:lnTo>
                  <a:lnTo>
                    <a:pt x="11640" y="2110"/>
                  </a:lnTo>
                  <a:lnTo>
                    <a:pt x="11499" y="1922"/>
                  </a:lnTo>
                  <a:lnTo>
                    <a:pt x="11354" y="1747"/>
                  </a:lnTo>
                  <a:lnTo>
                    <a:pt x="11213" y="1594"/>
                  </a:lnTo>
                  <a:lnTo>
                    <a:pt x="11073" y="1442"/>
                  </a:lnTo>
                  <a:lnTo>
                    <a:pt x="10936" y="1301"/>
                  </a:lnTo>
                  <a:lnTo>
                    <a:pt x="10800" y="1172"/>
                  </a:lnTo>
                  <a:lnTo>
                    <a:pt x="10664" y="1055"/>
                  </a:lnTo>
                  <a:lnTo>
                    <a:pt x="10532" y="938"/>
                  </a:lnTo>
                  <a:lnTo>
                    <a:pt x="10277" y="750"/>
                  </a:lnTo>
                  <a:lnTo>
                    <a:pt x="10035" y="586"/>
                  </a:lnTo>
                  <a:lnTo>
                    <a:pt x="9806" y="457"/>
                  </a:lnTo>
                  <a:lnTo>
                    <a:pt x="9600" y="352"/>
                  </a:lnTo>
                  <a:lnTo>
                    <a:pt x="9410" y="270"/>
                  </a:lnTo>
                  <a:lnTo>
                    <a:pt x="9243" y="211"/>
                  </a:lnTo>
                  <a:lnTo>
                    <a:pt x="9103" y="176"/>
                  </a:lnTo>
                  <a:lnTo>
                    <a:pt x="8905" y="129"/>
                  </a:lnTo>
                  <a:lnTo>
                    <a:pt x="8834" y="117"/>
                  </a:lnTo>
                  <a:lnTo>
                    <a:pt x="7590" y="71"/>
                  </a:lnTo>
                  <a:lnTo>
                    <a:pt x="7401" y="35"/>
                  </a:lnTo>
                  <a:lnTo>
                    <a:pt x="7212" y="12"/>
                  </a:lnTo>
                  <a:lnTo>
                    <a:pt x="7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g137aa9371db_1_638"/>
            <p:cNvSpPr/>
            <p:nvPr/>
          </p:nvSpPr>
          <p:spPr>
            <a:xfrm>
              <a:off x="3550275" y="-1080450"/>
              <a:ext cx="406100" cy="412000"/>
            </a:xfrm>
            <a:custGeom>
              <a:avLst/>
              <a:gdLst/>
              <a:ahLst/>
              <a:cxnLst/>
              <a:rect l="l" t="t" r="r" b="b"/>
              <a:pathLst>
                <a:path w="16244" h="16480" extrusionOk="0">
                  <a:moveTo>
                    <a:pt x="13095" y="200"/>
                  </a:moveTo>
                  <a:lnTo>
                    <a:pt x="12994" y="212"/>
                  </a:lnTo>
                  <a:lnTo>
                    <a:pt x="12897" y="224"/>
                  </a:lnTo>
                  <a:lnTo>
                    <a:pt x="12994" y="247"/>
                  </a:lnTo>
                  <a:lnTo>
                    <a:pt x="13196" y="247"/>
                  </a:lnTo>
                  <a:lnTo>
                    <a:pt x="13293" y="224"/>
                  </a:lnTo>
                  <a:lnTo>
                    <a:pt x="13196" y="212"/>
                  </a:lnTo>
                  <a:lnTo>
                    <a:pt x="13095" y="200"/>
                  </a:lnTo>
                  <a:close/>
                  <a:moveTo>
                    <a:pt x="13288" y="1"/>
                  </a:moveTo>
                  <a:lnTo>
                    <a:pt x="13389" y="95"/>
                  </a:lnTo>
                  <a:lnTo>
                    <a:pt x="13486" y="212"/>
                  </a:lnTo>
                  <a:lnTo>
                    <a:pt x="13583" y="329"/>
                  </a:lnTo>
                  <a:lnTo>
                    <a:pt x="13675" y="470"/>
                  </a:lnTo>
                  <a:lnTo>
                    <a:pt x="13816" y="517"/>
                  </a:lnTo>
                  <a:lnTo>
                    <a:pt x="13957" y="587"/>
                  </a:lnTo>
                  <a:lnTo>
                    <a:pt x="14097" y="669"/>
                  </a:lnTo>
                  <a:lnTo>
                    <a:pt x="14238" y="775"/>
                  </a:lnTo>
                  <a:lnTo>
                    <a:pt x="14370" y="903"/>
                  </a:lnTo>
                  <a:lnTo>
                    <a:pt x="14502" y="1056"/>
                  </a:lnTo>
                  <a:lnTo>
                    <a:pt x="14634" y="1220"/>
                  </a:lnTo>
                  <a:lnTo>
                    <a:pt x="14761" y="1407"/>
                  </a:lnTo>
                  <a:lnTo>
                    <a:pt x="14858" y="1560"/>
                  </a:lnTo>
                  <a:lnTo>
                    <a:pt x="14955" y="1724"/>
                  </a:lnTo>
                  <a:lnTo>
                    <a:pt x="15047" y="1900"/>
                  </a:lnTo>
                  <a:lnTo>
                    <a:pt x="15139" y="2087"/>
                  </a:lnTo>
                  <a:lnTo>
                    <a:pt x="15227" y="2275"/>
                  </a:lnTo>
                  <a:lnTo>
                    <a:pt x="15311" y="2486"/>
                  </a:lnTo>
                  <a:lnTo>
                    <a:pt x="15390" y="2697"/>
                  </a:lnTo>
                  <a:lnTo>
                    <a:pt x="15417" y="2773"/>
                  </a:lnTo>
                  <a:lnTo>
                    <a:pt x="15386" y="2673"/>
                  </a:lnTo>
                  <a:lnTo>
                    <a:pt x="15315" y="2462"/>
                  </a:lnTo>
                  <a:lnTo>
                    <a:pt x="15236" y="2251"/>
                  </a:lnTo>
                  <a:lnTo>
                    <a:pt x="15157" y="2052"/>
                  </a:lnTo>
                  <a:lnTo>
                    <a:pt x="15074" y="1865"/>
                  </a:lnTo>
                  <a:lnTo>
                    <a:pt x="14990" y="1677"/>
                  </a:lnTo>
                  <a:lnTo>
                    <a:pt x="14902" y="1501"/>
                  </a:lnTo>
                  <a:lnTo>
                    <a:pt x="14810" y="1337"/>
                  </a:lnTo>
                  <a:lnTo>
                    <a:pt x="14717" y="1185"/>
                  </a:lnTo>
                  <a:lnTo>
                    <a:pt x="14594" y="997"/>
                  </a:lnTo>
                  <a:lnTo>
                    <a:pt x="14471" y="821"/>
                  </a:lnTo>
                  <a:lnTo>
                    <a:pt x="14348" y="669"/>
                  </a:lnTo>
                  <a:lnTo>
                    <a:pt x="14216" y="528"/>
                  </a:lnTo>
                  <a:lnTo>
                    <a:pt x="14084" y="411"/>
                  </a:lnTo>
                  <a:lnTo>
                    <a:pt x="13952" y="306"/>
                  </a:lnTo>
                  <a:lnTo>
                    <a:pt x="13816" y="224"/>
                  </a:lnTo>
                  <a:lnTo>
                    <a:pt x="13680" y="165"/>
                  </a:lnTo>
                  <a:lnTo>
                    <a:pt x="13587" y="106"/>
                  </a:lnTo>
                  <a:lnTo>
                    <a:pt x="13513" y="71"/>
                  </a:lnTo>
                  <a:lnTo>
                    <a:pt x="13389" y="24"/>
                  </a:lnTo>
                  <a:lnTo>
                    <a:pt x="13315" y="13"/>
                  </a:lnTo>
                  <a:lnTo>
                    <a:pt x="13288" y="1"/>
                  </a:lnTo>
                  <a:close/>
                  <a:moveTo>
                    <a:pt x="3004" y="48"/>
                  </a:moveTo>
                  <a:lnTo>
                    <a:pt x="2885" y="60"/>
                  </a:lnTo>
                  <a:lnTo>
                    <a:pt x="2771" y="83"/>
                  </a:lnTo>
                  <a:lnTo>
                    <a:pt x="2656" y="106"/>
                  </a:lnTo>
                  <a:lnTo>
                    <a:pt x="2546" y="153"/>
                  </a:lnTo>
                  <a:lnTo>
                    <a:pt x="2432" y="200"/>
                  </a:lnTo>
                  <a:lnTo>
                    <a:pt x="2322" y="271"/>
                  </a:lnTo>
                  <a:lnTo>
                    <a:pt x="2212" y="341"/>
                  </a:lnTo>
                  <a:lnTo>
                    <a:pt x="2102" y="423"/>
                  </a:lnTo>
                  <a:lnTo>
                    <a:pt x="1997" y="528"/>
                  </a:lnTo>
                  <a:lnTo>
                    <a:pt x="1891" y="634"/>
                  </a:lnTo>
                  <a:lnTo>
                    <a:pt x="1790" y="751"/>
                  </a:lnTo>
                  <a:lnTo>
                    <a:pt x="1689" y="868"/>
                  </a:lnTo>
                  <a:lnTo>
                    <a:pt x="1588" y="1009"/>
                  </a:lnTo>
                  <a:lnTo>
                    <a:pt x="1491" y="1150"/>
                  </a:lnTo>
                  <a:lnTo>
                    <a:pt x="1394" y="1314"/>
                  </a:lnTo>
                  <a:lnTo>
                    <a:pt x="1302" y="1478"/>
                  </a:lnTo>
                  <a:lnTo>
                    <a:pt x="1210" y="1642"/>
                  </a:lnTo>
                  <a:lnTo>
                    <a:pt x="1122" y="1829"/>
                  </a:lnTo>
                  <a:lnTo>
                    <a:pt x="1038" y="2017"/>
                  </a:lnTo>
                  <a:lnTo>
                    <a:pt x="955" y="2216"/>
                  </a:lnTo>
                  <a:lnTo>
                    <a:pt x="871" y="2427"/>
                  </a:lnTo>
                  <a:lnTo>
                    <a:pt x="796" y="2650"/>
                  </a:lnTo>
                  <a:lnTo>
                    <a:pt x="717" y="2872"/>
                  </a:lnTo>
                  <a:lnTo>
                    <a:pt x="647" y="3107"/>
                  </a:lnTo>
                  <a:lnTo>
                    <a:pt x="577" y="3341"/>
                  </a:lnTo>
                  <a:lnTo>
                    <a:pt x="515" y="3587"/>
                  </a:lnTo>
                  <a:lnTo>
                    <a:pt x="449" y="3845"/>
                  </a:lnTo>
                  <a:lnTo>
                    <a:pt x="392" y="4103"/>
                  </a:lnTo>
                  <a:lnTo>
                    <a:pt x="335" y="4373"/>
                  </a:lnTo>
                  <a:lnTo>
                    <a:pt x="286" y="4654"/>
                  </a:lnTo>
                  <a:lnTo>
                    <a:pt x="238" y="4935"/>
                  </a:lnTo>
                  <a:lnTo>
                    <a:pt x="194" y="5240"/>
                  </a:lnTo>
                  <a:lnTo>
                    <a:pt x="154" y="5556"/>
                  </a:lnTo>
                  <a:lnTo>
                    <a:pt x="119" y="5861"/>
                  </a:lnTo>
                  <a:lnTo>
                    <a:pt x="88" y="6178"/>
                  </a:lnTo>
                  <a:lnTo>
                    <a:pt x="62" y="6494"/>
                  </a:lnTo>
                  <a:lnTo>
                    <a:pt x="40" y="6822"/>
                  </a:lnTo>
                  <a:lnTo>
                    <a:pt x="23" y="7139"/>
                  </a:lnTo>
                  <a:lnTo>
                    <a:pt x="14" y="7467"/>
                  </a:lnTo>
                  <a:lnTo>
                    <a:pt x="5" y="7783"/>
                  </a:lnTo>
                  <a:lnTo>
                    <a:pt x="1" y="8112"/>
                  </a:lnTo>
                  <a:lnTo>
                    <a:pt x="1" y="8440"/>
                  </a:lnTo>
                  <a:lnTo>
                    <a:pt x="5" y="8768"/>
                  </a:lnTo>
                  <a:lnTo>
                    <a:pt x="14" y="9084"/>
                  </a:lnTo>
                  <a:lnTo>
                    <a:pt x="27" y="9412"/>
                  </a:lnTo>
                  <a:lnTo>
                    <a:pt x="45" y="9741"/>
                  </a:lnTo>
                  <a:lnTo>
                    <a:pt x="67" y="10057"/>
                  </a:lnTo>
                  <a:lnTo>
                    <a:pt x="97" y="10409"/>
                  </a:lnTo>
                  <a:lnTo>
                    <a:pt x="132" y="10737"/>
                  </a:lnTo>
                  <a:lnTo>
                    <a:pt x="172" y="11077"/>
                  </a:lnTo>
                  <a:lnTo>
                    <a:pt x="220" y="11405"/>
                  </a:lnTo>
                  <a:lnTo>
                    <a:pt x="269" y="11721"/>
                  </a:lnTo>
                  <a:lnTo>
                    <a:pt x="326" y="12026"/>
                  </a:lnTo>
                  <a:lnTo>
                    <a:pt x="383" y="12331"/>
                  </a:lnTo>
                  <a:lnTo>
                    <a:pt x="449" y="12624"/>
                  </a:lnTo>
                  <a:lnTo>
                    <a:pt x="519" y="12905"/>
                  </a:lnTo>
                  <a:lnTo>
                    <a:pt x="590" y="13186"/>
                  </a:lnTo>
                  <a:lnTo>
                    <a:pt x="669" y="13456"/>
                  </a:lnTo>
                  <a:lnTo>
                    <a:pt x="748" y="13714"/>
                  </a:lnTo>
                  <a:lnTo>
                    <a:pt x="836" y="13960"/>
                  </a:lnTo>
                  <a:lnTo>
                    <a:pt x="924" y="14194"/>
                  </a:lnTo>
                  <a:lnTo>
                    <a:pt x="1016" y="14429"/>
                  </a:lnTo>
                  <a:lnTo>
                    <a:pt x="1109" y="14652"/>
                  </a:lnTo>
                  <a:lnTo>
                    <a:pt x="1210" y="14851"/>
                  </a:lnTo>
                  <a:lnTo>
                    <a:pt x="1311" y="15050"/>
                  </a:lnTo>
                  <a:lnTo>
                    <a:pt x="1416" y="15238"/>
                  </a:lnTo>
                  <a:lnTo>
                    <a:pt x="1526" y="15402"/>
                  </a:lnTo>
                  <a:lnTo>
                    <a:pt x="1636" y="15566"/>
                  </a:lnTo>
                  <a:lnTo>
                    <a:pt x="1751" y="15718"/>
                  </a:lnTo>
                  <a:lnTo>
                    <a:pt x="1865" y="15847"/>
                  </a:lnTo>
                  <a:lnTo>
                    <a:pt x="1984" y="15976"/>
                  </a:lnTo>
                  <a:lnTo>
                    <a:pt x="2107" y="16081"/>
                  </a:lnTo>
                  <a:lnTo>
                    <a:pt x="2230" y="16187"/>
                  </a:lnTo>
                  <a:lnTo>
                    <a:pt x="2353" y="16269"/>
                  </a:lnTo>
                  <a:lnTo>
                    <a:pt x="2480" y="16339"/>
                  </a:lnTo>
                  <a:lnTo>
                    <a:pt x="2608" y="16386"/>
                  </a:lnTo>
                  <a:lnTo>
                    <a:pt x="2740" y="16433"/>
                  </a:lnTo>
                  <a:lnTo>
                    <a:pt x="2872" y="16456"/>
                  </a:lnTo>
                  <a:lnTo>
                    <a:pt x="12268" y="16456"/>
                  </a:lnTo>
                  <a:lnTo>
                    <a:pt x="12470" y="16480"/>
                  </a:lnTo>
                  <a:lnTo>
                    <a:pt x="12875" y="16480"/>
                  </a:lnTo>
                  <a:lnTo>
                    <a:pt x="13077" y="16468"/>
                  </a:lnTo>
                  <a:lnTo>
                    <a:pt x="13280" y="16433"/>
                  </a:lnTo>
                  <a:lnTo>
                    <a:pt x="13482" y="16398"/>
                  </a:lnTo>
                  <a:lnTo>
                    <a:pt x="13684" y="16339"/>
                  </a:lnTo>
                  <a:lnTo>
                    <a:pt x="13886" y="16281"/>
                  </a:lnTo>
                  <a:lnTo>
                    <a:pt x="13979" y="16222"/>
                  </a:lnTo>
                  <a:lnTo>
                    <a:pt x="14067" y="16163"/>
                  </a:lnTo>
                  <a:lnTo>
                    <a:pt x="14159" y="16093"/>
                  </a:lnTo>
                  <a:lnTo>
                    <a:pt x="14247" y="16011"/>
                  </a:lnTo>
                  <a:lnTo>
                    <a:pt x="14335" y="15917"/>
                  </a:lnTo>
                  <a:lnTo>
                    <a:pt x="14418" y="15824"/>
                  </a:lnTo>
                  <a:lnTo>
                    <a:pt x="14506" y="15730"/>
                  </a:lnTo>
                  <a:lnTo>
                    <a:pt x="14590" y="15624"/>
                  </a:lnTo>
                  <a:lnTo>
                    <a:pt x="14669" y="15507"/>
                  </a:lnTo>
                  <a:lnTo>
                    <a:pt x="14753" y="15390"/>
                  </a:lnTo>
                  <a:lnTo>
                    <a:pt x="14832" y="15261"/>
                  </a:lnTo>
                  <a:lnTo>
                    <a:pt x="14906" y="15132"/>
                  </a:lnTo>
                  <a:lnTo>
                    <a:pt x="14986" y="14991"/>
                  </a:lnTo>
                  <a:lnTo>
                    <a:pt x="15056" y="14851"/>
                  </a:lnTo>
                  <a:lnTo>
                    <a:pt x="15131" y="14698"/>
                  </a:lnTo>
                  <a:lnTo>
                    <a:pt x="15201" y="14534"/>
                  </a:lnTo>
                  <a:lnTo>
                    <a:pt x="15271" y="14382"/>
                  </a:lnTo>
                  <a:lnTo>
                    <a:pt x="15337" y="14206"/>
                  </a:lnTo>
                  <a:lnTo>
                    <a:pt x="15403" y="14030"/>
                  </a:lnTo>
                  <a:lnTo>
                    <a:pt x="15465" y="13855"/>
                  </a:lnTo>
                  <a:lnTo>
                    <a:pt x="15526" y="13679"/>
                  </a:lnTo>
                  <a:lnTo>
                    <a:pt x="15584" y="13479"/>
                  </a:lnTo>
                  <a:lnTo>
                    <a:pt x="15641" y="13292"/>
                  </a:lnTo>
                  <a:lnTo>
                    <a:pt x="15694" y="13093"/>
                  </a:lnTo>
                  <a:lnTo>
                    <a:pt x="15746" y="12893"/>
                  </a:lnTo>
                  <a:lnTo>
                    <a:pt x="15799" y="12682"/>
                  </a:lnTo>
                  <a:lnTo>
                    <a:pt x="15847" y="12472"/>
                  </a:lnTo>
                  <a:lnTo>
                    <a:pt x="15891" y="12249"/>
                  </a:lnTo>
                  <a:lnTo>
                    <a:pt x="15935" y="12026"/>
                  </a:lnTo>
                  <a:lnTo>
                    <a:pt x="15975" y="11803"/>
                  </a:lnTo>
                  <a:lnTo>
                    <a:pt x="16010" y="11569"/>
                  </a:lnTo>
                  <a:lnTo>
                    <a:pt x="16050" y="11335"/>
                  </a:lnTo>
                  <a:lnTo>
                    <a:pt x="16098" y="10948"/>
                  </a:lnTo>
                  <a:lnTo>
                    <a:pt x="16142" y="10549"/>
                  </a:lnTo>
                  <a:lnTo>
                    <a:pt x="16177" y="10151"/>
                  </a:lnTo>
                  <a:lnTo>
                    <a:pt x="16204" y="9741"/>
                  </a:lnTo>
                  <a:lnTo>
                    <a:pt x="16226" y="9342"/>
                  </a:lnTo>
                  <a:lnTo>
                    <a:pt x="16239" y="8932"/>
                  </a:lnTo>
                  <a:lnTo>
                    <a:pt x="16243" y="8522"/>
                  </a:lnTo>
                  <a:lnTo>
                    <a:pt x="16243" y="8123"/>
                  </a:lnTo>
                  <a:lnTo>
                    <a:pt x="16234" y="7713"/>
                  </a:lnTo>
                  <a:lnTo>
                    <a:pt x="16217" y="7303"/>
                  </a:lnTo>
                  <a:lnTo>
                    <a:pt x="16195" y="6904"/>
                  </a:lnTo>
                  <a:lnTo>
                    <a:pt x="16164" y="6494"/>
                  </a:lnTo>
                  <a:lnTo>
                    <a:pt x="16129" y="6107"/>
                  </a:lnTo>
                  <a:lnTo>
                    <a:pt x="16080" y="5709"/>
                  </a:lnTo>
                  <a:lnTo>
                    <a:pt x="16028" y="5322"/>
                  </a:lnTo>
                  <a:lnTo>
                    <a:pt x="15971" y="4935"/>
                  </a:lnTo>
                  <a:lnTo>
                    <a:pt x="15922" y="4666"/>
                  </a:lnTo>
                  <a:lnTo>
                    <a:pt x="15869" y="4384"/>
                  </a:lnTo>
                  <a:lnTo>
                    <a:pt x="15812" y="4127"/>
                  </a:lnTo>
                  <a:lnTo>
                    <a:pt x="15751" y="3869"/>
                  </a:lnTo>
                  <a:lnTo>
                    <a:pt x="15685" y="3623"/>
                  </a:lnTo>
                  <a:lnTo>
                    <a:pt x="15614" y="3376"/>
                  </a:lnTo>
                  <a:lnTo>
                    <a:pt x="15544" y="3142"/>
                  </a:lnTo>
                  <a:lnTo>
                    <a:pt x="15469" y="2919"/>
                  </a:lnTo>
                  <a:lnTo>
                    <a:pt x="15417" y="2773"/>
                  </a:lnTo>
                  <a:lnTo>
                    <a:pt x="15456" y="2896"/>
                  </a:lnTo>
                  <a:lnTo>
                    <a:pt x="15526" y="3130"/>
                  </a:lnTo>
                  <a:lnTo>
                    <a:pt x="15588" y="3365"/>
                  </a:lnTo>
                  <a:lnTo>
                    <a:pt x="15650" y="3611"/>
                  </a:lnTo>
                  <a:lnTo>
                    <a:pt x="15707" y="3857"/>
                  </a:lnTo>
                  <a:lnTo>
                    <a:pt x="15759" y="4115"/>
                  </a:lnTo>
                  <a:lnTo>
                    <a:pt x="15808" y="4373"/>
                  </a:lnTo>
                  <a:lnTo>
                    <a:pt x="15856" y="4642"/>
                  </a:lnTo>
                  <a:lnTo>
                    <a:pt x="15905" y="4982"/>
                  </a:lnTo>
                  <a:lnTo>
                    <a:pt x="15949" y="5322"/>
                  </a:lnTo>
                  <a:lnTo>
                    <a:pt x="15988" y="5674"/>
                  </a:lnTo>
                  <a:lnTo>
                    <a:pt x="16019" y="6025"/>
                  </a:lnTo>
                  <a:lnTo>
                    <a:pt x="16045" y="6377"/>
                  </a:lnTo>
                  <a:lnTo>
                    <a:pt x="16063" y="6740"/>
                  </a:lnTo>
                  <a:lnTo>
                    <a:pt x="16076" y="7092"/>
                  </a:lnTo>
                  <a:lnTo>
                    <a:pt x="16080" y="7455"/>
                  </a:lnTo>
                  <a:lnTo>
                    <a:pt x="16085" y="7865"/>
                  </a:lnTo>
                  <a:lnTo>
                    <a:pt x="16080" y="8276"/>
                  </a:lnTo>
                  <a:lnTo>
                    <a:pt x="16067" y="8674"/>
                  </a:lnTo>
                  <a:lnTo>
                    <a:pt x="16050" y="9084"/>
                  </a:lnTo>
                  <a:lnTo>
                    <a:pt x="16019" y="9483"/>
                  </a:lnTo>
                  <a:lnTo>
                    <a:pt x="15984" y="9870"/>
                  </a:lnTo>
                  <a:lnTo>
                    <a:pt x="15940" y="10268"/>
                  </a:lnTo>
                  <a:lnTo>
                    <a:pt x="15887" y="10643"/>
                  </a:lnTo>
                  <a:lnTo>
                    <a:pt x="15856" y="10866"/>
                  </a:lnTo>
                  <a:lnTo>
                    <a:pt x="15821" y="11077"/>
                  </a:lnTo>
                  <a:lnTo>
                    <a:pt x="15781" y="11288"/>
                  </a:lnTo>
                  <a:lnTo>
                    <a:pt x="15742" y="11499"/>
                  </a:lnTo>
                  <a:lnTo>
                    <a:pt x="15698" y="11698"/>
                  </a:lnTo>
                  <a:lnTo>
                    <a:pt x="15654" y="11897"/>
                  </a:lnTo>
                  <a:lnTo>
                    <a:pt x="15606" y="12096"/>
                  </a:lnTo>
                  <a:lnTo>
                    <a:pt x="15557" y="12284"/>
                  </a:lnTo>
                  <a:lnTo>
                    <a:pt x="15504" y="12472"/>
                  </a:lnTo>
                  <a:lnTo>
                    <a:pt x="15452" y="12647"/>
                  </a:lnTo>
                  <a:lnTo>
                    <a:pt x="15395" y="12823"/>
                  </a:lnTo>
                  <a:lnTo>
                    <a:pt x="15337" y="12999"/>
                  </a:lnTo>
                  <a:lnTo>
                    <a:pt x="15280" y="13163"/>
                  </a:lnTo>
                  <a:lnTo>
                    <a:pt x="15219" y="13327"/>
                  </a:lnTo>
                  <a:lnTo>
                    <a:pt x="15153" y="13479"/>
                  </a:lnTo>
                  <a:lnTo>
                    <a:pt x="15091" y="13632"/>
                  </a:lnTo>
                  <a:lnTo>
                    <a:pt x="15021" y="13772"/>
                  </a:lnTo>
                  <a:lnTo>
                    <a:pt x="14955" y="13913"/>
                  </a:lnTo>
                  <a:lnTo>
                    <a:pt x="14884" y="14054"/>
                  </a:lnTo>
                  <a:lnTo>
                    <a:pt x="14814" y="14183"/>
                  </a:lnTo>
                  <a:lnTo>
                    <a:pt x="14739" y="14300"/>
                  </a:lnTo>
                  <a:lnTo>
                    <a:pt x="14665" y="14417"/>
                  </a:lnTo>
                  <a:lnTo>
                    <a:pt x="14590" y="14523"/>
                  </a:lnTo>
                  <a:lnTo>
                    <a:pt x="14511" y="14628"/>
                  </a:lnTo>
                  <a:lnTo>
                    <a:pt x="14436" y="14734"/>
                  </a:lnTo>
                  <a:lnTo>
                    <a:pt x="14352" y="14816"/>
                  </a:lnTo>
                  <a:lnTo>
                    <a:pt x="14273" y="14909"/>
                  </a:lnTo>
                  <a:lnTo>
                    <a:pt x="14190" y="14980"/>
                  </a:lnTo>
                  <a:lnTo>
                    <a:pt x="14106" y="15062"/>
                  </a:lnTo>
                  <a:lnTo>
                    <a:pt x="14023" y="15120"/>
                  </a:lnTo>
                  <a:lnTo>
                    <a:pt x="13939" y="15179"/>
                  </a:lnTo>
                  <a:lnTo>
                    <a:pt x="13851" y="15238"/>
                  </a:lnTo>
                  <a:lnTo>
                    <a:pt x="13658" y="15284"/>
                  </a:lnTo>
                  <a:lnTo>
                    <a:pt x="13460" y="15331"/>
                  </a:lnTo>
                  <a:lnTo>
                    <a:pt x="13262" y="15355"/>
                  </a:lnTo>
                  <a:lnTo>
                    <a:pt x="13064" y="15378"/>
                  </a:lnTo>
                  <a:lnTo>
                    <a:pt x="12866" y="15390"/>
                  </a:lnTo>
                  <a:lnTo>
                    <a:pt x="12673" y="15402"/>
                  </a:lnTo>
                  <a:lnTo>
                    <a:pt x="12475" y="15390"/>
                  </a:lnTo>
                  <a:lnTo>
                    <a:pt x="12277" y="15378"/>
                  </a:lnTo>
                  <a:lnTo>
                    <a:pt x="3013" y="15378"/>
                  </a:lnTo>
                  <a:lnTo>
                    <a:pt x="2894" y="15366"/>
                  </a:lnTo>
                  <a:lnTo>
                    <a:pt x="2771" y="15343"/>
                  </a:lnTo>
                  <a:lnTo>
                    <a:pt x="2652" y="15308"/>
                  </a:lnTo>
                  <a:lnTo>
                    <a:pt x="2533" y="15261"/>
                  </a:lnTo>
                  <a:lnTo>
                    <a:pt x="2419" y="15202"/>
                  </a:lnTo>
                  <a:lnTo>
                    <a:pt x="2305" y="15132"/>
                  </a:lnTo>
                  <a:lnTo>
                    <a:pt x="2190" y="15038"/>
                  </a:lnTo>
                  <a:lnTo>
                    <a:pt x="2080" y="14945"/>
                  </a:lnTo>
                  <a:lnTo>
                    <a:pt x="1975" y="14827"/>
                  </a:lnTo>
                  <a:lnTo>
                    <a:pt x="1865" y="14710"/>
                  </a:lnTo>
                  <a:lnTo>
                    <a:pt x="1764" y="14569"/>
                  </a:lnTo>
                  <a:lnTo>
                    <a:pt x="1658" y="14429"/>
                  </a:lnTo>
                  <a:lnTo>
                    <a:pt x="1561" y="14276"/>
                  </a:lnTo>
                  <a:lnTo>
                    <a:pt x="1465" y="14101"/>
                  </a:lnTo>
                  <a:lnTo>
                    <a:pt x="1372" y="13925"/>
                  </a:lnTo>
                  <a:lnTo>
                    <a:pt x="1280" y="13737"/>
                  </a:lnTo>
                  <a:lnTo>
                    <a:pt x="1192" y="13538"/>
                  </a:lnTo>
                  <a:lnTo>
                    <a:pt x="1109" y="13339"/>
                  </a:lnTo>
                  <a:lnTo>
                    <a:pt x="1025" y="13116"/>
                  </a:lnTo>
                  <a:lnTo>
                    <a:pt x="946" y="12893"/>
                  </a:lnTo>
                  <a:lnTo>
                    <a:pt x="871" y="12659"/>
                  </a:lnTo>
                  <a:lnTo>
                    <a:pt x="801" y="12413"/>
                  </a:lnTo>
                  <a:lnTo>
                    <a:pt x="735" y="12155"/>
                  </a:lnTo>
                  <a:lnTo>
                    <a:pt x="669" y="11897"/>
                  </a:lnTo>
                  <a:lnTo>
                    <a:pt x="612" y="11628"/>
                  </a:lnTo>
                  <a:lnTo>
                    <a:pt x="555" y="11358"/>
                  </a:lnTo>
                  <a:lnTo>
                    <a:pt x="506" y="11077"/>
                  </a:lnTo>
                  <a:lnTo>
                    <a:pt x="458" y="10784"/>
                  </a:lnTo>
                  <a:lnTo>
                    <a:pt x="418" y="10491"/>
                  </a:lnTo>
                  <a:lnTo>
                    <a:pt x="379" y="10186"/>
                  </a:lnTo>
                  <a:lnTo>
                    <a:pt x="348" y="9870"/>
                  </a:lnTo>
                  <a:lnTo>
                    <a:pt x="317" y="9565"/>
                  </a:lnTo>
                  <a:lnTo>
                    <a:pt x="300" y="9260"/>
                  </a:lnTo>
                  <a:lnTo>
                    <a:pt x="282" y="8967"/>
                  </a:lnTo>
                  <a:lnTo>
                    <a:pt x="269" y="8674"/>
                  </a:lnTo>
                  <a:lnTo>
                    <a:pt x="260" y="8369"/>
                  </a:lnTo>
                  <a:lnTo>
                    <a:pt x="256" y="8076"/>
                  </a:lnTo>
                  <a:lnTo>
                    <a:pt x="256" y="7783"/>
                  </a:lnTo>
                  <a:lnTo>
                    <a:pt x="260" y="7479"/>
                  </a:lnTo>
                  <a:lnTo>
                    <a:pt x="269" y="7186"/>
                  </a:lnTo>
                  <a:lnTo>
                    <a:pt x="278" y="6893"/>
                  </a:lnTo>
                  <a:lnTo>
                    <a:pt x="295" y="6600"/>
                  </a:lnTo>
                  <a:lnTo>
                    <a:pt x="313" y="6307"/>
                  </a:lnTo>
                  <a:lnTo>
                    <a:pt x="335" y="6014"/>
                  </a:lnTo>
                  <a:lnTo>
                    <a:pt x="366" y="5721"/>
                  </a:lnTo>
                  <a:lnTo>
                    <a:pt x="396" y="5439"/>
                  </a:lnTo>
                  <a:lnTo>
                    <a:pt x="427" y="5158"/>
                  </a:lnTo>
                  <a:lnTo>
                    <a:pt x="467" y="4877"/>
                  </a:lnTo>
                  <a:lnTo>
                    <a:pt x="511" y="4607"/>
                  </a:lnTo>
                  <a:lnTo>
                    <a:pt x="559" y="4361"/>
                  </a:lnTo>
                  <a:lnTo>
                    <a:pt x="612" y="4103"/>
                  </a:lnTo>
                  <a:lnTo>
                    <a:pt x="664" y="3869"/>
                  </a:lnTo>
                  <a:lnTo>
                    <a:pt x="722" y="3634"/>
                  </a:lnTo>
                  <a:lnTo>
                    <a:pt x="783" y="3400"/>
                  </a:lnTo>
                  <a:lnTo>
                    <a:pt x="845" y="3177"/>
                  </a:lnTo>
                  <a:lnTo>
                    <a:pt x="911" y="2966"/>
                  </a:lnTo>
                  <a:lnTo>
                    <a:pt x="981" y="2755"/>
                  </a:lnTo>
                  <a:lnTo>
                    <a:pt x="1051" y="2556"/>
                  </a:lnTo>
                  <a:lnTo>
                    <a:pt x="1126" y="2357"/>
                  </a:lnTo>
                  <a:lnTo>
                    <a:pt x="1201" y="2181"/>
                  </a:lnTo>
                  <a:lnTo>
                    <a:pt x="1280" y="2005"/>
                  </a:lnTo>
                  <a:lnTo>
                    <a:pt x="1364" y="1829"/>
                  </a:lnTo>
                  <a:lnTo>
                    <a:pt x="1447" y="1665"/>
                  </a:lnTo>
                  <a:lnTo>
                    <a:pt x="1531" y="1513"/>
                  </a:lnTo>
                  <a:lnTo>
                    <a:pt x="1619" y="1372"/>
                  </a:lnTo>
                  <a:lnTo>
                    <a:pt x="1711" y="1243"/>
                  </a:lnTo>
                  <a:lnTo>
                    <a:pt x="1799" y="1114"/>
                  </a:lnTo>
                  <a:lnTo>
                    <a:pt x="1896" y="997"/>
                  </a:lnTo>
                  <a:lnTo>
                    <a:pt x="1988" y="880"/>
                  </a:lnTo>
                  <a:lnTo>
                    <a:pt x="2085" y="786"/>
                  </a:lnTo>
                  <a:lnTo>
                    <a:pt x="2186" y="692"/>
                  </a:lnTo>
                  <a:lnTo>
                    <a:pt x="2283" y="610"/>
                  </a:lnTo>
                  <a:lnTo>
                    <a:pt x="2384" y="540"/>
                  </a:lnTo>
                  <a:lnTo>
                    <a:pt x="2485" y="481"/>
                  </a:lnTo>
                  <a:lnTo>
                    <a:pt x="2590" y="435"/>
                  </a:lnTo>
                  <a:lnTo>
                    <a:pt x="2696" y="399"/>
                  </a:lnTo>
                  <a:lnTo>
                    <a:pt x="2797" y="364"/>
                  </a:lnTo>
                  <a:lnTo>
                    <a:pt x="2907" y="341"/>
                  </a:lnTo>
                  <a:lnTo>
                    <a:pt x="7603" y="341"/>
                  </a:lnTo>
                  <a:lnTo>
                    <a:pt x="11767" y="224"/>
                  </a:lnTo>
                  <a:lnTo>
                    <a:pt x="12897" y="224"/>
                  </a:lnTo>
                  <a:lnTo>
                    <a:pt x="11767" y="165"/>
                  </a:lnTo>
                  <a:lnTo>
                    <a:pt x="7603" y="60"/>
                  </a:lnTo>
                  <a:lnTo>
                    <a:pt x="3118" y="60"/>
                  </a:lnTo>
                  <a:lnTo>
                    <a:pt x="3004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g137aa9371db_1_638"/>
            <p:cNvSpPr/>
            <p:nvPr/>
          </p:nvSpPr>
          <p:spPr>
            <a:xfrm>
              <a:off x="3752000" y="-688675"/>
              <a:ext cx="7050" cy="674525"/>
            </a:xfrm>
            <a:custGeom>
              <a:avLst/>
              <a:gdLst/>
              <a:ahLst/>
              <a:cxnLst/>
              <a:rect l="l" t="t" r="r" b="b"/>
              <a:pathLst>
                <a:path w="282" h="26981" extrusionOk="0">
                  <a:moveTo>
                    <a:pt x="202" y="0"/>
                  </a:moveTo>
                  <a:lnTo>
                    <a:pt x="172" y="481"/>
                  </a:lnTo>
                  <a:lnTo>
                    <a:pt x="150" y="973"/>
                  </a:lnTo>
                  <a:lnTo>
                    <a:pt x="132" y="1465"/>
                  </a:lnTo>
                  <a:lnTo>
                    <a:pt x="114" y="1958"/>
                  </a:lnTo>
                  <a:lnTo>
                    <a:pt x="101" y="2461"/>
                  </a:lnTo>
                  <a:lnTo>
                    <a:pt x="97" y="2954"/>
                  </a:lnTo>
                  <a:lnTo>
                    <a:pt x="92" y="3446"/>
                  </a:lnTo>
                  <a:lnTo>
                    <a:pt x="88" y="3938"/>
                  </a:lnTo>
                  <a:lnTo>
                    <a:pt x="66" y="5942"/>
                  </a:lnTo>
                  <a:lnTo>
                    <a:pt x="44" y="8228"/>
                  </a:lnTo>
                  <a:lnTo>
                    <a:pt x="26" y="10760"/>
                  </a:lnTo>
                  <a:lnTo>
                    <a:pt x="9" y="13479"/>
                  </a:lnTo>
                  <a:lnTo>
                    <a:pt x="4" y="14862"/>
                  </a:lnTo>
                  <a:lnTo>
                    <a:pt x="0" y="16198"/>
                  </a:lnTo>
                  <a:lnTo>
                    <a:pt x="0" y="18729"/>
                  </a:lnTo>
                  <a:lnTo>
                    <a:pt x="4" y="21027"/>
                  </a:lnTo>
                  <a:lnTo>
                    <a:pt x="9" y="23019"/>
                  </a:lnTo>
                  <a:lnTo>
                    <a:pt x="4" y="23523"/>
                  </a:lnTo>
                  <a:lnTo>
                    <a:pt x="4" y="24015"/>
                  </a:lnTo>
                  <a:lnTo>
                    <a:pt x="9" y="24508"/>
                  </a:lnTo>
                  <a:lnTo>
                    <a:pt x="13" y="25000"/>
                  </a:lnTo>
                  <a:lnTo>
                    <a:pt x="26" y="25504"/>
                  </a:lnTo>
                  <a:lnTo>
                    <a:pt x="40" y="25996"/>
                  </a:lnTo>
                  <a:lnTo>
                    <a:pt x="57" y="26488"/>
                  </a:lnTo>
                  <a:lnTo>
                    <a:pt x="79" y="26981"/>
                  </a:lnTo>
                  <a:lnTo>
                    <a:pt x="106" y="26488"/>
                  </a:lnTo>
                  <a:lnTo>
                    <a:pt x="132" y="25996"/>
                  </a:lnTo>
                  <a:lnTo>
                    <a:pt x="150" y="25504"/>
                  </a:lnTo>
                  <a:lnTo>
                    <a:pt x="163" y="25012"/>
                  </a:lnTo>
                  <a:lnTo>
                    <a:pt x="176" y="24519"/>
                  </a:lnTo>
                  <a:lnTo>
                    <a:pt x="185" y="24027"/>
                  </a:lnTo>
                  <a:lnTo>
                    <a:pt x="185" y="23535"/>
                  </a:lnTo>
                  <a:lnTo>
                    <a:pt x="185" y="23031"/>
                  </a:lnTo>
                  <a:lnTo>
                    <a:pt x="211" y="21038"/>
                  </a:lnTo>
                  <a:lnTo>
                    <a:pt x="233" y="18753"/>
                  </a:lnTo>
                  <a:lnTo>
                    <a:pt x="255" y="16210"/>
                  </a:lnTo>
                  <a:lnTo>
                    <a:pt x="268" y="13490"/>
                  </a:lnTo>
                  <a:lnTo>
                    <a:pt x="277" y="10771"/>
                  </a:lnTo>
                  <a:lnTo>
                    <a:pt x="281" y="8240"/>
                  </a:lnTo>
                  <a:lnTo>
                    <a:pt x="281" y="5942"/>
                  </a:lnTo>
                  <a:lnTo>
                    <a:pt x="277" y="4899"/>
                  </a:lnTo>
                  <a:lnTo>
                    <a:pt x="268" y="3938"/>
                  </a:lnTo>
                  <a:lnTo>
                    <a:pt x="273" y="3446"/>
                  </a:lnTo>
                  <a:lnTo>
                    <a:pt x="273" y="2954"/>
                  </a:lnTo>
                  <a:lnTo>
                    <a:pt x="273" y="2461"/>
                  </a:lnTo>
                  <a:lnTo>
                    <a:pt x="264" y="1969"/>
                  </a:lnTo>
                  <a:lnTo>
                    <a:pt x="255" y="1477"/>
                  </a:lnTo>
                  <a:lnTo>
                    <a:pt x="242" y="985"/>
                  </a:lnTo>
                  <a:lnTo>
                    <a:pt x="224" y="492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g137aa9371db_1_638"/>
            <p:cNvSpPr/>
            <p:nvPr/>
          </p:nvSpPr>
          <p:spPr>
            <a:xfrm>
              <a:off x="3756375" y="-1868925"/>
              <a:ext cx="6300" cy="776500"/>
            </a:xfrm>
            <a:custGeom>
              <a:avLst/>
              <a:gdLst/>
              <a:ahLst/>
              <a:cxnLst/>
              <a:rect l="l" t="t" r="r" b="b"/>
              <a:pathLst>
                <a:path w="252" h="31060" extrusionOk="0">
                  <a:moveTo>
                    <a:pt x="128" y="0"/>
                  </a:moveTo>
                  <a:lnTo>
                    <a:pt x="120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03"/>
                  </a:lnTo>
                  <a:lnTo>
                    <a:pt x="80" y="1219"/>
                  </a:lnTo>
                  <a:lnTo>
                    <a:pt x="58" y="2661"/>
                  </a:lnTo>
                  <a:lnTo>
                    <a:pt x="41" y="4548"/>
                  </a:lnTo>
                  <a:lnTo>
                    <a:pt x="23" y="6857"/>
                  </a:lnTo>
                  <a:lnTo>
                    <a:pt x="10" y="9494"/>
                  </a:lnTo>
                  <a:lnTo>
                    <a:pt x="5" y="12412"/>
                  </a:lnTo>
                  <a:lnTo>
                    <a:pt x="1" y="15542"/>
                  </a:lnTo>
                  <a:lnTo>
                    <a:pt x="5" y="18671"/>
                  </a:lnTo>
                  <a:lnTo>
                    <a:pt x="10" y="21578"/>
                  </a:lnTo>
                  <a:lnTo>
                    <a:pt x="23" y="24215"/>
                  </a:lnTo>
                  <a:lnTo>
                    <a:pt x="41" y="26512"/>
                  </a:lnTo>
                  <a:lnTo>
                    <a:pt x="58" y="28411"/>
                  </a:lnTo>
                  <a:lnTo>
                    <a:pt x="80" y="29840"/>
                  </a:lnTo>
                  <a:lnTo>
                    <a:pt x="89" y="30356"/>
                  </a:lnTo>
                  <a:lnTo>
                    <a:pt x="102" y="30743"/>
                  </a:lnTo>
                  <a:lnTo>
                    <a:pt x="115" y="30977"/>
                  </a:lnTo>
                  <a:lnTo>
                    <a:pt x="120" y="31036"/>
                  </a:lnTo>
                  <a:lnTo>
                    <a:pt x="128" y="31059"/>
                  </a:lnTo>
                  <a:lnTo>
                    <a:pt x="133" y="31036"/>
                  </a:lnTo>
                  <a:lnTo>
                    <a:pt x="137" y="30977"/>
                  </a:lnTo>
                  <a:lnTo>
                    <a:pt x="150" y="30743"/>
                  </a:lnTo>
                  <a:lnTo>
                    <a:pt x="164" y="30356"/>
                  </a:lnTo>
                  <a:lnTo>
                    <a:pt x="172" y="29840"/>
                  </a:lnTo>
                  <a:lnTo>
                    <a:pt x="194" y="28411"/>
                  </a:lnTo>
                  <a:lnTo>
                    <a:pt x="212" y="26512"/>
                  </a:lnTo>
                  <a:lnTo>
                    <a:pt x="230" y="24215"/>
                  </a:lnTo>
                  <a:lnTo>
                    <a:pt x="243" y="21578"/>
                  </a:lnTo>
                  <a:lnTo>
                    <a:pt x="247" y="18671"/>
                  </a:lnTo>
                  <a:lnTo>
                    <a:pt x="252" y="15542"/>
                  </a:lnTo>
                  <a:lnTo>
                    <a:pt x="247" y="12412"/>
                  </a:lnTo>
                  <a:lnTo>
                    <a:pt x="243" y="9494"/>
                  </a:lnTo>
                  <a:lnTo>
                    <a:pt x="230" y="6857"/>
                  </a:lnTo>
                  <a:lnTo>
                    <a:pt x="216" y="4548"/>
                  </a:lnTo>
                  <a:lnTo>
                    <a:pt x="199" y="2661"/>
                  </a:lnTo>
                  <a:lnTo>
                    <a:pt x="177" y="1219"/>
                  </a:lnTo>
                  <a:lnTo>
                    <a:pt x="164" y="703"/>
                  </a:lnTo>
                  <a:lnTo>
                    <a:pt x="150" y="317"/>
                  </a:lnTo>
                  <a:lnTo>
                    <a:pt x="142" y="82"/>
                  </a:lnTo>
                  <a:lnTo>
                    <a:pt x="133" y="2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g137aa9371db_1_638"/>
            <p:cNvSpPr/>
            <p:nvPr/>
          </p:nvSpPr>
          <p:spPr>
            <a:xfrm>
              <a:off x="3770675" y="-2614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1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3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g137aa9371db_1_638"/>
            <p:cNvSpPr/>
            <p:nvPr/>
          </p:nvSpPr>
          <p:spPr>
            <a:xfrm>
              <a:off x="3783975" y="-1452575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8"/>
                  </a:lnTo>
                  <a:lnTo>
                    <a:pt x="36" y="95"/>
                  </a:lnTo>
                  <a:lnTo>
                    <a:pt x="23" y="142"/>
                  </a:lnTo>
                  <a:lnTo>
                    <a:pt x="14" y="189"/>
                  </a:lnTo>
                  <a:lnTo>
                    <a:pt x="5" y="259"/>
                  </a:lnTo>
                  <a:lnTo>
                    <a:pt x="1" y="317"/>
                  </a:lnTo>
                  <a:lnTo>
                    <a:pt x="5" y="388"/>
                  </a:lnTo>
                  <a:lnTo>
                    <a:pt x="14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3" y="587"/>
                  </a:lnTo>
                  <a:lnTo>
                    <a:pt x="75" y="610"/>
                  </a:lnTo>
                  <a:lnTo>
                    <a:pt x="97" y="634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90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4" y="446"/>
                  </a:lnTo>
                  <a:lnTo>
                    <a:pt x="238" y="388"/>
                  </a:lnTo>
                  <a:lnTo>
                    <a:pt x="242" y="317"/>
                  </a:lnTo>
                  <a:lnTo>
                    <a:pt x="238" y="259"/>
                  </a:lnTo>
                  <a:lnTo>
                    <a:pt x="234" y="189"/>
                  </a:lnTo>
                  <a:lnTo>
                    <a:pt x="220" y="142"/>
                  </a:lnTo>
                  <a:lnTo>
                    <a:pt x="207" y="95"/>
                  </a:lnTo>
                  <a:lnTo>
                    <a:pt x="190" y="48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g137aa9371db_1_638"/>
            <p:cNvSpPr/>
            <p:nvPr/>
          </p:nvSpPr>
          <p:spPr>
            <a:xfrm>
              <a:off x="3773650" y="-4176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13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42" y="387"/>
                  </a:lnTo>
                  <a:lnTo>
                    <a:pt x="242" y="317"/>
                  </a:lnTo>
                  <a:lnTo>
                    <a:pt x="242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g137aa9371db_1_638"/>
            <p:cNvSpPr/>
            <p:nvPr/>
          </p:nvSpPr>
          <p:spPr>
            <a:xfrm>
              <a:off x="3783975" y="-12020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3"/>
                  </a:lnTo>
                  <a:lnTo>
                    <a:pt x="75" y="24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23" y="142"/>
                  </a:lnTo>
                  <a:lnTo>
                    <a:pt x="14" y="200"/>
                  </a:lnTo>
                  <a:lnTo>
                    <a:pt x="5" y="259"/>
                  </a:lnTo>
                  <a:lnTo>
                    <a:pt x="1" y="329"/>
                  </a:lnTo>
                  <a:lnTo>
                    <a:pt x="5" y="388"/>
                  </a:lnTo>
                  <a:lnTo>
                    <a:pt x="14" y="446"/>
                  </a:lnTo>
                  <a:lnTo>
                    <a:pt x="23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6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8"/>
                  </a:lnTo>
                  <a:lnTo>
                    <a:pt x="242" y="329"/>
                  </a:lnTo>
                  <a:lnTo>
                    <a:pt x="238" y="259"/>
                  </a:lnTo>
                  <a:lnTo>
                    <a:pt x="234" y="200"/>
                  </a:lnTo>
                  <a:lnTo>
                    <a:pt x="220" y="142"/>
                  </a:lnTo>
                  <a:lnTo>
                    <a:pt x="207" y="95"/>
                  </a:lnTo>
                  <a:lnTo>
                    <a:pt x="190" y="60"/>
                  </a:lnTo>
                  <a:lnTo>
                    <a:pt x="168" y="24"/>
                  </a:lnTo>
                  <a:lnTo>
                    <a:pt x="146" y="1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g137aa9371db_1_638"/>
            <p:cNvSpPr/>
            <p:nvPr/>
          </p:nvSpPr>
          <p:spPr>
            <a:xfrm>
              <a:off x="3969975" y="-1128775"/>
              <a:ext cx="19375" cy="393525"/>
            </a:xfrm>
            <a:custGeom>
              <a:avLst/>
              <a:gdLst/>
              <a:ahLst/>
              <a:cxnLst/>
              <a:rect l="l" t="t" r="r" b="b"/>
              <a:pathLst>
                <a:path w="775" h="15741" extrusionOk="0">
                  <a:moveTo>
                    <a:pt x="774" y="0"/>
                  </a:moveTo>
                  <a:lnTo>
                    <a:pt x="704" y="246"/>
                  </a:lnTo>
                  <a:lnTo>
                    <a:pt x="642" y="492"/>
                  </a:lnTo>
                  <a:lnTo>
                    <a:pt x="585" y="750"/>
                  </a:lnTo>
                  <a:lnTo>
                    <a:pt x="532" y="1020"/>
                  </a:lnTo>
                  <a:lnTo>
                    <a:pt x="484" y="1289"/>
                  </a:lnTo>
                  <a:lnTo>
                    <a:pt x="440" y="1571"/>
                  </a:lnTo>
                  <a:lnTo>
                    <a:pt x="405" y="1852"/>
                  </a:lnTo>
                  <a:lnTo>
                    <a:pt x="374" y="2145"/>
                  </a:lnTo>
                  <a:lnTo>
                    <a:pt x="330" y="2485"/>
                  </a:lnTo>
                  <a:lnTo>
                    <a:pt x="291" y="2836"/>
                  </a:lnTo>
                  <a:lnTo>
                    <a:pt x="251" y="3188"/>
                  </a:lnTo>
                  <a:lnTo>
                    <a:pt x="216" y="3540"/>
                  </a:lnTo>
                  <a:lnTo>
                    <a:pt x="185" y="3891"/>
                  </a:lnTo>
                  <a:lnTo>
                    <a:pt x="154" y="4243"/>
                  </a:lnTo>
                  <a:lnTo>
                    <a:pt x="128" y="4595"/>
                  </a:lnTo>
                  <a:lnTo>
                    <a:pt x="102" y="4958"/>
                  </a:lnTo>
                  <a:lnTo>
                    <a:pt x="80" y="5309"/>
                  </a:lnTo>
                  <a:lnTo>
                    <a:pt x="62" y="5673"/>
                  </a:lnTo>
                  <a:lnTo>
                    <a:pt x="44" y="6036"/>
                  </a:lnTo>
                  <a:lnTo>
                    <a:pt x="31" y="6388"/>
                  </a:lnTo>
                  <a:lnTo>
                    <a:pt x="18" y="6751"/>
                  </a:lnTo>
                  <a:lnTo>
                    <a:pt x="9" y="7114"/>
                  </a:lnTo>
                  <a:lnTo>
                    <a:pt x="5" y="7478"/>
                  </a:lnTo>
                  <a:lnTo>
                    <a:pt x="0" y="7841"/>
                  </a:lnTo>
                  <a:lnTo>
                    <a:pt x="0" y="8204"/>
                  </a:lnTo>
                  <a:lnTo>
                    <a:pt x="0" y="8568"/>
                  </a:lnTo>
                  <a:lnTo>
                    <a:pt x="5" y="8931"/>
                  </a:lnTo>
                  <a:lnTo>
                    <a:pt x="14" y="9294"/>
                  </a:lnTo>
                  <a:lnTo>
                    <a:pt x="22" y="9658"/>
                  </a:lnTo>
                  <a:lnTo>
                    <a:pt x="36" y="10021"/>
                  </a:lnTo>
                  <a:lnTo>
                    <a:pt x="49" y="10384"/>
                  </a:lnTo>
                  <a:lnTo>
                    <a:pt x="66" y="10748"/>
                  </a:lnTo>
                  <a:lnTo>
                    <a:pt x="88" y="11099"/>
                  </a:lnTo>
                  <a:lnTo>
                    <a:pt x="115" y="11463"/>
                  </a:lnTo>
                  <a:lnTo>
                    <a:pt x="141" y="11814"/>
                  </a:lnTo>
                  <a:lnTo>
                    <a:pt x="167" y="12178"/>
                  </a:lnTo>
                  <a:lnTo>
                    <a:pt x="198" y="12529"/>
                  </a:lnTo>
                  <a:lnTo>
                    <a:pt x="233" y="12881"/>
                  </a:lnTo>
                  <a:lnTo>
                    <a:pt x="273" y="13232"/>
                  </a:lnTo>
                  <a:lnTo>
                    <a:pt x="313" y="13584"/>
                  </a:lnTo>
                  <a:lnTo>
                    <a:pt x="343" y="13865"/>
                  </a:lnTo>
                  <a:lnTo>
                    <a:pt x="379" y="14158"/>
                  </a:lnTo>
                  <a:lnTo>
                    <a:pt x="418" y="14440"/>
                  </a:lnTo>
                  <a:lnTo>
                    <a:pt x="462" y="14709"/>
                  </a:lnTo>
                  <a:lnTo>
                    <a:pt x="510" y="14979"/>
                  </a:lnTo>
                  <a:lnTo>
                    <a:pt x="563" y="15237"/>
                  </a:lnTo>
                  <a:lnTo>
                    <a:pt x="625" y="15495"/>
                  </a:lnTo>
                  <a:lnTo>
                    <a:pt x="686" y="15741"/>
                  </a:lnTo>
                  <a:lnTo>
                    <a:pt x="638" y="15260"/>
                  </a:lnTo>
                  <a:lnTo>
                    <a:pt x="594" y="14780"/>
                  </a:lnTo>
                  <a:lnTo>
                    <a:pt x="550" y="14287"/>
                  </a:lnTo>
                  <a:lnTo>
                    <a:pt x="510" y="13795"/>
                  </a:lnTo>
                  <a:lnTo>
                    <a:pt x="475" y="13315"/>
                  </a:lnTo>
                  <a:lnTo>
                    <a:pt x="440" y="12822"/>
                  </a:lnTo>
                  <a:lnTo>
                    <a:pt x="409" y="12330"/>
                  </a:lnTo>
                  <a:lnTo>
                    <a:pt x="379" y="11838"/>
                  </a:lnTo>
                  <a:lnTo>
                    <a:pt x="352" y="11345"/>
                  </a:lnTo>
                  <a:lnTo>
                    <a:pt x="330" y="10842"/>
                  </a:lnTo>
                  <a:lnTo>
                    <a:pt x="308" y="10349"/>
                  </a:lnTo>
                  <a:lnTo>
                    <a:pt x="291" y="9845"/>
                  </a:lnTo>
                  <a:lnTo>
                    <a:pt x="277" y="9353"/>
                  </a:lnTo>
                  <a:lnTo>
                    <a:pt x="264" y="8849"/>
                  </a:lnTo>
                  <a:lnTo>
                    <a:pt x="255" y="8357"/>
                  </a:lnTo>
                  <a:lnTo>
                    <a:pt x="251" y="7853"/>
                  </a:lnTo>
                  <a:lnTo>
                    <a:pt x="260" y="7361"/>
                  </a:lnTo>
                  <a:lnTo>
                    <a:pt x="277" y="6857"/>
                  </a:lnTo>
                  <a:lnTo>
                    <a:pt x="291" y="6364"/>
                  </a:lnTo>
                  <a:lnTo>
                    <a:pt x="313" y="5860"/>
                  </a:lnTo>
                  <a:lnTo>
                    <a:pt x="335" y="5368"/>
                  </a:lnTo>
                  <a:lnTo>
                    <a:pt x="361" y="4876"/>
                  </a:lnTo>
                  <a:lnTo>
                    <a:pt x="392" y="4384"/>
                  </a:lnTo>
                  <a:lnTo>
                    <a:pt x="422" y="3891"/>
                  </a:lnTo>
                  <a:lnTo>
                    <a:pt x="458" y="3399"/>
                  </a:lnTo>
                  <a:lnTo>
                    <a:pt x="493" y="2907"/>
                  </a:lnTo>
                  <a:lnTo>
                    <a:pt x="532" y="2414"/>
                  </a:lnTo>
                  <a:lnTo>
                    <a:pt x="576" y="1934"/>
                  </a:lnTo>
                  <a:lnTo>
                    <a:pt x="620" y="1453"/>
                  </a:lnTo>
                  <a:lnTo>
                    <a:pt x="669" y="961"/>
                  </a:lnTo>
                  <a:lnTo>
                    <a:pt x="717" y="481"/>
                  </a:lnTo>
                  <a:lnTo>
                    <a:pt x="774" y="0"/>
                  </a:lnTo>
                  <a:close/>
                  <a:moveTo>
                    <a:pt x="686" y="15741"/>
                  </a:moveTo>
                  <a:lnTo>
                    <a:pt x="686" y="15741"/>
                  </a:lnTo>
                  <a:lnTo>
                    <a:pt x="686" y="1574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g137aa9371db_1_638"/>
            <p:cNvSpPr/>
            <p:nvPr/>
          </p:nvSpPr>
          <p:spPr>
            <a:xfrm>
              <a:off x="3508825" y="-1161025"/>
              <a:ext cx="24550" cy="424900"/>
            </a:xfrm>
            <a:custGeom>
              <a:avLst/>
              <a:gdLst/>
              <a:ahLst/>
              <a:cxnLst/>
              <a:rect l="l" t="t" r="r" b="b"/>
              <a:pathLst>
                <a:path w="982" h="16996" extrusionOk="0">
                  <a:moveTo>
                    <a:pt x="10" y="1"/>
                  </a:moveTo>
                  <a:lnTo>
                    <a:pt x="5" y="13"/>
                  </a:lnTo>
                  <a:lnTo>
                    <a:pt x="10" y="48"/>
                  </a:lnTo>
                  <a:lnTo>
                    <a:pt x="27" y="177"/>
                  </a:lnTo>
                  <a:lnTo>
                    <a:pt x="106" y="669"/>
                  </a:lnTo>
                  <a:lnTo>
                    <a:pt x="168" y="1021"/>
                  </a:lnTo>
                  <a:lnTo>
                    <a:pt x="234" y="1454"/>
                  </a:lnTo>
                  <a:lnTo>
                    <a:pt x="304" y="1946"/>
                  </a:lnTo>
                  <a:lnTo>
                    <a:pt x="375" y="2497"/>
                  </a:lnTo>
                  <a:lnTo>
                    <a:pt x="419" y="2884"/>
                  </a:lnTo>
                  <a:lnTo>
                    <a:pt x="458" y="3271"/>
                  </a:lnTo>
                  <a:lnTo>
                    <a:pt x="498" y="3658"/>
                  </a:lnTo>
                  <a:lnTo>
                    <a:pt x="533" y="4044"/>
                  </a:lnTo>
                  <a:lnTo>
                    <a:pt x="564" y="4443"/>
                  </a:lnTo>
                  <a:lnTo>
                    <a:pt x="594" y="4841"/>
                  </a:lnTo>
                  <a:lnTo>
                    <a:pt x="621" y="5228"/>
                  </a:lnTo>
                  <a:lnTo>
                    <a:pt x="643" y="5627"/>
                  </a:lnTo>
                  <a:lnTo>
                    <a:pt x="665" y="6025"/>
                  </a:lnTo>
                  <a:lnTo>
                    <a:pt x="682" y="6424"/>
                  </a:lnTo>
                  <a:lnTo>
                    <a:pt x="700" y="6822"/>
                  </a:lnTo>
                  <a:lnTo>
                    <a:pt x="709" y="7221"/>
                  </a:lnTo>
                  <a:lnTo>
                    <a:pt x="722" y="7619"/>
                  </a:lnTo>
                  <a:lnTo>
                    <a:pt x="726" y="8018"/>
                  </a:lnTo>
                  <a:lnTo>
                    <a:pt x="731" y="8428"/>
                  </a:lnTo>
                  <a:lnTo>
                    <a:pt x="731" y="8826"/>
                  </a:lnTo>
                  <a:lnTo>
                    <a:pt x="731" y="12401"/>
                  </a:lnTo>
                  <a:lnTo>
                    <a:pt x="735" y="12753"/>
                  </a:lnTo>
                  <a:lnTo>
                    <a:pt x="735" y="13116"/>
                  </a:lnTo>
                  <a:lnTo>
                    <a:pt x="731" y="13468"/>
                  </a:lnTo>
                  <a:lnTo>
                    <a:pt x="722" y="13831"/>
                  </a:lnTo>
                  <a:lnTo>
                    <a:pt x="709" y="14183"/>
                  </a:lnTo>
                  <a:lnTo>
                    <a:pt x="691" y="14534"/>
                  </a:lnTo>
                  <a:lnTo>
                    <a:pt x="669" y="14886"/>
                  </a:lnTo>
                  <a:lnTo>
                    <a:pt x="647" y="15237"/>
                  </a:lnTo>
                  <a:lnTo>
                    <a:pt x="621" y="15460"/>
                  </a:lnTo>
                  <a:lnTo>
                    <a:pt x="590" y="15671"/>
                  </a:lnTo>
                  <a:lnTo>
                    <a:pt x="550" y="15870"/>
                  </a:lnTo>
                  <a:lnTo>
                    <a:pt x="502" y="16058"/>
                  </a:lnTo>
                  <a:lnTo>
                    <a:pt x="449" y="16234"/>
                  </a:lnTo>
                  <a:lnTo>
                    <a:pt x="388" y="16398"/>
                  </a:lnTo>
                  <a:lnTo>
                    <a:pt x="317" y="16538"/>
                  </a:lnTo>
                  <a:lnTo>
                    <a:pt x="247" y="16667"/>
                  </a:lnTo>
                  <a:lnTo>
                    <a:pt x="194" y="16726"/>
                  </a:lnTo>
                  <a:lnTo>
                    <a:pt x="146" y="16773"/>
                  </a:lnTo>
                  <a:lnTo>
                    <a:pt x="71" y="16831"/>
                  </a:lnTo>
                  <a:lnTo>
                    <a:pt x="18" y="16867"/>
                  </a:lnTo>
                  <a:lnTo>
                    <a:pt x="5" y="16890"/>
                  </a:lnTo>
                  <a:lnTo>
                    <a:pt x="1" y="16902"/>
                  </a:lnTo>
                  <a:lnTo>
                    <a:pt x="5" y="16925"/>
                  </a:lnTo>
                  <a:lnTo>
                    <a:pt x="18" y="16949"/>
                  </a:lnTo>
                  <a:lnTo>
                    <a:pt x="45" y="16972"/>
                  </a:lnTo>
                  <a:lnTo>
                    <a:pt x="76" y="16984"/>
                  </a:lnTo>
                  <a:lnTo>
                    <a:pt x="115" y="16995"/>
                  </a:lnTo>
                  <a:lnTo>
                    <a:pt x="164" y="16984"/>
                  </a:lnTo>
                  <a:lnTo>
                    <a:pt x="221" y="16949"/>
                  </a:lnTo>
                  <a:lnTo>
                    <a:pt x="287" y="16902"/>
                  </a:lnTo>
                  <a:lnTo>
                    <a:pt x="331" y="16855"/>
                  </a:lnTo>
                  <a:lnTo>
                    <a:pt x="379" y="16796"/>
                  </a:lnTo>
                  <a:lnTo>
                    <a:pt x="423" y="16726"/>
                  </a:lnTo>
                  <a:lnTo>
                    <a:pt x="463" y="16656"/>
                  </a:lnTo>
                  <a:lnTo>
                    <a:pt x="502" y="16585"/>
                  </a:lnTo>
                  <a:lnTo>
                    <a:pt x="542" y="16503"/>
                  </a:lnTo>
                  <a:lnTo>
                    <a:pt x="581" y="16409"/>
                  </a:lnTo>
                  <a:lnTo>
                    <a:pt x="616" y="16316"/>
                  </a:lnTo>
                  <a:lnTo>
                    <a:pt x="647" y="16222"/>
                  </a:lnTo>
                  <a:lnTo>
                    <a:pt x="678" y="16116"/>
                  </a:lnTo>
                  <a:lnTo>
                    <a:pt x="709" y="16011"/>
                  </a:lnTo>
                  <a:lnTo>
                    <a:pt x="731" y="15894"/>
                  </a:lnTo>
                  <a:lnTo>
                    <a:pt x="757" y="15777"/>
                  </a:lnTo>
                  <a:lnTo>
                    <a:pt x="779" y="15659"/>
                  </a:lnTo>
                  <a:lnTo>
                    <a:pt x="797" y="15530"/>
                  </a:lnTo>
                  <a:lnTo>
                    <a:pt x="814" y="15402"/>
                  </a:lnTo>
                  <a:lnTo>
                    <a:pt x="849" y="15038"/>
                  </a:lnTo>
                  <a:lnTo>
                    <a:pt x="880" y="14675"/>
                  </a:lnTo>
                  <a:lnTo>
                    <a:pt x="907" y="14312"/>
                  </a:lnTo>
                  <a:lnTo>
                    <a:pt x="924" y="13936"/>
                  </a:lnTo>
                  <a:lnTo>
                    <a:pt x="942" y="13561"/>
                  </a:lnTo>
                  <a:lnTo>
                    <a:pt x="955" y="13186"/>
                  </a:lnTo>
                  <a:lnTo>
                    <a:pt x="959" y="12811"/>
                  </a:lnTo>
                  <a:lnTo>
                    <a:pt x="964" y="12436"/>
                  </a:lnTo>
                  <a:lnTo>
                    <a:pt x="968" y="11592"/>
                  </a:lnTo>
                  <a:lnTo>
                    <a:pt x="977" y="10702"/>
                  </a:lnTo>
                  <a:lnTo>
                    <a:pt x="981" y="10245"/>
                  </a:lnTo>
                  <a:lnTo>
                    <a:pt x="977" y="9776"/>
                  </a:lnTo>
                  <a:lnTo>
                    <a:pt x="973" y="9307"/>
                  </a:lnTo>
                  <a:lnTo>
                    <a:pt x="964" y="8826"/>
                  </a:lnTo>
                  <a:lnTo>
                    <a:pt x="959" y="8416"/>
                  </a:lnTo>
                  <a:lnTo>
                    <a:pt x="955" y="7994"/>
                  </a:lnTo>
                  <a:lnTo>
                    <a:pt x="951" y="7584"/>
                  </a:lnTo>
                  <a:lnTo>
                    <a:pt x="937" y="7174"/>
                  </a:lnTo>
                  <a:lnTo>
                    <a:pt x="920" y="6764"/>
                  </a:lnTo>
                  <a:lnTo>
                    <a:pt x="902" y="6353"/>
                  </a:lnTo>
                  <a:lnTo>
                    <a:pt x="880" y="5943"/>
                  </a:lnTo>
                  <a:lnTo>
                    <a:pt x="854" y="5533"/>
                  </a:lnTo>
                  <a:lnTo>
                    <a:pt x="828" y="5123"/>
                  </a:lnTo>
                  <a:lnTo>
                    <a:pt x="792" y="4724"/>
                  </a:lnTo>
                  <a:lnTo>
                    <a:pt x="757" y="4326"/>
                  </a:lnTo>
                  <a:lnTo>
                    <a:pt x="718" y="3915"/>
                  </a:lnTo>
                  <a:lnTo>
                    <a:pt x="674" y="3517"/>
                  </a:lnTo>
                  <a:lnTo>
                    <a:pt x="630" y="3130"/>
                  </a:lnTo>
                  <a:lnTo>
                    <a:pt x="577" y="2732"/>
                  </a:lnTo>
                  <a:lnTo>
                    <a:pt x="524" y="2345"/>
                  </a:lnTo>
                  <a:lnTo>
                    <a:pt x="485" y="2017"/>
                  </a:lnTo>
                  <a:lnTo>
                    <a:pt x="436" y="1700"/>
                  </a:lnTo>
                  <a:lnTo>
                    <a:pt x="379" y="1396"/>
                  </a:lnTo>
                  <a:lnTo>
                    <a:pt x="317" y="1091"/>
                  </a:lnTo>
                  <a:lnTo>
                    <a:pt x="252" y="810"/>
                  </a:lnTo>
                  <a:lnTo>
                    <a:pt x="177" y="528"/>
                  </a:lnTo>
                  <a:lnTo>
                    <a:pt x="98" y="259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g137aa9371db_1_638"/>
            <p:cNvSpPr/>
            <p:nvPr/>
          </p:nvSpPr>
          <p:spPr>
            <a:xfrm>
              <a:off x="3622825" y="-912250"/>
              <a:ext cx="49500" cy="80300"/>
            </a:xfrm>
            <a:custGeom>
              <a:avLst/>
              <a:gdLst/>
              <a:ahLst/>
              <a:cxnLst/>
              <a:rect l="l" t="t" r="r" b="b"/>
              <a:pathLst>
                <a:path w="1980" h="3212" extrusionOk="0">
                  <a:moveTo>
                    <a:pt x="75" y="0"/>
                  </a:moveTo>
                  <a:lnTo>
                    <a:pt x="67" y="24"/>
                  </a:lnTo>
                  <a:lnTo>
                    <a:pt x="49" y="83"/>
                  </a:lnTo>
                  <a:lnTo>
                    <a:pt x="27" y="188"/>
                  </a:lnTo>
                  <a:lnTo>
                    <a:pt x="14" y="340"/>
                  </a:lnTo>
                  <a:lnTo>
                    <a:pt x="5" y="528"/>
                  </a:lnTo>
                  <a:lnTo>
                    <a:pt x="1" y="751"/>
                  </a:lnTo>
                  <a:lnTo>
                    <a:pt x="5" y="868"/>
                  </a:lnTo>
                  <a:lnTo>
                    <a:pt x="14" y="997"/>
                  </a:lnTo>
                  <a:lnTo>
                    <a:pt x="23" y="1137"/>
                  </a:lnTo>
                  <a:lnTo>
                    <a:pt x="36" y="1278"/>
                  </a:lnTo>
                  <a:lnTo>
                    <a:pt x="58" y="1466"/>
                  </a:lnTo>
                  <a:lnTo>
                    <a:pt x="84" y="1641"/>
                  </a:lnTo>
                  <a:lnTo>
                    <a:pt x="115" y="1817"/>
                  </a:lnTo>
                  <a:lnTo>
                    <a:pt x="150" y="1981"/>
                  </a:lnTo>
                  <a:lnTo>
                    <a:pt x="190" y="2134"/>
                  </a:lnTo>
                  <a:lnTo>
                    <a:pt x="234" y="2286"/>
                  </a:lnTo>
                  <a:lnTo>
                    <a:pt x="286" y="2427"/>
                  </a:lnTo>
                  <a:lnTo>
                    <a:pt x="339" y="2567"/>
                  </a:lnTo>
                  <a:lnTo>
                    <a:pt x="418" y="2731"/>
                  </a:lnTo>
                  <a:lnTo>
                    <a:pt x="502" y="2872"/>
                  </a:lnTo>
                  <a:lnTo>
                    <a:pt x="585" y="2989"/>
                  </a:lnTo>
                  <a:lnTo>
                    <a:pt x="678" y="3083"/>
                  </a:lnTo>
                  <a:lnTo>
                    <a:pt x="770" y="3153"/>
                  </a:lnTo>
                  <a:lnTo>
                    <a:pt x="862" y="3188"/>
                  </a:lnTo>
                  <a:lnTo>
                    <a:pt x="955" y="3212"/>
                  </a:lnTo>
                  <a:lnTo>
                    <a:pt x="1051" y="3212"/>
                  </a:lnTo>
                  <a:lnTo>
                    <a:pt x="1144" y="3177"/>
                  </a:lnTo>
                  <a:lnTo>
                    <a:pt x="1236" y="3130"/>
                  </a:lnTo>
                  <a:lnTo>
                    <a:pt x="1328" y="3048"/>
                  </a:lnTo>
                  <a:lnTo>
                    <a:pt x="1416" y="2954"/>
                  </a:lnTo>
                  <a:lnTo>
                    <a:pt x="1500" y="2825"/>
                  </a:lnTo>
                  <a:lnTo>
                    <a:pt x="1579" y="2673"/>
                  </a:lnTo>
                  <a:lnTo>
                    <a:pt x="1658" y="2509"/>
                  </a:lnTo>
                  <a:lnTo>
                    <a:pt x="1729" y="2321"/>
                  </a:lnTo>
                  <a:lnTo>
                    <a:pt x="1764" y="2192"/>
                  </a:lnTo>
                  <a:lnTo>
                    <a:pt x="1799" y="2063"/>
                  </a:lnTo>
                  <a:lnTo>
                    <a:pt x="1830" y="1934"/>
                  </a:lnTo>
                  <a:lnTo>
                    <a:pt x="1861" y="1805"/>
                  </a:lnTo>
                  <a:lnTo>
                    <a:pt x="1883" y="1665"/>
                  </a:lnTo>
                  <a:lnTo>
                    <a:pt x="1909" y="1512"/>
                  </a:lnTo>
                  <a:lnTo>
                    <a:pt x="1926" y="1372"/>
                  </a:lnTo>
                  <a:lnTo>
                    <a:pt x="1944" y="1219"/>
                  </a:lnTo>
                  <a:lnTo>
                    <a:pt x="1957" y="1079"/>
                  </a:lnTo>
                  <a:lnTo>
                    <a:pt x="1966" y="950"/>
                  </a:lnTo>
                  <a:lnTo>
                    <a:pt x="1975" y="821"/>
                  </a:lnTo>
                  <a:lnTo>
                    <a:pt x="1979" y="704"/>
                  </a:lnTo>
                  <a:lnTo>
                    <a:pt x="1979" y="598"/>
                  </a:lnTo>
                  <a:lnTo>
                    <a:pt x="1975" y="493"/>
                  </a:lnTo>
                  <a:lnTo>
                    <a:pt x="1962" y="317"/>
                  </a:lnTo>
                  <a:lnTo>
                    <a:pt x="1944" y="176"/>
                  </a:lnTo>
                  <a:lnTo>
                    <a:pt x="1926" y="71"/>
                  </a:lnTo>
                  <a:lnTo>
                    <a:pt x="1913" y="36"/>
                  </a:lnTo>
                  <a:lnTo>
                    <a:pt x="1904" y="12"/>
                  </a:lnTo>
                  <a:lnTo>
                    <a:pt x="1891" y="0"/>
                  </a:lnTo>
                  <a:lnTo>
                    <a:pt x="1883" y="0"/>
                  </a:lnTo>
                  <a:lnTo>
                    <a:pt x="1878" y="12"/>
                  </a:lnTo>
                  <a:lnTo>
                    <a:pt x="1874" y="24"/>
                  </a:lnTo>
                  <a:lnTo>
                    <a:pt x="1865" y="94"/>
                  </a:lnTo>
                  <a:lnTo>
                    <a:pt x="1856" y="340"/>
                  </a:lnTo>
                  <a:lnTo>
                    <a:pt x="1847" y="516"/>
                  </a:lnTo>
                  <a:lnTo>
                    <a:pt x="1830" y="715"/>
                  </a:lnTo>
                  <a:lnTo>
                    <a:pt x="1808" y="938"/>
                  </a:lnTo>
                  <a:lnTo>
                    <a:pt x="1773" y="1184"/>
                  </a:lnTo>
                  <a:lnTo>
                    <a:pt x="1737" y="1384"/>
                  </a:lnTo>
                  <a:lnTo>
                    <a:pt x="1693" y="1583"/>
                  </a:lnTo>
                  <a:lnTo>
                    <a:pt x="1645" y="1759"/>
                  </a:lnTo>
                  <a:lnTo>
                    <a:pt x="1592" y="1934"/>
                  </a:lnTo>
                  <a:lnTo>
                    <a:pt x="1531" y="2075"/>
                  </a:lnTo>
                  <a:lnTo>
                    <a:pt x="1465" y="2204"/>
                  </a:lnTo>
                  <a:lnTo>
                    <a:pt x="1394" y="2321"/>
                  </a:lnTo>
                  <a:lnTo>
                    <a:pt x="1324" y="2415"/>
                  </a:lnTo>
                  <a:lnTo>
                    <a:pt x="1245" y="2497"/>
                  </a:lnTo>
                  <a:lnTo>
                    <a:pt x="1166" y="2544"/>
                  </a:lnTo>
                  <a:lnTo>
                    <a:pt x="1087" y="2579"/>
                  </a:lnTo>
                  <a:lnTo>
                    <a:pt x="1007" y="2602"/>
                  </a:lnTo>
                  <a:lnTo>
                    <a:pt x="924" y="2591"/>
                  </a:lnTo>
                  <a:lnTo>
                    <a:pt x="840" y="2567"/>
                  </a:lnTo>
                  <a:lnTo>
                    <a:pt x="757" y="2509"/>
                  </a:lnTo>
                  <a:lnTo>
                    <a:pt x="673" y="2438"/>
                  </a:lnTo>
                  <a:lnTo>
                    <a:pt x="599" y="2345"/>
                  </a:lnTo>
                  <a:lnTo>
                    <a:pt x="524" y="2227"/>
                  </a:lnTo>
                  <a:lnTo>
                    <a:pt x="453" y="2087"/>
                  </a:lnTo>
                  <a:lnTo>
                    <a:pt x="392" y="1934"/>
                  </a:lnTo>
                  <a:lnTo>
                    <a:pt x="335" y="1770"/>
                  </a:lnTo>
                  <a:lnTo>
                    <a:pt x="282" y="1583"/>
                  </a:lnTo>
                  <a:lnTo>
                    <a:pt x="238" y="1384"/>
                  </a:lnTo>
                  <a:lnTo>
                    <a:pt x="203" y="1184"/>
                  </a:lnTo>
                  <a:lnTo>
                    <a:pt x="168" y="938"/>
                  </a:lnTo>
                  <a:lnTo>
                    <a:pt x="141" y="715"/>
                  </a:lnTo>
                  <a:lnTo>
                    <a:pt x="128" y="516"/>
                  </a:lnTo>
                  <a:lnTo>
                    <a:pt x="115" y="340"/>
                  </a:lnTo>
                  <a:lnTo>
                    <a:pt x="102" y="94"/>
                  </a:lnTo>
                  <a:lnTo>
                    <a:pt x="93" y="24"/>
                  </a:lnTo>
                  <a:lnTo>
                    <a:pt x="89" y="1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g137aa9371db_1_638"/>
            <p:cNvSpPr/>
            <p:nvPr/>
          </p:nvSpPr>
          <p:spPr>
            <a:xfrm>
              <a:off x="3626450" y="-2046200"/>
              <a:ext cx="253625" cy="17600"/>
            </a:xfrm>
            <a:custGeom>
              <a:avLst/>
              <a:gdLst/>
              <a:ahLst/>
              <a:cxnLst/>
              <a:rect l="l" t="t" r="r" b="b"/>
              <a:pathLst>
                <a:path w="10145" h="704" extrusionOk="0">
                  <a:moveTo>
                    <a:pt x="3171" y="0"/>
                  </a:moveTo>
                  <a:lnTo>
                    <a:pt x="2533" y="36"/>
                  </a:lnTo>
                  <a:lnTo>
                    <a:pt x="1900" y="82"/>
                  </a:lnTo>
                  <a:lnTo>
                    <a:pt x="1267" y="164"/>
                  </a:lnTo>
                  <a:lnTo>
                    <a:pt x="634" y="258"/>
                  </a:lnTo>
                  <a:lnTo>
                    <a:pt x="1" y="375"/>
                  </a:lnTo>
                  <a:lnTo>
                    <a:pt x="5" y="387"/>
                  </a:lnTo>
                  <a:lnTo>
                    <a:pt x="27" y="411"/>
                  </a:lnTo>
                  <a:lnTo>
                    <a:pt x="102" y="434"/>
                  </a:lnTo>
                  <a:lnTo>
                    <a:pt x="229" y="469"/>
                  </a:lnTo>
                  <a:lnTo>
                    <a:pt x="401" y="504"/>
                  </a:lnTo>
                  <a:lnTo>
                    <a:pt x="867" y="551"/>
                  </a:lnTo>
                  <a:lnTo>
                    <a:pt x="1487" y="610"/>
                  </a:lnTo>
                  <a:lnTo>
                    <a:pt x="2239" y="645"/>
                  </a:lnTo>
                  <a:lnTo>
                    <a:pt x="3101" y="680"/>
                  </a:lnTo>
                  <a:lnTo>
                    <a:pt x="4050" y="704"/>
                  </a:lnTo>
                  <a:lnTo>
                    <a:pt x="6095" y="704"/>
                  </a:lnTo>
                  <a:lnTo>
                    <a:pt x="7049" y="680"/>
                  </a:lnTo>
                  <a:lnTo>
                    <a:pt x="7911" y="645"/>
                  </a:lnTo>
                  <a:lnTo>
                    <a:pt x="8658" y="610"/>
                  </a:lnTo>
                  <a:lnTo>
                    <a:pt x="9278" y="551"/>
                  </a:lnTo>
                  <a:lnTo>
                    <a:pt x="9749" y="504"/>
                  </a:lnTo>
                  <a:lnTo>
                    <a:pt x="9920" y="469"/>
                  </a:lnTo>
                  <a:lnTo>
                    <a:pt x="10043" y="434"/>
                  </a:lnTo>
                  <a:lnTo>
                    <a:pt x="10123" y="411"/>
                  </a:lnTo>
                  <a:lnTo>
                    <a:pt x="10140" y="387"/>
                  </a:lnTo>
                  <a:lnTo>
                    <a:pt x="10145" y="375"/>
                  </a:lnTo>
                  <a:lnTo>
                    <a:pt x="9511" y="258"/>
                  </a:lnTo>
                  <a:lnTo>
                    <a:pt x="8878" y="164"/>
                  </a:lnTo>
                  <a:lnTo>
                    <a:pt x="8245" y="82"/>
                  </a:lnTo>
                  <a:lnTo>
                    <a:pt x="7612" y="36"/>
                  </a:lnTo>
                  <a:lnTo>
                    <a:pt x="6979" y="0"/>
                  </a:lnTo>
                  <a:lnTo>
                    <a:pt x="5708" y="0"/>
                  </a:lnTo>
                  <a:lnTo>
                    <a:pt x="5075" y="3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g137aa9371db_1_638"/>
            <p:cNvSpPr/>
            <p:nvPr/>
          </p:nvSpPr>
          <p:spPr>
            <a:xfrm>
              <a:off x="3626450" y="-1964450"/>
              <a:ext cx="253625" cy="17900"/>
            </a:xfrm>
            <a:custGeom>
              <a:avLst/>
              <a:gdLst/>
              <a:ahLst/>
              <a:cxnLst/>
              <a:rect l="l" t="t" r="r" b="b"/>
              <a:pathLst>
                <a:path w="10145" h="716" extrusionOk="0">
                  <a:moveTo>
                    <a:pt x="3804" y="0"/>
                  </a:moveTo>
                  <a:lnTo>
                    <a:pt x="3171" y="12"/>
                  </a:lnTo>
                  <a:lnTo>
                    <a:pt x="2533" y="47"/>
                  </a:lnTo>
                  <a:lnTo>
                    <a:pt x="1900" y="94"/>
                  </a:lnTo>
                  <a:lnTo>
                    <a:pt x="1267" y="164"/>
                  </a:lnTo>
                  <a:lnTo>
                    <a:pt x="634" y="270"/>
                  </a:lnTo>
                  <a:lnTo>
                    <a:pt x="1" y="375"/>
                  </a:lnTo>
                  <a:lnTo>
                    <a:pt x="5" y="399"/>
                  </a:lnTo>
                  <a:lnTo>
                    <a:pt x="27" y="411"/>
                  </a:lnTo>
                  <a:lnTo>
                    <a:pt x="102" y="446"/>
                  </a:lnTo>
                  <a:lnTo>
                    <a:pt x="229" y="481"/>
                  </a:lnTo>
                  <a:lnTo>
                    <a:pt x="401" y="504"/>
                  </a:lnTo>
                  <a:lnTo>
                    <a:pt x="867" y="563"/>
                  </a:lnTo>
                  <a:lnTo>
                    <a:pt x="1487" y="610"/>
                  </a:lnTo>
                  <a:lnTo>
                    <a:pt x="2239" y="657"/>
                  </a:lnTo>
                  <a:lnTo>
                    <a:pt x="3101" y="692"/>
                  </a:lnTo>
                  <a:lnTo>
                    <a:pt x="4050" y="704"/>
                  </a:lnTo>
                  <a:lnTo>
                    <a:pt x="5075" y="715"/>
                  </a:lnTo>
                  <a:lnTo>
                    <a:pt x="6095" y="704"/>
                  </a:lnTo>
                  <a:lnTo>
                    <a:pt x="7049" y="692"/>
                  </a:lnTo>
                  <a:lnTo>
                    <a:pt x="7911" y="657"/>
                  </a:lnTo>
                  <a:lnTo>
                    <a:pt x="8658" y="622"/>
                  </a:lnTo>
                  <a:lnTo>
                    <a:pt x="9278" y="575"/>
                  </a:lnTo>
                  <a:lnTo>
                    <a:pt x="9749" y="516"/>
                  </a:lnTo>
                  <a:lnTo>
                    <a:pt x="9920" y="481"/>
                  </a:lnTo>
                  <a:lnTo>
                    <a:pt x="10043" y="446"/>
                  </a:lnTo>
                  <a:lnTo>
                    <a:pt x="10123" y="411"/>
                  </a:lnTo>
                  <a:lnTo>
                    <a:pt x="10140" y="399"/>
                  </a:lnTo>
                  <a:lnTo>
                    <a:pt x="10145" y="375"/>
                  </a:lnTo>
                  <a:lnTo>
                    <a:pt x="9511" y="270"/>
                  </a:lnTo>
                  <a:lnTo>
                    <a:pt x="8878" y="164"/>
                  </a:lnTo>
                  <a:lnTo>
                    <a:pt x="8245" y="94"/>
                  </a:lnTo>
                  <a:lnTo>
                    <a:pt x="7612" y="47"/>
                  </a:lnTo>
                  <a:lnTo>
                    <a:pt x="6979" y="12"/>
                  </a:lnTo>
                  <a:lnTo>
                    <a:pt x="6341" y="0"/>
                  </a:lnTo>
                  <a:lnTo>
                    <a:pt x="5708" y="12"/>
                  </a:lnTo>
                  <a:lnTo>
                    <a:pt x="5075" y="47"/>
                  </a:lnTo>
                  <a:lnTo>
                    <a:pt x="4437" y="12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g137aa9371db_1_638"/>
            <p:cNvSpPr/>
            <p:nvPr/>
          </p:nvSpPr>
          <p:spPr>
            <a:xfrm>
              <a:off x="3284375" y="-4467650"/>
              <a:ext cx="898425" cy="2352900"/>
            </a:xfrm>
            <a:custGeom>
              <a:avLst/>
              <a:gdLst/>
              <a:ahLst/>
              <a:cxnLst/>
              <a:rect l="l" t="t" r="r" b="b"/>
              <a:pathLst>
                <a:path w="35937" h="94116" extrusionOk="0">
                  <a:moveTo>
                    <a:pt x="17689" y="1"/>
                  </a:moveTo>
                  <a:lnTo>
                    <a:pt x="17052" y="12"/>
                  </a:lnTo>
                  <a:lnTo>
                    <a:pt x="16410" y="24"/>
                  </a:lnTo>
                  <a:lnTo>
                    <a:pt x="15772" y="47"/>
                  </a:lnTo>
                  <a:lnTo>
                    <a:pt x="15143" y="94"/>
                  </a:lnTo>
                  <a:lnTo>
                    <a:pt x="14515" y="141"/>
                  </a:lnTo>
                  <a:lnTo>
                    <a:pt x="13890" y="211"/>
                  </a:lnTo>
                  <a:lnTo>
                    <a:pt x="13275" y="294"/>
                  </a:lnTo>
                  <a:lnTo>
                    <a:pt x="12668" y="387"/>
                  </a:lnTo>
                  <a:lnTo>
                    <a:pt x="12070" y="493"/>
                  </a:lnTo>
                  <a:lnTo>
                    <a:pt x="11485" y="622"/>
                  </a:lnTo>
                  <a:lnTo>
                    <a:pt x="10909" y="774"/>
                  </a:lnTo>
                  <a:lnTo>
                    <a:pt x="10346" y="926"/>
                  </a:lnTo>
                  <a:lnTo>
                    <a:pt x="9801" y="1114"/>
                  </a:lnTo>
                  <a:lnTo>
                    <a:pt x="9265" y="1301"/>
                  </a:lnTo>
                  <a:lnTo>
                    <a:pt x="8750" y="1524"/>
                  </a:lnTo>
                  <a:lnTo>
                    <a:pt x="8495" y="1641"/>
                  </a:lnTo>
                  <a:lnTo>
                    <a:pt x="8249" y="1759"/>
                  </a:lnTo>
                  <a:lnTo>
                    <a:pt x="8007" y="1888"/>
                  </a:lnTo>
                  <a:lnTo>
                    <a:pt x="7770" y="2016"/>
                  </a:lnTo>
                  <a:lnTo>
                    <a:pt x="7585" y="2134"/>
                  </a:lnTo>
                  <a:lnTo>
                    <a:pt x="7400" y="2263"/>
                  </a:lnTo>
                  <a:lnTo>
                    <a:pt x="7220" y="2415"/>
                  </a:lnTo>
                  <a:lnTo>
                    <a:pt x="7044" y="2591"/>
                  </a:lnTo>
                  <a:lnTo>
                    <a:pt x="6868" y="2778"/>
                  </a:lnTo>
                  <a:lnTo>
                    <a:pt x="6692" y="2978"/>
                  </a:lnTo>
                  <a:lnTo>
                    <a:pt x="6525" y="3200"/>
                  </a:lnTo>
                  <a:lnTo>
                    <a:pt x="6354" y="3446"/>
                  </a:lnTo>
                  <a:lnTo>
                    <a:pt x="6191" y="3704"/>
                  </a:lnTo>
                  <a:lnTo>
                    <a:pt x="6028" y="3974"/>
                  </a:lnTo>
                  <a:lnTo>
                    <a:pt x="5866" y="4255"/>
                  </a:lnTo>
                  <a:lnTo>
                    <a:pt x="5707" y="4560"/>
                  </a:lnTo>
                  <a:lnTo>
                    <a:pt x="5554" y="4888"/>
                  </a:lnTo>
                  <a:lnTo>
                    <a:pt x="5400" y="5216"/>
                  </a:lnTo>
                  <a:lnTo>
                    <a:pt x="5246" y="5568"/>
                  </a:lnTo>
                  <a:lnTo>
                    <a:pt x="5101" y="5931"/>
                  </a:lnTo>
                  <a:lnTo>
                    <a:pt x="4951" y="6318"/>
                  </a:lnTo>
                  <a:lnTo>
                    <a:pt x="4810" y="6705"/>
                  </a:lnTo>
                  <a:lnTo>
                    <a:pt x="4665" y="7115"/>
                  </a:lnTo>
                  <a:lnTo>
                    <a:pt x="4529" y="7537"/>
                  </a:lnTo>
                  <a:lnTo>
                    <a:pt x="4393" y="7970"/>
                  </a:lnTo>
                  <a:lnTo>
                    <a:pt x="4256" y="8428"/>
                  </a:lnTo>
                  <a:lnTo>
                    <a:pt x="4125" y="8885"/>
                  </a:lnTo>
                  <a:lnTo>
                    <a:pt x="3993" y="9365"/>
                  </a:lnTo>
                  <a:lnTo>
                    <a:pt x="3865" y="9846"/>
                  </a:lnTo>
                  <a:lnTo>
                    <a:pt x="3742" y="10350"/>
                  </a:lnTo>
                  <a:lnTo>
                    <a:pt x="3619" y="10854"/>
                  </a:lnTo>
                  <a:lnTo>
                    <a:pt x="3496" y="11381"/>
                  </a:lnTo>
                  <a:lnTo>
                    <a:pt x="3377" y="11908"/>
                  </a:lnTo>
                  <a:lnTo>
                    <a:pt x="3263" y="12459"/>
                  </a:lnTo>
                  <a:lnTo>
                    <a:pt x="3148" y="13010"/>
                  </a:lnTo>
                  <a:lnTo>
                    <a:pt x="3038" y="13585"/>
                  </a:lnTo>
                  <a:lnTo>
                    <a:pt x="2929" y="14159"/>
                  </a:lnTo>
                  <a:lnTo>
                    <a:pt x="2819" y="14745"/>
                  </a:lnTo>
                  <a:lnTo>
                    <a:pt x="2713" y="15343"/>
                  </a:lnTo>
                  <a:lnTo>
                    <a:pt x="2612" y="15952"/>
                  </a:lnTo>
                  <a:lnTo>
                    <a:pt x="2511" y="16562"/>
                  </a:lnTo>
                  <a:lnTo>
                    <a:pt x="2410" y="17194"/>
                  </a:lnTo>
                  <a:lnTo>
                    <a:pt x="2313" y="17827"/>
                  </a:lnTo>
                  <a:lnTo>
                    <a:pt x="2221" y="18460"/>
                  </a:lnTo>
                  <a:lnTo>
                    <a:pt x="2128" y="19117"/>
                  </a:lnTo>
                  <a:lnTo>
                    <a:pt x="2040" y="19773"/>
                  </a:lnTo>
                  <a:lnTo>
                    <a:pt x="1948" y="20441"/>
                  </a:lnTo>
                  <a:lnTo>
                    <a:pt x="1864" y="21109"/>
                  </a:lnTo>
                  <a:lnTo>
                    <a:pt x="1781" y="21789"/>
                  </a:lnTo>
                  <a:lnTo>
                    <a:pt x="1697" y="22480"/>
                  </a:lnTo>
                  <a:lnTo>
                    <a:pt x="1618" y="23172"/>
                  </a:lnTo>
                  <a:lnTo>
                    <a:pt x="1539" y="23875"/>
                  </a:lnTo>
                  <a:lnTo>
                    <a:pt x="1390" y="25293"/>
                  </a:lnTo>
                  <a:lnTo>
                    <a:pt x="1249" y="26735"/>
                  </a:lnTo>
                  <a:lnTo>
                    <a:pt x="1117" y="28200"/>
                  </a:lnTo>
                  <a:lnTo>
                    <a:pt x="994" y="29677"/>
                  </a:lnTo>
                  <a:lnTo>
                    <a:pt x="875" y="31177"/>
                  </a:lnTo>
                  <a:lnTo>
                    <a:pt x="765" y="32689"/>
                  </a:lnTo>
                  <a:lnTo>
                    <a:pt x="664" y="34213"/>
                  </a:lnTo>
                  <a:lnTo>
                    <a:pt x="567" y="35748"/>
                  </a:lnTo>
                  <a:lnTo>
                    <a:pt x="484" y="37283"/>
                  </a:lnTo>
                  <a:lnTo>
                    <a:pt x="405" y="38830"/>
                  </a:lnTo>
                  <a:lnTo>
                    <a:pt x="330" y="40377"/>
                  </a:lnTo>
                  <a:lnTo>
                    <a:pt x="268" y="41936"/>
                  </a:lnTo>
                  <a:lnTo>
                    <a:pt x="211" y="43483"/>
                  </a:lnTo>
                  <a:lnTo>
                    <a:pt x="158" y="45030"/>
                  </a:lnTo>
                  <a:lnTo>
                    <a:pt x="114" y="46566"/>
                  </a:lnTo>
                  <a:lnTo>
                    <a:pt x="79" y="48101"/>
                  </a:lnTo>
                  <a:lnTo>
                    <a:pt x="49" y="49637"/>
                  </a:lnTo>
                  <a:lnTo>
                    <a:pt x="27" y="51149"/>
                  </a:lnTo>
                  <a:lnTo>
                    <a:pt x="13" y="52649"/>
                  </a:lnTo>
                  <a:lnTo>
                    <a:pt x="0" y="54137"/>
                  </a:lnTo>
                  <a:lnTo>
                    <a:pt x="0" y="55602"/>
                  </a:lnTo>
                  <a:lnTo>
                    <a:pt x="5" y="57056"/>
                  </a:lnTo>
                  <a:lnTo>
                    <a:pt x="13" y="58486"/>
                  </a:lnTo>
                  <a:lnTo>
                    <a:pt x="31" y="59892"/>
                  </a:lnTo>
                  <a:lnTo>
                    <a:pt x="53" y="61263"/>
                  </a:lnTo>
                  <a:lnTo>
                    <a:pt x="79" y="62611"/>
                  </a:lnTo>
                  <a:lnTo>
                    <a:pt x="114" y="63936"/>
                  </a:lnTo>
                  <a:lnTo>
                    <a:pt x="154" y="65225"/>
                  </a:lnTo>
                  <a:lnTo>
                    <a:pt x="202" y="66479"/>
                  </a:lnTo>
                  <a:lnTo>
                    <a:pt x="255" y="67698"/>
                  </a:lnTo>
                  <a:lnTo>
                    <a:pt x="312" y="68870"/>
                  </a:lnTo>
                  <a:lnTo>
                    <a:pt x="374" y="70007"/>
                  </a:lnTo>
                  <a:lnTo>
                    <a:pt x="444" y="71109"/>
                  </a:lnTo>
                  <a:lnTo>
                    <a:pt x="519" y="72152"/>
                  </a:lnTo>
                  <a:lnTo>
                    <a:pt x="598" y="73160"/>
                  </a:lnTo>
                  <a:lnTo>
                    <a:pt x="686" y="74109"/>
                  </a:lnTo>
                  <a:lnTo>
                    <a:pt x="774" y="75011"/>
                  </a:lnTo>
                  <a:lnTo>
                    <a:pt x="822" y="75445"/>
                  </a:lnTo>
                  <a:lnTo>
                    <a:pt x="871" y="75867"/>
                  </a:lnTo>
                  <a:lnTo>
                    <a:pt x="919" y="76266"/>
                  </a:lnTo>
                  <a:lnTo>
                    <a:pt x="972" y="76652"/>
                  </a:lnTo>
                  <a:lnTo>
                    <a:pt x="1025" y="77027"/>
                  </a:lnTo>
                  <a:lnTo>
                    <a:pt x="1077" y="77391"/>
                  </a:lnTo>
                  <a:lnTo>
                    <a:pt x="1135" y="77742"/>
                  </a:lnTo>
                  <a:lnTo>
                    <a:pt x="1192" y="78094"/>
                  </a:lnTo>
                  <a:lnTo>
                    <a:pt x="1258" y="78434"/>
                  </a:lnTo>
                  <a:lnTo>
                    <a:pt x="1328" y="78774"/>
                  </a:lnTo>
                  <a:lnTo>
                    <a:pt x="1403" y="79102"/>
                  </a:lnTo>
                  <a:lnTo>
                    <a:pt x="1478" y="79430"/>
                  </a:lnTo>
                  <a:lnTo>
                    <a:pt x="1561" y="79746"/>
                  </a:lnTo>
                  <a:lnTo>
                    <a:pt x="1645" y="80063"/>
                  </a:lnTo>
                  <a:lnTo>
                    <a:pt x="1737" y="80379"/>
                  </a:lnTo>
                  <a:lnTo>
                    <a:pt x="1829" y="80684"/>
                  </a:lnTo>
                  <a:lnTo>
                    <a:pt x="1926" y="80989"/>
                  </a:lnTo>
                  <a:lnTo>
                    <a:pt x="2027" y="81294"/>
                  </a:lnTo>
                  <a:lnTo>
                    <a:pt x="2133" y="81587"/>
                  </a:lnTo>
                  <a:lnTo>
                    <a:pt x="2238" y="81880"/>
                  </a:lnTo>
                  <a:lnTo>
                    <a:pt x="2353" y="82161"/>
                  </a:lnTo>
                  <a:lnTo>
                    <a:pt x="2467" y="82442"/>
                  </a:lnTo>
                  <a:lnTo>
                    <a:pt x="2581" y="82723"/>
                  </a:lnTo>
                  <a:lnTo>
                    <a:pt x="2704" y="82993"/>
                  </a:lnTo>
                  <a:lnTo>
                    <a:pt x="2827" y="83263"/>
                  </a:lnTo>
                  <a:lnTo>
                    <a:pt x="2955" y="83520"/>
                  </a:lnTo>
                  <a:lnTo>
                    <a:pt x="3087" y="83790"/>
                  </a:lnTo>
                  <a:lnTo>
                    <a:pt x="3219" y="84036"/>
                  </a:lnTo>
                  <a:lnTo>
                    <a:pt x="3355" y="84294"/>
                  </a:lnTo>
                  <a:lnTo>
                    <a:pt x="3491" y="84540"/>
                  </a:lnTo>
                  <a:lnTo>
                    <a:pt x="3632" y="84786"/>
                  </a:lnTo>
                  <a:lnTo>
                    <a:pt x="3777" y="85021"/>
                  </a:lnTo>
                  <a:lnTo>
                    <a:pt x="4072" y="85490"/>
                  </a:lnTo>
                  <a:lnTo>
                    <a:pt x="4375" y="85935"/>
                  </a:lnTo>
                  <a:lnTo>
                    <a:pt x="4692" y="86369"/>
                  </a:lnTo>
                  <a:lnTo>
                    <a:pt x="5013" y="86790"/>
                  </a:lnTo>
                  <a:lnTo>
                    <a:pt x="5343" y="87189"/>
                  </a:lnTo>
                  <a:lnTo>
                    <a:pt x="5677" y="87587"/>
                  </a:lnTo>
                  <a:lnTo>
                    <a:pt x="6020" y="87963"/>
                  </a:lnTo>
                  <a:lnTo>
                    <a:pt x="6367" y="88314"/>
                  </a:lnTo>
                  <a:lnTo>
                    <a:pt x="6719" y="88666"/>
                  </a:lnTo>
                  <a:lnTo>
                    <a:pt x="7075" y="88994"/>
                  </a:lnTo>
                  <a:lnTo>
                    <a:pt x="7440" y="89310"/>
                  </a:lnTo>
                  <a:lnTo>
                    <a:pt x="7800" y="89615"/>
                  </a:lnTo>
                  <a:lnTo>
                    <a:pt x="8170" y="89908"/>
                  </a:lnTo>
                  <a:lnTo>
                    <a:pt x="8539" y="90189"/>
                  </a:lnTo>
                  <a:lnTo>
                    <a:pt x="8909" y="90459"/>
                  </a:lnTo>
                  <a:lnTo>
                    <a:pt x="9282" y="90717"/>
                  </a:lnTo>
                  <a:lnTo>
                    <a:pt x="9652" y="90963"/>
                  </a:lnTo>
                  <a:lnTo>
                    <a:pt x="10021" y="91197"/>
                  </a:lnTo>
                  <a:lnTo>
                    <a:pt x="10390" y="91408"/>
                  </a:lnTo>
                  <a:lnTo>
                    <a:pt x="10760" y="91619"/>
                  </a:lnTo>
                  <a:lnTo>
                    <a:pt x="11125" y="91819"/>
                  </a:lnTo>
                  <a:lnTo>
                    <a:pt x="11490" y="92006"/>
                  </a:lnTo>
                  <a:lnTo>
                    <a:pt x="11850" y="92194"/>
                  </a:lnTo>
                  <a:lnTo>
                    <a:pt x="12202" y="92358"/>
                  </a:lnTo>
                  <a:lnTo>
                    <a:pt x="12554" y="92510"/>
                  </a:lnTo>
                  <a:lnTo>
                    <a:pt x="13240" y="92803"/>
                  </a:lnTo>
                  <a:lnTo>
                    <a:pt x="13895" y="93061"/>
                  </a:lnTo>
                  <a:lnTo>
                    <a:pt x="14524" y="93272"/>
                  </a:lnTo>
                  <a:lnTo>
                    <a:pt x="15113" y="93471"/>
                  </a:lnTo>
                  <a:lnTo>
                    <a:pt x="15662" y="93623"/>
                  </a:lnTo>
                  <a:lnTo>
                    <a:pt x="16164" y="93764"/>
                  </a:lnTo>
                  <a:lnTo>
                    <a:pt x="16616" y="93870"/>
                  </a:lnTo>
                  <a:lnTo>
                    <a:pt x="17012" y="93952"/>
                  </a:lnTo>
                  <a:lnTo>
                    <a:pt x="17346" y="94022"/>
                  </a:lnTo>
                  <a:lnTo>
                    <a:pt x="17812" y="94092"/>
                  </a:lnTo>
                  <a:lnTo>
                    <a:pt x="17980" y="94116"/>
                  </a:lnTo>
                  <a:lnTo>
                    <a:pt x="18683" y="94081"/>
                  </a:lnTo>
                  <a:lnTo>
                    <a:pt x="19378" y="94010"/>
                  </a:lnTo>
                  <a:lnTo>
                    <a:pt x="20059" y="93917"/>
                  </a:lnTo>
                  <a:lnTo>
                    <a:pt x="20728" y="93788"/>
                  </a:lnTo>
                  <a:lnTo>
                    <a:pt x="21057" y="93717"/>
                  </a:lnTo>
                  <a:lnTo>
                    <a:pt x="21387" y="93647"/>
                  </a:lnTo>
                  <a:lnTo>
                    <a:pt x="21708" y="93565"/>
                  </a:lnTo>
                  <a:lnTo>
                    <a:pt x="22029" y="93471"/>
                  </a:lnTo>
                  <a:lnTo>
                    <a:pt x="22350" y="93377"/>
                  </a:lnTo>
                  <a:lnTo>
                    <a:pt x="22662" y="93272"/>
                  </a:lnTo>
                  <a:lnTo>
                    <a:pt x="22975" y="93166"/>
                  </a:lnTo>
                  <a:lnTo>
                    <a:pt x="23282" y="93049"/>
                  </a:lnTo>
                  <a:lnTo>
                    <a:pt x="23590" y="92932"/>
                  </a:lnTo>
                  <a:lnTo>
                    <a:pt x="23894" y="92803"/>
                  </a:lnTo>
                  <a:lnTo>
                    <a:pt x="24193" y="92662"/>
                  </a:lnTo>
                  <a:lnTo>
                    <a:pt x="24487" y="92522"/>
                  </a:lnTo>
                  <a:lnTo>
                    <a:pt x="24782" y="92369"/>
                  </a:lnTo>
                  <a:lnTo>
                    <a:pt x="25072" y="92217"/>
                  </a:lnTo>
                  <a:lnTo>
                    <a:pt x="25358" y="92053"/>
                  </a:lnTo>
                  <a:lnTo>
                    <a:pt x="25639" y="91889"/>
                  </a:lnTo>
                  <a:lnTo>
                    <a:pt x="25921" y="91713"/>
                  </a:lnTo>
                  <a:lnTo>
                    <a:pt x="26198" y="91537"/>
                  </a:lnTo>
                  <a:lnTo>
                    <a:pt x="26475" y="91338"/>
                  </a:lnTo>
                  <a:lnTo>
                    <a:pt x="26743" y="91150"/>
                  </a:lnTo>
                  <a:lnTo>
                    <a:pt x="27011" y="90951"/>
                  </a:lnTo>
                  <a:lnTo>
                    <a:pt x="27275" y="90740"/>
                  </a:lnTo>
                  <a:lnTo>
                    <a:pt x="27539" y="90529"/>
                  </a:lnTo>
                  <a:lnTo>
                    <a:pt x="27798" y="90307"/>
                  </a:lnTo>
                  <a:lnTo>
                    <a:pt x="28053" y="90072"/>
                  </a:lnTo>
                  <a:lnTo>
                    <a:pt x="28304" y="89838"/>
                  </a:lnTo>
                  <a:lnTo>
                    <a:pt x="28554" y="89603"/>
                  </a:lnTo>
                  <a:lnTo>
                    <a:pt x="28801" y="89346"/>
                  </a:lnTo>
                  <a:lnTo>
                    <a:pt x="29042" y="89099"/>
                  </a:lnTo>
                  <a:lnTo>
                    <a:pt x="29280" y="88830"/>
                  </a:lnTo>
                  <a:lnTo>
                    <a:pt x="29517" y="88572"/>
                  </a:lnTo>
                  <a:lnTo>
                    <a:pt x="29750" y="88291"/>
                  </a:lnTo>
                  <a:lnTo>
                    <a:pt x="29979" y="88009"/>
                  </a:lnTo>
                  <a:lnTo>
                    <a:pt x="30208" y="87716"/>
                  </a:lnTo>
                  <a:lnTo>
                    <a:pt x="30432" y="87423"/>
                  </a:lnTo>
                  <a:lnTo>
                    <a:pt x="30652" y="87130"/>
                  </a:lnTo>
                  <a:lnTo>
                    <a:pt x="30867" y="86814"/>
                  </a:lnTo>
                  <a:lnTo>
                    <a:pt x="31083" y="86497"/>
                  </a:lnTo>
                  <a:lnTo>
                    <a:pt x="31294" y="86181"/>
                  </a:lnTo>
                  <a:lnTo>
                    <a:pt x="31500" y="85853"/>
                  </a:lnTo>
                  <a:lnTo>
                    <a:pt x="31707" y="85513"/>
                  </a:lnTo>
                  <a:lnTo>
                    <a:pt x="31905" y="85173"/>
                  </a:lnTo>
                  <a:lnTo>
                    <a:pt x="32103" y="84821"/>
                  </a:lnTo>
                  <a:lnTo>
                    <a:pt x="32301" y="84470"/>
                  </a:lnTo>
                  <a:lnTo>
                    <a:pt x="32490" y="84106"/>
                  </a:lnTo>
                  <a:lnTo>
                    <a:pt x="32679" y="83731"/>
                  </a:lnTo>
                  <a:lnTo>
                    <a:pt x="32863" y="83356"/>
                  </a:lnTo>
                  <a:lnTo>
                    <a:pt x="33044" y="82970"/>
                  </a:lnTo>
                  <a:lnTo>
                    <a:pt x="33224" y="82583"/>
                  </a:lnTo>
                  <a:lnTo>
                    <a:pt x="33400" y="82184"/>
                  </a:lnTo>
                  <a:lnTo>
                    <a:pt x="33571" y="81786"/>
                  </a:lnTo>
                  <a:lnTo>
                    <a:pt x="33738" y="81376"/>
                  </a:lnTo>
                  <a:lnTo>
                    <a:pt x="33906" y="80954"/>
                  </a:lnTo>
                  <a:lnTo>
                    <a:pt x="34064" y="80532"/>
                  </a:lnTo>
                  <a:lnTo>
                    <a:pt x="34227" y="80098"/>
                  </a:lnTo>
                  <a:lnTo>
                    <a:pt x="34380" y="79664"/>
                  </a:lnTo>
                  <a:lnTo>
                    <a:pt x="34517" y="78867"/>
                  </a:lnTo>
                  <a:lnTo>
                    <a:pt x="34649" y="78059"/>
                  </a:lnTo>
                  <a:lnTo>
                    <a:pt x="34772" y="77238"/>
                  </a:lnTo>
                  <a:lnTo>
                    <a:pt x="34891" y="76394"/>
                  </a:lnTo>
                  <a:lnTo>
                    <a:pt x="35000" y="75527"/>
                  </a:lnTo>
                  <a:lnTo>
                    <a:pt x="35106" y="74660"/>
                  </a:lnTo>
                  <a:lnTo>
                    <a:pt x="35203" y="73769"/>
                  </a:lnTo>
                  <a:lnTo>
                    <a:pt x="35291" y="72867"/>
                  </a:lnTo>
                  <a:lnTo>
                    <a:pt x="35374" y="71941"/>
                  </a:lnTo>
                  <a:lnTo>
                    <a:pt x="35453" y="71015"/>
                  </a:lnTo>
                  <a:lnTo>
                    <a:pt x="35524" y="70065"/>
                  </a:lnTo>
                  <a:lnTo>
                    <a:pt x="35585" y="69116"/>
                  </a:lnTo>
                  <a:lnTo>
                    <a:pt x="35647" y="68143"/>
                  </a:lnTo>
                  <a:lnTo>
                    <a:pt x="35700" y="67159"/>
                  </a:lnTo>
                  <a:lnTo>
                    <a:pt x="35748" y="66174"/>
                  </a:lnTo>
                  <a:lnTo>
                    <a:pt x="35788" y="65178"/>
                  </a:lnTo>
                  <a:lnTo>
                    <a:pt x="35823" y="64158"/>
                  </a:lnTo>
                  <a:lnTo>
                    <a:pt x="35858" y="63150"/>
                  </a:lnTo>
                  <a:lnTo>
                    <a:pt x="35880" y="62119"/>
                  </a:lnTo>
                  <a:lnTo>
                    <a:pt x="35902" y="61088"/>
                  </a:lnTo>
                  <a:lnTo>
                    <a:pt x="35919" y="60044"/>
                  </a:lnTo>
                  <a:lnTo>
                    <a:pt x="35928" y="58990"/>
                  </a:lnTo>
                  <a:lnTo>
                    <a:pt x="35937" y="57935"/>
                  </a:lnTo>
                  <a:lnTo>
                    <a:pt x="35937" y="56880"/>
                  </a:lnTo>
                  <a:lnTo>
                    <a:pt x="35933" y="55813"/>
                  </a:lnTo>
                  <a:lnTo>
                    <a:pt x="35928" y="54747"/>
                  </a:lnTo>
                  <a:lnTo>
                    <a:pt x="35915" y="53668"/>
                  </a:lnTo>
                  <a:lnTo>
                    <a:pt x="35902" y="52590"/>
                  </a:lnTo>
                  <a:lnTo>
                    <a:pt x="35880" y="51512"/>
                  </a:lnTo>
                  <a:lnTo>
                    <a:pt x="35858" y="50434"/>
                  </a:lnTo>
                  <a:lnTo>
                    <a:pt x="35831" y="49344"/>
                  </a:lnTo>
                  <a:lnTo>
                    <a:pt x="35801" y="48265"/>
                  </a:lnTo>
                  <a:lnTo>
                    <a:pt x="35766" y="47175"/>
                  </a:lnTo>
                  <a:lnTo>
                    <a:pt x="35730" y="46085"/>
                  </a:lnTo>
                  <a:lnTo>
                    <a:pt x="35686" y="45007"/>
                  </a:lnTo>
                  <a:lnTo>
                    <a:pt x="35647" y="43917"/>
                  </a:lnTo>
                  <a:lnTo>
                    <a:pt x="35598" y="42839"/>
                  </a:lnTo>
                  <a:lnTo>
                    <a:pt x="35550" y="41760"/>
                  </a:lnTo>
                  <a:lnTo>
                    <a:pt x="35497" y="40682"/>
                  </a:lnTo>
                  <a:lnTo>
                    <a:pt x="35440" y="39616"/>
                  </a:lnTo>
                  <a:lnTo>
                    <a:pt x="35326" y="37471"/>
                  </a:lnTo>
                  <a:lnTo>
                    <a:pt x="35198" y="35361"/>
                  </a:lnTo>
                  <a:lnTo>
                    <a:pt x="35066" y="33275"/>
                  </a:lnTo>
                  <a:lnTo>
                    <a:pt x="34926" y="31212"/>
                  </a:lnTo>
                  <a:lnTo>
                    <a:pt x="34781" y="29184"/>
                  </a:lnTo>
                  <a:lnTo>
                    <a:pt x="34631" y="27192"/>
                  </a:lnTo>
                  <a:lnTo>
                    <a:pt x="34473" y="25246"/>
                  </a:lnTo>
                  <a:lnTo>
                    <a:pt x="34319" y="23348"/>
                  </a:lnTo>
                  <a:lnTo>
                    <a:pt x="34156" y="21496"/>
                  </a:lnTo>
                  <a:lnTo>
                    <a:pt x="33998" y="19703"/>
                  </a:lnTo>
                  <a:lnTo>
                    <a:pt x="33840" y="17968"/>
                  </a:lnTo>
                  <a:lnTo>
                    <a:pt x="33677" y="16292"/>
                  </a:lnTo>
                  <a:lnTo>
                    <a:pt x="33637" y="15893"/>
                  </a:lnTo>
                  <a:lnTo>
                    <a:pt x="33593" y="15495"/>
                  </a:lnTo>
                  <a:lnTo>
                    <a:pt x="33549" y="15096"/>
                  </a:lnTo>
                  <a:lnTo>
                    <a:pt x="33501" y="14710"/>
                  </a:lnTo>
                  <a:lnTo>
                    <a:pt x="33448" y="14323"/>
                  </a:lnTo>
                  <a:lnTo>
                    <a:pt x="33391" y="13936"/>
                  </a:lnTo>
                  <a:lnTo>
                    <a:pt x="33334" y="13549"/>
                  </a:lnTo>
                  <a:lnTo>
                    <a:pt x="33277" y="13174"/>
                  </a:lnTo>
                  <a:lnTo>
                    <a:pt x="33215" y="12799"/>
                  </a:lnTo>
                  <a:lnTo>
                    <a:pt x="33149" y="12436"/>
                  </a:lnTo>
                  <a:lnTo>
                    <a:pt x="33079" y="12073"/>
                  </a:lnTo>
                  <a:lnTo>
                    <a:pt x="33009" y="11709"/>
                  </a:lnTo>
                  <a:lnTo>
                    <a:pt x="32938" y="11358"/>
                  </a:lnTo>
                  <a:lnTo>
                    <a:pt x="32863" y="11006"/>
                  </a:lnTo>
                  <a:lnTo>
                    <a:pt x="32784" y="10666"/>
                  </a:lnTo>
                  <a:lnTo>
                    <a:pt x="32705" y="10326"/>
                  </a:lnTo>
                  <a:lnTo>
                    <a:pt x="32622" y="9986"/>
                  </a:lnTo>
                  <a:lnTo>
                    <a:pt x="32538" y="9658"/>
                  </a:lnTo>
                  <a:lnTo>
                    <a:pt x="32450" y="9330"/>
                  </a:lnTo>
                  <a:lnTo>
                    <a:pt x="32362" y="9002"/>
                  </a:lnTo>
                  <a:lnTo>
                    <a:pt x="32270" y="8685"/>
                  </a:lnTo>
                  <a:lnTo>
                    <a:pt x="32173" y="8381"/>
                  </a:lnTo>
                  <a:lnTo>
                    <a:pt x="32081" y="8064"/>
                  </a:lnTo>
                  <a:lnTo>
                    <a:pt x="31980" y="7771"/>
                  </a:lnTo>
                  <a:lnTo>
                    <a:pt x="31883" y="7466"/>
                  </a:lnTo>
                  <a:lnTo>
                    <a:pt x="31777" y="7185"/>
                  </a:lnTo>
                  <a:lnTo>
                    <a:pt x="31672" y="6892"/>
                  </a:lnTo>
                  <a:lnTo>
                    <a:pt x="31566" y="6611"/>
                  </a:lnTo>
                  <a:lnTo>
                    <a:pt x="31461" y="6341"/>
                  </a:lnTo>
                  <a:lnTo>
                    <a:pt x="31351" y="6072"/>
                  </a:lnTo>
                  <a:lnTo>
                    <a:pt x="31237" y="5814"/>
                  </a:lnTo>
                  <a:lnTo>
                    <a:pt x="31122" y="5556"/>
                  </a:lnTo>
                  <a:lnTo>
                    <a:pt x="31008" y="5298"/>
                  </a:lnTo>
                  <a:lnTo>
                    <a:pt x="30889" y="5052"/>
                  </a:lnTo>
                  <a:lnTo>
                    <a:pt x="30771" y="4818"/>
                  </a:lnTo>
                  <a:lnTo>
                    <a:pt x="30647" y="4583"/>
                  </a:lnTo>
                  <a:lnTo>
                    <a:pt x="30524" y="4361"/>
                  </a:lnTo>
                  <a:lnTo>
                    <a:pt x="30401" y="4138"/>
                  </a:lnTo>
                  <a:lnTo>
                    <a:pt x="30274" y="3927"/>
                  </a:lnTo>
                  <a:lnTo>
                    <a:pt x="30146" y="3716"/>
                  </a:lnTo>
                  <a:lnTo>
                    <a:pt x="30019" y="3517"/>
                  </a:lnTo>
                  <a:lnTo>
                    <a:pt x="29887" y="3317"/>
                  </a:lnTo>
                  <a:lnTo>
                    <a:pt x="29755" y="3130"/>
                  </a:lnTo>
                  <a:lnTo>
                    <a:pt x="29623" y="2954"/>
                  </a:lnTo>
                  <a:lnTo>
                    <a:pt x="29487" y="2778"/>
                  </a:lnTo>
                  <a:lnTo>
                    <a:pt x="29350" y="2614"/>
                  </a:lnTo>
                  <a:lnTo>
                    <a:pt x="29210" y="2450"/>
                  </a:lnTo>
                  <a:lnTo>
                    <a:pt x="29073" y="2298"/>
                  </a:lnTo>
                  <a:lnTo>
                    <a:pt x="28933" y="2145"/>
                  </a:lnTo>
                  <a:lnTo>
                    <a:pt x="28787" y="2005"/>
                  </a:lnTo>
                  <a:lnTo>
                    <a:pt x="28647" y="1876"/>
                  </a:lnTo>
                  <a:lnTo>
                    <a:pt x="28502" y="1747"/>
                  </a:lnTo>
                  <a:lnTo>
                    <a:pt x="28357" y="1630"/>
                  </a:lnTo>
                  <a:lnTo>
                    <a:pt x="28211" y="1524"/>
                  </a:lnTo>
                  <a:lnTo>
                    <a:pt x="28062" y="1419"/>
                  </a:lnTo>
                  <a:lnTo>
                    <a:pt x="27912" y="1325"/>
                  </a:lnTo>
                  <a:lnTo>
                    <a:pt x="27763" y="1243"/>
                  </a:lnTo>
                  <a:lnTo>
                    <a:pt x="27613" y="1161"/>
                  </a:lnTo>
                  <a:lnTo>
                    <a:pt x="27460" y="1091"/>
                  </a:lnTo>
                  <a:lnTo>
                    <a:pt x="27306" y="1020"/>
                  </a:lnTo>
                  <a:lnTo>
                    <a:pt x="27156" y="973"/>
                  </a:lnTo>
                  <a:lnTo>
                    <a:pt x="26998" y="926"/>
                  </a:lnTo>
                  <a:lnTo>
                    <a:pt x="26844" y="880"/>
                  </a:lnTo>
                  <a:lnTo>
                    <a:pt x="26690" y="856"/>
                  </a:lnTo>
                  <a:lnTo>
                    <a:pt x="25626" y="680"/>
                  </a:lnTo>
                  <a:lnTo>
                    <a:pt x="24500" y="516"/>
                  </a:lnTo>
                  <a:lnTo>
                    <a:pt x="23331" y="364"/>
                  </a:lnTo>
                  <a:lnTo>
                    <a:pt x="22117" y="235"/>
                  </a:lnTo>
                  <a:lnTo>
                    <a:pt x="21502" y="176"/>
                  </a:lnTo>
                  <a:lnTo>
                    <a:pt x="20873" y="129"/>
                  </a:lnTo>
                  <a:lnTo>
                    <a:pt x="20244" y="83"/>
                  </a:lnTo>
                  <a:lnTo>
                    <a:pt x="19611" y="47"/>
                  </a:lnTo>
                  <a:lnTo>
                    <a:pt x="18973" y="24"/>
                  </a:lnTo>
                  <a:lnTo>
                    <a:pt x="18331" y="12"/>
                  </a:lnTo>
                  <a:lnTo>
                    <a:pt x="176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g137aa9371db_1_638"/>
            <p:cNvSpPr/>
            <p:nvPr/>
          </p:nvSpPr>
          <p:spPr>
            <a:xfrm>
              <a:off x="3284375" y="-4467650"/>
              <a:ext cx="898425" cy="2352900"/>
            </a:xfrm>
            <a:custGeom>
              <a:avLst/>
              <a:gdLst/>
              <a:ahLst/>
              <a:cxnLst/>
              <a:rect l="l" t="t" r="r" b="b"/>
              <a:pathLst>
                <a:path w="35937" h="94116" fill="none" extrusionOk="0">
                  <a:moveTo>
                    <a:pt x="17980" y="94116"/>
                  </a:moveTo>
                  <a:lnTo>
                    <a:pt x="17980" y="94116"/>
                  </a:lnTo>
                  <a:lnTo>
                    <a:pt x="17812" y="94092"/>
                  </a:lnTo>
                  <a:lnTo>
                    <a:pt x="17346" y="94022"/>
                  </a:lnTo>
                  <a:lnTo>
                    <a:pt x="17012" y="93952"/>
                  </a:lnTo>
                  <a:lnTo>
                    <a:pt x="16616" y="93870"/>
                  </a:lnTo>
                  <a:lnTo>
                    <a:pt x="16164" y="93764"/>
                  </a:lnTo>
                  <a:lnTo>
                    <a:pt x="15662" y="93623"/>
                  </a:lnTo>
                  <a:lnTo>
                    <a:pt x="15113" y="93471"/>
                  </a:lnTo>
                  <a:lnTo>
                    <a:pt x="14524" y="93272"/>
                  </a:lnTo>
                  <a:lnTo>
                    <a:pt x="13895" y="93061"/>
                  </a:lnTo>
                  <a:lnTo>
                    <a:pt x="13240" y="92803"/>
                  </a:lnTo>
                  <a:lnTo>
                    <a:pt x="12554" y="92510"/>
                  </a:lnTo>
                  <a:lnTo>
                    <a:pt x="12202" y="92358"/>
                  </a:lnTo>
                  <a:lnTo>
                    <a:pt x="11850" y="92194"/>
                  </a:lnTo>
                  <a:lnTo>
                    <a:pt x="11490" y="92006"/>
                  </a:lnTo>
                  <a:lnTo>
                    <a:pt x="11125" y="91819"/>
                  </a:lnTo>
                  <a:lnTo>
                    <a:pt x="10760" y="91619"/>
                  </a:lnTo>
                  <a:lnTo>
                    <a:pt x="10390" y="91408"/>
                  </a:lnTo>
                  <a:lnTo>
                    <a:pt x="10021" y="91197"/>
                  </a:lnTo>
                  <a:lnTo>
                    <a:pt x="9652" y="90963"/>
                  </a:lnTo>
                  <a:lnTo>
                    <a:pt x="9282" y="90717"/>
                  </a:lnTo>
                  <a:lnTo>
                    <a:pt x="8909" y="90459"/>
                  </a:lnTo>
                  <a:lnTo>
                    <a:pt x="8539" y="90189"/>
                  </a:lnTo>
                  <a:lnTo>
                    <a:pt x="8170" y="89908"/>
                  </a:lnTo>
                  <a:lnTo>
                    <a:pt x="7800" y="89615"/>
                  </a:lnTo>
                  <a:lnTo>
                    <a:pt x="7440" y="89310"/>
                  </a:lnTo>
                  <a:lnTo>
                    <a:pt x="7075" y="88994"/>
                  </a:lnTo>
                  <a:lnTo>
                    <a:pt x="6719" y="88666"/>
                  </a:lnTo>
                  <a:lnTo>
                    <a:pt x="6367" y="88314"/>
                  </a:lnTo>
                  <a:lnTo>
                    <a:pt x="6020" y="87963"/>
                  </a:lnTo>
                  <a:lnTo>
                    <a:pt x="5677" y="87587"/>
                  </a:lnTo>
                  <a:lnTo>
                    <a:pt x="5343" y="87189"/>
                  </a:lnTo>
                  <a:lnTo>
                    <a:pt x="5013" y="86790"/>
                  </a:lnTo>
                  <a:lnTo>
                    <a:pt x="4692" y="86369"/>
                  </a:lnTo>
                  <a:lnTo>
                    <a:pt x="4375" y="85935"/>
                  </a:lnTo>
                  <a:lnTo>
                    <a:pt x="4072" y="85490"/>
                  </a:lnTo>
                  <a:lnTo>
                    <a:pt x="3777" y="85021"/>
                  </a:lnTo>
                  <a:lnTo>
                    <a:pt x="3632" y="84786"/>
                  </a:lnTo>
                  <a:lnTo>
                    <a:pt x="3491" y="84540"/>
                  </a:lnTo>
                  <a:lnTo>
                    <a:pt x="3355" y="84294"/>
                  </a:lnTo>
                  <a:lnTo>
                    <a:pt x="3219" y="84036"/>
                  </a:lnTo>
                  <a:lnTo>
                    <a:pt x="3087" y="83790"/>
                  </a:lnTo>
                  <a:lnTo>
                    <a:pt x="2955" y="83520"/>
                  </a:lnTo>
                  <a:lnTo>
                    <a:pt x="2827" y="83263"/>
                  </a:lnTo>
                  <a:lnTo>
                    <a:pt x="2704" y="82993"/>
                  </a:lnTo>
                  <a:lnTo>
                    <a:pt x="2581" y="82723"/>
                  </a:lnTo>
                  <a:lnTo>
                    <a:pt x="2467" y="82442"/>
                  </a:lnTo>
                  <a:lnTo>
                    <a:pt x="2353" y="82161"/>
                  </a:lnTo>
                  <a:lnTo>
                    <a:pt x="2238" y="81880"/>
                  </a:lnTo>
                  <a:lnTo>
                    <a:pt x="2133" y="81587"/>
                  </a:lnTo>
                  <a:lnTo>
                    <a:pt x="2027" y="81294"/>
                  </a:lnTo>
                  <a:lnTo>
                    <a:pt x="1926" y="80989"/>
                  </a:lnTo>
                  <a:lnTo>
                    <a:pt x="1829" y="80684"/>
                  </a:lnTo>
                  <a:lnTo>
                    <a:pt x="1737" y="80379"/>
                  </a:lnTo>
                  <a:lnTo>
                    <a:pt x="1645" y="80063"/>
                  </a:lnTo>
                  <a:lnTo>
                    <a:pt x="1561" y="79746"/>
                  </a:lnTo>
                  <a:lnTo>
                    <a:pt x="1478" y="79430"/>
                  </a:lnTo>
                  <a:lnTo>
                    <a:pt x="1403" y="79102"/>
                  </a:lnTo>
                  <a:lnTo>
                    <a:pt x="1328" y="78774"/>
                  </a:lnTo>
                  <a:lnTo>
                    <a:pt x="1258" y="78434"/>
                  </a:lnTo>
                  <a:lnTo>
                    <a:pt x="1192" y="78094"/>
                  </a:lnTo>
                  <a:lnTo>
                    <a:pt x="1135" y="77742"/>
                  </a:lnTo>
                  <a:lnTo>
                    <a:pt x="1077" y="77391"/>
                  </a:lnTo>
                  <a:lnTo>
                    <a:pt x="1077" y="77391"/>
                  </a:lnTo>
                  <a:lnTo>
                    <a:pt x="1025" y="77027"/>
                  </a:lnTo>
                  <a:lnTo>
                    <a:pt x="972" y="76652"/>
                  </a:lnTo>
                  <a:lnTo>
                    <a:pt x="919" y="76266"/>
                  </a:lnTo>
                  <a:lnTo>
                    <a:pt x="871" y="75867"/>
                  </a:lnTo>
                  <a:lnTo>
                    <a:pt x="822" y="75445"/>
                  </a:lnTo>
                  <a:lnTo>
                    <a:pt x="774" y="75011"/>
                  </a:lnTo>
                  <a:lnTo>
                    <a:pt x="686" y="74109"/>
                  </a:lnTo>
                  <a:lnTo>
                    <a:pt x="598" y="73160"/>
                  </a:lnTo>
                  <a:lnTo>
                    <a:pt x="519" y="72152"/>
                  </a:lnTo>
                  <a:lnTo>
                    <a:pt x="444" y="71109"/>
                  </a:lnTo>
                  <a:lnTo>
                    <a:pt x="374" y="70007"/>
                  </a:lnTo>
                  <a:lnTo>
                    <a:pt x="312" y="68870"/>
                  </a:lnTo>
                  <a:lnTo>
                    <a:pt x="255" y="67698"/>
                  </a:lnTo>
                  <a:lnTo>
                    <a:pt x="202" y="66479"/>
                  </a:lnTo>
                  <a:lnTo>
                    <a:pt x="154" y="65225"/>
                  </a:lnTo>
                  <a:lnTo>
                    <a:pt x="114" y="63936"/>
                  </a:lnTo>
                  <a:lnTo>
                    <a:pt x="79" y="62611"/>
                  </a:lnTo>
                  <a:lnTo>
                    <a:pt x="53" y="61263"/>
                  </a:lnTo>
                  <a:lnTo>
                    <a:pt x="31" y="59892"/>
                  </a:lnTo>
                  <a:lnTo>
                    <a:pt x="13" y="58486"/>
                  </a:lnTo>
                  <a:lnTo>
                    <a:pt x="5" y="57056"/>
                  </a:lnTo>
                  <a:lnTo>
                    <a:pt x="0" y="55602"/>
                  </a:lnTo>
                  <a:lnTo>
                    <a:pt x="0" y="54137"/>
                  </a:lnTo>
                  <a:lnTo>
                    <a:pt x="13" y="52649"/>
                  </a:lnTo>
                  <a:lnTo>
                    <a:pt x="27" y="51149"/>
                  </a:lnTo>
                  <a:lnTo>
                    <a:pt x="49" y="49637"/>
                  </a:lnTo>
                  <a:lnTo>
                    <a:pt x="79" y="48101"/>
                  </a:lnTo>
                  <a:lnTo>
                    <a:pt x="114" y="46566"/>
                  </a:lnTo>
                  <a:lnTo>
                    <a:pt x="158" y="45030"/>
                  </a:lnTo>
                  <a:lnTo>
                    <a:pt x="211" y="43483"/>
                  </a:lnTo>
                  <a:lnTo>
                    <a:pt x="268" y="41936"/>
                  </a:lnTo>
                  <a:lnTo>
                    <a:pt x="330" y="40377"/>
                  </a:lnTo>
                  <a:lnTo>
                    <a:pt x="405" y="38830"/>
                  </a:lnTo>
                  <a:lnTo>
                    <a:pt x="484" y="37283"/>
                  </a:lnTo>
                  <a:lnTo>
                    <a:pt x="567" y="35748"/>
                  </a:lnTo>
                  <a:lnTo>
                    <a:pt x="664" y="34213"/>
                  </a:lnTo>
                  <a:lnTo>
                    <a:pt x="765" y="32689"/>
                  </a:lnTo>
                  <a:lnTo>
                    <a:pt x="875" y="31177"/>
                  </a:lnTo>
                  <a:lnTo>
                    <a:pt x="994" y="29677"/>
                  </a:lnTo>
                  <a:lnTo>
                    <a:pt x="1117" y="28200"/>
                  </a:lnTo>
                  <a:lnTo>
                    <a:pt x="1249" y="26735"/>
                  </a:lnTo>
                  <a:lnTo>
                    <a:pt x="1390" y="25293"/>
                  </a:lnTo>
                  <a:lnTo>
                    <a:pt x="1539" y="23875"/>
                  </a:lnTo>
                  <a:lnTo>
                    <a:pt x="1618" y="23172"/>
                  </a:lnTo>
                  <a:lnTo>
                    <a:pt x="1697" y="22480"/>
                  </a:lnTo>
                  <a:lnTo>
                    <a:pt x="1781" y="21789"/>
                  </a:lnTo>
                  <a:lnTo>
                    <a:pt x="1864" y="21109"/>
                  </a:lnTo>
                  <a:lnTo>
                    <a:pt x="1948" y="20441"/>
                  </a:lnTo>
                  <a:lnTo>
                    <a:pt x="2040" y="19773"/>
                  </a:lnTo>
                  <a:lnTo>
                    <a:pt x="2128" y="19117"/>
                  </a:lnTo>
                  <a:lnTo>
                    <a:pt x="2221" y="18460"/>
                  </a:lnTo>
                  <a:lnTo>
                    <a:pt x="2313" y="17827"/>
                  </a:lnTo>
                  <a:lnTo>
                    <a:pt x="2410" y="17194"/>
                  </a:lnTo>
                  <a:lnTo>
                    <a:pt x="2511" y="16562"/>
                  </a:lnTo>
                  <a:lnTo>
                    <a:pt x="2612" y="15952"/>
                  </a:lnTo>
                  <a:lnTo>
                    <a:pt x="2713" y="15343"/>
                  </a:lnTo>
                  <a:lnTo>
                    <a:pt x="2819" y="14745"/>
                  </a:lnTo>
                  <a:lnTo>
                    <a:pt x="2929" y="14159"/>
                  </a:lnTo>
                  <a:lnTo>
                    <a:pt x="3038" y="13585"/>
                  </a:lnTo>
                  <a:lnTo>
                    <a:pt x="3148" y="13010"/>
                  </a:lnTo>
                  <a:lnTo>
                    <a:pt x="3263" y="12459"/>
                  </a:lnTo>
                  <a:lnTo>
                    <a:pt x="3377" y="11908"/>
                  </a:lnTo>
                  <a:lnTo>
                    <a:pt x="3496" y="11381"/>
                  </a:lnTo>
                  <a:lnTo>
                    <a:pt x="3619" y="10854"/>
                  </a:lnTo>
                  <a:lnTo>
                    <a:pt x="3742" y="10350"/>
                  </a:lnTo>
                  <a:lnTo>
                    <a:pt x="3865" y="9846"/>
                  </a:lnTo>
                  <a:lnTo>
                    <a:pt x="3993" y="9365"/>
                  </a:lnTo>
                  <a:lnTo>
                    <a:pt x="4125" y="8885"/>
                  </a:lnTo>
                  <a:lnTo>
                    <a:pt x="4256" y="8428"/>
                  </a:lnTo>
                  <a:lnTo>
                    <a:pt x="4393" y="7970"/>
                  </a:lnTo>
                  <a:lnTo>
                    <a:pt x="4529" y="7537"/>
                  </a:lnTo>
                  <a:lnTo>
                    <a:pt x="4665" y="7115"/>
                  </a:lnTo>
                  <a:lnTo>
                    <a:pt x="4810" y="6705"/>
                  </a:lnTo>
                  <a:lnTo>
                    <a:pt x="4951" y="6318"/>
                  </a:lnTo>
                  <a:lnTo>
                    <a:pt x="5101" y="5931"/>
                  </a:lnTo>
                  <a:lnTo>
                    <a:pt x="5246" y="5568"/>
                  </a:lnTo>
                  <a:lnTo>
                    <a:pt x="5400" y="5216"/>
                  </a:lnTo>
                  <a:lnTo>
                    <a:pt x="5554" y="4888"/>
                  </a:lnTo>
                  <a:lnTo>
                    <a:pt x="5707" y="4560"/>
                  </a:lnTo>
                  <a:lnTo>
                    <a:pt x="5866" y="4255"/>
                  </a:lnTo>
                  <a:lnTo>
                    <a:pt x="6028" y="3974"/>
                  </a:lnTo>
                  <a:lnTo>
                    <a:pt x="6191" y="3704"/>
                  </a:lnTo>
                  <a:lnTo>
                    <a:pt x="6354" y="3446"/>
                  </a:lnTo>
                  <a:lnTo>
                    <a:pt x="6525" y="3200"/>
                  </a:lnTo>
                  <a:lnTo>
                    <a:pt x="6692" y="2978"/>
                  </a:lnTo>
                  <a:lnTo>
                    <a:pt x="6868" y="2778"/>
                  </a:lnTo>
                  <a:lnTo>
                    <a:pt x="7044" y="2591"/>
                  </a:lnTo>
                  <a:lnTo>
                    <a:pt x="7220" y="2415"/>
                  </a:lnTo>
                  <a:lnTo>
                    <a:pt x="7400" y="2263"/>
                  </a:lnTo>
                  <a:lnTo>
                    <a:pt x="7585" y="2134"/>
                  </a:lnTo>
                  <a:lnTo>
                    <a:pt x="7770" y="2016"/>
                  </a:lnTo>
                  <a:lnTo>
                    <a:pt x="7770" y="2016"/>
                  </a:lnTo>
                  <a:lnTo>
                    <a:pt x="8007" y="1888"/>
                  </a:lnTo>
                  <a:lnTo>
                    <a:pt x="8249" y="1759"/>
                  </a:lnTo>
                  <a:lnTo>
                    <a:pt x="8495" y="1641"/>
                  </a:lnTo>
                  <a:lnTo>
                    <a:pt x="8750" y="1524"/>
                  </a:lnTo>
                  <a:lnTo>
                    <a:pt x="9265" y="1301"/>
                  </a:lnTo>
                  <a:lnTo>
                    <a:pt x="9801" y="1114"/>
                  </a:lnTo>
                  <a:lnTo>
                    <a:pt x="10346" y="926"/>
                  </a:lnTo>
                  <a:lnTo>
                    <a:pt x="10909" y="774"/>
                  </a:lnTo>
                  <a:lnTo>
                    <a:pt x="11485" y="622"/>
                  </a:lnTo>
                  <a:lnTo>
                    <a:pt x="12070" y="493"/>
                  </a:lnTo>
                  <a:lnTo>
                    <a:pt x="12668" y="387"/>
                  </a:lnTo>
                  <a:lnTo>
                    <a:pt x="13275" y="294"/>
                  </a:lnTo>
                  <a:lnTo>
                    <a:pt x="13890" y="211"/>
                  </a:lnTo>
                  <a:lnTo>
                    <a:pt x="14515" y="141"/>
                  </a:lnTo>
                  <a:lnTo>
                    <a:pt x="15143" y="94"/>
                  </a:lnTo>
                  <a:lnTo>
                    <a:pt x="15772" y="47"/>
                  </a:lnTo>
                  <a:lnTo>
                    <a:pt x="16410" y="24"/>
                  </a:lnTo>
                  <a:lnTo>
                    <a:pt x="17052" y="12"/>
                  </a:lnTo>
                  <a:lnTo>
                    <a:pt x="17689" y="1"/>
                  </a:lnTo>
                  <a:lnTo>
                    <a:pt x="18331" y="12"/>
                  </a:lnTo>
                  <a:lnTo>
                    <a:pt x="18973" y="24"/>
                  </a:lnTo>
                  <a:lnTo>
                    <a:pt x="19611" y="47"/>
                  </a:lnTo>
                  <a:lnTo>
                    <a:pt x="20244" y="83"/>
                  </a:lnTo>
                  <a:lnTo>
                    <a:pt x="20873" y="129"/>
                  </a:lnTo>
                  <a:lnTo>
                    <a:pt x="21502" y="176"/>
                  </a:lnTo>
                  <a:lnTo>
                    <a:pt x="22117" y="235"/>
                  </a:lnTo>
                  <a:lnTo>
                    <a:pt x="23331" y="364"/>
                  </a:lnTo>
                  <a:lnTo>
                    <a:pt x="24500" y="516"/>
                  </a:lnTo>
                  <a:lnTo>
                    <a:pt x="25626" y="680"/>
                  </a:lnTo>
                  <a:lnTo>
                    <a:pt x="26690" y="856"/>
                  </a:lnTo>
                  <a:lnTo>
                    <a:pt x="26690" y="856"/>
                  </a:lnTo>
                  <a:lnTo>
                    <a:pt x="26844" y="880"/>
                  </a:lnTo>
                  <a:lnTo>
                    <a:pt x="26998" y="926"/>
                  </a:lnTo>
                  <a:lnTo>
                    <a:pt x="27156" y="973"/>
                  </a:lnTo>
                  <a:lnTo>
                    <a:pt x="27306" y="1020"/>
                  </a:lnTo>
                  <a:lnTo>
                    <a:pt x="27460" y="1091"/>
                  </a:lnTo>
                  <a:lnTo>
                    <a:pt x="27613" y="1161"/>
                  </a:lnTo>
                  <a:lnTo>
                    <a:pt x="27763" y="1243"/>
                  </a:lnTo>
                  <a:lnTo>
                    <a:pt x="27912" y="1325"/>
                  </a:lnTo>
                  <a:lnTo>
                    <a:pt x="28062" y="1419"/>
                  </a:lnTo>
                  <a:lnTo>
                    <a:pt x="28211" y="1524"/>
                  </a:lnTo>
                  <a:lnTo>
                    <a:pt x="28357" y="1630"/>
                  </a:lnTo>
                  <a:lnTo>
                    <a:pt x="28502" y="1747"/>
                  </a:lnTo>
                  <a:lnTo>
                    <a:pt x="28647" y="1876"/>
                  </a:lnTo>
                  <a:lnTo>
                    <a:pt x="28787" y="2005"/>
                  </a:lnTo>
                  <a:lnTo>
                    <a:pt x="28933" y="2145"/>
                  </a:lnTo>
                  <a:lnTo>
                    <a:pt x="29073" y="2298"/>
                  </a:lnTo>
                  <a:lnTo>
                    <a:pt x="29210" y="2450"/>
                  </a:lnTo>
                  <a:lnTo>
                    <a:pt x="29350" y="2614"/>
                  </a:lnTo>
                  <a:lnTo>
                    <a:pt x="29487" y="2778"/>
                  </a:lnTo>
                  <a:lnTo>
                    <a:pt x="29623" y="2954"/>
                  </a:lnTo>
                  <a:lnTo>
                    <a:pt x="29755" y="3130"/>
                  </a:lnTo>
                  <a:lnTo>
                    <a:pt x="29887" y="3317"/>
                  </a:lnTo>
                  <a:lnTo>
                    <a:pt x="30019" y="3517"/>
                  </a:lnTo>
                  <a:lnTo>
                    <a:pt x="30146" y="3716"/>
                  </a:lnTo>
                  <a:lnTo>
                    <a:pt x="30274" y="3927"/>
                  </a:lnTo>
                  <a:lnTo>
                    <a:pt x="30401" y="4138"/>
                  </a:lnTo>
                  <a:lnTo>
                    <a:pt x="30524" y="4361"/>
                  </a:lnTo>
                  <a:lnTo>
                    <a:pt x="30647" y="4583"/>
                  </a:lnTo>
                  <a:lnTo>
                    <a:pt x="30771" y="4818"/>
                  </a:lnTo>
                  <a:lnTo>
                    <a:pt x="30889" y="5052"/>
                  </a:lnTo>
                  <a:lnTo>
                    <a:pt x="31008" y="5298"/>
                  </a:lnTo>
                  <a:lnTo>
                    <a:pt x="31122" y="5556"/>
                  </a:lnTo>
                  <a:lnTo>
                    <a:pt x="31237" y="5814"/>
                  </a:lnTo>
                  <a:lnTo>
                    <a:pt x="31351" y="6072"/>
                  </a:lnTo>
                  <a:lnTo>
                    <a:pt x="31461" y="6341"/>
                  </a:lnTo>
                  <a:lnTo>
                    <a:pt x="31566" y="6611"/>
                  </a:lnTo>
                  <a:lnTo>
                    <a:pt x="31672" y="6892"/>
                  </a:lnTo>
                  <a:lnTo>
                    <a:pt x="31777" y="7185"/>
                  </a:lnTo>
                  <a:lnTo>
                    <a:pt x="31883" y="7466"/>
                  </a:lnTo>
                  <a:lnTo>
                    <a:pt x="31980" y="7771"/>
                  </a:lnTo>
                  <a:lnTo>
                    <a:pt x="32081" y="8064"/>
                  </a:lnTo>
                  <a:lnTo>
                    <a:pt x="32173" y="8381"/>
                  </a:lnTo>
                  <a:lnTo>
                    <a:pt x="32270" y="8685"/>
                  </a:lnTo>
                  <a:lnTo>
                    <a:pt x="32362" y="9002"/>
                  </a:lnTo>
                  <a:lnTo>
                    <a:pt x="32450" y="9330"/>
                  </a:lnTo>
                  <a:lnTo>
                    <a:pt x="32538" y="9658"/>
                  </a:lnTo>
                  <a:lnTo>
                    <a:pt x="32622" y="9986"/>
                  </a:lnTo>
                  <a:lnTo>
                    <a:pt x="32705" y="10326"/>
                  </a:lnTo>
                  <a:lnTo>
                    <a:pt x="32784" y="10666"/>
                  </a:lnTo>
                  <a:lnTo>
                    <a:pt x="32863" y="11006"/>
                  </a:lnTo>
                  <a:lnTo>
                    <a:pt x="32938" y="11358"/>
                  </a:lnTo>
                  <a:lnTo>
                    <a:pt x="33009" y="11709"/>
                  </a:lnTo>
                  <a:lnTo>
                    <a:pt x="33079" y="12073"/>
                  </a:lnTo>
                  <a:lnTo>
                    <a:pt x="33149" y="12436"/>
                  </a:lnTo>
                  <a:lnTo>
                    <a:pt x="33215" y="12799"/>
                  </a:lnTo>
                  <a:lnTo>
                    <a:pt x="33277" y="13174"/>
                  </a:lnTo>
                  <a:lnTo>
                    <a:pt x="33334" y="13549"/>
                  </a:lnTo>
                  <a:lnTo>
                    <a:pt x="33391" y="13936"/>
                  </a:lnTo>
                  <a:lnTo>
                    <a:pt x="33448" y="14323"/>
                  </a:lnTo>
                  <a:lnTo>
                    <a:pt x="33501" y="14710"/>
                  </a:lnTo>
                  <a:lnTo>
                    <a:pt x="33549" y="15096"/>
                  </a:lnTo>
                  <a:lnTo>
                    <a:pt x="33593" y="15495"/>
                  </a:lnTo>
                  <a:lnTo>
                    <a:pt x="33637" y="15893"/>
                  </a:lnTo>
                  <a:lnTo>
                    <a:pt x="33677" y="16292"/>
                  </a:lnTo>
                  <a:lnTo>
                    <a:pt x="33677" y="16292"/>
                  </a:lnTo>
                  <a:lnTo>
                    <a:pt x="33840" y="17968"/>
                  </a:lnTo>
                  <a:lnTo>
                    <a:pt x="33998" y="19703"/>
                  </a:lnTo>
                  <a:lnTo>
                    <a:pt x="34156" y="21496"/>
                  </a:lnTo>
                  <a:lnTo>
                    <a:pt x="34319" y="23348"/>
                  </a:lnTo>
                  <a:lnTo>
                    <a:pt x="34473" y="25246"/>
                  </a:lnTo>
                  <a:lnTo>
                    <a:pt x="34631" y="27192"/>
                  </a:lnTo>
                  <a:lnTo>
                    <a:pt x="34781" y="29184"/>
                  </a:lnTo>
                  <a:lnTo>
                    <a:pt x="34926" y="31212"/>
                  </a:lnTo>
                  <a:lnTo>
                    <a:pt x="35066" y="33275"/>
                  </a:lnTo>
                  <a:lnTo>
                    <a:pt x="35198" y="35361"/>
                  </a:lnTo>
                  <a:lnTo>
                    <a:pt x="35326" y="37471"/>
                  </a:lnTo>
                  <a:lnTo>
                    <a:pt x="35440" y="39616"/>
                  </a:lnTo>
                  <a:lnTo>
                    <a:pt x="35497" y="40682"/>
                  </a:lnTo>
                  <a:lnTo>
                    <a:pt x="35550" y="41760"/>
                  </a:lnTo>
                  <a:lnTo>
                    <a:pt x="35598" y="42839"/>
                  </a:lnTo>
                  <a:lnTo>
                    <a:pt x="35647" y="43917"/>
                  </a:lnTo>
                  <a:lnTo>
                    <a:pt x="35686" y="45007"/>
                  </a:lnTo>
                  <a:lnTo>
                    <a:pt x="35730" y="46085"/>
                  </a:lnTo>
                  <a:lnTo>
                    <a:pt x="35766" y="47175"/>
                  </a:lnTo>
                  <a:lnTo>
                    <a:pt x="35801" y="48265"/>
                  </a:lnTo>
                  <a:lnTo>
                    <a:pt x="35831" y="49344"/>
                  </a:lnTo>
                  <a:lnTo>
                    <a:pt x="35858" y="50434"/>
                  </a:lnTo>
                  <a:lnTo>
                    <a:pt x="35880" y="51512"/>
                  </a:lnTo>
                  <a:lnTo>
                    <a:pt x="35902" y="52590"/>
                  </a:lnTo>
                  <a:lnTo>
                    <a:pt x="35915" y="53668"/>
                  </a:lnTo>
                  <a:lnTo>
                    <a:pt x="35928" y="54747"/>
                  </a:lnTo>
                  <a:lnTo>
                    <a:pt x="35933" y="55813"/>
                  </a:lnTo>
                  <a:lnTo>
                    <a:pt x="35937" y="56880"/>
                  </a:lnTo>
                  <a:lnTo>
                    <a:pt x="35937" y="57935"/>
                  </a:lnTo>
                  <a:lnTo>
                    <a:pt x="35928" y="58990"/>
                  </a:lnTo>
                  <a:lnTo>
                    <a:pt x="35919" y="60044"/>
                  </a:lnTo>
                  <a:lnTo>
                    <a:pt x="35902" y="61088"/>
                  </a:lnTo>
                  <a:lnTo>
                    <a:pt x="35880" y="62119"/>
                  </a:lnTo>
                  <a:lnTo>
                    <a:pt x="35858" y="63150"/>
                  </a:lnTo>
                  <a:lnTo>
                    <a:pt x="35823" y="64158"/>
                  </a:lnTo>
                  <a:lnTo>
                    <a:pt x="35788" y="65178"/>
                  </a:lnTo>
                  <a:lnTo>
                    <a:pt x="35748" y="66174"/>
                  </a:lnTo>
                  <a:lnTo>
                    <a:pt x="35700" y="67159"/>
                  </a:lnTo>
                  <a:lnTo>
                    <a:pt x="35647" y="68143"/>
                  </a:lnTo>
                  <a:lnTo>
                    <a:pt x="35585" y="69116"/>
                  </a:lnTo>
                  <a:lnTo>
                    <a:pt x="35524" y="70065"/>
                  </a:lnTo>
                  <a:lnTo>
                    <a:pt x="35453" y="71015"/>
                  </a:lnTo>
                  <a:lnTo>
                    <a:pt x="35374" y="71941"/>
                  </a:lnTo>
                  <a:lnTo>
                    <a:pt x="35291" y="72867"/>
                  </a:lnTo>
                  <a:lnTo>
                    <a:pt x="35203" y="73769"/>
                  </a:lnTo>
                  <a:lnTo>
                    <a:pt x="35106" y="74660"/>
                  </a:lnTo>
                  <a:lnTo>
                    <a:pt x="35000" y="75527"/>
                  </a:lnTo>
                  <a:lnTo>
                    <a:pt x="34891" y="76394"/>
                  </a:lnTo>
                  <a:lnTo>
                    <a:pt x="34772" y="77238"/>
                  </a:lnTo>
                  <a:lnTo>
                    <a:pt x="34649" y="78059"/>
                  </a:lnTo>
                  <a:lnTo>
                    <a:pt x="34517" y="78867"/>
                  </a:lnTo>
                  <a:lnTo>
                    <a:pt x="34380" y="79664"/>
                  </a:lnTo>
                  <a:lnTo>
                    <a:pt x="34380" y="79664"/>
                  </a:lnTo>
                  <a:lnTo>
                    <a:pt x="34227" y="80098"/>
                  </a:lnTo>
                  <a:lnTo>
                    <a:pt x="34064" y="80532"/>
                  </a:lnTo>
                  <a:lnTo>
                    <a:pt x="33906" y="80954"/>
                  </a:lnTo>
                  <a:lnTo>
                    <a:pt x="33738" y="81376"/>
                  </a:lnTo>
                  <a:lnTo>
                    <a:pt x="33571" y="81786"/>
                  </a:lnTo>
                  <a:lnTo>
                    <a:pt x="33400" y="82184"/>
                  </a:lnTo>
                  <a:lnTo>
                    <a:pt x="33224" y="82583"/>
                  </a:lnTo>
                  <a:lnTo>
                    <a:pt x="33044" y="82970"/>
                  </a:lnTo>
                  <a:lnTo>
                    <a:pt x="32863" y="83356"/>
                  </a:lnTo>
                  <a:lnTo>
                    <a:pt x="32679" y="83731"/>
                  </a:lnTo>
                  <a:lnTo>
                    <a:pt x="32490" y="84106"/>
                  </a:lnTo>
                  <a:lnTo>
                    <a:pt x="32301" y="84470"/>
                  </a:lnTo>
                  <a:lnTo>
                    <a:pt x="32103" y="84821"/>
                  </a:lnTo>
                  <a:lnTo>
                    <a:pt x="31905" y="85173"/>
                  </a:lnTo>
                  <a:lnTo>
                    <a:pt x="31707" y="85513"/>
                  </a:lnTo>
                  <a:lnTo>
                    <a:pt x="31500" y="85853"/>
                  </a:lnTo>
                  <a:lnTo>
                    <a:pt x="31294" y="86181"/>
                  </a:lnTo>
                  <a:lnTo>
                    <a:pt x="31083" y="86497"/>
                  </a:lnTo>
                  <a:lnTo>
                    <a:pt x="30867" y="86814"/>
                  </a:lnTo>
                  <a:lnTo>
                    <a:pt x="30652" y="87130"/>
                  </a:lnTo>
                  <a:lnTo>
                    <a:pt x="30432" y="87423"/>
                  </a:lnTo>
                  <a:lnTo>
                    <a:pt x="30208" y="87716"/>
                  </a:lnTo>
                  <a:lnTo>
                    <a:pt x="29979" y="88009"/>
                  </a:lnTo>
                  <a:lnTo>
                    <a:pt x="29750" y="88291"/>
                  </a:lnTo>
                  <a:lnTo>
                    <a:pt x="29517" y="88572"/>
                  </a:lnTo>
                  <a:lnTo>
                    <a:pt x="29280" y="88830"/>
                  </a:lnTo>
                  <a:lnTo>
                    <a:pt x="29042" y="89099"/>
                  </a:lnTo>
                  <a:lnTo>
                    <a:pt x="28801" y="89346"/>
                  </a:lnTo>
                  <a:lnTo>
                    <a:pt x="28554" y="89603"/>
                  </a:lnTo>
                  <a:lnTo>
                    <a:pt x="28304" y="89838"/>
                  </a:lnTo>
                  <a:lnTo>
                    <a:pt x="28053" y="90072"/>
                  </a:lnTo>
                  <a:lnTo>
                    <a:pt x="27798" y="90307"/>
                  </a:lnTo>
                  <a:lnTo>
                    <a:pt x="27539" y="90529"/>
                  </a:lnTo>
                  <a:lnTo>
                    <a:pt x="27275" y="90740"/>
                  </a:lnTo>
                  <a:lnTo>
                    <a:pt x="27011" y="90951"/>
                  </a:lnTo>
                  <a:lnTo>
                    <a:pt x="26743" y="91150"/>
                  </a:lnTo>
                  <a:lnTo>
                    <a:pt x="26475" y="91338"/>
                  </a:lnTo>
                  <a:lnTo>
                    <a:pt x="26198" y="91537"/>
                  </a:lnTo>
                  <a:lnTo>
                    <a:pt x="25921" y="91713"/>
                  </a:lnTo>
                  <a:lnTo>
                    <a:pt x="25639" y="91889"/>
                  </a:lnTo>
                  <a:lnTo>
                    <a:pt x="25358" y="92053"/>
                  </a:lnTo>
                  <a:lnTo>
                    <a:pt x="25072" y="92217"/>
                  </a:lnTo>
                  <a:lnTo>
                    <a:pt x="24782" y="92369"/>
                  </a:lnTo>
                  <a:lnTo>
                    <a:pt x="24487" y="92522"/>
                  </a:lnTo>
                  <a:lnTo>
                    <a:pt x="24193" y="92662"/>
                  </a:lnTo>
                  <a:lnTo>
                    <a:pt x="23894" y="92803"/>
                  </a:lnTo>
                  <a:lnTo>
                    <a:pt x="23590" y="92932"/>
                  </a:lnTo>
                  <a:lnTo>
                    <a:pt x="23282" y="93049"/>
                  </a:lnTo>
                  <a:lnTo>
                    <a:pt x="22975" y="93166"/>
                  </a:lnTo>
                  <a:lnTo>
                    <a:pt x="22662" y="93272"/>
                  </a:lnTo>
                  <a:lnTo>
                    <a:pt x="22350" y="93377"/>
                  </a:lnTo>
                  <a:lnTo>
                    <a:pt x="22029" y="93471"/>
                  </a:lnTo>
                  <a:lnTo>
                    <a:pt x="21708" y="93565"/>
                  </a:lnTo>
                  <a:lnTo>
                    <a:pt x="21387" y="93647"/>
                  </a:lnTo>
                  <a:lnTo>
                    <a:pt x="21057" y="93717"/>
                  </a:lnTo>
                  <a:lnTo>
                    <a:pt x="20728" y="93788"/>
                  </a:lnTo>
                  <a:lnTo>
                    <a:pt x="20059" y="93917"/>
                  </a:lnTo>
                  <a:lnTo>
                    <a:pt x="19378" y="94010"/>
                  </a:lnTo>
                  <a:lnTo>
                    <a:pt x="18683" y="94081"/>
                  </a:lnTo>
                  <a:lnTo>
                    <a:pt x="17980" y="941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g137aa9371db_1_638"/>
            <p:cNvSpPr/>
            <p:nvPr/>
          </p:nvSpPr>
          <p:spPr>
            <a:xfrm>
              <a:off x="3413425" y="-3549950"/>
              <a:ext cx="649900" cy="908375"/>
            </a:xfrm>
            <a:custGeom>
              <a:avLst/>
              <a:gdLst/>
              <a:ahLst/>
              <a:cxnLst/>
              <a:rect l="l" t="t" r="r" b="b"/>
              <a:pathLst>
                <a:path w="25996" h="36335" extrusionOk="0">
                  <a:moveTo>
                    <a:pt x="6508" y="1"/>
                  </a:moveTo>
                  <a:lnTo>
                    <a:pt x="6336" y="24"/>
                  </a:lnTo>
                  <a:lnTo>
                    <a:pt x="6165" y="48"/>
                  </a:lnTo>
                  <a:lnTo>
                    <a:pt x="5998" y="95"/>
                  </a:lnTo>
                  <a:lnTo>
                    <a:pt x="5831" y="142"/>
                  </a:lnTo>
                  <a:lnTo>
                    <a:pt x="5664" y="212"/>
                  </a:lnTo>
                  <a:lnTo>
                    <a:pt x="5497" y="282"/>
                  </a:lnTo>
                  <a:lnTo>
                    <a:pt x="5334" y="364"/>
                  </a:lnTo>
                  <a:lnTo>
                    <a:pt x="5171" y="458"/>
                  </a:lnTo>
                  <a:lnTo>
                    <a:pt x="5013" y="564"/>
                  </a:lnTo>
                  <a:lnTo>
                    <a:pt x="4850" y="681"/>
                  </a:lnTo>
                  <a:lnTo>
                    <a:pt x="4692" y="798"/>
                  </a:lnTo>
                  <a:lnTo>
                    <a:pt x="4538" y="939"/>
                  </a:lnTo>
                  <a:lnTo>
                    <a:pt x="4384" y="1079"/>
                  </a:lnTo>
                  <a:lnTo>
                    <a:pt x="4230" y="1232"/>
                  </a:lnTo>
                  <a:lnTo>
                    <a:pt x="4081" y="1396"/>
                  </a:lnTo>
                  <a:lnTo>
                    <a:pt x="3931" y="1572"/>
                  </a:lnTo>
                  <a:lnTo>
                    <a:pt x="3786" y="1759"/>
                  </a:lnTo>
                  <a:lnTo>
                    <a:pt x="3641" y="1947"/>
                  </a:lnTo>
                  <a:lnTo>
                    <a:pt x="3496" y="2146"/>
                  </a:lnTo>
                  <a:lnTo>
                    <a:pt x="3355" y="2357"/>
                  </a:lnTo>
                  <a:lnTo>
                    <a:pt x="3214" y="2579"/>
                  </a:lnTo>
                  <a:lnTo>
                    <a:pt x="3078" y="2802"/>
                  </a:lnTo>
                  <a:lnTo>
                    <a:pt x="2946" y="3048"/>
                  </a:lnTo>
                  <a:lnTo>
                    <a:pt x="2814" y="3283"/>
                  </a:lnTo>
                  <a:lnTo>
                    <a:pt x="2682" y="3541"/>
                  </a:lnTo>
                  <a:lnTo>
                    <a:pt x="2555" y="3798"/>
                  </a:lnTo>
                  <a:lnTo>
                    <a:pt x="2432" y="4068"/>
                  </a:lnTo>
                  <a:lnTo>
                    <a:pt x="2309" y="4349"/>
                  </a:lnTo>
                  <a:lnTo>
                    <a:pt x="2190" y="4631"/>
                  </a:lnTo>
                  <a:lnTo>
                    <a:pt x="2071" y="4924"/>
                  </a:lnTo>
                  <a:lnTo>
                    <a:pt x="1957" y="5217"/>
                  </a:lnTo>
                  <a:lnTo>
                    <a:pt x="1843" y="5521"/>
                  </a:lnTo>
                  <a:lnTo>
                    <a:pt x="1733" y="5838"/>
                  </a:lnTo>
                  <a:lnTo>
                    <a:pt x="1627" y="6154"/>
                  </a:lnTo>
                  <a:lnTo>
                    <a:pt x="1526" y="6482"/>
                  </a:lnTo>
                  <a:lnTo>
                    <a:pt x="1425" y="6811"/>
                  </a:lnTo>
                  <a:lnTo>
                    <a:pt x="1328" y="7150"/>
                  </a:lnTo>
                  <a:lnTo>
                    <a:pt x="1231" y="7502"/>
                  </a:lnTo>
                  <a:lnTo>
                    <a:pt x="1139" y="7854"/>
                  </a:lnTo>
                  <a:lnTo>
                    <a:pt x="1051" y="8217"/>
                  </a:lnTo>
                  <a:lnTo>
                    <a:pt x="968" y="8580"/>
                  </a:lnTo>
                  <a:lnTo>
                    <a:pt x="884" y="8944"/>
                  </a:lnTo>
                  <a:lnTo>
                    <a:pt x="805" y="9319"/>
                  </a:lnTo>
                  <a:lnTo>
                    <a:pt x="730" y="9706"/>
                  </a:lnTo>
                  <a:lnTo>
                    <a:pt x="655" y="10092"/>
                  </a:lnTo>
                  <a:lnTo>
                    <a:pt x="589" y="10479"/>
                  </a:lnTo>
                  <a:lnTo>
                    <a:pt x="524" y="10878"/>
                  </a:lnTo>
                  <a:lnTo>
                    <a:pt x="462" y="11288"/>
                  </a:lnTo>
                  <a:lnTo>
                    <a:pt x="405" y="11686"/>
                  </a:lnTo>
                  <a:lnTo>
                    <a:pt x="348" y="12096"/>
                  </a:lnTo>
                  <a:lnTo>
                    <a:pt x="299" y="12518"/>
                  </a:lnTo>
                  <a:lnTo>
                    <a:pt x="251" y="12940"/>
                  </a:lnTo>
                  <a:lnTo>
                    <a:pt x="207" y="13362"/>
                  </a:lnTo>
                  <a:lnTo>
                    <a:pt x="172" y="13796"/>
                  </a:lnTo>
                  <a:lnTo>
                    <a:pt x="132" y="14230"/>
                  </a:lnTo>
                  <a:lnTo>
                    <a:pt x="101" y="14663"/>
                  </a:lnTo>
                  <a:lnTo>
                    <a:pt x="75" y="15097"/>
                  </a:lnTo>
                  <a:lnTo>
                    <a:pt x="53" y="15542"/>
                  </a:lnTo>
                  <a:lnTo>
                    <a:pt x="31" y="15988"/>
                  </a:lnTo>
                  <a:lnTo>
                    <a:pt x="18" y="16445"/>
                  </a:lnTo>
                  <a:lnTo>
                    <a:pt x="9" y="16902"/>
                  </a:lnTo>
                  <a:lnTo>
                    <a:pt x="0" y="17359"/>
                  </a:lnTo>
                  <a:lnTo>
                    <a:pt x="0" y="17816"/>
                  </a:lnTo>
                  <a:lnTo>
                    <a:pt x="0" y="18519"/>
                  </a:lnTo>
                  <a:lnTo>
                    <a:pt x="0" y="18976"/>
                  </a:lnTo>
                  <a:lnTo>
                    <a:pt x="9" y="19433"/>
                  </a:lnTo>
                  <a:lnTo>
                    <a:pt x="18" y="19891"/>
                  </a:lnTo>
                  <a:lnTo>
                    <a:pt x="31" y="20336"/>
                  </a:lnTo>
                  <a:lnTo>
                    <a:pt x="53" y="20781"/>
                  </a:lnTo>
                  <a:lnTo>
                    <a:pt x="75" y="21227"/>
                  </a:lnTo>
                  <a:lnTo>
                    <a:pt x="101" y="21672"/>
                  </a:lnTo>
                  <a:lnTo>
                    <a:pt x="132" y="22106"/>
                  </a:lnTo>
                  <a:lnTo>
                    <a:pt x="172" y="22539"/>
                  </a:lnTo>
                  <a:lnTo>
                    <a:pt x="207" y="22973"/>
                  </a:lnTo>
                  <a:lnTo>
                    <a:pt x="251" y="23395"/>
                  </a:lnTo>
                  <a:lnTo>
                    <a:pt x="299" y="23817"/>
                  </a:lnTo>
                  <a:lnTo>
                    <a:pt x="348" y="24227"/>
                  </a:lnTo>
                  <a:lnTo>
                    <a:pt x="405" y="24637"/>
                  </a:lnTo>
                  <a:lnTo>
                    <a:pt x="462" y="25048"/>
                  </a:lnTo>
                  <a:lnTo>
                    <a:pt x="524" y="25446"/>
                  </a:lnTo>
                  <a:lnTo>
                    <a:pt x="589" y="25845"/>
                  </a:lnTo>
                  <a:lnTo>
                    <a:pt x="655" y="26243"/>
                  </a:lnTo>
                  <a:lnTo>
                    <a:pt x="730" y="26630"/>
                  </a:lnTo>
                  <a:lnTo>
                    <a:pt x="805" y="27005"/>
                  </a:lnTo>
                  <a:lnTo>
                    <a:pt x="884" y="27380"/>
                  </a:lnTo>
                  <a:lnTo>
                    <a:pt x="968" y="27755"/>
                  </a:lnTo>
                  <a:lnTo>
                    <a:pt x="1051" y="28118"/>
                  </a:lnTo>
                  <a:lnTo>
                    <a:pt x="1139" y="28482"/>
                  </a:lnTo>
                  <a:lnTo>
                    <a:pt x="1231" y="28833"/>
                  </a:lnTo>
                  <a:lnTo>
                    <a:pt x="1328" y="29173"/>
                  </a:lnTo>
                  <a:lnTo>
                    <a:pt x="1425" y="29513"/>
                  </a:lnTo>
                  <a:lnTo>
                    <a:pt x="1526" y="29853"/>
                  </a:lnTo>
                  <a:lnTo>
                    <a:pt x="1627" y="30181"/>
                  </a:lnTo>
                  <a:lnTo>
                    <a:pt x="1733" y="30498"/>
                  </a:lnTo>
                  <a:lnTo>
                    <a:pt x="1843" y="30814"/>
                  </a:lnTo>
                  <a:lnTo>
                    <a:pt x="1957" y="31119"/>
                  </a:lnTo>
                  <a:lnTo>
                    <a:pt x="2071" y="31412"/>
                  </a:lnTo>
                  <a:lnTo>
                    <a:pt x="2190" y="31705"/>
                  </a:lnTo>
                  <a:lnTo>
                    <a:pt x="2309" y="31986"/>
                  </a:lnTo>
                  <a:lnTo>
                    <a:pt x="2432" y="32267"/>
                  </a:lnTo>
                  <a:lnTo>
                    <a:pt x="2555" y="32537"/>
                  </a:lnTo>
                  <a:lnTo>
                    <a:pt x="2682" y="32795"/>
                  </a:lnTo>
                  <a:lnTo>
                    <a:pt x="2814" y="33041"/>
                  </a:lnTo>
                  <a:lnTo>
                    <a:pt x="2946" y="33287"/>
                  </a:lnTo>
                  <a:lnTo>
                    <a:pt x="3078" y="33521"/>
                  </a:lnTo>
                  <a:lnTo>
                    <a:pt x="3214" y="33756"/>
                  </a:lnTo>
                  <a:lnTo>
                    <a:pt x="3355" y="33967"/>
                  </a:lnTo>
                  <a:lnTo>
                    <a:pt x="3496" y="34178"/>
                  </a:lnTo>
                  <a:lnTo>
                    <a:pt x="3641" y="34377"/>
                  </a:lnTo>
                  <a:lnTo>
                    <a:pt x="3786" y="34576"/>
                  </a:lnTo>
                  <a:lnTo>
                    <a:pt x="3931" y="34752"/>
                  </a:lnTo>
                  <a:lnTo>
                    <a:pt x="4081" y="34928"/>
                  </a:lnTo>
                  <a:lnTo>
                    <a:pt x="4230" y="35092"/>
                  </a:lnTo>
                  <a:lnTo>
                    <a:pt x="4384" y="35256"/>
                  </a:lnTo>
                  <a:lnTo>
                    <a:pt x="4538" y="35397"/>
                  </a:lnTo>
                  <a:lnTo>
                    <a:pt x="4692" y="35526"/>
                  </a:lnTo>
                  <a:lnTo>
                    <a:pt x="4850" y="35655"/>
                  </a:lnTo>
                  <a:lnTo>
                    <a:pt x="5013" y="35772"/>
                  </a:lnTo>
                  <a:lnTo>
                    <a:pt x="5171" y="35877"/>
                  </a:lnTo>
                  <a:lnTo>
                    <a:pt x="5334" y="35971"/>
                  </a:lnTo>
                  <a:lnTo>
                    <a:pt x="5497" y="36053"/>
                  </a:lnTo>
                  <a:lnTo>
                    <a:pt x="5664" y="36123"/>
                  </a:lnTo>
                  <a:lnTo>
                    <a:pt x="5831" y="36194"/>
                  </a:lnTo>
                  <a:lnTo>
                    <a:pt x="5998" y="36241"/>
                  </a:lnTo>
                  <a:lnTo>
                    <a:pt x="6165" y="36276"/>
                  </a:lnTo>
                  <a:lnTo>
                    <a:pt x="6336" y="36311"/>
                  </a:lnTo>
                  <a:lnTo>
                    <a:pt x="6508" y="36323"/>
                  </a:lnTo>
                  <a:lnTo>
                    <a:pt x="6679" y="36334"/>
                  </a:lnTo>
                  <a:lnTo>
                    <a:pt x="19312" y="36334"/>
                  </a:lnTo>
                  <a:lnTo>
                    <a:pt x="19483" y="36323"/>
                  </a:lnTo>
                  <a:lnTo>
                    <a:pt x="19655" y="36311"/>
                  </a:lnTo>
                  <a:lnTo>
                    <a:pt x="19826" y="36276"/>
                  </a:lnTo>
                  <a:lnTo>
                    <a:pt x="19994" y="36241"/>
                  </a:lnTo>
                  <a:lnTo>
                    <a:pt x="20161" y="36194"/>
                  </a:lnTo>
                  <a:lnTo>
                    <a:pt x="20328" y="36123"/>
                  </a:lnTo>
                  <a:lnTo>
                    <a:pt x="20495" y="36053"/>
                  </a:lnTo>
                  <a:lnTo>
                    <a:pt x="20657" y="35971"/>
                  </a:lnTo>
                  <a:lnTo>
                    <a:pt x="20820" y="35877"/>
                  </a:lnTo>
                  <a:lnTo>
                    <a:pt x="20983" y="35772"/>
                  </a:lnTo>
                  <a:lnTo>
                    <a:pt x="21141" y="35655"/>
                  </a:lnTo>
                  <a:lnTo>
                    <a:pt x="21299" y="35526"/>
                  </a:lnTo>
                  <a:lnTo>
                    <a:pt x="21453" y="35397"/>
                  </a:lnTo>
                  <a:lnTo>
                    <a:pt x="21607" y="35256"/>
                  </a:lnTo>
                  <a:lnTo>
                    <a:pt x="21761" y="35092"/>
                  </a:lnTo>
                  <a:lnTo>
                    <a:pt x="21911" y="34928"/>
                  </a:lnTo>
                  <a:lnTo>
                    <a:pt x="22060" y="34752"/>
                  </a:lnTo>
                  <a:lnTo>
                    <a:pt x="22210" y="34576"/>
                  </a:lnTo>
                  <a:lnTo>
                    <a:pt x="22355" y="34377"/>
                  </a:lnTo>
                  <a:lnTo>
                    <a:pt x="22495" y="34178"/>
                  </a:lnTo>
                  <a:lnTo>
                    <a:pt x="22636" y="33967"/>
                  </a:lnTo>
                  <a:lnTo>
                    <a:pt x="22777" y="33756"/>
                  </a:lnTo>
                  <a:lnTo>
                    <a:pt x="22913" y="33521"/>
                  </a:lnTo>
                  <a:lnTo>
                    <a:pt x="23049" y="33287"/>
                  </a:lnTo>
                  <a:lnTo>
                    <a:pt x="23181" y="33041"/>
                  </a:lnTo>
                  <a:lnTo>
                    <a:pt x="23309" y="32795"/>
                  </a:lnTo>
                  <a:lnTo>
                    <a:pt x="23436" y="32537"/>
                  </a:lnTo>
                  <a:lnTo>
                    <a:pt x="23564" y="32267"/>
                  </a:lnTo>
                  <a:lnTo>
                    <a:pt x="23687" y="31986"/>
                  </a:lnTo>
                  <a:lnTo>
                    <a:pt x="23806" y="31705"/>
                  </a:lnTo>
                  <a:lnTo>
                    <a:pt x="23920" y="31412"/>
                  </a:lnTo>
                  <a:lnTo>
                    <a:pt x="24039" y="31119"/>
                  </a:lnTo>
                  <a:lnTo>
                    <a:pt x="24149" y="30814"/>
                  </a:lnTo>
                  <a:lnTo>
                    <a:pt x="24259" y="30498"/>
                  </a:lnTo>
                  <a:lnTo>
                    <a:pt x="24364" y="30181"/>
                  </a:lnTo>
                  <a:lnTo>
                    <a:pt x="24470" y="29853"/>
                  </a:lnTo>
                  <a:lnTo>
                    <a:pt x="24571" y="29513"/>
                  </a:lnTo>
                  <a:lnTo>
                    <a:pt x="24668" y="29173"/>
                  </a:lnTo>
                  <a:lnTo>
                    <a:pt x="24760" y="28833"/>
                  </a:lnTo>
                  <a:lnTo>
                    <a:pt x="24852" y="28482"/>
                  </a:lnTo>
                  <a:lnTo>
                    <a:pt x="24940" y="28118"/>
                  </a:lnTo>
                  <a:lnTo>
                    <a:pt x="25028" y="27755"/>
                  </a:lnTo>
                  <a:lnTo>
                    <a:pt x="25107" y="27380"/>
                  </a:lnTo>
                  <a:lnTo>
                    <a:pt x="25186" y="27005"/>
                  </a:lnTo>
                  <a:lnTo>
                    <a:pt x="25261" y="26630"/>
                  </a:lnTo>
                  <a:lnTo>
                    <a:pt x="25336" y="26243"/>
                  </a:lnTo>
                  <a:lnTo>
                    <a:pt x="25402" y="25845"/>
                  </a:lnTo>
                  <a:lnTo>
                    <a:pt x="25468" y="25446"/>
                  </a:lnTo>
                  <a:lnTo>
                    <a:pt x="25529" y="25048"/>
                  </a:lnTo>
                  <a:lnTo>
                    <a:pt x="25591" y="24637"/>
                  </a:lnTo>
                  <a:lnTo>
                    <a:pt x="25644" y="24227"/>
                  </a:lnTo>
                  <a:lnTo>
                    <a:pt x="25692" y="23817"/>
                  </a:lnTo>
                  <a:lnTo>
                    <a:pt x="25740" y="23395"/>
                  </a:lnTo>
                  <a:lnTo>
                    <a:pt x="25784" y="22973"/>
                  </a:lnTo>
                  <a:lnTo>
                    <a:pt x="25824" y="22539"/>
                  </a:lnTo>
                  <a:lnTo>
                    <a:pt x="25859" y="22106"/>
                  </a:lnTo>
                  <a:lnTo>
                    <a:pt x="25890" y="21672"/>
                  </a:lnTo>
                  <a:lnTo>
                    <a:pt x="25916" y="21227"/>
                  </a:lnTo>
                  <a:lnTo>
                    <a:pt x="25943" y="20781"/>
                  </a:lnTo>
                  <a:lnTo>
                    <a:pt x="25960" y="20336"/>
                  </a:lnTo>
                  <a:lnTo>
                    <a:pt x="25973" y="19891"/>
                  </a:lnTo>
                  <a:lnTo>
                    <a:pt x="25987" y="19433"/>
                  </a:lnTo>
                  <a:lnTo>
                    <a:pt x="25991" y="18976"/>
                  </a:lnTo>
                  <a:lnTo>
                    <a:pt x="25995" y="18519"/>
                  </a:lnTo>
                  <a:lnTo>
                    <a:pt x="25995" y="17816"/>
                  </a:lnTo>
                  <a:lnTo>
                    <a:pt x="25991" y="17359"/>
                  </a:lnTo>
                  <a:lnTo>
                    <a:pt x="25987" y="16902"/>
                  </a:lnTo>
                  <a:lnTo>
                    <a:pt x="25973" y="16445"/>
                  </a:lnTo>
                  <a:lnTo>
                    <a:pt x="25960" y="15988"/>
                  </a:lnTo>
                  <a:lnTo>
                    <a:pt x="25943" y="15542"/>
                  </a:lnTo>
                  <a:lnTo>
                    <a:pt x="25916" y="15097"/>
                  </a:lnTo>
                  <a:lnTo>
                    <a:pt x="25890" y="14663"/>
                  </a:lnTo>
                  <a:lnTo>
                    <a:pt x="25859" y="14230"/>
                  </a:lnTo>
                  <a:lnTo>
                    <a:pt x="25824" y="13796"/>
                  </a:lnTo>
                  <a:lnTo>
                    <a:pt x="25784" y="13362"/>
                  </a:lnTo>
                  <a:lnTo>
                    <a:pt x="25740" y="12940"/>
                  </a:lnTo>
                  <a:lnTo>
                    <a:pt x="25692" y="12518"/>
                  </a:lnTo>
                  <a:lnTo>
                    <a:pt x="25644" y="12096"/>
                  </a:lnTo>
                  <a:lnTo>
                    <a:pt x="25591" y="11686"/>
                  </a:lnTo>
                  <a:lnTo>
                    <a:pt x="25529" y="11288"/>
                  </a:lnTo>
                  <a:lnTo>
                    <a:pt x="25468" y="10878"/>
                  </a:lnTo>
                  <a:lnTo>
                    <a:pt x="25402" y="10479"/>
                  </a:lnTo>
                  <a:lnTo>
                    <a:pt x="25336" y="10092"/>
                  </a:lnTo>
                  <a:lnTo>
                    <a:pt x="25261" y="9706"/>
                  </a:lnTo>
                  <a:lnTo>
                    <a:pt x="25186" y="9319"/>
                  </a:lnTo>
                  <a:lnTo>
                    <a:pt x="25107" y="8944"/>
                  </a:lnTo>
                  <a:lnTo>
                    <a:pt x="25028" y="8580"/>
                  </a:lnTo>
                  <a:lnTo>
                    <a:pt x="24940" y="8217"/>
                  </a:lnTo>
                  <a:lnTo>
                    <a:pt x="24852" y="7854"/>
                  </a:lnTo>
                  <a:lnTo>
                    <a:pt x="24760" y="7502"/>
                  </a:lnTo>
                  <a:lnTo>
                    <a:pt x="24668" y="7150"/>
                  </a:lnTo>
                  <a:lnTo>
                    <a:pt x="24571" y="6811"/>
                  </a:lnTo>
                  <a:lnTo>
                    <a:pt x="24470" y="6482"/>
                  </a:lnTo>
                  <a:lnTo>
                    <a:pt x="24364" y="6154"/>
                  </a:lnTo>
                  <a:lnTo>
                    <a:pt x="24259" y="5838"/>
                  </a:lnTo>
                  <a:lnTo>
                    <a:pt x="24149" y="5521"/>
                  </a:lnTo>
                  <a:lnTo>
                    <a:pt x="24039" y="5217"/>
                  </a:lnTo>
                  <a:lnTo>
                    <a:pt x="23920" y="4924"/>
                  </a:lnTo>
                  <a:lnTo>
                    <a:pt x="23806" y="4631"/>
                  </a:lnTo>
                  <a:lnTo>
                    <a:pt x="23687" y="4349"/>
                  </a:lnTo>
                  <a:lnTo>
                    <a:pt x="23564" y="4068"/>
                  </a:lnTo>
                  <a:lnTo>
                    <a:pt x="23436" y="3798"/>
                  </a:lnTo>
                  <a:lnTo>
                    <a:pt x="23309" y="3541"/>
                  </a:lnTo>
                  <a:lnTo>
                    <a:pt x="23181" y="3283"/>
                  </a:lnTo>
                  <a:lnTo>
                    <a:pt x="23049" y="3048"/>
                  </a:lnTo>
                  <a:lnTo>
                    <a:pt x="22913" y="2802"/>
                  </a:lnTo>
                  <a:lnTo>
                    <a:pt x="22777" y="2579"/>
                  </a:lnTo>
                  <a:lnTo>
                    <a:pt x="22636" y="2357"/>
                  </a:lnTo>
                  <a:lnTo>
                    <a:pt x="22495" y="2146"/>
                  </a:lnTo>
                  <a:lnTo>
                    <a:pt x="22355" y="1947"/>
                  </a:lnTo>
                  <a:lnTo>
                    <a:pt x="22210" y="1759"/>
                  </a:lnTo>
                  <a:lnTo>
                    <a:pt x="22060" y="1572"/>
                  </a:lnTo>
                  <a:lnTo>
                    <a:pt x="21911" y="1396"/>
                  </a:lnTo>
                  <a:lnTo>
                    <a:pt x="21761" y="1232"/>
                  </a:lnTo>
                  <a:lnTo>
                    <a:pt x="21607" y="1079"/>
                  </a:lnTo>
                  <a:lnTo>
                    <a:pt x="21453" y="939"/>
                  </a:lnTo>
                  <a:lnTo>
                    <a:pt x="21299" y="798"/>
                  </a:lnTo>
                  <a:lnTo>
                    <a:pt x="21141" y="681"/>
                  </a:lnTo>
                  <a:lnTo>
                    <a:pt x="20983" y="564"/>
                  </a:lnTo>
                  <a:lnTo>
                    <a:pt x="20820" y="458"/>
                  </a:lnTo>
                  <a:lnTo>
                    <a:pt x="20657" y="364"/>
                  </a:lnTo>
                  <a:lnTo>
                    <a:pt x="20495" y="282"/>
                  </a:lnTo>
                  <a:lnTo>
                    <a:pt x="20328" y="212"/>
                  </a:lnTo>
                  <a:lnTo>
                    <a:pt x="20161" y="142"/>
                  </a:lnTo>
                  <a:lnTo>
                    <a:pt x="19994" y="95"/>
                  </a:lnTo>
                  <a:lnTo>
                    <a:pt x="19826" y="48"/>
                  </a:lnTo>
                  <a:lnTo>
                    <a:pt x="19655" y="24"/>
                  </a:lnTo>
                  <a:lnTo>
                    <a:pt x="194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g137aa9371db_1_638"/>
            <p:cNvSpPr/>
            <p:nvPr/>
          </p:nvSpPr>
          <p:spPr>
            <a:xfrm>
              <a:off x="3786500" y="-38640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5"/>
                  </a:lnTo>
                  <a:lnTo>
                    <a:pt x="36" y="552"/>
                  </a:lnTo>
                  <a:lnTo>
                    <a:pt x="54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1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g137aa9371db_1_638"/>
            <p:cNvSpPr/>
            <p:nvPr/>
          </p:nvSpPr>
          <p:spPr>
            <a:xfrm>
              <a:off x="3848175" y="-3735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5" y="36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22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60"/>
                  </a:lnTo>
                  <a:lnTo>
                    <a:pt x="168" y="36"/>
                  </a:lnTo>
                  <a:lnTo>
                    <a:pt x="146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g137aa9371db_1_638"/>
            <p:cNvSpPr/>
            <p:nvPr/>
          </p:nvSpPr>
          <p:spPr>
            <a:xfrm>
              <a:off x="3970625" y="-371900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7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g137aa9371db_1_638"/>
            <p:cNvSpPr/>
            <p:nvPr/>
          </p:nvSpPr>
          <p:spPr>
            <a:xfrm>
              <a:off x="4060225" y="-35909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3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4" y="199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14" y="445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23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5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g137aa9371db_1_638"/>
            <p:cNvSpPr/>
            <p:nvPr/>
          </p:nvSpPr>
          <p:spPr>
            <a:xfrm>
              <a:off x="4115950" y="-3380275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4" y="199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4" y="445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4" y="445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4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g137aa9371db_1_638"/>
            <p:cNvSpPr/>
            <p:nvPr/>
          </p:nvSpPr>
          <p:spPr>
            <a:xfrm>
              <a:off x="4136300" y="-3156425"/>
              <a:ext cx="6050" cy="15850"/>
            </a:xfrm>
            <a:custGeom>
              <a:avLst/>
              <a:gdLst/>
              <a:ahLst/>
              <a:cxnLst/>
              <a:rect l="l" t="t" r="r" b="b"/>
              <a:pathLst>
                <a:path w="242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7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88"/>
                  </a:lnTo>
                  <a:lnTo>
                    <a:pt x="4" y="258"/>
                  </a:lnTo>
                  <a:lnTo>
                    <a:pt x="0" y="317"/>
                  </a:lnTo>
                  <a:lnTo>
                    <a:pt x="4" y="387"/>
                  </a:lnTo>
                  <a:lnTo>
                    <a:pt x="9" y="446"/>
                  </a:lnTo>
                  <a:lnTo>
                    <a:pt x="22" y="493"/>
                  </a:lnTo>
                  <a:lnTo>
                    <a:pt x="35" y="540"/>
                  </a:lnTo>
                  <a:lnTo>
                    <a:pt x="53" y="587"/>
                  </a:lnTo>
                  <a:lnTo>
                    <a:pt x="75" y="610"/>
                  </a:lnTo>
                  <a:lnTo>
                    <a:pt x="97" y="633"/>
                  </a:lnTo>
                  <a:lnTo>
                    <a:pt x="145" y="633"/>
                  </a:lnTo>
                  <a:lnTo>
                    <a:pt x="167" y="610"/>
                  </a:lnTo>
                  <a:lnTo>
                    <a:pt x="189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188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47"/>
                  </a:lnTo>
                  <a:lnTo>
                    <a:pt x="167" y="24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g137aa9371db_1_638"/>
            <p:cNvSpPr/>
            <p:nvPr/>
          </p:nvSpPr>
          <p:spPr>
            <a:xfrm>
              <a:off x="4127175" y="-2939600"/>
              <a:ext cx="6050" cy="15850"/>
            </a:xfrm>
            <a:custGeom>
              <a:avLst/>
              <a:gdLst/>
              <a:ahLst/>
              <a:cxnLst/>
              <a:rect l="l" t="t" r="r" b="b"/>
              <a:pathLst>
                <a:path w="242" h="634" extrusionOk="0">
                  <a:moveTo>
                    <a:pt x="97" y="1"/>
                  </a:moveTo>
                  <a:lnTo>
                    <a:pt x="75" y="24"/>
                  </a:lnTo>
                  <a:lnTo>
                    <a:pt x="53" y="48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88"/>
                  </a:lnTo>
                  <a:lnTo>
                    <a:pt x="5" y="247"/>
                  </a:lnTo>
                  <a:lnTo>
                    <a:pt x="0" y="317"/>
                  </a:lnTo>
                  <a:lnTo>
                    <a:pt x="5" y="376"/>
                  </a:lnTo>
                  <a:lnTo>
                    <a:pt x="9" y="434"/>
                  </a:lnTo>
                  <a:lnTo>
                    <a:pt x="22" y="493"/>
                  </a:lnTo>
                  <a:lnTo>
                    <a:pt x="35" y="540"/>
                  </a:lnTo>
                  <a:lnTo>
                    <a:pt x="53" y="575"/>
                  </a:lnTo>
                  <a:lnTo>
                    <a:pt x="75" y="610"/>
                  </a:lnTo>
                  <a:lnTo>
                    <a:pt x="97" y="634"/>
                  </a:lnTo>
                  <a:lnTo>
                    <a:pt x="145" y="634"/>
                  </a:lnTo>
                  <a:lnTo>
                    <a:pt x="167" y="610"/>
                  </a:lnTo>
                  <a:lnTo>
                    <a:pt x="189" y="575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29" y="434"/>
                  </a:lnTo>
                  <a:lnTo>
                    <a:pt x="238" y="376"/>
                  </a:lnTo>
                  <a:lnTo>
                    <a:pt x="242" y="317"/>
                  </a:lnTo>
                  <a:lnTo>
                    <a:pt x="238" y="247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48"/>
                  </a:lnTo>
                  <a:lnTo>
                    <a:pt x="167" y="24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37aa9371db_1_638"/>
            <p:cNvSpPr/>
            <p:nvPr/>
          </p:nvSpPr>
          <p:spPr>
            <a:xfrm>
              <a:off x="4089675" y="-27265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29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37aa9371db_1_638"/>
            <p:cNvSpPr/>
            <p:nvPr/>
          </p:nvSpPr>
          <p:spPr>
            <a:xfrm>
              <a:off x="4036250" y="-258945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8" y="1"/>
                  </a:move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4" y="587"/>
                  </a:lnTo>
                  <a:lnTo>
                    <a:pt x="76" y="610"/>
                  </a:lnTo>
                  <a:lnTo>
                    <a:pt x="98" y="634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85" y="587"/>
                  </a:lnTo>
                  <a:lnTo>
                    <a:pt x="207" y="540"/>
                  </a:lnTo>
                  <a:lnTo>
                    <a:pt x="221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1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g137aa9371db_1_638"/>
            <p:cNvSpPr/>
            <p:nvPr/>
          </p:nvSpPr>
          <p:spPr>
            <a:xfrm>
              <a:off x="3959100" y="-2502425"/>
              <a:ext cx="6050" cy="16150"/>
            </a:xfrm>
            <a:custGeom>
              <a:avLst/>
              <a:gdLst/>
              <a:ahLst/>
              <a:cxnLst/>
              <a:rect l="l" t="t" r="r" b="b"/>
              <a:pathLst>
                <a:path w="242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4" y="258"/>
                  </a:lnTo>
                  <a:lnTo>
                    <a:pt x="0" y="317"/>
                  </a:lnTo>
                  <a:lnTo>
                    <a:pt x="4" y="387"/>
                  </a:lnTo>
                  <a:lnTo>
                    <a:pt x="13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g137aa9371db_1_638"/>
            <p:cNvSpPr/>
            <p:nvPr/>
          </p:nvSpPr>
          <p:spPr>
            <a:xfrm>
              <a:off x="3862025" y="-2495675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99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19" y="645"/>
                  </a:lnTo>
                  <a:lnTo>
                    <a:pt x="141" y="633"/>
                  </a:lnTo>
                  <a:lnTo>
                    <a:pt x="163" y="610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16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16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3" y="24"/>
                  </a:lnTo>
                  <a:lnTo>
                    <a:pt x="141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g137aa9371db_1_638"/>
            <p:cNvSpPr/>
            <p:nvPr/>
          </p:nvSpPr>
          <p:spPr>
            <a:xfrm>
              <a:off x="3770025" y="-2502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3" y="634"/>
                  </a:lnTo>
                  <a:lnTo>
                    <a:pt x="119" y="645"/>
                  </a:lnTo>
                  <a:lnTo>
                    <a:pt x="141" y="634"/>
                  </a:lnTo>
                  <a:lnTo>
                    <a:pt x="167" y="622"/>
                  </a:lnTo>
                  <a:lnTo>
                    <a:pt x="185" y="587"/>
                  </a:lnTo>
                  <a:lnTo>
                    <a:pt x="202" y="551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2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g137aa9371db_1_638"/>
            <p:cNvSpPr/>
            <p:nvPr/>
          </p:nvSpPr>
          <p:spPr>
            <a:xfrm>
              <a:off x="3662400" y="-248777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1" y="258"/>
                  </a:lnTo>
                  <a:lnTo>
                    <a:pt x="1" y="329"/>
                  </a:lnTo>
                  <a:lnTo>
                    <a:pt x="1" y="387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1" y="622"/>
                  </a:lnTo>
                  <a:lnTo>
                    <a:pt x="93" y="634"/>
                  </a:lnTo>
                  <a:lnTo>
                    <a:pt x="119" y="645"/>
                  </a:lnTo>
                  <a:lnTo>
                    <a:pt x="141" y="634"/>
                  </a:lnTo>
                  <a:lnTo>
                    <a:pt x="168" y="622"/>
                  </a:lnTo>
                  <a:lnTo>
                    <a:pt x="185" y="587"/>
                  </a:lnTo>
                  <a:lnTo>
                    <a:pt x="203" y="551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29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g137aa9371db_1_638"/>
            <p:cNvSpPr/>
            <p:nvPr/>
          </p:nvSpPr>
          <p:spPr>
            <a:xfrm>
              <a:off x="3560725" y="-24877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g137aa9371db_1_638"/>
            <p:cNvSpPr/>
            <p:nvPr/>
          </p:nvSpPr>
          <p:spPr>
            <a:xfrm>
              <a:off x="3458050" y="-25569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36"/>
                  </a:lnTo>
                  <a:lnTo>
                    <a:pt x="53" y="59"/>
                  </a:lnTo>
                  <a:lnTo>
                    <a:pt x="36" y="106"/>
                  </a:lnTo>
                  <a:lnTo>
                    <a:pt x="22" y="153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g137aa9371db_1_638"/>
            <p:cNvSpPr/>
            <p:nvPr/>
          </p:nvSpPr>
          <p:spPr>
            <a:xfrm>
              <a:off x="3367800" y="-27330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8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14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14" y="446"/>
                  </a:lnTo>
                  <a:lnTo>
                    <a:pt x="22" y="505"/>
                  </a:lnTo>
                  <a:lnTo>
                    <a:pt x="36" y="551"/>
                  </a:lnTo>
                  <a:lnTo>
                    <a:pt x="58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42" y="387"/>
                  </a:lnTo>
                  <a:lnTo>
                    <a:pt x="242" y="329"/>
                  </a:lnTo>
                  <a:lnTo>
                    <a:pt x="242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g137aa9371db_1_638"/>
            <p:cNvSpPr/>
            <p:nvPr/>
          </p:nvSpPr>
          <p:spPr>
            <a:xfrm>
              <a:off x="3327575" y="-300962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3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13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13" y="446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23" y="645"/>
                  </a:lnTo>
                  <a:lnTo>
                    <a:pt x="145" y="633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6"/>
                  </a:lnTo>
                  <a:lnTo>
                    <a:pt x="242" y="387"/>
                  </a:lnTo>
                  <a:lnTo>
                    <a:pt x="242" y="329"/>
                  </a:lnTo>
                  <a:lnTo>
                    <a:pt x="242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4"/>
                  </a:lnTo>
                  <a:lnTo>
                    <a:pt x="145" y="12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g137aa9371db_1_638"/>
            <p:cNvSpPr/>
            <p:nvPr/>
          </p:nvSpPr>
          <p:spPr>
            <a:xfrm>
              <a:off x="3336350" y="-3290325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4" y="0"/>
                  </a:moveTo>
                  <a:lnTo>
                    <a:pt x="98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8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90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g137aa9371db_1_638"/>
            <p:cNvSpPr/>
            <p:nvPr/>
          </p:nvSpPr>
          <p:spPr>
            <a:xfrm>
              <a:off x="3385500" y="-35156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97" y="0"/>
                  </a:move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17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493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10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8" y="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g137aa9371db_1_638"/>
            <p:cNvSpPr/>
            <p:nvPr/>
          </p:nvSpPr>
          <p:spPr>
            <a:xfrm>
              <a:off x="3472350" y="-3711375"/>
              <a:ext cx="6050" cy="16125"/>
            </a:xfrm>
            <a:custGeom>
              <a:avLst/>
              <a:gdLst/>
              <a:ahLst/>
              <a:cxnLst/>
              <a:rect l="l" t="t" r="r" b="b"/>
              <a:pathLst>
                <a:path w="242" h="645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3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22" y="141"/>
                  </a:lnTo>
                  <a:lnTo>
                    <a:pt x="9" y="199"/>
                  </a:lnTo>
                  <a:lnTo>
                    <a:pt x="4" y="258"/>
                  </a:lnTo>
                  <a:lnTo>
                    <a:pt x="0" y="328"/>
                  </a:lnTo>
                  <a:lnTo>
                    <a:pt x="4" y="387"/>
                  </a:lnTo>
                  <a:lnTo>
                    <a:pt x="9" y="445"/>
                  </a:lnTo>
                  <a:lnTo>
                    <a:pt x="22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3" y="445"/>
                  </a:lnTo>
                  <a:lnTo>
                    <a:pt x="238" y="387"/>
                  </a:lnTo>
                  <a:lnTo>
                    <a:pt x="242" y="328"/>
                  </a:lnTo>
                  <a:lnTo>
                    <a:pt x="238" y="258"/>
                  </a:lnTo>
                  <a:lnTo>
                    <a:pt x="233" y="199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9" y="59"/>
                  </a:lnTo>
                  <a:lnTo>
                    <a:pt x="167" y="23"/>
                  </a:lnTo>
                  <a:lnTo>
                    <a:pt x="145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g137aa9371db_1_638"/>
            <p:cNvSpPr/>
            <p:nvPr/>
          </p:nvSpPr>
          <p:spPr>
            <a:xfrm>
              <a:off x="3591175" y="-371900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504"/>
                  </a:lnTo>
                  <a:lnTo>
                    <a:pt x="35" y="551"/>
                  </a:lnTo>
                  <a:lnTo>
                    <a:pt x="53" y="586"/>
                  </a:lnTo>
                  <a:lnTo>
                    <a:pt x="71" y="621"/>
                  </a:lnTo>
                  <a:lnTo>
                    <a:pt x="93" y="633"/>
                  </a:lnTo>
                  <a:lnTo>
                    <a:pt x="119" y="645"/>
                  </a:lnTo>
                  <a:lnTo>
                    <a:pt x="141" y="633"/>
                  </a:lnTo>
                  <a:lnTo>
                    <a:pt x="167" y="621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20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g137aa9371db_1_638"/>
            <p:cNvSpPr/>
            <p:nvPr/>
          </p:nvSpPr>
          <p:spPr>
            <a:xfrm>
              <a:off x="3705150" y="-3727200"/>
              <a:ext cx="5975" cy="15825"/>
            </a:xfrm>
            <a:custGeom>
              <a:avLst/>
              <a:gdLst/>
              <a:ahLst/>
              <a:cxnLst/>
              <a:rect l="l" t="t" r="r" b="b"/>
              <a:pathLst>
                <a:path w="239" h="633" extrusionOk="0">
                  <a:moveTo>
                    <a:pt x="93" y="0"/>
                  </a:moveTo>
                  <a:lnTo>
                    <a:pt x="71" y="24"/>
                  </a:lnTo>
                  <a:lnTo>
                    <a:pt x="54" y="47"/>
                  </a:lnTo>
                  <a:lnTo>
                    <a:pt x="36" y="94"/>
                  </a:lnTo>
                  <a:lnTo>
                    <a:pt x="19" y="141"/>
                  </a:lnTo>
                  <a:lnTo>
                    <a:pt x="10" y="188"/>
                  </a:lnTo>
                  <a:lnTo>
                    <a:pt x="1" y="246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5"/>
                  </a:lnTo>
                  <a:lnTo>
                    <a:pt x="19" y="492"/>
                  </a:lnTo>
                  <a:lnTo>
                    <a:pt x="36" y="539"/>
                  </a:lnTo>
                  <a:lnTo>
                    <a:pt x="54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2" y="633"/>
                  </a:lnTo>
                  <a:lnTo>
                    <a:pt x="164" y="610"/>
                  </a:lnTo>
                  <a:lnTo>
                    <a:pt x="186" y="586"/>
                  </a:lnTo>
                  <a:lnTo>
                    <a:pt x="203" y="539"/>
                  </a:lnTo>
                  <a:lnTo>
                    <a:pt x="221" y="492"/>
                  </a:lnTo>
                  <a:lnTo>
                    <a:pt x="230" y="445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46"/>
                  </a:lnTo>
                  <a:lnTo>
                    <a:pt x="230" y="188"/>
                  </a:lnTo>
                  <a:lnTo>
                    <a:pt x="221" y="141"/>
                  </a:lnTo>
                  <a:lnTo>
                    <a:pt x="203" y="94"/>
                  </a:lnTo>
                  <a:lnTo>
                    <a:pt x="186" y="47"/>
                  </a:lnTo>
                  <a:lnTo>
                    <a:pt x="164" y="2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g137aa9371db_1_638"/>
            <p:cNvSpPr/>
            <p:nvPr/>
          </p:nvSpPr>
          <p:spPr>
            <a:xfrm>
              <a:off x="3783975" y="-415120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4" y="200"/>
                  </a:lnTo>
                  <a:lnTo>
                    <a:pt x="5" y="258"/>
                  </a:lnTo>
                  <a:lnTo>
                    <a:pt x="1" y="317"/>
                  </a:lnTo>
                  <a:lnTo>
                    <a:pt x="5" y="387"/>
                  </a:lnTo>
                  <a:lnTo>
                    <a:pt x="14" y="446"/>
                  </a:lnTo>
                  <a:lnTo>
                    <a:pt x="23" y="505"/>
                  </a:lnTo>
                  <a:lnTo>
                    <a:pt x="36" y="551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1"/>
                  </a:lnTo>
                  <a:lnTo>
                    <a:pt x="220" y="505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g137aa9371db_1_638"/>
            <p:cNvSpPr/>
            <p:nvPr/>
          </p:nvSpPr>
          <p:spPr>
            <a:xfrm>
              <a:off x="3744625" y="-2558400"/>
              <a:ext cx="7050" cy="435450"/>
            </a:xfrm>
            <a:custGeom>
              <a:avLst/>
              <a:gdLst/>
              <a:ahLst/>
              <a:cxnLst/>
              <a:rect l="l" t="t" r="r" b="b"/>
              <a:pathLst>
                <a:path w="282" h="17418" extrusionOk="0">
                  <a:moveTo>
                    <a:pt x="141" y="1"/>
                  </a:moveTo>
                  <a:lnTo>
                    <a:pt x="97" y="1079"/>
                  </a:lnTo>
                  <a:lnTo>
                    <a:pt x="62" y="2169"/>
                  </a:lnTo>
                  <a:lnTo>
                    <a:pt x="36" y="3259"/>
                  </a:lnTo>
                  <a:lnTo>
                    <a:pt x="18" y="4349"/>
                  </a:lnTo>
                  <a:lnTo>
                    <a:pt x="5" y="5439"/>
                  </a:lnTo>
                  <a:lnTo>
                    <a:pt x="0" y="6529"/>
                  </a:lnTo>
                  <a:lnTo>
                    <a:pt x="5" y="7619"/>
                  </a:lnTo>
                  <a:lnTo>
                    <a:pt x="14" y="8709"/>
                  </a:lnTo>
                  <a:lnTo>
                    <a:pt x="5" y="9799"/>
                  </a:lnTo>
                  <a:lnTo>
                    <a:pt x="0" y="10889"/>
                  </a:lnTo>
                  <a:lnTo>
                    <a:pt x="5" y="11979"/>
                  </a:lnTo>
                  <a:lnTo>
                    <a:pt x="14" y="13069"/>
                  </a:lnTo>
                  <a:lnTo>
                    <a:pt x="36" y="14159"/>
                  </a:lnTo>
                  <a:lnTo>
                    <a:pt x="62" y="15249"/>
                  </a:lnTo>
                  <a:lnTo>
                    <a:pt x="97" y="16328"/>
                  </a:lnTo>
                  <a:lnTo>
                    <a:pt x="141" y="17418"/>
                  </a:lnTo>
                  <a:lnTo>
                    <a:pt x="181" y="16328"/>
                  </a:lnTo>
                  <a:lnTo>
                    <a:pt x="216" y="15249"/>
                  </a:lnTo>
                  <a:lnTo>
                    <a:pt x="242" y="14159"/>
                  </a:lnTo>
                  <a:lnTo>
                    <a:pt x="264" y="13069"/>
                  </a:lnTo>
                  <a:lnTo>
                    <a:pt x="277" y="11979"/>
                  </a:lnTo>
                  <a:lnTo>
                    <a:pt x="282" y="10889"/>
                  </a:lnTo>
                  <a:lnTo>
                    <a:pt x="277" y="9799"/>
                  </a:lnTo>
                  <a:lnTo>
                    <a:pt x="264" y="8709"/>
                  </a:lnTo>
                  <a:lnTo>
                    <a:pt x="277" y="7619"/>
                  </a:lnTo>
                  <a:lnTo>
                    <a:pt x="277" y="6529"/>
                  </a:lnTo>
                  <a:lnTo>
                    <a:pt x="277" y="5439"/>
                  </a:lnTo>
                  <a:lnTo>
                    <a:pt x="264" y="4349"/>
                  </a:lnTo>
                  <a:lnTo>
                    <a:pt x="242" y="3259"/>
                  </a:lnTo>
                  <a:lnTo>
                    <a:pt x="216" y="2169"/>
                  </a:lnTo>
                  <a:lnTo>
                    <a:pt x="181" y="1079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g137aa9371db_1_638"/>
            <p:cNvSpPr/>
            <p:nvPr/>
          </p:nvSpPr>
          <p:spPr>
            <a:xfrm>
              <a:off x="3748575" y="-4431900"/>
              <a:ext cx="6400" cy="797600"/>
            </a:xfrm>
            <a:custGeom>
              <a:avLst/>
              <a:gdLst/>
              <a:ahLst/>
              <a:cxnLst/>
              <a:rect l="l" t="t" r="r" b="b"/>
              <a:pathLst>
                <a:path w="256" h="31904" extrusionOk="0">
                  <a:moveTo>
                    <a:pt x="124" y="0"/>
                  </a:moveTo>
                  <a:lnTo>
                    <a:pt x="119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15"/>
                  </a:lnTo>
                  <a:lnTo>
                    <a:pt x="80" y="1254"/>
                  </a:lnTo>
                  <a:lnTo>
                    <a:pt x="58" y="2720"/>
                  </a:lnTo>
                  <a:lnTo>
                    <a:pt x="40" y="4665"/>
                  </a:lnTo>
                  <a:lnTo>
                    <a:pt x="23" y="7021"/>
                  </a:lnTo>
                  <a:lnTo>
                    <a:pt x="10" y="9728"/>
                  </a:lnTo>
                  <a:lnTo>
                    <a:pt x="5" y="12729"/>
                  </a:lnTo>
                  <a:lnTo>
                    <a:pt x="1" y="15940"/>
                  </a:lnTo>
                  <a:lnTo>
                    <a:pt x="5" y="19152"/>
                  </a:lnTo>
                  <a:lnTo>
                    <a:pt x="10" y="22152"/>
                  </a:lnTo>
                  <a:lnTo>
                    <a:pt x="23" y="24859"/>
                  </a:lnTo>
                  <a:lnTo>
                    <a:pt x="40" y="27227"/>
                  </a:lnTo>
                  <a:lnTo>
                    <a:pt x="58" y="29173"/>
                  </a:lnTo>
                  <a:lnTo>
                    <a:pt x="80" y="30649"/>
                  </a:lnTo>
                  <a:lnTo>
                    <a:pt x="89" y="31177"/>
                  </a:lnTo>
                  <a:lnTo>
                    <a:pt x="102" y="31575"/>
                  </a:lnTo>
                  <a:lnTo>
                    <a:pt x="115" y="31821"/>
                  </a:lnTo>
                  <a:lnTo>
                    <a:pt x="119" y="31880"/>
                  </a:lnTo>
                  <a:lnTo>
                    <a:pt x="124" y="31903"/>
                  </a:lnTo>
                  <a:lnTo>
                    <a:pt x="133" y="31880"/>
                  </a:lnTo>
                  <a:lnTo>
                    <a:pt x="137" y="31821"/>
                  </a:lnTo>
                  <a:lnTo>
                    <a:pt x="150" y="31575"/>
                  </a:lnTo>
                  <a:lnTo>
                    <a:pt x="163" y="31177"/>
                  </a:lnTo>
                  <a:lnTo>
                    <a:pt x="177" y="30649"/>
                  </a:lnTo>
                  <a:lnTo>
                    <a:pt x="199" y="29173"/>
                  </a:lnTo>
                  <a:lnTo>
                    <a:pt x="216" y="27227"/>
                  </a:lnTo>
                  <a:lnTo>
                    <a:pt x="234" y="24859"/>
                  </a:lnTo>
                  <a:lnTo>
                    <a:pt x="247" y="22152"/>
                  </a:lnTo>
                  <a:lnTo>
                    <a:pt x="251" y="19152"/>
                  </a:lnTo>
                  <a:lnTo>
                    <a:pt x="256" y="15940"/>
                  </a:lnTo>
                  <a:lnTo>
                    <a:pt x="256" y="12729"/>
                  </a:lnTo>
                  <a:lnTo>
                    <a:pt x="247" y="9728"/>
                  </a:lnTo>
                  <a:lnTo>
                    <a:pt x="238" y="7021"/>
                  </a:lnTo>
                  <a:lnTo>
                    <a:pt x="225" y="4665"/>
                  </a:lnTo>
                  <a:lnTo>
                    <a:pt x="207" y="2720"/>
                  </a:lnTo>
                  <a:lnTo>
                    <a:pt x="199" y="1923"/>
                  </a:lnTo>
                  <a:lnTo>
                    <a:pt x="185" y="1254"/>
                  </a:lnTo>
                  <a:lnTo>
                    <a:pt x="172" y="715"/>
                  </a:lnTo>
                  <a:lnTo>
                    <a:pt x="159" y="317"/>
                  </a:lnTo>
                  <a:lnTo>
                    <a:pt x="150" y="188"/>
                  </a:lnTo>
                  <a:lnTo>
                    <a:pt x="141" y="82"/>
                  </a:lnTo>
                  <a:lnTo>
                    <a:pt x="133" y="24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g137aa9371db_1_638"/>
            <p:cNvSpPr/>
            <p:nvPr/>
          </p:nvSpPr>
          <p:spPr>
            <a:xfrm>
              <a:off x="3748575" y="-4431900"/>
              <a:ext cx="6400" cy="797600"/>
            </a:xfrm>
            <a:custGeom>
              <a:avLst/>
              <a:gdLst/>
              <a:ahLst/>
              <a:cxnLst/>
              <a:rect l="l" t="t" r="r" b="b"/>
              <a:pathLst>
                <a:path w="256" h="31904" fill="none" extrusionOk="0">
                  <a:moveTo>
                    <a:pt x="124" y="0"/>
                  </a:moveTo>
                  <a:lnTo>
                    <a:pt x="124" y="0"/>
                  </a:lnTo>
                  <a:lnTo>
                    <a:pt x="119" y="24"/>
                  </a:lnTo>
                  <a:lnTo>
                    <a:pt x="115" y="82"/>
                  </a:lnTo>
                  <a:lnTo>
                    <a:pt x="102" y="317"/>
                  </a:lnTo>
                  <a:lnTo>
                    <a:pt x="89" y="715"/>
                  </a:lnTo>
                  <a:lnTo>
                    <a:pt x="80" y="1254"/>
                  </a:lnTo>
                  <a:lnTo>
                    <a:pt x="58" y="2720"/>
                  </a:lnTo>
                  <a:lnTo>
                    <a:pt x="40" y="4665"/>
                  </a:lnTo>
                  <a:lnTo>
                    <a:pt x="23" y="7021"/>
                  </a:lnTo>
                  <a:lnTo>
                    <a:pt x="10" y="9728"/>
                  </a:lnTo>
                  <a:lnTo>
                    <a:pt x="5" y="12729"/>
                  </a:lnTo>
                  <a:lnTo>
                    <a:pt x="1" y="15940"/>
                  </a:lnTo>
                  <a:lnTo>
                    <a:pt x="1" y="15940"/>
                  </a:lnTo>
                  <a:lnTo>
                    <a:pt x="5" y="19152"/>
                  </a:lnTo>
                  <a:lnTo>
                    <a:pt x="10" y="22152"/>
                  </a:lnTo>
                  <a:lnTo>
                    <a:pt x="23" y="24859"/>
                  </a:lnTo>
                  <a:lnTo>
                    <a:pt x="40" y="27227"/>
                  </a:lnTo>
                  <a:lnTo>
                    <a:pt x="58" y="29173"/>
                  </a:lnTo>
                  <a:lnTo>
                    <a:pt x="80" y="30649"/>
                  </a:lnTo>
                  <a:lnTo>
                    <a:pt x="89" y="31177"/>
                  </a:lnTo>
                  <a:lnTo>
                    <a:pt x="102" y="31575"/>
                  </a:lnTo>
                  <a:lnTo>
                    <a:pt x="115" y="31821"/>
                  </a:lnTo>
                  <a:lnTo>
                    <a:pt x="119" y="31880"/>
                  </a:lnTo>
                  <a:lnTo>
                    <a:pt x="124" y="31903"/>
                  </a:lnTo>
                  <a:lnTo>
                    <a:pt x="124" y="31903"/>
                  </a:lnTo>
                  <a:lnTo>
                    <a:pt x="133" y="31880"/>
                  </a:lnTo>
                  <a:lnTo>
                    <a:pt x="137" y="31821"/>
                  </a:lnTo>
                  <a:lnTo>
                    <a:pt x="150" y="31575"/>
                  </a:lnTo>
                  <a:lnTo>
                    <a:pt x="163" y="31177"/>
                  </a:lnTo>
                  <a:lnTo>
                    <a:pt x="177" y="30649"/>
                  </a:lnTo>
                  <a:lnTo>
                    <a:pt x="199" y="29173"/>
                  </a:lnTo>
                  <a:lnTo>
                    <a:pt x="216" y="27227"/>
                  </a:lnTo>
                  <a:lnTo>
                    <a:pt x="234" y="24859"/>
                  </a:lnTo>
                  <a:lnTo>
                    <a:pt x="247" y="22152"/>
                  </a:lnTo>
                  <a:lnTo>
                    <a:pt x="251" y="19152"/>
                  </a:lnTo>
                  <a:lnTo>
                    <a:pt x="256" y="15940"/>
                  </a:lnTo>
                  <a:lnTo>
                    <a:pt x="256" y="15940"/>
                  </a:lnTo>
                  <a:lnTo>
                    <a:pt x="256" y="12729"/>
                  </a:lnTo>
                  <a:lnTo>
                    <a:pt x="247" y="9728"/>
                  </a:lnTo>
                  <a:lnTo>
                    <a:pt x="238" y="7021"/>
                  </a:lnTo>
                  <a:lnTo>
                    <a:pt x="225" y="4665"/>
                  </a:lnTo>
                  <a:lnTo>
                    <a:pt x="207" y="2720"/>
                  </a:lnTo>
                  <a:lnTo>
                    <a:pt x="199" y="1923"/>
                  </a:lnTo>
                  <a:lnTo>
                    <a:pt x="185" y="1254"/>
                  </a:lnTo>
                  <a:lnTo>
                    <a:pt x="172" y="715"/>
                  </a:lnTo>
                  <a:lnTo>
                    <a:pt x="159" y="317"/>
                  </a:lnTo>
                  <a:lnTo>
                    <a:pt x="150" y="188"/>
                  </a:lnTo>
                  <a:lnTo>
                    <a:pt x="141" y="82"/>
                  </a:lnTo>
                  <a:lnTo>
                    <a:pt x="133" y="24"/>
                  </a:lnTo>
                  <a:lnTo>
                    <a:pt x="128" y="0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g137aa9371db_1_638"/>
            <p:cNvSpPr/>
            <p:nvPr/>
          </p:nvSpPr>
          <p:spPr>
            <a:xfrm>
              <a:off x="3370875" y="-3634900"/>
              <a:ext cx="734225" cy="1093825"/>
            </a:xfrm>
            <a:custGeom>
              <a:avLst/>
              <a:gdLst/>
              <a:ahLst/>
              <a:cxnLst/>
              <a:rect l="l" t="t" r="r" b="b"/>
              <a:pathLst>
                <a:path w="29369" h="43753" extrusionOk="0">
                  <a:moveTo>
                    <a:pt x="21146" y="211"/>
                  </a:moveTo>
                  <a:lnTo>
                    <a:pt x="21247" y="223"/>
                  </a:lnTo>
                  <a:lnTo>
                    <a:pt x="21344" y="211"/>
                  </a:lnTo>
                  <a:close/>
                  <a:moveTo>
                    <a:pt x="21537" y="0"/>
                  </a:moveTo>
                  <a:lnTo>
                    <a:pt x="21344" y="23"/>
                  </a:lnTo>
                  <a:lnTo>
                    <a:pt x="21533" y="47"/>
                  </a:lnTo>
                  <a:lnTo>
                    <a:pt x="21722" y="70"/>
                  </a:lnTo>
                  <a:lnTo>
                    <a:pt x="21911" y="117"/>
                  </a:lnTo>
                  <a:lnTo>
                    <a:pt x="22096" y="176"/>
                  </a:lnTo>
                  <a:lnTo>
                    <a:pt x="22285" y="246"/>
                  </a:lnTo>
                  <a:lnTo>
                    <a:pt x="22469" y="316"/>
                  </a:lnTo>
                  <a:lnTo>
                    <a:pt x="22654" y="410"/>
                  </a:lnTo>
                  <a:lnTo>
                    <a:pt x="22839" y="504"/>
                  </a:lnTo>
                  <a:lnTo>
                    <a:pt x="23023" y="610"/>
                  </a:lnTo>
                  <a:lnTo>
                    <a:pt x="23208" y="738"/>
                  </a:lnTo>
                  <a:lnTo>
                    <a:pt x="23388" y="867"/>
                  </a:lnTo>
                  <a:lnTo>
                    <a:pt x="23569" y="1008"/>
                  </a:lnTo>
                  <a:lnTo>
                    <a:pt x="23749" y="1160"/>
                  </a:lnTo>
                  <a:lnTo>
                    <a:pt x="23925" y="1313"/>
                  </a:lnTo>
                  <a:lnTo>
                    <a:pt x="24105" y="1489"/>
                  </a:lnTo>
                  <a:lnTo>
                    <a:pt x="24281" y="1664"/>
                  </a:lnTo>
                  <a:lnTo>
                    <a:pt x="24483" y="1899"/>
                  </a:lnTo>
                  <a:lnTo>
                    <a:pt x="24685" y="2145"/>
                  </a:lnTo>
                  <a:lnTo>
                    <a:pt x="24883" y="2403"/>
                  </a:lnTo>
                  <a:lnTo>
                    <a:pt x="25077" y="2672"/>
                  </a:lnTo>
                  <a:lnTo>
                    <a:pt x="25270" y="2965"/>
                  </a:lnTo>
                  <a:lnTo>
                    <a:pt x="25455" y="3270"/>
                  </a:lnTo>
                  <a:lnTo>
                    <a:pt x="25644" y="3587"/>
                  </a:lnTo>
                  <a:lnTo>
                    <a:pt x="25824" y="3915"/>
                  </a:lnTo>
                  <a:lnTo>
                    <a:pt x="26000" y="4255"/>
                  </a:lnTo>
                  <a:lnTo>
                    <a:pt x="26176" y="4618"/>
                  </a:lnTo>
                  <a:lnTo>
                    <a:pt x="26348" y="4981"/>
                  </a:lnTo>
                  <a:lnTo>
                    <a:pt x="26515" y="5368"/>
                  </a:lnTo>
                  <a:lnTo>
                    <a:pt x="26677" y="5767"/>
                  </a:lnTo>
                  <a:lnTo>
                    <a:pt x="26836" y="6165"/>
                  </a:lnTo>
                  <a:lnTo>
                    <a:pt x="26990" y="6587"/>
                  </a:lnTo>
                  <a:lnTo>
                    <a:pt x="27139" y="7021"/>
                  </a:lnTo>
                  <a:lnTo>
                    <a:pt x="27319" y="7571"/>
                  </a:lnTo>
                  <a:lnTo>
                    <a:pt x="27495" y="8134"/>
                  </a:lnTo>
                  <a:lnTo>
                    <a:pt x="27662" y="8720"/>
                  </a:lnTo>
                  <a:lnTo>
                    <a:pt x="27821" y="9318"/>
                  </a:lnTo>
                  <a:lnTo>
                    <a:pt x="27970" y="9927"/>
                  </a:lnTo>
                  <a:lnTo>
                    <a:pt x="28111" y="10560"/>
                  </a:lnTo>
                  <a:lnTo>
                    <a:pt x="28243" y="11193"/>
                  </a:lnTo>
                  <a:lnTo>
                    <a:pt x="28370" y="11849"/>
                  </a:lnTo>
                  <a:lnTo>
                    <a:pt x="28436" y="12224"/>
                  </a:lnTo>
                  <a:lnTo>
                    <a:pt x="28502" y="12588"/>
                  </a:lnTo>
                  <a:lnTo>
                    <a:pt x="28564" y="12963"/>
                  </a:lnTo>
                  <a:lnTo>
                    <a:pt x="28625" y="13350"/>
                  </a:lnTo>
                  <a:lnTo>
                    <a:pt x="28678" y="13725"/>
                  </a:lnTo>
                  <a:lnTo>
                    <a:pt x="28731" y="14111"/>
                  </a:lnTo>
                  <a:lnTo>
                    <a:pt x="28784" y="14498"/>
                  </a:lnTo>
                  <a:lnTo>
                    <a:pt x="28827" y="14885"/>
                  </a:lnTo>
                  <a:lnTo>
                    <a:pt x="28871" y="15284"/>
                  </a:lnTo>
                  <a:lnTo>
                    <a:pt x="28915" y="15670"/>
                  </a:lnTo>
                  <a:lnTo>
                    <a:pt x="28951" y="16069"/>
                  </a:lnTo>
                  <a:lnTo>
                    <a:pt x="28986" y="16467"/>
                  </a:lnTo>
                  <a:lnTo>
                    <a:pt x="29017" y="16877"/>
                  </a:lnTo>
                  <a:lnTo>
                    <a:pt x="29047" y="17276"/>
                  </a:lnTo>
                  <a:lnTo>
                    <a:pt x="29074" y="17686"/>
                  </a:lnTo>
                  <a:lnTo>
                    <a:pt x="29096" y="18085"/>
                  </a:lnTo>
                  <a:lnTo>
                    <a:pt x="29118" y="18554"/>
                  </a:lnTo>
                  <a:lnTo>
                    <a:pt x="29140" y="19022"/>
                  </a:lnTo>
                  <a:lnTo>
                    <a:pt x="29157" y="19491"/>
                  </a:lnTo>
                  <a:lnTo>
                    <a:pt x="29175" y="19960"/>
                  </a:lnTo>
                  <a:lnTo>
                    <a:pt x="29184" y="20429"/>
                  </a:lnTo>
                  <a:lnTo>
                    <a:pt x="29188" y="20898"/>
                  </a:lnTo>
                  <a:lnTo>
                    <a:pt x="29192" y="21366"/>
                  </a:lnTo>
                  <a:lnTo>
                    <a:pt x="29192" y="21835"/>
                  </a:lnTo>
                  <a:lnTo>
                    <a:pt x="29188" y="22304"/>
                  </a:lnTo>
                  <a:lnTo>
                    <a:pt x="29179" y="22773"/>
                  </a:lnTo>
                  <a:lnTo>
                    <a:pt x="29166" y="23242"/>
                  </a:lnTo>
                  <a:lnTo>
                    <a:pt x="29153" y="23699"/>
                  </a:lnTo>
                  <a:lnTo>
                    <a:pt x="29131" y="24168"/>
                  </a:lnTo>
                  <a:lnTo>
                    <a:pt x="29109" y="24636"/>
                  </a:lnTo>
                  <a:lnTo>
                    <a:pt x="29083" y="25094"/>
                  </a:lnTo>
                  <a:lnTo>
                    <a:pt x="29052" y="25551"/>
                  </a:lnTo>
                  <a:lnTo>
                    <a:pt x="29017" y="26008"/>
                  </a:lnTo>
                  <a:lnTo>
                    <a:pt x="28981" y="26465"/>
                  </a:lnTo>
                  <a:lnTo>
                    <a:pt x="28942" y="26922"/>
                  </a:lnTo>
                  <a:lnTo>
                    <a:pt x="28893" y="27367"/>
                  </a:lnTo>
                  <a:lnTo>
                    <a:pt x="28845" y="27824"/>
                  </a:lnTo>
                  <a:lnTo>
                    <a:pt x="28797" y="28270"/>
                  </a:lnTo>
                  <a:lnTo>
                    <a:pt x="28740" y="28715"/>
                  </a:lnTo>
                  <a:lnTo>
                    <a:pt x="28682" y="29149"/>
                  </a:lnTo>
                  <a:lnTo>
                    <a:pt x="28621" y="29594"/>
                  </a:lnTo>
                  <a:lnTo>
                    <a:pt x="28555" y="30028"/>
                  </a:lnTo>
                  <a:lnTo>
                    <a:pt x="28485" y="30450"/>
                  </a:lnTo>
                  <a:lnTo>
                    <a:pt x="28410" y="30883"/>
                  </a:lnTo>
                  <a:lnTo>
                    <a:pt x="28335" y="31305"/>
                  </a:lnTo>
                  <a:lnTo>
                    <a:pt x="28256" y="31727"/>
                  </a:lnTo>
                  <a:lnTo>
                    <a:pt x="28172" y="32149"/>
                  </a:lnTo>
                  <a:lnTo>
                    <a:pt x="28084" y="32559"/>
                  </a:lnTo>
                  <a:lnTo>
                    <a:pt x="27979" y="33017"/>
                  </a:lnTo>
                  <a:lnTo>
                    <a:pt x="27869" y="33474"/>
                  </a:lnTo>
                  <a:lnTo>
                    <a:pt x="27755" y="33919"/>
                  </a:lnTo>
                  <a:lnTo>
                    <a:pt x="27636" y="34353"/>
                  </a:lnTo>
                  <a:lnTo>
                    <a:pt x="27513" y="34786"/>
                  </a:lnTo>
                  <a:lnTo>
                    <a:pt x="27385" y="35208"/>
                  </a:lnTo>
                  <a:lnTo>
                    <a:pt x="27258" y="35619"/>
                  </a:lnTo>
                  <a:lnTo>
                    <a:pt x="27121" y="36017"/>
                  </a:lnTo>
                  <a:lnTo>
                    <a:pt x="26985" y="36404"/>
                  </a:lnTo>
                  <a:lnTo>
                    <a:pt x="26844" y="36779"/>
                  </a:lnTo>
                  <a:lnTo>
                    <a:pt x="26699" y="37154"/>
                  </a:lnTo>
                  <a:lnTo>
                    <a:pt x="26550" y="37517"/>
                  </a:lnTo>
                  <a:lnTo>
                    <a:pt x="26400" y="37857"/>
                  </a:lnTo>
                  <a:lnTo>
                    <a:pt x="26246" y="38197"/>
                  </a:lnTo>
                  <a:lnTo>
                    <a:pt x="26088" y="38525"/>
                  </a:lnTo>
                  <a:lnTo>
                    <a:pt x="25930" y="38853"/>
                  </a:lnTo>
                  <a:lnTo>
                    <a:pt x="25763" y="39158"/>
                  </a:lnTo>
                  <a:lnTo>
                    <a:pt x="25600" y="39451"/>
                  </a:lnTo>
                  <a:lnTo>
                    <a:pt x="25429" y="39732"/>
                  </a:lnTo>
                  <a:lnTo>
                    <a:pt x="25257" y="40014"/>
                  </a:lnTo>
                  <a:lnTo>
                    <a:pt x="25081" y="40272"/>
                  </a:lnTo>
                  <a:lnTo>
                    <a:pt x="24905" y="40518"/>
                  </a:lnTo>
                  <a:lnTo>
                    <a:pt x="24725" y="40752"/>
                  </a:lnTo>
                  <a:lnTo>
                    <a:pt x="24545" y="40986"/>
                  </a:lnTo>
                  <a:lnTo>
                    <a:pt x="24360" y="41197"/>
                  </a:lnTo>
                  <a:lnTo>
                    <a:pt x="24175" y="41397"/>
                  </a:lnTo>
                  <a:lnTo>
                    <a:pt x="23986" y="41584"/>
                  </a:lnTo>
                  <a:lnTo>
                    <a:pt x="23793" y="41760"/>
                  </a:lnTo>
                  <a:lnTo>
                    <a:pt x="23604" y="41924"/>
                  </a:lnTo>
                  <a:lnTo>
                    <a:pt x="23406" y="42076"/>
                  </a:lnTo>
                  <a:lnTo>
                    <a:pt x="23212" y="42217"/>
                  </a:lnTo>
                  <a:lnTo>
                    <a:pt x="23010" y="42346"/>
                  </a:lnTo>
                  <a:lnTo>
                    <a:pt x="22804" y="42463"/>
                  </a:lnTo>
                  <a:lnTo>
                    <a:pt x="22593" y="42557"/>
                  </a:lnTo>
                  <a:lnTo>
                    <a:pt x="22381" y="42639"/>
                  </a:lnTo>
                  <a:lnTo>
                    <a:pt x="22166" y="42698"/>
                  </a:lnTo>
                  <a:lnTo>
                    <a:pt x="21951" y="42745"/>
                  </a:lnTo>
                  <a:lnTo>
                    <a:pt x="21735" y="42780"/>
                  </a:lnTo>
                  <a:lnTo>
                    <a:pt x="21515" y="42791"/>
                  </a:lnTo>
                  <a:lnTo>
                    <a:pt x="21295" y="42803"/>
                  </a:lnTo>
                  <a:lnTo>
                    <a:pt x="20856" y="42815"/>
                  </a:lnTo>
                  <a:lnTo>
                    <a:pt x="20412" y="42803"/>
                  </a:lnTo>
                  <a:lnTo>
                    <a:pt x="19963" y="42791"/>
                  </a:lnTo>
                  <a:lnTo>
                    <a:pt x="19734" y="42791"/>
                  </a:lnTo>
                  <a:lnTo>
                    <a:pt x="19510" y="42803"/>
                  </a:lnTo>
                  <a:lnTo>
                    <a:pt x="8047" y="42803"/>
                  </a:lnTo>
                  <a:lnTo>
                    <a:pt x="7805" y="42791"/>
                  </a:lnTo>
                  <a:lnTo>
                    <a:pt x="7563" y="42768"/>
                  </a:lnTo>
                  <a:lnTo>
                    <a:pt x="7322" y="42709"/>
                  </a:lnTo>
                  <a:lnTo>
                    <a:pt x="7080" y="42639"/>
                  </a:lnTo>
                  <a:lnTo>
                    <a:pt x="6842" y="42557"/>
                  </a:lnTo>
                  <a:lnTo>
                    <a:pt x="6609" y="42452"/>
                  </a:lnTo>
                  <a:lnTo>
                    <a:pt x="6372" y="42323"/>
                  </a:lnTo>
                  <a:lnTo>
                    <a:pt x="6143" y="42170"/>
                  </a:lnTo>
                  <a:lnTo>
                    <a:pt x="5910" y="42006"/>
                  </a:lnTo>
                  <a:lnTo>
                    <a:pt x="5686" y="41830"/>
                  </a:lnTo>
                  <a:lnTo>
                    <a:pt x="5457" y="41631"/>
                  </a:lnTo>
                  <a:lnTo>
                    <a:pt x="5237" y="41408"/>
                  </a:lnTo>
                  <a:lnTo>
                    <a:pt x="5018" y="41174"/>
                  </a:lnTo>
                  <a:lnTo>
                    <a:pt x="4802" y="40916"/>
                  </a:lnTo>
                  <a:lnTo>
                    <a:pt x="4587" y="40647"/>
                  </a:lnTo>
                  <a:lnTo>
                    <a:pt x="4376" y="40365"/>
                  </a:lnTo>
                  <a:lnTo>
                    <a:pt x="4169" y="40061"/>
                  </a:lnTo>
                  <a:lnTo>
                    <a:pt x="3967" y="39732"/>
                  </a:lnTo>
                  <a:lnTo>
                    <a:pt x="3764" y="39392"/>
                  </a:lnTo>
                  <a:lnTo>
                    <a:pt x="3571" y="39041"/>
                  </a:lnTo>
                  <a:lnTo>
                    <a:pt x="3378" y="38678"/>
                  </a:lnTo>
                  <a:lnTo>
                    <a:pt x="3188" y="38291"/>
                  </a:lnTo>
                  <a:lnTo>
                    <a:pt x="3004" y="37892"/>
                  </a:lnTo>
                  <a:lnTo>
                    <a:pt x="2823" y="37470"/>
                  </a:lnTo>
                  <a:lnTo>
                    <a:pt x="2652" y="37037"/>
                  </a:lnTo>
                  <a:lnTo>
                    <a:pt x="2481" y="36591"/>
                  </a:lnTo>
                  <a:lnTo>
                    <a:pt x="2313" y="36134"/>
                  </a:lnTo>
                  <a:lnTo>
                    <a:pt x="2155" y="35654"/>
                  </a:lnTo>
                  <a:lnTo>
                    <a:pt x="2001" y="35161"/>
                  </a:lnTo>
                  <a:lnTo>
                    <a:pt x="1847" y="34657"/>
                  </a:lnTo>
                  <a:lnTo>
                    <a:pt x="1707" y="34142"/>
                  </a:lnTo>
                  <a:lnTo>
                    <a:pt x="1566" y="33603"/>
                  </a:lnTo>
                  <a:lnTo>
                    <a:pt x="1443" y="33099"/>
                  </a:lnTo>
                  <a:lnTo>
                    <a:pt x="1324" y="32583"/>
                  </a:lnTo>
                  <a:lnTo>
                    <a:pt x="1214" y="32055"/>
                  </a:lnTo>
                  <a:lnTo>
                    <a:pt x="1109" y="31516"/>
                  </a:lnTo>
                  <a:lnTo>
                    <a:pt x="1008" y="30977"/>
                  </a:lnTo>
                  <a:lnTo>
                    <a:pt x="915" y="30438"/>
                  </a:lnTo>
                  <a:lnTo>
                    <a:pt x="827" y="29875"/>
                  </a:lnTo>
                  <a:lnTo>
                    <a:pt x="744" y="29313"/>
                  </a:lnTo>
                  <a:lnTo>
                    <a:pt x="669" y="28750"/>
                  </a:lnTo>
                  <a:lnTo>
                    <a:pt x="599" y="28176"/>
                  </a:lnTo>
                  <a:lnTo>
                    <a:pt x="533" y="27602"/>
                  </a:lnTo>
                  <a:lnTo>
                    <a:pt x="475" y="27016"/>
                  </a:lnTo>
                  <a:lnTo>
                    <a:pt x="423" y="26430"/>
                  </a:lnTo>
                  <a:lnTo>
                    <a:pt x="379" y="25844"/>
                  </a:lnTo>
                  <a:lnTo>
                    <a:pt x="339" y="25246"/>
                  </a:lnTo>
                  <a:lnTo>
                    <a:pt x="308" y="24648"/>
                  </a:lnTo>
                  <a:lnTo>
                    <a:pt x="282" y="24062"/>
                  </a:lnTo>
                  <a:lnTo>
                    <a:pt x="264" y="23488"/>
                  </a:lnTo>
                  <a:lnTo>
                    <a:pt x="247" y="22902"/>
                  </a:lnTo>
                  <a:lnTo>
                    <a:pt x="242" y="22328"/>
                  </a:lnTo>
                  <a:lnTo>
                    <a:pt x="238" y="21741"/>
                  </a:lnTo>
                  <a:lnTo>
                    <a:pt x="238" y="21167"/>
                  </a:lnTo>
                  <a:lnTo>
                    <a:pt x="247" y="20581"/>
                  </a:lnTo>
                  <a:lnTo>
                    <a:pt x="260" y="20007"/>
                  </a:lnTo>
                  <a:lnTo>
                    <a:pt x="278" y="19421"/>
                  </a:lnTo>
                  <a:lnTo>
                    <a:pt x="300" y="18847"/>
                  </a:lnTo>
                  <a:lnTo>
                    <a:pt x="326" y="18272"/>
                  </a:lnTo>
                  <a:lnTo>
                    <a:pt x="361" y="17698"/>
                  </a:lnTo>
                  <a:lnTo>
                    <a:pt x="401" y="17124"/>
                  </a:lnTo>
                  <a:lnTo>
                    <a:pt x="445" y="16561"/>
                  </a:lnTo>
                  <a:lnTo>
                    <a:pt x="493" y="15987"/>
                  </a:lnTo>
                  <a:lnTo>
                    <a:pt x="546" y="15424"/>
                  </a:lnTo>
                  <a:lnTo>
                    <a:pt x="607" y="14908"/>
                  </a:lnTo>
                  <a:lnTo>
                    <a:pt x="669" y="14393"/>
                  </a:lnTo>
                  <a:lnTo>
                    <a:pt x="739" y="13889"/>
                  </a:lnTo>
                  <a:lnTo>
                    <a:pt x="814" y="13385"/>
                  </a:lnTo>
                  <a:lnTo>
                    <a:pt x="893" y="12881"/>
                  </a:lnTo>
                  <a:lnTo>
                    <a:pt x="972" y="12400"/>
                  </a:lnTo>
                  <a:lnTo>
                    <a:pt x="1060" y="11920"/>
                  </a:lnTo>
                  <a:lnTo>
                    <a:pt x="1153" y="11439"/>
                  </a:lnTo>
                  <a:lnTo>
                    <a:pt x="1249" y="10970"/>
                  </a:lnTo>
                  <a:lnTo>
                    <a:pt x="1350" y="10513"/>
                  </a:lnTo>
                  <a:lnTo>
                    <a:pt x="1456" y="10056"/>
                  </a:lnTo>
                  <a:lnTo>
                    <a:pt x="1566" y="9611"/>
                  </a:lnTo>
                  <a:lnTo>
                    <a:pt x="1680" y="9177"/>
                  </a:lnTo>
                  <a:lnTo>
                    <a:pt x="1799" y="8744"/>
                  </a:lnTo>
                  <a:lnTo>
                    <a:pt x="1918" y="8322"/>
                  </a:lnTo>
                  <a:lnTo>
                    <a:pt x="2045" y="7911"/>
                  </a:lnTo>
                  <a:lnTo>
                    <a:pt x="2173" y="7501"/>
                  </a:lnTo>
                  <a:lnTo>
                    <a:pt x="2309" y="7103"/>
                  </a:lnTo>
                  <a:lnTo>
                    <a:pt x="2445" y="6716"/>
                  </a:lnTo>
                  <a:lnTo>
                    <a:pt x="2586" y="6341"/>
                  </a:lnTo>
                  <a:lnTo>
                    <a:pt x="2731" y="5977"/>
                  </a:lnTo>
                  <a:lnTo>
                    <a:pt x="2876" y="5614"/>
                  </a:lnTo>
                  <a:lnTo>
                    <a:pt x="3030" y="5274"/>
                  </a:lnTo>
                  <a:lnTo>
                    <a:pt x="3184" y="4934"/>
                  </a:lnTo>
                  <a:lnTo>
                    <a:pt x="3342" y="4606"/>
                  </a:lnTo>
                  <a:lnTo>
                    <a:pt x="3505" y="4290"/>
                  </a:lnTo>
                  <a:lnTo>
                    <a:pt x="3672" y="3985"/>
                  </a:lnTo>
                  <a:lnTo>
                    <a:pt x="3839" y="3680"/>
                  </a:lnTo>
                  <a:lnTo>
                    <a:pt x="4011" y="3399"/>
                  </a:lnTo>
                  <a:lnTo>
                    <a:pt x="4187" y="3129"/>
                  </a:lnTo>
                  <a:lnTo>
                    <a:pt x="4362" y="2872"/>
                  </a:lnTo>
                  <a:lnTo>
                    <a:pt x="4543" y="2614"/>
                  </a:lnTo>
                  <a:lnTo>
                    <a:pt x="4710" y="2403"/>
                  </a:lnTo>
                  <a:lnTo>
                    <a:pt x="4877" y="2203"/>
                  </a:lnTo>
                  <a:lnTo>
                    <a:pt x="5044" y="2004"/>
                  </a:lnTo>
                  <a:lnTo>
                    <a:pt x="5215" y="1828"/>
                  </a:lnTo>
                  <a:lnTo>
                    <a:pt x="5383" y="1653"/>
                  </a:lnTo>
                  <a:lnTo>
                    <a:pt x="5558" y="1489"/>
                  </a:lnTo>
                  <a:lnTo>
                    <a:pt x="5730" y="1336"/>
                  </a:lnTo>
                  <a:lnTo>
                    <a:pt x="5906" y="1196"/>
                  </a:lnTo>
                  <a:lnTo>
                    <a:pt x="6082" y="1067"/>
                  </a:lnTo>
                  <a:lnTo>
                    <a:pt x="6258" y="949"/>
                  </a:lnTo>
                  <a:lnTo>
                    <a:pt x="6438" y="844"/>
                  </a:lnTo>
                  <a:lnTo>
                    <a:pt x="6614" y="738"/>
                  </a:lnTo>
                  <a:lnTo>
                    <a:pt x="6794" y="656"/>
                  </a:lnTo>
                  <a:lnTo>
                    <a:pt x="6979" y="586"/>
                  </a:lnTo>
                  <a:lnTo>
                    <a:pt x="7159" y="516"/>
                  </a:lnTo>
                  <a:lnTo>
                    <a:pt x="7339" y="469"/>
                  </a:lnTo>
                  <a:lnTo>
                    <a:pt x="8038" y="375"/>
                  </a:lnTo>
                  <a:lnTo>
                    <a:pt x="10070" y="375"/>
                  </a:lnTo>
                  <a:lnTo>
                    <a:pt x="18319" y="270"/>
                  </a:lnTo>
                  <a:lnTo>
                    <a:pt x="20565" y="211"/>
                  </a:lnTo>
                  <a:lnTo>
                    <a:pt x="18319" y="141"/>
                  </a:lnTo>
                  <a:lnTo>
                    <a:pt x="10070" y="47"/>
                  </a:lnTo>
                  <a:lnTo>
                    <a:pt x="8038" y="47"/>
                  </a:lnTo>
                  <a:lnTo>
                    <a:pt x="7326" y="129"/>
                  </a:lnTo>
                  <a:lnTo>
                    <a:pt x="7172" y="176"/>
                  </a:lnTo>
                  <a:lnTo>
                    <a:pt x="7018" y="223"/>
                  </a:lnTo>
                  <a:lnTo>
                    <a:pt x="6864" y="281"/>
                  </a:lnTo>
                  <a:lnTo>
                    <a:pt x="6715" y="340"/>
                  </a:lnTo>
                  <a:lnTo>
                    <a:pt x="6565" y="422"/>
                  </a:lnTo>
                  <a:lnTo>
                    <a:pt x="6411" y="492"/>
                  </a:lnTo>
                  <a:lnTo>
                    <a:pt x="6266" y="586"/>
                  </a:lnTo>
                  <a:lnTo>
                    <a:pt x="6117" y="680"/>
                  </a:lnTo>
                  <a:lnTo>
                    <a:pt x="5967" y="774"/>
                  </a:lnTo>
                  <a:lnTo>
                    <a:pt x="5822" y="879"/>
                  </a:lnTo>
                  <a:lnTo>
                    <a:pt x="5677" y="996"/>
                  </a:lnTo>
                  <a:lnTo>
                    <a:pt x="5536" y="1125"/>
                  </a:lnTo>
                  <a:lnTo>
                    <a:pt x="5391" y="1254"/>
                  </a:lnTo>
                  <a:lnTo>
                    <a:pt x="5251" y="1383"/>
                  </a:lnTo>
                  <a:lnTo>
                    <a:pt x="5110" y="1535"/>
                  </a:lnTo>
                  <a:lnTo>
                    <a:pt x="4969" y="1676"/>
                  </a:lnTo>
                  <a:lnTo>
                    <a:pt x="4833" y="1840"/>
                  </a:lnTo>
                  <a:lnTo>
                    <a:pt x="4697" y="2004"/>
                  </a:lnTo>
                  <a:lnTo>
                    <a:pt x="4560" y="2168"/>
                  </a:lnTo>
                  <a:lnTo>
                    <a:pt x="4428" y="2344"/>
                  </a:lnTo>
                  <a:lnTo>
                    <a:pt x="4297" y="2532"/>
                  </a:lnTo>
                  <a:lnTo>
                    <a:pt x="4165" y="2719"/>
                  </a:lnTo>
                  <a:lnTo>
                    <a:pt x="4033" y="2907"/>
                  </a:lnTo>
                  <a:lnTo>
                    <a:pt x="3905" y="3118"/>
                  </a:lnTo>
                  <a:lnTo>
                    <a:pt x="3778" y="3317"/>
                  </a:lnTo>
                  <a:lnTo>
                    <a:pt x="3655" y="3528"/>
                  </a:lnTo>
                  <a:lnTo>
                    <a:pt x="3531" y="3751"/>
                  </a:lnTo>
                  <a:lnTo>
                    <a:pt x="3408" y="3973"/>
                  </a:lnTo>
                  <a:lnTo>
                    <a:pt x="3285" y="4208"/>
                  </a:lnTo>
                  <a:lnTo>
                    <a:pt x="3166" y="4442"/>
                  </a:lnTo>
                  <a:lnTo>
                    <a:pt x="3052" y="4688"/>
                  </a:lnTo>
                  <a:lnTo>
                    <a:pt x="2933" y="4934"/>
                  </a:lnTo>
                  <a:lnTo>
                    <a:pt x="2823" y="5192"/>
                  </a:lnTo>
                  <a:lnTo>
                    <a:pt x="2709" y="5450"/>
                  </a:lnTo>
                  <a:lnTo>
                    <a:pt x="2599" y="5720"/>
                  </a:lnTo>
                  <a:lnTo>
                    <a:pt x="2489" y="5989"/>
                  </a:lnTo>
                  <a:lnTo>
                    <a:pt x="2384" y="6270"/>
                  </a:lnTo>
                  <a:lnTo>
                    <a:pt x="2278" y="6552"/>
                  </a:lnTo>
                  <a:lnTo>
                    <a:pt x="2177" y="6833"/>
                  </a:lnTo>
                  <a:lnTo>
                    <a:pt x="2076" y="7126"/>
                  </a:lnTo>
                  <a:lnTo>
                    <a:pt x="1979" y="7419"/>
                  </a:lnTo>
                  <a:lnTo>
                    <a:pt x="1883" y="7724"/>
                  </a:lnTo>
                  <a:lnTo>
                    <a:pt x="1786" y="8029"/>
                  </a:lnTo>
                  <a:lnTo>
                    <a:pt x="1693" y="8345"/>
                  </a:lnTo>
                  <a:lnTo>
                    <a:pt x="1601" y="8661"/>
                  </a:lnTo>
                  <a:lnTo>
                    <a:pt x="1513" y="8978"/>
                  </a:lnTo>
                  <a:lnTo>
                    <a:pt x="1430" y="9306"/>
                  </a:lnTo>
                  <a:lnTo>
                    <a:pt x="1346" y="9634"/>
                  </a:lnTo>
                  <a:lnTo>
                    <a:pt x="1263" y="9974"/>
                  </a:lnTo>
                  <a:lnTo>
                    <a:pt x="1183" y="10314"/>
                  </a:lnTo>
                  <a:lnTo>
                    <a:pt x="1104" y="10654"/>
                  </a:lnTo>
                  <a:lnTo>
                    <a:pt x="1030" y="11006"/>
                  </a:lnTo>
                  <a:lnTo>
                    <a:pt x="959" y="11357"/>
                  </a:lnTo>
                  <a:lnTo>
                    <a:pt x="889" y="11709"/>
                  </a:lnTo>
                  <a:lnTo>
                    <a:pt x="818" y="12072"/>
                  </a:lnTo>
                  <a:lnTo>
                    <a:pt x="753" y="12435"/>
                  </a:lnTo>
                  <a:lnTo>
                    <a:pt x="691" y="12811"/>
                  </a:lnTo>
                  <a:lnTo>
                    <a:pt x="629" y="13186"/>
                  </a:lnTo>
                  <a:lnTo>
                    <a:pt x="572" y="13561"/>
                  </a:lnTo>
                  <a:lnTo>
                    <a:pt x="515" y="13936"/>
                  </a:lnTo>
                  <a:lnTo>
                    <a:pt x="462" y="14322"/>
                  </a:lnTo>
                  <a:lnTo>
                    <a:pt x="414" y="14709"/>
                  </a:lnTo>
                  <a:lnTo>
                    <a:pt x="366" y="15108"/>
                  </a:lnTo>
                  <a:lnTo>
                    <a:pt x="322" y="15506"/>
                  </a:lnTo>
                  <a:lnTo>
                    <a:pt x="264" y="16081"/>
                  </a:lnTo>
                  <a:lnTo>
                    <a:pt x="216" y="16667"/>
                  </a:lnTo>
                  <a:lnTo>
                    <a:pt x="168" y="17253"/>
                  </a:lnTo>
                  <a:lnTo>
                    <a:pt x="128" y="17839"/>
                  </a:lnTo>
                  <a:lnTo>
                    <a:pt x="93" y="18425"/>
                  </a:lnTo>
                  <a:lnTo>
                    <a:pt x="67" y="19022"/>
                  </a:lnTo>
                  <a:lnTo>
                    <a:pt x="40" y="19608"/>
                  </a:lnTo>
                  <a:lnTo>
                    <a:pt x="23" y="20206"/>
                  </a:lnTo>
                  <a:lnTo>
                    <a:pt x="9" y="20804"/>
                  </a:lnTo>
                  <a:lnTo>
                    <a:pt x="1" y="21402"/>
                  </a:lnTo>
                  <a:lnTo>
                    <a:pt x="1" y="21999"/>
                  </a:lnTo>
                  <a:lnTo>
                    <a:pt x="5" y="22597"/>
                  </a:lnTo>
                  <a:lnTo>
                    <a:pt x="14" y="23183"/>
                  </a:lnTo>
                  <a:lnTo>
                    <a:pt x="27" y="23781"/>
                  </a:lnTo>
                  <a:lnTo>
                    <a:pt x="45" y="24379"/>
                  </a:lnTo>
                  <a:lnTo>
                    <a:pt x="71" y="24976"/>
                  </a:lnTo>
                  <a:lnTo>
                    <a:pt x="106" y="25598"/>
                  </a:lnTo>
                  <a:lnTo>
                    <a:pt x="146" y="26207"/>
                  </a:lnTo>
                  <a:lnTo>
                    <a:pt x="190" y="26828"/>
                  </a:lnTo>
                  <a:lnTo>
                    <a:pt x="242" y="27438"/>
                  </a:lnTo>
                  <a:lnTo>
                    <a:pt x="304" y="28035"/>
                  </a:lnTo>
                  <a:lnTo>
                    <a:pt x="370" y="28633"/>
                  </a:lnTo>
                  <a:lnTo>
                    <a:pt x="440" y="29219"/>
                  </a:lnTo>
                  <a:lnTo>
                    <a:pt x="519" y="29805"/>
                  </a:lnTo>
                  <a:lnTo>
                    <a:pt x="603" y="30391"/>
                  </a:lnTo>
                  <a:lnTo>
                    <a:pt x="691" y="30965"/>
                  </a:lnTo>
                  <a:lnTo>
                    <a:pt x="788" y="31528"/>
                  </a:lnTo>
                  <a:lnTo>
                    <a:pt x="893" y="32091"/>
                  </a:lnTo>
                  <a:lnTo>
                    <a:pt x="1003" y="32642"/>
                  </a:lnTo>
                  <a:lnTo>
                    <a:pt x="1117" y="33181"/>
                  </a:lnTo>
                  <a:lnTo>
                    <a:pt x="1236" y="33720"/>
                  </a:lnTo>
                  <a:lnTo>
                    <a:pt x="1364" y="34247"/>
                  </a:lnTo>
                  <a:lnTo>
                    <a:pt x="1509" y="34798"/>
                  </a:lnTo>
                  <a:lnTo>
                    <a:pt x="1654" y="35337"/>
                  </a:lnTo>
                  <a:lnTo>
                    <a:pt x="1808" y="35853"/>
                  </a:lnTo>
                  <a:lnTo>
                    <a:pt x="1970" y="36369"/>
                  </a:lnTo>
                  <a:lnTo>
                    <a:pt x="2133" y="36861"/>
                  </a:lnTo>
                  <a:lnTo>
                    <a:pt x="2305" y="37330"/>
                  </a:lnTo>
                  <a:lnTo>
                    <a:pt x="2481" y="37799"/>
                  </a:lnTo>
                  <a:lnTo>
                    <a:pt x="2661" y="38244"/>
                  </a:lnTo>
                  <a:lnTo>
                    <a:pt x="2845" y="38678"/>
                  </a:lnTo>
                  <a:lnTo>
                    <a:pt x="3035" y="39088"/>
                  </a:lnTo>
                  <a:lnTo>
                    <a:pt x="3228" y="39486"/>
                  </a:lnTo>
                  <a:lnTo>
                    <a:pt x="3426" y="39873"/>
                  </a:lnTo>
                  <a:lnTo>
                    <a:pt x="3628" y="40236"/>
                  </a:lnTo>
                  <a:lnTo>
                    <a:pt x="3835" y="40588"/>
                  </a:lnTo>
                  <a:lnTo>
                    <a:pt x="4046" y="40916"/>
                  </a:lnTo>
                  <a:lnTo>
                    <a:pt x="4257" y="41233"/>
                  </a:lnTo>
                  <a:lnTo>
                    <a:pt x="4477" y="41537"/>
                  </a:lnTo>
                  <a:lnTo>
                    <a:pt x="4697" y="41807"/>
                  </a:lnTo>
                  <a:lnTo>
                    <a:pt x="4921" y="42076"/>
                  </a:lnTo>
                  <a:lnTo>
                    <a:pt x="5145" y="42323"/>
                  </a:lnTo>
                  <a:lnTo>
                    <a:pt x="5374" y="42545"/>
                  </a:lnTo>
                  <a:lnTo>
                    <a:pt x="5607" y="42756"/>
                  </a:lnTo>
                  <a:lnTo>
                    <a:pt x="5844" y="42944"/>
                  </a:lnTo>
                  <a:lnTo>
                    <a:pt x="6082" y="43108"/>
                  </a:lnTo>
                  <a:lnTo>
                    <a:pt x="6319" y="43260"/>
                  </a:lnTo>
                  <a:lnTo>
                    <a:pt x="6561" y="43389"/>
                  </a:lnTo>
                  <a:lnTo>
                    <a:pt x="6803" y="43495"/>
                  </a:lnTo>
                  <a:lnTo>
                    <a:pt x="7049" y="43588"/>
                  </a:lnTo>
                  <a:lnTo>
                    <a:pt x="7295" y="43659"/>
                  </a:lnTo>
                  <a:lnTo>
                    <a:pt x="7546" y="43706"/>
                  </a:lnTo>
                  <a:lnTo>
                    <a:pt x="7797" y="43741"/>
                  </a:lnTo>
                  <a:lnTo>
                    <a:pt x="8047" y="43752"/>
                  </a:lnTo>
                  <a:lnTo>
                    <a:pt x="21291" y="43752"/>
                  </a:lnTo>
                  <a:lnTo>
                    <a:pt x="22179" y="43635"/>
                  </a:lnTo>
                  <a:lnTo>
                    <a:pt x="22619" y="43459"/>
                  </a:lnTo>
                  <a:lnTo>
                    <a:pt x="22834" y="43366"/>
                  </a:lnTo>
                  <a:lnTo>
                    <a:pt x="23050" y="43249"/>
                  </a:lnTo>
                  <a:lnTo>
                    <a:pt x="23256" y="43120"/>
                  </a:lnTo>
                  <a:lnTo>
                    <a:pt x="23463" y="42967"/>
                  </a:lnTo>
                  <a:lnTo>
                    <a:pt x="23665" y="42803"/>
                  </a:lnTo>
                  <a:lnTo>
                    <a:pt x="23863" y="42627"/>
                  </a:lnTo>
                  <a:lnTo>
                    <a:pt x="24061" y="42440"/>
                  </a:lnTo>
                  <a:lnTo>
                    <a:pt x="24259" y="42229"/>
                  </a:lnTo>
                  <a:lnTo>
                    <a:pt x="24452" y="42018"/>
                  </a:lnTo>
                  <a:lnTo>
                    <a:pt x="24642" y="41783"/>
                  </a:lnTo>
                  <a:lnTo>
                    <a:pt x="24831" y="41537"/>
                  </a:lnTo>
                  <a:lnTo>
                    <a:pt x="25015" y="41291"/>
                  </a:lnTo>
                  <a:lnTo>
                    <a:pt x="25200" y="41022"/>
                  </a:lnTo>
                  <a:lnTo>
                    <a:pt x="25380" y="40740"/>
                  </a:lnTo>
                  <a:lnTo>
                    <a:pt x="25556" y="40447"/>
                  </a:lnTo>
                  <a:lnTo>
                    <a:pt x="25732" y="40143"/>
                  </a:lnTo>
                  <a:lnTo>
                    <a:pt x="25903" y="39826"/>
                  </a:lnTo>
                  <a:lnTo>
                    <a:pt x="26071" y="39498"/>
                  </a:lnTo>
                  <a:lnTo>
                    <a:pt x="26233" y="39158"/>
                  </a:lnTo>
                  <a:lnTo>
                    <a:pt x="26396" y="38806"/>
                  </a:lnTo>
                  <a:lnTo>
                    <a:pt x="26554" y="38443"/>
                  </a:lnTo>
                  <a:lnTo>
                    <a:pt x="26708" y="38080"/>
                  </a:lnTo>
                  <a:lnTo>
                    <a:pt x="26862" y="37693"/>
                  </a:lnTo>
                  <a:lnTo>
                    <a:pt x="27007" y="37295"/>
                  </a:lnTo>
                  <a:lnTo>
                    <a:pt x="27152" y="36896"/>
                  </a:lnTo>
                  <a:lnTo>
                    <a:pt x="27293" y="36486"/>
                  </a:lnTo>
                  <a:lnTo>
                    <a:pt x="27429" y="36052"/>
                  </a:lnTo>
                  <a:lnTo>
                    <a:pt x="27561" y="35619"/>
                  </a:lnTo>
                  <a:lnTo>
                    <a:pt x="27689" y="35173"/>
                  </a:lnTo>
                  <a:lnTo>
                    <a:pt x="27812" y="34728"/>
                  </a:lnTo>
                  <a:lnTo>
                    <a:pt x="27930" y="34259"/>
                  </a:lnTo>
                  <a:lnTo>
                    <a:pt x="28045" y="33790"/>
                  </a:lnTo>
                  <a:lnTo>
                    <a:pt x="28155" y="33310"/>
                  </a:lnTo>
                  <a:lnTo>
                    <a:pt x="28265" y="32817"/>
                  </a:lnTo>
                  <a:lnTo>
                    <a:pt x="28353" y="32395"/>
                  </a:lnTo>
                  <a:lnTo>
                    <a:pt x="28436" y="31962"/>
                  </a:lnTo>
                  <a:lnTo>
                    <a:pt x="28515" y="31528"/>
                  </a:lnTo>
                  <a:lnTo>
                    <a:pt x="28594" y="31094"/>
                  </a:lnTo>
                  <a:lnTo>
                    <a:pt x="28665" y="30661"/>
                  </a:lnTo>
                  <a:lnTo>
                    <a:pt x="28735" y="30215"/>
                  </a:lnTo>
                  <a:lnTo>
                    <a:pt x="28801" y="29770"/>
                  </a:lnTo>
                  <a:lnTo>
                    <a:pt x="28863" y="29325"/>
                  </a:lnTo>
                  <a:lnTo>
                    <a:pt x="28924" y="28868"/>
                  </a:lnTo>
                  <a:lnTo>
                    <a:pt x="28977" y="28422"/>
                  </a:lnTo>
                  <a:lnTo>
                    <a:pt x="29030" y="27965"/>
                  </a:lnTo>
                  <a:lnTo>
                    <a:pt x="29078" y="27496"/>
                  </a:lnTo>
                  <a:lnTo>
                    <a:pt x="29122" y="27039"/>
                  </a:lnTo>
                  <a:lnTo>
                    <a:pt x="29166" y="26570"/>
                  </a:lnTo>
                  <a:lnTo>
                    <a:pt x="29201" y="26101"/>
                  </a:lnTo>
                  <a:lnTo>
                    <a:pt x="29236" y="25644"/>
                  </a:lnTo>
                  <a:lnTo>
                    <a:pt x="29263" y="25164"/>
                  </a:lnTo>
                  <a:lnTo>
                    <a:pt x="29289" y="24695"/>
                  </a:lnTo>
                  <a:lnTo>
                    <a:pt x="29311" y="24226"/>
                  </a:lnTo>
                  <a:lnTo>
                    <a:pt x="29329" y="23746"/>
                  </a:lnTo>
                  <a:lnTo>
                    <a:pt x="29346" y="23277"/>
                  </a:lnTo>
                  <a:lnTo>
                    <a:pt x="29355" y="22796"/>
                  </a:lnTo>
                  <a:lnTo>
                    <a:pt x="29364" y="22316"/>
                  </a:lnTo>
                  <a:lnTo>
                    <a:pt x="29368" y="21835"/>
                  </a:lnTo>
                  <a:lnTo>
                    <a:pt x="29368" y="21366"/>
                  </a:lnTo>
                  <a:lnTo>
                    <a:pt x="29364" y="20886"/>
                  </a:lnTo>
                  <a:lnTo>
                    <a:pt x="29355" y="20405"/>
                  </a:lnTo>
                  <a:lnTo>
                    <a:pt x="29342" y="19925"/>
                  </a:lnTo>
                  <a:lnTo>
                    <a:pt x="29329" y="19444"/>
                  </a:lnTo>
                  <a:lnTo>
                    <a:pt x="29307" y="18964"/>
                  </a:lnTo>
                  <a:lnTo>
                    <a:pt x="29285" y="18483"/>
                  </a:lnTo>
                  <a:lnTo>
                    <a:pt x="29258" y="18014"/>
                  </a:lnTo>
                  <a:lnTo>
                    <a:pt x="29236" y="17592"/>
                  </a:lnTo>
                  <a:lnTo>
                    <a:pt x="29210" y="17182"/>
                  </a:lnTo>
                  <a:lnTo>
                    <a:pt x="29179" y="16760"/>
                  </a:lnTo>
                  <a:lnTo>
                    <a:pt x="29144" y="16350"/>
                  </a:lnTo>
                  <a:lnTo>
                    <a:pt x="29109" y="15940"/>
                  </a:lnTo>
                  <a:lnTo>
                    <a:pt x="29069" y="15530"/>
                  </a:lnTo>
                  <a:lnTo>
                    <a:pt x="29030" y="15131"/>
                  </a:lnTo>
                  <a:lnTo>
                    <a:pt x="28981" y="14721"/>
                  </a:lnTo>
                  <a:lnTo>
                    <a:pt x="28933" y="14322"/>
                  </a:lnTo>
                  <a:lnTo>
                    <a:pt x="28880" y="13924"/>
                  </a:lnTo>
                  <a:lnTo>
                    <a:pt x="28827" y="13537"/>
                  </a:lnTo>
                  <a:lnTo>
                    <a:pt x="28766" y="13139"/>
                  </a:lnTo>
                  <a:lnTo>
                    <a:pt x="28704" y="12752"/>
                  </a:lnTo>
                  <a:lnTo>
                    <a:pt x="28643" y="12365"/>
                  </a:lnTo>
                  <a:lnTo>
                    <a:pt x="28572" y="11990"/>
                  </a:lnTo>
                  <a:lnTo>
                    <a:pt x="28502" y="11603"/>
                  </a:lnTo>
                  <a:lnTo>
                    <a:pt x="28375" y="10947"/>
                  </a:lnTo>
                  <a:lnTo>
                    <a:pt x="28234" y="10302"/>
                  </a:lnTo>
                  <a:lnTo>
                    <a:pt x="28089" y="9658"/>
                  </a:lnTo>
                  <a:lnTo>
                    <a:pt x="27935" y="9048"/>
                  </a:lnTo>
                  <a:lnTo>
                    <a:pt x="27772" y="8439"/>
                  </a:lnTo>
                  <a:lnTo>
                    <a:pt x="27596" y="7853"/>
                  </a:lnTo>
                  <a:lnTo>
                    <a:pt x="27416" y="7278"/>
                  </a:lnTo>
                  <a:lnTo>
                    <a:pt x="27231" y="6728"/>
                  </a:lnTo>
                  <a:lnTo>
                    <a:pt x="27077" y="6294"/>
                  </a:lnTo>
                  <a:lnTo>
                    <a:pt x="26919" y="5872"/>
                  </a:lnTo>
                  <a:lnTo>
                    <a:pt x="26756" y="5462"/>
                  </a:lnTo>
                  <a:lnTo>
                    <a:pt x="26589" y="5063"/>
                  </a:lnTo>
                  <a:lnTo>
                    <a:pt x="26422" y="4677"/>
                  </a:lnTo>
                  <a:lnTo>
                    <a:pt x="26246" y="4301"/>
                  </a:lnTo>
                  <a:lnTo>
                    <a:pt x="26066" y="3950"/>
                  </a:lnTo>
                  <a:lnTo>
                    <a:pt x="25886" y="3598"/>
                  </a:lnTo>
                  <a:lnTo>
                    <a:pt x="25701" y="3270"/>
                  </a:lnTo>
                  <a:lnTo>
                    <a:pt x="25512" y="2954"/>
                  </a:lnTo>
                  <a:lnTo>
                    <a:pt x="25319" y="2661"/>
                  </a:lnTo>
                  <a:lnTo>
                    <a:pt x="25125" y="2368"/>
                  </a:lnTo>
                  <a:lnTo>
                    <a:pt x="24923" y="2098"/>
                  </a:lnTo>
                  <a:lnTo>
                    <a:pt x="24721" y="1840"/>
                  </a:lnTo>
                  <a:lnTo>
                    <a:pt x="24518" y="1606"/>
                  </a:lnTo>
                  <a:lnTo>
                    <a:pt x="24307" y="1371"/>
                  </a:lnTo>
                  <a:lnTo>
                    <a:pt x="24044" y="1113"/>
                  </a:lnTo>
                  <a:lnTo>
                    <a:pt x="23775" y="879"/>
                  </a:lnTo>
                  <a:lnTo>
                    <a:pt x="23507" y="668"/>
                  </a:lnTo>
                  <a:lnTo>
                    <a:pt x="23234" y="481"/>
                  </a:lnTo>
                  <a:lnTo>
                    <a:pt x="22957" y="328"/>
                  </a:lnTo>
                  <a:lnTo>
                    <a:pt x="22680" y="188"/>
                  </a:lnTo>
                  <a:lnTo>
                    <a:pt x="22403" y="82"/>
                  </a:lnTo>
                  <a:lnTo>
                    <a:pt x="2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g137aa9371db_1_638"/>
            <p:cNvSpPr/>
            <p:nvPr/>
          </p:nvSpPr>
          <p:spPr>
            <a:xfrm>
              <a:off x="3327125" y="-4469400"/>
              <a:ext cx="806225" cy="558200"/>
            </a:xfrm>
            <a:custGeom>
              <a:avLst/>
              <a:gdLst/>
              <a:ahLst/>
              <a:cxnLst/>
              <a:rect l="l" t="t" r="r" b="b"/>
              <a:pathLst>
                <a:path w="32249" h="22328" extrusionOk="0">
                  <a:moveTo>
                    <a:pt x="16696" y="0"/>
                  </a:moveTo>
                  <a:lnTo>
                    <a:pt x="15913" y="24"/>
                  </a:lnTo>
                  <a:lnTo>
                    <a:pt x="15140" y="59"/>
                  </a:lnTo>
                  <a:lnTo>
                    <a:pt x="14379" y="106"/>
                  </a:lnTo>
                  <a:lnTo>
                    <a:pt x="15153" y="82"/>
                  </a:lnTo>
                  <a:lnTo>
                    <a:pt x="15927" y="71"/>
                  </a:lnTo>
                  <a:lnTo>
                    <a:pt x="16520" y="82"/>
                  </a:lnTo>
                  <a:lnTo>
                    <a:pt x="17118" y="94"/>
                  </a:lnTo>
                  <a:lnTo>
                    <a:pt x="17712" y="117"/>
                  </a:lnTo>
                  <a:lnTo>
                    <a:pt x="18305" y="141"/>
                  </a:lnTo>
                  <a:lnTo>
                    <a:pt x="18895" y="176"/>
                  </a:lnTo>
                  <a:lnTo>
                    <a:pt x="19479" y="223"/>
                  </a:lnTo>
                  <a:lnTo>
                    <a:pt x="20631" y="328"/>
                  </a:lnTo>
                  <a:lnTo>
                    <a:pt x="21753" y="446"/>
                  </a:lnTo>
                  <a:lnTo>
                    <a:pt x="22843" y="586"/>
                  </a:lnTo>
                  <a:lnTo>
                    <a:pt x="23885" y="739"/>
                  </a:lnTo>
                  <a:lnTo>
                    <a:pt x="24879" y="903"/>
                  </a:lnTo>
                  <a:lnTo>
                    <a:pt x="24879" y="903"/>
                  </a:lnTo>
                  <a:lnTo>
                    <a:pt x="24483" y="785"/>
                  </a:lnTo>
                  <a:lnTo>
                    <a:pt x="24070" y="680"/>
                  </a:lnTo>
                  <a:lnTo>
                    <a:pt x="23648" y="574"/>
                  </a:lnTo>
                  <a:lnTo>
                    <a:pt x="23217" y="481"/>
                  </a:lnTo>
                  <a:lnTo>
                    <a:pt x="22773" y="399"/>
                  </a:lnTo>
                  <a:lnTo>
                    <a:pt x="22320" y="328"/>
                  </a:lnTo>
                  <a:lnTo>
                    <a:pt x="21858" y="258"/>
                  </a:lnTo>
                  <a:lnTo>
                    <a:pt x="21388" y="199"/>
                  </a:lnTo>
                  <a:lnTo>
                    <a:pt x="20913" y="153"/>
                  </a:lnTo>
                  <a:lnTo>
                    <a:pt x="20434" y="106"/>
                  </a:lnTo>
                  <a:lnTo>
                    <a:pt x="19945" y="71"/>
                  </a:lnTo>
                  <a:lnTo>
                    <a:pt x="19457" y="47"/>
                  </a:lnTo>
                  <a:lnTo>
                    <a:pt x="18472" y="12"/>
                  </a:lnTo>
                  <a:lnTo>
                    <a:pt x="17483" y="0"/>
                  </a:lnTo>
                  <a:close/>
                  <a:moveTo>
                    <a:pt x="26633" y="1700"/>
                  </a:moveTo>
                  <a:lnTo>
                    <a:pt x="26792" y="1817"/>
                  </a:lnTo>
                  <a:lnTo>
                    <a:pt x="26946" y="1958"/>
                  </a:lnTo>
                  <a:lnTo>
                    <a:pt x="27099" y="2098"/>
                  </a:lnTo>
                  <a:lnTo>
                    <a:pt x="27253" y="2251"/>
                  </a:lnTo>
                  <a:lnTo>
                    <a:pt x="27403" y="2415"/>
                  </a:lnTo>
                  <a:lnTo>
                    <a:pt x="27552" y="2579"/>
                  </a:lnTo>
                  <a:lnTo>
                    <a:pt x="27702" y="2754"/>
                  </a:lnTo>
                  <a:lnTo>
                    <a:pt x="27847" y="2942"/>
                  </a:lnTo>
                  <a:lnTo>
                    <a:pt x="27992" y="3130"/>
                  </a:lnTo>
                  <a:lnTo>
                    <a:pt x="28137" y="3329"/>
                  </a:lnTo>
                  <a:lnTo>
                    <a:pt x="28278" y="3540"/>
                  </a:lnTo>
                  <a:lnTo>
                    <a:pt x="28414" y="3751"/>
                  </a:lnTo>
                  <a:lnTo>
                    <a:pt x="28555" y="3973"/>
                  </a:lnTo>
                  <a:lnTo>
                    <a:pt x="28691" y="4208"/>
                  </a:lnTo>
                  <a:lnTo>
                    <a:pt x="28823" y="4442"/>
                  </a:lnTo>
                  <a:lnTo>
                    <a:pt x="28955" y="4688"/>
                  </a:lnTo>
                  <a:lnTo>
                    <a:pt x="29087" y="4935"/>
                  </a:lnTo>
                  <a:lnTo>
                    <a:pt x="29214" y="5204"/>
                  </a:lnTo>
                  <a:lnTo>
                    <a:pt x="29342" y="5462"/>
                  </a:lnTo>
                  <a:lnTo>
                    <a:pt x="29465" y="5743"/>
                  </a:lnTo>
                  <a:lnTo>
                    <a:pt x="29588" y="6013"/>
                  </a:lnTo>
                  <a:lnTo>
                    <a:pt x="29707" y="6306"/>
                  </a:lnTo>
                  <a:lnTo>
                    <a:pt x="29826" y="6599"/>
                  </a:lnTo>
                  <a:lnTo>
                    <a:pt x="29940" y="6892"/>
                  </a:lnTo>
                  <a:lnTo>
                    <a:pt x="30050" y="7208"/>
                  </a:lnTo>
                  <a:lnTo>
                    <a:pt x="30164" y="7513"/>
                  </a:lnTo>
                  <a:lnTo>
                    <a:pt x="30270" y="7829"/>
                  </a:lnTo>
                  <a:lnTo>
                    <a:pt x="30375" y="8158"/>
                  </a:lnTo>
                  <a:lnTo>
                    <a:pt x="30481" y="8486"/>
                  </a:lnTo>
                  <a:lnTo>
                    <a:pt x="30577" y="8826"/>
                  </a:lnTo>
                  <a:lnTo>
                    <a:pt x="30679" y="9166"/>
                  </a:lnTo>
                  <a:lnTo>
                    <a:pt x="30775" y="9517"/>
                  </a:lnTo>
                  <a:lnTo>
                    <a:pt x="30608" y="8908"/>
                  </a:lnTo>
                  <a:lnTo>
                    <a:pt x="30437" y="8298"/>
                  </a:lnTo>
                  <a:lnTo>
                    <a:pt x="30344" y="8005"/>
                  </a:lnTo>
                  <a:lnTo>
                    <a:pt x="30248" y="7701"/>
                  </a:lnTo>
                  <a:lnTo>
                    <a:pt x="30151" y="7408"/>
                  </a:lnTo>
                  <a:lnTo>
                    <a:pt x="30050" y="7115"/>
                  </a:lnTo>
                  <a:lnTo>
                    <a:pt x="29949" y="6821"/>
                  </a:lnTo>
                  <a:lnTo>
                    <a:pt x="29843" y="6540"/>
                  </a:lnTo>
                  <a:lnTo>
                    <a:pt x="29733" y="6259"/>
                  </a:lnTo>
                  <a:lnTo>
                    <a:pt x="29619" y="5978"/>
                  </a:lnTo>
                  <a:lnTo>
                    <a:pt x="29505" y="5696"/>
                  </a:lnTo>
                  <a:lnTo>
                    <a:pt x="29386" y="5427"/>
                  </a:lnTo>
                  <a:lnTo>
                    <a:pt x="29263" y="5169"/>
                  </a:lnTo>
                  <a:lnTo>
                    <a:pt x="29135" y="4899"/>
                  </a:lnTo>
                  <a:lnTo>
                    <a:pt x="29008" y="4653"/>
                  </a:lnTo>
                  <a:lnTo>
                    <a:pt x="28876" y="4395"/>
                  </a:lnTo>
                  <a:lnTo>
                    <a:pt x="28740" y="4161"/>
                  </a:lnTo>
                  <a:lnTo>
                    <a:pt x="28599" y="3915"/>
                  </a:lnTo>
                  <a:lnTo>
                    <a:pt x="28454" y="3692"/>
                  </a:lnTo>
                  <a:lnTo>
                    <a:pt x="28309" y="3469"/>
                  </a:lnTo>
                  <a:lnTo>
                    <a:pt x="28159" y="3247"/>
                  </a:lnTo>
                  <a:lnTo>
                    <a:pt x="28005" y="3048"/>
                  </a:lnTo>
                  <a:lnTo>
                    <a:pt x="27847" y="2848"/>
                  </a:lnTo>
                  <a:lnTo>
                    <a:pt x="27684" y="2649"/>
                  </a:lnTo>
                  <a:lnTo>
                    <a:pt x="27517" y="2473"/>
                  </a:lnTo>
                  <a:lnTo>
                    <a:pt x="27350" y="2297"/>
                  </a:lnTo>
                  <a:lnTo>
                    <a:pt x="27174" y="2133"/>
                  </a:lnTo>
                  <a:lnTo>
                    <a:pt x="26998" y="1981"/>
                  </a:lnTo>
                  <a:lnTo>
                    <a:pt x="26818" y="1829"/>
                  </a:lnTo>
                  <a:lnTo>
                    <a:pt x="26633" y="1700"/>
                  </a:lnTo>
                  <a:close/>
                  <a:moveTo>
                    <a:pt x="7014" y="1606"/>
                  </a:moveTo>
                  <a:lnTo>
                    <a:pt x="6719" y="1711"/>
                  </a:lnTo>
                  <a:lnTo>
                    <a:pt x="6565" y="1782"/>
                  </a:lnTo>
                  <a:lnTo>
                    <a:pt x="6403" y="1852"/>
                  </a:lnTo>
                  <a:lnTo>
                    <a:pt x="6240" y="1946"/>
                  </a:lnTo>
                  <a:lnTo>
                    <a:pt x="6073" y="2040"/>
                  </a:lnTo>
                  <a:lnTo>
                    <a:pt x="5901" y="2157"/>
                  </a:lnTo>
                  <a:lnTo>
                    <a:pt x="5726" y="2286"/>
                  </a:lnTo>
                  <a:lnTo>
                    <a:pt x="5550" y="2438"/>
                  </a:lnTo>
                  <a:lnTo>
                    <a:pt x="5369" y="2590"/>
                  </a:lnTo>
                  <a:lnTo>
                    <a:pt x="5185" y="2778"/>
                  </a:lnTo>
                  <a:lnTo>
                    <a:pt x="5000" y="2977"/>
                  </a:lnTo>
                  <a:lnTo>
                    <a:pt x="4815" y="3200"/>
                  </a:lnTo>
                  <a:lnTo>
                    <a:pt x="4631" y="3434"/>
                  </a:lnTo>
                  <a:lnTo>
                    <a:pt x="4442" y="3704"/>
                  </a:lnTo>
                  <a:lnTo>
                    <a:pt x="4253" y="3997"/>
                  </a:lnTo>
                  <a:lnTo>
                    <a:pt x="4063" y="4302"/>
                  </a:lnTo>
                  <a:lnTo>
                    <a:pt x="3879" y="4653"/>
                  </a:lnTo>
                  <a:lnTo>
                    <a:pt x="3690" y="5017"/>
                  </a:lnTo>
                  <a:lnTo>
                    <a:pt x="3505" y="5415"/>
                  </a:lnTo>
                  <a:lnTo>
                    <a:pt x="3320" y="5837"/>
                  </a:lnTo>
                  <a:lnTo>
                    <a:pt x="3136" y="6306"/>
                  </a:lnTo>
                  <a:lnTo>
                    <a:pt x="2955" y="6798"/>
                  </a:lnTo>
                  <a:lnTo>
                    <a:pt x="2863" y="7056"/>
                  </a:lnTo>
                  <a:lnTo>
                    <a:pt x="2775" y="7314"/>
                  </a:lnTo>
                  <a:lnTo>
                    <a:pt x="2687" y="7595"/>
                  </a:lnTo>
                  <a:lnTo>
                    <a:pt x="2599" y="7876"/>
                  </a:lnTo>
                  <a:lnTo>
                    <a:pt x="2511" y="8169"/>
                  </a:lnTo>
                  <a:lnTo>
                    <a:pt x="2428" y="8474"/>
                  </a:lnTo>
                  <a:lnTo>
                    <a:pt x="2340" y="8791"/>
                  </a:lnTo>
                  <a:lnTo>
                    <a:pt x="2256" y="9107"/>
                  </a:lnTo>
                  <a:lnTo>
                    <a:pt x="2173" y="9435"/>
                  </a:lnTo>
                  <a:lnTo>
                    <a:pt x="2089" y="9775"/>
                  </a:lnTo>
                  <a:lnTo>
                    <a:pt x="2010" y="10127"/>
                  </a:lnTo>
                  <a:lnTo>
                    <a:pt x="1931" y="10490"/>
                  </a:lnTo>
                  <a:lnTo>
                    <a:pt x="1852" y="10865"/>
                  </a:lnTo>
                  <a:lnTo>
                    <a:pt x="1773" y="11240"/>
                  </a:lnTo>
                  <a:lnTo>
                    <a:pt x="1693" y="11627"/>
                  </a:lnTo>
                  <a:lnTo>
                    <a:pt x="1619" y="12037"/>
                  </a:lnTo>
                  <a:lnTo>
                    <a:pt x="1544" y="12447"/>
                  </a:lnTo>
                  <a:lnTo>
                    <a:pt x="1469" y="12869"/>
                  </a:lnTo>
                  <a:lnTo>
                    <a:pt x="1381" y="13362"/>
                  </a:lnTo>
                  <a:lnTo>
                    <a:pt x="1496" y="12811"/>
                  </a:lnTo>
                  <a:lnTo>
                    <a:pt x="1606" y="12272"/>
                  </a:lnTo>
                  <a:lnTo>
                    <a:pt x="1724" y="11732"/>
                  </a:lnTo>
                  <a:lnTo>
                    <a:pt x="1839" y="11217"/>
                  </a:lnTo>
                  <a:lnTo>
                    <a:pt x="1962" y="10713"/>
                  </a:lnTo>
                  <a:lnTo>
                    <a:pt x="2080" y="10209"/>
                  </a:lnTo>
                  <a:lnTo>
                    <a:pt x="2208" y="9728"/>
                  </a:lnTo>
                  <a:lnTo>
                    <a:pt x="2331" y="9248"/>
                  </a:lnTo>
                  <a:lnTo>
                    <a:pt x="2463" y="8791"/>
                  </a:lnTo>
                  <a:lnTo>
                    <a:pt x="2590" y="8333"/>
                  </a:lnTo>
                  <a:lnTo>
                    <a:pt x="2727" y="7900"/>
                  </a:lnTo>
                  <a:lnTo>
                    <a:pt x="2863" y="7478"/>
                  </a:lnTo>
                  <a:lnTo>
                    <a:pt x="2999" y="7068"/>
                  </a:lnTo>
                  <a:lnTo>
                    <a:pt x="3140" y="6669"/>
                  </a:lnTo>
                  <a:lnTo>
                    <a:pt x="3281" y="6282"/>
                  </a:lnTo>
                  <a:lnTo>
                    <a:pt x="3426" y="5907"/>
                  </a:lnTo>
                  <a:lnTo>
                    <a:pt x="3571" y="5556"/>
                  </a:lnTo>
                  <a:lnTo>
                    <a:pt x="3720" y="5216"/>
                  </a:lnTo>
                  <a:lnTo>
                    <a:pt x="3874" y="4888"/>
                  </a:lnTo>
                  <a:lnTo>
                    <a:pt x="4028" y="4571"/>
                  </a:lnTo>
                  <a:lnTo>
                    <a:pt x="4182" y="4278"/>
                  </a:lnTo>
                  <a:lnTo>
                    <a:pt x="4340" y="3997"/>
                  </a:lnTo>
                  <a:lnTo>
                    <a:pt x="4503" y="3727"/>
                  </a:lnTo>
                  <a:lnTo>
                    <a:pt x="4666" y="3481"/>
                  </a:lnTo>
                  <a:lnTo>
                    <a:pt x="4833" y="3247"/>
                  </a:lnTo>
                  <a:lnTo>
                    <a:pt x="5000" y="3036"/>
                  </a:lnTo>
                  <a:lnTo>
                    <a:pt x="5171" y="2837"/>
                  </a:lnTo>
                  <a:lnTo>
                    <a:pt x="5343" y="2649"/>
                  </a:lnTo>
                  <a:lnTo>
                    <a:pt x="5519" y="2485"/>
                  </a:lnTo>
                  <a:lnTo>
                    <a:pt x="5695" y="2333"/>
                  </a:lnTo>
                  <a:lnTo>
                    <a:pt x="5875" y="2204"/>
                  </a:lnTo>
                  <a:lnTo>
                    <a:pt x="6060" y="2086"/>
                  </a:lnTo>
                  <a:lnTo>
                    <a:pt x="6293" y="1958"/>
                  </a:lnTo>
                  <a:lnTo>
                    <a:pt x="6526" y="1840"/>
                  </a:lnTo>
                  <a:lnTo>
                    <a:pt x="7014" y="1606"/>
                  </a:lnTo>
                  <a:close/>
                  <a:moveTo>
                    <a:pt x="31743" y="14428"/>
                  </a:moveTo>
                  <a:lnTo>
                    <a:pt x="31804" y="14909"/>
                  </a:lnTo>
                  <a:lnTo>
                    <a:pt x="31866" y="15389"/>
                  </a:lnTo>
                  <a:lnTo>
                    <a:pt x="31919" y="15870"/>
                  </a:lnTo>
                  <a:lnTo>
                    <a:pt x="31967" y="16362"/>
                  </a:lnTo>
                  <a:lnTo>
                    <a:pt x="32099" y="17722"/>
                  </a:lnTo>
                  <a:lnTo>
                    <a:pt x="32231" y="19128"/>
                  </a:lnTo>
                  <a:lnTo>
                    <a:pt x="32248" y="19175"/>
                  </a:lnTo>
                  <a:lnTo>
                    <a:pt x="32226" y="18812"/>
                  </a:lnTo>
                  <a:lnTo>
                    <a:pt x="32191" y="18390"/>
                  </a:lnTo>
                  <a:lnTo>
                    <a:pt x="32143" y="17815"/>
                  </a:lnTo>
                  <a:lnTo>
                    <a:pt x="32077" y="17124"/>
                  </a:lnTo>
                  <a:lnTo>
                    <a:pt x="32037" y="16725"/>
                  </a:lnTo>
                  <a:lnTo>
                    <a:pt x="31989" y="16315"/>
                  </a:lnTo>
                  <a:lnTo>
                    <a:pt x="31936" y="15870"/>
                  </a:lnTo>
                  <a:lnTo>
                    <a:pt x="31879" y="15413"/>
                  </a:lnTo>
                  <a:lnTo>
                    <a:pt x="31813" y="14932"/>
                  </a:lnTo>
                  <a:lnTo>
                    <a:pt x="31743" y="14428"/>
                  </a:lnTo>
                  <a:close/>
                  <a:moveTo>
                    <a:pt x="32248" y="19175"/>
                  </a:moveTo>
                  <a:lnTo>
                    <a:pt x="32248" y="19175"/>
                  </a:lnTo>
                  <a:lnTo>
                    <a:pt x="32248" y="19175"/>
                  </a:lnTo>
                  <a:close/>
                  <a:moveTo>
                    <a:pt x="1236" y="14135"/>
                  </a:moveTo>
                  <a:lnTo>
                    <a:pt x="977" y="15413"/>
                  </a:lnTo>
                  <a:lnTo>
                    <a:pt x="862" y="15987"/>
                  </a:lnTo>
                  <a:lnTo>
                    <a:pt x="810" y="16268"/>
                  </a:lnTo>
                  <a:lnTo>
                    <a:pt x="766" y="16549"/>
                  </a:lnTo>
                  <a:lnTo>
                    <a:pt x="612" y="17499"/>
                  </a:lnTo>
                  <a:lnTo>
                    <a:pt x="480" y="18331"/>
                  </a:lnTo>
                  <a:lnTo>
                    <a:pt x="370" y="19069"/>
                  </a:lnTo>
                  <a:lnTo>
                    <a:pt x="278" y="19702"/>
                  </a:lnTo>
                  <a:lnTo>
                    <a:pt x="198" y="20253"/>
                  </a:lnTo>
                  <a:lnTo>
                    <a:pt x="137" y="20722"/>
                  </a:lnTo>
                  <a:lnTo>
                    <a:pt x="93" y="21120"/>
                  </a:lnTo>
                  <a:lnTo>
                    <a:pt x="58" y="21437"/>
                  </a:lnTo>
                  <a:lnTo>
                    <a:pt x="31" y="21695"/>
                  </a:lnTo>
                  <a:lnTo>
                    <a:pt x="14" y="21906"/>
                  </a:lnTo>
                  <a:lnTo>
                    <a:pt x="5" y="22058"/>
                  </a:lnTo>
                  <a:lnTo>
                    <a:pt x="1" y="22175"/>
                  </a:lnTo>
                  <a:lnTo>
                    <a:pt x="5" y="22246"/>
                  </a:lnTo>
                  <a:lnTo>
                    <a:pt x="5" y="22292"/>
                  </a:lnTo>
                  <a:lnTo>
                    <a:pt x="9" y="22316"/>
                  </a:lnTo>
                  <a:lnTo>
                    <a:pt x="14" y="22328"/>
                  </a:lnTo>
                  <a:lnTo>
                    <a:pt x="146" y="21238"/>
                  </a:lnTo>
                  <a:lnTo>
                    <a:pt x="286" y="20159"/>
                  </a:lnTo>
                  <a:lnTo>
                    <a:pt x="432" y="19093"/>
                  </a:lnTo>
                  <a:lnTo>
                    <a:pt x="581" y="18061"/>
                  </a:lnTo>
                  <a:lnTo>
                    <a:pt x="735" y="17042"/>
                  </a:lnTo>
                  <a:lnTo>
                    <a:pt x="898" y="16045"/>
                  </a:lnTo>
                  <a:lnTo>
                    <a:pt x="1065" y="15084"/>
                  </a:lnTo>
                  <a:lnTo>
                    <a:pt x="1236" y="1413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g137aa9371db_1_638"/>
            <p:cNvSpPr/>
            <p:nvPr/>
          </p:nvSpPr>
          <p:spPr>
            <a:xfrm>
              <a:off x="3686575" y="-4469400"/>
              <a:ext cx="262525" cy="22575"/>
            </a:xfrm>
            <a:custGeom>
              <a:avLst/>
              <a:gdLst/>
              <a:ahLst/>
              <a:cxnLst/>
              <a:rect l="l" t="t" r="r" b="b"/>
              <a:pathLst>
                <a:path w="10501" h="903" fill="none" extrusionOk="0">
                  <a:moveTo>
                    <a:pt x="10501" y="903"/>
                  </a:moveTo>
                  <a:lnTo>
                    <a:pt x="10501" y="903"/>
                  </a:lnTo>
                  <a:lnTo>
                    <a:pt x="9507" y="739"/>
                  </a:lnTo>
                  <a:lnTo>
                    <a:pt x="8465" y="586"/>
                  </a:lnTo>
                  <a:lnTo>
                    <a:pt x="7375" y="446"/>
                  </a:lnTo>
                  <a:lnTo>
                    <a:pt x="6253" y="328"/>
                  </a:lnTo>
                  <a:lnTo>
                    <a:pt x="5101" y="223"/>
                  </a:lnTo>
                  <a:lnTo>
                    <a:pt x="4517" y="176"/>
                  </a:lnTo>
                  <a:lnTo>
                    <a:pt x="3927" y="141"/>
                  </a:lnTo>
                  <a:lnTo>
                    <a:pt x="3334" y="117"/>
                  </a:lnTo>
                  <a:lnTo>
                    <a:pt x="2740" y="94"/>
                  </a:lnTo>
                  <a:lnTo>
                    <a:pt x="2142" y="82"/>
                  </a:lnTo>
                  <a:lnTo>
                    <a:pt x="1549" y="71"/>
                  </a:lnTo>
                  <a:lnTo>
                    <a:pt x="1549" y="71"/>
                  </a:lnTo>
                  <a:lnTo>
                    <a:pt x="775" y="82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762" y="59"/>
                  </a:lnTo>
                  <a:lnTo>
                    <a:pt x="1535" y="24"/>
                  </a:lnTo>
                  <a:lnTo>
                    <a:pt x="2318" y="0"/>
                  </a:lnTo>
                  <a:lnTo>
                    <a:pt x="3105" y="0"/>
                  </a:lnTo>
                  <a:lnTo>
                    <a:pt x="3105" y="0"/>
                  </a:lnTo>
                  <a:lnTo>
                    <a:pt x="4094" y="12"/>
                  </a:lnTo>
                  <a:lnTo>
                    <a:pt x="5079" y="47"/>
                  </a:lnTo>
                  <a:lnTo>
                    <a:pt x="5567" y="71"/>
                  </a:lnTo>
                  <a:lnTo>
                    <a:pt x="6056" y="106"/>
                  </a:lnTo>
                  <a:lnTo>
                    <a:pt x="6535" y="153"/>
                  </a:lnTo>
                  <a:lnTo>
                    <a:pt x="7010" y="199"/>
                  </a:lnTo>
                  <a:lnTo>
                    <a:pt x="7480" y="258"/>
                  </a:lnTo>
                  <a:lnTo>
                    <a:pt x="7942" y="328"/>
                  </a:lnTo>
                  <a:lnTo>
                    <a:pt x="8395" y="399"/>
                  </a:lnTo>
                  <a:lnTo>
                    <a:pt x="8839" y="481"/>
                  </a:lnTo>
                  <a:lnTo>
                    <a:pt x="9270" y="574"/>
                  </a:lnTo>
                  <a:lnTo>
                    <a:pt x="9692" y="680"/>
                  </a:lnTo>
                  <a:lnTo>
                    <a:pt x="10105" y="785"/>
                  </a:lnTo>
                  <a:lnTo>
                    <a:pt x="10501" y="9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g137aa9371db_1_638"/>
            <p:cNvSpPr/>
            <p:nvPr/>
          </p:nvSpPr>
          <p:spPr>
            <a:xfrm>
              <a:off x="3992950" y="-4426925"/>
              <a:ext cx="103575" cy="195475"/>
            </a:xfrm>
            <a:custGeom>
              <a:avLst/>
              <a:gdLst/>
              <a:ahLst/>
              <a:cxnLst/>
              <a:rect l="l" t="t" r="r" b="b"/>
              <a:pathLst>
                <a:path w="4143" h="7819" fill="none" extrusionOk="0">
                  <a:moveTo>
                    <a:pt x="4142" y="7818"/>
                  </a:moveTo>
                  <a:lnTo>
                    <a:pt x="4142" y="7818"/>
                  </a:lnTo>
                  <a:lnTo>
                    <a:pt x="4046" y="7467"/>
                  </a:lnTo>
                  <a:lnTo>
                    <a:pt x="3944" y="7127"/>
                  </a:lnTo>
                  <a:lnTo>
                    <a:pt x="3848" y="6787"/>
                  </a:lnTo>
                  <a:lnTo>
                    <a:pt x="3742" y="6459"/>
                  </a:lnTo>
                  <a:lnTo>
                    <a:pt x="3637" y="6130"/>
                  </a:lnTo>
                  <a:lnTo>
                    <a:pt x="3531" y="5814"/>
                  </a:lnTo>
                  <a:lnTo>
                    <a:pt x="3417" y="5509"/>
                  </a:lnTo>
                  <a:lnTo>
                    <a:pt x="3307" y="5193"/>
                  </a:lnTo>
                  <a:lnTo>
                    <a:pt x="3193" y="4900"/>
                  </a:lnTo>
                  <a:lnTo>
                    <a:pt x="3074" y="4607"/>
                  </a:lnTo>
                  <a:lnTo>
                    <a:pt x="2955" y="4314"/>
                  </a:lnTo>
                  <a:lnTo>
                    <a:pt x="2832" y="4044"/>
                  </a:lnTo>
                  <a:lnTo>
                    <a:pt x="2709" y="3763"/>
                  </a:lnTo>
                  <a:lnTo>
                    <a:pt x="2581" y="3505"/>
                  </a:lnTo>
                  <a:lnTo>
                    <a:pt x="2454" y="3236"/>
                  </a:lnTo>
                  <a:lnTo>
                    <a:pt x="2322" y="2989"/>
                  </a:lnTo>
                  <a:lnTo>
                    <a:pt x="2190" y="2743"/>
                  </a:lnTo>
                  <a:lnTo>
                    <a:pt x="2058" y="2509"/>
                  </a:lnTo>
                  <a:lnTo>
                    <a:pt x="1922" y="2274"/>
                  </a:lnTo>
                  <a:lnTo>
                    <a:pt x="1781" y="2052"/>
                  </a:lnTo>
                  <a:lnTo>
                    <a:pt x="1645" y="1841"/>
                  </a:lnTo>
                  <a:lnTo>
                    <a:pt x="1504" y="1630"/>
                  </a:lnTo>
                  <a:lnTo>
                    <a:pt x="1359" y="1431"/>
                  </a:lnTo>
                  <a:lnTo>
                    <a:pt x="1214" y="1243"/>
                  </a:lnTo>
                  <a:lnTo>
                    <a:pt x="1069" y="1055"/>
                  </a:lnTo>
                  <a:lnTo>
                    <a:pt x="919" y="880"/>
                  </a:lnTo>
                  <a:lnTo>
                    <a:pt x="770" y="716"/>
                  </a:lnTo>
                  <a:lnTo>
                    <a:pt x="620" y="552"/>
                  </a:lnTo>
                  <a:lnTo>
                    <a:pt x="466" y="399"/>
                  </a:lnTo>
                  <a:lnTo>
                    <a:pt x="313" y="259"/>
                  </a:lnTo>
                  <a:lnTo>
                    <a:pt x="159" y="118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5" y="130"/>
                  </a:lnTo>
                  <a:lnTo>
                    <a:pt x="365" y="282"/>
                  </a:lnTo>
                  <a:lnTo>
                    <a:pt x="541" y="434"/>
                  </a:lnTo>
                  <a:lnTo>
                    <a:pt x="717" y="598"/>
                  </a:lnTo>
                  <a:lnTo>
                    <a:pt x="884" y="774"/>
                  </a:lnTo>
                  <a:lnTo>
                    <a:pt x="1051" y="950"/>
                  </a:lnTo>
                  <a:lnTo>
                    <a:pt x="1214" y="1149"/>
                  </a:lnTo>
                  <a:lnTo>
                    <a:pt x="1372" y="1349"/>
                  </a:lnTo>
                  <a:lnTo>
                    <a:pt x="1526" y="1548"/>
                  </a:lnTo>
                  <a:lnTo>
                    <a:pt x="1676" y="1770"/>
                  </a:lnTo>
                  <a:lnTo>
                    <a:pt x="1821" y="1993"/>
                  </a:lnTo>
                  <a:lnTo>
                    <a:pt x="1966" y="2216"/>
                  </a:lnTo>
                  <a:lnTo>
                    <a:pt x="2107" y="2462"/>
                  </a:lnTo>
                  <a:lnTo>
                    <a:pt x="2243" y="2696"/>
                  </a:lnTo>
                  <a:lnTo>
                    <a:pt x="2375" y="2954"/>
                  </a:lnTo>
                  <a:lnTo>
                    <a:pt x="2502" y="3200"/>
                  </a:lnTo>
                  <a:lnTo>
                    <a:pt x="2630" y="3470"/>
                  </a:lnTo>
                  <a:lnTo>
                    <a:pt x="2753" y="3728"/>
                  </a:lnTo>
                  <a:lnTo>
                    <a:pt x="2872" y="3997"/>
                  </a:lnTo>
                  <a:lnTo>
                    <a:pt x="2986" y="4279"/>
                  </a:lnTo>
                  <a:lnTo>
                    <a:pt x="3100" y="4560"/>
                  </a:lnTo>
                  <a:lnTo>
                    <a:pt x="3210" y="4841"/>
                  </a:lnTo>
                  <a:lnTo>
                    <a:pt x="3316" y="5122"/>
                  </a:lnTo>
                  <a:lnTo>
                    <a:pt x="3417" y="5416"/>
                  </a:lnTo>
                  <a:lnTo>
                    <a:pt x="3518" y="5709"/>
                  </a:lnTo>
                  <a:lnTo>
                    <a:pt x="3615" y="6002"/>
                  </a:lnTo>
                  <a:lnTo>
                    <a:pt x="3711" y="6306"/>
                  </a:lnTo>
                  <a:lnTo>
                    <a:pt x="3804" y="6599"/>
                  </a:lnTo>
                  <a:lnTo>
                    <a:pt x="3975" y="7209"/>
                  </a:lnTo>
                  <a:lnTo>
                    <a:pt x="4142" y="78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g137aa9371db_1_638"/>
            <p:cNvSpPr/>
            <p:nvPr/>
          </p:nvSpPr>
          <p:spPr>
            <a:xfrm>
              <a:off x="3361650" y="-4429275"/>
              <a:ext cx="140825" cy="293925"/>
            </a:xfrm>
            <a:custGeom>
              <a:avLst/>
              <a:gdLst/>
              <a:ahLst/>
              <a:cxnLst/>
              <a:rect l="l" t="t" r="r" b="b"/>
              <a:pathLst>
                <a:path w="5633" h="11757" fill="none" extrusionOk="0">
                  <a:moveTo>
                    <a:pt x="0" y="11757"/>
                  </a:moveTo>
                  <a:lnTo>
                    <a:pt x="0" y="11757"/>
                  </a:lnTo>
                  <a:lnTo>
                    <a:pt x="88" y="11264"/>
                  </a:lnTo>
                  <a:lnTo>
                    <a:pt x="88" y="11264"/>
                  </a:lnTo>
                  <a:lnTo>
                    <a:pt x="163" y="10842"/>
                  </a:lnTo>
                  <a:lnTo>
                    <a:pt x="238" y="10432"/>
                  </a:lnTo>
                  <a:lnTo>
                    <a:pt x="312" y="10022"/>
                  </a:lnTo>
                  <a:lnTo>
                    <a:pt x="392" y="9635"/>
                  </a:lnTo>
                  <a:lnTo>
                    <a:pt x="471" y="9260"/>
                  </a:lnTo>
                  <a:lnTo>
                    <a:pt x="550" y="8885"/>
                  </a:lnTo>
                  <a:lnTo>
                    <a:pt x="629" y="8522"/>
                  </a:lnTo>
                  <a:lnTo>
                    <a:pt x="708" y="8170"/>
                  </a:lnTo>
                  <a:lnTo>
                    <a:pt x="792" y="7830"/>
                  </a:lnTo>
                  <a:lnTo>
                    <a:pt x="875" y="7502"/>
                  </a:lnTo>
                  <a:lnTo>
                    <a:pt x="959" y="7186"/>
                  </a:lnTo>
                  <a:lnTo>
                    <a:pt x="1047" y="6869"/>
                  </a:lnTo>
                  <a:lnTo>
                    <a:pt x="1130" y="6564"/>
                  </a:lnTo>
                  <a:lnTo>
                    <a:pt x="1218" y="6271"/>
                  </a:lnTo>
                  <a:lnTo>
                    <a:pt x="1306" y="5990"/>
                  </a:lnTo>
                  <a:lnTo>
                    <a:pt x="1394" y="5709"/>
                  </a:lnTo>
                  <a:lnTo>
                    <a:pt x="1482" y="5451"/>
                  </a:lnTo>
                  <a:lnTo>
                    <a:pt x="1574" y="5193"/>
                  </a:lnTo>
                  <a:lnTo>
                    <a:pt x="1755" y="4701"/>
                  </a:lnTo>
                  <a:lnTo>
                    <a:pt x="1939" y="4232"/>
                  </a:lnTo>
                  <a:lnTo>
                    <a:pt x="2124" y="3810"/>
                  </a:lnTo>
                  <a:lnTo>
                    <a:pt x="2309" y="3412"/>
                  </a:lnTo>
                  <a:lnTo>
                    <a:pt x="2498" y="3048"/>
                  </a:lnTo>
                  <a:lnTo>
                    <a:pt x="2682" y="2697"/>
                  </a:lnTo>
                  <a:lnTo>
                    <a:pt x="2872" y="2392"/>
                  </a:lnTo>
                  <a:lnTo>
                    <a:pt x="3061" y="2099"/>
                  </a:lnTo>
                  <a:lnTo>
                    <a:pt x="3250" y="1829"/>
                  </a:lnTo>
                  <a:lnTo>
                    <a:pt x="3434" y="1595"/>
                  </a:lnTo>
                  <a:lnTo>
                    <a:pt x="3619" y="1372"/>
                  </a:lnTo>
                  <a:lnTo>
                    <a:pt x="3804" y="1173"/>
                  </a:lnTo>
                  <a:lnTo>
                    <a:pt x="3988" y="985"/>
                  </a:lnTo>
                  <a:lnTo>
                    <a:pt x="4169" y="833"/>
                  </a:lnTo>
                  <a:lnTo>
                    <a:pt x="4345" y="681"/>
                  </a:lnTo>
                  <a:lnTo>
                    <a:pt x="4520" y="552"/>
                  </a:lnTo>
                  <a:lnTo>
                    <a:pt x="4692" y="435"/>
                  </a:lnTo>
                  <a:lnTo>
                    <a:pt x="4859" y="341"/>
                  </a:lnTo>
                  <a:lnTo>
                    <a:pt x="5022" y="247"/>
                  </a:lnTo>
                  <a:lnTo>
                    <a:pt x="5184" y="177"/>
                  </a:lnTo>
                  <a:lnTo>
                    <a:pt x="5338" y="106"/>
                  </a:lnTo>
                  <a:lnTo>
                    <a:pt x="5633" y="1"/>
                  </a:lnTo>
                  <a:lnTo>
                    <a:pt x="5633" y="1"/>
                  </a:lnTo>
                  <a:lnTo>
                    <a:pt x="5145" y="235"/>
                  </a:lnTo>
                  <a:lnTo>
                    <a:pt x="4912" y="353"/>
                  </a:lnTo>
                  <a:lnTo>
                    <a:pt x="4679" y="481"/>
                  </a:lnTo>
                  <a:lnTo>
                    <a:pt x="4679" y="481"/>
                  </a:lnTo>
                  <a:lnTo>
                    <a:pt x="4494" y="599"/>
                  </a:lnTo>
                  <a:lnTo>
                    <a:pt x="4314" y="728"/>
                  </a:lnTo>
                  <a:lnTo>
                    <a:pt x="4138" y="880"/>
                  </a:lnTo>
                  <a:lnTo>
                    <a:pt x="3962" y="1044"/>
                  </a:lnTo>
                  <a:lnTo>
                    <a:pt x="3790" y="1232"/>
                  </a:lnTo>
                  <a:lnTo>
                    <a:pt x="3619" y="1431"/>
                  </a:lnTo>
                  <a:lnTo>
                    <a:pt x="3452" y="1642"/>
                  </a:lnTo>
                  <a:lnTo>
                    <a:pt x="3285" y="1876"/>
                  </a:lnTo>
                  <a:lnTo>
                    <a:pt x="3122" y="2122"/>
                  </a:lnTo>
                  <a:lnTo>
                    <a:pt x="2959" y="2392"/>
                  </a:lnTo>
                  <a:lnTo>
                    <a:pt x="2801" y="2673"/>
                  </a:lnTo>
                  <a:lnTo>
                    <a:pt x="2647" y="2966"/>
                  </a:lnTo>
                  <a:lnTo>
                    <a:pt x="2493" y="3283"/>
                  </a:lnTo>
                  <a:lnTo>
                    <a:pt x="2339" y="3611"/>
                  </a:lnTo>
                  <a:lnTo>
                    <a:pt x="2190" y="3951"/>
                  </a:lnTo>
                  <a:lnTo>
                    <a:pt x="2045" y="4302"/>
                  </a:lnTo>
                  <a:lnTo>
                    <a:pt x="1900" y="4677"/>
                  </a:lnTo>
                  <a:lnTo>
                    <a:pt x="1759" y="5064"/>
                  </a:lnTo>
                  <a:lnTo>
                    <a:pt x="1618" y="5463"/>
                  </a:lnTo>
                  <a:lnTo>
                    <a:pt x="1482" y="5873"/>
                  </a:lnTo>
                  <a:lnTo>
                    <a:pt x="1346" y="6295"/>
                  </a:lnTo>
                  <a:lnTo>
                    <a:pt x="1209" y="6728"/>
                  </a:lnTo>
                  <a:lnTo>
                    <a:pt x="1082" y="7186"/>
                  </a:lnTo>
                  <a:lnTo>
                    <a:pt x="950" y="7643"/>
                  </a:lnTo>
                  <a:lnTo>
                    <a:pt x="827" y="8123"/>
                  </a:lnTo>
                  <a:lnTo>
                    <a:pt x="699" y="8604"/>
                  </a:lnTo>
                  <a:lnTo>
                    <a:pt x="581" y="9108"/>
                  </a:lnTo>
                  <a:lnTo>
                    <a:pt x="458" y="9612"/>
                  </a:lnTo>
                  <a:lnTo>
                    <a:pt x="343" y="10127"/>
                  </a:lnTo>
                  <a:lnTo>
                    <a:pt x="225" y="10667"/>
                  </a:lnTo>
                  <a:lnTo>
                    <a:pt x="115" y="11206"/>
                  </a:lnTo>
                  <a:lnTo>
                    <a:pt x="0" y="117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g137aa9371db_1_638"/>
            <p:cNvSpPr/>
            <p:nvPr/>
          </p:nvSpPr>
          <p:spPr>
            <a:xfrm>
              <a:off x="4120675" y="-4108700"/>
              <a:ext cx="12675" cy="118675"/>
            </a:xfrm>
            <a:custGeom>
              <a:avLst/>
              <a:gdLst/>
              <a:ahLst/>
              <a:cxnLst/>
              <a:rect l="l" t="t" r="r" b="b"/>
              <a:pathLst>
                <a:path w="507" h="4747" fill="none" extrusionOk="0">
                  <a:moveTo>
                    <a:pt x="506" y="4747"/>
                  </a:moveTo>
                  <a:lnTo>
                    <a:pt x="506" y="4747"/>
                  </a:lnTo>
                  <a:lnTo>
                    <a:pt x="489" y="4700"/>
                  </a:lnTo>
                  <a:lnTo>
                    <a:pt x="489" y="4700"/>
                  </a:lnTo>
                  <a:lnTo>
                    <a:pt x="357" y="3294"/>
                  </a:lnTo>
                  <a:lnTo>
                    <a:pt x="225" y="1934"/>
                  </a:lnTo>
                  <a:lnTo>
                    <a:pt x="225" y="1934"/>
                  </a:lnTo>
                  <a:lnTo>
                    <a:pt x="177" y="1442"/>
                  </a:lnTo>
                  <a:lnTo>
                    <a:pt x="124" y="961"/>
                  </a:lnTo>
                  <a:lnTo>
                    <a:pt x="62" y="481"/>
                  </a:lnTo>
                  <a:lnTo>
                    <a:pt x="1" y="0"/>
                  </a:lnTo>
                  <a:lnTo>
                    <a:pt x="1" y="0"/>
                  </a:lnTo>
                  <a:lnTo>
                    <a:pt x="71" y="504"/>
                  </a:lnTo>
                  <a:lnTo>
                    <a:pt x="137" y="985"/>
                  </a:lnTo>
                  <a:lnTo>
                    <a:pt x="194" y="1442"/>
                  </a:lnTo>
                  <a:lnTo>
                    <a:pt x="247" y="1887"/>
                  </a:lnTo>
                  <a:lnTo>
                    <a:pt x="295" y="2297"/>
                  </a:lnTo>
                  <a:lnTo>
                    <a:pt x="335" y="2696"/>
                  </a:lnTo>
                  <a:lnTo>
                    <a:pt x="401" y="3387"/>
                  </a:lnTo>
                  <a:lnTo>
                    <a:pt x="449" y="3962"/>
                  </a:lnTo>
                  <a:lnTo>
                    <a:pt x="484" y="4384"/>
                  </a:lnTo>
                  <a:lnTo>
                    <a:pt x="506" y="4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g137aa9371db_1_638"/>
            <p:cNvSpPr/>
            <p:nvPr/>
          </p:nvSpPr>
          <p:spPr>
            <a:xfrm>
              <a:off x="3327125" y="-4116025"/>
              <a:ext cx="30925" cy="204825"/>
            </a:xfrm>
            <a:custGeom>
              <a:avLst/>
              <a:gdLst/>
              <a:ahLst/>
              <a:cxnLst/>
              <a:rect l="l" t="t" r="r" b="b"/>
              <a:pathLst>
                <a:path w="1237" h="8193" fill="none" extrusionOk="0">
                  <a:moveTo>
                    <a:pt x="14" y="8193"/>
                  </a:moveTo>
                  <a:lnTo>
                    <a:pt x="14" y="8193"/>
                  </a:lnTo>
                  <a:lnTo>
                    <a:pt x="9" y="8181"/>
                  </a:lnTo>
                  <a:lnTo>
                    <a:pt x="5" y="8157"/>
                  </a:lnTo>
                  <a:lnTo>
                    <a:pt x="5" y="8111"/>
                  </a:lnTo>
                  <a:lnTo>
                    <a:pt x="1" y="8040"/>
                  </a:lnTo>
                  <a:lnTo>
                    <a:pt x="5" y="7923"/>
                  </a:lnTo>
                  <a:lnTo>
                    <a:pt x="14" y="7771"/>
                  </a:lnTo>
                  <a:lnTo>
                    <a:pt x="31" y="7560"/>
                  </a:lnTo>
                  <a:lnTo>
                    <a:pt x="58" y="7302"/>
                  </a:lnTo>
                  <a:lnTo>
                    <a:pt x="93" y="6985"/>
                  </a:lnTo>
                  <a:lnTo>
                    <a:pt x="137" y="6587"/>
                  </a:lnTo>
                  <a:lnTo>
                    <a:pt x="198" y="6118"/>
                  </a:lnTo>
                  <a:lnTo>
                    <a:pt x="278" y="5567"/>
                  </a:lnTo>
                  <a:lnTo>
                    <a:pt x="370" y="4934"/>
                  </a:lnTo>
                  <a:lnTo>
                    <a:pt x="480" y="4196"/>
                  </a:lnTo>
                  <a:lnTo>
                    <a:pt x="612" y="3364"/>
                  </a:lnTo>
                  <a:lnTo>
                    <a:pt x="766" y="2414"/>
                  </a:lnTo>
                  <a:lnTo>
                    <a:pt x="766" y="2414"/>
                  </a:lnTo>
                  <a:lnTo>
                    <a:pt x="810" y="2133"/>
                  </a:lnTo>
                  <a:lnTo>
                    <a:pt x="862" y="1852"/>
                  </a:lnTo>
                  <a:lnTo>
                    <a:pt x="977" y="1278"/>
                  </a:lnTo>
                  <a:lnTo>
                    <a:pt x="1236" y="0"/>
                  </a:lnTo>
                  <a:lnTo>
                    <a:pt x="1236" y="0"/>
                  </a:lnTo>
                  <a:lnTo>
                    <a:pt x="1065" y="949"/>
                  </a:lnTo>
                  <a:lnTo>
                    <a:pt x="898" y="1910"/>
                  </a:lnTo>
                  <a:lnTo>
                    <a:pt x="735" y="2907"/>
                  </a:lnTo>
                  <a:lnTo>
                    <a:pt x="581" y="3926"/>
                  </a:lnTo>
                  <a:lnTo>
                    <a:pt x="432" y="4958"/>
                  </a:lnTo>
                  <a:lnTo>
                    <a:pt x="286" y="6024"/>
                  </a:lnTo>
                  <a:lnTo>
                    <a:pt x="146" y="7103"/>
                  </a:lnTo>
                  <a:lnTo>
                    <a:pt x="14" y="81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g137aa9371db_1_638"/>
            <p:cNvSpPr/>
            <p:nvPr/>
          </p:nvSpPr>
          <p:spPr>
            <a:xfrm>
              <a:off x="3327450" y="-4467650"/>
              <a:ext cx="805450" cy="556750"/>
            </a:xfrm>
            <a:custGeom>
              <a:avLst/>
              <a:gdLst/>
              <a:ahLst/>
              <a:cxnLst/>
              <a:rect l="l" t="t" r="r" b="b"/>
              <a:pathLst>
                <a:path w="32218" h="22270" extrusionOk="0">
                  <a:moveTo>
                    <a:pt x="15914" y="1"/>
                  </a:moveTo>
                  <a:lnTo>
                    <a:pt x="15140" y="12"/>
                  </a:lnTo>
                  <a:lnTo>
                    <a:pt x="14366" y="36"/>
                  </a:lnTo>
                  <a:lnTo>
                    <a:pt x="13715" y="83"/>
                  </a:lnTo>
                  <a:lnTo>
                    <a:pt x="13078" y="153"/>
                  </a:lnTo>
                  <a:lnTo>
                    <a:pt x="12462" y="211"/>
                  </a:lnTo>
                  <a:lnTo>
                    <a:pt x="11864" y="294"/>
                  </a:lnTo>
                  <a:lnTo>
                    <a:pt x="11420" y="352"/>
                  </a:lnTo>
                  <a:lnTo>
                    <a:pt x="10993" y="422"/>
                  </a:lnTo>
                  <a:lnTo>
                    <a:pt x="10580" y="504"/>
                  </a:lnTo>
                  <a:lnTo>
                    <a:pt x="10189" y="587"/>
                  </a:lnTo>
                  <a:lnTo>
                    <a:pt x="9811" y="669"/>
                  </a:lnTo>
                  <a:lnTo>
                    <a:pt x="9459" y="762"/>
                  </a:lnTo>
                  <a:lnTo>
                    <a:pt x="8808" y="950"/>
                  </a:lnTo>
                  <a:lnTo>
                    <a:pt x="8254" y="1114"/>
                  </a:lnTo>
                  <a:lnTo>
                    <a:pt x="7797" y="1266"/>
                  </a:lnTo>
                  <a:lnTo>
                    <a:pt x="7449" y="1395"/>
                  </a:lnTo>
                  <a:lnTo>
                    <a:pt x="7225" y="1466"/>
                  </a:lnTo>
                  <a:lnTo>
                    <a:pt x="7001" y="1536"/>
                  </a:lnTo>
                  <a:lnTo>
                    <a:pt x="6513" y="1770"/>
                  </a:lnTo>
                  <a:lnTo>
                    <a:pt x="6280" y="1888"/>
                  </a:lnTo>
                  <a:lnTo>
                    <a:pt x="6047" y="2016"/>
                  </a:lnTo>
                  <a:lnTo>
                    <a:pt x="5862" y="2134"/>
                  </a:lnTo>
                  <a:lnTo>
                    <a:pt x="5682" y="2263"/>
                  </a:lnTo>
                  <a:lnTo>
                    <a:pt x="5506" y="2415"/>
                  </a:lnTo>
                  <a:lnTo>
                    <a:pt x="5330" y="2579"/>
                  </a:lnTo>
                  <a:lnTo>
                    <a:pt x="5158" y="2767"/>
                  </a:lnTo>
                  <a:lnTo>
                    <a:pt x="4987" y="2966"/>
                  </a:lnTo>
                  <a:lnTo>
                    <a:pt x="4820" y="3177"/>
                  </a:lnTo>
                  <a:lnTo>
                    <a:pt x="4653" y="3411"/>
                  </a:lnTo>
                  <a:lnTo>
                    <a:pt x="4490" y="3657"/>
                  </a:lnTo>
                  <a:lnTo>
                    <a:pt x="4327" y="3927"/>
                  </a:lnTo>
                  <a:lnTo>
                    <a:pt x="4169" y="4208"/>
                  </a:lnTo>
                  <a:lnTo>
                    <a:pt x="4015" y="4501"/>
                  </a:lnTo>
                  <a:lnTo>
                    <a:pt x="3861" y="4818"/>
                  </a:lnTo>
                  <a:lnTo>
                    <a:pt x="3707" y="5146"/>
                  </a:lnTo>
                  <a:lnTo>
                    <a:pt x="3558" y="5486"/>
                  </a:lnTo>
                  <a:lnTo>
                    <a:pt x="3413" y="5837"/>
                  </a:lnTo>
                  <a:lnTo>
                    <a:pt x="3268" y="6212"/>
                  </a:lnTo>
                  <a:lnTo>
                    <a:pt x="3127" y="6599"/>
                  </a:lnTo>
                  <a:lnTo>
                    <a:pt x="2986" y="6998"/>
                  </a:lnTo>
                  <a:lnTo>
                    <a:pt x="2850" y="7408"/>
                  </a:lnTo>
                  <a:lnTo>
                    <a:pt x="2714" y="7830"/>
                  </a:lnTo>
                  <a:lnTo>
                    <a:pt x="2577" y="8263"/>
                  </a:lnTo>
                  <a:lnTo>
                    <a:pt x="2450" y="8721"/>
                  </a:lnTo>
                  <a:lnTo>
                    <a:pt x="2318" y="9178"/>
                  </a:lnTo>
                  <a:lnTo>
                    <a:pt x="2195" y="9658"/>
                  </a:lnTo>
                  <a:lnTo>
                    <a:pt x="2067" y="10139"/>
                  </a:lnTo>
                  <a:lnTo>
                    <a:pt x="1949" y="10643"/>
                  </a:lnTo>
                  <a:lnTo>
                    <a:pt x="1826" y="11147"/>
                  </a:lnTo>
                  <a:lnTo>
                    <a:pt x="1711" y="11662"/>
                  </a:lnTo>
                  <a:lnTo>
                    <a:pt x="1593" y="12202"/>
                  </a:lnTo>
                  <a:lnTo>
                    <a:pt x="1483" y="12741"/>
                  </a:lnTo>
                  <a:lnTo>
                    <a:pt x="1368" y="13292"/>
                  </a:lnTo>
                  <a:lnTo>
                    <a:pt x="1298" y="13690"/>
                  </a:lnTo>
                  <a:lnTo>
                    <a:pt x="1223" y="14065"/>
                  </a:lnTo>
                  <a:lnTo>
                    <a:pt x="1052" y="15014"/>
                  </a:lnTo>
                  <a:lnTo>
                    <a:pt x="885" y="15975"/>
                  </a:lnTo>
                  <a:lnTo>
                    <a:pt x="722" y="16972"/>
                  </a:lnTo>
                  <a:lnTo>
                    <a:pt x="568" y="17991"/>
                  </a:lnTo>
                  <a:lnTo>
                    <a:pt x="419" y="19023"/>
                  </a:lnTo>
                  <a:lnTo>
                    <a:pt x="273" y="20089"/>
                  </a:lnTo>
                  <a:lnTo>
                    <a:pt x="133" y="21168"/>
                  </a:lnTo>
                  <a:lnTo>
                    <a:pt x="1" y="22258"/>
                  </a:lnTo>
                  <a:lnTo>
                    <a:pt x="1" y="22269"/>
                  </a:lnTo>
                  <a:lnTo>
                    <a:pt x="427" y="21343"/>
                  </a:lnTo>
                  <a:lnTo>
                    <a:pt x="858" y="20429"/>
                  </a:lnTo>
                  <a:lnTo>
                    <a:pt x="1294" y="19527"/>
                  </a:lnTo>
                  <a:lnTo>
                    <a:pt x="1738" y="18613"/>
                  </a:lnTo>
                  <a:lnTo>
                    <a:pt x="2182" y="17722"/>
                  </a:lnTo>
                  <a:lnTo>
                    <a:pt x="2635" y="16831"/>
                  </a:lnTo>
                  <a:lnTo>
                    <a:pt x="3092" y="15964"/>
                  </a:lnTo>
                  <a:lnTo>
                    <a:pt x="3549" y="15096"/>
                  </a:lnTo>
                  <a:lnTo>
                    <a:pt x="4015" y="14253"/>
                  </a:lnTo>
                  <a:lnTo>
                    <a:pt x="4486" y="13420"/>
                  </a:lnTo>
                  <a:lnTo>
                    <a:pt x="4961" y="12600"/>
                  </a:lnTo>
                  <a:lnTo>
                    <a:pt x="5440" y="11803"/>
                  </a:lnTo>
                  <a:lnTo>
                    <a:pt x="5924" y="11029"/>
                  </a:lnTo>
                  <a:lnTo>
                    <a:pt x="6412" y="10279"/>
                  </a:lnTo>
                  <a:lnTo>
                    <a:pt x="6904" y="9553"/>
                  </a:lnTo>
                  <a:lnTo>
                    <a:pt x="7155" y="9201"/>
                  </a:lnTo>
                  <a:lnTo>
                    <a:pt x="7405" y="8861"/>
                  </a:lnTo>
                  <a:lnTo>
                    <a:pt x="7652" y="8521"/>
                  </a:lnTo>
                  <a:lnTo>
                    <a:pt x="7907" y="8181"/>
                  </a:lnTo>
                  <a:lnTo>
                    <a:pt x="8157" y="7853"/>
                  </a:lnTo>
                  <a:lnTo>
                    <a:pt x="8412" y="7537"/>
                  </a:lnTo>
                  <a:lnTo>
                    <a:pt x="8663" y="7232"/>
                  </a:lnTo>
                  <a:lnTo>
                    <a:pt x="8918" y="6927"/>
                  </a:lnTo>
                  <a:lnTo>
                    <a:pt x="9177" y="6634"/>
                  </a:lnTo>
                  <a:lnTo>
                    <a:pt x="9432" y="6353"/>
                  </a:lnTo>
                  <a:lnTo>
                    <a:pt x="9692" y="6072"/>
                  </a:lnTo>
                  <a:lnTo>
                    <a:pt x="9951" y="5802"/>
                  </a:lnTo>
                  <a:lnTo>
                    <a:pt x="10211" y="5544"/>
                  </a:lnTo>
                  <a:lnTo>
                    <a:pt x="10474" y="5298"/>
                  </a:lnTo>
                  <a:lnTo>
                    <a:pt x="10738" y="5052"/>
                  </a:lnTo>
                  <a:lnTo>
                    <a:pt x="10998" y="4829"/>
                  </a:lnTo>
                  <a:lnTo>
                    <a:pt x="11266" y="4607"/>
                  </a:lnTo>
                  <a:lnTo>
                    <a:pt x="11530" y="4396"/>
                  </a:lnTo>
                  <a:lnTo>
                    <a:pt x="11794" y="4196"/>
                  </a:lnTo>
                  <a:lnTo>
                    <a:pt x="12062" y="3997"/>
                  </a:lnTo>
                  <a:lnTo>
                    <a:pt x="12330" y="3821"/>
                  </a:lnTo>
                  <a:lnTo>
                    <a:pt x="12598" y="3657"/>
                  </a:lnTo>
                  <a:lnTo>
                    <a:pt x="12871" y="3493"/>
                  </a:lnTo>
                  <a:lnTo>
                    <a:pt x="13139" y="3353"/>
                  </a:lnTo>
                  <a:lnTo>
                    <a:pt x="13412" y="3212"/>
                  </a:lnTo>
                  <a:lnTo>
                    <a:pt x="13684" y="3095"/>
                  </a:lnTo>
                  <a:lnTo>
                    <a:pt x="13961" y="2978"/>
                  </a:lnTo>
                  <a:lnTo>
                    <a:pt x="14234" y="2884"/>
                  </a:lnTo>
                  <a:lnTo>
                    <a:pt x="14511" y="2802"/>
                  </a:lnTo>
                  <a:lnTo>
                    <a:pt x="14788" y="2720"/>
                  </a:lnTo>
                  <a:lnTo>
                    <a:pt x="15065" y="2661"/>
                  </a:lnTo>
                  <a:lnTo>
                    <a:pt x="15342" y="2614"/>
                  </a:lnTo>
                  <a:lnTo>
                    <a:pt x="15619" y="2579"/>
                  </a:lnTo>
                  <a:lnTo>
                    <a:pt x="15900" y="2556"/>
                  </a:lnTo>
                  <a:lnTo>
                    <a:pt x="16257" y="2544"/>
                  </a:lnTo>
                  <a:lnTo>
                    <a:pt x="16591" y="2556"/>
                  </a:lnTo>
                  <a:lnTo>
                    <a:pt x="16925" y="2579"/>
                  </a:lnTo>
                  <a:lnTo>
                    <a:pt x="16938" y="2087"/>
                  </a:lnTo>
                  <a:lnTo>
                    <a:pt x="16947" y="1723"/>
                  </a:lnTo>
                  <a:lnTo>
                    <a:pt x="16960" y="1501"/>
                  </a:lnTo>
                  <a:lnTo>
                    <a:pt x="16964" y="1442"/>
                  </a:lnTo>
                  <a:lnTo>
                    <a:pt x="16969" y="1430"/>
                  </a:lnTo>
                  <a:lnTo>
                    <a:pt x="16973" y="1430"/>
                  </a:lnTo>
                  <a:lnTo>
                    <a:pt x="16978" y="1442"/>
                  </a:lnTo>
                  <a:lnTo>
                    <a:pt x="16986" y="1501"/>
                  </a:lnTo>
                  <a:lnTo>
                    <a:pt x="17000" y="1723"/>
                  </a:lnTo>
                  <a:lnTo>
                    <a:pt x="17017" y="2087"/>
                  </a:lnTo>
                  <a:lnTo>
                    <a:pt x="17026" y="2579"/>
                  </a:lnTo>
                  <a:lnTo>
                    <a:pt x="17290" y="2614"/>
                  </a:lnTo>
                  <a:lnTo>
                    <a:pt x="17554" y="2649"/>
                  </a:lnTo>
                  <a:lnTo>
                    <a:pt x="17818" y="2684"/>
                  </a:lnTo>
                  <a:lnTo>
                    <a:pt x="18081" y="2731"/>
                  </a:lnTo>
                  <a:lnTo>
                    <a:pt x="18341" y="2790"/>
                  </a:lnTo>
                  <a:lnTo>
                    <a:pt x="18605" y="2860"/>
                  </a:lnTo>
                  <a:lnTo>
                    <a:pt x="18864" y="2931"/>
                  </a:lnTo>
                  <a:lnTo>
                    <a:pt x="19123" y="3013"/>
                  </a:lnTo>
                  <a:lnTo>
                    <a:pt x="19383" y="3106"/>
                  </a:lnTo>
                  <a:lnTo>
                    <a:pt x="19642" y="3200"/>
                  </a:lnTo>
                  <a:lnTo>
                    <a:pt x="19902" y="3306"/>
                  </a:lnTo>
                  <a:lnTo>
                    <a:pt x="20161" y="3411"/>
                  </a:lnTo>
                  <a:lnTo>
                    <a:pt x="20416" y="3528"/>
                  </a:lnTo>
                  <a:lnTo>
                    <a:pt x="20676" y="3657"/>
                  </a:lnTo>
                  <a:lnTo>
                    <a:pt x="20931" y="3798"/>
                  </a:lnTo>
                  <a:lnTo>
                    <a:pt x="21186" y="3939"/>
                  </a:lnTo>
                  <a:lnTo>
                    <a:pt x="21441" y="4079"/>
                  </a:lnTo>
                  <a:lnTo>
                    <a:pt x="21696" y="4243"/>
                  </a:lnTo>
                  <a:lnTo>
                    <a:pt x="21951" y="4407"/>
                  </a:lnTo>
                  <a:lnTo>
                    <a:pt x="22201" y="4571"/>
                  </a:lnTo>
                  <a:lnTo>
                    <a:pt x="22456" y="4747"/>
                  </a:lnTo>
                  <a:lnTo>
                    <a:pt x="22707" y="4935"/>
                  </a:lnTo>
                  <a:lnTo>
                    <a:pt x="22958" y="5134"/>
                  </a:lnTo>
                  <a:lnTo>
                    <a:pt x="23204" y="5333"/>
                  </a:lnTo>
                  <a:lnTo>
                    <a:pt x="23454" y="5533"/>
                  </a:lnTo>
                  <a:lnTo>
                    <a:pt x="23701" y="5755"/>
                  </a:lnTo>
                  <a:lnTo>
                    <a:pt x="23947" y="5978"/>
                  </a:lnTo>
                  <a:lnTo>
                    <a:pt x="24193" y="6201"/>
                  </a:lnTo>
                  <a:lnTo>
                    <a:pt x="24439" y="6435"/>
                  </a:lnTo>
                  <a:lnTo>
                    <a:pt x="24681" y="6681"/>
                  </a:lnTo>
                  <a:lnTo>
                    <a:pt x="24923" y="6939"/>
                  </a:lnTo>
                  <a:lnTo>
                    <a:pt x="25165" y="7197"/>
                  </a:lnTo>
                  <a:lnTo>
                    <a:pt x="25407" y="7455"/>
                  </a:lnTo>
                  <a:lnTo>
                    <a:pt x="25649" y="7724"/>
                  </a:lnTo>
                  <a:lnTo>
                    <a:pt x="25886" y="8006"/>
                  </a:lnTo>
                  <a:lnTo>
                    <a:pt x="26123" y="8299"/>
                  </a:lnTo>
                  <a:lnTo>
                    <a:pt x="26357" y="8592"/>
                  </a:lnTo>
                  <a:lnTo>
                    <a:pt x="26594" y="8885"/>
                  </a:lnTo>
                  <a:lnTo>
                    <a:pt x="26827" y="9189"/>
                  </a:lnTo>
                  <a:lnTo>
                    <a:pt x="27060" y="9506"/>
                  </a:lnTo>
                  <a:lnTo>
                    <a:pt x="27289" y="9822"/>
                  </a:lnTo>
                  <a:lnTo>
                    <a:pt x="27522" y="10150"/>
                  </a:lnTo>
                  <a:lnTo>
                    <a:pt x="27750" y="10490"/>
                  </a:lnTo>
                  <a:lnTo>
                    <a:pt x="27979" y="10830"/>
                  </a:lnTo>
                  <a:lnTo>
                    <a:pt x="28203" y="11182"/>
                  </a:lnTo>
                  <a:lnTo>
                    <a:pt x="28428" y="11533"/>
                  </a:lnTo>
                  <a:lnTo>
                    <a:pt x="28652" y="11897"/>
                  </a:lnTo>
                  <a:lnTo>
                    <a:pt x="28872" y="12260"/>
                  </a:lnTo>
                  <a:lnTo>
                    <a:pt x="29091" y="12635"/>
                  </a:lnTo>
                  <a:lnTo>
                    <a:pt x="29311" y="13022"/>
                  </a:lnTo>
                  <a:lnTo>
                    <a:pt x="29531" y="13409"/>
                  </a:lnTo>
                  <a:lnTo>
                    <a:pt x="29747" y="13807"/>
                  </a:lnTo>
                  <a:lnTo>
                    <a:pt x="29962" y="14206"/>
                  </a:lnTo>
                  <a:lnTo>
                    <a:pt x="30173" y="14616"/>
                  </a:lnTo>
                  <a:lnTo>
                    <a:pt x="30384" y="15026"/>
                  </a:lnTo>
                  <a:lnTo>
                    <a:pt x="30595" y="15448"/>
                  </a:lnTo>
                  <a:lnTo>
                    <a:pt x="30802" y="15882"/>
                  </a:lnTo>
                  <a:lnTo>
                    <a:pt x="31013" y="16315"/>
                  </a:lnTo>
                  <a:lnTo>
                    <a:pt x="31215" y="16749"/>
                  </a:lnTo>
                  <a:lnTo>
                    <a:pt x="31417" y="17206"/>
                  </a:lnTo>
                  <a:lnTo>
                    <a:pt x="31620" y="17652"/>
                  </a:lnTo>
                  <a:lnTo>
                    <a:pt x="31822" y="18120"/>
                  </a:lnTo>
                  <a:lnTo>
                    <a:pt x="32020" y="18577"/>
                  </a:lnTo>
                  <a:lnTo>
                    <a:pt x="32218" y="19058"/>
                  </a:lnTo>
                  <a:lnTo>
                    <a:pt x="32086" y="17652"/>
                  </a:lnTo>
                  <a:lnTo>
                    <a:pt x="31954" y="16292"/>
                  </a:lnTo>
                  <a:lnTo>
                    <a:pt x="31906" y="15800"/>
                  </a:lnTo>
                  <a:lnTo>
                    <a:pt x="31853" y="15319"/>
                  </a:lnTo>
                  <a:lnTo>
                    <a:pt x="31791" y="14839"/>
                  </a:lnTo>
                  <a:lnTo>
                    <a:pt x="31730" y="14358"/>
                  </a:lnTo>
                  <a:lnTo>
                    <a:pt x="31642" y="13784"/>
                  </a:lnTo>
                  <a:lnTo>
                    <a:pt x="31545" y="13198"/>
                  </a:lnTo>
                  <a:lnTo>
                    <a:pt x="31439" y="12588"/>
                  </a:lnTo>
                  <a:lnTo>
                    <a:pt x="31325" y="11967"/>
                  </a:lnTo>
                  <a:lnTo>
                    <a:pt x="31202" y="11346"/>
                  </a:lnTo>
                  <a:lnTo>
                    <a:pt x="31066" y="10713"/>
                  </a:lnTo>
                  <a:lnTo>
                    <a:pt x="30916" y="10080"/>
                  </a:lnTo>
                  <a:lnTo>
                    <a:pt x="30762" y="9447"/>
                  </a:lnTo>
                  <a:lnTo>
                    <a:pt x="30666" y="9096"/>
                  </a:lnTo>
                  <a:lnTo>
                    <a:pt x="30564" y="8756"/>
                  </a:lnTo>
                  <a:lnTo>
                    <a:pt x="30468" y="8416"/>
                  </a:lnTo>
                  <a:lnTo>
                    <a:pt x="30362" y="8088"/>
                  </a:lnTo>
                  <a:lnTo>
                    <a:pt x="30257" y="7759"/>
                  </a:lnTo>
                  <a:lnTo>
                    <a:pt x="30151" y="7443"/>
                  </a:lnTo>
                  <a:lnTo>
                    <a:pt x="30037" y="7138"/>
                  </a:lnTo>
                  <a:lnTo>
                    <a:pt x="29927" y="6822"/>
                  </a:lnTo>
                  <a:lnTo>
                    <a:pt x="29813" y="6529"/>
                  </a:lnTo>
                  <a:lnTo>
                    <a:pt x="29694" y="6236"/>
                  </a:lnTo>
                  <a:lnTo>
                    <a:pt x="29575" y="5943"/>
                  </a:lnTo>
                  <a:lnTo>
                    <a:pt x="29452" y="5673"/>
                  </a:lnTo>
                  <a:lnTo>
                    <a:pt x="29329" y="5392"/>
                  </a:lnTo>
                  <a:lnTo>
                    <a:pt x="29201" y="5134"/>
                  </a:lnTo>
                  <a:lnTo>
                    <a:pt x="29074" y="4865"/>
                  </a:lnTo>
                  <a:lnTo>
                    <a:pt x="28942" y="4618"/>
                  </a:lnTo>
                  <a:lnTo>
                    <a:pt x="28810" y="4372"/>
                  </a:lnTo>
                  <a:lnTo>
                    <a:pt x="28678" y="4138"/>
                  </a:lnTo>
                  <a:lnTo>
                    <a:pt x="28542" y="3903"/>
                  </a:lnTo>
                  <a:lnTo>
                    <a:pt x="28401" y="3681"/>
                  </a:lnTo>
                  <a:lnTo>
                    <a:pt x="28265" y="3470"/>
                  </a:lnTo>
                  <a:lnTo>
                    <a:pt x="28124" y="3259"/>
                  </a:lnTo>
                  <a:lnTo>
                    <a:pt x="27979" y="3060"/>
                  </a:lnTo>
                  <a:lnTo>
                    <a:pt x="27834" y="2872"/>
                  </a:lnTo>
                  <a:lnTo>
                    <a:pt x="27689" y="2684"/>
                  </a:lnTo>
                  <a:lnTo>
                    <a:pt x="27539" y="2509"/>
                  </a:lnTo>
                  <a:lnTo>
                    <a:pt x="27390" y="2345"/>
                  </a:lnTo>
                  <a:lnTo>
                    <a:pt x="27240" y="2181"/>
                  </a:lnTo>
                  <a:lnTo>
                    <a:pt x="27086" y="2028"/>
                  </a:lnTo>
                  <a:lnTo>
                    <a:pt x="26933" y="1888"/>
                  </a:lnTo>
                  <a:lnTo>
                    <a:pt x="26779" y="1747"/>
                  </a:lnTo>
                  <a:lnTo>
                    <a:pt x="26620" y="1630"/>
                  </a:lnTo>
                  <a:lnTo>
                    <a:pt x="26422" y="1489"/>
                  </a:lnTo>
                  <a:lnTo>
                    <a:pt x="26216" y="1372"/>
                  </a:lnTo>
                  <a:lnTo>
                    <a:pt x="26009" y="1266"/>
                  </a:lnTo>
                  <a:lnTo>
                    <a:pt x="25798" y="1173"/>
                  </a:lnTo>
                  <a:lnTo>
                    <a:pt x="25345" y="997"/>
                  </a:lnTo>
                  <a:lnTo>
                    <a:pt x="24866" y="833"/>
                  </a:lnTo>
                  <a:lnTo>
                    <a:pt x="23872" y="669"/>
                  </a:lnTo>
                  <a:lnTo>
                    <a:pt x="22830" y="516"/>
                  </a:lnTo>
                  <a:lnTo>
                    <a:pt x="21740" y="376"/>
                  </a:lnTo>
                  <a:lnTo>
                    <a:pt x="20618" y="258"/>
                  </a:lnTo>
                  <a:lnTo>
                    <a:pt x="19466" y="153"/>
                  </a:lnTo>
                  <a:lnTo>
                    <a:pt x="18882" y="106"/>
                  </a:lnTo>
                  <a:lnTo>
                    <a:pt x="18292" y="71"/>
                  </a:lnTo>
                  <a:lnTo>
                    <a:pt x="17699" y="47"/>
                  </a:lnTo>
                  <a:lnTo>
                    <a:pt x="17105" y="24"/>
                  </a:lnTo>
                  <a:lnTo>
                    <a:pt x="16507" y="12"/>
                  </a:lnTo>
                  <a:lnTo>
                    <a:pt x="15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g137aa9371db_1_638"/>
            <p:cNvSpPr/>
            <p:nvPr/>
          </p:nvSpPr>
          <p:spPr>
            <a:xfrm>
              <a:off x="3327450" y="-4467650"/>
              <a:ext cx="805450" cy="556750"/>
            </a:xfrm>
            <a:custGeom>
              <a:avLst/>
              <a:gdLst/>
              <a:ahLst/>
              <a:cxnLst/>
              <a:rect l="l" t="t" r="r" b="b"/>
              <a:pathLst>
                <a:path w="32218" h="22270" fill="none" extrusionOk="0">
                  <a:moveTo>
                    <a:pt x="1" y="22269"/>
                  </a:moveTo>
                  <a:lnTo>
                    <a:pt x="1" y="22269"/>
                  </a:lnTo>
                  <a:lnTo>
                    <a:pt x="1" y="22258"/>
                  </a:lnTo>
                  <a:lnTo>
                    <a:pt x="1" y="22258"/>
                  </a:lnTo>
                  <a:lnTo>
                    <a:pt x="133" y="21168"/>
                  </a:lnTo>
                  <a:lnTo>
                    <a:pt x="273" y="20089"/>
                  </a:lnTo>
                  <a:lnTo>
                    <a:pt x="419" y="19023"/>
                  </a:lnTo>
                  <a:lnTo>
                    <a:pt x="568" y="17991"/>
                  </a:lnTo>
                  <a:lnTo>
                    <a:pt x="722" y="16972"/>
                  </a:lnTo>
                  <a:lnTo>
                    <a:pt x="885" y="15975"/>
                  </a:lnTo>
                  <a:lnTo>
                    <a:pt x="1052" y="15014"/>
                  </a:lnTo>
                  <a:lnTo>
                    <a:pt x="1223" y="14065"/>
                  </a:lnTo>
                  <a:lnTo>
                    <a:pt x="1223" y="14065"/>
                  </a:lnTo>
                  <a:lnTo>
                    <a:pt x="1298" y="13690"/>
                  </a:lnTo>
                  <a:lnTo>
                    <a:pt x="1368" y="13292"/>
                  </a:lnTo>
                  <a:lnTo>
                    <a:pt x="1368" y="13292"/>
                  </a:lnTo>
                  <a:lnTo>
                    <a:pt x="1483" y="12741"/>
                  </a:lnTo>
                  <a:lnTo>
                    <a:pt x="1593" y="12202"/>
                  </a:lnTo>
                  <a:lnTo>
                    <a:pt x="1711" y="11662"/>
                  </a:lnTo>
                  <a:lnTo>
                    <a:pt x="1826" y="11147"/>
                  </a:lnTo>
                  <a:lnTo>
                    <a:pt x="1949" y="10643"/>
                  </a:lnTo>
                  <a:lnTo>
                    <a:pt x="2067" y="10139"/>
                  </a:lnTo>
                  <a:lnTo>
                    <a:pt x="2195" y="9658"/>
                  </a:lnTo>
                  <a:lnTo>
                    <a:pt x="2318" y="9178"/>
                  </a:lnTo>
                  <a:lnTo>
                    <a:pt x="2450" y="8721"/>
                  </a:lnTo>
                  <a:lnTo>
                    <a:pt x="2577" y="8263"/>
                  </a:lnTo>
                  <a:lnTo>
                    <a:pt x="2714" y="7830"/>
                  </a:lnTo>
                  <a:lnTo>
                    <a:pt x="2850" y="7408"/>
                  </a:lnTo>
                  <a:lnTo>
                    <a:pt x="2986" y="6998"/>
                  </a:lnTo>
                  <a:lnTo>
                    <a:pt x="3127" y="6599"/>
                  </a:lnTo>
                  <a:lnTo>
                    <a:pt x="3268" y="6212"/>
                  </a:lnTo>
                  <a:lnTo>
                    <a:pt x="3413" y="5837"/>
                  </a:lnTo>
                  <a:lnTo>
                    <a:pt x="3558" y="5486"/>
                  </a:lnTo>
                  <a:lnTo>
                    <a:pt x="3707" y="5146"/>
                  </a:lnTo>
                  <a:lnTo>
                    <a:pt x="3861" y="4818"/>
                  </a:lnTo>
                  <a:lnTo>
                    <a:pt x="4015" y="4501"/>
                  </a:lnTo>
                  <a:lnTo>
                    <a:pt x="4169" y="4208"/>
                  </a:lnTo>
                  <a:lnTo>
                    <a:pt x="4327" y="3927"/>
                  </a:lnTo>
                  <a:lnTo>
                    <a:pt x="4490" y="3657"/>
                  </a:lnTo>
                  <a:lnTo>
                    <a:pt x="4653" y="3411"/>
                  </a:lnTo>
                  <a:lnTo>
                    <a:pt x="4820" y="3177"/>
                  </a:lnTo>
                  <a:lnTo>
                    <a:pt x="4987" y="2966"/>
                  </a:lnTo>
                  <a:lnTo>
                    <a:pt x="5158" y="2767"/>
                  </a:lnTo>
                  <a:lnTo>
                    <a:pt x="5330" y="2579"/>
                  </a:lnTo>
                  <a:lnTo>
                    <a:pt x="5506" y="2415"/>
                  </a:lnTo>
                  <a:lnTo>
                    <a:pt x="5682" y="2263"/>
                  </a:lnTo>
                  <a:lnTo>
                    <a:pt x="5862" y="2134"/>
                  </a:lnTo>
                  <a:lnTo>
                    <a:pt x="6047" y="2016"/>
                  </a:lnTo>
                  <a:lnTo>
                    <a:pt x="6047" y="2016"/>
                  </a:lnTo>
                  <a:lnTo>
                    <a:pt x="6280" y="1888"/>
                  </a:lnTo>
                  <a:lnTo>
                    <a:pt x="6513" y="1770"/>
                  </a:lnTo>
                  <a:lnTo>
                    <a:pt x="7001" y="1536"/>
                  </a:lnTo>
                  <a:lnTo>
                    <a:pt x="7001" y="1536"/>
                  </a:lnTo>
                  <a:lnTo>
                    <a:pt x="7225" y="1466"/>
                  </a:lnTo>
                  <a:lnTo>
                    <a:pt x="7225" y="1466"/>
                  </a:lnTo>
                  <a:lnTo>
                    <a:pt x="7449" y="1395"/>
                  </a:lnTo>
                  <a:lnTo>
                    <a:pt x="7797" y="1266"/>
                  </a:lnTo>
                  <a:lnTo>
                    <a:pt x="8254" y="1114"/>
                  </a:lnTo>
                  <a:lnTo>
                    <a:pt x="8808" y="950"/>
                  </a:lnTo>
                  <a:lnTo>
                    <a:pt x="9459" y="762"/>
                  </a:lnTo>
                  <a:lnTo>
                    <a:pt x="9811" y="669"/>
                  </a:lnTo>
                  <a:lnTo>
                    <a:pt x="10189" y="587"/>
                  </a:lnTo>
                  <a:lnTo>
                    <a:pt x="10580" y="504"/>
                  </a:lnTo>
                  <a:lnTo>
                    <a:pt x="10993" y="422"/>
                  </a:lnTo>
                  <a:lnTo>
                    <a:pt x="11420" y="352"/>
                  </a:lnTo>
                  <a:lnTo>
                    <a:pt x="11864" y="294"/>
                  </a:lnTo>
                  <a:lnTo>
                    <a:pt x="11864" y="294"/>
                  </a:lnTo>
                  <a:lnTo>
                    <a:pt x="12462" y="211"/>
                  </a:lnTo>
                  <a:lnTo>
                    <a:pt x="13078" y="153"/>
                  </a:lnTo>
                  <a:lnTo>
                    <a:pt x="13715" y="83"/>
                  </a:lnTo>
                  <a:lnTo>
                    <a:pt x="14366" y="36"/>
                  </a:lnTo>
                  <a:lnTo>
                    <a:pt x="14366" y="36"/>
                  </a:lnTo>
                  <a:lnTo>
                    <a:pt x="15140" y="12"/>
                  </a:lnTo>
                  <a:lnTo>
                    <a:pt x="15914" y="1"/>
                  </a:lnTo>
                  <a:lnTo>
                    <a:pt x="15914" y="1"/>
                  </a:lnTo>
                  <a:lnTo>
                    <a:pt x="16507" y="12"/>
                  </a:lnTo>
                  <a:lnTo>
                    <a:pt x="17105" y="24"/>
                  </a:lnTo>
                  <a:lnTo>
                    <a:pt x="17699" y="47"/>
                  </a:lnTo>
                  <a:lnTo>
                    <a:pt x="18292" y="71"/>
                  </a:lnTo>
                  <a:lnTo>
                    <a:pt x="18882" y="106"/>
                  </a:lnTo>
                  <a:lnTo>
                    <a:pt x="19466" y="153"/>
                  </a:lnTo>
                  <a:lnTo>
                    <a:pt x="20618" y="258"/>
                  </a:lnTo>
                  <a:lnTo>
                    <a:pt x="21740" y="376"/>
                  </a:lnTo>
                  <a:lnTo>
                    <a:pt x="22830" y="516"/>
                  </a:lnTo>
                  <a:lnTo>
                    <a:pt x="23872" y="669"/>
                  </a:lnTo>
                  <a:lnTo>
                    <a:pt x="24866" y="833"/>
                  </a:lnTo>
                  <a:lnTo>
                    <a:pt x="24866" y="833"/>
                  </a:lnTo>
                  <a:lnTo>
                    <a:pt x="25345" y="997"/>
                  </a:lnTo>
                  <a:lnTo>
                    <a:pt x="25798" y="1173"/>
                  </a:lnTo>
                  <a:lnTo>
                    <a:pt x="25798" y="1173"/>
                  </a:lnTo>
                  <a:lnTo>
                    <a:pt x="26009" y="1266"/>
                  </a:lnTo>
                  <a:lnTo>
                    <a:pt x="26216" y="1372"/>
                  </a:lnTo>
                  <a:lnTo>
                    <a:pt x="26422" y="1489"/>
                  </a:lnTo>
                  <a:lnTo>
                    <a:pt x="26620" y="1630"/>
                  </a:lnTo>
                  <a:lnTo>
                    <a:pt x="26620" y="1630"/>
                  </a:lnTo>
                  <a:lnTo>
                    <a:pt x="26779" y="1747"/>
                  </a:lnTo>
                  <a:lnTo>
                    <a:pt x="26933" y="1888"/>
                  </a:lnTo>
                  <a:lnTo>
                    <a:pt x="27086" y="2028"/>
                  </a:lnTo>
                  <a:lnTo>
                    <a:pt x="27240" y="2181"/>
                  </a:lnTo>
                  <a:lnTo>
                    <a:pt x="27390" y="2345"/>
                  </a:lnTo>
                  <a:lnTo>
                    <a:pt x="27539" y="2509"/>
                  </a:lnTo>
                  <a:lnTo>
                    <a:pt x="27689" y="2684"/>
                  </a:lnTo>
                  <a:lnTo>
                    <a:pt x="27834" y="2872"/>
                  </a:lnTo>
                  <a:lnTo>
                    <a:pt x="27979" y="3060"/>
                  </a:lnTo>
                  <a:lnTo>
                    <a:pt x="28124" y="3259"/>
                  </a:lnTo>
                  <a:lnTo>
                    <a:pt x="28265" y="3470"/>
                  </a:lnTo>
                  <a:lnTo>
                    <a:pt x="28401" y="3681"/>
                  </a:lnTo>
                  <a:lnTo>
                    <a:pt x="28542" y="3903"/>
                  </a:lnTo>
                  <a:lnTo>
                    <a:pt x="28678" y="4138"/>
                  </a:lnTo>
                  <a:lnTo>
                    <a:pt x="28810" y="4372"/>
                  </a:lnTo>
                  <a:lnTo>
                    <a:pt x="28942" y="4618"/>
                  </a:lnTo>
                  <a:lnTo>
                    <a:pt x="29074" y="4865"/>
                  </a:lnTo>
                  <a:lnTo>
                    <a:pt x="29201" y="5134"/>
                  </a:lnTo>
                  <a:lnTo>
                    <a:pt x="29329" y="5392"/>
                  </a:lnTo>
                  <a:lnTo>
                    <a:pt x="29452" y="5673"/>
                  </a:lnTo>
                  <a:lnTo>
                    <a:pt x="29575" y="5943"/>
                  </a:lnTo>
                  <a:lnTo>
                    <a:pt x="29694" y="6236"/>
                  </a:lnTo>
                  <a:lnTo>
                    <a:pt x="29813" y="6529"/>
                  </a:lnTo>
                  <a:lnTo>
                    <a:pt x="29927" y="6822"/>
                  </a:lnTo>
                  <a:lnTo>
                    <a:pt x="30037" y="7138"/>
                  </a:lnTo>
                  <a:lnTo>
                    <a:pt x="30151" y="7443"/>
                  </a:lnTo>
                  <a:lnTo>
                    <a:pt x="30257" y="7759"/>
                  </a:lnTo>
                  <a:lnTo>
                    <a:pt x="30362" y="8088"/>
                  </a:lnTo>
                  <a:lnTo>
                    <a:pt x="30468" y="8416"/>
                  </a:lnTo>
                  <a:lnTo>
                    <a:pt x="30564" y="8756"/>
                  </a:lnTo>
                  <a:lnTo>
                    <a:pt x="30666" y="9096"/>
                  </a:lnTo>
                  <a:lnTo>
                    <a:pt x="30762" y="9447"/>
                  </a:lnTo>
                  <a:lnTo>
                    <a:pt x="30762" y="9447"/>
                  </a:lnTo>
                  <a:lnTo>
                    <a:pt x="30916" y="10080"/>
                  </a:lnTo>
                  <a:lnTo>
                    <a:pt x="31066" y="10713"/>
                  </a:lnTo>
                  <a:lnTo>
                    <a:pt x="31202" y="11346"/>
                  </a:lnTo>
                  <a:lnTo>
                    <a:pt x="31325" y="11967"/>
                  </a:lnTo>
                  <a:lnTo>
                    <a:pt x="31439" y="12588"/>
                  </a:lnTo>
                  <a:lnTo>
                    <a:pt x="31545" y="13198"/>
                  </a:lnTo>
                  <a:lnTo>
                    <a:pt x="31642" y="13784"/>
                  </a:lnTo>
                  <a:lnTo>
                    <a:pt x="31730" y="14358"/>
                  </a:lnTo>
                  <a:lnTo>
                    <a:pt x="31730" y="14358"/>
                  </a:lnTo>
                  <a:lnTo>
                    <a:pt x="31791" y="14839"/>
                  </a:lnTo>
                  <a:lnTo>
                    <a:pt x="31853" y="15319"/>
                  </a:lnTo>
                  <a:lnTo>
                    <a:pt x="31906" y="15800"/>
                  </a:lnTo>
                  <a:lnTo>
                    <a:pt x="31954" y="16292"/>
                  </a:lnTo>
                  <a:lnTo>
                    <a:pt x="31954" y="16292"/>
                  </a:lnTo>
                  <a:lnTo>
                    <a:pt x="32086" y="17652"/>
                  </a:lnTo>
                  <a:lnTo>
                    <a:pt x="32218" y="19058"/>
                  </a:lnTo>
                  <a:lnTo>
                    <a:pt x="32218" y="19058"/>
                  </a:lnTo>
                  <a:lnTo>
                    <a:pt x="32020" y="18577"/>
                  </a:lnTo>
                  <a:lnTo>
                    <a:pt x="31822" y="18120"/>
                  </a:lnTo>
                  <a:lnTo>
                    <a:pt x="31620" y="17652"/>
                  </a:lnTo>
                  <a:lnTo>
                    <a:pt x="31417" y="17206"/>
                  </a:lnTo>
                  <a:lnTo>
                    <a:pt x="31215" y="16749"/>
                  </a:lnTo>
                  <a:lnTo>
                    <a:pt x="31013" y="16315"/>
                  </a:lnTo>
                  <a:lnTo>
                    <a:pt x="30802" y="15882"/>
                  </a:lnTo>
                  <a:lnTo>
                    <a:pt x="30595" y="15448"/>
                  </a:lnTo>
                  <a:lnTo>
                    <a:pt x="30384" y="15026"/>
                  </a:lnTo>
                  <a:lnTo>
                    <a:pt x="30173" y="14616"/>
                  </a:lnTo>
                  <a:lnTo>
                    <a:pt x="29962" y="14206"/>
                  </a:lnTo>
                  <a:lnTo>
                    <a:pt x="29747" y="13807"/>
                  </a:lnTo>
                  <a:lnTo>
                    <a:pt x="29531" y="13409"/>
                  </a:lnTo>
                  <a:lnTo>
                    <a:pt x="29311" y="13022"/>
                  </a:lnTo>
                  <a:lnTo>
                    <a:pt x="29091" y="12635"/>
                  </a:lnTo>
                  <a:lnTo>
                    <a:pt x="28872" y="12260"/>
                  </a:lnTo>
                  <a:lnTo>
                    <a:pt x="28652" y="11897"/>
                  </a:lnTo>
                  <a:lnTo>
                    <a:pt x="28428" y="11533"/>
                  </a:lnTo>
                  <a:lnTo>
                    <a:pt x="28203" y="11182"/>
                  </a:lnTo>
                  <a:lnTo>
                    <a:pt x="27979" y="10830"/>
                  </a:lnTo>
                  <a:lnTo>
                    <a:pt x="27750" y="10490"/>
                  </a:lnTo>
                  <a:lnTo>
                    <a:pt x="27522" y="10150"/>
                  </a:lnTo>
                  <a:lnTo>
                    <a:pt x="27289" y="9822"/>
                  </a:lnTo>
                  <a:lnTo>
                    <a:pt x="27060" y="9506"/>
                  </a:lnTo>
                  <a:lnTo>
                    <a:pt x="26827" y="9189"/>
                  </a:lnTo>
                  <a:lnTo>
                    <a:pt x="26594" y="8885"/>
                  </a:lnTo>
                  <a:lnTo>
                    <a:pt x="26357" y="8592"/>
                  </a:lnTo>
                  <a:lnTo>
                    <a:pt x="26123" y="8299"/>
                  </a:lnTo>
                  <a:lnTo>
                    <a:pt x="25886" y="8006"/>
                  </a:lnTo>
                  <a:lnTo>
                    <a:pt x="25649" y="7724"/>
                  </a:lnTo>
                  <a:lnTo>
                    <a:pt x="25407" y="7455"/>
                  </a:lnTo>
                  <a:lnTo>
                    <a:pt x="25165" y="7197"/>
                  </a:lnTo>
                  <a:lnTo>
                    <a:pt x="24923" y="6939"/>
                  </a:lnTo>
                  <a:lnTo>
                    <a:pt x="24681" y="6681"/>
                  </a:lnTo>
                  <a:lnTo>
                    <a:pt x="24439" y="6435"/>
                  </a:lnTo>
                  <a:lnTo>
                    <a:pt x="24193" y="6201"/>
                  </a:lnTo>
                  <a:lnTo>
                    <a:pt x="23947" y="5978"/>
                  </a:lnTo>
                  <a:lnTo>
                    <a:pt x="23701" y="5755"/>
                  </a:lnTo>
                  <a:lnTo>
                    <a:pt x="23454" y="5533"/>
                  </a:lnTo>
                  <a:lnTo>
                    <a:pt x="23204" y="5333"/>
                  </a:lnTo>
                  <a:lnTo>
                    <a:pt x="22958" y="5134"/>
                  </a:lnTo>
                  <a:lnTo>
                    <a:pt x="22707" y="4935"/>
                  </a:lnTo>
                  <a:lnTo>
                    <a:pt x="22456" y="4747"/>
                  </a:lnTo>
                  <a:lnTo>
                    <a:pt x="22201" y="4571"/>
                  </a:lnTo>
                  <a:lnTo>
                    <a:pt x="21951" y="4407"/>
                  </a:lnTo>
                  <a:lnTo>
                    <a:pt x="21696" y="4243"/>
                  </a:lnTo>
                  <a:lnTo>
                    <a:pt x="21441" y="4079"/>
                  </a:lnTo>
                  <a:lnTo>
                    <a:pt x="21186" y="3939"/>
                  </a:lnTo>
                  <a:lnTo>
                    <a:pt x="20931" y="3798"/>
                  </a:lnTo>
                  <a:lnTo>
                    <a:pt x="20676" y="3657"/>
                  </a:lnTo>
                  <a:lnTo>
                    <a:pt x="20416" y="3528"/>
                  </a:lnTo>
                  <a:lnTo>
                    <a:pt x="20161" y="3411"/>
                  </a:lnTo>
                  <a:lnTo>
                    <a:pt x="19902" y="3306"/>
                  </a:lnTo>
                  <a:lnTo>
                    <a:pt x="19642" y="3200"/>
                  </a:lnTo>
                  <a:lnTo>
                    <a:pt x="19383" y="3106"/>
                  </a:lnTo>
                  <a:lnTo>
                    <a:pt x="19123" y="3013"/>
                  </a:lnTo>
                  <a:lnTo>
                    <a:pt x="18864" y="2931"/>
                  </a:lnTo>
                  <a:lnTo>
                    <a:pt x="18605" y="2860"/>
                  </a:lnTo>
                  <a:lnTo>
                    <a:pt x="18341" y="2790"/>
                  </a:lnTo>
                  <a:lnTo>
                    <a:pt x="18081" y="2731"/>
                  </a:lnTo>
                  <a:lnTo>
                    <a:pt x="17818" y="2684"/>
                  </a:lnTo>
                  <a:lnTo>
                    <a:pt x="17554" y="2649"/>
                  </a:lnTo>
                  <a:lnTo>
                    <a:pt x="17290" y="2614"/>
                  </a:lnTo>
                  <a:lnTo>
                    <a:pt x="17026" y="2579"/>
                  </a:lnTo>
                  <a:lnTo>
                    <a:pt x="17026" y="2579"/>
                  </a:lnTo>
                  <a:lnTo>
                    <a:pt x="17017" y="2087"/>
                  </a:lnTo>
                  <a:lnTo>
                    <a:pt x="17000" y="1723"/>
                  </a:lnTo>
                  <a:lnTo>
                    <a:pt x="16986" y="1501"/>
                  </a:lnTo>
                  <a:lnTo>
                    <a:pt x="16978" y="1442"/>
                  </a:lnTo>
                  <a:lnTo>
                    <a:pt x="16973" y="1430"/>
                  </a:lnTo>
                  <a:lnTo>
                    <a:pt x="16969" y="1430"/>
                  </a:lnTo>
                  <a:lnTo>
                    <a:pt x="16969" y="1430"/>
                  </a:lnTo>
                  <a:lnTo>
                    <a:pt x="16964" y="1442"/>
                  </a:lnTo>
                  <a:lnTo>
                    <a:pt x="16960" y="1501"/>
                  </a:lnTo>
                  <a:lnTo>
                    <a:pt x="16947" y="1723"/>
                  </a:lnTo>
                  <a:lnTo>
                    <a:pt x="16938" y="2087"/>
                  </a:lnTo>
                  <a:lnTo>
                    <a:pt x="16925" y="2579"/>
                  </a:lnTo>
                  <a:lnTo>
                    <a:pt x="16925" y="2579"/>
                  </a:lnTo>
                  <a:lnTo>
                    <a:pt x="16591" y="2556"/>
                  </a:lnTo>
                  <a:lnTo>
                    <a:pt x="16257" y="2544"/>
                  </a:lnTo>
                  <a:lnTo>
                    <a:pt x="16257" y="2544"/>
                  </a:lnTo>
                  <a:lnTo>
                    <a:pt x="15900" y="2556"/>
                  </a:lnTo>
                  <a:lnTo>
                    <a:pt x="15900" y="2556"/>
                  </a:lnTo>
                  <a:lnTo>
                    <a:pt x="15619" y="2579"/>
                  </a:lnTo>
                  <a:lnTo>
                    <a:pt x="15342" y="2614"/>
                  </a:lnTo>
                  <a:lnTo>
                    <a:pt x="15065" y="2661"/>
                  </a:lnTo>
                  <a:lnTo>
                    <a:pt x="14788" y="2720"/>
                  </a:lnTo>
                  <a:lnTo>
                    <a:pt x="14511" y="2802"/>
                  </a:lnTo>
                  <a:lnTo>
                    <a:pt x="14234" y="2884"/>
                  </a:lnTo>
                  <a:lnTo>
                    <a:pt x="13961" y="2978"/>
                  </a:lnTo>
                  <a:lnTo>
                    <a:pt x="13684" y="3095"/>
                  </a:lnTo>
                  <a:lnTo>
                    <a:pt x="13412" y="3212"/>
                  </a:lnTo>
                  <a:lnTo>
                    <a:pt x="13139" y="3353"/>
                  </a:lnTo>
                  <a:lnTo>
                    <a:pt x="12871" y="3493"/>
                  </a:lnTo>
                  <a:lnTo>
                    <a:pt x="12598" y="3657"/>
                  </a:lnTo>
                  <a:lnTo>
                    <a:pt x="12330" y="3821"/>
                  </a:lnTo>
                  <a:lnTo>
                    <a:pt x="12062" y="3997"/>
                  </a:lnTo>
                  <a:lnTo>
                    <a:pt x="11794" y="4196"/>
                  </a:lnTo>
                  <a:lnTo>
                    <a:pt x="11530" y="4396"/>
                  </a:lnTo>
                  <a:lnTo>
                    <a:pt x="11266" y="4607"/>
                  </a:lnTo>
                  <a:lnTo>
                    <a:pt x="10998" y="4829"/>
                  </a:lnTo>
                  <a:lnTo>
                    <a:pt x="10738" y="5052"/>
                  </a:lnTo>
                  <a:lnTo>
                    <a:pt x="10474" y="5298"/>
                  </a:lnTo>
                  <a:lnTo>
                    <a:pt x="10211" y="5544"/>
                  </a:lnTo>
                  <a:lnTo>
                    <a:pt x="9951" y="5802"/>
                  </a:lnTo>
                  <a:lnTo>
                    <a:pt x="9692" y="6072"/>
                  </a:lnTo>
                  <a:lnTo>
                    <a:pt x="9432" y="6353"/>
                  </a:lnTo>
                  <a:lnTo>
                    <a:pt x="9177" y="6634"/>
                  </a:lnTo>
                  <a:lnTo>
                    <a:pt x="8918" y="6927"/>
                  </a:lnTo>
                  <a:lnTo>
                    <a:pt x="8663" y="7232"/>
                  </a:lnTo>
                  <a:lnTo>
                    <a:pt x="8412" y="7537"/>
                  </a:lnTo>
                  <a:lnTo>
                    <a:pt x="8157" y="7853"/>
                  </a:lnTo>
                  <a:lnTo>
                    <a:pt x="7907" y="8181"/>
                  </a:lnTo>
                  <a:lnTo>
                    <a:pt x="7652" y="8521"/>
                  </a:lnTo>
                  <a:lnTo>
                    <a:pt x="7405" y="8861"/>
                  </a:lnTo>
                  <a:lnTo>
                    <a:pt x="7155" y="9201"/>
                  </a:lnTo>
                  <a:lnTo>
                    <a:pt x="6904" y="9553"/>
                  </a:lnTo>
                  <a:lnTo>
                    <a:pt x="6412" y="10279"/>
                  </a:lnTo>
                  <a:lnTo>
                    <a:pt x="5924" y="11029"/>
                  </a:lnTo>
                  <a:lnTo>
                    <a:pt x="5440" y="11803"/>
                  </a:lnTo>
                  <a:lnTo>
                    <a:pt x="4961" y="12600"/>
                  </a:lnTo>
                  <a:lnTo>
                    <a:pt x="4486" y="13420"/>
                  </a:lnTo>
                  <a:lnTo>
                    <a:pt x="4015" y="14253"/>
                  </a:lnTo>
                  <a:lnTo>
                    <a:pt x="3549" y="15096"/>
                  </a:lnTo>
                  <a:lnTo>
                    <a:pt x="3092" y="15964"/>
                  </a:lnTo>
                  <a:lnTo>
                    <a:pt x="2635" y="16831"/>
                  </a:lnTo>
                  <a:lnTo>
                    <a:pt x="2182" y="17722"/>
                  </a:lnTo>
                  <a:lnTo>
                    <a:pt x="1738" y="18613"/>
                  </a:lnTo>
                  <a:lnTo>
                    <a:pt x="1294" y="19527"/>
                  </a:lnTo>
                  <a:lnTo>
                    <a:pt x="858" y="20429"/>
                  </a:lnTo>
                  <a:lnTo>
                    <a:pt x="427" y="21343"/>
                  </a:lnTo>
                  <a:lnTo>
                    <a:pt x="1" y="22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g137aa9371db_1_638"/>
            <p:cNvSpPr/>
            <p:nvPr/>
          </p:nvSpPr>
          <p:spPr>
            <a:xfrm>
              <a:off x="3750550" y="-4431900"/>
              <a:ext cx="2575" cy="28725"/>
            </a:xfrm>
            <a:custGeom>
              <a:avLst/>
              <a:gdLst/>
              <a:ahLst/>
              <a:cxnLst/>
              <a:rect l="l" t="t" r="r" b="b"/>
              <a:pathLst>
                <a:path w="103" h="1149" extrusionOk="0">
                  <a:moveTo>
                    <a:pt x="45" y="0"/>
                  </a:moveTo>
                  <a:lnTo>
                    <a:pt x="40" y="12"/>
                  </a:lnTo>
                  <a:lnTo>
                    <a:pt x="36" y="71"/>
                  </a:lnTo>
                  <a:lnTo>
                    <a:pt x="23" y="293"/>
                  </a:lnTo>
                  <a:lnTo>
                    <a:pt x="14" y="657"/>
                  </a:lnTo>
                  <a:lnTo>
                    <a:pt x="1" y="1149"/>
                  </a:lnTo>
                  <a:lnTo>
                    <a:pt x="102" y="1149"/>
                  </a:lnTo>
                  <a:lnTo>
                    <a:pt x="93" y="657"/>
                  </a:lnTo>
                  <a:lnTo>
                    <a:pt x="76" y="293"/>
                  </a:lnTo>
                  <a:lnTo>
                    <a:pt x="62" y="71"/>
                  </a:lnTo>
                  <a:lnTo>
                    <a:pt x="54" y="1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g137aa9371db_1_638"/>
            <p:cNvSpPr/>
            <p:nvPr/>
          </p:nvSpPr>
          <p:spPr>
            <a:xfrm>
              <a:off x="3453100" y="-4511900"/>
              <a:ext cx="570325" cy="83250"/>
            </a:xfrm>
            <a:custGeom>
              <a:avLst/>
              <a:gdLst/>
              <a:ahLst/>
              <a:cxnLst/>
              <a:rect l="l" t="t" r="r" b="b"/>
              <a:pathLst>
                <a:path w="22813" h="3330" extrusionOk="0">
                  <a:moveTo>
                    <a:pt x="555" y="1"/>
                  </a:moveTo>
                  <a:lnTo>
                    <a:pt x="493" y="36"/>
                  </a:lnTo>
                  <a:lnTo>
                    <a:pt x="436" y="71"/>
                  </a:lnTo>
                  <a:lnTo>
                    <a:pt x="379" y="130"/>
                  </a:lnTo>
                  <a:lnTo>
                    <a:pt x="322" y="200"/>
                  </a:lnTo>
                  <a:lnTo>
                    <a:pt x="273" y="282"/>
                  </a:lnTo>
                  <a:lnTo>
                    <a:pt x="225" y="376"/>
                  </a:lnTo>
                  <a:lnTo>
                    <a:pt x="181" y="481"/>
                  </a:lnTo>
                  <a:lnTo>
                    <a:pt x="141" y="598"/>
                  </a:lnTo>
                  <a:lnTo>
                    <a:pt x="106" y="716"/>
                  </a:lnTo>
                  <a:lnTo>
                    <a:pt x="75" y="856"/>
                  </a:lnTo>
                  <a:lnTo>
                    <a:pt x="49" y="997"/>
                  </a:lnTo>
                  <a:lnTo>
                    <a:pt x="31" y="1149"/>
                  </a:lnTo>
                  <a:lnTo>
                    <a:pt x="14" y="1302"/>
                  </a:lnTo>
                  <a:lnTo>
                    <a:pt x="5" y="1466"/>
                  </a:lnTo>
                  <a:lnTo>
                    <a:pt x="1" y="1642"/>
                  </a:lnTo>
                  <a:lnTo>
                    <a:pt x="1" y="1688"/>
                  </a:lnTo>
                  <a:lnTo>
                    <a:pt x="5" y="1853"/>
                  </a:lnTo>
                  <a:lnTo>
                    <a:pt x="14" y="2017"/>
                  </a:lnTo>
                  <a:lnTo>
                    <a:pt x="31" y="2169"/>
                  </a:lnTo>
                  <a:lnTo>
                    <a:pt x="49" y="2321"/>
                  </a:lnTo>
                  <a:lnTo>
                    <a:pt x="75" y="2474"/>
                  </a:lnTo>
                  <a:lnTo>
                    <a:pt x="106" y="2603"/>
                  </a:lnTo>
                  <a:lnTo>
                    <a:pt x="141" y="2732"/>
                  </a:lnTo>
                  <a:lnTo>
                    <a:pt x="181" y="2849"/>
                  </a:lnTo>
                  <a:lnTo>
                    <a:pt x="225" y="2954"/>
                  </a:lnTo>
                  <a:lnTo>
                    <a:pt x="273" y="3048"/>
                  </a:lnTo>
                  <a:lnTo>
                    <a:pt x="322" y="3130"/>
                  </a:lnTo>
                  <a:lnTo>
                    <a:pt x="379" y="3200"/>
                  </a:lnTo>
                  <a:lnTo>
                    <a:pt x="436" y="3247"/>
                  </a:lnTo>
                  <a:lnTo>
                    <a:pt x="493" y="3294"/>
                  </a:lnTo>
                  <a:lnTo>
                    <a:pt x="555" y="3318"/>
                  </a:lnTo>
                  <a:lnTo>
                    <a:pt x="616" y="3329"/>
                  </a:lnTo>
                  <a:lnTo>
                    <a:pt x="22197" y="3329"/>
                  </a:lnTo>
                  <a:lnTo>
                    <a:pt x="22258" y="3318"/>
                  </a:lnTo>
                  <a:lnTo>
                    <a:pt x="22320" y="3294"/>
                  </a:lnTo>
                  <a:lnTo>
                    <a:pt x="22381" y="3247"/>
                  </a:lnTo>
                  <a:lnTo>
                    <a:pt x="22439" y="3200"/>
                  </a:lnTo>
                  <a:lnTo>
                    <a:pt x="22491" y="3130"/>
                  </a:lnTo>
                  <a:lnTo>
                    <a:pt x="22540" y="3048"/>
                  </a:lnTo>
                  <a:lnTo>
                    <a:pt x="22588" y="2954"/>
                  </a:lnTo>
                  <a:lnTo>
                    <a:pt x="22632" y="2849"/>
                  </a:lnTo>
                  <a:lnTo>
                    <a:pt x="22672" y="2732"/>
                  </a:lnTo>
                  <a:lnTo>
                    <a:pt x="22707" y="2603"/>
                  </a:lnTo>
                  <a:lnTo>
                    <a:pt x="22738" y="2474"/>
                  </a:lnTo>
                  <a:lnTo>
                    <a:pt x="22764" y="2321"/>
                  </a:lnTo>
                  <a:lnTo>
                    <a:pt x="22786" y="2169"/>
                  </a:lnTo>
                  <a:lnTo>
                    <a:pt x="22799" y="2017"/>
                  </a:lnTo>
                  <a:lnTo>
                    <a:pt x="22808" y="1853"/>
                  </a:lnTo>
                  <a:lnTo>
                    <a:pt x="22812" y="1688"/>
                  </a:lnTo>
                  <a:lnTo>
                    <a:pt x="22812" y="1642"/>
                  </a:lnTo>
                  <a:lnTo>
                    <a:pt x="22808" y="1466"/>
                  </a:lnTo>
                  <a:lnTo>
                    <a:pt x="22799" y="1302"/>
                  </a:lnTo>
                  <a:lnTo>
                    <a:pt x="22786" y="1149"/>
                  </a:lnTo>
                  <a:lnTo>
                    <a:pt x="22764" y="997"/>
                  </a:lnTo>
                  <a:lnTo>
                    <a:pt x="22738" y="856"/>
                  </a:lnTo>
                  <a:lnTo>
                    <a:pt x="22707" y="716"/>
                  </a:lnTo>
                  <a:lnTo>
                    <a:pt x="22672" y="598"/>
                  </a:lnTo>
                  <a:lnTo>
                    <a:pt x="22632" y="481"/>
                  </a:lnTo>
                  <a:lnTo>
                    <a:pt x="22588" y="376"/>
                  </a:lnTo>
                  <a:lnTo>
                    <a:pt x="22540" y="282"/>
                  </a:lnTo>
                  <a:lnTo>
                    <a:pt x="22491" y="200"/>
                  </a:lnTo>
                  <a:lnTo>
                    <a:pt x="22439" y="130"/>
                  </a:lnTo>
                  <a:lnTo>
                    <a:pt x="22381" y="71"/>
                  </a:lnTo>
                  <a:lnTo>
                    <a:pt x="22320" y="36"/>
                  </a:lnTo>
                  <a:lnTo>
                    <a:pt x="222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g137aa9371db_1_638"/>
            <p:cNvSpPr/>
            <p:nvPr/>
          </p:nvSpPr>
          <p:spPr>
            <a:xfrm>
              <a:off x="3489050" y="-5595150"/>
              <a:ext cx="235150" cy="588975"/>
            </a:xfrm>
            <a:custGeom>
              <a:avLst/>
              <a:gdLst/>
              <a:ahLst/>
              <a:cxnLst/>
              <a:rect l="l" t="t" r="r" b="b"/>
              <a:pathLst>
                <a:path w="9406" h="23559" extrusionOk="0">
                  <a:moveTo>
                    <a:pt x="9406" y="0"/>
                  </a:moveTo>
                  <a:lnTo>
                    <a:pt x="9274" y="24"/>
                  </a:lnTo>
                  <a:lnTo>
                    <a:pt x="9142" y="59"/>
                  </a:lnTo>
                  <a:lnTo>
                    <a:pt x="9010" y="117"/>
                  </a:lnTo>
                  <a:lnTo>
                    <a:pt x="8878" y="199"/>
                  </a:lnTo>
                  <a:lnTo>
                    <a:pt x="8698" y="305"/>
                  </a:lnTo>
                  <a:lnTo>
                    <a:pt x="8522" y="422"/>
                  </a:lnTo>
                  <a:lnTo>
                    <a:pt x="8346" y="539"/>
                  </a:lnTo>
                  <a:lnTo>
                    <a:pt x="8166" y="680"/>
                  </a:lnTo>
                  <a:lnTo>
                    <a:pt x="7990" y="821"/>
                  </a:lnTo>
                  <a:lnTo>
                    <a:pt x="7818" y="961"/>
                  </a:lnTo>
                  <a:lnTo>
                    <a:pt x="7642" y="1125"/>
                  </a:lnTo>
                  <a:lnTo>
                    <a:pt x="7471" y="1289"/>
                  </a:lnTo>
                  <a:lnTo>
                    <a:pt x="7185" y="1571"/>
                  </a:lnTo>
                  <a:lnTo>
                    <a:pt x="6899" y="1887"/>
                  </a:lnTo>
                  <a:lnTo>
                    <a:pt x="6622" y="2204"/>
                  </a:lnTo>
                  <a:lnTo>
                    <a:pt x="6345" y="2555"/>
                  </a:lnTo>
                  <a:lnTo>
                    <a:pt x="6073" y="2919"/>
                  </a:lnTo>
                  <a:lnTo>
                    <a:pt x="5804" y="3294"/>
                  </a:lnTo>
                  <a:lnTo>
                    <a:pt x="5541" y="3692"/>
                  </a:lnTo>
                  <a:lnTo>
                    <a:pt x="5281" y="4102"/>
                  </a:lnTo>
                  <a:lnTo>
                    <a:pt x="5026" y="4536"/>
                  </a:lnTo>
                  <a:lnTo>
                    <a:pt x="4776" y="4981"/>
                  </a:lnTo>
                  <a:lnTo>
                    <a:pt x="4529" y="5450"/>
                  </a:lnTo>
                  <a:lnTo>
                    <a:pt x="4288" y="5931"/>
                  </a:lnTo>
                  <a:lnTo>
                    <a:pt x="4050" y="6423"/>
                  </a:lnTo>
                  <a:lnTo>
                    <a:pt x="3817" y="6939"/>
                  </a:lnTo>
                  <a:lnTo>
                    <a:pt x="3593" y="7466"/>
                  </a:lnTo>
                  <a:lnTo>
                    <a:pt x="3369" y="8005"/>
                  </a:lnTo>
                  <a:lnTo>
                    <a:pt x="3153" y="8556"/>
                  </a:lnTo>
                  <a:lnTo>
                    <a:pt x="2942" y="9130"/>
                  </a:lnTo>
                  <a:lnTo>
                    <a:pt x="2735" y="9716"/>
                  </a:lnTo>
                  <a:lnTo>
                    <a:pt x="2533" y="10314"/>
                  </a:lnTo>
                  <a:lnTo>
                    <a:pt x="2340" y="10924"/>
                  </a:lnTo>
                  <a:lnTo>
                    <a:pt x="2151" y="11557"/>
                  </a:lnTo>
                  <a:lnTo>
                    <a:pt x="1966" y="12189"/>
                  </a:lnTo>
                  <a:lnTo>
                    <a:pt x="1786" y="12846"/>
                  </a:lnTo>
                  <a:lnTo>
                    <a:pt x="1614" y="13502"/>
                  </a:lnTo>
                  <a:lnTo>
                    <a:pt x="1451" y="14182"/>
                  </a:lnTo>
                  <a:lnTo>
                    <a:pt x="1289" y="14873"/>
                  </a:lnTo>
                  <a:lnTo>
                    <a:pt x="1139" y="15565"/>
                  </a:lnTo>
                  <a:lnTo>
                    <a:pt x="990" y="16280"/>
                  </a:lnTo>
                  <a:lnTo>
                    <a:pt x="849" y="17007"/>
                  </a:lnTo>
                  <a:lnTo>
                    <a:pt x="717" y="17733"/>
                  </a:lnTo>
                  <a:lnTo>
                    <a:pt x="590" y="18483"/>
                  </a:lnTo>
                  <a:lnTo>
                    <a:pt x="519" y="18929"/>
                  </a:lnTo>
                  <a:lnTo>
                    <a:pt x="453" y="19386"/>
                  </a:lnTo>
                  <a:lnTo>
                    <a:pt x="387" y="19843"/>
                  </a:lnTo>
                  <a:lnTo>
                    <a:pt x="326" y="20300"/>
                  </a:lnTo>
                  <a:lnTo>
                    <a:pt x="269" y="20757"/>
                  </a:lnTo>
                  <a:lnTo>
                    <a:pt x="211" y="21226"/>
                  </a:lnTo>
                  <a:lnTo>
                    <a:pt x="159" y="21695"/>
                  </a:lnTo>
                  <a:lnTo>
                    <a:pt x="110" y="22164"/>
                  </a:lnTo>
                  <a:lnTo>
                    <a:pt x="71" y="22503"/>
                  </a:lnTo>
                  <a:lnTo>
                    <a:pt x="40" y="22843"/>
                  </a:lnTo>
                  <a:lnTo>
                    <a:pt x="14" y="23195"/>
                  </a:lnTo>
                  <a:lnTo>
                    <a:pt x="0" y="23558"/>
                  </a:lnTo>
                  <a:lnTo>
                    <a:pt x="9" y="23535"/>
                  </a:lnTo>
                  <a:lnTo>
                    <a:pt x="22" y="23465"/>
                  </a:lnTo>
                  <a:lnTo>
                    <a:pt x="62" y="23207"/>
                  </a:lnTo>
                  <a:lnTo>
                    <a:pt x="198" y="22222"/>
                  </a:lnTo>
                  <a:lnTo>
                    <a:pt x="299" y="21519"/>
                  </a:lnTo>
                  <a:lnTo>
                    <a:pt x="427" y="20687"/>
                  </a:lnTo>
                  <a:lnTo>
                    <a:pt x="581" y="19737"/>
                  </a:lnTo>
                  <a:lnTo>
                    <a:pt x="669" y="19222"/>
                  </a:lnTo>
                  <a:lnTo>
                    <a:pt x="765" y="18683"/>
                  </a:lnTo>
                  <a:lnTo>
                    <a:pt x="897" y="17968"/>
                  </a:lnTo>
                  <a:lnTo>
                    <a:pt x="1034" y="17264"/>
                  </a:lnTo>
                  <a:lnTo>
                    <a:pt x="1179" y="16561"/>
                  </a:lnTo>
                  <a:lnTo>
                    <a:pt x="1328" y="15870"/>
                  </a:lnTo>
                  <a:lnTo>
                    <a:pt x="1487" y="15190"/>
                  </a:lnTo>
                  <a:lnTo>
                    <a:pt x="1645" y="14522"/>
                  </a:lnTo>
                  <a:lnTo>
                    <a:pt x="1812" y="13866"/>
                  </a:lnTo>
                  <a:lnTo>
                    <a:pt x="1988" y="13221"/>
                  </a:lnTo>
                  <a:lnTo>
                    <a:pt x="2164" y="12588"/>
                  </a:lnTo>
                  <a:lnTo>
                    <a:pt x="2348" y="11967"/>
                  </a:lnTo>
                  <a:lnTo>
                    <a:pt x="2537" y="11357"/>
                  </a:lnTo>
                  <a:lnTo>
                    <a:pt x="2731" y="10760"/>
                  </a:lnTo>
                  <a:lnTo>
                    <a:pt x="2929" y="10174"/>
                  </a:lnTo>
                  <a:lnTo>
                    <a:pt x="3131" y="9599"/>
                  </a:lnTo>
                  <a:lnTo>
                    <a:pt x="3342" y="9048"/>
                  </a:lnTo>
                  <a:lnTo>
                    <a:pt x="3553" y="8498"/>
                  </a:lnTo>
                  <a:lnTo>
                    <a:pt x="3773" y="7958"/>
                  </a:lnTo>
                  <a:lnTo>
                    <a:pt x="3997" y="7443"/>
                  </a:lnTo>
                  <a:lnTo>
                    <a:pt x="4222" y="6939"/>
                  </a:lnTo>
                  <a:lnTo>
                    <a:pt x="4455" y="6446"/>
                  </a:lnTo>
                  <a:lnTo>
                    <a:pt x="4692" y="5966"/>
                  </a:lnTo>
                  <a:lnTo>
                    <a:pt x="4929" y="5509"/>
                  </a:lnTo>
                  <a:lnTo>
                    <a:pt x="5176" y="5063"/>
                  </a:lnTo>
                  <a:lnTo>
                    <a:pt x="5422" y="4630"/>
                  </a:lnTo>
                  <a:lnTo>
                    <a:pt x="5677" y="4208"/>
                  </a:lnTo>
                  <a:lnTo>
                    <a:pt x="5932" y="3809"/>
                  </a:lnTo>
                  <a:lnTo>
                    <a:pt x="6191" y="3411"/>
                  </a:lnTo>
                  <a:lnTo>
                    <a:pt x="6455" y="3048"/>
                  </a:lnTo>
                  <a:lnTo>
                    <a:pt x="6723" y="2684"/>
                  </a:lnTo>
                  <a:lnTo>
                    <a:pt x="6996" y="2344"/>
                  </a:lnTo>
                  <a:lnTo>
                    <a:pt x="7269" y="2028"/>
                  </a:lnTo>
                  <a:lnTo>
                    <a:pt x="7546" y="1723"/>
                  </a:lnTo>
                  <a:lnTo>
                    <a:pt x="7757" y="1500"/>
                  </a:lnTo>
                  <a:lnTo>
                    <a:pt x="7950" y="1301"/>
                  </a:lnTo>
                  <a:lnTo>
                    <a:pt x="8315" y="950"/>
                  </a:lnTo>
                  <a:lnTo>
                    <a:pt x="8636" y="668"/>
                  </a:lnTo>
                  <a:lnTo>
                    <a:pt x="8904" y="446"/>
                  </a:lnTo>
                  <a:lnTo>
                    <a:pt x="9278" y="153"/>
                  </a:lnTo>
                  <a:lnTo>
                    <a:pt x="9375" y="59"/>
                  </a:lnTo>
                  <a:lnTo>
                    <a:pt x="9401" y="24"/>
                  </a:lnTo>
                  <a:lnTo>
                    <a:pt x="9406" y="12"/>
                  </a:lnTo>
                  <a:lnTo>
                    <a:pt x="940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g137aa9371db_1_638"/>
            <p:cNvSpPr/>
            <p:nvPr/>
          </p:nvSpPr>
          <p:spPr>
            <a:xfrm>
              <a:off x="3794650" y="-5858000"/>
              <a:ext cx="308025" cy="849175"/>
            </a:xfrm>
            <a:custGeom>
              <a:avLst/>
              <a:gdLst/>
              <a:ahLst/>
              <a:cxnLst/>
              <a:rect l="l" t="t" r="r" b="b"/>
              <a:pathLst>
                <a:path w="12321" h="33967" extrusionOk="0">
                  <a:moveTo>
                    <a:pt x="3320" y="1"/>
                  </a:moveTo>
                  <a:lnTo>
                    <a:pt x="3153" y="259"/>
                  </a:lnTo>
                  <a:lnTo>
                    <a:pt x="2990" y="517"/>
                  </a:lnTo>
                  <a:lnTo>
                    <a:pt x="2832" y="798"/>
                  </a:lnTo>
                  <a:lnTo>
                    <a:pt x="2678" y="1079"/>
                  </a:lnTo>
                  <a:lnTo>
                    <a:pt x="2524" y="1384"/>
                  </a:lnTo>
                  <a:lnTo>
                    <a:pt x="2375" y="1689"/>
                  </a:lnTo>
                  <a:lnTo>
                    <a:pt x="2234" y="2005"/>
                  </a:lnTo>
                  <a:lnTo>
                    <a:pt x="2089" y="2345"/>
                  </a:lnTo>
                  <a:lnTo>
                    <a:pt x="1952" y="2685"/>
                  </a:lnTo>
                  <a:lnTo>
                    <a:pt x="1820" y="3025"/>
                  </a:lnTo>
                  <a:lnTo>
                    <a:pt x="1693" y="3388"/>
                  </a:lnTo>
                  <a:lnTo>
                    <a:pt x="1565" y="3752"/>
                  </a:lnTo>
                  <a:lnTo>
                    <a:pt x="1447" y="4138"/>
                  </a:lnTo>
                  <a:lnTo>
                    <a:pt x="1328" y="4525"/>
                  </a:lnTo>
                  <a:lnTo>
                    <a:pt x="1214" y="4912"/>
                  </a:lnTo>
                  <a:lnTo>
                    <a:pt x="1108" y="5322"/>
                  </a:lnTo>
                  <a:lnTo>
                    <a:pt x="1003" y="5732"/>
                  </a:lnTo>
                  <a:lnTo>
                    <a:pt x="902" y="6142"/>
                  </a:lnTo>
                  <a:lnTo>
                    <a:pt x="805" y="6576"/>
                  </a:lnTo>
                  <a:lnTo>
                    <a:pt x="717" y="7010"/>
                  </a:lnTo>
                  <a:lnTo>
                    <a:pt x="629" y="7443"/>
                  </a:lnTo>
                  <a:lnTo>
                    <a:pt x="545" y="7889"/>
                  </a:lnTo>
                  <a:lnTo>
                    <a:pt x="471" y="8346"/>
                  </a:lnTo>
                  <a:lnTo>
                    <a:pt x="396" y="8803"/>
                  </a:lnTo>
                  <a:lnTo>
                    <a:pt x="330" y="9272"/>
                  </a:lnTo>
                  <a:lnTo>
                    <a:pt x="268" y="9741"/>
                  </a:lnTo>
                  <a:lnTo>
                    <a:pt x="211" y="10221"/>
                  </a:lnTo>
                  <a:lnTo>
                    <a:pt x="158" y="10702"/>
                  </a:lnTo>
                  <a:lnTo>
                    <a:pt x="110" y="11194"/>
                  </a:lnTo>
                  <a:lnTo>
                    <a:pt x="66" y="11686"/>
                  </a:lnTo>
                  <a:lnTo>
                    <a:pt x="31" y="12179"/>
                  </a:lnTo>
                  <a:lnTo>
                    <a:pt x="0" y="12682"/>
                  </a:lnTo>
                  <a:lnTo>
                    <a:pt x="8385" y="32736"/>
                  </a:lnTo>
                  <a:lnTo>
                    <a:pt x="8623" y="33967"/>
                  </a:lnTo>
                  <a:lnTo>
                    <a:pt x="8675" y="33920"/>
                  </a:lnTo>
                  <a:lnTo>
                    <a:pt x="8834" y="33803"/>
                  </a:lnTo>
                  <a:lnTo>
                    <a:pt x="8944" y="33697"/>
                  </a:lnTo>
                  <a:lnTo>
                    <a:pt x="9071" y="33580"/>
                  </a:lnTo>
                  <a:lnTo>
                    <a:pt x="9216" y="33428"/>
                  </a:lnTo>
                  <a:lnTo>
                    <a:pt x="9375" y="33252"/>
                  </a:lnTo>
                  <a:lnTo>
                    <a:pt x="9546" y="33053"/>
                  </a:lnTo>
                  <a:lnTo>
                    <a:pt x="9726" y="32830"/>
                  </a:lnTo>
                  <a:lnTo>
                    <a:pt x="9915" y="32572"/>
                  </a:lnTo>
                  <a:lnTo>
                    <a:pt x="10113" y="32291"/>
                  </a:lnTo>
                  <a:lnTo>
                    <a:pt x="10311" y="31974"/>
                  </a:lnTo>
                  <a:lnTo>
                    <a:pt x="10513" y="31634"/>
                  </a:lnTo>
                  <a:lnTo>
                    <a:pt x="10615" y="31447"/>
                  </a:lnTo>
                  <a:lnTo>
                    <a:pt x="10716" y="31259"/>
                  </a:lnTo>
                  <a:lnTo>
                    <a:pt x="10812" y="31060"/>
                  </a:lnTo>
                  <a:lnTo>
                    <a:pt x="10914" y="30849"/>
                  </a:lnTo>
                  <a:lnTo>
                    <a:pt x="11010" y="30638"/>
                  </a:lnTo>
                  <a:lnTo>
                    <a:pt x="11107" y="30416"/>
                  </a:lnTo>
                  <a:lnTo>
                    <a:pt x="11199" y="30181"/>
                  </a:lnTo>
                  <a:lnTo>
                    <a:pt x="11292" y="29935"/>
                  </a:lnTo>
                  <a:lnTo>
                    <a:pt x="11380" y="29689"/>
                  </a:lnTo>
                  <a:lnTo>
                    <a:pt x="11468" y="29431"/>
                  </a:lnTo>
                  <a:lnTo>
                    <a:pt x="11555" y="29161"/>
                  </a:lnTo>
                  <a:lnTo>
                    <a:pt x="11635" y="28892"/>
                  </a:lnTo>
                  <a:lnTo>
                    <a:pt x="11714" y="28599"/>
                  </a:lnTo>
                  <a:lnTo>
                    <a:pt x="11789" y="28306"/>
                  </a:lnTo>
                  <a:lnTo>
                    <a:pt x="11859" y="28001"/>
                  </a:lnTo>
                  <a:lnTo>
                    <a:pt x="11929" y="27696"/>
                  </a:lnTo>
                  <a:lnTo>
                    <a:pt x="11991" y="27368"/>
                  </a:lnTo>
                  <a:lnTo>
                    <a:pt x="12048" y="27040"/>
                  </a:lnTo>
                  <a:lnTo>
                    <a:pt x="12101" y="26700"/>
                  </a:lnTo>
                  <a:lnTo>
                    <a:pt x="12149" y="26349"/>
                  </a:lnTo>
                  <a:lnTo>
                    <a:pt x="12193" y="25985"/>
                  </a:lnTo>
                  <a:lnTo>
                    <a:pt x="12228" y="25610"/>
                  </a:lnTo>
                  <a:lnTo>
                    <a:pt x="12263" y="25235"/>
                  </a:lnTo>
                  <a:lnTo>
                    <a:pt x="12285" y="24837"/>
                  </a:lnTo>
                  <a:lnTo>
                    <a:pt x="12307" y="24438"/>
                  </a:lnTo>
                  <a:lnTo>
                    <a:pt x="12316" y="24028"/>
                  </a:lnTo>
                  <a:lnTo>
                    <a:pt x="12321" y="23606"/>
                  </a:lnTo>
                  <a:lnTo>
                    <a:pt x="12321" y="23172"/>
                  </a:lnTo>
                  <a:lnTo>
                    <a:pt x="12312" y="22727"/>
                  </a:lnTo>
                  <a:lnTo>
                    <a:pt x="12294" y="22270"/>
                  </a:lnTo>
                  <a:lnTo>
                    <a:pt x="12268" y="21813"/>
                  </a:lnTo>
                  <a:lnTo>
                    <a:pt x="12233" y="21332"/>
                  </a:lnTo>
                  <a:lnTo>
                    <a:pt x="12189" y="20840"/>
                  </a:lnTo>
                  <a:lnTo>
                    <a:pt x="12140" y="20348"/>
                  </a:lnTo>
                  <a:lnTo>
                    <a:pt x="12079" y="19832"/>
                  </a:lnTo>
                  <a:lnTo>
                    <a:pt x="12008" y="19316"/>
                  </a:lnTo>
                  <a:lnTo>
                    <a:pt x="33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g137aa9371db_1_638"/>
            <p:cNvSpPr/>
            <p:nvPr/>
          </p:nvSpPr>
          <p:spPr>
            <a:xfrm>
              <a:off x="3794650" y="-5858000"/>
              <a:ext cx="308025" cy="849175"/>
            </a:xfrm>
            <a:custGeom>
              <a:avLst/>
              <a:gdLst/>
              <a:ahLst/>
              <a:cxnLst/>
              <a:rect l="l" t="t" r="r" b="b"/>
              <a:pathLst>
                <a:path w="12321" h="33967" fill="none" extrusionOk="0">
                  <a:moveTo>
                    <a:pt x="8623" y="33967"/>
                  </a:moveTo>
                  <a:lnTo>
                    <a:pt x="8623" y="33967"/>
                  </a:lnTo>
                  <a:lnTo>
                    <a:pt x="8675" y="33920"/>
                  </a:lnTo>
                  <a:lnTo>
                    <a:pt x="8834" y="33803"/>
                  </a:lnTo>
                  <a:lnTo>
                    <a:pt x="8944" y="33697"/>
                  </a:lnTo>
                  <a:lnTo>
                    <a:pt x="9071" y="33580"/>
                  </a:lnTo>
                  <a:lnTo>
                    <a:pt x="9216" y="33428"/>
                  </a:lnTo>
                  <a:lnTo>
                    <a:pt x="9375" y="33252"/>
                  </a:lnTo>
                  <a:lnTo>
                    <a:pt x="9546" y="33053"/>
                  </a:lnTo>
                  <a:lnTo>
                    <a:pt x="9726" y="32830"/>
                  </a:lnTo>
                  <a:lnTo>
                    <a:pt x="9915" y="32572"/>
                  </a:lnTo>
                  <a:lnTo>
                    <a:pt x="10113" y="32291"/>
                  </a:lnTo>
                  <a:lnTo>
                    <a:pt x="10311" y="31974"/>
                  </a:lnTo>
                  <a:lnTo>
                    <a:pt x="10513" y="31634"/>
                  </a:lnTo>
                  <a:lnTo>
                    <a:pt x="10615" y="31447"/>
                  </a:lnTo>
                  <a:lnTo>
                    <a:pt x="10716" y="31259"/>
                  </a:lnTo>
                  <a:lnTo>
                    <a:pt x="10812" y="31060"/>
                  </a:lnTo>
                  <a:lnTo>
                    <a:pt x="10914" y="30849"/>
                  </a:lnTo>
                  <a:lnTo>
                    <a:pt x="11010" y="30638"/>
                  </a:lnTo>
                  <a:lnTo>
                    <a:pt x="11107" y="30416"/>
                  </a:lnTo>
                  <a:lnTo>
                    <a:pt x="11199" y="30181"/>
                  </a:lnTo>
                  <a:lnTo>
                    <a:pt x="11292" y="29935"/>
                  </a:lnTo>
                  <a:lnTo>
                    <a:pt x="11380" y="29689"/>
                  </a:lnTo>
                  <a:lnTo>
                    <a:pt x="11468" y="29431"/>
                  </a:lnTo>
                  <a:lnTo>
                    <a:pt x="11555" y="29161"/>
                  </a:lnTo>
                  <a:lnTo>
                    <a:pt x="11635" y="28892"/>
                  </a:lnTo>
                  <a:lnTo>
                    <a:pt x="11714" y="28599"/>
                  </a:lnTo>
                  <a:lnTo>
                    <a:pt x="11789" y="28306"/>
                  </a:lnTo>
                  <a:lnTo>
                    <a:pt x="11859" y="28001"/>
                  </a:lnTo>
                  <a:lnTo>
                    <a:pt x="11929" y="27696"/>
                  </a:lnTo>
                  <a:lnTo>
                    <a:pt x="11991" y="27368"/>
                  </a:lnTo>
                  <a:lnTo>
                    <a:pt x="12048" y="27040"/>
                  </a:lnTo>
                  <a:lnTo>
                    <a:pt x="12101" y="26700"/>
                  </a:lnTo>
                  <a:lnTo>
                    <a:pt x="12149" y="26349"/>
                  </a:lnTo>
                  <a:lnTo>
                    <a:pt x="12193" y="25985"/>
                  </a:lnTo>
                  <a:lnTo>
                    <a:pt x="12228" y="25610"/>
                  </a:lnTo>
                  <a:lnTo>
                    <a:pt x="12263" y="25235"/>
                  </a:lnTo>
                  <a:lnTo>
                    <a:pt x="12285" y="24837"/>
                  </a:lnTo>
                  <a:lnTo>
                    <a:pt x="12307" y="24438"/>
                  </a:lnTo>
                  <a:lnTo>
                    <a:pt x="12316" y="24028"/>
                  </a:lnTo>
                  <a:lnTo>
                    <a:pt x="12321" y="23606"/>
                  </a:lnTo>
                  <a:lnTo>
                    <a:pt x="12321" y="23172"/>
                  </a:lnTo>
                  <a:lnTo>
                    <a:pt x="12312" y="22727"/>
                  </a:lnTo>
                  <a:lnTo>
                    <a:pt x="12294" y="22270"/>
                  </a:lnTo>
                  <a:lnTo>
                    <a:pt x="12268" y="21813"/>
                  </a:lnTo>
                  <a:lnTo>
                    <a:pt x="12233" y="21332"/>
                  </a:lnTo>
                  <a:lnTo>
                    <a:pt x="12189" y="20840"/>
                  </a:lnTo>
                  <a:lnTo>
                    <a:pt x="12140" y="20348"/>
                  </a:lnTo>
                  <a:lnTo>
                    <a:pt x="12079" y="19832"/>
                  </a:lnTo>
                  <a:lnTo>
                    <a:pt x="12008" y="19316"/>
                  </a:lnTo>
                  <a:lnTo>
                    <a:pt x="3320" y="1"/>
                  </a:lnTo>
                  <a:lnTo>
                    <a:pt x="3320" y="1"/>
                  </a:lnTo>
                  <a:lnTo>
                    <a:pt x="3153" y="259"/>
                  </a:lnTo>
                  <a:lnTo>
                    <a:pt x="2990" y="517"/>
                  </a:lnTo>
                  <a:lnTo>
                    <a:pt x="2832" y="798"/>
                  </a:lnTo>
                  <a:lnTo>
                    <a:pt x="2678" y="1079"/>
                  </a:lnTo>
                  <a:lnTo>
                    <a:pt x="2524" y="1384"/>
                  </a:lnTo>
                  <a:lnTo>
                    <a:pt x="2375" y="1689"/>
                  </a:lnTo>
                  <a:lnTo>
                    <a:pt x="2234" y="2005"/>
                  </a:lnTo>
                  <a:lnTo>
                    <a:pt x="2089" y="2345"/>
                  </a:lnTo>
                  <a:lnTo>
                    <a:pt x="1952" y="2685"/>
                  </a:lnTo>
                  <a:lnTo>
                    <a:pt x="1820" y="3025"/>
                  </a:lnTo>
                  <a:lnTo>
                    <a:pt x="1693" y="3388"/>
                  </a:lnTo>
                  <a:lnTo>
                    <a:pt x="1565" y="3752"/>
                  </a:lnTo>
                  <a:lnTo>
                    <a:pt x="1447" y="4138"/>
                  </a:lnTo>
                  <a:lnTo>
                    <a:pt x="1328" y="4525"/>
                  </a:lnTo>
                  <a:lnTo>
                    <a:pt x="1214" y="4912"/>
                  </a:lnTo>
                  <a:lnTo>
                    <a:pt x="1108" y="5322"/>
                  </a:lnTo>
                  <a:lnTo>
                    <a:pt x="1003" y="5732"/>
                  </a:lnTo>
                  <a:lnTo>
                    <a:pt x="902" y="6142"/>
                  </a:lnTo>
                  <a:lnTo>
                    <a:pt x="805" y="6576"/>
                  </a:lnTo>
                  <a:lnTo>
                    <a:pt x="717" y="7010"/>
                  </a:lnTo>
                  <a:lnTo>
                    <a:pt x="629" y="7443"/>
                  </a:lnTo>
                  <a:lnTo>
                    <a:pt x="545" y="7889"/>
                  </a:lnTo>
                  <a:lnTo>
                    <a:pt x="471" y="8346"/>
                  </a:lnTo>
                  <a:lnTo>
                    <a:pt x="396" y="8803"/>
                  </a:lnTo>
                  <a:lnTo>
                    <a:pt x="330" y="9272"/>
                  </a:lnTo>
                  <a:lnTo>
                    <a:pt x="268" y="9741"/>
                  </a:lnTo>
                  <a:lnTo>
                    <a:pt x="211" y="10221"/>
                  </a:lnTo>
                  <a:lnTo>
                    <a:pt x="158" y="10702"/>
                  </a:lnTo>
                  <a:lnTo>
                    <a:pt x="110" y="11194"/>
                  </a:lnTo>
                  <a:lnTo>
                    <a:pt x="66" y="11686"/>
                  </a:lnTo>
                  <a:lnTo>
                    <a:pt x="31" y="12179"/>
                  </a:lnTo>
                  <a:lnTo>
                    <a:pt x="0" y="12682"/>
                  </a:lnTo>
                  <a:lnTo>
                    <a:pt x="8385" y="32736"/>
                  </a:lnTo>
                  <a:lnTo>
                    <a:pt x="8623" y="339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g137aa9371db_1_638"/>
            <p:cNvSpPr/>
            <p:nvPr/>
          </p:nvSpPr>
          <p:spPr>
            <a:xfrm>
              <a:off x="3773650" y="-5596025"/>
              <a:ext cx="235600" cy="588675"/>
            </a:xfrm>
            <a:custGeom>
              <a:avLst/>
              <a:gdLst/>
              <a:ahLst/>
              <a:cxnLst/>
              <a:rect l="l" t="t" r="r" b="b"/>
              <a:pathLst>
                <a:path w="9424" h="23547" extrusionOk="0">
                  <a:moveTo>
                    <a:pt x="0" y="0"/>
                  </a:moveTo>
                  <a:lnTo>
                    <a:pt x="5" y="12"/>
                  </a:lnTo>
                  <a:lnTo>
                    <a:pt x="9" y="23"/>
                  </a:lnTo>
                  <a:lnTo>
                    <a:pt x="35" y="59"/>
                  </a:lnTo>
                  <a:lnTo>
                    <a:pt x="137" y="152"/>
                  </a:lnTo>
                  <a:lnTo>
                    <a:pt x="515" y="457"/>
                  </a:lnTo>
                  <a:lnTo>
                    <a:pt x="783" y="680"/>
                  </a:lnTo>
                  <a:lnTo>
                    <a:pt x="1104" y="961"/>
                  </a:lnTo>
                  <a:lnTo>
                    <a:pt x="1469" y="1313"/>
                  </a:lnTo>
                  <a:lnTo>
                    <a:pt x="1667" y="1512"/>
                  </a:lnTo>
                  <a:lnTo>
                    <a:pt x="1878" y="1735"/>
                  </a:lnTo>
                  <a:lnTo>
                    <a:pt x="2155" y="2039"/>
                  </a:lnTo>
                  <a:lnTo>
                    <a:pt x="2427" y="2356"/>
                  </a:lnTo>
                  <a:lnTo>
                    <a:pt x="2700" y="2696"/>
                  </a:lnTo>
                  <a:lnTo>
                    <a:pt x="2968" y="3047"/>
                  </a:lnTo>
                  <a:lnTo>
                    <a:pt x="3232" y="3422"/>
                  </a:lnTo>
                  <a:lnTo>
                    <a:pt x="3492" y="3809"/>
                  </a:lnTo>
                  <a:lnTo>
                    <a:pt x="3747" y="4208"/>
                  </a:lnTo>
                  <a:lnTo>
                    <a:pt x="4002" y="4630"/>
                  </a:lnTo>
                  <a:lnTo>
                    <a:pt x="4248" y="5063"/>
                  </a:lnTo>
                  <a:lnTo>
                    <a:pt x="4494" y="5509"/>
                  </a:lnTo>
                  <a:lnTo>
                    <a:pt x="4736" y="5966"/>
                  </a:lnTo>
                  <a:lnTo>
                    <a:pt x="4969" y="6446"/>
                  </a:lnTo>
                  <a:lnTo>
                    <a:pt x="5202" y="6939"/>
                  </a:lnTo>
                  <a:lnTo>
                    <a:pt x="5431" y="7443"/>
                  </a:lnTo>
                  <a:lnTo>
                    <a:pt x="5650" y="7958"/>
                  </a:lnTo>
                  <a:lnTo>
                    <a:pt x="5870" y="8497"/>
                  </a:lnTo>
                  <a:lnTo>
                    <a:pt x="6081" y="9037"/>
                  </a:lnTo>
                  <a:lnTo>
                    <a:pt x="6292" y="9599"/>
                  </a:lnTo>
                  <a:lnTo>
                    <a:pt x="6495" y="10173"/>
                  </a:lnTo>
                  <a:lnTo>
                    <a:pt x="6693" y="10759"/>
                  </a:lnTo>
                  <a:lnTo>
                    <a:pt x="6886" y="11357"/>
                  </a:lnTo>
                  <a:lnTo>
                    <a:pt x="7075" y="11967"/>
                  </a:lnTo>
                  <a:lnTo>
                    <a:pt x="7260" y="12588"/>
                  </a:lnTo>
                  <a:lnTo>
                    <a:pt x="7440" y="13221"/>
                  </a:lnTo>
                  <a:lnTo>
                    <a:pt x="7612" y="13865"/>
                  </a:lnTo>
                  <a:lnTo>
                    <a:pt x="7779" y="14522"/>
                  </a:lnTo>
                  <a:lnTo>
                    <a:pt x="7941" y="15190"/>
                  </a:lnTo>
                  <a:lnTo>
                    <a:pt x="8095" y="15870"/>
                  </a:lnTo>
                  <a:lnTo>
                    <a:pt x="8245" y="16561"/>
                  </a:lnTo>
                  <a:lnTo>
                    <a:pt x="8390" y="17253"/>
                  </a:lnTo>
                  <a:lnTo>
                    <a:pt x="8526" y="17968"/>
                  </a:lnTo>
                  <a:lnTo>
                    <a:pt x="8658" y="18682"/>
                  </a:lnTo>
                  <a:lnTo>
                    <a:pt x="8755" y="19222"/>
                  </a:lnTo>
                  <a:lnTo>
                    <a:pt x="8843" y="19737"/>
                  </a:lnTo>
                  <a:lnTo>
                    <a:pt x="8997" y="20687"/>
                  </a:lnTo>
                  <a:lnTo>
                    <a:pt x="9124" y="21519"/>
                  </a:lnTo>
                  <a:lnTo>
                    <a:pt x="9225" y="22234"/>
                  </a:lnTo>
                  <a:lnTo>
                    <a:pt x="9362" y="23218"/>
                  </a:lnTo>
                  <a:lnTo>
                    <a:pt x="9401" y="23476"/>
                  </a:lnTo>
                  <a:lnTo>
                    <a:pt x="9414" y="23535"/>
                  </a:lnTo>
                  <a:lnTo>
                    <a:pt x="9419" y="23546"/>
                  </a:lnTo>
                  <a:lnTo>
                    <a:pt x="9423" y="23546"/>
                  </a:lnTo>
                  <a:lnTo>
                    <a:pt x="9410" y="23195"/>
                  </a:lnTo>
                  <a:lnTo>
                    <a:pt x="9384" y="22843"/>
                  </a:lnTo>
                  <a:lnTo>
                    <a:pt x="9353" y="22492"/>
                  </a:lnTo>
                  <a:lnTo>
                    <a:pt x="9313" y="22152"/>
                  </a:lnTo>
                  <a:lnTo>
                    <a:pt x="9265" y="21683"/>
                  </a:lnTo>
                  <a:lnTo>
                    <a:pt x="9212" y="21214"/>
                  </a:lnTo>
                  <a:lnTo>
                    <a:pt x="9159" y="20757"/>
                  </a:lnTo>
                  <a:lnTo>
                    <a:pt x="9098" y="20288"/>
                  </a:lnTo>
                  <a:lnTo>
                    <a:pt x="9036" y="19831"/>
                  </a:lnTo>
                  <a:lnTo>
                    <a:pt x="8970" y="19386"/>
                  </a:lnTo>
                  <a:lnTo>
                    <a:pt x="8904" y="18929"/>
                  </a:lnTo>
                  <a:lnTo>
                    <a:pt x="8834" y="18483"/>
                  </a:lnTo>
                  <a:lnTo>
                    <a:pt x="8706" y="17733"/>
                  </a:lnTo>
                  <a:lnTo>
                    <a:pt x="8574" y="17006"/>
                  </a:lnTo>
                  <a:lnTo>
                    <a:pt x="8434" y="16280"/>
                  </a:lnTo>
                  <a:lnTo>
                    <a:pt x="8284" y="15565"/>
                  </a:lnTo>
                  <a:lnTo>
                    <a:pt x="8130" y="14862"/>
                  </a:lnTo>
                  <a:lnTo>
                    <a:pt x="7972" y="14182"/>
                  </a:lnTo>
                  <a:lnTo>
                    <a:pt x="7809" y="13502"/>
                  </a:lnTo>
                  <a:lnTo>
                    <a:pt x="7638" y="12834"/>
                  </a:lnTo>
                  <a:lnTo>
                    <a:pt x="7458" y="12189"/>
                  </a:lnTo>
                  <a:lnTo>
                    <a:pt x="7273" y="11545"/>
                  </a:lnTo>
                  <a:lnTo>
                    <a:pt x="7084" y="10924"/>
                  </a:lnTo>
                  <a:lnTo>
                    <a:pt x="6890" y="10314"/>
                  </a:lnTo>
                  <a:lnTo>
                    <a:pt x="6688" y="9716"/>
                  </a:lnTo>
                  <a:lnTo>
                    <a:pt x="6482" y="9130"/>
                  </a:lnTo>
                  <a:lnTo>
                    <a:pt x="6270" y="8556"/>
                  </a:lnTo>
                  <a:lnTo>
                    <a:pt x="6055" y="8005"/>
                  </a:lnTo>
                  <a:lnTo>
                    <a:pt x="5831" y="7454"/>
                  </a:lnTo>
                  <a:lnTo>
                    <a:pt x="5606" y="6939"/>
                  </a:lnTo>
                  <a:lnTo>
                    <a:pt x="5373" y="6423"/>
                  </a:lnTo>
                  <a:lnTo>
                    <a:pt x="5136" y="5931"/>
                  </a:lnTo>
                  <a:lnTo>
                    <a:pt x="4894" y="5450"/>
                  </a:lnTo>
                  <a:lnTo>
                    <a:pt x="4648" y="4981"/>
                  </a:lnTo>
                  <a:lnTo>
                    <a:pt x="4397" y="4536"/>
                  </a:lnTo>
                  <a:lnTo>
                    <a:pt x="4142" y="4102"/>
                  </a:lnTo>
                  <a:lnTo>
                    <a:pt x="3883" y="3692"/>
                  </a:lnTo>
                  <a:lnTo>
                    <a:pt x="3619" y="3293"/>
                  </a:lnTo>
                  <a:lnTo>
                    <a:pt x="3351" y="2907"/>
                  </a:lnTo>
                  <a:lnTo>
                    <a:pt x="3078" y="2555"/>
                  </a:lnTo>
                  <a:lnTo>
                    <a:pt x="2801" y="2203"/>
                  </a:lnTo>
                  <a:lnTo>
                    <a:pt x="2524" y="1875"/>
                  </a:lnTo>
                  <a:lnTo>
                    <a:pt x="2238" y="1571"/>
                  </a:lnTo>
                  <a:lnTo>
                    <a:pt x="1953" y="1278"/>
                  </a:lnTo>
                  <a:lnTo>
                    <a:pt x="1781" y="1113"/>
                  </a:lnTo>
                  <a:lnTo>
                    <a:pt x="1605" y="961"/>
                  </a:lnTo>
                  <a:lnTo>
                    <a:pt x="1434" y="809"/>
                  </a:lnTo>
                  <a:lnTo>
                    <a:pt x="1258" y="668"/>
                  </a:lnTo>
                  <a:lnTo>
                    <a:pt x="1082" y="539"/>
                  </a:lnTo>
                  <a:lnTo>
                    <a:pt x="902" y="422"/>
                  </a:lnTo>
                  <a:lnTo>
                    <a:pt x="726" y="305"/>
                  </a:lnTo>
                  <a:lnTo>
                    <a:pt x="546" y="211"/>
                  </a:lnTo>
                  <a:lnTo>
                    <a:pt x="414" y="117"/>
                  </a:lnTo>
                  <a:lnTo>
                    <a:pt x="277" y="59"/>
                  </a:lnTo>
                  <a:lnTo>
                    <a:pt x="14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g137aa9371db_1_638"/>
            <p:cNvSpPr/>
            <p:nvPr/>
          </p:nvSpPr>
          <p:spPr>
            <a:xfrm>
              <a:off x="3750450" y="-5603350"/>
              <a:ext cx="7050" cy="620025"/>
            </a:xfrm>
            <a:custGeom>
              <a:avLst/>
              <a:gdLst/>
              <a:ahLst/>
              <a:cxnLst/>
              <a:rect l="l" t="t" r="r" b="b"/>
              <a:pathLst>
                <a:path w="282" h="24801" extrusionOk="0">
                  <a:moveTo>
                    <a:pt x="141" y="0"/>
                  </a:moveTo>
                  <a:lnTo>
                    <a:pt x="102" y="1547"/>
                  </a:lnTo>
                  <a:lnTo>
                    <a:pt x="66" y="3094"/>
                  </a:lnTo>
                  <a:lnTo>
                    <a:pt x="36" y="4641"/>
                  </a:lnTo>
                  <a:lnTo>
                    <a:pt x="18" y="6188"/>
                  </a:lnTo>
                  <a:lnTo>
                    <a:pt x="5" y="7747"/>
                  </a:lnTo>
                  <a:lnTo>
                    <a:pt x="1" y="9294"/>
                  </a:lnTo>
                  <a:lnTo>
                    <a:pt x="5" y="10841"/>
                  </a:lnTo>
                  <a:lnTo>
                    <a:pt x="18" y="12400"/>
                  </a:lnTo>
                  <a:lnTo>
                    <a:pt x="5" y="13947"/>
                  </a:lnTo>
                  <a:lnTo>
                    <a:pt x="1" y="15506"/>
                  </a:lnTo>
                  <a:lnTo>
                    <a:pt x="5" y="17053"/>
                  </a:lnTo>
                  <a:lnTo>
                    <a:pt x="18" y="18600"/>
                  </a:lnTo>
                  <a:lnTo>
                    <a:pt x="36" y="20159"/>
                  </a:lnTo>
                  <a:lnTo>
                    <a:pt x="66" y="21706"/>
                  </a:lnTo>
                  <a:lnTo>
                    <a:pt x="102" y="23253"/>
                  </a:lnTo>
                  <a:lnTo>
                    <a:pt x="141" y="24801"/>
                  </a:lnTo>
                  <a:lnTo>
                    <a:pt x="185" y="23253"/>
                  </a:lnTo>
                  <a:lnTo>
                    <a:pt x="220" y="21706"/>
                  </a:lnTo>
                  <a:lnTo>
                    <a:pt x="247" y="20159"/>
                  </a:lnTo>
                  <a:lnTo>
                    <a:pt x="264" y="18600"/>
                  </a:lnTo>
                  <a:lnTo>
                    <a:pt x="278" y="17053"/>
                  </a:lnTo>
                  <a:lnTo>
                    <a:pt x="282" y="15506"/>
                  </a:lnTo>
                  <a:lnTo>
                    <a:pt x="278" y="13947"/>
                  </a:lnTo>
                  <a:lnTo>
                    <a:pt x="269" y="12400"/>
                  </a:lnTo>
                  <a:lnTo>
                    <a:pt x="278" y="10841"/>
                  </a:lnTo>
                  <a:lnTo>
                    <a:pt x="282" y="9294"/>
                  </a:lnTo>
                  <a:lnTo>
                    <a:pt x="278" y="7747"/>
                  </a:lnTo>
                  <a:lnTo>
                    <a:pt x="264" y="6188"/>
                  </a:lnTo>
                  <a:lnTo>
                    <a:pt x="247" y="4641"/>
                  </a:lnTo>
                  <a:lnTo>
                    <a:pt x="220" y="3094"/>
                  </a:lnTo>
                  <a:lnTo>
                    <a:pt x="185" y="154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g137aa9371db_1_638"/>
            <p:cNvSpPr/>
            <p:nvPr/>
          </p:nvSpPr>
          <p:spPr>
            <a:xfrm>
              <a:off x="3331850" y="-10745700"/>
              <a:ext cx="394100" cy="2843400"/>
            </a:xfrm>
            <a:custGeom>
              <a:avLst/>
              <a:gdLst/>
              <a:ahLst/>
              <a:cxnLst/>
              <a:rect l="l" t="t" r="r" b="b"/>
              <a:pathLst>
                <a:path w="15764" h="113736" extrusionOk="0">
                  <a:moveTo>
                    <a:pt x="12194" y="0"/>
                  </a:moveTo>
                  <a:lnTo>
                    <a:pt x="12158" y="117"/>
                  </a:lnTo>
                  <a:lnTo>
                    <a:pt x="12049" y="457"/>
                  </a:lnTo>
                  <a:lnTo>
                    <a:pt x="11873" y="1043"/>
                  </a:lnTo>
                  <a:lnTo>
                    <a:pt x="11763" y="1430"/>
                  </a:lnTo>
                  <a:lnTo>
                    <a:pt x="11635" y="1899"/>
                  </a:lnTo>
                  <a:lnTo>
                    <a:pt x="11490" y="2426"/>
                  </a:lnTo>
                  <a:lnTo>
                    <a:pt x="11327" y="3036"/>
                  </a:lnTo>
                  <a:lnTo>
                    <a:pt x="11152" y="3715"/>
                  </a:lnTo>
                  <a:lnTo>
                    <a:pt x="10958" y="4477"/>
                  </a:lnTo>
                  <a:lnTo>
                    <a:pt x="10751" y="5321"/>
                  </a:lnTo>
                  <a:lnTo>
                    <a:pt x="10532" y="6247"/>
                  </a:lnTo>
                  <a:lnTo>
                    <a:pt x="10294" y="7255"/>
                  </a:lnTo>
                  <a:lnTo>
                    <a:pt x="10048" y="8357"/>
                  </a:lnTo>
                  <a:lnTo>
                    <a:pt x="9784" y="9552"/>
                  </a:lnTo>
                  <a:lnTo>
                    <a:pt x="9503" y="10830"/>
                  </a:lnTo>
                  <a:lnTo>
                    <a:pt x="9212" y="12201"/>
                  </a:lnTo>
                  <a:lnTo>
                    <a:pt x="8909" y="13678"/>
                  </a:lnTo>
                  <a:lnTo>
                    <a:pt x="8592" y="15248"/>
                  </a:lnTo>
                  <a:lnTo>
                    <a:pt x="8263" y="16924"/>
                  </a:lnTo>
                  <a:lnTo>
                    <a:pt x="7920" y="18706"/>
                  </a:lnTo>
                  <a:lnTo>
                    <a:pt x="7568" y="20593"/>
                  </a:lnTo>
                  <a:lnTo>
                    <a:pt x="7203" y="22585"/>
                  </a:lnTo>
                  <a:lnTo>
                    <a:pt x="6825" y="24695"/>
                  </a:lnTo>
                  <a:lnTo>
                    <a:pt x="6434" y="26910"/>
                  </a:lnTo>
                  <a:lnTo>
                    <a:pt x="6038" y="29243"/>
                  </a:lnTo>
                  <a:lnTo>
                    <a:pt x="5624" y="31704"/>
                  </a:lnTo>
                  <a:lnTo>
                    <a:pt x="5207" y="34271"/>
                  </a:lnTo>
                  <a:lnTo>
                    <a:pt x="4776" y="36966"/>
                  </a:lnTo>
                  <a:lnTo>
                    <a:pt x="4332" y="39791"/>
                  </a:lnTo>
                  <a:lnTo>
                    <a:pt x="4112" y="41233"/>
                  </a:lnTo>
                  <a:lnTo>
                    <a:pt x="3901" y="42686"/>
                  </a:lnTo>
                  <a:lnTo>
                    <a:pt x="3699" y="44128"/>
                  </a:lnTo>
                  <a:lnTo>
                    <a:pt x="3501" y="45581"/>
                  </a:lnTo>
                  <a:lnTo>
                    <a:pt x="3312" y="47034"/>
                  </a:lnTo>
                  <a:lnTo>
                    <a:pt x="3127" y="48476"/>
                  </a:lnTo>
                  <a:lnTo>
                    <a:pt x="2951" y="49929"/>
                  </a:lnTo>
                  <a:lnTo>
                    <a:pt x="2780" y="51371"/>
                  </a:lnTo>
                  <a:lnTo>
                    <a:pt x="2617" y="52812"/>
                  </a:lnTo>
                  <a:lnTo>
                    <a:pt x="2463" y="54254"/>
                  </a:lnTo>
                  <a:lnTo>
                    <a:pt x="2314" y="55684"/>
                  </a:lnTo>
                  <a:lnTo>
                    <a:pt x="2168" y="57114"/>
                  </a:lnTo>
                  <a:lnTo>
                    <a:pt x="2028" y="58544"/>
                  </a:lnTo>
                  <a:lnTo>
                    <a:pt x="1896" y="59950"/>
                  </a:lnTo>
                  <a:lnTo>
                    <a:pt x="1773" y="61368"/>
                  </a:lnTo>
                  <a:lnTo>
                    <a:pt x="1650" y="62763"/>
                  </a:lnTo>
                  <a:lnTo>
                    <a:pt x="1535" y="64146"/>
                  </a:lnTo>
                  <a:lnTo>
                    <a:pt x="1425" y="65529"/>
                  </a:lnTo>
                  <a:lnTo>
                    <a:pt x="1320" y="66900"/>
                  </a:lnTo>
                  <a:lnTo>
                    <a:pt x="1223" y="68248"/>
                  </a:lnTo>
                  <a:lnTo>
                    <a:pt x="1126" y="69596"/>
                  </a:lnTo>
                  <a:lnTo>
                    <a:pt x="1038" y="70921"/>
                  </a:lnTo>
                  <a:lnTo>
                    <a:pt x="955" y="72245"/>
                  </a:lnTo>
                  <a:lnTo>
                    <a:pt x="876" y="73534"/>
                  </a:lnTo>
                  <a:lnTo>
                    <a:pt x="801" y="74823"/>
                  </a:lnTo>
                  <a:lnTo>
                    <a:pt x="726" y="76089"/>
                  </a:lnTo>
                  <a:lnTo>
                    <a:pt x="660" y="77343"/>
                  </a:lnTo>
                  <a:lnTo>
                    <a:pt x="599" y="78574"/>
                  </a:lnTo>
                  <a:lnTo>
                    <a:pt x="542" y="79781"/>
                  </a:lnTo>
                  <a:lnTo>
                    <a:pt x="484" y="80977"/>
                  </a:lnTo>
                  <a:lnTo>
                    <a:pt x="436" y="82137"/>
                  </a:lnTo>
                  <a:lnTo>
                    <a:pt x="388" y="83286"/>
                  </a:lnTo>
                  <a:lnTo>
                    <a:pt x="304" y="85513"/>
                  </a:lnTo>
                  <a:lnTo>
                    <a:pt x="229" y="87646"/>
                  </a:lnTo>
                  <a:lnTo>
                    <a:pt x="172" y="89673"/>
                  </a:lnTo>
                  <a:lnTo>
                    <a:pt x="124" y="91595"/>
                  </a:lnTo>
                  <a:lnTo>
                    <a:pt x="84" y="93400"/>
                  </a:lnTo>
                  <a:lnTo>
                    <a:pt x="53" y="95076"/>
                  </a:lnTo>
                  <a:lnTo>
                    <a:pt x="31" y="96635"/>
                  </a:lnTo>
                  <a:lnTo>
                    <a:pt x="14" y="98053"/>
                  </a:lnTo>
                  <a:lnTo>
                    <a:pt x="5" y="99319"/>
                  </a:lnTo>
                  <a:lnTo>
                    <a:pt x="1" y="100444"/>
                  </a:lnTo>
                  <a:lnTo>
                    <a:pt x="1" y="101417"/>
                  </a:lnTo>
                  <a:lnTo>
                    <a:pt x="1" y="102226"/>
                  </a:lnTo>
                  <a:lnTo>
                    <a:pt x="5" y="103328"/>
                  </a:lnTo>
                  <a:lnTo>
                    <a:pt x="9" y="103703"/>
                  </a:lnTo>
                  <a:lnTo>
                    <a:pt x="3782" y="112798"/>
                  </a:lnTo>
                  <a:lnTo>
                    <a:pt x="9133" y="113735"/>
                  </a:lnTo>
                  <a:lnTo>
                    <a:pt x="13042" y="111473"/>
                  </a:lnTo>
                  <a:lnTo>
                    <a:pt x="15764" y="621"/>
                  </a:lnTo>
                  <a:lnTo>
                    <a:pt x="12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g137aa9371db_1_638"/>
            <p:cNvSpPr/>
            <p:nvPr/>
          </p:nvSpPr>
          <p:spPr>
            <a:xfrm>
              <a:off x="3331850" y="-10745700"/>
              <a:ext cx="394100" cy="2843400"/>
            </a:xfrm>
            <a:custGeom>
              <a:avLst/>
              <a:gdLst/>
              <a:ahLst/>
              <a:cxnLst/>
              <a:rect l="l" t="t" r="r" b="b"/>
              <a:pathLst>
                <a:path w="15764" h="113736" fill="none" extrusionOk="0">
                  <a:moveTo>
                    <a:pt x="3782" y="112798"/>
                  </a:moveTo>
                  <a:lnTo>
                    <a:pt x="9" y="103703"/>
                  </a:lnTo>
                  <a:lnTo>
                    <a:pt x="9" y="103703"/>
                  </a:lnTo>
                  <a:lnTo>
                    <a:pt x="5" y="103328"/>
                  </a:lnTo>
                  <a:lnTo>
                    <a:pt x="1" y="102226"/>
                  </a:lnTo>
                  <a:lnTo>
                    <a:pt x="1" y="101417"/>
                  </a:lnTo>
                  <a:lnTo>
                    <a:pt x="1" y="100444"/>
                  </a:lnTo>
                  <a:lnTo>
                    <a:pt x="5" y="99319"/>
                  </a:lnTo>
                  <a:lnTo>
                    <a:pt x="14" y="98053"/>
                  </a:lnTo>
                  <a:lnTo>
                    <a:pt x="31" y="96635"/>
                  </a:lnTo>
                  <a:lnTo>
                    <a:pt x="53" y="95076"/>
                  </a:lnTo>
                  <a:lnTo>
                    <a:pt x="84" y="93400"/>
                  </a:lnTo>
                  <a:lnTo>
                    <a:pt x="124" y="91595"/>
                  </a:lnTo>
                  <a:lnTo>
                    <a:pt x="172" y="89673"/>
                  </a:lnTo>
                  <a:lnTo>
                    <a:pt x="229" y="87646"/>
                  </a:lnTo>
                  <a:lnTo>
                    <a:pt x="304" y="85513"/>
                  </a:lnTo>
                  <a:lnTo>
                    <a:pt x="388" y="83286"/>
                  </a:lnTo>
                  <a:lnTo>
                    <a:pt x="436" y="82137"/>
                  </a:lnTo>
                  <a:lnTo>
                    <a:pt x="484" y="80977"/>
                  </a:lnTo>
                  <a:lnTo>
                    <a:pt x="542" y="79781"/>
                  </a:lnTo>
                  <a:lnTo>
                    <a:pt x="599" y="78574"/>
                  </a:lnTo>
                  <a:lnTo>
                    <a:pt x="660" y="77343"/>
                  </a:lnTo>
                  <a:lnTo>
                    <a:pt x="726" y="76089"/>
                  </a:lnTo>
                  <a:lnTo>
                    <a:pt x="801" y="74823"/>
                  </a:lnTo>
                  <a:lnTo>
                    <a:pt x="876" y="73534"/>
                  </a:lnTo>
                  <a:lnTo>
                    <a:pt x="955" y="72245"/>
                  </a:lnTo>
                  <a:lnTo>
                    <a:pt x="1038" y="70921"/>
                  </a:lnTo>
                  <a:lnTo>
                    <a:pt x="1126" y="69596"/>
                  </a:lnTo>
                  <a:lnTo>
                    <a:pt x="1223" y="68248"/>
                  </a:lnTo>
                  <a:lnTo>
                    <a:pt x="1320" y="66900"/>
                  </a:lnTo>
                  <a:lnTo>
                    <a:pt x="1425" y="65529"/>
                  </a:lnTo>
                  <a:lnTo>
                    <a:pt x="1535" y="64146"/>
                  </a:lnTo>
                  <a:lnTo>
                    <a:pt x="1650" y="62763"/>
                  </a:lnTo>
                  <a:lnTo>
                    <a:pt x="1773" y="61368"/>
                  </a:lnTo>
                  <a:lnTo>
                    <a:pt x="1896" y="59950"/>
                  </a:lnTo>
                  <a:lnTo>
                    <a:pt x="2028" y="58544"/>
                  </a:lnTo>
                  <a:lnTo>
                    <a:pt x="2168" y="57114"/>
                  </a:lnTo>
                  <a:lnTo>
                    <a:pt x="2314" y="55684"/>
                  </a:lnTo>
                  <a:lnTo>
                    <a:pt x="2463" y="54254"/>
                  </a:lnTo>
                  <a:lnTo>
                    <a:pt x="2617" y="52812"/>
                  </a:lnTo>
                  <a:lnTo>
                    <a:pt x="2780" y="51371"/>
                  </a:lnTo>
                  <a:lnTo>
                    <a:pt x="2951" y="49929"/>
                  </a:lnTo>
                  <a:lnTo>
                    <a:pt x="3127" y="48476"/>
                  </a:lnTo>
                  <a:lnTo>
                    <a:pt x="3312" y="47034"/>
                  </a:lnTo>
                  <a:lnTo>
                    <a:pt x="3501" y="45581"/>
                  </a:lnTo>
                  <a:lnTo>
                    <a:pt x="3699" y="44128"/>
                  </a:lnTo>
                  <a:lnTo>
                    <a:pt x="3901" y="42686"/>
                  </a:lnTo>
                  <a:lnTo>
                    <a:pt x="4112" y="41233"/>
                  </a:lnTo>
                  <a:lnTo>
                    <a:pt x="4332" y="39791"/>
                  </a:lnTo>
                  <a:lnTo>
                    <a:pt x="4332" y="39791"/>
                  </a:lnTo>
                  <a:lnTo>
                    <a:pt x="4776" y="36966"/>
                  </a:lnTo>
                  <a:lnTo>
                    <a:pt x="5207" y="34271"/>
                  </a:lnTo>
                  <a:lnTo>
                    <a:pt x="5624" y="31704"/>
                  </a:lnTo>
                  <a:lnTo>
                    <a:pt x="6038" y="29243"/>
                  </a:lnTo>
                  <a:lnTo>
                    <a:pt x="6434" y="26910"/>
                  </a:lnTo>
                  <a:lnTo>
                    <a:pt x="6825" y="24695"/>
                  </a:lnTo>
                  <a:lnTo>
                    <a:pt x="7203" y="22585"/>
                  </a:lnTo>
                  <a:lnTo>
                    <a:pt x="7568" y="20593"/>
                  </a:lnTo>
                  <a:lnTo>
                    <a:pt x="7920" y="18706"/>
                  </a:lnTo>
                  <a:lnTo>
                    <a:pt x="8263" y="16924"/>
                  </a:lnTo>
                  <a:lnTo>
                    <a:pt x="8592" y="15248"/>
                  </a:lnTo>
                  <a:lnTo>
                    <a:pt x="8909" y="13678"/>
                  </a:lnTo>
                  <a:lnTo>
                    <a:pt x="9212" y="12201"/>
                  </a:lnTo>
                  <a:lnTo>
                    <a:pt x="9503" y="10830"/>
                  </a:lnTo>
                  <a:lnTo>
                    <a:pt x="9784" y="9552"/>
                  </a:lnTo>
                  <a:lnTo>
                    <a:pt x="10048" y="8357"/>
                  </a:lnTo>
                  <a:lnTo>
                    <a:pt x="10294" y="7255"/>
                  </a:lnTo>
                  <a:lnTo>
                    <a:pt x="10532" y="6247"/>
                  </a:lnTo>
                  <a:lnTo>
                    <a:pt x="10751" y="5321"/>
                  </a:lnTo>
                  <a:lnTo>
                    <a:pt x="10958" y="4477"/>
                  </a:lnTo>
                  <a:lnTo>
                    <a:pt x="11152" y="3715"/>
                  </a:lnTo>
                  <a:lnTo>
                    <a:pt x="11327" y="3036"/>
                  </a:lnTo>
                  <a:lnTo>
                    <a:pt x="11490" y="2426"/>
                  </a:lnTo>
                  <a:lnTo>
                    <a:pt x="11635" y="1899"/>
                  </a:lnTo>
                  <a:lnTo>
                    <a:pt x="11763" y="1430"/>
                  </a:lnTo>
                  <a:lnTo>
                    <a:pt x="11873" y="1043"/>
                  </a:lnTo>
                  <a:lnTo>
                    <a:pt x="12049" y="457"/>
                  </a:lnTo>
                  <a:lnTo>
                    <a:pt x="12158" y="117"/>
                  </a:lnTo>
                  <a:lnTo>
                    <a:pt x="12194" y="0"/>
                  </a:lnTo>
                  <a:lnTo>
                    <a:pt x="15764" y="621"/>
                  </a:lnTo>
                  <a:lnTo>
                    <a:pt x="13042" y="111473"/>
                  </a:lnTo>
                  <a:lnTo>
                    <a:pt x="9133" y="113735"/>
                  </a:lnTo>
                  <a:lnTo>
                    <a:pt x="3782" y="1127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g137aa9371db_1_638"/>
            <p:cNvSpPr/>
            <p:nvPr/>
          </p:nvSpPr>
          <p:spPr>
            <a:xfrm>
              <a:off x="3560175" y="-10677725"/>
              <a:ext cx="166225" cy="2775425"/>
            </a:xfrm>
            <a:custGeom>
              <a:avLst/>
              <a:gdLst/>
              <a:ahLst/>
              <a:cxnLst/>
              <a:rect l="l" t="t" r="r" b="b"/>
              <a:pathLst>
                <a:path w="6649" h="111017" extrusionOk="0">
                  <a:moveTo>
                    <a:pt x="6649" y="0"/>
                  </a:moveTo>
                  <a:lnTo>
                    <a:pt x="6578" y="24"/>
                  </a:lnTo>
                  <a:lnTo>
                    <a:pt x="3909" y="108754"/>
                  </a:lnTo>
                  <a:lnTo>
                    <a:pt x="0" y="111016"/>
                  </a:lnTo>
                  <a:lnTo>
                    <a:pt x="5" y="111016"/>
                  </a:lnTo>
                  <a:lnTo>
                    <a:pt x="3914" y="108754"/>
                  </a:lnTo>
                  <a:lnTo>
                    <a:pt x="6649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g137aa9371db_1_638"/>
            <p:cNvSpPr/>
            <p:nvPr/>
          </p:nvSpPr>
          <p:spPr>
            <a:xfrm>
              <a:off x="3560175" y="-10677725"/>
              <a:ext cx="166225" cy="2775425"/>
            </a:xfrm>
            <a:custGeom>
              <a:avLst/>
              <a:gdLst/>
              <a:ahLst/>
              <a:cxnLst/>
              <a:rect l="l" t="t" r="r" b="b"/>
              <a:pathLst>
                <a:path w="6649" h="111017" fill="none" extrusionOk="0">
                  <a:moveTo>
                    <a:pt x="5" y="111016"/>
                  </a:moveTo>
                  <a:lnTo>
                    <a:pt x="0" y="111016"/>
                  </a:lnTo>
                  <a:lnTo>
                    <a:pt x="3909" y="108754"/>
                  </a:lnTo>
                  <a:lnTo>
                    <a:pt x="6578" y="24"/>
                  </a:lnTo>
                  <a:lnTo>
                    <a:pt x="6649" y="0"/>
                  </a:lnTo>
                  <a:lnTo>
                    <a:pt x="3914" y="108754"/>
                  </a:lnTo>
                  <a:lnTo>
                    <a:pt x="5" y="1110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g137aa9371db_1_638"/>
            <p:cNvSpPr/>
            <p:nvPr/>
          </p:nvSpPr>
          <p:spPr>
            <a:xfrm>
              <a:off x="3521575" y="-10677150"/>
              <a:ext cx="203075" cy="2774850"/>
            </a:xfrm>
            <a:custGeom>
              <a:avLst/>
              <a:gdLst/>
              <a:ahLst/>
              <a:cxnLst/>
              <a:rect l="l" t="t" r="r" b="b"/>
              <a:pathLst>
                <a:path w="8123" h="110994" extrusionOk="0">
                  <a:moveTo>
                    <a:pt x="8122" y="1"/>
                  </a:moveTo>
                  <a:lnTo>
                    <a:pt x="5875" y="704"/>
                  </a:lnTo>
                  <a:lnTo>
                    <a:pt x="1" y="110642"/>
                  </a:lnTo>
                  <a:lnTo>
                    <a:pt x="1544" y="110993"/>
                  </a:lnTo>
                  <a:lnTo>
                    <a:pt x="5453" y="108731"/>
                  </a:lnTo>
                  <a:lnTo>
                    <a:pt x="81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g137aa9371db_1_638"/>
            <p:cNvSpPr/>
            <p:nvPr/>
          </p:nvSpPr>
          <p:spPr>
            <a:xfrm>
              <a:off x="3523225" y="-10658100"/>
              <a:ext cx="145350" cy="2747300"/>
            </a:xfrm>
            <a:custGeom>
              <a:avLst/>
              <a:gdLst/>
              <a:ahLst/>
              <a:cxnLst/>
              <a:rect l="l" t="t" r="r" b="b"/>
              <a:pathLst>
                <a:path w="5814" h="109892" extrusionOk="0">
                  <a:moveTo>
                    <a:pt x="5809" y="0"/>
                  </a:moveTo>
                  <a:lnTo>
                    <a:pt x="5805" y="12"/>
                  </a:lnTo>
                  <a:lnTo>
                    <a:pt x="5801" y="71"/>
                  </a:lnTo>
                  <a:lnTo>
                    <a:pt x="5783" y="282"/>
                  </a:lnTo>
                  <a:lnTo>
                    <a:pt x="5726" y="1114"/>
                  </a:lnTo>
                  <a:lnTo>
                    <a:pt x="5642" y="2462"/>
                  </a:lnTo>
                  <a:lnTo>
                    <a:pt x="5532" y="4302"/>
                  </a:lnTo>
                  <a:lnTo>
                    <a:pt x="5396" y="6611"/>
                  </a:lnTo>
                  <a:lnTo>
                    <a:pt x="5238" y="9365"/>
                  </a:lnTo>
                  <a:lnTo>
                    <a:pt x="4864" y="16069"/>
                  </a:lnTo>
                  <a:lnTo>
                    <a:pt x="4420" y="24192"/>
                  </a:lnTo>
                  <a:lnTo>
                    <a:pt x="3914" y="33509"/>
                  </a:lnTo>
                  <a:lnTo>
                    <a:pt x="3365" y="43823"/>
                  </a:lnTo>
                  <a:lnTo>
                    <a:pt x="2780" y="54899"/>
                  </a:lnTo>
                  <a:lnTo>
                    <a:pt x="2199" y="65975"/>
                  </a:lnTo>
                  <a:lnTo>
                    <a:pt x="1663" y="76289"/>
                  </a:lnTo>
                  <a:lnTo>
                    <a:pt x="1184" y="85630"/>
                  </a:lnTo>
                  <a:lnTo>
                    <a:pt x="766" y="93764"/>
                  </a:lnTo>
                  <a:lnTo>
                    <a:pt x="432" y="100480"/>
                  </a:lnTo>
                  <a:lnTo>
                    <a:pt x="181" y="105555"/>
                  </a:lnTo>
                  <a:lnTo>
                    <a:pt x="98" y="107418"/>
                  </a:lnTo>
                  <a:lnTo>
                    <a:pt x="36" y="108766"/>
                  </a:lnTo>
                  <a:lnTo>
                    <a:pt x="5" y="109610"/>
                  </a:lnTo>
                  <a:lnTo>
                    <a:pt x="1" y="109821"/>
                  </a:lnTo>
                  <a:lnTo>
                    <a:pt x="1" y="109880"/>
                  </a:lnTo>
                  <a:lnTo>
                    <a:pt x="1" y="109891"/>
                  </a:lnTo>
                  <a:lnTo>
                    <a:pt x="5" y="109880"/>
                  </a:lnTo>
                  <a:lnTo>
                    <a:pt x="14" y="109833"/>
                  </a:lnTo>
                  <a:lnTo>
                    <a:pt x="32" y="109622"/>
                  </a:lnTo>
                  <a:lnTo>
                    <a:pt x="89" y="108790"/>
                  </a:lnTo>
                  <a:lnTo>
                    <a:pt x="172" y="107442"/>
                  </a:lnTo>
                  <a:lnTo>
                    <a:pt x="282" y="105602"/>
                  </a:lnTo>
                  <a:lnTo>
                    <a:pt x="419" y="103293"/>
                  </a:lnTo>
                  <a:lnTo>
                    <a:pt x="572" y="100539"/>
                  </a:lnTo>
                  <a:lnTo>
                    <a:pt x="946" y="93834"/>
                  </a:lnTo>
                  <a:lnTo>
                    <a:pt x="1395" y="85712"/>
                  </a:lnTo>
                  <a:lnTo>
                    <a:pt x="1896" y="76383"/>
                  </a:lnTo>
                  <a:lnTo>
                    <a:pt x="2446" y="66069"/>
                  </a:lnTo>
                  <a:lnTo>
                    <a:pt x="3030" y="54981"/>
                  </a:lnTo>
                  <a:lnTo>
                    <a:pt x="3606" y="43905"/>
                  </a:lnTo>
                  <a:lnTo>
                    <a:pt x="4138" y="33580"/>
                  </a:lnTo>
                  <a:lnTo>
                    <a:pt x="4622" y="24238"/>
                  </a:lnTo>
                  <a:lnTo>
                    <a:pt x="5035" y="16104"/>
                  </a:lnTo>
                  <a:lnTo>
                    <a:pt x="5374" y="9389"/>
                  </a:lnTo>
                  <a:lnTo>
                    <a:pt x="5625" y="4314"/>
                  </a:lnTo>
                  <a:lnTo>
                    <a:pt x="5713" y="2474"/>
                  </a:lnTo>
                  <a:lnTo>
                    <a:pt x="5774" y="1114"/>
                  </a:lnTo>
                  <a:lnTo>
                    <a:pt x="5805" y="282"/>
                  </a:lnTo>
                  <a:lnTo>
                    <a:pt x="5814" y="71"/>
                  </a:lnTo>
                  <a:lnTo>
                    <a:pt x="5814" y="12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g137aa9371db_1_638"/>
            <p:cNvSpPr/>
            <p:nvPr/>
          </p:nvSpPr>
          <p:spPr>
            <a:xfrm>
              <a:off x="3590075" y="-8625775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106" y="1"/>
                  </a:moveTo>
                  <a:lnTo>
                    <a:pt x="79" y="12"/>
                  </a:lnTo>
                  <a:lnTo>
                    <a:pt x="62" y="47"/>
                  </a:lnTo>
                  <a:lnTo>
                    <a:pt x="40" y="83"/>
                  </a:lnTo>
                  <a:lnTo>
                    <a:pt x="27" y="129"/>
                  </a:lnTo>
                  <a:lnTo>
                    <a:pt x="13" y="176"/>
                  </a:lnTo>
                  <a:lnTo>
                    <a:pt x="5" y="235"/>
                  </a:lnTo>
                  <a:lnTo>
                    <a:pt x="0" y="305"/>
                  </a:lnTo>
                  <a:lnTo>
                    <a:pt x="0" y="364"/>
                  </a:lnTo>
                  <a:lnTo>
                    <a:pt x="9" y="434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5"/>
                  </a:lnTo>
                  <a:lnTo>
                    <a:pt x="66" y="610"/>
                  </a:lnTo>
                  <a:lnTo>
                    <a:pt x="93" y="622"/>
                  </a:lnTo>
                  <a:lnTo>
                    <a:pt x="115" y="633"/>
                  </a:lnTo>
                  <a:lnTo>
                    <a:pt x="137" y="633"/>
                  </a:lnTo>
                  <a:lnTo>
                    <a:pt x="163" y="622"/>
                  </a:lnTo>
                  <a:lnTo>
                    <a:pt x="181" y="587"/>
                  </a:lnTo>
                  <a:lnTo>
                    <a:pt x="198" y="551"/>
                  </a:lnTo>
                  <a:lnTo>
                    <a:pt x="216" y="516"/>
                  </a:lnTo>
                  <a:lnTo>
                    <a:pt x="229" y="458"/>
                  </a:lnTo>
                  <a:lnTo>
                    <a:pt x="233" y="399"/>
                  </a:lnTo>
                  <a:lnTo>
                    <a:pt x="238" y="340"/>
                  </a:lnTo>
                  <a:lnTo>
                    <a:pt x="238" y="282"/>
                  </a:lnTo>
                  <a:lnTo>
                    <a:pt x="233" y="212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71"/>
                  </a:lnTo>
                  <a:lnTo>
                    <a:pt x="176" y="36"/>
                  </a:lnTo>
                  <a:lnTo>
                    <a:pt x="154" y="1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g137aa9371db_1_638"/>
            <p:cNvSpPr/>
            <p:nvPr/>
          </p:nvSpPr>
          <p:spPr>
            <a:xfrm>
              <a:off x="3623925" y="-9301175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242" y="306"/>
                  </a:moveTo>
                  <a:lnTo>
                    <a:pt x="241" y="329"/>
                  </a:lnTo>
                  <a:lnTo>
                    <a:pt x="242" y="353"/>
                  </a:lnTo>
                  <a:lnTo>
                    <a:pt x="242" y="306"/>
                  </a:lnTo>
                  <a:close/>
                  <a:moveTo>
                    <a:pt x="128" y="1"/>
                  </a:moveTo>
                  <a:lnTo>
                    <a:pt x="106" y="13"/>
                  </a:lnTo>
                  <a:lnTo>
                    <a:pt x="84" y="24"/>
                  </a:lnTo>
                  <a:lnTo>
                    <a:pt x="62" y="48"/>
                  </a:lnTo>
                  <a:lnTo>
                    <a:pt x="40" y="83"/>
                  </a:lnTo>
                  <a:lnTo>
                    <a:pt x="27" y="130"/>
                  </a:lnTo>
                  <a:lnTo>
                    <a:pt x="14" y="188"/>
                  </a:lnTo>
                  <a:lnTo>
                    <a:pt x="5" y="247"/>
                  </a:lnTo>
                  <a:lnTo>
                    <a:pt x="1" y="306"/>
                  </a:lnTo>
                  <a:lnTo>
                    <a:pt x="1" y="376"/>
                  </a:lnTo>
                  <a:lnTo>
                    <a:pt x="9" y="435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3" y="575"/>
                  </a:lnTo>
                  <a:lnTo>
                    <a:pt x="75" y="610"/>
                  </a:lnTo>
                  <a:lnTo>
                    <a:pt x="97" y="622"/>
                  </a:lnTo>
                  <a:lnTo>
                    <a:pt x="119" y="634"/>
                  </a:lnTo>
                  <a:lnTo>
                    <a:pt x="146" y="622"/>
                  </a:lnTo>
                  <a:lnTo>
                    <a:pt x="168" y="610"/>
                  </a:lnTo>
                  <a:lnTo>
                    <a:pt x="190" y="575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29" y="435"/>
                  </a:lnTo>
                  <a:lnTo>
                    <a:pt x="238" y="376"/>
                  </a:lnTo>
                  <a:lnTo>
                    <a:pt x="241" y="329"/>
                  </a:lnTo>
                  <a:lnTo>
                    <a:pt x="238" y="282"/>
                  </a:lnTo>
                  <a:lnTo>
                    <a:pt x="234" y="224"/>
                  </a:lnTo>
                  <a:lnTo>
                    <a:pt x="225" y="165"/>
                  </a:lnTo>
                  <a:lnTo>
                    <a:pt x="212" y="118"/>
                  </a:lnTo>
                  <a:lnTo>
                    <a:pt x="194" y="71"/>
                  </a:lnTo>
                  <a:lnTo>
                    <a:pt x="176" y="36"/>
                  </a:lnTo>
                  <a:lnTo>
                    <a:pt x="154" y="13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g137aa9371db_1_638"/>
            <p:cNvSpPr/>
            <p:nvPr/>
          </p:nvSpPr>
          <p:spPr>
            <a:xfrm>
              <a:off x="3659000" y="-1007705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106" y="0"/>
                  </a:moveTo>
                  <a:lnTo>
                    <a:pt x="84" y="12"/>
                  </a:lnTo>
                  <a:lnTo>
                    <a:pt x="62" y="47"/>
                  </a:lnTo>
                  <a:lnTo>
                    <a:pt x="44" y="82"/>
                  </a:lnTo>
                  <a:lnTo>
                    <a:pt x="27" y="117"/>
                  </a:lnTo>
                  <a:lnTo>
                    <a:pt x="13" y="176"/>
                  </a:lnTo>
                  <a:lnTo>
                    <a:pt x="5" y="235"/>
                  </a:lnTo>
                  <a:lnTo>
                    <a:pt x="0" y="293"/>
                  </a:lnTo>
                  <a:lnTo>
                    <a:pt x="0" y="363"/>
                  </a:lnTo>
                  <a:lnTo>
                    <a:pt x="9" y="422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4"/>
                  </a:lnTo>
                  <a:lnTo>
                    <a:pt x="71" y="598"/>
                  </a:lnTo>
                  <a:lnTo>
                    <a:pt x="93" y="621"/>
                  </a:lnTo>
                  <a:lnTo>
                    <a:pt x="115" y="633"/>
                  </a:lnTo>
                  <a:lnTo>
                    <a:pt x="141" y="633"/>
                  </a:lnTo>
                  <a:lnTo>
                    <a:pt x="163" y="621"/>
                  </a:lnTo>
                  <a:lnTo>
                    <a:pt x="180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57"/>
                  </a:lnTo>
                  <a:lnTo>
                    <a:pt x="238" y="410"/>
                  </a:lnTo>
                  <a:lnTo>
                    <a:pt x="242" y="340"/>
                  </a:lnTo>
                  <a:lnTo>
                    <a:pt x="242" y="281"/>
                  </a:lnTo>
                  <a:lnTo>
                    <a:pt x="233" y="211"/>
                  </a:lnTo>
                  <a:lnTo>
                    <a:pt x="224" y="164"/>
                  </a:lnTo>
                  <a:lnTo>
                    <a:pt x="211" y="106"/>
                  </a:lnTo>
                  <a:lnTo>
                    <a:pt x="194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37aa9371db_1_638"/>
            <p:cNvSpPr/>
            <p:nvPr/>
          </p:nvSpPr>
          <p:spPr>
            <a:xfrm>
              <a:off x="3549950" y="-8073750"/>
              <a:ext cx="5850" cy="16150"/>
            </a:xfrm>
            <a:custGeom>
              <a:avLst/>
              <a:gdLst/>
              <a:ahLst/>
              <a:cxnLst/>
              <a:rect l="l" t="t" r="r" b="b"/>
              <a:pathLst>
                <a:path w="234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5"/>
                  </a:lnTo>
                  <a:lnTo>
                    <a:pt x="22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29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22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1" y="634"/>
                  </a:lnTo>
                  <a:lnTo>
                    <a:pt x="163" y="622"/>
                  </a:lnTo>
                  <a:lnTo>
                    <a:pt x="181" y="587"/>
                  </a:lnTo>
                  <a:lnTo>
                    <a:pt x="198" y="552"/>
                  </a:lnTo>
                  <a:lnTo>
                    <a:pt x="211" y="517"/>
                  </a:lnTo>
                  <a:lnTo>
                    <a:pt x="225" y="458"/>
                  </a:lnTo>
                  <a:lnTo>
                    <a:pt x="229" y="411"/>
                  </a:lnTo>
                  <a:lnTo>
                    <a:pt x="233" y="353"/>
                  </a:lnTo>
                  <a:lnTo>
                    <a:pt x="233" y="282"/>
                  </a:lnTo>
                  <a:lnTo>
                    <a:pt x="229" y="224"/>
                  </a:lnTo>
                  <a:lnTo>
                    <a:pt x="216" y="165"/>
                  </a:lnTo>
                  <a:lnTo>
                    <a:pt x="203" y="118"/>
                  </a:lnTo>
                  <a:lnTo>
                    <a:pt x="185" y="71"/>
                  </a:lnTo>
                  <a:lnTo>
                    <a:pt x="167" y="36"/>
                  </a:lnTo>
                  <a:lnTo>
                    <a:pt x="145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g137aa9371db_1_638"/>
            <p:cNvSpPr/>
            <p:nvPr/>
          </p:nvSpPr>
          <p:spPr>
            <a:xfrm>
              <a:off x="3286225" y="-7480400"/>
              <a:ext cx="334100" cy="2104725"/>
            </a:xfrm>
            <a:custGeom>
              <a:avLst/>
              <a:gdLst/>
              <a:ahLst/>
              <a:cxnLst/>
              <a:rect l="l" t="t" r="r" b="b"/>
              <a:pathLst>
                <a:path w="13364" h="84189" extrusionOk="0">
                  <a:moveTo>
                    <a:pt x="4675" y="1"/>
                  </a:moveTo>
                  <a:lnTo>
                    <a:pt x="4495" y="622"/>
                  </a:lnTo>
                  <a:lnTo>
                    <a:pt x="4314" y="1255"/>
                  </a:lnTo>
                  <a:lnTo>
                    <a:pt x="4143" y="1900"/>
                  </a:lnTo>
                  <a:lnTo>
                    <a:pt x="3976" y="2556"/>
                  </a:lnTo>
                  <a:lnTo>
                    <a:pt x="3813" y="3212"/>
                  </a:lnTo>
                  <a:lnTo>
                    <a:pt x="3655" y="3892"/>
                  </a:lnTo>
                  <a:lnTo>
                    <a:pt x="3501" y="4584"/>
                  </a:lnTo>
                  <a:lnTo>
                    <a:pt x="3347" y="5275"/>
                  </a:lnTo>
                  <a:lnTo>
                    <a:pt x="3202" y="5978"/>
                  </a:lnTo>
                  <a:lnTo>
                    <a:pt x="3057" y="6693"/>
                  </a:lnTo>
                  <a:lnTo>
                    <a:pt x="2921" y="7420"/>
                  </a:lnTo>
                  <a:lnTo>
                    <a:pt x="2784" y="8147"/>
                  </a:lnTo>
                  <a:lnTo>
                    <a:pt x="2652" y="8885"/>
                  </a:lnTo>
                  <a:lnTo>
                    <a:pt x="2525" y="9635"/>
                  </a:lnTo>
                  <a:lnTo>
                    <a:pt x="2402" y="10397"/>
                  </a:lnTo>
                  <a:lnTo>
                    <a:pt x="2283" y="11159"/>
                  </a:lnTo>
                  <a:lnTo>
                    <a:pt x="2169" y="11932"/>
                  </a:lnTo>
                  <a:lnTo>
                    <a:pt x="2054" y="12706"/>
                  </a:lnTo>
                  <a:lnTo>
                    <a:pt x="1949" y="13491"/>
                  </a:lnTo>
                  <a:lnTo>
                    <a:pt x="1843" y="14288"/>
                  </a:lnTo>
                  <a:lnTo>
                    <a:pt x="1738" y="15085"/>
                  </a:lnTo>
                  <a:lnTo>
                    <a:pt x="1641" y="15894"/>
                  </a:lnTo>
                  <a:lnTo>
                    <a:pt x="1549" y="16702"/>
                  </a:lnTo>
                  <a:lnTo>
                    <a:pt x="1456" y="17523"/>
                  </a:lnTo>
                  <a:lnTo>
                    <a:pt x="1368" y="18343"/>
                  </a:lnTo>
                  <a:lnTo>
                    <a:pt x="1280" y="19175"/>
                  </a:lnTo>
                  <a:lnTo>
                    <a:pt x="1201" y="20008"/>
                  </a:lnTo>
                  <a:lnTo>
                    <a:pt x="1122" y="20840"/>
                  </a:lnTo>
                  <a:lnTo>
                    <a:pt x="1047" y="21684"/>
                  </a:lnTo>
                  <a:lnTo>
                    <a:pt x="973" y="22528"/>
                  </a:lnTo>
                  <a:lnTo>
                    <a:pt x="907" y="23383"/>
                  </a:lnTo>
                  <a:lnTo>
                    <a:pt x="836" y="24239"/>
                  </a:lnTo>
                  <a:lnTo>
                    <a:pt x="775" y="25094"/>
                  </a:lnTo>
                  <a:lnTo>
                    <a:pt x="713" y="25950"/>
                  </a:lnTo>
                  <a:lnTo>
                    <a:pt x="656" y="26817"/>
                  </a:lnTo>
                  <a:lnTo>
                    <a:pt x="603" y="27685"/>
                  </a:lnTo>
                  <a:lnTo>
                    <a:pt x="551" y="28552"/>
                  </a:lnTo>
                  <a:lnTo>
                    <a:pt x="502" y="29419"/>
                  </a:lnTo>
                  <a:lnTo>
                    <a:pt x="454" y="30286"/>
                  </a:lnTo>
                  <a:lnTo>
                    <a:pt x="410" y="31165"/>
                  </a:lnTo>
                  <a:lnTo>
                    <a:pt x="331" y="32912"/>
                  </a:lnTo>
                  <a:lnTo>
                    <a:pt x="256" y="34670"/>
                  </a:lnTo>
                  <a:lnTo>
                    <a:pt x="194" y="36428"/>
                  </a:lnTo>
                  <a:lnTo>
                    <a:pt x="146" y="38174"/>
                  </a:lnTo>
                  <a:lnTo>
                    <a:pt x="102" y="39932"/>
                  </a:lnTo>
                  <a:lnTo>
                    <a:pt x="67" y="41679"/>
                  </a:lnTo>
                  <a:lnTo>
                    <a:pt x="36" y="43413"/>
                  </a:lnTo>
                  <a:lnTo>
                    <a:pt x="18" y="45148"/>
                  </a:lnTo>
                  <a:lnTo>
                    <a:pt x="5" y="46871"/>
                  </a:lnTo>
                  <a:lnTo>
                    <a:pt x="1" y="48582"/>
                  </a:lnTo>
                  <a:lnTo>
                    <a:pt x="1" y="50270"/>
                  </a:lnTo>
                  <a:lnTo>
                    <a:pt x="10" y="51946"/>
                  </a:lnTo>
                  <a:lnTo>
                    <a:pt x="23" y="53598"/>
                  </a:lnTo>
                  <a:lnTo>
                    <a:pt x="40" y="55228"/>
                  </a:lnTo>
                  <a:lnTo>
                    <a:pt x="62" y="56845"/>
                  </a:lnTo>
                  <a:lnTo>
                    <a:pt x="89" y="58427"/>
                  </a:lnTo>
                  <a:lnTo>
                    <a:pt x="120" y="59986"/>
                  </a:lnTo>
                  <a:lnTo>
                    <a:pt x="159" y="61510"/>
                  </a:lnTo>
                  <a:lnTo>
                    <a:pt x="194" y="63010"/>
                  </a:lnTo>
                  <a:lnTo>
                    <a:pt x="238" y="64475"/>
                  </a:lnTo>
                  <a:lnTo>
                    <a:pt x="282" y="65905"/>
                  </a:lnTo>
                  <a:lnTo>
                    <a:pt x="331" y="67288"/>
                  </a:lnTo>
                  <a:lnTo>
                    <a:pt x="379" y="68648"/>
                  </a:lnTo>
                  <a:lnTo>
                    <a:pt x="432" y="69948"/>
                  </a:lnTo>
                  <a:lnTo>
                    <a:pt x="480" y="71214"/>
                  </a:lnTo>
                  <a:lnTo>
                    <a:pt x="533" y="72433"/>
                  </a:lnTo>
                  <a:lnTo>
                    <a:pt x="643" y="74730"/>
                  </a:lnTo>
                  <a:lnTo>
                    <a:pt x="748" y="76805"/>
                  </a:lnTo>
                  <a:lnTo>
                    <a:pt x="850" y="78668"/>
                  </a:lnTo>
                  <a:lnTo>
                    <a:pt x="942" y="80286"/>
                  </a:lnTo>
                  <a:lnTo>
                    <a:pt x="1025" y="81645"/>
                  </a:lnTo>
                  <a:lnTo>
                    <a:pt x="1096" y="82735"/>
                  </a:lnTo>
                  <a:lnTo>
                    <a:pt x="1149" y="83532"/>
                  </a:lnTo>
                  <a:lnTo>
                    <a:pt x="1197" y="84189"/>
                  </a:lnTo>
                  <a:lnTo>
                    <a:pt x="4675" y="84189"/>
                  </a:lnTo>
                  <a:lnTo>
                    <a:pt x="13363" y="64979"/>
                  </a:lnTo>
                  <a:lnTo>
                    <a:pt x="13363" y="20078"/>
                  </a:lnTo>
                  <a:lnTo>
                    <a:pt x="13363" y="19750"/>
                  </a:lnTo>
                  <a:lnTo>
                    <a:pt x="13355" y="19410"/>
                  </a:lnTo>
                  <a:lnTo>
                    <a:pt x="13346" y="19070"/>
                  </a:lnTo>
                  <a:lnTo>
                    <a:pt x="13333" y="18707"/>
                  </a:lnTo>
                  <a:lnTo>
                    <a:pt x="13319" y="18343"/>
                  </a:lnTo>
                  <a:lnTo>
                    <a:pt x="13297" y="17980"/>
                  </a:lnTo>
                  <a:lnTo>
                    <a:pt x="13254" y="17230"/>
                  </a:lnTo>
                  <a:lnTo>
                    <a:pt x="13192" y="16445"/>
                  </a:lnTo>
                  <a:lnTo>
                    <a:pt x="13122" y="15648"/>
                  </a:lnTo>
                  <a:lnTo>
                    <a:pt x="13042" y="14839"/>
                  </a:lnTo>
                  <a:lnTo>
                    <a:pt x="12955" y="14018"/>
                  </a:lnTo>
                  <a:lnTo>
                    <a:pt x="12862" y="13186"/>
                  </a:lnTo>
                  <a:lnTo>
                    <a:pt x="12761" y="12342"/>
                  </a:lnTo>
                  <a:lnTo>
                    <a:pt x="12651" y="11510"/>
                  </a:lnTo>
                  <a:lnTo>
                    <a:pt x="12537" y="10678"/>
                  </a:lnTo>
                  <a:lnTo>
                    <a:pt x="12422" y="9846"/>
                  </a:lnTo>
                  <a:lnTo>
                    <a:pt x="12304" y="9026"/>
                  </a:lnTo>
                  <a:lnTo>
                    <a:pt x="12181" y="8229"/>
                  </a:lnTo>
                  <a:lnTo>
                    <a:pt x="12062" y="7432"/>
                  </a:lnTo>
                  <a:lnTo>
                    <a:pt x="11939" y="6670"/>
                  </a:lnTo>
                  <a:lnTo>
                    <a:pt x="11816" y="5931"/>
                  </a:lnTo>
                  <a:lnTo>
                    <a:pt x="11583" y="4525"/>
                  </a:lnTo>
                  <a:lnTo>
                    <a:pt x="11358" y="3259"/>
                  </a:lnTo>
                  <a:lnTo>
                    <a:pt x="11165" y="2157"/>
                  </a:lnTo>
                  <a:lnTo>
                    <a:pt x="10998" y="1255"/>
                  </a:lnTo>
                  <a:lnTo>
                    <a:pt x="10866" y="575"/>
                  </a:lnTo>
                  <a:lnTo>
                    <a:pt x="10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g137aa9371db_1_638"/>
            <p:cNvSpPr/>
            <p:nvPr/>
          </p:nvSpPr>
          <p:spPr>
            <a:xfrm>
              <a:off x="3286225" y="-7480400"/>
              <a:ext cx="334100" cy="2104725"/>
            </a:xfrm>
            <a:custGeom>
              <a:avLst/>
              <a:gdLst/>
              <a:ahLst/>
              <a:cxnLst/>
              <a:rect l="l" t="t" r="r" b="b"/>
              <a:pathLst>
                <a:path w="13364" h="84189" fill="none" extrusionOk="0">
                  <a:moveTo>
                    <a:pt x="4675" y="84189"/>
                  </a:moveTo>
                  <a:lnTo>
                    <a:pt x="1197" y="84189"/>
                  </a:lnTo>
                  <a:lnTo>
                    <a:pt x="1197" y="84189"/>
                  </a:lnTo>
                  <a:lnTo>
                    <a:pt x="1149" y="83532"/>
                  </a:lnTo>
                  <a:lnTo>
                    <a:pt x="1096" y="82735"/>
                  </a:lnTo>
                  <a:lnTo>
                    <a:pt x="1025" y="81645"/>
                  </a:lnTo>
                  <a:lnTo>
                    <a:pt x="942" y="80286"/>
                  </a:lnTo>
                  <a:lnTo>
                    <a:pt x="850" y="78668"/>
                  </a:lnTo>
                  <a:lnTo>
                    <a:pt x="748" y="76805"/>
                  </a:lnTo>
                  <a:lnTo>
                    <a:pt x="643" y="74730"/>
                  </a:lnTo>
                  <a:lnTo>
                    <a:pt x="533" y="72433"/>
                  </a:lnTo>
                  <a:lnTo>
                    <a:pt x="480" y="71214"/>
                  </a:lnTo>
                  <a:lnTo>
                    <a:pt x="432" y="69948"/>
                  </a:lnTo>
                  <a:lnTo>
                    <a:pt x="379" y="68648"/>
                  </a:lnTo>
                  <a:lnTo>
                    <a:pt x="331" y="67288"/>
                  </a:lnTo>
                  <a:lnTo>
                    <a:pt x="282" y="65905"/>
                  </a:lnTo>
                  <a:lnTo>
                    <a:pt x="238" y="64475"/>
                  </a:lnTo>
                  <a:lnTo>
                    <a:pt x="194" y="63010"/>
                  </a:lnTo>
                  <a:lnTo>
                    <a:pt x="159" y="61510"/>
                  </a:lnTo>
                  <a:lnTo>
                    <a:pt x="120" y="59986"/>
                  </a:lnTo>
                  <a:lnTo>
                    <a:pt x="89" y="58427"/>
                  </a:lnTo>
                  <a:lnTo>
                    <a:pt x="62" y="56845"/>
                  </a:lnTo>
                  <a:lnTo>
                    <a:pt x="40" y="55228"/>
                  </a:lnTo>
                  <a:lnTo>
                    <a:pt x="23" y="53598"/>
                  </a:lnTo>
                  <a:lnTo>
                    <a:pt x="10" y="51946"/>
                  </a:lnTo>
                  <a:lnTo>
                    <a:pt x="1" y="50270"/>
                  </a:lnTo>
                  <a:lnTo>
                    <a:pt x="1" y="48582"/>
                  </a:lnTo>
                  <a:lnTo>
                    <a:pt x="5" y="46871"/>
                  </a:lnTo>
                  <a:lnTo>
                    <a:pt x="18" y="45148"/>
                  </a:lnTo>
                  <a:lnTo>
                    <a:pt x="36" y="43413"/>
                  </a:lnTo>
                  <a:lnTo>
                    <a:pt x="67" y="41679"/>
                  </a:lnTo>
                  <a:lnTo>
                    <a:pt x="102" y="39932"/>
                  </a:lnTo>
                  <a:lnTo>
                    <a:pt x="146" y="38174"/>
                  </a:lnTo>
                  <a:lnTo>
                    <a:pt x="194" y="36428"/>
                  </a:lnTo>
                  <a:lnTo>
                    <a:pt x="256" y="34670"/>
                  </a:lnTo>
                  <a:lnTo>
                    <a:pt x="331" y="32912"/>
                  </a:lnTo>
                  <a:lnTo>
                    <a:pt x="410" y="31165"/>
                  </a:lnTo>
                  <a:lnTo>
                    <a:pt x="454" y="30286"/>
                  </a:lnTo>
                  <a:lnTo>
                    <a:pt x="502" y="29419"/>
                  </a:lnTo>
                  <a:lnTo>
                    <a:pt x="551" y="28552"/>
                  </a:lnTo>
                  <a:lnTo>
                    <a:pt x="603" y="27685"/>
                  </a:lnTo>
                  <a:lnTo>
                    <a:pt x="656" y="26817"/>
                  </a:lnTo>
                  <a:lnTo>
                    <a:pt x="713" y="25950"/>
                  </a:lnTo>
                  <a:lnTo>
                    <a:pt x="775" y="25094"/>
                  </a:lnTo>
                  <a:lnTo>
                    <a:pt x="836" y="24239"/>
                  </a:lnTo>
                  <a:lnTo>
                    <a:pt x="907" y="23383"/>
                  </a:lnTo>
                  <a:lnTo>
                    <a:pt x="973" y="22528"/>
                  </a:lnTo>
                  <a:lnTo>
                    <a:pt x="1047" y="21684"/>
                  </a:lnTo>
                  <a:lnTo>
                    <a:pt x="1122" y="20840"/>
                  </a:lnTo>
                  <a:lnTo>
                    <a:pt x="1201" y="20008"/>
                  </a:lnTo>
                  <a:lnTo>
                    <a:pt x="1280" y="19175"/>
                  </a:lnTo>
                  <a:lnTo>
                    <a:pt x="1368" y="18343"/>
                  </a:lnTo>
                  <a:lnTo>
                    <a:pt x="1456" y="17523"/>
                  </a:lnTo>
                  <a:lnTo>
                    <a:pt x="1549" y="16702"/>
                  </a:lnTo>
                  <a:lnTo>
                    <a:pt x="1641" y="15894"/>
                  </a:lnTo>
                  <a:lnTo>
                    <a:pt x="1738" y="15085"/>
                  </a:lnTo>
                  <a:lnTo>
                    <a:pt x="1843" y="14288"/>
                  </a:lnTo>
                  <a:lnTo>
                    <a:pt x="1949" y="13491"/>
                  </a:lnTo>
                  <a:lnTo>
                    <a:pt x="2054" y="12706"/>
                  </a:lnTo>
                  <a:lnTo>
                    <a:pt x="2169" y="11932"/>
                  </a:lnTo>
                  <a:lnTo>
                    <a:pt x="2283" y="11159"/>
                  </a:lnTo>
                  <a:lnTo>
                    <a:pt x="2402" y="10397"/>
                  </a:lnTo>
                  <a:lnTo>
                    <a:pt x="2525" y="9635"/>
                  </a:lnTo>
                  <a:lnTo>
                    <a:pt x="2652" y="8885"/>
                  </a:lnTo>
                  <a:lnTo>
                    <a:pt x="2784" y="8147"/>
                  </a:lnTo>
                  <a:lnTo>
                    <a:pt x="2921" y="7420"/>
                  </a:lnTo>
                  <a:lnTo>
                    <a:pt x="3057" y="6693"/>
                  </a:lnTo>
                  <a:lnTo>
                    <a:pt x="3202" y="5978"/>
                  </a:lnTo>
                  <a:lnTo>
                    <a:pt x="3347" y="5275"/>
                  </a:lnTo>
                  <a:lnTo>
                    <a:pt x="3501" y="4584"/>
                  </a:lnTo>
                  <a:lnTo>
                    <a:pt x="3655" y="3892"/>
                  </a:lnTo>
                  <a:lnTo>
                    <a:pt x="3813" y="3212"/>
                  </a:lnTo>
                  <a:lnTo>
                    <a:pt x="3976" y="2556"/>
                  </a:lnTo>
                  <a:lnTo>
                    <a:pt x="4143" y="1900"/>
                  </a:lnTo>
                  <a:lnTo>
                    <a:pt x="4314" y="1255"/>
                  </a:lnTo>
                  <a:lnTo>
                    <a:pt x="4495" y="622"/>
                  </a:lnTo>
                  <a:lnTo>
                    <a:pt x="4675" y="1"/>
                  </a:lnTo>
                  <a:lnTo>
                    <a:pt x="10756" y="1"/>
                  </a:lnTo>
                  <a:lnTo>
                    <a:pt x="10756" y="1"/>
                  </a:lnTo>
                  <a:lnTo>
                    <a:pt x="10866" y="575"/>
                  </a:lnTo>
                  <a:lnTo>
                    <a:pt x="10998" y="1255"/>
                  </a:lnTo>
                  <a:lnTo>
                    <a:pt x="11165" y="2157"/>
                  </a:lnTo>
                  <a:lnTo>
                    <a:pt x="11358" y="3259"/>
                  </a:lnTo>
                  <a:lnTo>
                    <a:pt x="11583" y="4525"/>
                  </a:lnTo>
                  <a:lnTo>
                    <a:pt x="11816" y="5931"/>
                  </a:lnTo>
                  <a:lnTo>
                    <a:pt x="11939" y="6670"/>
                  </a:lnTo>
                  <a:lnTo>
                    <a:pt x="12062" y="7432"/>
                  </a:lnTo>
                  <a:lnTo>
                    <a:pt x="12181" y="8229"/>
                  </a:lnTo>
                  <a:lnTo>
                    <a:pt x="12304" y="9026"/>
                  </a:lnTo>
                  <a:lnTo>
                    <a:pt x="12422" y="9846"/>
                  </a:lnTo>
                  <a:lnTo>
                    <a:pt x="12537" y="10678"/>
                  </a:lnTo>
                  <a:lnTo>
                    <a:pt x="12651" y="11510"/>
                  </a:lnTo>
                  <a:lnTo>
                    <a:pt x="12761" y="12342"/>
                  </a:lnTo>
                  <a:lnTo>
                    <a:pt x="12862" y="13186"/>
                  </a:lnTo>
                  <a:lnTo>
                    <a:pt x="12955" y="14018"/>
                  </a:lnTo>
                  <a:lnTo>
                    <a:pt x="13042" y="14839"/>
                  </a:lnTo>
                  <a:lnTo>
                    <a:pt x="13122" y="15648"/>
                  </a:lnTo>
                  <a:lnTo>
                    <a:pt x="13192" y="16445"/>
                  </a:lnTo>
                  <a:lnTo>
                    <a:pt x="13254" y="17230"/>
                  </a:lnTo>
                  <a:lnTo>
                    <a:pt x="13297" y="17980"/>
                  </a:lnTo>
                  <a:lnTo>
                    <a:pt x="13319" y="18343"/>
                  </a:lnTo>
                  <a:lnTo>
                    <a:pt x="13333" y="18707"/>
                  </a:lnTo>
                  <a:lnTo>
                    <a:pt x="13346" y="19070"/>
                  </a:lnTo>
                  <a:lnTo>
                    <a:pt x="13355" y="19410"/>
                  </a:lnTo>
                  <a:lnTo>
                    <a:pt x="13363" y="19750"/>
                  </a:lnTo>
                  <a:lnTo>
                    <a:pt x="13363" y="20078"/>
                  </a:lnTo>
                  <a:lnTo>
                    <a:pt x="13363" y="64979"/>
                  </a:lnTo>
                  <a:lnTo>
                    <a:pt x="4675" y="841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g137aa9371db_1_638"/>
            <p:cNvSpPr/>
            <p:nvPr/>
          </p:nvSpPr>
          <p:spPr>
            <a:xfrm>
              <a:off x="3509725" y="-7449925"/>
              <a:ext cx="101925" cy="1838675"/>
            </a:xfrm>
            <a:custGeom>
              <a:avLst/>
              <a:gdLst/>
              <a:ahLst/>
              <a:cxnLst/>
              <a:rect l="l" t="t" r="r" b="b"/>
              <a:pathLst>
                <a:path w="4077" h="73547" extrusionOk="0">
                  <a:moveTo>
                    <a:pt x="2049" y="1"/>
                  </a:moveTo>
                  <a:lnTo>
                    <a:pt x="2247" y="1067"/>
                  </a:lnTo>
                  <a:lnTo>
                    <a:pt x="2484" y="2392"/>
                  </a:lnTo>
                  <a:lnTo>
                    <a:pt x="2612" y="3142"/>
                  </a:lnTo>
                  <a:lnTo>
                    <a:pt x="2748" y="3939"/>
                  </a:lnTo>
                  <a:lnTo>
                    <a:pt x="2889" y="4783"/>
                  </a:lnTo>
                  <a:lnTo>
                    <a:pt x="3030" y="5662"/>
                  </a:lnTo>
                  <a:lnTo>
                    <a:pt x="3175" y="6564"/>
                  </a:lnTo>
                  <a:lnTo>
                    <a:pt x="3315" y="7502"/>
                  </a:lnTo>
                  <a:lnTo>
                    <a:pt x="3456" y="8451"/>
                  </a:lnTo>
                  <a:lnTo>
                    <a:pt x="3592" y="9424"/>
                  </a:lnTo>
                  <a:lnTo>
                    <a:pt x="3724" y="10397"/>
                  </a:lnTo>
                  <a:lnTo>
                    <a:pt x="3852" y="11381"/>
                  </a:lnTo>
                  <a:lnTo>
                    <a:pt x="3966" y="12366"/>
                  </a:lnTo>
                  <a:lnTo>
                    <a:pt x="4076" y="13327"/>
                  </a:lnTo>
                  <a:lnTo>
                    <a:pt x="3988" y="12460"/>
                  </a:lnTo>
                  <a:lnTo>
                    <a:pt x="3896" y="11592"/>
                  </a:lnTo>
                  <a:lnTo>
                    <a:pt x="3795" y="10725"/>
                  </a:lnTo>
                  <a:lnTo>
                    <a:pt x="3694" y="9869"/>
                  </a:lnTo>
                  <a:lnTo>
                    <a:pt x="3584" y="9014"/>
                  </a:lnTo>
                  <a:lnTo>
                    <a:pt x="3469" y="8170"/>
                  </a:lnTo>
                  <a:lnTo>
                    <a:pt x="3351" y="7326"/>
                  </a:lnTo>
                  <a:lnTo>
                    <a:pt x="3227" y="6482"/>
                  </a:lnTo>
                  <a:lnTo>
                    <a:pt x="3096" y="5650"/>
                  </a:lnTo>
                  <a:lnTo>
                    <a:pt x="2959" y="4830"/>
                  </a:lnTo>
                  <a:lnTo>
                    <a:pt x="2823" y="4009"/>
                  </a:lnTo>
                  <a:lnTo>
                    <a:pt x="2678" y="3189"/>
                  </a:lnTo>
                  <a:lnTo>
                    <a:pt x="2528" y="2380"/>
                  </a:lnTo>
                  <a:lnTo>
                    <a:pt x="2374" y="1583"/>
                  </a:lnTo>
                  <a:lnTo>
                    <a:pt x="2212" y="786"/>
                  </a:lnTo>
                  <a:lnTo>
                    <a:pt x="2049" y="1"/>
                  </a:lnTo>
                  <a:close/>
                  <a:moveTo>
                    <a:pt x="422" y="72597"/>
                  </a:moveTo>
                  <a:lnTo>
                    <a:pt x="0" y="73535"/>
                  </a:lnTo>
                  <a:lnTo>
                    <a:pt x="0" y="73547"/>
                  </a:lnTo>
                  <a:lnTo>
                    <a:pt x="422" y="7259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g137aa9371db_1_638"/>
            <p:cNvSpPr/>
            <p:nvPr/>
          </p:nvSpPr>
          <p:spPr>
            <a:xfrm>
              <a:off x="3347475" y="-7258000"/>
              <a:ext cx="5075" cy="29925"/>
            </a:xfrm>
            <a:custGeom>
              <a:avLst/>
              <a:gdLst/>
              <a:ahLst/>
              <a:cxnLst/>
              <a:rect l="l" t="t" r="r" b="b"/>
              <a:pathLst>
                <a:path w="203" h="1197" fill="none" extrusionOk="0">
                  <a:moveTo>
                    <a:pt x="0" y="1196"/>
                  </a:moveTo>
                  <a:lnTo>
                    <a:pt x="0" y="1196"/>
                  </a:lnTo>
                  <a:lnTo>
                    <a:pt x="101" y="598"/>
                  </a:lnTo>
                  <a:lnTo>
                    <a:pt x="202" y="1"/>
                  </a:lnTo>
                  <a:lnTo>
                    <a:pt x="202" y="1"/>
                  </a:lnTo>
                  <a:lnTo>
                    <a:pt x="101" y="598"/>
                  </a:lnTo>
                  <a:lnTo>
                    <a:pt x="0" y="11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g137aa9371db_1_638"/>
            <p:cNvSpPr/>
            <p:nvPr/>
          </p:nvSpPr>
          <p:spPr>
            <a:xfrm>
              <a:off x="3560950" y="-7449925"/>
              <a:ext cx="50700" cy="333175"/>
            </a:xfrm>
            <a:custGeom>
              <a:avLst/>
              <a:gdLst/>
              <a:ahLst/>
              <a:cxnLst/>
              <a:rect l="l" t="t" r="r" b="b"/>
              <a:pathLst>
                <a:path w="2028" h="13327" fill="none" extrusionOk="0">
                  <a:moveTo>
                    <a:pt x="2027" y="13327"/>
                  </a:moveTo>
                  <a:lnTo>
                    <a:pt x="2027" y="13327"/>
                  </a:lnTo>
                  <a:lnTo>
                    <a:pt x="1917" y="12366"/>
                  </a:lnTo>
                  <a:lnTo>
                    <a:pt x="1803" y="11381"/>
                  </a:lnTo>
                  <a:lnTo>
                    <a:pt x="1675" y="10397"/>
                  </a:lnTo>
                  <a:lnTo>
                    <a:pt x="1543" y="9424"/>
                  </a:lnTo>
                  <a:lnTo>
                    <a:pt x="1407" y="8451"/>
                  </a:lnTo>
                  <a:lnTo>
                    <a:pt x="1266" y="7502"/>
                  </a:lnTo>
                  <a:lnTo>
                    <a:pt x="1126" y="6564"/>
                  </a:lnTo>
                  <a:lnTo>
                    <a:pt x="981" y="5662"/>
                  </a:lnTo>
                  <a:lnTo>
                    <a:pt x="840" y="4783"/>
                  </a:lnTo>
                  <a:lnTo>
                    <a:pt x="699" y="3939"/>
                  </a:lnTo>
                  <a:lnTo>
                    <a:pt x="563" y="3142"/>
                  </a:lnTo>
                  <a:lnTo>
                    <a:pt x="435" y="2392"/>
                  </a:lnTo>
                  <a:lnTo>
                    <a:pt x="198" y="106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63" y="786"/>
                  </a:lnTo>
                  <a:lnTo>
                    <a:pt x="325" y="1583"/>
                  </a:lnTo>
                  <a:lnTo>
                    <a:pt x="479" y="2380"/>
                  </a:lnTo>
                  <a:lnTo>
                    <a:pt x="629" y="3189"/>
                  </a:lnTo>
                  <a:lnTo>
                    <a:pt x="774" y="4009"/>
                  </a:lnTo>
                  <a:lnTo>
                    <a:pt x="910" y="4830"/>
                  </a:lnTo>
                  <a:lnTo>
                    <a:pt x="1047" y="5650"/>
                  </a:lnTo>
                  <a:lnTo>
                    <a:pt x="1178" y="6482"/>
                  </a:lnTo>
                  <a:lnTo>
                    <a:pt x="1302" y="7326"/>
                  </a:lnTo>
                  <a:lnTo>
                    <a:pt x="1420" y="8170"/>
                  </a:lnTo>
                  <a:lnTo>
                    <a:pt x="1535" y="9014"/>
                  </a:lnTo>
                  <a:lnTo>
                    <a:pt x="1645" y="9869"/>
                  </a:lnTo>
                  <a:lnTo>
                    <a:pt x="1746" y="10725"/>
                  </a:lnTo>
                  <a:lnTo>
                    <a:pt x="1847" y="11592"/>
                  </a:lnTo>
                  <a:lnTo>
                    <a:pt x="1939" y="12460"/>
                  </a:lnTo>
                  <a:lnTo>
                    <a:pt x="2027" y="13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g137aa9371db_1_638"/>
            <p:cNvSpPr/>
            <p:nvPr/>
          </p:nvSpPr>
          <p:spPr>
            <a:xfrm>
              <a:off x="3509725" y="-5635000"/>
              <a:ext cx="10575" cy="23750"/>
            </a:xfrm>
            <a:custGeom>
              <a:avLst/>
              <a:gdLst/>
              <a:ahLst/>
              <a:cxnLst/>
              <a:rect l="l" t="t" r="r" b="b"/>
              <a:pathLst>
                <a:path w="423" h="950" fill="none" extrusionOk="0">
                  <a:moveTo>
                    <a:pt x="0" y="950"/>
                  </a:moveTo>
                  <a:lnTo>
                    <a:pt x="0" y="938"/>
                  </a:lnTo>
                  <a:lnTo>
                    <a:pt x="422" y="0"/>
                  </a:lnTo>
                  <a:lnTo>
                    <a:pt x="0" y="9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g137aa9371db_1_638"/>
            <p:cNvSpPr/>
            <p:nvPr/>
          </p:nvSpPr>
          <p:spPr>
            <a:xfrm>
              <a:off x="3343500" y="-7478925"/>
              <a:ext cx="276825" cy="1867375"/>
            </a:xfrm>
            <a:custGeom>
              <a:avLst/>
              <a:gdLst/>
              <a:ahLst/>
              <a:cxnLst/>
              <a:rect l="l" t="t" r="r" b="b"/>
              <a:pathLst>
                <a:path w="11073" h="74695" extrusionOk="0">
                  <a:moveTo>
                    <a:pt x="2384" y="0"/>
                  </a:moveTo>
                  <a:lnTo>
                    <a:pt x="2234" y="516"/>
                  </a:lnTo>
                  <a:lnTo>
                    <a:pt x="2089" y="1044"/>
                  </a:lnTo>
                  <a:lnTo>
                    <a:pt x="1949" y="1571"/>
                  </a:lnTo>
                  <a:lnTo>
                    <a:pt x="1808" y="2098"/>
                  </a:lnTo>
                  <a:lnTo>
                    <a:pt x="1672" y="2638"/>
                  </a:lnTo>
                  <a:lnTo>
                    <a:pt x="1535" y="3177"/>
                  </a:lnTo>
                  <a:lnTo>
                    <a:pt x="1408" y="3716"/>
                  </a:lnTo>
                  <a:lnTo>
                    <a:pt x="1280" y="4267"/>
                  </a:lnTo>
                  <a:lnTo>
                    <a:pt x="1153" y="4829"/>
                  </a:lnTo>
                  <a:lnTo>
                    <a:pt x="1030" y="5380"/>
                  </a:lnTo>
                  <a:lnTo>
                    <a:pt x="911" y="5943"/>
                  </a:lnTo>
                  <a:lnTo>
                    <a:pt x="797" y="6517"/>
                  </a:lnTo>
                  <a:lnTo>
                    <a:pt x="682" y="7091"/>
                  </a:lnTo>
                  <a:lnTo>
                    <a:pt x="572" y="7666"/>
                  </a:lnTo>
                  <a:lnTo>
                    <a:pt x="467" y="8252"/>
                  </a:lnTo>
                  <a:lnTo>
                    <a:pt x="361" y="8838"/>
                  </a:lnTo>
                  <a:lnTo>
                    <a:pt x="260" y="9435"/>
                  </a:lnTo>
                  <a:lnTo>
                    <a:pt x="159" y="10033"/>
                  </a:lnTo>
                  <a:lnTo>
                    <a:pt x="1" y="11065"/>
                  </a:lnTo>
                  <a:lnTo>
                    <a:pt x="6649" y="18062"/>
                  </a:lnTo>
                  <a:lnTo>
                    <a:pt x="6649" y="74695"/>
                  </a:lnTo>
                  <a:lnTo>
                    <a:pt x="7071" y="73757"/>
                  </a:lnTo>
                  <a:lnTo>
                    <a:pt x="11072" y="64885"/>
                  </a:lnTo>
                  <a:lnTo>
                    <a:pt x="11024" y="20171"/>
                  </a:lnTo>
                  <a:lnTo>
                    <a:pt x="11024" y="19632"/>
                  </a:lnTo>
                  <a:lnTo>
                    <a:pt x="11015" y="19081"/>
                  </a:lnTo>
                  <a:lnTo>
                    <a:pt x="11002" y="18530"/>
                  </a:lnTo>
                  <a:lnTo>
                    <a:pt x="10980" y="17991"/>
                  </a:lnTo>
                  <a:lnTo>
                    <a:pt x="10958" y="17452"/>
                  </a:lnTo>
                  <a:lnTo>
                    <a:pt x="10927" y="16913"/>
                  </a:lnTo>
                  <a:lnTo>
                    <a:pt x="10888" y="16374"/>
                  </a:lnTo>
                  <a:lnTo>
                    <a:pt x="10848" y="15835"/>
                  </a:lnTo>
                  <a:lnTo>
                    <a:pt x="10787" y="15167"/>
                  </a:lnTo>
                  <a:lnTo>
                    <a:pt x="10725" y="14487"/>
                  </a:lnTo>
                  <a:lnTo>
                    <a:pt x="10615" y="13526"/>
                  </a:lnTo>
                  <a:lnTo>
                    <a:pt x="10501" y="12541"/>
                  </a:lnTo>
                  <a:lnTo>
                    <a:pt x="10373" y="11557"/>
                  </a:lnTo>
                  <a:lnTo>
                    <a:pt x="10241" y="10584"/>
                  </a:lnTo>
                  <a:lnTo>
                    <a:pt x="10105" y="9611"/>
                  </a:lnTo>
                  <a:lnTo>
                    <a:pt x="9964" y="8662"/>
                  </a:lnTo>
                  <a:lnTo>
                    <a:pt x="9824" y="7724"/>
                  </a:lnTo>
                  <a:lnTo>
                    <a:pt x="9679" y="6822"/>
                  </a:lnTo>
                  <a:lnTo>
                    <a:pt x="9538" y="5943"/>
                  </a:lnTo>
                  <a:lnTo>
                    <a:pt x="9397" y="5099"/>
                  </a:lnTo>
                  <a:lnTo>
                    <a:pt x="9261" y="4302"/>
                  </a:lnTo>
                  <a:lnTo>
                    <a:pt x="9133" y="3552"/>
                  </a:lnTo>
                  <a:lnTo>
                    <a:pt x="8896" y="2227"/>
                  </a:lnTo>
                  <a:lnTo>
                    <a:pt x="8698" y="1161"/>
                  </a:lnTo>
                  <a:lnTo>
                    <a:pt x="8571" y="575"/>
                  </a:lnTo>
                  <a:lnTo>
                    <a:pt x="84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g137aa9371db_1_638"/>
            <p:cNvSpPr/>
            <p:nvPr/>
          </p:nvSpPr>
          <p:spPr>
            <a:xfrm>
              <a:off x="3344175" y="-7202325"/>
              <a:ext cx="168750" cy="1591075"/>
            </a:xfrm>
            <a:custGeom>
              <a:avLst/>
              <a:gdLst/>
              <a:ahLst/>
              <a:cxnLst/>
              <a:rect l="l" t="t" r="r" b="b"/>
              <a:pathLst>
                <a:path w="6750" h="63643" extrusionOk="0">
                  <a:moveTo>
                    <a:pt x="0" y="1"/>
                  </a:moveTo>
                  <a:lnTo>
                    <a:pt x="119" y="176"/>
                  </a:lnTo>
                  <a:lnTo>
                    <a:pt x="238" y="329"/>
                  </a:lnTo>
                  <a:lnTo>
                    <a:pt x="356" y="469"/>
                  </a:lnTo>
                  <a:lnTo>
                    <a:pt x="484" y="598"/>
                  </a:lnTo>
                  <a:lnTo>
                    <a:pt x="1821" y="2098"/>
                  </a:lnTo>
                  <a:lnTo>
                    <a:pt x="6560" y="7150"/>
                  </a:lnTo>
                  <a:lnTo>
                    <a:pt x="6560" y="25750"/>
                  </a:lnTo>
                  <a:lnTo>
                    <a:pt x="6565" y="33345"/>
                  </a:lnTo>
                  <a:lnTo>
                    <a:pt x="6574" y="40436"/>
                  </a:lnTo>
                  <a:lnTo>
                    <a:pt x="6596" y="52508"/>
                  </a:lnTo>
                  <a:lnTo>
                    <a:pt x="6600" y="54911"/>
                  </a:lnTo>
                  <a:lnTo>
                    <a:pt x="6613" y="57067"/>
                  </a:lnTo>
                  <a:lnTo>
                    <a:pt x="6635" y="60619"/>
                  </a:lnTo>
                  <a:lnTo>
                    <a:pt x="6635" y="61263"/>
                  </a:lnTo>
                  <a:lnTo>
                    <a:pt x="6640" y="61838"/>
                  </a:lnTo>
                  <a:lnTo>
                    <a:pt x="6644" y="62353"/>
                  </a:lnTo>
                  <a:lnTo>
                    <a:pt x="6651" y="62552"/>
                  </a:lnTo>
                  <a:lnTo>
                    <a:pt x="6653" y="62412"/>
                  </a:lnTo>
                  <a:lnTo>
                    <a:pt x="6653" y="61896"/>
                  </a:lnTo>
                  <a:lnTo>
                    <a:pt x="6662" y="61322"/>
                  </a:lnTo>
                  <a:lnTo>
                    <a:pt x="6675" y="60666"/>
                  </a:lnTo>
                  <a:lnTo>
                    <a:pt x="6675" y="59025"/>
                  </a:lnTo>
                  <a:lnTo>
                    <a:pt x="6679" y="57126"/>
                  </a:lnTo>
                  <a:lnTo>
                    <a:pt x="6692" y="54958"/>
                  </a:lnTo>
                  <a:lnTo>
                    <a:pt x="6701" y="53786"/>
                  </a:lnTo>
                  <a:lnTo>
                    <a:pt x="6714" y="52567"/>
                  </a:lnTo>
                  <a:lnTo>
                    <a:pt x="6719" y="46917"/>
                  </a:lnTo>
                  <a:lnTo>
                    <a:pt x="6728" y="40483"/>
                  </a:lnTo>
                  <a:lnTo>
                    <a:pt x="6750" y="25797"/>
                  </a:lnTo>
                  <a:lnTo>
                    <a:pt x="6750" y="6998"/>
                  </a:lnTo>
                  <a:lnTo>
                    <a:pt x="6750" y="6798"/>
                  </a:lnTo>
                  <a:lnTo>
                    <a:pt x="6684" y="6728"/>
                  </a:lnTo>
                  <a:lnTo>
                    <a:pt x="1847" y="1770"/>
                  </a:lnTo>
                  <a:lnTo>
                    <a:pt x="484" y="434"/>
                  </a:lnTo>
                  <a:lnTo>
                    <a:pt x="365" y="305"/>
                  </a:lnTo>
                  <a:lnTo>
                    <a:pt x="246" y="188"/>
                  </a:lnTo>
                  <a:lnTo>
                    <a:pt x="123" y="94"/>
                  </a:lnTo>
                  <a:lnTo>
                    <a:pt x="0" y="1"/>
                  </a:lnTo>
                  <a:close/>
                  <a:moveTo>
                    <a:pt x="6651" y="62552"/>
                  </a:moveTo>
                  <a:lnTo>
                    <a:pt x="6648" y="62869"/>
                  </a:lnTo>
                  <a:lnTo>
                    <a:pt x="6648" y="62972"/>
                  </a:lnTo>
                  <a:lnTo>
                    <a:pt x="6662" y="62822"/>
                  </a:lnTo>
                  <a:lnTo>
                    <a:pt x="6651" y="62552"/>
                  </a:lnTo>
                  <a:close/>
                  <a:moveTo>
                    <a:pt x="6648" y="62972"/>
                  </a:moveTo>
                  <a:lnTo>
                    <a:pt x="6644" y="63021"/>
                  </a:lnTo>
                  <a:lnTo>
                    <a:pt x="6635" y="63232"/>
                  </a:lnTo>
                  <a:lnTo>
                    <a:pt x="6626" y="63432"/>
                  </a:lnTo>
                  <a:lnTo>
                    <a:pt x="6622" y="63643"/>
                  </a:lnTo>
                  <a:lnTo>
                    <a:pt x="6635" y="63443"/>
                  </a:lnTo>
                  <a:lnTo>
                    <a:pt x="6644" y="63256"/>
                  </a:lnTo>
                  <a:lnTo>
                    <a:pt x="6648" y="63068"/>
                  </a:lnTo>
                  <a:lnTo>
                    <a:pt x="6648" y="629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g137aa9371db_1_638"/>
            <p:cNvSpPr/>
            <p:nvPr/>
          </p:nvSpPr>
          <p:spPr>
            <a:xfrm>
              <a:off x="3531800" y="-67018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0" y="0"/>
                  </a:moveTo>
                  <a:lnTo>
                    <a:pt x="98" y="12"/>
                  </a:lnTo>
                  <a:lnTo>
                    <a:pt x="76" y="23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99"/>
                  </a:lnTo>
                  <a:lnTo>
                    <a:pt x="1" y="258"/>
                  </a:lnTo>
                  <a:lnTo>
                    <a:pt x="1" y="328"/>
                  </a:lnTo>
                  <a:lnTo>
                    <a:pt x="1" y="387"/>
                  </a:lnTo>
                  <a:lnTo>
                    <a:pt x="10" y="445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21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21"/>
                  </a:lnTo>
                  <a:lnTo>
                    <a:pt x="186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43" y="328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59"/>
                  </a:lnTo>
                  <a:lnTo>
                    <a:pt x="168" y="23"/>
                  </a:lnTo>
                  <a:lnTo>
                    <a:pt x="146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g137aa9371db_1_638"/>
            <p:cNvSpPr/>
            <p:nvPr/>
          </p:nvSpPr>
          <p:spPr>
            <a:xfrm>
              <a:off x="3438375" y="-723015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35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199"/>
                  </a:lnTo>
                  <a:lnTo>
                    <a:pt x="0" y="258"/>
                  </a:lnTo>
                  <a:lnTo>
                    <a:pt x="0" y="328"/>
                  </a:lnTo>
                  <a:lnTo>
                    <a:pt x="0" y="387"/>
                  </a:lnTo>
                  <a:lnTo>
                    <a:pt x="9" y="445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1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5" y="633"/>
                  </a:lnTo>
                  <a:lnTo>
                    <a:pt x="167" y="621"/>
                  </a:lnTo>
                  <a:lnTo>
                    <a:pt x="185" y="586"/>
                  </a:lnTo>
                  <a:lnTo>
                    <a:pt x="203" y="551"/>
                  </a:lnTo>
                  <a:lnTo>
                    <a:pt x="220" y="504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38" y="328"/>
                  </a:lnTo>
                  <a:lnTo>
                    <a:pt x="238" y="258"/>
                  </a:lnTo>
                  <a:lnTo>
                    <a:pt x="229" y="199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59"/>
                  </a:lnTo>
                  <a:lnTo>
                    <a:pt x="167" y="35"/>
                  </a:lnTo>
                  <a:lnTo>
                    <a:pt x="145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g137aa9371db_1_638"/>
            <p:cNvSpPr/>
            <p:nvPr/>
          </p:nvSpPr>
          <p:spPr>
            <a:xfrm>
              <a:off x="3531800" y="-62567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98" y="0"/>
                  </a:move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200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6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59"/>
                  </a:lnTo>
                  <a:lnTo>
                    <a:pt x="168" y="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g137aa9371db_1_638"/>
            <p:cNvSpPr/>
            <p:nvPr/>
          </p:nvSpPr>
          <p:spPr>
            <a:xfrm>
              <a:off x="3531800" y="-581140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98" y="1"/>
                  </a:moveTo>
                  <a:lnTo>
                    <a:pt x="76" y="24"/>
                  </a:lnTo>
                  <a:lnTo>
                    <a:pt x="54" y="47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88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493"/>
                  </a:lnTo>
                  <a:lnTo>
                    <a:pt x="36" y="540"/>
                  </a:lnTo>
                  <a:lnTo>
                    <a:pt x="54" y="587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86" y="587"/>
                  </a:lnTo>
                  <a:lnTo>
                    <a:pt x="208" y="540"/>
                  </a:lnTo>
                  <a:lnTo>
                    <a:pt x="221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86" y="47"/>
                  </a:lnTo>
                  <a:lnTo>
                    <a:pt x="168" y="24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g137aa9371db_1_638"/>
            <p:cNvSpPr/>
            <p:nvPr/>
          </p:nvSpPr>
          <p:spPr>
            <a:xfrm>
              <a:off x="3365825" y="-7872123"/>
              <a:ext cx="232175" cy="447150"/>
            </a:xfrm>
            <a:custGeom>
              <a:avLst/>
              <a:gdLst/>
              <a:ahLst/>
              <a:cxnLst/>
              <a:rect l="l" t="t" r="r" b="b"/>
              <a:pathLst>
                <a:path w="9287" h="17886" extrusionOk="0">
                  <a:moveTo>
                    <a:pt x="3285" y="0"/>
                  </a:moveTo>
                  <a:lnTo>
                    <a:pt x="3118" y="12"/>
                  </a:lnTo>
                  <a:lnTo>
                    <a:pt x="2951" y="47"/>
                  </a:lnTo>
                  <a:lnTo>
                    <a:pt x="2784" y="106"/>
                  </a:lnTo>
                  <a:lnTo>
                    <a:pt x="2625" y="188"/>
                  </a:lnTo>
                  <a:lnTo>
                    <a:pt x="2463" y="281"/>
                  </a:lnTo>
                  <a:lnTo>
                    <a:pt x="2309" y="399"/>
                  </a:lnTo>
                  <a:lnTo>
                    <a:pt x="2155" y="539"/>
                  </a:lnTo>
                  <a:lnTo>
                    <a:pt x="2005" y="692"/>
                  </a:lnTo>
                  <a:lnTo>
                    <a:pt x="1860" y="867"/>
                  </a:lnTo>
                  <a:lnTo>
                    <a:pt x="1720" y="1067"/>
                  </a:lnTo>
                  <a:lnTo>
                    <a:pt x="1583" y="1278"/>
                  </a:lnTo>
                  <a:lnTo>
                    <a:pt x="1447" y="1500"/>
                  </a:lnTo>
                  <a:lnTo>
                    <a:pt x="1319" y="1746"/>
                  </a:lnTo>
                  <a:lnTo>
                    <a:pt x="1196" y="2004"/>
                  </a:lnTo>
                  <a:lnTo>
                    <a:pt x="1078" y="2286"/>
                  </a:lnTo>
                  <a:lnTo>
                    <a:pt x="963" y="2567"/>
                  </a:lnTo>
                  <a:lnTo>
                    <a:pt x="853" y="2872"/>
                  </a:lnTo>
                  <a:lnTo>
                    <a:pt x="752" y="3188"/>
                  </a:lnTo>
                  <a:lnTo>
                    <a:pt x="651" y="3528"/>
                  </a:lnTo>
                  <a:lnTo>
                    <a:pt x="563" y="3868"/>
                  </a:lnTo>
                  <a:lnTo>
                    <a:pt x="475" y="4219"/>
                  </a:lnTo>
                  <a:lnTo>
                    <a:pt x="396" y="4583"/>
                  </a:lnTo>
                  <a:lnTo>
                    <a:pt x="326" y="4970"/>
                  </a:lnTo>
                  <a:lnTo>
                    <a:pt x="260" y="5356"/>
                  </a:lnTo>
                  <a:lnTo>
                    <a:pt x="198" y="5755"/>
                  </a:lnTo>
                  <a:lnTo>
                    <a:pt x="150" y="6153"/>
                  </a:lnTo>
                  <a:lnTo>
                    <a:pt x="101" y="6575"/>
                  </a:lnTo>
                  <a:lnTo>
                    <a:pt x="66" y="6997"/>
                  </a:lnTo>
                  <a:lnTo>
                    <a:pt x="40" y="7431"/>
                  </a:lnTo>
                  <a:lnTo>
                    <a:pt x="18" y="7865"/>
                  </a:lnTo>
                  <a:lnTo>
                    <a:pt x="5" y="8310"/>
                  </a:lnTo>
                  <a:lnTo>
                    <a:pt x="0" y="8767"/>
                  </a:lnTo>
                  <a:lnTo>
                    <a:pt x="0" y="9119"/>
                  </a:lnTo>
                  <a:lnTo>
                    <a:pt x="5" y="9576"/>
                  </a:lnTo>
                  <a:lnTo>
                    <a:pt x="18" y="10021"/>
                  </a:lnTo>
                  <a:lnTo>
                    <a:pt x="40" y="10455"/>
                  </a:lnTo>
                  <a:lnTo>
                    <a:pt x="66" y="10888"/>
                  </a:lnTo>
                  <a:lnTo>
                    <a:pt x="101" y="11310"/>
                  </a:lnTo>
                  <a:lnTo>
                    <a:pt x="150" y="11732"/>
                  </a:lnTo>
                  <a:lnTo>
                    <a:pt x="198" y="12131"/>
                  </a:lnTo>
                  <a:lnTo>
                    <a:pt x="260" y="12529"/>
                  </a:lnTo>
                  <a:lnTo>
                    <a:pt x="326" y="12916"/>
                  </a:lnTo>
                  <a:lnTo>
                    <a:pt x="396" y="13303"/>
                  </a:lnTo>
                  <a:lnTo>
                    <a:pt x="475" y="13666"/>
                  </a:lnTo>
                  <a:lnTo>
                    <a:pt x="563" y="14018"/>
                  </a:lnTo>
                  <a:lnTo>
                    <a:pt x="651" y="14358"/>
                  </a:lnTo>
                  <a:lnTo>
                    <a:pt x="752" y="14698"/>
                  </a:lnTo>
                  <a:lnTo>
                    <a:pt x="853" y="15014"/>
                  </a:lnTo>
                  <a:lnTo>
                    <a:pt x="963" y="15319"/>
                  </a:lnTo>
                  <a:lnTo>
                    <a:pt x="1078" y="15612"/>
                  </a:lnTo>
                  <a:lnTo>
                    <a:pt x="1196" y="15881"/>
                  </a:lnTo>
                  <a:lnTo>
                    <a:pt x="1319" y="16139"/>
                  </a:lnTo>
                  <a:lnTo>
                    <a:pt x="1447" y="16385"/>
                  </a:lnTo>
                  <a:lnTo>
                    <a:pt x="1583" y="16608"/>
                  </a:lnTo>
                  <a:lnTo>
                    <a:pt x="1720" y="16819"/>
                  </a:lnTo>
                  <a:lnTo>
                    <a:pt x="1860" y="17018"/>
                  </a:lnTo>
                  <a:lnTo>
                    <a:pt x="2005" y="17194"/>
                  </a:lnTo>
                  <a:lnTo>
                    <a:pt x="2155" y="17346"/>
                  </a:lnTo>
                  <a:lnTo>
                    <a:pt x="2309" y="17487"/>
                  </a:lnTo>
                  <a:lnTo>
                    <a:pt x="2463" y="17604"/>
                  </a:lnTo>
                  <a:lnTo>
                    <a:pt x="2625" y="17698"/>
                  </a:lnTo>
                  <a:lnTo>
                    <a:pt x="2784" y="17780"/>
                  </a:lnTo>
                  <a:lnTo>
                    <a:pt x="2951" y="17839"/>
                  </a:lnTo>
                  <a:lnTo>
                    <a:pt x="3118" y="17874"/>
                  </a:lnTo>
                  <a:lnTo>
                    <a:pt x="3285" y="17886"/>
                  </a:lnTo>
                  <a:lnTo>
                    <a:pt x="6002" y="17886"/>
                  </a:lnTo>
                  <a:lnTo>
                    <a:pt x="6169" y="17874"/>
                  </a:lnTo>
                  <a:lnTo>
                    <a:pt x="6336" y="17839"/>
                  </a:lnTo>
                  <a:lnTo>
                    <a:pt x="6499" y="17780"/>
                  </a:lnTo>
                  <a:lnTo>
                    <a:pt x="6662" y="17698"/>
                  </a:lnTo>
                  <a:lnTo>
                    <a:pt x="6820" y="17604"/>
                  </a:lnTo>
                  <a:lnTo>
                    <a:pt x="6978" y="17487"/>
                  </a:lnTo>
                  <a:lnTo>
                    <a:pt x="7132" y="17346"/>
                  </a:lnTo>
                  <a:lnTo>
                    <a:pt x="7277" y="17194"/>
                  </a:lnTo>
                  <a:lnTo>
                    <a:pt x="7427" y="17018"/>
                  </a:lnTo>
                  <a:lnTo>
                    <a:pt x="7568" y="16819"/>
                  </a:lnTo>
                  <a:lnTo>
                    <a:pt x="7704" y="16608"/>
                  </a:lnTo>
                  <a:lnTo>
                    <a:pt x="7836" y="16385"/>
                  </a:lnTo>
                  <a:lnTo>
                    <a:pt x="7968" y="16139"/>
                  </a:lnTo>
                  <a:lnTo>
                    <a:pt x="8091" y="15881"/>
                  </a:lnTo>
                  <a:lnTo>
                    <a:pt x="8210" y="15612"/>
                  </a:lnTo>
                  <a:lnTo>
                    <a:pt x="8324" y="15319"/>
                  </a:lnTo>
                  <a:lnTo>
                    <a:pt x="8434" y="15014"/>
                  </a:lnTo>
                  <a:lnTo>
                    <a:pt x="8535" y="14698"/>
                  </a:lnTo>
                  <a:lnTo>
                    <a:pt x="8632" y="14358"/>
                  </a:lnTo>
                  <a:lnTo>
                    <a:pt x="8724" y="14018"/>
                  </a:lnTo>
                  <a:lnTo>
                    <a:pt x="8812" y="13666"/>
                  </a:lnTo>
                  <a:lnTo>
                    <a:pt x="8891" y="13303"/>
                  </a:lnTo>
                  <a:lnTo>
                    <a:pt x="8961" y="12916"/>
                  </a:lnTo>
                  <a:lnTo>
                    <a:pt x="9027" y="12529"/>
                  </a:lnTo>
                  <a:lnTo>
                    <a:pt x="9089" y="12131"/>
                  </a:lnTo>
                  <a:lnTo>
                    <a:pt x="9137" y="11732"/>
                  </a:lnTo>
                  <a:lnTo>
                    <a:pt x="9181" y="11310"/>
                  </a:lnTo>
                  <a:lnTo>
                    <a:pt x="9221" y="10888"/>
                  </a:lnTo>
                  <a:lnTo>
                    <a:pt x="9247" y="10455"/>
                  </a:lnTo>
                  <a:lnTo>
                    <a:pt x="9269" y="10021"/>
                  </a:lnTo>
                  <a:lnTo>
                    <a:pt x="9282" y="9576"/>
                  </a:lnTo>
                  <a:lnTo>
                    <a:pt x="9287" y="9119"/>
                  </a:lnTo>
                  <a:lnTo>
                    <a:pt x="9287" y="8767"/>
                  </a:lnTo>
                  <a:lnTo>
                    <a:pt x="9282" y="8310"/>
                  </a:lnTo>
                  <a:lnTo>
                    <a:pt x="9269" y="7865"/>
                  </a:lnTo>
                  <a:lnTo>
                    <a:pt x="9247" y="7431"/>
                  </a:lnTo>
                  <a:lnTo>
                    <a:pt x="9221" y="6997"/>
                  </a:lnTo>
                  <a:lnTo>
                    <a:pt x="9181" y="6575"/>
                  </a:lnTo>
                  <a:lnTo>
                    <a:pt x="9137" y="6153"/>
                  </a:lnTo>
                  <a:lnTo>
                    <a:pt x="9089" y="5755"/>
                  </a:lnTo>
                  <a:lnTo>
                    <a:pt x="9027" y="5356"/>
                  </a:lnTo>
                  <a:lnTo>
                    <a:pt x="8961" y="4970"/>
                  </a:lnTo>
                  <a:lnTo>
                    <a:pt x="8891" y="4583"/>
                  </a:lnTo>
                  <a:lnTo>
                    <a:pt x="8812" y="4219"/>
                  </a:lnTo>
                  <a:lnTo>
                    <a:pt x="8724" y="3868"/>
                  </a:lnTo>
                  <a:lnTo>
                    <a:pt x="8632" y="3528"/>
                  </a:lnTo>
                  <a:lnTo>
                    <a:pt x="8535" y="3188"/>
                  </a:lnTo>
                  <a:lnTo>
                    <a:pt x="8434" y="2872"/>
                  </a:lnTo>
                  <a:lnTo>
                    <a:pt x="8324" y="2567"/>
                  </a:lnTo>
                  <a:lnTo>
                    <a:pt x="8210" y="2286"/>
                  </a:lnTo>
                  <a:lnTo>
                    <a:pt x="8091" y="2004"/>
                  </a:lnTo>
                  <a:lnTo>
                    <a:pt x="7968" y="1746"/>
                  </a:lnTo>
                  <a:lnTo>
                    <a:pt x="7836" y="1500"/>
                  </a:lnTo>
                  <a:lnTo>
                    <a:pt x="7704" y="1278"/>
                  </a:lnTo>
                  <a:lnTo>
                    <a:pt x="7568" y="1067"/>
                  </a:lnTo>
                  <a:lnTo>
                    <a:pt x="7427" y="867"/>
                  </a:lnTo>
                  <a:lnTo>
                    <a:pt x="7277" y="692"/>
                  </a:lnTo>
                  <a:lnTo>
                    <a:pt x="7132" y="539"/>
                  </a:lnTo>
                  <a:lnTo>
                    <a:pt x="6978" y="399"/>
                  </a:lnTo>
                  <a:lnTo>
                    <a:pt x="6820" y="281"/>
                  </a:lnTo>
                  <a:lnTo>
                    <a:pt x="6662" y="188"/>
                  </a:lnTo>
                  <a:lnTo>
                    <a:pt x="6499" y="106"/>
                  </a:lnTo>
                  <a:lnTo>
                    <a:pt x="6336" y="47"/>
                  </a:lnTo>
                  <a:lnTo>
                    <a:pt x="6169" y="12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g137aa9371db_1_638"/>
            <p:cNvSpPr/>
            <p:nvPr/>
          </p:nvSpPr>
          <p:spPr>
            <a:xfrm>
              <a:off x="3430450" y="-7870073"/>
              <a:ext cx="32025" cy="413450"/>
            </a:xfrm>
            <a:custGeom>
              <a:avLst/>
              <a:gdLst/>
              <a:ahLst/>
              <a:cxnLst/>
              <a:rect l="l" t="t" r="r" b="b"/>
              <a:pathLst>
                <a:path w="1281" h="16538" extrusionOk="0">
                  <a:moveTo>
                    <a:pt x="1263" y="0"/>
                  </a:moveTo>
                  <a:lnTo>
                    <a:pt x="1210" y="24"/>
                  </a:lnTo>
                  <a:lnTo>
                    <a:pt x="1126" y="70"/>
                  </a:lnTo>
                  <a:lnTo>
                    <a:pt x="1074" y="117"/>
                  </a:lnTo>
                  <a:lnTo>
                    <a:pt x="1017" y="176"/>
                  </a:lnTo>
                  <a:lnTo>
                    <a:pt x="937" y="305"/>
                  </a:lnTo>
                  <a:lnTo>
                    <a:pt x="858" y="457"/>
                  </a:lnTo>
                  <a:lnTo>
                    <a:pt x="788" y="610"/>
                  </a:lnTo>
                  <a:lnTo>
                    <a:pt x="718" y="785"/>
                  </a:lnTo>
                  <a:lnTo>
                    <a:pt x="652" y="961"/>
                  </a:lnTo>
                  <a:lnTo>
                    <a:pt x="590" y="1160"/>
                  </a:lnTo>
                  <a:lnTo>
                    <a:pt x="537" y="1360"/>
                  </a:lnTo>
                  <a:lnTo>
                    <a:pt x="484" y="1571"/>
                  </a:lnTo>
                  <a:lnTo>
                    <a:pt x="423" y="1946"/>
                  </a:lnTo>
                  <a:lnTo>
                    <a:pt x="361" y="2321"/>
                  </a:lnTo>
                  <a:lnTo>
                    <a:pt x="309" y="2696"/>
                  </a:lnTo>
                  <a:lnTo>
                    <a:pt x="260" y="3071"/>
                  </a:lnTo>
                  <a:lnTo>
                    <a:pt x="212" y="3458"/>
                  </a:lnTo>
                  <a:lnTo>
                    <a:pt x="172" y="3844"/>
                  </a:lnTo>
                  <a:lnTo>
                    <a:pt x="137" y="4231"/>
                  </a:lnTo>
                  <a:lnTo>
                    <a:pt x="102" y="4630"/>
                  </a:lnTo>
                  <a:lnTo>
                    <a:pt x="76" y="5028"/>
                  </a:lnTo>
                  <a:lnTo>
                    <a:pt x="49" y="5427"/>
                  </a:lnTo>
                  <a:lnTo>
                    <a:pt x="32" y="5825"/>
                  </a:lnTo>
                  <a:lnTo>
                    <a:pt x="18" y="6224"/>
                  </a:lnTo>
                  <a:lnTo>
                    <a:pt x="5" y="6622"/>
                  </a:lnTo>
                  <a:lnTo>
                    <a:pt x="1" y="7032"/>
                  </a:lnTo>
                  <a:lnTo>
                    <a:pt x="1" y="7431"/>
                  </a:lnTo>
                  <a:lnTo>
                    <a:pt x="5" y="7841"/>
                  </a:lnTo>
                  <a:lnTo>
                    <a:pt x="5" y="8240"/>
                  </a:lnTo>
                  <a:lnTo>
                    <a:pt x="5" y="8638"/>
                  </a:lnTo>
                  <a:lnTo>
                    <a:pt x="10" y="9037"/>
                  </a:lnTo>
                  <a:lnTo>
                    <a:pt x="18" y="9435"/>
                  </a:lnTo>
                  <a:lnTo>
                    <a:pt x="32" y="9834"/>
                  </a:lnTo>
                  <a:lnTo>
                    <a:pt x="45" y="10232"/>
                  </a:lnTo>
                  <a:lnTo>
                    <a:pt x="67" y="10631"/>
                  </a:lnTo>
                  <a:lnTo>
                    <a:pt x="84" y="11029"/>
                  </a:lnTo>
                  <a:lnTo>
                    <a:pt x="111" y="11428"/>
                  </a:lnTo>
                  <a:lnTo>
                    <a:pt x="137" y="11814"/>
                  </a:lnTo>
                  <a:lnTo>
                    <a:pt x="168" y="12213"/>
                  </a:lnTo>
                  <a:lnTo>
                    <a:pt x="203" y="12600"/>
                  </a:lnTo>
                  <a:lnTo>
                    <a:pt x="238" y="12986"/>
                  </a:lnTo>
                  <a:lnTo>
                    <a:pt x="278" y="13373"/>
                  </a:lnTo>
                  <a:lnTo>
                    <a:pt x="322" y="13760"/>
                  </a:lnTo>
                  <a:lnTo>
                    <a:pt x="370" y="14135"/>
                  </a:lnTo>
                  <a:lnTo>
                    <a:pt x="401" y="14463"/>
                  </a:lnTo>
                  <a:lnTo>
                    <a:pt x="440" y="14780"/>
                  </a:lnTo>
                  <a:lnTo>
                    <a:pt x="484" y="15084"/>
                  </a:lnTo>
                  <a:lnTo>
                    <a:pt x="533" y="15389"/>
                  </a:lnTo>
                  <a:lnTo>
                    <a:pt x="590" y="15682"/>
                  </a:lnTo>
                  <a:lnTo>
                    <a:pt x="652" y="15975"/>
                  </a:lnTo>
                  <a:lnTo>
                    <a:pt x="718" y="16256"/>
                  </a:lnTo>
                  <a:lnTo>
                    <a:pt x="788" y="16538"/>
                  </a:lnTo>
                  <a:lnTo>
                    <a:pt x="726" y="15999"/>
                  </a:lnTo>
                  <a:lnTo>
                    <a:pt x="674" y="15471"/>
                  </a:lnTo>
                  <a:lnTo>
                    <a:pt x="621" y="14932"/>
                  </a:lnTo>
                  <a:lnTo>
                    <a:pt x="572" y="14405"/>
                  </a:lnTo>
                  <a:lnTo>
                    <a:pt x="524" y="13865"/>
                  </a:lnTo>
                  <a:lnTo>
                    <a:pt x="484" y="13326"/>
                  </a:lnTo>
                  <a:lnTo>
                    <a:pt x="445" y="12787"/>
                  </a:lnTo>
                  <a:lnTo>
                    <a:pt x="410" y="12236"/>
                  </a:lnTo>
                  <a:lnTo>
                    <a:pt x="379" y="11697"/>
                  </a:lnTo>
                  <a:lnTo>
                    <a:pt x="348" y="11146"/>
                  </a:lnTo>
                  <a:lnTo>
                    <a:pt x="326" y="10595"/>
                  </a:lnTo>
                  <a:lnTo>
                    <a:pt x="304" y="10056"/>
                  </a:lnTo>
                  <a:lnTo>
                    <a:pt x="287" y="9505"/>
                  </a:lnTo>
                  <a:lnTo>
                    <a:pt x="273" y="8955"/>
                  </a:lnTo>
                  <a:lnTo>
                    <a:pt x="260" y="8404"/>
                  </a:lnTo>
                  <a:lnTo>
                    <a:pt x="256" y="7853"/>
                  </a:lnTo>
                  <a:lnTo>
                    <a:pt x="251" y="7466"/>
                  </a:lnTo>
                  <a:lnTo>
                    <a:pt x="251" y="7079"/>
                  </a:lnTo>
                  <a:lnTo>
                    <a:pt x="256" y="6693"/>
                  </a:lnTo>
                  <a:lnTo>
                    <a:pt x="265" y="6306"/>
                  </a:lnTo>
                  <a:lnTo>
                    <a:pt x="278" y="5919"/>
                  </a:lnTo>
                  <a:lnTo>
                    <a:pt x="295" y="5532"/>
                  </a:lnTo>
                  <a:lnTo>
                    <a:pt x="313" y="5157"/>
                  </a:lnTo>
                  <a:lnTo>
                    <a:pt x="339" y="4770"/>
                  </a:lnTo>
                  <a:lnTo>
                    <a:pt x="366" y="4395"/>
                  </a:lnTo>
                  <a:lnTo>
                    <a:pt x="397" y="4020"/>
                  </a:lnTo>
                  <a:lnTo>
                    <a:pt x="432" y="3645"/>
                  </a:lnTo>
                  <a:lnTo>
                    <a:pt x="471" y="3270"/>
                  </a:lnTo>
                  <a:lnTo>
                    <a:pt x="511" y="2895"/>
                  </a:lnTo>
                  <a:lnTo>
                    <a:pt x="555" y="2532"/>
                  </a:lnTo>
                  <a:lnTo>
                    <a:pt x="603" y="2168"/>
                  </a:lnTo>
                  <a:lnTo>
                    <a:pt x="656" y="1805"/>
                  </a:lnTo>
                  <a:lnTo>
                    <a:pt x="713" y="1536"/>
                  </a:lnTo>
                  <a:lnTo>
                    <a:pt x="779" y="1278"/>
                  </a:lnTo>
                  <a:lnTo>
                    <a:pt x="849" y="1020"/>
                  </a:lnTo>
                  <a:lnTo>
                    <a:pt x="924" y="785"/>
                  </a:lnTo>
                  <a:lnTo>
                    <a:pt x="1008" y="574"/>
                  </a:lnTo>
                  <a:lnTo>
                    <a:pt x="1091" y="363"/>
                  </a:lnTo>
                  <a:lnTo>
                    <a:pt x="1184" y="176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g137aa9371db_1_638"/>
            <p:cNvSpPr/>
            <p:nvPr/>
          </p:nvSpPr>
          <p:spPr>
            <a:xfrm>
              <a:off x="3573350" y="-11170575"/>
              <a:ext cx="204725" cy="508975"/>
            </a:xfrm>
            <a:custGeom>
              <a:avLst/>
              <a:gdLst/>
              <a:ahLst/>
              <a:cxnLst/>
              <a:rect l="l" t="t" r="r" b="b"/>
              <a:pathLst>
                <a:path w="8189" h="20359" extrusionOk="0">
                  <a:moveTo>
                    <a:pt x="8188" y="0"/>
                  </a:moveTo>
                  <a:lnTo>
                    <a:pt x="1" y="82"/>
                  </a:lnTo>
                  <a:lnTo>
                    <a:pt x="208" y="10045"/>
                  </a:lnTo>
                  <a:lnTo>
                    <a:pt x="203" y="10361"/>
                  </a:lnTo>
                  <a:lnTo>
                    <a:pt x="203" y="10666"/>
                  </a:lnTo>
                  <a:lnTo>
                    <a:pt x="208" y="10971"/>
                  </a:lnTo>
                  <a:lnTo>
                    <a:pt x="216" y="11287"/>
                  </a:lnTo>
                  <a:lnTo>
                    <a:pt x="225" y="11592"/>
                  </a:lnTo>
                  <a:lnTo>
                    <a:pt x="243" y="11897"/>
                  </a:lnTo>
                  <a:lnTo>
                    <a:pt x="256" y="12190"/>
                  </a:lnTo>
                  <a:lnTo>
                    <a:pt x="278" y="12494"/>
                  </a:lnTo>
                  <a:lnTo>
                    <a:pt x="304" y="12787"/>
                  </a:lnTo>
                  <a:lnTo>
                    <a:pt x="331" y="13092"/>
                  </a:lnTo>
                  <a:lnTo>
                    <a:pt x="361" y="13373"/>
                  </a:lnTo>
                  <a:lnTo>
                    <a:pt x="392" y="13666"/>
                  </a:lnTo>
                  <a:lnTo>
                    <a:pt x="432" y="13959"/>
                  </a:lnTo>
                  <a:lnTo>
                    <a:pt x="471" y="14241"/>
                  </a:lnTo>
                  <a:lnTo>
                    <a:pt x="511" y="14522"/>
                  </a:lnTo>
                  <a:lnTo>
                    <a:pt x="559" y="14803"/>
                  </a:lnTo>
                  <a:lnTo>
                    <a:pt x="608" y="15073"/>
                  </a:lnTo>
                  <a:lnTo>
                    <a:pt x="660" y="15342"/>
                  </a:lnTo>
                  <a:lnTo>
                    <a:pt x="713" y="15612"/>
                  </a:lnTo>
                  <a:lnTo>
                    <a:pt x="770" y="15870"/>
                  </a:lnTo>
                  <a:lnTo>
                    <a:pt x="832" y="16128"/>
                  </a:lnTo>
                  <a:lnTo>
                    <a:pt x="894" y="16374"/>
                  </a:lnTo>
                  <a:lnTo>
                    <a:pt x="959" y="16620"/>
                  </a:lnTo>
                  <a:lnTo>
                    <a:pt x="1030" y="16866"/>
                  </a:lnTo>
                  <a:lnTo>
                    <a:pt x="1100" y="17112"/>
                  </a:lnTo>
                  <a:lnTo>
                    <a:pt x="1175" y="17335"/>
                  </a:lnTo>
                  <a:lnTo>
                    <a:pt x="1254" y="17569"/>
                  </a:lnTo>
                  <a:lnTo>
                    <a:pt x="1333" y="17792"/>
                  </a:lnTo>
                  <a:lnTo>
                    <a:pt x="1417" y="18003"/>
                  </a:lnTo>
                  <a:lnTo>
                    <a:pt x="1500" y="18214"/>
                  </a:lnTo>
                  <a:lnTo>
                    <a:pt x="1588" y="18413"/>
                  </a:lnTo>
                  <a:lnTo>
                    <a:pt x="1676" y="18612"/>
                  </a:lnTo>
                  <a:lnTo>
                    <a:pt x="1808" y="18800"/>
                  </a:lnTo>
                  <a:lnTo>
                    <a:pt x="1940" y="18988"/>
                  </a:lnTo>
                  <a:lnTo>
                    <a:pt x="2072" y="19152"/>
                  </a:lnTo>
                  <a:lnTo>
                    <a:pt x="2204" y="19316"/>
                  </a:lnTo>
                  <a:lnTo>
                    <a:pt x="2340" y="19456"/>
                  </a:lnTo>
                  <a:lnTo>
                    <a:pt x="2481" y="19597"/>
                  </a:lnTo>
                  <a:lnTo>
                    <a:pt x="2617" y="19714"/>
                  </a:lnTo>
                  <a:lnTo>
                    <a:pt x="2758" y="19831"/>
                  </a:lnTo>
                  <a:lnTo>
                    <a:pt x="2894" y="19937"/>
                  </a:lnTo>
                  <a:lnTo>
                    <a:pt x="3039" y="20031"/>
                  </a:lnTo>
                  <a:lnTo>
                    <a:pt x="3180" y="20113"/>
                  </a:lnTo>
                  <a:lnTo>
                    <a:pt x="3321" y="20183"/>
                  </a:lnTo>
                  <a:lnTo>
                    <a:pt x="3466" y="20242"/>
                  </a:lnTo>
                  <a:lnTo>
                    <a:pt x="3606" y="20289"/>
                  </a:lnTo>
                  <a:lnTo>
                    <a:pt x="3752" y="20324"/>
                  </a:lnTo>
                  <a:lnTo>
                    <a:pt x="3897" y="20347"/>
                  </a:lnTo>
                  <a:lnTo>
                    <a:pt x="4042" y="20359"/>
                  </a:lnTo>
                  <a:lnTo>
                    <a:pt x="4187" y="20359"/>
                  </a:lnTo>
                  <a:lnTo>
                    <a:pt x="4332" y="20347"/>
                  </a:lnTo>
                  <a:lnTo>
                    <a:pt x="4473" y="20335"/>
                  </a:lnTo>
                  <a:lnTo>
                    <a:pt x="4618" y="20300"/>
                  </a:lnTo>
                  <a:lnTo>
                    <a:pt x="4763" y="20265"/>
                  </a:lnTo>
                  <a:lnTo>
                    <a:pt x="4908" y="20206"/>
                  </a:lnTo>
                  <a:lnTo>
                    <a:pt x="5049" y="20136"/>
                  </a:lnTo>
                  <a:lnTo>
                    <a:pt x="5194" y="20066"/>
                  </a:lnTo>
                  <a:lnTo>
                    <a:pt x="5335" y="19972"/>
                  </a:lnTo>
                  <a:lnTo>
                    <a:pt x="5475" y="19878"/>
                  </a:lnTo>
                  <a:lnTo>
                    <a:pt x="5616" y="19773"/>
                  </a:lnTo>
                  <a:lnTo>
                    <a:pt x="5757" y="19644"/>
                  </a:lnTo>
                  <a:lnTo>
                    <a:pt x="5897" y="19515"/>
                  </a:lnTo>
                  <a:lnTo>
                    <a:pt x="6034" y="19374"/>
                  </a:lnTo>
                  <a:lnTo>
                    <a:pt x="6170" y="19210"/>
                  </a:lnTo>
                  <a:lnTo>
                    <a:pt x="6328" y="18929"/>
                  </a:lnTo>
                  <a:lnTo>
                    <a:pt x="6482" y="18636"/>
                  </a:lnTo>
                  <a:lnTo>
                    <a:pt x="6632" y="18319"/>
                  </a:lnTo>
                  <a:lnTo>
                    <a:pt x="6772" y="17980"/>
                  </a:lnTo>
                  <a:lnTo>
                    <a:pt x="6909" y="17628"/>
                  </a:lnTo>
                  <a:lnTo>
                    <a:pt x="7036" y="17253"/>
                  </a:lnTo>
                  <a:lnTo>
                    <a:pt x="7155" y="16866"/>
                  </a:lnTo>
                  <a:lnTo>
                    <a:pt x="7269" y="16468"/>
                  </a:lnTo>
                  <a:lnTo>
                    <a:pt x="7375" y="16057"/>
                  </a:lnTo>
                  <a:lnTo>
                    <a:pt x="7471" y="15624"/>
                  </a:lnTo>
                  <a:lnTo>
                    <a:pt x="7564" y="15178"/>
                  </a:lnTo>
                  <a:lnTo>
                    <a:pt x="7647" y="14733"/>
                  </a:lnTo>
                  <a:lnTo>
                    <a:pt x="7722" y="14264"/>
                  </a:lnTo>
                  <a:lnTo>
                    <a:pt x="7788" y="13795"/>
                  </a:lnTo>
                  <a:lnTo>
                    <a:pt x="7845" y="13303"/>
                  </a:lnTo>
                  <a:lnTo>
                    <a:pt x="7894" y="12811"/>
                  </a:lnTo>
                  <a:lnTo>
                    <a:pt x="7920" y="12553"/>
                  </a:lnTo>
                  <a:lnTo>
                    <a:pt x="7946" y="12272"/>
                  </a:lnTo>
                  <a:lnTo>
                    <a:pt x="7968" y="11967"/>
                  </a:lnTo>
                  <a:lnTo>
                    <a:pt x="7990" y="11639"/>
                  </a:lnTo>
                  <a:lnTo>
                    <a:pt x="8030" y="10912"/>
                  </a:lnTo>
                  <a:lnTo>
                    <a:pt x="8065" y="10103"/>
                  </a:lnTo>
                  <a:lnTo>
                    <a:pt x="8091" y="9248"/>
                  </a:lnTo>
                  <a:lnTo>
                    <a:pt x="8113" y="8345"/>
                  </a:lnTo>
                  <a:lnTo>
                    <a:pt x="8135" y="7408"/>
                  </a:lnTo>
                  <a:lnTo>
                    <a:pt x="8149" y="6458"/>
                  </a:lnTo>
                  <a:lnTo>
                    <a:pt x="8162" y="5509"/>
                  </a:lnTo>
                  <a:lnTo>
                    <a:pt x="8171" y="4560"/>
                  </a:lnTo>
                  <a:lnTo>
                    <a:pt x="8184" y="2778"/>
                  </a:lnTo>
                  <a:lnTo>
                    <a:pt x="8188" y="1219"/>
                  </a:lnTo>
                  <a:lnTo>
                    <a:pt x="81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g137aa9371db_1_638"/>
            <p:cNvSpPr/>
            <p:nvPr/>
          </p:nvSpPr>
          <p:spPr>
            <a:xfrm>
              <a:off x="3573350" y="-11170575"/>
              <a:ext cx="204725" cy="508975"/>
            </a:xfrm>
            <a:custGeom>
              <a:avLst/>
              <a:gdLst/>
              <a:ahLst/>
              <a:cxnLst/>
              <a:rect l="l" t="t" r="r" b="b"/>
              <a:pathLst>
                <a:path w="8189" h="20359" fill="none" extrusionOk="0">
                  <a:moveTo>
                    <a:pt x="8188" y="0"/>
                  </a:moveTo>
                  <a:lnTo>
                    <a:pt x="8188" y="0"/>
                  </a:lnTo>
                  <a:lnTo>
                    <a:pt x="8188" y="1219"/>
                  </a:lnTo>
                  <a:lnTo>
                    <a:pt x="8184" y="2778"/>
                  </a:lnTo>
                  <a:lnTo>
                    <a:pt x="8171" y="4560"/>
                  </a:lnTo>
                  <a:lnTo>
                    <a:pt x="8162" y="5509"/>
                  </a:lnTo>
                  <a:lnTo>
                    <a:pt x="8149" y="6458"/>
                  </a:lnTo>
                  <a:lnTo>
                    <a:pt x="8135" y="7408"/>
                  </a:lnTo>
                  <a:lnTo>
                    <a:pt x="8113" y="8345"/>
                  </a:lnTo>
                  <a:lnTo>
                    <a:pt x="8091" y="9248"/>
                  </a:lnTo>
                  <a:lnTo>
                    <a:pt x="8065" y="10103"/>
                  </a:lnTo>
                  <a:lnTo>
                    <a:pt x="8030" y="10912"/>
                  </a:lnTo>
                  <a:lnTo>
                    <a:pt x="7990" y="11639"/>
                  </a:lnTo>
                  <a:lnTo>
                    <a:pt x="7968" y="11967"/>
                  </a:lnTo>
                  <a:lnTo>
                    <a:pt x="7946" y="12272"/>
                  </a:lnTo>
                  <a:lnTo>
                    <a:pt x="7920" y="12553"/>
                  </a:lnTo>
                  <a:lnTo>
                    <a:pt x="7894" y="12811"/>
                  </a:lnTo>
                  <a:lnTo>
                    <a:pt x="7894" y="12811"/>
                  </a:lnTo>
                  <a:lnTo>
                    <a:pt x="7845" y="13303"/>
                  </a:lnTo>
                  <a:lnTo>
                    <a:pt x="7788" y="13795"/>
                  </a:lnTo>
                  <a:lnTo>
                    <a:pt x="7722" y="14264"/>
                  </a:lnTo>
                  <a:lnTo>
                    <a:pt x="7647" y="14733"/>
                  </a:lnTo>
                  <a:lnTo>
                    <a:pt x="7564" y="15178"/>
                  </a:lnTo>
                  <a:lnTo>
                    <a:pt x="7471" y="15624"/>
                  </a:lnTo>
                  <a:lnTo>
                    <a:pt x="7375" y="16057"/>
                  </a:lnTo>
                  <a:lnTo>
                    <a:pt x="7269" y="16468"/>
                  </a:lnTo>
                  <a:lnTo>
                    <a:pt x="7155" y="16866"/>
                  </a:lnTo>
                  <a:lnTo>
                    <a:pt x="7036" y="17253"/>
                  </a:lnTo>
                  <a:lnTo>
                    <a:pt x="6909" y="17628"/>
                  </a:lnTo>
                  <a:lnTo>
                    <a:pt x="6772" y="17980"/>
                  </a:lnTo>
                  <a:lnTo>
                    <a:pt x="6632" y="18319"/>
                  </a:lnTo>
                  <a:lnTo>
                    <a:pt x="6482" y="18636"/>
                  </a:lnTo>
                  <a:lnTo>
                    <a:pt x="6328" y="18929"/>
                  </a:lnTo>
                  <a:lnTo>
                    <a:pt x="6170" y="19210"/>
                  </a:lnTo>
                  <a:lnTo>
                    <a:pt x="6170" y="19210"/>
                  </a:lnTo>
                  <a:lnTo>
                    <a:pt x="6034" y="19374"/>
                  </a:lnTo>
                  <a:lnTo>
                    <a:pt x="5897" y="19515"/>
                  </a:lnTo>
                  <a:lnTo>
                    <a:pt x="5757" y="19644"/>
                  </a:lnTo>
                  <a:lnTo>
                    <a:pt x="5616" y="19773"/>
                  </a:lnTo>
                  <a:lnTo>
                    <a:pt x="5475" y="19878"/>
                  </a:lnTo>
                  <a:lnTo>
                    <a:pt x="5335" y="19972"/>
                  </a:lnTo>
                  <a:lnTo>
                    <a:pt x="5194" y="20066"/>
                  </a:lnTo>
                  <a:lnTo>
                    <a:pt x="5049" y="20136"/>
                  </a:lnTo>
                  <a:lnTo>
                    <a:pt x="4908" y="20206"/>
                  </a:lnTo>
                  <a:lnTo>
                    <a:pt x="4763" y="20265"/>
                  </a:lnTo>
                  <a:lnTo>
                    <a:pt x="4618" y="20300"/>
                  </a:lnTo>
                  <a:lnTo>
                    <a:pt x="4473" y="20335"/>
                  </a:lnTo>
                  <a:lnTo>
                    <a:pt x="4332" y="20347"/>
                  </a:lnTo>
                  <a:lnTo>
                    <a:pt x="4187" y="20359"/>
                  </a:lnTo>
                  <a:lnTo>
                    <a:pt x="4042" y="20359"/>
                  </a:lnTo>
                  <a:lnTo>
                    <a:pt x="3897" y="20347"/>
                  </a:lnTo>
                  <a:lnTo>
                    <a:pt x="3752" y="20324"/>
                  </a:lnTo>
                  <a:lnTo>
                    <a:pt x="3606" y="20289"/>
                  </a:lnTo>
                  <a:lnTo>
                    <a:pt x="3466" y="20242"/>
                  </a:lnTo>
                  <a:lnTo>
                    <a:pt x="3321" y="20183"/>
                  </a:lnTo>
                  <a:lnTo>
                    <a:pt x="3180" y="20113"/>
                  </a:lnTo>
                  <a:lnTo>
                    <a:pt x="3039" y="20031"/>
                  </a:lnTo>
                  <a:lnTo>
                    <a:pt x="2894" y="19937"/>
                  </a:lnTo>
                  <a:lnTo>
                    <a:pt x="2758" y="19831"/>
                  </a:lnTo>
                  <a:lnTo>
                    <a:pt x="2617" y="19714"/>
                  </a:lnTo>
                  <a:lnTo>
                    <a:pt x="2481" y="19597"/>
                  </a:lnTo>
                  <a:lnTo>
                    <a:pt x="2340" y="19456"/>
                  </a:lnTo>
                  <a:lnTo>
                    <a:pt x="2204" y="19316"/>
                  </a:lnTo>
                  <a:lnTo>
                    <a:pt x="2072" y="19152"/>
                  </a:lnTo>
                  <a:lnTo>
                    <a:pt x="1940" y="18988"/>
                  </a:lnTo>
                  <a:lnTo>
                    <a:pt x="1808" y="18800"/>
                  </a:lnTo>
                  <a:lnTo>
                    <a:pt x="1676" y="18612"/>
                  </a:lnTo>
                  <a:lnTo>
                    <a:pt x="1676" y="18612"/>
                  </a:lnTo>
                  <a:lnTo>
                    <a:pt x="1588" y="18413"/>
                  </a:lnTo>
                  <a:lnTo>
                    <a:pt x="1500" y="18214"/>
                  </a:lnTo>
                  <a:lnTo>
                    <a:pt x="1417" y="18003"/>
                  </a:lnTo>
                  <a:lnTo>
                    <a:pt x="1333" y="17792"/>
                  </a:lnTo>
                  <a:lnTo>
                    <a:pt x="1254" y="17569"/>
                  </a:lnTo>
                  <a:lnTo>
                    <a:pt x="1175" y="17335"/>
                  </a:lnTo>
                  <a:lnTo>
                    <a:pt x="1100" y="17112"/>
                  </a:lnTo>
                  <a:lnTo>
                    <a:pt x="1030" y="16866"/>
                  </a:lnTo>
                  <a:lnTo>
                    <a:pt x="959" y="16620"/>
                  </a:lnTo>
                  <a:lnTo>
                    <a:pt x="894" y="16374"/>
                  </a:lnTo>
                  <a:lnTo>
                    <a:pt x="832" y="16128"/>
                  </a:lnTo>
                  <a:lnTo>
                    <a:pt x="770" y="15870"/>
                  </a:lnTo>
                  <a:lnTo>
                    <a:pt x="713" y="15612"/>
                  </a:lnTo>
                  <a:lnTo>
                    <a:pt x="660" y="15342"/>
                  </a:lnTo>
                  <a:lnTo>
                    <a:pt x="608" y="15073"/>
                  </a:lnTo>
                  <a:lnTo>
                    <a:pt x="559" y="14803"/>
                  </a:lnTo>
                  <a:lnTo>
                    <a:pt x="511" y="14522"/>
                  </a:lnTo>
                  <a:lnTo>
                    <a:pt x="471" y="14241"/>
                  </a:lnTo>
                  <a:lnTo>
                    <a:pt x="432" y="13959"/>
                  </a:lnTo>
                  <a:lnTo>
                    <a:pt x="392" y="13666"/>
                  </a:lnTo>
                  <a:lnTo>
                    <a:pt x="361" y="13373"/>
                  </a:lnTo>
                  <a:lnTo>
                    <a:pt x="331" y="13092"/>
                  </a:lnTo>
                  <a:lnTo>
                    <a:pt x="304" y="12787"/>
                  </a:lnTo>
                  <a:lnTo>
                    <a:pt x="278" y="12494"/>
                  </a:lnTo>
                  <a:lnTo>
                    <a:pt x="256" y="12190"/>
                  </a:lnTo>
                  <a:lnTo>
                    <a:pt x="243" y="11897"/>
                  </a:lnTo>
                  <a:lnTo>
                    <a:pt x="225" y="11592"/>
                  </a:lnTo>
                  <a:lnTo>
                    <a:pt x="216" y="11287"/>
                  </a:lnTo>
                  <a:lnTo>
                    <a:pt x="208" y="10971"/>
                  </a:lnTo>
                  <a:lnTo>
                    <a:pt x="203" y="10666"/>
                  </a:lnTo>
                  <a:lnTo>
                    <a:pt x="203" y="10361"/>
                  </a:lnTo>
                  <a:lnTo>
                    <a:pt x="208" y="10045"/>
                  </a:lnTo>
                  <a:lnTo>
                    <a:pt x="1" y="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g137aa9371db_1_638"/>
            <p:cNvSpPr/>
            <p:nvPr/>
          </p:nvSpPr>
          <p:spPr>
            <a:xfrm>
              <a:off x="3397700" y="-11225075"/>
              <a:ext cx="381900" cy="142725"/>
            </a:xfrm>
            <a:custGeom>
              <a:avLst/>
              <a:gdLst/>
              <a:ahLst/>
              <a:cxnLst/>
              <a:rect l="l" t="t" r="r" b="b"/>
              <a:pathLst>
                <a:path w="15276" h="5709" extrusionOk="0">
                  <a:moveTo>
                    <a:pt x="6266" y="0"/>
                  </a:moveTo>
                  <a:lnTo>
                    <a:pt x="4890" y="12"/>
                  </a:lnTo>
                  <a:lnTo>
                    <a:pt x="4230" y="24"/>
                  </a:lnTo>
                  <a:lnTo>
                    <a:pt x="3602" y="47"/>
                  </a:lnTo>
                  <a:lnTo>
                    <a:pt x="3004" y="82"/>
                  </a:lnTo>
                  <a:lnTo>
                    <a:pt x="2441" y="118"/>
                  </a:lnTo>
                  <a:lnTo>
                    <a:pt x="1926" y="164"/>
                  </a:lnTo>
                  <a:lnTo>
                    <a:pt x="1460" y="223"/>
                  </a:lnTo>
                  <a:lnTo>
                    <a:pt x="1047" y="293"/>
                  </a:lnTo>
                  <a:lnTo>
                    <a:pt x="695" y="375"/>
                  </a:lnTo>
                  <a:lnTo>
                    <a:pt x="546" y="411"/>
                  </a:lnTo>
                  <a:lnTo>
                    <a:pt x="409" y="458"/>
                  </a:lnTo>
                  <a:lnTo>
                    <a:pt x="291" y="504"/>
                  </a:lnTo>
                  <a:lnTo>
                    <a:pt x="194" y="551"/>
                  </a:lnTo>
                  <a:lnTo>
                    <a:pt x="115" y="610"/>
                  </a:lnTo>
                  <a:lnTo>
                    <a:pt x="58" y="668"/>
                  </a:lnTo>
                  <a:lnTo>
                    <a:pt x="36" y="692"/>
                  </a:lnTo>
                  <a:lnTo>
                    <a:pt x="18" y="727"/>
                  </a:lnTo>
                  <a:lnTo>
                    <a:pt x="9" y="762"/>
                  </a:lnTo>
                  <a:lnTo>
                    <a:pt x="5" y="786"/>
                  </a:lnTo>
                  <a:lnTo>
                    <a:pt x="0" y="856"/>
                  </a:lnTo>
                  <a:lnTo>
                    <a:pt x="9" y="926"/>
                  </a:lnTo>
                  <a:lnTo>
                    <a:pt x="27" y="997"/>
                  </a:lnTo>
                  <a:lnTo>
                    <a:pt x="53" y="1079"/>
                  </a:lnTo>
                  <a:lnTo>
                    <a:pt x="88" y="1149"/>
                  </a:lnTo>
                  <a:lnTo>
                    <a:pt x="132" y="1231"/>
                  </a:lnTo>
                  <a:lnTo>
                    <a:pt x="181" y="1313"/>
                  </a:lnTo>
                  <a:lnTo>
                    <a:pt x="238" y="1395"/>
                  </a:lnTo>
                  <a:lnTo>
                    <a:pt x="374" y="1571"/>
                  </a:lnTo>
                  <a:lnTo>
                    <a:pt x="541" y="1758"/>
                  </a:lnTo>
                  <a:lnTo>
                    <a:pt x="730" y="1946"/>
                  </a:lnTo>
                  <a:lnTo>
                    <a:pt x="937" y="2145"/>
                  </a:lnTo>
                  <a:lnTo>
                    <a:pt x="1170" y="2344"/>
                  </a:lnTo>
                  <a:lnTo>
                    <a:pt x="1416" y="2544"/>
                  </a:lnTo>
                  <a:lnTo>
                    <a:pt x="1676" y="2743"/>
                  </a:lnTo>
                  <a:lnTo>
                    <a:pt x="1948" y="2954"/>
                  </a:lnTo>
                  <a:lnTo>
                    <a:pt x="2524" y="3364"/>
                  </a:lnTo>
                  <a:lnTo>
                    <a:pt x="3118" y="3763"/>
                  </a:lnTo>
                  <a:lnTo>
                    <a:pt x="3716" y="4149"/>
                  </a:lnTo>
                  <a:lnTo>
                    <a:pt x="4296" y="4513"/>
                  </a:lnTo>
                  <a:lnTo>
                    <a:pt x="4837" y="4841"/>
                  </a:lnTo>
                  <a:lnTo>
                    <a:pt x="5325" y="5134"/>
                  </a:lnTo>
                  <a:lnTo>
                    <a:pt x="6055" y="5556"/>
                  </a:lnTo>
                  <a:lnTo>
                    <a:pt x="6332" y="5708"/>
                  </a:lnTo>
                  <a:lnTo>
                    <a:pt x="15060" y="5486"/>
                  </a:lnTo>
                  <a:lnTo>
                    <a:pt x="15276" y="247"/>
                  </a:lnTo>
                  <a:lnTo>
                    <a:pt x="14625" y="223"/>
                  </a:lnTo>
                  <a:lnTo>
                    <a:pt x="12906" y="141"/>
                  </a:lnTo>
                  <a:lnTo>
                    <a:pt x="11758" y="94"/>
                  </a:lnTo>
                  <a:lnTo>
                    <a:pt x="10474" y="59"/>
                  </a:lnTo>
                  <a:lnTo>
                    <a:pt x="9102" y="24"/>
                  </a:lnTo>
                  <a:lnTo>
                    <a:pt x="76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g137aa9371db_1_638"/>
            <p:cNvSpPr/>
            <p:nvPr/>
          </p:nvSpPr>
          <p:spPr>
            <a:xfrm>
              <a:off x="3579400" y="-10968975"/>
              <a:ext cx="196700" cy="58900"/>
            </a:xfrm>
            <a:custGeom>
              <a:avLst/>
              <a:gdLst/>
              <a:ahLst/>
              <a:cxnLst/>
              <a:rect l="l" t="t" r="r" b="b"/>
              <a:pathLst>
                <a:path w="7868" h="2356" extrusionOk="0">
                  <a:moveTo>
                    <a:pt x="4257" y="0"/>
                  </a:moveTo>
                  <a:lnTo>
                    <a:pt x="3901" y="35"/>
                  </a:lnTo>
                  <a:lnTo>
                    <a:pt x="3549" y="94"/>
                  </a:lnTo>
                  <a:lnTo>
                    <a:pt x="3193" y="176"/>
                  </a:lnTo>
                  <a:lnTo>
                    <a:pt x="2841" y="293"/>
                  </a:lnTo>
                  <a:lnTo>
                    <a:pt x="2489" y="422"/>
                  </a:lnTo>
                  <a:lnTo>
                    <a:pt x="2138" y="586"/>
                  </a:lnTo>
                  <a:lnTo>
                    <a:pt x="1790" y="785"/>
                  </a:lnTo>
                  <a:lnTo>
                    <a:pt x="1443" y="996"/>
                  </a:lnTo>
                  <a:lnTo>
                    <a:pt x="1100" y="1242"/>
                  </a:lnTo>
                  <a:lnTo>
                    <a:pt x="955" y="1324"/>
                  </a:lnTo>
                  <a:lnTo>
                    <a:pt x="814" y="1430"/>
                  </a:lnTo>
                  <a:lnTo>
                    <a:pt x="674" y="1559"/>
                  </a:lnTo>
                  <a:lnTo>
                    <a:pt x="533" y="1688"/>
                  </a:lnTo>
                  <a:lnTo>
                    <a:pt x="396" y="1828"/>
                  </a:lnTo>
                  <a:lnTo>
                    <a:pt x="260" y="1993"/>
                  </a:lnTo>
                  <a:lnTo>
                    <a:pt x="128" y="2168"/>
                  </a:lnTo>
                  <a:lnTo>
                    <a:pt x="1" y="2356"/>
                  </a:lnTo>
                  <a:lnTo>
                    <a:pt x="484" y="2063"/>
                  </a:lnTo>
                  <a:lnTo>
                    <a:pt x="968" y="1805"/>
                  </a:lnTo>
                  <a:lnTo>
                    <a:pt x="1456" y="1571"/>
                  </a:lnTo>
                  <a:lnTo>
                    <a:pt x="1944" y="1348"/>
                  </a:lnTo>
                  <a:lnTo>
                    <a:pt x="2437" y="1160"/>
                  </a:lnTo>
                  <a:lnTo>
                    <a:pt x="2929" y="996"/>
                  </a:lnTo>
                  <a:lnTo>
                    <a:pt x="3422" y="844"/>
                  </a:lnTo>
                  <a:lnTo>
                    <a:pt x="3914" y="727"/>
                  </a:lnTo>
                  <a:lnTo>
                    <a:pt x="4411" y="727"/>
                  </a:lnTo>
                  <a:lnTo>
                    <a:pt x="4903" y="738"/>
                  </a:lnTo>
                  <a:lnTo>
                    <a:pt x="5400" y="785"/>
                  </a:lnTo>
                  <a:lnTo>
                    <a:pt x="5897" y="856"/>
                  </a:lnTo>
                  <a:lnTo>
                    <a:pt x="6390" y="938"/>
                  </a:lnTo>
                  <a:lnTo>
                    <a:pt x="6882" y="1055"/>
                  </a:lnTo>
                  <a:lnTo>
                    <a:pt x="7375" y="1196"/>
                  </a:lnTo>
                  <a:lnTo>
                    <a:pt x="7867" y="1360"/>
                  </a:lnTo>
                  <a:lnTo>
                    <a:pt x="7731" y="1196"/>
                  </a:lnTo>
                  <a:lnTo>
                    <a:pt x="7594" y="1055"/>
                  </a:lnTo>
                  <a:lnTo>
                    <a:pt x="7454" y="938"/>
                  </a:lnTo>
                  <a:lnTo>
                    <a:pt x="7313" y="821"/>
                  </a:lnTo>
                  <a:lnTo>
                    <a:pt x="7172" y="727"/>
                  </a:lnTo>
                  <a:lnTo>
                    <a:pt x="7027" y="645"/>
                  </a:lnTo>
                  <a:lnTo>
                    <a:pt x="6882" y="574"/>
                  </a:lnTo>
                  <a:lnTo>
                    <a:pt x="6733" y="528"/>
                  </a:lnTo>
                  <a:lnTo>
                    <a:pt x="6381" y="363"/>
                  </a:lnTo>
                  <a:lnTo>
                    <a:pt x="6029" y="246"/>
                  </a:lnTo>
                  <a:lnTo>
                    <a:pt x="5677" y="141"/>
                  </a:lnTo>
                  <a:lnTo>
                    <a:pt x="5321" y="70"/>
                  </a:lnTo>
                  <a:lnTo>
                    <a:pt x="4965" y="24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g137aa9371db_1_638"/>
            <p:cNvSpPr/>
            <p:nvPr/>
          </p:nvSpPr>
          <p:spPr>
            <a:xfrm>
              <a:off x="3839050" y="-10718450"/>
              <a:ext cx="334100" cy="2846025"/>
            </a:xfrm>
            <a:custGeom>
              <a:avLst/>
              <a:gdLst/>
              <a:ahLst/>
              <a:cxnLst/>
              <a:rect l="l" t="t" r="r" b="b"/>
              <a:pathLst>
                <a:path w="13364" h="113841" extrusionOk="0">
                  <a:moveTo>
                    <a:pt x="1" y="0"/>
                  </a:moveTo>
                  <a:lnTo>
                    <a:pt x="1" y="110899"/>
                  </a:lnTo>
                  <a:lnTo>
                    <a:pt x="3844" y="113841"/>
                  </a:lnTo>
                  <a:lnTo>
                    <a:pt x="9199" y="113817"/>
                  </a:lnTo>
                  <a:lnTo>
                    <a:pt x="13183" y="105414"/>
                  </a:lnTo>
                  <a:lnTo>
                    <a:pt x="13196" y="105027"/>
                  </a:lnTo>
                  <a:lnTo>
                    <a:pt x="13227" y="103937"/>
                  </a:lnTo>
                  <a:lnTo>
                    <a:pt x="13249" y="103128"/>
                  </a:lnTo>
                  <a:lnTo>
                    <a:pt x="13271" y="102156"/>
                  </a:lnTo>
                  <a:lnTo>
                    <a:pt x="13293" y="101042"/>
                  </a:lnTo>
                  <a:lnTo>
                    <a:pt x="13315" y="99765"/>
                  </a:lnTo>
                  <a:lnTo>
                    <a:pt x="13332" y="98358"/>
                  </a:lnTo>
                  <a:lnTo>
                    <a:pt x="13345" y="96811"/>
                  </a:lnTo>
                  <a:lnTo>
                    <a:pt x="13359" y="95123"/>
                  </a:lnTo>
                  <a:lnTo>
                    <a:pt x="13363" y="93318"/>
                  </a:lnTo>
                  <a:lnTo>
                    <a:pt x="13363" y="91408"/>
                  </a:lnTo>
                  <a:lnTo>
                    <a:pt x="13350" y="89369"/>
                  </a:lnTo>
                  <a:lnTo>
                    <a:pt x="13332" y="87235"/>
                  </a:lnTo>
                  <a:lnTo>
                    <a:pt x="13302" y="84997"/>
                  </a:lnTo>
                  <a:lnTo>
                    <a:pt x="13284" y="83848"/>
                  </a:lnTo>
                  <a:lnTo>
                    <a:pt x="13262" y="82676"/>
                  </a:lnTo>
                  <a:lnTo>
                    <a:pt x="13236" y="81481"/>
                  </a:lnTo>
                  <a:lnTo>
                    <a:pt x="13205" y="80262"/>
                  </a:lnTo>
                  <a:lnTo>
                    <a:pt x="13174" y="79019"/>
                  </a:lnTo>
                  <a:lnTo>
                    <a:pt x="13139" y="77765"/>
                  </a:lnTo>
                  <a:lnTo>
                    <a:pt x="13099" y="76488"/>
                  </a:lnTo>
                  <a:lnTo>
                    <a:pt x="13055" y="75199"/>
                  </a:lnTo>
                  <a:lnTo>
                    <a:pt x="13007" y="73886"/>
                  </a:lnTo>
                  <a:lnTo>
                    <a:pt x="12954" y="72561"/>
                  </a:lnTo>
                  <a:lnTo>
                    <a:pt x="12897" y="71225"/>
                  </a:lnTo>
                  <a:lnTo>
                    <a:pt x="12835" y="69877"/>
                  </a:lnTo>
                  <a:lnTo>
                    <a:pt x="12769" y="68506"/>
                  </a:lnTo>
                  <a:lnTo>
                    <a:pt x="12699" y="67123"/>
                  </a:lnTo>
                  <a:lnTo>
                    <a:pt x="12624" y="65728"/>
                  </a:lnTo>
                  <a:lnTo>
                    <a:pt x="12545" y="64334"/>
                  </a:lnTo>
                  <a:lnTo>
                    <a:pt x="12457" y="62915"/>
                  </a:lnTo>
                  <a:lnTo>
                    <a:pt x="12365" y="61486"/>
                  </a:lnTo>
                  <a:lnTo>
                    <a:pt x="12268" y="60056"/>
                  </a:lnTo>
                  <a:lnTo>
                    <a:pt x="12167" y="58614"/>
                  </a:lnTo>
                  <a:lnTo>
                    <a:pt x="12057" y="57172"/>
                  </a:lnTo>
                  <a:lnTo>
                    <a:pt x="11943" y="55719"/>
                  </a:lnTo>
                  <a:lnTo>
                    <a:pt x="11824" y="54254"/>
                  </a:lnTo>
                  <a:lnTo>
                    <a:pt x="11697" y="52789"/>
                  </a:lnTo>
                  <a:lnTo>
                    <a:pt x="11565" y="51324"/>
                  </a:lnTo>
                  <a:lnTo>
                    <a:pt x="11424" y="49847"/>
                  </a:lnTo>
                  <a:lnTo>
                    <a:pt x="11274" y="48370"/>
                  </a:lnTo>
                  <a:lnTo>
                    <a:pt x="11121" y="46894"/>
                  </a:lnTo>
                  <a:lnTo>
                    <a:pt x="10962" y="45417"/>
                  </a:lnTo>
                  <a:lnTo>
                    <a:pt x="10791" y="43940"/>
                  </a:lnTo>
                  <a:lnTo>
                    <a:pt x="10619" y="42463"/>
                  </a:lnTo>
                  <a:lnTo>
                    <a:pt x="10435" y="40987"/>
                  </a:lnTo>
                  <a:lnTo>
                    <a:pt x="10065" y="38092"/>
                  </a:lnTo>
                  <a:lnTo>
                    <a:pt x="9700" y="35337"/>
                  </a:lnTo>
                  <a:lnTo>
                    <a:pt x="9344" y="32700"/>
                  </a:lnTo>
                  <a:lnTo>
                    <a:pt x="8997" y="30180"/>
                  </a:lnTo>
                  <a:lnTo>
                    <a:pt x="8654" y="27789"/>
                  </a:lnTo>
                  <a:lnTo>
                    <a:pt x="8324" y="25516"/>
                  </a:lnTo>
                  <a:lnTo>
                    <a:pt x="7999" y="23347"/>
                  </a:lnTo>
                  <a:lnTo>
                    <a:pt x="7682" y="21296"/>
                  </a:lnTo>
                  <a:lnTo>
                    <a:pt x="7374" y="19362"/>
                  </a:lnTo>
                  <a:lnTo>
                    <a:pt x="7075" y="17534"/>
                  </a:lnTo>
                  <a:lnTo>
                    <a:pt x="6790" y="15799"/>
                  </a:lnTo>
                  <a:lnTo>
                    <a:pt x="6513" y="14182"/>
                  </a:lnTo>
                  <a:lnTo>
                    <a:pt x="6244" y="12658"/>
                  </a:lnTo>
                  <a:lnTo>
                    <a:pt x="5989" y="11240"/>
                  </a:lnTo>
                  <a:lnTo>
                    <a:pt x="5743" y="9916"/>
                  </a:lnTo>
                  <a:lnTo>
                    <a:pt x="5510" y="8685"/>
                  </a:lnTo>
                  <a:lnTo>
                    <a:pt x="5286" y="7548"/>
                  </a:lnTo>
                  <a:lnTo>
                    <a:pt x="5075" y="6505"/>
                  </a:lnTo>
                  <a:lnTo>
                    <a:pt x="4877" y="5544"/>
                  </a:lnTo>
                  <a:lnTo>
                    <a:pt x="4692" y="4665"/>
                  </a:lnTo>
                  <a:lnTo>
                    <a:pt x="4521" y="3880"/>
                  </a:lnTo>
                  <a:lnTo>
                    <a:pt x="4358" y="3165"/>
                  </a:lnTo>
                  <a:lnTo>
                    <a:pt x="4213" y="2532"/>
                  </a:lnTo>
                  <a:lnTo>
                    <a:pt x="4081" y="1981"/>
                  </a:lnTo>
                  <a:lnTo>
                    <a:pt x="3962" y="1500"/>
                  </a:lnTo>
                  <a:lnTo>
                    <a:pt x="3861" y="1090"/>
                  </a:lnTo>
                  <a:lnTo>
                    <a:pt x="3703" y="469"/>
                  </a:lnTo>
                  <a:lnTo>
                    <a:pt x="3602" y="117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g137aa9371db_1_638"/>
            <p:cNvSpPr/>
            <p:nvPr/>
          </p:nvSpPr>
          <p:spPr>
            <a:xfrm>
              <a:off x="3839050" y="-10718450"/>
              <a:ext cx="334100" cy="2846025"/>
            </a:xfrm>
            <a:custGeom>
              <a:avLst/>
              <a:gdLst/>
              <a:ahLst/>
              <a:cxnLst/>
              <a:rect l="l" t="t" r="r" b="b"/>
              <a:pathLst>
                <a:path w="13364" h="113841" fill="none" extrusionOk="0">
                  <a:moveTo>
                    <a:pt x="9199" y="113817"/>
                  </a:moveTo>
                  <a:lnTo>
                    <a:pt x="13183" y="105414"/>
                  </a:lnTo>
                  <a:lnTo>
                    <a:pt x="13183" y="105414"/>
                  </a:lnTo>
                  <a:lnTo>
                    <a:pt x="13196" y="105027"/>
                  </a:lnTo>
                  <a:lnTo>
                    <a:pt x="13227" y="103937"/>
                  </a:lnTo>
                  <a:lnTo>
                    <a:pt x="13249" y="103128"/>
                  </a:lnTo>
                  <a:lnTo>
                    <a:pt x="13271" y="102156"/>
                  </a:lnTo>
                  <a:lnTo>
                    <a:pt x="13293" y="101042"/>
                  </a:lnTo>
                  <a:lnTo>
                    <a:pt x="13315" y="99765"/>
                  </a:lnTo>
                  <a:lnTo>
                    <a:pt x="13332" y="98358"/>
                  </a:lnTo>
                  <a:lnTo>
                    <a:pt x="13345" y="96811"/>
                  </a:lnTo>
                  <a:lnTo>
                    <a:pt x="13359" y="95123"/>
                  </a:lnTo>
                  <a:lnTo>
                    <a:pt x="13363" y="93318"/>
                  </a:lnTo>
                  <a:lnTo>
                    <a:pt x="13363" y="91408"/>
                  </a:lnTo>
                  <a:lnTo>
                    <a:pt x="13350" y="89369"/>
                  </a:lnTo>
                  <a:lnTo>
                    <a:pt x="13332" y="87235"/>
                  </a:lnTo>
                  <a:lnTo>
                    <a:pt x="13302" y="84997"/>
                  </a:lnTo>
                  <a:lnTo>
                    <a:pt x="13284" y="83848"/>
                  </a:lnTo>
                  <a:lnTo>
                    <a:pt x="13262" y="82676"/>
                  </a:lnTo>
                  <a:lnTo>
                    <a:pt x="13236" y="81481"/>
                  </a:lnTo>
                  <a:lnTo>
                    <a:pt x="13205" y="80262"/>
                  </a:lnTo>
                  <a:lnTo>
                    <a:pt x="13174" y="79019"/>
                  </a:lnTo>
                  <a:lnTo>
                    <a:pt x="13139" y="77765"/>
                  </a:lnTo>
                  <a:lnTo>
                    <a:pt x="13099" y="76488"/>
                  </a:lnTo>
                  <a:lnTo>
                    <a:pt x="13055" y="75199"/>
                  </a:lnTo>
                  <a:lnTo>
                    <a:pt x="13007" y="73886"/>
                  </a:lnTo>
                  <a:lnTo>
                    <a:pt x="12954" y="72561"/>
                  </a:lnTo>
                  <a:lnTo>
                    <a:pt x="12897" y="71225"/>
                  </a:lnTo>
                  <a:lnTo>
                    <a:pt x="12835" y="69877"/>
                  </a:lnTo>
                  <a:lnTo>
                    <a:pt x="12769" y="68506"/>
                  </a:lnTo>
                  <a:lnTo>
                    <a:pt x="12699" y="67123"/>
                  </a:lnTo>
                  <a:lnTo>
                    <a:pt x="12624" y="65728"/>
                  </a:lnTo>
                  <a:lnTo>
                    <a:pt x="12545" y="64334"/>
                  </a:lnTo>
                  <a:lnTo>
                    <a:pt x="12457" y="62915"/>
                  </a:lnTo>
                  <a:lnTo>
                    <a:pt x="12365" y="61486"/>
                  </a:lnTo>
                  <a:lnTo>
                    <a:pt x="12268" y="60056"/>
                  </a:lnTo>
                  <a:lnTo>
                    <a:pt x="12167" y="58614"/>
                  </a:lnTo>
                  <a:lnTo>
                    <a:pt x="12057" y="57172"/>
                  </a:lnTo>
                  <a:lnTo>
                    <a:pt x="11943" y="55719"/>
                  </a:lnTo>
                  <a:lnTo>
                    <a:pt x="11824" y="54254"/>
                  </a:lnTo>
                  <a:lnTo>
                    <a:pt x="11697" y="52789"/>
                  </a:lnTo>
                  <a:lnTo>
                    <a:pt x="11565" y="51324"/>
                  </a:lnTo>
                  <a:lnTo>
                    <a:pt x="11424" y="49847"/>
                  </a:lnTo>
                  <a:lnTo>
                    <a:pt x="11274" y="48370"/>
                  </a:lnTo>
                  <a:lnTo>
                    <a:pt x="11121" y="46894"/>
                  </a:lnTo>
                  <a:lnTo>
                    <a:pt x="10962" y="45417"/>
                  </a:lnTo>
                  <a:lnTo>
                    <a:pt x="10791" y="43940"/>
                  </a:lnTo>
                  <a:lnTo>
                    <a:pt x="10619" y="42463"/>
                  </a:lnTo>
                  <a:lnTo>
                    <a:pt x="10435" y="40987"/>
                  </a:lnTo>
                  <a:lnTo>
                    <a:pt x="10435" y="40987"/>
                  </a:lnTo>
                  <a:lnTo>
                    <a:pt x="10065" y="38092"/>
                  </a:lnTo>
                  <a:lnTo>
                    <a:pt x="9700" y="35337"/>
                  </a:lnTo>
                  <a:lnTo>
                    <a:pt x="9344" y="32700"/>
                  </a:lnTo>
                  <a:lnTo>
                    <a:pt x="8997" y="30180"/>
                  </a:lnTo>
                  <a:lnTo>
                    <a:pt x="8654" y="27789"/>
                  </a:lnTo>
                  <a:lnTo>
                    <a:pt x="8324" y="25516"/>
                  </a:lnTo>
                  <a:lnTo>
                    <a:pt x="7999" y="23347"/>
                  </a:lnTo>
                  <a:lnTo>
                    <a:pt x="7682" y="21296"/>
                  </a:lnTo>
                  <a:lnTo>
                    <a:pt x="7374" y="19362"/>
                  </a:lnTo>
                  <a:lnTo>
                    <a:pt x="7075" y="17534"/>
                  </a:lnTo>
                  <a:lnTo>
                    <a:pt x="6790" y="15799"/>
                  </a:lnTo>
                  <a:lnTo>
                    <a:pt x="6513" y="14182"/>
                  </a:lnTo>
                  <a:lnTo>
                    <a:pt x="6244" y="12658"/>
                  </a:lnTo>
                  <a:lnTo>
                    <a:pt x="5989" y="11240"/>
                  </a:lnTo>
                  <a:lnTo>
                    <a:pt x="5743" y="9916"/>
                  </a:lnTo>
                  <a:lnTo>
                    <a:pt x="5510" y="8685"/>
                  </a:lnTo>
                  <a:lnTo>
                    <a:pt x="5286" y="7548"/>
                  </a:lnTo>
                  <a:lnTo>
                    <a:pt x="5075" y="6505"/>
                  </a:lnTo>
                  <a:lnTo>
                    <a:pt x="4877" y="5544"/>
                  </a:lnTo>
                  <a:lnTo>
                    <a:pt x="4692" y="4665"/>
                  </a:lnTo>
                  <a:lnTo>
                    <a:pt x="4521" y="3880"/>
                  </a:lnTo>
                  <a:lnTo>
                    <a:pt x="4358" y="3165"/>
                  </a:lnTo>
                  <a:lnTo>
                    <a:pt x="4213" y="2532"/>
                  </a:lnTo>
                  <a:lnTo>
                    <a:pt x="4081" y="1981"/>
                  </a:lnTo>
                  <a:lnTo>
                    <a:pt x="3962" y="1500"/>
                  </a:lnTo>
                  <a:lnTo>
                    <a:pt x="3861" y="1090"/>
                  </a:lnTo>
                  <a:lnTo>
                    <a:pt x="3703" y="469"/>
                  </a:lnTo>
                  <a:lnTo>
                    <a:pt x="3602" y="117"/>
                  </a:lnTo>
                  <a:lnTo>
                    <a:pt x="3571" y="0"/>
                  </a:lnTo>
                  <a:lnTo>
                    <a:pt x="1" y="0"/>
                  </a:lnTo>
                  <a:lnTo>
                    <a:pt x="1" y="110899"/>
                  </a:lnTo>
                  <a:lnTo>
                    <a:pt x="3844" y="113841"/>
                  </a:lnTo>
                  <a:lnTo>
                    <a:pt x="9199" y="1138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g137aa9371db_1_638"/>
            <p:cNvSpPr/>
            <p:nvPr/>
          </p:nvSpPr>
          <p:spPr>
            <a:xfrm>
              <a:off x="3839055" y="-10679503"/>
              <a:ext cx="136986" cy="2808374"/>
            </a:xfrm>
            <a:custGeom>
              <a:avLst/>
              <a:gdLst/>
              <a:ahLst/>
              <a:cxnLst/>
              <a:rect l="l" t="t" r="r" b="b"/>
              <a:pathLst>
                <a:path w="5480" h="111932" extrusionOk="0">
                  <a:moveTo>
                    <a:pt x="1" y="1"/>
                  </a:moveTo>
                  <a:lnTo>
                    <a:pt x="80" y="109001"/>
                  </a:lnTo>
                  <a:lnTo>
                    <a:pt x="3931" y="111931"/>
                  </a:lnTo>
                  <a:lnTo>
                    <a:pt x="5479" y="111861"/>
                  </a:lnTo>
                  <a:lnTo>
                    <a:pt x="2291" y="11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g137aa9371db_1_638"/>
            <p:cNvSpPr/>
            <p:nvPr/>
          </p:nvSpPr>
          <p:spPr>
            <a:xfrm>
              <a:off x="3839050" y="-10681550"/>
              <a:ext cx="137000" cy="2798300"/>
            </a:xfrm>
            <a:custGeom>
              <a:avLst/>
              <a:gdLst/>
              <a:ahLst/>
              <a:cxnLst/>
              <a:rect l="l" t="t" r="r" b="b"/>
              <a:pathLst>
                <a:path w="5480" h="111932" fill="none" extrusionOk="0">
                  <a:moveTo>
                    <a:pt x="3931" y="111931"/>
                  </a:moveTo>
                  <a:lnTo>
                    <a:pt x="80" y="109001"/>
                  </a:lnTo>
                  <a:lnTo>
                    <a:pt x="1" y="1"/>
                  </a:lnTo>
                  <a:lnTo>
                    <a:pt x="2291" y="1138"/>
                  </a:lnTo>
                  <a:lnTo>
                    <a:pt x="5479" y="111861"/>
                  </a:lnTo>
                  <a:lnTo>
                    <a:pt x="3931" y="1119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g137aa9371db_1_638"/>
            <p:cNvSpPr/>
            <p:nvPr/>
          </p:nvSpPr>
          <p:spPr>
            <a:xfrm>
              <a:off x="3897100" y="-10653125"/>
              <a:ext cx="78400" cy="2766925"/>
            </a:xfrm>
            <a:custGeom>
              <a:avLst/>
              <a:gdLst/>
              <a:ahLst/>
              <a:cxnLst/>
              <a:rect l="l" t="t" r="r" b="b"/>
              <a:pathLst>
                <a:path w="3136" h="110677" extrusionOk="0">
                  <a:moveTo>
                    <a:pt x="5" y="1"/>
                  </a:moveTo>
                  <a:lnTo>
                    <a:pt x="0" y="24"/>
                  </a:lnTo>
                  <a:lnTo>
                    <a:pt x="0" y="71"/>
                  </a:lnTo>
                  <a:lnTo>
                    <a:pt x="0" y="294"/>
                  </a:lnTo>
                  <a:lnTo>
                    <a:pt x="9" y="1126"/>
                  </a:lnTo>
                  <a:lnTo>
                    <a:pt x="35" y="2497"/>
                  </a:lnTo>
                  <a:lnTo>
                    <a:pt x="79" y="4349"/>
                  </a:lnTo>
                  <a:lnTo>
                    <a:pt x="202" y="9459"/>
                  </a:lnTo>
                  <a:lnTo>
                    <a:pt x="374" y="16222"/>
                  </a:lnTo>
                  <a:lnTo>
                    <a:pt x="589" y="24414"/>
                  </a:lnTo>
                  <a:lnTo>
                    <a:pt x="844" y="33814"/>
                  </a:lnTo>
                  <a:lnTo>
                    <a:pt x="1130" y="44210"/>
                  </a:lnTo>
                  <a:lnTo>
                    <a:pt x="1442" y="55368"/>
                  </a:lnTo>
                  <a:lnTo>
                    <a:pt x="1763" y="66514"/>
                  </a:lnTo>
                  <a:lnTo>
                    <a:pt x="2062" y="76899"/>
                  </a:lnTo>
                  <a:lnTo>
                    <a:pt x="2339" y="86298"/>
                  </a:lnTo>
                  <a:lnTo>
                    <a:pt x="2586" y="94479"/>
                  </a:lnTo>
                  <a:lnTo>
                    <a:pt x="2797" y="101242"/>
                  </a:lnTo>
                  <a:lnTo>
                    <a:pt x="2959" y="106329"/>
                  </a:lnTo>
                  <a:lnTo>
                    <a:pt x="3025" y="108192"/>
                  </a:lnTo>
                  <a:lnTo>
                    <a:pt x="3074" y="109552"/>
                  </a:lnTo>
                  <a:lnTo>
                    <a:pt x="3109" y="110384"/>
                  </a:lnTo>
                  <a:lnTo>
                    <a:pt x="3122" y="110595"/>
                  </a:lnTo>
                  <a:lnTo>
                    <a:pt x="3126" y="110654"/>
                  </a:lnTo>
                  <a:lnTo>
                    <a:pt x="3131" y="110677"/>
                  </a:lnTo>
                  <a:lnTo>
                    <a:pt x="3135" y="110654"/>
                  </a:lnTo>
                  <a:lnTo>
                    <a:pt x="3135" y="110595"/>
                  </a:lnTo>
                  <a:lnTo>
                    <a:pt x="3135" y="110384"/>
                  </a:lnTo>
                  <a:lnTo>
                    <a:pt x="3122" y="109540"/>
                  </a:lnTo>
                  <a:lnTo>
                    <a:pt x="3096" y="108181"/>
                  </a:lnTo>
                  <a:lnTo>
                    <a:pt x="3056" y="106317"/>
                  </a:lnTo>
                  <a:lnTo>
                    <a:pt x="2933" y="101207"/>
                  </a:lnTo>
                  <a:lnTo>
                    <a:pt x="2761" y="94444"/>
                  </a:lnTo>
                  <a:lnTo>
                    <a:pt x="2546" y="86252"/>
                  </a:lnTo>
                  <a:lnTo>
                    <a:pt x="2291" y="76852"/>
                  </a:lnTo>
                  <a:lnTo>
                    <a:pt x="2005" y="66467"/>
                  </a:lnTo>
                  <a:lnTo>
                    <a:pt x="1689" y="55310"/>
                  </a:lnTo>
                  <a:lnTo>
                    <a:pt x="1372" y="44163"/>
                  </a:lnTo>
                  <a:lnTo>
                    <a:pt x="1069" y="33767"/>
                  </a:lnTo>
                  <a:lnTo>
                    <a:pt x="792" y="24379"/>
                  </a:lnTo>
                  <a:lnTo>
                    <a:pt x="545" y="16187"/>
                  </a:lnTo>
                  <a:lnTo>
                    <a:pt x="339" y="9436"/>
                  </a:lnTo>
                  <a:lnTo>
                    <a:pt x="176" y="4337"/>
                  </a:lnTo>
                  <a:lnTo>
                    <a:pt x="110" y="2485"/>
                  </a:lnTo>
                  <a:lnTo>
                    <a:pt x="62" y="1126"/>
                  </a:lnTo>
                  <a:lnTo>
                    <a:pt x="22" y="282"/>
                  </a:lnTo>
                  <a:lnTo>
                    <a:pt x="13" y="71"/>
                  </a:lnTo>
                  <a:lnTo>
                    <a:pt x="9" y="2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g137aa9371db_1_638"/>
            <p:cNvSpPr/>
            <p:nvPr/>
          </p:nvSpPr>
          <p:spPr>
            <a:xfrm>
              <a:off x="3917650" y="-8620800"/>
              <a:ext cx="11350" cy="30200"/>
            </a:xfrm>
            <a:custGeom>
              <a:avLst/>
              <a:gdLst/>
              <a:ahLst/>
              <a:cxnLst/>
              <a:rect l="l" t="t" r="r" b="b"/>
              <a:pathLst>
                <a:path w="454" h="1208" extrusionOk="0">
                  <a:moveTo>
                    <a:pt x="229" y="1"/>
                  </a:moveTo>
                  <a:lnTo>
                    <a:pt x="181" y="13"/>
                  </a:lnTo>
                  <a:lnTo>
                    <a:pt x="141" y="48"/>
                  </a:lnTo>
                  <a:lnTo>
                    <a:pt x="102" y="106"/>
                  </a:lnTo>
                  <a:lnTo>
                    <a:pt x="71" y="177"/>
                  </a:lnTo>
                  <a:lnTo>
                    <a:pt x="40" y="270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9"/>
                  </a:lnTo>
                  <a:lnTo>
                    <a:pt x="9" y="727"/>
                  </a:lnTo>
                  <a:lnTo>
                    <a:pt x="22" y="833"/>
                  </a:lnTo>
                  <a:lnTo>
                    <a:pt x="40" y="938"/>
                  </a:lnTo>
                  <a:lnTo>
                    <a:pt x="71" y="1032"/>
                  </a:lnTo>
                  <a:lnTo>
                    <a:pt x="102" y="1103"/>
                  </a:lnTo>
                  <a:lnTo>
                    <a:pt x="141" y="1161"/>
                  </a:lnTo>
                  <a:lnTo>
                    <a:pt x="181" y="1196"/>
                  </a:lnTo>
                  <a:lnTo>
                    <a:pt x="229" y="1208"/>
                  </a:lnTo>
                  <a:lnTo>
                    <a:pt x="273" y="1196"/>
                  </a:lnTo>
                  <a:lnTo>
                    <a:pt x="317" y="1161"/>
                  </a:lnTo>
                  <a:lnTo>
                    <a:pt x="357" y="1103"/>
                  </a:lnTo>
                  <a:lnTo>
                    <a:pt x="387" y="1032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27"/>
                  </a:lnTo>
                  <a:lnTo>
                    <a:pt x="453" y="599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70"/>
                  </a:lnTo>
                  <a:lnTo>
                    <a:pt x="387" y="177"/>
                  </a:lnTo>
                  <a:lnTo>
                    <a:pt x="357" y="106"/>
                  </a:lnTo>
                  <a:lnTo>
                    <a:pt x="317" y="48"/>
                  </a:lnTo>
                  <a:lnTo>
                    <a:pt x="273" y="1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g137aa9371db_1_638"/>
            <p:cNvSpPr/>
            <p:nvPr/>
          </p:nvSpPr>
          <p:spPr>
            <a:xfrm>
              <a:off x="3895225" y="-9309950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0" y="0"/>
                  </a:moveTo>
                  <a:lnTo>
                    <a:pt x="176" y="12"/>
                  </a:lnTo>
                  <a:lnTo>
                    <a:pt x="137" y="47"/>
                  </a:lnTo>
                  <a:lnTo>
                    <a:pt x="97" y="106"/>
                  </a:lnTo>
                  <a:lnTo>
                    <a:pt x="62" y="176"/>
                  </a:lnTo>
                  <a:lnTo>
                    <a:pt x="36" y="270"/>
                  </a:lnTo>
                  <a:lnTo>
                    <a:pt x="18" y="375"/>
                  </a:lnTo>
                  <a:lnTo>
                    <a:pt x="5" y="493"/>
                  </a:lnTo>
                  <a:lnTo>
                    <a:pt x="0" y="610"/>
                  </a:lnTo>
                  <a:lnTo>
                    <a:pt x="5" y="727"/>
                  </a:lnTo>
                  <a:lnTo>
                    <a:pt x="22" y="844"/>
                  </a:lnTo>
                  <a:lnTo>
                    <a:pt x="40" y="938"/>
                  </a:lnTo>
                  <a:lnTo>
                    <a:pt x="71" y="1032"/>
                  </a:lnTo>
                  <a:lnTo>
                    <a:pt x="102" y="1102"/>
                  </a:lnTo>
                  <a:lnTo>
                    <a:pt x="141" y="1149"/>
                  </a:lnTo>
                  <a:lnTo>
                    <a:pt x="181" y="1184"/>
                  </a:lnTo>
                  <a:lnTo>
                    <a:pt x="229" y="1196"/>
                  </a:lnTo>
                  <a:lnTo>
                    <a:pt x="233" y="1196"/>
                  </a:lnTo>
                  <a:lnTo>
                    <a:pt x="277" y="1184"/>
                  </a:lnTo>
                  <a:lnTo>
                    <a:pt x="317" y="1149"/>
                  </a:lnTo>
                  <a:lnTo>
                    <a:pt x="357" y="1090"/>
                  </a:lnTo>
                  <a:lnTo>
                    <a:pt x="392" y="1020"/>
                  </a:lnTo>
                  <a:lnTo>
                    <a:pt x="418" y="926"/>
                  </a:lnTo>
                  <a:lnTo>
                    <a:pt x="436" y="821"/>
                  </a:lnTo>
                  <a:lnTo>
                    <a:pt x="449" y="704"/>
                  </a:lnTo>
                  <a:lnTo>
                    <a:pt x="453" y="586"/>
                  </a:lnTo>
                  <a:lnTo>
                    <a:pt x="449" y="469"/>
                  </a:lnTo>
                  <a:lnTo>
                    <a:pt x="431" y="352"/>
                  </a:lnTo>
                  <a:lnTo>
                    <a:pt x="409" y="246"/>
                  </a:lnTo>
                  <a:lnTo>
                    <a:pt x="383" y="164"/>
                  </a:lnTo>
                  <a:lnTo>
                    <a:pt x="348" y="94"/>
                  </a:lnTo>
                  <a:lnTo>
                    <a:pt x="308" y="35"/>
                  </a:lnTo>
                  <a:lnTo>
                    <a:pt x="269" y="12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g137aa9371db_1_638"/>
            <p:cNvSpPr/>
            <p:nvPr/>
          </p:nvSpPr>
          <p:spPr>
            <a:xfrm>
              <a:off x="3883900" y="-10088775"/>
              <a:ext cx="11350" cy="30200"/>
            </a:xfrm>
            <a:custGeom>
              <a:avLst/>
              <a:gdLst/>
              <a:ahLst/>
              <a:cxnLst/>
              <a:rect l="l" t="t" r="r" b="b"/>
              <a:pathLst>
                <a:path w="454" h="1208" extrusionOk="0">
                  <a:moveTo>
                    <a:pt x="229" y="0"/>
                  </a:moveTo>
                  <a:lnTo>
                    <a:pt x="181" y="12"/>
                  </a:lnTo>
                  <a:lnTo>
                    <a:pt x="141" y="47"/>
                  </a:lnTo>
                  <a:lnTo>
                    <a:pt x="102" y="106"/>
                  </a:lnTo>
                  <a:lnTo>
                    <a:pt x="66" y="176"/>
                  </a:lnTo>
                  <a:lnTo>
                    <a:pt x="40" y="270"/>
                  </a:lnTo>
                  <a:lnTo>
                    <a:pt x="18" y="375"/>
                  </a:lnTo>
                  <a:lnTo>
                    <a:pt x="5" y="481"/>
                  </a:lnTo>
                  <a:lnTo>
                    <a:pt x="1" y="610"/>
                  </a:lnTo>
                  <a:lnTo>
                    <a:pt x="5" y="727"/>
                  </a:lnTo>
                  <a:lnTo>
                    <a:pt x="18" y="844"/>
                  </a:lnTo>
                  <a:lnTo>
                    <a:pt x="40" y="938"/>
                  </a:lnTo>
                  <a:lnTo>
                    <a:pt x="66" y="1032"/>
                  </a:lnTo>
                  <a:lnTo>
                    <a:pt x="102" y="1102"/>
                  </a:lnTo>
                  <a:lnTo>
                    <a:pt x="141" y="1161"/>
                  </a:lnTo>
                  <a:lnTo>
                    <a:pt x="181" y="1196"/>
                  </a:lnTo>
                  <a:lnTo>
                    <a:pt x="229" y="1208"/>
                  </a:lnTo>
                  <a:lnTo>
                    <a:pt x="273" y="1196"/>
                  </a:lnTo>
                  <a:lnTo>
                    <a:pt x="317" y="1161"/>
                  </a:lnTo>
                  <a:lnTo>
                    <a:pt x="357" y="1102"/>
                  </a:lnTo>
                  <a:lnTo>
                    <a:pt x="387" y="1032"/>
                  </a:lnTo>
                  <a:lnTo>
                    <a:pt x="414" y="938"/>
                  </a:lnTo>
                  <a:lnTo>
                    <a:pt x="436" y="844"/>
                  </a:lnTo>
                  <a:lnTo>
                    <a:pt x="449" y="727"/>
                  </a:lnTo>
                  <a:lnTo>
                    <a:pt x="453" y="610"/>
                  </a:lnTo>
                  <a:lnTo>
                    <a:pt x="449" y="481"/>
                  </a:lnTo>
                  <a:lnTo>
                    <a:pt x="436" y="375"/>
                  </a:lnTo>
                  <a:lnTo>
                    <a:pt x="414" y="270"/>
                  </a:lnTo>
                  <a:lnTo>
                    <a:pt x="387" y="176"/>
                  </a:lnTo>
                  <a:lnTo>
                    <a:pt x="357" y="106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g137aa9371db_1_638"/>
            <p:cNvSpPr/>
            <p:nvPr/>
          </p:nvSpPr>
          <p:spPr>
            <a:xfrm>
              <a:off x="3940175" y="-8051775"/>
              <a:ext cx="11250" cy="29925"/>
            </a:xfrm>
            <a:custGeom>
              <a:avLst/>
              <a:gdLst/>
              <a:ahLst/>
              <a:cxnLst/>
              <a:rect l="l" t="t" r="r" b="b"/>
              <a:pathLst>
                <a:path w="450" h="1197" extrusionOk="0">
                  <a:moveTo>
                    <a:pt x="221" y="1"/>
                  </a:moveTo>
                  <a:lnTo>
                    <a:pt x="177" y="13"/>
                  </a:lnTo>
                  <a:lnTo>
                    <a:pt x="133" y="48"/>
                  </a:lnTo>
                  <a:lnTo>
                    <a:pt x="98" y="106"/>
                  </a:lnTo>
                  <a:lnTo>
                    <a:pt x="62" y="177"/>
                  </a:lnTo>
                  <a:lnTo>
                    <a:pt x="36" y="270"/>
                  </a:lnTo>
                  <a:lnTo>
                    <a:pt x="14" y="376"/>
                  </a:lnTo>
                  <a:lnTo>
                    <a:pt x="5" y="493"/>
                  </a:lnTo>
                  <a:lnTo>
                    <a:pt x="1" y="610"/>
                  </a:lnTo>
                  <a:lnTo>
                    <a:pt x="5" y="728"/>
                  </a:lnTo>
                  <a:lnTo>
                    <a:pt x="18" y="845"/>
                  </a:lnTo>
                  <a:lnTo>
                    <a:pt x="40" y="939"/>
                  </a:lnTo>
                  <a:lnTo>
                    <a:pt x="67" y="1032"/>
                  </a:lnTo>
                  <a:lnTo>
                    <a:pt x="102" y="1103"/>
                  </a:lnTo>
                  <a:lnTo>
                    <a:pt x="137" y="1150"/>
                  </a:lnTo>
                  <a:lnTo>
                    <a:pt x="181" y="1185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8" y="1185"/>
                  </a:lnTo>
                  <a:lnTo>
                    <a:pt x="317" y="1150"/>
                  </a:lnTo>
                  <a:lnTo>
                    <a:pt x="357" y="1091"/>
                  </a:lnTo>
                  <a:lnTo>
                    <a:pt x="388" y="1021"/>
                  </a:lnTo>
                  <a:lnTo>
                    <a:pt x="414" y="927"/>
                  </a:lnTo>
                  <a:lnTo>
                    <a:pt x="436" y="821"/>
                  </a:lnTo>
                  <a:lnTo>
                    <a:pt x="449" y="704"/>
                  </a:lnTo>
                  <a:lnTo>
                    <a:pt x="449" y="587"/>
                  </a:lnTo>
                  <a:lnTo>
                    <a:pt x="445" y="470"/>
                  </a:lnTo>
                  <a:lnTo>
                    <a:pt x="432" y="353"/>
                  </a:lnTo>
                  <a:lnTo>
                    <a:pt x="410" y="247"/>
                  </a:lnTo>
                  <a:lnTo>
                    <a:pt x="383" y="165"/>
                  </a:lnTo>
                  <a:lnTo>
                    <a:pt x="348" y="95"/>
                  </a:lnTo>
                  <a:lnTo>
                    <a:pt x="309" y="3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g137aa9371db_1_638"/>
            <p:cNvSpPr/>
            <p:nvPr/>
          </p:nvSpPr>
          <p:spPr>
            <a:xfrm>
              <a:off x="3872800" y="-7452550"/>
              <a:ext cx="333100" cy="2097100"/>
            </a:xfrm>
            <a:custGeom>
              <a:avLst/>
              <a:gdLst/>
              <a:ahLst/>
              <a:cxnLst/>
              <a:rect l="l" t="t" r="r" b="b"/>
              <a:pathLst>
                <a:path w="13324" h="83884" extrusionOk="0">
                  <a:moveTo>
                    <a:pt x="2599" y="0"/>
                  </a:moveTo>
                  <a:lnTo>
                    <a:pt x="2489" y="575"/>
                  </a:lnTo>
                  <a:lnTo>
                    <a:pt x="2357" y="1254"/>
                  </a:lnTo>
                  <a:lnTo>
                    <a:pt x="2195" y="2157"/>
                  </a:lnTo>
                  <a:lnTo>
                    <a:pt x="1997" y="3247"/>
                  </a:lnTo>
                  <a:lnTo>
                    <a:pt x="1777" y="4501"/>
                  </a:lnTo>
                  <a:lnTo>
                    <a:pt x="1544" y="5907"/>
                  </a:lnTo>
                  <a:lnTo>
                    <a:pt x="1421" y="6646"/>
                  </a:lnTo>
                  <a:lnTo>
                    <a:pt x="1298" y="7408"/>
                  </a:lnTo>
                  <a:lnTo>
                    <a:pt x="1179" y="8193"/>
                  </a:lnTo>
                  <a:lnTo>
                    <a:pt x="1056" y="8990"/>
                  </a:lnTo>
                  <a:lnTo>
                    <a:pt x="937" y="9810"/>
                  </a:lnTo>
                  <a:lnTo>
                    <a:pt x="823" y="10631"/>
                  </a:lnTo>
                  <a:lnTo>
                    <a:pt x="708" y="11463"/>
                  </a:lnTo>
                  <a:lnTo>
                    <a:pt x="603" y="12295"/>
                  </a:lnTo>
                  <a:lnTo>
                    <a:pt x="502" y="13127"/>
                  </a:lnTo>
                  <a:lnTo>
                    <a:pt x="405" y="13959"/>
                  </a:lnTo>
                  <a:lnTo>
                    <a:pt x="317" y="14780"/>
                  </a:lnTo>
                  <a:lnTo>
                    <a:pt x="238" y="15588"/>
                  </a:lnTo>
                  <a:lnTo>
                    <a:pt x="172" y="16385"/>
                  </a:lnTo>
                  <a:lnTo>
                    <a:pt x="110" y="17159"/>
                  </a:lnTo>
                  <a:lnTo>
                    <a:pt x="62" y="17909"/>
                  </a:lnTo>
                  <a:lnTo>
                    <a:pt x="44" y="18284"/>
                  </a:lnTo>
                  <a:lnTo>
                    <a:pt x="27" y="18636"/>
                  </a:lnTo>
                  <a:lnTo>
                    <a:pt x="18" y="18987"/>
                  </a:lnTo>
                  <a:lnTo>
                    <a:pt x="9" y="19339"/>
                  </a:lnTo>
                  <a:lnTo>
                    <a:pt x="0" y="19679"/>
                  </a:lnTo>
                  <a:lnTo>
                    <a:pt x="0" y="20007"/>
                  </a:lnTo>
                  <a:lnTo>
                    <a:pt x="0" y="64650"/>
                  </a:lnTo>
                  <a:lnTo>
                    <a:pt x="8658" y="83884"/>
                  </a:lnTo>
                  <a:lnTo>
                    <a:pt x="12127" y="83884"/>
                  </a:lnTo>
                  <a:lnTo>
                    <a:pt x="12171" y="83227"/>
                  </a:lnTo>
                  <a:lnTo>
                    <a:pt x="12224" y="82430"/>
                  </a:lnTo>
                  <a:lnTo>
                    <a:pt x="12294" y="81352"/>
                  </a:lnTo>
                  <a:lnTo>
                    <a:pt x="12378" y="79992"/>
                  </a:lnTo>
                  <a:lnTo>
                    <a:pt x="12475" y="78375"/>
                  </a:lnTo>
                  <a:lnTo>
                    <a:pt x="12576" y="76523"/>
                  </a:lnTo>
                  <a:lnTo>
                    <a:pt x="12681" y="74449"/>
                  </a:lnTo>
                  <a:lnTo>
                    <a:pt x="12787" y="72175"/>
                  </a:lnTo>
                  <a:lnTo>
                    <a:pt x="12840" y="70956"/>
                  </a:lnTo>
                  <a:lnTo>
                    <a:pt x="12892" y="69690"/>
                  </a:lnTo>
                  <a:lnTo>
                    <a:pt x="12941" y="68389"/>
                  </a:lnTo>
                  <a:lnTo>
                    <a:pt x="12989" y="67041"/>
                  </a:lnTo>
                  <a:lnTo>
                    <a:pt x="13038" y="65658"/>
                  </a:lnTo>
                  <a:lnTo>
                    <a:pt x="13082" y="64240"/>
                  </a:lnTo>
                  <a:lnTo>
                    <a:pt x="13126" y="62775"/>
                  </a:lnTo>
                  <a:lnTo>
                    <a:pt x="13165" y="61287"/>
                  </a:lnTo>
                  <a:lnTo>
                    <a:pt x="13200" y="59763"/>
                  </a:lnTo>
                  <a:lnTo>
                    <a:pt x="13231" y="58216"/>
                  </a:lnTo>
                  <a:lnTo>
                    <a:pt x="13257" y="56633"/>
                  </a:lnTo>
                  <a:lnTo>
                    <a:pt x="13284" y="55028"/>
                  </a:lnTo>
                  <a:lnTo>
                    <a:pt x="13301" y="53399"/>
                  </a:lnTo>
                  <a:lnTo>
                    <a:pt x="13315" y="51746"/>
                  </a:lnTo>
                  <a:lnTo>
                    <a:pt x="13319" y="50082"/>
                  </a:lnTo>
                  <a:lnTo>
                    <a:pt x="13323" y="48394"/>
                  </a:lnTo>
                  <a:lnTo>
                    <a:pt x="13315" y="46695"/>
                  </a:lnTo>
                  <a:lnTo>
                    <a:pt x="13306" y="44983"/>
                  </a:lnTo>
                  <a:lnTo>
                    <a:pt x="13284" y="43260"/>
                  </a:lnTo>
                  <a:lnTo>
                    <a:pt x="13257" y="41526"/>
                  </a:lnTo>
                  <a:lnTo>
                    <a:pt x="13222" y="39779"/>
                  </a:lnTo>
                  <a:lnTo>
                    <a:pt x="13178" y="38033"/>
                  </a:lnTo>
                  <a:lnTo>
                    <a:pt x="13126" y="36287"/>
                  </a:lnTo>
                  <a:lnTo>
                    <a:pt x="13064" y="34540"/>
                  </a:lnTo>
                  <a:lnTo>
                    <a:pt x="12994" y="32794"/>
                  </a:lnTo>
                  <a:lnTo>
                    <a:pt x="12914" y="31048"/>
                  </a:lnTo>
                  <a:lnTo>
                    <a:pt x="12870" y="30180"/>
                  </a:lnTo>
                  <a:lnTo>
                    <a:pt x="12822" y="29313"/>
                  </a:lnTo>
                  <a:lnTo>
                    <a:pt x="12774" y="28446"/>
                  </a:lnTo>
                  <a:lnTo>
                    <a:pt x="12721" y="27578"/>
                  </a:lnTo>
                  <a:lnTo>
                    <a:pt x="12668" y="26711"/>
                  </a:lnTo>
                  <a:lnTo>
                    <a:pt x="12611" y="25856"/>
                  </a:lnTo>
                  <a:lnTo>
                    <a:pt x="12549" y="25000"/>
                  </a:lnTo>
                  <a:lnTo>
                    <a:pt x="12488" y="24144"/>
                  </a:lnTo>
                  <a:lnTo>
                    <a:pt x="12422" y="23289"/>
                  </a:lnTo>
                  <a:lnTo>
                    <a:pt x="12352" y="22445"/>
                  </a:lnTo>
                  <a:lnTo>
                    <a:pt x="12277" y="21601"/>
                  </a:lnTo>
                  <a:lnTo>
                    <a:pt x="12202" y="20769"/>
                  </a:lnTo>
                  <a:lnTo>
                    <a:pt x="12123" y="19925"/>
                  </a:lnTo>
                  <a:lnTo>
                    <a:pt x="12044" y="19105"/>
                  </a:lnTo>
                  <a:lnTo>
                    <a:pt x="11960" y="18272"/>
                  </a:lnTo>
                  <a:lnTo>
                    <a:pt x="11872" y="17452"/>
                  </a:lnTo>
                  <a:lnTo>
                    <a:pt x="11780" y="16643"/>
                  </a:lnTo>
                  <a:lnTo>
                    <a:pt x="11683" y="15835"/>
                  </a:lnTo>
                  <a:lnTo>
                    <a:pt x="11587" y="15026"/>
                  </a:lnTo>
                  <a:lnTo>
                    <a:pt x="11485" y="14229"/>
                  </a:lnTo>
                  <a:lnTo>
                    <a:pt x="11380" y="13444"/>
                  </a:lnTo>
                  <a:lnTo>
                    <a:pt x="11270" y="12658"/>
                  </a:lnTo>
                  <a:lnTo>
                    <a:pt x="11160" y="11885"/>
                  </a:lnTo>
                  <a:lnTo>
                    <a:pt x="11041" y="11111"/>
                  </a:lnTo>
                  <a:lnTo>
                    <a:pt x="10923" y="10349"/>
                  </a:lnTo>
                  <a:lnTo>
                    <a:pt x="10799" y="9599"/>
                  </a:lnTo>
                  <a:lnTo>
                    <a:pt x="10672" y="8849"/>
                  </a:lnTo>
                  <a:lnTo>
                    <a:pt x="10544" y="8123"/>
                  </a:lnTo>
                  <a:lnTo>
                    <a:pt x="10408" y="7384"/>
                  </a:lnTo>
                  <a:lnTo>
                    <a:pt x="10267" y="6669"/>
                  </a:lnTo>
                  <a:lnTo>
                    <a:pt x="10127" y="5954"/>
                  </a:lnTo>
                  <a:lnTo>
                    <a:pt x="9982" y="5251"/>
                  </a:lnTo>
                  <a:lnTo>
                    <a:pt x="9828" y="4560"/>
                  </a:lnTo>
                  <a:lnTo>
                    <a:pt x="9674" y="3880"/>
                  </a:lnTo>
                  <a:lnTo>
                    <a:pt x="9516" y="3200"/>
                  </a:lnTo>
                  <a:lnTo>
                    <a:pt x="9353" y="2544"/>
                  </a:lnTo>
                  <a:lnTo>
                    <a:pt x="9186" y="1887"/>
                  </a:lnTo>
                  <a:lnTo>
                    <a:pt x="9014" y="1254"/>
                  </a:lnTo>
                  <a:lnTo>
                    <a:pt x="8838" y="62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g137aa9371db_1_638"/>
            <p:cNvSpPr/>
            <p:nvPr/>
          </p:nvSpPr>
          <p:spPr>
            <a:xfrm>
              <a:off x="3872800" y="-7452550"/>
              <a:ext cx="333100" cy="2097100"/>
            </a:xfrm>
            <a:custGeom>
              <a:avLst/>
              <a:gdLst/>
              <a:ahLst/>
              <a:cxnLst/>
              <a:rect l="l" t="t" r="r" b="b"/>
              <a:pathLst>
                <a:path w="13324" h="83884" fill="none" extrusionOk="0">
                  <a:moveTo>
                    <a:pt x="8658" y="83884"/>
                  </a:moveTo>
                  <a:lnTo>
                    <a:pt x="12127" y="83884"/>
                  </a:lnTo>
                  <a:lnTo>
                    <a:pt x="12127" y="83884"/>
                  </a:lnTo>
                  <a:lnTo>
                    <a:pt x="12171" y="83227"/>
                  </a:lnTo>
                  <a:lnTo>
                    <a:pt x="12224" y="82430"/>
                  </a:lnTo>
                  <a:lnTo>
                    <a:pt x="12294" y="81352"/>
                  </a:lnTo>
                  <a:lnTo>
                    <a:pt x="12378" y="79992"/>
                  </a:lnTo>
                  <a:lnTo>
                    <a:pt x="12475" y="78375"/>
                  </a:lnTo>
                  <a:lnTo>
                    <a:pt x="12576" y="76523"/>
                  </a:lnTo>
                  <a:lnTo>
                    <a:pt x="12681" y="74449"/>
                  </a:lnTo>
                  <a:lnTo>
                    <a:pt x="12787" y="72175"/>
                  </a:lnTo>
                  <a:lnTo>
                    <a:pt x="12840" y="70956"/>
                  </a:lnTo>
                  <a:lnTo>
                    <a:pt x="12892" y="69690"/>
                  </a:lnTo>
                  <a:lnTo>
                    <a:pt x="12941" y="68389"/>
                  </a:lnTo>
                  <a:lnTo>
                    <a:pt x="12989" y="67041"/>
                  </a:lnTo>
                  <a:lnTo>
                    <a:pt x="13038" y="65658"/>
                  </a:lnTo>
                  <a:lnTo>
                    <a:pt x="13082" y="64240"/>
                  </a:lnTo>
                  <a:lnTo>
                    <a:pt x="13126" y="62775"/>
                  </a:lnTo>
                  <a:lnTo>
                    <a:pt x="13165" y="61287"/>
                  </a:lnTo>
                  <a:lnTo>
                    <a:pt x="13200" y="59763"/>
                  </a:lnTo>
                  <a:lnTo>
                    <a:pt x="13231" y="58216"/>
                  </a:lnTo>
                  <a:lnTo>
                    <a:pt x="13257" y="56633"/>
                  </a:lnTo>
                  <a:lnTo>
                    <a:pt x="13284" y="55028"/>
                  </a:lnTo>
                  <a:lnTo>
                    <a:pt x="13301" y="53399"/>
                  </a:lnTo>
                  <a:lnTo>
                    <a:pt x="13315" y="51746"/>
                  </a:lnTo>
                  <a:lnTo>
                    <a:pt x="13319" y="50082"/>
                  </a:lnTo>
                  <a:lnTo>
                    <a:pt x="13323" y="48394"/>
                  </a:lnTo>
                  <a:lnTo>
                    <a:pt x="13315" y="46695"/>
                  </a:lnTo>
                  <a:lnTo>
                    <a:pt x="13306" y="44983"/>
                  </a:lnTo>
                  <a:lnTo>
                    <a:pt x="13284" y="43260"/>
                  </a:lnTo>
                  <a:lnTo>
                    <a:pt x="13257" y="41526"/>
                  </a:lnTo>
                  <a:lnTo>
                    <a:pt x="13222" y="39779"/>
                  </a:lnTo>
                  <a:lnTo>
                    <a:pt x="13178" y="38033"/>
                  </a:lnTo>
                  <a:lnTo>
                    <a:pt x="13126" y="36287"/>
                  </a:lnTo>
                  <a:lnTo>
                    <a:pt x="13064" y="34540"/>
                  </a:lnTo>
                  <a:lnTo>
                    <a:pt x="12994" y="32794"/>
                  </a:lnTo>
                  <a:lnTo>
                    <a:pt x="12914" y="31048"/>
                  </a:lnTo>
                  <a:lnTo>
                    <a:pt x="12870" y="30180"/>
                  </a:lnTo>
                  <a:lnTo>
                    <a:pt x="12822" y="29313"/>
                  </a:lnTo>
                  <a:lnTo>
                    <a:pt x="12774" y="28446"/>
                  </a:lnTo>
                  <a:lnTo>
                    <a:pt x="12721" y="27578"/>
                  </a:lnTo>
                  <a:lnTo>
                    <a:pt x="12668" y="26711"/>
                  </a:lnTo>
                  <a:lnTo>
                    <a:pt x="12611" y="25856"/>
                  </a:lnTo>
                  <a:lnTo>
                    <a:pt x="12549" y="25000"/>
                  </a:lnTo>
                  <a:lnTo>
                    <a:pt x="12488" y="24144"/>
                  </a:lnTo>
                  <a:lnTo>
                    <a:pt x="12422" y="23289"/>
                  </a:lnTo>
                  <a:lnTo>
                    <a:pt x="12352" y="22445"/>
                  </a:lnTo>
                  <a:lnTo>
                    <a:pt x="12277" y="21601"/>
                  </a:lnTo>
                  <a:lnTo>
                    <a:pt x="12202" y="20769"/>
                  </a:lnTo>
                  <a:lnTo>
                    <a:pt x="12123" y="19925"/>
                  </a:lnTo>
                  <a:lnTo>
                    <a:pt x="12044" y="19105"/>
                  </a:lnTo>
                  <a:lnTo>
                    <a:pt x="11960" y="18272"/>
                  </a:lnTo>
                  <a:lnTo>
                    <a:pt x="11872" y="17452"/>
                  </a:lnTo>
                  <a:lnTo>
                    <a:pt x="11780" y="16643"/>
                  </a:lnTo>
                  <a:lnTo>
                    <a:pt x="11683" y="15835"/>
                  </a:lnTo>
                  <a:lnTo>
                    <a:pt x="11587" y="15026"/>
                  </a:lnTo>
                  <a:lnTo>
                    <a:pt x="11485" y="14229"/>
                  </a:lnTo>
                  <a:lnTo>
                    <a:pt x="11380" y="13444"/>
                  </a:lnTo>
                  <a:lnTo>
                    <a:pt x="11270" y="12658"/>
                  </a:lnTo>
                  <a:lnTo>
                    <a:pt x="11160" y="11885"/>
                  </a:lnTo>
                  <a:lnTo>
                    <a:pt x="11041" y="11111"/>
                  </a:lnTo>
                  <a:lnTo>
                    <a:pt x="10923" y="10349"/>
                  </a:lnTo>
                  <a:lnTo>
                    <a:pt x="10799" y="9599"/>
                  </a:lnTo>
                  <a:lnTo>
                    <a:pt x="10672" y="8849"/>
                  </a:lnTo>
                  <a:lnTo>
                    <a:pt x="10544" y="8123"/>
                  </a:lnTo>
                  <a:lnTo>
                    <a:pt x="10408" y="7384"/>
                  </a:lnTo>
                  <a:lnTo>
                    <a:pt x="10267" y="6669"/>
                  </a:lnTo>
                  <a:lnTo>
                    <a:pt x="10127" y="5954"/>
                  </a:lnTo>
                  <a:lnTo>
                    <a:pt x="9982" y="5251"/>
                  </a:lnTo>
                  <a:lnTo>
                    <a:pt x="9828" y="4560"/>
                  </a:lnTo>
                  <a:lnTo>
                    <a:pt x="9674" y="3880"/>
                  </a:lnTo>
                  <a:lnTo>
                    <a:pt x="9516" y="3200"/>
                  </a:lnTo>
                  <a:lnTo>
                    <a:pt x="9353" y="2544"/>
                  </a:lnTo>
                  <a:lnTo>
                    <a:pt x="9186" y="1887"/>
                  </a:lnTo>
                  <a:lnTo>
                    <a:pt x="9014" y="1254"/>
                  </a:lnTo>
                  <a:lnTo>
                    <a:pt x="8838" y="621"/>
                  </a:lnTo>
                  <a:lnTo>
                    <a:pt x="865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489" y="575"/>
                  </a:lnTo>
                  <a:lnTo>
                    <a:pt x="2357" y="1254"/>
                  </a:lnTo>
                  <a:lnTo>
                    <a:pt x="2195" y="2157"/>
                  </a:lnTo>
                  <a:lnTo>
                    <a:pt x="1997" y="3247"/>
                  </a:lnTo>
                  <a:lnTo>
                    <a:pt x="1777" y="4501"/>
                  </a:lnTo>
                  <a:lnTo>
                    <a:pt x="1544" y="5907"/>
                  </a:lnTo>
                  <a:lnTo>
                    <a:pt x="1421" y="6646"/>
                  </a:lnTo>
                  <a:lnTo>
                    <a:pt x="1298" y="7408"/>
                  </a:lnTo>
                  <a:lnTo>
                    <a:pt x="1179" y="8193"/>
                  </a:lnTo>
                  <a:lnTo>
                    <a:pt x="1056" y="8990"/>
                  </a:lnTo>
                  <a:lnTo>
                    <a:pt x="937" y="9810"/>
                  </a:lnTo>
                  <a:lnTo>
                    <a:pt x="823" y="10631"/>
                  </a:lnTo>
                  <a:lnTo>
                    <a:pt x="708" y="11463"/>
                  </a:lnTo>
                  <a:lnTo>
                    <a:pt x="603" y="12295"/>
                  </a:lnTo>
                  <a:lnTo>
                    <a:pt x="502" y="13127"/>
                  </a:lnTo>
                  <a:lnTo>
                    <a:pt x="405" y="13959"/>
                  </a:lnTo>
                  <a:lnTo>
                    <a:pt x="317" y="14780"/>
                  </a:lnTo>
                  <a:lnTo>
                    <a:pt x="238" y="15588"/>
                  </a:lnTo>
                  <a:lnTo>
                    <a:pt x="172" y="16385"/>
                  </a:lnTo>
                  <a:lnTo>
                    <a:pt x="110" y="17159"/>
                  </a:lnTo>
                  <a:lnTo>
                    <a:pt x="62" y="17909"/>
                  </a:lnTo>
                  <a:lnTo>
                    <a:pt x="44" y="18284"/>
                  </a:lnTo>
                  <a:lnTo>
                    <a:pt x="27" y="18636"/>
                  </a:lnTo>
                  <a:lnTo>
                    <a:pt x="18" y="18987"/>
                  </a:lnTo>
                  <a:lnTo>
                    <a:pt x="9" y="19339"/>
                  </a:lnTo>
                  <a:lnTo>
                    <a:pt x="0" y="19679"/>
                  </a:lnTo>
                  <a:lnTo>
                    <a:pt x="0" y="20007"/>
                  </a:lnTo>
                  <a:lnTo>
                    <a:pt x="0" y="64650"/>
                  </a:lnTo>
                  <a:lnTo>
                    <a:pt x="8658" y="838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g137aa9371db_1_638"/>
            <p:cNvSpPr/>
            <p:nvPr/>
          </p:nvSpPr>
          <p:spPr>
            <a:xfrm>
              <a:off x="3872800" y="-5836300"/>
              <a:ext cx="112250" cy="251125"/>
            </a:xfrm>
            <a:custGeom>
              <a:avLst/>
              <a:gdLst/>
              <a:ahLst/>
              <a:cxnLst/>
              <a:rect l="l" t="t" r="r" b="b"/>
              <a:pathLst>
                <a:path w="4490" h="10045" extrusionOk="0">
                  <a:moveTo>
                    <a:pt x="0" y="0"/>
                  </a:moveTo>
                  <a:lnTo>
                    <a:pt x="0" y="223"/>
                  </a:lnTo>
                  <a:lnTo>
                    <a:pt x="4490" y="10045"/>
                  </a:lnTo>
                  <a:lnTo>
                    <a:pt x="4490" y="9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g137aa9371db_1_638"/>
            <p:cNvSpPr/>
            <p:nvPr/>
          </p:nvSpPr>
          <p:spPr>
            <a:xfrm>
              <a:off x="3872800" y="-5836300"/>
              <a:ext cx="112250" cy="251125"/>
            </a:xfrm>
            <a:custGeom>
              <a:avLst/>
              <a:gdLst/>
              <a:ahLst/>
              <a:cxnLst/>
              <a:rect l="l" t="t" r="r" b="b"/>
              <a:pathLst>
                <a:path w="4490" h="10045" fill="none" extrusionOk="0">
                  <a:moveTo>
                    <a:pt x="4490" y="10045"/>
                  </a:moveTo>
                  <a:lnTo>
                    <a:pt x="0" y="223"/>
                  </a:lnTo>
                  <a:lnTo>
                    <a:pt x="0" y="0"/>
                  </a:lnTo>
                  <a:lnTo>
                    <a:pt x="4490" y="9974"/>
                  </a:lnTo>
                  <a:lnTo>
                    <a:pt x="4490" y="100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g137aa9371db_1_638"/>
            <p:cNvSpPr/>
            <p:nvPr/>
          </p:nvSpPr>
          <p:spPr>
            <a:xfrm>
              <a:off x="3884775" y="-7412125"/>
              <a:ext cx="45325" cy="292150"/>
            </a:xfrm>
            <a:custGeom>
              <a:avLst/>
              <a:gdLst/>
              <a:ahLst/>
              <a:cxnLst/>
              <a:rect l="l" t="t" r="r" b="b"/>
              <a:pathLst>
                <a:path w="1813" h="11686" fill="none" extrusionOk="0">
                  <a:moveTo>
                    <a:pt x="1" y="11686"/>
                  </a:moveTo>
                  <a:lnTo>
                    <a:pt x="1" y="11686"/>
                  </a:lnTo>
                  <a:lnTo>
                    <a:pt x="84" y="10924"/>
                  </a:lnTo>
                  <a:lnTo>
                    <a:pt x="172" y="10162"/>
                  </a:lnTo>
                  <a:lnTo>
                    <a:pt x="265" y="9412"/>
                  </a:lnTo>
                  <a:lnTo>
                    <a:pt x="357" y="8662"/>
                  </a:lnTo>
                  <a:lnTo>
                    <a:pt x="458" y="7912"/>
                  </a:lnTo>
                  <a:lnTo>
                    <a:pt x="559" y="7174"/>
                  </a:lnTo>
                  <a:lnTo>
                    <a:pt x="669" y="6435"/>
                  </a:lnTo>
                  <a:lnTo>
                    <a:pt x="779" y="5709"/>
                  </a:lnTo>
                  <a:lnTo>
                    <a:pt x="893" y="4970"/>
                  </a:lnTo>
                  <a:lnTo>
                    <a:pt x="1016" y="4243"/>
                  </a:lnTo>
                  <a:lnTo>
                    <a:pt x="1140" y="3529"/>
                  </a:lnTo>
                  <a:lnTo>
                    <a:pt x="1267" y="2814"/>
                  </a:lnTo>
                  <a:lnTo>
                    <a:pt x="1395" y="2099"/>
                  </a:lnTo>
                  <a:lnTo>
                    <a:pt x="1531" y="1395"/>
                  </a:lnTo>
                  <a:lnTo>
                    <a:pt x="1672" y="692"/>
                  </a:lnTo>
                  <a:lnTo>
                    <a:pt x="1812" y="1"/>
                  </a:lnTo>
                  <a:lnTo>
                    <a:pt x="1812" y="1"/>
                  </a:lnTo>
                  <a:lnTo>
                    <a:pt x="1628" y="1009"/>
                  </a:lnTo>
                  <a:lnTo>
                    <a:pt x="1417" y="2204"/>
                  </a:lnTo>
                  <a:lnTo>
                    <a:pt x="1183" y="3564"/>
                  </a:lnTo>
                  <a:lnTo>
                    <a:pt x="937" y="5052"/>
                  </a:lnTo>
                  <a:lnTo>
                    <a:pt x="814" y="5837"/>
                  </a:lnTo>
                  <a:lnTo>
                    <a:pt x="691" y="6634"/>
                  </a:lnTo>
                  <a:lnTo>
                    <a:pt x="568" y="7455"/>
                  </a:lnTo>
                  <a:lnTo>
                    <a:pt x="445" y="8287"/>
                  </a:lnTo>
                  <a:lnTo>
                    <a:pt x="326" y="9131"/>
                  </a:lnTo>
                  <a:lnTo>
                    <a:pt x="212" y="9987"/>
                  </a:lnTo>
                  <a:lnTo>
                    <a:pt x="106" y="10842"/>
                  </a:lnTo>
                  <a:lnTo>
                    <a:pt x="1" y="116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g137aa9371db_1_638"/>
            <p:cNvSpPr/>
            <p:nvPr/>
          </p:nvSpPr>
          <p:spPr>
            <a:xfrm>
              <a:off x="3872800" y="-7452550"/>
              <a:ext cx="276700" cy="1865625"/>
            </a:xfrm>
            <a:custGeom>
              <a:avLst/>
              <a:gdLst/>
              <a:ahLst/>
              <a:cxnLst/>
              <a:rect l="l" t="t" r="r" b="b"/>
              <a:pathLst>
                <a:path w="11068" h="74625" extrusionOk="0">
                  <a:moveTo>
                    <a:pt x="2643" y="0"/>
                  </a:moveTo>
                  <a:lnTo>
                    <a:pt x="2463" y="809"/>
                  </a:lnTo>
                  <a:lnTo>
                    <a:pt x="2291" y="1618"/>
                  </a:lnTo>
                  <a:lnTo>
                    <a:pt x="2107" y="2626"/>
                  </a:lnTo>
                  <a:lnTo>
                    <a:pt x="1896" y="3821"/>
                  </a:lnTo>
                  <a:lnTo>
                    <a:pt x="1662" y="5181"/>
                  </a:lnTo>
                  <a:lnTo>
                    <a:pt x="1416" y="6669"/>
                  </a:lnTo>
                  <a:lnTo>
                    <a:pt x="1293" y="7454"/>
                  </a:lnTo>
                  <a:lnTo>
                    <a:pt x="1170" y="8251"/>
                  </a:lnTo>
                  <a:lnTo>
                    <a:pt x="1047" y="9072"/>
                  </a:lnTo>
                  <a:lnTo>
                    <a:pt x="924" y="9904"/>
                  </a:lnTo>
                  <a:lnTo>
                    <a:pt x="805" y="10748"/>
                  </a:lnTo>
                  <a:lnTo>
                    <a:pt x="691" y="11604"/>
                  </a:lnTo>
                  <a:lnTo>
                    <a:pt x="585" y="12459"/>
                  </a:lnTo>
                  <a:lnTo>
                    <a:pt x="480" y="13303"/>
                  </a:lnTo>
                  <a:lnTo>
                    <a:pt x="418" y="13924"/>
                  </a:lnTo>
                  <a:lnTo>
                    <a:pt x="357" y="14545"/>
                  </a:lnTo>
                  <a:lnTo>
                    <a:pt x="295" y="15167"/>
                  </a:lnTo>
                  <a:lnTo>
                    <a:pt x="238" y="15788"/>
                  </a:lnTo>
                  <a:lnTo>
                    <a:pt x="198" y="16339"/>
                  </a:lnTo>
                  <a:lnTo>
                    <a:pt x="159" y="16878"/>
                  </a:lnTo>
                  <a:lnTo>
                    <a:pt x="128" y="17429"/>
                  </a:lnTo>
                  <a:lnTo>
                    <a:pt x="102" y="17979"/>
                  </a:lnTo>
                  <a:lnTo>
                    <a:pt x="80" y="18530"/>
                  </a:lnTo>
                  <a:lnTo>
                    <a:pt x="66" y="19081"/>
                  </a:lnTo>
                  <a:lnTo>
                    <a:pt x="58" y="19644"/>
                  </a:lnTo>
                  <a:lnTo>
                    <a:pt x="53" y="20195"/>
                  </a:lnTo>
                  <a:lnTo>
                    <a:pt x="0" y="64650"/>
                  </a:lnTo>
                  <a:lnTo>
                    <a:pt x="4490" y="74624"/>
                  </a:lnTo>
                  <a:lnTo>
                    <a:pt x="4490" y="18061"/>
                  </a:lnTo>
                  <a:lnTo>
                    <a:pt x="11068" y="11264"/>
                  </a:lnTo>
                  <a:lnTo>
                    <a:pt x="10945" y="10490"/>
                  </a:lnTo>
                  <a:lnTo>
                    <a:pt x="10821" y="9728"/>
                  </a:lnTo>
                  <a:lnTo>
                    <a:pt x="10694" y="8966"/>
                  </a:lnTo>
                  <a:lnTo>
                    <a:pt x="10562" y="8216"/>
                  </a:lnTo>
                  <a:lnTo>
                    <a:pt x="10426" y="7478"/>
                  </a:lnTo>
                  <a:lnTo>
                    <a:pt x="10285" y="6751"/>
                  </a:lnTo>
                  <a:lnTo>
                    <a:pt x="10140" y="6036"/>
                  </a:lnTo>
                  <a:lnTo>
                    <a:pt x="9995" y="5321"/>
                  </a:lnTo>
                  <a:lnTo>
                    <a:pt x="9841" y="4618"/>
                  </a:lnTo>
                  <a:lnTo>
                    <a:pt x="9687" y="3927"/>
                  </a:lnTo>
                  <a:lnTo>
                    <a:pt x="9524" y="3247"/>
                  </a:lnTo>
                  <a:lnTo>
                    <a:pt x="9362" y="2579"/>
                  </a:lnTo>
                  <a:lnTo>
                    <a:pt x="9190" y="1911"/>
                  </a:lnTo>
                  <a:lnTo>
                    <a:pt x="9019" y="1266"/>
                  </a:lnTo>
                  <a:lnTo>
                    <a:pt x="8838" y="62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g137aa9371db_1_638"/>
            <p:cNvSpPr/>
            <p:nvPr/>
          </p:nvSpPr>
          <p:spPr>
            <a:xfrm>
              <a:off x="3983375" y="-7186200"/>
              <a:ext cx="168775" cy="1590775"/>
            </a:xfrm>
            <a:custGeom>
              <a:avLst/>
              <a:gdLst/>
              <a:ahLst/>
              <a:cxnLst/>
              <a:rect l="l" t="t" r="r" b="b"/>
              <a:pathLst>
                <a:path w="6751" h="63631" extrusionOk="0">
                  <a:moveTo>
                    <a:pt x="6750" y="0"/>
                  </a:moveTo>
                  <a:lnTo>
                    <a:pt x="6627" y="82"/>
                  </a:lnTo>
                  <a:lnTo>
                    <a:pt x="6508" y="176"/>
                  </a:lnTo>
                  <a:lnTo>
                    <a:pt x="6390" y="281"/>
                  </a:lnTo>
                  <a:lnTo>
                    <a:pt x="6271" y="410"/>
                  </a:lnTo>
                  <a:lnTo>
                    <a:pt x="4908" y="1770"/>
                  </a:lnTo>
                  <a:lnTo>
                    <a:pt x="67" y="6716"/>
                  </a:lnTo>
                  <a:lnTo>
                    <a:pt x="1" y="6786"/>
                  </a:lnTo>
                  <a:lnTo>
                    <a:pt x="1" y="6986"/>
                  </a:lnTo>
                  <a:lnTo>
                    <a:pt x="1" y="25820"/>
                  </a:lnTo>
                  <a:lnTo>
                    <a:pt x="5" y="33415"/>
                  </a:lnTo>
                  <a:lnTo>
                    <a:pt x="18" y="40518"/>
                  </a:lnTo>
                  <a:lnTo>
                    <a:pt x="40" y="52590"/>
                  </a:lnTo>
                  <a:lnTo>
                    <a:pt x="45" y="55004"/>
                  </a:lnTo>
                  <a:lnTo>
                    <a:pt x="54" y="57161"/>
                  </a:lnTo>
                  <a:lnTo>
                    <a:pt x="80" y="60712"/>
                  </a:lnTo>
                  <a:lnTo>
                    <a:pt x="80" y="61357"/>
                  </a:lnTo>
                  <a:lnTo>
                    <a:pt x="80" y="61931"/>
                  </a:lnTo>
                  <a:lnTo>
                    <a:pt x="89" y="62458"/>
                  </a:lnTo>
                  <a:lnTo>
                    <a:pt x="98" y="62763"/>
                  </a:lnTo>
                  <a:lnTo>
                    <a:pt x="98" y="62412"/>
                  </a:lnTo>
                  <a:lnTo>
                    <a:pt x="102" y="61896"/>
                  </a:lnTo>
                  <a:lnTo>
                    <a:pt x="106" y="61310"/>
                  </a:lnTo>
                  <a:lnTo>
                    <a:pt x="120" y="60665"/>
                  </a:lnTo>
                  <a:lnTo>
                    <a:pt x="124" y="59024"/>
                  </a:lnTo>
                  <a:lnTo>
                    <a:pt x="128" y="57114"/>
                  </a:lnTo>
                  <a:lnTo>
                    <a:pt x="137" y="54946"/>
                  </a:lnTo>
                  <a:lnTo>
                    <a:pt x="146" y="53774"/>
                  </a:lnTo>
                  <a:lnTo>
                    <a:pt x="159" y="52543"/>
                  </a:lnTo>
                  <a:lnTo>
                    <a:pt x="159" y="46905"/>
                  </a:lnTo>
                  <a:lnTo>
                    <a:pt x="163" y="40459"/>
                  </a:lnTo>
                  <a:lnTo>
                    <a:pt x="172" y="33368"/>
                  </a:lnTo>
                  <a:lnTo>
                    <a:pt x="194" y="25762"/>
                  </a:lnTo>
                  <a:lnTo>
                    <a:pt x="194" y="7126"/>
                  </a:lnTo>
                  <a:lnTo>
                    <a:pt x="194" y="7126"/>
                  </a:lnTo>
                  <a:lnTo>
                    <a:pt x="4930" y="2075"/>
                  </a:lnTo>
                  <a:lnTo>
                    <a:pt x="6271" y="574"/>
                  </a:lnTo>
                  <a:lnTo>
                    <a:pt x="6394" y="457"/>
                  </a:lnTo>
                  <a:lnTo>
                    <a:pt x="6517" y="317"/>
                  </a:lnTo>
                  <a:lnTo>
                    <a:pt x="6636" y="164"/>
                  </a:lnTo>
                  <a:lnTo>
                    <a:pt x="6750" y="0"/>
                  </a:lnTo>
                  <a:close/>
                  <a:moveTo>
                    <a:pt x="98" y="62763"/>
                  </a:moveTo>
                  <a:lnTo>
                    <a:pt x="98" y="62869"/>
                  </a:lnTo>
                  <a:lnTo>
                    <a:pt x="98" y="62988"/>
                  </a:lnTo>
                  <a:lnTo>
                    <a:pt x="102" y="62916"/>
                  </a:lnTo>
                  <a:lnTo>
                    <a:pt x="98" y="62763"/>
                  </a:lnTo>
                  <a:close/>
                  <a:moveTo>
                    <a:pt x="98" y="62988"/>
                  </a:moveTo>
                  <a:lnTo>
                    <a:pt x="80" y="63279"/>
                  </a:lnTo>
                  <a:lnTo>
                    <a:pt x="67" y="63630"/>
                  </a:lnTo>
                  <a:lnTo>
                    <a:pt x="84" y="63443"/>
                  </a:lnTo>
                  <a:lnTo>
                    <a:pt x="93" y="63255"/>
                  </a:lnTo>
                  <a:lnTo>
                    <a:pt x="98" y="63056"/>
                  </a:lnTo>
                  <a:lnTo>
                    <a:pt x="98" y="629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g137aa9371db_1_638"/>
            <p:cNvSpPr/>
            <p:nvPr/>
          </p:nvSpPr>
          <p:spPr>
            <a:xfrm>
              <a:off x="3951400" y="-6703325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9" y="0"/>
                  </a:moveTo>
                  <a:lnTo>
                    <a:pt x="185" y="12"/>
                  </a:lnTo>
                  <a:lnTo>
                    <a:pt x="141" y="47"/>
                  </a:lnTo>
                  <a:lnTo>
                    <a:pt x="101" y="106"/>
                  </a:lnTo>
                  <a:lnTo>
                    <a:pt x="71" y="176"/>
                  </a:lnTo>
                  <a:lnTo>
                    <a:pt x="40" y="258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8"/>
                  </a:lnTo>
                  <a:lnTo>
                    <a:pt x="9" y="715"/>
                  </a:lnTo>
                  <a:lnTo>
                    <a:pt x="18" y="833"/>
                  </a:lnTo>
                  <a:lnTo>
                    <a:pt x="40" y="926"/>
                  </a:lnTo>
                  <a:lnTo>
                    <a:pt x="66" y="1020"/>
                  </a:lnTo>
                  <a:lnTo>
                    <a:pt x="101" y="1090"/>
                  </a:lnTo>
                  <a:lnTo>
                    <a:pt x="137" y="1149"/>
                  </a:lnTo>
                  <a:lnTo>
                    <a:pt x="181" y="1184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3" y="1184"/>
                  </a:lnTo>
                  <a:lnTo>
                    <a:pt x="317" y="1149"/>
                  </a:lnTo>
                  <a:lnTo>
                    <a:pt x="356" y="1102"/>
                  </a:lnTo>
                  <a:lnTo>
                    <a:pt x="387" y="1020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15"/>
                  </a:lnTo>
                  <a:lnTo>
                    <a:pt x="453" y="598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58"/>
                  </a:lnTo>
                  <a:lnTo>
                    <a:pt x="387" y="176"/>
                  </a:lnTo>
                  <a:lnTo>
                    <a:pt x="356" y="106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137aa9371db_1_638"/>
            <p:cNvSpPr/>
            <p:nvPr/>
          </p:nvSpPr>
          <p:spPr>
            <a:xfrm>
              <a:off x="4041325" y="-7213175"/>
              <a:ext cx="11225" cy="30225"/>
            </a:xfrm>
            <a:custGeom>
              <a:avLst/>
              <a:gdLst/>
              <a:ahLst/>
              <a:cxnLst/>
              <a:rect l="l" t="t" r="r" b="b"/>
              <a:pathLst>
                <a:path w="449" h="1209" extrusionOk="0">
                  <a:moveTo>
                    <a:pt x="224" y="1"/>
                  </a:moveTo>
                  <a:lnTo>
                    <a:pt x="180" y="13"/>
                  </a:lnTo>
                  <a:lnTo>
                    <a:pt x="136" y="48"/>
                  </a:lnTo>
                  <a:lnTo>
                    <a:pt x="97" y="106"/>
                  </a:lnTo>
                  <a:lnTo>
                    <a:pt x="66" y="177"/>
                  </a:lnTo>
                  <a:lnTo>
                    <a:pt x="40" y="270"/>
                  </a:lnTo>
                  <a:lnTo>
                    <a:pt x="18" y="376"/>
                  </a:lnTo>
                  <a:lnTo>
                    <a:pt x="4" y="481"/>
                  </a:lnTo>
                  <a:lnTo>
                    <a:pt x="0" y="610"/>
                  </a:lnTo>
                  <a:lnTo>
                    <a:pt x="4" y="728"/>
                  </a:lnTo>
                  <a:lnTo>
                    <a:pt x="18" y="845"/>
                  </a:lnTo>
                  <a:lnTo>
                    <a:pt x="40" y="939"/>
                  </a:lnTo>
                  <a:lnTo>
                    <a:pt x="66" y="1032"/>
                  </a:lnTo>
                  <a:lnTo>
                    <a:pt x="97" y="1103"/>
                  </a:lnTo>
                  <a:lnTo>
                    <a:pt x="136" y="1161"/>
                  </a:lnTo>
                  <a:lnTo>
                    <a:pt x="180" y="1196"/>
                  </a:lnTo>
                  <a:lnTo>
                    <a:pt x="224" y="1208"/>
                  </a:lnTo>
                  <a:lnTo>
                    <a:pt x="268" y="1196"/>
                  </a:lnTo>
                  <a:lnTo>
                    <a:pt x="312" y="1161"/>
                  </a:lnTo>
                  <a:lnTo>
                    <a:pt x="352" y="1103"/>
                  </a:lnTo>
                  <a:lnTo>
                    <a:pt x="383" y="1032"/>
                  </a:lnTo>
                  <a:lnTo>
                    <a:pt x="413" y="939"/>
                  </a:lnTo>
                  <a:lnTo>
                    <a:pt x="431" y="845"/>
                  </a:lnTo>
                  <a:lnTo>
                    <a:pt x="444" y="728"/>
                  </a:lnTo>
                  <a:lnTo>
                    <a:pt x="449" y="610"/>
                  </a:lnTo>
                  <a:lnTo>
                    <a:pt x="444" y="481"/>
                  </a:lnTo>
                  <a:lnTo>
                    <a:pt x="431" y="376"/>
                  </a:lnTo>
                  <a:lnTo>
                    <a:pt x="413" y="270"/>
                  </a:lnTo>
                  <a:lnTo>
                    <a:pt x="383" y="177"/>
                  </a:lnTo>
                  <a:lnTo>
                    <a:pt x="352" y="106"/>
                  </a:lnTo>
                  <a:lnTo>
                    <a:pt x="312" y="48"/>
                  </a:lnTo>
                  <a:lnTo>
                    <a:pt x="268" y="1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137aa9371db_1_638"/>
            <p:cNvSpPr/>
            <p:nvPr/>
          </p:nvSpPr>
          <p:spPr>
            <a:xfrm>
              <a:off x="3951400" y="-6257375"/>
              <a:ext cx="11350" cy="30225"/>
            </a:xfrm>
            <a:custGeom>
              <a:avLst/>
              <a:gdLst/>
              <a:ahLst/>
              <a:cxnLst/>
              <a:rect l="l" t="t" r="r" b="b"/>
              <a:pathLst>
                <a:path w="454" h="1209" extrusionOk="0">
                  <a:moveTo>
                    <a:pt x="194" y="1"/>
                  </a:moveTo>
                  <a:lnTo>
                    <a:pt x="150" y="36"/>
                  </a:lnTo>
                  <a:lnTo>
                    <a:pt x="110" y="83"/>
                  </a:lnTo>
                  <a:lnTo>
                    <a:pt x="75" y="153"/>
                  </a:lnTo>
                  <a:lnTo>
                    <a:pt x="44" y="247"/>
                  </a:lnTo>
                  <a:lnTo>
                    <a:pt x="22" y="341"/>
                  </a:lnTo>
                  <a:lnTo>
                    <a:pt x="9" y="446"/>
                  </a:lnTo>
                  <a:lnTo>
                    <a:pt x="0" y="564"/>
                  </a:lnTo>
                  <a:lnTo>
                    <a:pt x="0" y="692"/>
                  </a:lnTo>
                  <a:lnTo>
                    <a:pt x="9" y="786"/>
                  </a:lnTo>
                  <a:lnTo>
                    <a:pt x="27" y="880"/>
                  </a:lnTo>
                  <a:lnTo>
                    <a:pt x="44" y="950"/>
                  </a:lnTo>
                  <a:lnTo>
                    <a:pt x="66" y="1032"/>
                  </a:lnTo>
                  <a:lnTo>
                    <a:pt x="93" y="1091"/>
                  </a:lnTo>
                  <a:lnTo>
                    <a:pt x="123" y="1138"/>
                  </a:lnTo>
                  <a:lnTo>
                    <a:pt x="159" y="1173"/>
                  </a:lnTo>
                  <a:lnTo>
                    <a:pt x="194" y="1196"/>
                  </a:lnTo>
                  <a:lnTo>
                    <a:pt x="238" y="1208"/>
                  </a:lnTo>
                  <a:lnTo>
                    <a:pt x="282" y="1185"/>
                  </a:lnTo>
                  <a:lnTo>
                    <a:pt x="326" y="1150"/>
                  </a:lnTo>
                  <a:lnTo>
                    <a:pt x="361" y="1079"/>
                  </a:lnTo>
                  <a:lnTo>
                    <a:pt x="392" y="1009"/>
                  </a:lnTo>
                  <a:lnTo>
                    <a:pt x="418" y="915"/>
                  </a:lnTo>
                  <a:lnTo>
                    <a:pt x="440" y="810"/>
                  </a:lnTo>
                  <a:lnTo>
                    <a:pt x="449" y="692"/>
                  </a:lnTo>
                  <a:lnTo>
                    <a:pt x="453" y="599"/>
                  </a:lnTo>
                  <a:lnTo>
                    <a:pt x="449" y="517"/>
                  </a:lnTo>
                  <a:lnTo>
                    <a:pt x="440" y="399"/>
                  </a:lnTo>
                  <a:lnTo>
                    <a:pt x="418" y="294"/>
                  </a:lnTo>
                  <a:lnTo>
                    <a:pt x="392" y="200"/>
                  </a:lnTo>
                  <a:lnTo>
                    <a:pt x="361" y="118"/>
                  </a:lnTo>
                  <a:lnTo>
                    <a:pt x="326" y="60"/>
                  </a:lnTo>
                  <a:lnTo>
                    <a:pt x="282" y="24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g137aa9371db_1_638"/>
            <p:cNvSpPr/>
            <p:nvPr/>
          </p:nvSpPr>
          <p:spPr>
            <a:xfrm>
              <a:off x="3951400" y="-5804950"/>
              <a:ext cx="11350" cy="29900"/>
            </a:xfrm>
            <a:custGeom>
              <a:avLst/>
              <a:gdLst/>
              <a:ahLst/>
              <a:cxnLst/>
              <a:rect l="l" t="t" r="r" b="b"/>
              <a:pathLst>
                <a:path w="454" h="1196" extrusionOk="0">
                  <a:moveTo>
                    <a:pt x="229" y="0"/>
                  </a:moveTo>
                  <a:lnTo>
                    <a:pt x="185" y="12"/>
                  </a:lnTo>
                  <a:lnTo>
                    <a:pt x="141" y="47"/>
                  </a:lnTo>
                  <a:lnTo>
                    <a:pt x="101" y="94"/>
                  </a:lnTo>
                  <a:lnTo>
                    <a:pt x="71" y="176"/>
                  </a:lnTo>
                  <a:lnTo>
                    <a:pt x="40" y="258"/>
                  </a:lnTo>
                  <a:lnTo>
                    <a:pt x="22" y="364"/>
                  </a:lnTo>
                  <a:lnTo>
                    <a:pt x="9" y="481"/>
                  </a:lnTo>
                  <a:lnTo>
                    <a:pt x="0" y="598"/>
                  </a:lnTo>
                  <a:lnTo>
                    <a:pt x="9" y="715"/>
                  </a:lnTo>
                  <a:lnTo>
                    <a:pt x="18" y="833"/>
                  </a:lnTo>
                  <a:lnTo>
                    <a:pt x="40" y="926"/>
                  </a:lnTo>
                  <a:lnTo>
                    <a:pt x="66" y="1020"/>
                  </a:lnTo>
                  <a:lnTo>
                    <a:pt x="101" y="1090"/>
                  </a:lnTo>
                  <a:lnTo>
                    <a:pt x="137" y="1149"/>
                  </a:lnTo>
                  <a:lnTo>
                    <a:pt x="181" y="1184"/>
                  </a:lnTo>
                  <a:lnTo>
                    <a:pt x="225" y="1196"/>
                  </a:lnTo>
                  <a:lnTo>
                    <a:pt x="229" y="1196"/>
                  </a:lnTo>
                  <a:lnTo>
                    <a:pt x="273" y="1184"/>
                  </a:lnTo>
                  <a:lnTo>
                    <a:pt x="317" y="1149"/>
                  </a:lnTo>
                  <a:lnTo>
                    <a:pt x="356" y="1102"/>
                  </a:lnTo>
                  <a:lnTo>
                    <a:pt x="387" y="1020"/>
                  </a:lnTo>
                  <a:lnTo>
                    <a:pt x="414" y="938"/>
                  </a:lnTo>
                  <a:lnTo>
                    <a:pt x="436" y="833"/>
                  </a:lnTo>
                  <a:lnTo>
                    <a:pt x="449" y="715"/>
                  </a:lnTo>
                  <a:lnTo>
                    <a:pt x="453" y="598"/>
                  </a:lnTo>
                  <a:lnTo>
                    <a:pt x="449" y="481"/>
                  </a:lnTo>
                  <a:lnTo>
                    <a:pt x="436" y="364"/>
                  </a:lnTo>
                  <a:lnTo>
                    <a:pt x="414" y="258"/>
                  </a:lnTo>
                  <a:lnTo>
                    <a:pt x="387" y="176"/>
                  </a:lnTo>
                  <a:lnTo>
                    <a:pt x="356" y="94"/>
                  </a:lnTo>
                  <a:lnTo>
                    <a:pt x="317" y="47"/>
                  </a:lnTo>
                  <a:lnTo>
                    <a:pt x="273" y="12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g137aa9371db_1_638"/>
            <p:cNvSpPr/>
            <p:nvPr/>
          </p:nvSpPr>
          <p:spPr>
            <a:xfrm>
              <a:off x="3895225" y="-7829348"/>
              <a:ext cx="236025" cy="449500"/>
            </a:xfrm>
            <a:custGeom>
              <a:avLst/>
              <a:gdLst/>
              <a:ahLst/>
              <a:cxnLst/>
              <a:rect l="l" t="t" r="r" b="b"/>
              <a:pathLst>
                <a:path w="9441" h="17980" extrusionOk="0">
                  <a:moveTo>
                    <a:pt x="3307" y="0"/>
                  </a:moveTo>
                  <a:lnTo>
                    <a:pt x="3135" y="12"/>
                  </a:lnTo>
                  <a:lnTo>
                    <a:pt x="2968" y="47"/>
                  </a:lnTo>
                  <a:lnTo>
                    <a:pt x="2801" y="94"/>
                  </a:lnTo>
                  <a:lnTo>
                    <a:pt x="2639" y="176"/>
                  </a:lnTo>
                  <a:lnTo>
                    <a:pt x="2480" y="270"/>
                  </a:lnTo>
                  <a:lnTo>
                    <a:pt x="2322" y="387"/>
                  </a:lnTo>
                  <a:lnTo>
                    <a:pt x="2168" y="528"/>
                  </a:lnTo>
                  <a:lnTo>
                    <a:pt x="2019" y="692"/>
                  </a:lnTo>
                  <a:lnTo>
                    <a:pt x="1874" y="868"/>
                  </a:lnTo>
                  <a:lnTo>
                    <a:pt x="1733" y="1055"/>
                  </a:lnTo>
                  <a:lnTo>
                    <a:pt x="1592" y="1278"/>
                  </a:lnTo>
                  <a:lnTo>
                    <a:pt x="1460" y="1501"/>
                  </a:lnTo>
                  <a:lnTo>
                    <a:pt x="1328" y="1747"/>
                  </a:lnTo>
                  <a:lnTo>
                    <a:pt x="1205" y="2004"/>
                  </a:lnTo>
                  <a:lnTo>
                    <a:pt x="1082" y="2286"/>
                  </a:lnTo>
                  <a:lnTo>
                    <a:pt x="968" y="2579"/>
                  </a:lnTo>
                  <a:lnTo>
                    <a:pt x="858" y="2884"/>
                  </a:lnTo>
                  <a:lnTo>
                    <a:pt x="757" y="3200"/>
                  </a:lnTo>
                  <a:lnTo>
                    <a:pt x="656" y="3540"/>
                  </a:lnTo>
                  <a:lnTo>
                    <a:pt x="568" y="3880"/>
                  </a:lnTo>
                  <a:lnTo>
                    <a:pt x="480" y="4243"/>
                  </a:lnTo>
                  <a:lnTo>
                    <a:pt x="401" y="4606"/>
                  </a:lnTo>
                  <a:lnTo>
                    <a:pt x="326" y="4993"/>
                  </a:lnTo>
                  <a:lnTo>
                    <a:pt x="260" y="5380"/>
                  </a:lnTo>
                  <a:lnTo>
                    <a:pt x="203" y="5778"/>
                  </a:lnTo>
                  <a:lnTo>
                    <a:pt x="150" y="6189"/>
                  </a:lnTo>
                  <a:lnTo>
                    <a:pt x="106" y="6611"/>
                  </a:lnTo>
                  <a:lnTo>
                    <a:pt x="66" y="7033"/>
                  </a:lnTo>
                  <a:lnTo>
                    <a:pt x="40" y="7466"/>
                  </a:lnTo>
                  <a:lnTo>
                    <a:pt x="18" y="7912"/>
                  </a:lnTo>
                  <a:lnTo>
                    <a:pt x="5" y="8357"/>
                  </a:lnTo>
                  <a:lnTo>
                    <a:pt x="0" y="8802"/>
                  </a:lnTo>
                  <a:lnTo>
                    <a:pt x="0" y="9166"/>
                  </a:lnTo>
                  <a:lnTo>
                    <a:pt x="5" y="9623"/>
                  </a:lnTo>
                  <a:lnTo>
                    <a:pt x="18" y="10068"/>
                  </a:lnTo>
                  <a:lnTo>
                    <a:pt x="40" y="10502"/>
                  </a:lnTo>
                  <a:lnTo>
                    <a:pt x="66" y="10947"/>
                  </a:lnTo>
                  <a:lnTo>
                    <a:pt x="106" y="11369"/>
                  </a:lnTo>
                  <a:lnTo>
                    <a:pt x="150" y="11791"/>
                  </a:lnTo>
                  <a:lnTo>
                    <a:pt x="203" y="12190"/>
                  </a:lnTo>
                  <a:lnTo>
                    <a:pt x="260" y="12600"/>
                  </a:lnTo>
                  <a:lnTo>
                    <a:pt x="326" y="12987"/>
                  </a:lnTo>
                  <a:lnTo>
                    <a:pt x="401" y="13362"/>
                  </a:lnTo>
                  <a:lnTo>
                    <a:pt x="480" y="13737"/>
                  </a:lnTo>
                  <a:lnTo>
                    <a:pt x="568" y="14088"/>
                  </a:lnTo>
                  <a:lnTo>
                    <a:pt x="656" y="14440"/>
                  </a:lnTo>
                  <a:lnTo>
                    <a:pt x="757" y="14768"/>
                  </a:lnTo>
                  <a:lnTo>
                    <a:pt x="858" y="15085"/>
                  </a:lnTo>
                  <a:lnTo>
                    <a:pt x="968" y="15401"/>
                  </a:lnTo>
                  <a:lnTo>
                    <a:pt x="1082" y="15682"/>
                  </a:lnTo>
                  <a:lnTo>
                    <a:pt x="1205" y="15964"/>
                  </a:lnTo>
                  <a:lnTo>
                    <a:pt x="1328" y="16221"/>
                  </a:lnTo>
                  <a:lnTo>
                    <a:pt x="1460" y="16468"/>
                  </a:lnTo>
                  <a:lnTo>
                    <a:pt x="1592" y="16702"/>
                  </a:lnTo>
                  <a:lnTo>
                    <a:pt x="1733" y="16913"/>
                  </a:lnTo>
                  <a:lnTo>
                    <a:pt x="1874" y="17112"/>
                  </a:lnTo>
                  <a:lnTo>
                    <a:pt x="2019" y="17288"/>
                  </a:lnTo>
                  <a:lnTo>
                    <a:pt x="2168" y="17440"/>
                  </a:lnTo>
                  <a:lnTo>
                    <a:pt x="2322" y="17581"/>
                  </a:lnTo>
                  <a:lnTo>
                    <a:pt x="2480" y="17698"/>
                  </a:lnTo>
                  <a:lnTo>
                    <a:pt x="2639" y="17792"/>
                  </a:lnTo>
                  <a:lnTo>
                    <a:pt x="2801" y="17874"/>
                  </a:lnTo>
                  <a:lnTo>
                    <a:pt x="2968" y="17933"/>
                  </a:lnTo>
                  <a:lnTo>
                    <a:pt x="3135" y="17968"/>
                  </a:lnTo>
                  <a:lnTo>
                    <a:pt x="3307" y="17979"/>
                  </a:lnTo>
                  <a:lnTo>
                    <a:pt x="6134" y="17979"/>
                  </a:lnTo>
                  <a:lnTo>
                    <a:pt x="6306" y="17968"/>
                  </a:lnTo>
                  <a:lnTo>
                    <a:pt x="6473" y="17933"/>
                  </a:lnTo>
                  <a:lnTo>
                    <a:pt x="6640" y="17874"/>
                  </a:lnTo>
                  <a:lnTo>
                    <a:pt x="6803" y="17792"/>
                  </a:lnTo>
                  <a:lnTo>
                    <a:pt x="6961" y="17698"/>
                  </a:lnTo>
                  <a:lnTo>
                    <a:pt x="7119" y="17581"/>
                  </a:lnTo>
                  <a:lnTo>
                    <a:pt x="7273" y="17440"/>
                  </a:lnTo>
                  <a:lnTo>
                    <a:pt x="7423" y="17288"/>
                  </a:lnTo>
                  <a:lnTo>
                    <a:pt x="7568" y="17112"/>
                  </a:lnTo>
                  <a:lnTo>
                    <a:pt x="7713" y="16913"/>
                  </a:lnTo>
                  <a:lnTo>
                    <a:pt x="7849" y="16702"/>
                  </a:lnTo>
                  <a:lnTo>
                    <a:pt x="7985" y="16468"/>
                  </a:lnTo>
                  <a:lnTo>
                    <a:pt x="8113" y="16221"/>
                  </a:lnTo>
                  <a:lnTo>
                    <a:pt x="8240" y="15964"/>
                  </a:lnTo>
                  <a:lnTo>
                    <a:pt x="8359" y="15682"/>
                  </a:lnTo>
                  <a:lnTo>
                    <a:pt x="8473" y="15401"/>
                  </a:lnTo>
                  <a:lnTo>
                    <a:pt x="8583" y="15085"/>
                  </a:lnTo>
                  <a:lnTo>
                    <a:pt x="8685" y="14768"/>
                  </a:lnTo>
                  <a:lnTo>
                    <a:pt x="8786" y="14440"/>
                  </a:lnTo>
                  <a:lnTo>
                    <a:pt x="8878" y="14088"/>
                  </a:lnTo>
                  <a:lnTo>
                    <a:pt x="8962" y="13737"/>
                  </a:lnTo>
                  <a:lnTo>
                    <a:pt x="9041" y="13362"/>
                  </a:lnTo>
                  <a:lnTo>
                    <a:pt x="9115" y="12987"/>
                  </a:lnTo>
                  <a:lnTo>
                    <a:pt x="9181" y="12600"/>
                  </a:lnTo>
                  <a:lnTo>
                    <a:pt x="9243" y="12190"/>
                  </a:lnTo>
                  <a:lnTo>
                    <a:pt x="9291" y="11791"/>
                  </a:lnTo>
                  <a:lnTo>
                    <a:pt x="9335" y="11369"/>
                  </a:lnTo>
                  <a:lnTo>
                    <a:pt x="9375" y="10947"/>
                  </a:lnTo>
                  <a:lnTo>
                    <a:pt x="9401" y="10502"/>
                  </a:lnTo>
                  <a:lnTo>
                    <a:pt x="9423" y="10068"/>
                  </a:lnTo>
                  <a:lnTo>
                    <a:pt x="9436" y="9623"/>
                  </a:lnTo>
                  <a:lnTo>
                    <a:pt x="9441" y="9166"/>
                  </a:lnTo>
                  <a:lnTo>
                    <a:pt x="9441" y="8802"/>
                  </a:lnTo>
                  <a:lnTo>
                    <a:pt x="9436" y="8357"/>
                  </a:lnTo>
                  <a:lnTo>
                    <a:pt x="9423" y="7912"/>
                  </a:lnTo>
                  <a:lnTo>
                    <a:pt x="9401" y="7466"/>
                  </a:lnTo>
                  <a:lnTo>
                    <a:pt x="9375" y="7033"/>
                  </a:lnTo>
                  <a:lnTo>
                    <a:pt x="9335" y="6611"/>
                  </a:lnTo>
                  <a:lnTo>
                    <a:pt x="9291" y="6189"/>
                  </a:lnTo>
                  <a:lnTo>
                    <a:pt x="9243" y="5778"/>
                  </a:lnTo>
                  <a:lnTo>
                    <a:pt x="9181" y="5380"/>
                  </a:lnTo>
                  <a:lnTo>
                    <a:pt x="9115" y="4993"/>
                  </a:lnTo>
                  <a:lnTo>
                    <a:pt x="9041" y="4606"/>
                  </a:lnTo>
                  <a:lnTo>
                    <a:pt x="8962" y="4243"/>
                  </a:lnTo>
                  <a:lnTo>
                    <a:pt x="8878" y="3880"/>
                  </a:lnTo>
                  <a:lnTo>
                    <a:pt x="8786" y="3540"/>
                  </a:lnTo>
                  <a:lnTo>
                    <a:pt x="8685" y="3200"/>
                  </a:lnTo>
                  <a:lnTo>
                    <a:pt x="8583" y="2884"/>
                  </a:lnTo>
                  <a:lnTo>
                    <a:pt x="8473" y="2579"/>
                  </a:lnTo>
                  <a:lnTo>
                    <a:pt x="8359" y="2286"/>
                  </a:lnTo>
                  <a:lnTo>
                    <a:pt x="8240" y="2004"/>
                  </a:lnTo>
                  <a:lnTo>
                    <a:pt x="8113" y="1747"/>
                  </a:lnTo>
                  <a:lnTo>
                    <a:pt x="7985" y="1501"/>
                  </a:lnTo>
                  <a:lnTo>
                    <a:pt x="7849" y="1278"/>
                  </a:lnTo>
                  <a:lnTo>
                    <a:pt x="7713" y="1055"/>
                  </a:lnTo>
                  <a:lnTo>
                    <a:pt x="7568" y="868"/>
                  </a:lnTo>
                  <a:lnTo>
                    <a:pt x="7423" y="692"/>
                  </a:lnTo>
                  <a:lnTo>
                    <a:pt x="7273" y="528"/>
                  </a:lnTo>
                  <a:lnTo>
                    <a:pt x="7119" y="387"/>
                  </a:lnTo>
                  <a:lnTo>
                    <a:pt x="6961" y="270"/>
                  </a:lnTo>
                  <a:lnTo>
                    <a:pt x="6803" y="176"/>
                  </a:lnTo>
                  <a:lnTo>
                    <a:pt x="6640" y="94"/>
                  </a:lnTo>
                  <a:lnTo>
                    <a:pt x="6473" y="47"/>
                  </a:lnTo>
                  <a:lnTo>
                    <a:pt x="6306" y="12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g137aa9371db_1_638"/>
            <p:cNvSpPr/>
            <p:nvPr/>
          </p:nvSpPr>
          <p:spPr>
            <a:xfrm>
              <a:off x="4028452" y="-7821123"/>
              <a:ext cx="32575" cy="413750"/>
            </a:xfrm>
            <a:custGeom>
              <a:avLst/>
              <a:gdLst/>
              <a:ahLst/>
              <a:cxnLst/>
              <a:rect l="l" t="t" r="r" b="b"/>
              <a:pathLst>
                <a:path w="1303" h="16550" extrusionOk="0">
                  <a:moveTo>
                    <a:pt x="5" y="0"/>
                  </a:moveTo>
                  <a:lnTo>
                    <a:pt x="1" y="12"/>
                  </a:lnTo>
                  <a:lnTo>
                    <a:pt x="102" y="188"/>
                  </a:lnTo>
                  <a:lnTo>
                    <a:pt x="194" y="376"/>
                  </a:lnTo>
                  <a:lnTo>
                    <a:pt x="282" y="586"/>
                  </a:lnTo>
                  <a:lnTo>
                    <a:pt x="370" y="809"/>
                  </a:lnTo>
                  <a:lnTo>
                    <a:pt x="445" y="1044"/>
                  </a:lnTo>
                  <a:lnTo>
                    <a:pt x="520" y="1290"/>
                  </a:lnTo>
                  <a:lnTo>
                    <a:pt x="586" y="1548"/>
                  </a:lnTo>
                  <a:lnTo>
                    <a:pt x="643" y="1829"/>
                  </a:lnTo>
                  <a:lnTo>
                    <a:pt x="696" y="2180"/>
                  </a:lnTo>
                  <a:lnTo>
                    <a:pt x="744" y="2544"/>
                  </a:lnTo>
                  <a:lnTo>
                    <a:pt x="788" y="2919"/>
                  </a:lnTo>
                  <a:lnTo>
                    <a:pt x="832" y="3282"/>
                  </a:lnTo>
                  <a:lnTo>
                    <a:pt x="872" y="3657"/>
                  </a:lnTo>
                  <a:lnTo>
                    <a:pt x="902" y="4032"/>
                  </a:lnTo>
                  <a:lnTo>
                    <a:pt x="933" y="4407"/>
                  </a:lnTo>
                  <a:lnTo>
                    <a:pt x="960" y="4782"/>
                  </a:lnTo>
                  <a:lnTo>
                    <a:pt x="986" y="5169"/>
                  </a:lnTo>
                  <a:lnTo>
                    <a:pt x="1004" y="5544"/>
                  </a:lnTo>
                  <a:lnTo>
                    <a:pt x="1021" y="5931"/>
                  </a:lnTo>
                  <a:lnTo>
                    <a:pt x="1034" y="6306"/>
                  </a:lnTo>
                  <a:lnTo>
                    <a:pt x="1043" y="6693"/>
                  </a:lnTo>
                  <a:lnTo>
                    <a:pt x="1047" y="7080"/>
                  </a:lnTo>
                  <a:lnTo>
                    <a:pt x="1052" y="7466"/>
                  </a:lnTo>
                  <a:lnTo>
                    <a:pt x="1047" y="7853"/>
                  </a:lnTo>
                  <a:lnTo>
                    <a:pt x="1039" y="8404"/>
                  </a:lnTo>
                  <a:lnTo>
                    <a:pt x="1030" y="8955"/>
                  </a:lnTo>
                  <a:lnTo>
                    <a:pt x="1017" y="9506"/>
                  </a:lnTo>
                  <a:lnTo>
                    <a:pt x="995" y="10057"/>
                  </a:lnTo>
                  <a:lnTo>
                    <a:pt x="977" y="10607"/>
                  </a:lnTo>
                  <a:lnTo>
                    <a:pt x="951" y="11158"/>
                  </a:lnTo>
                  <a:lnTo>
                    <a:pt x="920" y="11709"/>
                  </a:lnTo>
                  <a:lnTo>
                    <a:pt x="889" y="12248"/>
                  </a:lnTo>
                  <a:lnTo>
                    <a:pt x="854" y="12799"/>
                  </a:lnTo>
                  <a:lnTo>
                    <a:pt x="814" y="13338"/>
                  </a:lnTo>
                  <a:lnTo>
                    <a:pt x="775" y="13877"/>
                  </a:lnTo>
                  <a:lnTo>
                    <a:pt x="726" y="14417"/>
                  </a:lnTo>
                  <a:lnTo>
                    <a:pt x="678" y="14956"/>
                  </a:lnTo>
                  <a:lnTo>
                    <a:pt x="625" y="15483"/>
                  </a:lnTo>
                  <a:lnTo>
                    <a:pt x="568" y="16022"/>
                  </a:lnTo>
                  <a:lnTo>
                    <a:pt x="511" y="16550"/>
                  </a:lnTo>
                  <a:lnTo>
                    <a:pt x="511" y="16550"/>
                  </a:lnTo>
                  <a:lnTo>
                    <a:pt x="581" y="16280"/>
                  </a:lnTo>
                  <a:lnTo>
                    <a:pt x="647" y="15999"/>
                  </a:lnTo>
                  <a:lnTo>
                    <a:pt x="709" y="15706"/>
                  </a:lnTo>
                  <a:lnTo>
                    <a:pt x="766" y="15401"/>
                  </a:lnTo>
                  <a:lnTo>
                    <a:pt x="814" y="15108"/>
                  </a:lnTo>
                  <a:lnTo>
                    <a:pt x="858" y="14792"/>
                  </a:lnTo>
                  <a:lnTo>
                    <a:pt x="898" y="14475"/>
                  </a:lnTo>
                  <a:lnTo>
                    <a:pt x="933" y="14159"/>
                  </a:lnTo>
                  <a:lnTo>
                    <a:pt x="977" y="13772"/>
                  </a:lnTo>
                  <a:lnTo>
                    <a:pt x="1021" y="13385"/>
                  </a:lnTo>
                  <a:lnTo>
                    <a:pt x="1061" y="12998"/>
                  </a:lnTo>
                  <a:lnTo>
                    <a:pt x="1096" y="12612"/>
                  </a:lnTo>
                  <a:lnTo>
                    <a:pt x="1131" y="12225"/>
                  </a:lnTo>
                  <a:lnTo>
                    <a:pt x="1162" y="11838"/>
                  </a:lnTo>
                  <a:lnTo>
                    <a:pt x="1188" y="11440"/>
                  </a:lnTo>
                  <a:lnTo>
                    <a:pt x="1215" y="11041"/>
                  </a:lnTo>
                  <a:lnTo>
                    <a:pt x="1232" y="10654"/>
                  </a:lnTo>
                  <a:lnTo>
                    <a:pt x="1254" y="10256"/>
                  </a:lnTo>
                  <a:lnTo>
                    <a:pt x="1267" y="9857"/>
                  </a:lnTo>
                  <a:lnTo>
                    <a:pt x="1281" y="9459"/>
                  </a:lnTo>
                  <a:lnTo>
                    <a:pt x="1289" y="9060"/>
                  </a:lnTo>
                  <a:lnTo>
                    <a:pt x="1294" y="8662"/>
                  </a:lnTo>
                  <a:lnTo>
                    <a:pt x="1298" y="8252"/>
                  </a:lnTo>
                  <a:lnTo>
                    <a:pt x="1298" y="7853"/>
                  </a:lnTo>
                  <a:lnTo>
                    <a:pt x="1302" y="7455"/>
                  </a:lnTo>
                  <a:lnTo>
                    <a:pt x="1302" y="7044"/>
                  </a:lnTo>
                  <a:lnTo>
                    <a:pt x="1294" y="6646"/>
                  </a:lnTo>
                  <a:lnTo>
                    <a:pt x="1285" y="6236"/>
                  </a:lnTo>
                  <a:lnTo>
                    <a:pt x="1272" y="5837"/>
                  </a:lnTo>
                  <a:lnTo>
                    <a:pt x="1250" y="5439"/>
                  </a:lnTo>
                  <a:lnTo>
                    <a:pt x="1228" y="5040"/>
                  </a:lnTo>
                  <a:lnTo>
                    <a:pt x="1201" y="4642"/>
                  </a:lnTo>
                  <a:lnTo>
                    <a:pt x="1166" y="4255"/>
                  </a:lnTo>
                  <a:lnTo>
                    <a:pt x="1131" y="3868"/>
                  </a:lnTo>
                  <a:lnTo>
                    <a:pt x="1091" y="3470"/>
                  </a:lnTo>
                  <a:lnTo>
                    <a:pt x="1043" y="3095"/>
                  </a:lnTo>
                  <a:lnTo>
                    <a:pt x="995" y="2708"/>
                  </a:lnTo>
                  <a:lnTo>
                    <a:pt x="938" y="2333"/>
                  </a:lnTo>
                  <a:lnTo>
                    <a:pt x="880" y="1958"/>
                  </a:lnTo>
                  <a:lnTo>
                    <a:pt x="819" y="1594"/>
                  </a:lnTo>
                  <a:lnTo>
                    <a:pt x="766" y="1383"/>
                  </a:lnTo>
                  <a:lnTo>
                    <a:pt x="713" y="1173"/>
                  </a:lnTo>
                  <a:lnTo>
                    <a:pt x="652" y="985"/>
                  </a:lnTo>
                  <a:lnTo>
                    <a:pt x="586" y="797"/>
                  </a:lnTo>
                  <a:lnTo>
                    <a:pt x="515" y="633"/>
                  </a:lnTo>
                  <a:lnTo>
                    <a:pt x="445" y="469"/>
                  </a:lnTo>
                  <a:lnTo>
                    <a:pt x="366" y="329"/>
                  </a:lnTo>
                  <a:lnTo>
                    <a:pt x="282" y="200"/>
                  </a:lnTo>
                  <a:lnTo>
                    <a:pt x="221" y="129"/>
                  </a:lnTo>
                  <a:lnTo>
                    <a:pt x="164" y="83"/>
                  </a:lnTo>
                  <a:lnTo>
                    <a:pt x="120" y="36"/>
                  </a:lnTo>
                  <a:lnTo>
                    <a:pt x="76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137aa9371db_1_638"/>
            <p:cNvSpPr/>
            <p:nvPr/>
          </p:nvSpPr>
          <p:spPr>
            <a:xfrm>
              <a:off x="3766725" y="-11165300"/>
              <a:ext cx="204800" cy="508975"/>
            </a:xfrm>
            <a:custGeom>
              <a:avLst/>
              <a:gdLst/>
              <a:ahLst/>
              <a:cxnLst/>
              <a:rect l="l" t="t" r="r" b="b"/>
              <a:pathLst>
                <a:path w="8192" h="20359" extrusionOk="0">
                  <a:moveTo>
                    <a:pt x="0" y="0"/>
                  </a:moveTo>
                  <a:lnTo>
                    <a:pt x="0" y="1219"/>
                  </a:lnTo>
                  <a:lnTo>
                    <a:pt x="5" y="2766"/>
                  </a:lnTo>
                  <a:lnTo>
                    <a:pt x="18" y="4536"/>
                  </a:lnTo>
                  <a:lnTo>
                    <a:pt x="27" y="5474"/>
                  </a:lnTo>
                  <a:lnTo>
                    <a:pt x="35" y="6423"/>
                  </a:lnTo>
                  <a:lnTo>
                    <a:pt x="53" y="7373"/>
                  </a:lnTo>
                  <a:lnTo>
                    <a:pt x="71" y="8298"/>
                  </a:lnTo>
                  <a:lnTo>
                    <a:pt x="97" y="9213"/>
                  </a:lnTo>
                  <a:lnTo>
                    <a:pt x="123" y="10068"/>
                  </a:lnTo>
                  <a:lnTo>
                    <a:pt x="159" y="10877"/>
                  </a:lnTo>
                  <a:lnTo>
                    <a:pt x="198" y="11604"/>
                  </a:lnTo>
                  <a:lnTo>
                    <a:pt x="220" y="11944"/>
                  </a:lnTo>
                  <a:lnTo>
                    <a:pt x="242" y="12260"/>
                  </a:lnTo>
                  <a:lnTo>
                    <a:pt x="268" y="12541"/>
                  </a:lnTo>
                  <a:lnTo>
                    <a:pt x="295" y="12811"/>
                  </a:lnTo>
                  <a:lnTo>
                    <a:pt x="343" y="13303"/>
                  </a:lnTo>
                  <a:lnTo>
                    <a:pt x="400" y="13784"/>
                  </a:lnTo>
                  <a:lnTo>
                    <a:pt x="466" y="14264"/>
                  </a:lnTo>
                  <a:lnTo>
                    <a:pt x="541" y="14721"/>
                  </a:lnTo>
                  <a:lnTo>
                    <a:pt x="625" y="15178"/>
                  </a:lnTo>
                  <a:lnTo>
                    <a:pt x="717" y="15624"/>
                  </a:lnTo>
                  <a:lnTo>
                    <a:pt x="814" y="16046"/>
                  </a:lnTo>
                  <a:lnTo>
                    <a:pt x="919" y="16468"/>
                  </a:lnTo>
                  <a:lnTo>
                    <a:pt x="1034" y="16866"/>
                  </a:lnTo>
                  <a:lnTo>
                    <a:pt x="1157" y="17253"/>
                  </a:lnTo>
                  <a:lnTo>
                    <a:pt x="1284" y="17616"/>
                  </a:lnTo>
                  <a:lnTo>
                    <a:pt x="1421" y="17980"/>
                  </a:lnTo>
                  <a:lnTo>
                    <a:pt x="1561" y="18308"/>
                  </a:lnTo>
                  <a:lnTo>
                    <a:pt x="1706" y="18624"/>
                  </a:lnTo>
                  <a:lnTo>
                    <a:pt x="1865" y="18929"/>
                  </a:lnTo>
                  <a:lnTo>
                    <a:pt x="2023" y="19210"/>
                  </a:lnTo>
                  <a:lnTo>
                    <a:pt x="2159" y="19363"/>
                  </a:lnTo>
                  <a:lnTo>
                    <a:pt x="2296" y="19503"/>
                  </a:lnTo>
                  <a:lnTo>
                    <a:pt x="2436" y="19644"/>
                  </a:lnTo>
                  <a:lnTo>
                    <a:pt x="2577" y="19761"/>
                  </a:lnTo>
                  <a:lnTo>
                    <a:pt x="2718" y="19878"/>
                  </a:lnTo>
                  <a:lnTo>
                    <a:pt x="2858" y="19972"/>
                  </a:lnTo>
                  <a:lnTo>
                    <a:pt x="2999" y="20054"/>
                  </a:lnTo>
                  <a:lnTo>
                    <a:pt x="3144" y="20136"/>
                  </a:lnTo>
                  <a:lnTo>
                    <a:pt x="3285" y="20195"/>
                  </a:lnTo>
                  <a:lnTo>
                    <a:pt x="3430" y="20253"/>
                  </a:lnTo>
                  <a:lnTo>
                    <a:pt x="3575" y="20300"/>
                  </a:lnTo>
                  <a:lnTo>
                    <a:pt x="3716" y="20324"/>
                  </a:lnTo>
                  <a:lnTo>
                    <a:pt x="3861" y="20347"/>
                  </a:lnTo>
                  <a:lnTo>
                    <a:pt x="4006" y="20359"/>
                  </a:lnTo>
                  <a:lnTo>
                    <a:pt x="4151" y="20347"/>
                  </a:lnTo>
                  <a:lnTo>
                    <a:pt x="4296" y="20335"/>
                  </a:lnTo>
                  <a:lnTo>
                    <a:pt x="4441" y="20312"/>
                  </a:lnTo>
                  <a:lnTo>
                    <a:pt x="4586" y="20277"/>
                  </a:lnTo>
                  <a:lnTo>
                    <a:pt x="4727" y="20230"/>
                  </a:lnTo>
                  <a:lnTo>
                    <a:pt x="4872" y="20171"/>
                  </a:lnTo>
                  <a:lnTo>
                    <a:pt x="5013" y="20101"/>
                  </a:lnTo>
                  <a:lnTo>
                    <a:pt x="5154" y="20019"/>
                  </a:lnTo>
                  <a:lnTo>
                    <a:pt x="5294" y="19925"/>
                  </a:lnTo>
                  <a:lnTo>
                    <a:pt x="5435" y="19831"/>
                  </a:lnTo>
                  <a:lnTo>
                    <a:pt x="5576" y="19714"/>
                  </a:lnTo>
                  <a:lnTo>
                    <a:pt x="5712" y="19585"/>
                  </a:lnTo>
                  <a:lnTo>
                    <a:pt x="5853" y="19456"/>
                  </a:lnTo>
                  <a:lnTo>
                    <a:pt x="5985" y="19304"/>
                  </a:lnTo>
                  <a:lnTo>
                    <a:pt x="6121" y="19152"/>
                  </a:lnTo>
                  <a:lnTo>
                    <a:pt x="6253" y="18976"/>
                  </a:lnTo>
                  <a:lnTo>
                    <a:pt x="6385" y="18800"/>
                  </a:lnTo>
                  <a:lnTo>
                    <a:pt x="6517" y="18612"/>
                  </a:lnTo>
                  <a:lnTo>
                    <a:pt x="6605" y="18413"/>
                  </a:lnTo>
                  <a:lnTo>
                    <a:pt x="6693" y="18202"/>
                  </a:lnTo>
                  <a:lnTo>
                    <a:pt x="6776" y="18003"/>
                  </a:lnTo>
                  <a:lnTo>
                    <a:pt x="6860" y="17780"/>
                  </a:lnTo>
                  <a:lnTo>
                    <a:pt x="6939" y="17558"/>
                  </a:lnTo>
                  <a:lnTo>
                    <a:pt x="7018" y="17335"/>
                  </a:lnTo>
                  <a:lnTo>
                    <a:pt x="7093" y="17101"/>
                  </a:lnTo>
                  <a:lnTo>
                    <a:pt x="7163" y="16866"/>
                  </a:lnTo>
                  <a:lnTo>
                    <a:pt x="7233" y="16620"/>
                  </a:lnTo>
                  <a:lnTo>
                    <a:pt x="7299" y="16374"/>
                  </a:lnTo>
                  <a:lnTo>
                    <a:pt x="7361" y="16128"/>
                  </a:lnTo>
                  <a:lnTo>
                    <a:pt x="7422" y="15870"/>
                  </a:lnTo>
                  <a:lnTo>
                    <a:pt x="7480" y="15612"/>
                  </a:lnTo>
                  <a:lnTo>
                    <a:pt x="7532" y="15342"/>
                  </a:lnTo>
                  <a:lnTo>
                    <a:pt x="7585" y="15073"/>
                  </a:lnTo>
                  <a:lnTo>
                    <a:pt x="7634" y="14803"/>
                  </a:lnTo>
                  <a:lnTo>
                    <a:pt x="7677" y="14522"/>
                  </a:lnTo>
                  <a:lnTo>
                    <a:pt x="7721" y="14241"/>
                  </a:lnTo>
                  <a:lnTo>
                    <a:pt x="7761" y="13959"/>
                  </a:lnTo>
                  <a:lnTo>
                    <a:pt x="7796" y="13666"/>
                  </a:lnTo>
                  <a:lnTo>
                    <a:pt x="7831" y="13385"/>
                  </a:lnTo>
                  <a:lnTo>
                    <a:pt x="7862" y="13092"/>
                  </a:lnTo>
                  <a:lnTo>
                    <a:pt x="7889" y="12799"/>
                  </a:lnTo>
                  <a:lnTo>
                    <a:pt x="7911" y="12494"/>
                  </a:lnTo>
                  <a:lnTo>
                    <a:pt x="7933" y="12201"/>
                  </a:lnTo>
                  <a:lnTo>
                    <a:pt x="7950" y="11897"/>
                  </a:lnTo>
                  <a:lnTo>
                    <a:pt x="7963" y="11592"/>
                  </a:lnTo>
                  <a:lnTo>
                    <a:pt x="7972" y="11287"/>
                  </a:lnTo>
                  <a:lnTo>
                    <a:pt x="7981" y="10982"/>
                  </a:lnTo>
                  <a:lnTo>
                    <a:pt x="7985" y="10678"/>
                  </a:lnTo>
                  <a:lnTo>
                    <a:pt x="7985" y="10361"/>
                  </a:lnTo>
                  <a:lnTo>
                    <a:pt x="7981" y="10057"/>
                  </a:lnTo>
                  <a:lnTo>
                    <a:pt x="8192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137aa9371db_1_638"/>
            <p:cNvSpPr/>
            <p:nvPr/>
          </p:nvSpPr>
          <p:spPr>
            <a:xfrm>
              <a:off x="3766725" y="-11165300"/>
              <a:ext cx="204800" cy="508975"/>
            </a:xfrm>
            <a:custGeom>
              <a:avLst/>
              <a:gdLst/>
              <a:ahLst/>
              <a:cxnLst/>
              <a:rect l="l" t="t" r="r" b="b"/>
              <a:pathLst>
                <a:path w="8192" h="2035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219"/>
                  </a:lnTo>
                  <a:lnTo>
                    <a:pt x="5" y="2766"/>
                  </a:lnTo>
                  <a:lnTo>
                    <a:pt x="18" y="4536"/>
                  </a:lnTo>
                  <a:lnTo>
                    <a:pt x="27" y="5474"/>
                  </a:lnTo>
                  <a:lnTo>
                    <a:pt x="35" y="6423"/>
                  </a:lnTo>
                  <a:lnTo>
                    <a:pt x="53" y="7373"/>
                  </a:lnTo>
                  <a:lnTo>
                    <a:pt x="71" y="8298"/>
                  </a:lnTo>
                  <a:lnTo>
                    <a:pt x="97" y="9213"/>
                  </a:lnTo>
                  <a:lnTo>
                    <a:pt x="123" y="10068"/>
                  </a:lnTo>
                  <a:lnTo>
                    <a:pt x="159" y="10877"/>
                  </a:lnTo>
                  <a:lnTo>
                    <a:pt x="198" y="11604"/>
                  </a:lnTo>
                  <a:lnTo>
                    <a:pt x="220" y="11944"/>
                  </a:lnTo>
                  <a:lnTo>
                    <a:pt x="242" y="12260"/>
                  </a:lnTo>
                  <a:lnTo>
                    <a:pt x="268" y="12541"/>
                  </a:lnTo>
                  <a:lnTo>
                    <a:pt x="295" y="12811"/>
                  </a:lnTo>
                  <a:lnTo>
                    <a:pt x="295" y="12811"/>
                  </a:lnTo>
                  <a:lnTo>
                    <a:pt x="343" y="13303"/>
                  </a:lnTo>
                  <a:lnTo>
                    <a:pt x="400" y="13784"/>
                  </a:lnTo>
                  <a:lnTo>
                    <a:pt x="466" y="14264"/>
                  </a:lnTo>
                  <a:lnTo>
                    <a:pt x="541" y="14721"/>
                  </a:lnTo>
                  <a:lnTo>
                    <a:pt x="625" y="15178"/>
                  </a:lnTo>
                  <a:lnTo>
                    <a:pt x="717" y="15624"/>
                  </a:lnTo>
                  <a:lnTo>
                    <a:pt x="814" y="16046"/>
                  </a:lnTo>
                  <a:lnTo>
                    <a:pt x="919" y="16468"/>
                  </a:lnTo>
                  <a:lnTo>
                    <a:pt x="1034" y="16866"/>
                  </a:lnTo>
                  <a:lnTo>
                    <a:pt x="1157" y="17253"/>
                  </a:lnTo>
                  <a:lnTo>
                    <a:pt x="1284" y="17616"/>
                  </a:lnTo>
                  <a:lnTo>
                    <a:pt x="1421" y="17980"/>
                  </a:lnTo>
                  <a:lnTo>
                    <a:pt x="1561" y="18308"/>
                  </a:lnTo>
                  <a:lnTo>
                    <a:pt x="1706" y="18624"/>
                  </a:lnTo>
                  <a:lnTo>
                    <a:pt x="1865" y="18929"/>
                  </a:lnTo>
                  <a:lnTo>
                    <a:pt x="2023" y="19210"/>
                  </a:lnTo>
                  <a:lnTo>
                    <a:pt x="2023" y="19210"/>
                  </a:lnTo>
                  <a:lnTo>
                    <a:pt x="2159" y="19363"/>
                  </a:lnTo>
                  <a:lnTo>
                    <a:pt x="2296" y="19503"/>
                  </a:lnTo>
                  <a:lnTo>
                    <a:pt x="2436" y="19644"/>
                  </a:lnTo>
                  <a:lnTo>
                    <a:pt x="2577" y="19761"/>
                  </a:lnTo>
                  <a:lnTo>
                    <a:pt x="2718" y="19878"/>
                  </a:lnTo>
                  <a:lnTo>
                    <a:pt x="2858" y="19972"/>
                  </a:lnTo>
                  <a:lnTo>
                    <a:pt x="2999" y="20054"/>
                  </a:lnTo>
                  <a:lnTo>
                    <a:pt x="3144" y="20136"/>
                  </a:lnTo>
                  <a:lnTo>
                    <a:pt x="3285" y="20195"/>
                  </a:lnTo>
                  <a:lnTo>
                    <a:pt x="3430" y="20253"/>
                  </a:lnTo>
                  <a:lnTo>
                    <a:pt x="3575" y="20300"/>
                  </a:lnTo>
                  <a:lnTo>
                    <a:pt x="3716" y="20324"/>
                  </a:lnTo>
                  <a:lnTo>
                    <a:pt x="3861" y="20347"/>
                  </a:lnTo>
                  <a:lnTo>
                    <a:pt x="4006" y="20359"/>
                  </a:lnTo>
                  <a:lnTo>
                    <a:pt x="4151" y="20347"/>
                  </a:lnTo>
                  <a:lnTo>
                    <a:pt x="4296" y="20335"/>
                  </a:lnTo>
                  <a:lnTo>
                    <a:pt x="4441" y="20312"/>
                  </a:lnTo>
                  <a:lnTo>
                    <a:pt x="4586" y="20277"/>
                  </a:lnTo>
                  <a:lnTo>
                    <a:pt x="4727" y="20230"/>
                  </a:lnTo>
                  <a:lnTo>
                    <a:pt x="4872" y="20171"/>
                  </a:lnTo>
                  <a:lnTo>
                    <a:pt x="5013" y="20101"/>
                  </a:lnTo>
                  <a:lnTo>
                    <a:pt x="5154" y="20019"/>
                  </a:lnTo>
                  <a:lnTo>
                    <a:pt x="5294" y="19925"/>
                  </a:lnTo>
                  <a:lnTo>
                    <a:pt x="5435" y="19831"/>
                  </a:lnTo>
                  <a:lnTo>
                    <a:pt x="5576" y="19714"/>
                  </a:lnTo>
                  <a:lnTo>
                    <a:pt x="5712" y="19585"/>
                  </a:lnTo>
                  <a:lnTo>
                    <a:pt x="5853" y="19456"/>
                  </a:lnTo>
                  <a:lnTo>
                    <a:pt x="5985" y="19304"/>
                  </a:lnTo>
                  <a:lnTo>
                    <a:pt x="6121" y="19152"/>
                  </a:lnTo>
                  <a:lnTo>
                    <a:pt x="6253" y="18976"/>
                  </a:lnTo>
                  <a:lnTo>
                    <a:pt x="6385" y="18800"/>
                  </a:lnTo>
                  <a:lnTo>
                    <a:pt x="6517" y="18612"/>
                  </a:lnTo>
                  <a:lnTo>
                    <a:pt x="6517" y="18612"/>
                  </a:lnTo>
                  <a:lnTo>
                    <a:pt x="6605" y="18413"/>
                  </a:lnTo>
                  <a:lnTo>
                    <a:pt x="6693" y="18202"/>
                  </a:lnTo>
                  <a:lnTo>
                    <a:pt x="6776" y="18003"/>
                  </a:lnTo>
                  <a:lnTo>
                    <a:pt x="6860" y="17780"/>
                  </a:lnTo>
                  <a:lnTo>
                    <a:pt x="6939" y="17558"/>
                  </a:lnTo>
                  <a:lnTo>
                    <a:pt x="7018" y="17335"/>
                  </a:lnTo>
                  <a:lnTo>
                    <a:pt x="7093" y="17101"/>
                  </a:lnTo>
                  <a:lnTo>
                    <a:pt x="7163" y="16866"/>
                  </a:lnTo>
                  <a:lnTo>
                    <a:pt x="7233" y="16620"/>
                  </a:lnTo>
                  <a:lnTo>
                    <a:pt x="7299" y="16374"/>
                  </a:lnTo>
                  <a:lnTo>
                    <a:pt x="7361" y="16128"/>
                  </a:lnTo>
                  <a:lnTo>
                    <a:pt x="7422" y="15870"/>
                  </a:lnTo>
                  <a:lnTo>
                    <a:pt x="7480" y="15612"/>
                  </a:lnTo>
                  <a:lnTo>
                    <a:pt x="7532" y="15342"/>
                  </a:lnTo>
                  <a:lnTo>
                    <a:pt x="7585" y="15073"/>
                  </a:lnTo>
                  <a:lnTo>
                    <a:pt x="7634" y="14803"/>
                  </a:lnTo>
                  <a:lnTo>
                    <a:pt x="7677" y="14522"/>
                  </a:lnTo>
                  <a:lnTo>
                    <a:pt x="7721" y="14241"/>
                  </a:lnTo>
                  <a:lnTo>
                    <a:pt x="7761" y="13959"/>
                  </a:lnTo>
                  <a:lnTo>
                    <a:pt x="7796" y="13666"/>
                  </a:lnTo>
                  <a:lnTo>
                    <a:pt x="7831" y="13385"/>
                  </a:lnTo>
                  <a:lnTo>
                    <a:pt x="7862" y="13092"/>
                  </a:lnTo>
                  <a:lnTo>
                    <a:pt x="7889" y="12799"/>
                  </a:lnTo>
                  <a:lnTo>
                    <a:pt x="7911" y="12494"/>
                  </a:lnTo>
                  <a:lnTo>
                    <a:pt x="7933" y="12201"/>
                  </a:lnTo>
                  <a:lnTo>
                    <a:pt x="7950" y="11897"/>
                  </a:lnTo>
                  <a:lnTo>
                    <a:pt x="7963" y="11592"/>
                  </a:lnTo>
                  <a:lnTo>
                    <a:pt x="7972" y="11287"/>
                  </a:lnTo>
                  <a:lnTo>
                    <a:pt x="7981" y="10982"/>
                  </a:lnTo>
                  <a:lnTo>
                    <a:pt x="7985" y="10678"/>
                  </a:lnTo>
                  <a:lnTo>
                    <a:pt x="7985" y="10361"/>
                  </a:lnTo>
                  <a:lnTo>
                    <a:pt x="7981" y="10057"/>
                  </a:lnTo>
                  <a:lnTo>
                    <a:pt x="8192" y="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g137aa9371db_1_638"/>
            <p:cNvSpPr/>
            <p:nvPr/>
          </p:nvSpPr>
          <p:spPr>
            <a:xfrm>
              <a:off x="3764625" y="-11220400"/>
              <a:ext cx="381900" cy="142725"/>
            </a:xfrm>
            <a:custGeom>
              <a:avLst/>
              <a:gdLst/>
              <a:ahLst/>
              <a:cxnLst/>
              <a:rect l="l" t="t" r="r" b="b"/>
              <a:pathLst>
                <a:path w="15276" h="5709" extrusionOk="0">
                  <a:moveTo>
                    <a:pt x="9010" y="1"/>
                  </a:moveTo>
                  <a:lnTo>
                    <a:pt x="7590" y="13"/>
                  </a:lnTo>
                  <a:lnTo>
                    <a:pt x="6174" y="24"/>
                  </a:lnTo>
                  <a:lnTo>
                    <a:pt x="4802" y="60"/>
                  </a:lnTo>
                  <a:lnTo>
                    <a:pt x="3518" y="106"/>
                  </a:lnTo>
                  <a:lnTo>
                    <a:pt x="2371" y="142"/>
                  </a:lnTo>
                  <a:lnTo>
                    <a:pt x="656" y="224"/>
                  </a:lnTo>
                  <a:lnTo>
                    <a:pt x="1" y="259"/>
                  </a:lnTo>
                  <a:lnTo>
                    <a:pt x="221" y="5498"/>
                  </a:lnTo>
                  <a:lnTo>
                    <a:pt x="8953" y="5709"/>
                  </a:lnTo>
                  <a:lnTo>
                    <a:pt x="9230" y="5556"/>
                  </a:lnTo>
                  <a:lnTo>
                    <a:pt x="9960" y="5134"/>
                  </a:lnTo>
                  <a:lnTo>
                    <a:pt x="10444" y="4853"/>
                  </a:lnTo>
                  <a:lnTo>
                    <a:pt x="10989" y="4525"/>
                  </a:lnTo>
                  <a:lnTo>
                    <a:pt x="11565" y="4162"/>
                  </a:lnTo>
                  <a:lnTo>
                    <a:pt x="12163" y="3775"/>
                  </a:lnTo>
                  <a:lnTo>
                    <a:pt x="12756" y="3365"/>
                  </a:lnTo>
                  <a:lnTo>
                    <a:pt x="13333" y="2954"/>
                  </a:lnTo>
                  <a:lnTo>
                    <a:pt x="13605" y="2755"/>
                  </a:lnTo>
                  <a:lnTo>
                    <a:pt x="13865" y="2544"/>
                  </a:lnTo>
                  <a:lnTo>
                    <a:pt x="14115" y="2345"/>
                  </a:lnTo>
                  <a:lnTo>
                    <a:pt x="14344" y="2146"/>
                  </a:lnTo>
                  <a:lnTo>
                    <a:pt x="14550" y="1947"/>
                  </a:lnTo>
                  <a:lnTo>
                    <a:pt x="14740" y="1759"/>
                  </a:lnTo>
                  <a:lnTo>
                    <a:pt x="14902" y="1583"/>
                  </a:lnTo>
                  <a:lnTo>
                    <a:pt x="15043" y="1407"/>
                  </a:lnTo>
                  <a:lnTo>
                    <a:pt x="15100" y="1314"/>
                  </a:lnTo>
                  <a:lnTo>
                    <a:pt x="15148" y="1232"/>
                  </a:lnTo>
                  <a:lnTo>
                    <a:pt x="15192" y="1161"/>
                  </a:lnTo>
                  <a:lnTo>
                    <a:pt x="15228" y="1079"/>
                  </a:lnTo>
                  <a:lnTo>
                    <a:pt x="15250" y="1009"/>
                  </a:lnTo>
                  <a:lnTo>
                    <a:pt x="15267" y="927"/>
                  </a:lnTo>
                  <a:lnTo>
                    <a:pt x="15276" y="857"/>
                  </a:lnTo>
                  <a:lnTo>
                    <a:pt x="15276" y="798"/>
                  </a:lnTo>
                  <a:lnTo>
                    <a:pt x="15272" y="763"/>
                  </a:lnTo>
                  <a:lnTo>
                    <a:pt x="15258" y="728"/>
                  </a:lnTo>
                  <a:lnTo>
                    <a:pt x="15241" y="704"/>
                  </a:lnTo>
                  <a:lnTo>
                    <a:pt x="15219" y="669"/>
                  </a:lnTo>
                  <a:lnTo>
                    <a:pt x="15162" y="610"/>
                  </a:lnTo>
                  <a:lnTo>
                    <a:pt x="15083" y="564"/>
                  </a:lnTo>
                  <a:lnTo>
                    <a:pt x="14986" y="505"/>
                  </a:lnTo>
                  <a:lnTo>
                    <a:pt x="14867" y="458"/>
                  </a:lnTo>
                  <a:lnTo>
                    <a:pt x="14735" y="423"/>
                  </a:lnTo>
                  <a:lnTo>
                    <a:pt x="14581" y="376"/>
                  </a:lnTo>
                  <a:lnTo>
                    <a:pt x="14229" y="294"/>
                  </a:lnTo>
                  <a:lnTo>
                    <a:pt x="13816" y="235"/>
                  </a:lnTo>
                  <a:lnTo>
                    <a:pt x="13350" y="177"/>
                  </a:lnTo>
                  <a:lnTo>
                    <a:pt x="12836" y="130"/>
                  </a:lnTo>
                  <a:lnTo>
                    <a:pt x="12273" y="83"/>
                  </a:lnTo>
                  <a:lnTo>
                    <a:pt x="11675" y="60"/>
                  </a:lnTo>
                  <a:lnTo>
                    <a:pt x="11046" y="36"/>
                  </a:lnTo>
                  <a:lnTo>
                    <a:pt x="10386" y="13"/>
                  </a:lnTo>
                  <a:lnTo>
                    <a:pt x="90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g137aa9371db_1_638"/>
            <p:cNvSpPr/>
            <p:nvPr/>
          </p:nvSpPr>
          <p:spPr>
            <a:xfrm>
              <a:off x="3790900" y="-10959025"/>
              <a:ext cx="196675" cy="58925"/>
            </a:xfrm>
            <a:custGeom>
              <a:avLst/>
              <a:gdLst/>
              <a:ahLst/>
              <a:cxnLst/>
              <a:rect l="l" t="t" r="r" b="b"/>
              <a:pathLst>
                <a:path w="7867" h="2357" extrusionOk="0">
                  <a:moveTo>
                    <a:pt x="3254" y="1"/>
                  </a:moveTo>
                  <a:lnTo>
                    <a:pt x="2903" y="12"/>
                  </a:lnTo>
                  <a:lnTo>
                    <a:pt x="2546" y="71"/>
                  </a:lnTo>
                  <a:lnTo>
                    <a:pt x="2190" y="141"/>
                  </a:lnTo>
                  <a:lnTo>
                    <a:pt x="1839" y="235"/>
                  </a:lnTo>
                  <a:lnTo>
                    <a:pt x="1487" y="364"/>
                  </a:lnTo>
                  <a:lnTo>
                    <a:pt x="1135" y="516"/>
                  </a:lnTo>
                  <a:lnTo>
                    <a:pt x="986" y="575"/>
                  </a:lnTo>
                  <a:lnTo>
                    <a:pt x="840" y="645"/>
                  </a:lnTo>
                  <a:lnTo>
                    <a:pt x="695" y="727"/>
                  </a:lnTo>
                  <a:lnTo>
                    <a:pt x="555" y="821"/>
                  </a:lnTo>
                  <a:lnTo>
                    <a:pt x="414" y="938"/>
                  </a:lnTo>
                  <a:lnTo>
                    <a:pt x="273" y="1067"/>
                  </a:lnTo>
                  <a:lnTo>
                    <a:pt x="137" y="1196"/>
                  </a:lnTo>
                  <a:lnTo>
                    <a:pt x="1" y="1348"/>
                  </a:lnTo>
                  <a:lnTo>
                    <a:pt x="5" y="1372"/>
                  </a:lnTo>
                  <a:lnTo>
                    <a:pt x="18" y="1384"/>
                  </a:lnTo>
                  <a:lnTo>
                    <a:pt x="80" y="1384"/>
                  </a:lnTo>
                  <a:lnTo>
                    <a:pt x="177" y="1360"/>
                  </a:lnTo>
                  <a:lnTo>
                    <a:pt x="308" y="1313"/>
                  </a:lnTo>
                  <a:lnTo>
                    <a:pt x="673" y="1184"/>
                  </a:lnTo>
                  <a:lnTo>
                    <a:pt x="898" y="1102"/>
                  </a:lnTo>
                  <a:lnTo>
                    <a:pt x="1153" y="1020"/>
                  </a:lnTo>
                  <a:lnTo>
                    <a:pt x="1434" y="938"/>
                  </a:lnTo>
                  <a:lnTo>
                    <a:pt x="1737" y="856"/>
                  </a:lnTo>
                  <a:lnTo>
                    <a:pt x="2067" y="786"/>
                  </a:lnTo>
                  <a:lnTo>
                    <a:pt x="2410" y="739"/>
                  </a:lnTo>
                  <a:lnTo>
                    <a:pt x="2775" y="704"/>
                  </a:lnTo>
                  <a:lnTo>
                    <a:pt x="3153" y="692"/>
                  </a:lnTo>
                  <a:lnTo>
                    <a:pt x="3549" y="692"/>
                  </a:lnTo>
                  <a:lnTo>
                    <a:pt x="3747" y="716"/>
                  </a:lnTo>
                  <a:lnTo>
                    <a:pt x="3954" y="739"/>
                  </a:lnTo>
                  <a:lnTo>
                    <a:pt x="4446" y="856"/>
                  </a:lnTo>
                  <a:lnTo>
                    <a:pt x="4938" y="997"/>
                  </a:lnTo>
                  <a:lnTo>
                    <a:pt x="5431" y="1161"/>
                  </a:lnTo>
                  <a:lnTo>
                    <a:pt x="5923" y="1360"/>
                  </a:lnTo>
                  <a:lnTo>
                    <a:pt x="6411" y="1571"/>
                  </a:lnTo>
                  <a:lnTo>
                    <a:pt x="6900" y="1806"/>
                  </a:lnTo>
                  <a:lnTo>
                    <a:pt x="7383" y="2063"/>
                  </a:lnTo>
                  <a:lnTo>
                    <a:pt x="7867" y="2356"/>
                  </a:lnTo>
                  <a:lnTo>
                    <a:pt x="7739" y="2169"/>
                  </a:lnTo>
                  <a:lnTo>
                    <a:pt x="7607" y="1993"/>
                  </a:lnTo>
                  <a:lnTo>
                    <a:pt x="7471" y="1829"/>
                  </a:lnTo>
                  <a:lnTo>
                    <a:pt x="7335" y="1688"/>
                  </a:lnTo>
                  <a:lnTo>
                    <a:pt x="7194" y="1559"/>
                  </a:lnTo>
                  <a:lnTo>
                    <a:pt x="7053" y="1430"/>
                  </a:lnTo>
                  <a:lnTo>
                    <a:pt x="6913" y="1325"/>
                  </a:lnTo>
                  <a:lnTo>
                    <a:pt x="6768" y="1243"/>
                  </a:lnTo>
                  <a:lnTo>
                    <a:pt x="6425" y="997"/>
                  </a:lnTo>
                  <a:lnTo>
                    <a:pt x="6077" y="774"/>
                  </a:lnTo>
                  <a:lnTo>
                    <a:pt x="5730" y="587"/>
                  </a:lnTo>
                  <a:lnTo>
                    <a:pt x="5378" y="423"/>
                  </a:lnTo>
                  <a:lnTo>
                    <a:pt x="5026" y="294"/>
                  </a:lnTo>
                  <a:lnTo>
                    <a:pt x="4675" y="176"/>
                  </a:lnTo>
                  <a:lnTo>
                    <a:pt x="4318" y="94"/>
                  </a:lnTo>
                  <a:lnTo>
                    <a:pt x="3967" y="36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g137aa9371db_1_638"/>
            <p:cNvSpPr/>
            <p:nvPr/>
          </p:nvSpPr>
          <p:spPr>
            <a:xfrm>
              <a:off x="3198625" y="-3083475"/>
              <a:ext cx="152700" cy="689775"/>
            </a:xfrm>
            <a:custGeom>
              <a:avLst/>
              <a:gdLst/>
              <a:ahLst/>
              <a:cxnLst/>
              <a:rect l="l" t="t" r="r" b="b"/>
              <a:pathLst>
                <a:path w="6108" h="27591" extrusionOk="0">
                  <a:moveTo>
                    <a:pt x="4191" y="1"/>
                  </a:moveTo>
                  <a:lnTo>
                    <a:pt x="4041" y="24"/>
                  </a:lnTo>
                  <a:lnTo>
                    <a:pt x="3931" y="48"/>
                  </a:lnTo>
                  <a:lnTo>
                    <a:pt x="3804" y="95"/>
                  </a:lnTo>
                  <a:lnTo>
                    <a:pt x="3659" y="142"/>
                  </a:lnTo>
                  <a:lnTo>
                    <a:pt x="3501" y="212"/>
                  </a:lnTo>
                  <a:lnTo>
                    <a:pt x="3325" y="306"/>
                  </a:lnTo>
                  <a:lnTo>
                    <a:pt x="3140" y="423"/>
                  </a:lnTo>
                  <a:lnTo>
                    <a:pt x="2946" y="564"/>
                  </a:lnTo>
                  <a:lnTo>
                    <a:pt x="2744" y="739"/>
                  </a:lnTo>
                  <a:lnTo>
                    <a:pt x="2538" y="939"/>
                  </a:lnTo>
                  <a:lnTo>
                    <a:pt x="2432" y="1056"/>
                  </a:lnTo>
                  <a:lnTo>
                    <a:pt x="2327" y="1185"/>
                  </a:lnTo>
                  <a:lnTo>
                    <a:pt x="2221" y="1314"/>
                  </a:lnTo>
                  <a:lnTo>
                    <a:pt x="2115" y="1454"/>
                  </a:lnTo>
                  <a:lnTo>
                    <a:pt x="2010" y="1607"/>
                  </a:lnTo>
                  <a:lnTo>
                    <a:pt x="1904" y="1771"/>
                  </a:lnTo>
                  <a:lnTo>
                    <a:pt x="1799" y="1935"/>
                  </a:lnTo>
                  <a:lnTo>
                    <a:pt x="1693" y="2122"/>
                  </a:lnTo>
                  <a:lnTo>
                    <a:pt x="1588" y="2322"/>
                  </a:lnTo>
                  <a:lnTo>
                    <a:pt x="1487" y="2521"/>
                  </a:lnTo>
                  <a:lnTo>
                    <a:pt x="1386" y="2744"/>
                  </a:lnTo>
                  <a:lnTo>
                    <a:pt x="1284" y="2966"/>
                  </a:lnTo>
                  <a:lnTo>
                    <a:pt x="1188" y="3212"/>
                  </a:lnTo>
                  <a:lnTo>
                    <a:pt x="1091" y="3470"/>
                  </a:lnTo>
                  <a:lnTo>
                    <a:pt x="999" y="3740"/>
                  </a:lnTo>
                  <a:lnTo>
                    <a:pt x="906" y="4021"/>
                  </a:lnTo>
                  <a:lnTo>
                    <a:pt x="818" y="4314"/>
                  </a:lnTo>
                  <a:lnTo>
                    <a:pt x="735" y="4619"/>
                  </a:lnTo>
                  <a:lnTo>
                    <a:pt x="656" y="4947"/>
                  </a:lnTo>
                  <a:lnTo>
                    <a:pt x="576" y="5287"/>
                  </a:lnTo>
                  <a:lnTo>
                    <a:pt x="502" y="5638"/>
                  </a:lnTo>
                  <a:lnTo>
                    <a:pt x="431" y="6014"/>
                  </a:lnTo>
                  <a:lnTo>
                    <a:pt x="365" y="6389"/>
                  </a:lnTo>
                  <a:lnTo>
                    <a:pt x="308" y="6799"/>
                  </a:lnTo>
                  <a:lnTo>
                    <a:pt x="251" y="7209"/>
                  </a:lnTo>
                  <a:lnTo>
                    <a:pt x="198" y="7643"/>
                  </a:lnTo>
                  <a:lnTo>
                    <a:pt x="154" y="8100"/>
                  </a:lnTo>
                  <a:lnTo>
                    <a:pt x="115" y="8569"/>
                  </a:lnTo>
                  <a:lnTo>
                    <a:pt x="80" y="9049"/>
                  </a:lnTo>
                  <a:lnTo>
                    <a:pt x="49" y="9565"/>
                  </a:lnTo>
                  <a:lnTo>
                    <a:pt x="27" y="10081"/>
                  </a:lnTo>
                  <a:lnTo>
                    <a:pt x="9" y="10620"/>
                  </a:lnTo>
                  <a:lnTo>
                    <a:pt x="0" y="11182"/>
                  </a:lnTo>
                  <a:lnTo>
                    <a:pt x="0" y="11768"/>
                  </a:lnTo>
                  <a:lnTo>
                    <a:pt x="5" y="12366"/>
                  </a:lnTo>
                  <a:lnTo>
                    <a:pt x="14" y="12987"/>
                  </a:lnTo>
                  <a:lnTo>
                    <a:pt x="36" y="13632"/>
                  </a:lnTo>
                  <a:lnTo>
                    <a:pt x="62" y="14288"/>
                  </a:lnTo>
                  <a:lnTo>
                    <a:pt x="97" y="14956"/>
                  </a:lnTo>
                  <a:lnTo>
                    <a:pt x="141" y="15589"/>
                  </a:lnTo>
                  <a:lnTo>
                    <a:pt x="190" y="16210"/>
                  </a:lnTo>
                  <a:lnTo>
                    <a:pt x="242" y="16808"/>
                  </a:lnTo>
                  <a:lnTo>
                    <a:pt x="304" y="17382"/>
                  </a:lnTo>
                  <a:lnTo>
                    <a:pt x="370" y="17933"/>
                  </a:lnTo>
                  <a:lnTo>
                    <a:pt x="440" y="18461"/>
                  </a:lnTo>
                  <a:lnTo>
                    <a:pt x="515" y="18976"/>
                  </a:lnTo>
                  <a:lnTo>
                    <a:pt x="598" y="19469"/>
                  </a:lnTo>
                  <a:lnTo>
                    <a:pt x="682" y="19949"/>
                  </a:lnTo>
                  <a:lnTo>
                    <a:pt x="774" y="20406"/>
                  </a:lnTo>
                  <a:lnTo>
                    <a:pt x="871" y="20840"/>
                  </a:lnTo>
                  <a:lnTo>
                    <a:pt x="968" y="21262"/>
                  </a:lnTo>
                  <a:lnTo>
                    <a:pt x="1073" y="21660"/>
                  </a:lnTo>
                  <a:lnTo>
                    <a:pt x="1179" y="22047"/>
                  </a:lnTo>
                  <a:lnTo>
                    <a:pt x="1289" y="22422"/>
                  </a:lnTo>
                  <a:lnTo>
                    <a:pt x="1403" y="22774"/>
                  </a:lnTo>
                  <a:lnTo>
                    <a:pt x="1522" y="23102"/>
                  </a:lnTo>
                  <a:lnTo>
                    <a:pt x="1641" y="23418"/>
                  </a:lnTo>
                  <a:lnTo>
                    <a:pt x="1764" y="23723"/>
                  </a:lnTo>
                  <a:lnTo>
                    <a:pt x="1887" y="24016"/>
                  </a:lnTo>
                  <a:lnTo>
                    <a:pt x="2014" y="24286"/>
                  </a:lnTo>
                  <a:lnTo>
                    <a:pt x="2142" y="24555"/>
                  </a:lnTo>
                  <a:lnTo>
                    <a:pt x="2269" y="24801"/>
                  </a:lnTo>
                  <a:lnTo>
                    <a:pt x="2401" y="25024"/>
                  </a:lnTo>
                  <a:lnTo>
                    <a:pt x="2533" y="25247"/>
                  </a:lnTo>
                  <a:lnTo>
                    <a:pt x="2665" y="25458"/>
                  </a:lnTo>
                  <a:lnTo>
                    <a:pt x="2801" y="25645"/>
                  </a:lnTo>
                  <a:lnTo>
                    <a:pt x="2933" y="25833"/>
                  </a:lnTo>
                  <a:lnTo>
                    <a:pt x="3070" y="25997"/>
                  </a:lnTo>
                  <a:lnTo>
                    <a:pt x="3202" y="26161"/>
                  </a:lnTo>
                  <a:lnTo>
                    <a:pt x="3338" y="26313"/>
                  </a:lnTo>
                  <a:lnTo>
                    <a:pt x="3470" y="26442"/>
                  </a:lnTo>
                  <a:lnTo>
                    <a:pt x="3602" y="26571"/>
                  </a:lnTo>
                  <a:lnTo>
                    <a:pt x="3734" y="26688"/>
                  </a:lnTo>
                  <a:lnTo>
                    <a:pt x="3865" y="26806"/>
                  </a:lnTo>
                  <a:lnTo>
                    <a:pt x="3993" y="26899"/>
                  </a:lnTo>
                  <a:lnTo>
                    <a:pt x="4120" y="26993"/>
                  </a:lnTo>
                  <a:lnTo>
                    <a:pt x="4371" y="27146"/>
                  </a:lnTo>
                  <a:lnTo>
                    <a:pt x="4613" y="27274"/>
                  </a:lnTo>
                  <a:lnTo>
                    <a:pt x="4842" y="27380"/>
                  </a:lnTo>
                  <a:lnTo>
                    <a:pt x="5057" y="27462"/>
                  </a:lnTo>
                  <a:lnTo>
                    <a:pt x="5255" y="27509"/>
                  </a:lnTo>
                  <a:lnTo>
                    <a:pt x="5440" y="27556"/>
                  </a:lnTo>
                  <a:lnTo>
                    <a:pt x="5607" y="27579"/>
                  </a:lnTo>
                  <a:lnTo>
                    <a:pt x="5752" y="27591"/>
                  </a:lnTo>
                  <a:lnTo>
                    <a:pt x="5875" y="27591"/>
                  </a:lnTo>
                  <a:lnTo>
                    <a:pt x="6046" y="27579"/>
                  </a:lnTo>
                  <a:lnTo>
                    <a:pt x="6108" y="27567"/>
                  </a:lnTo>
                  <a:lnTo>
                    <a:pt x="42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g137aa9371db_1_638"/>
            <p:cNvSpPr/>
            <p:nvPr/>
          </p:nvSpPr>
          <p:spPr>
            <a:xfrm>
              <a:off x="3198625" y="-3083475"/>
              <a:ext cx="152700" cy="689775"/>
            </a:xfrm>
            <a:custGeom>
              <a:avLst/>
              <a:gdLst/>
              <a:ahLst/>
              <a:cxnLst/>
              <a:rect l="l" t="t" r="r" b="b"/>
              <a:pathLst>
                <a:path w="6108" h="27591" fill="none" extrusionOk="0">
                  <a:moveTo>
                    <a:pt x="6108" y="27567"/>
                  </a:moveTo>
                  <a:lnTo>
                    <a:pt x="6108" y="27567"/>
                  </a:lnTo>
                  <a:lnTo>
                    <a:pt x="6046" y="27579"/>
                  </a:lnTo>
                  <a:lnTo>
                    <a:pt x="5875" y="27591"/>
                  </a:lnTo>
                  <a:lnTo>
                    <a:pt x="5752" y="27591"/>
                  </a:lnTo>
                  <a:lnTo>
                    <a:pt x="5607" y="27579"/>
                  </a:lnTo>
                  <a:lnTo>
                    <a:pt x="5440" y="27556"/>
                  </a:lnTo>
                  <a:lnTo>
                    <a:pt x="5255" y="27509"/>
                  </a:lnTo>
                  <a:lnTo>
                    <a:pt x="5057" y="27462"/>
                  </a:lnTo>
                  <a:lnTo>
                    <a:pt x="4842" y="27380"/>
                  </a:lnTo>
                  <a:lnTo>
                    <a:pt x="4613" y="27274"/>
                  </a:lnTo>
                  <a:lnTo>
                    <a:pt x="4371" y="27146"/>
                  </a:lnTo>
                  <a:lnTo>
                    <a:pt x="4120" y="26993"/>
                  </a:lnTo>
                  <a:lnTo>
                    <a:pt x="3993" y="26899"/>
                  </a:lnTo>
                  <a:lnTo>
                    <a:pt x="3865" y="26806"/>
                  </a:lnTo>
                  <a:lnTo>
                    <a:pt x="3734" y="26688"/>
                  </a:lnTo>
                  <a:lnTo>
                    <a:pt x="3602" y="26571"/>
                  </a:lnTo>
                  <a:lnTo>
                    <a:pt x="3470" y="26442"/>
                  </a:lnTo>
                  <a:lnTo>
                    <a:pt x="3338" y="26313"/>
                  </a:lnTo>
                  <a:lnTo>
                    <a:pt x="3202" y="26161"/>
                  </a:lnTo>
                  <a:lnTo>
                    <a:pt x="3070" y="25997"/>
                  </a:lnTo>
                  <a:lnTo>
                    <a:pt x="2933" y="25833"/>
                  </a:lnTo>
                  <a:lnTo>
                    <a:pt x="2801" y="25645"/>
                  </a:lnTo>
                  <a:lnTo>
                    <a:pt x="2665" y="25458"/>
                  </a:lnTo>
                  <a:lnTo>
                    <a:pt x="2533" y="25247"/>
                  </a:lnTo>
                  <a:lnTo>
                    <a:pt x="2401" y="25024"/>
                  </a:lnTo>
                  <a:lnTo>
                    <a:pt x="2269" y="24801"/>
                  </a:lnTo>
                  <a:lnTo>
                    <a:pt x="2142" y="24555"/>
                  </a:lnTo>
                  <a:lnTo>
                    <a:pt x="2014" y="24286"/>
                  </a:lnTo>
                  <a:lnTo>
                    <a:pt x="1887" y="24016"/>
                  </a:lnTo>
                  <a:lnTo>
                    <a:pt x="1764" y="23723"/>
                  </a:lnTo>
                  <a:lnTo>
                    <a:pt x="1641" y="23418"/>
                  </a:lnTo>
                  <a:lnTo>
                    <a:pt x="1522" y="23102"/>
                  </a:lnTo>
                  <a:lnTo>
                    <a:pt x="1403" y="22774"/>
                  </a:lnTo>
                  <a:lnTo>
                    <a:pt x="1289" y="22422"/>
                  </a:lnTo>
                  <a:lnTo>
                    <a:pt x="1179" y="22047"/>
                  </a:lnTo>
                  <a:lnTo>
                    <a:pt x="1073" y="21660"/>
                  </a:lnTo>
                  <a:lnTo>
                    <a:pt x="968" y="21262"/>
                  </a:lnTo>
                  <a:lnTo>
                    <a:pt x="871" y="20840"/>
                  </a:lnTo>
                  <a:lnTo>
                    <a:pt x="774" y="20406"/>
                  </a:lnTo>
                  <a:lnTo>
                    <a:pt x="682" y="19949"/>
                  </a:lnTo>
                  <a:lnTo>
                    <a:pt x="598" y="19469"/>
                  </a:lnTo>
                  <a:lnTo>
                    <a:pt x="515" y="18976"/>
                  </a:lnTo>
                  <a:lnTo>
                    <a:pt x="440" y="18461"/>
                  </a:lnTo>
                  <a:lnTo>
                    <a:pt x="370" y="17933"/>
                  </a:lnTo>
                  <a:lnTo>
                    <a:pt x="304" y="17382"/>
                  </a:lnTo>
                  <a:lnTo>
                    <a:pt x="242" y="16808"/>
                  </a:lnTo>
                  <a:lnTo>
                    <a:pt x="190" y="16210"/>
                  </a:lnTo>
                  <a:lnTo>
                    <a:pt x="141" y="15589"/>
                  </a:lnTo>
                  <a:lnTo>
                    <a:pt x="97" y="14956"/>
                  </a:lnTo>
                  <a:lnTo>
                    <a:pt x="62" y="14288"/>
                  </a:lnTo>
                  <a:lnTo>
                    <a:pt x="62" y="14288"/>
                  </a:lnTo>
                  <a:lnTo>
                    <a:pt x="36" y="13632"/>
                  </a:lnTo>
                  <a:lnTo>
                    <a:pt x="14" y="12987"/>
                  </a:lnTo>
                  <a:lnTo>
                    <a:pt x="5" y="12366"/>
                  </a:lnTo>
                  <a:lnTo>
                    <a:pt x="0" y="11768"/>
                  </a:lnTo>
                  <a:lnTo>
                    <a:pt x="0" y="11182"/>
                  </a:lnTo>
                  <a:lnTo>
                    <a:pt x="9" y="10620"/>
                  </a:lnTo>
                  <a:lnTo>
                    <a:pt x="27" y="10081"/>
                  </a:lnTo>
                  <a:lnTo>
                    <a:pt x="49" y="9565"/>
                  </a:lnTo>
                  <a:lnTo>
                    <a:pt x="80" y="9049"/>
                  </a:lnTo>
                  <a:lnTo>
                    <a:pt x="115" y="8569"/>
                  </a:lnTo>
                  <a:lnTo>
                    <a:pt x="154" y="8100"/>
                  </a:lnTo>
                  <a:lnTo>
                    <a:pt x="198" y="7643"/>
                  </a:lnTo>
                  <a:lnTo>
                    <a:pt x="251" y="7209"/>
                  </a:lnTo>
                  <a:lnTo>
                    <a:pt x="308" y="6799"/>
                  </a:lnTo>
                  <a:lnTo>
                    <a:pt x="365" y="6389"/>
                  </a:lnTo>
                  <a:lnTo>
                    <a:pt x="431" y="6014"/>
                  </a:lnTo>
                  <a:lnTo>
                    <a:pt x="502" y="5638"/>
                  </a:lnTo>
                  <a:lnTo>
                    <a:pt x="576" y="5287"/>
                  </a:lnTo>
                  <a:lnTo>
                    <a:pt x="656" y="4947"/>
                  </a:lnTo>
                  <a:lnTo>
                    <a:pt x="735" y="4619"/>
                  </a:lnTo>
                  <a:lnTo>
                    <a:pt x="818" y="4314"/>
                  </a:lnTo>
                  <a:lnTo>
                    <a:pt x="906" y="4021"/>
                  </a:lnTo>
                  <a:lnTo>
                    <a:pt x="999" y="3740"/>
                  </a:lnTo>
                  <a:lnTo>
                    <a:pt x="1091" y="3470"/>
                  </a:lnTo>
                  <a:lnTo>
                    <a:pt x="1188" y="3212"/>
                  </a:lnTo>
                  <a:lnTo>
                    <a:pt x="1284" y="2966"/>
                  </a:lnTo>
                  <a:lnTo>
                    <a:pt x="1386" y="2744"/>
                  </a:lnTo>
                  <a:lnTo>
                    <a:pt x="1487" y="2521"/>
                  </a:lnTo>
                  <a:lnTo>
                    <a:pt x="1588" y="2322"/>
                  </a:lnTo>
                  <a:lnTo>
                    <a:pt x="1693" y="2122"/>
                  </a:lnTo>
                  <a:lnTo>
                    <a:pt x="1799" y="1935"/>
                  </a:lnTo>
                  <a:lnTo>
                    <a:pt x="1904" y="1771"/>
                  </a:lnTo>
                  <a:lnTo>
                    <a:pt x="2010" y="1607"/>
                  </a:lnTo>
                  <a:lnTo>
                    <a:pt x="2115" y="1454"/>
                  </a:lnTo>
                  <a:lnTo>
                    <a:pt x="2221" y="1314"/>
                  </a:lnTo>
                  <a:lnTo>
                    <a:pt x="2327" y="1185"/>
                  </a:lnTo>
                  <a:lnTo>
                    <a:pt x="2432" y="1056"/>
                  </a:lnTo>
                  <a:lnTo>
                    <a:pt x="2538" y="939"/>
                  </a:lnTo>
                  <a:lnTo>
                    <a:pt x="2744" y="739"/>
                  </a:lnTo>
                  <a:lnTo>
                    <a:pt x="2946" y="564"/>
                  </a:lnTo>
                  <a:lnTo>
                    <a:pt x="3140" y="423"/>
                  </a:lnTo>
                  <a:lnTo>
                    <a:pt x="3325" y="306"/>
                  </a:lnTo>
                  <a:lnTo>
                    <a:pt x="3501" y="212"/>
                  </a:lnTo>
                  <a:lnTo>
                    <a:pt x="3659" y="142"/>
                  </a:lnTo>
                  <a:lnTo>
                    <a:pt x="3804" y="95"/>
                  </a:lnTo>
                  <a:lnTo>
                    <a:pt x="3931" y="48"/>
                  </a:lnTo>
                  <a:lnTo>
                    <a:pt x="4041" y="24"/>
                  </a:lnTo>
                  <a:lnTo>
                    <a:pt x="4191" y="1"/>
                  </a:lnTo>
                  <a:lnTo>
                    <a:pt x="4248" y="1"/>
                  </a:lnTo>
                  <a:lnTo>
                    <a:pt x="6108" y="275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g137aa9371db_1_638"/>
            <p:cNvSpPr/>
            <p:nvPr/>
          </p:nvSpPr>
          <p:spPr>
            <a:xfrm>
              <a:off x="2810700" y="-3973050"/>
              <a:ext cx="452800" cy="1649400"/>
            </a:xfrm>
            <a:custGeom>
              <a:avLst/>
              <a:gdLst/>
              <a:ahLst/>
              <a:cxnLst/>
              <a:rect l="l" t="t" r="r" b="b"/>
              <a:pathLst>
                <a:path w="18112" h="65976" extrusionOk="0">
                  <a:moveTo>
                    <a:pt x="6095" y="1"/>
                  </a:moveTo>
                  <a:lnTo>
                    <a:pt x="0" y="10526"/>
                  </a:lnTo>
                  <a:lnTo>
                    <a:pt x="12013" y="58310"/>
                  </a:lnTo>
                  <a:lnTo>
                    <a:pt x="18112" y="65975"/>
                  </a:lnTo>
                  <a:lnTo>
                    <a:pt x="17193" y="30450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g137aa9371db_1_638"/>
            <p:cNvSpPr/>
            <p:nvPr/>
          </p:nvSpPr>
          <p:spPr>
            <a:xfrm>
              <a:off x="2810700" y="-3973050"/>
              <a:ext cx="452800" cy="1649400"/>
            </a:xfrm>
            <a:custGeom>
              <a:avLst/>
              <a:gdLst/>
              <a:ahLst/>
              <a:cxnLst/>
              <a:rect l="l" t="t" r="r" b="b"/>
              <a:pathLst>
                <a:path w="18112" h="65976" fill="none" extrusionOk="0">
                  <a:moveTo>
                    <a:pt x="0" y="10526"/>
                  </a:moveTo>
                  <a:lnTo>
                    <a:pt x="6095" y="1"/>
                  </a:lnTo>
                  <a:lnTo>
                    <a:pt x="17193" y="30450"/>
                  </a:lnTo>
                  <a:lnTo>
                    <a:pt x="18112" y="65975"/>
                  </a:lnTo>
                  <a:lnTo>
                    <a:pt x="12013" y="58310"/>
                  </a:lnTo>
                  <a:lnTo>
                    <a:pt x="0" y="105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g137aa9371db_1_638"/>
            <p:cNvSpPr/>
            <p:nvPr/>
          </p:nvSpPr>
          <p:spPr>
            <a:xfrm>
              <a:off x="3240500" y="-3211800"/>
              <a:ext cx="4550" cy="174375"/>
            </a:xfrm>
            <a:custGeom>
              <a:avLst/>
              <a:gdLst/>
              <a:ahLst/>
              <a:cxnLst/>
              <a:rect l="l" t="t" r="r" b="b"/>
              <a:pathLst>
                <a:path w="182" h="6975" extrusionOk="0">
                  <a:moveTo>
                    <a:pt x="181" y="6974"/>
                  </a:moveTo>
                  <a:lnTo>
                    <a:pt x="1" y="0"/>
                  </a:lnTo>
                  <a:lnTo>
                    <a:pt x="181" y="6974"/>
                  </a:lnTo>
                  <a:lnTo>
                    <a:pt x="181" y="6974"/>
                  </a:lnTo>
                  <a:lnTo>
                    <a:pt x="181" y="697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g137aa9371db_1_638"/>
            <p:cNvSpPr/>
            <p:nvPr/>
          </p:nvSpPr>
          <p:spPr>
            <a:xfrm>
              <a:off x="3240500" y="-3211800"/>
              <a:ext cx="4550" cy="174375"/>
            </a:xfrm>
            <a:custGeom>
              <a:avLst/>
              <a:gdLst/>
              <a:ahLst/>
              <a:cxnLst/>
              <a:rect l="l" t="t" r="r" b="b"/>
              <a:pathLst>
                <a:path w="182" h="6975" fill="none" extrusionOk="0">
                  <a:moveTo>
                    <a:pt x="181" y="6974"/>
                  </a:moveTo>
                  <a:lnTo>
                    <a:pt x="1" y="0"/>
                  </a:lnTo>
                  <a:lnTo>
                    <a:pt x="181" y="6974"/>
                  </a:lnTo>
                  <a:lnTo>
                    <a:pt x="181" y="6974"/>
                  </a:lnTo>
                  <a:lnTo>
                    <a:pt x="181" y="69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g137aa9371db_1_638"/>
            <p:cNvSpPr/>
            <p:nvPr/>
          </p:nvSpPr>
          <p:spPr>
            <a:xfrm>
              <a:off x="3245025" y="-3037450"/>
              <a:ext cx="5400" cy="205125"/>
            </a:xfrm>
            <a:custGeom>
              <a:avLst/>
              <a:gdLst/>
              <a:ahLst/>
              <a:cxnLst/>
              <a:rect l="l" t="t" r="r" b="b"/>
              <a:pathLst>
                <a:path w="216" h="8205" extrusionOk="0">
                  <a:moveTo>
                    <a:pt x="0" y="0"/>
                  </a:moveTo>
                  <a:lnTo>
                    <a:pt x="211" y="8193"/>
                  </a:lnTo>
                  <a:lnTo>
                    <a:pt x="215" y="8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g137aa9371db_1_638"/>
            <p:cNvSpPr/>
            <p:nvPr/>
          </p:nvSpPr>
          <p:spPr>
            <a:xfrm>
              <a:off x="3245025" y="-3037450"/>
              <a:ext cx="5400" cy="205125"/>
            </a:xfrm>
            <a:custGeom>
              <a:avLst/>
              <a:gdLst/>
              <a:ahLst/>
              <a:cxnLst/>
              <a:rect l="l" t="t" r="r" b="b"/>
              <a:pathLst>
                <a:path w="216" h="8205" fill="none" extrusionOk="0">
                  <a:moveTo>
                    <a:pt x="215" y="8204"/>
                  </a:moveTo>
                  <a:lnTo>
                    <a:pt x="211" y="819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15" y="82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g137aa9371db_1_638"/>
            <p:cNvSpPr/>
            <p:nvPr/>
          </p:nvSpPr>
          <p:spPr>
            <a:xfrm>
              <a:off x="2940850" y="-3916500"/>
              <a:ext cx="309475" cy="1083875"/>
            </a:xfrm>
            <a:custGeom>
              <a:avLst/>
              <a:gdLst/>
              <a:ahLst/>
              <a:cxnLst/>
              <a:rect l="l" t="t" r="r" b="b"/>
              <a:pathLst>
                <a:path w="12379" h="43355" extrusionOk="0">
                  <a:moveTo>
                    <a:pt x="1720" y="1"/>
                  </a:moveTo>
                  <a:lnTo>
                    <a:pt x="1663" y="516"/>
                  </a:lnTo>
                  <a:lnTo>
                    <a:pt x="1597" y="1032"/>
                  </a:lnTo>
                  <a:lnTo>
                    <a:pt x="1526" y="1524"/>
                  </a:lnTo>
                  <a:lnTo>
                    <a:pt x="1447" y="2017"/>
                  </a:lnTo>
                  <a:lnTo>
                    <a:pt x="1359" y="2485"/>
                  </a:lnTo>
                  <a:lnTo>
                    <a:pt x="1267" y="2954"/>
                  </a:lnTo>
                  <a:lnTo>
                    <a:pt x="1166" y="3411"/>
                  </a:lnTo>
                  <a:lnTo>
                    <a:pt x="1060" y="3857"/>
                  </a:lnTo>
                  <a:lnTo>
                    <a:pt x="950" y="4290"/>
                  </a:lnTo>
                  <a:lnTo>
                    <a:pt x="832" y="4701"/>
                  </a:lnTo>
                  <a:lnTo>
                    <a:pt x="704" y="5111"/>
                  </a:lnTo>
                  <a:lnTo>
                    <a:pt x="576" y="5509"/>
                  </a:lnTo>
                  <a:lnTo>
                    <a:pt x="440" y="5884"/>
                  </a:lnTo>
                  <a:lnTo>
                    <a:pt x="299" y="6248"/>
                  </a:lnTo>
                  <a:lnTo>
                    <a:pt x="150" y="6599"/>
                  </a:lnTo>
                  <a:lnTo>
                    <a:pt x="0" y="6927"/>
                  </a:lnTo>
                  <a:lnTo>
                    <a:pt x="12378" y="43355"/>
                  </a:lnTo>
                  <a:lnTo>
                    <a:pt x="12167" y="35162"/>
                  </a:lnTo>
                  <a:lnTo>
                    <a:pt x="11987" y="28188"/>
                  </a:lnTo>
                  <a:lnTo>
                    <a:pt x="17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g137aa9371db_1_638"/>
            <p:cNvSpPr/>
            <p:nvPr/>
          </p:nvSpPr>
          <p:spPr>
            <a:xfrm>
              <a:off x="2940850" y="-3916500"/>
              <a:ext cx="309475" cy="1083875"/>
            </a:xfrm>
            <a:custGeom>
              <a:avLst/>
              <a:gdLst/>
              <a:ahLst/>
              <a:cxnLst/>
              <a:rect l="l" t="t" r="r" b="b"/>
              <a:pathLst>
                <a:path w="12379" h="43355" fill="none" extrusionOk="0">
                  <a:moveTo>
                    <a:pt x="12378" y="43355"/>
                  </a:moveTo>
                  <a:lnTo>
                    <a:pt x="0" y="6927"/>
                  </a:lnTo>
                  <a:lnTo>
                    <a:pt x="0" y="6927"/>
                  </a:lnTo>
                  <a:lnTo>
                    <a:pt x="150" y="6599"/>
                  </a:lnTo>
                  <a:lnTo>
                    <a:pt x="299" y="6248"/>
                  </a:lnTo>
                  <a:lnTo>
                    <a:pt x="440" y="5884"/>
                  </a:lnTo>
                  <a:lnTo>
                    <a:pt x="576" y="5509"/>
                  </a:lnTo>
                  <a:lnTo>
                    <a:pt x="704" y="5111"/>
                  </a:lnTo>
                  <a:lnTo>
                    <a:pt x="832" y="4701"/>
                  </a:lnTo>
                  <a:lnTo>
                    <a:pt x="950" y="4290"/>
                  </a:lnTo>
                  <a:lnTo>
                    <a:pt x="1060" y="3857"/>
                  </a:lnTo>
                  <a:lnTo>
                    <a:pt x="1166" y="3411"/>
                  </a:lnTo>
                  <a:lnTo>
                    <a:pt x="1267" y="2954"/>
                  </a:lnTo>
                  <a:lnTo>
                    <a:pt x="1359" y="2485"/>
                  </a:lnTo>
                  <a:lnTo>
                    <a:pt x="1447" y="2017"/>
                  </a:lnTo>
                  <a:lnTo>
                    <a:pt x="1526" y="1524"/>
                  </a:lnTo>
                  <a:lnTo>
                    <a:pt x="1597" y="1032"/>
                  </a:lnTo>
                  <a:lnTo>
                    <a:pt x="1663" y="516"/>
                  </a:lnTo>
                  <a:lnTo>
                    <a:pt x="1720" y="1"/>
                  </a:lnTo>
                  <a:lnTo>
                    <a:pt x="11987" y="28188"/>
                  </a:lnTo>
                  <a:lnTo>
                    <a:pt x="12167" y="35162"/>
                  </a:lnTo>
                  <a:lnTo>
                    <a:pt x="12378" y="433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g137aa9371db_1_638"/>
            <p:cNvSpPr/>
            <p:nvPr/>
          </p:nvSpPr>
          <p:spPr>
            <a:xfrm>
              <a:off x="2941625" y="-3736875"/>
              <a:ext cx="306275" cy="901325"/>
            </a:xfrm>
            <a:custGeom>
              <a:avLst/>
              <a:gdLst/>
              <a:ahLst/>
              <a:cxnLst/>
              <a:rect l="l" t="t" r="r" b="b"/>
              <a:pathLst>
                <a:path w="12251" h="36053" extrusionOk="0">
                  <a:moveTo>
                    <a:pt x="0" y="0"/>
                  </a:moveTo>
                  <a:lnTo>
                    <a:pt x="0" y="12"/>
                  </a:lnTo>
                  <a:lnTo>
                    <a:pt x="5" y="35"/>
                  </a:lnTo>
                  <a:lnTo>
                    <a:pt x="22" y="118"/>
                  </a:lnTo>
                  <a:lnTo>
                    <a:pt x="106" y="411"/>
                  </a:lnTo>
                  <a:lnTo>
                    <a:pt x="246" y="879"/>
                  </a:lnTo>
                  <a:lnTo>
                    <a:pt x="444" y="1501"/>
                  </a:lnTo>
                  <a:lnTo>
                    <a:pt x="994" y="3200"/>
                  </a:lnTo>
                  <a:lnTo>
                    <a:pt x="1728" y="5439"/>
                  </a:lnTo>
                  <a:lnTo>
                    <a:pt x="2625" y="8134"/>
                  </a:lnTo>
                  <a:lnTo>
                    <a:pt x="3654" y="11217"/>
                  </a:lnTo>
                  <a:lnTo>
                    <a:pt x="4802" y="14616"/>
                  </a:lnTo>
                  <a:lnTo>
                    <a:pt x="6033" y="18249"/>
                  </a:lnTo>
                  <a:lnTo>
                    <a:pt x="7273" y="21871"/>
                  </a:lnTo>
                  <a:lnTo>
                    <a:pt x="8425" y="25246"/>
                  </a:lnTo>
                  <a:lnTo>
                    <a:pt x="9476" y="28282"/>
                  </a:lnTo>
                  <a:lnTo>
                    <a:pt x="10390" y="30931"/>
                  </a:lnTo>
                  <a:lnTo>
                    <a:pt x="11151" y="33099"/>
                  </a:lnTo>
                  <a:lnTo>
                    <a:pt x="11731" y="34716"/>
                  </a:lnTo>
                  <a:lnTo>
                    <a:pt x="11947" y="35302"/>
                  </a:lnTo>
                  <a:lnTo>
                    <a:pt x="12105" y="35724"/>
                  </a:lnTo>
                  <a:lnTo>
                    <a:pt x="12211" y="35982"/>
                  </a:lnTo>
                  <a:lnTo>
                    <a:pt x="12237" y="36041"/>
                  </a:lnTo>
                  <a:lnTo>
                    <a:pt x="12246" y="36052"/>
                  </a:lnTo>
                  <a:lnTo>
                    <a:pt x="12250" y="36052"/>
                  </a:lnTo>
                  <a:lnTo>
                    <a:pt x="12250" y="36041"/>
                  </a:lnTo>
                  <a:lnTo>
                    <a:pt x="12246" y="36017"/>
                  </a:lnTo>
                  <a:lnTo>
                    <a:pt x="12228" y="35935"/>
                  </a:lnTo>
                  <a:lnTo>
                    <a:pt x="12145" y="35631"/>
                  </a:lnTo>
                  <a:lnTo>
                    <a:pt x="12004" y="35173"/>
                  </a:lnTo>
                  <a:lnTo>
                    <a:pt x="11806" y="34541"/>
                  </a:lnTo>
                  <a:lnTo>
                    <a:pt x="11257" y="32841"/>
                  </a:lnTo>
                  <a:lnTo>
                    <a:pt x="10522" y="30602"/>
                  </a:lnTo>
                  <a:lnTo>
                    <a:pt x="9625" y="27907"/>
                  </a:lnTo>
                  <a:lnTo>
                    <a:pt x="8592" y="24836"/>
                  </a:lnTo>
                  <a:lnTo>
                    <a:pt x="7449" y="21437"/>
                  </a:lnTo>
                  <a:lnTo>
                    <a:pt x="6218" y="17804"/>
                  </a:lnTo>
                  <a:lnTo>
                    <a:pt x="4978" y="14170"/>
                  </a:lnTo>
                  <a:lnTo>
                    <a:pt x="3826" y="10807"/>
                  </a:lnTo>
                  <a:lnTo>
                    <a:pt x="2775" y="7759"/>
                  </a:lnTo>
                  <a:lnTo>
                    <a:pt x="1856" y="5122"/>
                  </a:lnTo>
                  <a:lnTo>
                    <a:pt x="1095" y="2954"/>
                  </a:lnTo>
                  <a:lnTo>
                    <a:pt x="515" y="1325"/>
                  </a:lnTo>
                  <a:lnTo>
                    <a:pt x="299" y="739"/>
                  </a:lnTo>
                  <a:lnTo>
                    <a:pt x="141" y="317"/>
                  </a:lnTo>
                  <a:lnTo>
                    <a:pt x="40" y="71"/>
                  </a:lnTo>
                  <a:lnTo>
                    <a:pt x="13" y="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g137aa9371db_1_638"/>
            <p:cNvSpPr/>
            <p:nvPr/>
          </p:nvSpPr>
          <p:spPr>
            <a:xfrm>
              <a:off x="3007675" y="-3679750"/>
              <a:ext cx="5975" cy="16150"/>
            </a:xfrm>
            <a:custGeom>
              <a:avLst/>
              <a:gdLst/>
              <a:ahLst/>
              <a:cxnLst/>
              <a:rect l="l" t="t" r="r" b="b"/>
              <a:pathLst>
                <a:path w="239" h="646" extrusionOk="0">
                  <a:moveTo>
                    <a:pt x="120" y="1"/>
                  </a:moveTo>
                  <a:lnTo>
                    <a:pt x="98" y="13"/>
                  </a:lnTo>
                  <a:lnTo>
                    <a:pt x="71" y="36"/>
                  </a:lnTo>
                  <a:lnTo>
                    <a:pt x="54" y="59"/>
                  </a:lnTo>
                  <a:lnTo>
                    <a:pt x="36" y="95"/>
                  </a:lnTo>
                  <a:lnTo>
                    <a:pt x="18" y="153"/>
                  </a:lnTo>
                  <a:lnTo>
                    <a:pt x="10" y="200"/>
                  </a:lnTo>
                  <a:lnTo>
                    <a:pt x="1" y="259"/>
                  </a:lnTo>
                  <a:lnTo>
                    <a:pt x="1" y="329"/>
                  </a:lnTo>
                  <a:lnTo>
                    <a:pt x="1" y="388"/>
                  </a:lnTo>
                  <a:lnTo>
                    <a:pt x="10" y="446"/>
                  </a:lnTo>
                  <a:lnTo>
                    <a:pt x="18" y="505"/>
                  </a:lnTo>
                  <a:lnTo>
                    <a:pt x="36" y="552"/>
                  </a:lnTo>
                  <a:lnTo>
                    <a:pt x="54" y="587"/>
                  </a:lnTo>
                  <a:lnTo>
                    <a:pt x="71" y="622"/>
                  </a:lnTo>
                  <a:lnTo>
                    <a:pt x="98" y="645"/>
                  </a:lnTo>
                  <a:lnTo>
                    <a:pt x="146" y="645"/>
                  </a:lnTo>
                  <a:lnTo>
                    <a:pt x="168" y="622"/>
                  </a:lnTo>
                  <a:lnTo>
                    <a:pt x="186" y="587"/>
                  </a:lnTo>
                  <a:lnTo>
                    <a:pt x="203" y="552"/>
                  </a:lnTo>
                  <a:lnTo>
                    <a:pt x="221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29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16" y="153"/>
                  </a:lnTo>
                  <a:lnTo>
                    <a:pt x="203" y="106"/>
                  </a:lnTo>
                  <a:lnTo>
                    <a:pt x="186" y="59"/>
                  </a:lnTo>
                  <a:lnTo>
                    <a:pt x="164" y="36"/>
                  </a:lnTo>
                  <a:lnTo>
                    <a:pt x="142" y="1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g137aa9371db_1_638"/>
            <p:cNvSpPr/>
            <p:nvPr/>
          </p:nvSpPr>
          <p:spPr>
            <a:xfrm>
              <a:off x="3088700" y="-3435075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24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5" y="258"/>
                  </a:lnTo>
                  <a:lnTo>
                    <a:pt x="0" y="329"/>
                  </a:lnTo>
                  <a:lnTo>
                    <a:pt x="5" y="387"/>
                  </a:lnTo>
                  <a:lnTo>
                    <a:pt x="9" y="446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24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90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34" y="446"/>
                  </a:lnTo>
                  <a:lnTo>
                    <a:pt x="238" y="387"/>
                  </a:lnTo>
                  <a:lnTo>
                    <a:pt x="242" y="329"/>
                  </a:lnTo>
                  <a:lnTo>
                    <a:pt x="238" y="258"/>
                  </a:lnTo>
                  <a:lnTo>
                    <a:pt x="234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g137aa9371db_1_638"/>
            <p:cNvSpPr/>
            <p:nvPr/>
          </p:nvSpPr>
          <p:spPr>
            <a:xfrm>
              <a:off x="3169825" y="-3190425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9" y="1"/>
                  </a:moveTo>
                  <a:lnTo>
                    <a:pt x="97" y="13"/>
                  </a:lnTo>
                  <a:lnTo>
                    <a:pt x="71" y="24"/>
                  </a:lnTo>
                  <a:lnTo>
                    <a:pt x="53" y="60"/>
                  </a:lnTo>
                  <a:lnTo>
                    <a:pt x="36" y="95"/>
                  </a:lnTo>
                  <a:lnTo>
                    <a:pt x="18" y="142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17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505"/>
                  </a:lnTo>
                  <a:lnTo>
                    <a:pt x="36" y="552"/>
                  </a:lnTo>
                  <a:lnTo>
                    <a:pt x="53" y="587"/>
                  </a:lnTo>
                  <a:lnTo>
                    <a:pt x="71" y="610"/>
                  </a:lnTo>
                  <a:lnTo>
                    <a:pt x="97" y="634"/>
                  </a:lnTo>
                  <a:lnTo>
                    <a:pt x="119" y="646"/>
                  </a:lnTo>
                  <a:lnTo>
                    <a:pt x="146" y="634"/>
                  </a:lnTo>
                  <a:lnTo>
                    <a:pt x="168" y="610"/>
                  </a:lnTo>
                  <a:lnTo>
                    <a:pt x="185" y="587"/>
                  </a:lnTo>
                  <a:lnTo>
                    <a:pt x="203" y="552"/>
                  </a:lnTo>
                  <a:lnTo>
                    <a:pt x="220" y="505"/>
                  </a:lnTo>
                  <a:lnTo>
                    <a:pt x="229" y="446"/>
                  </a:lnTo>
                  <a:lnTo>
                    <a:pt x="238" y="388"/>
                  </a:lnTo>
                  <a:lnTo>
                    <a:pt x="238" y="317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2"/>
                  </a:lnTo>
                  <a:lnTo>
                    <a:pt x="203" y="95"/>
                  </a:lnTo>
                  <a:lnTo>
                    <a:pt x="185" y="60"/>
                  </a:lnTo>
                  <a:lnTo>
                    <a:pt x="168" y="24"/>
                  </a:lnTo>
                  <a:lnTo>
                    <a:pt x="146" y="1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g137aa9371db_1_638"/>
            <p:cNvSpPr/>
            <p:nvPr/>
          </p:nvSpPr>
          <p:spPr>
            <a:xfrm>
              <a:off x="2738575" y="-4336975"/>
              <a:ext cx="249675" cy="665450"/>
            </a:xfrm>
            <a:custGeom>
              <a:avLst/>
              <a:gdLst/>
              <a:ahLst/>
              <a:cxnLst/>
              <a:rect l="l" t="t" r="r" b="b"/>
              <a:pathLst>
                <a:path w="9987" h="26618" extrusionOk="0">
                  <a:moveTo>
                    <a:pt x="4996" y="1"/>
                  </a:moveTo>
                  <a:lnTo>
                    <a:pt x="4864" y="13"/>
                  </a:lnTo>
                  <a:lnTo>
                    <a:pt x="4737" y="24"/>
                  </a:lnTo>
                  <a:lnTo>
                    <a:pt x="4609" y="48"/>
                  </a:lnTo>
                  <a:lnTo>
                    <a:pt x="4482" y="71"/>
                  </a:lnTo>
                  <a:lnTo>
                    <a:pt x="4358" y="106"/>
                  </a:lnTo>
                  <a:lnTo>
                    <a:pt x="4235" y="153"/>
                  </a:lnTo>
                  <a:lnTo>
                    <a:pt x="4112" y="212"/>
                  </a:lnTo>
                  <a:lnTo>
                    <a:pt x="3989" y="270"/>
                  </a:lnTo>
                  <a:lnTo>
                    <a:pt x="3866" y="341"/>
                  </a:lnTo>
                  <a:lnTo>
                    <a:pt x="3747" y="423"/>
                  </a:lnTo>
                  <a:lnTo>
                    <a:pt x="3628" y="505"/>
                  </a:lnTo>
                  <a:lnTo>
                    <a:pt x="3510" y="599"/>
                  </a:lnTo>
                  <a:lnTo>
                    <a:pt x="3391" y="704"/>
                  </a:lnTo>
                  <a:lnTo>
                    <a:pt x="3277" y="810"/>
                  </a:lnTo>
                  <a:lnTo>
                    <a:pt x="3162" y="927"/>
                  </a:lnTo>
                  <a:lnTo>
                    <a:pt x="3052" y="1056"/>
                  </a:lnTo>
                  <a:lnTo>
                    <a:pt x="2938" y="1185"/>
                  </a:lnTo>
                  <a:lnTo>
                    <a:pt x="2828" y="1314"/>
                  </a:lnTo>
                  <a:lnTo>
                    <a:pt x="2723" y="1466"/>
                  </a:lnTo>
                  <a:lnTo>
                    <a:pt x="2613" y="1607"/>
                  </a:lnTo>
                  <a:lnTo>
                    <a:pt x="2507" y="1771"/>
                  </a:lnTo>
                  <a:lnTo>
                    <a:pt x="2406" y="1935"/>
                  </a:lnTo>
                  <a:lnTo>
                    <a:pt x="2305" y="2099"/>
                  </a:lnTo>
                  <a:lnTo>
                    <a:pt x="2204" y="2275"/>
                  </a:lnTo>
                  <a:lnTo>
                    <a:pt x="2103" y="2462"/>
                  </a:lnTo>
                  <a:lnTo>
                    <a:pt x="2006" y="2650"/>
                  </a:lnTo>
                  <a:lnTo>
                    <a:pt x="1914" y="2837"/>
                  </a:lnTo>
                  <a:lnTo>
                    <a:pt x="1817" y="3048"/>
                  </a:lnTo>
                  <a:lnTo>
                    <a:pt x="1729" y="3247"/>
                  </a:lnTo>
                  <a:lnTo>
                    <a:pt x="1637" y="3458"/>
                  </a:lnTo>
                  <a:lnTo>
                    <a:pt x="1549" y="3681"/>
                  </a:lnTo>
                  <a:lnTo>
                    <a:pt x="1465" y="3904"/>
                  </a:lnTo>
                  <a:lnTo>
                    <a:pt x="1382" y="4126"/>
                  </a:lnTo>
                  <a:lnTo>
                    <a:pt x="1298" y="4361"/>
                  </a:lnTo>
                  <a:lnTo>
                    <a:pt x="1219" y="4607"/>
                  </a:lnTo>
                  <a:lnTo>
                    <a:pt x="1144" y="4841"/>
                  </a:lnTo>
                  <a:lnTo>
                    <a:pt x="1065" y="5099"/>
                  </a:lnTo>
                  <a:lnTo>
                    <a:pt x="995" y="5345"/>
                  </a:lnTo>
                  <a:lnTo>
                    <a:pt x="924" y="5603"/>
                  </a:lnTo>
                  <a:lnTo>
                    <a:pt x="854" y="5873"/>
                  </a:lnTo>
                  <a:lnTo>
                    <a:pt x="788" y="6142"/>
                  </a:lnTo>
                  <a:lnTo>
                    <a:pt x="726" y="6412"/>
                  </a:lnTo>
                  <a:lnTo>
                    <a:pt x="665" y="6693"/>
                  </a:lnTo>
                  <a:lnTo>
                    <a:pt x="603" y="6963"/>
                  </a:lnTo>
                  <a:lnTo>
                    <a:pt x="546" y="7256"/>
                  </a:lnTo>
                  <a:lnTo>
                    <a:pt x="493" y="7537"/>
                  </a:lnTo>
                  <a:lnTo>
                    <a:pt x="445" y="7830"/>
                  </a:lnTo>
                  <a:lnTo>
                    <a:pt x="392" y="8135"/>
                  </a:lnTo>
                  <a:lnTo>
                    <a:pt x="348" y="8428"/>
                  </a:lnTo>
                  <a:lnTo>
                    <a:pt x="304" y="8733"/>
                  </a:lnTo>
                  <a:lnTo>
                    <a:pt x="265" y="9037"/>
                  </a:lnTo>
                  <a:lnTo>
                    <a:pt x="225" y="9354"/>
                  </a:lnTo>
                  <a:lnTo>
                    <a:pt x="190" y="9670"/>
                  </a:lnTo>
                  <a:lnTo>
                    <a:pt x="159" y="9987"/>
                  </a:lnTo>
                  <a:lnTo>
                    <a:pt x="128" y="10303"/>
                  </a:lnTo>
                  <a:lnTo>
                    <a:pt x="102" y="10631"/>
                  </a:lnTo>
                  <a:lnTo>
                    <a:pt x="80" y="10959"/>
                  </a:lnTo>
                  <a:lnTo>
                    <a:pt x="58" y="11288"/>
                  </a:lnTo>
                  <a:lnTo>
                    <a:pt x="41" y="11616"/>
                  </a:lnTo>
                  <a:lnTo>
                    <a:pt x="27" y="11956"/>
                  </a:lnTo>
                  <a:lnTo>
                    <a:pt x="19" y="12284"/>
                  </a:lnTo>
                  <a:lnTo>
                    <a:pt x="10" y="12624"/>
                  </a:lnTo>
                  <a:lnTo>
                    <a:pt x="5" y="12964"/>
                  </a:lnTo>
                  <a:lnTo>
                    <a:pt x="1" y="13315"/>
                  </a:lnTo>
                  <a:lnTo>
                    <a:pt x="5" y="13655"/>
                  </a:lnTo>
                  <a:lnTo>
                    <a:pt x="10" y="13995"/>
                  </a:lnTo>
                  <a:lnTo>
                    <a:pt x="19" y="14335"/>
                  </a:lnTo>
                  <a:lnTo>
                    <a:pt x="27" y="14675"/>
                  </a:lnTo>
                  <a:lnTo>
                    <a:pt x="41" y="15003"/>
                  </a:lnTo>
                  <a:lnTo>
                    <a:pt x="58" y="15331"/>
                  </a:lnTo>
                  <a:lnTo>
                    <a:pt x="80" y="15671"/>
                  </a:lnTo>
                  <a:lnTo>
                    <a:pt x="102" y="15988"/>
                  </a:lnTo>
                  <a:lnTo>
                    <a:pt x="128" y="16316"/>
                  </a:lnTo>
                  <a:lnTo>
                    <a:pt x="159" y="16632"/>
                  </a:lnTo>
                  <a:lnTo>
                    <a:pt x="190" y="16949"/>
                  </a:lnTo>
                  <a:lnTo>
                    <a:pt x="225" y="17265"/>
                  </a:lnTo>
                  <a:lnTo>
                    <a:pt x="265" y="17582"/>
                  </a:lnTo>
                  <a:lnTo>
                    <a:pt x="304" y="17886"/>
                  </a:lnTo>
                  <a:lnTo>
                    <a:pt x="348" y="18191"/>
                  </a:lnTo>
                  <a:lnTo>
                    <a:pt x="392" y="18484"/>
                  </a:lnTo>
                  <a:lnTo>
                    <a:pt x="445" y="18789"/>
                  </a:lnTo>
                  <a:lnTo>
                    <a:pt x="493" y="19082"/>
                  </a:lnTo>
                  <a:lnTo>
                    <a:pt x="546" y="19363"/>
                  </a:lnTo>
                  <a:lnTo>
                    <a:pt x="603" y="19656"/>
                  </a:lnTo>
                  <a:lnTo>
                    <a:pt x="665" y="19937"/>
                  </a:lnTo>
                  <a:lnTo>
                    <a:pt x="726" y="20207"/>
                  </a:lnTo>
                  <a:lnTo>
                    <a:pt x="788" y="20476"/>
                  </a:lnTo>
                  <a:lnTo>
                    <a:pt x="854" y="20746"/>
                  </a:lnTo>
                  <a:lnTo>
                    <a:pt x="924" y="21016"/>
                  </a:lnTo>
                  <a:lnTo>
                    <a:pt x="995" y="21273"/>
                  </a:lnTo>
                  <a:lnTo>
                    <a:pt x="1065" y="21520"/>
                  </a:lnTo>
                  <a:lnTo>
                    <a:pt x="1144" y="21777"/>
                  </a:lnTo>
                  <a:lnTo>
                    <a:pt x="1219" y="22012"/>
                  </a:lnTo>
                  <a:lnTo>
                    <a:pt x="1298" y="22258"/>
                  </a:lnTo>
                  <a:lnTo>
                    <a:pt x="1382" y="22492"/>
                  </a:lnTo>
                  <a:lnTo>
                    <a:pt x="1465" y="22715"/>
                  </a:lnTo>
                  <a:lnTo>
                    <a:pt x="1549" y="22938"/>
                  </a:lnTo>
                  <a:lnTo>
                    <a:pt x="1637" y="23160"/>
                  </a:lnTo>
                  <a:lnTo>
                    <a:pt x="1729" y="23371"/>
                  </a:lnTo>
                  <a:lnTo>
                    <a:pt x="1817" y="23582"/>
                  </a:lnTo>
                  <a:lnTo>
                    <a:pt x="1914" y="23782"/>
                  </a:lnTo>
                  <a:lnTo>
                    <a:pt x="2006" y="23969"/>
                  </a:lnTo>
                  <a:lnTo>
                    <a:pt x="2103" y="24157"/>
                  </a:lnTo>
                  <a:lnTo>
                    <a:pt x="2204" y="24344"/>
                  </a:lnTo>
                  <a:lnTo>
                    <a:pt x="2305" y="24520"/>
                  </a:lnTo>
                  <a:lnTo>
                    <a:pt x="2406" y="24684"/>
                  </a:lnTo>
                  <a:lnTo>
                    <a:pt x="2507" y="24848"/>
                  </a:lnTo>
                  <a:lnTo>
                    <a:pt x="2613" y="25012"/>
                  </a:lnTo>
                  <a:lnTo>
                    <a:pt x="2723" y="25165"/>
                  </a:lnTo>
                  <a:lnTo>
                    <a:pt x="2828" y="25305"/>
                  </a:lnTo>
                  <a:lnTo>
                    <a:pt x="2938" y="25446"/>
                  </a:lnTo>
                  <a:lnTo>
                    <a:pt x="3052" y="25575"/>
                  </a:lnTo>
                  <a:lnTo>
                    <a:pt x="3162" y="25692"/>
                  </a:lnTo>
                  <a:lnTo>
                    <a:pt x="3277" y="25809"/>
                  </a:lnTo>
                  <a:lnTo>
                    <a:pt x="3391" y="25915"/>
                  </a:lnTo>
                  <a:lnTo>
                    <a:pt x="3510" y="26020"/>
                  </a:lnTo>
                  <a:lnTo>
                    <a:pt x="3628" y="26114"/>
                  </a:lnTo>
                  <a:lnTo>
                    <a:pt x="3747" y="26196"/>
                  </a:lnTo>
                  <a:lnTo>
                    <a:pt x="3866" y="26278"/>
                  </a:lnTo>
                  <a:lnTo>
                    <a:pt x="3989" y="26348"/>
                  </a:lnTo>
                  <a:lnTo>
                    <a:pt x="4112" y="26407"/>
                  </a:lnTo>
                  <a:lnTo>
                    <a:pt x="4235" y="26466"/>
                  </a:lnTo>
                  <a:lnTo>
                    <a:pt x="4358" y="26513"/>
                  </a:lnTo>
                  <a:lnTo>
                    <a:pt x="4482" y="26548"/>
                  </a:lnTo>
                  <a:lnTo>
                    <a:pt x="4609" y="26571"/>
                  </a:lnTo>
                  <a:lnTo>
                    <a:pt x="4737" y="26595"/>
                  </a:lnTo>
                  <a:lnTo>
                    <a:pt x="4864" y="26606"/>
                  </a:lnTo>
                  <a:lnTo>
                    <a:pt x="4996" y="26618"/>
                  </a:lnTo>
                  <a:lnTo>
                    <a:pt x="5123" y="26606"/>
                  </a:lnTo>
                  <a:lnTo>
                    <a:pt x="5251" y="26595"/>
                  </a:lnTo>
                  <a:lnTo>
                    <a:pt x="5379" y="26571"/>
                  </a:lnTo>
                  <a:lnTo>
                    <a:pt x="5506" y="26548"/>
                  </a:lnTo>
                  <a:lnTo>
                    <a:pt x="5629" y="26513"/>
                  </a:lnTo>
                  <a:lnTo>
                    <a:pt x="5752" y="26466"/>
                  </a:lnTo>
                  <a:lnTo>
                    <a:pt x="5875" y="26407"/>
                  </a:lnTo>
                  <a:lnTo>
                    <a:pt x="5998" y="26348"/>
                  </a:lnTo>
                  <a:lnTo>
                    <a:pt x="6122" y="26278"/>
                  </a:lnTo>
                  <a:lnTo>
                    <a:pt x="6240" y="26196"/>
                  </a:lnTo>
                  <a:lnTo>
                    <a:pt x="6359" y="26114"/>
                  </a:lnTo>
                  <a:lnTo>
                    <a:pt x="6478" y="26020"/>
                  </a:lnTo>
                  <a:lnTo>
                    <a:pt x="6596" y="25915"/>
                  </a:lnTo>
                  <a:lnTo>
                    <a:pt x="6711" y="25809"/>
                  </a:lnTo>
                  <a:lnTo>
                    <a:pt x="6825" y="25692"/>
                  </a:lnTo>
                  <a:lnTo>
                    <a:pt x="6935" y="25575"/>
                  </a:lnTo>
                  <a:lnTo>
                    <a:pt x="7049" y="25446"/>
                  </a:lnTo>
                  <a:lnTo>
                    <a:pt x="7159" y="25305"/>
                  </a:lnTo>
                  <a:lnTo>
                    <a:pt x="7265" y="25165"/>
                  </a:lnTo>
                  <a:lnTo>
                    <a:pt x="7375" y="25012"/>
                  </a:lnTo>
                  <a:lnTo>
                    <a:pt x="7480" y="24848"/>
                  </a:lnTo>
                  <a:lnTo>
                    <a:pt x="7581" y="24684"/>
                  </a:lnTo>
                  <a:lnTo>
                    <a:pt x="7683" y="24520"/>
                  </a:lnTo>
                  <a:lnTo>
                    <a:pt x="7784" y="24344"/>
                  </a:lnTo>
                  <a:lnTo>
                    <a:pt x="7885" y="24157"/>
                  </a:lnTo>
                  <a:lnTo>
                    <a:pt x="7982" y="23969"/>
                  </a:lnTo>
                  <a:lnTo>
                    <a:pt x="8074" y="23782"/>
                  </a:lnTo>
                  <a:lnTo>
                    <a:pt x="8171" y="23582"/>
                  </a:lnTo>
                  <a:lnTo>
                    <a:pt x="8259" y="23371"/>
                  </a:lnTo>
                  <a:lnTo>
                    <a:pt x="8351" y="23160"/>
                  </a:lnTo>
                  <a:lnTo>
                    <a:pt x="8439" y="22938"/>
                  </a:lnTo>
                  <a:lnTo>
                    <a:pt x="8522" y="22715"/>
                  </a:lnTo>
                  <a:lnTo>
                    <a:pt x="8606" y="22492"/>
                  </a:lnTo>
                  <a:lnTo>
                    <a:pt x="8689" y="22258"/>
                  </a:lnTo>
                  <a:lnTo>
                    <a:pt x="8769" y="22012"/>
                  </a:lnTo>
                  <a:lnTo>
                    <a:pt x="8843" y="21777"/>
                  </a:lnTo>
                  <a:lnTo>
                    <a:pt x="8923" y="21520"/>
                  </a:lnTo>
                  <a:lnTo>
                    <a:pt x="8993" y="21273"/>
                  </a:lnTo>
                  <a:lnTo>
                    <a:pt x="9063" y="21016"/>
                  </a:lnTo>
                  <a:lnTo>
                    <a:pt x="9134" y="20746"/>
                  </a:lnTo>
                  <a:lnTo>
                    <a:pt x="9200" y="20476"/>
                  </a:lnTo>
                  <a:lnTo>
                    <a:pt x="9261" y="20207"/>
                  </a:lnTo>
                  <a:lnTo>
                    <a:pt x="9323" y="19937"/>
                  </a:lnTo>
                  <a:lnTo>
                    <a:pt x="9384" y="19656"/>
                  </a:lnTo>
                  <a:lnTo>
                    <a:pt x="9441" y="19363"/>
                  </a:lnTo>
                  <a:lnTo>
                    <a:pt x="9494" y="19082"/>
                  </a:lnTo>
                  <a:lnTo>
                    <a:pt x="9542" y="18789"/>
                  </a:lnTo>
                  <a:lnTo>
                    <a:pt x="9595" y="18484"/>
                  </a:lnTo>
                  <a:lnTo>
                    <a:pt x="9639" y="18191"/>
                  </a:lnTo>
                  <a:lnTo>
                    <a:pt x="9683" y="17886"/>
                  </a:lnTo>
                  <a:lnTo>
                    <a:pt x="9723" y="17582"/>
                  </a:lnTo>
                  <a:lnTo>
                    <a:pt x="9762" y="17265"/>
                  </a:lnTo>
                  <a:lnTo>
                    <a:pt x="9798" y="16949"/>
                  </a:lnTo>
                  <a:lnTo>
                    <a:pt x="9828" y="16632"/>
                  </a:lnTo>
                  <a:lnTo>
                    <a:pt x="9859" y="16316"/>
                  </a:lnTo>
                  <a:lnTo>
                    <a:pt x="9885" y="15988"/>
                  </a:lnTo>
                  <a:lnTo>
                    <a:pt x="9907" y="15671"/>
                  </a:lnTo>
                  <a:lnTo>
                    <a:pt x="9929" y="15331"/>
                  </a:lnTo>
                  <a:lnTo>
                    <a:pt x="9947" y="15003"/>
                  </a:lnTo>
                  <a:lnTo>
                    <a:pt x="9960" y="14675"/>
                  </a:lnTo>
                  <a:lnTo>
                    <a:pt x="9969" y="14335"/>
                  </a:lnTo>
                  <a:lnTo>
                    <a:pt x="9978" y="13995"/>
                  </a:lnTo>
                  <a:lnTo>
                    <a:pt x="9982" y="13655"/>
                  </a:lnTo>
                  <a:lnTo>
                    <a:pt x="9987" y="13315"/>
                  </a:lnTo>
                  <a:lnTo>
                    <a:pt x="9982" y="12964"/>
                  </a:lnTo>
                  <a:lnTo>
                    <a:pt x="9978" y="12624"/>
                  </a:lnTo>
                  <a:lnTo>
                    <a:pt x="9969" y="12284"/>
                  </a:lnTo>
                  <a:lnTo>
                    <a:pt x="9960" y="11956"/>
                  </a:lnTo>
                  <a:lnTo>
                    <a:pt x="9947" y="11616"/>
                  </a:lnTo>
                  <a:lnTo>
                    <a:pt x="9929" y="11288"/>
                  </a:lnTo>
                  <a:lnTo>
                    <a:pt x="9907" y="10959"/>
                  </a:lnTo>
                  <a:lnTo>
                    <a:pt x="9885" y="10631"/>
                  </a:lnTo>
                  <a:lnTo>
                    <a:pt x="9859" y="10303"/>
                  </a:lnTo>
                  <a:lnTo>
                    <a:pt x="9828" y="9987"/>
                  </a:lnTo>
                  <a:lnTo>
                    <a:pt x="9798" y="9670"/>
                  </a:lnTo>
                  <a:lnTo>
                    <a:pt x="9762" y="9354"/>
                  </a:lnTo>
                  <a:lnTo>
                    <a:pt x="9723" y="9037"/>
                  </a:lnTo>
                  <a:lnTo>
                    <a:pt x="9683" y="8733"/>
                  </a:lnTo>
                  <a:lnTo>
                    <a:pt x="9639" y="8428"/>
                  </a:lnTo>
                  <a:lnTo>
                    <a:pt x="9595" y="8135"/>
                  </a:lnTo>
                  <a:lnTo>
                    <a:pt x="9542" y="7830"/>
                  </a:lnTo>
                  <a:lnTo>
                    <a:pt x="9494" y="7537"/>
                  </a:lnTo>
                  <a:lnTo>
                    <a:pt x="9441" y="7256"/>
                  </a:lnTo>
                  <a:lnTo>
                    <a:pt x="9384" y="6963"/>
                  </a:lnTo>
                  <a:lnTo>
                    <a:pt x="9323" y="6693"/>
                  </a:lnTo>
                  <a:lnTo>
                    <a:pt x="9261" y="6412"/>
                  </a:lnTo>
                  <a:lnTo>
                    <a:pt x="9200" y="6142"/>
                  </a:lnTo>
                  <a:lnTo>
                    <a:pt x="9134" y="5873"/>
                  </a:lnTo>
                  <a:lnTo>
                    <a:pt x="9063" y="5603"/>
                  </a:lnTo>
                  <a:lnTo>
                    <a:pt x="8993" y="5345"/>
                  </a:lnTo>
                  <a:lnTo>
                    <a:pt x="8923" y="5099"/>
                  </a:lnTo>
                  <a:lnTo>
                    <a:pt x="8843" y="4841"/>
                  </a:lnTo>
                  <a:lnTo>
                    <a:pt x="8769" y="4607"/>
                  </a:lnTo>
                  <a:lnTo>
                    <a:pt x="8689" y="4361"/>
                  </a:lnTo>
                  <a:lnTo>
                    <a:pt x="8606" y="4126"/>
                  </a:lnTo>
                  <a:lnTo>
                    <a:pt x="8522" y="3904"/>
                  </a:lnTo>
                  <a:lnTo>
                    <a:pt x="8439" y="3681"/>
                  </a:lnTo>
                  <a:lnTo>
                    <a:pt x="8351" y="3458"/>
                  </a:lnTo>
                  <a:lnTo>
                    <a:pt x="8259" y="3247"/>
                  </a:lnTo>
                  <a:lnTo>
                    <a:pt x="8171" y="3048"/>
                  </a:lnTo>
                  <a:lnTo>
                    <a:pt x="8074" y="2837"/>
                  </a:lnTo>
                  <a:lnTo>
                    <a:pt x="7982" y="2650"/>
                  </a:lnTo>
                  <a:lnTo>
                    <a:pt x="7885" y="2462"/>
                  </a:lnTo>
                  <a:lnTo>
                    <a:pt x="7784" y="2275"/>
                  </a:lnTo>
                  <a:lnTo>
                    <a:pt x="7683" y="2099"/>
                  </a:lnTo>
                  <a:lnTo>
                    <a:pt x="7581" y="1935"/>
                  </a:lnTo>
                  <a:lnTo>
                    <a:pt x="7480" y="1771"/>
                  </a:lnTo>
                  <a:lnTo>
                    <a:pt x="7375" y="1607"/>
                  </a:lnTo>
                  <a:lnTo>
                    <a:pt x="7265" y="1466"/>
                  </a:lnTo>
                  <a:lnTo>
                    <a:pt x="7159" y="1314"/>
                  </a:lnTo>
                  <a:lnTo>
                    <a:pt x="7049" y="1185"/>
                  </a:lnTo>
                  <a:lnTo>
                    <a:pt x="6935" y="1056"/>
                  </a:lnTo>
                  <a:lnTo>
                    <a:pt x="6825" y="927"/>
                  </a:lnTo>
                  <a:lnTo>
                    <a:pt x="6711" y="810"/>
                  </a:lnTo>
                  <a:lnTo>
                    <a:pt x="6596" y="704"/>
                  </a:lnTo>
                  <a:lnTo>
                    <a:pt x="6478" y="599"/>
                  </a:lnTo>
                  <a:lnTo>
                    <a:pt x="6359" y="505"/>
                  </a:lnTo>
                  <a:lnTo>
                    <a:pt x="6240" y="423"/>
                  </a:lnTo>
                  <a:lnTo>
                    <a:pt x="6122" y="341"/>
                  </a:lnTo>
                  <a:lnTo>
                    <a:pt x="5998" y="270"/>
                  </a:lnTo>
                  <a:lnTo>
                    <a:pt x="5875" y="212"/>
                  </a:lnTo>
                  <a:lnTo>
                    <a:pt x="5752" y="153"/>
                  </a:lnTo>
                  <a:lnTo>
                    <a:pt x="5629" y="106"/>
                  </a:lnTo>
                  <a:lnTo>
                    <a:pt x="5506" y="71"/>
                  </a:lnTo>
                  <a:lnTo>
                    <a:pt x="5379" y="48"/>
                  </a:lnTo>
                  <a:lnTo>
                    <a:pt x="5251" y="24"/>
                  </a:lnTo>
                  <a:lnTo>
                    <a:pt x="5123" y="13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g137aa9371db_1_638"/>
            <p:cNvSpPr/>
            <p:nvPr/>
          </p:nvSpPr>
          <p:spPr>
            <a:xfrm>
              <a:off x="2738575" y="-4336975"/>
              <a:ext cx="249675" cy="665450"/>
            </a:xfrm>
            <a:custGeom>
              <a:avLst/>
              <a:gdLst/>
              <a:ahLst/>
              <a:cxnLst/>
              <a:rect l="l" t="t" r="r" b="b"/>
              <a:pathLst>
                <a:path w="9987" h="26618" fill="none" extrusionOk="0">
                  <a:moveTo>
                    <a:pt x="4996" y="26618"/>
                  </a:moveTo>
                  <a:lnTo>
                    <a:pt x="4996" y="26618"/>
                  </a:lnTo>
                  <a:lnTo>
                    <a:pt x="5123" y="26606"/>
                  </a:lnTo>
                  <a:lnTo>
                    <a:pt x="5251" y="26595"/>
                  </a:lnTo>
                  <a:lnTo>
                    <a:pt x="5379" y="26571"/>
                  </a:lnTo>
                  <a:lnTo>
                    <a:pt x="5506" y="26548"/>
                  </a:lnTo>
                  <a:lnTo>
                    <a:pt x="5629" y="26513"/>
                  </a:lnTo>
                  <a:lnTo>
                    <a:pt x="5752" y="26466"/>
                  </a:lnTo>
                  <a:lnTo>
                    <a:pt x="5875" y="26407"/>
                  </a:lnTo>
                  <a:lnTo>
                    <a:pt x="5998" y="26348"/>
                  </a:lnTo>
                  <a:lnTo>
                    <a:pt x="6122" y="26278"/>
                  </a:lnTo>
                  <a:lnTo>
                    <a:pt x="6240" y="26196"/>
                  </a:lnTo>
                  <a:lnTo>
                    <a:pt x="6359" y="26114"/>
                  </a:lnTo>
                  <a:lnTo>
                    <a:pt x="6478" y="26020"/>
                  </a:lnTo>
                  <a:lnTo>
                    <a:pt x="6596" y="25915"/>
                  </a:lnTo>
                  <a:lnTo>
                    <a:pt x="6711" y="25809"/>
                  </a:lnTo>
                  <a:lnTo>
                    <a:pt x="6825" y="25692"/>
                  </a:lnTo>
                  <a:lnTo>
                    <a:pt x="6935" y="25575"/>
                  </a:lnTo>
                  <a:lnTo>
                    <a:pt x="7049" y="25446"/>
                  </a:lnTo>
                  <a:lnTo>
                    <a:pt x="7159" y="25305"/>
                  </a:lnTo>
                  <a:lnTo>
                    <a:pt x="7265" y="25165"/>
                  </a:lnTo>
                  <a:lnTo>
                    <a:pt x="7375" y="25012"/>
                  </a:lnTo>
                  <a:lnTo>
                    <a:pt x="7480" y="24848"/>
                  </a:lnTo>
                  <a:lnTo>
                    <a:pt x="7581" y="24684"/>
                  </a:lnTo>
                  <a:lnTo>
                    <a:pt x="7683" y="24520"/>
                  </a:lnTo>
                  <a:lnTo>
                    <a:pt x="7784" y="24344"/>
                  </a:lnTo>
                  <a:lnTo>
                    <a:pt x="7885" y="24157"/>
                  </a:lnTo>
                  <a:lnTo>
                    <a:pt x="7982" y="23969"/>
                  </a:lnTo>
                  <a:lnTo>
                    <a:pt x="8074" y="23782"/>
                  </a:lnTo>
                  <a:lnTo>
                    <a:pt x="8171" y="23582"/>
                  </a:lnTo>
                  <a:lnTo>
                    <a:pt x="8259" y="23371"/>
                  </a:lnTo>
                  <a:lnTo>
                    <a:pt x="8351" y="23160"/>
                  </a:lnTo>
                  <a:lnTo>
                    <a:pt x="8439" y="22938"/>
                  </a:lnTo>
                  <a:lnTo>
                    <a:pt x="8522" y="22715"/>
                  </a:lnTo>
                  <a:lnTo>
                    <a:pt x="8606" y="22492"/>
                  </a:lnTo>
                  <a:lnTo>
                    <a:pt x="8689" y="22258"/>
                  </a:lnTo>
                  <a:lnTo>
                    <a:pt x="8769" y="22012"/>
                  </a:lnTo>
                  <a:lnTo>
                    <a:pt x="8843" y="21777"/>
                  </a:lnTo>
                  <a:lnTo>
                    <a:pt x="8923" y="21520"/>
                  </a:lnTo>
                  <a:lnTo>
                    <a:pt x="8993" y="21273"/>
                  </a:lnTo>
                  <a:lnTo>
                    <a:pt x="9063" y="21016"/>
                  </a:lnTo>
                  <a:lnTo>
                    <a:pt x="9134" y="20746"/>
                  </a:lnTo>
                  <a:lnTo>
                    <a:pt x="9200" y="20476"/>
                  </a:lnTo>
                  <a:lnTo>
                    <a:pt x="9261" y="20207"/>
                  </a:lnTo>
                  <a:lnTo>
                    <a:pt x="9323" y="19937"/>
                  </a:lnTo>
                  <a:lnTo>
                    <a:pt x="9384" y="19656"/>
                  </a:lnTo>
                  <a:lnTo>
                    <a:pt x="9441" y="19363"/>
                  </a:lnTo>
                  <a:lnTo>
                    <a:pt x="9494" y="19082"/>
                  </a:lnTo>
                  <a:lnTo>
                    <a:pt x="9542" y="18789"/>
                  </a:lnTo>
                  <a:lnTo>
                    <a:pt x="9595" y="18484"/>
                  </a:lnTo>
                  <a:lnTo>
                    <a:pt x="9639" y="18191"/>
                  </a:lnTo>
                  <a:lnTo>
                    <a:pt x="9683" y="17886"/>
                  </a:lnTo>
                  <a:lnTo>
                    <a:pt x="9723" y="17582"/>
                  </a:lnTo>
                  <a:lnTo>
                    <a:pt x="9762" y="17265"/>
                  </a:lnTo>
                  <a:lnTo>
                    <a:pt x="9798" y="16949"/>
                  </a:lnTo>
                  <a:lnTo>
                    <a:pt x="9828" y="16632"/>
                  </a:lnTo>
                  <a:lnTo>
                    <a:pt x="9859" y="16316"/>
                  </a:lnTo>
                  <a:lnTo>
                    <a:pt x="9885" y="15988"/>
                  </a:lnTo>
                  <a:lnTo>
                    <a:pt x="9907" y="15671"/>
                  </a:lnTo>
                  <a:lnTo>
                    <a:pt x="9929" y="15331"/>
                  </a:lnTo>
                  <a:lnTo>
                    <a:pt x="9947" y="15003"/>
                  </a:lnTo>
                  <a:lnTo>
                    <a:pt x="9960" y="14675"/>
                  </a:lnTo>
                  <a:lnTo>
                    <a:pt x="9969" y="14335"/>
                  </a:lnTo>
                  <a:lnTo>
                    <a:pt x="9978" y="13995"/>
                  </a:lnTo>
                  <a:lnTo>
                    <a:pt x="9982" y="13655"/>
                  </a:lnTo>
                  <a:lnTo>
                    <a:pt x="9987" y="13315"/>
                  </a:lnTo>
                  <a:lnTo>
                    <a:pt x="9987" y="13315"/>
                  </a:lnTo>
                  <a:lnTo>
                    <a:pt x="9982" y="12964"/>
                  </a:lnTo>
                  <a:lnTo>
                    <a:pt x="9978" y="12624"/>
                  </a:lnTo>
                  <a:lnTo>
                    <a:pt x="9969" y="12284"/>
                  </a:lnTo>
                  <a:lnTo>
                    <a:pt x="9960" y="11956"/>
                  </a:lnTo>
                  <a:lnTo>
                    <a:pt x="9947" y="11616"/>
                  </a:lnTo>
                  <a:lnTo>
                    <a:pt x="9929" y="11288"/>
                  </a:lnTo>
                  <a:lnTo>
                    <a:pt x="9907" y="10959"/>
                  </a:lnTo>
                  <a:lnTo>
                    <a:pt x="9885" y="10631"/>
                  </a:lnTo>
                  <a:lnTo>
                    <a:pt x="9859" y="10303"/>
                  </a:lnTo>
                  <a:lnTo>
                    <a:pt x="9828" y="9987"/>
                  </a:lnTo>
                  <a:lnTo>
                    <a:pt x="9798" y="9670"/>
                  </a:lnTo>
                  <a:lnTo>
                    <a:pt x="9762" y="9354"/>
                  </a:lnTo>
                  <a:lnTo>
                    <a:pt x="9723" y="9037"/>
                  </a:lnTo>
                  <a:lnTo>
                    <a:pt x="9683" y="8733"/>
                  </a:lnTo>
                  <a:lnTo>
                    <a:pt x="9639" y="8428"/>
                  </a:lnTo>
                  <a:lnTo>
                    <a:pt x="9595" y="8135"/>
                  </a:lnTo>
                  <a:lnTo>
                    <a:pt x="9542" y="7830"/>
                  </a:lnTo>
                  <a:lnTo>
                    <a:pt x="9494" y="7537"/>
                  </a:lnTo>
                  <a:lnTo>
                    <a:pt x="9441" y="7256"/>
                  </a:lnTo>
                  <a:lnTo>
                    <a:pt x="9384" y="6963"/>
                  </a:lnTo>
                  <a:lnTo>
                    <a:pt x="9323" y="6693"/>
                  </a:lnTo>
                  <a:lnTo>
                    <a:pt x="9261" y="6412"/>
                  </a:lnTo>
                  <a:lnTo>
                    <a:pt x="9200" y="6142"/>
                  </a:lnTo>
                  <a:lnTo>
                    <a:pt x="9134" y="5873"/>
                  </a:lnTo>
                  <a:lnTo>
                    <a:pt x="9063" y="5603"/>
                  </a:lnTo>
                  <a:lnTo>
                    <a:pt x="8993" y="5345"/>
                  </a:lnTo>
                  <a:lnTo>
                    <a:pt x="8923" y="5099"/>
                  </a:lnTo>
                  <a:lnTo>
                    <a:pt x="8843" y="4841"/>
                  </a:lnTo>
                  <a:lnTo>
                    <a:pt x="8769" y="4607"/>
                  </a:lnTo>
                  <a:lnTo>
                    <a:pt x="8689" y="4361"/>
                  </a:lnTo>
                  <a:lnTo>
                    <a:pt x="8606" y="4126"/>
                  </a:lnTo>
                  <a:lnTo>
                    <a:pt x="8522" y="3904"/>
                  </a:lnTo>
                  <a:lnTo>
                    <a:pt x="8439" y="3681"/>
                  </a:lnTo>
                  <a:lnTo>
                    <a:pt x="8351" y="3458"/>
                  </a:lnTo>
                  <a:lnTo>
                    <a:pt x="8259" y="3247"/>
                  </a:lnTo>
                  <a:lnTo>
                    <a:pt x="8171" y="3048"/>
                  </a:lnTo>
                  <a:lnTo>
                    <a:pt x="8074" y="2837"/>
                  </a:lnTo>
                  <a:lnTo>
                    <a:pt x="7982" y="2650"/>
                  </a:lnTo>
                  <a:lnTo>
                    <a:pt x="7885" y="2462"/>
                  </a:lnTo>
                  <a:lnTo>
                    <a:pt x="7784" y="2275"/>
                  </a:lnTo>
                  <a:lnTo>
                    <a:pt x="7683" y="2099"/>
                  </a:lnTo>
                  <a:lnTo>
                    <a:pt x="7581" y="1935"/>
                  </a:lnTo>
                  <a:lnTo>
                    <a:pt x="7480" y="1771"/>
                  </a:lnTo>
                  <a:lnTo>
                    <a:pt x="7375" y="1607"/>
                  </a:lnTo>
                  <a:lnTo>
                    <a:pt x="7265" y="1466"/>
                  </a:lnTo>
                  <a:lnTo>
                    <a:pt x="7159" y="1314"/>
                  </a:lnTo>
                  <a:lnTo>
                    <a:pt x="7049" y="1185"/>
                  </a:lnTo>
                  <a:lnTo>
                    <a:pt x="6935" y="1056"/>
                  </a:lnTo>
                  <a:lnTo>
                    <a:pt x="6825" y="927"/>
                  </a:lnTo>
                  <a:lnTo>
                    <a:pt x="6711" y="810"/>
                  </a:lnTo>
                  <a:lnTo>
                    <a:pt x="6596" y="704"/>
                  </a:lnTo>
                  <a:lnTo>
                    <a:pt x="6478" y="599"/>
                  </a:lnTo>
                  <a:lnTo>
                    <a:pt x="6359" y="505"/>
                  </a:lnTo>
                  <a:lnTo>
                    <a:pt x="6240" y="423"/>
                  </a:lnTo>
                  <a:lnTo>
                    <a:pt x="6122" y="341"/>
                  </a:lnTo>
                  <a:lnTo>
                    <a:pt x="5998" y="270"/>
                  </a:lnTo>
                  <a:lnTo>
                    <a:pt x="5875" y="212"/>
                  </a:lnTo>
                  <a:lnTo>
                    <a:pt x="5752" y="153"/>
                  </a:lnTo>
                  <a:lnTo>
                    <a:pt x="5629" y="106"/>
                  </a:lnTo>
                  <a:lnTo>
                    <a:pt x="5506" y="71"/>
                  </a:lnTo>
                  <a:lnTo>
                    <a:pt x="5379" y="48"/>
                  </a:lnTo>
                  <a:lnTo>
                    <a:pt x="5251" y="24"/>
                  </a:lnTo>
                  <a:lnTo>
                    <a:pt x="5123" y="13"/>
                  </a:lnTo>
                  <a:lnTo>
                    <a:pt x="4996" y="1"/>
                  </a:lnTo>
                  <a:lnTo>
                    <a:pt x="4996" y="1"/>
                  </a:lnTo>
                  <a:lnTo>
                    <a:pt x="4864" y="13"/>
                  </a:lnTo>
                  <a:lnTo>
                    <a:pt x="4737" y="24"/>
                  </a:lnTo>
                  <a:lnTo>
                    <a:pt x="4609" y="48"/>
                  </a:lnTo>
                  <a:lnTo>
                    <a:pt x="4482" y="71"/>
                  </a:lnTo>
                  <a:lnTo>
                    <a:pt x="4358" y="106"/>
                  </a:lnTo>
                  <a:lnTo>
                    <a:pt x="4235" y="153"/>
                  </a:lnTo>
                  <a:lnTo>
                    <a:pt x="4112" y="212"/>
                  </a:lnTo>
                  <a:lnTo>
                    <a:pt x="3989" y="270"/>
                  </a:lnTo>
                  <a:lnTo>
                    <a:pt x="3866" y="341"/>
                  </a:lnTo>
                  <a:lnTo>
                    <a:pt x="3747" y="423"/>
                  </a:lnTo>
                  <a:lnTo>
                    <a:pt x="3628" y="505"/>
                  </a:lnTo>
                  <a:lnTo>
                    <a:pt x="3510" y="599"/>
                  </a:lnTo>
                  <a:lnTo>
                    <a:pt x="3391" y="704"/>
                  </a:lnTo>
                  <a:lnTo>
                    <a:pt x="3277" y="810"/>
                  </a:lnTo>
                  <a:lnTo>
                    <a:pt x="3162" y="927"/>
                  </a:lnTo>
                  <a:lnTo>
                    <a:pt x="3052" y="1056"/>
                  </a:lnTo>
                  <a:lnTo>
                    <a:pt x="2938" y="1185"/>
                  </a:lnTo>
                  <a:lnTo>
                    <a:pt x="2828" y="1314"/>
                  </a:lnTo>
                  <a:lnTo>
                    <a:pt x="2723" y="1466"/>
                  </a:lnTo>
                  <a:lnTo>
                    <a:pt x="2613" y="1607"/>
                  </a:lnTo>
                  <a:lnTo>
                    <a:pt x="2507" y="1771"/>
                  </a:lnTo>
                  <a:lnTo>
                    <a:pt x="2406" y="1935"/>
                  </a:lnTo>
                  <a:lnTo>
                    <a:pt x="2305" y="2099"/>
                  </a:lnTo>
                  <a:lnTo>
                    <a:pt x="2204" y="2275"/>
                  </a:lnTo>
                  <a:lnTo>
                    <a:pt x="2103" y="2462"/>
                  </a:lnTo>
                  <a:lnTo>
                    <a:pt x="2006" y="2650"/>
                  </a:lnTo>
                  <a:lnTo>
                    <a:pt x="1914" y="2837"/>
                  </a:lnTo>
                  <a:lnTo>
                    <a:pt x="1817" y="3048"/>
                  </a:lnTo>
                  <a:lnTo>
                    <a:pt x="1729" y="3247"/>
                  </a:lnTo>
                  <a:lnTo>
                    <a:pt x="1637" y="3458"/>
                  </a:lnTo>
                  <a:lnTo>
                    <a:pt x="1549" y="3681"/>
                  </a:lnTo>
                  <a:lnTo>
                    <a:pt x="1465" y="3904"/>
                  </a:lnTo>
                  <a:lnTo>
                    <a:pt x="1382" y="4126"/>
                  </a:lnTo>
                  <a:lnTo>
                    <a:pt x="1298" y="4361"/>
                  </a:lnTo>
                  <a:lnTo>
                    <a:pt x="1219" y="4607"/>
                  </a:lnTo>
                  <a:lnTo>
                    <a:pt x="1144" y="4841"/>
                  </a:lnTo>
                  <a:lnTo>
                    <a:pt x="1065" y="5099"/>
                  </a:lnTo>
                  <a:lnTo>
                    <a:pt x="995" y="5345"/>
                  </a:lnTo>
                  <a:lnTo>
                    <a:pt x="924" y="5603"/>
                  </a:lnTo>
                  <a:lnTo>
                    <a:pt x="854" y="5873"/>
                  </a:lnTo>
                  <a:lnTo>
                    <a:pt x="788" y="6142"/>
                  </a:lnTo>
                  <a:lnTo>
                    <a:pt x="726" y="6412"/>
                  </a:lnTo>
                  <a:lnTo>
                    <a:pt x="665" y="6693"/>
                  </a:lnTo>
                  <a:lnTo>
                    <a:pt x="603" y="6963"/>
                  </a:lnTo>
                  <a:lnTo>
                    <a:pt x="546" y="7256"/>
                  </a:lnTo>
                  <a:lnTo>
                    <a:pt x="493" y="7537"/>
                  </a:lnTo>
                  <a:lnTo>
                    <a:pt x="445" y="7830"/>
                  </a:lnTo>
                  <a:lnTo>
                    <a:pt x="392" y="8135"/>
                  </a:lnTo>
                  <a:lnTo>
                    <a:pt x="348" y="8428"/>
                  </a:lnTo>
                  <a:lnTo>
                    <a:pt x="304" y="8733"/>
                  </a:lnTo>
                  <a:lnTo>
                    <a:pt x="265" y="9037"/>
                  </a:lnTo>
                  <a:lnTo>
                    <a:pt x="225" y="9354"/>
                  </a:lnTo>
                  <a:lnTo>
                    <a:pt x="190" y="9670"/>
                  </a:lnTo>
                  <a:lnTo>
                    <a:pt x="159" y="9987"/>
                  </a:lnTo>
                  <a:lnTo>
                    <a:pt x="128" y="10303"/>
                  </a:lnTo>
                  <a:lnTo>
                    <a:pt x="102" y="10631"/>
                  </a:lnTo>
                  <a:lnTo>
                    <a:pt x="80" y="10959"/>
                  </a:lnTo>
                  <a:lnTo>
                    <a:pt x="58" y="11288"/>
                  </a:lnTo>
                  <a:lnTo>
                    <a:pt x="41" y="11616"/>
                  </a:lnTo>
                  <a:lnTo>
                    <a:pt x="27" y="11956"/>
                  </a:lnTo>
                  <a:lnTo>
                    <a:pt x="19" y="12284"/>
                  </a:lnTo>
                  <a:lnTo>
                    <a:pt x="10" y="12624"/>
                  </a:lnTo>
                  <a:lnTo>
                    <a:pt x="5" y="12964"/>
                  </a:lnTo>
                  <a:lnTo>
                    <a:pt x="1" y="13315"/>
                  </a:lnTo>
                  <a:lnTo>
                    <a:pt x="1" y="13315"/>
                  </a:lnTo>
                  <a:lnTo>
                    <a:pt x="5" y="13655"/>
                  </a:lnTo>
                  <a:lnTo>
                    <a:pt x="10" y="13995"/>
                  </a:lnTo>
                  <a:lnTo>
                    <a:pt x="19" y="14335"/>
                  </a:lnTo>
                  <a:lnTo>
                    <a:pt x="27" y="14675"/>
                  </a:lnTo>
                  <a:lnTo>
                    <a:pt x="41" y="15003"/>
                  </a:lnTo>
                  <a:lnTo>
                    <a:pt x="58" y="15331"/>
                  </a:lnTo>
                  <a:lnTo>
                    <a:pt x="80" y="15671"/>
                  </a:lnTo>
                  <a:lnTo>
                    <a:pt x="102" y="15988"/>
                  </a:lnTo>
                  <a:lnTo>
                    <a:pt x="128" y="16316"/>
                  </a:lnTo>
                  <a:lnTo>
                    <a:pt x="159" y="16632"/>
                  </a:lnTo>
                  <a:lnTo>
                    <a:pt x="190" y="16949"/>
                  </a:lnTo>
                  <a:lnTo>
                    <a:pt x="225" y="17265"/>
                  </a:lnTo>
                  <a:lnTo>
                    <a:pt x="265" y="17582"/>
                  </a:lnTo>
                  <a:lnTo>
                    <a:pt x="304" y="17886"/>
                  </a:lnTo>
                  <a:lnTo>
                    <a:pt x="348" y="18191"/>
                  </a:lnTo>
                  <a:lnTo>
                    <a:pt x="392" y="18484"/>
                  </a:lnTo>
                  <a:lnTo>
                    <a:pt x="445" y="18789"/>
                  </a:lnTo>
                  <a:lnTo>
                    <a:pt x="493" y="19082"/>
                  </a:lnTo>
                  <a:lnTo>
                    <a:pt x="546" y="19363"/>
                  </a:lnTo>
                  <a:lnTo>
                    <a:pt x="603" y="19656"/>
                  </a:lnTo>
                  <a:lnTo>
                    <a:pt x="665" y="19937"/>
                  </a:lnTo>
                  <a:lnTo>
                    <a:pt x="726" y="20207"/>
                  </a:lnTo>
                  <a:lnTo>
                    <a:pt x="788" y="20476"/>
                  </a:lnTo>
                  <a:lnTo>
                    <a:pt x="854" y="20746"/>
                  </a:lnTo>
                  <a:lnTo>
                    <a:pt x="924" y="21016"/>
                  </a:lnTo>
                  <a:lnTo>
                    <a:pt x="995" y="21273"/>
                  </a:lnTo>
                  <a:lnTo>
                    <a:pt x="1065" y="21520"/>
                  </a:lnTo>
                  <a:lnTo>
                    <a:pt x="1144" y="21777"/>
                  </a:lnTo>
                  <a:lnTo>
                    <a:pt x="1219" y="22012"/>
                  </a:lnTo>
                  <a:lnTo>
                    <a:pt x="1298" y="22258"/>
                  </a:lnTo>
                  <a:lnTo>
                    <a:pt x="1382" y="22492"/>
                  </a:lnTo>
                  <a:lnTo>
                    <a:pt x="1465" y="22715"/>
                  </a:lnTo>
                  <a:lnTo>
                    <a:pt x="1549" y="22938"/>
                  </a:lnTo>
                  <a:lnTo>
                    <a:pt x="1637" y="23160"/>
                  </a:lnTo>
                  <a:lnTo>
                    <a:pt x="1729" y="23371"/>
                  </a:lnTo>
                  <a:lnTo>
                    <a:pt x="1817" y="23582"/>
                  </a:lnTo>
                  <a:lnTo>
                    <a:pt x="1914" y="23782"/>
                  </a:lnTo>
                  <a:lnTo>
                    <a:pt x="2006" y="23969"/>
                  </a:lnTo>
                  <a:lnTo>
                    <a:pt x="2103" y="24157"/>
                  </a:lnTo>
                  <a:lnTo>
                    <a:pt x="2204" y="24344"/>
                  </a:lnTo>
                  <a:lnTo>
                    <a:pt x="2305" y="24520"/>
                  </a:lnTo>
                  <a:lnTo>
                    <a:pt x="2406" y="24684"/>
                  </a:lnTo>
                  <a:lnTo>
                    <a:pt x="2507" y="24848"/>
                  </a:lnTo>
                  <a:lnTo>
                    <a:pt x="2613" y="25012"/>
                  </a:lnTo>
                  <a:lnTo>
                    <a:pt x="2723" y="25165"/>
                  </a:lnTo>
                  <a:lnTo>
                    <a:pt x="2828" y="25305"/>
                  </a:lnTo>
                  <a:lnTo>
                    <a:pt x="2938" y="25446"/>
                  </a:lnTo>
                  <a:lnTo>
                    <a:pt x="3052" y="25575"/>
                  </a:lnTo>
                  <a:lnTo>
                    <a:pt x="3162" y="25692"/>
                  </a:lnTo>
                  <a:lnTo>
                    <a:pt x="3277" y="25809"/>
                  </a:lnTo>
                  <a:lnTo>
                    <a:pt x="3391" y="25915"/>
                  </a:lnTo>
                  <a:lnTo>
                    <a:pt x="3510" y="26020"/>
                  </a:lnTo>
                  <a:lnTo>
                    <a:pt x="3628" y="26114"/>
                  </a:lnTo>
                  <a:lnTo>
                    <a:pt x="3747" y="26196"/>
                  </a:lnTo>
                  <a:lnTo>
                    <a:pt x="3866" y="26278"/>
                  </a:lnTo>
                  <a:lnTo>
                    <a:pt x="3989" y="26348"/>
                  </a:lnTo>
                  <a:lnTo>
                    <a:pt x="4112" y="26407"/>
                  </a:lnTo>
                  <a:lnTo>
                    <a:pt x="4235" y="26466"/>
                  </a:lnTo>
                  <a:lnTo>
                    <a:pt x="4358" y="26513"/>
                  </a:lnTo>
                  <a:lnTo>
                    <a:pt x="4482" y="26548"/>
                  </a:lnTo>
                  <a:lnTo>
                    <a:pt x="4609" y="26571"/>
                  </a:lnTo>
                  <a:lnTo>
                    <a:pt x="4737" y="26595"/>
                  </a:lnTo>
                  <a:lnTo>
                    <a:pt x="4864" y="26606"/>
                  </a:lnTo>
                  <a:lnTo>
                    <a:pt x="4996" y="266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g137aa9371db_1_638"/>
            <p:cNvSpPr/>
            <p:nvPr/>
          </p:nvSpPr>
          <p:spPr>
            <a:xfrm>
              <a:off x="2734400" y="-5324425"/>
              <a:ext cx="577800" cy="1337925"/>
            </a:xfrm>
            <a:custGeom>
              <a:avLst/>
              <a:gdLst/>
              <a:ahLst/>
              <a:cxnLst/>
              <a:rect l="l" t="t" r="r" b="b"/>
              <a:pathLst>
                <a:path w="23112" h="53517" extrusionOk="0">
                  <a:moveTo>
                    <a:pt x="20781" y="1"/>
                  </a:moveTo>
                  <a:lnTo>
                    <a:pt x="819" y="35502"/>
                  </a:lnTo>
                  <a:lnTo>
                    <a:pt x="1" y="53516"/>
                  </a:lnTo>
                  <a:lnTo>
                    <a:pt x="9965" y="51641"/>
                  </a:lnTo>
                  <a:lnTo>
                    <a:pt x="23112" y="8111"/>
                  </a:lnTo>
                  <a:lnTo>
                    <a:pt x="207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g137aa9371db_1_638"/>
            <p:cNvSpPr/>
            <p:nvPr/>
          </p:nvSpPr>
          <p:spPr>
            <a:xfrm>
              <a:off x="2734400" y="-5324425"/>
              <a:ext cx="577800" cy="1337925"/>
            </a:xfrm>
            <a:custGeom>
              <a:avLst/>
              <a:gdLst/>
              <a:ahLst/>
              <a:cxnLst/>
              <a:rect l="l" t="t" r="r" b="b"/>
              <a:pathLst>
                <a:path w="23112" h="53517" fill="none" extrusionOk="0">
                  <a:moveTo>
                    <a:pt x="9965" y="51641"/>
                  </a:moveTo>
                  <a:lnTo>
                    <a:pt x="23112" y="8111"/>
                  </a:lnTo>
                  <a:lnTo>
                    <a:pt x="20781" y="1"/>
                  </a:lnTo>
                  <a:lnTo>
                    <a:pt x="819" y="35502"/>
                  </a:lnTo>
                  <a:lnTo>
                    <a:pt x="1" y="53516"/>
                  </a:lnTo>
                  <a:lnTo>
                    <a:pt x="9965" y="51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g137aa9371db_1_638"/>
            <p:cNvSpPr/>
            <p:nvPr/>
          </p:nvSpPr>
          <p:spPr>
            <a:xfrm>
              <a:off x="2905775" y="-4033400"/>
              <a:ext cx="77750" cy="14675"/>
            </a:xfrm>
            <a:custGeom>
              <a:avLst/>
              <a:gdLst/>
              <a:ahLst/>
              <a:cxnLst/>
              <a:rect l="l" t="t" r="r" b="b"/>
              <a:pathLst>
                <a:path w="3110" h="587" extrusionOk="0">
                  <a:moveTo>
                    <a:pt x="3110" y="0"/>
                  </a:moveTo>
                  <a:lnTo>
                    <a:pt x="1" y="586"/>
                  </a:lnTo>
                  <a:lnTo>
                    <a:pt x="5" y="586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g137aa9371db_1_638"/>
            <p:cNvSpPr/>
            <p:nvPr/>
          </p:nvSpPr>
          <p:spPr>
            <a:xfrm>
              <a:off x="2905775" y="-4045725"/>
              <a:ext cx="81500" cy="27000"/>
            </a:xfrm>
            <a:custGeom>
              <a:avLst/>
              <a:gdLst/>
              <a:ahLst/>
              <a:cxnLst/>
              <a:rect l="l" t="t" r="r" b="b"/>
              <a:pathLst>
                <a:path w="3260" h="1080" fill="none" extrusionOk="0">
                  <a:moveTo>
                    <a:pt x="1" y="1079"/>
                  </a:moveTo>
                  <a:lnTo>
                    <a:pt x="5" y="1079"/>
                  </a:lnTo>
                  <a:lnTo>
                    <a:pt x="3110" y="493"/>
                  </a:lnTo>
                  <a:lnTo>
                    <a:pt x="3259" y="1"/>
                  </a:lnTo>
                  <a:lnTo>
                    <a:pt x="3259" y="1"/>
                  </a:lnTo>
                  <a:lnTo>
                    <a:pt x="3110" y="493"/>
                  </a:lnTo>
                  <a:lnTo>
                    <a:pt x="1" y="10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g137aa9371db_1_638"/>
            <p:cNvSpPr/>
            <p:nvPr/>
          </p:nvSpPr>
          <p:spPr>
            <a:xfrm>
              <a:off x="3198525" y="-5324425"/>
              <a:ext cx="55425" cy="98475"/>
            </a:xfrm>
            <a:custGeom>
              <a:avLst/>
              <a:gdLst/>
              <a:ahLst/>
              <a:cxnLst/>
              <a:rect l="l" t="t" r="r" b="b"/>
              <a:pathLst>
                <a:path w="2217" h="3939" extrusionOk="0">
                  <a:moveTo>
                    <a:pt x="2216" y="1"/>
                  </a:moveTo>
                  <a:lnTo>
                    <a:pt x="0" y="3927"/>
                  </a:lnTo>
                  <a:lnTo>
                    <a:pt x="0" y="3939"/>
                  </a:lnTo>
                  <a:lnTo>
                    <a:pt x="2216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g137aa9371db_1_638"/>
            <p:cNvSpPr/>
            <p:nvPr/>
          </p:nvSpPr>
          <p:spPr>
            <a:xfrm>
              <a:off x="3198525" y="-5324425"/>
              <a:ext cx="55425" cy="98475"/>
            </a:xfrm>
            <a:custGeom>
              <a:avLst/>
              <a:gdLst/>
              <a:ahLst/>
              <a:cxnLst/>
              <a:rect l="l" t="t" r="r" b="b"/>
              <a:pathLst>
                <a:path w="2217" h="3939" fill="none" extrusionOk="0">
                  <a:moveTo>
                    <a:pt x="0" y="3939"/>
                  </a:moveTo>
                  <a:lnTo>
                    <a:pt x="0" y="3927"/>
                  </a:lnTo>
                  <a:lnTo>
                    <a:pt x="2216" y="1"/>
                  </a:lnTo>
                  <a:lnTo>
                    <a:pt x="0" y="39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g137aa9371db_1_638"/>
            <p:cNvSpPr/>
            <p:nvPr/>
          </p:nvSpPr>
          <p:spPr>
            <a:xfrm>
              <a:off x="2905900" y="-5324425"/>
              <a:ext cx="406300" cy="1305700"/>
            </a:xfrm>
            <a:custGeom>
              <a:avLst/>
              <a:gdLst/>
              <a:ahLst/>
              <a:cxnLst/>
              <a:rect l="l" t="t" r="r" b="b"/>
              <a:pathLst>
                <a:path w="16252" h="52228" extrusionOk="0">
                  <a:moveTo>
                    <a:pt x="13921" y="1"/>
                  </a:moveTo>
                  <a:lnTo>
                    <a:pt x="11705" y="3939"/>
                  </a:lnTo>
                  <a:lnTo>
                    <a:pt x="12105" y="14159"/>
                  </a:lnTo>
                  <a:lnTo>
                    <a:pt x="0" y="52227"/>
                  </a:lnTo>
                  <a:lnTo>
                    <a:pt x="3105" y="51641"/>
                  </a:lnTo>
                  <a:lnTo>
                    <a:pt x="3254" y="51149"/>
                  </a:lnTo>
                  <a:lnTo>
                    <a:pt x="16252" y="8111"/>
                  </a:lnTo>
                  <a:lnTo>
                    <a:pt x="139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g137aa9371db_1_638"/>
            <p:cNvSpPr/>
            <p:nvPr/>
          </p:nvSpPr>
          <p:spPr>
            <a:xfrm>
              <a:off x="2905900" y="-5324425"/>
              <a:ext cx="406300" cy="1305700"/>
            </a:xfrm>
            <a:custGeom>
              <a:avLst/>
              <a:gdLst/>
              <a:ahLst/>
              <a:cxnLst/>
              <a:rect l="l" t="t" r="r" b="b"/>
              <a:pathLst>
                <a:path w="16252" h="52228" fill="none" extrusionOk="0">
                  <a:moveTo>
                    <a:pt x="0" y="52227"/>
                  </a:moveTo>
                  <a:lnTo>
                    <a:pt x="12105" y="14159"/>
                  </a:lnTo>
                  <a:lnTo>
                    <a:pt x="11705" y="3939"/>
                  </a:lnTo>
                  <a:lnTo>
                    <a:pt x="13921" y="1"/>
                  </a:lnTo>
                  <a:lnTo>
                    <a:pt x="16252" y="8111"/>
                  </a:lnTo>
                  <a:lnTo>
                    <a:pt x="3254" y="51149"/>
                  </a:lnTo>
                  <a:lnTo>
                    <a:pt x="3105" y="51641"/>
                  </a:lnTo>
                  <a:lnTo>
                    <a:pt x="0" y="52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g137aa9371db_1_638"/>
            <p:cNvSpPr/>
            <p:nvPr/>
          </p:nvSpPr>
          <p:spPr>
            <a:xfrm>
              <a:off x="2905775" y="-5226250"/>
              <a:ext cx="305625" cy="1207525"/>
            </a:xfrm>
            <a:custGeom>
              <a:avLst/>
              <a:gdLst/>
              <a:ahLst/>
              <a:cxnLst/>
              <a:rect l="l" t="t" r="r" b="b"/>
              <a:pathLst>
                <a:path w="12225" h="48301" extrusionOk="0">
                  <a:moveTo>
                    <a:pt x="11710" y="0"/>
                  </a:moveTo>
                  <a:lnTo>
                    <a:pt x="11701" y="176"/>
                  </a:lnTo>
                  <a:lnTo>
                    <a:pt x="11701" y="364"/>
                  </a:lnTo>
                  <a:lnTo>
                    <a:pt x="11701" y="539"/>
                  </a:lnTo>
                  <a:lnTo>
                    <a:pt x="11710" y="715"/>
                  </a:lnTo>
                  <a:lnTo>
                    <a:pt x="11714" y="1161"/>
                  </a:lnTo>
                  <a:lnTo>
                    <a:pt x="11728" y="1665"/>
                  </a:lnTo>
                  <a:lnTo>
                    <a:pt x="11767" y="2766"/>
                  </a:lnTo>
                  <a:lnTo>
                    <a:pt x="11873" y="6071"/>
                  </a:lnTo>
                  <a:lnTo>
                    <a:pt x="12010" y="10148"/>
                  </a:lnTo>
                  <a:lnTo>
                    <a:pt x="12010" y="10148"/>
                  </a:lnTo>
                  <a:lnTo>
                    <a:pt x="7208" y="25129"/>
                  </a:lnTo>
                  <a:lnTo>
                    <a:pt x="5735" y="29782"/>
                  </a:lnTo>
                  <a:lnTo>
                    <a:pt x="4367" y="34107"/>
                  </a:lnTo>
                  <a:lnTo>
                    <a:pt x="3136" y="38010"/>
                  </a:lnTo>
                  <a:lnTo>
                    <a:pt x="2582" y="39779"/>
                  </a:lnTo>
                  <a:lnTo>
                    <a:pt x="2072" y="41432"/>
                  </a:lnTo>
                  <a:lnTo>
                    <a:pt x="542" y="46413"/>
                  </a:lnTo>
                  <a:lnTo>
                    <a:pt x="133" y="47796"/>
                  </a:lnTo>
                  <a:lnTo>
                    <a:pt x="93" y="47913"/>
                  </a:lnTo>
                  <a:lnTo>
                    <a:pt x="62" y="48042"/>
                  </a:lnTo>
                  <a:lnTo>
                    <a:pt x="32" y="48171"/>
                  </a:lnTo>
                  <a:lnTo>
                    <a:pt x="1" y="48300"/>
                  </a:lnTo>
                  <a:lnTo>
                    <a:pt x="49" y="48195"/>
                  </a:lnTo>
                  <a:lnTo>
                    <a:pt x="102" y="48066"/>
                  </a:lnTo>
                  <a:lnTo>
                    <a:pt x="168" y="47878"/>
                  </a:lnTo>
                  <a:lnTo>
                    <a:pt x="366" y="47327"/>
                  </a:lnTo>
                  <a:lnTo>
                    <a:pt x="612" y="46601"/>
                  </a:lnTo>
                  <a:lnTo>
                    <a:pt x="2208" y="41760"/>
                  </a:lnTo>
                  <a:lnTo>
                    <a:pt x="3299" y="38385"/>
                  </a:lnTo>
                  <a:lnTo>
                    <a:pt x="4547" y="34505"/>
                  </a:lnTo>
                  <a:lnTo>
                    <a:pt x="5924" y="30204"/>
                  </a:lnTo>
                  <a:lnTo>
                    <a:pt x="7397" y="25586"/>
                  </a:lnTo>
                  <a:lnTo>
                    <a:pt x="10000" y="17347"/>
                  </a:lnTo>
                  <a:lnTo>
                    <a:pt x="11156" y="13678"/>
                  </a:lnTo>
                  <a:lnTo>
                    <a:pt x="12198" y="10420"/>
                  </a:lnTo>
                  <a:lnTo>
                    <a:pt x="12225" y="10338"/>
                  </a:lnTo>
                  <a:lnTo>
                    <a:pt x="12225" y="10232"/>
                  </a:lnTo>
                  <a:lnTo>
                    <a:pt x="12040" y="6048"/>
                  </a:lnTo>
                  <a:lnTo>
                    <a:pt x="11890" y="2766"/>
                  </a:lnTo>
                  <a:lnTo>
                    <a:pt x="11838" y="1653"/>
                  </a:lnTo>
                  <a:lnTo>
                    <a:pt x="11789" y="727"/>
                  </a:lnTo>
                  <a:lnTo>
                    <a:pt x="11776" y="539"/>
                  </a:lnTo>
                  <a:lnTo>
                    <a:pt x="11758" y="364"/>
                  </a:lnTo>
                  <a:lnTo>
                    <a:pt x="11736" y="176"/>
                  </a:lnTo>
                  <a:lnTo>
                    <a:pt x="11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g137aa9371db_1_638"/>
            <p:cNvSpPr/>
            <p:nvPr/>
          </p:nvSpPr>
          <p:spPr>
            <a:xfrm>
              <a:off x="3116400" y="-4622350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93" y="0"/>
                  </a:moveTo>
                  <a:lnTo>
                    <a:pt x="71" y="24"/>
                  </a:lnTo>
                  <a:lnTo>
                    <a:pt x="53" y="47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88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9" y="445"/>
                  </a:lnTo>
                  <a:lnTo>
                    <a:pt x="18" y="492"/>
                  </a:lnTo>
                  <a:lnTo>
                    <a:pt x="36" y="539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1" y="633"/>
                  </a:lnTo>
                  <a:lnTo>
                    <a:pt x="163" y="610"/>
                  </a:lnTo>
                  <a:lnTo>
                    <a:pt x="185" y="586"/>
                  </a:lnTo>
                  <a:lnTo>
                    <a:pt x="203" y="539"/>
                  </a:lnTo>
                  <a:lnTo>
                    <a:pt x="220" y="492"/>
                  </a:lnTo>
                  <a:lnTo>
                    <a:pt x="229" y="445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47"/>
                  </a:lnTo>
                  <a:lnTo>
                    <a:pt x="163" y="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g137aa9371db_1_638"/>
            <p:cNvSpPr/>
            <p:nvPr/>
          </p:nvSpPr>
          <p:spPr>
            <a:xfrm>
              <a:off x="3195550" y="-4857350"/>
              <a:ext cx="5950" cy="15850"/>
            </a:xfrm>
            <a:custGeom>
              <a:avLst/>
              <a:gdLst/>
              <a:ahLst/>
              <a:cxnLst/>
              <a:rect l="l" t="t" r="r" b="b"/>
              <a:pathLst>
                <a:path w="238" h="634" extrusionOk="0">
                  <a:moveTo>
                    <a:pt x="93" y="0"/>
                  </a:moveTo>
                  <a:lnTo>
                    <a:pt x="71" y="24"/>
                  </a:lnTo>
                  <a:lnTo>
                    <a:pt x="53" y="47"/>
                  </a:lnTo>
                  <a:lnTo>
                    <a:pt x="36" y="94"/>
                  </a:lnTo>
                  <a:lnTo>
                    <a:pt x="18" y="141"/>
                  </a:lnTo>
                  <a:lnTo>
                    <a:pt x="9" y="188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6" y="539"/>
                  </a:lnTo>
                  <a:lnTo>
                    <a:pt x="53" y="586"/>
                  </a:lnTo>
                  <a:lnTo>
                    <a:pt x="71" y="610"/>
                  </a:lnTo>
                  <a:lnTo>
                    <a:pt x="93" y="633"/>
                  </a:lnTo>
                  <a:lnTo>
                    <a:pt x="141" y="633"/>
                  </a:lnTo>
                  <a:lnTo>
                    <a:pt x="167" y="610"/>
                  </a:lnTo>
                  <a:lnTo>
                    <a:pt x="185" y="586"/>
                  </a:lnTo>
                  <a:lnTo>
                    <a:pt x="203" y="539"/>
                  </a:lnTo>
                  <a:lnTo>
                    <a:pt x="220" y="493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38" y="317"/>
                  </a:lnTo>
                  <a:lnTo>
                    <a:pt x="238" y="258"/>
                  </a:lnTo>
                  <a:lnTo>
                    <a:pt x="229" y="188"/>
                  </a:lnTo>
                  <a:lnTo>
                    <a:pt x="220" y="141"/>
                  </a:lnTo>
                  <a:lnTo>
                    <a:pt x="203" y="94"/>
                  </a:lnTo>
                  <a:lnTo>
                    <a:pt x="185" y="47"/>
                  </a:lnTo>
                  <a:lnTo>
                    <a:pt x="167" y="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g137aa9371db_1_638"/>
            <p:cNvSpPr/>
            <p:nvPr/>
          </p:nvSpPr>
          <p:spPr>
            <a:xfrm>
              <a:off x="3048125" y="-4400250"/>
              <a:ext cx="6075" cy="16125"/>
            </a:xfrm>
            <a:custGeom>
              <a:avLst/>
              <a:gdLst/>
              <a:ahLst/>
              <a:cxnLst/>
              <a:rect l="l" t="t" r="r" b="b"/>
              <a:pathLst>
                <a:path w="243" h="645" extrusionOk="0">
                  <a:moveTo>
                    <a:pt x="120" y="0"/>
                  </a:moveTo>
                  <a:lnTo>
                    <a:pt x="98" y="12"/>
                  </a:lnTo>
                  <a:lnTo>
                    <a:pt x="76" y="24"/>
                  </a:lnTo>
                  <a:lnTo>
                    <a:pt x="54" y="59"/>
                  </a:lnTo>
                  <a:lnTo>
                    <a:pt x="36" y="94"/>
                  </a:lnTo>
                  <a:lnTo>
                    <a:pt x="23" y="141"/>
                  </a:lnTo>
                  <a:lnTo>
                    <a:pt x="10" y="199"/>
                  </a:lnTo>
                  <a:lnTo>
                    <a:pt x="1" y="258"/>
                  </a:lnTo>
                  <a:lnTo>
                    <a:pt x="1" y="317"/>
                  </a:lnTo>
                  <a:lnTo>
                    <a:pt x="1" y="387"/>
                  </a:lnTo>
                  <a:lnTo>
                    <a:pt x="10" y="446"/>
                  </a:lnTo>
                  <a:lnTo>
                    <a:pt x="23" y="504"/>
                  </a:lnTo>
                  <a:lnTo>
                    <a:pt x="36" y="551"/>
                  </a:lnTo>
                  <a:lnTo>
                    <a:pt x="54" y="586"/>
                  </a:lnTo>
                  <a:lnTo>
                    <a:pt x="76" y="610"/>
                  </a:lnTo>
                  <a:lnTo>
                    <a:pt x="98" y="633"/>
                  </a:lnTo>
                  <a:lnTo>
                    <a:pt x="120" y="645"/>
                  </a:lnTo>
                  <a:lnTo>
                    <a:pt x="146" y="633"/>
                  </a:lnTo>
                  <a:lnTo>
                    <a:pt x="168" y="610"/>
                  </a:lnTo>
                  <a:lnTo>
                    <a:pt x="190" y="586"/>
                  </a:lnTo>
                  <a:lnTo>
                    <a:pt x="208" y="551"/>
                  </a:lnTo>
                  <a:lnTo>
                    <a:pt x="221" y="504"/>
                  </a:lnTo>
                  <a:lnTo>
                    <a:pt x="230" y="446"/>
                  </a:lnTo>
                  <a:lnTo>
                    <a:pt x="238" y="387"/>
                  </a:lnTo>
                  <a:lnTo>
                    <a:pt x="243" y="317"/>
                  </a:lnTo>
                  <a:lnTo>
                    <a:pt x="238" y="258"/>
                  </a:lnTo>
                  <a:lnTo>
                    <a:pt x="230" y="199"/>
                  </a:lnTo>
                  <a:lnTo>
                    <a:pt x="221" y="141"/>
                  </a:lnTo>
                  <a:lnTo>
                    <a:pt x="208" y="94"/>
                  </a:lnTo>
                  <a:lnTo>
                    <a:pt x="190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g137aa9371db_1_638"/>
            <p:cNvSpPr/>
            <p:nvPr/>
          </p:nvSpPr>
          <p:spPr>
            <a:xfrm>
              <a:off x="2979325" y="-4199250"/>
              <a:ext cx="6075" cy="16150"/>
            </a:xfrm>
            <a:custGeom>
              <a:avLst/>
              <a:gdLst/>
              <a:ahLst/>
              <a:cxnLst/>
              <a:rect l="l" t="t" r="r" b="b"/>
              <a:pathLst>
                <a:path w="243" h="646" extrusionOk="0">
                  <a:moveTo>
                    <a:pt x="119" y="0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6" y="94"/>
                  </a:lnTo>
                  <a:lnTo>
                    <a:pt x="22" y="141"/>
                  </a:lnTo>
                  <a:lnTo>
                    <a:pt x="9" y="200"/>
                  </a:lnTo>
                  <a:lnTo>
                    <a:pt x="0" y="258"/>
                  </a:lnTo>
                  <a:lnTo>
                    <a:pt x="0" y="317"/>
                  </a:lnTo>
                  <a:lnTo>
                    <a:pt x="0" y="387"/>
                  </a:lnTo>
                  <a:lnTo>
                    <a:pt x="9" y="446"/>
                  </a:lnTo>
                  <a:lnTo>
                    <a:pt x="22" y="504"/>
                  </a:lnTo>
                  <a:lnTo>
                    <a:pt x="36" y="551"/>
                  </a:lnTo>
                  <a:lnTo>
                    <a:pt x="53" y="586"/>
                  </a:lnTo>
                  <a:lnTo>
                    <a:pt x="75" y="622"/>
                  </a:lnTo>
                  <a:lnTo>
                    <a:pt x="97" y="633"/>
                  </a:lnTo>
                  <a:lnTo>
                    <a:pt x="119" y="645"/>
                  </a:lnTo>
                  <a:lnTo>
                    <a:pt x="146" y="633"/>
                  </a:lnTo>
                  <a:lnTo>
                    <a:pt x="168" y="622"/>
                  </a:lnTo>
                  <a:lnTo>
                    <a:pt x="185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29" y="446"/>
                  </a:lnTo>
                  <a:lnTo>
                    <a:pt x="238" y="387"/>
                  </a:lnTo>
                  <a:lnTo>
                    <a:pt x="242" y="317"/>
                  </a:lnTo>
                  <a:lnTo>
                    <a:pt x="238" y="258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8" y="24"/>
                  </a:lnTo>
                  <a:lnTo>
                    <a:pt x="146" y="1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g137aa9371db_1_638"/>
            <p:cNvSpPr/>
            <p:nvPr/>
          </p:nvSpPr>
          <p:spPr>
            <a:xfrm>
              <a:off x="4217750" y="-2959225"/>
              <a:ext cx="566025" cy="939425"/>
            </a:xfrm>
            <a:custGeom>
              <a:avLst/>
              <a:gdLst/>
              <a:ahLst/>
              <a:cxnLst/>
              <a:rect l="l" t="t" r="r" b="b"/>
              <a:pathLst>
                <a:path w="22641" h="37577" extrusionOk="0">
                  <a:moveTo>
                    <a:pt x="8372" y="0"/>
                  </a:moveTo>
                  <a:lnTo>
                    <a:pt x="2507" y="3856"/>
                  </a:lnTo>
                  <a:lnTo>
                    <a:pt x="0" y="21672"/>
                  </a:lnTo>
                  <a:lnTo>
                    <a:pt x="20745" y="37576"/>
                  </a:lnTo>
                  <a:lnTo>
                    <a:pt x="22641" y="18870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g137aa9371db_1_638"/>
            <p:cNvSpPr/>
            <p:nvPr/>
          </p:nvSpPr>
          <p:spPr>
            <a:xfrm>
              <a:off x="4217750" y="-2959225"/>
              <a:ext cx="566025" cy="939425"/>
            </a:xfrm>
            <a:custGeom>
              <a:avLst/>
              <a:gdLst/>
              <a:ahLst/>
              <a:cxnLst/>
              <a:rect l="l" t="t" r="r" b="b"/>
              <a:pathLst>
                <a:path w="22641" h="37577" fill="none" extrusionOk="0">
                  <a:moveTo>
                    <a:pt x="20745" y="37576"/>
                  </a:moveTo>
                  <a:lnTo>
                    <a:pt x="22641" y="18870"/>
                  </a:lnTo>
                  <a:lnTo>
                    <a:pt x="8372" y="0"/>
                  </a:lnTo>
                  <a:lnTo>
                    <a:pt x="2507" y="3856"/>
                  </a:lnTo>
                  <a:lnTo>
                    <a:pt x="0" y="21672"/>
                  </a:lnTo>
                  <a:lnTo>
                    <a:pt x="20745" y="375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g137aa9371db_1_638"/>
            <p:cNvSpPr/>
            <p:nvPr/>
          </p:nvSpPr>
          <p:spPr>
            <a:xfrm>
              <a:off x="4288525" y="-2959225"/>
              <a:ext cx="138550" cy="90850"/>
            </a:xfrm>
            <a:custGeom>
              <a:avLst/>
              <a:gdLst/>
              <a:ahLst/>
              <a:cxnLst/>
              <a:rect l="l" t="t" r="r" b="b"/>
              <a:pathLst>
                <a:path w="5542" h="3634" extrusionOk="0">
                  <a:moveTo>
                    <a:pt x="5541" y="0"/>
                  </a:moveTo>
                  <a:lnTo>
                    <a:pt x="1" y="3634"/>
                  </a:lnTo>
                  <a:lnTo>
                    <a:pt x="5" y="3634"/>
                  </a:lnTo>
                  <a:lnTo>
                    <a:pt x="554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g137aa9371db_1_638"/>
            <p:cNvSpPr/>
            <p:nvPr/>
          </p:nvSpPr>
          <p:spPr>
            <a:xfrm>
              <a:off x="4288525" y="-2959225"/>
              <a:ext cx="138550" cy="90850"/>
            </a:xfrm>
            <a:custGeom>
              <a:avLst/>
              <a:gdLst/>
              <a:ahLst/>
              <a:cxnLst/>
              <a:rect l="l" t="t" r="r" b="b"/>
              <a:pathLst>
                <a:path w="5542" h="3634" fill="none" extrusionOk="0">
                  <a:moveTo>
                    <a:pt x="5" y="3634"/>
                  </a:moveTo>
                  <a:lnTo>
                    <a:pt x="1" y="3634"/>
                  </a:lnTo>
                  <a:lnTo>
                    <a:pt x="5541" y="0"/>
                  </a:lnTo>
                  <a:lnTo>
                    <a:pt x="5" y="36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g137aa9371db_1_638"/>
            <p:cNvSpPr/>
            <p:nvPr/>
          </p:nvSpPr>
          <p:spPr>
            <a:xfrm>
              <a:off x="4288650" y="-2959225"/>
              <a:ext cx="468525" cy="598650"/>
            </a:xfrm>
            <a:custGeom>
              <a:avLst/>
              <a:gdLst/>
              <a:ahLst/>
              <a:cxnLst/>
              <a:rect l="l" t="t" r="r" b="b"/>
              <a:pathLst>
                <a:path w="18741" h="23946" extrusionOk="0">
                  <a:moveTo>
                    <a:pt x="5536" y="0"/>
                  </a:moveTo>
                  <a:lnTo>
                    <a:pt x="0" y="3634"/>
                  </a:lnTo>
                  <a:lnTo>
                    <a:pt x="16793" y="23945"/>
                  </a:lnTo>
                  <a:lnTo>
                    <a:pt x="16854" y="23547"/>
                  </a:lnTo>
                  <a:lnTo>
                    <a:pt x="16916" y="23160"/>
                  </a:lnTo>
                  <a:lnTo>
                    <a:pt x="16986" y="22762"/>
                  </a:lnTo>
                  <a:lnTo>
                    <a:pt x="17061" y="22375"/>
                  </a:lnTo>
                  <a:lnTo>
                    <a:pt x="17140" y="22000"/>
                  </a:lnTo>
                  <a:lnTo>
                    <a:pt x="17219" y="21625"/>
                  </a:lnTo>
                  <a:lnTo>
                    <a:pt x="17307" y="21261"/>
                  </a:lnTo>
                  <a:lnTo>
                    <a:pt x="17399" y="20910"/>
                  </a:lnTo>
                  <a:lnTo>
                    <a:pt x="17492" y="20558"/>
                  </a:lnTo>
                  <a:lnTo>
                    <a:pt x="17588" y="20230"/>
                  </a:lnTo>
                  <a:lnTo>
                    <a:pt x="17690" y="19902"/>
                  </a:lnTo>
                  <a:lnTo>
                    <a:pt x="17795" y="19597"/>
                  </a:lnTo>
                  <a:lnTo>
                    <a:pt x="17905" y="19292"/>
                  </a:lnTo>
                  <a:lnTo>
                    <a:pt x="18015" y="18999"/>
                  </a:lnTo>
                  <a:lnTo>
                    <a:pt x="18129" y="18718"/>
                  </a:lnTo>
                  <a:lnTo>
                    <a:pt x="18244" y="18448"/>
                  </a:lnTo>
                  <a:lnTo>
                    <a:pt x="18362" y="18179"/>
                  </a:lnTo>
                  <a:lnTo>
                    <a:pt x="18485" y="17933"/>
                  </a:lnTo>
                  <a:lnTo>
                    <a:pt x="18613" y="17687"/>
                  </a:lnTo>
                  <a:lnTo>
                    <a:pt x="18740" y="17464"/>
                  </a:lnTo>
                  <a:lnTo>
                    <a:pt x="5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g137aa9371db_1_638"/>
            <p:cNvSpPr/>
            <p:nvPr/>
          </p:nvSpPr>
          <p:spPr>
            <a:xfrm>
              <a:off x="4288650" y="-2959225"/>
              <a:ext cx="468525" cy="598650"/>
            </a:xfrm>
            <a:custGeom>
              <a:avLst/>
              <a:gdLst/>
              <a:ahLst/>
              <a:cxnLst/>
              <a:rect l="l" t="t" r="r" b="b"/>
              <a:pathLst>
                <a:path w="18741" h="23946" fill="none" extrusionOk="0">
                  <a:moveTo>
                    <a:pt x="16793" y="23945"/>
                  </a:moveTo>
                  <a:lnTo>
                    <a:pt x="0" y="3634"/>
                  </a:lnTo>
                  <a:lnTo>
                    <a:pt x="5536" y="0"/>
                  </a:lnTo>
                  <a:lnTo>
                    <a:pt x="18740" y="17464"/>
                  </a:lnTo>
                  <a:lnTo>
                    <a:pt x="18740" y="17464"/>
                  </a:lnTo>
                  <a:lnTo>
                    <a:pt x="18613" y="17687"/>
                  </a:lnTo>
                  <a:lnTo>
                    <a:pt x="18485" y="17933"/>
                  </a:lnTo>
                  <a:lnTo>
                    <a:pt x="18362" y="18179"/>
                  </a:lnTo>
                  <a:lnTo>
                    <a:pt x="18244" y="18448"/>
                  </a:lnTo>
                  <a:lnTo>
                    <a:pt x="18129" y="18718"/>
                  </a:lnTo>
                  <a:lnTo>
                    <a:pt x="18015" y="18999"/>
                  </a:lnTo>
                  <a:lnTo>
                    <a:pt x="17905" y="19292"/>
                  </a:lnTo>
                  <a:lnTo>
                    <a:pt x="17795" y="19597"/>
                  </a:lnTo>
                  <a:lnTo>
                    <a:pt x="17690" y="19902"/>
                  </a:lnTo>
                  <a:lnTo>
                    <a:pt x="17588" y="20230"/>
                  </a:lnTo>
                  <a:lnTo>
                    <a:pt x="17492" y="20558"/>
                  </a:lnTo>
                  <a:lnTo>
                    <a:pt x="17399" y="20910"/>
                  </a:lnTo>
                  <a:lnTo>
                    <a:pt x="17307" y="21261"/>
                  </a:lnTo>
                  <a:lnTo>
                    <a:pt x="17219" y="21625"/>
                  </a:lnTo>
                  <a:lnTo>
                    <a:pt x="17140" y="22000"/>
                  </a:lnTo>
                  <a:lnTo>
                    <a:pt x="17061" y="22375"/>
                  </a:lnTo>
                  <a:lnTo>
                    <a:pt x="17061" y="22375"/>
                  </a:lnTo>
                  <a:lnTo>
                    <a:pt x="16986" y="22762"/>
                  </a:lnTo>
                  <a:lnTo>
                    <a:pt x="16916" y="23160"/>
                  </a:lnTo>
                  <a:lnTo>
                    <a:pt x="16854" y="23547"/>
                  </a:lnTo>
                  <a:lnTo>
                    <a:pt x="16793" y="23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g137aa9371db_1_638"/>
            <p:cNvSpPr/>
            <p:nvPr/>
          </p:nvSpPr>
          <p:spPr>
            <a:xfrm>
              <a:off x="4290525" y="-2863125"/>
              <a:ext cx="415425" cy="502550"/>
            </a:xfrm>
            <a:custGeom>
              <a:avLst/>
              <a:gdLst/>
              <a:ahLst/>
              <a:cxnLst/>
              <a:rect l="l" t="t" r="r" b="b"/>
              <a:pathLst>
                <a:path w="16617" h="20102" extrusionOk="0">
                  <a:moveTo>
                    <a:pt x="4" y="1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9" y="36"/>
                  </a:lnTo>
                  <a:lnTo>
                    <a:pt x="35" y="94"/>
                  </a:lnTo>
                  <a:lnTo>
                    <a:pt x="158" y="270"/>
                  </a:lnTo>
                  <a:lnTo>
                    <a:pt x="356" y="552"/>
                  </a:lnTo>
                  <a:lnTo>
                    <a:pt x="633" y="915"/>
                  </a:lnTo>
                  <a:lnTo>
                    <a:pt x="1390" y="1899"/>
                  </a:lnTo>
                  <a:lnTo>
                    <a:pt x="2396" y="3165"/>
                  </a:lnTo>
                  <a:lnTo>
                    <a:pt x="3623" y="4689"/>
                  </a:lnTo>
                  <a:lnTo>
                    <a:pt x="5030" y="6435"/>
                  </a:lnTo>
                  <a:lnTo>
                    <a:pt x="6587" y="8334"/>
                  </a:lnTo>
                  <a:lnTo>
                    <a:pt x="8258" y="10373"/>
                  </a:lnTo>
                  <a:lnTo>
                    <a:pt x="9933" y="12389"/>
                  </a:lnTo>
                  <a:lnTo>
                    <a:pt x="11494" y="14253"/>
                  </a:lnTo>
                  <a:lnTo>
                    <a:pt x="12914" y="15941"/>
                  </a:lnTo>
                  <a:lnTo>
                    <a:pt x="14150" y="17382"/>
                  </a:lnTo>
                  <a:lnTo>
                    <a:pt x="15170" y="18566"/>
                  </a:lnTo>
                  <a:lnTo>
                    <a:pt x="15944" y="19433"/>
                  </a:lnTo>
                  <a:lnTo>
                    <a:pt x="16229" y="19738"/>
                  </a:lnTo>
                  <a:lnTo>
                    <a:pt x="16441" y="19961"/>
                  </a:lnTo>
                  <a:lnTo>
                    <a:pt x="16568" y="20078"/>
                  </a:lnTo>
                  <a:lnTo>
                    <a:pt x="16603" y="20101"/>
                  </a:lnTo>
                  <a:lnTo>
                    <a:pt x="16616" y="20101"/>
                  </a:lnTo>
                  <a:lnTo>
                    <a:pt x="16616" y="20090"/>
                  </a:lnTo>
                  <a:lnTo>
                    <a:pt x="16608" y="20078"/>
                  </a:lnTo>
                  <a:lnTo>
                    <a:pt x="16581" y="20019"/>
                  </a:lnTo>
                  <a:lnTo>
                    <a:pt x="16458" y="19832"/>
                  </a:lnTo>
                  <a:lnTo>
                    <a:pt x="16260" y="19562"/>
                  </a:lnTo>
                  <a:lnTo>
                    <a:pt x="15983" y="19199"/>
                  </a:lnTo>
                  <a:lnTo>
                    <a:pt x="15227" y="18214"/>
                  </a:lnTo>
                  <a:lnTo>
                    <a:pt x="14220" y="16948"/>
                  </a:lnTo>
                  <a:lnTo>
                    <a:pt x="12998" y="15425"/>
                  </a:lnTo>
                  <a:lnTo>
                    <a:pt x="11591" y="13690"/>
                  </a:lnTo>
                  <a:lnTo>
                    <a:pt x="10034" y="11780"/>
                  </a:lnTo>
                  <a:lnTo>
                    <a:pt x="8359" y="9752"/>
                  </a:lnTo>
                  <a:lnTo>
                    <a:pt x="6684" y="7736"/>
                  </a:lnTo>
                  <a:lnTo>
                    <a:pt x="5118" y="5873"/>
                  </a:lnTo>
                  <a:lnTo>
                    <a:pt x="3702" y="4185"/>
                  </a:lnTo>
                  <a:lnTo>
                    <a:pt x="2467" y="2743"/>
                  </a:lnTo>
                  <a:lnTo>
                    <a:pt x="1447" y="1560"/>
                  </a:lnTo>
                  <a:lnTo>
                    <a:pt x="673" y="681"/>
                  </a:lnTo>
                  <a:lnTo>
                    <a:pt x="387" y="376"/>
                  </a:lnTo>
                  <a:lnTo>
                    <a:pt x="180" y="153"/>
                  </a:lnTo>
                  <a:lnTo>
                    <a:pt x="48" y="36"/>
                  </a:lnTo>
                  <a:lnTo>
                    <a:pt x="13" y="12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g137aa9371db_1_638"/>
            <p:cNvSpPr/>
            <p:nvPr/>
          </p:nvSpPr>
          <p:spPr>
            <a:xfrm>
              <a:off x="4658550" y="-2523800"/>
              <a:ext cx="6075" cy="15825"/>
            </a:xfrm>
            <a:custGeom>
              <a:avLst/>
              <a:gdLst/>
              <a:ahLst/>
              <a:cxnLst/>
              <a:rect l="l" t="t" r="r" b="b"/>
              <a:pathLst>
                <a:path w="243" h="633" extrusionOk="0">
                  <a:moveTo>
                    <a:pt x="110" y="0"/>
                  </a:moveTo>
                  <a:lnTo>
                    <a:pt x="84" y="12"/>
                  </a:lnTo>
                  <a:lnTo>
                    <a:pt x="62" y="35"/>
                  </a:lnTo>
                  <a:lnTo>
                    <a:pt x="44" y="70"/>
                  </a:lnTo>
                  <a:lnTo>
                    <a:pt x="27" y="117"/>
                  </a:lnTo>
                  <a:lnTo>
                    <a:pt x="13" y="176"/>
                  </a:lnTo>
                  <a:lnTo>
                    <a:pt x="5" y="234"/>
                  </a:lnTo>
                  <a:lnTo>
                    <a:pt x="0" y="293"/>
                  </a:lnTo>
                  <a:lnTo>
                    <a:pt x="0" y="352"/>
                  </a:lnTo>
                  <a:lnTo>
                    <a:pt x="5" y="422"/>
                  </a:lnTo>
                  <a:lnTo>
                    <a:pt x="13" y="481"/>
                  </a:lnTo>
                  <a:lnTo>
                    <a:pt x="27" y="527"/>
                  </a:lnTo>
                  <a:lnTo>
                    <a:pt x="44" y="574"/>
                  </a:lnTo>
                  <a:lnTo>
                    <a:pt x="66" y="609"/>
                  </a:lnTo>
                  <a:lnTo>
                    <a:pt x="88" y="633"/>
                  </a:lnTo>
                  <a:lnTo>
                    <a:pt x="132" y="633"/>
                  </a:lnTo>
                  <a:lnTo>
                    <a:pt x="159" y="621"/>
                  </a:lnTo>
                  <a:lnTo>
                    <a:pt x="181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69"/>
                  </a:lnTo>
                  <a:lnTo>
                    <a:pt x="238" y="410"/>
                  </a:lnTo>
                  <a:lnTo>
                    <a:pt x="242" y="352"/>
                  </a:lnTo>
                  <a:lnTo>
                    <a:pt x="242" y="281"/>
                  </a:lnTo>
                  <a:lnTo>
                    <a:pt x="238" y="223"/>
                  </a:lnTo>
                  <a:lnTo>
                    <a:pt x="229" y="164"/>
                  </a:lnTo>
                  <a:lnTo>
                    <a:pt x="216" y="105"/>
                  </a:lnTo>
                  <a:lnTo>
                    <a:pt x="198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g137aa9371db_1_638"/>
            <p:cNvSpPr/>
            <p:nvPr/>
          </p:nvSpPr>
          <p:spPr>
            <a:xfrm>
              <a:off x="4546425" y="-2654800"/>
              <a:ext cx="6075" cy="15850"/>
            </a:xfrm>
            <a:custGeom>
              <a:avLst/>
              <a:gdLst/>
              <a:ahLst/>
              <a:cxnLst/>
              <a:rect l="l" t="t" r="r" b="b"/>
              <a:pathLst>
                <a:path w="243" h="634" extrusionOk="0">
                  <a:moveTo>
                    <a:pt x="106" y="1"/>
                  </a:moveTo>
                  <a:lnTo>
                    <a:pt x="84" y="13"/>
                  </a:lnTo>
                  <a:lnTo>
                    <a:pt x="62" y="36"/>
                  </a:lnTo>
                  <a:lnTo>
                    <a:pt x="44" y="71"/>
                  </a:lnTo>
                  <a:lnTo>
                    <a:pt x="27" y="118"/>
                  </a:lnTo>
                  <a:lnTo>
                    <a:pt x="14" y="165"/>
                  </a:lnTo>
                  <a:lnTo>
                    <a:pt x="5" y="224"/>
                  </a:lnTo>
                  <a:lnTo>
                    <a:pt x="0" y="282"/>
                  </a:lnTo>
                  <a:lnTo>
                    <a:pt x="0" y="353"/>
                  </a:lnTo>
                  <a:lnTo>
                    <a:pt x="5" y="411"/>
                  </a:lnTo>
                  <a:lnTo>
                    <a:pt x="9" y="423"/>
                  </a:lnTo>
                  <a:lnTo>
                    <a:pt x="18" y="481"/>
                  </a:lnTo>
                  <a:lnTo>
                    <a:pt x="31" y="528"/>
                  </a:lnTo>
                  <a:lnTo>
                    <a:pt x="49" y="575"/>
                  </a:lnTo>
                  <a:lnTo>
                    <a:pt x="66" y="599"/>
                  </a:lnTo>
                  <a:lnTo>
                    <a:pt x="88" y="622"/>
                  </a:lnTo>
                  <a:lnTo>
                    <a:pt x="110" y="634"/>
                  </a:lnTo>
                  <a:lnTo>
                    <a:pt x="137" y="634"/>
                  </a:lnTo>
                  <a:lnTo>
                    <a:pt x="159" y="622"/>
                  </a:lnTo>
                  <a:lnTo>
                    <a:pt x="181" y="599"/>
                  </a:lnTo>
                  <a:lnTo>
                    <a:pt x="203" y="552"/>
                  </a:lnTo>
                  <a:lnTo>
                    <a:pt x="216" y="517"/>
                  </a:lnTo>
                  <a:lnTo>
                    <a:pt x="229" y="458"/>
                  </a:lnTo>
                  <a:lnTo>
                    <a:pt x="238" y="399"/>
                  </a:lnTo>
                  <a:lnTo>
                    <a:pt x="242" y="341"/>
                  </a:lnTo>
                  <a:lnTo>
                    <a:pt x="242" y="282"/>
                  </a:lnTo>
                  <a:lnTo>
                    <a:pt x="233" y="212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60"/>
                  </a:lnTo>
                  <a:lnTo>
                    <a:pt x="176" y="36"/>
                  </a:lnTo>
                  <a:lnTo>
                    <a:pt x="154" y="13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g137aa9371db_1_638"/>
            <p:cNvSpPr/>
            <p:nvPr/>
          </p:nvSpPr>
          <p:spPr>
            <a:xfrm>
              <a:off x="4434300" y="-2786050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06" y="0"/>
                  </a:moveTo>
                  <a:lnTo>
                    <a:pt x="80" y="12"/>
                  </a:lnTo>
                  <a:lnTo>
                    <a:pt x="58" y="35"/>
                  </a:lnTo>
                  <a:lnTo>
                    <a:pt x="40" y="71"/>
                  </a:lnTo>
                  <a:lnTo>
                    <a:pt x="27" y="117"/>
                  </a:lnTo>
                  <a:lnTo>
                    <a:pt x="14" y="164"/>
                  </a:lnTo>
                  <a:lnTo>
                    <a:pt x="5" y="223"/>
                  </a:lnTo>
                  <a:lnTo>
                    <a:pt x="0" y="281"/>
                  </a:lnTo>
                  <a:lnTo>
                    <a:pt x="0" y="352"/>
                  </a:lnTo>
                  <a:lnTo>
                    <a:pt x="5" y="410"/>
                  </a:lnTo>
                  <a:lnTo>
                    <a:pt x="5" y="422"/>
                  </a:lnTo>
                  <a:lnTo>
                    <a:pt x="18" y="481"/>
                  </a:lnTo>
                  <a:lnTo>
                    <a:pt x="31" y="539"/>
                  </a:lnTo>
                  <a:lnTo>
                    <a:pt x="49" y="574"/>
                  </a:lnTo>
                  <a:lnTo>
                    <a:pt x="66" y="610"/>
                  </a:lnTo>
                  <a:lnTo>
                    <a:pt x="88" y="633"/>
                  </a:lnTo>
                  <a:lnTo>
                    <a:pt x="110" y="645"/>
                  </a:lnTo>
                  <a:lnTo>
                    <a:pt x="132" y="645"/>
                  </a:lnTo>
                  <a:lnTo>
                    <a:pt x="159" y="633"/>
                  </a:lnTo>
                  <a:lnTo>
                    <a:pt x="181" y="598"/>
                  </a:lnTo>
                  <a:lnTo>
                    <a:pt x="198" y="563"/>
                  </a:lnTo>
                  <a:lnTo>
                    <a:pt x="216" y="516"/>
                  </a:lnTo>
                  <a:lnTo>
                    <a:pt x="229" y="469"/>
                  </a:lnTo>
                  <a:lnTo>
                    <a:pt x="233" y="410"/>
                  </a:lnTo>
                  <a:lnTo>
                    <a:pt x="238" y="340"/>
                  </a:lnTo>
                  <a:lnTo>
                    <a:pt x="238" y="281"/>
                  </a:lnTo>
                  <a:lnTo>
                    <a:pt x="233" y="223"/>
                  </a:lnTo>
                  <a:lnTo>
                    <a:pt x="233" y="211"/>
                  </a:lnTo>
                  <a:lnTo>
                    <a:pt x="225" y="153"/>
                  </a:lnTo>
                  <a:lnTo>
                    <a:pt x="211" y="106"/>
                  </a:lnTo>
                  <a:lnTo>
                    <a:pt x="194" y="59"/>
                  </a:lnTo>
                  <a:lnTo>
                    <a:pt x="172" y="24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g137aa9371db_1_638"/>
            <p:cNvSpPr/>
            <p:nvPr/>
          </p:nvSpPr>
          <p:spPr>
            <a:xfrm>
              <a:off x="4127175" y="-3124475"/>
              <a:ext cx="152700" cy="689475"/>
            </a:xfrm>
            <a:custGeom>
              <a:avLst/>
              <a:gdLst/>
              <a:ahLst/>
              <a:cxnLst/>
              <a:rect l="l" t="t" r="r" b="b"/>
              <a:pathLst>
                <a:path w="6108" h="27579" extrusionOk="0">
                  <a:moveTo>
                    <a:pt x="1860" y="0"/>
                  </a:moveTo>
                  <a:lnTo>
                    <a:pt x="0" y="27555"/>
                  </a:lnTo>
                  <a:lnTo>
                    <a:pt x="62" y="27567"/>
                  </a:lnTo>
                  <a:lnTo>
                    <a:pt x="233" y="27578"/>
                  </a:lnTo>
                  <a:lnTo>
                    <a:pt x="356" y="27578"/>
                  </a:lnTo>
                  <a:lnTo>
                    <a:pt x="501" y="27567"/>
                  </a:lnTo>
                  <a:lnTo>
                    <a:pt x="664" y="27543"/>
                  </a:lnTo>
                  <a:lnTo>
                    <a:pt x="849" y="27496"/>
                  </a:lnTo>
                  <a:lnTo>
                    <a:pt x="1051" y="27449"/>
                  </a:lnTo>
                  <a:lnTo>
                    <a:pt x="1266" y="27367"/>
                  </a:lnTo>
                  <a:lnTo>
                    <a:pt x="1495" y="27274"/>
                  </a:lnTo>
                  <a:lnTo>
                    <a:pt x="1737" y="27145"/>
                  </a:lnTo>
                  <a:lnTo>
                    <a:pt x="1983" y="26981"/>
                  </a:lnTo>
                  <a:lnTo>
                    <a:pt x="2111" y="26887"/>
                  </a:lnTo>
                  <a:lnTo>
                    <a:pt x="2243" y="26793"/>
                  </a:lnTo>
                  <a:lnTo>
                    <a:pt x="2370" y="26688"/>
                  </a:lnTo>
                  <a:lnTo>
                    <a:pt x="2502" y="26570"/>
                  </a:lnTo>
                  <a:lnTo>
                    <a:pt x="2638" y="26441"/>
                  </a:lnTo>
                  <a:lnTo>
                    <a:pt x="2770" y="26301"/>
                  </a:lnTo>
                  <a:lnTo>
                    <a:pt x="2902" y="26148"/>
                  </a:lnTo>
                  <a:lnTo>
                    <a:pt x="3038" y="25996"/>
                  </a:lnTo>
                  <a:lnTo>
                    <a:pt x="3170" y="25820"/>
                  </a:lnTo>
                  <a:lnTo>
                    <a:pt x="3307" y="25644"/>
                  </a:lnTo>
                  <a:lnTo>
                    <a:pt x="3439" y="25445"/>
                  </a:lnTo>
                  <a:lnTo>
                    <a:pt x="3575" y="25234"/>
                  </a:lnTo>
                  <a:lnTo>
                    <a:pt x="3707" y="25023"/>
                  </a:lnTo>
                  <a:lnTo>
                    <a:pt x="3834" y="24789"/>
                  </a:lnTo>
                  <a:lnTo>
                    <a:pt x="3966" y="24543"/>
                  </a:lnTo>
                  <a:lnTo>
                    <a:pt x="4094" y="24285"/>
                  </a:lnTo>
                  <a:lnTo>
                    <a:pt x="4221" y="24004"/>
                  </a:lnTo>
                  <a:lnTo>
                    <a:pt x="4344" y="23722"/>
                  </a:lnTo>
                  <a:lnTo>
                    <a:pt x="4467" y="23418"/>
                  </a:lnTo>
                  <a:lnTo>
                    <a:pt x="4586" y="23101"/>
                  </a:lnTo>
                  <a:lnTo>
                    <a:pt x="4701" y="22761"/>
                  </a:lnTo>
                  <a:lnTo>
                    <a:pt x="4815" y="22410"/>
                  </a:lnTo>
                  <a:lnTo>
                    <a:pt x="4925" y="22046"/>
                  </a:lnTo>
                  <a:lnTo>
                    <a:pt x="5035" y="21659"/>
                  </a:lnTo>
                  <a:lnTo>
                    <a:pt x="5136" y="21261"/>
                  </a:lnTo>
                  <a:lnTo>
                    <a:pt x="5237" y="20839"/>
                  </a:lnTo>
                  <a:lnTo>
                    <a:pt x="5334" y="20405"/>
                  </a:lnTo>
                  <a:lnTo>
                    <a:pt x="5422" y="19948"/>
                  </a:lnTo>
                  <a:lnTo>
                    <a:pt x="5510" y="19468"/>
                  </a:lnTo>
                  <a:lnTo>
                    <a:pt x="5593" y="18975"/>
                  </a:lnTo>
                  <a:lnTo>
                    <a:pt x="5668" y="18460"/>
                  </a:lnTo>
                  <a:lnTo>
                    <a:pt x="5738" y="17932"/>
                  </a:lnTo>
                  <a:lnTo>
                    <a:pt x="5804" y="17382"/>
                  </a:lnTo>
                  <a:lnTo>
                    <a:pt x="5866" y="16807"/>
                  </a:lnTo>
                  <a:lnTo>
                    <a:pt x="5918" y="16209"/>
                  </a:lnTo>
                  <a:lnTo>
                    <a:pt x="5967" y="15588"/>
                  </a:lnTo>
                  <a:lnTo>
                    <a:pt x="6011" y="14955"/>
                  </a:lnTo>
                  <a:lnTo>
                    <a:pt x="6046" y="14287"/>
                  </a:lnTo>
                  <a:lnTo>
                    <a:pt x="6072" y="13631"/>
                  </a:lnTo>
                  <a:lnTo>
                    <a:pt x="6090" y="12986"/>
                  </a:lnTo>
                  <a:lnTo>
                    <a:pt x="6103" y="12365"/>
                  </a:lnTo>
                  <a:lnTo>
                    <a:pt x="6108" y="11767"/>
                  </a:lnTo>
                  <a:lnTo>
                    <a:pt x="6103" y="11193"/>
                  </a:lnTo>
                  <a:lnTo>
                    <a:pt x="6094" y="10631"/>
                  </a:lnTo>
                  <a:lnTo>
                    <a:pt x="6081" y="10091"/>
                  </a:lnTo>
                  <a:lnTo>
                    <a:pt x="6059" y="9564"/>
                  </a:lnTo>
                  <a:lnTo>
                    <a:pt x="6028" y="9060"/>
                  </a:lnTo>
                  <a:lnTo>
                    <a:pt x="5993" y="8568"/>
                  </a:lnTo>
                  <a:lnTo>
                    <a:pt x="5954" y="8099"/>
                  </a:lnTo>
                  <a:lnTo>
                    <a:pt x="5905" y="7654"/>
                  </a:lnTo>
                  <a:lnTo>
                    <a:pt x="5857" y="7220"/>
                  </a:lnTo>
                  <a:lnTo>
                    <a:pt x="5800" y="6798"/>
                  </a:lnTo>
                  <a:lnTo>
                    <a:pt x="5738" y="6399"/>
                  </a:lnTo>
                  <a:lnTo>
                    <a:pt x="5672" y="6013"/>
                  </a:lnTo>
                  <a:lnTo>
                    <a:pt x="5602" y="5649"/>
                  </a:lnTo>
                  <a:lnTo>
                    <a:pt x="5532" y="5286"/>
                  </a:lnTo>
                  <a:lnTo>
                    <a:pt x="5452" y="4946"/>
                  </a:lnTo>
                  <a:lnTo>
                    <a:pt x="5373" y="4630"/>
                  </a:lnTo>
                  <a:lnTo>
                    <a:pt x="5285" y="4313"/>
                  </a:lnTo>
                  <a:lnTo>
                    <a:pt x="5197" y="4020"/>
                  </a:lnTo>
                  <a:lnTo>
                    <a:pt x="5109" y="3739"/>
                  </a:lnTo>
                  <a:lnTo>
                    <a:pt x="5017" y="3469"/>
                  </a:lnTo>
                  <a:lnTo>
                    <a:pt x="4920" y="3223"/>
                  </a:lnTo>
                  <a:lnTo>
                    <a:pt x="4824" y="2977"/>
                  </a:lnTo>
                  <a:lnTo>
                    <a:pt x="4723" y="2743"/>
                  </a:lnTo>
                  <a:lnTo>
                    <a:pt x="4621" y="2532"/>
                  </a:lnTo>
                  <a:lnTo>
                    <a:pt x="4520" y="2321"/>
                  </a:lnTo>
                  <a:lnTo>
                    <a:pt x="4415" y="2133"/>
                  </a:lnTo>
                  <a:lnTo>
                    <a:pt x="4309" y="1946"/>
                  </a:lnTo>
                  <a:lnTo>
                    <a:pt x="4204" y="1770"/>
                  </a:lnTo>
                  <a:lnTo>
                    <a:pt x="4098" y="1606"/>
                  </a:lnTo>
                  <a:lnTo>
                    <a:pt x="3993" y="1465"/>
                  </a:lnTo>
                  <a:lnTo>
                    <a:pt x="3883" y="1313"/>
                  </a:lnTo>
                  <a:lnTo>
                    <a:pt x="3777" y="1184"/>
                  </a:lnTo>
                  <a:lnTo>
                    <a:pt x="3672" y="1067"/>
                  </a:lnTo>
                  <a:lnTo>
                    <a:pt x="3566" y="949"/>
                  </a:lnTo>
                  <a:lnTo>
                    <a:pt x="3359" y="750"/>
                  </a:lnTo>
                  <a:lnTo>
                    <a:pt x="3157" y="574"/>
                  </a:lnTo>
                  <a:lnTo>
                    <a:pt x="2964" y="434"/>
                  </a:lnTo>
                  <a:lnTo>
                    <a:pt x="2779" y="317"/>
                  </a:lnTo>
                  <a:lnTo>
                    <a:pt x="2608" y="223"/>
                  </a:lnTo>
                  <a:lnTo>
                    <a:pt x="2449" y="141"/>
                  </a:lnTo>
                  <a:lnTo>
                    <a:pt x="2304" y="94"/>
                  </a:lnTo>
                  <a:lnTo>
                    <a:pt x="2177" y="59"/>
                  </a:lnTo>
                  <a:lnTo>
                    <a:pt x="2067" y="24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g137aa9371db_1_638"/>
            <p:cNvSpPr/>
            <p:nvPr/>
          </p:nvSpPr>
          <p:spPr>
            <a:xfrm>
              <a:off x="4700650" y="-2576850"/>
              <a:ext cx="249550" cy="665450"/>
            </a:xfrm>
            <a:custGeom>
              <a:avLst/>
              <a:gdLst/>
              <a:ahLst/>
              <a:cxnLst/>
              <a:rect l="l" t="t" r="r" b="b"/>
              <a:pathLst>
                <a:path w="9982" h="26618" extrusionOk="0">
                  <a:moveTo>
                    <a:pt x="4819" y="1"/>
                  </a:moveTo>
                  <a:lnTo>
                    <a:pt x="4701" y="24"/>
                  </a:lnTo>
                  <a:lnTo>
                    <a:pt x="4578" y="47"/>
                  </a:lnTo>
                  <a:lnTo>
                    <a:pt x="4459" y="71"/>
                  </a:lnTo>
                  <a:lnTo>
                    <a:pt x="4340" y="118"/>
                  </a:lnTo>
                  <a:lnTo>
                    <a:pt x="4222" y="153"/>
                  </a:lnTo>
                  <a:lnTo>
                    <a:pt x="4103" y="212"/>
                  </a:lnTo>
                  <a:lnTo>
                    <a:pt x="3984" y="270"/>
                  </a:lnTo>
                  <a:lnTo>
                    <a:pt x="3870" y="340"/>
                  </a:lnTo>
                  <a:lnTo>
                    <a:pt x="3751" y="411"/>
                  </a:lnTo>
                  <a:lnTo>
                    <a:pt x="3637" y="505"/>
                  </a:lnTo>
                  <a:lnTo>
                    <a:pt x="3522" y="587"/>
                  </a:lnTo>
                  <a:lnTo>
                    <a:pt x="3408" y="692"/>
                  </a:lnTo>
                  <a:lnTo>
                    <a:pt x="3294" y="798"/>
                  </a:lnTo>
                  <a:lnTo>
                    <a:pt x="3184" y="903"/>
                  </a:lnTo>
                  <a:lnTo>
                    <a:pt x="3069" y="1020"/>
                  </a:lnTo>
                  <a:lnTo>
                    <a:pt x="2960" y="1149"/>
                  </a:lnTo>
                  <a:lnTo>
                    <a:pt x="2854" y="1278"/>
                  </a:lnTo>
                  <a:lnTo>
                    <a:pt x="2744" y="1419"/>
                  </a:lnTo>
                  <a:lnTo>
                    <a:pt x="2639" y="1571"/>
                  </a:lnTo>
                  <a:lnTo>
                    <a:pt x="2533" y="1724"/>
                  </a:lnTo>
                  <a:lnTo>
                    <a:pt x="2428" y="1888"/>
                  </a:lnTo>
                  <a:lnTo>
                    <a:pt x="2326" y="2052"/>
                  </a:lnTo>
                  <a:lnTo>
                    <a:pt x="2225" y="2227"/>
                  </a:lnTo>
                  <a:lnTo>
                    <a:pt x="2124" y="2415"/>
                  </a:lnTo>
                  <a:lnTo>
                    <a:pt x="2027" y="2603"/>
                  </a:lnTo>
                  <a:lnTo>
                    <a:pt x="1931" y="2790"/>
                  </a:lnTo>
                  <a:lnTo>
                    <a:pt x="1834" y="2989"/>
                  </a:lnTo>
                  <a:lnTo>
                    <a:pt x="1742" y="3200"/>
                  </a:lnTo>
                  <a:lnTo>
                    <a:pt x="1649" y="3423"/>
                  </a:lnTo>
                  <a:lnTo>
                    <a:pt x="1561" y="3634"/>
                  </a:lnTo>
                  <a:lnTo>
                    <a:pt x="1473" y="3868"/>
                  </a:lnTo>
                  <a:lnTo>
                    <a:pt x="1385" y="4103"/>
                  </a:lnTo>
                  <a:lnTo>
                    <a:pt x="1302" y="4337"/>
                  </a:lnTo>
                  <a:lnTo>
                    <a:pt x="1218" y="4583"/>
                  </a:lnTo>
                  <a:lnTo>
                    <a:pt x="1139" y="4841"/>
                  </a:lnTo>
                  <a:lnTo>
                    <a:pt x="1060" y="5099"/>
                  </a:lnTo>
                  <a:lnTo>
                    <a:pt x="985" y="5369"/>
                  </a:lnTo>
                  <a:lnTo>
                    <a:pt x="911" y="5638"/>
                  </a:lnTo>
                  <a:lnTo>
                    <a:pt x="840" y="5908"/>
                  </a:lnTo>
                  <a:lnTo>
                    <a:pt x="770" y="6201"/>
                  </a:lnTo>
                  <a:lnTo>
                    <a:pt x="704" y="6482"/>
                  </a:lnTo>
                  <a:lnTo>
                    <a:pt x="642" y="6787"/>
                  </a:lnTo>
                  <a:lnTo>
                    <a:pt x="581" y="7080"/>
                  </a:lnTo>
                  <a:lnTo>
                    <a:pt x="519" y="7384"/>
                  </a:lnTo>
                  <a:lnTo>
                    <a:pt x="466" y="7701"/>
                  </a:lnTo>
                  <a:lnTo>
                    <a:pt x="414" y="8006"/>
                  </a:lnTo>
                  <a:lnTo>
                    <a:pt x="361" y="8322"/>
                  </a:lnTo>
                  <a:lnTo>
                    <a:pt x="317" y="8627"/>
                  </a:lnTo>
                  <a:lnTo>
                    <a:pt x="273" y="8943"/>
                  </a:lnTo>
                  <a:lnTo>
                    <a:pt x="233" y="9260"/>
                  </a:lnTo>
                  <a:lnTo>
                    <a:pt x="198" y="9576"/>
                  </a:lnTo>
                  <a:lnTo>
                    <a:pt x="163" y="9904"/>
                  </a:lnTo>
                  <a:lnTo>
                    <a:pt x="137" y="10221"/>
                  </a:lnTo>
                  <a:lnTo>
                    <a:pt x="106" y="10537"/>
                  </a:lnTo>
                  <a:lnTo>
                    <a:pt x="84" y="10865"/>
                  </a:lnTo>
                  <a:lnTo>
                    <a:pt x="62" y="11182"/>
                  </a:lnTo>
                  <a:lnTo>
                    <a:pt x="44" y="11510"/>
                  </a:lnTo>
                  <a:lnTo>
                    <a:pt x="31" y="11827"/>
                  </a:lnTo>
                  <a:lnTo>
                    <a:pt x="18" y="12155"/>
                  </a:lnTo>
                  <a:lnTo>
                    <a:pt x="9" y="12471"/>
                  </a:lnTo>
                  <a:lnTo>
                    <a:pt x="0" y="12799"/>
                  </a:lnTo>
                  <a:lnTo>
                    <a:pt x="0" y="13116"/>
                  </a:lnTo>
                  <a:lnTo>
                    <a:pt x="0" y="13444"/>
                  </a:lnTo>
                  <a:lnTo>
                    <a:pt x="0" y="13760"/>
                  </a:lnTo>
                  <a:lnTo>
                    <a:pt x="9" y="14089"/>
                  </a:lnTo>
                  <a:lnTo>
                    <a:pt x="18" y="14405"/>
                  </a:lnTo>
                  <a:lnTo>
                    <a:pt x="27" y="14721"/>
                  </a:lnTo>
                  <a:lnTo>
                    <a:pt x="40" y="15038"/>
                  </a:lnTo>
                  <a:lnTo>
                    <a:pt x="58" y="15354"/>
                  </a:lnTo>
                  <a:lnTo>
                    <a:pt x="80" y="15671"/>
                  </a:lnTo>
                  <a:lnTo>
                    <a:pt x="101" y="15987"/>
                  </a:lnTo>
                  <a:lnTo>
                    <a:pt x="128" y="16292"/>
                  </a:lnTo>
                  <a:lnTo>
                    <a:pt x="154" y="16608"/>
                  </a:lnTo>
                  <a:lnTo>
                    <a:pt x="185" y="16913"/>
                  </a:lnTo>
                  <a:lnTo>
                    <a:pt x="220" y="17218"/>
                  </a:lnTo>
                  <a:lnTo>
                    <a:pt x="255" y="17523"/>
                  </a:lnTo>
                  <a:lnTo>
                    <a:pt x="295" y="17827"/>
                  </a:lnTo>
                  <a:lnTo>
                    <a:pt x="339" y="18132"/>
                  </a:lnTo>
                  <a:lnTo>
                    <a:pt x="383" y="18425"/>
                  </a:lnTo>
                  <a:lnTo>
                    <a:pt x="431" y="18718"/>
                  </a:lnTo>
                  <a:lnTo>
                    <a:pt x="480" y="19011"/>
                  </a:lnTo>
                  <a:lnTo>
                    <a:pt x="532" y="19292"/>
                  </a:lnTo>
                  <a:lnTo>
                    <a:pt x="590" y="19574"/>
                  </a:lnTo>
                  <a:lnTo>
                    <a:pt x="647" y="19855"/>
                  </a:lnTo>
                  <a:lnTo>
                    <a:pt x="708" y="20136"/>
                  </a:lnTo>
                  <a:lnTo>
                    <a:pt x="770" y="20406"/>
                  </a:lnTo>
                  <a:lnTo>
                    <a:pt x="836" y="20675"/>
                  </a:lnTo>
                  <a:lnTo>
                    <a:pt x="902" y="20945"/>
                  </a:lnTo>
                  <a:lnTo>
                    <a:pt x="972" y="21215"/>
                  </a:lnTo>
                  <a:lnTo>
                    <a:pt x="1047" y="21472"/>
                  </a:lnTo>
                  <a:lnTo>
                    <a:pt x="1122" y="21719"/>
                  </a:lnTo>
                  <a:lnTo>
                    <a:pt x="1201" y="21965"/>
                  </a:lnTo>
                  <a:lnTo>
                    <a:pt x="1280" y="22211"/>
                  </a:lnTo>
                  <a:lnTo>
                    <a:pt x="1363" y="22457"/>
                  </a:lnTo>
                  <a:lnTo>
                    <a:pt x="1451" y="22691"/>
                  </a:lnTo>
                  <a:lnTo>
                    <a:pt x="1539" y="22914"/>
                  </a:lnTo>
                  <a:lnTo>
                    <a:pt x="1627" y="23137"/>
                  </a:lnTo>
                  <a:lnTo>
                    <a:pt x="1720" y="23359"/>
                  </a:lnTo>
                  <a:lnTo>
                    <a:pt x="1816" y="23570"/>
                  </a:lnTo>
                  <a:lnTo>
                    <a:pt x="1913" y="23781"/>
                  </a:lnTo>
                  <a:lnTo>
                    <a:pt x="2010" y="23981"/>
                  </a:lnTo>
                  <a:lnTo>
                    <a:pt x="2115" y="24180"/>
                  </a:lnTo>
                  <a:lnTo>
                    <a:pt x="2216" y="24367"/>
                  </a:lnTo>
                  <a:lnTo>
                    <a:pt x="2326" y="24555"/>
                  </a:lnTo>
                  <a:lnTo>
                    <a:pt x="2432" y="24731"/>
                  </a:lnTo>
                  <a:lnTo>
                    <a:pt x="2542" y="24907"/>
                  </a:lnTo>
                  <a:lnTo>
                    <a:pt x="2656" y="25071"/>
                  </a:lnTo>
                  <a:lnTo>
                    <a:pt x="2770" y="25223"/>
                  </a:lnTo>
                  <a:lnTo>
                    <a:pt x="2889" y="25375"/>
                  </a:lnTo>
                  <a:lnTo>
                    <a:pt x="3004" y="25516"/>
                  </a:lnTo>
                  <a:lnTo>
                    <a:pt x="3122" y="25645"/>
                  </a:lnTo>
                  <a:lnTo>
                    <a:pt x="3237" y="25762"/>
                  </a:lnTo>
                  <a:lnTo>
                    <a:pt x="3355" y="25879"/>
                  </a:lnTo>
                  <a:lnTo>
                    <a:pt x="3474" y="25985"/>
                  </a:lnTo>
                  <a:lnTo>
                    <a:pt x="3593" y="26079"/>
                  </a:lnTo>
                  <a:lnTo>
                    <a:pt x="3711" y="26172"/>
                  </a:lnTo>
                  <a:lnTo>
                    <a:pt x="3835" y="26254"/>
                  </a:lnTo>
                  <a:lnTo>
                    <a:pt x="3953" y="26325"/>
                  </a:lnTo>
                  <a:lnTo>
                    <a:pt x="4072" y="26383"/>
                  </a:lnTo>
                  <a:lnTo>
                    <a:pt x="4195" y="26442"/>
                  </a:lnTo>
                  <a:lnTo>
                    <a:pt x="4314" y="26489"/>
                  </a:lnTo>
                  <a:lnTo>
                    <a:pt x="4437" y="26536"/>
                  </a:lnTo>
                  <a:lnTo>
                    <a:pt x="4556" y="26559"/>
                  </a:lnTo>
                  <a:lnTo>
                    <a:pt x="4679" y="26583"/>
                  </a:lnTo>
                  <a:lnTo>
                    <a:pt x="4802" y="26606"/>
                  </a:lnTo>
                  <a:lnTo>
                    <a:pt x="4921" y="26618"/>
                  </a:lnTo>
                  <a:lnTo>
                    <a:pt x="5044" y="26618"/>
                  </a:lnTo>
                  <a:lnTo>
                    <a:pt x="5162" y="26606"/>
                  </a:lnTo>
                  <a:lnTo>
                    <a:pt x="5281" y="26594"/>
                  </a:lnTo>
                  <a:lnTo>
                    <a:pt x="5404" y="26571"/>
                  </a:lnTo>
                  <a:lnTo>
                    <a:pt x="5523" y="26536"/>
                  </a:lnTo>
                  <a:lnTo>
                    <a:pt x="5642" y="26501"/>
                  </a:lnTo>
                  <a:lnTo>
                    <a:pt x="5760" y="26454"/>
                  </a:lnTo>
                  <a:lnTo>
                    <a:pt x="5879" y="26395"/>
                  </a:lnTo>
                  <a:lnTo>
                    <a:pt x="5998" y="26336"/>
                  </a:lnTo>
                  <a:lnTo>
                    <a:pt x="6112" y="26266"/>
                  </a:lnTo>
                  <a:lnTo>
                    <a:pt x="6231" y="26196"/>
                  </a:lnTo>
                  <a:lnTo>
                    <a:pt x="6345" y="26114"/>
                  </a:lnTo>
                  <a:lnTo>
                    <a:pt x="6460" y="26020"/>
                  </a:lnTo>
                  <a:lnTo>
                    <a:pt x="6574" y="25926"/>
                  </a:lnTo>
                  <a:lnTo>
                    <a:pt x="6688" y="25821"/>
                  </a:lnTo>
                  <a:lnTo>
                    <a:pt x="6798" y="25704"/>
                  </a:lnTo>
                  <a:lnTo>
                    <a:pt x="6912" y="25586"/>
                  </a:lnTo>
                  <a:lnTo>
                    <a:pt x="7022" y="25457"/>
                  </a:lnTo>
                  <a:lnTo>
                    <a:pt x="7132" y="25329"/>
                  </a:lnTo>
                  <a:lnTo>
                    <a:pt x="7238" y="25188"/>
                  </a:lnTo>
                  <a:lnTo>
                    <a:pt x="7343" y="25035"/>
                  </a:lnTo>
                  <a:lnTo>
                    <a:pt x="7449" y="24883"/>
                  </a:lnTo>
                  <a:lnTo>
                    <a:pt x="7554" y="24731"/>
                  </a:lnTo>
                  <a:lnTo>
                    <a:pt x="7656" y="24555"/>
                  </a:lnTo>
                  <a:lnTo>
                    <a:pt x="7757" y="24379"/>
                  </a:lnTo>
                  <a:lnTo>
                    <a:pt x="7858" y="24203"/>
                  </a:lnTo>
                  <a:lnTo>
                    <a:pt x="7955" y="24016"/>
                  </a:lnTo>
                  <a:lnTo>
                    <a:pt x="8051" y="23817"/>
                  </a:lnTo>
                  <a:lnTo>
                    <a:pt x="8148" y="23617"/>
                  </a:lnTo>
                  <a:lnTo>
                    <a:pt x="8240" y="23406"/>
                  </a:lnTo>
                  <a:lnTo>
                    <a:pt x="8333" y="23195"/>
                  </a:lnTo>
                  <a:lnTo>
                    <a:pt x="8425" y="22973"/>
                  </a:lnTo>
                  <a:lnTo>
                    <a:pt x="8513" y="22750"/>
                  </a:lnTo>
                  <a:lnTo>
                    <a:pt x="8597" y="22516"/>
                  </a:lnTo>
                  <a:lnTo>
                    <a:pt x="8680" y="22269"/>
                  </a:lnTo>
                  <a:lnTo>
                    <a:pt x="8764" y="22023"/>
                  </a:lnTo>
                  <a:lnTo>
                    <a:pt x="8843" y="21765"/>
                  </a:lnTo>
                  <a:lnTo>
                    <a:pt x="8922" y="21508"/>
                  </a:lnTo>
                  <a:lnTo>
                    <a:pt x="8997" y="21250"/>
                  </a:lnTo>
                  <a:lnTo>
                    <a:pt x="9071" y="20980"/>
                  </a:lnTo>
                  <a:lnTo>
                    <a:pt x="9142" y="20699"/>
                  </a:lnTo>
                  <a:lnTo>
                    <a:pt x="9212" y="20418"/>
                  </a:lnTo>
                  <a:lnTo>
                    <a:pt x="9278" y="20125"/>
                  </a:lnTo>
                  <a:lnTo>
                    <a:pt x="9340" y="19832"/>
                  </a:lnTo>
                  <a:lnTo>
                    <a:pt x="9401" y="19527"/>
                  </a:lnTo>
                  <a:lnTo>
                    <a:pt x="9463" y="19222"/>
                  </a:lnTo>
                  <a:lnTo>
                    <a:pt x="9520" y="18917"/>
                  </a:lnTo>
                  <a:lnTo>
                    <a:pt x="9568" y="18601"/>
                  </a:lnTo>
                  <a:lnTo>
                    <a:pt x="9621" y="18296"/>
                  </a:lnTo>
                  <a:lnTo>
                    <a:pt x="9665" y="17980"/>
                  </a:lnTo>
                  <a:lnTo>
                    <a:pt x="9709" y="17663"/>
                  </a:lnTo>
                  <a:lnTo>
                    <a:pt x="9749" y="17347"/>
                  </a:lnTo>
                  <a:lnTo>
                    <a:pt x="9784" y="17030"/>
                  </a:lnTo>
                  <a:lnTo>
                    <a:pt x="9819" y="16714"/>
                  </a:lnTo>
                  <a:lnTo>
                    <a:pt x="9850" y="16398"/>
                  </a:lnTo>
                  <a:lnTo>
                    <a:pt x="9876" y="16069"/>
                  </a:lnTo>
                  <a:lnTo>
                    <a:pt x="9898" y="15753"/>
                  </a:lnTo>
                  <a:lnTo>
                    <a:pt x="9920" y="15425"/>
                  </a:lnTo>
                  <a:lnTo>
                    <a:pt x="9938" y="15108"/>
                  </a:lnTo>
                  <a:lnTo>
                    <a:pt x="9955" y="14780"/>
                  </a:lnTo>
                  <a:lnTo>
                    <a:pt x="9964" y="14464"/>
                  </a:lnTo>
                  <a:lnTo>
                    <a:pt x="9973" y="14135"/>
                  </a:lnTo>
                  <a:lnTo>
                    <a:pt x="9982" y="13819"/>
                  </a:lnTo>
                  <a:lnTo>
                    <a:pt x="9982" y="13491"/>
                  </a:lnTo>
                  <a:lnTo>
                    <a:pt x="9982" y="13174"/>
                  </a:lnTo>
                  <a:lnTo>
                    <a:pt x="9982" y="12846"/>
                  </a:lnTo>
                  <a:lnTo>
                    <a:pt x="9973" y="12530"/>
                  </a:lnTo>
                  <a:lnTo>
                    <a:pt x="9968" y="12213"/>
                  </a:lnTo>
                  <a:lnTo>
                    <a:pt x="9955" y="11885"/>
                  </a:lnTo>
                  <a:lnTo>
                    <a:pt x="9942" y="11569"/>
                  </a:lnTo>
                  <a:lnTo>
                    <a:pt x="9924" y="11252"/>
                  </a:lnTo>
                  <a:lnTo>
                    <a:pt x="9902" y="10936"/>
                  </a:lnTo>
                  <a:lnTo>
                    <a:pt x="9880" y="10631"/>
                  </a:lnTo>
                  <a:lnTo>
                    <a:pt x="9854" y="10315"/>
                  </a:lnTo>
                  <a:lnTo>
                    <a:pt x="9828" y="9998"/>
                  </a:lnTo>
                  <a:lnTo>
                    <a:pt x="9797" y="9693"/>
                  </a:lnTo>
                  <a:lnTo>
                    <a:pt x="9762" y="9389"/>
                  </a:lnTo>
                  <a:lnTo>
                    <a:pt x="9727" y="9084"/>
                  </a:lnTo>
                  <a:lnTo>
                    <a:pt x="9687" y="8779"/>
                  </a:lnTo>
                  <a:lnTo>
                    <a:pt x="9643" y="8486"/>
                  </a:lnTo>
                  <a:lnTo>
                    <a:pt x="9599" y="8193"/>
                  </a:lnTo>
                  <a:lnTo>
                    <a:pt x="9551" y="7888"/>
                  </a:lnTo>
                  <a:lnTo>
                    <a:pt x="9502" y="7607"/>
                  </a:lnTo>
                  <a:lnTo>
                    <a:pt x="9450" y="7314"/>
                  </a:lnTo>
                  <a:lnTo>
                    <a:pt x="9392" y="7033"/>
                  </a:lnTo>
                  <a:lnTo>
                    <a:pt x="9335" y="6752"/>
                  </a:lnTo>
                  <a:lnTo>
                    <a:pt x="9274" y="6470"/>
                  </a:lnTo>
                  <a:lnTo>
                    <a:pt x="9212" y="6201"/>
                  </a:lnTo>
                  <a:lnTo>
                    <a:pt x="9146" y="5931"/>
                  </a:lnTo>
                  <a:lnTo>
                    <a:pt x="9080" y="5662"/>
                  </a:lnTo>
                  <a:lnTo>
                    <a:pt x="9010" y="5404"/>
                  </a:lnTo>
                  <a:lnTo>
                    <a:pt x="8935" y="5146"/>
                  </a:lnTo>
                  <a:lnTo>
                    <a:pt x="8860" y="4888"/>
                  </a:lnTo>
                  <a:lnTo>
                    <a:pt x="8781" y="4642"/>
                  </a:lnTo>
                  <a:lnTo>
                    <a:pt x="8702" y="4396"/>
                  </a:lnTo>
                  <a:lnTo>
                    <a:pt x="8619" y="4161"/>
                  </a:lnTo>
                  <a:lnTo>
                    <a:pt x="8531" y="3927"/>
                  </a:lnTo>
                  <a:lnTo>
                    <a:pt x="8443" y="3693"/>
                  </a:lnTo>
                  <a:lnTo>
                    <a:pt x="8355" y="3470"/>
                  </a:lnTo>
                  <a:lnTo>
                    <a:pt x="8262" y="3247"/>
                  </a:lnTo>
                  <a:lnTo>
                    <a:pt x="8166" y="3036"/>
                  </a:lnTo>
                  <a:lnTo>
                    <a:pt x="8069" y="2825"/>
                  </a:lnTo>
                  <a:lnTo>
                    <a:pt x="7972" y="2626"/>
                  </a:lnTo>
                  <a:lnTo>
                    <a:pt x="7867" y="2427"/>
                  </a:lnTo>
                  <a:lnTo>
                    <a:pt x="7765" y="2239"/>
                  </a:lnTo>
                  <a:lnTo>
                    <a:pt x="7660" y="2052"/>
                  </a:lnTo>
                  <a:lnTo>
                    <a:pt x="7550" y="1876"/>
                  </a:lnTo>
                  <a:lnTo>
                    <a:pt x="7440" y="1712"/>
                  </a:lnTo>
                  <a:lnTo>
                    <a:pt x="7326" y="1548"/>
                  </a:lnTo>
                  <a:lnTo>
                    <a:pt x="7211" y="1384"/>
                  </a:lnTo>
                  <a:lnTo>
                    <a:pt x="7097" y="1243"/>
                  </a:lnTo>
                  <a:lnTo>
                    <a:pt x="6978" y="1102"/>
                  </a:lnTo>
                  <a:lnTo>
                    <a:pt x="6864" y="973"/>
                  </a:lnTo>
                  <a:lnTo>
                    <a:pt x="6745" y="844"/>
                  </a:lnTo>
                  <a:lnTo>
                    <a:pt x="6627" y="727"/>
                  </a:lnTo>
                  <a:lnTo>
                    <a:pt x="6508" y="622"/>
                  </a:lnTo>
                  <a:lnTo>
                    <a:pt x="6389" y="528"/>
                  </a:lnTo>
                  <a:lnTo>
                    <a:pt x="6271" y="446"/>
                  </a:lnTo>
                  <a:lnTo>
                    <a:pt x="6147" y="364"/>
                  </a:lnTo>
                  <a:lnTo>
                    <a:pt x="6029" y="282"/>
                  </a:lnTo>
                  <a:lnTo>
                    <a:pt x="5910" y="223"/>
                  </a:lnTo>
                  <a:lnTo>
                    <a:pt x="5787" y="165"/>
                  </a:lnTo>
                  <a:lnTo>
                    <a:pt x="5668" y="118"/>
                  </a:lnTo>
                  <a:lnTo>
                    <a:pt x="5545" y="83"/>
                  </a:lnTo>
                  <a:lnTo>
                    <a:pt x="5426" y="47"/>
                  </a:lnTo>
                  <a:lnTo>
                    <a:pt x="5303" y="24"/>
                  </a:lnTo>
                  <a:lnTo>
                    <a:pt x="5184" y="12"/>
                  </a:lnTo>
                  <a:lnTo>
                    <a:pt x="50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g137aa9371db_1_638"/>
            <p:cNvSpPr/>
            <p:nvPr/>
          </p:nvSpPr>
          <p:spPr>
            <a:xfrm>
              <a:off x="4700650" y="-2576850"/>
              <a:ext cx="249550" cy="665450"/>
            </a:xfrm>
            <a:custGeom>
              <a:avLst/>
              <a:gdLst/>
              <a:ahLst/>
              <a:cxnLst/>
              <a:rect l="l" t="t" r="r" b="b"/>
              <a:pathLst>
                <a:path w="9982" h="26618" fill="none" extrusionOk="0">
                  <a:moveTo>
                    <a:pt x="2656" y="25071"/>
                  </a:moveTo>
                  <a:lnTo>
                    <a:pt x="2656" y="25071"/>
                  </a:lnTo>
                  <a:lnTo>
                    <a:pt x="2770" y="25223"/>
                  </a:lnTo>
                  <a:lnTo>
                    <a:pt x="2889" y="25375"/>
                  </a:lnTo>
                  <a:lnTo>
                    <a:pt x="3004" y="25516"/>
                  </a:lnTo>
                  <a:lnTo>
                    <a:pt x="3122" y="25645"/>
                  </a:lnTo>
                  <a:lnTo>
                    <a:pt x="3237" y="25762"/>
                  </a:lnTo>
                  <a:lnTo>
                    <a:pt x="3355" y="25879"/>
                  </a:lnTo>
                  <a:lnTo>
                    <a:pt x="3474" y="25985"/>
                  </a:lnTo>
                  <a:lnTo>
                    <a:pt x="3593" y="26079"/>
                  </a:lnTo>
                  <a:lnTo>
                    <a:pt x="3711" y="26172"/>
                  </a:lnTo>
                  <a:lnTo>
                    <a:pt x="3835" y="26254"/>
                  </a:lnTo>
                  <a:lnTo>
                    <a:pt x="3953" y="26325"/>
                  </a:lnTo>
                  <a:lnTo>
                    <a:pt x="4072" y="26383"/>
                  </a:lnTo>
                  <a:lnTo>
                    <a:pt x="4195" y="26442"/>
                  </a:lnTo>
                  <a:lnTo>
                    <a:pt x="4314" y="26489"/>
                  </a:lnTo>
                  <a:lnTo>
                    <a:pt x="4437" y="26536"/>
                  </a:lnTo>
                  <a:lnTo>
                    <a:pt x="4556" y="26559"/>
                  </a:lnTo>
                  <a:lnTo>
                    <a:pt x="4679" y="26583"/>
                  </a:lnTo>
                  <a:lnTo>
                    <a:pt x="4802" y="26606"/>
                  </a:lnTo>
                  <a:lnTo>
                    <a:pt x="4921" y="26618"/>
                  </a:lnTo>
                  <a:lnTo>
                    <a:pt x="5044" y="26618"/>
                  </a:lnTo>
                  <a:lnTo>
                    <a:pt x="5162" y="26606"/>
                  </a:lnTo>
                  <a:lnTo>
                    <a:pt x="5281" y="26594"/>
                  </a:lnTo>
                  <a:lnTo>
                    <a:pt x="5404" y="26571"/>
                  </a:lnTo>
                  <a:lnTo>
                    <a:pt x="5523" y="26536"/>
                  </a:lnTo>
                  <a:lnTo>
                    <a:pt x="5642" y="26501"/>
                  </a:lnTo>
                  <a:lnTo>
                    <a:pt x="5760" y="26454"/>
                  </a:lnTo>
                  <a:lnTo>
                    <a:pt x="5879" y="26395"/>
                  </a:lnTo>
                  <a:lnTo>
                    <a:pt x="5998" y="26336"/>
                  </a:lnTo>
                  <a:lnTo>
                    <a:pt x="6112" y="26266"/>
                  </a:lnTo>
                  <a:lnTo>
                    <a:pt x="6231" y="26196"/>
                  </a:lnTo>
                  <a:lnTo>
                    <a:pt x="6345" y="26114"/>
                  </a:lnTo>
                  <a:lnTo>
                    <a:pt x="6460" y="26020"/>
                  </a:lnTo>
                  <a:lnTo>
                    <a:pt x="6574" y="25926"/>
                  </a:lnTo>
                  <a:lnTo>
                    <a:pt x="6688" y="25821"/>
                  </a:lnTo>
                  <a:lnTo>
                    <a:pt x="6798" y="25704"/>
                  </a:lnTo>
                  <a:lnTo>
                    <a:pt x="6912" y="25586"/>
                  </a:lnTo>
                  <a:lnTo>
                    <a:pt x="7022" y="25457"/>
                  </a:lnTo>
                  <a:lnTo>
                    <a:pt x="7132" y="25329"/>
                  </a:lnTo>
                  <a:lnTo>
                    <a:pt x="7238" y="25188"/>
                  </a:lnTo>
                  <a:lnTo>
                    <a:pt x="7343" y="25035"/>
                  </a:lnTo>
                  <a:lnTo>
                    <a:pt x="7449" y="24883"/>
                  </a:lnTo>
                  <a:lnTo>
                    <a:pt x="7554" y="24731"/>
                  </a:lnTo>
                  <a:lnTo>
                    <a:pt x="7656" y="24555"/>
                  </a:lnTo>
                  <a:lnTo>
                    <a:pt x="7757" y="24379"/>
                  </a:lnTo>
                  <a:lnTo>
                    <a:pt x="7858" y="24203"/>
                  </a:lnTo>
                  <a:lnTo>
                    <a:pt x="7955" y="24016"/>
                  </a:lnTo>
                  <a:lnTo>
                    <a:pt x="8051" y="23817"/>
                  </a:lnTo>
                  <a:lnTo>
                    <a:pt x="8148" y="23617"/>
                  </a:lnTo>
                  <a:lnTo>
                    <a:pt x="8240" y="23406"/>
                  </a:lnTo>
                  <a:lnTo>
                    <a:pt x="8333" y="23195"/>
                  </a:lnTo>
                  <a:lnTo>
                    <a:pt x="8425" y="22973"/>
                  </a:lnTo>
                  <a:lnTo>
                    <a:pt x="8513" y="22750"/>
                  </a:lnTo>
                  <a:lnTo>
                    <a:pt x="8597" y="22516"/>
                  </a:lnTo>
                  <a:lnTo>
                    <a:pt x="8680" y="22269"/>
                  </a:lnTo>
                  <a:lnTo>
                    <a:pt x="8764" y="22023"/>
                  </a:lnTo>
                  <a:lnTo>
                    <a:pt x="8843" y="21765"/>
                  </a:lnTo>
                  <a:lnTo>
                    <a:pt x="8922" y="21508"/>
                  </a:lnTo>
                  <a:lnTo>
                    <a:pt x="8997" y="21250"/>
                  </a:lnTo>
                  <a:lnTo>
                    <a:pt x="9071" y="20980"/>
                  </a:lnTo>
                  <a:lnTo>
                    <a:pt x="9142" y="20699"/>
                  </a:lnTo>
                  <a:lnTo>
                    <a:pt x="9212" y="20418"/>
                  </a:lnTo>
                  <a:lnTo>
                    <a:pt x="9278" y="20125"/>
                  </a:lnTo>
                  <a:lnTo>
                    <a:pt x="9340" y="19832"/>
                  </a:lnTo>
                  <a:lnTo>
                    <a:pt x="9401" y="19527"/>
                  </a:lnTo>
                  <a:lnTo>
                    <a:pt x="9401" y="19527"/>
                  </a:lnTo>
                  <a:lnTo>
                    <a:pt x="9463" y="19222"/>
                  </a:lnTo>
                  <a:lnTo>
                    <a:pt x="9520" y="18917"/>
                  </a:lnTo>
                  <a:lnTo>
                    <a:pt x="9568" y="18601"/>
                  </a:lnTo>
                  <a:lnTo>
                    <a:pt x="9621" y="18296"/>
                  </a:lnTo>
                  <a:lnTo>
                    <a:pt x="9665" y="17980"/>
                  </a:lnTo>
                  <a:lnTo>
                    <a:pt x="9709" y="17663"/>
                  </a:lnTo>
                  <a:lnTo>
                    <a:pt x="9749" y="17347"/>
                  </a:lnTo>
                  <a:lnTo>
                    <a:pt x="9784" y="17030"/>
                  </a:lnTo>
                  <a:lnTo>
                    <a:pt x="9819" y="16714"/>
                  </a:lnTo>
                  <a:lnTo>
                    <a:pt x="9850" y="16398"/>
                  </a:lnTo>
                  <a:lnTo>
                    <a:pt x="9876" y="16069"/>
                  </a:lnTo>
                  <a:lnTo>
                    <a:pt x="9898" y="15753"/>
                  </a:lnTo>
                  <a:lnTo>
                    <a:pt x="9920" y="15425"/>
                  </a:lnTo>
                  <a:lnTo>
                    <a:pt x="9938" y="15108"/>
                  </a:lnTo>
                  <a:lnTo>
                    <a:pt x="9955" y="14780"/>
                  </a:lnTo>
                  <a:lnTo>
                    <a:pt x="9964" y="14464"/>
                  </a:lnTo>
                  <a:lnTo>
                    <a:pt x="9973" y="14135"/>
                  </a:lnTo>
                  <a:lnTo>
                    <a:pt x="9982" y="13819"/>
                  </a:lnTo>
                  <a:lnTo>
                    <a:pt x="9982" y="13491"/>
                  </a:lnTo>
                  <a:lnTo>
                    <a:pt x="9982" y="13174"/>
                  </a:lnTo>
                  <a:lnTo>
                    <a:pt x="9982" y="12846"/>
                  </a:lnTo>
                  <a:lnTo>
                    <a:pt x="9973" y="12530"/>
                  </a:lnTo>
                  <a:lnTo>
                    <a:pt x="9968" y="12213"/>
                  </a:lnTo>
                  <a:lnTo>
                    <a:pt x="9955" y="11885"/>
                  </a:lnTo>
                  <a:lnTo>
                    <a:pt x="9942" y="11569"/>
                  </a:lnTo>
                  <a:lnTo>
                    <a:pt x="9924" y="11252"/>
                  </a:lnTo>
                  <a:lnTo>
                    <a:pt x="9902" y="10936"/>
                  </a:lnTo>
                  <a:lnTo>
                    <a:pt x="9880" y="10631"/>
                  </a:lnTo>
                  <a:lnTo>
                    <a:pt x="9854" y="10315"/>
                  </a:lnTo>
                  <a:lnTo>
                    <a:pt x="9828" y="9998"/>
                  </a:lnTo>
                  <a:lnTo>
                    <a:pt x="9797" y="9693"/>
                  </a:lnTo>
                  <a:lnTo>
                    <a:pt x="9762" y="9389"/>
                  </a:lnTo>
                  <a:lnTo>
                    <a:pt x="9727" y="9084"/>
                  </a:lnTo>
                  <a:lnTo>
                    <a:pt x="9687" y="8779"/>
                  </a:lnTo>
                  <a:lnTo>
                    <a:pt x="9643" y="8486"/>
                  </a:lnTo>
                  <a:lnTo>
                    <a:pt x="9599" y="8193"/>
                  </a:lnTo>
                  <a:lnTo>
                    <a:pt x="9551" y="7888"/>
                  </a:lnTo>
                  <a:lnTo>
                    <a:pt x="9502" y="7607"/>
                  </a:lnTo>
                  <a:lnTo>
                    <a:pt x="9450" y="7314"/>
                  </a:lnTo>
                  <a:lnTo>
                    <a:pt x="9392" y="7033"/>
                  </a:lnTo>
                  <a:lnTo>
                    <a:pt x="9335" y="6752"/>
                  </a:lnTo>
                  <a:lnTo>
                    <a:pt x="9274" y="6470"/>
                  </a:lnTo>
                  <a:lnTo>
                    <a:pt x="9212" y="6201"/>
                  </a:lnTo>
                  <a:lnTo>
                    <a:pt x="9146" y="5931"/>
                  </a:lnTo>
                  <a:lnTo>
                    <a:pt x="9080" y="5662"/>
                  </a:lnTo>
                  <a:lnTo>
                    <a:pt x="9010" y="5404"/>
                  </a:lnTo>
                  <a:lnTo>
                    <a:pt x="8935" y="5146"/>
                  </a:lnTo>
                  <a:lnTo>
                    <a:pt x="8860" y="4888"/>
                  </a:lnTo>
                  <a:lnTo>
                    <a:pt x="8781" y="4642"/>
                  </a:lnTo>
                  <a:lnTo>
                    <a:pt x="8702" y="4396"/>
                  </a:lnTo>
                  <a:lnTo>
                    <a:pt x="8619" y="4161"/>
                  </a:lnTo>
                  <a:lnTo>
                    <a:pt x="8531" y="3927"/>
                  </a:lnTo>
                  <a:lnTo>
                    <a:pt x="8443" y="3693"/>
                  </a:lnTo>
                  <a:lnTo>
                    <a:pt x="8355" y="3470"/>
                  </a:lnTo>
                  <a:lnTo>
                    <a:pt x="8262" y="3247"/>
                  </a:lnTo>
                  <a:lnTo>
                    <a:pt x="8166" y="3036"/>
                  </a:lnTo>
                  <a:lnTo>
                    <a:pt x="8069" y="2825"/>
                  </a:lnTo>
                  <a:lnTo>
                    <a:pt x="7972" y="2626"/>
                  </a:lnTo>
                  <a:lnTo>
                    <a:pt x="7867" y="2427"/>
                  </a:lnTo>
                  <a:lnTo>
                    <a:pt x="7765" y="2239"/>
                  </a:lnTo>
                  <a:lnTo>
                    <a:pt x="7660" y="2052"/>
                  </a:lnTo>
                  <a:lnTo>
                    <a:pt x="7550" y="1876"/>
                  </a:lnTo>
                  <a:lnTo>
                    <a:pt x="7440" y="1712"/>
                  </a:lnTo>
                  <a:lnTo>
                    <a:pt x="7326" y="1548"/>
                  </a:lnTo>
                  <a:lnTo>
                    <a:pt x="7326" y="1548"/>
                  </a:lnTo>
                  <a:lnTo>
                    <a:pt x="7211" y="1384"/>
                  </a:lnTo>
                  <a:lnTo>
                    <a:pt x="7097" y="1243"/>
                  </a:lnTo>
                  <a:lnTo>
                    <a:pt x="6978" y="1102"/>
                  </a:lnTo>
                  <a:lnTo>
                    <a:pt x="6864" y="973"/>
                  </a:lnTo>
                  <a:lnTo>
                    <a:pt x="6745" y="844"/>
                  </a:lnTo>
                  <a:lnTo>
                    <a:pt x="6627" y="727"/>
                  </a:lnTo>
                  <a:lnTo>
                    <a:pt x="6508" y="622"/>
                  </a:lnTo>
                  <a:lnTo>
                    <a:pt x="6389" y="528"/>
                  </a:lnTo>
                  <a:lnTo>
                    <a:pt x="6271" y="446"/>
                  </a:lnTo>
                  <a:lnTo>
                    <a:pt x="6147" y="364"/>
                  </a:lnTo>
                  <a:lnTo>
                    <a:pt x="6029" y="282"/>
                  </a:lnTo>
                  <a:lnTo>
                    <a:pt x="5910" y="223"/>
                  </a:lnTo>
                  <a:lnTo>
                    <a:pt x="5787" y="165"/>
                  </a:lnTo>
                  <a:lnTo>
                    <a:pt x="5668" y="118"/>
                  </a:lnTo>
                  <a:lnTo>
                    <a:pt x="5545" y="83"/>
                  </a:lnTo>
                  <a:lnTo>
                    <a:pt x="5426" y="47"/>
                  </a:lnTo>
                  <a:lnTo>
                    <a:pt x="5303" y="24"/>
                  </a:lnTo>
                  <a:lnTo>
                    <a:pt x="5184" y="12"/>
                  </a:lnTo>
                  <a:lnTo>
                    <a:pt x="5061" y="1"/>
                  </a:lnTo>
                  <a:lnTo>
                    <a:pt x="4943" y="1"/>
                  </a:lnTo>
                  <a:lnTo>
                    <a:pt x="4819" y="1"/>
                  </a:lnTo>
                  <a:lnTo>
                    <a:pt x="4701" y="24"/>
                  </a:lnTo>
                  <a:lnTo>
                    <a:pt x="4578" y="47"/>
                  </a:lnTo>
                  <a:lnTo>
                    <a:pt x="4459" y="71"/>
                  </a:lnTo>
                  <a:lnTo>
                    <a:pt x="4340" y="118"/>
                  </a:lnTo>
                  <a:lnTo>
                    <a:pt x="4222" y="153"/>
                  </a:lnTo>
                  <a:lnTo>
                    <a:pt x="4103" y="212"/>
                  </a:lnTo>
                  <a:lnTo>
                    <a:pt x="3984" y="270"/>
                  </a:lnTo>
                  <a:lnTo>
                    <a:pt x="3870" y="340"/>
                  </a:lnTo>
                  <a:lnTo>
                    <a:pt x="3751" y="411"/>
                  </a:lnTo>
                  <a:lnTo>
                    <a:pt x="3637" y="505"/>
                  </a:lnTo>
                  <a:lnTo>
                    <a:pt x="3522" y="587"/>
                  </a:lnTo>
                  <a:lnTo>
                    <a:pt x="3408" y="692"/>
                  </a:lnTo>
                  <a:lnTo>
                    <a:pt x="3294" y="798"/>
                  </a:lnTo>
                  <a:lnTo>
                    <a:pt x="3184" y="903"/>
                  </a:lnTo>
                  <a:lnTo>
                    <a:pt x="3069" y="1020"/>
                  </a:lnTo>
                  <a:lnTo>
                    <a:pt x="2960" y="1149"/>
                  </a:lnTo>
                  <a:lnTo>
                    <a:pt x="2854" y="1278"/>
                  </a:lnTo>
                  <a:lnTo>
                    <a:pt x="2744" y="1419"/>
                  </a:lnTo>
                  <a:lnTo>
                    <a:pt x="2639" y="1571"/>
                  </a:lnTo>
                  <a:lnTo>
                    <a:pt x="2533" y="1724"/>
                  </a:lnTo>
                  <a:lnTo>
                    <a:pt x="2428" y="1888"/>
                  </a:lnTo>
                  <a:lnTo>
                    <a:pt x="2326" y="2052"/>
                  </a:lnTo>
                  <a:lnTo>
                    <a:pt x="2225" y="2227"/>
                  </a:lnTo>
                  <a:lnTo>
                    <a:pt x="2124" y="2415"/>
                  </a:lnTo>
                  <a:lnTo>
                    <a:pt x="2027" y="2603"/>
                  </a:lnTo>
                  <a:lnTo>
                    <a:pt x="1931" y="2790"/>
                  </a:lnTo>
                  <a:lnTo>
                    <a:pt x="1834" y="2989"/>
                  </a:lnTo>
                  <a:lnTo>
                    <a:pt x="1742" y="3200"/>
                  </a:lnTo>
                  <a:lnTo>
                    <a:pt x="1649" y="3423"/>
                  </a:lnTo>
                  <a:lnTo>
                    <a:pt x="1561" y="3634"/>
                  </a:lnTo>
                  <a:lnTo>
                    <a:pt x="1473" y="3868"/>
                  </a:lnTo>
                  <a:lnTo>
                    <a:pt x="1385" y="4103"/>
                  </a:lnTo>
                  <a:lnTo>
                    <a:pt x="1302" y="4337"/>
                  </a:lnTo>
                  <a:lnTo>
                    <a:pt x="1218" y="4583"/>
                  </a:lnTo>
                  <a:lnTo>
                    <a:pt x="1139" y="4841"/>
                  </a:lnTo>
                  <a:lnTo>
                    <a:pt x="1060" y="5099"/>
                  </a:lnTo>
                  <a:lnTo>
                    <a:pt x="985" y="5369"/>
                  </a:lnTo>
                  <a:lnTo>
                    <a:pt x="911" y="5638"/>
                  </a:lnTo>
                  <a:lnTo>
                    <a:pt x="840" y="5908"/>
                  </a:lnTo>
                  <a:lnTo>
                    <a:pt x="770" y="6201"/>
                  </a:lnTo>
                  <a:lnTo>
                    <a:pt x="704" y="6482"/>
                  </a:lnTo>
                  <a:lnTo>
                    <a:pt x="642" y="6787"/>
                  </a:lnTo>
                  <a:lnTo>
                    <a:pt x="581" y="7080"/>
                  </a:lnTo>
                  <a:lnTo>
                    <a:pt x="581" y="7080"/>
                  </a:lnTo>
                  <a:lnTo>
                    <a:pt x="519" y="7384"/>
                  </a:lnTo>
                  <a:lnTo>
                    <a:pt x="466" y="7701"/>
                  </a:lnTo>
                  <a:lnTo>
                    <a:pt x="414" y="8006"/>
                  </a:lnTo>
                  <a:lnTo>
                    <a:pt x="361" y="8322"/>
                  </a:lnTo>
                  <a:lnTo>
                    <a:pt x="317" y="8627"/>
                  </a:lnTo>
                  <a:lnTo>
                    <a:pt x="273" y="8943"/>
                  </a:lnTo>
                  <a:lnTo>
                    <a:pt x="233" y="9260"/>
                  </a:lnTo>
                  <a:lnTo>
                    <a:pt x="198" y="9576"/>
                  </a:lnTo>
                  <a:lnTo>
                    <a:pt x="163" y="9904"/>
                  </a:lnTo>
                  <a:lnTo>
                    <a:pt x="137" y="10221"/>
                  </a:lnTo>
                  <a:lnTo>
                    <a:pt x="106" y="10537"/>
                  </a:lnTo>
                  <a:lnTo>
                    <a:pt x="84" y="10865"/>
                  </a:lnTo>
                  <a:lnTo>
                    <a:pt x="62" y="11182"/>
                  </a:lnTo>
                  <a:lnTo>
                    <a:pt x="44" y="11510"/>
                  </a:lnTo>
                  <a:lnTo>
                    <a:pt x="31" y="11827"/>
                  </a:lnTo>
                  <a:lnTo>
                    <a:pt x="18" y="12155"/>
                  </a:lnTo>
                  <a:lnTo>
                    <a:pt x="9" y="12471"/>
                  </a:lnTo>
                  <a:lnTo>
                    <a:pt x="0" y="12799"/>
                  </a:lnTo>
                  <a:lnTo>
                    <a:pt x="0" y="13116"/>
                  </a:lnTo>
                  <a:lnTo>
                    <a:pt x="0" y="13444"/>
                  </a:lnTo>
                  <a:lnTo>
                    <a:pt x="0" y="13760"/>
                  </a:lnTo>
                  <a:lnTo>
                    <a:pt x="9" y="14089"/>
                  </a:lnTo>
                  <a:lnTo>
                    <a:pt x="18" y="14405"/>
                  </a:lnTo>
                  <a:lnTo>
                    <a:pt x="27" y="14721"/>
                  </a:lnTo>
                  <a:lnTo>
                    <a:pt x="40" y="15038"/>
                  </a:lnTo>
                  <a:lnTo>
                    <a:pt x="58" y="15354"/>
                  </a:lnTo>
                  <a:lnTo>
                    <a:pt x="80" y="15671"/>
                  </a:lnTo>
                  <a:lnTo>
                    <a:pt x="101" y="15987"/>
                  </a:lnTo>
                  <a:lnTo>
                    <a:pt x="128" y="16292"/>
                  </a:lnTo>
                  <a:lnTo>
                    <a:pt x="154" y="16608"/>
                  </a:lnTo>
                  <a:lnTo>
                    <a:pt x="185" y="16913"/>
                  </a:lnTo>
                  <a:lnTo>
                    <a:pt x="220" y="17218"/>
                  </a:lnTo>
                  <a:lnTo>
                    <a:pt x="255" y="17523"/>
                  </a:lnTo>
                  <a:lnTo>
                    <a:pt x="295" y="17827"/>
                  </a:lnTo>
                  <a:lnTo>
                    <a:pt x="339" y="18132"/>
                  </a:lnTo>
                  <a:lnTo>
                    <a:pt x="383" y="18425"/>
                  </a:lnTo>
                  <a:lnTo>
                    <a:pt x="431" y="18718"/>
                  </a:lnTo>
                  <a:lnTo>
                    <a:pt x="480" y="19011"/>
                  </a:lnTo>
                  <a:lnTo>
                    <a:pt x="532" y="19292"/>
                  </a:lnTo>
                  <a:lnTo>
                    <a:pt x="590" y="19574"/>
                  </a:lnTo>
                  <a:lnTo>
                    <a:pt x="647" y="19855"/>
                  </a:lnTo>
                  <a:lnTo>
                    <a:pt x="708" y="20136"/>
                  </a:lnTo>
                  <a:lnTo>
                    <a:pt x="770" y="20406"/>
                  </a:lnTo>
                  <a:lnTo>
                    <a:pt x="836" y="20675"/>
                  </a:lnTo>
                  <a:lnTo>
                    <a:pt x="902" y="20945"/>
                  </a:lnTo>
                  <a:lnTo>
                    <a:pt x="972" y="21215"/>
                  </a:lnTo>
                  <a:lnTo>
                    <a:pt x="1047" y="21472"/>
                  </a:lnTo>
                  <a:lnTo>
                    <a:pt x="1122" y="21719"/>
                  </a:lnTo>
                  <a:lnTo>
                    <a:pt x="1201" y="21965"/>
                  </a:lnTo>
                  <a:lnTo>
                    <a:pt x="1280" y="22211"/>
                  </a:lnTo>
                  <a:lnTo>
                    <a:pt x="1363" y="22457"/>
                  </a:lnTo>
                  <a:lnTo>
                    <a:pt x="1451" y="22691"/>
                  </a:lnTo>
                  <a:lnTo>
                    <a:pt x="1539" y="22914"/>
                  </a:lnTo>
                  <a:lnTo>
                    <a:pt x="1627" y="23137"/>
                  </a:lnTo>
                  <a:lnTo>
                    <a:pt x="1720" y="23359"/>
                  </a:lnTo>
                  <a:lnTo>
                    <a:pt x="1816" y="23570"/>
                  </a:lnTo>
                  <a:lnTo>
                    <a:pt x="1913" y="23781"/>
                  </a:lnTo>
                  <a:lnTo>
                    <a:pt x="2010" y="23981"/>
                  </a:lnTo>
                  <a:lnTo>
                    <a:pt x="2115" y="24180"/>
                  </a:lnTo>
                  <a:lnTo>
                    <a:pt x="2216" y="24367"/>
                  </a:lnTo>
                  <a:lnTo>
                    <a:pt x="2326" y="24555"/>
                  </a:lnTo>
                  <a:lnTo>
                    <a:pt x="2432" y="24731"/>
                  </a:lnTo>
                  <a:lnTo>
                    <a:pt x="2542" y="24907"/>
                  </a:lnTo>
                  <a:lnTo>
                    <a:pt x="2656" y="250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g137aa9371db_1_638"/>
            <p:cNvSpPr/>
            <p:nvPr/>
          </p:nvSpPr>
          <p:spPr>
            <a:xfrm>
              <a:off x="4689000" y="-2031250"/>
              <a:ext cx="272625" cy="1590175"/>
            </a:xfrm>
            <a:custGeom>
              <a:avLst/>
              <a:gdLst/>
              <a:ahLst/>
              <a:cxnLst/>
              <a:rect l="l" t="t" r="r" b="b"/>
              <a:pathLst>
                <a:path w="10905" h="63607" extrusionOk="0">
                  <a:moveTo>
                    <a:pt x="8693" y="0"/>
                  </a:moveTo>
                  <a:lnTo>
                    <a:pt x="0" y="2262"/>
                  </a:lnTo>
                  <a:lnTo>
                    <a:pt x="6807" y="63607"/>
                  </a:lnTo>
                  <a:lnTo>
                    <a:pt x="10553" y="61345"/>
                  </a:lnTo>
                  <a:lnTo>
                    <a:pt x="10905" y="5474"/>
                  </a:lnTo>
                  <a:lnTo>
                    <a:pt x="86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g137aa9371db_1_638"/>
            <p:cNvSpPr/>
            <p:nvPr/>
          </p:nvSpPr>
          <p:spPr>
            <a:xfrm>
              <a:off x="4689000" y="-2031250"/>
              <a:ext cx="272625" cy="1590175"/>
            </a:xfrm>
            <a:custGeom>
              <a:avLst/>
              <a:gdLst/>
              <a:ahLst/>
              <a:cxnLst/>
              <a:rect l="l" t="t" r="r" b="b"/>
              <a:pathLst>
                <a:path w="10905" h="63607" fill="none" extrusionOk="0">
                  <a:moveTo>
                    <a:pt x="10905" y="5474"/>
                  </a:moveTo>
                  <a:lnTo>
                    <a:pt x="10553" y="61345"/>
                  </a:lnTo>
                  <a:lnTo>
                    <a:pt x="6807" y="63607"/>
                  </a:lnTo>
                  <a:lnTo>
                    <a:pt x="0" y="2262"/>
                  </a:lnTo>
                  <a:lnTo>
                    <a:pt x="8693" y="0"/>
                  </a:lnTo>
                  <a:lnTo>
                    <a:pt x="10905" y="54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g137aa9371db_1_638"/>
            <p:cNvSpPr/>
            <p:nvPr/>
          </p:nvSpPr>
          <p:spPr>
            <a:xfrm>
              <a:off x="4914450" y="-2013100"/>
              <a:ext cx="47175" cy="118700"/>
            </a:xfrm>
            <a:custGeom>
              <a:avLst/>
              <a:gdLst/>
              <a:ahLst/>
              <a:cxnLst/>
              <a:rect l="l" t="t" r="r" b="b"/>
              <a:pathLst>
                <a:path w="1887" h="4748" extrusionOk="0">
                  <a:moveTo>
                    <a:pt x="31" y="1"/>
                  </a:moveTo>
                  <a:lnTo>
                    <a:pt x="1" y="83"/>
                  </a:lnTo>
                  <a:lnTo>
                    <a:pt x="1887" y="474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g137aa9371db_1_638"/>
            <p:cNvSpPr/>
            <p:nvPr/>
          </p:nvSpPr>
          <p:spPr>
            <a:xfrm>
              <a:off x="4914450" y="-2013100"/>
              <a:ext cx="47175" cy="118700"/>
            </a:xfrm>
            <a:custGeom>
              <a:avLst/>
              <a:gdLst/>
              <a:ahLst/>
              <a:cxnLst/>
              <a:rect l="l" t="t" r="r" b="b"/>
              <a:pathLst>
                <a:path w="1887" h="4748" fill="none" extrusionOk="0">
                  <a:moveTo>
                    <a:pt x="1887" y="4748"/>
                  </a:moveTo>
                  <a:lnTo>
                    <a:pt x="1" y="83"/>
                  </a:lnTo>
                  <a:lnTo>
                    <a:pt x="1" y="83"/>
                  </a:lnTo>
                  <a:lnTo>
                    <a:pt x="31" y="1"/>
                  </a:lnTo>
                  <a:lnTo>
                    <a:pt x="1887" y="47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g137aa9371db_1_638"/>
            <p:cNvSpPr/>
            <p:nvPr/>
          </p:nvSpPr>
          <p:spPr>
            <a:xfrm>
              <a:off x="4905450" y="-2038300"/>
              <a:ext cx="9800" cy="27275"/>
            </a:xfrm>
            <a:custGeom>
              <a:avLst/>
              <a:gdLst/>
              <a:ahLst/>
              <a:cxnLst/>
              <a:rect l="l" t="t" r="r" b="b"/>
              <a:pathLst>
                <a:path w="392" h="1091" extrusionOk="0">
                  <a:moveTo>
                    <a:pt x="0" y="1"/>
                  </a:moveTo>
                  <a:lnTo>
                    <a:pt x="0" y="294"/>
                  </a:lnTo>
                  <a:lnTo>
                    <a:pt x="35" y="282"/>
                  </a:lnTo>
                  <a:lnTo>
                    <a:pt x="361" y="1091"/>
                  </a:lnTo>
                  <a:lnTo>
                    <a:pt x="39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g137aa9371db_1_638"/>
            <p:cNvSpPr/>
            <p:nvPr/>
          </p:nvSpPr>
          <p:spPr>
            <a:xfrm>
              <a:off x="4905450" y="-2038300"/>
              <a:ext cx="9800" cy="27275"/>
            </a:xfrm>
            <a:custGeom>
              <a:avLst/>
              <a:gdLst/>
              <a:ahLst/>
              <a:cxnLst/>
              <a:rect l="l" t="t" r="r" b="b"/>
              <a:pathLst>
                <a:path w="392" h="1091" fill="none" extrusionOk="0">
                  <a:moveTo>
                    <a:pt x="361" y="1091"/>
                  </a:moveTo>
                  <a:lnTo>
                    <a:pt x="35" y="282"/>
                  </a:lnTo>
                  <a:lnTo>
                    <a:pt x="0" y="294"/>
                  </a:lnTo>
                  <a:lnTo>
                    <a:pt x="0" y="1"/>
                  </a:lnTo>
                  <a:lnTo>
                    <a:pt x="391" y="1009"/>
                  </a:lnTo>
                  <a:lnTo>
                    <a:pt x="391" y="1009"/>
                  </a:lnTo>
                  <a:lnTo>
                    <a:pt x="361" y="10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g137aa9371db_1_638"/>
            <p:cNvSpPr/>
            <p:nvPr/>
          </p:nvSpPr>
          <p:spPr>
            <a:xfrm>
              <a:off x="4840350" y="-2031250"/>
              <a:ext cx="121275" cy="1590175"/>
            </a:xfrm>
            <a:custGeom>
              <a:avLst/>
              <a:gdLst/>
              <a:ahLst/>
              <a:cxnLst/>
              <a:rect l="l" t="t" r="r" b="b"/>
              <a:pathLst>
                <a:path w="4851" h="63607" extrusionOk="0">
                  <a:moveTo>
                    <a:pt x="2639" y="0"/>
                  </a:moveTo>
                  <a:lnTo>
                    <a:pt x="2604" y="12"/>
                  </a:lnTo>
                  <a:lnTo>
                    <a:pt x="2758" y="49613"/>
                  </a:lnTo>
                  <a:lnTo>
                    <a:pt x="1" y="56797"/>
                  </a:lnTo>
                  <a:lnTo>
                    <a:pt x="753" y="63607"/>
                  </a:lnTo>
                  <a:lnTo>
                    <a:pt x="4499" y="61345"/>
                  </a:lnTo>
                  <a:lnTo>
                    <a:pt x="4851" y="5474"/>
                  </a:lnTo>
                  <a:lnTo>
                    <a:pt x="2965" y="809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g137aa9371db_1_638"/>
            <p:cNvSpPr/>
            <p:nvPr/>
          </p:nvSpPr>
          <p:spPr>
            <a:xfrm>
              <a:off x="4840350" y="-2031250"/>
              <a:ext cx="121275" cy="1590175"/>
            </a:xfrm>
            <a:custGeom>
              <a:avLst/>
              <a:gdLst/>
              <a:ahLst/>
              <a:cxnLst/>
              <a:rect l="l" t="t" r="r" b="b"/>
              <a:pathLst>
                <a:path w="4851" h="63607" fill="none" extrusionOk="0">
                  <a:moveTo>
                    <a:pt x="753" y="63607"/>
                  </a:moveTo>
                  <a:lnTo>
                    <a:pt x="753" y="63607"/>
                  </a:lnTo>
                  <a:lnTo>
                    <a:pt x="1" y="56797"/>
                  </a:lnTo>
                  <a:lnTo>
                    <a:pt x="2758" y="49613"/>
                  </a:lnTo>
                  <a:lnTo>
                    <a:pt x="2604" y="12"/>
                  </a:lnTo>
                  <a:lnTo>
                    <a:pt x="2639" y="0"/>
                  </a:lnTo>
                  <a:lnTo>
                    <a:pt x="2965" y="809"/>
                  </a:lnTo>
                  <a:lnTo>
                    <a:pt x="4851" y="5474"/>
                  </a:lnTo>
                  <a:lnTo>
                    <a:pt x="4499" y="61345"/>
                  </a:lnTo>
                  <a:lnTo>
                    <a:pt x="753" y="636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g137aa9371db_1_638"/>
            <p:cNvSpPr/>
            <p:nvPr/>
          </p:nvSpPr>
          <p:spPr>
            <a:xfrm>
              <a:off x="4840350" y="-2033900"/>
              <a:ext cx="71375" cy="1422600"/>
            </a:xfrm>
            <a:custGeom>
              <a:avLst/>
              <a:gdLst/>
              <a:ahLst/>
              <a:cxnLst/>
              <a:rect l="l" t="t" r="r" b="b"/>
              <a:pathLst>
                <a:path w="2855" h="56904" extrusionOk="0">
                  <a:moveTo>
                    <a:pt x="2604" y="1"/>
                  </a:moveTo>
                  <a:lnTo>
                    <a:pt x="2591" y="141"/>
                  </a:lnTo>
                  <a:lnTo>
                    <a:pt x="2586" y="294"/>
                  </a:lnTo>
                  <a:lnTo>
                    <a:pt x="2582" y="446"/>
                  </a:lnTo>
                  <a:lnTo>
                    <a:pt x="2582" y="598"/>
                  </a:lnTo>
                  <a:lnTo>
                    <a:pt x="2582" y="2356"/>
                  </a:lnTo>
                  <a:lnTo>
                    <a:pt x="2582" y="8756"/>
                  </a:lnTo>
                  <a:lnTo>
                    <a:pt x="2582" y="13210"/>
                  </a:lnTo>
                  <a:lnTo>
                    <a:pt x="2582" y="18320"/>
                  </a:lnTo>
                  <a:lnTo>
                    <a:pt x="2591" y="23969"/>
                  </a:lnTo>
                  <a:lnTo>
                    <a:pt x="2608" y="30040"/>
                  </a:lnTo>
                  <a:lnTo>
                    <a:pt x="2705" y="49744"/>
                  </a:lnTo>
                  <a:lnTo>
                    <a:pt x="744" y="54981"/>
                  </a:lnTo>
                  <a:lnTo>
                    <a:pt x="245" y="56379"/>
                  </a:lnTo>
                  <a:lnTo>
                    <a:pt x="779" y="55075"/>
                  </a:lnTo>
                  <a:lnTo>
                    <a:pt x="2824" y="49953"/>
                  </a:lnTo>
                  <a:lnTo>
                    <a:pt x="2855" y="49953"/>
                  </a:lnTo>
                  <a:lnTo>
                    <a:pt x="2855" y="49836"/>
                  </a:lnTo>
                  <a:lnTo>
                    <a:pt x="2855" y="45570"/>
                  </a:lnTo>
                  <a:lnTo>
                    <a:pt x="2850" y="40788"/>
                  </a:lnTo>
                  <a:lnTo>
                    <a:pt x="2841" y="35584"/>
                  </a:lnTo>
                  <a:lnTo>
                    <a:pt x="2824" y="30028"/>
                  </a:lnTo>
                  <a:lnTo>
                    <a:pt x="2802" y="23957"/>
                  </a:lnTo>
                  <a:lnTo>
                    <a:pt x="2775" y="18320"/>
                  </a:lnTo>
                  <a:lnTo>
                    <a:pt x="2749" y="13210"/>
                  </a:lnTo>
                  <a:lnTo>
                    <a:pt x="2718" y="8756"/>
                  </a:lnTo>
                  <a:lnTo>
                    <a:pt x="2661" y="2356"/>
                  </a:lnTo>
                  <a:lnTo>
                    <a:pt x="2657" y="1852"/>
                  </a:lnTo>
                  <a:lnTo>
                    <a:pt x="2648" y="1395"/>
                  </a:lnTo>
                  <a:lnTo>
                    <a:pt x="2639" y="973"/>
                  </a:lnTo>
                  <a:lnTo>
                    <a:pt x="2635" y="598"/>
                  </a:lnTo>
                  <a:lnTo>
                    <a:pt x="2635" y="446"/>
                  </a:lnTo>
                  <a:lnTo>
                    <a:pt x="2626" y="294"/>
                  </a:lnTo>
                  <a:lnTo>
                    <a:pt x="2617" y="141"/>
                  </a:lnTo>
                  <a:lnTo>
                    <a:pt x="2604" y="1"/>
                  </a:lnTo>
                  <a:close/>
                  <a:moveTo>
                    <a:pt x="245" y="56379"/>
                  </a:moveTo>
                  <a:lnTo>
                    <a:pt x="212" y="56458"/>
                  </a:lnTo>
                  <a:lnTo>
                    <a:pt x="196" y="56495"/>
                  </a:lnTo>
                  <a:lnTo>
                    <a:pt x="212" y="56470"/>
                  </a:lnTo>
                  <a:lnTo>
                    <a:pt x="245" y="56379"/>
                  </a:lnTo>
                  <a:close/>
                  <a:moveTo>
                    <a:pt x="196" y="56495"/>
                  </a:moveTo>
                  <a:lnTo>
                    <a:pt x="159" y="56552"/>
                  </a:lnTo>
                  <a:lnTo>
                    <a:pt x="111" y="56634"/>
                  </a:lnTo>
                  <a:lnTo>
                    <a:pt x="45" y="56763"/>
                  </a:lnTo>
                  <a:lnTo>
                    <a:pt x="5" y="56868"/>
                  </a:lnTo>
                  <a:lnTo>
                    <a:pt x="1" y="56892"/>
                  </a:lnTo>
                  <a:lnTo>
                    <a:pt x="1" y="56903"/>
                  </a:lnTo>
                  <a:lnTo>
                    <a:pt x="58" y="56798"/>
                  </a:lnTo>
                  <a:lnTo>
                    <a:pt x="124" y="56657"/>
                  </a:lnTo>
                  <a:lnTo>
                    <a:pt x="196" y="564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g137aa9371db_1_638"/>
            <p:cNvSpPr/>
            <p:nvPr/>
          </p:nvSpPr>
          <p:spPr>
            <a:xfrm>
              <a:off x="4923575" y="-1224900"/>
              <a:ext cx="5950" cy="16150"/>
            </a:xfrm>
            <a:custGeom>
              <a:avLst/>
              <a:gdLst/>
              <a:ahLst/>
              <a:cxnLst/>
              <a:rect l="l" t="t" r="r" b="b"/>
              <a:pathLst>
                <a:path w="238" h="646" extrusionOk="0">
                  <a:moveTo>
                    <a:pt x="115" y="1"/>
                  </a:moveTo>
                  <a:lnTo>
                    <a:pt x="93" y="12"/>
                  </a:lnTo>
                  <a:lnTo>
                    <a:pt x="71" y="24"/>
                  </a:lnTo>
                  <a:lnTo>
                    <a:pt x="53" y="59"/>
                  </a:lnTo>
                  <a:lnTo>
                    <a:pt x="36" y="95"/>
                  </a:lnTo>
                  <a:lnTo>
                    <a:pt x="18" y="153"/>
                  </a:lnTo>
                  <a:lnTo>
                    <a:pt x="9" y="200"/>
                  </a:lnTo>
                  <a:lnTo>
                    <a:pt x="1" y="259"/>
                  </a:lnTo>
                  <a:lnTo>
                    <a:pt x="1" y="317"/>
                  </a:lnTo>
                  <a:lnTo>
                    <a:pt x="1" y="388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6" y="552"/>
                  </a:lnTo>
                  <a:lnTo>
                    <a:pt x="58" y="599"/>
                  </a:lnTo>
                  <a:lnTo>
                    <a:pt x="80" y="622"/>
                  </a:lnTo>
                  <a:lnTo>
                    <a:pt x="102" y="634"/>
                  </a:lnTo>
                  <a:lnTo>
                    <a:pt x="124" y="645"/>
                  </a:lnTo>
                  <a:lnTo>
                    <a:pt x="146" y="634"/>
                  </a:lnTo>
                  <a:lnTo>
                    <a:pt x="168" y="622"/>
                  </a:lnTo>
                  <a:lnTo>
                    <a:pt x="190" y="587"/>
                  </a:lnTo>
                  <a:lnTo>
                    <a:pt x="207" y="552"/>
                  </a:lnTo>
                  <a:lnTo>
                    <a:pt x="220" y="493"/>
                  </a:lnTo>
                  <a:lnTo>
                    <a:pt x="234" y="434"/>
                  </a:lnTo>
                  <a:lnTo>
                    <a:pt x="238" y="376"/>
                  </a:lnTo>
                  <a:lnTo>
                    <a:pt x="238" y="317"/>
                  </a:lnTo>
                  <a:lnTo>
                    <a:pt x="238" y="259"/>
                  </a:lnTo>
                  <a:lnTo>
                    <a:pt x="229" y="200"/>
                  </a:lnTo>
                  <a:lnTo>
                    <a:pt x="220" y="141"/>
                  </a:lnTo>
                  <a:lnTo>
                    <a:pt x="203" y="95"/>
                  </a:lnTo>
                  <a:lnTo>
                    <a:pt x="198" y="83"/>
                  </a:lnTo>
                  <a:lnTo>
                    <a:pt x="181" y="48"/>
                  </a:lnTo>
                  <a:lnTo>
                    <a:pt x="159" y="24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g137aa9371db_1_638"/>
            <p:cNvSpPr/>
            <p:nvPr/>
          </p:nvSpPr>
          <p:spPr>
            <a:xfrm>
              <a:off x="4925675" y="-908725"/>
              <a:ext cx="5950" cy="16125"/>
            </a:xfrm>
            <a:custGeom>
              <a:avLst/>
              <a:gdLst/>
              <a:ahLst/>
              <a:cxnLst/>
              <a:rect l="l" t="t" r="r" b="b"/>
              <a:pathLst>
                <a:path w="238" h="645" extrusionOk="0">
                  <a:moveTo>
                    <a:pt x="106" y="0"/>
                  </a:moveTo>
                  <a:lnTo>
                    <a:pt x="84" y="12"/>
                  </a:lnTo>
                  <a:lnTo>
                    <a:pt x="62" y="35"/>
                  </a:lnTo>
                  <a:lnTo>
                    <a:pt x="44" y="70"/>
                  </a:lnTo>
                  <a:lnTo>
                    <a:pt x="26" y="117"/>
                  </a:lnTo>
                  <a:lnTo>
                    <a:pt x="13" y="164"/>
                  </a:lnTo>
                  <a:lnTo>
                    <a:pt x="4" y="223"/>
                  </a:lnTo>
                  <a:lnTo>
                    <a:pt x="0" y="293"/>
                  </a:lnTo>
                  <a:lnTo>
                    <a:pt x="0" y="352"/>
                  </a:lnTo>
                  <a:lnTo>
                    <a:pt x="4" y="410"/>
                  </a:lnTo>
                  <a:lnTo>
                    <a:pt x="13" y="469"/>
                  </a:lnTo>
                  <a:lnTo>
                    <a:pt x="26" y="516"/>
                  </a:lnTo>
                  <a:lnTo>
                    <a:pt x="40" y="563"/>
                  </a:lnTo>
                  <a:lnTo>
                    <a:pt x="62" y="598"/>
                  </a:lnTo>
                  <a:lnTo>
                    <a:pt x="84" y="633"/>
                  </a:lnTo>
                  <a:lnTo>
                    <a:pt x="106" y="645"/>
                  </a:lnTo>
                  <a:lnTo>
                    <a:pt x="128" y="645"/>
                  </a:lnTo>
                  <a:lnTo>
                    <a:pt x="150" y="633"/>
                  </a:lnTo>
                  <a:lnTo>
                    <a:pt x="167" y="621"/>
                  </a:lnTo>
                  <a:lnTo>
                    <a:pt x="189" y="586"/>
                  </a:lnTo>
                  <a:lnTo>
                    <a:pt x="207" y="551"/>
                  </a:lnTo>
                  <a:lnTo>
                    <a:pt x="220" y="504"/>
                  </a:lnTo>
                  <a:lnTo>
                    <a:pt x="224" y="469"/>
                  </a:lnTo>
                  <a:lnTo>
                    <a:pt x="233" y="410"/>
                  </a:lnTo>
                  <a:lnTo>
                    <a:pt x="237" y="352"/>
                  </a:lnTo>
                  <a:lnTo>
                    <a:pt x="237" y="293"/>
                  </a:lnTo>
                  <a:lnTo>
                    <a:pt x="233" y="235"/>
                  </a:lnTo>
                  <a:lnTo>
                    <a:pt x="224" y="176"/>
                  </a:lnTo>
                  <a:lnTo>
                    <a:pt x="211" y="117"/>
                  </a:lnTo>
                  <a:lnTo>
                    <a:pt x="198" y="70"/>
                  </a:lnTo>
                  <a:lnTo>
                    <a:pt x="176" y="35"/>
                  </a:lnTo>
                  <a:lnTo>
                    <a:pt x="154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g137aa9371db_1_638"/>
            <p:cNvSpPr/>
            <p:nvPr/>
          </p:nvSpPr>
          <p:spPr>
            <a:xfrm>
              <a:off x="4924575" y="-1512050"/>
              <a:ext cx="6050" cy="16150"/>
            </a:xfrm>
            <a:custGeom>
              <a:avLst/>
              <a:gdLst/>
              <a:ahLst/>
              <a:cxnLst/>
              <a:rect l="l" t="t" r="r" b="b"/>
              <a:pathLst>
                <a:path w="242" h="646" extrusionOk="0">
                  <a:moveTo>
                    <a:pt x="119" y="1"/>
                  </a:moveTo>
                  <a:lnTo>
                    <a:pt x="97" y="12"/>
                  </a:lnTo>
                  <a:lnTo>
                    <a:pt x="75" y="24"/>
                  </a:lnTo>
                  <a:lnTo>
                    <a:pt x="53" y="59"/>
                  </a:lnTo>
                  <a:lnTo>
                    <a:pt x="35" y="94"/>
                  </a:lnTo>
                  <a:lnTo>
                    <a:pt x="18" y="141"/>
                  </a:lnTo>
                  <a:lnTo>
                    <a:pt x="9" y="200"/>
                  </a:lnTo>
                  <a:lnTo>
                    <a:pt x="0" y="259"/>
                  </a:lnTo>
                  <a:lnTo>
                    <a:pt x="0" y="317"/>
                  </a:lnTo>
                  <a:lnTo>
                    <a:pt x="0" y="388"/>
                  </a:lnTo>
                  <a:lnTo>
                    <a:pt x="9" y="446"/>
                  </a:lnTo>
                  <a:lnTo>
                    <a:pt x="18" y="493"/>
                  </a:lnTo>
                  <a:lnTo>
                    <a:pt x="35" y="540"/>
                  </a:lnTo>
                  <a:lnTo>
                    <a:pt x="35" y="552"/>
                  </a:lnTo>
                  <a:lnTo>
                    <a:pt x="57" y="598"/>
                  </a:lnTo>
                  <a:lnTo>
                    <a:pt x="75" y="622"/>
                  </a:lnTo>
                  <a:lnTo>
                    <a:pt x="97" y="634"/>
                  </a:lnTo>
                  <a:lnTo>
                    <a:pt x="123" y="645"/>
                  </a:lnTo>
                  <a:lnTo>
                    <a:pt x="145" y="634"/>
                  </a:lnTo>
                  <a:lnTo>
                    <a:pt x="167" y="622"/>
                  </a:lnTo>
                  <a:lnTo>
                    <a:pt x="189" y="587"/>
                  </a:lnTo>
                  <a:lnTo>
                    <a:pt x="207" y="540"/>
                  </a:lnTo>
                  <a:lnTo>
                    <a:pt x="220" y="493"/>
                  </a:lnTo>
                  <a:lnTo>
                    <a:pt x="233" y="446"/>
                  </a:lnTo>
                  <a:lnTo>
                    <a:pt x="238" y="388"/>
                  </a:lnTo>
                  <a:lnTo>
                    <a:pt x="242" y="317"/>
                  </a:lnTo>
                  <a:lnTo>
                    <a:pt x="238" y="259"/>
                  </a:lnTo>
                  <a:lnTo>
                    <a:pt x="233" y="200"/>
                  </a:lnTo>
                  <a:lnTo>
                    <a:pt x="220" y="141"/>
                  </a:lnTo>
                  <a:lnTo>
                    <a:pt x="207" y="94"/>
                  </a:lnTo>
                  <a:lnTo>
                    <a:pt x="185" y="59"/>
                  </a:lnTo>
                  <a:lnTo>
                    <a:pt x="167" y="24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g137aa9371db_1_638"/>
            <p:cNvSpPr/>
            <p:nvPr/>
          </p:nvSpPr>
          <p:spPr>
            <a:xfrm>
              <a:off x="3177525" y="-5526000"/>
              <a:ext cx="209750" cy="569050"/>
            </a:xfrm>
            <a:custGeom>
              <a:avLst/>
              <a:gdLst/>
              <a:ahLst/>
              <a:cxnLst/>
              <a:rect l="l" t="t" r="r" b="b"/>
              <a:pathLst>
                <a:path w="8390" h="22762" extrusionOk="0">
                  <a:moveTo>
                    <a:pt x="4604" y="0"/>
                  </a:moveTo>
                  <a:lnTo>
                    <a:pt x="4564" y="12"/>
                  </a:lnTo>
                  <a:lnTo>
                    <a:pt x="4520" y="24"/>
                  </a:lnTo>
                  <a:lnTo>
                    <a:pt x="4481" y="59"/>
                  </a:lnTo>
                  <a:lnTo>
                    <a:pt x="4437" y="94"/>
                  </a:lnTo>
                  <a:lnTo>
                    <a:pt x="4397" y="153"/>
                  </a:lnTo>
                  <a:lnTo>
                    <a:pt x="4353" y="223"/>
                  </a:lnTo>
                  <a:lnTo>
                    <a:pt x="4314" y="317"/>
                  </a:lnTo>
                  <a:lnTo>
                    <a:pt x="4230" y="481"/>
                  </a:lnTo>
                  <a:lnTo>
                    <a:pt x="4151" y="633"/>
                  </a:lnTo>
                  <a:lnTo>
                    <a:pt x="4076" y="739"/>
                  </a:lnTo>
                  <a:lnTo>
                    <a:pt x="4006" y="832"/>
                  </a:lnTo>
                  <a:lnTo>
                    <a:pt x="3940" y="903"/>
                  </a:lnTo>
                  <a:lnTo>
                    <a:pt x="3878" y="938"/>
                  </a:lnTo>
                  <a:lnTo>
                    <a:pt x="3817" y="973"/>
                  </a:lnTo>
                  <a:lnTo>
                    <a:pt x="3764" y="985"/>
                  </a:lnTo>
                  <a:lnTo>
                    <a:pt x="3676" y="985"/>
                  </a:lnTo>
                  <a:lnTo>
                    <a:pt x="3641" y="973"/>
                  </a:lnTo>
                  <a:lnTo>
                    <a:pt x="3610" y="950"/>
                  </a:lnTo>
                  <a:lnTo>
                    <a:pt x="3566" y="914"/>
                  </a:lnTo>
                  <a:lnTo>
                    <a:pt x="3553" y="903"/>
                  </a:lnTo>
                  <a:lnTo>
                    <a:pt x="3527" y="856"/>
                  </a:lnTo>
                  <a:lnTo>
                    <a:pt x="3443" y="750"/>
                  </a:lnTo>
                  <a:lnTo>
                    <a:pt x="3329" y="610"/>
                  </a:lnTo>
                  <a:lnTo>
                    <a:pt x="3258" y="539"/>
                  </a:lnTo>
                  <a:lnTo>
                    <a:pt x="3179" y="469"/>
                  </a:lnTo>
                  <a:lnTo>
                    <a:pt x="3100" y="399"/>
                  </a:lnTo>
                  <a:lnTo>
                    <a:pt x="3021" y="340"/>
                  </a:lnTo>
                  <a:lnTo>
                    <a:pt x="2937" y="305"/>
                  </a:lnTo>
                  <a:lnTo>
                    <a:pt x="2854" y="282"/>
                  </a:lnTo>
                  <a:lnTo>
                    <a:pt x="2735" y="282"/>
                  </a:lnTo>
                  <a:lnTo>
                    <a:pt x="2696" y="305"/>
                  </a:lnTo>
                  <a:lnTo>
                    <a:pt x="2660" y="328"/>
                  </a:lnTo>
                  <a:lnTo>
                    <a:pt x="2625" y="352"/>
                  </a:lnTo>
                  <a:lnTo>
                    <a:pt x="2590" y="399"/>
                  </a:lnTo>
                  <a:lnTo>
                    <a:pt x="2559" y="446"/>
                  </a:lnTo>
                  <a:lnTo>
                    <a:pt x="2524" y="516"/>
                  </a:lnTo>
                  <a:lnTo>
                    <a:pt x="2485" y="633"/>
                  </a:lnTo>
                  <a:lnTo>
                    <a:pt x="2436" y="797"/>
                  </a:lnTo>
                  <a:lnTo>
                    <a:pt x="2383" y="1008"/>
                  </a:lnTo>
                  <a:lnTo>
                    <a:pt x="2326" y="1243"/>
                  </a:lnTo>
                  <a:lnTo>
                    <a:pt x="2265" y="1524"/>
                  </a:lnTo>
                  <a:lnTo>
                    <a:pt x="2128" y="2157"/>
                  </a:lnTo>
                  <a:lnTo>
                    <a:pt x="1979" y="2883"/>
                  </a:lnTo>
                  <a:lnTo>
                    <a:pt x="1821" y="3692"/>
                  </a:lnTo>
                  <a:lnTo>
                    <a:pt x="1658" y="4536"/>
                  </a:lnTo>
                  <a:lnTo>
                    <a:pt x="1500" y="5403"/>
                  </a:lnTo>
                  <a:lnTo>
                    <a:pt x="1192" y="7079"/>
                  </a:lnTo>
                  <a:lnTo>
                    <a:pt x="932" y="8533"/>
                  </a:lnTo>
                  <a:lnTo>
                    <a:pt x="686" y="9939"/>
                  </a:lnTo>
                  <a:lnTo>
                    <a:pt x="0" y="11381"/>
                  </a:lnTo>
                  <a:lnTo>
                    <a:pt x="3817" y="22761"/>
                  </a:lnTo>
                  <a:lnTo>
                    <a:pt x="4459" y="21402"/>
                  </a:lnTo>
                  <a:lnTo>
                    <a:pt x="5189" y="21906"/>
                  </a:lnTo>
                  <a:lnTo>
                    <a:pt x="6706" y="21156"/>
                  </a:lnTo>
                  <a:lnTo>
                    <a:pt x="8003" y="17511"/>
                  </a:lnTo>
                  <a:lnTo>
                    <a:pt x="7524" y="14791"/>
                  </a:lnTo>
                  <a:lnTo>
                    <a:pt x="8385" y="7841"/>
                  </a:lnTo>
                  <a:lnTo>
                    <a:pt x="8390" y="7747"/>
                  </a:lnTo>
                  <a:lnTo>
                    <a:pt x="8390" y="7490"/>
                  </a:lnTo>
                  <a:lnTo>
                    <a:pt x="8385" y="7326"/>
                  </a:lnTo>
                  <a:lnTo>
                    <a:pt x="8377" y="7126"/>
                  </a:lnTo>
                  <a:lnTo>
                    <a:pt x="8363" y="6915"/>
                  </a:lnTo>
                  <a:lnTo>
                    <a:pt x="8346" y="6704"/>
                  </a:lnTo>
                  <a:lnTo>
                    <a:pt x="8319" y="6482"/>
                  </a:lnTo>
                  <a:lnTo>
                    <a:pt x="8289" y="6259"/>
                  </a:lnTo>
                  <a:lnTo>
                    <a:pt x="8245" y="6036"/>
                  </a:lnTo>
                  <a:lnTo>
                    <a:pt x="8218" y="5931"/>
                  </a:lnTo>
                  <a:lnTo>
                    <a:pt x="8192" y="5837"/>
                  </a:lnTo>
                  <a:lnTo>
                    <a:pt x="8161" y="5743"/>
                  </a:lnTo>
                  <a:lnTo>
                    <a:pt x="8130" y="5649"/>
                  </a:lnTo>
                  <a:lnTo>
                    <a:pt x="8095" y="5567"/>
                  </a:lnTo>
                  <a:lnTo>
                    <a:pt x="8056" y="5497"/>
                  </a:lnTo>
                  <a:lnTo>
                    <a:pt x="8012" y="5427"/>
                  </a:lnTo>
                  <a:lnTo>
                    <a:pt x="7968" y="5368"/>
                  </a:lnTo>
                  <a:lnTo>
                    <a:pt x="7915" y="5321"/>
                  </a:lnTo>
                  <a:lnTo>
                    <a:pt x="7862" y="5286"/>
                  </a:lnTo>
                  <a:lnTo>
                    <a:pt x="7277" y="4911"/>
                  </a:lnTo>
                  <a:lnTo>
                    <a:pt x="7282" y="4829"/>
                  </a:lnTo>
                  <a:lnTo>
                    <a:pt x="7282" y="4735"/>
                  </a:lnTo>
                  <a:lnTo>
                    <a:pt x="7282" y="4606"/>
                  </a:lnTo>
                  <a:lnTo>
                    <a:pt x="7277" y="4454"/>
                  </a:lnTo>
                  <a:lnTo>
                    <a:pt x="7269" y="4278"/>
                  </a:lnTo>
                  <a:lnTo>
                    <a:pt x="7251" y="4091"/>
                  </a:lnTo>
                  <a:lnTo>
                    <a:pt x="7229" y="3880"/>
                  </a:lnTo>
                  <a:lnTo>
                    <a:pt x="7189" y="3669"/>
                  </a:lnTo>
                  <a:lnTo>
                    <a:pt x="7167" y="3552"/>
                  </a:lnTo>
                  <a:lnTo>
                    <a:pt x="7141" y="3446"/>
                  </a:lnTo>
                  <a:lnTo>
                    <a:pt x="7115" y="3329"/>
                  </a:lnTo>
                  <a:lnTo>
                    <a:pt x="7079" y="3223"/>
                  </a:lnTo>
                  <a:lnTo>
                    <a:pt x="7044" y="3106"/>
                  </a:lnTo>
                  <a:lnTo>
                    <a:pt x="7000" y="3001"/>
                  </a:lnTo>
                  <a:lnTo>
                    <a:pt x="6956" y="2895"/>
                  </a:lnTo>
                  <a:lnTo>
                    <a:pt x="6908" y="2790"/>
                  </a:lnTo>
                  <a:lnTo>
                    <a:pt x="6851" y="2684"/>
                  </a:lnTo>
                  <a:lnTo>
                    <a:pt x="6794" y="2590"/>
                  </a:lnTo>
                  <a:lnTo>
                    <a:pt x="6728" y="2497"/>
                  </a:lnTo>
                  <a:lnTo>
                    <a:pt x="6657" y="2403"/>
                  </a:lnTo>
                  <a:lnTo>
                    <a:pt x="6583" y="2321"/>
                  </a:lnTo>
                  <a:lnTo>
                    <a:pt x="6499" y="2251"/>
                  </a:lnTo>
                  <a:lnTo>
                    <a:pt x="5215" y="1102"/>
                  </a:lnTo>
                  <a:lnTo>
                    <a:pt x="5198" y="1032"/>
                  </a:lnTo>
                  <a:lnTo>
                    <a:pt x="5136" y="844"/>
                  </a:lnTo>
                  <a:lnTo>
                    <a:pt x="5096" y="715"/>
                  </a:lnTo>
                  <a:lnTo>
                    <a:pt x="5048" y="586"/>
                  </a:lnTo>
                  <a:lnTo>
                    <a:pt x="4995" y="457"/>
                  </a:lnTo>
                  <a:lnTo>
                    <a:pt x="4934" y="328"/>
                  </a:lnTo>
                  <a:lnTo>
                    <a:pt x="4868" y="211"/>
                  </a:lnTo>
                  <a:lnTo>
                    <a:pt x="4797" y="117"/>
                  </a:lnTo>
                  <a:lnTo>
                    <a:pt x="4758" y="82"/>
                  </a:lnTo>
                  <a:lnTo>
                    <a:pt x="4723" y="47"/>
                  </a:lnTo>
                  <a:lnTo>
                    <a:pt x="4683" y="24"/>
                  </a:lnTo>
                  <a:lnTo>
                    <a:pt x="4644" y="12"/>
                  </a:lnTo>
                  <a:lnTo>
                    <a:pt x="46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g137aa9371db_1_638"/>
            <p:cNvSpPr/>
            <p:nvPr/>
          </p:nvSpPr>
          <p:spPr>
            <a:xfrm>
              <a:off x="3158950" y="-5275475"/>
              <a:ext cx="131600" cy="350750"/>
            </a:xfrm>
            <a:custGeom>
              <a:avLst/>
              <a:gdLst/>
              <a:ahLst/>
              <a:cxnLst/>
              <a:rect l="l" t="t" r="r" b="b"/>
              <a:pathLst>
                <a:path w="5264" h="14030" extrusionOk="0">
                  <a:moveTo>
                    <a:pt x="598" y="0"/>
                  </a:moveTo>
                  <a:lnTo>
                    <a:pt x="537" y="24"/>
                  </a:lnTo>
                  <a:lnTo>
                    <a:pt x="475" y="71"/>
                  </a:lnTo>
                  <a:lnTo>
                    <a:pt x="418" y="117"/>
                  </a:lnTo>
                  <a:lnTo>
                    <a:pt x="361" y="188"/>
                  </a:lnTo>
                  <a:lnTo>
                    <a:pt x="304" y="282"/>
                  </a:lnTo>
                  <a:lnTo>
                    <a:pt x="251" y="375"/>
                  </a:lnTo>
                  <a:lnTo>
                    <a:pt x="202" y="504"/>
                  </a:lnTo>
                  <a:lnTo>
                    <a:pt x="185" y="539"/>
                  </a:lnTo>
                  <a:lnTo>
                    <a:pt x="141" y="668"/>
                  </a:lnTo>
                  <a:lnTo>
                    <a:pt x="106" y="809"/>
                  </a:lnTo>
                  <a:lnTo>
                    <a:pt x="71" y="961"/>
                  </a:lnTo>
                  <a:lnTo>
                    <a:pt x="44" y="1114"/>
                  </a:lnTo>
                  <a:lnTo>
                    <a:pt x="27" y="1266"/>
                  </a:lnTo>
                  <a:lnTo>
                    <a:pt x="9" y="1430"/>
                  </a:lnTo>
                  <a:lnTo>
                    <a:pt x="0" y="1594"/>
                  </a:lnTo>
                  <a:lnTo>
                    <a:pt x="0" y="1758"/>
                  </a:lnTo>
                  <a:lnTo>
                    <a:pt x="0" y="1922"/>
                  </a:lnTo>
                  <a:lnTo>
                    <a:pt x="9" y="2086"/>
                  </a:lnTo>
                  <a:lnTo>
                    <a:pt x="27" y="2251"/>
                  </a:lnTo>
                  <a:lnTo>
                    <a:pt x="44" y="2403"/>
                  </a:lnTo>
                  <a:lnTo>
                    <a:pt x="71" y="2555"/>
                  </a:lnTo>
                  <a:lnTo>
                    <a:pt x="106" y="2696"/>
                  </a:lnTo>
                  <a:lnTo>
                    <a:pt x="141" y="2837"/>
                  </a:lnTo>
                  <a:lnTo>
                    <a:pt x="185" y="2965"/>
                  </a:lnTo>
                  <a:lnTo>
                    <a:pt x="4147" y="13526"/>
                  </a:lnTo>
                  <a:lnTo>
                    <a:pt x="4195" y="13643"/>
                  </a:lnTo>
                  <a:lnTo>
                    <a:pt x="4248" y="13748"/>
                  </a:lnTo>
                  <a:lnTo>
                    <a:pt x="4305" y="13830"/>
                  </a:lnTo>
                  <a:lnTo>
                    <a:pt x="4362" y="13901"/>
                  </a:lnTo>
                  <a:lnTo>
                    <a:pt x="4419" y="13959"/>
                  </a:lnTo>
                  <a:lnTo>
                    <a:pt x="4481" y="13994"/>
                  </a:lnTo>
                  <a:lnTo>
                    <a:pt x="4542" y="14018"/>
                  </a:lnTo>
                  <a:lnTo>
                    <a:pt x="4604" y="14030"/>
                  </a:lnTo>
                  <a:lnTo>
                    <a:pt x="4665" y="14018"/>
                  </a:lnTo>
                  <a:lnTo>
                    <a:pt x="4727" y="13994"/>
                  </a:lnTo>
                  <a:lnTo>
                    <a:pt x="4784" y="13959"/>
                  </a:lnTo>
                  <a:lnTo>
                    <a:pt x="4846" y="13901"/>
                  </a:lnTo>
                  <a:lnTo>
                    <a:pt x="4903" y="13830"/>
                  </a:lnTo>
                  <a:lnTo>
                    <a:pt x="4956" y="13748"/>
                  </a:lnTo>
                  <a:lnTo>
                    <a:pt x="5008" y="13643"/>
                  </a:lnTo>
                  <a:lnTo>
                    <a:pt x="5057" y="13526"/>
                  </a:lnTo>
                  <a:lnTo>
                    <a:pt x="5074" y="13479"/>
                  </a:lnTo>
                  <a:lnTo>
                    <a:pt x="5118" y="13350"/>
                  </a:lnTo>
                  <a:lnTo>
                    <a:pt x="5158" y="13209"/>
                  </a:lnTo>
                  <a:lnTo>
                    <a:pt x="5189" y="13069"/>
                  </a:lnTo>
                  <a:lnTo>
                    <a:pt x="5215" y="12916"/>
                  </a:lnTo>
                  <a:lnTo>
                    <a:pt x="5237" y="12764"/>
                  </a:lnTo>
                  <a:lnTo>
                    <a:pt x="5250" y="12600"/>
                  </a:lnTo>
                  <a:lnTo>
                    <a:pt x="5259" y="12436"/>
                  </a:lnTo>
                  <a:lnTo>
                    <a:pt x="5263" y="12272"/>
                  </a:lnTo>
                  <a:lnTo>
                    <a:pt x="5259" y="12107"/>
                  </a:lnTo>
                  <a:lnTo>
                    <a:pt x="5250" y="11943"/>
                  </a:lnTo>
                  <a:lnTo>
                    <a:pt x="5237" y="11779"/>
                  </a:lnTo>
                  <a:lnTo>
                    <a:pt x="5215" y="11627"/>
                  </a:lnTo>
                  <a:lnTo>
                    <a:pt x="5189" y="11475"/>
                  </a:lnTo>
                  <a:lnTo>
                    <a:pt x="5158" y="11322"/>
                  </a:lnTo>
                  <a:lnTo>
                    <a:pt x="5118" y="11182"/>
                  </a:lnTo>
                  <a:lnTo>
                    <a:pt x="5074" y="11053"/>
                  </a:lnTo>
                  <a:lnTo>
                    <a:pt x="1113" y="504"/>
                  </a:lnTo>
                  <a:lnTo>
                    <a:pt x="1064" y="375"/>
                  </a:lnTo>
                  <a:lnTo>
                    <a:pt x="1011" y="282"/>
                  </a:lnTo>
                  <a:lnTo>
                    <a:pt x="959" y="188"/>
                  </a:lnTo>
                  <a:lnTo>
                    <a:pt x="902" y="117"/>
                  </a:lnTo>
                  <a:lnTo>
                    <a:pt x="840" y="71"/>
                  </a:lnTo>
                  <a:lnTo>
                    <a:pt x="783" y="24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g137aa9371db_1_638"/>
            <p:cNvSpPr/>
            <p:nvPr/>
          </p:nvSpPr>
          <p:spPr>
            <a:xfrm>
              <a:off x="3185550" y="-5264350"/>
              <a:ext cx="102025" cy="268125"/>
            </a:xfrm>
            <a:custGeom>
              <a:avLst/>
              <a:gdLst/>
              <a:ahLst/>
              <a:cxnLst/>
              <a:rect l="l" t="t" r="r" b="b"/>
              <a:pathLst>
                <a:path w="4081" h="10725" extrusionOk="0">
                  <a:moveTo>
                    <a:pt x="0" y="1"/>
                  </a:moveTo>
                  <a:lnTo>
                    <a:pt x="224" y="751"/>
                  </a:lnTo>
                  <a:lnTo>
                    <a:pt x="453" y="1477"/>
                  </a:lnTo>
                  <a:lnTo>
                    <a:pt x="691" y="2204"/>
                  </a:lnTo>
                  <a:lnTo>
                    <a:pt x="928" y="2907"/>
                  </a:lnTo>
                  <a:lnTo>
                    <a:pt x="1179" y="3599"/>
                  </a:lnTo>
                  <a:lnTo>
                    <a:pt x="1429" y="4279"/>
                  </a:lnTo>
                  <a:lnTo>
                    <a:pt x="1689" y="4947"/>
                  </a:lnTo>
                  <a:lnTo>
                    <a:pt x="1948" y="5603"/>
                  </a:lnTo>
                  <a:lnTo>
                    <a:pt x="2199" y="6294"/>
                  </a:lnTo>
                  <a:lnTo>
                    <a:pt x="2449" y="6974"/>
                  </a:lnTo>
                  <a:lnTo>
                    <a:pt x="2709" y="7631"/>
                  </a:lnTo>
                  <a:lnTo>
                    <a:pt x="2973" y="8287"/>
                  </a:lnTo>
                  <a:lnTo>
                    <a:pt x="3241" y="8920"/>
                  </a:lnTo>
                  <a:lnTo>
                    <a:pt x="3513" y="9529"/>
                  </a:lnTo>
                  <a:lnTo>
                    <a:pt x="3795" y="10139"/>
                  </a:lnTo>
                  <a:lnTo>
                    <a:pt x="4081" y="10725"/>
                  </a:lnTo>
                  <a:lnTo>
                    <a:pt x="3856" y="9975"/>
                  </a:lnTo>
                  <a:lnTo>
                    <a:pt x="3623" y="9236"/>
                  </a:lnTo>
                  <a:lnTo>
                    <a:pt x="3390" y="8521"/>
                  </a:lnTo>
                  <a:lnTo>
                    <a:pt x="3148" y="7818"/>
                  </a:lnTo>
                  <a:lnTo>
                    <a:pt x="2902" y="7115"/>
                  </a:lnTo>
                  <a:lnTo>
                    <a:pt x="2647" y="6435"/>
                  </a:lnTo>
                  <a:lnTo>
                    <a:pt x="2392" y="5779"/>
                  </a:lnTo>
                  <a:lnTo>
                    <a:pt x="2128" y="5122"/>
                  </a:lnTo>
                  <a:lnTo>
                    <a:pt x="1882" y="4431"/>
                  </a:lnTo>
                  <a:lnTo>
                    <a:pt x="1627" y="3751"/>
                  </a:lnTo>
                  <a:lnTo>
                    <a:pt x="1368" y="3083"/>
                  </a:lnTo>
                  <a:lnTo>
                    <a:pt x="1104" y="2438"/>
                  </a:lnTo>
                  <a:lnTo>
                    <a:pt x="836" y="1806"/>
                  </a:lnTo>
                  <a:lnTo>
                    <a:pt x="563" y="1184"/>
                  </a:lnTo>
                  <a:lnTo>
                    <a:pt x="282" y="587"/>
                  </a:lnTo>
                  <a:lnTo>
                    <a:pt x="0" y="1"/>
                  </a:lnTo>
                  <a:close/>
                  <a:moveTo>
                    <a:pt x="4081" y="10725"/>
                  </a:moveTo>
                  <a:lnTo>
                    <a:pt x="4081" y="10725"/>
                  </a:lnTo>
                  <a:lnTo>
                    <a:pt x="4081" y="1072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g137aa9371db_1_638"/>
            <p:cNvSpPr/>
            <p:nvPr/>
          </p:nvSpPr>
          <p:spPr>
            <a:xfrm>
              <a:off x="4785500" y="-488550"/>
              <a:ext cx="231200" cy="726675"/>
            </a:xfrm>
            <a:custGeom>
              <a:avLst/>
              <a:gdLst/>
              <a:ahLst/>
              <a:cxnLst/>
              <a:rect l="l" t="t" r="r" b="b"/>
              <a:pathLst>
                <a:path w="9248" h="29067" extrusionOk="0">
                  <a:moveTo>
                    <a:pt x="7432" y="0"/>
                  </a:moveTo>
                  <a:lnTo>
                    <a:pt x="1452" y="1125"/>
                  </a:lnTo>
                  <a:lnTo>
                    <a:pt x="1399" y="2004"/>
                  </a:lnTo>
                  <a:lnTo>
                    <a:pt x="1342" y="2907"/>
                  </a:lnTo>
                  <a:lnTo>
                    <a:pt x="1276" y="3821"/>
                  </a:lnTo>
                  <a:lnTo>
                    <a:pt x="1210" y="4747"/>
                  </a:lnTo>
                  <a:lnTo>
                    <a:pt x="1135" y="5650"/>
                  </a:lnTo>
                  <a:lnTo>
                    <a:pt x="1065" y="6540"/>
                  </a:lnTo>
                  <a:lnTo>
                    <a:pt x="920" y="8205"/>
                  </a:lnTo>
                  <a:lnTo>
                    <a:pt x="788" y="9670"/>
                  </a:lnTo>
                  <a:lnTo>
                    <a:pt x="678" y="10818"/>
                  </a:lnTo>
                  <a:lnTo>
                    <a:pt x="577" y="11838"/>
                  </a:lnTo>
                  <a:lnTo>
                    <a:pt x="577" y="11885"/>
                  </a:lnTo>
                  <a:lnTo>
                    <a:pt x="581" y="12049"/>
                  </a:lnTo>
                  <a:lnTo>
                    <a:pt x="581" y="12342"/>
                  </a:lnTo>
                  <a:lnTo>
                    <a:pt x="577" y="12553"/>
                  </a:lnTo>
                  <a:lnTo>
                    <a:pt x="564" y="12799"/>
                  </a:lnTo>
                  <a:lnTo>
                    <a:pt x="550" y="13092"/>
                  </a:lnTo>
                  <a:lnTo>
                    <a:pt x="529" y="13432"/>
                  </a:lnTo>
                  <a:lnTo>
                    <a:pt x="502" y="13830"/>
                  </a:lnTo>
                  <a:lnTo>
                    <a:pt x="463" y="14288"/>
                  </a:lnTo>
                  <a:lnTo>
                    <a:pt x="419" y="14803"/>
                  </a:lnTo>
                  <a:lnTo>
                    <a:pt x="366" y="15378"/>
                  </a:lnTo>
                  <a:lnTo>
                    <a:pt x="300" y="16010"/>
                  </a:lnTo>
                  <a:lnTo>
                    <a:pt x="221" y="16725"/>
                  </a:lnTo>
                  <a:lnTo>
                    <a:pt x="155" y="17311"/>
                  </a:lnTo>
                  <a:lnTo>
                    <a:pt x="102" y="17851"/>
                  </a:lnTo>
                  <a:lnTo>
                    <a:pt x="58" y="18331"/>
                  </a:lnTo>
                  <a:lnTo>
                    <a:pt x="27" y="18765"/>
                  </a:lnTo>
                  <a:lnTo>
                    <a:pt x="10" y="19151"/>
                  </a:lnTo>
                  <a:lnTo>
                    <a:pt x="5" y="19327"/>
                  </a:lnTo>
                  <a:lnTo>
                    <a:pt x="1" y="19480"/>
                  </a:lnTo>
                  <a:lnTo>
                    <a:pt x="1" y="19632"/>
                  </a:lnTo>
                  <a:lnTo>
                    <a:pt x="5" y="19761"/>
                  </a:lnTo>
                  <a:lnTo>
                    <a:pt x="14" y="19890"/>
                  </a:lnTo>
                  <a:lnTo>
                    <a:pt x="23" y="20007"/>
                  </a:lnTo>
                  <a:lnTo>
                    <a:pt x="36" y="20101"/>
                  </a:lnTo>
                  <a:lnTo>
                    <a:pt x="54" y="20195"/>
                  </a:lnTo>
                  <a:lnTo>
                    <a:pt x="76" y="20277"/>
                  </a:lnTo>
                  <a:lnTo>
                    <a:pt x="98" y="20347"/>
                  </a:lnTo>
                  <a:lnTo>
                    <a:pt x="124" y="20406"/>
                  </a:lnTo>
                  <a:lnTo>
                    <a:pt x="155" y="20452"/>
                  </a:lnTo>
                  <a:lnTo>
                    <a:pt x="186" y="20488"/>
                  </a:lnTo>
                  <a:lnTo>
                    <a:pt x="225" y="20511"/>
                  </a:lnTo>
                  <a:lnTo>
                    <a:pt x="265" y="20523"/>
                  </a:lnTo>
                  <a:lnTo>
                    <a:pt x="309" y="20535"/>
                  </a:lnTo>
                  <a:lnTo>
                    <a:pt x="353" y="20535"/>
                  </a:lnTo>
                  <a:lnTo>
                    <a:pt x="405" y="20523"/>
                  </a:lnTo>
                  <a:lnTo>
                    <a:pt x="458" y="20499"/>
                  </a:lnTo>
                  <a:lnTo>
                    <a:pt x="515" y="20464"/>
                  </a:lnTo>
                  <a:lnTo>
                    <a:pt x="643" y="20370"/>
                  </a:lnTo>
                  <a:lnTo>
                    <a:pt x="700" y="20312"/>
                  </a:lnTo>
                  <a:lnTo>
                    <a:pt x="757" y="20218"/>
                  </a:lnTo>
                  <a:lnTo>
                    <a:pt x="819" y="20101"/>
                  </a:lnTo>
                  <a:lnTo>
                    <a:pt x="876" y="19960"/>
                  </a:lnTo>
                  <a:lnTo>
                    <a:pt x="937" y="19796"/>
                  </a:lnTo>
                  <a:lnTo>
                    <a:pt x="999" y="19597"/>
                  </a:lnTo>
                  <a:lnTo>
                    <a:pt x="1061" y="19398"/>
                  </a:lnTo>
                  <a:lnTo>
                    <a:pt x="1122" y="19175"/>
                  </a:lnTo>
                  <a:lnTo>
                    <a:pt x="1184" y="18929"/>
                  </a:lnTo>
                  <a:lnTo>
                    <a:pt x="1245" y="18671"/>
                  </a:lnTo>
                  <a:lnTo>
                    <a:pt x="1364" y="18132"/>
                  </a:lnTo>
                  <a:lnTo>
                    <a:pt x="1478" y="17569"/>
                  </a:lnTo>
                  <a:lnTo>
                    <a:pt x="1588" y="16995"/>
                  </a:lnTo>
                  <a:lnTo>
                    <a:pt x="1694" y="16421"/>
                  </a:lnTo>
                  <a:lnTo>
                    <a:pt x="1786" y="15870"/>
                  </a:lnTo>
                  <a:lnTo>
                    <a:pt x="1870" y="15354"/>
                  </a:lnTo>
                  <a:lnTo>
                    <a:pt x="1944" y="14897"/>
                  </a:lnTo>
                  <a:lnTo>
                    <a:pt x="2045" y="14217"/>
                  </a:lnTo>
                  <a:lnTo>
                    <a:pt x="2085" y="13971"/>
                  </a:lnTo>
                  <a:lnTo>
                    <a:pt x="2116" y="15225"/>
                  </a:lnTo>
                  <a:lnTo>
                    <a:pt x="2147" y="16573"/>
                  </a:lnTo>
                  <a:lnTo>
                    <a:pt x="2177" y="18202"/>
                  </a:lnTo>
                  <a:lnTo>
                    <a:pt x="2208" y="19948"/>
                  </a:lnTo>
                  <a:lnTo>
                    <a:pt x="2230" y="21660"/>
                  </a:lnTo>
                  <a:lnTo>
                    <a:pt x="2235" y="22468"/>
                  </a:lnTo>
                  <a:lnTo>
                    <a:pt x="2235" y="23207"/>
                  </a:lnTo>
                  <a:lnTo>
                    <a:pt x="2230" y="23863"/>
                  </a:lnTo>
                  <a:lnTo>
                    <a:pt x="2226" y="24414"/>
                  </a:lnTo>
                  <a:lnTo>
                    <a:pt x="2217" y="24883"/>
                  </a:lnTo>
                  <a:lnTo>
                    <a:pt x="2217" y="25094"/>
                  </a:lnTo>
                  <a:lnTo>
                    <a:pt x="2221" y="25281"/>
                  </a:lnTo>
                  <a:lnTo>
                    <a:pt x="2226" y="25457"/>
                  </a:lnTo>
                  <a:lnTo>
                    <a:pt x="2235" y="25621"/>
                  </a:lnTo>
                  <a:lnTo>
                    <a:pt x="2248" y="25774"/>
                  </a:lnTo>
                  <a:lnTo>
                    <a:pt x="2257" y="25914"/>
                  </a:lnTo>
                  <a:lnTo>
                    <a:pt x="2274" y="26031"/>
                  </a:lnTo>
                  <a:lnTo>
                    <a:pt x="2292" y="26149"/>
                  </a:lnTo>
                  <a:lnTo>
                    <a:pt x="2309" y="26242"/>
                  </a:lnTo>
                  <a:lnTo>
                    <a:pt x="2331" y="26336"/>
                  </a:lnTo>
                  <a:lnTo>
                    <a:pt x="2353" y="26418"/>
                  </a:lnTo>
                  <a:lnTo>
                    <a:pt x="2375" y="26489"/>
                  </a:lnTo>
                  <a:lnTo>
                    <a:pt x="2402" y="26547"/>
                  </a:lnTo>
                  <a:lnTo>
                    <a:pt x="2428" y="26594"/>
                  </a:lnTo>
                  <a:lnTo>
                    <a:pt x="2459" y="26641"/>
                  </a:lnTo>
                  <a:lnTo>
                    <a:pt x="2490" y="26676"/>
                  </a:lnTo>
                  <a:lnTo>
                    <a:pt x="2520" y="26699"/>
                  </a:lnTo>
                  <a:lnTo>
                    <a:pt x="2556" y="26723"/>
                  </a:lnTo>
                  <a:lnTo>
                    <a:pt x="2626" y="26746"/>
                  </a:lnTo>
                  <a:lnTo>
                    <a:pt x="2701" y="26746"/>
                  </a:lnTo>
                  <a:lnTo>
                    <a:pt x="2775" y="26735"/>
                  </a:lnTo>
                  <a:lnTo>
                    <a:pt x="2859" y="26711"/>
                  </a:lnTo>
                  <a:lnTo>
                    <a:pt x="3026" y="26641"/>
                  </a:lnTo>
                  <a:lnTo>
                    <a:pt x="3048" y="26629"/>
                  </a:lnTo>
                  <a:lnTo>
                    <a:pt x="3070" y="26606"/>
                  </a:lnTo>
                  <a:lnTo>
                    <a:pt x="3092" y="26571"/>
                  </a:lnTo>
                  <a:lnTo>
                    <a:pt x="3110" y="26524"/>
                  </a:lnTo>
                  <a:lnTo>
                    <a:pt x="3154" y="26406"/>
                  </a:lnTo>
                  <a:lnTo>
                    <a:pt x="3193" y="26242"/>
                  </a:lnTo>
                  <a:lnTo>
                    <a:pt x="3237" y="26055"/>
                  </a:lnTo>
                  <a:lnTo>
                    <a:pt x="3277" y="25832"/>
                  </a:lnTo>
                  <a:lnTo>
                    <a:pt x="3316" y="25586"/>
                  </a:lnTo>
                  <a:lnTo>
                    <a:pt x="3360" y="25305"/>
                  </a:lnTo>
                  <a:lnTo>
                    <a:pt x="3395" y="25012"/>
                  </a:lnTo>
                  <a:lnTo>
                    <a:pt x="3435" y="24695"/>
                  </a:lnTo>
                  <a:lnTo>
                    <a:pt x="3510" y="24027"/>
                  </a:lnTo>
                  <a:lnTo>
                    <a:pt x="3580" y="23312"/>
                  </a:lnTo>
                  <a:lnTo>
                    <a:pt x="3646" y="22586"/>
                  </a:lnTo>
                  <a:lnTo>
                    <a:pt x="3708" y="21859"/>
                  </a:lnTo>
                  <a:lnTo>
                    <a:pt x="3765" y="21167"/>
                  </a:lnTo>
                  <a:lnTo>
                    <a:pt x="3861" y="19972"/>
                  </a:lnTo>
                  <a:lnTo>
                    <a:pt x="3897" y="19515"/>
                  </a:lnTo>
                  <a:lnTo>
                    <a:pt x="3927" y="19175"/>
                  </a:lnTo>
                  <a:lnTo>
                    <a:pt x="3949" y="18987"/>
                  </a:lnTo>
                  <a:lnTo>
                    <a:pt x="3958" y="18952"/>
                  </a:lnTo>
                  <a:lnTo>
                    <a:pt x="3963" y="18964"/>
                  </a:lnTo>
                  <a:lnTo>
                    <a:pt x="3976" y="19116"/>
                  </a:lnTo>
                  <a:lnTo>
                    <a:pt x="3993" y="19433"/>
                  </a:lnTo>
                  <a:lnTo>
                    <a:pt x="4055" y="20452"/>
                  </a:lnTo>
                  <a:lnTo>
                    <a:pt x="4218" y="23418"/>
                  </a:lnTo>
                  <a:lnTo>
                    <a:pt x="4314" y="25023"/>
                  </a:lnTo>
                  <a:lnTo>
                    <a:pt x="4363" y="25785"/>
                  </a:lnTo>
                  <a:lnTo>
                    <a:pt x="4411" y="26489"/>
                  </a:lnTo>
                  <a:lnTo>
                    <a:pt x="4455" y="27121"/>
                  </a:lnTo>
                  <a:lnTo>
                    <a:pt x="4499" y="27649"/>
                  </a:lnTo>
                  <a:lnTo>
                    <a:pt x="4539" y="28047"/>
                  </a:lnTo>
                  <a:lnTo>
                    <a:pt x="4556" y="28200"/>
                  </a:lnTo>
                  <a:lnTo>
                    <a:pt x="4574" y="28305"/>
                  </a:lnTo>
                  <a:lnTo>
                    <a:pt x="4609" y="28481"/>
                  </a:lnTo>
                  <a:lnTo>
                    <a:pt x="4649" y="28633"/>
                  </a:lnTo>
                  <a:lnTo>
                    <a:pt x="4688" y="28762"/>
                  </a:lnTo>
                  <a:lnTo>
                    <a:pt x="4736" y="28868"/>
                  </a:lnTo>
                  <a:lnTo>
                    <a:pt x="4785" y="28950"/>
                  </a:lnTo>
                  <a:lnTo>
                    <a:pt x="4838" y="29008"/>
                  </a:lnTo>
                  <a:lnTo>
                    <a:pt x="4890" y="29055"/>
                  </a:lnTo>
                  <a:lnTo>
                    <a:pt x="4948" y="29067"/>
                  </a:lnTo>
                  <a:lnTo>
                    <a:pt x="5009" y="29067"/>
                  </a:lnTo>
                  <a:lnTo>
                    <a:pt x="5071" y="29044"/>
                  </a:lnTo>
                  <a:lnTo>
                    <a:pt x="5132" y="28997"/>
                  </a:lnTo>
                  <a:lnTo>
                    <a:pt x="5198" y="28926"/>
                  </a:lnTo>
                  <a:lnTo>
                    <a:pt x="5264" y="28833"/>
                  </a:lnTo>
                  <a:lnTo>
                    <a:pt x="5330" y="28715"/>
                  </a:lnTo>
                  <a:lnTo>
                    <a:pt x="5396" y="28586"/>
                  </a:lnTo>
                  <a:lnTo>
                    <a:pt x="5466" y="28422"/>
                  </a:lnTo>
                  <a:lnTo>
                    <a:pt x="5484" y="28375"/>
                  </a:lnTo>
                  <a:lnTo>
                    <a:pt x="5497" y="28317"/>
                  </a:lnTo>
                  <a:lnTo>
                    <a:pt x="5515" y="28247"/>
                  </a:lnTo>
                  <a:lnTo>
                    <a:pt x="5528" y="28165"/>
                  </a:lnTo>
                  <a:lnTo>
                    <a:pt x="5550" y="27977"/>
                  </a:lnTo>
                  <a:lnTo>
                    <a:pt x="5572" y="27754"/>
                  </a:lnTo>
                  <a:lnTo>
                    <a:pt x="5589" y="27485"/>
                  </a:lnTo>
                  <a:lnTo>
                    <a:pt x="5603" y="27192"/>
                  </a:lnTo>
                  <a:lnTo>
                    <a:pt x="5611" y="26875"/>
                  </a:lnTo>
                  <a:lnTo>
                    <a:pt x="5620" y="26524"/>
                  </a:lnTo>
                  <a:lnTo>
                    <a:pt x="5625" y="26160"/>
                  </a:lnTo>
                  <a:lnTo>
                    <a:pt x="5629" y="25774"/>
                  </a:lnTo>
                  <a:lnTo>
                    <a:pt x="5629" y="24953"/>
                  </a:lnTo>
                  <a:lnTo>
                    <a:pt x="5616" y="24098"/>
                  </a:lnTo>
                  <a:lnTo>
                    <a:pt x="5603" y="23218"/>
                  </a:lnTo>
                  <a:lnTo>
                    <a:pt x="5585" y="22363"/>
                  </a:lnTo>
                  <a:lnTo>
                    <a:pt x="5563" y="21531"/>
                  </a:lnTo>
                  <a:lnTo>
                    <a:pt x="5519" y="20089"/>
                  </a:lnTo>
                  <a:lnTo>
                    <a:pt x="5480" y="19069"/>
                  </a:lnTo>
                  <a:lnTo>
                    <a:pt x="5466" y="18694"/>
                  </a:lnTo>
                  <a:lnTo>
                    <a:pt x="5633" y="19738"/>
                  </a:lnTo>
                  <a:lnTo>
                    <a:pt x="5809" y="20828"/>
                  </a:lnTo>
                  <a:lnTo>
                    <a:pt x="6025" y="22117"/>
                  </a:lnTo>
                  <a:lnTo>
                    <a:pt x="6143" y="22797"/>
                  </a:lnTo>
                  <a:lnTo>
                    <a:pt x="6262" y="23465"/>
                  </a:lnTo>
                  <a:lnTo>
                    <a:pt x="6385" y="24109"/>
                  </a:lnTo>
                  <a:lnTo>
                    <a:pt x="6504" y="24707"/>
                  </a:lnTo>
                  <a:lnTo>
                    <a:pt x="6614" y="25258"/>
                  </a:lnTo>
                  <a:lnTo>
                    <a:pt x="6724" y="25727"/>
                  </a:lnTo>
                  <a:lnTo>
                    <a:pt x="6772" y="25926"/>
                  </a:lnTo>
                  <a:lnTo>
                    <a:pt x="6821" y="26113"/>
                  </a:lnTo>
                  <a:lnTo>
                    <a:pt x="6865" y="26254"/>
                  </a:lnTo>
                  <a:lnTo>
                    <a:pt x="6909" y="26371"/>
                  </a:lnTo>
                  <a:lnTo>
                    <a:pt x="6988" y="26571"/>
                  </a:lnTo>
                  <a:lnTo>
                    <a:pt x="7062" y="26735"/>
                  </a:lnTo>
                  <a:lnTo>
                    <a:pt x="7137" y="26875"/>
                  </a:lnTo>
                  <a:lnTo>
                    <a:pt x="7208" y="26992"/>
                  </a:lnTo>
                  <a:lnTo>
                    <a:pt x="7278" y="27063"/>
                  </a:lnTo>
                  <a:lnTo>
                    <a:pt x="7313" y="27098"/>
                  </a:lnTo>
                  <a:lnTo>
                    <a:pt x="7344" y="27121"/>
                  </a:lnTo>
                  <a:lnTo>
                    <a:pt x="7375" y="27133"/>
                  </a:lnTo>
                  <a:lnTo>
                    <a:pt x="7436" y="27133"/>
                  </a:lnTo>
                  <a:lnTo>
                    <a:pt x="7463" y="27121"/>
                  </a:lnTo>
                  <a:lnTo>
                    <a:pt x="7493" y="27098"/>
                  </a:lnTo>
                  <a:lnTo>
                    <a:pt x="7520" y="27075"/>
                  </a:lnTo>
                  <a:lnTo>
                    <a:pt x="7546" y="27028"/>
                  </a:lnTo>
                  <a:lnTo>
                    <a:pt x="7573" y="26981"/>
                  </a:lnTo>
                  <a:lnTo>
                    <a:pt x="7595" y="26922"/>
                  </a:lnTo>
                  <a:lnTo>
                    <a:pt x="7616" y="26864"/>
                  </a:lnTo>
                  <a:lnTo>
                    <a:pt x="7638" y="26782"/>
                  </a:lnTo>
                  <a:lnTo>
                    <a:pt x="7660" y="26699"/>
                  </a:lnTo>
                  <a:lnTo>
                    <a:pt x="7682" y="26606"/>
                  </a:lnTo>
                  <a:lnTo>
                    <a:pt x="7700" y="26500"/>
                  </a:lnTo>
                  <a:lnTo>
                    <a:pt x="7735" y="26254"/>
                  </a:lnTo>
                  <a:lnTo>
                    <a:pt x="7762" y="25973"/>
                  </a:lnTo>
                  <a:lnTo>
                    <a:pt x="7788" y="25645"/>
                  </a:lnTo>
                  <a:lnTo>
                    <a:pt x="7792" y="25445"/>
                  </a:lnTo>
                  <a:lnTo>
                    <a:pt x="7797" y="25223"/>
                  </a:lnTo>
                  <a:lnTo>
                    <a:pt x="7788" y="24953"/>
                  </a:lnTo>
                  <a:lnTo>
                    <a:pt x="7779" y="24648"/>
                  </a:lnTo>
                  <a:lnTo>
                    <a:pt x="7762" y="24320"/>
                  </a:lnTo>
                  <a:lnTo>
                    <a:pt x="7740" y="23957"/>
                  </a:lnTo>
                  <a:lnTo>
                    <a:pt x="7687" y="23172"/>
                  </a:lnTo>
                  <a:lnTo>
                    <a:pt x="7616" y="22316"/>
                  </a:lnTo>
                  <a:lnTo>
                    <a:pt x="7533" y="21402"/>
                  </a:lnTo>
                  <a:lnTo>
                    <a:pt x="7445" y="20476"/>
                  </a:lnTo>
                  <a:lnTo>
                    <a:pt x="7348" y="19538"/>
                  </a:lnTo>
                  <a:lnTo>
                    <a:pt x="7256" y="18624"/>
                  </a:lnTo>
                  <a:lnTo>
                    <a:pt x="7159" y="17757"/>
                  </a:lnTo>
                  <a:lnTo>
                    <a:pt x="6992" y="16257"/>
                  </a:lnTo>
                  <a:lnTo>
                    <a:pt x="6873" y="15213"/>
                  </a:lnTo>
                  <a:lnTo>
                    <a:pt x="6825" y="14827"/>
                  </a:lnTo>
                  <a:lnTo>
                    <a:pt x="6887" y="15155"/>
                  </a:lnTo>
                  <a:lnTo>
                    <a:pt x="7058" y="16022"/>
                  </a:lnTo>
                  <a:lnTo>
                    <a:pt x="7177" y="16608"/>
                  </a:lnTo>
                  <a:lnTo>
                    <a:pt x="7313" y="17253"/>
                  </a:lnTo>
                  <a:lnTo>
                    <a:pt x="7458" y="17944"/>
                  </a:lnTo>
                  <a:lnTo>
                    <a:pt x="7616" y="18671"/>
                  </a:lnTo>
                  <a:lnTo>
                    <a:pt x="7784" y="19386"/>
                  </a:lnTo>
                  <a:lnTo>
                    <a:pt x="7951" y="20077"/>
                  </a:lnTo>
                  <a:lnTo>
                    <a:pt x="8039" y="20406"/>
                  </a:lnTo>
                  <a:lnTo>
                    <a:pt x="8122" y="20722"/>
                  </a:lnTo>
                  <a:lnTo>
                    <a:pt x="8206" y="21027"/>
                  </a:lnTo>
                  <a:lnTo>
                    <a:pt x="8289" y="21308"/>
                  </a:lnTo>
                  <a:lnTo>
                    <a:pt x="8373" y="21566"/>
                  </a:lnTo>
                  <a:lnTo>
                    <a:pt x="8452" y="21800"/>
                  </a:lnTo>
                  <a:lnTo>
                    <a:pt x="8527" y="22000"/>
                  </a:lnTo>
                  <a:lnTo>
                    <a:pt x="8601" y="22175"/>
                  </a:lnTo>
                  <a:lnTo>
                    <a:pt x="8672" y="22316"/>
                  </a:lnTo>
                  <a:lnTo>
                    <a:pt x="8742" y="22422"/>
                  </a:lnTo>
                  <a:lnTo>
                    <a:pt x="8773" y="22457"/>
                  </a:lnTo>
                  <a:lnTo>
                    <a:pt x="8804" y="22492"/>
                  </a:lnTo>
                  <a:lnTo>
                    <a:pt x="8834" y="22504"/>
                  </a:lnTo>
                  <a:lnTo>
                    <a:pt x="8918" y="22504"/>
                  </a:lnTo>
                  <a:lnTo>
                    <a:pt x="8966" y="22480"/>
                  </a:lnTo>
                  <a:lnTo>
                    <a:pt x="9010" y="22445"/>
                  </a:lnTo>
                  <a:lnTo>
                    <a:pt x="9050" y="22398"/>
                  </a:lnTo>
                  <a:lnTo>
                    <a:pt x="9085" y="22339"/>
                  </a:lnTo>
                  <a:lnTo>
                    <a:pt x="9116" y="22269"/>
                  </a:lnTo>
                  <a:lnTo>
                    <a:pt x="9142" y="22199"/>
                  </a:lnTo>
                  <a:lnTo>
                    <a:pt x="9169" y="22105"/>
                  </a:lnTo>
                  <a:lnTo>
                    <a:pt x="9186" y="22011"/>
                  </a:lnTo>
                  <a:lnTo>
                    <a:pt x="9204" y="21918"/>
                  </a:lnTo>
                  <a:lnTo>
                    <a:pt x="9217" y="21812"/>
                  </a:lnTo>
                  <a:lnTo>
                    <a:pt x="9230" y="21695"/>
                  </a:lnTo>
                  <a:lnTo>
                    <a:pt x="9239" y="21589"/>
                  </a:lnTo>
                  <a:lnTo>
                    <a:pt x="9243" y="21472"/>
                  </a:lnTo>
                  <a:lnTo>
                    <a:pt x="9248" y="21226"/>
                  </a:lnTo>
                  <a:lnTo>
                    <a:pt x="9248" y="20992"/>
                  </a:lnTo>
                  <a:lnTo>
                    <a:pt x="9239" y="20757"/>
                  </a:lnTo>
                  <a:lnTo>
                    <a:pt x="9230" y="20546"/>
                  </a:lnTo>
                  <a:lnTo>
                    <a:pt x="9217" y="20347"/>
                  </a:lnTo>
                  <a:lnTo>
                    <a:pt x="9191" y="20054"/>
                  </a:lnTo>
                  <a:lnTo>
                    <a:pt x="9182" y="19948"/>
                  </a:lnTo>
                  <a:lnTo>
                    <a:pt x="8030" y="10092"/>
                  </a:lnTo>
                  <a:lnTo>
                    <a:pt x="743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g137aa9371db_1_638"/>
            <p:cNvSpPr/>
            <p:nvPr/>
          </p:nvSpPr>
          <p:spPr>
            <a:xfrm>
              <a:off x="4836850" y="-311275"/>
              <a:ext cx="67075" cy="110475"/>
            </a:xfrm>
            <a:custGeom>
              <a:avLst/>
              <a:gdLst/>
              <a:ahLst/>
              <a:cxnLst/>
              <a:rect l="l" t="t" r="r" b="b"/>
              <a:pathLst>
                <a:path w="2683" h="4419" extrusionOk="0">
                  <a:moveTo>
                    <a:pt x="2678" y="0"/>
                  </a:moveTo>
                  <a:lnTo>
                    <a:pt x="2674" y="12"/>
                  </a:lnTo>
                  <a:lnTo>
                    <a:pt x="2656" y="82"/>
                  </a:lnTo>
                  <a:lnTo>
                    <a:pt x="2616" y="328"/>
                  </a:lnTo>
                  <a:lnTo>
                    <a:pt x="2551" y="703"/>
                  </a:lnTo>
                  <a:lnTo>
                    <a:pt x="2507" y="938"/>
                  </a:lnTo>
                  <a:lnTo>
                    <a:pt x="2449" y="1184"/>
                  </a:lnTo>
                  <a:lnTo>
                    <a:pt x="2375" y="1524"/>
                  </a:lnTo>
                  <a:lnTo>
                    <a:pt x="2287" y="1840"/>
                  </a:lnTo>
                  <a:lnTo>
                    <a:pt x="2190" y="2145"/>
                  </a:lnTo>
                  <a:lnTo>
                    <a:pt x="2089" y="2438"/>
                  </a:lnTo>
                  <a:lnTo>
                    <a:pt x="1983" y="2708"/>
                  </a:lnTo>
                  <a:lnTo>
                    <a:pt x="1869" y="2954"/>
                  </a:lnTo>
                  <a:lnTo>
                    <a:pt x="1746" y="3188"/>
                  </a:lnTo>
                  <a:lnTo>
                    <a:pt x="1618" y="3387"/>
                  </a:lnTo>
                  <a:lnTo>
                    <a:pt x="1486" y="3575"/>
                  </a:lnTo>
                  <a:lnTo>
                    <a:pt x="1350" y="3739"/>
                  </a:lnTo>
                  <a:lnTo>
                    <a:pt x="1214" y="3868"/>
                  </a:lnTo>
                  <a:lnTo>
                    <a:pt x="1069" y="3973"/>
                  </a:lnTo>
                  <a:lnTo>
                    <a:pt x="924" y="4055"/>
                  </a:lnTo>
                  <a:lnTo>
                    <a:pt x="779" y="4114"/>
                  </a:lnTo>
                  <a:lnTo>
                    <a:pt x="629" y="4149"/>
                  </a:lnTo>
                  <a:lnTo>
                    <a:pt x="484" y="4149"/>
                  </a:lnTo>
                  <a:lnTo>
                    <a:pt x="286" y="4126"/>
                  </a:lnTo>
                  <a:lnTo>
                    <a:pt x="137" y="4102"/>
                  </a:lnTo>
                  <a:lnTo>
                    <a:pt x="0" y="4055"/>
                  </a:lnTo>
                  <a:lnTo>
                    <a:pt x="57" y="4137"/>
                  </a:lnTo>
                  <a:lnTo>
                    <a:pt x="115" y="4196"/>
                  </a:lnTo>
                  <a:lnTo>
                    <a:pt x="172" y="4255"/>
                  </a:lnTo>
                  <a:lnTo>
                    <a:pt x="229" y="4302"/>
                  </a:lnTo>
                  <a:lnTo>
                    <a:pt x="290" y="4337"/>
                  </a:lnTo>
                  <a:lnTo>
                    <a:pt x="348" y="4360"/>
                  </a:lnTo>
                  <a:lnTo>
                    <a:pt x="409" y="4384"/>
                  </a:lnTo>
                  <a:lnTo>
                    <a:pt x="471" y="4395"/>
                  </a:lnTo>
                  <a:lnTo>
                    <a:pt x="554" y="4407"/>
                  </a:lnTo>
                  <a:lnTo>
                    <a:pt x="633" y="4419"/>
                  </a:lnTo>
                  <a:lnTo>
                    <a:pt x="713" y="4419"/>
                  </a:lnTo>
                  <a:lnTo>
                    <a:pt x="796" y="4407"/>
                  </a:lnTo>
                  <a:lnTo>
                    <a:pt x="875" y="4384"/>
                  </a:lnTo>
                  <a:lnTo>
                    <a:pt x="954" y="4360"/>
                  </a:lnTo>
                  <a:lnTo>
                    <a:pt x="1029" y="4337"/>
                  </a:lnTo>
                  <a:lnTo>
                    <a:pt x="1108" y="4290"/>
                  </a:lnTo>
                  <a:lnTo>
                    <a:pt x="1183" y="4243"/>
                  </a:lnTo>
                  <a:lnTo>
                    <a:pt x="1262" y="4184"/>
                  </a:lnTo>
                  <a:lnTo>
                    <a:pt x="1337" y="4126"/>
                  </a:lnTo>
                  <a:lnTo>
                    <a:pt x="1407" y="4055"/>
                  </a:lnTo>
                  <a:lnTo>
                    <a:pt x="1482" y="3973"/>
                  </a:lnTo>
                  <a:lnTo>
                    <a:pt x="1552" y="3891"/>
                  </a:lnTo>
                  <a:lnTo>
                    <a:pt x="1623" y="3798"/>
                  </a:lnTo>
                  <a:lnTo>
                    <a:pt x="1689" y="3704"/>
                  </a:lnTo>
                  <a:lnTo>
                    <a:pt x="1759" y="3598"/>
                  </a:lnTo>
                  <a:lnTo>
                    <a:pt x="1825" y="3481"/>
                  </a:lnTo>
                  <a:lnTo>
                    <a:pt x="1887" y="3364"/>
                  </a:lnTo>
                  <a:lnTo>
                    <a:pt x="1948" y="3235"/>
                  </a:lnTo>
                  <a:lnTo>
                    <a:pt x="2010" y="3106"/>
                  </a:lnTo>
                  <a:lnTo>
                    <a:pt x="2071" y="2977"/>
                  </a:lnTo>
                  <a:lnTo>
                    <a:pt x="2128" y="2825"/>
                  </a:lnTo>
                  <a:lnTo>
                    <a:pt x="2181" y="2672"/>
                  </a:lnTo>
                  <a:lnTo>
                    <a:pt x="2234" y="2520"/>
                  </a:lnTo>
                  <a:lnTo>
                    <a:pt x="2287" y="2356"/>
                  </a:lnTo>
                  <a:lnTo>
                    <a:pt x="2335" y="2192"/>
                  </a:lnTo>
                  <a:lnTo>
                    <a:pt x="2379" y="2028"/>
                  </a:lnTo>
                  <a:lnTo>
                    <a:pt x="2423" y="1840"/>
                  </a:lnTo>
                  <a:lnTo>
                    <a:pt x="2467" y="1664"/>
                  </a:lnTo>
                  <a:lnTo>
                    <a:pt x="2507" y="1477"/>
                  </a:lnTo>
                  <a:lnTo>
                    <a:pt x="2542" y="1278"/>
                  </a:lnTo>
                  <a:lnTo>
                    <a:pt x="2573" y="1125"/>
                  </a:lnTo>
                  <a:lnTo>
                    <a:pt x="2599" y="973"/>
                  </a:lnTo>
                  <a:lnTo>
                    <a:pt x="2621" y="821"/>
                  </a:lnTo>
                  <a:lnTo>
                    <a:pt x="2643" y="656"/>
                  </a:lnTo>
                  <a:lnTo>
                    <a:pt x="2656" y="504"/>
                  </a:lnTo>
                  <a:lnTo>
                    <a:pt x="2669" y="340"/>
                  </a:lnTo>
                  <a:lnTo>
                    <a:pt x="2678" y="164"/>
                  </a:lnTo>
                  <a:lnTo>
                    <a:pt x="268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g137aa9371db_1_638"/>
            <p:cNvSpPr/>
            <p:nvPr/>
          </p:nvSpPr>
          <p:spPr>
            <a:xfrm>
              <a:off x="4919075" y="-308050"/>
              <a:ext cx="36725" cy="67400"/>
            </a:xfrm>
            <a:custGeom>
              <a:avLst/>
              <a:gdLst/>
              <a:ahLst/>
              <a:cxnLst/>
              <a:rect l="l" t="t" r="r" b="b"/>
              <a:pathLst>
                <a:path w="1469" h="2696" extrusionOk="0">
                  <a:moveTo>
                    <a:pt x="9" y="0"/>
                  </a:moveTo>
                  <a:lnTo>
                    <a:pt x="0" y="12"/>
                  </a:lnTo>
                  <a:lnTo>
                    <a:pt x="57" y="270"/>
                  </a:lnTo>
                  <a:lnTo>
                    <a:pt x="123" y="527"/>
                  </a:lnTo>
                  <a:lnTo>
                    <a:pt x="194" y="762"/>
                  </a:lnTo>
                  <a:lnTo>
                    <a:pt x="273" y="996"/>
                  </a:lnTo>
                  <a:lnTo>
                    <a:pt x="352" y="1207"/>
                  </a:lnTo>
                  <a:lnTo>
                    <a:pt x="440" y="1395"/>
                  </a:lnTo>
                  <a:lnTo>
                    <a:pt x="537" y="1582"/>
                  </a:lnTo>
                  <a:lnTo>
                    <a:pt x="633" y="1735"/>
                  </a:lnTo>
                  <a:lnTo>
                    <a:pt x="726" y="1922"/>
                  </a:lnTo>
                  <a:lnTo>
                    <a:pt x="822" y="2086"/>
                  </a:lnTo>
                  <a:lnTo>
                    <a:pt x="924" y="2239"/>
                  </a:lnTo>
                  <a:lnTo>
                    <a:pt x="1029" y="2368"/>
                  </a:lnTo>
                  <a:lnTo>
                    <a:pt x="1135" y="2473"/>
                  </a:lnTo>
                  <a:lnTo>
                    <a:pt x="1245" y="2567"/>
                  </a:lnTo>
                  <a:lnTo>
                    <a:pt x="1355" y="2649"/>
                  </a:lnTo>
                  <a:lnTo>
                    <a:pt x="1469" y="2696"/>
                  </a:lnTo>
                  <a:lnTo>
                    <a:pt x="1284" y="2356"/>
                  </a:lnTo>
                  <a:lnTo>
                    <a:pt x="1099" y="2028"/>
                  </a:lnTo>
                  <a:lnTo>
                    <a:pt x="906" y="1711"/>
                  </a:lnTo>
                  <a:lnTo>
                    <a:pt x="713" y="1418"/>
                  </a:lnTo>
                  <a:lnTo>
                    <a:pt x="567" y="1149"/>
                  </a:lnTo>
                  <a:lnTo>
                    <a:pt x="436" y="879"/>
                  </a:lnTo>
                  <a:lnTo>
                    <a:pt x="216" y="410"/>
                  </a:lnTo>
                  <a:lnTo>
                    <a:pt x="132" y="234"/>
                  </a:lnTo>
                  <a:lnTo>
                    <a:pt x="66" y="94"/>
                  </a:lnTo>
                  <a:lnTo>
                    <a:pt x="22" y="2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g137aa9371db_1_638"/>
            <p:cNvSpPr/>
            <p:nvPr/>
          </p:nvSpPr>
          <p:spPr>
            <a:xfrm>
              <a:off x="4808925" y="-532500"/>
              <a:ext cx="172175" cy="87325"/>
            </a:xfrm>
            <a:custGeom>
              <a:avLst/>
              <a:gdLst/>
              <a:ahLst/>
              <a:cxnLst/>
              <a:rect l="l" t="t" r="r" b="b"/>
              <a:pathLst>
                <a:path w="6887" h="3493" extrusionOk="0">
                  <a:moveTo>
                    <a:pt x="642" y="0"/>
                  </a:moveTo>
                  <a:lnTo>
                    <a:pt x="576" y="12"/>
                  </a:lnTo>
                  <a:lnTo>
                    <a:pt x="515" y="35"/>
                  </a:lnTo>
                  <a:lnTo>
                    <a:pt x="453" y="71"/>
                  </a:lnTo>
                  <a:lnTo>
                    <a:pt x="392" y="129"/>
                  </a:lnTo>
                  <a:lnTo>
                    <a:pt x="335" y="211"/>
                  </a:lnTo>
                  <a:lnTo>
                    <a:pt x="282" y="293"/>
                  </a:lnTo>
                  <a:lnTo>
                    <a:pt x="233" y="387"/>
                  </a:lnTo>
                  <a:lnTo>
                    <a:pt x="189" y="504"/>
                  </a:lnTo>
                  <a:lnTo>
                    <a:pt x="146" y="621"/>
                  </a:lnTo>
                  <a:lnTo>
                    <a:pt x="110" y="750"/>
                  </a:lnTo>
                  <a:lnTo>
                    <a:pt x="75" y="903"/>
                  </a:lnTo>
                  <a:lnTo>
                    <a:pt x="49" y="1043"/>
                  </a:lnTo>
                  <a:lnTo>
                    <a:pt x="27" y="1207"/>
                  </a:lnTo>
                  <a:lnTo>
                    <a:pt x="14" y="1371"/>
                  </a:lnTo>
                  <a:lnTo>
                    <a:pt x="0" y="1536"/>
                  </a:lnTo>
                  <a:lnTo>
                    <a:pt x="0" y="1711"/>
                  </a:lnTo>
                  <a:lnTo>
                    <a:pt x="0" y="1782"/>
                  </a:lnTo>
                  <a:lnTo>
                    <a:pt x="0" y="1958"/>
                  </a:lnTo>
                  <a:lnTo>
                    <a:pt x="14" y="2122"/>
                  </a:lnTo>
                  <a:lnTo>
                    <a:pt x="27" y="2286"/>
                  </a:lnTo>
                  <a:lnTo>
                    <a:pt x="49" y="2450"/>
                  </a:lnTo>
                  <a:lnTo>
                    <a:pt x="75" y="2602"/>
                  </a:lnTo>
                  <a:lnTo>
                    <a:pt x="110" y="2743"/>
                  </a:lnTo>
                  <a:lnTo>
                    <a:pt x="146" y="2872"/>
                  </a:lnTo>
                  <a:lnTo>
                    <a:pt x="189" y="2989"/>
                  </a:lnTo>
                  <a:lnTo>
                    <a:pt x="233" y="3106"/>
                  </a:lnTo>
                  <a:lnTo>
                    <a:pt x="282" y="3200"/>
                  </a:lnTo>
                  <a:lnTo>
                    <a:pt x="335" y="3294"/>
                  </a:lnTo>
                  <a:lnTo>
                    <a:pt x="392" y="3364"/>
                  </a:lnTo>
                  <a:lnTo>
                    <a:pt x="453" y="3423"/>
                  </a:lnTo>
                  <a:lnTo>
                    <a:pt x="515" y="3458"/>
                  </a:lnTo>
                  <a:lnTo>
                    <a:pt x="576" y="3481"/>
                  </a:lnTo>
                  <a:lnTo>
                    <a:pt x="642" y="3493"/>
                  </a:lnTo>
                  <a:lnTo>
                    <a:pt x="6244" y="3493"/>
                  </a:lnTo>
                  <a:lnTo>
                    <a:pt x="6310" y="3481"/>
                  </a:lnTo>
                  <a:lnTo>
                    <a:pt x="6376" y="3458"/>
                  </a:lnTo>
                  <a:lnTo>
                    <a:pt x="6438" y="3423"/>
                  </a:lnTo>
                  <a:lnTo>
                    <a:pt x="6495" y="3364"/>
                  </a:lnTo>
                  <a:lnTo>
                    <a:pt x="6552" y="3294"/>
                  </a:lnTo>
                  <a:lnTo>
                    <a:pt x="6605" y="3200"/>
                  </a:lnTo>
                  <a:lnTo>
                    <a:pt x="6653" y="3106"/>
                  </a:lnTo>
                  <a:lnTo>
                    <a:pt x="6701" y="2989"/>
                  </a:lnTo>
                  <a:lnTo>
                    <a:pt x="6741" y="2872"/>
                  </a:lnTo>
                  <a:lnTo>
                    <a:pt x="6776" y="2743"/>
                  </a:lnTo>
                  <a:lnTo>
                    <a:pt x="6811" y="2602"/>
                  </a:lnTo>
                  <a:lnTo>
                    <a:pt x="6838" y="2450"/>
                  </a:lnTo>
                  <a:lnTo>
                    <a:pt x="6860" y="2286"/>
                  </a:lnTo>
                  <a:lnTo>
                    <a:pt x="6877" y="2122"/>
                  </a:lnTo>
                  <a:lnTo>
                    <a:pt x="6886" y="1958"/>
                  </a:lnTo>
                  <a:lnTo>
                    <a:pt x="6886" y="1782"/>
                  </a:lnTo>
                  <a:lnTo>
                    <a:pt x="6886" y="1711"/>
                  </a:lnTo>
                  <a:lnTo>
                    <a:pt x="6886" y="1536"/>
                  </a:lnTo>
                  <a:lnTo>
                    <a:pt x="6877" y="1371"/>
                  </a:lnTo>
                  <a:lnTo>
                    <a:pt x="6860" y="1207"/>
                  </a:lnTo>
                  <a:lnTo>
                    <a:pt x="6838" y="1043"/>
                  </a:lnTo>
                  <a:lnTo>
                    <a:pt x="6811" y="903"/>
                  </a:lnTo>
                  <a:lnTo>
                    <a:pt x="6776" y="750"/>
                  </a:lnTo>
                  <a:lnTo>
                    <a:pt x="6741" y="621"/>
                  </a:lnTo>
                  <a:lnTo>
                    <a:pt x="6701" y="504"/>
                  </a:lnTo>
                  <a:lnTo>
                    <a:pt x="6653" y="387"/>
                  </a:lnTo>
                  <a:lnTo>
                    <a:pt x="6605" y="293"/>
                  </a:lnTo>
                  <a:lnTo>
                    <a:pt x="6552" y="211"/>
                  </a:lnTo>
                  <a:lnTo>
                    <a:pt x="6495" y="129"/>
                  </a:lnTo>
                  <a:lnTo>
                    <a:pt x="6438" y="71"/>
                  </a:lnTo>
                  <a:lnTo>
                    <a:pt x="6376" y="35"/>
                  </a:lnTo>
                  <a:lnTo>
                    <a:pt x="6310" y="12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g137aa9371db_1_638"/>
            <p:cNvSpPr/>
            <p:nvPr/>
          </p:nvSpPr>
          <p:spPr>
            <a:xfrm>
              <a:off x="4823000" y="-456325"/>
              <a:ext cx="144125" cy="19375"/>
            </a:xfrm>
            <a:custGeom>
              <a:avLst/>
              <a:gdLst/>
              <a:ahLst/>
              <a:cxnLst/>
              <a:rect l="l" t="t" r="r" b="b"/>
              <a:pathLst>
                <a:path w="5765" h="775" extrusionOk="0">
                  <a:moveTo>
                    <a:pt x="3601" y="1"/>
                  </a:moveTo>
                  <a:lnTo>
                    <a:pt x="3241" y="12"/>
                  </a:lnTo>
                  <a:lnTo>
                    <a:pt x="2880" y="47"/>
                  </a:lnTo>
                  <a:lnTo>
                    <a:pt x="2520" y="24"/>
                  </a:lnTo>
                  <a:lnTo>
                    <a:pt x="2159" y="24"/>
                  </a:lnTo>
                  <a:lnTo>
                    <a:pt x="1799" y="47"/>
                  </a:lnTo>
                  <a:lnTo>
                    <a:pt x="1438" y="83"/>
                  </a:lnTo>
                  <a:lnTo>
                    <a:pt x="1078" y="141"/>
                  </a:lnTo>
                  <a:lnTo>
                    <a:pt x="717" y="223"/>
                  </a:lnTo>
                  <a:lnTo>
                    <a:pt x="356" y="317"/>
                  </a:lnTo>
                  <a:lnTo>
                    <a:pt x="0" y="434"/>
                  </a:lnTo>
                  <a:lnTo>
                    <a:pt x="356" y="551"/>
                  </a:lnTo>
                  <a:lnTo>
                    <a:pt x="717" y="633"/>
                  </a:lnTo>
                  <a:lnTo>
                    <a:pt x="1078" y="704"/>
                  </a:lnTo>
                  <a:lnTo>
                    <a:pt x="1438" y="751"/>
                  </a:lnTo>
                  <a:lnTo>
                    <a:pt x="1799" y="774"/>
                  </a:lnTo>
                  <a:lnTo>
                    <a:pt x="2159" y="774"/>
                  </a:lnTo>
                  <a:lnTo>
                    <a:pt x="2520" y="762"/>
                  </a:lnTo>
                  <a:lnTo>
                    <a:pt x="2880" y="715"/>
                  </a:lnTo>
                  <a:lnTo>
                    <a:pt x="3241" y="739"/>
                  </a:lnTo>
                  <a:lnTo>
                    <a:pt x="3601" y="751"/>
                  </a:lnTo>
                  <a:lnTo>
                    <a:pt x="3966" y="739"/>
                  </a:lnTo>
                  <a:lnTo>
                    <a:pt x="4327" y="692"/>
                  </a:lnTo>
                  <a:lnTo>
                    <a:pt x="4687" y="633"/>
                  </a:lnTo>
                  <a:lnTo>
                    <a:pt x="5044" y="563"/>
                  </a:lnTo>
                  <a:lnTo>
                    <a:pt x="5404" y="458"/>
                  </a:lnTo>
                  <a:lnTo>
                    <a:pt x="5765" y="329"/>
                  </a:lnTo>
                  <a:lnTo>
                    <a:pt x="5404" y="223"/>
                  </a:lnTo>
                  <a:lnTo>
                    <a:pt x="5044" y="141"/>
                  </a:lnTo>
                  <a:lnTo>
                    <a:pt x="4683" y="71"/>
                  </a:lnTo>
                  <a:lnTo>
                    <a:pt x="4323" y="24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9" name="Google Shape;2149;g137aa9371db_1_638"/>
          <p:cNvSpPr txBox="1"/>
          <p:nvPr/>
        </p:nvSpPr>
        <p:spPr>
          <a:xfrm>
            <a:off x="6157400" y="1272925"/>
            <a:ext cx="695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FVAB</a:t>
            </a:r>
            <a:endParaRPr sz="15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50" name="Google Shape;2150;g137aa9371db_1_638"/>
          <p:cNvSpPr txBox="1"/>
          <p:nvPr/>
        </p:nvSpPr>
        <p:spPr>
          <a:xfrm>
            <a:off x="777274" y="203546"/>
            <a:ext cx="46305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dvent Pro"/>
              <a:buNone/>
            </a:pPr>
            <a:r>
              <a:rPr lang="en" sz="40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sVILUPPI FUTURI</a:t>
            </a:r>
            <a:endParaRPr sz="28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51" name="Google Shape;2151;g137aa9371db_1_638"/>
          <p:cNvSpPr txBox="1">
            <a:spLocks noGrp="1"/>
          </p:cNvSpPr>
          <p:nvPr>
            <p:ph type="subTitle" idx="1"/>
          </p:nvPr>
        </p:nvSpPr>
        <p:spPr>
          <a:xfrm>
            <a:off x="361975" y="1014050"/>
            <a:ext cx="47001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Sulla base di quanto evidenziato, si possono trarre delle conclusioni sugli sviluppi futuri attuabili per migliorare le performance dei modelli.</a:t>
            </a:r>
            <a:endParaRPr sz="1200"/>
          </a:p>
        </p:txBody>
      </p:sp>
      <p:sp>
        <p:nvSpPr>
          <p:cNvPr id="2152" name="Google Shape;2152;g137aa9371db_1_638"/>
          <p:cNvSpPr txBox="1"/>
          <p:nvPr/>
        </p:nvSpPr>
        <p:spPr>
          <a:xfrm>
            <a:off x="175700" y="1656100"/>
            <a:ext cx="5006100" cy="30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Attuare tecniche di </a:t>
            </a:r>
            <a:r>
              <a:rPr lang="en" sz="2400" b="0" i="0" u="none" strike="noStrike" cap="none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Pre-processing</a:t>
            </a:r>
            <a:r>
              <a:rPr lang="en" sz="3200" b="0" i="0" u="none" strike="noStrike" cap="none">
                <a:solidFill>
                  <a:schemeClr val="accent5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sui dati per bilanciare il dataset.</a:t>
            </a:r>
            <a:endParaRPr sz="1400" b="0" i="0" u="none" strike="noStrike" cap="non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Provare differenti configurazioni di  </a:t>
            </a:r>
            <a:r>
              <a:rPr lang="en" sz="2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Iperparametri</a:t>
            </a:r>
            <a:r>
              <a:rPr lang="en" sz="32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dei modelli in fase di addestramento.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omfortaa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Testare </a:t>
            </a:r>
            <a:r>
              <a:rPr lang="en" sz="24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diversi modelli di regressione</a:t>
            </a:r>
            <a:r>
              <a:rPr lang="en" sz="32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oltre a quelli utilizzati, per vedere se sono in grado di adattarsi meglio ai dati.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137aa9371db_0_987"/>
          <p:cNvSpPr/>
          <p:nvPr/>
        </p:nvSpPr>
        <p:spPr>
          <a:xfrm>
            <a:off x="140742" y="1552925"/>
            <a:ext cx="557183" cy="557183"/>
          </a:xfrm>
          <a:custGeom>
            <a:avLst/>
            <a:gdLst/>
            <a:ahLst/>
            <a:cxnLst/>
            <a:rect l="l" t="t" r="r" b="b"/>
            <a:pathLst>
              <a:path w="28052" h="28052" extrusionOk="0">
                <a:moveTo>
                  <a:pt x="2736" y="11211"/>
                </a:moveTo>
                <a:lnTo>
                  <a:pt x="2736" y="11211"/>
                </a:lnTo>
                <a:lnTo>
                  <a:pt x="2950" y="10460"/>
                </a:lnTo>
                <a:lnTo>
                  <a:pt x="3219" y="9762"/>
                </a:lnTo>
                <a:lnTo>
                  <a:pt x="3487" y="9065"/>
                </a:lnTo>
                <a:lnTo>
                  <a:pt x="3862" y="8368"/>
                </a:lnTo>
                <a:lnTo>
                  <a:pt x="2307" y="5954"/>
                </a:lnTo>
                <a:lnTo>
                  <a:pt x="5578" y="2575"/>
                </a:lnTo>
                <a:lnTo>
                  <a:pt x="7992" y="4077"/>
                </a:lnTo>
                <a:lnTo>
                  <a:pt x="7992" y="4077"/>
                </a:lnTo>
                <a:lnTo>
                  <a:pt x="8689" y="3702"/>
                </a:lnTo>
                <a:lnTo>
                  <a:pt x="9386" y="3380"/>
                </a:lnTo>
                <a:lnTo>
                  <a:pt x="10084" y="3058"/>
                </a:lnTo>
                <a:lnTo>
                  <a:pt x="10835" y="2844"/>
                </a:lnTo>
                <a:lnTo>
                  <a:pt x="11425" y="55"/>
                </a:lnTo>
                <a:lnTo>
                  <a:pt x="16144" y="1"/>
                </a:lnTo>
                <a:lnTo>
                  <a:pt x="16788" y="2736"/>
                </a:lnTo>
                <a:lnTo>
                  <a:pt x="16788" y="2736"/>
                </a:lnTo>
                <a:lnTo>
                  <a:pt x="17539" y="2951"/>
                </a:lnTo>
                <a:lnTo>
                  <a:pt x="18290" y="3219"/>
                </a:lnTo>
                <a:lnTo>
                  <a:pt x="18987" y="3541"/>
                </a:lnTo>
                <a:lnTo>
                  <a:pt x="19684" y="3863"/>
                </a:lnTo>
                <a:lnTo>
                  <a:pt x="22044" y="2307"/>
                </a:lnTo>
                <a:lnTo>
                  <a:pt x="25423" y="5579"/>
                </a:lnTo>
                <a:lnTo>
                  <a:pt x="23975" y="8046"/>
                </a:lnTo>
                <a:lnTo>
                  <a:pt x="23975" y="8046"/>
                </a:lnTo>
                <a:lnTo>
                  <a:pt x="24350" y="8690"/>
                </a:lnTo>
                <a:lnTo>
                  <a:pt x="24672" y="9387"/>
                </a:lnTo>
                <a:lnTo>
                  <a:pt x="24940" y="10138"/>
                </a:lnTo>
                <a:lnTo>
                  <a:pt x="25209" y="10835"/>
                </a:lnTo>
                <a:lnTo>
                  <a:pt x="27944" y="11425"/>
                </a:lnTo>
                <a:lnTo>
                  <a:pt x="28051" y="16145"/>
                </a:lnTo>
                <a:lnTo>
                  <a:pt x="25262" y="16842"/>
                </a:lnTo>
                <a:lnTo>
                  <a:pt x="25262" y="16842"/>
                </a:lnTo>
                <a:lnTo>
                  <a:pt x="25048" y="17539"/>
                </a:lnTo>
                <a:lnTo>
                  <a:pt x="24833" y="18290"/>
                </a:lnTo>
                <a:lnTo>
                  <a:pt x="24511" y="18988"/>
                </a:lnTo>
                <a:lnTo>
                  <a:pt x="24136" y="19685"/>
                </a:lnTo>
                <a:lnTo>
                  <a:pt x="25691" y="22045"/>
                </a:lnTo>
                <a:lnTo>
                  <a:pt x="22420" y="25424"/>
                </a:lnTo>
                <a:lnTo>
                  <a:pt x="20006" y="23976"/>
                </a:lnTo>
                <a:lnTo>
                  <a:pt x="20006" y="23976"/>
                </a:lnTo>
                <a:lnTo>
                  <a:pt x="19309" y="24351"/>
                </a:lnTo>
                <a:lnTo>
                  <a:pt x="18612" y="24673"/>
                </a:lnTo>
                <a:lnTo>
                  <a:pt x="17914" y="24941"/>
                </a:lnTo>
                <a:lnTo>
                  <a:pt x="17163" y="25209"/>
                </a:lnTo>
                <a:lnTo>
                  <a:pt x="16573" y="27998"/>
                </a:lnTo>
                <a:lnTo>
                  <a:pt x="11854" y="28052"/>
                </a:lnTo>
                <a:lnTo>
                  <a:pt x="11210" y="25263"/>
                </a:lnTo>
                <a:lnTo>
                  <a:pt x="11210" y="25263"/>
                </a:lnTo>
                <a:lnTo>
                  <a:pt x="10459" y="25102"/>
                </a:lnTo>
                <a:lnTo>
                  <a:pt x="9762" y="24834"/>
                </a:lnTo>
                <a:lnTo>
                  <a:pt x="9011" y="24512"/>
                </a:lnTo>
                <a:lnTo>
                  <a:pt x="8367" y="24137"/>
                </a:lnTo>
                <a:lnTo>
                  <a:pt x="5954" y="25692"/>
                </a:lnTo>
                <a:lnTo>
                  <a:pt x="2575" y="22420"/>
                </a:lnTo>
                <a:lnTo>
                  <a:pt x="4077" y="20007"/>
                </a:lnTo>
                <a:lnTo>
                  <a:pt x="4077" y="20007"/>
                </a:lnTo>
                <a:lnTo>
                  <a:pt x="3701" y="19309"/>
                </a:lnTo>
                <a:lnTo>
                  <a:pt x="3379" y="18612"/>
                </a:lnTo>
                <a:lnTo>
                  <a:pt x="3058" y="17915"/>
                </a:lnTo>
                <a:lnTo>
                  <a:pt x="2843" y="17164"/>
                </a:lnTo>
                <a:lnTo>
                  <a:pt x="54" y="16574"/>
                </a:lnTo>
                <a:lnTo>
                  <a:pt x="0" y="11908"/>
                </a:lnTo>
                <a:lnTo>
                  <a:pt x="2736" y="11211"/>
                </a:lnTo>
                <a:lnTo>
                  <a:pt x="2736" y="11211"/>
                </a:lnTo>
                <a:close/>
                <a:moveTo>
                  <a:pt x="8904" y="13892"/>
                </a:moveTo>
                <a:lnTo>
                  <a:pt x="8904" y="13892"/>
                </a:lnTo>
                <a:lnTo>
                  <a:pt x="8957" y="14429"/>
                </a:lnTo>
                <a:lnTo>
                  <a:pt x="9011" y="14911"/>
                </a:lnTo>
                <a:lnTo>
                  <a:pt x="9172" y="15394"/>
                </a:lnTo>
                <a:lnTo>
                  <a:pt x="9333" y="15823"/>
                </a:lnTo>
                <a:lnTo>
                  <a:pt x="9547" y="16306"/>
                </a:lnTo>
                <a:lnTo>
                  <a:pt x="9816" y="16681"/>
                </a:lnTo>
                <a:lnTo>
                  <a:pt x="10137" y="17110"/>
                </a:lnTo>
                <a:lnTo>
                  <a:pt x="10459" y="17432"/>
                </a:lnTo>
                <a:lnTo>
                  <a:pt x="10835" y="17754"/>
                </a:lnTo>
                <a:lnTo>
                  <a:pt x="11210" y="18022"/>
                </a:lnTo>
                <a:lnTo>
                  <a:pt x="11639" y="18290"/>
                </a:lnTo>
                <a:lnTo>
                  <a:pt x="12068" y="18505"/>
                </a:lnTo>
                <a:lnTo>
                  <a:pt x="12551" y="18666"/>
                </a:lnTo>
                <a:lnTo>
                  <a:pt x="13034" y="18773"/>
                </a:lnTo>
                <a:lnTo>
                  <a:pt x="13516" y="18827"/>
                </a:lnTo>
                <a:lnTo>
                  <a:pt x="14053" y="18880"/>
                </a:lnTo>
                <a:lnTo>
                  <a:pt x="14053" y="18880"/>
                </a:lnTo>
                <a:lnTo>
                  <a:pt x="14589" y="18827"/>
                </a:lnTo>
                <a:lnTo>
                  <a:pt x="15072" y="18719"/>
                </a:lnTo>
                <a:lnTo>
                  <a:pt x="15554" y="18612"/>
                </a:lnTo>
                <a:lnTo>
                  <a:pt x="16037" y="18451"/>
                </a:lnTo>
                <a:lnTo>
                  <a:pt x="16466" y="18237"/>
                </a:lnTo>
                <a:lnTo>
                  <a:pt x="16842" y="17969"/>
                </a:lnTo>
                <a:lnTo>
                  <a:pt x="17271" y="17647"/>
                </a:lnTo>
                <a:lnTo>
                  <a:pt x="17593" y="17325"/>
                </a:lnTo>
                <a:lnTo>
                  <a:pt x="17914" y="16949"/>
                </a:lnTo>
                <a:lnTo>
                  <a:pt x="18236" y="16574"/>
                </a:lnTo>
                <a:lnTo>
                  <a:pt x="18451" y="16145"/>
                </a:lnTo>
                <a:lnTo>
                  <a:pt x="18665" y="15716"/>
                </a:lnTo>
                <a:lnTo>
                  <a:pt x="18826" y="15233"/>
                </a:lnTo>
                <a:lnTo>
                  <a:pt x="18933" y="14750"/>
                </a:lnTo>
                <a:lnTo>
                  <a:pt x="18987" y="14214"/>
                </a:lnTo>
                <a:lnTo>
                  <a:pt x="19041" y="13731"/>
                </a:lnTo>
                <a:lnTo>
                  <a:pt x="19041" y="13731"/>
                </a:lnTo>
                <a:lnTo>
                  <a:pt x="18987" y="13195"/>
                </a:lnTo>
                <a:lnTo>
                  <a:pt x="18933" y="12712"/>
                </a:lnTo>
                <a:lnTo>
                  <a:pt x="18772" y="12230"/>
                </a:lnTo>
                <a:lnTo>
                  <a:pt x="18612" y="11747"/>
                </a:lnTo>
                <a:lnTo>
                  <a:pt x="18397" y="11318"/>
                </a:lnTo>
                <a:lnTo>
                  <a:pt x="18129" y="10889"/>
                </a:lnTo>
                <a:lnTo>
                  <a:pt x="17807" y="10513"/>
                </a:lnTo>
                <a:lnTo>
                  <a:pt x="17485" y="10192"/>
                </a:lnTo>
                <a:lnTo>
                  <a:pt x="17110" y="9870"/>
                </a:lnTo>
                <a:lnTo>
                  <a:pt x="16734" y="9548"/>
                </a:lnTo>
                <a:lnTo>
                  <a:pt x="16305" y="9333"/>
                </a:lnTo>
                <a:lnTo>
                  <a:pt x="15876" y="9119"/>
                </a:lnTo>
                <a:lnTo>
                  <a:pt x="15394" y="8958"/>
                </a:lnTo>
                <a:lnTo>
                  <a:pt x="14911" y="8851"/>
                </a:lnTo>
                <a:lnTo>
                  <a:pt x="14428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355" y="8797"/>
                </a:lnTo>
                <a:lnTo>
                  <a:pt x="12873" y="8851"/>
                </a:lnTo>
                <a:lnTo>
                  <a:pt x="12390" y="9012"/>
                </a:lnTo>
                <a:lnTo>
                  <a:pt x="11961" y="9172"/>
                </a:lnTo>
                <a:lnTo>
                  <a:pt x="11478" y="9387"/>
                </a:lnTo>
                <a:lnTo>
                  <a:pt x="11103" y="9655"/>
                </a:lnTo>
                <a:lnTo>
                  <a:pt x="10727" y="9977"/>
                </a:lnTo>
                <a:lnTo>
                  <a:pt x="10352" y="10299"/>
                </a:lnTo>
                <a:lnTo>
                  <a:pt x="10030" y="10674"/>
                </a:lnTo>
                <a:lnTo>
                  <a:pt x="9762" y="11050"/>
                </a:lnTo>
                <a:lnTo>
                  <a:pt x="9494" y="11479"/>
                </a:lnTo>
                <a:lnTo>
                  <a:pt x="9279" y="11908"/>
                </a:lnTo>
                <a:lnTo>
                  <a:pt x="9118" y="12391"/>
                </a:lnTo>
                <a:lnTo>
                  <a:pt x="9011" y="12873"/>
                </a:lnTo>
                <a:lnTo>
                  <a:pt x="8957" y="13356"/>
                </a:lnTo>
                <a:lnTo>
                  <a:pt x="8957" y="13892"/>
                </a:lnTo>
                <a:lnTo>
                  <a:pt x="8904" y="138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g137aa9371db_0_987"/>
          <p:cNvSpPr/>
          <p:nvPr/>
        </p:nvSpPr>
        <p:spPr>
          <a:xfrm rot="10800000" flipH="1">
            <a:off x="271307" y="3913100"/>
            <a:ext cx="641513" cy="1230400"/>
          </a:xfrm>
          <a:custGeom>
            <a:avLst/>
            <a:gdLst/>
            <a:ahLst/>
            <a:cxnLst/>
            <a:rect l="l" t="t" r="r" b="b"/>
            <a:pathLst>
              <a:path w="119853" h="49216" extrusionOk="0">
                <a:moveTo>
                  <a:pt x="1" y="0"/>
                </a:moveTo>
                <a:lnTo>
                  <a:pt x="19881" y="12776"/>
                </a:lnTo>
                <a:lnTo>
                  <a:pt x="19692" y="12948"/>
                </a:lnTo>
                <a:lnTo>
                  <a:pt x="19529" y="13115"/>
                </a:lnTo>
                <a:lnTo>
                  <a:pt x="19421" y="13286"/>
                </a:lnTo>
                <a:lnTo>
                  <a:pt x="19367" y="13458"/>
                </a:lnTo>
                <a:lnTo>
                  <a:pt x="19367" y="13625"/>
                </a:lnTo>
                <a:lnTo>
                  <a:pt x="19394" y="13796"/>
                </a:lnTo>
                <a:lnTo>
                  <a:pt x="19475" y="13963"/>
                </a:lnTo>
                <a:lnTo>
                  <a:pt x="19583" y="14129"/>
                </a:lnTo>
                <a:lnTo>
                  <a:pt x="19719" y="14296"/>
                </a:lnTo>
                <a:lnTo>
                  <a:pt x="19935" y="14463"/>
                </a:lnTo>
                <a:lnTo>
                  <a:pt x="20152" y="14629"/>
                </a:lnTo>
                <a:lnTo>
                  <a:pt x="20423" y="14796"/>
                </a:lnTo>
                <a:lnTo>
                  <a:pt x="20721" y="14957"/>
                </a:lnTo>
                <a:lnTo>
                  <a:pt x="21046" y="15118"/>
                </a:lnTo>
                <a:lnTo>
                  <a:pt x="21398" y="15280"/>
                </a:lnTo>
                <a:lnTo>
                  <a:pt x="21777" y="15441"/>
                </a:lnTo>
                <a:lnTo>
                  <a:pt x="22210" y="15597"/>
                </a:lnTo>
                <a:lnTo>
                  <a:pt x="22644" y="15753"/>
                </a:lnTo>
                <a:lnTo>
                  <a:pt x="23104" y="15909"/>
                </a:lnTo>
                <a:lnTo>
                  <a:pt x="23592" y="16060"/>
                </a:lnTo>
                <a:lnTo>
                  <a:pt x="24106" y="16211"/>
                </a:lnTo>
                <a:lnTo>
                  <a:pt x="24648" y="16362"/>
                </a:lnTo>
                <a:lnTo>
                  <a:pt x="25190" y="16508"/>
                </a:lnTo>
                <a:lnTo>
                  <a:pt x="25759" y="16653"/>
                </a:lnTo>
                <a:lnTo>
                  <a:pt x="26327" y="16794"/>
                </a:lnTo>
                <a:lnTo>
                  <a:pt x="26923" y="16934"/>
                </a:lnTo>
                <a:lnTo>
                  <a:pt x="27546" y="17075"/>
                </a:lnTo>
                <a:lnTo>
                  <a:pt x="28169" y="17210"/>
                </a:lnTo>
                <a:lnTo>
                  <a:pt x="29442" y="17470"/>
                </a:lnTo>
                <a:lnTo>
                  <a:pt x="30742" y="17725"/>
                </a:lnTo>
                <a:lnTo>
                  <a:pt x="32070" y="17970"/>
                </a:lnTo>
                <a:lnTo>
                  <a:pt x="33424" y="18209"/>
                </a:lnTo>
                <a:lnTo>
                  <a:pt x="36132" y="18693"/>
                </a:lnTo>
                <a:lnTo>
                  <a:pt x="37514" y="18933"/>
                </a:lnTo>
                <a:lnTo>
                  <a:pt x="38868" y="19177"/>
                </a:lnTo>
                <a:lnTo>
                  <a:pt x="40195" y="19427"/>
                </a:lnTo>
                <a:lnTo>
                  <a:pt x="41495" y="19677"/>
                </a:lnTo>
                <a:lnTo>
                  <a:pt x="42741" y="19932"/>
                </a:lnTo>
                <a:lnTo>
                  <a:pt x="43960" y="20192"/>
                </a:lnTo>
                <a:lnTo>
                  <a:pt x="44556" y="20327"/>
                </a:lnTo>
                <a:lnTo>
                  <a:pt x="45125" y="20463"/>
                </a:lnTo>
                <a:lnTo>
                  <a:pt x="45666" y="20598"/>
                </a:lnTo>
                <a:lnTo>
                  <a:pt x="46208" y="20739"/>
                </a:lnTo>
                <a:lnTo>
                  <a:pt x="46723" y="20879"/>
                </a:lnTo>
                <a:lnTo>
                  <a:pt x="47210" y="21025"/>
                </a:lnTo>
                <a:lnTo>
                  <a:pt x="47698" y="21171"/>
                </a:lnTo>
                <a:lnTo>
                  <a:pt x="48158" y="21321"/>
                </a:lnTo>
                <a:lnTo>
                  <a:pt x="48592" y="21472"/>
                </a:lnTo>
                <a:lnTo>
                  <a:pt x="48998" y="21628"/>
                </a:lnTo>
                <a:lnTo>
                  <a:pt x="49377" y="21790"/>
                </a:lnTo>
                <a:lnTo>
                  <a:pt x="49729" y="21951"/>
                </a:lnTo>
                <a:lnTo>
                  <a:pt x="50000" y="22081"/>
                </a:lnTo>
                <a:lnTo>
                  <a:pt x="50244" y="22217"/>
                </a:lnTo>
                <a:lnTo>
                  <a:pt x="50488" y="22352"/>
                </a:lnTo>
                <a:lnTo>
                  <a:pt x="50704" y="22487"/>
                </a:lnTo>
                <a:lnTo>
                  <a:pt x="50894" y="22622"/>
                </a:lnTo>
                <a:lnTo>
                  <a:pt x="51083" y="22763"/>
                </a:lnTo>
                <a:lnTo>
                  <a:pt x="51381" y="23039"/>
                </a:lnTo>
                <a:lnTo>
                  <a:pt x="51652" y="23325"/>
                </a:lnTo>
                <a:lnTo>
                  <a:pt x="51842" y="23606"/>
                </a:lnTo>
                <a:lnTo>
                  <a:pt x="52004" y="23897"/>
                </a:lnTo>
                <a:lnTo>
                  <a:pt x="52113" y="24189"/>
                </a:lnTo>
                <a:lnTo>
                  <a:pt x="52194" y="24480"/>
                </a:lnTo>
                <a:lnTo>
                  <a:pt x="52248" y="24772"/>
                </a:lnTo>
                <a:lnTo>
                  <a:pt x="52302" y="25068"/>
                </a:lnTo>
                <a:lnTo>
                  <a:pt x="52302" y="25360"/>
                </a:lnTo>
                <a:lnTo>
                  <a:pt x="52302" y="25953"/>
                </a:lnTo>
                <a:lnTo>
                  <a:pt x="52329" y="26541"/>
                </a:lnTo>
                <a:lnTo>
                  <a:pt x="52329" y="26833"/>
                </a:lnTo>
                <a:lnTo>
                  <a:pt x="52383" y="27124"/>
                </a:lnTo>
                <a:lnTo>
                  <a:pt x="52438" y="27410"/>
                </a:lnTo>
                <a:lnTo>
                  <a:pt x="52519" y="27696"/>
                </a:lnTo>
                <a:lnTo>
                  <a:pt x="52654" y="27977"/>
                </a:lnTo>
                <a:lnTo>
                  <a:pt x="52817" y="28258"/>
                </a:lnTo>
                <a:lnTo>
                  <a:pt x="53034" y="28534"/>
                </a:lnTo>
                <a:lnTo>
                  <a:pt x="53277" y="28805"/>
                </a:lnTo>
                <a:lnTo>
                  <a:pt x="53440" y="28940"/>
                </a:lnTo>
                <a:lnTo>
                  <a:pt x="53602" y="29070"/>
                </a:lnTo>
                <a:lnTo>
                  <a:pt x="53792" y="29206"/>
                </a:lnTo>
                <a:lnTo>
                  <a:pt x="54009" y="29336"/>
                </a:lnTo>
                <a:lnTo>
                  <a:pt x="54225" y="29461"/>
                </a:lnTo>
                <a:lnTo>
                  <a:pt x="54469" y="29591"/>
                </a:lnTo>
                <a:lnTo>
                  <a:pt x="54713" y="29716"/>
                </a:lnTo>
                <a:lnTo>
                  <a:pt x="54984" y="29841"/>
                </a:lnTo>
                <a:lnTo>
                  <a:pt x="55282" y="29965"/>
                </a:lnTo>
                <a:lnTo>
                  <a:pt x="55607" y="30085"/>
                </a:lnTo>
                <a:lnTo>
                  <a:pt x="55959" y="30205"/>
                </a:lnTo>
                <a:lnTo>
                  <a:pt x="56311" y="30324"/>
                </a:lnTo>
                <a:lnTo>
                  <a:pt x="56690" y="30439"/>
                </a:lnTo>
                <a:lnTo>
                  <a:pt x="57096" y="30553"/>
                </a:lnTo>
                <a:lnTo>
                  <a:pt x="57557" y="30668"/>
                </a:lnTo>
                <a:lnTo>
                  <a:pt x="58017" y="30777"/>
                </a:lnTo>
                <a:lnTo>
                  <a:pt x="58559" y="30902"/>
                </a:lnTo>
                <a:lnTo>
                  <a:pt x="59155" y="31027"/>
                </a:lnTo>
                <a:lnTo>
                  <a:pt x="59778" y="31142"/>
                </a:lnTo>
                <a:lnTo>
                  <a:pt x="60428" y="31256"/>
                </a:lnTo>
                <a:lnTo>
                  <a:pt x="61078" y="31365"/>
                </a:lnTo>
                <a:lnTo>
                  <a:pt x="61755" y="31469"/>
                </a:lnTo>
                <a:lnTo>
                  <a:pt x="62432" y="31568"/>
                </a:lnTo>
                <a:lnTo>
                  <a:pt x="63136" y="31667"/>
                </a:lnTo>
                <a:lnTo>
                  <a:pt x="63868" y="31766"/>
                </a:lnTo>
                <a:lnTo>
                  <a:pt x="64599" y="31860"/>
                </a:lnTo>
                <a:lnTo>
                  <a:pt x="66089" y="32042"/>
                </a:lnTo>
                <a:lnTo>
                  <a:pt x="67605" y="32219"/>
                </a:lnTo>
                <a:lnTo>
                  <a:pt x="69122" y="32396"/>
                </a:lnTo>
                <a:lnTo>
                  <a:pt x="70612" y="32573"/>
                </a:lnTo>
                <a:lnTo>
                  <a:pt x="72102" y="32755"/>
                </a:lnTo>
                <a:lnTo>
                  <a:pt x="73564" y="32942"/>
                </a:lnTo>
                <a:lnTo>
                  <a:pt x="74268" y="33041"/>
                </a:lnTo>
                <a:lnTo>
                  <a:pt x="74973" y="33140"/>
                </a:lnTo>
                <a:lnTo>
                  <a:pt x="75623" y="33244"/>
                </a:lnTo>
                <a:lnTo>
                  <a:pt x="76300" y="33353"/>
                </a:lnTo>
                <a:lnTo>
                  <a:pt x="76923" y="33463"/>
                </a:lnTo>
                <a:lnTo>
                  <a:pt x="77546" y="33577"/>
                </a:lnTo>
                <a:lnTo>
                  <a:pt x="78142" y="33697"/>
                </a:lnTo>
                <a:lnTo>
                  <a:pt x="78710" y="33822"/>
                </a:lnTo>
                <a:lnTo>
                  <a:pt x="79252" y="33952"/>
                </a:lnTo>
                <a:lnTo>
                  <a:pt x="79767" y="34087"/>
                </a:lnTo>
                <a:lnTo>
                  <a:pt x="80200" y="34243"/>
                </a:lnTo>
                <a:lnTo>
                  <a:pt x="80633" y="34399"/>
                </a:lnTo>
                <a:lnTo>
                  <a:pt x="81040" y="34555"/>
                </a:lnTo>
                <a:lnTo>
                  <a:pt x="81419" y="34717"/>
                </a:lnTo>
                <a:lnTo>
                  <a:pt x="81798" y="34878"/>
                </a:lnTo>
                <a:lnTo>
                  <a:pt x="82123" y="35039"/>
                </a:lnTo>
                <a:lnTo>
                  <a:pt x="82475" y="35206"/>
                </a:lnTo>
                <a:lnTo>
                  <a:pt x="82773" y="35372"/>
                </a:lnTo>
                <a:lnTo>
                  <a:pt x="83071" y="35539"/>
                </a:lnTo>
                <a:lnTo>
                  <a:pt x="83342" y="35705"/>
                </a:lnTo>
                <a:lnTo>
                  <a:pt x="83586" y="35877"/>
                </a:lnTo>
                <a:lnTo>
                  <a:pt x="83802" y="36044"/>
                </a:lnTo>
                <a:lnTo>
                  <a:pt x="84019" y="36215"/>
                </a:lnTo>
                <a:lnTo>
                  <a:pt x="84209" y="36392"/>
                </a:lnTo>
                <a:lnTo>
                  <a:pt x="84371" y="36564"/>
                </a:lnTo>
                <a:lnTo>
                  <a:pt x="84507" y="36736"/>
                </a:lnTo>
                <a:lnTo>
                  <a:pt x="85075" y="37178"/>
                </a:lnTo>
                <a:lnTo>
                  <a:pt x="85644" y="37610"/>
                </a:lnTo>
                <a:lnTo>
                  <a:pt x="86294" y="38047"/>
                </a:lnTo>
                <a:lnTo>
                  <a:pt x="86944" y="38479"/>
                </a:lnTo>
                <a:lnTo>
                  <a:pt x="87649" y="38906"/>
                </a:lnTo>
                <a:lnTo>
                  <a:pt x="88380" y="39333"/>
                </a:lnTo>
                <a:lnTo>
                  <a:pt x="89165" y="39754"/>
                </a:lnTo>
                <a:lnTo>
                  <a:pt x="89978" y="40176"/>
                </a:lnTo>
                <a:lnTo>
                  <a:pt x="90818" y="40592"/>
                </a:lnTo>
                <a:lnTo>
                  <a:pt x="91711" y="41008"/>
                </a:lnTo>
                <a:lnTo>
                  <a:pt x="92632" y="41420"/>
                </a:lnTo>
                <a:lnTo>
                  <a:pt x="93580" y="41831"/>
                </a:lnTo>
                <a:lnTo>
                  <a:pt x="94582" y="42237"/>
                </a:lnTo>
                <a:lnTo>
                  <a:pt x="95585" y="42637"/>
                </a:lnTo>
                <a:lnTo>
                  <a:pt x="96668" y="43033"/>
                </a:lnTo>
                <a:lnTo>
                  <a:pt x="97751" y="43428"/>
                </a:lnTo>
                <a:lnTo>
                  <a:pt x="98862" y="43824"/>
                </a:lnTo>
                <a:lnTo>
                  <a:pt x="100027" y="44209"/>
                </a:lnTo>
                <a:lnTo>
                  <a:pt x="101218" y="44594"/>
                </a:lnTo>
                <a:lnTo>
                  <a:pt x="102464" y="44974"/>
                </a:lnTo>
                <a:lnTo>
                  <a:pt x="103710" y="45354"/>
                </a:lnTo>
                <a:lnTo>
                  <a:pt x="105010" y="45723"/>
                </a:lnTo>
                <a:lnTo>
                  <a:pt x="106337" y="46093"/>
                </a:lnTo>
                <a:lnTo>
                  <a:pt x="107692" y="46457"/>
                </a:lnTo>
                <a:lnTo>
                  <a:pt x="109073" y="46816"/>
                </a:lnTo>
                <a:lnTo>
                  <a:pt x="110509" y="47175"/>
                </a:lnTo>
                <a:lnTo>
                  <a:pt x="111971" y="47524"/>
                </a:lnTo>
                <a:lnTo>
                  <a:pt x="113461" y="47873"/>
                </a:lnTo>
                <a:lnTo>
                  <a:pt x="114978" y="48216"/>
                </a:lnTo>
                <a:lnTo>
                  <a:pt x="116522" y="48554"/>
                </a:lnTo>
                <a:lnTo>
                  <a:pt x="118092" y="48887"/>
                </a:lnTo>
                <a:lnTo>
                  <a:pt x="119690" y="49215"/>
                </a:lnTo>
                <a:lnTo>
                  <a:pt x="119772" y="48825"/>
                </a:lnTo>
                <a:lnTo>
                  <a:pt x="119826" y="48429"/>
                </a:lnTo>
                <a:lnTo>
                  <a:pt x="119853" y="48039"/>
                </a:lnTo>
                <a:lnTo>
                  <a:pt x="119826" y="47649"/>
                </a:lnTo>
                <a:lnTo>
                  <a:pt x="119772" y="47259"/>
                </a:lnTo>
                <a:lnTo>
                  <a:pt x="119663" y="46868"/>
                </a:lnTo>
                <a:lnTo>
                  <a:pt x="119555" y="46478"/>
                </a:lnTo>
                <a:lnTo>
                  <a:pt x="119393" y="46088"/>
                </a:lnTo>
                <a:lnTo>
                  <a:pt x="119203" y="45697"/>
                </a:lnTo>
                <a:lnTo>
                  <a:pt x="118959" y="45312"/>
                </a:lnTo>
                <a:lnTo>
                  <a:pt x="118715" y="44927"/>
                </a:lnTo>
                <a:lnTo>
                  <a:pt x="118417" y="44542"/>
                </a:lnTo>
                <a:lnTo>
                  <a:pt x="118092" y="44157"/>
                </a:lnTo>
                <a:lnTo>
                  <a:pt x="117740" y="43772"/>
                </a:lnTo>
                <a:lnTo>
                  <a:pt x="117334" y="43392"/>
                </a:lnTo>
                <a:lnTo>
                  <a:pt x="116928" y="43012"/>
                </a:lnTo>
                <a:lnTo>
                  <a:pt x="116467" y="42632"/>
                </a:lnTo>
                <a:lnTo>
                  <a:pt x="115953" y="42252"/>
                </a:lnTo>
                <a:lnTo>
                  <a:pt x="115438" y="41878"/>
                </a:lnTo>
                <a:lnTo>
                  <a:pt x="114896" y="41503"/>
                </a:lnTo>
                <a:lnTo>
                  <a:pt x="114301" y="41128"/>
                </a:lnTo>
                <a:lnTo>
                  <a:pt x="113678" y="40759"/>
                </a:lnTo>
                <a:lnTo>
                  <a:pt x="113027" y="40389"/>
                </a:lnTo>
                <a:lnTo>
                  <a:pt x="112323" y="40025"/>
                </a:lnTo>
                <a:lnTo>
                  <a:pt x="111619" y="39661"/>
                </a:lnTo>
                <a:lnTo>
                  <a:pt x="110861" y="39296"/>
                </a:lnTo>
                <a:lnTo>
                  <a:pt x="110075" y="38937"/>
                </a:lnTo>
                <a:lnTo>
                  <a:pt x="109263" y="38578"/>
                </a:lnTo>
                <a:lnTo>
                  <a:pt x="108396" y="38219"/>
                </a:lnTo>
                <a:lnTo>
                  <a:pt x="107529" y="37865"/>
                </a:lnTo>
                <a:lnTo>
                  <a:pt x="106608" y="37516"/>
                </a:lnTo>
                <a:lnTo>
                  <a:pt x="105687" y="37168"/>
                </a:lnTo>
                <a:lnTo>
                  <a:pt x="104116" y="36616"/>
                </a:lnTo>
                <a:lnTo>
                  <a:pt x="102491" y="36065"/>
                </a:lnTo>
                <a:lnTo>
                  <a:pt x="100920" y="35508"/>
                </a:lnTo>
                <a:lnTo>
                  <a:pt x="100162" y="35232"/>
                </a:lnTo>
                <a:lnTo>
                  <a:pt x="99431" y="34951"/>
                </a:lnTo>
                <a:lnTo>
                  <a:pt x="98726" y="34670"/>
                </a:lnTo>
                <a:lnTo>
                  <a:pt x="98076" y="34384"/>
                </a:lnTo>
                <a:lnTo>
                  <a:pt x="97453" y="34092"/>
                </a:lnTo>
                <a:lnTo>
                  <a:pt x="96885" y="33806"/>
                </a:lnTo>
                <a:lnTo>
                  <a:pt x="96641" y="33655"/>
                </a:lnTo>
                <a:lnTo>
                  <a:pt x="96397" y="33509"/>
                </a:lnTo>
                <a:lnTo>
                  <a:pt x="96180" y="33358"/>
                </a:lnTo>
                <a:lnTo>
                  <a:pt x="95964" y="33208"/>
                </a:lnTo>
                <a:lnTo>
                  <a:pt x="95774" y="33057"/>
                </a:lnTo>
                <a:lnTo>
                  <a:pt x="95612" y="32906"/>
                </a:lnTo>
                <a:lnTo>
                  <a:pt x="95449" y="32755"/>
                </a:lnTo>
                <a:lnTo>
                  <a:pt x="95341" y="32599"/>
                </a:lnTo>
                <a:lnTo>
                  <a:pt x="95151" y="32349"/>
                </a:lnTo>
                <a:lnTo>
                  <a:pt x="95016" y="32094"/>
                </a:lnTo>
                <a:lnTo>
                  <a:pt x="94935" y="31844"/>
                </a:lnTo>
                <a:lnTo>
                  <a:pt x="94907" y="31589"/>
                </a:lnTo>
                <a:lnTo>
                  <a:pt x="94907" y="31334"/>
                </a:lnTo>
                <a:lnTo>
                  <a:pt x="94962" y="31079"/>
                </a:lnTo>
                <a:lnTo>
                  <a:pt x="95043" y="30829"/>
                </a:lnTo>
                <a:lnTo>
                  <a:pt x="95178" y="30574"/>
                </a:lnTo>
                <a:lnTo>
                  <a:pt x="95314" y="30319"/>
                </a:lnTo>
                <a:lnTo>
                  <a:pt x="95476" y="30064"/>
                </a:lnTo>
                <a:lnTo>
                  <a:pt x="95666" y="29809"/>
                </a:lnTo>
                <a:lnTo>
                  <a:pt x="95882" y="29554"/>
                </a:lnTo>
                <a:lnTo>
                  <a:pt x="96316" y="29044"/>
                </a:lnTo>
                <a:lnTo>
                  <a:pt x="96776" y="28534"/>
                </a:lnTo>
                <a:lnTo>
                  <a:pt x="97210" y="28024"/>
                </a:lnTo>
                <a:lnTo>
                  <a:pt x="97589" y="27519"/>
                </a:lnTo>
                <a:lnTo>
                  <a:pt x="97778" y="27264"/>
                </a:lnTo>
                <a:lnTo>
                  <a:pt x="97914" y="27015"/>
                </a:lnTo>
                <a:lnTo>
                  <a:pt x="98049" y="26760"/>
                </a:lnTo>
                <a:lnTo>
                  <a:pt x="98131" y="26510"/>
                </a:lnTo>
                <a:lnTo>
                  <a:pt x="98185" y="26255"/>
                </a:lnTo>
                <a:lnTo>
                  <a:pt x="98185" y="26005"/>
                </a:lnTo>
                <a:lnTo>
                  <a:pt x="98158" y="25755"/>
                </a:lnTo>
                <a:lnTo>
                  <a:pt x="98103" y="25506"/>
                </a:lnTo>
                <a:lnTo>
                  <a:pt x="97968" y="25256"/>
                </a:lnTo>
                <a:lnTo>
                  <a:pt x="97806" y="25006"/>
                </a:lnTo>
                <a:lnTo>
                  <a:pt x="97562" y="24761"/>
                </a:lnTo>
                <a:lnTo>
                  <a:pt x="97264" y="24512"/>
                </a:lnTo>
                <a:lnTo>
                  <a:pt x="97074" y="24371"/>
                </a:lnTo>
                <a:lnTo>
                  <a:pt x="96858" y="24231"/>
                </a:lnTo>
                <a:lnTo>
                  <a:pt x="96614" y="24095"/>
                </a:lnTo>
                <a:lnTo>
                  <a:pt x="96370" y="23960"/>
                </a:lnTo>
                <a:lnTo>
                  <a:pt x="96099" y="23825"/>
                </a:lnTo>
                <a:lnTo>
                  <a:pt x="95801" y="23689"/>
                </a:lnTo>
                <a:lnTo>
                  <a:pt x="95503" y="23559"/>
                </a:lnTo>
                <a:lnTo>
                  <a:pt x="95178" y="23424"/>
                </a:lnTo>
                <a:lnTo>
                  <a:pt x="94501" y="23164"/>
                </a:lnTo>
                <a:lnTo>
                  <a:pt x="93770" y="22909"/>
                </a:lnTo>
                <a:lnTo>
                  <a:pt x="92984" y="22659"/>
                </a:lnTo>
                <a:lnTo>
                  <a:pt x="92172" y="22409"/>
                </a:lnTo>
                <a:lnTo>
                  <a:pt x="91305" y="22165"/>
                </a:lnTo>
                <a:lnTo>
                  <a:pt x="90438" y="21920"/>
                </a:lnTo>
                <a:lnTo>
                  <a:pt x="89517" y="21681"/>
                </a:lnTo>
                <a:lnTo>
                  <a:pt x="88597" y="21436"/>
                </a:lnTo>
                <a:lnTo>
                  <a:pt x="86701" y="20962"/>
                </a:lnTo>
                <a:lnTo>
                  <a:pt x="84778" y="20489"/>
                </a:lnTo>
                <a:lnTo>
                  <a:pt x="82936" y="20015"/>
                </a:lnTo>
                <a:lnTo>
                  <a:pt x="82015" y="19776"/>
                </a:lnTo>
                <a:lnTo>
                  <a:pt x="81148" y="19536"/>
                </a:lnTo>
                <a:lnTo>
                  <a:pt x="80281" y="19292"/>
                </a:lnTo>
                <a:lnTo>
                  <a:pt x="79469" y="19047"/>
                </a:lnTo>
                <a:lnTo>
                  <a:pt x="78710" y="18803"/>
                </a:lnTo>
                <a:lnTo>
                  <a:pt x="77979" y="18553"/>
                </a:lnTo>
                <a:lnTo>
                  <a:pt x="77329" y="18298"/>
                </a:lnTo>
                <a:lnTo>
                  <a:pt x="77004" y="18168"/>
                </a:lnTo>
                <a:lnTo>
                  <a:pt x="76706" y="18043"/>
                </a:lnTo>
                <a:lnTo>
                  <a:pt x="76435" y="17913"/>
                </a:lnTo>
                <a:lnTo>
                  <a:pt x="76164" y="17777"/>
                </a:lnTo>
                <a:lnTo>
                  <a:pt x="75921" y="17647"/>
                </a:lnTo>
                <a:lnTo>
                  <a:pt x="75704" y="17512"/>
                </a:lnTo>
                <a:lnTo>
                  <a:pt x="75487" y="17382"/>
                </a:lnTo>
                <a:lnTo>
                  <a:pt x="75298" y="17241"/>
                </a:lnTo>
                <a:lnTo>
                  <a:pt x="75135" y="17106"/>
                </a:lnTo>
                <a:lnTo>
                  <a:pt x="74973" y="16971"/>
                </a:lnTo>
                <a:lnTo>
                  <a:pt x="74864" y="16830"/>
                </a:lnTo>
                <a:lnTo>
                  <a:pt x="74756" y="16685"/>
                </a:lnTo>
                <a:lnTo>
                  <a:pt x="74675" y="16544"/>
                </a:lnTo>
                <a:lnTo>
                  <a:pt x="74621" y="16398"/>
                </a:lnTo>
                <a:lnTo>
                  <a:pt x="74593" y="16274"/>
                </a:lnTo>
                <a:lnTo>
                  <a:pt x="74593" y="16154"/>
                </a:lnTo>
                <a:lnTo>
                  <a:pt x="74593" y="16029"/>
                </a:lnTo>
                <a:lnTo>
                  <a:pt x="74621" y="15909"/>
                </a:lnTo>
                <a:lnTo>
                  <a:pt x="74729" y="15665"/>
                </a:lnTo>
                <a:lnTo>
                  <a:pt x="74864" y="15420"/>
                </a:lnTo>
                <a:lnTo>
                  <a:pt x="75081" y="15181"/>
                </a:lnTo>
                <a:lnTo>
                  <a:pt x="75352" y="14941"/>
                </a:lnTo>
                <a:lnTo>
                  <a:pt x="75650" y="14707"/>
                </a:lnTo>
                <a:lnTo>
                  <a:pt x="76002" y="14468"/>
                </a:lnTo>
                <a:lnTo>
                  <a:pt x="76408" y="14234"/>
                </a:lnTo>
                <a:lnTo>
                  <a:pt x="76814" y="13999"/>
                </a:lnTo>
                <a:lnTo>
                  <a:pt x="77275" y="13765"/>
                </a:lnTo>
                <a:lnTo>
                  <a:pt x="77735" y="13536"/>
                </a:lnTo>
                <a:lnTo>
                  <a:pt x="78710" y="13068"/>
                </a:lnTo>
                <a:lnTo>
                  <a:pt x="79740" y="12610"/>
                </a:lnTo>
                <a:lnTo>
                  <a:pt x="80769" y="12147"/>
                </a:lnTo>
                <a:lnTo>
                  <a:pt x="81744" y="11684"/>
                </a:lnTo>
                <a:lnTo>
                  <a:pt x="82204" y="11449"/>
                </a:lnTo>
                <a:lnTo>
                  <a:pt x="82638" y="11220"/>
                </a:lnTo>
                <a:lnTo>
                  <a:pt x="83071" y="10986"/>
                </a:lnTo>
                <a:lnTo>
                  <a:pt x="83450" y="10752"/>
                </a:lnTo>
                <a:lnTo>
                  <a:pt x="83775" y="10518"/>
                </a:lnTo>
                <a:lnTo>
                  <a:pt x="84073" y="10284"/>
                </a:lnTo>
                <a:lnTo>
                  <a:pt x="84317" y="10044"/>
                </a:lnTo>
                <a:lnTo>
                  <a:pt x="84534" y="9805"/>
                </a:lnTo>
                <a:lnTo>
                  <a:pt x="84669" y="9565"/>
                </a:lnTo>
                <a:lnTo>
                  <a:pt x="84750" y="9326"/>
                </a:lnTo>
                <a:lnTo>
                  <a:pt x="84778" y="9201"/>
                </a:lnTo>
                <a:lnTo>
                  <a:pt x="84778" y="9082"/>
                </a:lnTo>
                <a:lnTo>
                  <a:pt x="84750" y="8957"/>
                </a:lnTo>
                <a:lnTo>
                  <a:pt x="84723" y="8837"/>
                </a:lnTo>
                <a:lnTo>
                  <a:pt x="84561" y="8629"/>
                </a:lnTo>
                <a:lnTo>
                  <a:pt x="84371" y="8421"/>
                </a:lnTo>
                <a:lnTo>
                  <a:pt x="84155" y="8218"/>
                </a:lnTo>
                <a:lnTo>
                  <a:pt x="83911" y="8009"/>
                </a:lnTo>
                <a:lnTo>
                  <a:pt x="83613" y="7807"/>
                </a:lnTo>
                <a:lnTo>
                  <a:pt x="83315" y="7609"/>
                </a:lnTo>
                <a:lnTo>
                  <a:pt x="82963" y="7411"/>
                </a:lnTo>
                <a:lnTo>
                  <a:pt x="82611" y="7213"/>
                </a:lnTo>
                <a:lnTo>
                  <a:pt x="82204" y="7021"/>
                </a:lnTo>
                <a:lnTo>
                  <a:pt x="81771" y="6828"/>
                </a:lnTo>
                <a:lnTo>
                  <a:pt x="81311" y="6636"/>
                </a:lnTo>
                <a:lnTo>
                  <a:pt x="80796" y="6448"/>
                </a:lnTo>
                <a:lnTo>
                  <a:pt x="80281" y="6266"/>
                </a:lnTo>
                <a:lnTo>
                  <a:pt x="79740" y="6084"/>
                </a:lnTo>
                <a:lnTo>
                  <a:pt x="79144" y="5907"/>
                </a:lnTo>
                <a:lnTo>
                  <a:pt x="78548" y="5730"/>
                </a:lnTo>
                <a:lnTo>
                  <a:pt x="77546" y="5418"/>
                </a:lnTo>
                <a:lnTo>
                  <a:pt x="76489" y="5111"/>
                </a:lnTo>
                <a:lnTo>
                  <a:pt x="75433" y="4814"/>
                </a:lnTo>
                <a:lnTo>
                  <a:pt x="74323" y="4523"/>
                </a:lnTo>
                <a:lnTo>
                  <a:pt x="73185" y="4237"/>
                </a:lnTo>
                <a:lnTo>
                  <a:pt x="72020" y="3961"/>
                </a:lnTo>
                <a:lnTo>
                  <a:pt x="70829" y="3690"/>
                </a:lnTo>
                <a:lnTo>
                  <a:pt x="69583" y="3425"/>
                </a:lnTo>
                <a:lnTo>
                  <a:pt x="68337" y="3175"/>
                </a:lnTo>
                <a:lnTo>
                  <a:pt x="67037" y="2930"/>
                </a:lnTo>
                <a:lnTo>
                  <a:pt x="65682" y="2691"/>
                </a:lnTo>
                <a:lnTo>
                  <a:pt x="64328" y="2462"/>
                </a:lnTo>
                <a:lnTo>
                  <a:pt x="62920" y="2243"/>
                </a:lnTo>
                <a:lnTo>
                  <a:pt x="61484" y="2035"/>
                </a:lnTo>
                <a:lnTo>
                  <a:pt x="60022" y="1837"/>
                </a:lnTo>
                <a:lnTo>
                  <a:pt x="58505" y="1645"/>
                </a:lnTo>
                <a:lnTo>
                  <a:pt x="57719" y="1556"/>
                </a:lnTo>
                <a:lnTo>
                  <a:pt x="56934" y="1468"/>
                </a:lnTo>
                <a:lnTo>
                  <a:pt x="56148" y="1379"/>
                </a:lnTo>
                <a:lnTo>
                  <a:pt x="55363" y="1296"/>
                </a:lnTo>
                <a:lnTo>
                  <a:pt x="54550" y="1218"/>
                </a:lnTo>
                <a:lnTo>
                  <a:pt x="53738" y="1140"/>
                </a:lnTo>
                <a:lnTo>
                  <a:pt x="52898" y="1067"/>
                </a:lnTo>
                <a:lnTo>
                  <a:pt x="52058" y="994"/>
                </a:lnTo>
                <a:lnTo>
                  <a:pt x="51219" y="922"/>
                </a:lnTo>
                <a:lnTo>
                  <a:pt x="50352" y="854"/>
                </a:lnTo>
                <a:lnTo>
                  <a:pt x="49485" y="791"/>
                </a:lnTo>
                <a:lnTo>
                  <a:pt x="48619" y="729"/>
                </a:lnTo>
                <a:lnTo>
                  <a:pt x="47725" y="672"/>
                </a:lnTo>
                <a:lnTo>
                  <a:pt x="46804" y="620"/>
                </a:lnTo>
                <a:lnTo>
                  <a:pt x="45910" y="568"/>
                </a:lnTo>
                <a:lnTo>
                  <a:pt x="44989" y="516"/>
                </a:lnTo>
                <a:lnTo>
                  <a:pt x="44068" y="469"/>
                </a:lnTo>
                <a:lnTo>
                  <a:pt x="43120" y="427"/>
                </a:lnTo>
                <a:lnTo>
                  <a:pt x="42172" y="386"/>
                </a:lnTo>
                <a:lnTo>
                  <a:pt x="41197" y="349"/>
                </a:lnTo>
                <a:lnTo>
                  <a:pt x="40222" y="318"/>
                </a:lnTo>
                <a:lnTo>
                  <a:pt x="39247" y="287"/>
                </a:lnTo>
                <a:lnTo>
                  <a:pt x="38245" y="255"/>
                </a:lnTo>
                <a:lnTo>
                  <a:pt x="37243" y="235"/>
                </a:lnTo>
                <a:lnTo>
                  <a:pt x="36214" y="214"/>
                </a:lnTo>
                <a:lnTo>
                  <a:pt x="35184" y="193"/>
                </a:lnTo>
                <a:lnTo>
                  <a:pt x="34155" y="183"/>
                </a:lnTo>
                <a:lnTo>
                  <a:pt x="33099" y="172"/>
                </a:lnTo>
                <a:lnTo>
                  <a:pt x="32042" y="162"/>
                </a:lnTo>
                <a:lnTo>
                  <a:pt x="30959" y="157"/>
                </a:lnTo>
                <a:lnTo>
                  <a:pt x="29876" y="157"/>
                </a:lnTo>
                <a:lnTo>
                  <a:pt x="28765" y="162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g137aa9371db_0_987"/>
          <p:cNvSpPr/>
          <p:nvPr/>
        </p:nvSpPr>
        <p:spPr>
          <a:xfrm>
            <a:off x="8381199" y="1204546"/>
            <a:ext cx="762804" cy="762804"/>
          </a:xfrm>
          <a:custGeom>
            <a:avLst/>
            <a:gdLst/>
            <a:ahLst/>
            <a:cxnLst/>
            <a:rect l="l" t="t" r="r" b="b"/>
            <a:pathLst>
              <a:path w="28052" h="28052" extrusionOk="0">
                <a:moveTo>
                  <a:pt x="2736" y="11211"/>
                </a:moveTo>
                <a:lnTo>
                  <a:pt x="2736" y="11211"/>
                </a:lnTo>
                <a:lnTo>
                  <a:pt x="2950" y="10460"/>
                </a:lnTo>
                <a:lnTo>
                  <a:pt x="3219" y="9762"/>
                </a:lnTo>
                <a:lnTo>
                  <a:pt x="3487" y="9065"/>
                </a:lnTo>
                <a:lnTo>
                  <a:pt x="3862" y="8368"/>
                </a:lnTo>
                <a:lnTo>
                  <a:pt x="2307" y="5954"/>
                </a:lnTo>
                <a:lnTo>
                  <a:pt x="5578" y="2575"/>
                </a:lnTo>
                <a:lnTo>
                  <a:pt x="7992" y="4077"/>
                </a:lnTo>
                <a:lnTo>
                  <a:pt x="7992" y="4077"/>
                </a:lnTo>
                <a:lnTo>
                  <a:pt x="8689" y="3702"/>
                </a:lnTo>
                <a:lnTo>
                  <a:pt x="9386" y="3380"/>
                </a:lnTo>
                <a:lnTo>
                  <a:pt x="10084" y="3058"/>
                </a:lnTo>
                <a:lnTo>
                  <a:pt x="10835" y="2844"/>
                </a:lnTo>
                <a:lnTo>
                  <a:pt x="11425" y="55"/>
                </a:lnTo>
                <a:lnTo>
                  <a:pt x="16144" y="1"/>
                </a:lnTo>
                <a:lnTo>
                  <a:pt x="16788" y="2736"/>
                </a:lnTo>
                <a:lnTo>
                  <a:pt x="16788" y="2736"/>
                </a:lnTo>
                <a:lnTo>
                  <a:pt x="17539" y="2951"/>
                </a:lnTo>
                <a:lnTo>
                  <a:pt x="18290" y="3219"/>
                </a:lnTo>
                <a:lnTo>
                  <a:pt x="18987" y="3541"/>
                </a:lnTo>
                <a:lnTo>
                  <a:pt x="19684" y="3863"/>
                </a:lnTo>
                <a:lnTo>
                  <a:pt x="22044" y="2307"/>
                </a:lnTo>
                <a:lnTo>
                  <a:pt x="25423" y="5579"/>
                </a:lnTo>
                <a:lnTo>
                  <a:pt x="23975" y="8046"/>
                </a:lnTo>
                <a:lnTo>
                  <a:pt x="23975" y="8046"/>
                </a:lnTo>
                <a:lnTo>
                  <a:pt x="24350" y="8690"/>
                </a:lnTo>
                <a:lnTo>
                  <a:pt x="24672" y="9387"/>
                </a:lnTo>
                <a:lnTo>
                  <a:pt x="24940" y="10138"/>
                </a:lnTo>
                <a:lnTo>
                  <a:pt x="25209" y="10835"/>
                </a:lnTo>
                <a:lnTo>
                  <a:pt x="27944" y="11425"/>
                </a:lnTo>
                <a:lnTo>
                  <a:pt x="28051" y="16145"/>
                </a:lnTo>
                <a:lnTo>
                  <a:pt x="25262" y="16842"/>
                </a:lnTo>
                <a:lnTo>
                  <a:pt x="25262" y="16842"/>
                </a:lnTo>
                <a:lnTo>
                  <a:pt x="25048" y="17539"/>
                </a:lnTo>
                <a:lnTo>
                  <a:pt x="24833" y="18290"/>
                </a:lnTo>
                <a:lnTo>
                  <a:pt x="24511" y="18988"/>
                </a:lnTo>
                <a:lnTo>
                  <a:pt x="24136" y="19685"/>
                </a:lnTo>
                <a:lnTo>
                  <a:pt x="25691" y="22045"/>
                </a:lnTo>
                <a:lnTo>
                  <a:pt x="22420" y="25424"/>
                </a:lnTo>
                <a:lnTo>
                  <a:pt x="20006" y="23976"/>
                </a:lnTo>
                <a:lnTo>
                  <a:pt x="20006" y="23976"/>
                </a:lnTo>
                <a:lnTo>
                  <a:pt x="19309" y="24351"/>
                </a:lnTo>
                <a:lnTo>
                  <a:pt x="18612" y="24673"/>
                </a:lnTo>
                <a:lnTo>
                  <a:pt x="17914" y="24941"/>
                </a:lnTo>
                <a:lnTo>
                  <a:pt x="17163" y="25209"/>
                </a:lnTo>
                <a:lnTo>
                  <a:pt x="16573" y="27998"/>
                </a:lnTo>
                <a:lnTo>
                  <a:pt x="11854" y="28052"/>
                </a:lnTo>
                <a:lnTo>
                  <a:pt x="11210" y="25263"/>
                </a:lnTo>
                <a:lnTo>
                  <a:pt x="11210" y="25263"/>
                </a:lnTo>
                <a:lnTo>
                  <a:pt x="10459" y="25102"/>
                </a:lnTo>
                <a:lnTo>
                  <a:pt x="9762" y="24834"/>
                </a:lnTo>
                <a:lnTo>
                  <a:pt x="9011" y="24512"/>
                </a:lnTo>
                <a:lnTo>
                  <a:pt x="8367" y="24137"/>
                </a:lnTo>
                <a:lnTo>
                  <a:pt x="5954" y="25692"/>
                </a:lnTo>
                <a:lnTo>
                  <a:pt x="2575" y="22420"/>
                </a:lnTo>
                <a:lnTo>
                  <a:pt x="4077" y="20007"/>
                </a:lnTo>
                <a:lnTo>
                  <a:pt x="4077" y="20007"/>
                </a:lnTo>
                <a:lnTo>
                  <a:pt x="3701" y="19309"/>
                </a:lnTo>
                <a:lnTo>
                  <a:pt x="3379" y="18612"/>
                </a:lnTo>
                <a:lnTo>
                  <a:pt x="3058" y="17915"/>
                </a:lnTo>
                <a:lnTo>
                  <a:pt x="2843" y="17164"/>
                </a:lnTo>
                <a:lnTo>
                  <a:pt x="54" y="16574"/>
                </a:lnTo>
                <a:lnTo>
                  <a:pt x="0" y="11908"/>
                </a:lnTo>
                <a:lnTo>
                  <a:pt x="2736" y="11211"/>
                </a:lnTo>
                <a:lnTo>
                  <a:pt x="2736" y="11211"/>
                </a:lnTo>
                <a:close/>
                <a:moveTo>
                  <a:pt x="8904" y="13892"/>
                </a:moveTo>
                <a:lnTo>
                  <a:pt x="8904" y="13892"/>
                </a:lnTo>
                <a:lnTo>
                  <a:pt x="8957" y="14429"/>
                </a:lnTo>
                <a:lnTo>
                  <a:pt x="9011" y="14911"/>
                </a:lnTo>
                <a:lnTo>
                  <a:pt x="9172" y="15394"/>
                </a:lnTo>
                <a:lnTo>
                  <a:pt x="9333" y="15823"/>
                </a:lnTo>
                <a:lnTo>
                  <a:pt x="9547" y="16306"/>
                </a:lnTo>
                <a:lnTo>
                  <a:pt x="9816" y="16681"/>
                </a:lnTo>
                <a:lnTo>
                  <a:pt x="10137" y="17110"/>
                </a:lnTo>
                <a:lnTo>
                  <a:pt x="10459" y="17432"/>
                </a:lnTo>
                <a:lnTo>
                  <a:pt x="10835" y="17754"/>
                </a:lnTo>
                <a:lnTo>
                  <a:pt x="11210" y="18022"/>
                </a:lnTo>
                <a:lnTo>
                  <a:pt x="11639" y="18290"/>
                </a:lnTo>
                <a:lnTo>
                  <a:pt x="12068" y="18505"/>
                </a:lnTo>
                <a:lnTo>
                  <a:pt x="12551" y="18666"/>
                </a:lnTo>
                <a:lnTo>
                  <a:pt x="13034" y="18773"/>
                </a:lnTo>
                <a:lnTo>
                  <a:pt x="13516" y="18827"/>
                </a:lnTo>
                <a:lnTo>
                  <a:pt x="14053" y="18880"/>
                </a:lnTo>
                <a:lnTo>
                  <a:pt x="14053" y="18880"/>
                </a:lnTo>
                <a:lnTo>
                  <a:pt x="14589" y="18827"/>
                </a:lnTo>
                <a:lnTo>
                  <a:pt x="15072" y="18719"/>
                </a:lnTo>
                <a:lnTo>
                  <a:pt x="15554" y="18612"/>
                </a:lnTo>
                <a:lnTo>
                  <a:pt x="16037" y="18451"/>
                </a:lnTo>
                <a:lnTo>
                  <a:pt x="16466" y="18237"/>
                </a:lnTo>
                <a:lnTo>
                  <a:pt x="16842" y="17969"/>
                </a:lnTo>
                <a:lnTo>
                  <a:pt x="17271" y="17647"/>
                </a:lnTo>
                <a:lnTo>
                  <a:pt x="17593" y="17325"/>
                </a:lnTo>
                <a:lnTo>
                  <a:pt x="17914" y="16949"/>
                </a:lnTo>
                <a:lnTo>
                  <a:pt x="18236" y="16574"/>
                </a:lnTo>
                <a:lnTo>
                  <a:pt x="18451" y="16145"/>
                </a:lnTo>
                <a:lnTo>
                  <a:pt x="18665" y="15716"/>
                </a:lnTo>
                <a:lnTo>
                  <a:pt x="18826" y="15233"/>
                </a:lnTo>
                <a:lnTo>
                  <a:pt x="18933" y="14750"/>
                </a:lnTo>
                <a:lnTo>
                  <a:pt x="18987" y="14214"/>
                </a:lnTo>
                <a:lnTo>
                  <a:pt x="19041" y="13731"/>
                </a:lnTo>
                <a:lnTo>
                  <a:pt x="19041" y="13731"/>
                </a:lnTo>
                <a:lnTo>
                  <a:pt x="18987" y="13195"/>
                </a:lnTo>
                <a:lnTo>
                  <a:pt x="18933" y="12712"/>
                </a:lnTo>
                <a:lnTo>
                  <a:pt x="18772" y="12230"/>
                </a:lnTo>
                <a:lnTo>
                  <a:pt x="18612" y="11747"/>
                </a:lnTo>
                <a:lnTo>
                  <a:pt x="18397" y="11318"/>
                </a:lnTo>
                <a:lnTo>
                  <a:pt x="18129" y="10889"/>
                </a:lnTo>
                <a:lnTo>
                  <a:pt x="17807" y="10513"/>
                </a:lnTo>
                <a:lnTo>
                  <a:pt x="17485" y="10192"/>
                </a:lnTo>
                <a:lnTo>
                  <a:pt x="17110" y="9870"/>
                </a:lnTo>
                <a:lnTo>
                  <a:pt x="16734" y="9548"/>
                </a:lnTo>
                <a:lnTo>
                  <a:pt x="16305" y="9333"/>
                </a:lnTo>
                <a:lnTo>
                  <a:pt x="15876" y="9119"/>
                </a:lnTo>
                <a:lnTo>
                  <a:pt x="15394" y="8958"/>
                </a:lnTo>
                <a:lnTo>
                  <a:pt x="14911" y="8851"/>
                </a:lnTo>
                <a:lnTo>
                  <a:pt x="14428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892" y="8743"/>
                </a:lnTo>
                <a:lnTo>
                  <a:pt x="13355" y="8797"/>
                </a:lnTo>
                <a:lnTo>
                  <a:pt x="12873" y="8851"/>
                </a:lnTo>
                <a:lnTo>
                  <a:pt x="12390" y="9012"/>
                </a:lnTo>
                <a:lnTo>
                  <a:pt x="11961" y="9172"/>
                </a:lnTo>
                <a:lnTo>
                  <a:pt x="11478" y="9387"/>
                </a:lnTo>
                <a:lnTo>
                  <a:pt x="11103" y="9655"/>
                </a:lnTo>
                <a:lnTo>
                  <a:pt x="10727" y="9977"/>
                </a:lnTo>
                <a:lnTo>
                  <a:pt x="10352" y="10299"/>
                </a:lnTo>
                <a:lnTo>
                  <a:pt x="10030" y="10674"/>
                </a:lnTo>
                <a:lnTo>
                  <a:pt x="9762" y="11050"/>
                </a:lnTo>
                <a:lnTo>
                  <a:pt x="9494" y="11479"/>
                </a:lnTo>
                <a:lnTo>
                  <a:pt x="9279" y="11908"/>
                </a:lnTo>
                <a:lnTo>
                  <a:pt x="9118" y="12391"/>
                </a:lnTo>
                <a:lnTo>
                  <a:pt x="9011" y="12873"/>
                </a:lnTo>
                <a:lnTo>
                  <a:pt x="8957" y="13356"/>
                </a:lnTo>
                <a:lnTo>
                  <a:pt x="8957" y="13892"/>
                </a:lnTo>
                <a:lnTo>
                  <a:pt x="8904" y="13892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g137aa9371db_0_987"/>
          <p:cNvSpPr txBox="1"/>
          <p:nvPr/>
        </p:nvSpPr>
        <p:spPr>
          <a:xfrm>
            <a:off x="1777097" y="94033"/>
            <a:ext cx="55806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dvent Pro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Università degli Studi di Salerno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dvent Pro"/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Dipartimento di Informatica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g137aa9371db_0_987"/>
          <p:cNvSpPr txBox="1"/>
          <p:nvPr/>
        </p:nvSpPr>
        <p:spPr>
          <a:xfrm>
            <a:off x="1298950" y="1324327"/>
            <a:ext cx="6537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dvent Pro"/>
              <a:buNone/>
            </a:pPr>
            <a:r>
              <a:rPr lang="en" sz="5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Grazie per l’attenzione!</a:t>
            </a:r>
            <a:endParaRPr sz="2400" b="1" i="0" u="none" strike="noStrike" cap="none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162" name="Google Shape;2162;g137aa9371db_0_9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306" y="262699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g137aa9371db_0_987" descr="Potrebbe essere un'immagine raffigurante test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3562" y="258714"/>
            <a:ext cx="719999" cy="7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g137aa9371db_0_987"/>
          <p:cNvSpPr txBox="1"/>
          <p:nvPr/>
        </p:nvSpPr>
        <p:spPr>
          <a:xfrm>
            <a:off x="1496735" y="3360696"/>
            <a:ext cx="217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sng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Prof</a:t>
            </a:r>
            <a:r>
              <a:rPr lang="en" sz="1200" b="1" i="0" u="none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: Michele Nappi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endParaRPr sz="1200" b="1" i="0" u="none" strike="noStrike" cap="none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sng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Tutor</a:t>
            </a:r>
            <a:r>
              <a:rPr lang="en" sz="1200" b="1" i="0" u="none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Dott.ssa Carmen Bisogni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 dirty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Dott.ssa Chiara Pero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g137aa9371db_0_987"/>
          <p:cNvSpPr txBox="1"/>
          <p:nvPr/>
        </p:nvSpPr>
        <p:spPr>
          <a:xfrm>
            <a:off x="1763327" y="4801660"/>
            <a:ext cx="560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Esame di Fondamenti di Visione Artificiale e Biometria | a.a. 2021/2022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g137aa9371db_0_987"/>
          <p:cNvSpPr txBox="1"/>
          <p:nvPr/>
        </p:nvSpPr>
        <p:spPr>
          <a:xfrm>
            <a:off x="6112812" y="3360696"/>
            <a:ext cx="1750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sng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Candidati</a:t>
            </a:r>
            <a:r>
              <a:rPr lang="en" sz="12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Mafalda Ingenito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Ciro Maione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Viviana Pentangelo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None/>
            </a:pPr>
            <a:r>
              <a:rPr lang="en" sz="1200" b="1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Simranjit Singh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"/>
          <p:cNvSpPr txBox="1">
            <a:spLocks noGrp="1"/>
          </p:cNvSpPr>
          <p:nvPr>
            <p:ph type="subTitle" idx="1"/>
          </p:nvPr>
        </p:nvSpPr>
        <p:spPr>
          <a:xfrm>
            <a:off x="720000" y="2353350"/>
            <a:ext cx="3852000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ha come obiettivo quello di determinare la direzione e l’orientamento del capo di un soggetto dato un punto focale rispetto ad una telecamera.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grpSp>
        <p:nvGrpSpPr>
          <p:cNvPr id="382" name="Google Shape;382;p14"/>
          <p:cNvGrpSpPr/>
          <p:nvPr/>
        </p:nvGrpSpPr>
        <p:grpSpPr>
          <a:xfrm>
            <a:off x="4571998" y="1639230"/>
            <a:ext cx="3885562" cy="2289010"/>
            <a:chOff x="-143025" y="1446025"/>
            <a:chExt cx="4979574" cy="2933500"/>
          </a:xfrm>
        </p:grpSpPr>
        <p:sp>
          <p:nvSpPr>
            <p:cNvPr id="383" name="Google Shape;383;p14"/>
            <p:cNvSpPr/>
            <p:nvPr/>
          </p:nvSpPr>
          <p:spPr>
            <a:xfrm rot="10800000" flipH="1">
              <a:off x="1819888" y="2886661"/>
              <a:ext cx="1380977" cy="1031686"/>
            </a:xfrm>
            <a:custGeom>
              <a:avLst/>
              <a:gdLst/>
              <a:ahLst/>
              <a:cxnLst/>
              <a:rect l="l" t="t" r="r" b="b"/>
              <a:pathLst>
                <a:path w="65519" h="347077" extrusionOk="0">
                  <a:moveTo>
                    <a:pt x="2303" y="0"/>
                  </a:moveTo>
                  <a:lnTo>
                    <a:pt x="0" y="316661"/>
                  </a:lnTo>
                  <a:lnTo>
                    <a:pt x="63216" y="347077"/>
                  </a:lnTo>
                  <a:lnTo>
                    <a:pt x="65518" y="30360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 rot="10800000" flipH="1">
              <a:off x="1819888" y="2886661"/>
              <a:ext cx="1380977" cy="1031686"/>
            </a:xfrm>
            <a:custGeom>
              <a:avLst/>
              <a:gdLst/>
              <a:ahLst/>
              <a:cxnLst/>
              <a:rect l="l" t="t" r="r" b="b"/>
              <a:pathLst>
                <a:path w="65519" h="347077" fill="none" extrusionOk="0">
                  <a:moveTo>
                    <a:pt x="0" y="316661"/>
                  </a:moveTo>
                  <a:lnTo>
                    <a:pt x="63216" y="347077"/>
                  </a:lnTo>
                  <a:lnTo>
                    <a:pt x="65518" y="30360"/>
                  </a:lnTo>
                  <a:lnTo>
                    <a:pt x="2303" y="0"/>
                  </a:lnTo>
                  <a:lnTo>
                    <a:pt x="0" y="3166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 rot="10800000" flipH="1">
              <a:off x="1844867" y="3356602"/>
              <a:ext cx="1331592" cy="90739"/>
            </a:xfrm>
            <a:custGeom>
              <a:avLst/>
              <a:gdLst/>
              <a:ahLst/>
              <a:cxnLst/>
              <a:rect l="l" t="t" r="r" b="b"/>
              <a:pathLst>
                <a:path w="63176" h="30526" extrusionOk="0">
                  <a:moveTo>
                    <a:pt x="41" y="0"/>
                  </a:moveTo>
                  <a:lnTo>
                    <a:pt x="0" y="56"/>
                  </a:lnTo>
                  <a:lnTo>
                    <a:pt x="41" y="166"/>
                  </a:lnTo>
                  <a:lnTo>
                    <a:pt x="163" y="276"/>
                  </a:lnTo>
                  <a:lnTo>
                    <a:pt x="637" y="662"/>
                  </a:lnTo>
                  <a:lnTo>
                    <a:pt x="1416" y="1158"/>
                  </a:lnTo>
                  <a:lnTo>
                    <a:pt x="2472" y="1819"/>
                  </a:lnTo>
                  <a:lnTo>
                    <a:pt x="5384" y="3527"/>
                  </a:lnTo>
                  <a:lnTo>
                    <a:pt x="9237" y="5676"/>
                  </a:lnTo>
                  <a:lnTo>
                    <a:pt x="13910" y="8155"/>
                  </a:lnTo>
                  <a:lnTo>
                    <a:pt x="19280" y="10965"/>
                  </a:lnTo>
                  <a:lnTo>
                    <a:pt x="25205" y="13941"/>
                  </a:lnTo>
                  <a:lnTo>
                    <a:pt x="31578" y="17081"/>
                  </a:lnTo>
                  <a:lnTo>
                    <a:pt x="37943" y="20112"/>
                  </a:lnTo>
                  <a:lnTo>
                    <a:pt x="43875" y="22867"/>
                  </a:lnTo>
                  <a:lnTo>
                    <a:pt x="49239" y="25236"/>
                  </a:lnTo>
                  <a:lnTo>
                    <a:pt x="53918" y="27275"/>
                  </a:lnTo>
                  <a:lnTo>
                    <a:pt x="57771" y="28873"/>
                  </a:lnTo>
                  <a:lnTo>
                    <a:pt x="59356" y="29479"/>
                  </a:lnTo>
                  <a:lnTo>
                    <a:pt x="60690" y="29920"/>
                  </a:lnTo>
                  <a:lnTo>
                    <a:pt x="61753" y="30306"/>
                  </a:lnTo>
                  <a:lnTo>
                    <a:pt x="62532" y="30471"/>
                  </a:lnTo>
                  <a:lnTo>
                    <a:pt x="63013" y="30526"/>
                  </a:lnTo>
                  <a:lnTo>
                    <a:pt x="63135" y="30471"/>
                  </a:lnTo>
                  <a:lnTo>
                    <a:pt x="63168" y="30471"/>
                  </a:lnTo>
                  <a:lnTo>
                    <a:pt x="63175" y="30416"/>
                  </a:lnTo>
                  <a:lnTo>
                    <a:pt x="63168" y="30361"/>
                  </a:lnTo>
                  <a:lnTo>
                    <a:pt x="63135" y="30306"/>
                  </a:lnTo>
                  <a:lnTo>
                    <a:pt x="63013" y="30140"/>
                  </a:lnTo>
                  <a:lnTo>
                    <a:pt x="62532" y="29755"/>
                  </a:lnTo>
                  <a:lnTo>
                    <a:pt x="61760" y="29204"/>
                  </a:lnTo>
                  <a:lnTo>
                    <a:pt x="60697" y="28542"/>
                  </a:lnTo>
                  <a:lnTo>
                    <a:pt x="59363" y="27716"/>
                  </a:lnTo>
                  <a:lnTo>
                    <a:pt x="57785" y="26834"/>
                  </a:lnTo>
                  <a:lnTo>
                    <a:pt x="53932" y="24685"/>
                  </a:lnTo>
                  <a:lnTo>
                    <a:pt x="49259" y="22206"/>
                  </a:lnTo>
                  <a:lnTo>
                    <a:pt x="43896" y="19451"/>
                  </a:lnTo>
                  <a:lnTo>
                    <a:pt x="37963" y="16530"/>
                  </a:lnTo>
                  <a:lnTo>
                    <a:pt x="31598" y="13390"/>
                  </a:lnTo>
                  <a:lnTo>
                    <a:pt x="25232" y="10414"/>
                  </a:lnTo>
                  <a:lnTo>
                    <a:pt x="19307" y="7714"/>
                  </a:lnTo>
                  <a:lnTo>
                    <a:pt x="13937" y="5345"/>
                  </a:lnTo>
                  <a:lnTo>
                    <a:pt x="9264" y="3362"/>
                  </a:lnTo>
                  <a:lnTo>
                    <a:pt x="5404" y="1764"/>
                  </a:lnTo>
                  <a:lnTo>
                    <a:pt x="2486" y="662"/>
                  </a:lnTo>
                  <a:lnTo>
                    <a:pt x="1422" y="331"/>
                  </a:lnTo>
                  <a:lnTo>
                    <a:pt x="644" y="1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 rot="10800000" flipH="1">
              <a:off x="2462958" y="3626633"/>
              <a:ext cx="184302" cy="249613"/>
            </a:xfrm>
            <a:custGeom>
              <a:avLst/>
              <a:gdLst/>
              <a:ahLst/>
              <a:cxnLst/>
              <a:rect l="l" t="t" r="r" b="b"/>
              <a:pathLst>
                <a:path w="8744" h="83974" extrusionOk="0">
                  <a:moveTo>
                    <a:pt x="989" y="1"/>
                  </a:moveTo>
                  <a:lnTo>
                    <a:pt x="1" y="75268"/>
                  </a:lnTo>
                  <a:lnTo>
                    <a:pt x="7585" y="83974"/>
                  </a:lnTo>
                  <a:lnTo>
                    <a:pt x="8743" y="3748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 rot="10800000" flipH="1">
              <a:off x="2425984" y="2924462"/>
              <a:ext cx="184302" cy="249776"/>
            </a:xfrm>
            <a:custGeom>
              <a:avLst/>
              <a:gdLst/>
              <a:ahLst/>
              <a:cxnLst/>
              <a:rect l="l" t="t" r="r" b="b"/>
              <a:pathLst>
                <a:path w="8744" h="84029" extrusionOk="0">
                  <a:moveTo>
                    <a:pt x="1159" y="1"/>
                  </a:moveTo>
                  <a:lnTo>
                    <a:pt x="1" y="80282"/>
                  </a:lnTo>
                  <a:lnTo>
                    <a:pt x="7748" y="84028"/>
                  </a:lnTo>
                  <a:lnTo>
                    <a:pt x="8743" y="8817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 rot="10800000" flipH="1">
              <a:off x="1960066" y="3615642"/>
              <a:ext cx="172013" cy="197202"/>
            </a:xfrm>
            <a:custGeom>
              <a:avLst/>
              <a:gdLst/>
              <a:ahLst/>
              <a:cxnLst/>
              <a:rect l="l" t="t" r="r" b="b"/>
              <a:pathLst>
                <a:path w="8161" h="66342" extrusionOk="0">
                  <a:moveTo>
                    <a:pt x="454" y="1"/>
                  </a:moveTo>
                  <a:lnTo>
                    <a:pt x="0" y="62650"/>
                  </a:lnTo>
                  <a:lnTo>
                    <a:pt x="7700" y="66341"/>
                  </a:lnTo>
                  <a:lnTo>
                    <a:pt x="8160" y="3692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 rot="10800000" flipH="1">
              <a:off x="1991032" y="3635454"/>
              <a:ext cx="105514" cy="156092"/>
            </a:xfrm>
            <a:custGeom>
              <a:avLst/>
              <a:gdLst/>
              <a:ahLst/>
              <a:cxnLst/>
              <a:rect l="l" t="t" r="r" b="b"/>
              <a:pathLst>
                <a:path w="5006" h="52512" extrusionOk="0">
                  <a:moveTo>
                    <a:pt x="1301" y="2843"/>
                  </a:moveTo>
                  <a:lnTo>
                    <a:pt x="1531" y="2921"/>
                  </a:lnTo>
                  <a:lnTo>
                    <a:pt x="2398" y="3197"/>
                  </a:lnTo>
                  <a:lnTo>
                    <a:pt x="3156" y="3362"/>
                  </a:lnTo>
                  <a:lnTo>
                    <a:pt x="3793" y="3472"/>
                  </a:lnTo>
                  <a:lnTo>
                    <a:pt x="3942" y="3637"/>
                  </a:lnTo>
                  <a:lnTo>
                    <a:pt x="4091" y="3693"/>
                  </a:lnTo>
                  <a:lnTo>
                    <a:pt x="4240" y="3748"/>
                  </a:lnTo>
                  <a:lnTo>
                    <a:pt x="4538" y="3748"/>
                  </a:lnTo>
                  <a:lnTo>
                    <a:pt x="4687" y="3693"/>
                  </a:lnTo>
                  <a:lnTo>
                    <a:pt x="4823" y="3642"/>
                  </a:lnTo>
                  <a:lnTo>
                    <a:pt x="4748" y="3803"/>
                  </a:lnTo>
                  <a:lnTo>
                    <a:pt x="4619" y="4188"/>
                  </a:lnTo>
                  <a:lnTo>
                    <a:pt x="4497" y="4574"/>
                  </a:lnTo>
                  <a:lnTo>
                    <a:pt x="4314" y="4960"/>
                  </a:lnTo>
                  <a:lnTo>
                    <a:pt x="4132" y="5235"/>
                  </a:lnTo>
                  <a:lnTo>
                    <a:pt x="3949" y="5456"/>
                  </a:lnTo>
                  <a:lnTo>
                    <a:pt x="3766" y="5566"/>
                  </a:lnTo>
                  <a:lnTo>
                    <a:pt x="3576" y="5621"/>
                  </a:lnTo>
                  <a:lnTo>
                    <a:pt x="3393" y="5566"/>
                  </a:lnTo>
                  <a:lnTo>
                    <a:pt x="3211" y="5401"/>
                  </a:lnTo>
                  <a:lnTo>
                    <a:pt x="3028" y="5180"/>
                  </a:lnTo>
                  <a:lnTo>
                    <a:pt x="2886" y="5180"/>
                  </a:lnTo>
                  <a:lnTo>
                    <a:pt x="2886" y="6282"/>
                  </a:lnTo>
                  <a:lnTo>
                    <a:pt x="2797" y="15815"/>
                  </a:lnTo>
                  <a:lnTo>
                    <a:pt x="2689" y="26614"/>
                  </a:lnTo>
                  <a:lnTo>
                    <a:pt x="2689" y="28102"/>
                  </a:lnTo>
                  <a:lnTo>
                    <a:pt x="2879" y="28102"/>
                  </a:lnTo>
                  <a:lnTo>
                    <a:pt x="2967" y="28157"/>
                  </a:lnTo>
                  <a:lnTo>
                    <a:pt x="3048" y="28212"/>
                  </a:lnTo>
                  <a:lnTo>
                    <a:pt x="3129" y="28377"/>
                  </a:lnTo>
                  <a:lnTo>
                    <a:pt x="3211" y="28543"/>
                  </a:lnTo>
                  <a:lnTo>
                    <a:pt x="3292" y="28708"/>
                  </a:lnTo>
                  <a:lnTo>
                    <a:pt x="3373" y="28984"/>
                  </a:lnTo>
                  <a:lnTo>
                    <a:pt x="3448" y="29259"/>
                  </a:lnTo>
                  <a:lnTo>
                    <a:pt x="3522" y="29590"/>
                  </a:lnTo>
                  <a:lnTo>
                    <a:pt x="3597" y="29920"/>
                  </a:lnTo>
                  <a:lnTo>
                    <a:pt x="3664" y="30306"/>
                  </a:lnTo>
                  <a:lnTo>
                    <a:pt x="3732" y="30692"/>
                  </a:lnTo>
                  <a:lnTo>
                    <a:pt x="3793" y="31132"/>
                  </a:lnTo>
                  <a:lnTo>
                    <a:pt x="3854" y="31628"/>
                  </a:lnTo>
                  <a:lnTo>
                    <a:pt x="3915" y="32124"/>
                  </a:lnTo>
                  <a:lnTo>
                    <a:pt x="3969" y="32675"/>
                  </a:lnTo>
                  <a:lnTo>
                    <a:pt x="4016" y="33226"/>
                  </a:lnTo>
                  <a:lnTo>
                    <a:pt x="4071" y="33887"/>
                  </a:lnTo>
                  <a:lnTo>
                    <a:pt x="4111" y="34549"/>
                  </a:lnTo>
                  <a:lnTo>
                    <a:pt x="4152" y="35265"/>
                  </a:lnTo>
                  <a:lnTo>
                    <a:pt x="4179" y="35926"/>
                  </a:lnTo>
                  <a:lnTo>
                    <a:pt x="4206" y="36642"/>
                  </a:lnTo>
                  <a:lnTo>
                    <a:pt x="4226" y="37414"/>
                  </a:lnTo>
                  <a:lnTo>
                    <a:pt x="4240" y="38130"/>
                  </a:lnTo>
                  <a:lnTo>
                    <a:pt x="4253" y="38846"/>
                  </a:lnTo>
                  <a:lnTo>
                    <a:pt x="4253" y="39618"/>
                  </a:lnTo>
                  <a:lnTo>
                    <a:pt x="4253" y="40334"/>
                  </a:lnTo>
                  <a:lnTo>
                    <a:pt x="4240" y="41106"/>
                  </a:lnTo>
                  <a:lnTo>
                    <a:pt x="4226" y="41822"/>
                  </a:lnTo>
                  <a:lnTo>
                    <a:pt x="4206" y="42538"/>
                  </a:lnTo>
                  <a:lnTo>
                    <a:pt x="4179" y="43310"/>
                  </a:lnTo>
                  <a:lnTo>
                    <a:pt x="4145" y="43971"/>
                  </a:lnTo>
                  <a:lnTo>
                    <a:pt x="4104" y="44687"/>
                  </a:lnTo>
                  <a:lnTo>
                    <a:pt x="3758" y="48759"/>
                  </a:lnTo>
                  <a:lnTo>
                    <a:pt x="3758" y="48759"/>
                  </a:lnTo>
                  <a:lnTo>
                    <a:pt x="1131" y="47464"/>
                  </a:lnTo>
                  <a:lnTo>
                    <a:pt x="1131" y="47464"/>
                  </a:lnTo>
                  <a:lnTo>
                    <a:pt x="1050" y="45734"/>
                  </a:lnTo>
                  <a:lnTo>
                    <a:pt x="915" y="42924"/>
                  </a:lnTo>
                  <a:lnTo>
                    <a:pt x="881" y="41822"/>
                  </a:lnTo>
                  <a:lnTo>
                    <a:pt x="861" y="40720"/>
                  </a:lnTo>
                  <a:lnTo>
                    <a:pt x="847" y="39618"/>
                  </a:lnTo>
                  <a:lnTo>
                    <a:pt x="854" y="38571"/>
                  </a:lnTo>
                  <a:lnTo>
                    <a:pt x="874" y="37469"/>
                  </a:lnTo>
                  <a:lnTo>
                    <a:pt x="901" y="36422"/>
                  </a:lnTo>
                  <a:lnTo>
                    <a:pt x="942" y="35430"/>
                  </a:lnTo>
                  <a:lnTo>
                    <a:pt x="996" y="34438"/>
                  </a:lnTo>
                  <a:lnTo>
                    <a:pt x="1064" y="33557"/>
                  </a:lnTo>
                  <a:lnTo>
                    <a:pt x="1138" y="32675"/>
                  </a:lnTo>
                  <a:lnTo>
                    <a:pt x="1226" y="31849"/>
                  </a:lnTo>
                  <a:lnTo>
                    <a:pt x="1321" y="31077"/>
                  </a:lnTo>
                  <a:lnTo>
                    <a:pt x="1423" y="30416"/>
                  </a:lnTo>
                  <a:lnTo>
                    <a:pt x="1538" y="29810"/>
                  </a:lnTo>
                  <a:lnTo>
                    <a:pt x="1660" y="29314"/>
                  </a:lnTo>
                  <a:lnTo>
                    <a:pt x="1795" y="28928"/>
                  </a:lnTo>
                  <a:lnTo>
                    <a:pt x="1931" y="28598"/>
                  </a:lnTo>
                  <a:lnTo>
                    <a:pt x="2080" y="28433"/>
                  </a:lnTo>
                  <a:lnTo>
                    <a:pt x="2222" y="28377"/>
                  </a:lnTo>
                  <a:lnTo>
                    <a:pt x="2371" y="28433"/>
                  </a:lnTo>
                  <a:lnTo>
                    <a:pt x="2594" y="28433"/>
                  </a:lnTo>
                  <a:lnTo>
                    <a:pt x="2594" y="26559"/>
                  </a:lnTo>
                  <a:lnTo>
                    <a:pt x="2655" y="16090"/>
                  </a:lnTo>
                  <a:lnTo>
                    <a:pt x="2723" y="6227"/>
                  </a:lnTo>
                  <a:lnTo>
                    <a:pt x="2723" y="4409"/>
                  </a:lnTo>
                  <a:lnTo>
                    <a:pt x="2256" y="4409"/>
                  </a:lnTo>
                  <a:lnTo>
                    <a:pt x="2134" y="4354"/>
                  </a:lnTo>
                  <a:lnTo>
                    <a:pt x="2012" y="4244"/>
                  </a:lnTo>
                  <a:lnTo>
                    <a:pt x="1890" y="4133"/>
                  </a:lnTo>
                  <a:lnTo>
                    <a:pt x="1775" y="3968"/>
                  </a:lnTo>
                  <a:lnTo>
                    <a:pt x="1653" y="3748"/>
                  </a:lnTo>
                  <a:lnTo>
                    <a:pt x="1538" y="3472"/>
                  </a:lnTo>
                  <a:lnTo>
                    <a:pt x="1423" y="3197"/>
                  </a:lnTo>
                  <a:lnTo>
                    <a:pt x="1308" y="2866"/>
                  </a:lnTo>
                  <a:lnTo>
                    <a:pt x="1301" y="2843"/>
                  </a:lnTo>
                  <a:close/>
                  <a:moveTo>
                    <a:pt x="1" y="1"/>
                  </a:moveTo>
                  <a:lnTo>
                    <a:pt x="461" y="2866"/>
                  </a:lnTo>
                  <a:lnTo>
                    <a:pt x="570" y="3527"/>
                  </a:lnTo>
                  <a:lnTo>
                    <a:pt x="691" y="4133"/>
                  </a:lnTo>
                  <a:lnTo>
                    <a:pt x="807" y="4739"/>
                  </a:lnTo>
                  <a:lnTo>
                    <a:pt x="928" y="5235"/>
                  </a:lnTo>
                  <a:lnTo>
                    <a:pt x="1050" y="5731"/>
                  </a:lnTo>
                  <a:lnTo>
                    <a:pt x="1179" y="6227"/>
                  </a:lnTo>
                  <a:lnTo>
                    <a:pt x="1308" y="6613"/>
                  </a:lnTo>
                  <a:lnTo>
                    <a:pt x="1436" y="6943"/>
                  </a:lnTo>
                  <a:lnTo>
                    <a:pt x="1565" y="7274"/>
                  </a:lnTo>
                  <a:lnTo>
                    <a:pt x="1700" y="7550"/>
                  </a:lnTo>
                  <a:lnTo>
                    <a:pt x="1836" y="7770"/>
                  </a:lnTo>
                  <a:lnTo>
                    <a:pt x="1971" y="7935"/>
                  </a:lnTo>
                  <a:lnTo>
                    <a:pt x="2107" y="8101"/>
                  </a:lnTo>
                  <a:lnTo>
                    <a:pt x="2249" y="8156"/>
                  </a:lnTo>
                  <a:lnTo>
                    <a:pt x="2302" y="8177"/>
                  </a:lnTo>
                  <a:lnTo>
                    <a:pt x="2302" y="8177"/>
                  </a:lnTo>
                  <a:lnTo>
                    <a:pt x="2162" y="25071"/>
                  </a:lnTo>
                  <a:lnTo>
                    <a:pt x="2053" y="25071"/>
                  </a:lnTo>
                  <a:lnTo>
                    <a:pt x="1944" y="25182"/>
                  </a:lnTo>
                  <a:lnTo>
                    <a:pt x="1836" y="25347"/>
                  </a:lnTo>
                  <a:lnTo>
                    <a:pt x="1728" y="25512"/>
                  </a:lnTo>
                  <a:lnTo>
                    <a:pt x="1626" y="25788"/>
                  </a:lnTo>
                  <a:lnTo>
                    <a:pt x="1524" y="26063"/>
                  </a:lnTo>
                  <a:lnTo>
                    <a:pt x="1423" y="26449"/>
                  </a:lnTo>
                  <a:lnTo>
                    <a:pt x="1328" y="26835"/>
                  </a:lnTo>
                  <a:lnTo>
                    <a:pt x="1233" y="27275"/>
                  </a:lnTo>
                  <a:lnTo>
                    <a:pt x="1138" y="27771"/>
                  </a:lnTo>
                  <a:lnTo>
                    <a:pt x="1050" y="28322"/>
                  </a:lnTo>
                  <a:lnTo>
                    <a:pt x="969" y="28928"/>
                  </a:lnTo>
                  <a:lnTo>
                    <a:pt x="888" y="29535"/>
                  </a:lnTo>
                  <a:lnTo>
                    <a:pt x="813" y="30196"/>
                  </a:lnTo>
                  <a:lnTo>
                    <a:pt x="739" y="30967"/>
                  </a:lnTo>
                  <a:lnTo>
                    <a:pt x="678" y="31739"/>
                  </a:lnTo>
                  <a:lnTo>
                    <a:pt x="617" y="32510"/>
                  </a:lnTo>
                  <a:lnTo>
                    <a:pt x="563" y="33336"/>
                  </a:lnTo>
                  <a:lnTo>
                    <a:pt x="515" y="34218"/>
                  </a:lnTo>
                  <a:lnTo>
                    <a:pt x="475" y="35100"/>
                  </a:lnTo>
                  <a:lnTo>
                    <a:pt x="441" y="35981"/>
                  </a:lnTo>
                  <a:lnTo>
                    <a:pt x="414" y="36863"/>
                  </a:lnTo>
                  <a:lnTo>
                    <a:pt x="393" y="37800"/>
                  </a:lnTo>
                  <a:lnTo>
                    <a:pt x="387" y="38681"/>
                  </a:lnTo>
                  <a:lnTo>
                    <a:pt x="380" y="39618"/>
                  </a:lnTo>
                  <a:lnTo>
                    <a:pt x="380" y="40555"/>
                  </a:lnTo>
                  <a:lnTo>
                    <a:pt x="387" y="41491"/>
                  </a:lnTo>
                  <a:lnTo>
                    <a:pt x="407" y="42428"/>
                  </a:lnTo>
                  <a:lnTo>
                    <a:pt x="427" y="43365"/>
                  </a:lnTo>
                  <a:lnTo>
                    <a:pt x="461" y="44246"/>
                  </a:lnTo>
                  <a:lnTo>
                    <a:pt x="597" y="47222"/>
                  </a:lnTo>
                  <a:lnTo>
                    <a:pt x="725" y="50032"/>
                  </a:lnTo>
                  <a:lnTo>
                    <a:pt x="779" y="51134"/>
                  </a:lnTo>
                  <a:lnTo>
                    <a:pt x="928" y="51134"/>
                  </a:lnTo>
                  <a:lnTo>
                    <a:pt x="3827" y="52511"/>
                  </a:lnTo>
                  <a:lnTo>
                    <a:pt x="3949" y="52511"/>
                  </a:lnTo>
                  <a:lnTo>
                    <a:pt x="4016" y="51630"/>
                  </a:lnTo>
                  <a:lnTo>
                    <a:pt x="4423" y="46726"/>
                  </a:lnTo>
                  <a:lnTo>
                    <a:pt x="4463" y="46065"/>
                  </a:lnTo>
                  <a:lnTo>
                    <a:pt x="4504" y="45403"/>
                  </a:lnTo>
                  <a:lnTo>
                    <a:pt x="4531" y="44687"/>
                  </a:lnTo>
                  <a:lnTo>
                    <a:pt x="4558" y="44026"/>
                  </a:lnTo>
                  <a:lnTo>
                    <a:pt x="4579" y="43310"/>
                  </a:lnTo>
                  <a:lnTo>
                    <a:pt x="4599" y="42648"/>
                  </a:lnTo>
                  <a:lnTo>
                    <a:pt x="4612" y="41932"/>
                  </a:lnTo>
                  <a:lnTo>
                    <a:pt x="4619" y="41216"/>
                  </a:lnTo>
                  <a:lnTo>
                    <a:pt x="4626" y="40555"/>
                  </a:lnTo>
                  <a:lnTo>
                    <a:pt x="4626" y="39838"/>
                  </a:lnTo>
                  <a:lnTo>
                    <a:pt x="4626" y="39122"/>
                  </a:lnTo>
                  <a:lnTo>
                    <a:pt x="4619" y="38461"/>
                  </a:lnTo>
                  <a:lnTo>
                    <a:pt x="4606" y="37744"/>
                  </a:lnTo>
                  <a:lnTo>
                    <a:pt x="4592" y="37083"/>
                  </a:lnTo>
                  <a:lnTo>
                    <a:pt x="4545" y="35761"/>
                  </a:lnTo>
                  <a:lnTo>
                    <a:pt x="4490" y="34438"/>
                  </a:lnTo>
                  <a:lnTo>
                    <a:pt x="4450" y="33832"/>
                  </a:lnTo>
                  <a:lnTo>
                    <a:pt x="4416" y="33171"/>
                  </a:lnTo>
                  <a:lnTo>
                    <a:pt x="4369" y="32565"/>
                  </a:lnTo>
                  <a:lnTo>
                    <a:pt x="4328" y="32014"/>
                  </a:lnTo>
                  <a:lnTo>
                    <a:pt x="4274" y="31408"/>
                  </a:lnTo>
                  <a:lnTo>
                    <a:pt x="4226" y="30857"/>
                  </a:lnTo>
                  <a:lnTo>
                    <a:pt x="4165" y="30361"/>
                  </a:lnTo>
                  <a:lnTo>
                    <a:pt x="4104" y="29865"/>
                  </a:lnTo>
                  <a:lnTo>
                    <a:pt x="4044" y="29369"/>
                  </a:lnTo>
                  <a:lnTo>
                    <a:pt x="3976" y="28873"/>
                  </a:lnTo>
                  <a:lnTo>
                    <a:pt x="3908" y="28433"/>
                  </a:lnTo>
                  <a:lnTo>
                    <a:pt x="3834" y="28047"/>
                  </a:lnTo>
                  <a:lnTo>
                    <a:pt x="3759" y="27661"/>
                  </a:lnTo>
                  <a:lnTo>
                    <a:pt x="3678" y="27275"/>
                  </a:lnTo>
                  <a:lnTo>
                    <a:pt x="3576" y="26890"/>
                  </a:lnTo>
                  <a:lnTo>
                    <a:pt x="3475" y="26559"/>
                  </a:lnTo>
                  <a:lnTo>
                    <a:pt x="3373" y="26284"/>
                  </a:lnTo>
                  <a:lnTo>
                    <a:pt x="3272" y="26063"/>
                  </a:lnTo>
                  <a:lnTo>
                    <a:pt x="3163" y="25843"/>
                  </a:lnTo>
                  <a:lnTo>
                    <a:pt x="3055" y="25733"/>
                  </a:lnTo>
                  <a:lnTo>
                    <a:pt x="3011" y="25710"/>
                  </a:lnTo>
                  <a:lnTo>
                    <a:pt x="3011" y="25710"/>
                  </a:lnTo>
                  <a:lnTo>
                    <a:pt x="3014" y="24300"/>
                  </a:lnTo>
                  <a:lnTo>
                    <a:pt x="3021" y="21545"/>
                  </a:lnTo>
                  <a:lnTo>
                    <a:pt x="3048" y="16310"/>
                  </a:lnTo>
                  <a:lnTo>
                    <a:pt x="3075" y="11407"/>
                  </a:lnTo>
                  <a:lnTo>
                    <a:pt x="3096" y="7831"/>
                  </a:lnTo>
                  <a:lnTo>
                    <a:pt x="3096" y="7831"/>
                  </a:lnTo>
                  <a:lnTo>
                    <a:pt x="3156" y="7880"/>
                  </a:lnTo>
                  <a:lnTo>
                    <a:pt x="3353" y="7990"/>
                  </a:lnTo>
                  <a:lnTo>
                    <a:pt x="3549" y="7935"/>
                  </a:lnTo>
                  <a:lnTo>
                    <a:pt x="3746" y="7770"/>
                  </a:lnTo>
                  <a:lnTo>
                    <a:pt x="3942" y="7550"/>
                  </a:lnTo>
                  <a:lnTo>
                    <a:pt x="4138" y="7219"/>
                  </a:lnTo>
                  <a:lnTo>
                    <a:pt x="4328" y="6723"/>
                  </a:lnTo>
                  <a:lnTo>
                    <a:pt x="4511" y="6172"/>
                  </a:lnTo>
                  <a:lnTo>
                    <a:pt x="4633" y="5621"/>
                  </a:lnTo>
                  <a:lnTo>
                    <a:pt x="4741" y="5125"/>
                  </a:lnTo>
                  <a:lnTo>
                    <a:pt x="4829" y="4684"/>
                  </a:lnTo>
                  <a:lnTo>
                    <a:pt x="4897" y="4299"/>
                  </a:lnTo>
                  <a:lnTo>
                    <a:pt x="4951" y="3968"/>
                  </a:lnTo>
                  <a:lnTo>
                    <a:pt x="4985" y="3637"/>
                  </a:lnTo>
                  <a:lnTo>
                    <a:pt x="5005" y="3417"/>
                  </a:lnTo>
                  <a:lnTo>
                    <a:pt x="5005" y="3197"/>
                  </a:lnTo>
                  <a:lnTo>
                    <a:pt x="4935" y="3376"/>
                  </a:lnTo>
                  <a:lnTo>
                    <a:pt x="4935" y="3376"/>
                  </a:lnTo>
                  <a:lnTo>
                    <a:pt x="4843" y="3197"/>
                  </a:lnTo>
                  <a:lnTo>
                    <a:pt x="4694" y="2976"/>
                  </a:lnTo>
                  <a:lnTo>
                    <a:pt x="4545" y="2756"/>
                  </a:lnTo>
                  <a:lnTo>
                    <a:pt x="4402" y="2535"/>
                  </a:lnTo>
                  <a:lnTo>
                    <a:pt x="4253" y="2425"/>
                  </a:lnTo>
                  <a:lnTo>
                    <a:pt x="4104" y="2260"/>
                  </a:lnTo>
                  <a:lnTo>
                    <a:pt x="3955" y="2205"/>
                  </a:lnTo>
                  <a:lnTo>
                    <a:pt x="3807" y="2150"/>
                  </a:lnTo>
                  <a:lnTo>
                    <a:pt x="3163" y="1654"/>
                  </a:lnTo>
                  <a:lnTo>
                    <a:pt x="2412" y="1103"/>
                  </a:lnTo>
                  <a:lnTo>
                    <a:pt x="1545" y="55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 rot="10800000" flipH="1">
              <a:off x="1497416" y="2798803"/>
              <a:ext cx="209848" cy="240770"/>
            </a:xfrm>
            <a:custGeom>
              <a:avLst/>
              <a:gdLst/>
              <a:ahLst/>
              <a:cxnLst/>
              <a:rect l="l" t="t" r="r" b="b"/>
              <a:pathLst>
                <a:path w="9956" h="80999" extrusionOk="0">
                  <a:moveTo>
                    <a:pt x="4748" y="1"/>
                  </a:moveTo>
                  <a:lnTo>
                    <a:pt x="4504" y="166"/>
                  </a:lnTo>
                  <a:lnTo>
                    <a:pt x="4260" y="387"/>
                  </a:lnTo>
                  <a:lnTo>
                    <a:pt x="4016" y="717"/>
                  </a:lnTo>
                  <a:lnTo>
                    <a:pt x="3786" y="1158"/>
                  </a:lnTo>
                  <a:lnTo>
                    <a:pt x="3549" y="1654"/>
                  </a:lnTo>
                  <a:lnTo>
                    <a:pt x="3326" y="2260"/>
                  </a:lnTo>
                  <a:lnTo>
                    <a:pt x="3095" y="2976"/>
                  </a:lnTo>
                  <a:lnTo>
                    <a:pt x="2879" y="3748"/>
                  </a:lnTo>
                  <a:lnTo>
                    <a:pt x="2662" y="4629"/>
                  </a:lnTo>
                  <a:lnTo>
                    <a:pt x="2459" y="5566"/>
                  </a:lnTo>
                  <a:lnTo>
                    <a:pt x="2256" y="6613"/>
                  </a:lnTo>
                  <a:lnTo>
                    <a:pt x="2059" y="7715"/>
                  </a:lnTo>
                  <a:lnTo>
                    <a:pt x="1870" y="8872"/>
                  </a:lnTo>
                  <a:lnTo>
                    <a:pt x="1680" y="10139"/>
                  </a:lnTo>
                  <a:lnTo>
                    <a:pt x="1511" y="11462"/>
                  </a:lnTo>
                  <a:lnTo>
                    <a:pt x="1341" y="12839"/>
                  </a:lnTo>
                  <a:lnTo>
                    <a:pt x="1179" y="14272"/>
                  </a:lnTo>
                  <a:lnTo>
                    <a:pt x="1030" y="15815"/>
                  </a:lnTo>
                  <a:lnTo>
                    <a:pt x="888" y="17413"/>
                  </a:lnTo>
                  <a:lnTo>
                    <a:pt x="752" y="19066"/>
                  </a:lnTo>
                  <a:lnTo>
                    <a:pt x="630" y="20774"/>
                  </a:lnTo>
                  <a:lnTo>
                    <a:pt x="515" y="22537"/>
                  </a:lnTo>
                  <a:lnTo>
                    <a:pt x="414" y="24355"/>
                  </a:lnTo>
                  <a:lnTo>
                    <a:pt x="319" y="26229"/>
                  </a:lnTo>
                  <a:lnTo>
                    <a:pt x="238" y="28157"/>
                  </a:lnTo>
                  <a:lnTo>
                    <a:pt x="163" y="30141"/>
                  </a:lnTo>
                  <a:lnTo>
                    <a:pt x="109" y="32179"/>
                  </a:lnTo>
                  <a:lnTo>
                    <a:pt x="61" y="34218"/>
                  </a:lnTo>
                  <a:lnTo>
                    <a:pt x="28" y="36257"/>
                  </a:lnTo>
                  <a:lnTo>
                    <a:pt x="7" y="38296"/>
                  </a:lnTo>
                  <a:lnTo>
                    <a:pt x="1" y="40334"/>
                  </a:lnTo>
                  <a:lnTo>
                    <a:pt x="7" y="42373"/>
                  </a:lnTo>
                  <a:lnTo>
                    <a:pt x="21" y="44357"/>
                  </a:lnTo>
                  <a:lnTo>
                    <a:pt x="48" y="46340"/>
                  </a:lnTo>
                  <a:lnTo>
                    <a:pt x="95" y="48269"/>
                  </a:lnTo>
                  <a:lnTo>
                    <a:pt x="143" y="50197"/>
                  </a:lnTo>
                  <a:lnTo>
                    <a:pt x="210" y="52071"/>
                  </a:lnTo>
                  <a:lnTo>
                    <a:pt x="285" y="53944"/>
                  </a:lnTo>
                  <a:lnTo>
                    <a:pt x="366" y="55762"/>
                  </a:lnTo>
                  <a:lnTo>
                    <a:pt x="461" y="57526"/>
                  </a:lnTo>
                  <a:lnTo>
                    <a:pt x="569" y="59289"/>
                  </a:lnTo>
                  <a:lnTo>
                    <a:pt x="684" y="60997"/>
                  </a:lnTo>
                  <a:lnTo>
                    <a:pt x="813" y="62650"/>
                  </a:lnTo>
                  <a:lnTo>
                    <a:pt x="949" y="64248"/>
                  </a:lnTo>
                  <a:lnTo>
                    <a:pt x="1091" y="65791"/>
                  </a:lnTo>
                  <a:lnTo>
                    <a:pt x="1247" y="67278"/>
                  </a:lnTo>
                  <a:lnTo>
                    <a:pt x="1409" y="68711"/>
                  </a:lnTo>
                  <a:lnTo>
                    <a:pt x="1578" y="70088"/>
                  </a:lnTo>
                  <a:lnTo>
                    <a:pt x="1761" y="71356"/>
                  </a:lnTo>
                  <a:lnTo>
                    <a:pt x="1944" y="72623"/>
                  </a:lnTo>
                  <a:lnTo>
                    <a:pt x="2140" y="73780"/>
                  </a:lnTo>
                  <a:lnTo>
                    <a:pt x="2344" y="74827"/>
                  </a:lnTo>
                  <a:lnTo>
                    <a:pt x="2554" y="75874"/>
                  </a:lnTo>
                  <a:lnTo>
                    <a:pt x="2770" y="76811"/>
                  </a:lnTo>
                  <a:lnTo>
                    <a:pt x="2994" y="77637"/>
                  </a:lnTo>
                  <a:lnTo>
                    <a:pt x="3231" y="78409"/>
                  </a:lnTo>
                  <a:lnTo>
                    <a:pt x="3468" y="79070"/>
                  </a:lnTo>
                  <a:lnTo>
                    <a:pt x="3712" y="79621"/>
                  </a:lnTo>
                  <a:lnTo>
                    <a:pt x="3955" y="80117"/>
                  </a:lnTo>
                  <a:lnTo>
                    <a:pt x="3962" y="80117"/>
                  </a:lnTo>
                  <a:lnTo>
                    <a:pt x="4213" y="80502"/>
                  </a:lnTo>
                  <a:lnTo>
                    <a:pt x="4470" y="80778"/>
                  </a:lnTo>
                  <a:lnTo>
                    <a:pt x="4714" y="80888"/>
                  </a:lnTo>
                  <a:lnTo>
                    <a:pt x="4964" y="80998"/>
                  </a:lnTo>
                  <a:lnTo>
                    <a:pt x="5215" y="80943"/>
                  </a:lnTo>
                  <a:lnTo>
                    <a:pt x="5459" y="80778"/>
                  </a:lnTo>
                  <a:lnTo>
                    <a:pt x="5702" y="80557"/>
                  </a:lnTo>
                  <a:lnTo>
                    <a:pt x="5939" y="80227"/>
                  </a:lnTo>
                  <a:lnTo>
                    <a:pt x="6176" y="79786"/>
                  </a:lnTo>
                  <a:lnTo>
                    <a:pt x="6407" y="79290"/>
                  </a:lnTo>
                  <a:lnTo>
                    <a:pt x="6637" y="78629"/>
                  </a:lnTo>
                  <a:lnTo>
                    <a:pt x="6860" y="77968"/>
                  </a:lnTo>
                  <a:lnTo>
                    <a:pt x="7077" y="77196"/>
                  </a:lnTo>
                  <a:lnTo>
                    <a:pt x="7294" y="76315"/>
                  </a:lnTo>
                  <a:lnTo>
                    <a:pt x="7497" y="75378"/>
                  </a:lnTo>
                  <a:lnTo>
                    <a:pt x="7700" y="74331"/>
                  </a:lnTo>
                  <a:lnTo>
                    <a:pt x="7897" y="73229"/>
                  </a:lnTo>
                  <a:lnTo>
                    <a:pt x="8086" y="72072"/>
                  </a:lnTo>
                  <a:lnTo>
                    <a:pt x="8269" y="70805"/>
                  </a:lnTo>
                  <a:lnTo>
                    <a:pt x="8445" y="69482"/>
                  </a:lnTo>
                  <a:lnTo>
                    <a:pt x="8614" y="68105"/>
                  </a:lnTo>
                  <a:lnTo>
                    <a:pt x="8777" y="66617"/>
                  </a:lnTo>
                  <a:lnTo>
                    <a:pt x="8926" y="65129"/>
                  </a:lnTo>
                  <a:lnTo>
                    <a:pt x="9068" y="63531"/>
                  </a:lnTo>
                  <a:lnTo>
                    <a:pt x="9204" y="61878"/>
                  </a:lnTo>
                  <a:lnTo>
                    <a:pt x="9325" y="60170"/>
                  </a:lnTo>
                  <a:lnTo>
                    <a:pt x="9441" y="58407"/>
                  </a:lnTo>
                  <a:lnTo>
                    <a:pt x="9542" y="56589"/>
                  </a:lnTo>
                  <a:lnTo>
                    <a:pt x="9637" y="54715"/>
                  </a:lnTo>
                  <a:lnTo>
                    <a:pt x="9718" y="52787"/>
                  </a:lnTo>
                  <a:lnTo>
                    <a:pt x="9786" y="50803"/>
                  </a:lnTo>
                  <a:lnTo>
                    <a:pt x="9847" y="48765"/>
                  </a:lnTo>
                  <a:lnTo>
                    <a:pt x="9894" y="46726"/>
                  </a:lnTo>
                  <a:lnTo>
                    <a:pt x="9928" y="44687"/>
                  </a:lnTo>
                  <a:lnTo>
                    <a:pt x="9948" y="42649"/>
                  </a:lnTo>
                  <a:lnTo>
                    <a:pt x="9955" y="40610"/>
                  </a:lnTo>
                  <a:lnTo>
                    <a:pt x="9948" y="38626"/>
                  </a:lnTo>
                  <a:lnTo>
                    <a:pt x="9928" y="36587"/>
                  </a:lnTo>
                  <a:lnTo>
                    <a:pt x="9901" y="34659"/>
                  </a:lnTo>
                  <a:lnTo>
                    <a:pt x="9860" y="32675"/>
                  </a:lnTo>
                  <a:lnTo>
                    <a:pt x="9806" y="30747"/>
                  </a:lnTo>
                  <a:lnTo>
                    <a:pt x="9745" y="28873"/>
                  </a:lnTo>
                  <a:lnTo>
                    <a:pt x="9671" y="27000"/>
                  </a:lnTo>
                  <a:lnTo>
                    <a:pt x="9583" y="25182"/>
                  </a:lnTo>
                  <a:lnTo>
                    <a:pt x="9488" y="23419"/>
                  </a:lnTo>
                  <a:lnTo>
                    <a:pt x="9386" y="21655"/>
                  </a:lnTo>
                  <a:lnTo>
                    <a:pt x="9264" y="19947"/>
                  </a:lnTo>
                  <a:lnTo>
                    <a:pt x="9143" y="18294"/>
                  </a:lnTo>
                  <a:lnTo>
                    <a:pt x="9007" y="16696"/>
                  </a:lnTo>
                  <a:lnTo>
                    <a:pt x="8858" y="15153"/>
                  </a:lnTo>
                  <a:lnTo>
                    <a:pt x="8709" y="13666"/>
                  </a:lnTo>
                  <a:lnTo>
                    <a:pt x="8547" y="12233"/>
                  </a:lnTo>
                  <a:lnTo>
                    <a:pt x="8371" y="10856"/>
                  </a:lnTo>
                  <a:lnTo>
                    <a:pt x="8195" y="9588"/>
                  </a:lnTo>
                  <a:lnTo>
                    <a:pt x="8005" y="8321"/>
                  </a:lnTo>
                  <a:lnTo>
                    <a:pt x="7809" y="7164"/>
                  </a:lnTo>
                  <a:lnTo>
                    <a:pt x="7605" y="6117"/>
                  </a:lnTo>
                  <a:lnTo>
                    <a:pt x="7395" y="5070"/>
                  </a:lnTo>
                  <a:lnTo>
                    <a:pt x="7179" y="4189"/>
                  </a:lnTo>
                  <a:lnTo>
                    <a:pt x="6955" y="3307"/>
                  </a:lnTo>
                  <a:lnTo>
                    <a:pt x="6725" y="2591"/>
                  </a:lnTo>
                  <a:lnTo>
                    <a:pt x="6488" y="1874"/>
                  </a:lnTo>
                  <a:lnTo>
                    <a:pt x="6244" y="1323"/>
                  </a:lnTo>
                  <a:lnTo>
                    <a:pt x="5994" y="827"/>
                  </a:lnTo>
                  <a:lnTo>
                    <a:pt x="5743" y="497"/>
                  </a:lnTo>
                  <a:lnTo>
                    <a:pt x="5493" y="221"/>
                  </a:lnTo>
                  <a:lnTo>
                    <a:pt x="5242" y="56"/>
                  </a:lnTo>
                  <a:lnTo>
                    <a:pt x="49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 rot="10800000" flipH="1">
              <a:off x="1574356" y="2978290"/>
              <a:ext cx="258937" cy="597163"/>
            </a:xfrm>
            <a:custGeom>
              <a:avLst/>
              <a:gdLst/>
              <a:ahLst/>
              <a:cxnLst/>
              <a:rect l="l" t="t" r="r" b="b"/>
              <a:pathLst>
                <a:path w="12285" h="200896" extrusionOk="0">
                  <a:moveTo>
                    <a:pt x="7890" y="0"/>
                  </a:moveTo>
                  <a:lnTo>
                    <a:pt x="1" y="188222"/>
                  </a:lnTo>
                  <a:lnTo>
                    <a:pt x="4280" y="200896"/>
                  </a:lnTo>
                  <a:lnTo>
                    <a:pt x="12285" y="13114"/>
                  </a:lnTo>
                  <a:lnTo>
                    <a:pt x="78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extrusionOk="0">
                  <a:moveTo>
                    <a:pt x="4646" y="1"/>
                  </a:moveTo>
                  <a:lnTo>
                    <a:pt x="4415" y="56"/>
                  </a:lnTo>
                  <a:lnTo>
                    <a:pt x="4185" y="166"/>
                  </a:lnTo>
                  <a:lnTo>
                    <a:pt x="3962" y="386"/>
                  </a:lnTo>
                  <a:lnTo>
                    <a:pt x="3738" y="717"/>
                  </a:lnTo>
                  <a:lnTo>
                    <a:pt x="3521" y="1103"/>
                  </a:lnTo>
                  <a:lnTo>
                    <a:pt x="3305" y="1543"/>
                  </a:lnTo>
                  <a:lnTo>
                    <a:pt x="3088" y="2150"/>
                  </a:lnTo>
                  <a:lnTo>
                    <a:pt x="2878" y="2756"/>
                  </a:lnTo>
                  <a:lnTo>
                    <a:pt x="2675" y="3527"/>
                  </a:lnTo>
                  <a:lnTo>
                    <a:pt x="2479" y="4298"/>
                  </a:lnTo>
                  <a:lnTo>
                    <a:pt x="2282" y="5180"/>
                  </a:lnTo>
                  <a:lnTo>
                    <a:pt x="2093" y="6117"/>
                  </a:lnTo>
                  <a:lnTo>
                    <a:pt x="1910" y="7164"/>
                  </a:lnTo>
                  <a:lnTo>
                    <a:pt x="1734" y="8266"/>
                  </a:lnTo>
                  <a:lnTo>
                    <a:pt x="1564" y="9423"/>
                  </a:lnTo>
                  <a:lnTo>
                    <a:pt x="1402" y="10635"/>
                  </a:lnTo>
                  <a:lnTo>
                    <a:pt x="1246" y="11957"/>
                  </a:lnTo>
                  <a:lnTo>
                    <a:pt x="1097" y="13335"/>
                  </a:lnTo>
                  <a:lnTo>
                    <a:pt x="955" y="14712"/>
                  </a:lnTo>
                  <a:lnTo>
                    <a:pt x="820" y="16200"/>
                  </a:lnTo>
                  <a:lnTo>
                    <a:pt x="698" y="17743"/>
                  </a:lnTo>
                  <a:lnTo>
                    <a:pt x="583" y="19341"/>
                  </a:lnTo>
                  <a:lnTo>
                    <a:pt x="474" y="20994"/>
                  </a:lnTo>
                  <a:lnTo>
                    <a:pt x="379" y="22702"/>
                  </a:lnTo>
                  <a:lnTo>
                    <a:pt x="291" y="24410"/>
                  </a:lnTo>
                  <a:lnTo>
                    <a:pt x="217" y="26228"/>
                  </a:lnTo>
                  <a:lnTo>
                    <a:pt x="149" y="28047"/>
                  </a:lnTo>
                  <a:lnTo>
                    <a:pt x="95" y="29975"/>
                  </a:lnTo>
                  <a:lnTo>
                    <a:pt x="54" y="31849"/>
                  </a:lnTo>
                  <a:lnTo>
                    <a:pt x="20" y="33777"/>
                  </a:lnTo>
                  <a:lnTo>
                    <a:pt x="7" y="35650"/>
                  </a:lnTo>
                  <a:lnTo>
                    <a:pt x="0" y="37524"/>
                  </a:lnTo>
                  <a:lnTo>
                    <a:pt x="0" y="39397"/>
                  </a:lnTo>
                  <a:lnTo>
                    <a:pt x="20" y="41271"/>
                  </a:lnTo>
                  <a:lnTo>
                    <a:pt x="48" y="43089"/>
                  </a:lnTo>
                  <a:lnTo>
                    <a:pt x="81" y="44907"/>
                  </a:lnTo>
                  <a:lnTo>
                    <a:pt x="136" y="46726"/>
                  </a:lnTo>
                  <a:lnTo>
                    <a:pt x="190" y="48489"/>
                  </a:lnTo>
                  <a:lnTo>
                    <a:pt x="264" y="50197"/>
                  </a:lnTo>
                  <a:lnTo>
                    <a:pt x="339" y="51905"/>
                  </a:lnTo>
                  <a:lnTo>
                    <a:pt x="434" y="53558"/>
                  </a:lnTo>
                  <a:lnTo>
                    <a:pt x="528" y="55156"/>
                  </a:lnTo>
                  <a:lnTo>
                    <a:pt x="637" y="56754"/>
                  </a:lnTo>
                  <a:lnTo>
                    <a:pt x="752" y="58297"/>
                  </a:lnTo>
                  <a:lnTo>
                    <a:pt x="880" y="59784"/>
                  </a:lnTo>
                  <a:lnTo>
                    <a:pt x="1016" y="61217"/>
                  </a:lnTo>
                  <a:lnTo>
                    <a:pt x="1158" y="62594"/>
                  </a:lnTo>
                  <a:lnTo>
                    <a:pt x="1307" y="63917"/>
                  </a:lnTo>
                  <a:lnTo>
                    <a:pt x="1470" y="65239"/>
                  </a:lnTo>
                  <a:lnTo>
                    <a:pt x="1632" y="66452"/>
                  </a:lnTo>
                  <a:lnTo>
                    <a:pt x="1808" y="67554"/>
                  </a:lnTo>
                  <a:lnTo>
                    <a:pt x="1991" y="68656"/>
                  </a:lnTo>
                  <a:lnTo>
                    <a:pt x="2181" y="69647"/>
                  </a:lnTo>
                  <a:lnTo>
                    <a:pt x="2377" y="70584"/>
                  </a:lnTo>
                  <a:lnTo>
                    <a:pt x="2580" y="71466"/>
                  </a:lnTo>
                  <a:lnTo>
                    <a:pt x="2790" y="72237"/>
                  </a:lnTo>
                  <a:lnTo>
                    <a:pt x="3000" y="72953"/>
                  </a:lnTo>
                  <a:lnTo>
                    <a:pt x="3224" y="73559"/>
                  </a:lnTo>
                  <a:lnTo>
                    <a:pt x="3447" y="74110"/>
                  </a:lnTo>
                  <a:lnTo>
                    <a:pt x="3684" y="74551"/>
                  </a:lnTo>
                  <a:lnTo>
                    <a:pt x="3921" y="74882"/>
                  </a:lnTo>
                  <a:lnTo>
                    <a:pt x="4151" y="75157"/>
                  </a:lnTo>
                  <a:lnTo>
                    <a:pt x="4388" y="75323"/>
                  </a:lnTo>
                  <a:lnTo>
                    <a:pt x="4619" y="75378"/>
                  </a:lnTo>
                  <a:lnTo>
                    <a:pt x="4849" y="75323"/>
                  </a:lnTo>
                  <a:lnTo>
                    <a:pt x="5072" y="75212"/>
                  </a:lnTo>
                  <a:lnTo>
                    <a:pt x="5303" y="74937"/>
                  </a:lnTo>
                  <a:lnTo>
                    <a:pt x="5526" y="74661"/>
                  </a:lnTo>
                  <a:lnTo>
                    <a:pt x="5743" y="74276"/>
                  </a:lnTo>
                  <a:lnTo>
                    <a:pt x="5959" y="73780"/>
                  </a:lnTo>
                  <a:lnTo>
                    <a:pt x="6169" y="73229"/>
                  </a:lnTo>
                  <a:lnTo>
                    <a:pt x="6379" y="72568"/>
                  </a:lnTo>
                  <a:lnTo>
                    <a:pt x="6582" y="71851"/>
                  </a:lnTo>
                  <a:lnTo>
                    <a:pt x="6786" y="71025"/>
                  </a:lnTo>
                  <a:lnTo>
                    <a:pt x="6975" y="70143"/>
                  </a:lnTo>
                  <a:lnTo>
                    <a:pt x="7165" y="69207"/>
                  </a:lnTo>
                  <a:lnTo>
                    <a:pt x="7348" y="68160"/>
                  </a:lnTo>
                  <a:lnTo>
                    <a:pt x="7524" y="67058"/>
                  </a:lnTo>
                  <a:lnTo>
                    <a:pt x="7693" y="65901"/>
                  </a:lnTo>
                  <a:lnTo>
                    <a:pt x="7856" y="64688"/>
                  </a:lnTo>
                  <a:lnTo>
                    <a:pt x="8018" y="63366"/>
                  </a:lnTo>
                  <a:lnTo>
                    <a:pt x="8167" y="62043"/>
                  </a:lnTo>
                  <a:lnTo>
                    <a:pt x="8302" y="60611"/>
                  </a:lnTo>
                  <a:lnTo>
                    <a:pt x="8438" y="59123"/>
                  </a:lnTo>
                  <a:lnTo>
                    <a:pt x="8560" y="57580"/>
                  </a:lnTo>
                  <a:lnTo>
                    <a:pt x="8675" y="55982"/>
                  </a:lnTo>
                  <a:lnTo>
                    <a:pt x="8783" y="54329"/>
                  </a:lnTo>
                  <a:lnTo>
                    <a:pt x="8878" y="52676"/>
                  </a:lnTo>
                  <a:lnTo>
                    <a:pt x="8966" y="50913"/>
                  </a:lnTo>
                  <a:lnTo>
                    <a:pt x="9041" y="49095"/>
                  </a:lnTo>
                  <a:lnTo>
                    <a:pt x="9108" y="47277"/>
                  </a:lnTo>
                  <a:lnTo>
                    <a:pt x="9162" y="45403"/>
                  </a:lnTo>
                  <a:lnTo>
                    <a:pt x="9203" y="43475"/>
                  </a:lnTo>
                  <a:lnTo>
                    <a:pt x="9237" y="41601"/>
                  </a:lnTo>
                  <a:lnTo>
                    <a:pt x="9257" y="39673"/>
                  </a:lnTo>
                  <a:lnTo>
                    <a:pt x="9264" y="37799"/>
                  </a:lnTo>
                  <a:lnTo>
                    <a:pt x="9257" y="35926"/>
                  </a:lnTo>
                  <a:lnTo>
                    <a:pt x="9237" y="34053"/>
                  </a:lnTo>
                  <a:lnTo>
                    <a:pt x="9210" y="32234"/>
                  </a:lnTo>
                  <a:lnTo>
                    <a:pt x="9176" y="30416"/>
                  </a:lnTo>
                  <a:lnTo>
                    <a:pt x="9129" y="28653"/>
                  </a:lnTo>
                  <a:lnTo>
                    <a:pt x="9068" y="26890"/>
                  </a:lnTo>
                  <a:lnTo>
                    <a:pt x="9000" y="25126"/>
                  </a:lnTo>
                  <a:lnTo>
                    <a:pt x="8919" y="23473"/>
                  </a:lnTo>
                  <a:lnTo>
                    <a:pt x="8831" y="21765"/>
                  </a:lnTo>
                  <a:lnTo>
                    <a:pt x="8729" y="20167"/>
                  </a:lnTo>
                  <a:lnTo>
                    <a:pt x="8621" y="18569"/>
                  </a:lnTo>
                  <a:lnTo>
                    <a:pt x="8506" y="17027"/>
                  </a:lnTo>
                  <a:lnTo>
                    <a:pt x="8377" y="15539"/>
                  </a:lnTo>
                  <a:lnTo>
                    <a:pt x="8242" y="14106"/>
                  </a:lnTo>
                  <a:lnTo>
                    <a:pt x="8099" y="12729"/>
                  </a:lnTo>
                  <a:lnTo>
                    <a:pt x="7950" y="11406"/>
                  </a:lnTo>
                  <a:lnTo>
                    <a:pt x="7788" y="10139"/>
                  </a:lnTo>
                  <a:lnTo>
                    <a:pt x="7625" y="8927"/>
                  </a:lnTo>
                  <a:lnTo>
                    <a:pt x="7449" y="7770"/>
                  </a:lnTo>
                  <a:lnTo>
                    <a:pt x="7266" y="6723"/>
                  </a:lnTo>
                  <a:lnTo>
                    <a:pt x="7077" y="5676"/>
                  </a:lnTo>
                  <a:lnTo>
                    <a:pt x="6880" y="4739"/>
                  </a:lnTo>
                  <a:lnTo>
                    <a:pt x="6677" y="3858"/>
                  </a:lnTo>
                  <a:lnTo>
                    <a:pt x="6474" y="3086"/>
                  </a:lnTo>
                  <a:lnTo>
                    <a:pt x="6257" y="2370"/>
                  </a:lnTo>
                  <a:lnTo>
                    <a:pt x="6034" y="1764"/>
                  </a:lnTo>
                  <a:lnTo>
                    <a:pt x="5810" y="1213"/>
                  </a:lnTo>
                  <a:lnTo>
                    <a:pt x="5580" y="772"/>
                  </a:lnTo>
                  <a:lnTo>
                    <a:pt x="5343" y="441"/>
                  </a:lnTo>
                  <a:lnTo>
                    <a:pt x="5106" y="221"/>
                  </a:lnTo>
                  <a:lnTo>
                    <a:pt x="4876" y="56"/>
                  </a:lnTo>
                  <a:lnTo>
                    <a:pt x="46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fill="none" extrusionOk="0">
                  <a:moveTo>
                    <a:pt x="9162" y="45403"/>
                  </a:moveTo>
                  <a:lnTo>
                    <a:pt x="9162" y="45403"/>
                  </a:lnTo>
                  <a:lnTo>
                    <a:pt x="9203" y="43475"/>
                  </a:lnTo>
                  <a:lnTo>
                    <a:pt x="9237" y="41601"/>
                  </a:lnTo>
                  <a:lnTo>
                    <a:pt x="9257" y="39673"/>
                  </a:lnTo>
                  <a:lnTo>
                    <a:pt x="9264" y="37799"/>
                  </a:lnTo>
                  <a:lnTo>
                    <a:pt x="9257" y="35926"/>
                  </a:lnTo>
                  <a:lnTo>
                    <a:pt x="9237" y="34053"/>
                  </a:lnTo>
                  <a:lnTo>
                    <a:pt x="9210" y="32234"/>
                  </a:lnTo>
                  <a:lnTo>
                    <a:pt x="9176" y="30416"/>
                  </a:lnTo>
                  <a:lnTo>
                    <a:pt x="9129" y="28653"/>
                  </a:lnTo>
                  <a:lnTo>
                    <a:pt x="9068" y="26890"/>
                  </a:lnTo>
                  <a:lnTo>
                    <a:pt x="9000" y="25126"/>
                  </a:lnTo>
                  <a:lnTo>
                    <a:pt x="8919" y="23473"/>
                  </a:lnTo>
                  <a:lnTo>
                    <a:pt x="8831" y="21765"/>
                  </a:lnTo>
                  <a:lnTo>
                    <a:pt x="8729" y="20167"/>
                  </a:lnTo>
                  <a:lnTo>
                    <a:pt x="8621" y="18569"/>
                  </a:lnTo>
                  <a:lnTo>
                    <a:pt x="8506" y="17027"/>
                  </a:lnTo>
                  <a:lnTo>
                    <a:pt x="8377" y="15539"/>
                  </a:lnTo>
                  <a:lnTo>
                    <a:pt x="8242" y="14106"/>
                  </a:lnTo>
                  <a:lnTo>
                    <a:pt x="8099" y="12729"/>
                  </a:lnTo>
                  <a:lnTo>
                    <a:pt x="7950" y="11406"/>
                  </a:lnTo>
                  <a:lnTo>
                    <a:pt x="7788" y="10139"/>
                  </a:lnTo>
                  <a:lnTo>
                    <a:pt x="7625" y="8927"/>
                  </a:lnTo>
                  <a:lnTo>
                    <a:pt x="7449" y="7770"/>
                  </a:lnTo>
                  <a:lnTo>
                    <a:pt x="7266" y="6723"/>
                  </a:lnTo>
                  <a:lnTo>
                    <a:pt x="7077" y="5676"/>
                  </a:lnTo>
                  <a:lnTo>
                    <a:pt x="6880" y="4739"/>
                  </a:lnTo>
                  <a:lnTo>
                    <a:pt x="6677" y="3858"/>
                  </a:lnTo>
                  <a:lnTo>
                    <a:pt x="6474" y="3086"/>
                  </a:lnTo>
                  <a:lnTo>
                    <a:pt x="6257" y="2370"/>
                  </a:lnTo>
                  <a:lnTo>
                    <a:pt x="6034" y="1764"/>
                  </a:lnTo>
                  <a:lnTo>
                    <a:pt x="5810" y="1213"/>
                  </a:lnTo>
                  <a:lnTo>
                    <a:pt x="5580" y="772"/>
                  </a:lnTo>
                  <a:lnTo>
                    <a:pt x="5580" y="772"/>
                  </a:lnTo>
                  <a:lnTo>
                    <a:pt x="5343" y="441"/>
                  </a:lnTo>
                  <a:lnTo>
                    <a:pt x="5106" y="221"/>
                  </a:lnTo>
                  <a:lnTo>
                    <a:pt x="4876" y="56"/>
                  </a:lnTo>
                  <a:lnTo>
                    <a:pt x="4646" y="1"/>
                  </a:lnTo>
                  <a:lnTo>
                    <a:pt x="4415" y="56"/>
                  </a:lnTo>
                  <a:lnTo>
                    <a:pt x="4185" y="166"/>
                  </a:lnTo>
                  <a:lnTo>
                    <a:pt x="3962" y="386"/>
                  </a:lnTo>
                  <a:lnTo>
                    <a:pt x="3738" y="717"/>
                  </a:lnTo>
                  <a:lnTo>
                    <a:pt x="3521" y="1103"/>
                  </a:lnTo>
                  <a:lnTo>
                    <a:pt x="3305" y="1543"/>
                  </a:lnTo>
                  <a:lnTo>
                    <a:pt x="3088" y="2150"/>
                  </a:lnTo>
                  <a:lnTo>
                    <a:pt x="2878" y="2756"/>
                  </a:lnTo>
                  <a:lnTo>
                    <a:pt x="2675" y="3527"/>
                  </a:lnTo>
                  <a:lnTo>
                    <a:pt x="2479" y="4298"/>
                  </a:lnTo>
                  <a:lnTo>
                    <a:pt x="2282" y="5180"/>
                  </a:lnTo>
                  <a:lnTo>
                    <a:pt x="2093" y="6117"/>
                  </a:lnTo>
                  <a:lnTo>
                    <a:pt x="1910" y="7164"/>
                  </a:lnTo>
                  <a:lnTo>
                    <a:pt x="1734" y="8266"/>
                  </a:lnTo>
                  <a:lnTo>
                    <a:pt x="1564" y="9423"/>
                  </a:lnTo>
                  <a:lnTo>
                    <a:pt x="1402" y="10635"/>
                  </a:lnTo>
                  <a:lnTo>
                    <a:pt x="1246" y="11957"/>
                  </a:lnTo>
                  <a:lnTo>
                    <a:pt x="1097" y="13335"/>
                  </a:lnTo>
                  <a:lnTo>
                    <a:pt x="955" y="14712"/>
                  </a:lnTo>
                  <a:lnTo>
                    <a:pt x="820" y="16200"/>
                  </a:lnTo>
                  <a:lnTo>
                    <a:pt x="698" y="17743"/>
                  </a:lnTo>
                  <a:lnTo>
                    <a:pt x="583" y="19341"/>
                  </a:lnTo>
                  <a:lnTo>
                    <a:pt x="474" y="20994"/>
                  </a:lnTo>
                  <a:lnTo>
                    <a:pt x="379" y="22702"/>
                  </a:lnTo>
                  <a:lnTo>
                    <a:pt x="291" y="24410"/>
                  </a:lnTo>
                  <a:lnTo>
                    <a:pt x="217" y="26228"/>
                  </a:lnTo>
                  <a:lnTo>
                    <a:pt x="149" y="28047"/>
                  </a:lnTo>
                  <a:lnTo>
                    <a:pt x="95" y="29975"/>
                  </a:lnTo>
                  <a:lnTo>
                    <a:pt x="95" y="29975"/>
                  </a:lnTo>
                  <a:lnTo>
                    <a:pt x="54" y="31849"/>
                  </a:lnTo>
                  <a:lnTo>
                    <a:pt x="20" y="33777"/>
                  </a:lnTo>
                  <a:lnTo>
                    <a:pt x="7" y="35650"/>
                  </a:lnTo>
                  <a:lnTo>
                    <a:pt x="0" y="37524"/>
                  </a:lnTo>
                  <a:lnTo>
                    <a:pt x="0" y="39397"/>
                  </a:lnTo>
                  <a:lnTo>
                    <a:pt x="20" y="41271"/>
                  </a:lnTo>
                  <a:lnTo>
                    <a:pt x="48" y="43089"/>
                  </a:lnTo>
                  <a:lnTo>
                    <a:pt x="81" y="44907"/>
                  </a:lnTo>
                  <a:lnTo>
                    <a:pt x="136" y="46726"/>
                  </a:lnTo>
                  <a:lnTo>
                    <a:pt x="190" y="48489"/>
                  </a:lnTo>
                  <a:lnTo>
                    <a:pt x="264" y="50197"/>
                  </a:lnTo>
                  <a:lnTo>
                    <a:pt x="339" y="51905"/>
                  </a:lnTo>
                  <a:lnTo>
                    <a:pt x="434" y="53558"/>
                  </a:lnTo>
                  <a:lnTo>
                    <a:pt x="528" y="55156"/>
                  </a:lnTo>
                  <a:lnTo>
                    <a:pt x="637" y="56754"/>
                  </a:lnTo>
                  <a:lnTo>
                    <a:pt x="752" y="58297"/>
                  </a:lnTo>
                  <a:lnTo>
                    <a:pt x="880" y="59784"/>
                  </a:lnTo>
                  <a:lnTo>
                    <a:pt x="1016" y="61217"/>
                  </a:lnTo>
                  <a:lnTo>
                    <a:pt x="1158" y="62594"/>
                  </a:lnTo>
                  <a:lnTo>
                    <a:pt x="1307" y="63917"/>
                  </a:lnTo>
                  <a:lnTo>
                    <a:pt x="1470" y="65239"/>
                  </a:lnTo>
                  <a:lnTo>
                    <a:pt x="1632" y="66452"/>
                  </a:lnTo>
                  <a:lnTo>
                    <a:pt x="1808" y="67554"/>
                  </a:lnTo>
                  <a:lnTo>
                    <a:pt x="1991" y="68656"/>
                  </a:lnTo>
                  <a:lnTo>
                    <a:pt x="2181" y="69647"/>
                  </a:lnTo>
                  <a:lnTo>
                    <a:pt x="2377" y="70584"/>
                  </a:lnTo>
                  <a:lnTo>
                    <a:pt x="2580" y="71466"/>
                  </a:lnTo>
                  <a:lnTo>
                    <a:pt x="2790" y="72237"/>
                  </a:lnTo>
                  <a:lnTo>
                    <a:pt x="3000" y="72953"/>
                  </a:lnTo>
                  <a:lnTo>
                    <a:pt x="3224" y="73559"/>
                  </a:lnTo>
                  <a:lnTo>
                    <a:pt x="3447" y="74110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921" y="74882"/>
                  </a:lnTo>
                  <a:lnTo>
                    <a:pt x="4151" y="75157"/>
                  </a:lnTo>
                  <a:lnTo>
                    <a:pt x="4388" y="75323"/>
                  </a:lnTo>
                  <a:lnTo>
                    <a:pt x="4619" y="75378"/>
                  </a:lnTo>
                  <a:lnTo>
                    <a:pt x="4849" y="75323"/>
                  </a:lnTo>
                  <a:lnTo>
                    <a:pt x="5072" y="75212"/>
                  </a:lnTo>
                  <a:lnTo>
                    <a:pt x="5303" y="74937"/>
                  </a:lnTo>
                  <a:lnTo>
                    <a:pt x="5526" y="74661"/>
                  </a:lnTo>
                  <a:lnTo>
                    <a:pt x="5743" y="74276"/>
                  </a:lnTo>
                  <a:lnTo>
                    <a:pt x="5959" y="73780"/>
                  </a:lnTo>
                  <a:lnTo>
                    <a:pt x="6169" y="73229"/>
                  </a:lnTo>
                  <a:lnTo>
                    <a:pt x="6379" y="72568"/>
                  </a:lnTo>
                  <a:lnTo>
                    <a:pt x="6582" y="71851"/>
                  </a:lnTo>
                  <a:lnTo>
                    <a:pt x="6786" y="71025"/>
                  </a:lnTo>
                  <a:lnTo>
                    <a:pt x="6975" y="70143"/>
                  </a:lnTo>
                  <a:lnTo>
                    <a:pt x="7165" y="69207"/>
                  </a:lnTo>
                  <a:lnTo>
                    <a:pt x="7348" y="68160"/>
                  </a:lnTo>
                  <a:lnTo>
                    <a:pt x="7524" y="67058"/>
                  </a:lnTo>
                  <a:lnTo>
                    <a:pt x="7693" y="65901"/>
                  </a:lnTo>
                  <a:lnTo>
                    <a:pt x="7856" y="64688"/>
                  </a:lnTo>
                  <a:lnTo>
                    <a:pt x="8018" y="63366"/>
                  </a:lnTo>
                  <a:lnTo>
                    <a:pt x="8167" y="62043"/>
                  </a:lnTo>
                  <a:lnTo>
                    <a:pt x="8302" y="60611"/>
                  </a:lnTo>
                  <a:lnTo>
                    <a:pt x="8438" y="59123"/>
                  </a:lnTo>
                  <a:lnTo>
                    <a:pt x="8560" y="57580"/>
                  </a:lnTo>
                  <a:lnTo>
                    <a:pt x="8675" y="55982"/>
                  </a:lnTo>
                  <a:lnTo>
                    <a:pt x="8783" y="54329"/>
                  </a:lnTo>
                  <a:lnTo>
                    <a:pt x="8878" y="52676"/>
                  </a:lnTo>
                  <a:lnTo>
                    <a:pt x="8966" y="50913"/>
                  </a:lnTo>
                  <a:lnTo>
                    <a:pt x="9041" y="49095"/>
                  </a:lnTo>
                  <a:lnTo>
                    <a:pt x="9108" y="47277"/>
                  </a:lnTo>
                  <a:lnTo>
                    <a:pt x="9162" y="454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 rot="10800000" flipH="1">
              <a:off x="1810887" y="3655129"/>
              <a:ext cx="57120" cy="213907"/>
            </a:xfrm>
            <a:custGeom>
              <a:avLst/>
              <a:gdLst/>
              <a:ahLst/>
              <a:cxnLst/>
              <a:rect l="l" t="t" r="r" b="b"/>
              <a:pathLst>
                <a:path w="2710" h="71962" extrusionOk="0">
                  <a:moveTo>
                    <a:pt x="515" y="0"/>
                  </a:moveTo>
                  <a:lnTo>
                    <a:pt x="1" y="70914"/>
                  </a:lnTo>
                  <a:lnTo>
                    <a:pt x="2195" y="71961"/>
                  </a:lnTo>
                  <a:lnTo>
                    <a:pt x="2709" y="1102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 rot="10800000" flipH="1">
              <a:off x="1810887" y="3655129"/>
              <a:ext cx="57120" cy="213907"/>
            </a:xfrm>
            <a:custGeom>
              <a:avLst/>
              <a:gdLst/>
              <a:ahLst/>
              <a:cxnLst/>
              <a:rect l="l" t="t" r="r" b="b"/>
              <a:pathLst>
                <a:path w="2710" h="71962" fill="none" extrusionOk="0">
                  <a:moveTo>
                    <a:pt x="1" y="70914"/>
                  </a:moveTo>
                  <a:lnTo>
                    <a:pt x="2195" y="71961"/>
                  </a:lnTo>
                  <a:lnTo>
                    <a:pt x="2709" y="1102"/>
                  </a:lnTo>
                  <a:lnTo>
                    <a:pt x="515" y="0"/>
                  </a:lnTo>
                  <a:lnTo>
                    <a:pt x="1" y="70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extrusionOk="0">
                  <a:moveTo>
                    <a:pt x="169" y="0"/>
                  </a:moveTo>
                  <a:lnTo>
                    <a:pt x="0" y="24024"/>
                  </a:ln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fill="none" extrusionOk="0">
                  <a:moveTo>
                    <a:pt x="0" y="24024"/>
                  </a:move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lnTo>
                    <a:pt x="0" y="240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 rot="10800000" flipH="1">
              <a:off x="1719825" y="3490976"/>
              <a:ext cx="195283" cy="224061"/>
            </a:xfrm>
            <a:custGeom>
              <a:avLst/>
              <a:gdLst/>
              <a:ahLst/>
              <a:cxnLst/>
              <a:rect l="l" t="t" r="r" b="b"/>
              <a:pathLst>
                <a:path w="9265" h="75378" fill="none" extrusionOk="0">
                  <a:moveTo>
                    <a:pt x="4632" y="75378"/>
                  </a:moveTo>
                  <a:lnTo>
                    <a:pt x="4632" y="75378"/>
                  </a:lnTo>
                  <a:lnTo>
                    <a:pt x="4402" y="75323"/>
                  </a:lnTo>
                  <a:lnTo>
                    <a:pt x="4165" y="75157"/>
                  </a:lnTo>
                  <a:lnTo>
                    <a:pt x="3921" y="74937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684" y="74551"/>
                  </a:lnTo>
                  <a:lnTo>
                    <a:pt x="3481" y="74166"/>
                  </a:lnTo>
                  <a:lnTo>
                    <a:pt x="3278" y="73725"/>
                  </a:lnTo>
                  <a:lnTo>
                    <a:pt x="3088" y="73174"/>
                  </a:lnTo>
                  <a:lnTo>
                    <a:pt x="2898" y="72623"/>
                  </a:lnTo>
                  <a:lnTo>
                    <a:pt x="2709" y="71962"/>
                  </a:lnTo>
                  <a:lnTo>
                    <a:pt x="2533" y="71245"/>
                  </a:lnTo>
                  <a:lnTo>
                    <a:pt x="2357" y="70474"/>
                  </a:lnTo>
                  <a:lnTo>
                    <a:pt x="2181" y="69702"/>
                  </a:lnTo>
                  <a:lnTo>
                    <a:pt x="2018" y="68821"/>
                  </a:lnTo>
                  <a:lnTo>
                    <a:pt x="1856" y="67884"/>
                  </a:lnTo>
                  <a:lnTo>
                    <a:pt x="1707" y="66892"/>
                  </a:lnTo>
                  <a:lnTo>
                    <a:pt x="1558" y="65845"/>
                  </a:lnTo>
                  <a:lnTo>
                    <a:pt x="1409" y="64799"/>
                  </a:lnTo>
                  <a:lnTo>
                    <a:pt x="1273" y="63641"/>
                  </a:lnTo>
                  <a:lnTo>
                    <a:pt x="1145" y="62484"/>
                  </a:lnTo>
                  <a:lnTo>
                    <a:pt x="1023" y="61272"/>
                  </a:lnTo>
                  <a:lnTo>
                    <a:pt x="901" y="60005"/>
                  </a:lnTo>
                  <a:lnTo>
                    <a:pt x="792" y="58737"/>
                  </a:lnTo>
                  <a:lnTo>
                    <a:pt x="684" y="57415"/>
                  </a:lnTo>
                  <a:lnTo>
                    <a:pt x="589" y="56038"/>
                  </a:lnTo>
                  <a:lnTo>
                    <a:pt x="494" y="54660"/>
                  </a:lnTo>
                  <a:lnTo>
                    <a:pt x="413" y="53227"/>
                  </a:lnTo>
                  <a:lnTo>
                    <a:pt x="332" y="51740"/>
                  </a:lnTo>
                  <a:lnTo>
                    <a:pt x="264" y="50307"/>
                  </a:lnTo>
                  <a:lnTo>
                    <a:pt x="203" y="48764"/>
                  </a:lnTo>
                  <a:lnTo>
                    <a:pt x="149" y="47222"/>
                  </a:lnTo>
                  <a:lnTo>
                    <a:pt x="102" y="45679"/>
                  </a:lnTo>
                  <a:lnTo>
                    <a:pt x="68" y="44136"/>
                  </a:lnTo>
                  <a:lnTo>
                    <a:pt x="34" y="42538"/>
                  </a:lnTo>
                  <a:lnTo>
                    <a:pt x="14" y="40940"/>
                  </a:lnTo>
                  <a:lnTo>
                    <a:pt x="0" y="39287"/>
                  </a:lnTo>
                  <a:lnTo>
                    <a:pt x="0" y="37689"/>
                  </a:lnTo>
                  <a:lnTo>
                    <a:pt x="0" y="37689"/>
                  </a:lnTo>
                  <a:lnTo>
                    <a:pt x="7" y="35761"/>
                  </a:lnTo>
                  <a:lnTo>
                    <a:pt x="20" y="33832"/>
                  </a:lnTo>
                  <a:lnTo>
                    <a:pt x="54" y="31904"/>
                  </a:lnTo>
                  <a:lnTo>
                    <a:pt x="95" y="29975"/>
                  </a:lnTo>
                  <a:lnTo>
                    <a:pt x="95" y="29975"/>
                  </a:lnTo>
                  <a:lnTo>
                    <a:pt x="142" y="28377"/>
                  </a:lnTo>
                  <a:lnTo>
                    <a:pt x="197" y="26779"/>
                  </a:lnTo>
                  <a:lnTo>
                    <a:pt x="257" y="25237"/>
                  </a:lnTo>
                  <a:lnTo>
                    <a:pt x="325" y="23749"/>
                  </a:lnTo>
                  <a:lnTo>
                    <a:pt x="406" y="22261"/>
                  </a:lnTo>
                  <a:lnTo>
                    <a:pt x="488" y="20829"/>
                  </a:lnTo>
                  <a:lnTo>
                    <a:pt x="576" y="19451"/>
                  </a:lnTo>
                  <a:lnTo>
                    <a:pt x="671" y="18073"/>
                  </a:lnTo>
                  <a:lnTo>
                    <a:pt x="779" y="16751"/>
                  </a:lnTo>
                  <a:lnTo>
                    <a:pt x="887" y="15484"/>
                  </a:lnTo>
                  <a:lnTo>
                    <a:pt x="1002" y="14216"/>
                  </a:lnTo>
                  <a:lnTo>
                    <a:pt x="1124" y="13059"/>
                  </a:lnTo>
                  <a:lnTo>
                    <a:pt x="1253" y="11902"/>
                  </a:lnTo>
                  <a:lnTo>
                    <a:pt x="1382" y="10800"/>
                  </a:lnTo>
                  <a:lnTo>
                    <a:pt x="1524" y="9753"/>
                  </a:lnTo>
                  <a:lnTo>
                    <a:pt x="1666" y="8706"/>
                  </a:lnTo>
                  <a:lnTo>
                    <a:pt x="1815" y="7770"/>
                  </a:lnTo>
                  <a:lnTo>
                    <a:pt x="1964" y="6888"/>
                  </a:lnTo>
                  <a:lnTo>
                    <a:pt x="2120" y="6007"/>
                  </a:lnTo>
                  <a:lnTo>
                    <a:pt x="2282" y="5180"/>
                  </a:lnTo>
                  <a:lnTo>
                    <a:pt x="2445" y="4464"/>
                  </a:lnTo>
                  <a:lnTo>
                    <a:pt x="2614" y="3747"/>
                  </a:lnTo>
                  <a:lnTo>
                    <a:pt x="2783" y="3086"/>
                  </a:lnTo>
                  <a:lnTo>
                    <a:pt x="2959" y="2535"/>
                  </a:lnTo>
                  <a:lnTo>
                    <a:pt x="3142" y="1984"/>
                  </a:lnTo>
                  <a:lnTo>
                    <a:pt x="3318" y="1543"/>
                  </a:lnTo>
                  <a:lnTo>
                    <a:pt x="3508" y="1103"/>
                  </a:lnTo>
                  <a:lnTo>
                    <a:pt x="3691" y="772"/>
                  </a:lnTo>
                  <a:lnTo>
                    <a:pt x="3880" y="497"/>
                  </a:lnTo>
                  <a:lnTo>
                    <a:pt x="4070" y="276"/>
                  </a:lnTo>
                  <a:lnTo>
                    <a:pt x="4266" y="111"/>
                  </a:lnTo>
                  <a:lnTo>
                    <a:pt x="4456" y="1"/>
                  </a:lnTo>
                  <a:lnTo>
                    <a:pt x="4321" y="19120"/>
                  </a:lnTo>
                  <a:lnTo>
                    <a:pt x="6515" y="20167"/>
                  </a:lnTo>
                  <a:lnTo>
                    <a:pt x="6637" y="3692"/>
                  </a:lnTo>
                  <a:lnTo>
                    <a:pt x="6637" y="3692"/>
                  </a:lnTo>
                  <a:lnTo>
                    <a:pt x="6786" y="4298"/>
                  </a:lnTo>
                  <a:lnTo>
                    <a:pt x="6928" y="4960"/>
                  </a:lnTo>
                  <a:lnTo>
                    <a:pt x="7070" y="5621"/>
                  </a:lnTo>
                  <a:lnTo>
                    <a:pt x="7205" y="6392"/>
                  </a:lnTo>
                  <a:lnTo>
                    <a:pt x="7341" y="7109"/>
                  </a:lnTo>
                  <a:lnTo>
                    <a:pt x="7470" y="7935"/>
                  </a:lnTo>
                  <a:lnTo>
                    <a:pt x="7598" y="8762"/>
                  </a:lnTo>
                  <a:lnTo>
                    <a:pt x="7720" y="9588"/>
                  </a:lnTo>
                  <a:lnTo>
                    <a:pt x="7842" y="10525"/>
                  </a:lnTo>
                  <a:lnTo>
                    <a:pt x="7950" y="11461"/>
                  </a:lnTo>
                  <a:lnTo>
                    <a:pt x="8065" y="12398"/>
                  </a:lnTo>
                  <a:lnTo>
                    <a:pt x="8167" y="13390"/>
                  </a:lnTo>
                  <a:lnTo>
                    <a:pt x="8269" y="14382"/>
                  </a:lnTo>
                  <a:lnTo>
                    <a:pt x="8370" y="15429"/>
                  </a:lnTo>
                  <a:lnTo>
                    <a:pt x="8458" y="16531"/>
                  </a:lnTo>
                  <a:lnTo>
                    <a:pt x="8546" y="17578"/>
                  </a:lnTo>
                  <a:lnTo>
                    <a:pt x="8634" y="18735"/>
                  </a:lnTo>
                  <a:lnTo>
                    <a:pt x="8709" y="19892"/>
                  </a:lnTo>
                  <a:lnTo>
                    <a:pt x="8783" y="21049"/>
                  </a:lnTo>
                  <a:lnTo>
                    <a:pt x="8851" y="22206"/>
                  </a:lnTo>
                  <a:lnTo>
                    <a:pt x="8919" y="23418"/>
                  </a:lnTo>
                  <a:lnTo>
                    <a:pt x="8973" y="24630"/>
                  </a:lnTo>
                  <a:lnTo>
                    <a:pt x="9027" y="25898"/>
                  </a:lnTo>
                  <a:lnTo>
                    <a:pt x="9074" y="27165"/>
                  </a:lnTo>
                  <a:lnTo>
                    <a:pt x="9122" y="28432"/>
                  </a:lnTo>
                  <a:lnTo>
                    <a:pt x="9156" y="29700"/>
                  </a:lnTo>
                  <a:lnTo>
                    <a:pt x="9190" y="31022"/>
                  </a:lnTo>
                  <a:lnTo>
                    <a:pt x="9217" y="32344"/>
                  </a:lnTo>
                  <a:lnTo>
                    <a:pt x="9237" y="33667"/>
                  </a:lnTo>
                  <a:lnTo>
                    <a:pt x="9251" y="34989"/>
                  </a:lnTo>
                  <a:lnTo>
                    <a:pt x="9257" y="36312"/>
                  </a:lnTo>
                  <a:lnTo>
                    <a:pt x="9264" y="37689"/>
                  </a:lnTo>
                  <a:lnTo>
                    <a:pt x="9264" y="37689"/>
                  </a:lnTo>
                  <a:lnTo>
                    <a:pt x="9257" y="39618"/>
                  </a:lnTo>
                  <a:lnTo>
                    <a:pt x="9237" y="41491"/>
                  </a:lnTo>
                  <a:lnTo>
                    <a:pt x="9203" y="43475"/>
                  </a:lnTo>
                  <a:lnTo>
                    <a:pt x="9162" y="45403"/>
                  </a:lnTo>
                  <a:lnTo>
                    <a:pt x="9162" y="45403"/>
                  </a:lnTo>
                  <a:lnTo>
                    <a:pt x="9129" y="46671"/>
                  </a:lnTo>
                  <a:lnTo>
                    <a:pt x="9088" y="47938"/>
                  </a:lnTo>
                  <a:lnTo>
                    <a:pt x="9041" y="49205"/>
                  </a:lnTo>
                  <a:lnTo>
                    <a:pt x="8986" y="50417"/>
                  </a:lnTo>
                  <a:lnTo>
                    <a:pt x="8932" y="51630"/>
                  </a:lnTo>
                  <a:lnTo>
                    <a:pt x="8871" y="52787"/>
                  </a:lnTo>
                  <a:lnTo>
                    <a:pt x="8810" y="53944"/>
                  </a:lnTo>
                  <a:lnTo>
                    <a:pt x="8736" y="55046"/>
                  </a:lnTo>
                  <a:lnTo>
                    <a:pt x="8661" y="56203"/>
                  </a:lnTo>
                  <a:lnTo>
                    <a:pt x="8587" y="57250"/>
                  </a:lnTo>
                  <a:lnTo>
                    <a:pt x="8506" y="58297"/>
                  </a:lnTo>
                  <a:lnTo>
                    <a:pt x="8418" y="59344"/>
                  </a:lnTo>
                  <a:lnTo>
                    <a:pt x="8330" y="60335"/>
                  </a:lnTo>
                  <a:lnTo>
                    <a:pt x="8235" y="61327"/>
                  </a:lnTo>
                  <a:lnTo>
                    <a:pt x="8140" y="62264"/>
                  </a:lnTo>
                  <a:lnTo>
                    <a:pt x="8038" y="63201"/>
                  </a:lnTo>
                  <a:lnTo>
                    <a:pt x="7930" y="64082"/>
                  </a:lnTo>
                  <a:lnTo>
                    <a:pt x="7822" y="64964"/>
                  </a:lnTo>
                  <a:lnTo>
                    <a:pt x="7713" y="65790"/>
                  </a:lnTo>
                  <a:lnTo>
                    <a:pt x="7598" y="66617"/>
                  </a:lnTo>
                  <a:lnTo>
                    <a:pt x="7483" y="67388"/>
                  </a:lnTo>
                  <a:lnTo>
                    <a:pt x="7361" y="68105"/>
                  </a:lnTo>
                  <a:lnTo>
                    <a:pt x="7239" y="68821"/>
                  </a:lnTo>
                  <a:lnTo>
                    <a:pt x="7111" y="69482"/>
                  </a:lnTo>
                  <a:lnTo>
                    <a:pt x="6982" y="70143"/>
                  </a:lnTo>
                  <a:lnTo>
                    <a:pt x="6853" y="70749"/>
                  </a:lnTo>
                  <a:lnTo>
                    <a:pt x="6718" y="71300"/>
                  </a:lnTo>
                  <a:lnTo>
                    <a:pt x="6582" y="71851"/>
                  </a:lnTo>
                  <a:lnTo>
                    <a:pt x="6447" y="72347"/>
                  </a:lnTo>
                  <a:lnTo>
                    <a:pt x="6305" y="72788"/>
                  </a:lnTo>
                  <a:lnTo>
                    <a:pt x="6163" y="73229"/>
                  </a:lnTo>
                  <a:lnTo>
                    <a:pt x="6020" y="73615"/>
                  </a:lnTo>
                  <a:lnTo>
                    <a:pt x="6020" y="73615"/>
                  </a:lnTo>
                  <a:lnTo>
                    <a:pt x="5851" y="74000"/>
                  </a:lnTo>
                  <a:lnTo>
                    <a:pt x="5682" y="74386"/>
                  </a:lnTo>
                  <a:lnTo>
                    <a:pt x="5512" y="74661"/>
                  </a:lnTo>
                  <a:lnTo>
                    <a:pt x="5336" y="74937"/>
                  </a:lnTo>
                  <a:lnTo>
                    <a:pt x="5167" y="75102"/>
                  </a:lnTo>
                  <a:lnTo>
                    <a:pt x="4991" y="75268"/>
                  </a:lnTo>
                  <a:lnTo>
                    <a:pt x="4815" y="75323"/>
                  </a:lnTo>
                  <a:lnTo>
                    <a:pt x="4632" y="75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 rot="10800000" flipH="1">
              <a:off x="1821174" y="3846939"/>
              <a:ext cx="178864" cy="83203"/>
            </a:xfrm>
            <a:custGeom>
              <a:avLst/>
              <a:gdLst/>
              <a:ahLst/>
              <a:cxnLst/>
              <a:rect l="l" t="t" r="r" b="b"/>
              <a:pathLst>
                <a:path w="8486" h="27991" extrusionOk="0">
                  <a:moveTo>
                    <a:pt x="169" y="0"/>
                  </a:moveTo>
                  <a:lnTo>
                    <a:pt x="0" y="24024"/>
                  </a:lnTo>
                  <a:lnTo>
                    <a:pt x="2201" y="25071"/>
                  </a:lnTo>
                  <a:lnTo>
                    <a:pt x="8309" y="27991"/>
                  </a:lnTo>
                  <a:lnTo>
                    <a:pt x="8485" y="4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 rot="10800000" flipH="1">
              <a:off x="1554667" y="2264191"/>
              <a:ext cx="286190" cy="710995"/>
            </a:xfrm>
            <a:custGeom>
              <a:avLst/>
              <a:gdLst/>
              <a:ahLst/>
              <a:cxnLst/>
              <a:rect l="l" t="t" r="r" b="b"/>
              <a:pathLst>
                <a:path w="13578" h="239191" extrusionOk="0">
                  <a:moveTo>
                    <a:pt x="2228" y="0"/>
                  </a:moveTo>
                  <a:lnTo>
                    <a:pt x="2120" y="55"/>
                  </a:lnTo>
                  <a:lnTo>
                    <a:pt x="2011" y="111"/>
                  </a:lnTo>
                  <a:lnTo>
                    <a:pt x="1903" y="221"/>
                  </a:lnTo>
                  <a:lnTo>
                    <a:pt x="1788" y="386"/>
                  </a:lnTo>
                  <a:lnTo>
                    <a:pt x="1679" y="551"/>
                  </a:lnTo>
                  <a:lnTo>
                    <a:pt x="1571" y="827"/>
                  </a:lnTo>
                  <a:lnTo>
                    <a:pt x="1463" y="1102"/>
                  </a:lnTo>
                  <a:lnTo>
                    <a:pt x="1442" y="1157"/>
                  </a:lnTo>
                  <a:lnTo>
                    <a:pt x="1341" y="1488"/>
                  </a:lnTo>
                  <a:lnTo>
                    <a:pt x="1239" y="1874"/>
                  </a:lnTo>
                  <a:lnTo>
                    <a:pt x="1138" y="2315"/>
                  </a:lnTo>
                  <a:lnTo>
                    <a:pt x="1043" y="2755"/>
                  </a:lnTo>
                  <a:lnTo>
                    <a:pt x="948" y="3251"/>
                  </a:lnTo>
                  <a:lnTo>
                    <a:pt x="860" y="3802"/>
                  </a:lnTo>
                  <a:lnTo>
                    <a:pt x="779" y="4353"/>
                  </a:lnTo>
                  <a:lnTo>
                    <a:pt x="698" y="4904"/>
                  </a:lnTo>
                  <a:lnTo>
                    <a:pt x="623" y="5565"/>
                  </a:lnTo>
                  <a:lnTo>
                    <a:pt x="549" y="6172"/>
                  </a:lnTo>
                  <a:lnTo>
                    <a:pt x="481" y="6833"/>
                  </a:lnTo>
                  <a:lnTo>
                    <a:pt x="420" y="7549"/>
                  </a:lnTo>
                  <a:lnTo>
                    <a:pt x="359" y="8265"/>
                  </a:lnTo>
                  <a:lnTo>
                    <a:pt x="305" y="8982"/>
                  </a:lnTo>
                  <a:lnTo>
                    <a:pt x="251" y="9753"/>
                  </a:lnTo>
                  <a:lnTo>
                    <a:pt x="203" y="10524"/>
                  </a:lnTo>
                  <a:lnTo>
                    <a:pt x="163" y="11351"/>
                  </a:lnTo>
                  <a:lnTo>
                    <a:pt x="129" y="12122"/>
                  </a:lnTo>
                  <a:lnTo>
                    <a:pt x="95" y="12949"/>
                  </a:lnTo>
                  <a:lnTo>
                    <a:pt x="68" y="13775"/>
                  </a:lnTo>
                  <a:lnTo>
                    <a:pt x="41" y="14657"/>
                  </a:lnTo>
                  <a:lnTo>
                    <a:pt x="27" y="15483"/>
                  </a:lnTo>
                  <a:lnTo>
                    <a:pt x="14" y="16365"/>
                  </a:lnTo>
                  <a:lnTo>
                    <a:pt x="7" y="17247"/>
                  </a:lnTo>
                  <a:lnTo>
                    <a:pt x="0" y="18128"/>
                  </a:lnTo>
                  <a:lnTo>
                    <a:pt x="7" y="19010"/>
                  </a:lnTo>
                  <a:lnTo>
                    <a:pt x="14" y="19892"/>
                  </a:lnTo>
                  <a:lnTo>
                    <a:pt x="27" y="20773"/>
                  </a:lnTo>
                  <a:lnTo>
                    <a:pt x="47" y="21655"/>
                  </a:lnTo>
                  <a:lnTo>
                    <a:pt x="75" y="22536"/>
                  </a:lnTo>
                  <a:lnTo>
                    <a:pt x="108" y="23418"/>
                  </a:lnTo>
                  <a:lnTo>
                    <a:pt x="142" y="24300"/>
                  </a:lnTo>
                  <a:lnTo>
                    <a:pt x="9264" y="227289"/>
                  </a:lnTo>
                  <a:lnTo>
                    <a:pt x="9264" y="227344"/>
                  </a:lnTo>
                  <a:lnTo>
                    <a:pt x="9311" y="228170"/>
                  </a:lnTo>
                  <a:lnTo>
                    <a:pt x="9352" y="229052"/>
                  </a:lnTo>
                  <a:lnTo>
                    <a:pt x="9406" y="229823"/>
                  </a:lnTo>
                  <a:lnTo>
                    <a:pt x="9460" y="230595"/>
                  </a:lnTo>
                  <a:lnTo>
                    <a:pt x="9521" y="231366"/>
                  </a:lnTo>
                  <a:lnTo>
                    <a:pt x="9589" y="232083"/>
                  </a:lnTo>
                  <a:lnTo>
                    <a:pt x="9657" y="232799"/>
                  </a:lnTo>
                  <a:lnTo>
                    <a:pt x="9731" y="233460"/>
                  </a:lnTo>
                  <a:lnTo>
                    <a:pt x="9806" y="234066"/>
                  </a:lnTo>
                  <a:lnTo>
                    <a:pt x="9880" y="234672"/>
                  </a:lnTo>
                  <a:lnTo>
                    <a:pt x="9968" y="235223"/>
                  </a:lnTo>
                  <a:lnTo>
                    <a:pt x="10050" y="235774"/>
                  </a:lnTo>
                  <a:lnTo>
                    <a:pt x="10138" y="236215"/>
                  </a:lnTo>
                  <a:lnTo>
                    <a:pt x="10232" y="236711"/>
                  </a:lnTo>
                  <a:lnTo>
                    <a:pt x="10320" y="237097"/>
                  </a:lnTo>
                  <a:lnTo>
                    <a:pt x="10415" y="237482"/>
                  </a:lnTo>
                  <a:lnTo>
                    <a:pt x="10517" y="237868"/>
                  </a:lnTo>
                  <a:lnTo>
                    <a:pt x="10618" y="238144"/>
                  </a:lnTo>
                  <a:lnTo>
                    <a:pt x="10720" y="238419"/>
                  </a:lnTo>
                  <a:lnTo>
                    <a:pt x="10822" y="238639"/>
                  </a:lnTo>
                  <a:lnTo>
                    <a:pt x="10923" y="238860"/>
                  </a:lnTo>
                  <a:lnTo>
                    <a:pt x="11031" y="238970"/>
                  </a:lnTo>
                  <a:lnTo>
                    <a:pt x="11140" y="239080"/>
                  </a:lnTo>
                  <a:lnTo>
                    <a:pt x="11241" y="239135"/>
                  </a:lnTo>
                  <a:lnTo>
                    <a:pt x="11350" y="239190"/>
                  </a:lnTo>
                  <a:lnTo>
                    <a:pt x="11465" y="239135"/>
                  </a:lnTo>
                  <a:lnTo>
                    <a:pt x="11573" y="239080"/>
                  </a:lnTo>
                  <a:lnTo>
                    <a:pt x="11682" y="238970"/>
                  </a:lnTo>
                  <a:lnTo>
                    <a:pt x="11790" y="238805"/>
                  </a:lnTo>
                  <a:lnTo>
                    <a:pt x="11898" y="238584"/>
                  </a:lnTo>
                  <a:lnTo>
                    <a:pt x="12007" y="238364"/>
                  </a:lnTo>
                  <a:lnTo>
                    <a:pt x="12115" y="238033"/>
                  </a:lnTo>
                  <a:lnTo>
                    <a:pt x="12122" y="238033"/>
                  </a:lnTo>
                  <a:lnTo>
                    <a:pt x="12223" y="237703"/>
                  </a:lnTo>
                  <a:lnTo>
                    <a:pt x="12332" y="237317"/>
                  </a:lnTo>
                  <a:lnTo>
                    <a:pt x="12426" y="236931"/>
                  </a:lnTo>
                  <a:lnTo>
                    <a:pt x="12521" y="236435"/>
                  </a:lnTo>
                  <a:lnTo>
                    <a:pt x="12616" y="235940"/>
                  </a:lnTo>
                  <a:lnTo>
                    <a:pt x="12704" y="235444"/>
                  </a:lnTo>
                  <a:lnTo>
                    <a:pt x="12792" y="234893"/>
                  </a:lnTo>
                  <a:lnTo>
                    <a:pt x="12873" y="234287"/>
                  </a:lnTo>
                  <a:lnTo>
                    <a:pt x="12948" y="233680"/>
                  </a:lnTo>
                  <a:lnTo>
                    <a:pt x="13022" y="233019"/>
                  </a:lnTo>
                  <a:lnTo>
                    <a:pt x="13090" y="232358"/>
                  </a:lnTo>
                  <a:lnTo>
                    <a:pt x="13151" y="231697"/>
                  </a:lnTo>
                  <a:lnTo>
                    <a:pt x="13212" y="230925"/>
                  </a:lnTo>
                  <a:lnTo>
                    <a:pt x="13273" y="230209"/>
                  </a:lnTo>
                  <a:lnTo>
                    <a:pt x="13320" y="229438"/>
                  </a:lnTo>
                  <a:lnTo>
                    <a:pt x="13368" y="228666"/>
                  </a:lnTo>
                  <a:lnTo>
                    <a:pt x="13408" y="227895"/>
                  </a:lnTo>
                  <a:lnTo>
                    <a:pt x="13449" y="227068"/>
                  </a:lnTo>
                  <a:lnTo>
                    <a:pt x="13483" y="226242"/>
                  </a:lnTo>
                  <a:lnTo>
                    <a:pt x="13510" y="225415"/>
                  </a:lnTo>
                  <a:lnTo>
                    <a:pt x="13530" y="224534"/>
                  </a:lnTo>
                  <a:lnTo>
                    <a:pt x="13551" y="223707"/>
                  </a:lnTo>
                  <a:lnTo>
                    <a:pt x="13564" y="222826"/>
                  </a:lnTo>
                  <a:lnTo>
                    <a:pt x="13571" y="221944"/>
                  </a:lnTo>
                  <a:lnTo>
                    <a:pt x="13578" y="221063"/>
                  </a:lnTo>
                  <a:lnTo>
                    <a:pt x="13571" y="220181"/>
                  </a:lnTo>
                  <a:lnTo>
                    <a:pt x="13564" y="219299"/>
                  </a:lnTo>
                  <a:lnTo>
                    <a:pt x="13551" y="218418"/>
                  </a:lnTo>
                  <a:lnTo>
                    <a:pt x="13530" y="217536"/>
                  </a:lnTo>
                  <a:lnTo>
                    <a:pt x="13503" y="216654"/>
                  </a:lnTo>
                  <a:lnTo>
                    <a:pt x="13476" y="215718"/>
                  </a:lnTo>
                  <a:lnTo>
                    <a:pt x="13435" y="214836"/>
                  </a:lnTo>
                  <a:lnTo>
                    <a:pt x="4314" y="11847"/>
                  </a:lnTo>
                  <a:lnTo>
                    <a:pt x="4273" y="11020"/>
                  </a:lnTo>
                  <a:lnTo>
                    <a:pt x="4226" y="10139"/>
                  </a:lnTo>
                  <a:lnTo>
                    <a:pt x="4172" y="9367"/>
                  </a:lnTo>
                  <a:lnTo>
                    <a:pt x="4117" y="8596"/>
                  </a:lnTo>
                  <a:lnTo>
                    <a:pt x="4056" y="7825"/>
                  </a:lnTo>
                  <a:lnTo>
                    <a:pt x="3995" y="7108"/>
                  </a:lnTo>
                  <a:lnTo>
                    <a:pt x="3921" y="6392"/>
                  </a:lnTo>
                  <a:lnTo>
                    <a:pt x="3853" y="5731"/>
                  </a:lnTo>
                  <a:lnTo>
                    <a:pt x="3779" y="5125"/>
                  </a:lnTo>
                  <a:lnTo>
                    <a:pt x="3697" y="4519"/>
                  </a:lnTo>
                  <a:lnTo>
                    <a:pt x="3616" y="3968"/>
                  </a:lnTo>
                  <a:lnTo>
                    <a:pt x="3528" y="3472"/>
                  </a:lnTo>
                  <a:lnTo>
                    <a:pt x="3440" y="2976"/>
                  </a:lnTo>
                  <a:lnTo>
                    <a:pt x="3352" y="2480"/>
                  </a:lnTo>
                  <a:lnTo>
                    <a:pt x="3257" y="2094"/>
                  </a:lnTo>
                  <a:lnTo>
                    <a:pt x="3163" y="1708"/>
                  </a:lnTo>
                  <a:lnTo>
                    <a:pt x="3061" y="1378"/>
                  </a:lnTo>
                  <a:lnTo>
                    <a:pt x="2966" y="1047"/>
                  </a:lnTo>
                  <a:lnTo>
                    <a:pt x="2865" y="772"/>
                  </a:lnTo>
                  <a:lnTo>
                    <a:pt x="2763" y="551"/>
                  </a:lnTo>
                  <a:lnTo>
                    <a:pt x="2655" y="331"/>
                  </a:lnTo>
                  <a:lnTo>
                    <a:pt x="2553" y="221"/>
                  </a:lnTo>
                  <a:lnTo>
                    <a:pt x="2445" y="111"/>
                  </a:lnTo>
                  <a:lnTo>
                    <a:pt x="2336" y="55"/>
                  </a:lnTo>
                  <a:lnTo>
                    <a:pt x="2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 rot="10800000" flipH="1">
              <a:off x="1554667" y="2264191"/>
              <a:ext cx="286190" cy="710995"/>
            </a:xfrm>
            <a:custGeom>
              <a:avLst/>
              <a:gdLst/>
              <a:ahLst/>
              <a:cxnLst/>
              <a:rect l="l" t="t" r="r" b="b"/>
              <a:pathLst>
                <a:path w="13578" h="239191" fill="none" extrusionOk="0">
                  <a:moveTo>
                    <a:pt x="1463" y="1102"/>
                  </a:moveTo>
                  <a:lnTo>
                    <a:pt x="1463" y="1102"/>
                  </a:lnTo>
                  <a:lnTo>
                    <a:pt x="1571" y="827"/>
                  </a:lnTo>
                  <a:lnTo>
                    <a:pt x="1679" y="551"/>
                  </a:lnTo>
                  <a:lnTo>
                    <a:pt x="1788" y="386"/>
                  </a:lnTo>
                  <a:lnTo>
                    <a:pt x="1903" y="221"/>
                  </a:lnTo>
                  <a:lnTo>
                    <a:pt x="2011" y="111"/>
                  </a:lnTo>
                  <a:lnTo>
                    <a:pt x="2120" y="55"/>
                  </a:lnTo>
                  <a:lnTo>
                    <a:pt x="2228" y="0"/>
                  </a:lnTo>
                  <a:lnTo>
                    <a:pt x="2336" y="55"/>
                  </a:lnTo>
                  <a:lnTo>
                    <a:pt x="2445" y="111"/>
                  </a:lnTo>
                  <a:lnTo>
                    <a:pt x="2553" y="221"/>
                  </a:lnTo>
                  <a:lnTo>
                    <a:pt x="2655" y="331"/>
                  </a:lnTo>
                  <a:lnTo>
                    <a:pt x="2763" y="551"/>
                  </a:lnTo>
                  <a:lnTo>
                    <a:pt x="2865" y="772"/>
                  </a:lnTo>
                  <a:lnTo>
                    <a:pt x="2966" y="1047"/>
                  </a:lnTo>
                  <a:lnTo>
                    <a:pt x="3061" y="1378"/>
                  </a:lnTo>
                  <a:lnTo>
                    <a:pt x="3163" y="1708"/>
                  </a:lnTo>
                  <a:lnTo>
                    <a:pt x="3257" y="2094"/>
                  </a:lnTo>
                  <a:lnTo>
                    <a:pt x="3352" y="2480"/>
                  </a:lnTo>
                  <a:lnTo>
                    <a:pt x="3440" y="2976"/>
                  </a:lnTo>
                  <a:lnTo>
                    <a:pt x="3528" y="3472"/>
                  </a:lnTo>
                  <a:lnTo>
                    <a:pt x="3616" y="3968"/>
                  </a:lnTo>
                  <a:lnTo>
                    <a:pt x="3697" y="4519"/>
                  </a:lnTo>
                  <a:lnTo>
                    <a:pt x="3779" y="5125"/>
                  </a:lnTo>
                  <a:lnTo>
                    <a:pt x="3853" y="5731"/>
                  </a:lnTo>
                  <a:lnTo>
                    <a:pt x="3921" y="6392"/>
                  </a:lnTo>
                  <a:lnTo>
                    <a:pt x="3995" y="7108"/>
                  </a:lnTo>
                  <a:lnTo>
                    <a:pt x="4056" y="7825"/>
                  </a:lnTo>
                  <a:lnTo>
                    <a:pt x="4117" y="8596"/>
                  </a:lnTo>
                  <a:lnTo>
                    <a:pt x="4172" y="9367"/>
                  </a:lnTo>
                  <a:lnTo>
                    <a:pt x="4226" y="10139"/>
                  </a:lnTo>
                  <a:lnTo>
                    <a:pt x="4273" y="11020"/>
                  </a:lnTo>
                  <a:lnTo>
                    <a:pt x="4314" y="11847"/>
                  </a:lnTo>
                  <a:lnTo>
                    <a:pt x="13435" y="214836"/>
                  </a:lnTo>
                  <a:lnTo>
                    <a:pt x="13435" y="214836"/>
                  </a:lnTo>
                  <a:lnTo>
                    <a:pt x="13476" y="215718"/>
                  </a:lnTo>
                  <a:lnTo>
                    <a:pt x="13503" y="216654"/>
                  </a:lnTo>
                  <a:lnTo>
                    <a:pt x="13530" y="217536"/>
                  </a:lnTo>
                  <a:lnTo>
                    <a:pt x="13551" y="218418"/>
                  </a:lnTo>
                  <a:lnTo>
                    <a:pt x="13564" y="219299"/>
                  </a:lnTo>
                  <a:lnTo>
                    <a:pt x="13571" y="220181"/>
                  </a:lnTo>
                  <a:lnTo>
                    <a:pt x="13578" y="221063"/>
                  </a:lnTo>
                  <a:lnTo>
                    <a:pt x="13571" y="221944"/>
                  </a:lnTo>
                  <a:lnTo>
                    <a:pt x="13564" y="222826"/>
                  </a:lnTo>
                  <a:lnTo>
                    <a:pt x="13551" y="223707"/>
                  </a:lnTo>
                  <a:lnTo>
                    <a:pt x="13530" y="224534"/>
                  </a:lnTo>
                  <a:lnTo>
                    <a:pt x="13510" y="225415"/>
                  </a:lnTo>
                  <a:lnTo>
                    <a:pt x="13483" y="226242"/>
                  </a:lnTo>
                  <a:lnTo>
                    <a:pt x="13449" y="227068"/>
                  </a:lnTo>
                  <a:lnTo>
                    <a:pt x="13408" y="227895"/>
                  </a:lnTo>
                  <a:lnTo>
                    <a:pt x="13368" y="228666"/>
                  </a:lnTo>
                  <a:lnTo>
                    <a:pt x="13320" y="229438"/>
                  </a:lnTo>
                  <a:lnTo>
                    <a:pt x="13273" y="230209"/>
                  </a:lnTo>
                  <a:lnTo>
                    <a:pt x="13212" y="230925"/>
                  </a:lnTo>
                  <a:lnTo>
                    <a:pt x="13151" y="231697"/>
                  </a:lnTo>
                  <a:lnTo>
                    <a:pt x="13090" y="232358"/>
                  </a:lnTo>
                  <a:lnTo>
                    <a:pt x="13022" y="233019"/>
                  </a:lnTo>
                  <a:lnTo>
                    <a:pt x="12948" y="233680"/>
                  </a:lnTo>
                  <a:lnTo>
                    <a:pt x="12873" y="234287"/>
                  </a:lnTo>
                  <a:lnTo>
                    <a:pt x="12792" y="234893"/>
                  </a:lnTo>
                  <a:lnTo>
                    <a:pt x="12704" y="235444"/>
                  </a:lnTo>
                  <a:lnTo>
                    <a:pt x="12616" y="235940"/>
                  </a:lnTo>
                  <a:lnTo>
                    <a:pt x="12521" y="236435"/>
                  </a:lnTo>
                  <a:lnTo>
                    <a:pt x="12426" y="236931"/>
                  </a:lnTo>
                  <a:lnTo>
                    <a:pt x="12332" y="237317"/>
                  </a:lnTo>
                  <a:lnTo>
                    <a:pt x="12223" y="237703"/>
                  </a:lnTo>
                  <a:lnTo>
                    <a:pt x="12122" y="238033"/>
                  </a:lnTo>
                  <a:lnTo>
                    <a:pt x="12115" y="238033"/>
                  </a:lnTo>
                  <a:lnTo>
                    <a:pt x="12115" y="238033"/>
                  </a:lnTo>
                  <a:lnTo>
                    <a:pt x="12007" y="238364"/>
                  </a:lnTo>
                  <a:lnTo>
                    <a:pt x="11898" y="238584"/>
                  </a:lnTo>
                  <a:lnTo>
                    <a:pt x="11790" y="238805"/>
                  </a:lnTo>
                  <a:lnTo>
                    <a:pt x="11682" y="238970"/>
                  </a:lnTo>
                  <a:lnTo>
                    <a:pt x="11573" y="239080"/>
                  </a:lnTo>
                  <a:lnTo>
                    <a:pt x="11465" y="239135"/>
                  </a:lnTo>
                  <a:lnTo>
                    <a:pt x="11350" y="239190"/>
                  </a:lnTo>
                  <a:lnTo>
                    <a:pt x="11241" y="239135"/>
                  </a:lnTo>
                  <a:lnTo>
                    <a:pt x="11140" y="239080"/>
                  </a:lnTo>
                  <a:lnTo>
                    <a:pt x="11031" y="238970"/>
                  </a:lnTo>
                  <a:lnTo>
                    <a:pt x="10923" y="238860"/>
                  </a:lnTo>
                  <a:lnTo>
                    <a:pt x="10822" y="238639"/>
                  </a:lnTo>
                  <a:lnTo>
                    <a:pt x="10720" y="238419"/>
                  </a:lnTo>
                  <a:lnTo>
                    <a:pt x="10618" y="238144"/>
                  </a:lnTo>
                  <a:lnTo>
                    <a:pt x="10517" y="237868"/>
                  </a:lnTo>
                  <a:lnTo>
                    <a:pt x="10415" y="237482"/>
                  </a:lnTo>
                  <a:lnTo>
                    <a:pt x="10320" y="237097"/>
                  </a:lnTo>
                  <a:lnTo>
                    <a:pt x="10232" y="236711"/>
                  </a:lnTo>
                  <a:lnTo>
                    <a:pt x="10138" y="236215"/>
                  </a:lnTo>
                  <a:lnTo>
                    <a:pt x="10050" y="235774"/>
                  </a:lnTo>
                  <a:lnTo>
                    <a:pt x="9968" y="235223"/>
                  </a:lnTo>
                  <a:lnTo>
                    <a:pt x="9880" y="234672"/>
                  </a:lnTo>
                  <a:lnTo>
                    <a:pt x="9806" y="234066"/>
                  </a:lnTo>
                  <a:lnTo>
                    <a:pt x="9731" y="233460"/>
                  </a:lnTo>
                  <a:lnTo>
                    <a:pt x="9657" y="232799"/>
                  </a:lnTo>
                  <a:lnTo>
                    <a:pt x="9589" y="232083"/>
                  </a:lnTo>
                  <a:lnTo>
                    <a:pt x="9521" y="231366"/>
                  </a:lnTo>
                  <a:lnTo>
                    <a:pt x="9460" y="230595"/>
                  </a:lnTo>
                  <a:lnTo>
                    <a:pt x="9406" y="229823"/>
                  </a:lnTo>
                  <a:lnTo>
                    <a:pt x="9352" y="229052"/>
                  </a:lnTo>
                  <a:lnTo>
                    <a:pt x="9311" y="228170"/>
                  </a:lnTo>
                  <a:lnTo>
                    <a:pt x="9264" y="227344"/>
                  </a:lnTo>
                  <a:lnTo>
                    <a:pt x="9264" y="227289"/>
                  </a:lnTo>
                  <a:lnTo>
                    <a:pt x="142" y="24300"/>
                  </a:lnTo>
                  <a:lnTo>
                    <a:pt x="142" y="24300"/>
                  </a:lnTo>
                  <a:lnTo>
                    <a:pt x="108" y="23418"/>
                  </a:lnTo>
                  <a:lnTo>
                    <a:pt x="75" y="22536"/>
                  </a:lnTo>
                  <a:lnTo>
                    <a:pt x="47" y="21655"/>
                  </a:lnTo>
                  <a:lnTo>
                    <a:pt x="27" y="20773"/>
                  </a:lnTo>
                  <a:lnTo>
                    <a:pt x="14" y="19892"/>
                  </a:lnTo>
                  <a:lnTo>
                    <a:pt x="7" y="19010"/>
                  </a:lnTo>
                  <a:lnTo>
                    <a:pt x="0" y="18128"/>
                  </a:lnTo>
                  <a:lnTo>
                    <a:pt x="7" y="17247"/>
                  </a:lnTo>
                  <a:lnTo>
                    <a:pt x="14" y="16365"/>
                  </a:lnTo>
                  <a:lnTo>
                    <a:pt x="27" y="15483"/>
                  </a:lnTo>
                  <a:lnTo>
                    <a:pt x="41" y="14657"/>
                  </a:lnTo>
                  <a:lnTo>
                    <a:pt x="68" y="13775"/>
                  </a:lnTo>
                  <a:lnTo>
                    <a:pt x="95" y="12949"/>
                  </a:lnTo>
                  <a:lnTo>
                    <a:pt x="129" y="12122"/>
                  </a:lnTo>
                  <a:lnTo>
                    <a:pt x="163" y="11351"/>
                  </a:lnTo>
                  <a:lnTo>
                    <a:pt x="203" y="10524"/>
                  </a:lnTo>
                  <a:lnTo>
                    <a:pt x="251" y="9753"/>
                  </a:lnTo>
                  <a:lnTo>
                    <a:pt x="305" y="8982"/>
                  </a:lnTo>
                  <a:lnTo>
                    <a:pt x="359" y="8265"/>
                  </a:lnTo>
                  <a:lnTo>
                    <a:pt x="420" y="7549"/>
                  </a:lnTo>
                  <a:lnTo>
                    <a:pt x="481" y="6833"/>
                  </a:lnTo>
                  <a:lnTo>
                    <a:pt x="549" y="6172"/>
                  </a:lnTo>
                  <a:lnTo>
                    <a:pt x="623" y="5565"/>
                  </a:lnTo>
                  <a:lnTo>
                    <a:pt x="698" y="4904"/>
                  </a:lnTo>
                  <a:lnTo>
                    <a:pt x="779" y="4353"/>
                  </a:lnTo>
                  <a:lnTo>
                    <a:pt x="860" y="3802"/>
                  </a:lnTo>
                  <a:lnTo>
                    <a:pt x="948" y="3251"/>
                  </a:lnTo>
                  <a:lnTo>
                    <a:pt x="1043" y="2755"/>
                  </a:lnTo>
                  <a:lnTo>
                    <a:pt x="1138" y="2315"/>
                  </a:lnTo>
                  <a:lnTo>
                    <a:pt x="1239" y="1874"/>
                  </a:lnTo>
                  <a:lnTo>
                    <a:pt x="1341" y="1488"/>
                  </a:lnTo>
                  <a:lnTo>
                    <a:pt x="1442" y="1157"/>
                  </a:lnTo>
                  <a:lnTo>
                    <a:pt x="1442" y="1157"/>
                  </a:lnTo>
                  <a:lnTo>
                    <a:pt x="1463" y="11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4"/>
            <p:cNvSpPr/>
            <p:nvPr/>
          </p:nvSpPr>
          <p:spPr>
            <a:xfrm rot="10800000" flipH="1">
              <a:off x="3251201" y="1640666"/>
              <a:ext cx="618793" cy="116454"/>
            </a:xfrm>
            <a:custGeom>
              <a:avLst/>
              <a:gdLst/>
              <a:ahLst/>
              <a:cxnLst/>
              <a:rect l="l" t="t" r="r" b="b"/>
              <a:pathLst>
                <a:path w="29358" h="39177" extrusionOk="0">
                  <a:moveTo>
                    <a:pt x="16558" y="1"/>
                  </a:moveTo>
                  <a:lnTo>
                    <a:pt x="15976" y="56"/>
                  </a:lnTo>
                  <a:lnTo>
                    <a:pt x="15387" y="166"/>
                  </a:lnTo>
                  <a:lnTo>
                    <a:pt x="14804" y="331"/>
                  </a:lnTo>
                  <a:lnTo>
                    <a:pt x="14215" y="607"/>
                  </a:lnTo>
                  <a:lnTo>
                    <a:pt x="13633" y="882"/>
                  </a:lnTo>
                  <a:lnTo>
                    <a:pt x="13057" y="1213"/>
                  </a:lnTo>
                  <a:lnTo>
                    <a:pt x="12475" y="1654"/>
                  </a:lnTo>
                  <a:lnTo>
                    <a:pt x="11906" y="2094"/>
                  </a:lnTo>
                  <a:lnTo>
                    <a:pt x="11337" y="2590"/>
                  </a:lnTo>
                  <a:lnTo>
                    <a:pt x="10775" y="3086"/>
                  </a:lnTo>
                  <a:lnTo>
                    <a:pt x="10220" y="3692"/>
                  </a:lnTo>
                  <a:lnTo>
                    <a:pt x="9671" y="4298"/>
                  </a:lnTo>
                  <a:lnTo>
                    <a:pt x="9129" y="4905"/>
                  </a:lnTo>
                  <a:lnTo>
                    <a:pt x="8594" y="5566"/>
                  </a:lnTo>
                  <a:lnTo>
                    <a:pt x="8073" y="6282"/>
                  </a:lnTo>
                  <a:lnTo>
                    <a:pt x="7558" y="6998"/>
                  </a:lnTo>
                  <a:lnTo>
                    <a:pt x="7057" y="7770"/>
                  </a:lnTo>
                  <a:lnTo>
                    <a:pt x="6563" y="8541"/>
                  </a:lnTo>
                  <a:lnTo>
                    <a:pt x="6089" y="9313"/>
                  </a:lnTo>
                  <a:lnTo>
                    <a:pt x="5622" y="10084"/>
                  </a:lnTo>
                  <a:lnTo>
                    <a:pt x="5168" y="10910"/>
                  </a:lnTo>
                  <a:lnTo>
                    <a:pt x="4728" y="11737"/>
                  </a:lnTo>
                  <a:lnTo>
                    <a:pt x="4308" y="12563"/>
                  </a:lnTo>
                  <a:lnTo>
                    <a:pt x="3895" y="13390"/>
                  </a:lnTo>
                  <a:lnTo>
                    <a:pt x="3502" y="14217"/>
                  </a:lnTo>
                  <a:lnTo>
                    <a:pt x="3130" y="15043"/>
                  </a:lnTo>
                  <a:lnTo>
                    <a:pt x="2777" y="15870"/>
                  </a:lnTo>
                  <a:lnTo>
                    <a:pt x="2439" y="16696"/>
                  </a:lnTo>
                  <a:lnTo>
                    <a:pt x="2121" y="17467"/>
                  </a:lnTo>
                  <a:lnTo>
                    <a:pt x="1823" y="18294"/>
                  </a:lnTo>
                  <a:lnTo>
                    <a:pt x="1545" y="19065"/>
                  </a:lnTo>
                  <a:lnTo>
                    <a:pt x="1288" y="19782"/>
                  </a:lnTo>
                  <a:lnTo>
                    <a:pt x="1051" y="20553"/>
                  </a:lnTo>
                  <a:lnTo>
                    <a:pt x="841" y="21269"/>
                  </a:lnTo>
                  <a:lnTo>
                    <a:pt x="658" y="21931"/>
                  </a:lnTo>
                  <a:lnTo>
                    <a:pt x="495" y="22592"/>
                  </a:lnTo>
                  <a:lnTo>
                    <a:pt x="353" y="23198"/>
                  </a:lnTo>
                  <a:lnTo>
                    <a:pt x="245" y="23804"/>
                  </a:lnTo>
                  <a:lnTo>
                    <a:pt x="157" y="24355"/>
                  </a:lnTo>
                  <a:lnTo>
                    <a:pt x="89" y="24906"/>
                  </a:lnTo>
                  <a:lnTo>
                    <a:pt x="42" y="25402"/>
                  </a:lnTo>
                  <a:lnTo>
                    <a:pt x="8" y="25898"/>
                  </a:lnTo>
                  <a:lnTo>
                    <a:pt x="1" y="26118"/>
                  </a:lnTo>
                  <a:lnTo>
                    <a:pt x="1" y="26339"/>
                  </a:lnTo>
                  <a:lnTo>
                    <a:pt x="1" y="26559"/>
                  </a:lnTo>
                  <a:lnTo>
                    <a:pt x="8" y="26779"/>
                  </a:lnTo>
                  <a:lnTo>
                    <a:pt x="21" y="27000"/>
                  </a:lnTo>
                  <a:lnTo>
                    <a:pt x="35" y="27220"/>
                  </a:lnTo>
                  <a:lnTo>
                    <a:pt x="82" y="27606"/>
                  </a:lnTo>
                  <a:lnTo>
                    <a:pt x="143" y="27992"/>
                  </a:lnTo>
                  <a:lnTo>
                    <a:pt x="224" y="28377"/>
                  </a:lnTo>
                  <a:lnTo>
                    <a:pt x="319" y="28708"/>
                  </a:lnTo>
                  <a:lnTo>
                    <a:pt x="428" y="29038"/>
                  </a:lnTo>
                  <a:lnTo>
                    <a:pt x="556" y="29314"/>
                  </a:lnTo>
                  <a:lnTo>
                    <a:pt x="698" y="29589"/>
                  </a:lnTo>
                  <a:lnTo>
                    <a:pt x="854" y="29865"/>
                  </a:lnTo>
                  <a:lnTo>
                    <a:pt x="1030" y="30140"/>
                  </a:lnTo>
                  <a:lnTo>
                    <a:pt x="1409" y="30636"/>
                  </a:lnTo>
                  <a:lnTo>
                    <a:pt x="1850" y="31022"/>
                  </a:lnTo>
                  <a:lnTo>
                    <a:pt x="2337" y="31408"/>
                  </a:lnTo>
                  <a:lnTo>
                    <a:pt x="2865" y="31738"/>
                  </a:lnTo>
                  <a:lnTo>
                    <a:pt x="3441" y="32014"/>
                  </a:lnTo>
                  <a:lnTo>
                    <a:pt x="4051" y="32289"/>
                  </a:lnTo>
                  <a:lnTo>
                    <a:pt x="4701" y="32510"/>
                  </a:lnTo>
                  <a:lnTo>
                    <a:pt x="5385" y="32730"/>
                  </a:lnTo>
                  <a:lnTo>
                    <a:pt x="6827" y="33116"/>
                  </a:lnTo>
                  <a:lnTo>
                    <a:pt x="8364" y="33446"/>
                  </a:lnTo>
                  <a:lnTo>
                    <a:pt x="9962" y="33777"/>
                  </a:lnTo>
                  <a:lnTo>
                    <a:pt x="11594" y="34218"/>
                  </a:lnTo>
                  <a:lnTo>
                    <a:pt x="13240" y="34714"/>
                  </a:lnTo>
                  <a:lnTo>
                    <a:pt x="14053" y="34989"/>
                  </a:lnTo>
                  <a:lnTo>
                    <a:pt x="14865" y="35375"/>
                  </a:lnTo>
                  <a:lnTo>
                    <a:pt x="15664" y="35761"/>
                  </a:lnTo>
                  <a:lnTo>
                    <a:pt x="16443" y="36202"/>
                  </a:lnTo>
                  <a:lnTo>
                    <a:pt x="17208" y="36697"/>
                  </a:lnTo>
                  <a:lnTo>
                    <a:pt x="17953" y="37248"/>
                  </a:lnTo>
                  <a:lnTo>
                    <a:pt x="18671" y="37744"/>
                  </a:lnTo>
                  <a:lnTo>
                    <a:pt x="19369" y="38185"/>
                  </a:lnTo>
                  <a:lnTo>
                    <a:pt x="20039" y="38571"/>
                  </a:lnTo>
                  <a:lnTo>
                    <a:pt x="20682" y="38846"/>
                  </a:lnTo>
                  <a:lnTo>
                    <a:pt x="21305" y="39012"/>
                  </a:lnTo>
                  <a:lnTo>
                    <a:pt x="21901" y="39122"/>
                  </a:lnTo>
                  <a:lnTo>
                    <a:pt x="22477" y="39177"/>
                  </a:lnTo>
                  <a:lnTo>
                    <a:pt x="23025" y="39122"/>
                  </a:lnTo>
                  <a:lnTo>
                    <a:pt x="23554" y="39067"/>
                  </a:lnTo>
                  <a:lnTo>
                    <a:pt x="24055" y="38901"/>
                  </a:lnTo>
                  <a:lnTo>
                    <a:pt x="24529" y="38736"/>
                  </a:lnTo>
                  <a:lnTo>
                    <a:pt x="24982" y="38461"/>
                  </a:lnTo>
                  <a:lnTo>
                    <a:pt x="25416" y="38240"/>
                  </a:lnTo>
                  <a:lnTo>
                    <a:pt x="25822" y="37910"/>
                  </a:lnTo>
                  <a:lnTo>
                    <a:pt x="26208" y="37579"/>
                  </a:lnTo>
                  <a:lnTo>
                    <a:pt x="26574" y="37193"/>
                  </a:lnTo>
                  <a:lnTo>
                    <a:pt x="26912" y="36863"/>
                  </a:lnTo>
                  <a:lnTo>
                    <a:pt x="27224" y="36477"/>
                  </a:lnTo>
                  <a:lnTo>
                    <a:pt x="27522" y="36036"/>
                  </a:lnTo>
                  <a:lnTo>
                    <a:pt x="27793" y="35650"/>
                  </a:lnTo>
                  <a:lnTo>
                    <a:pt x="28267" y="34879"/>
                  </a:lnTo>
                  <a:lnTo>
                    <a:pt x="28653" y="34108"/>
                  </a:lnTo>
                  <a:lnTo>
                    <a:pt x="28951" y="33502"/>
                  </a:lnTo>
                  <a:lnTo>
                    <a:pt x="29161" y="32951"/>
                  </a:lnTo>
                  <a:lnTo>
                    <a:pt x="29330" y="32510"/>
                  </a:lnTo>
                  <a:lnTo>
                    <a:pt x="29357" y="29645"/>
                  </a:lnTo>
                  <a:lnTo>
                    <a:pt x="29195" y="28322"/>
                  </a:lnTo>
                  <a:lnTo>
                    <a:pt x="29032" y="27110"/>
                  </a:lnTo>
                  <a:lnTo>
                    <a:pt x="28863" y="25843"/>
                  </a:lnTo>
                  <a:lnTo>
                    <a:pt x="28687" y="24686"/>
                  </a:lnTo>
                  <a:lnTo>
                    <a:pt x="28504" y="23528"/>
                  </a:lnTo>
                  <a:lnTo>
                    <a:pt x="28321" y="22371"/>
                  </a:lnTo>
                  <a:lnTo>
                    <a:pt x="28131" y="21324"/>
                  </a:lnTo>
                  <a:lnTo>
                    <a:pt x="27942" y="20222"/>
                  </a:lnTo>
                  <a:lnTo>
                    <a:pt x="27745" y="19231"/>
                  </a:lnTo>
                  <a:lnTo>
                    <a:pt x="27542" y="18184"/>
                  </a:lnTo>
                  <a:lnTo>
                    <a:pt x="27339" y="17247"/>
                  </a:lnTo>
                  <a:lnTo>
                    <a:pt x="27129" y="16310"/>
                  </a:lnTo>
                  <a:lnTo>
                    <a:pt x="26912" y="15429"/>
                  </a:lnTo>
                  <a:lnTo>
                    <a:pt x="26696" y="14547"/>
                  </a:lnTo>
                  <a:lnTo>
                    <a:pt x="26479" y="13666"/>
                  </a:lnTo>
                  <a:lnTo>
                    <a:pt x="26256" y="12839"/>
                  </a:lnTo>
                  <a:lnTo>
                    <a:pt x="26025" y="12068"/>
                  </a:lnTo>
                  <a:lnTo>
                    <a:pt x="25795" y="11296"/>
                  </a:lnTo>
                  <a:lnTo>
                    <a:pt x="25558" y="10580"/>
                  </a:lnTo>
                  <a:lnTo>
                    <a:pt x="25321" y="9864"/>
                  </a:lnTo>
                  <a:lnTo>
                    <a:pt x="25084" y="9202"/>
                  </a:lnTo>
                  <a:lnTo>
                    <a:pt x="24840" y="8541"/>
                  </a:lnTo>
                  <a:lnTo>
                    <a:pt x="24339" y="7329"/>
                  </a:lnTo>
                  <a:lnTo>
                    <a:pt x="23831" y="6227"/>
                  </a:lnTo>
                  <a:lnTo>
                    <a:pt x="23317" y="5180"/>
                  </a:lnTo>
                  <a:lnTo>
                    <a:pt x="22788" y="4298"/>
                  </a:lnTo>
                  <a:lnTo>
                    <a:pt x="22253" y="3472"/>
                  </a:lnTo>
                  <a:lnTo>
                    <a:pt x="21712" y="2756"/>
                  </a:lnTo>
                  <a:lnTo>
                    <a:pt x="21156" y="2094"/>
                  </a:lnTo>
                  <a:lnTo>
                    <a:pt x="20601" y="1543"/>
                  </a:lnTo>
                  <a:lnTo>
                    <a:pt x="20032" y="1103"/>
                  </a:lnTo>
                  <a:lnTo>
                    <a:pt x="19463" y="717"/>
                  </a:lnTo>
                  <a:lnTo>
                    <a:pt x="18888" y="441"/>
                  </a:lnTo>
                  <a:lnTo>
                    <a:pt x="18312" y="221"/>
                  </a:lnTo>
                  <a:lnTo>
                    <a:pt x="17730" y="56"/>
                  </a:lnTo>
                  <a:lnTo>
                    <a:pt x="171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 rot="10800000" flipH="1">
              <a:off x="3251201" y="1640666"/>
              <a:ext cx="618793" cy="116454"/>
            </a:xfrm>
            <a:custGeom>
              <a:avLst/>
              <a:gdLst/>
              <a:ahLst/>
              <a:cxnLst/>
              <a:rect l="l" t="t" r="r" b="b"/>
              <a:pathLst>
                <a:path w="29358" h="39177" fill="none" extrusionOk="0">
                  <a:moveTo>
                    <a:pt x="29330" y="32510"/>
                  </a:moveTo>
                  <a:lnTo>
                    <a:pt x="29330" y="32510"/>
                  </a:lnTo>
                  <a:lnTo>
                    <a:pt x="29161" y="32951"/>
                  </a:lnTo>
                  <a:lnTo>
                    <a:pt x="28951" y="33502"/>
                  </a:lnTo>
                  <a:lnTo>
                    <a:pt x="28653" y="34108"/>
                  </a:lnTo>
                  <a:lnTo>
                    <a:pt x="28267" y="34879"/>
                  </a:lnTo>
                  <a:lnTo>
                    <a:pt x="27793" y="35650"/>
                  </a:lnTo>
                  <a:lnTo>
                    <a:pt x="27522" y="36036"/>
                  </a:lnTo>
                  <a:lnTo>
                    <a:pt x="27224" y="36477"/>
                  </a:lnTo>
                  <a:lnTo>
                    <a:pt x="26912" y="36863"/>
                  </a:lnTo>
                  <a:lnTo>
                    <a:pt x="26574" y="37193"/>
                  </a:lnTo>
                  <a:lnTo>
                    <a:pt x="26208" y="37579"/>
                  </a:lnTo>
                  <a:lnTo>
                    <a:pt x="25822" y="37910"/>
                  </a:lnTo>
                  <a:lnTo>
                    <a:pt x="25416" y="38240"/>
                  </a:lnTo>
                  <a:lnTo>
                    <a:pt x="24982" y="38461"/>
                  </a:lnTo>
                  <a:lnTo>
                    <a:pt x="24529" y="38736"/>
                  </a:lnTo>
                  <a:lnTo>
                    <a:pt x="24055" y="38901"/>
                  </a:lnTo>
                  <a:lnTo>
                    <a:pt x="23554" y="39067"/>
                  </a:lnTo>
                  <a:lnTo>
                    <a:pt x="23025" y="39122"/>
                  </a:lnTo>
                  <a:lnTo>
                    <a:pt x="22477" y="39177"/>
                  </a:lnTo>
                  <a:lnTo>
                    <a:pt x="21901" y="39122"/>
                  </a:lnTo>
                  <a:lnTo>
                    <a:pt x="21305" y="39012"/>
                  </a:lnTo>
                  <a:lnTo>
                    <a:pt x="20682" y="38846"/>
                  </a:lnTo>
                  <a:lnTo>
                    <a:pt x="20039" y="38571"/>
                  </a:lnTo>
                  <a:lnTo>
                    <a:pt x="19369" y="38185"/>
                  </a:lnTo>
                  <a:lnTo>
                    <a:pt x="18671" y="37744"/>
                  </a:lnTo>
                  <a:lnTo>
                    <a:pt x="17953" y="37248"/>
                  </a:lnTo>
                  <a:lnTo>
                    <a:pt x="17953" y="37248"/>
                  </a:lnTo>
                  <a:lnTo>
                    <a:pt x="17208" y="36697"/>
                  </a:lnTo>
                  <a:lnTo>
                    <a:pt x="16443" y="36202"/>
                  </a:lnTo>
                  <a:lnTo>
                    <a:pt x="15664" y="35761"/>
                  </a:lnTo>
                  <a:lnTo>
                    <a:pt x="14865" y="35375"/>
                  </a:lnTo>
                  <a:lnTo>
                    <a:pt x="14053" y="34989"/>
                  </a:lnTo>
                  <a:lnTo>
                    <a:pt x="13240" y="34714"/>
                  </a:lnTo>
                  <a:lnTo>
                    <a:pt x="11594" y="34218"/>
                  </a:lnTo>
                  <a:lnTo>
                    <a:pt x="9962" y="33777"/>
                  </a:lnTo>
                  <a:lnTo>
                    <a:pt x="8364" y="33446"/>
                  </a:lnTo>
                  <a:lnTo>
                    <a:pt x="6827" y="33116"/>
                  </a:lnTo>
                  <a:lnTo>
                    <a:pt x="5385" y="32730"/>
                  </a:lnTo>
                  <a:lnTo>
                    <a:pt x="4701" y="32510"/>
                  </a:lnTo>
                  <a:lnTo>
                    <a:pt x="4051" y="32289"/>
                  </a:lnTo>
                  <a:lnTo>
                    <a:pt x="3441" y="32014"/>
                  </a:lnTo>
                  <a:lnTo>
                    <a:pt x="2865" y="31738"/>
                  </a:lnTo>
                  <a:lnTo>
                    <a:pt x="2337" y="31408"/>
                  </a:lnTo>
                  <a:lnTo>
                    <a:pt x="1850" y="31022"/>
                  </a:lnTo>
                  <a:lnTo>
                    <a:pt x="1409" y="30636"/>
                  </a:lnTo>
                  <a:lnTo>
                    <a:pt x="1030" y="30140"/>
                  </a:lnTo>
                  <a:lnTo>
                    <a:pt x="854" y="29865"/>
                  </a:lnTo>
                  <a:lnTo>
                    <a:pt x="698" y="29589"/>
                  </a:lnTo>
                  <a:lnTo>
                    <a:pt x="556" y="29314"/>
                  </a:lnTo>
                  <a:lnTo>
                    <a:pt x="428" y="29038"/>
                  </a:lnTo>
                  <a:lnTo>
                    <a:pt x="319" y="28708"/>
                  </a:lnTo>
                  <a:lnTo>
                    <a:pt x="224" y="28377"/>
                  </a:lnTo>
                  <a:lnTo>
                    <a:pt x="143" y="27992"/>
                  </a:lnTo>
                  <a:lnTo>
                    <a:pt x="82" y="27606"/>
                  </a:lnTo>
                  <a:lnTo>
                    <a:pt x="35" y="27220"/>
                  </a:lnTo>
                  <a:lnTo>
                    <a:pt x="21" y="27000"/>
                  </a:lnTo>
                  <a:lnTo>
                    <a:pt x="8" y="26779"/>
                  </a:lnTo>
                  <a:lnTo>
                    <a:pt x="1" y="26559"/>
                  </a:lnTo>
                  <a:lnTo>
                    <a:pt x="1" y="26339"/>
                  </a:lnTo>
                  <a:lnTo>
                    <a:pt x="1" y="26118"/>
                  </a:lnTo>
                  <a:lnTo>
                    <a:pt x="8" y="25898"/>
                  </a:lnTo>
                  <a:lnTo>
                    <a:pt x="42" y="25402"/>
                  </a:lnTo>
                  <a:lnTo>
                    <a:pt x="89" y="24906"/>
                  </a:lnTo>
                  <a:lnTo>
                    <a:pt x="157" y="24355"/>
                  </a:lnTo>
                  <a:lnTo>
                    <a:pt x="245" y="23804"/>
                  </a:lnTo>
                  <a:lnTo>
                    <a:pt x="245" y="23804"/>
                  </a:lnTo>
                  <a:lnTo>
                    <a:pt x="353" y="23198"/>
                  </a:lnTo>
                  <a:lnTo>
                    <a:pt x="495" y="22592"/>
                  </a:lnTo>
                  <a:lnTo>
                    <a:pt x="658" y="21931"/>
                  </a:lnTo>
                  <a:lnTo>
                    <a:pt x="841" y="21269"/>
                  </a:lnTo>
                  <a:lnTo>
                    <a:pt x="1051" y="20553"/>
                  </a:lnTo>
                  <a:lnTo>
                    <a:pt x="1288" y="19782"/>
                  </a:lnTo>
                  <a:lnTo>
                    <a:pt x="1545" y="19065"/>
                  </a:lnTo>
                  <a:lnTo>
                    <a:pt x="1823" y="18294"/>
                  </a:lnTo>
                  <a:lnTo>
                    <a:pt x="2121" y="17467"/>
                  </a:lnTo>
                  <a:lnTo>
                    <a:pt x="2439" y="16696"/>
                  </a:lnTo>
                  <a:lnTo>
                    <a:pt x="2777" y="15870"/>
                  </a:lnTo>
                  <a:lnTo>
                    <a:pt x="3130" y="15043"/>
                  </a:lnTo>
                  <a:lnTo>
                    <a:pt x="3502" y="14217"/>
                  </a:lnTo>
                  <a:lnTo>
                    <a:pt x="3895" y="13390"/>
                  </a:lnTo>
                  <a:lnTo>
                    <a:pt x="4308" y="12563"/>
                  </a:lnTo>
                  <a:lnTo>
                    <a:pt x="4728" y="11737"/>
                  </a:lnTo>
                  <a:lnTo>
                    <a:pt x="5168" y="10910"/>
                  </a:lnTo>
                  <a:lnTo>
                    <a:pt x="5622" y="10084"/>
                  </a:lnTo>
                  <a:lnTo>
                    <a:pt x="6089" y="9313"/>
                  </a:lnTo>
                  <a:lnTo>
                    <a:pt x="6563" y="8541"/>
                  </a:lnTo>
                  <a:lnTo>
                    <a:pt x="7057" y="7770"/>
                  </a:lnTo>
                  <a:lnTo>
                    <a:pt x="7558" y="6998"/>
                  </a:lnTo>
                  <a:lnTo>
                    <a:pt x="8073" y="6282"/>
                  </a:lnTo>
                  <a:lnTo>
                    <a:pt x="8594" y="5566"/>
                  </a:lnTo>
                  <a:lnTo>
                    <a:pt x="9129" y="4905"/>
                  </a:lnTo>
                  <a:lnTo>
                    <a:pt x="9671" y="4298"/>
                  </a:lnTo>
                  <a:lnTo>
                    <a:pt x="10220" y="3692"/>
                  </a:lnTo>
                  <a:lnTo>
                    <a:pt x="10775" y="3086"/>
                  </a:lnTo>
                  <a:lnTo>
                    <a:pt x="11337" y="2590"/>
                  </a:lnTo>
                  <a:lnTo>
                    <a:pt x="11906" y="2094"/>
                  </a:lnTo>
                  <a:lnTo>
                    <a:pt x="12475" y="1654"/>
                  </a:lnTo>
                  <a:lnTo>
                    <a:pt x="13057" y="1213"/>
                  </a:lnTo>
                  <a:lnTo>
                    <a:pt x="13633" y="882"/>
                  </a:lnTo>
                  <a:lnTo>
                    <a:pt x="14215" y="607"/>
                  </a:lnTo>
                  <a:lnTo>
                    <a:pt x="14804" y="331"/>
                  </a:lnTo>
                  <a:lnTo>
                    <a:pt x="15387" y="166"/>
                  </a:lnTo>
                  <a:lnTo>
                    <a:pt x="15976" y="56"/>
                  </a:lnTo>
                  <a:lnTo>
                    <a:pt x="16558" y="1"/>
                  </a:lnTo>
                  <a:lnTo>
                    <a:pt x="17147" y="1"/>
                  </a:lnTo>
                  <a:lnTo>
                    <a:pt x="17730" y="56"/>
                  </a:lnTo>
                  <a:lnTo>
                    <a:pt x="18312" y="221"/>
                  </a:lnTo>
                  <a:lnTo>
                    <a:pt x="18888" y="441"/>
                  </a:lnTo>
                  <a:lnTo>
                    <a:pt x="19463" y="717"/>
                  </a:lnTo>
                  <a:lnTo>
                    <a:pt x="20032" y="1103"/>
                  </a:lnTo>
                  <a:lnTo>
                    <a:pt x="20601" y="1543"/>
                  </a:lnTo>
                  <a:lnTo>
                    <a:pt x="21156" y="2094"/>
                  </a:lnTo>
                  <a:lnTo>
                    <a:pt x="21712" y="2756"/>
                  </a:lnTo>
                  <a:lnTo>
                    <a:pt x="22253" y="3472"/>
                  </a:lnTo>
                  <a:lnTo>
                    <a:pt x="22788" y="4298"/>
                  </a:lnTo>
                  <a:lnTo>
                    <a:pt x="23317" y="5180"/>
                  </a:lnTo>
                  <a:lnTo>
                    <a:pt x="23831" y="6227"/>
                  </a:lnTo>
                  <a:lnTo>
                    <a:pt x="24339" y="7329"/>
                  </a:lnTo>
                  <a:lnTo>
                    <a:pt x="24840" y="8541"/>
                  </a:lnTo>
                  <a:lnTo>
                    <a:pt x="25084" y="9202"/>
                  </a:lnTo>
                  <a:lnTo>
                    <a:pt x="25321" y="9864"/>
                  </a:lnTo>
                  <a:lnTo>
                    <a:pt x="25558" y="10580"/>
                  </a:lnTo>
                  <a:lnTo>
                    <a:pt x="25795" y="11296"/>
                  </a:lnTo>
                  <a:lnTo>
                    <a:pt x="26025" y="12068"/>
                  </a:lnTo>
                  <a:lnTo>
                    <a:pt x="26256" y="12839"/>
                  </a:lnTo>
                  <a:lnTo>
                    <a:pt x="26479" y="13666"/>
                  </a:lnTo>
                  <a:lnTo>
                    <a:pt x="26696" y="14547"/>
                  </a:lnTo>
                  <a:lnTo>
                    <a:pt x="26912" y="15429"/>
                  </a:lnTo>
                  <a:lnTo>
                    <a:pt x="27129" y="16310"/>
                  </a:lnTo>
                  <a:lnTo>
                    <a:pt x="27339" y="17247"/>
                  </a:lnTo>
                  <a:lnTo>
                    <a:pt x="27542" y="18184"/>
                  </a:lnTo>
                  <a:lnTo>
                    <a:pt x="27745" y="19231"/>
                  </a:lnTo>
                  <a:lnTo>
                    <a:pt x="27942" y="20222"/>
                  </a:lnTo>
                  <a:lnTo>
                    <a:pt x="28131" y="21324"/>
                  </a:lnTo>
                  <a:lnTo>
                    <a:pt x="28321" y="22371"/>
                  </a:lnTo>
                  <a:lnTo>
                    <a:pt x="28504" y="23528"/>
                  </a:lnTo>
                  <a:lnTo>
                    <a:pt x="28687" y="24686"/>
                  </a:lnTo>
                  <a:lnTo>
                    <a:pt x="28863" y="25843"/>
                  </a:lnTo>
                  <a:lnTo>
                    <a:pt x="29032" y="27110"/>
                  </a:lnTo>
                  <a:lnTo>
                    <a:pt x="29195" y="28322"/>
                  </a:lnTo>
                  <a:lnTo>
                    <a:pt x="29357" y="29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 rot="10800000" flipH="1">
              <a:off x="3920977" y="1623631"/>
              <a:ext cx="55413" cy="133816"/>
            </a:xfrm>
            <a:custGeom>
              <a:avLst/>
              <a:gdLst/>
              <a:ahLst/>
              <a:cxnLst/>
              <a:rect l="l" t="t" r="r" b="b"/>
              <a:pathLst>
                <a:path w="2629" h="45018" extrusionOk="0">
                  <a:moveTo>
                    <a:pt x="319" y="0"/>
                  </a:moveTo>
                  <a:lnTo>
                    <a:pt x="1" y="43915"/>
                  </a:lnTo>
                  <a:lnTo>
                    <a:pt x="2303" y="45017"/>
                  </a:lnTo>
                  <a:lnTo>
                    <a:pt x="2628" y="1102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 rot="10800000" flipH="1">
              <a:off x="3920977" y="1623631"/>
              <a:ext cx="55413" cy="133816"/>
            </a:xfrm>
            <a:custGeom>
              <a:avLst/>
              <a:gdLst/>
              <a:ahLst/>
              <a:cxnLst/>
              <a:rect l="l" t="t" r="r" b="b"/>
              <a:pathLst>
                <a:path w="2629" h="45018" fill="none" extrusionOk="0">
                  <a:moveTo>
                    <a:pt x="1" y="43915"/>
                  </a:moveTo>
                  <a:lnTo>
                    <a:pt x="2303" y="45017"/>
                  </a:lnTo>
                  <a:lnTo>
                    <a:pt x="2628" y="1102"/>
                  </a:lnTo>
                  <a:lnTo>
                    <a:pt x="319" y="0"/>
                  </a:lnTo>
                  <a:lnTo>
                    <a:pt x="1" y="43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 rot="10800000" flipH="1">
              <a:off x="3860732" y="1603637"/>
              <a:ext cx="172456" cy="103514"/>
            </a:xfrm>
            <a:custGeom>
              <a:avLst/>
              <a:gdLst/>
              <a:ahLst/>
              <a:cxnLst/>
              <a:rect l="l" t="t" r="r" b="b"/>
              <a:pathLst>
                <a:path w="8182" h="34824" extrusionOk="0">
                  <a:moveTo>
                    <a:pt x="231" y="0"/>
                  </a:moveTo>
                  <a:lnTo>
                    <a:pt x="1" y="31022"/>
                  </a:lnTo>
                  <a:lnTo>
                    <a:pt x="7951" y="34824"/>
                  </a:lnTo>
                  <a:lnTo>
                    <a:pt x="8181" y="3802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 rot="10800000" flipH="1">
              <a:off x="4030759" y="1576123"/>
              <a:ext cx="616053" cy="140694"/>
            </a:xfrm>
            <a:custGeom>
              <a:avLst/>
              <a:gdLst/>
              <a:ahLst/>
              <a:cxnLst/>
              <a:rect l="l" t="t" r="r" b="b"/>
              <a:pathLst>
                <a:path w="29228" h="47332" extrusionOk="0">
                  <a:moveTo>
                    <a:pt x="8567" y="0"/>
                  </a:moveTo>
                  <a:lnTo>
                    <a:pt x="8005" y="111"/>
                  </a:lnTo>
                  <a:lnTo>
                    <a:pt x="7456" y="276"/>
                  </a:lnTo>
                  <a:lnTo>
                    <a:pt x="6914" y="606"/>
                  </a:lnTo>
                  <a:lnTo>
                    <a:pt x="6373" y="992"/>
                  </a:lnTo>
                  <a:lnTo>
                    <a:pt x="5844" y="1488"/>
                  </a:lnTo>
                  <a:lnTo>
                    <a:pt x="5323" y="2149"/>
                  </a:lnTo>
                  <a:lnTo>
                    <a:pt x="4815" y="2866"/>
                  </a:lnTo>
                  <a:lnTo>
                    <a:pt x="4564" y="3251"/>
                  </a:lnTo>
                  <a:lnTo>
                    <a:pt x="4314" y="3692"/>
                  </a:lnTo>
                  <a:lnTo>
                    <a:pt x="4070" y="4188"/>
                  </a:lnTo>
                  <a:lnTo>
                    <a:pt x="3826" y="4684"/>
                  </a:lnTo>
                  <a:lnTo>
                    <a:pt x="3583" y="5235"/>
                  </a:lnTo>
                  <a:lnTo>
                    <a:pt x="3345" y="5786"/>
                  </a:lnTo>
                  <a:lnTo>
                    <a:pt x="3115" y="6392"/>
                  </a:lnTo>
                  <a:lnTo>
                    <a:pt x="2878" y="6998"/>
                  </a:lnTo>
                  <a:lnTo>
                    <a:pt x="2655" y="7659"/>
                  </a:lnTo>
                  <a:lnTo>
                    <a:pt x="2431" y="8376"/>
                  </a:lnTo>
                  <a:lnTo>
                    <a:pt x="2208" y="9092"/>
                  </a:lnTo>
                  <a:lnTo>
                    <a:pt x="1991" y="9863"/>
                  </a:lnTo>
                  <a:lnTo>
                    <a:pt x="1774" y="10635"/>
                  </a:lnTo>
                  <a:lnTo>
                    <a:pt x="1564" y="11461"/>
                  </a:lnTo>
                  <a:lnTo>
                    <a:pt x="1355" y="12343"/>
                  </a:lnTo>
                  <a:lnTo>
                    <a:pt x="1151" y="13279"/>
                  </a:lnTo>
                  <a:lnTo>
                    <a:pt x="955" y="14216"/>
                  </a:lnTo>
                  <a:lnTo>
                    <a:pt x="759" y="15153"/>
                  </a:lnTo>
                  <a:lnTo>
                    <a:pt x="569" y="16200"/>
                  </a:lnTo>
                  <a:lnTo>
                    <a:pt x="379" y="17247"/>
                  </a:lnTo>
                  <a:lnTo>
                    <a:pt x="197" y="18349"/>
                  </a:lnTo>
                  <a:lnTo>
                    <a:pt x="21" y="19451"/>
                  </a:lnTo>
                  <a:lnTo>
                    <a:pt x="0" y="22426"/>
                  </a:lnTo>
                  <a:lnTo>
                    <a:pt x="163" y="23032"/>
                  </a:lnTo>
                  <a:lnTo>
                    <a:pt x="366" y="23693"/>
                  </a:lnTo>
                  <a:lnTo>
                    <a:pt x="657" y="24630"/>
                  </a:lnTo>
                  <a:lnTo>
                    <a:pt x="1030" y="25732"/>
                  </a:lnTo>
                  <a:lnTo>
                    <a:pt x="1490" y="26944"/>
                  </a:lnTo>
                  <a:lnTo>
                    <a:pt x="1754" y="27606"/>
                  </a:lnTo>
                  <a:lnTo>
                    <a:pt x="2039" y="28267"/>
                  </a:lnTo>
                  <a:lnTo>
                    <a:pt x="2343" y="28928"/>
                  </a:lnTo>
                  <a:lnTo>
                    <a:pt x="2675" y="29644"/>
                  </a:lnTo>
                  <a:lnTo>
                    <a:pt x="3034" y="30305"/>
                  </a:lnTo>
                  <a:lnTo>
                    <a:pt x="3406" y="31022"/>
                  </a:lnTo>
                  <a:lnTo>
                    <a:pt x="3806" y="31738"/>
                  </a:lnTo>
                  <a:lnTo>
                    <a:pt x="4233" y="32399"/>
                  </a:lnTo>
                  <a:lnTo>
                    <a:pt x="4680" y="33060"/>
                  </a:lnTo>
                  <a:lnTo>
                    <a:pt x="5154" y="33722"/>
                  </a:lnTo>
                  <a:lnTo>
                    <a:pt x="5648" y="34328"/>
                  </a:lnTo>
                  <a:lnTo>
                    <a:pt x="6169" y="34934"/>
                  </a:lnTo>
                  <a:lnTo>
                    <a:pt x="6718" y="35485"/>
                  </a:lnTo>
                  <a:lnTo>
                    <a:pt x="7287" y="35981"/>
                  </a:lnTo>
                  <a:lnTo>
                    <a:pt x="7883" y="36477"/>
                  </a:lnTo>
                  <a:lnTo>
                    <a:pt x="8499" y="36917"/>
                  </a:lnTo>
                  <a:lnTo>
                    <a:pt x="9142" y="37248"/>
                  </a:lnTo>
                  <a:lnTo>
                    <a:pt x="9813" y="37579"/>
                  </a:lnTo>
                  <a:lnTo>
                    <a:pt x="10510" y="37854"/>
                  </a:lnTo>
                  <a:lnTo>
                    <a:pt x="11235" y="38019"/>
                  </a:lnTo>
                  <a:lnTo>
                    <a:pt x="11980" y="38185"/>
                  </a:lnTo>
                  <a:lnTo>
                    <a:pt x="12745" y="38460"/>
                  </a:lnTo>
                  <a:lnTo>
                    <a:pt x="13530" y="38791"/>
                  </a:lnTo>
                  <a:lnTo>
                    <a:pt x="14329" y="39177"/>
                  </a:lnTo>
                  <a:lnTo>
                    <a:pt x="15135" y="39617"/>
                  </a:lnTo>
                  <a:lnTo>
                    <a:pt x="15948" y="40113"/>
                  </a:lnTo>
                  <a:lnTo>
                    <a:pt x="17587" y="41215"/>
                  </a:lnTo>
                  <a:lnTo>
                    <a:pt x="19219" y="42372"/>
                  </a:lnTo>
                  <a:lnTo>
                    <a:pt x="20810" y="43529"/>
                  </a:lnTo>
                  <a:lnTo>
                    <a:pt x="22341" y="44631"/>
                  </a:lnTo>
                  <a:lnTo>
                    <a:pt x="23783" y="45678"/>
                  </a:lnTo>
                  <a:lnTo>
                    <a:pt x="24460" y="46119"/>
                  </a:lnTo>
                  <a:lnTo>
                    <a:pt x="25110" y="46450"/>
                  </a:lnTo>
                  <a:lnTo>
                    <a:pt x="25720" y="46780"/>
                  </a:lnTo>
                  <a:lnTo>
                    <a:pt x="26295" y="47056"/>
                  </a:lnTo>
                  <a:lnTo>
                    <a:pt x="26830" y="47221"/>
                  </a:lnTo>
                  <a:lnTo>
                    <a:pt x="27318" y="47331"/>
                  </a:lnTo>
                  <a:lnTo>
                    <a:pt x="27758" y="47276"/>
                  </a:lnTo>
                  <a:lnTo>
                    <a:pt x="28144" y="47166"/>
                  </a:lnTo>
                  <a:lnTo>
                    <a:pt x="28320" y="47111"/>
                  </a:lnTo>
                  <a:lnTo>
                    <a:pt x="28483" y="46946"/>
                  </a:lnTo>
                  <a:lnTo>
                    <a:pt x="28625" y="46780"/>
                  </a:lnTo>
                  <a:lnTo>
                    <a:pt x="28760" y="46615"/>
                  </a:lnTo>
                  <a:lnTo>
                    <a:pt x="28876" y="46395"/>
                  </a:lnTo>
                  <a:lnTo>
                    <a:pt x="28970" y="46174"/>
                  </a:lnTo>
                  <a:lnTo>
                    <a:pt x="29058" y="45844"/>
                  </a:lnTo>
                  <a:lnTo>
                    <a:pt x="29126" y="45568"/>
                  </a:lnTo>
                  <a:lnTo>
                    <a:pt x="29173" y="45183"/>
                  </a:lnTo>
                  <a:lnTo>
                    <a:pt x="29194" y="45017"/>
                  </a:lnTo>
                  <a:lnTo>
                    <a:pt x="29207" y="44797"/>
                  </a:lnTo>
                  <a:lnTo>
                    <a:pt x="29221" y="44576"/>
                  </a:lnTo>
                  <a:lnTo>
                    <a:pt x="29221" y="44356"/>
                  </a:lnTo>
                  <a:lnTo>
                    <a:pt x="29228" y="44136"/>
                  </a:lnTo>
                  <a:lnTo>
                    <a:pt x="29221" y="43915"/>
                  </a:lnTo>
                  <a:lnTo>
                    <a:pt x="29201" y="43364"/>
                  </a:lnTo>
                  <a:lnTo>
                    <a:pt x="29160" y="42813"/>
                  </a:lnTo>
                  <a:lnTo>
                    <a:pt x="29099" y="42207"/>
                  </a:lnTo>
                  <a:lnTo>
                    <a:pt x="29024" y="41601"/>
                  </a:lnTo>
                  <a:lnTo>
                    <a:pt x="28923" y="40885"/>
                  </a:lnTo>
                  <a:lnTo>
                    <a:pt x="28794" y="40168"/>
                  </a:lnTo>
                  <a:lnTo>
                    <a:pt x="28638" y="39342"/>
                  </a:lnTo>
                  <a:lnTo>
                    <a:pt x="28462" y="38515"/>
                  </a:lnTo>
                  <a:lnTo>
                    <a:pt x="28266" y="37579"/>
                  </a:lnTo>
                  <a:lnTo>
                    <a:pt x="28043" y="36642"/>
                  </a:lnTo>
                  <a:lnTo>
                    <a:pt x="27806" y="35650"/>
                  </a:lnTo>
                  <a:lnTo>
                    <a:pt x="27541" y="34603"/>
                  </a:lnTo>
                  <a:lnTo>
                    <a:pt x="27250" y="33556"/>
                  </a:lnTo>
                  <a:lnTo>
                    <a:pt x="26952" y="32454"/>
                  </a:lnTo>
                  <a:lnTo>
                    <a:pt x="26627" y="31297"/>
                  </a:lnTo>
                  <a:lnTo>
                    <a:pt x="26282" y="30140"/>
                  </a:lnTo>
                  <a:lnTo>
                    <a:pt x="25923" y="28983"/>
                  </a:lnTo>
                  <a:lnTo>
                    <a:pt x="25551" y="27771"/>
                  </a:lnTo>
                  <a:lnTo>
                    <a:pt x="25151" y="26559"/>
                  </a:lnTo>
                  <a:lnTo>
                    <a:pt x="24745" y="25346"/>
                  </a:lnTo>
                  <a:lnTo>
                    <a:pt x="24325" y="24079"/>
                  </a:lnTo>
                  <a:lnTo>
                    <a:pt x="23885" y="22867"/>
                  </a:lnTo>
                  <a:lnTo>
                    <a:pt x="23431" y="21600"/>
                  </a:lnTo>
                  <a:lnTo>
                    <a:pt x="22964" y="20387"/>
                  </a:lnTo>
                  <a:lnTo>
                    <a:pt x="22490" y="19120"/>
                  </a:lnTo>
                  <a:lnTo>
                    <a:pt x="22002" y="17908"/>
                  </a:lnTo>
                  <a:lnTo>
                    <a:pt x="21501" y="16696"/>
                  </a:lnTo>
                  <a:lnTo>
                    <a:pt x="20993" y="15539"/>
                  </a:lnTo>
                  <a:lnTo>
                    <a:pt x="20472" y="14326"/>
                  </a:lnTo>
                  <a:lnTo>
                    <a:pt x="19943" y="13169"/>
                  </a:lnTo>
                  <a:lnTo>
                    <a:pt x="19408" y="12067"/>
                  </a:lnTo>
                  <a:lnTo>
                    <a:pt x="18867" y="10965"/>
                  </a:lnTo>
                  <a:lnTo>
                    <a:pt x="18311" y="9863"/>
                  </a:lnTo>
                  <a:lnTo>
                    <a:pt x="17756" y="8871"/>
                  </a:lnTo>
                  <a:lnTo>
                    <a:pt x="17194" y="7880"/>
                  </a:lnTo>
                  <a:lnTo>
                    <a:pt x="16625" y="6888"/>
                  </a:lnTo>
                  <a:lnTo>
                    <a:pt x="16056" y="6006"/>
                  </a:lnTo>
                  <a:lnTo>
                    <a:pt x="15481" y="5125"/>
                  </a:lnTo>
                  <a:lnTo>
                    <a:pt x="14905" y="4353"/>
                  </a:lnTo>
                  <a:lnTo>
                    <a:pt x="14323" y="3582"/>
                  </a:lnTo>
                  <a:lnTo>
                    <a:pt x="13740" y="2921"/>
                  </a:lnTo>
                  <a:lnTo>
                    <a:pt x="13158" y="2315"/>
                  </a:lnTo>
                  <a:lnTo>
                    <a:pt x="12582" y="1764"/>
                  </a:lnTo>
                  <a:lnTo>
                    <a:pt x="12000" y="1268"/>
                  </a:lnTo>
                  <a:lnTo>
                    <a:pt x="11418" y="827"/>
                  </a:lnTo>
                  <a:lnTo>
                    <a:pt x="10842" y="496"/>
                  </a:lnTo>
                  <a:lnTo>
                    <a:pt x="10266" y="276"/>
                  </a:lnTo>
                  <a:lnTo>
                    <a:pt x="9698" y="55"/>
                  </a:lnTo>
                  <a:lnTo>
                    <a:pt x="91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4"/>
            <p:cNvSpPr/>
            <p:nvPr/>
          </p:nvSpPr>
          <p:spPr>
            <a:xfrm rot="10800000" flipH="1">
              <a:off x="4030759" y="1576123"/>
              <a:ext cx="616053" cy="140694"/>
            </a:xfrm>
            <a:custGeom>
              <a:avLst/>
              <a:gdLst/>
              <a:ahLst/>
              <a:cxnLst/>
              <a:rect l="l" t="t" r="r" b="b"/>
              <a:pathLst>
                <a:path w="29228" h="47332" fill="none" extrusionOk="0">
                  <a:moveTo>
                    <a:pt x="0" y="22426"/>
                  </a:moveTo>
                  <a:lnTo>
                    <a:pt x="0" y="22426"/>
                  </a:lnTo>
                  <a:lnTo>
                    <a:pt x="163" y="23032"/>
                  </a:lnTo>
                  <a:lnTo>
                    <a:pt x="366" y="23693"/>
                  </a:lnTo>
                  <a:lnTo>
                    <a:pt x="657" y="24630"/>
                  </a:lnTo>
                  <a:lnTo>
                    <a:pt x="1030" y="25732"/>
                  </a:lnTo>
                  <a:lnTo>
                    <a:pt x="1490" y="26944"/>
                  </a:lnTo>
                  <a:lnTo>
                    <a:pt x="1754" y="27606"/>
                  </a:lnTo>
                  <a:lnTo>
                    <a:pt x="2039" y="28267"/>
                  </a:lnTo>
                  <a:lnTo>
                    <a:pt x="2343" y="28928"/>
                  </a:lnTo>
                  <a:lnTo>
                    <a:pt x="2675" y="29644"/>
                  </a:lnTo>
                  <a:lnTo>
                    <a:pt x="3034" y="30305"/>
                  </a:lnTo>
                  <a:lnTo>
                    <a:pt x="3406" y="31022"/>
                  </a:lnTo>
                  <a:lnTo>
                    <a:pt x="3806" y="31738"/>
                  </a:lnTo>
                  <a:lnTo>
                    <a:pt x="4233" y="32399"/>
                  </a:lnTo>
                  <a:lnTo>
                    <a:pt x="4680" y="33060"/>
                  </a:lnTo>
                  <a:lnTo>
                    <a:pt x="5154" y="33722"/>
                  </a:lnTo>
                  <a:lnTo>
                    <a:pt x="5648" y="34328"/>
                  </a:lnTo>
                  <a:lnTo>
                    <a:pt x="6169" y="34934"/>
                  </a:lnTo>
                  <a:lnTo>
                    <a:pt x="6718" y="35485"/>
                  </a:lnTo>
                  <a:lnTo>
                    <a:pt x="7287" y="35981"/>
                  </a:lnTo>
                  <a:lnTo>
                    <a:pt x="7883" y="36477"/>
                  </a:lnTo>
                  <a:lnTo>
                    <a:pt x="8499" y="36917"/>
                  </a:lnTo>
                  <a:lnTo>
                    <a:pt x="9142" y="37248"/>
                  </a:lnTo>
                  <a:lnTo>
                    <a:pt x="9813" y="37579"/>
                  </a:lnTo>
                  <a:lnTo>
                    <a:pt x="10510" y="37854"/>
                  </a:lnTo>
                  <a:lnTo>
                    <a:pt x="11235" y="38019"/>
                  </a:lnTo>
                  <a:lnTo>
                    <a:pt x="11235" y="38019"/>
                  </a:lnTo>
                  <a:lnTo>
                    <a:pt x="11980" y="38185"/>
                  </a:lnTo>
                  <a:lnTo>
                    <a:pt x="12745" y="38460"/>
                  </a:lnTo>
                  <a:lnTo>
                    <a:pt x="13530" y="38791"/>
                  </a:lnTo>
                  <a:lnTo>
                    <a:pt x="14329" y="39177"/>
                  </a:lnTo>
                  <a:lnTo>
                    <a:pt x="15135" y="39617"/>
                  </a:lnTo>
                  <a:lnTo>
                    <a:pt x="15948" y="40113"/>
                  </a:lnTo>
                  <a:lnTo>
                    <a:pt x="17587" y="41215"/>
                  </a:lnTo>
                  <a:lnTo>
                    <a:pt x="19219" y="42372"/>
                  </a:lnTo>
                  <a:lnTo>
                    <a:pt x="20810" y="43529"/>
                  </a:lnTo>
                  <a:lnTo>
                    <a:pt x="22341" y="44631"/>
                  </a:lnTo>
                  <a:lnTo>
                    <a:pt x="23783" y="45678"/>
                  </a:lnTo>
                  <a:lnTo>
                    <a:pt x="24460" y="46119"/>
                  </a:lnTo>
                  <a:lnTo>
                    <a:pt x="25110" y="46450"/>
                  </a:lnTo>
                  <a:lnTo>
                    <a:pt x="25720" y="46780"/>
                  </a:lnTo>
                  <a:lnTo>
                    <a:pt x="26295" y="47056"/>
                  </a:lnTo>
                  <a:lnTo>
                    <a:pt x="26830" y="47221"/>
                  </a:lnTo>
                  <a:lnTo>
                    <a:pt x="27318" y="47331"/>
                  </a:lnTo>
                  <a:lnTo>
                    <a:pt x="27758" y="47276"/>
                  </a:lnTo>
                  <a:lnTo>
                    <a:pt x="28144" y="47166"/>
                  </a:lnTo>
                  <a:lnTo>
                    <a:pt x="28320" y="47111"/>
                  </a:lnTo>
                  <a:lnTo>
                    <a:pt x="28483" y="46946"/>
                  </a:lnTo>
                  <a:lnTo>
                    <a:pt x="28625" y="46780"/>
                  </a:lnTo>
                  <a:lnTo>
                    <a:pt x="28760" y="46615"/>
                  </a:lnTo>
                  <a:lnTo>
                    <a:pt x="28876" y="46395"/>
                  </a:lnTo>
                  <a:lnTo>
                    <a:pt x="28970" y="46174"/>
                  </a:lnTo>
                  <a:lnTo>
                    <a:pt x="29058" y="45844"/>
                  </a:lnTo>
                  <a:lnTo>
                    <a:pt x="29126" y="45568"/>
                  </a:lnTo>
                  <a:lnTo>
                    <a:pt x="29173" y="45183"/>
                  </a:lnTo>
                  <a:lnTo>
                    <a:pt x="29194" y="45017"/>
                  </a:lnTo>
                  <a:lnTo>
                    <a:pt x="29207" y="44797"/>
                  </a:lnTo>
                  <a:lnTo>
                    <a:pt x="29221" y="44576"/>
                  </a:lnTo>
                  <a:lnTo>
                    <a:pt x="29221" y="44356"/>
                  </a:lnTo>
                  <a:lnTo>
                    <a:pt x="29228" y="44136"/>
                  </a:lnTo>
                  <a:lnTo>
                    <a:pt x="29221" y="43915"/>
                  </a:lnTo>
                  <a:lnTo>
                    <a:pt x="29201" y="43364"/>
                  </a:lnTo>
                  <a:lnTo>
                    <a:pt x="29160" y="42813"/>
                  </a:lnTo>
                  <a:lnTo>
                    <a:pt x="29099" y="42207"/>
                  </a:lnTo>
                  <a:lnTo>
                    <a:pt x="29024" y="41601"/>
                  </a:lnTo>
                  <a:lnTo>
                    <a:pt x="29024" y="41601"/>
                  </a:lnTo>
                  <a:lnTo>
                    <a:pt x="28923" y="40885"/>
                  </a:lnTo>
                  <a:lnTo>
                    <a:pt x="28794" y="40168"/>
                  </a:lnTo>
                  <a:lnTo>
                    <a:pt x="28638" y="39342"/>
                  </a:lnTo>
                  <a:lnTo>
                    <a:pt x="28462" y="38515"/>
                  </a:lnTo>
                  <a:lnTo>
                    <a:pt x="28266" y="37579"/>
                  </a:lnTo>
                  <a:lnTo>
                    <a:pt x="28043" y="36642"/>
                  </a:lnTo>
                  <a:lnTo>
                    <a:pt x="27806" y="35650"/>
                  </a:lnTo>
                  <a:lnTo>
                    <a:pt x="27541" y="34603"/>
                  </a:lnTo>
                  <a:lnTo>
                    <a:pt x="27250" y="33556"/>
                  </a:lnTo>
                  <a:lnTo>
                    <a:pt x="26952" y="32454"/>
                  </a:lnTo>
                  <a:lnTo>
                    <a:pt x="26627" y="31297"/>
                  </a:lnTo>
                  <a:lnTo>
                    <a:pt x="26282" y="30140"/>
                  </a:lnTo>
                  <a:lnTo>
                    <a:pt x="25923" y="28983"/>
                  </a:lnTo>
                  <a:lnTo>
                    <a:pt x="25551" y="27771"/>
                  </a:lnTo>
                  <a:lnTo>
                    <a:pt x="25151" y="26559"/>
                  </a:lnTo>
                  <a:lnTo>
                    <a:pt x="24745" y="25346"/>
                  </a:lnTo>
                  <a:lnTo>
                    <a:pt x="24325" y="24079"/>
                  </a:lnTo>
                  <a:lnTo>
                    <a:pt x="23885" y="22867"/>
                  </a:lnTo>
                  <a:lnTo>
                    <a:pt x="23431" y="21600"/>
                  </a:lnTo>
                  <a:lnTo>
                    <a:pt x="22964" y="20387"/>
                  </a:lnTo>
                  <a:lnTo>
                    <a:pt x="22490" y="19120"/>
                  </a:lnTo>
                  <a:lnTo>
                    <a:pt x="22002" y="17908"/>
                  </a:lnTo>
                  <a:lnTo>
                    <a:pt x="21501" y="16696"/>
                  </a:lnTo>
                  <a:lnTo>
                    <a:pt x="20993" y="15539"/>
                  </a:lnTo>
                  <a:lnTo>
                    <a:pt x="20472" y="14326"/>
                  </a:lnTo>
                  <a:lnTo>
                    <a:pt x="19943" y="13169"/>
                  </a:lnTo>
                  <a:lnTo>
                    <a:pt x="19408" y="12067"/>
                  </a:lnTo>
                  <a:lnTo>
                    <a:pt x="18867" y="10965"/>
                  </a:lnTo>
                  <a:lnTo>
                    <a:pt x="18311" y="9863"/>
                  </a:lnTo>
                  <a:lnTo>
                    <a:pt x="17756" y="8871"/>
                  </a:lnTo>
                  <a:lnTo>
                    <a:pt x="17194" y="7880"/>
                  </a:lnTo>
                  <a:lnTo>
                    <a:pt x="16625" y="6888"/>
                  </a:lnTo>
                  <a:lnTo>
                    <a:pt x="16056" y="6006"/>
                  </a:lnTo>
                  <a:lnTo>
                    <a:pt x="15481" y="5125"/>
                  </a:lnTo>
                  <a:lnTo>
                    <a:pt x="14905" y="4353"/>
                  </a:lnTo>
                  <a:lnTo>
                    <a:pt x="14323" y="3582"/>
                  </a:lnTo>
                  <a:lnTo>
                    <a:pt x="13740" y="2921"/>
                  </a:lnTo>
                  <a:lnTo>
                    <a:pt x="13158" y="2315"/>
                  </a:lnTo>
                  <a:lnTo>
                    <a:pt x="12582" y="1764"/>
                  </a:lnTo>
                  <a:lnTo>
                    <a:pt x="12000" y="1268"/>
                  </a:lnTo>
                  <a:lnTo>
                    <a:pt x="11418" y="827"/>
                  </a:lnTo>
                  <a:lnTo>
                    <a:pt x="10842" y="496"/>
                  </a:lnTo>
                  <a:lnTo>
                    <a:pt x="10266" y="276"/>
                  </a:lnTo>
                  <a:lnTo>
                    <a:pt x="9698" y="55"/>
                  </a:lnTo>
                  <a:lnTo>
                    <a:pt x="9129" y="0"/>
                  </a:lnTo>
                  <a:lnTo>
                    <a:pt x="8567" y="0"/>
                  </a:lnTo>
                  <a:lnTo>
                    <a:pt x="8005" y="111"/>
                  </a:lnTo>
                  <a:lnTo>
                    <a:pt x="7456" y="276"/>
                  </a:lnTo>
                  <a:lnTo>
                    <a:pt x="6914" y="606"/>
                  </a:lnTo>
                  <a:lnTo>
                    <a:pt x="6373" y="992"/>
                  </a:lnTo>
                  <a:lnTo>
                    <a:pt x="5844" y="1488"/>
                  </a:lnTo>
                  <a:lnTo>
                    <a:pt x="5323" y="2149"/>
                  </a:lnTo>
                  <a:lnTo>
                    <a:pt x="4815" y="2866"/>
                  </a:lnTo>
                  <a:lnTo>
                    <a:pt x="4564" y="3251"/>
                  </a:lnTo>
                  <a:lnTo>
                    <a:pt x="4314" y="3692"/>
                  </a:lnTo>
                  <a:lnTo>
                    <a:pt x="4070" y="4188"/>
                  </a:lnTo>
                  <a:lnTo>
                    <a:pt x="3826" y="4684"/>
                  </a:lnTo>
                  <a:lnTo>
                    <a:pt x="3583" y="5235"/>
                  </a:lnTo>
                  <a:lnTo>
                    <a:pt x="3345" y="5786"/>
                  </a:lnTo>
                  <a:lnTo>
                    <a:pt x="3115" y="6392"/>
                  </a:lnTo>
                  <a:lnTo>
                    <a:pt x="2878" y="6998"/>
                  </a:lnTo>
                  <a:lnTo>
                    <a:pt x="2655" y="7659"/>
                  </a:lnTo>
                  <a:lnTo>
                    <a:pt x="2431" y="8376"/>
                  </a:lnTo>
                  <a:lnTo>
                    <a:pt x="2208" y="9092"/>
                  </a:lnTo>
                  <a:lnTo>
                    <a:pt x="1991" y="9863"/>
                  </a:lnTo>
                  <a:lnTo>
                    <a:pt x="1774" y="10635"/>
                  </a:lnTo>
                  <a:lnTo>
                    <a:pt x="1564" y="11461"/>
                  </a:lnTo>
                  <a:lnTo>
                    <a:pt x="1355" y="12343"/>
                  </a:lnTo>
                  <a:lnTo>
                    <a:pt x="1151" y="13279"/>
                  </a:lnTo>
                  <a:lnTo>
                    <a:pt x="955" y="14216"/>
                  </a:lnTo>
                  <a:lnTo>
                    <a:pt x="759" y="15153"/>
                  </a:lnTo>
                  <a:lnTo>
                    <a:pt x="569" y="16200"/>
                  </a:lnTo>
                  <a:lnTo>
                    <a:pt x="379" y="17247"/>
                  </a:lnTo>
                  <a:lnTo>
                    <a:pt x="197" y="18349"/>
                  </a:lnTo>
                  <a:lnTo>
                    <a:pt x="21" y="194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extrusionOk="0">
                  <a:moveTo>
                    <a:pt x="3529" y="1"/>
                  </a:moveTo>
                  <a:lnTo>
                    <a:pt x="3373" y="111"/>
                  </a:lnTo>
                  <a:lnTo>
                    <a:pt x="3224" y="221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1" y="1048"/>
                  </a:lnTo>
                  <a:lnTo>
                    <a:pt x="2648" y="1378"/>
                  </a:lnTo>
                  <a:lnTo>
                    <a:pt x="2513" y="1819"/>
                  </a:lnTo>
                  <a:lnTo>
                    <a:pt x="2377" y="2315"/>
                  </a:lnTo>
                  <a:lnTo>
                    <a:pt x="2242" y="2811"/>
                  </a:lnTo>
                  <a:lnTo>
                    <a:pt x="2120" y="3417"/>
                  </a:lnTo>
                  <a:lnTo>
                    <a:pt x="1991" y="4023"/>
                  </a:lnTo>
                  <a:lnTo>
                    <a:pt x="1876" y="4740"/>
                  </a:lnTo>
                  <a:lnTo>
                    <a:pt x="1761" y="5456"/>
                  </a:lnTo>
                  <a:lnTo>
                    <a:pt x="1646" y="6227"/>
                  </a:lnTo>
                  <a:lnTo>
                    <a:pt x="1545" y="6999"/>
                  </a:lnTo>
                  <a:lnTo>
                    <a:pt x="1443" y="7825"/>
                  </a:lnTo>
                  <a:lnTo>
                    <a:pt x="1348" y="8762"/>
                  </a:lnTo>
                  <a:lnTo>
                    <a:pt x="1253" y="9643"/>
                  </a:lnTo>
                  <a:lnTo>
                    <a:pt x="1165" y="10635"/>
                  </a:lnTo>
                  <a:lnTo>
                    <a:pt x="1091" y="11627"/>
                  </a:lnTo>
                  <a:lnTo>
                    <a:pt x="1016" y="12619"/>
                  </a:lnTo>
                  <a:lnTo>
                    <a:pt x="949" y="13721"/>
                  </a:lnTo>
                  <a:lnTo>
                    <a:pt x="881" y="14768"/>
                  </a:lnTo>
                  <a:lnTo>
                    <a:pt x="827" y="15925"/>
                  </a:lnTo>
                  <a:lnTo>
                    <a:pt x="779" y="17027"/>
                  </a:lnTo>
                  <a:lnTo>
                    <a:pt x="739" y="18239"/>
                  </a:lnTo>
                  <a:lnTo>
                    <a:pt x="698" y="19396"/>
                  </a:lnTo>
                  <a:lnTo>
                    <a:pt x="671" y="20664"/>
                  </a:lnTo>
                  <a:lnTo>
                    <a:pt x="651" y="21876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2075"/>
                  </a:lnTo>
                  <a:lnTo>
                    <a:pt x="1" y="113287"/>
                  </a:lnTo>
                  <a:lnTo>
                    <a:pt x="14" y="114554"/>
                  </a:lnTo>
                  <a:lnTo>
                    <a:pt x="28" y="115767"/>
                  </a:lnTo>
                  <a:lnTo>
                    <a:pt x="55" y="116979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450"/>
                  </a:lnTo>
                  <a:lnTo>
                    <a:pt x="224" y="121552"/>
                  </a:lnTo>
                  <a:lnTo>
                    <a:pt x="285" y="122654"/>
                  </a:lnTo>
                  <a:lnTo>
                    <a:pt x="346" y="123756"/>
                  </a:lnTo>
                  <a:lnTo>
                    <a:pt x="420" y="124748"/>
                  </a:lnTo>
                  <a:lnTo>
                    <a:pt x="495" y="125740"/>
                  </a:lnTo>
                  <a:lnTo>
                    <a:pt x="576" y="126731"/>
                  </a:lnTo>
                  <a:lnTo>
                    <a:pt x="664" y="127668"/>
                  </a:lnTo>
                  <a:lnTo>
                    <a:pt x="759" y="128550"/>
                  </a:lnTo>
                  <a:lnTo>
                    <a:pt x="861" y="129431"/>
                  </a:lnTo>
                  <a:lnTo>
                    <a:pt x="962" y="130258"/>
                  </a:lnTo>
                  <a:lnTo>
                    <a:pt x="1071" y="131029"/>
                  </a:lnTo>
                  <a:lnTo>
                    <a:pt x="1186" y="131801"/>
                  </a:lnTo>
                  <a:lnTo>
                    <a:pt x="1301" y="132462"/>
                  </a:lnTo>
                  <a:lnTo>
                    <a:pt x="1423" y="133123"/>
                  </a:lnTo>
                  <a:lnTo>
                    <a:pt x="1551" y="133729"/>
                  </a:lnTo>
                  <a:lnTo>
                    <a:pt x="1680" y="134280"/>
                  </a:lnTo>
                  <a:lnTo>
                    <a:pt x="1815" y="134831"/>
                  </a:lnTo>
                  <a:lnTo>
                    <a:pt x="1951" y="135272"/>
                  </a:lnTo>
                  <a:lnTo>
                    <a:pt x="2093" y="135658"/>
                  </a:lnTo>
                  <a:lnTo>
                    <a:pt x="2235" y="135988"/>
                  </a:lnTo>
                  <a:lnTo>
                    <a:pt x="2384" y="136264"/>
                  </a:lnTo>
                  <a:lnTo>
                    <a:pt x="2533" y="136539"/>
                  </a:lnTo>
                  <a:lnTo>
                    <a:pt x="2689" y="136705"/>
                  </a:lnTo>
                  <a:lnTo>
                    <a:pt x="2845" y="136815"/>
                  </a:lnTo>
                  <a:lnTo>
                    <a:pt x="9982" y="140231"/>
                  </a:lnTo>
                  <a:lnTo>
                    <a:pt x="10138" y="140286"/>
                  </a:lnTo>
                  <a:lnTo>
                    <a:pt x="10294" y="140231"/>
                  </a:lnTo>
                  <a:lnTo>
                    <a:pt x="10443" y="140176"/>
                  </a:lnTo>
                  <a:lnTo>
                    <a:pt x="10599" y="140011"/>
                  </a:lnTo>
                  <a:lnTo>
                    <a:pt x="10741" y="139790"/>
                  </a:lnTo>
                  <a:lnTo>
                    <a:pt x="10890" y="139570"/>
                  </a:lnTo>
                  <a:lnTo>
                    <a:pt x="11032" y="139239"/>
                  </a:lnTo>
                  <a:lnTo>
                    <a:pt x="11174" y="138854"/>
                  </a:lnTo>
                  <a:lnTo>
                    <a:pt x="11310" y="138413"/>
                  </a:lnTo>
                  <a:lnTo>
                    <a:pt x="11445" y="137972"/>
                  </a:lnTo>
                  <a:lnTo>
                    <a:pt x="11574" y="137421"/>
                  </a:lnTo>
                  <a:lnTo>
                    <a:pt x="11702" y="136815"/>
                  </a:lnTo>
                  <a:lnTo>
                    <a:pt x="11824" y="136209"/>
                  </a:lnTo>
                  <a:lnTo>
                    <a:pt x="11946" y="135548"/>
                  </a:lnTo>
                  <a:lnTo>
                    <a:pt x="12061" y="134831"/>
                  </a:lnTo>
                  <a:lnTo>
                    <a:pt x="12170" y="134060"/>
                  </a:lnTo>
                  <a:lnTo>
                    <a:pt x="12278" y="133233"/>
                  </a:lnTo>
                  <a:lnTo>
                    <a:pt x="12380" y="132407"/>
                  </a:lnTo>
                  <a:lnTo>
                    <a:pt x="12474" y="131525"/>
                  </a:lnTo>
                  <a:lnTo>
                    <a:pt x="12562" y="130589"/>
                  </a:lnTo>
                  <a:lnTo>
                    <a:pt x="12650" y="129652"/>
                  </a:lnTo>
                  <a:lnTo>
                    <a:pt x="12732" y="128660"/>
                  </a:lnTo>
                  <a:lnTo>
                    <a:pt x="12806" y="127613"/>
                  </a:lnTo>
                  <a:lnTo>
                    <a:pt x="12874" y="126566"/>
                  </a:lnTo>
                  <a:lnTo>
                    <a:pt x="12935" y="125464"/>
                  </a:lnTo>
                  <a:lnTo>
                    <a:pt x="12989" y="124362"/>
                  </a:lnTo>
                  <a:lnTo>
                    <a:pt x="13043" y="123205"/>
                  </a:lnTo>
                  <a:lnTo>
                    <a:pt x="13084" y="122048"/>
                  </a:lnTo>
                  <a:lnTo>
                    <a:pt x="13118" y="120836"/>
                  </a:lnTo>
                  <a:lnTo>
                    <a:pt x="13145" y="119624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22" y="28212"/>
                  </a:lnTo>
                  <a:lnTo>
                    <a:pt x="13822" y="26945"/>
                  </a:lnTo>
                  <a:lnTo>
                    <a:pt x="13808" y="25733"/>
                  </a:lnTo>
                  <a:lnTo>
                    <a:pt x="13788" y="24521"/>
                  </a:lnTo>
                  <a:lnTo>
                    <a:pt x="13768" y="23308"/>
                  </a:lnTo>
                  <a:lnTo>
                    <a:pt x="13734" y="22096"/>
                  </a:lnTo>
                  <a:lnTo>
                    <a:pt x="13693" y="20939"/>
                  </a:lnTo>
                  <a:lnTo>
                    <a:pt x="13646" y="19782"/>
                  </a:lnTo>
                  <a:lnTo>
                    <a:pt x="13598" y="18680"/>
                  </a:lnTo>
                  <a:lnTo>
                    <a:pt x="13538" y="17578"/>
                  </a:lnTo>
                  <a:lnTo>
                    <a:pt x="13470" y="16531"/>
                  </a:lnTo>
                  <a:lnTo>
                    <a:pt x="13402" y="15484"/>
                  </a:lnTo>
                  <a:lnTo>
                    <a:pt x="13321" y="14492"/>
                  </a:lnTo>
                  <a:lnTo>
                    <a:pt x="13240" y="13500"/>
                  </a:lnTo>
                  <a:lnTo>
                    <a:pt x="13152" y="12564"/>
                  </a:lnTo>
                  <a:lnTo>
                    <a:pt x="13057" y="11682"/>
                  </a:lnTo>
                  <a:lnTo>
                    <a:pt x="12962" y="10801"/>
                  </a:lnTo>
                  <a:lnTo>
                    <a:pt x="12854" y="9974"/>
                  </a:lnTo>
                  <a:lnTo>
                    <a:pt x="12745" y="9203"/>
                  </a:lnTo>
                  <a:lnTo>
                    <a:pt x="12637" y="8486"/>
                  </a:lnTo>
                  <a:lnTo>
                    <a:pt x="12515" y="7770"/>
                  </a:lnTo>
                  <a:lnTo>
                    <a:pt x="12393" y="7109"/>
                  </a:lnTo>
                  <a:lnTo>
                    <a:pt x="12264" y="6503"/>
                  </a:lnTo>
                  <a:lnTo>
                    <a:pt x="12136" y="5952"/>
                  </a:lnTo>
                  <a:lnTo>
                    <a:pt x="12000" y="5456"/>
                  </a:lnTo>
                  <a:lnTo>
                    <a:pt x="11865" y="5015"/>
                  </a:lnTo>
                  <a:lnTo>
                    <a:pt x="11723" y="4574"/>
                  </a:lnTo>
                  <a:lnTo>
                    <a:pt x="11580" y="4244"/>
                  </a:lnTo>
                  <a:lnTo>
                    <a:pt x="11431" y="3968"/>
                  </a:lnTo>
                  <a:lnTo>
                    <a:pt x="11283" y="3748"/>
                  </a:lnTo>
                  <a:lnTo>
                    <a:pt x="11134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678" y="1"/>
                  </a:lnTo>
                  <a:close/>
                </a:path>
              </a:pathLst>
            </a:custGeom>
            <a:solidFill>
              <a:srgbClr val="5EC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fill="none" extrusionOk="0">
                  <a:moveTo>
                    <a:pt x="2845" y="136815"/>
                  </a:moveTo>
                  <a:lnTo>
                    <a:pt x="9982" y="140231"/>
                  </a:lnTo>
                  <a:lnTo>
                    <a:pt x="9982" y="140231"/>
                  </a:lnTo>
                  <a:lnTo>
                    <a:pt x="10138" y="140286"/>
                  </a:lnTo>
                  <a:lnTo>
                    <a:pt x="10294" y="140231"/>
                  </a:lnTo>
                  <a:lnTo>
                    <a:pt x="10443" y="140176"/>
                  </a:lnTo>
                  <a:lnTo>
                    <a:pt x="10599" y="140011"/>
                  </a:lnTo>
                  <a:lnTo>
                    <a:pt x="10741" y="139790"/>
                  </a:lnTo>
                  <a:lnTo>
                    <a:pt x="10890" y="139570"/>
                  </a:lnTo>
                  <a:lnTo>
                    <a:pt x="11032" y="139239"/>
                  </a:lnTo>
                  <a:lnTo>
                    <a:pt x="11174" y="138854"/>
                  </a:lnTo>
                  <a:lnTo>
                    <a:pt x="11310" y="138413"/>
                  </a:lnTo>
                  <a:lnTo>
                    <a:pt x="11445" y="137972"/>
                  </a:lnTo>
                  <a:lnTo>
                    <a:pt x="11574" y="137421"/>
                  </a:lnTo>
                  <a:lnTo>
                    <a:pt x="11702" y="136815"/>
                  </a:lnTo>
                  <a:lnTo>
                    <a:pt x="11824" y="136209"/>
                  </a:lnTo>
                  <a:lnTo>
                    <a:pt x="11946" y="135548"/>
                  </a:lnTo>
                  <a:lnTo>
                    <a:pt x="12061" y="134831"/>
                  </a:lnTo>
                  <a:lnTo>
                    <a:pt x="12170" y="134060"/>
                  </a:lnTo>
                  <a:lnTo>
                    <a:pt x="12278" y="133233"/>
                  </a:lnTo>
                  <a:lnTo>
                    <a:pt x="12380" y="132407"/>
                  </a:lnTo>
                  <a:lnTo>
                    <a:pt x="12474" y="131525"/>
                  </a:lnTo>
                  <a:lnTo>
                    <a:pt x="12562" y="130589"/>
                  </a:lnTo>
                  <a:lnTo>
                    <a:pt x="12650" y="129652"/>
                  </a:lnTo>
                  <a:lnTo>
                    <a:pt x="12732" y="128660"/>
                  </a:lnTo>
                  <a:lnTo>
                    <a:pt x="12806" y="127613"/>
                  </a:lnTo>
                  <a:lnTo>
                    <a:pt x="12874" y="126566"/>
                  </a:lnTo>
                  <a:lnTo>
                    <a:pt x="12935" y="125464"/>
                  </a:lnTo>
                  <a:lnTo>
                    <a:pt x="12989" y="124362"/>
                  </a:lnTo>
                  <a:lnTo>
                    <a:pt x="13043" y="123205"/>
                  </a:lnTo>
                  <a:lnTo>
                    <a:pt x="13084" y="122048"/>
                  </a:lnTo>
                  <a:lnTo>
                    <a:pt x="13118" y="120836"/>
                  </a:lnTo>
                  <a:lnTo>
                    <a:pt x="13145" y="119624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15" y="29480"/>
                  </a:lnTo>
                  <a:lnTo>
                    <a:pt x="13822" y="28212"/>
                  </a:lnTo>
                  <a:lnTo>
                    <a:pt x="13822" y="26945"/>
                  </a:lnTo>
                  <a:lnTo>
                    <a:pt x="13808" y="25733"/>
                  </a:lnTo>
                  <a:lnTo>
                    <a:pt x="13788" y="24521"/>
                  </a:lnTo>
                  <a:lnTo>
                    <a:pt x="13768" y="23308"/>
                  </a:lnTo>
                  <a:lnTo>
                    <a:pt x="13734" y="22096"/>
                  </a:lnTo>
                  <a:lnTo>
                    <a:pt x="13693" y="20939"/>
                  </a:lnTo>
                  <a:lnTo>
                    <a:pt x="13646" y="19782"/>
                  </a:lnTo>
                  <a:lnTo>
                    <a:pt x="13598" y="18680"/>
                  </a:lnTo>
                  <a:lnTo>
                    <a:pt x="13538" y="17578"/>
                  </a:lnTo>
                  <a:lnTo>
                    <a:pt x="13470" y="16531"/>
                  </a:lnTo>
                  <a:lnTo>
                    <a:pt x="13402" y="15484"/>
                  </a:lnTo>
                  <a:lnTo>
                    <a:pt x="13321" y="14492"/>
                  </a:lnTo>
                  <a:lnTo>
                    <a:pt x="13240" y="13500"/>
                  </a:lnTo>
                  <a:lnTo>
                    <a:pt x="13152" y="12564"/>
                  </a:lnTo>
                  <a:lnTo>
                    <a:pt x="13057" y="11682"/>
                  </a:lnTo>
                  <a:lnTo>
                    <a:pt x="12962" y="10801"/>
                  </a:lnTo>
                  <a:lnTo>
                    <a:pt x="12854" y="9974"/>
                  </a:lnTo>
                  <a:lnTo>
                    <a:pt x="12745" y="9203"/>
                  </a:lnTo>
                  <a:lnTo>
                    <a:pt x="12637" y="8486"/>
                  </a:lnTo>
                  <a:lnTo>
                    <a:pt x="12515" y="7770"/>
                  </a:lnTo>
                  <a:lnTo>
                    <a:pt x="12393" y="7109"/>
                  </a:lnTo>
                  <a:lnTo>
                    <a:pt x="12264" y="6503"/>
                  </a:lnTo>
                  <a:lnTo>
                    <a:pt x="12136" y="5952"/>
                  </a:lnTo>
                  <a:lnTo>
                    <a:pt x="12000" y="5456"/>
                  </a:lnTo>
                  <a:lnTo>
                    <a:pt x="11865" y="5015"/>
                  </a:lnTo>
                  <a:lnTo>
                    <a:pt x="11723" y="4574"/>
                  </a:lnTo>
                  <a:lnTo>
                    <a:pt x="11580" y="4244"/>
                  </a:lnTo>
                  <a:lnTo>
                    <a:pt x="11431" y="3968"/>
                  </a:lnTo>
                  <a:lnTo>
                    <a:pt x="11283" y="3748"/>
                  </a:lnTo>
                  <a:lnTo>
                    <a:pt x="11134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833" y="56"/>
                  </a:lnTo>
                  <a:lnTo>
                    <a:pt x="3678" y="1"/>
                  </a:lnTo>
                  <a:lnTo>
                    <a:pt x="3529" y="1"/>
                  </a:lnTo>
                  <a:lnTo>
                    <a:pt x="3373" y="111"/>
                  </a:lnTo>
                  <a:lnTo>
                    <a:pt x="3224" y="221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1" y="1048"/>
                  </a:lnTo>
                  <a:lnTo>
                    <a:pt x="2648" y="1378"/>
                  </a:lnTo>
                  <a:lnTo>
                    <a:pt x="2513" y="1819"/>
                  </a:lnTo>
                  <a:lnTo>
                    <a:pt x="2377" y="2315"/>
                  </a:lnTo>
                  <a:lnTo>
                    <a:pt x="2242" y="2811"/>
                  </a:lnTo>
                  <a:lnTo>
                    <a:pt x="2120" y="3417"/>
                  </a:lnTo>
                  <a:lnTo>
                    <a:pt x="1991" y="4023"/>
                  </a:lnTo>
                  <a:lnTo>
                    <a:pt x="1876" y="4740"/>
                  </a:lnTo>
                  <a:lnTo>
                    <a:pt x="1761" y="5456"/>
                  </a:lnTo>
                  <a:lnTo>
                    <a:pt x="1646" y="6227"/>
                  </a:lnTo>
                  <a:lnTo>
                    <a:pt x="1545" y="6999"/>
                  </a:lnTo>
                  <a:lnTo>
                    <a:pt x="1443" y="7825"/>
                  </a:lnTo>
                  <a:lnTo>
                    <a:pt x="1348" y="8762"/>
                  </a:lnTo>
                  <a:lnTo>
                    <a:pt x="1253" y="9643"/>
                  </a:lnTo>
                  <a:lnTo>
                    <a:pt x="1165" y="10635"/>
                  </a:lnTo>
                  <a:lnTo>
                    <a:pt x="1091" y="11627"/>
                  </a:lnTo>
                  <a:lnTo>
                    <a:pt x="1016" y="12619"/>
                  </a:lnTo>
                  <a:lnTo>
                    <a:pt x="949" y="13721"/>
                  </a:lnTo>
                  <a:lnTo>
                    <a:pt x="881" y="14768"/>
                  </a:lnTo>
                  <a:lnTo>
                    <a:pt x="827" y="15925"/>
                  </a:lnTo>
                  <a:lnTo>
                    <a:pt x="779" y="17027"/>
                  </a:lnTo>
                  <a:lnTo>
                    <a:pt x="739" y="18239"/>
                  </a:lnTo>
                  <a:lnTo>
                    <a:pt x="698" y="19396"/>
                  </a:lnTo>
                  <a:lnTo>
                    <a:pt x="671" y="20664"/>
                  </a:lnTo>
                  <a:lnTo>
                    <a:pt x="651" y="21876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0808"/>
                  </a:lnTo>
                  <a:lnTo>
                    <a:pt x="1" y="112075"/>
                  </a:lnTo>
                  <a:lnTo>
                    <a:pt x="1" y="113287"/>
                  </a:lnTo>
                  <a:lnTo>
                    <a:pt x="14" y="114554"/>
                  </a:lnTo>
                  <a:lnTo>
                    <a:pt x="28" y="115767"/>
                  </a:lnTo>
                  <a:lnTo>
                    <a:pt x="55" y="116979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450"/>
                  </a:lnTo>
                  <a:lnTo>
                    <a:pt x="224" y="121552"/>
                  </a:lnTo>
                  <a:lnTo>
                    <a:pt x="285" y="122654"/>
                  </a:lnTo>
                  <a:lnTo>
                    <a:pt x="346" y="123756"/>
                  </a:lnTo>
                  <a:lnTo>
                    <a:pt x="420" y="124748"/>
                  </a:lnTo>
                  <a:lnTo>
                    <a:pt x="495" y="125740"/>
                  </a:lnTo>
                  <a:lnTo>
                    <a:pt x="576" y="126731"/>
                  </a:lnTo>
                  <a:lnTo>
                    <a:pt x="664" y="127668"/>
                  </a:lnTo>
                  <a:lnTo>
                    <a:pt x="759" y="128550"/>
                  </a:lnTo>
                  <a:lnTo>
                    <a:pt x="861" y="129431"/>
                  </a:lnTo>
                  <a:lnTo>
                    <a:pt x="962" y="130258"/>
                  </a:lnTo>
                  <a:lnTo>
                    <a:pt x="1071" y="131029"/>
                  </a:lnTo>
                  <a:lnTo>
                    <a:pt x="1186" y="131801"/>
                  </a:lnTo>
                  <a:lnTo>
                    <a:pt x="1301" y="132462"/>
                  </a:lnTo>
                  <a:lnTo>
                    <a:pt x="1423" y="133123"/>
                  </a:lnTo>
                  <a:lnTo>
                    <a:pt x="1551" y="133729"/>
                  </a:lnTo>
                  <a:lnTo>
                    <a:pt x="1680" y="134280"/>
                  </a:lnTo>
                  <a:lnTo>
                    <a:pt x="1815" y="134831"/>
                  </a:lnTo>
                  <a:lnTo>
                    <a:pt x="1951" y="135272"/>
                  </a:lnTo>
                  <a:lnTo>
                    <a:pt x="2093" y="135658"/>
                  </a:lnTo>
                  <a:lnTo>
                    <a:pt x="2235" y="135988"/>
                  </a:lnTo>
                  <a:lnTo>
                    <a:pt x="2384" y="136264"/>
                  </a:lnTo>
                  <a:lnTo>
                    <a:pt x="2533" y="136539"/>
                  </a:lnTo>
                  <a:lnTo>
                    <a:pt x="2689" y="136705"/>
                  </a:lnTo>
                  <a:lnTo>
                    <a:pt x="2845" y="1368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extrusionOk="0">
                  <a:moveTo>
                    <a:pt x="3508" y="1"/>
                  </a:moveTo>
                  <a:lnTo>
                    <a:pt x="3359" y="111"/>
                  </a:lnTo>
                  <a:lnTo>
                    <a:pt x="3217" y="276"/>
                  </a:lnTo>
                  <a:lnTo>
                    <a:pt x="3075" y="442"/>
                  </a:lnTo>
                  <a:lnTo>
                    <a:pt x="2933" y="717"/>
                  </a:lnTo>
                  <a:lnTo>
                    <a:pt x="2797" y="993"/>
                  </a:lnTo>
                  <a:lnTo>
                    <a:pt x="2662" y="1378"/>
                  </a:lnTo>
                  <a:lnTo>
                    <a:pt x="2526" y="1764"/>
                  </a:lnTo>
                  <a:lnTo>
                    <a:pt x="2398" y="2205"/>
                  </a:lnTo>
                  <a:lnTo>
                    <a:pt x="2269" y="2701"/>
                  </a:lnTo>
                  <a:lnTo>
                    <a:pt x="2147" y="3252"/>
                  </a:lnTo>
                  <a:lnTo>
                    <a:pt x="2025" y="3858"/>
                  </a:lnTo>
                  <a:lnTo>
                    <a:pt x="1910" y="4519"/>
                  </a:lnTo>
                  <a:lnTo>
                    <a:pt x="1802" y="5180"/>
                  </a:lnTo>
                  <a:lnTo>
                    <a:pt x="1694" y="5897"/>
                  </a:lnTo>
                  <a:lnTo>
                    <a:pt x="1585" y="6668"/>
                  </a:lnTo>
                  <a:lnTo>
                    <a:pt x="1490" y="7439"/>
                  </a:lnTo>
                  <a:lnTo>
                    <a:pt x="1389" y="8321"/>
                  </a:lnTo>
                  <a:lnTo>
                    <a:pt x="1301" y="9148"/>
                  </a:lnTo>
                  <a:lnTo>
                    <a:pt x="1219" y="10084"/>
                  </a:lnTo>
                  <a:lnTo>
                    <a:pt x="1138" y="11021"/>
                  </a:lnTo>
                  <a:lnTo>
                    <a:pt x="1064" y="11958"/>
                  </a:lnTo>
                  <a:lnTo>
                    <a:pt x="989" y="13005"/>
                  </a:lnTo>
                  <a:lnTo>
                    <a:pt x="928" y="13996"/>
                  </a:lnTo>
                  <a:lnTo>
                    <a:pt x="867" y="15043"/>
                  </a:lnTo>
                  <a:lnTo>
                    <a:pt x="820" y="16145"/>
                  </a:lnTo>
                  <a:lnTo>
                    <a:pt x="773" y="17247"/>
                  </a:lnTo>
                  <a:lnTo>
                    <a:pt x="732" y="18404"/>
                  </a:lnTo>
                  <a:lnTo>
                    <a:pt x="698" y="19562"/>
                  </a:lnTo>
                  <a:lnTo>
                    <a:pt x="671" y="20719"/>
                  </a:lnTo>
                  <a:lnTo>
                    <a:pt x="651" y="21931"/>
                  </a:lnTo>
                  <a:lnTo>
                    <a:pt x="637" y="23143"/>
                  </a:lnTo>
                  <a:lnTo>
                    <a:pt x="1" y="110808"/>
                  </a:lnTo>
                  <a:lnTo>
                    <a:pt x="1" y="112295"/>
                  </a:lnTo>
                  <a:lnTo>
                    <a:pt x="1" y="113507"/>
                  </a:lnTo>
                  <a:lnTo>
                    <a:pt x="14" y="114665"/>
                  </a:lnTo>
                  <a:lnTo>
                    <a:pt x="28" y="115877"/>
                  </a:lnTo>
                  <a:lnTo>
                    <a:pt x="55" y="117034"/>
                  </a:lnTo>
                  <a:lnTo>
                    <a:pt x="89" y="118136"/>
                  </a:lnTo>
                  <a:lnTo>
                    <a:pt x="122" y="119293"/>
                  </a:lnTo>
                  <a:lnTo>
                    <a:pt x="170" y="120395"/>
                  </a:lnTo>
                  <a:lnTo>
                    <a:pt x="217" y="121442"/>
                  </a:lnTo>
                  <a:lnTo>
                    <a:pt x="271" y="122489"/>
                  </a:lnTo>
                  <a:lnTo>
                    <a:pt x="332" y="123536"/>
                  </a:lnTo>
                  <a:lnTo>
                    <a:pt x="400" y="124527"/>
                  </a:lnTo>
                  <a:lnTo>
                    <a:pt x="475" y="125519"/>
                  </a:lnTo>
                  <a:lnTo>
                    <a:pt x="556" y="126456"/>
                  </a:lnTo>
                  <a:lnTo>
                    <a:pt x="637" y="127393"/>
                  </a:lnTo>
                  <a:lnTo>
                    <a:pt x="725" y="128274"/>
                  </a:lnTo>
                  <a:lnTo>
                    <a:pt x="820" y="129101"/>
                  </a:lnTo>
                  <a:lnTo>
                    <a:pt x="915" y="129927"/>
                  </a:lnTo>
                  <a:lnTo>
                    <a:pt x="1023" y="130699"/>
                  </a:lnTo>
                  <a:lnTo>
                    <a:pt x="1125" y="131415"/>
                  </a:lnTo>
                  <a:lnTo>
                    <a:pt x="1240" y="132131"/>
                  </a:lnTo>
                  <a:lnTo>
                    <a:pt x="1355" y="132737"/>
                  </a:lnTo>
                  <a:lnTo>
                    <a:pt x="1470" y="133344"/>
                  </a:lnTo>
                  <a:lnTo>
                    <a:pt x="1592" y="133950"/>
                  </a:lnTo>
                  <a:lnTo>
                    <a:pt x="1721" y="134446"/>
                  </a:lnTo>
                  <a:lnTo>
                    <a:pt x="1849" y="134941"/>
                  </a:lnTo>
                  <a:lnTo>
                    <a:pt x="1985" y="135327"/>
                  </a:lnTo>
                  <a:lnTo>
                    <a:pt x="2120" y="135713"/>
                  </a:lnTo>
                  <a:lnTo>
                    <a:pt x="2262" y="136043"/>
                  </a:lnTo>
                  <a:lnTo>
                    <a:pt x="2405" y="136319"/>
                  </a:lnTo>
                  <a:lnTo>
                    <a:pt x="2547" y="136539"/>
                  </a:lnTo>
                  <a:lnTo>
                    <a:pt x="2696" y="136705"/>
                  </a:lnTo>
                  <a:lnTo>
                    <a:pt x="2845" y="136815"/>
                  </a:lnTo>
                  <a:lnTo>
                    <a:pt x="4971" y="137807"/>
                  </a:lnTo>
                  <a:lnTo>
                    <a:pt x="7274" y="138909"/>
                  </a:lnTo>
                  <a:lnTo>
                    <a:pt x="9982" y="140231"/>
                  </a:lnTo>
                  <a:lnTo>
                    <a:pt x="10165" y="140286"/>
                  </a:lnTo>
                  <a:lnTo>
                    <a:pt x="10314" y="140231"/>
                  </a:lnTo>
                  <a:lnTo>
                    <a:pt x="10456" y="140176"/>
                  </a:lnTo>
                  <a:lnTo>
                    <a:pt x="10605" y="140011"/>
                  </a:lnTo>
                  <a:lnTo>
                    <a:pt x="10748" y="139790"/>
                  </a:lnTo>
                  <a:lnTo>
                    <a:pt x="10890" y="139570"/>
                  </a:lnTo>
                  <a:lnTo>
                    <a:pt x="11025" y="139239"/>
                  </a:lnTo>
                  <a:lnTo>
                    <a:pt x="11161" y="138909"/>
                  </a:lnTo>
                  <a:lnTo>
                    <a:pt x="11296" y="138468"/>
                  </a:lnTo>
                  <a:lnTo>
                    <a:pt x="11425" y="138027"/>
                  </a:lnTo>
                  <a:lnTo>
                    <a:pt x="11547" y="137531"/>
                  </a:lnTo>
                  <a:lnTo>
                    <a:pt x="11675" y="136980"/>
                  </a:lnTo>
                  <a:lnTo>
                    <a:pt x="11790" y="136374"/>
                  </a:lnTo>
                  <a:lnTo>
                    <a:pt x="11906" y="135768"/>
                  </a:lnTo>
                  <a:lnTo>
                    <a:pt x="12021" y="135052"/>
                  </a:lnTo>
                  <a:lnTo>
                    <a:pt x="12129" y="134335"/>
                  </a:lnTo>
                  <a:lnTo>
                    <a:pt x="12231" y="133619"/>
                  </a:lnTo>
                  <a:lnTo>
                    <a:pt x="12332" y="132793"/>
                  </a:lnTo>
                  <a:lnTo>
                    <a:pt x="12427" y="131966"/>
                  </a:lnTo>
                  <a:lnTo>
                    <a:pt x="12515" y="131084"/>
                  </a:lnTo>
                  <a:lnTo>
                    <a:pt x="12603" y="130203"/>
                  </a:lnTo>
                  <a:lnTo>
                    <a:pt x="12684" y="129266"/>
                  </a:lnTo>
                  <a:lnTo>
                    <a:pt x="12759" y="128274"/>
                  </a:lnTo>
                  <a:lnTo>
                    <a:pt x="12827" y="127282"/>
                  </a:lnTo>
                  <a:lnTo>
                    <a:pt x="12894" y="126236"/>
                  </a:lnTo>
                  <a:lnTo>
                    <a:pt x="12948" y="125189"/>
                  </a:lnTo>
                  <a:lnTo>
                    <a:pt x="13003" y="124087"/>
                  </a:lnTo>
                  <a:lnTo>
                    <a:pt x="13050" y="122985"/>
                  </a:lnTo>
                  <a:lnTo>
                    <a:pt x="13091" y="121883"/>
                  </a:lnTo>
                  <a:lnTo>
                    <a:pt x="13124" y="120726"/>
                  </a:lnTo>
                  <a:lnTo>
                    <a:pt x="13152" y="119513"/>
                  </a:lnTo>
                  <a:lnTo>
                    <a:pt x="13165" y="118356"/>
                  </a:lnTo>
                  <a:lnTo>
                    <a:pt x="13179" y="117144"/>
                  </a:lnTo>
                  <a:lnTo>
                    <a:pt x="13815" y="29480"/>
                  </a:lnTo>
                  <a:lnTo>
                    <a:pt x="13822" y="27992"/>
                  </a:lnTo>
                  <a:lnTo>
                    <a:pt x="13815" y="26780"/>
                  </a:lnTo>
                  <a:lnTo>
                    <a:pt x="13808" y="25567"/>
                  </a:lnTo>
                  <a:lnTo>
                    <a:pt x="13788" y="24410"/>
                  </a:lnTo>
                  <a:lnTo>
                    <a:pt x="13768" y="23253"/>
                  </a:lnTo>
                  <a:lnTo>
                    <a:pt x="13734" y="22096"/>
                  </a:lnTo>
                  <a:lnTo>
                    <a:pt x="13693" y="20994"/>
                  </a:lnTo>
                  <a:lnTo>
                    <a:pt x="13653" y="19892"/>
                  </a:lnTo>
                  <a:lnTo>
                    <a:pt x="13605" y="18790"/>
                  </a:lnTo>
                  <a:lnTo>
                    <a:pt x="13544" y="17743"/>
                  </a:lnTo>
                  <a:lnTo>
                    <a:pt x="13483" y="16696"/>
                  </a:lnTo>
                  <a:lnTo>
                    <a:pt x="13416" y="15704"/>
                  </a:lnTo>
                  <a:lnTo>
                    <a:pt x="13341" y="14768"/>
                  </a:lnTo>
                  <a:lnTo>
                    <a:pt x="13267" y="13831"/>
                  </a:lnTo>
                  <a:lnTo>
                    <a:pt x="13185" y="12894"/>
                  </a:lnTo>
                  <a:lnTo>
                    <a:pt x="13091" y="12013"/>
                  </a:lnTo>
                  <a:lnTo>
                    <a:pt x="13003" y="11186"/>
                  </a:lnTo>
                  <a:lnTo>
                    <a:pt x="12901" y="10360"/>
                  </a:lnTo>
                  <a:lnTo>
                    <a:pt x="12799" y="9588"/>
                  </a:lnTo>
                  <a:lnTo>
                    <a:pt x="12691" y="8872"/>
                  </a:lnTo>
                  <a:lnTo>
                    <a:pt x="12583" y="8156"/>
                  </a:lnTo>
                  <a:lnTo>
                    <a:pt x="12468" y="7495"/>
                  </a:lnTo>
                  <a:lnTo>
                    <a:pt x="12346" y="6888"/>
                  </a:lnTo>
                  <a:lnTo>
                    <a:pt x="12224" y="6337"/>
                  </a:lnTo>
                  <a:lnTo>
                    <a:pt x="12095" y="5786"/>
                  </a:lnTo>
                  <a:lnTo>
                    <a:pt x="11966" y="5346"/>
                  </a:lnTo>
                  <a:lnTo>
                    <a:pt x="11838" y="4905"/>
                  </a:lnTo>
                  <a:lnTo>
                    <a:pt x="11696" y="4519"/>
                  </a:lnTo>
                  <a:lnTo>
                    <a:pt x="11560" y="4189"/>
                  </a:lnTo>
                  <a:lnTo>
                    <a:pt x="11418" y="3913"/>
                  </a:lnTo>
                  <a:lnTo>
                    <a:pt x="11276" y="3748"/>
                  </a:lnTo>
                  <a:lnTo>
                    <a:pt x="11127" y="3582"/>
                  </a:lnTo>
                  <a:lnTo>
                    <a:pt x="10978" y="3472"/>
                  </a:lnTo>
                  <a:lnTo>
                    <a:pt x="3833" y="56"/>
                  </a:lnTo>
                  <a:lnTo>
                    <a:pt x="36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 rot="10800000" flipH="1">
              <a:off x="3822768" y="1744939"/>
              <a:ext cx="291333" cy="417003"/>
            </a:xfrm>
            <a:custGeom>
              <a:avLst/>
              <a:gdLst/>
              <a:ahLst/>
              <a:cxnLst/>
              <a:rect l="l" t="t" r="r" b="b"/>
              <a:pathLst>
                <a:path w="13822" h="140287" fill="none" extrusionOk="0">
                  <a:moveTo>
                    <a:pt x="10165" y="140286"/>
                  </a:moveTo>
                  <a:lnTo>
                    <a:pt x="10165" y="140286"/>
                  </a:lnTo>
                  <a:lnTo>
                    <a:pt x="9982" y="140231"/>
                  </a:lnTo>
                  <a:lnTo>
                    <a:pt x="7274" y="138909"/>
                  </a:lnTo>
                  <a:lnTo>
                    <a:pt x="4971" y="137807"/>
                  </a:lnTo>
                  <a:lnTo>
                    <a:pt x="2845" y="136815"/>
                  </a:lnTo>
                  <a:lnTo>
                    <a:pt x="2845" y="136815"/>
                  </a:lnTo>
                  <a:lnTo>
                    <a:pt x="2696" y="136705"/>
                  </a:lnTo>
                  <a:lnTo>
                    <a:pt x="2547" y="136539"/>
                  </a:lnTo>
                  <a:lnTo>
                    <a:pt x="2405" y="136319"/>
                  </a:lnTo>
                  <a:lnTo>
                    <a:pt x="2262" y="136043"/>
                  </a:lnTo>
                  <a:lnTo>
                    <a:pt x="2120" y="135713"/>
                  </a:lnTo>
                  <a:lnTo>
                    <a:pt x="1985" y="135327"/>
                  </a:lnTo>
                  <a:lnTo>
                    <a:pt x="1849" y="134941"/>
                  </a:lnTo>
                  <a:lnTo>
                    <a:pt x="1721" y="134446"/>
                  </a:lnTo>
                  <a:lnTo>
                    <a:pt x="1592" y="133950"/>
                  </a:lnTo>
                  <a:lnTo>
                    <a:pt x="1470" y="133344"/>
                  </a:lnTo>
                  <a:lnTo>
                    <a:pt x="1355" y="132737"/>
                  </a:lnTo>
                  <a:lnTo>
                    <a:pt x="1240" y="132131"/>
                  </a:lnTo>
                  <a:lnTo>
                    <a:pt x="1125" y="131415"/>
                  </a:lnTo>
                  <a:lnTo>
                    <a:pt x="1023" y="130699"/>
                  </a:lnTo>
                  <a:lnTo>
                    <a:pt x="915" y="129927"/>
                  </a:lnTo>
                  <a:lnTo>
                    <a:pt x="820" y="129101"/>
                  </a:lnTo>
                  <a:lnTo>
                    <a:pt x="725" y="128274"/>
                  </a:lnTo>
                  <a:lnTo>
                    <a:pt x="637" y="127393"/>
                  </a:lnTo>
                  <a:lnTo>
                    <a:pt x="556" y="126456"/>
                  </a:lnTo>
                  <a:lnTo>
                    <a:pt x="475" y="125519"/>
                  </a:lnTo>
                  <a:lnTo>
                    <a:pt x="400" y="124527"/>
                  </a:lnTo>
                  <a:lnTo>
                    <a:pt x="332" y="123536"/>
                  </a:lnTo>
                  <a:lnTo>
                    <a:pt x="271" y="122489"/>
                  </a:lnTo>
                  <a:lnTo>
                    <a:pt x="217" y="121442"/>
                  </a:lnTo>
                  <a:lnTo>
                    <a:pt x="170" y="120395"/>
                  </a:lnTo>
                  <a:lnTo>
                    <a:pt x="122" y="119293"/>
                  </a:lnTo>
                  <a:lnTo>
                    <a:pt x="89" y="118136"/>
                  </a:lnTo>
                  <a:lnTo>
                    <a:pt x="55" y="117034"/>
                  </a:lnTo>
                  <a:lnTo>
                    <a:pt x="28" y="115877"/>
                  </a:lnTo>
                  <a:lnTo>
                    <a:pt x="14" y="114665"/>
                  </a:lnTo>
                  <a:lnTo>
                    <a:pt x="1" y="113507"/>
                  </a:lnTo>
                  <a:lnTo>
                    <a:pt x="1" y="112295"/>
                  </a:lnTo>
                  <a:lnTo>
                    <a:pt x="1" y="112295"/>
                  </a:lnTo>
                  <a:lnTo>
                    <a:pt x="1" y="110808"/>
                  </a:lnTo>
                  <a:lnTo>
                    <a:pt x="637" y="23143"/>
                  </a:lnTo>
                  <a:lnTo>
                    <a:pt x="637" y="23143"/>
                  </a:lnTo>
                  <a:lnTo>
                    <a:pt x="651" y="21931"/>
                  </a:lnTo>
                  <a:lnTo>
                    <a:pt x="671" y="20719"/>
                  </a:lnTo>
                  <a:lnTo>
                    <a:pt x="698" y="19562"/>
                  </a:lnTo>
                  <a:lnTo>
                    <a:pt x="732" y="18404"/>
                  </a:lnTo>
                  <a:lnTo>
                    <a:pt x="773" y="17247"/>
                  </a:lnTo>
                  <a:lnTo>
                    <a:pt x="820" y="16145"/>
                  </a:lnTo>
                  <a:lnTo>
                    <a:pt x="867" y="15043"/>
                  </a:lnTo>
                  <a:lnTo>
                    <a:pt x="928" y="13996"/>
                  </a:lnTo>
                  <a:lnTo>
                    <a:pt x="989" y="13005"/>
                  </a:lnTo>
                  <a:lnTo>
                    <a:pt x="1064" y="11958"/>
                  </a:lnTo>
                  <a:lnTo>
                    <a:pt x="1138" y="11021"/>
                  </a:lnTo>
                  <a:lnTo>
                    <a:pt x="1219" y="10084"/>
                  </a:lnTo>
                  <a:lnTo>
                    <a:pt x="1301" y="9148"/>
                  </a:lnTo>
                  <a:lnTo>
                    <a:pt x="1389" y="8321"/>
                  </a:lnTo>
                  <a:lnTo>
                    <a:pt x="1490" y="7439"/>
                  </a:lnTo>
                  <a:lnTo>
                    <a:pt x="1585" y="6668"/>
                  </a:lnTo>
                  <a:lnTo>
                    <a:pt x="1694" y="5897"/>
                  </a:lnTo>
                  <a:lnTo>
                    <a:pt x="1802" y="5180"/>
                  </a:lnTo>
                  <a:lnTo>
                    <a:pt x="1910" y="4519"/>
                  </a:lnTo>
                  <a:lnTo>
                    <a:pt x="2025" y="3858"/>
                  </a:lnTo>
                  <a:lnTo>
                    <a:pt x="2147" y="3252"/>
                  </a:lnTo>
                  <a:lnTo>
                    <a:pt x="2269" y="2701"/>
                  </a:lnTo>
                  <a:lnTo>
                    <a:pt x="2398" y="2205"/>
                  </a:lnTo>
                  <a:lnTo>
                    <a:pt x="2526" y="1764"/>
                  </a:lnTo>
                  <a:lnTo>
                    <a:pt x="2662" y="1378"/>
                  </a:lnTo>
                  <a:lnTo>
                    <a:pt x="2797" y="993"/>
                  </a:lnTo>
                  <a:lnTo>
                    <a:pt x="2933" y="717"/>
                  </a:lnTo>
                  <a:lnTo>
                    <a:pt x="3075" y="442"/>
                  </a:lnTo>
                  <a:lnTo>
                    <a:pt x="3217" y="276"/>
                  </a:lnTo>
                  <a:lnTo>
                    <a:pt x="3359" y="111"/>
                  </a:lnTo>
                  <a:lnTo>
                    <a:pt x="3508" y="1"/>
                  </a:lnTo>
                  <a:lnTo>
                    <a:pt x="3657" y="1"/>
                  </a:lnTo>
                  <a:lnTo>
                    <a:pt x="3657" y="1"/>
                  </a:lnTo>
                  <a:lnTo>
                    <a:pt x="3833" y="56"/>
                  </a:lnTo>
                  <a:lnTo>
                    <a:pt x="10978" y="3472"/>
                  </a:lnTo>
                  <a:lnTo>
                    <a:pt x="10978" y="3472"/>
                  </a:lnTo>
                  <a:lnTo>
                    <a:pt x="11127" y="3582"/>
                  </a:lnTo>
                  <a:lnTo>
                    <a:pt x="11276" y="3748"/>
                  </a:lnTo>
                  <a:lnTo>
                    <a:pt x="11418" y="3913"/>
                  </a:lnTo>
                  <a:lnTo>
                    <a:pt x="11560" y="4189"/>
                  </a:lnTo>
                  <a:lnTo>
                    <a:pt x="11696" y="4519"/>
                  </a:lnTo>
                  <a:lnTo>
                    <a:pt x="11838" y="4905"/>
                  </a:lnTo>
                  <a:lnTo>
                    <a:pt x="11966" y="5346"/>
                  </a:lnTo>
                  <a:lnTo>
                    <a:pt x="12095" y="5786"/>
                  </a:lnTo>
                  <a:lnTo>
                    <a:pt x="12224" y="6337"/>
                  </a:lnTo>
                  <a:lnTo>
                    <a:pt x="12346" y="6888"/>
                  </a:lnTo>
                  <a:lnTo>
                    <a:pt x="12468" y="7495"/>
                  </a:lnTo>
                  <a:lnTo>
                    <a:pt x="12583" y="8156"/>
                  </a:lnTo>
                  <a:lnTo>
                    <a:pt x="12691" y="8872"/>
                  </a:lnTo>
                  <a:lnTo>
                    <a:pt x="12799" y="9588"/>
                  </a:lnTo>
                  <a:lnTo>
                    <a:pt x="12901" y="10360"/>
                  </a:lnTo>
                  <a:lnTo>
                    <a:pt x="13003" y="11186"/>
                  </a:lnTo>
                  <a:lnTo>
                    <a:pt x="13091" y="12013"/>
                  </a:lnTo>
                  <a:lnTo>
                    <a:pt x="13185" y="12894"/>
                  </a:lnTo>
                  <a:lnTo>
                    <a:pt x="13267" y="13831"/>
                  </a:lnTo>
                  <a:lnTo>
                    <a:pt x="13341" y="14768"/>
                  </a:lnTo>
                  <a:lnTo>
                    <a:pt x="13416" y="15704"/>
                  </a:lnTo>
                  <a:lnTo>
                    <a:pt x="13483" y="16696"/>
                  </a:lnTo>
                  <a:lnTo>
                    <a:pt x="13544" y="17743"/>
                  </a:lnTo>
                  <a:lnTo>
                    <a:pt x="13605" y="18790"/>
                  </a:lnTo>
                  <a:lnTo>
                    <a:pt x="13653" y="19892"/>
                  </a:lnTo>
                  <a:lnTo>
                    <a:pt x="13693" y="20994"/>
                  </a:lnTo>
                  <a:lnTo>
                    <a:pt x="13734" y="22096"/>
                  </a:lnTo>
                  <a:lnTo>
                    <a:pt x="13768" y="23253"/>
                  </a:lnTo>
                  <a:lnTo>
                    <a:pt x="13788" y="24410"/>
                  </a:lnTo>
                  <a:lnTo>
                    <a:pt x="13808" y="25567"/>
                  </a:lnTo>
                  <a:lnTo>
                    <a:pt x="13815" y="26780"/>
                  </a:lnTo>
                  <a:lnTo>
                    <a:pt x="13822" y="27992"/>
                  </a:lnTo>
                  <a:lnTo>
                    <a:pt x="13822" y="27992"/>
                  </a:lnTo>
                  <a:lnTo>
                    <a:pt x="13815" y="29480"/>
                  </a:lnTo>
                  <a:lnTo>
                    <a:pt x="13179" y="117144"/>
                  </a:lnTo>
                  <a:lnTo>
                    <a:pt x="13179" y="117144"/>
                  </a:lnTo>
                  <a:lnTo>
                    <a:pt x="13165" y="118356"/>
                  </a:lnTo>
                  <a:lnTo>
                    <a:pt x="13152" y="119513"/>
                  </a:lnTo>
                  <a:lnTo>
                    <a:pt x="13124" y="120726"/>
                  </a:lnTo>
                  <a:lnTo>
                    <a:pt x="13091" y="121883"/>
                  </a:lnTo>
                  <a:lnTo>
                    <a:pt x="13050" y="122985"/>
                  </a:lnTo>
                  <a:lnTo>
                    <a:pt x="13003" y="124087"/>
                  </a:lnTo>
                  <a:lnTo>
                    <a:pt x="12948" y="125189"/>
                  </a:lnTo>
                  <a:lnTo>
                    <a:pt x="12894" y="126236"/>
                  </a:lnTo>
                  <a:lnTo>
                    <a:pt x="12827" y="127282"/>
                  </a:lnTo>
                  <a:lnTo>
                    <a:pt x="12759" y="128274"/>
                  </a:lnTo>
                  <a:lnTo>
                    <a:pt x="12684" y="129266"/>
                  </a:lnTo>
                  <a:lnTo>
                    <a:pt x="12603" y="130203"/>
                  </a:lnTo>
                  <a:lnTo>
                    <a:pt x="12515" y="131084"/>
                  </a:lnTo>
                  <a:lnTo>
                    <a:pt x="12427" y="131966"/>
                  </a:lnTo>
                  <a:lnTo>
                    <a:pt x="12332" y="132793"/>
                  </a:lnTo>
                  <a:lnTo>
                    <a:pt x="12231" y="133619"/>
                  </a:lnTo>
                  <a:lnTo>
                    <a:pt x="12129" y="134335"/>
                  </a:lnTo>
                  <a:lnTo>
                    <a:pt x="12021" y="135052"/>
                  </a:lnTo>
                  <a:lnTo>
                    <a:pt x="11906" y="135768"/>
                  </a:lnTo>
                  <a:lnTo>
                    <a:pt x="11790" y="136374"/>
                  </a:lnTo>
                  <a:lnTo>
                    <a:pt x="11675" y="136980"/>
                  </a:lnTo>
                  <a:lnTo>
                    <a:pt x="11547" y="137531"/>
                  </a:lnTo>
                  <a:lnTo>
                    <a:pt x="11425" y="138027"/>
                  </a:lnTo>
                  <a:lnTo>
                    <a:pt x="11296" y="138468"/>
                  </a:lnTo>
                  <a:lnTo>
                    <a:pt x="11161" y="138909"/>
                  </a:lnTo>
                  <a:lnTo>
                    <a:pt x="11025" y="139239"/>
                  </a:lnTo>
                  <a:lnTo>
                    <a:pt x="10890" y="139570"/>
                  </a:lnTo>
                  <a:lnTo>
                    <a:pt x="10748" y="139790"/>
                  </a:lnTo>
                  <a:lnTo>
                    <a:pt x="10605" y="140011"/>
                  </a:lnTo>
                  <a:lnTo>
                    <a:pt x="10456" y="140176"/>
                  </a:lnTo>
                  <a:lnTo>
                    <a:pt x="10314" y="140231"/>
                  </a:lnTo>
                  <a:lnTo>
                    <a:pt x="10165" y="140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4"/>
            <p:cNvSpPr/>
            <p:nvPr/>
          </p:nvSpPr>
          <p:spPr>
            <a:xfrm rot="10800000" flipH="1">
              <a:off x="1491282" y="2131041"/>
              <a:ext cx="1919654" cy="249940"/>
            </a:xfrm>
            <a:custGeom>
              <a:avLst/>
              <a:gdLst/>
              <a:ahLst/>
              <a:cxnLst/>
              <a:rect l="l" t="t" r="r" b="b"/>
              <a:pathLst>
                <a:path w="91076" h="84084" extrusionOk="0">
                  <a:moveTo>
                    <a:pt x="292" y="1"/>
                  </a:moveTo>
                  <a:lnTo>
                    <a:pt x="0" y="40444"/>
                  </a:lnTo>
                  <a:lnTo>
                    <a:pt x="90784" y="84084"/>
                  </a:lnTo>
                  <a:lnTo>
                    <a:pt x="91075" y="4358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4"/>
            <p:cNvSpPr/>
            <p:nvPr/>
          </p:nvSpPr>
          <p:spPr>
            <a:xfrm rot="10800000" flipH="1">
              <a:off x="1491282" y="2131041"/>
              <a:ext cx="1919654" cy="249940"/>
            </a:xfrm>
            <a:custGeom>
              <a:avLst/>
              <a:gdLst/>
              <a:ahLst/>
              <a:cxnLst/>
              <a:rect l="l" t="t" r="r" b="b"/>
              <a:pathLst>
                <a:path w="91076" h="84084" fill="none" extrusionOk="0">
                  <a:moveTo>
                    <a:pt x="0" y="40444"/>
                  </a:moveTo>
                  <a:lnTo>
                    <a:pt x="90784" y="84084"/>
                  </a:lnTo>
                  <a:lnTo>
                    <a:pt x="91075" y="43585"/>
                  </a:lnTo>
                  <a:lnTo>
                    <a:pt x="292" y="1"/>
                  </a:lnTo>
                  <a:lnTo>
                    <a:pt x="0" y="404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 rot="10800000" flipH="1">
              <a:off x="1491282" y="2228985"/>
              <a:ext cx="491317" cy="151996"/>
            </a:xfrm>
            <a:custGeom>
              <a:avLst/>
              <a:gdLst/>
              <a:ahLst/>
              <a:cxnLst/>
              <a:rect l="l" t="t" r="r" b="b"/>
              <a:pathLst>
                <a:path w="23310" h="51134" fill="none" extrusionOk="0">
                  <a:moveTo>
                    <a:pt x="22158" y="51134"/>
                  </a:moveTo>
                  <a:lnTo>
                    <a:pt x="0" y="40444"/>
                  </a:lnTo>
                  <a:lnTo>
                    <a:pt x="292" y="1"/>
                  </a:lnTo>
                  <a:lnTo>
                    <a:pt x="23309" y="11021"/>
                  </a:lnTo>
                  <a:lnTo>
                    <a:pt x="23309" y="11021"/>
                  </a:lnTo>
                  <a:lnTo>
                    <a:pt x="23214" y="13445"/>
                  </a:lnTo>
                  <a:lnTo>
                    <a:pt x="23113" y="15870"/>
                  </a:lnTo>
                  <a:lnTo>
                    <a:pt x="23018" y="18294"/>
                  </a:lnTo>
                  <a:lnTo>
                    <a:pt x="22930" y="20719"/>
                  </a:lnTo>
                  <a:lnTo>
                    <a:pt x="22842" y="23198"/>
                  </a:lnTo>
                  <a:lnTo>
                    <a:pt x="22761" y="25678"/>
                  </a:lnTo>
                  <a:lnTo>
                    <a:pt x="22686" y="28157"/>
                  </a:lnTo>
                  <a:lnTo>
                    <a:pt x="22612" y="30637"/>
                  </a:lnTo>
                  <a:lnTo>
                    <a:pt x="22537" y="33171"/>
                  </a:lnTo>
                  <a:lnTo>
                    <a:pt x="22476" y="35706"/>
                  </a:lnTo>
                  <a:lnTo>
                    <a:pt x="22409" y="38240"/>
                  </a:lnTo>
                  <a:lnTo>
                    <a:pt x="22354" y="40775"/>
                  </a:lnTo>
                  <a:lnTo>
                    <a:pt x="22300" y="43365"/>
                  </a:lnTo>
                  <a:lnTo>
                    <a:pt x="22246" y="45955"/>
                  </a:lnTo>
                  <a:lnTo>
                    <a:pt x="22205" y="48544"/>
                  </a:lnTo>
                  <a:lnTo>
                    <a:pt x="22158" y="51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 rot="10800000" flipH="1">
              <a:off x="2953011" y="2131015"/>
              <a:ext cx="458056" cy="151339"/>
            </a:xfrm>
            <a:custGeom>
              <a:avLst/>
              <a:gdLst/>
              <a:ahLst/>
              <a:cxnLst/>
              <a:rect l="l" t="t" r="r" b="b"/>
              <a:pathLst>
                <a:path w="21732" h="50913" fill="none" extrusionOk="0">
                  <a:moveTo>
                    <a:pt x="21440" y="50913"/>
                  </a:moveTo>
                  <a:lnTo>
                    <a:pt x="569" y="40885"/>
                  </a:lnTo>
                  <a:lnTo>
                    <a:pt x="569" y="40885"/>
                  </a:lnTo>
                  <a:lnTo>
                    <a:pt x="563" y="38295"/>
                  </a:lnTo>
                  <a:lnTo>
                    <a:pt x="556" y="35650"/>
                  </a:lnTo>
                  <a:lnTo>
                    <a:pt x="542" y="33060"/>
                  </a:lnTo>
                  <a:lnTo>
                    <a:pt x="522" y="30471"/>
                  </a:lnTo>
                  <a:lnTo>
                    <a:pt x="502" y="27881"/>
                  </a:lnTo>
                  <a:lnTo>
                    <a:pt x="481" y="25291"/>
                  </a:lnTo>
                  <a:lnTo>
                    <a:pt x="447" y="22702"/>
                  </a:lnTo>
                  <a:lnTo>
                    <a:pt x="414" y="20167"/>
                  </a:lnTo>
                  <a:lnTo>
                    <a:pt x="380" y="17577"/>
                  </a:lnTo>
                  <a:lnTo>
                    <a:pt x="339" y="15043"/>
                  </a:lnTo>
                  <a:lnTo>
                    <a:pt x="292" y="12508"/>
                  </a:lnTo>
                  <a:lnTo>
                    <a:pt x="244" y="9973"/>
                  </a:lnTo>
                  <a:lnTo>
                    <a:pt x="190" y="7494"/>
                  </a:lnTo>
                  <a:lnTo>
                    <a:pt x="129" y="4959"/>
                  </a:lnTo>
                  <a:lnTo>
                    <a:pt x="68" y="2480"/>
                  </a:lnTo>
                  <a:lnTo>
                    <a:pt x="0" y="0"/>
                  </a:lnTo>
                  <a:lnTo>
                    <a:pt x="9745" y="4684"/>
                  </a:lnTo>
                  <a:lnTo>
                    <a:pt x="9637" y="8761"/>
                  </a:lnTo>
                  <a:lnTo>
                    <a:pt x="9637" y="8761"/>
                  </a:lnTo>
                  <a:lnTo>
                    <a:pt x="9623" y="9643"/>
                  </a:lnTo>
                  <a:lnTo>
                    <a:pt x="9610" y="10469"/>
                  </a:lnTo>
                  <a:lnTo>
                    <a:pt x="9603" y="11351"/>
                  </a:lnTo>
                  <a:lnTo>
                    <a:pt x="9596" y="12177"/>
                  </a:lnTo>
                  <a:lnTo>
                    <a:pt x="9596" y="12177"/>
                  </a:lnTo>
                  <a:lnTo>
                    <a:pt x="9603" y="13004"/>
                  </a:lnTo>
                  <a:lnTo>
                    <a:pt x="9610" y="13775"/>
                  </a:lnTo>
                  <a:lnTo>
                    <a:pt x="9617" y="14547"/>
                  </a:lnTo>
                  <a:lnTo>
                    <a:pt x="9630" y="15318"/>
                  </a:lnTo>
                  <a:lnTo>
                    <a:pt x="9671" y="16806"/>
                  </a:lnTo>
                  <a:lnTo>
                    <a:pt x="9725" y="18238"/>
                  </a:lnTo>
                  <a:lnTo>
                    <a:pt x="9799" y="19671"/>
                  </a:lnTo>
                  <a:lnTo>
                    <a:pt x="9881" y="20993"/>
                  </a:lnTo>
                  <a:lnTo>
                    <a:pt x="9982" y="22316"/>
                  </a:lnTo>
                  <a:lnTo>
                    <a:pt x="10091" y="23528"/>
                  </a:lnTo>
                  <a:lnTo>
                    <a:pt x="10212" y="24630"/>
                  </a:lnTo>
                  <a:lnTo>
                    <a:pt x="10348" y="25677"/>
                  </a:lnTo>
                  <a:lnTo>
                    <a:pt x="10490" y="26669"/>
                  </a:lnTo>
                  <a:lnTo>
                    <a:pt x="10646" y="27550"/>
                  </a:lnTo>
                  <a:lnTo>
                    <a:pt x="10734" y="27936"/>
                  </a:lnTo>
                  <a:lnTo>
                    <a:pt x="10815" y="28267"/>
                  </a:lnTo>
                  <a:lnTo>
                    <a:pt x="10903" y="28597"/>
                  </a:lnTo>
                  <a:lnTo>
                    <a:pt x="10991" y="28928"/>
                  </a:lnTo>
                  <a:lnTo>
                    <a:pt x="11079" y="29203"/>
                  </a:lnTo>
                  <a:lnTo>
                    <a:pt x="11174" y="29479"/>
                  </a:lnTo>
                  <a:lnTo>
                    <a:pt x="11269" y="29644"/>
                  </a:lnTo>
                  <a:lnTo>
                    <a:pt x="11364" y="29865"/>
                  </a:lnTo>
                  <a:lnTo>
                    <a:pt x="11364" y="29865"/>
                  </a:lnTo>
                  <a:lnTo>
                    <a:pt x="11391" y="29920"/>
                  </a:lnTo>
                  <a:lnTo>
                    <a:pt x="11391" y="29920"/>
                  </a:lnTo>
                  <a:lnTo>
                    <a:pt x="11506" y="30030"/>
                  </a:lnTo>
                  <a:lnTo>
                    <a:pt x="11614" y="30195"/>
                  </a:lnTo>
                  <a:lnTo>
                    <a:pt x="11723" y="30250"/>
                  </a:lnTo>
                  <a:lnTo>
                    <a:pt x="11838" y="30250"/>
                  </a:lnTo>
                  <a:lnTo>
                    <a:pt x="11838" y="30250"/>
                  </a:lnTo>
                  <a:lnTo>
                    <a:pt x="11933" y="30250"/>
                  </a:lnTo>
                  <a:lnTo>
                    <a:pt x="12027" y="30195"/>
                  </a:lnTo>
                  <a:lnTo>
                    <a:pt x="12122" y="30085"/>
                  </a:lnTo>
                  <a:lnTo>
                    <a:pt x="12217" y="29975"/>
                  </a:lnTo>
                  <a:lnTo>
                    <a:pt x="12312" y="29865"/>
                  </a:lnTo>
                  <a:lnTo>
                    <a:pt x="12400" y="29644"/>
                  </a:lnTo>
                  <a:lnTo>
                    <a:pt x="12583" y="29203"/>
                  </a:lnTo>
                  <a:lnTo>
                    <a:pt x="12752" y="28652"/>
                  </a:lnTo>
                  <a:lnTo>
                    <a:pt x="12921" y="27936"/>
                  </a:lnTo>
                  <a:lnTo>
                    <a:pt x="13077" y="27165"/>
                  </a:lnTo>
                  <a:lnTo>
                    <a:pt x="13233" y="26228"/>
                  </a:lnTo>
                  <a:lnTo>
                    <a:pt x="13368" y="25236"/>
                  </a:lnTo>
                  <a:lnTo>
                    <a:pt x="13504" y="24134"/>
                  </a:lnTo>
                  <a:lnTo>
                    <a:pt x="13619" y="22922"/>
                  </a:lnTo>
                  <a:lnTo>
                    <a:pt x="13673" y="22316"/>
                  </a:lnTo>
                  <a:lnTo>
                    <a:pt x="13727" y="21655"/>
                  </a:lnTo>
                  <a:lnTo>
                    <a:pt x="13774" y="20993"/>
                  </a:lnTo>
                  <a:lnTo>
                    <a:pt x="13815" y="20332"/>
                  </a:lnTo>
                  <a:lnTo>
                    <a:pt x="13862" y="19616"/>
                  </a:lnTo>
                  <a:lnTo>
                    <a:pt x="13896" y="18900"/>
                  </a:lnTo>
                  <a:lnTo>
                    <a:pt x="13930" y="18128"/>
                  </a:lnTo>
                  <a:lnTo>
                    <a:pt x="13964" y="17357"/>
                  </a:lnTo>
                  <a:lnTo>
                    <a:pt x="13984" y="16585"/>
                  </a:lnTo>
                  <a:lnTo>
                    <a:pt x="14011" y="15814"/>
                  </a:lnTo>
                  <a:lnTo>
                    <a:pt x="14248" y="6833"/>
                  </a:lnTo>
                  <a:lnTo>
                    <a:pt x="21731" y="10414"/>
                  </a:lnTo>
                  <a:lnTo>
                    <a:pt x="21440" y="509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 rot="10800000" flipH="1">
              <a:off x="3332293" y="2048935"/>
              <a:ext cx="187569" cy="153307"/>
            </a:xfrm>
            <a:custGeom>
              <a:avLst/>
              <a:gdLst/>
              <a:ahLst/>
              <a:cxnLst/>
              <a:rect l="l" t="t" r="r" b="b"/>
              <a:pathLst>
                <a:path w="8899" h="51575" extrusionOk="0">
                  <a:moveTo>
                    <a:pt x="346" y="0"/>
                  </a:moveTo>
                  <a:lnTo>
                    <a:pt x="0" y="47442"/>
                  </a:lnTo>
                  <a:lnTo>
                    <a:pt x="8553" y="51574"/>
                  </a:lnTo>
                  <a:lnTo>
                    <a:pt x="8899" y="413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 rot="10800000" flipH="1">
              <a:off x="3386109" y="2181139"/>
              <a:ext cx="91793" cy="128902"/>
            </a:xfrm>
            <a:custGeom>
              <a:avLst/>
              <a:gdLst/>
              <a:ahLst/>
              <a:cxnLst/>
              <a:rect l="l" t="t" r="r" b="b"/>
              <a:pathLst>
                <a:path w="4355" h="43365" extrusionOk="0">
                  <a:moveTo>
                    <a:pt x="2174" y="0"/>
                  </a:moveTo>
                  <a:lnTo>
                    <a:pt x="2073" y="55"/>
                  </a:lnTo>
                  <a:lnTo>
                    <a:pt x="1964" y="166"/>
                  </a:lnTo>
                  <a:lnTo>
                    <a:pt x="1863" y="276"/>
                  </a:lnTo>
                  <a:lnTo>
                    <a:pt x="1761" y="496"/>
                  </a:lnTo>
                  <a:lnTo>
                    <a:pt x="1666" y="662"/>
                  </a:lnTo>
                  <a:lnTo>
                    <a:pt x="1571" y="937"/>
                  </a:lnTo>
                  <a:lnTo>
                    <a:pt x="1477" y="1213"/>
                  </a:lnTo>
                  <a:lnTo>
                    <a:pt x="1382" y="1543"/>
                  </a:lnTo>
                  <a:lnTo>
                    <a:pt x="1294" y="1929"/>
                  </a:lnTo>
                  <a:lnTo>
                    <a:pt x="1206" y="2315"/>
                  </a:lnTo>
                  <a:lnTo>
                    <a:pt x="1118" y="2755"/>
                  </a:lnTo>
                  <a:lnTo>
                    <a:pt x="1036" y="3251"/>
                  </a:lnTo>
                  <a:lnTo>
                    <a:pt x="955" y="3692"/>
                  </a:lnTo>
                  <a:lnTo>
                    <a:pt x="881" y="4243"/>
                  </a:lnTo>
                  <a:lnTo>
                    <a:pt x="806" y="4794"/>
                  </a:lnTo>
                  <a:lnTo>
                    <a:pt x="738" y="5400"/>
                  </a:lnTo>
                  <a:lnTo>
                    <a:pt x="671" y="6006"/>
                  </a:lnTo>
                  <a:lnTo>
                    <a:pt x="610" y="6612"/>
                  </a:lnTo>
                  <a:lnTo>
                    <a:pt x="549" y="7274"/>
                  </a:lnTo>
                  <a:lnTo>
                    <a:pt x="495" y="7990"/>
                  </a:lnTo>
                  <a:lnTo>
                    <a:pt x="447" y="8651"/>
                  </a:lnTo>
                  <a:lnTo>
                    <a:pt x="400" y="9422"/>
                  </a:lnTo>
                  <a:lnTo>
                    <a:pt x="352" y="10139"/>
                  </a:lnTo>
                  <a:lnTo>
                    <a:pt x="319" y="10910"/>
                  </a:lnTo>
                  <a:lnTo>
                    <a:pt x="285" y="11682"/>
                  </a:lnTo>
                  <a:lnTo>
                    <a:pt x="251" y="12508"/>
                  </a:lnTo>
                  <a:lnTo>
                    <a:pt x="231" y="13335"/>
                  </a:lnTo>
                  <a:lnTo>
                    <a:pt x="210" y="14161"/>
                  </a:lnTo>
                  <a:lnTo>
                    <a:pt x="197" y="15043"/>
                  </a:lnTo>
                  <a:lnTo>
                    <a:pt x="183" y="15924"/>
                  </a:lnTo>
                  <a:lnTo>
                    <a:pt x="0" y="41436"/>
                  </a:lnTo>
                  <a:lnTo>
                    <a:pt x="4165" y="43364"/>
                  </a:lnTo>
                  <a:lnTo>
                    <a:pt x="4348" y="17963"/>
                  </a:lnTo>
                  <a:lnTo>
                    <a:pt x="4355" y="17081"/>
                  </a:lnTo>
                  <a:lnTo>
                    <a:pt x="4348" y="16200"/>
                  </a:lnTo>
                  <a:lnTo>
                    <a:pt x="4341" y="15373"/>
                  </a:lnTo>
                  <a:lnTo>
                    <a:pt x="4328" y="14492"/>
                  </a:lnTo>
                  <a:lnTo>
                    <a:pt x="4314" y="13665"/>
                  </a:lnTo>
                  <a:lnTo>
                    <a:pt x="4287" y="12839"/>
                  </a:lnTo>
                  <a:lnTo>
                    <a:pt x="4260" y="12067"/>
                  </a:lnTo>
                  <a:lnTo>
                    <a:pt x="4233" y="11296"/>
                  </a:lnTo>
                  <a:lnTo>
                    <a:pt x="4192" y="10524"/>
                  </a:lnTo>
                  <a:lnTo>
                    <a:pt x="4152" y="9753"/>
                  </a:lnTo>
                  <a:lnTo>
                    <a:pt x="4111" y="9037"/>
                  </a:lnTo>
                  <a:lnTo>
                    <a:pt x="4057" y="8320"/>
                  </a:lnTo>
                  <a:lnTo>
                    <a:pt x="4003" y="7604"/>
                  </a:lnTo>
                  <a:lnTo>
                    <a:pt x="3948" y="6943"/>
                  </a:lnTo>
                  <a:lnTo>
                    <a:pt x="3887" y="6282"/>
                  </a:lnTo>
                  <a:lnTo>
                    <a:pt x="3820" y="5676"/>
                  </a:lnTo>
                  <a:lnTo>
                    <a:pt x="3752" y="5070"/>
                  </a:lnTo>
                  <a:lnTo>
                    <a:pt x="3684" y="4519"/>
                  </a:lnTo>
                  <a:lnTo>
                    <a:pt x="3610" y="3968"/>
                  </a:lnTo>
                  <a:lnTo>
                    <a:pt x="3529" y="3472"/>
                  </a:lnTo>
                  <a:lnTo>
                    <a:pt x="3447" y="2976"/>
                  </a:lnTo>
                  <a:lnTo>
                    <a:pt x="3366" y="2535"/>
                  </a:lnTo>
                  <a:lnTo>
                    <a:pt x="3278" y="2094"/>
                  </a:lnTo>
                  <a:lnTo>
                    <a:pt x="3190" y="1764"/>
                  </a:lnTo>
                  <a:lnTo>
                    <a:pt x="3095" y="1378"/>
                  </a:lnTo>
                  <a:lnTo>
                    <a:pt x="3000" y="1102"/>
                  </a:lnTo>
                  <a:lnTo>
                    <a:pt x="2905" y="772"/>
                  </a:lnTo>
                  <a:lnTo>
                    <a:pt x="2804" y="551"/>
                  </a:lnTo>
                  <a:lnTo>
                    <a:pt x="2702" y="386"/>
                  </a:lnTo>
                  <a:lnTo>
                    <a:pt x="2601" y="221"/>
                  </a:lnTo>
                  <a:lnTo>
                    <a:pt x="2492" y="111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 rot="10800000" flipH="1">
              <a:off x="2430263" y="1488792"/>
              <a:ext cx="36000" cy="95652"/>
            </a:xfrm>
            <a:custGeom>
              <a:avLst/>
              <a:gdLst/>
              <a:ahLst/>
              <a:cxnLst/>
              <a:rect l="l" t="t" r="r" b="b"/>
              <a:pathLst>
                <a:path w="1708" h="32179" extrusionOk="0">
                  <a:moveTo>
                    <a:pt x="231" y="0"/>
                  </a:moveTo>
                  <a:lnTo>
                    <a:pt x="1" y="31463"/>
                  </a:lnTo>
                  <a:lnTo>
                    <a:pt x="1477" y="32179"/>
                  </a:lnTo>
                  <a:lnTo>
                    <a:pt x="1707" y="717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 rot="10800000" flipH="1">
              <a:off x="2353619" y="1446025"/>
              <a:ext cx="183711" cy="66825"/>
            </a:xfrm>
            <a:custGeom>
              <a:avLst/>
              <a:gdLst/>
              <a:ahLst/>
              <a:cxnLst/>
              <a:rect l="l" t="t" r="r" b="b"/>
              <a:pathLst>
                <a:path w="8716" h="22481" extrusionOk="0">
                  <a:moveTo>
                    <a:pt x="1138" y="0"/>
                  </a:moveTo>
                  <a:lnTo>
                    <a:pt x="1023" y="55"/>
                  </a:lnTo>
                  <a:lnTo>
                    <a:pt x="908" y="276"/>
                  </a:lnTo>
                  <a:lnTo>
                    <a:pt x="793" y="551"/>
                  </a:lnTo>
                  <a:lnTo>
                    <a:pt x="684" y="882"/>
                  </a:lnTo>
                  <a:lnTo>
                    <a:pt x="583" y="1323"/>
                  </a:lnTo>
                  <a:lnTo>
                    <a:pt x="488" y="1818"/>
                  </a:lnTo>
                  <a:lnTo>
                    <a:pt x="400" y="2425"/>
                  </a:lnTo>
                  <a:lnTo>
                    <a:pt x="319" y="3086"/>
                  </a:lnTo>
                  <a:lnTo>
                    <a:pt x="244" y="3802"/>
                  </a:lnTo>
                  <a:lnTo>
                    <a:pt x="176" y="4573"/>
                  </a:lnTo>
                  <a:lnTo>
                    <a:pt x="122" y="5345"/>
                  </a:lnTo>
                  <a:lnTo>
                    <a:pt x="75" y="6226"/>
                  </a:lnTo>
                  <a:lnTo>
                    <a:pt x="41" y="7163"/>
                  </a:lnTo>
                  <a:lnTo>
                    <a:pt x="14" y="8100"/>
                  </a:lnTo>
                  <a:lnTo>
                    <a:pt x="0" y="9092"/>
                  </a:lnTo>
                  <a:lnTo>
                    <a:pt x="0" y="9147"/>
                  </a:lnTo>
                  <a:lnTo>
                    <a:pt x="0" y="10139"/>
                  </a:lnTo>
                  <a:lnTo>
                    <a:pt x="14" y="11075"/>
                  </a:lnTo>
                  <a:lnTo>
                    <a:pt x="34" y="12067"/>
                  </a:lnTo>
                  <a:lnTo>
                    <a:pt x="68" y="12949"/>
                  </a:lnTo>
                  <a:lnTo>
                    <a:pt x="109" y="13830"/>
                  </a:lnTo>
                  <a:lnTo>
                    <a:pt x="163" y="14657"/>
                  </a:lnTo>
                  <a:lnTo>
                    <a:pt x="231" y="15428"/>
                  </a:lnTo>
                  <a:lnTo>
                    <a:pt x="298" y="16200"/>
                  </a:lnTo>
                  <a:lnTo>
                    <a:pt x="380" y="16861"/>
                  </a:lnTo>
                  <a:lnTo>
                    <a:pt x="468" y="17467"/>
                  </a:lnTo>
                  <a:lnTo>
                    <a:pt x="562" y="18018"/>
                  </a:lnTo>
                  <a:lnTo>
                    <a:pt x="664" y="18459"/>
                  </a:lnTo>
                  <a:lnTo>
                    <a:pt x="772" y="18844"/>
                  </a:lnTo>
                  <a:lnTo>
                    <a:pt x="887" y="19120"/>
                  </a:lnTo>
                  <a:lnTo>
                    <a:pt x="1003" y="19340"/>
                  </a:lnTo>
                  <a:lnTo>
                    <a:pt x="1124" y="19450"/>
                  </a:lnTo>
                  <a:lnTo>
                    <a:pt x="7449" y="22481"/>
                  </a:lnTo>
                  <a:lnTo>
                    <a:pt x="7571" y="22481"/>
                  </a:lnTo>
                  <a:lnTo>
                    <a:pt x="7693" y="22426"/>
                  </a:lnTo>
                  <a:lnTo>
                    <a:pt x="7808" y="22206"/>
                  </a:lnTo>
                  <a:lnTo>
                    <a:pt x="7917" y="21930"/>
                  </a:lnTo>
                  <a:lnTo>
                    <a:pt x="8025" y="21599"/>
                  </a:lnTo>
                  <a:lnTo>
                    <a:pt x="8127" y="21159"/>
                  </a:lnTo>
                  <a:lnTo>
                    <a:pt x="8228" y="20608"/>
                  </a:lnTo>
                  <a:lnTo>
                    <a:pt x="8316" y="20057"/>
                  </a:lnTo>
                  <a:lnTo>
                    <a:pt x="8397" y="19395"/>
                  </a:lnTo>
                  <a:lnTo>
                    <a:pt x="8472" y="18679"/>
                  </a:lnTo>
                  <a:lnTo>
                    <a:pt x="8540" y="17908"/>
                  </a:lnTo>
                  <a:lnTo>
                    <a:pt x="8594" y="17081"/>
                  </a:lnTo>
                  <a:lnTo>
                    <a:pt x="8641" y="16200"/>
                  </a:lnTo>
                  <a:lnTo>
                    <a:pt x="8682" y="15318"/>
                  </a:lnTo>
                  <a:lnTo>
                    <a:pt x="8702" y="14326"/>
                  </a:lnTo>
                  <a:lnTo>
                    <a:pt x="8716" y="13334"/>
                  </a:lnTo>
                  <a:lnTo>
                    <a:pt x="8716" y="12343"/>
                  </a:lnTo>
                  <a:lnTo>
                    <a:pt x="8709" y="11351"/>
                  </a:lnTo>
                  <a:lnTo>
                    <a:pt x="8682" y="10414"/>
                  </a:lnTo>
                  <a:lnTo>
                    <a:pt x="8648" y="9477"/>
                  </a:lnTo>
                  <a:lnTo>
                    <a:pt x="8607" y="8651"/>
                  </a:lnTo>
                  <a:lnTo>
                    <a:pt x="8546" y="7769"/>
                  </a:lnTo>
                  <a:lnTo>
                    <a:pt x="8485" y="6998"/>
                  </a:lnTo>
                  <a:lnTo>
                    <a:pt x="8411" y="6282"/>
                  </a:lnTo>
                  <a:lnTo>
                    <a:pt x="8330" y="5620"/>
                  </a:lnTo>
                  <a:lnTo>
                    <a:pt x="8242" y="5014"/>
                  </a:lnTo>
                  <a:lnTo>
                    <a:pt x="8147" y="4463"/>
                  </a:lnTo>
                  <a:lnTo>
                    <a:pt x="8045" y="4022"/>
                  </a:lnTo>
                  <a:lnTo>
                    <a:pt x="7937" y="3637"/>
                  </a:lnTo>
                  <a:lnTo>
                    <a:pt x="7829" y="3306"/>
                  </a:lnTo>
                  <a:lnTo>
                    <a:pt x="7707" y="3141"/>
                  </a:lnTo>
                  <a:lnTo>
                    <a:pt x="7585" y="3031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extrusionOk="0">
                  <a:moveTo>
                    <a:pt x="1591" y="0"/>
                  </a:moveTo>
                  <a:lnTo>
                    <a:pt x="237" y="56258"/>
                  </a:lnTo>
                  <a:lnTo>
                    <a:pt x="176" y="58792"/>
                  </a:lnTo>
                  <a:lnTo>
                    <a:pt x="129" y="61382"/>
                  </a:lnTo>
                  <a:lnTo>
                    <a:pt x="88" y="63917"/>
                  </a:lnTo>
                  <a:lnTo>
                    <a:pt x="54" y="66451"/>
                  </a:lnTo>
                  <a:lnTo>
                    <a:pt x="27" y="69041"/>
                  </a:lnTo>
                  <a:lnTo>
                    <a:pt x="14" y="71576"/>
                  </a:lnTo>
                  <a:lnTo>
                    <a:pt x="7" y="74110"/>
                  </a:lnTo>
                  <a:lnTo>
                    <a:pt x="0" y="76590"/>
                  </a:lnTo>
                  <a:lnTo>
                    <a:pt x="7" y="79124"/>
                  </a:lnTo>
                  <a:lnTo>
                    <a:pt x="20" y="81604"/>
                  </a:lnTo>
                  <a:lnTo>
                    <a:pt x="47" y="84083"/>
                  </a:lnTo>
                  <a:lnTo>
                    <a:pt x="75" y="86563"/>
                  </a:lnTo>
                  <a:lnTo>
                    <a:pt x="108" y="89042"/>
                  </a:lnTo>
                  <a:lnTo>
                    <a:pt x="156" y="91467"/>
                  </a:lnTo>
                  <a:lnTo>
                    <a:pt x="203" y="93946"/>
                  </a:lnTo>
                  <a:lnTo>
                    <a:pt x="264" y="96371"/>
                  </a:lnTo>
                  <a:lnTo>
                    <a:pt x="332" y="98740"/>
                  </a:lnTo>
                  <a:lnTo>
                    <a:pt x="400" y="101109"/>
                  </a:lnTo>
                  <a:lnTo>
                    <a:pt x="481" y="103479"/>
                  </a:lnTo>
                  <a:lnTo>
                    <a:pt x="569" y="105848"/>
                  </a:lnTo>
                  <a:lnTo>
                    <a:pt x="664" y="108162"/>
                  </a:lnTo>
                  <a:lnTo>
                    <a:pt x="758" y="110421"/>
                  </a:lnTo>
                  <a:lnTo>
                    <a:pt x="867" y="112735"/>
                  </a:lnTo>
                  <a:lnTo>
                    <a:pt x="982" y="114995"/>
                  </a:lnTo>
                  <a:lnTo>
                    <a:pt x="1104" y="117199"/>
                  </a:lnTo>
                  <a:lnTo>
                    <a:pt x="1226" y="119403"/>
                  </a:lnTo>
                  <a:lnTo>
                    <a:pt x="1361" y="121551"/>
                  </a:lnTo>
                  <a:lnTo>
                    <a:pt x="1497" y="123700"/>
                  </a:lnTo>
                  <a:lnTo>
                    <a:pt x="1646" y="125849"/>
                  </a:lnTo>
                  <a:lnTo>
                    <a:pt x="1795" y="127943"/>
                  </a:lnTo>
                  <a:lnTo>
                    <a:pt x="1950" y="129982"/>
                  </a:lnTo>
                  <a:lnTo>
                    <a:pt x="2113" y="132021"/>
                  </a:lnTo>
                  <a:lnTo>
                    <a:pt x="2282" y="134004"/>
                  </a:lnTo>
                  <a:lnTo>
                    <a:pt x="2458" y="135988"/>
                  </a:lnTo>
                  <a:lnTo>
                    <a:pt x="2641" y="137916"/>
                  </a:lnTo>
                  <a:lnTo>
                    <a:pt x="2824" y="139790"/>
                  </a:lnTo>
                  <a:lnTo>
                    <a:pt x="3020" y="141663"/>
                  </a:lnTo>
                  <a:lnTo>
                    <a:pt x="3217" y="143481"/>
                  </a:lnTo>
                  <a:lnTo>
                    <a:pt x="3420" y="145245"/>
                  </a:lnTo>
                  <a:lnTo>
                    <a:pt x="3630" y="147008"/>
                  </a:lnTo>
                  <a:lnTo>
                    <a:pt x="3840" y="148716"/>
                  </a:lnTo>
                  <a:lnTo>
                    <a:pt x="4056" y="150369"/>
                  </a:lnTo>
                  <a:lnTo>
                    <a:pt x="4280" y="151967"/>
                  </a:lnTo>
                  <a:lnTo>
                    <a:pt x="4510" y="153565"/>
                  </a:lnTo>
                  <a:lnTo>
                    <a:pt x="4747" y="155108"/>
                  </a:lnTo>
                  <a:lnTo>
                    <a:pt x="4984" y="156595"/>
                  </a:lnTo>
                  <a:lnTo>
                    <a:pt x="5228" y="158028"/>
                  </a:lnTo>
                  <a:lnTo>
                    <a:pt x="5478" y="159460"/>
                  </a:lnTo>
                  <a:lnTo>
                    <a:pt x="5729" y="160783"/>
                  </a:lnTo>
                  <a:lnTo>
                    <a:pt x="5986" y="162105"/>
                  </a:lnTo>
                  <a:lnTo>
                    <a:pt x="6250" y="163373"/>
                  </a:lnTo>
                  <a:lnTo>
                    <a:pt x="6515" y="164530"/>
                  </a:lnTo>
                  <a:lnTo>
                    <a:pt x="6785" y="165687"/>
                  </a:lnTo>
                  <a:lnTo>
                    <a:pt x="7063" y="166789"/>
                  </a:lnTo>
                  <a:lnTo>
                    <a:pt x="7341" y="167891"/>
                  </a:lnTo>
                  <a:lnTo>
                    <a:pt x="7625" y="168883"/>
                  </a:lnTo>
                  <a:lnTo>
                    <a:pt x="7910" y="169819"/>
                  </a:lnTo>
                  <a:lnTo>
                    <a:pt x="8201" y="170701"/>
                  </a:lnTo>
                  <a:lnTo>
                    <a:pt x="8499" y="171527"/>
                  </a:lnTo>
                  <a:lnTo>
                    <a:pt x="8797" y="172299"/>
                  </a:lnTo>
                  <a:lnTo>
                    <a:pt x="9101" y="173015"/>
                  </a:lnTo>
                  <a:lnTo>
                    <a:pt x="9406" y="173676"/>
                  </a:lnTo>
                  <a:lnTo>
                    <a:pt x="9718" y="174282"/>
                  </a:lnTo>
                  <a:lnTo>
                    <a:pt x="10029" y="174778"/>
                  </a:lnTo>
                  <a:lnTo>
                    <a:pt x="10442" y="175384"/>
                  </a:lnTo>
                  <a:lnTo>
                    <a:pt x="10855" y="175880"/>
                  </a:lnTo>
                  <a:lnTo>
                    <a:pt x="11268" y="176266"/>
                  </a:lnTo>
                  <a:lnTo>
                    <a:pt x="11682" y="176486"/>
                  </a:lnTo>
                  <a:lnTo>
                    <a:pt x="37286" y="188829"/>
                  </a:lnTo>
                  <a:lnTo>
                    <a:pt x="37611" y="188939"/>
                  </a:lnTo>
                  <a:lnTo>
                    <a:pt x="37929" y="188994"/>
                  </a:lnTo>
                  <a:lnTo>
                    <a:pt x="38248" y="188939"/>
                  </a:lnTo>
                  <a:lnTo>
                    <a:pt x="38559" y="188884"/>
                  </a:lnTo>
                  <a:lnTo>
                    <a:pt x="38871" y="188719"/>
                  </a:lnTo>
                  <a:lnTo>
                    <a:pt x="39182" y="188553"/>
                  </a:lnTo>
                  <a:lnTo>
                    <a:pt x="39494" y="188278"/>
                  </a:lnTo>
                  <a:lnTo>
                    <a:pt x="39798" y="187947"/>
                  </a:lnTo>
                  <a:lnTo>
                    <a:pt x="40103" y="187562"/>
                  </a:lnTo>
                  <a:lnTo>
                    <a:pt x="40408" y="187121"/>
                  </a:lnTo>
                  <a:lnTo>
                    <a:pt x="40713" y="186570"/>
                  </a:lnTo>
                  <a:lnTo>
                    <a:pt x="41004" y="186019"/>
                  </a:lnTo>
                  <a:lnTo>
                    <a:pt x="41302" y="185413"/>
                  </a:lnTo>
                  <a:lnTo>
                    <a:pt x="41593" y="184696"/>
                  </a:lnTo>
                  <a:lnTo>
                    <a:pt x="41884" y="183980"/>
                  </a:lnTo>
                  <a:lnTo>
                    <a:pt x="42169" y="183154"/>
                  </a:lnTo>
                  <a:lnTo>
                    <a:pt x="42453" y="182327"/>
                  </a:lnTo>
                  <a:lnTo>
                    <a:pt x="42731" y="181445"/>
                  </a:lnTo>
                  <a:lnTo>
                    <a:pt x="43008" y="180454"/>
                  </a:lnTo>
                  <a:lnTo>
                    <a:pt x="43286" y="179462"/>
                  </a:lnTo>
                  <a:lnTo>
                    <a:pt x="43557" y="178360"/>
                  </a:lnTo>
                  <a:lnTo>
                    <a:pt x="43821" y="177258"/>
                  </a:lnTo>
                  <a:lnTo>
                    <a:pt x="44085" y="176101"/>
                  </a:lnTo>
                  <a:lnTo>
                    <a:pt x="44342" y="174889"/>
                  </a:lnTo>
                  <a:lnTo>
                    <a:pt x="44600" y="173621"/>
                  </a:lnTo>
                  <a:lnTo>
                    <a:pt x="44850" y="172299"/>
                  </a:lnTo>
                  <a:lnTo>
                    <a:pt x="45094" y="170921"/>
                  </a:lnTo>
                  <a:lnTo>
                    <a:pt x="45338" y="169544"/>
                  </a:lnTo>
                  <a:lnTo>
                    <a:pt x="45575" y="168056"/>
                  </a:lnTo>
                  <a:lnTo>
                    <a:pt x="45812" y="166568"/>
                  </a:lnTo>
                  <a:lnTo>
                    <a:pt x="46042" y="165026"/>
                  </a:lnTo>
                  <a:lnTo>
                    <a:pt x="46266" y="163428"/>
                  </a:lnTo>
                  <a:lnTo>
                    <a:pt x="46482" y="161830"/>
                  </a:lnTo>
                  <a:lnTo>
                    <a:pt x="46699" y="160122"/>
                  </a:lnTo>
                  <a:lnTo>
                    <a:pt x="46909" y="158414"/>
                  </a:lnTo>
                  <a:lnTo>
                    <a:pt x="47119" y="156650"/>
                  </a:lnTo>
                  <a:lnTo>
                    <a:pt x="47315" y="154887"/>
                  </a:lnTo>
                  <a:lnTo>
                    <a:pt x="47512" y="153014"/>
                  </a:lnTo>
                  <a:lnTo>
                    <a:pt x="47701" y="151140"/>
                  </a:lnTo>
                  <a:lnTo>
                    <a:pt x="47884" y="149212"/>
                  </a:lnTo>
                  <a:lnTo>
                    <a:pt x="48067" y="147283"/>
                  </a:lnTo>
                  <a:lnTo>
                    <a:pt x="48236" y="145300"/>
                  </a:lnTo>
                  <a:lnTo>
                    <a:pt x="48405" y="143261"/>
                  </a:lnTo>
                  <a:lnTo>
                    <a:pt x="48568" y="141222"/>
                  </a:lnTo>
                  <a:lnTo>
                    <a:pt x="48724" y="139128"/>
                  </a:lnTo>
                  <a:lnTo>
                    <a:pt x="48873" y="136980"/>
                  </a:lnTo>
                  <a:lnTo>
                    <a:pt x="49015" y="134831"/>
                  </a:lnTo>
                  <a:lnTo>
                    <a:pt x="49150" y="132682"/>
                  </a:lnTo>
                  <a:lnTo>
                    <a:pt x="49279" y="130423"/>
                  </a:lnTo>
                  <a:lnTo>
                    <a:pt x="49408" y="128163"/>
                  </a:lnTo>
                  <a:lnTo>
                    <a:pt x="49523" y="125904"/>
                  </a:lnTo>
                  <a:lnTo>
                    <a:pt x="49631" y="123590"/>
                  </a:lnTo>
                  <a:lnTo>
                    <a:pt x="49740" y="121276"/>
                  </a:lnTo>
                  <a:lnTo>
                    <a:pt x="49834" y="118907"/>
                  </a:lnTo>
                  <a:lnTo>
                    <a:pt x="49929" y="116482"/>
                  </a:lnTo>
                  <a:lnTo>
                    <a:pt x="50010" y="114058"/>
                  </a:lnTo>
                  <a:lnTo>
                    <a:pt x="50085" y="111633"/>
                  </a:lnTo>
                  <a:lnTo>
                    <a:pt x="50153" y="109154"/>
                  </a:lnTo>
                  <a:lnTo>
                    <a:pt x="50214" y="106674"/>
                  </a:lnTo>
                  <a:lnTo>
                    <a:pt x="50268" y="104140"/>
                  </a:lnTo>
                  <a:lnTo>
                    <a:pt x="50315" y="101605"/>
                  </a:lnTo>
                  <a:lnTo>
                    <a:pt x="50356" y="99071"/>
                  </a:lnTo>
                  <a:lnTo>
                    <a:pt x="50383" y="96481"/>
                  </a:lnTo>
                  <a:lnTo>
                    <a:pt x="50410" y="93891"/>
                  </a:lnTo>
                  <a:lnTo>
                    <a:pt x="50423" y="91412"/>
                  </a:lnTo>
                  <a:lnTo>
                    <a:pt x="50430" y="88987"/>
                  </a:lnTo>
                  <a:lnTo>
                    <a:pt x="50430" y="86563"/>
                  </a:lnTo>
                  <a:lnTo>
                    <a:pt x="50417" y="84138"/>
                  </a:lnTo>
                  <a:lnTo>
                    <a:pt x="50403" y="81714"/>
                  </a:lnTo>
                  <a:lnTo>
                    <a:pt x="50383" y="79290"/>
                  </a:lnTo>
                  <a:lnTo>
                    <a:pt x="50356" y="76865"/>
                  </a:lnTo>
                  <a:lnTo>
                    <a:pt x="50315" y="74441"/>
                  </a:lnTo>
                  <a:lnTo>
                    <a:pt x="49455" y="22977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fill="none" extrusionOk="0">
                  <a:moveTo>
                    <a:pt x="1591" y="0"/>
                  </a:moveTo>
                  <a:lnTo>
                    <a:pt x="237" y="56258"/>
                  </a:lnTo>
                  <a:lnTo>
                    <a:pt x="237" y="56258"/>
                  </a:lnTo>
                  <a:lnTo>
                    <a:pt x="176" y="58792"/>
                  </a:lnTo>
                  <a:lnTo>
                    <a:pt x="129" y="61382"/>
                  </a:lnTo>
                  <a:lnTo>
                    <a:pt x="88" y="63917"/>
                  </a:lnTo>
                  <a:lnTo>
                    <a:pt x="54" y="66451"/>
                  </a:lnTo>
                  <a:lnTo>
                    <a:pt x="27" y="69041"/>
                  </a:lnTo>
                  <a:lnTo>
                    <a:pt x="14" y="71576"/>
                  </a:lnTo>
                  <a:lnTo>
                    <a:pt x="7" y="74110"/>
                  </a:lnTo>
                  <a:lnTo>
                    <a:pt x="0" y="76590"/>
                  </a:lnTo>
                  <a:lnTo>
                    <a:pt x="7" y="79124"/>
                  </a:lnTo>
                  <a:lnTo>
                    <a:pt x="20" y="81604"/>
                  </a:lnTo>
                  <a:lnTo>
                    <a:pt x="47" y="84083"/>
                  </a:lnTo>
                  <a:lnTo>
                    <a:pt x="75" y="86563"/>
                  </a:lnTo>
                  <a:lnTo>
                    <a:pt x="108" y="89042"/>
                  </a:lnTo>
                  <a:lnTo>
                    <a:pt x="156" y="91467"/>
                  </a:lnTo>
                  <a:lnTo>
                    <a:pt x="203" y="93946"/>
                  </a:lnTo>
                  <a:lnTo>
                    <a:pt x="264" y="96371"/>
                  </a:lnTo>
                  <a:lnTo>
                    <a:pt x="332" y="98740"/>
                  </a:lnTo>
                  <a:lnTo>
                    <a:pt x="400" y="101109"/>
                  </a:lnTo>
                  <a:lnTo>
                    <a:pt x="481" y="103479"/>
                  </a:lnTo>
                  <a:lnTo>
                    <a:pt x="569" y="105848"/>
                  </a:lnTo>
                  <a:lnTo>
                    <a:pt x="664" y="108162"/>
                  </a:lnTo>
                  <a:lnTo>
                    <a:pt x="758" y="110421"/>
                  </a:lnTo>
                  <a:lnTo>
                    <a:pt x="867" y="112735"/>
                  </a:lnTo>
                  <a:lnTo>
                    <a:pt x="982" y="114995"/>
                  </a:lnTo>
                  <a:lnTo>
                    <a:pt x="1104" y="117199"/>
                  </a:lnTo>
                  <a:lnTo>
                    <a:pt x="1226" y="119403"/>
                  </a:lnTo>
                  <a:lnTo>
                    <a:pt x="1361" y="121551"/>
                  </a:lnTo>
                  <a:lnTo>
                    <a:pt x="1497" y="123700"/>
                  </a:lnTo>
                  <a:lnTo>
                    <a:pt x="1646" y="125849"/>
                  </a:lnTo>
                  <a:lnTo>
                    <a:pt x="1795" y="127943"/>
                  </a:lnTo>
                  <a:lnTo>
                    <a:pt x="1950" y="129982"/>
                  </a:lnTo>
                  <a:lnTo>
                    <a:pt x="2113" y="132021"/>
                  </a:lnTo>
                  <a:lnTo>
                    <a:pt x="2282" y="134004"/>
                  </a:lnTo>
                  <a:lnTo>
                    <a:pt x="2458" y="135988"/>
                  </a:lnTo>
                  <a:lnTo>
                    <a:pt x="2641" y="137916"/>
                  </a:lnTo>
                  <a:lnTo>
                    <a:pt x="2824" y="139790"/>
                  </a:lnTo>
                  <a:lnTo>
                    <a:pt x="3020" y="141663"/>
                  </a:lnTo>
                  <a:lnTo>
                    <a:pt x="3217" y="143481"/>
                  </a:lnTo>
                  <a:lnTo>
                    <a:pt x="3420" y="145245"/>
                  </a:lnTo>
                  <a:lnTo>
                    <a:pt x="3630" y="147008"/>
                  </a:lnTo>
                  <a:lnTo>
                    <a:pt x="3840" y="148716"/>
                  </a:lnTo>
                  <a:lnTo>
                    <a:pt x="4056" y="150369"/>
                  </a:lnTo>
                  <a:lnTo>
                    <a:pt x="4280" y="151967"/>
                  </a:lnTo>
                  <a:lnTo>
                    <a:pt x="4510" y="153565"/>
                  </a:lnTo>
                  <a:lnTo>
                    <a:pt x="4747" y="155108"/>
                  </a:lnTo>
                  <a:lnTo>
                    <a:pt x="4984" y="156595"/>
                  </a:lnTo>
                  <a:lnTo>
                    <a:pt x="5228" y="158028"/>
                  </a:lnTo>
                  <a:lnTo>
                    <a:pt x="5478" y="159460"/>
                  </a:lnTo>
                  <a:lnTo>
                    <a:pt x="5729" y="160783"/>
                  </a:lnTo>
                  <a:lnTo>
                    <a:pt x="5986" y="162105"/>
                  </a:lnTo>
                  <a:lnTo>
                    <a:pt x="6250" y="163373"/>
                  </a:lnTo>
                  <a:lnTo>
                    <a:pt x="6515" y="164530"/>
                  </a:lnTo>
                  <a:lnTo>
                    <a:pt x="6785" y="165687"/>
                  </a:lnTo>
                  <a:lnTo>
                    <a:pt x="7063" y="166789"/>
                  </a:lnTo>
                  <a:lnTo>
                    <a:pt x="7341" y="167891"/>
                  </a:lnTo>
                  <a:lnTo>
                    <a:pt x="7625" y="168883"/>
                  </a:lnTo>
                  <a:lnTo>
                    <a:pt x="7910" y="169819"/>
                  </a:lnTo>
                  <a:lnTo>
                    <a:pt x="8201" y="170701"/>
                  </a:lnTo>
                  <a:lnTo>
                    <a:pt x="8499" y="171527"/>
                  </a:lnTo>
                  <a:lnTo>
                    <a:pt x="8797" y="172299"/>
                  </a:lnTo>
                  <a:lnTo>
                    <a:pt x="9101" y="173015"/>
                  </a:lnTo>
                  <a:lnTo>
                    <a:pt x="9406" y="173676"/>
                  </a:lnTo>
                  <a:lnTo>
                    <a:pt x="9718" y="174282"/>
                  </a:lnTo>
                  <a:lnTo>
                    <a:pt x="10029" y="174778"/>
                  </a:lnTo>
                  <a:lnTo>
                    <a:pt x="10029" y="174778"/>
                  </a:lnTo>
                  <a:lnTo>
                    <a:pt x="10442" y="175384"/>
                  </a:lnTo>
                  <a:lnTo>
                    <a:pt x="10855" y="175880"/>
                  </a:lnTo>
                  <a:lnTo>
                    <a:pt x="11268" y="176266"/>
                  </a:lnTo>
                  <a:lnTo>
                    <a:pt x="11682" y="176486"/>
                  </a:lnTo>
                  <a:lnTo>
                    <a:pt x="37286" y="188829"/>
                  </a:lnTo>
                  <a:lnTo>
                    <a:pt x="37286" y="188829"/>
                  </a:lnTo>
                  <a:lnTo>
                    <a:pt x="37611" y="188939"/>
                  </a:lnTo>
                  <a:lnTo>
                    <a:pt x="37929" y="188994"/>
                  </a:lnTo>
                  <a:lnTo>
                    <a:pt x="38248" y="188939"/>
                  </a:lnTo>
                  <a:lnTo>
                    <a:pt x="38559" y="188884"/>
                  </a:lnTo>
                  <a:lnTo>
                    <a:pt x="38871" y="188719"/>
                  </a:lnTo>
                  <a:lnTo>
                    <a:pt x="39182" y="188553"/>
                  </a:lnTo>
                  <a:lnTo>
                    <a:pt x="39494" y="188278"/>
                  </a:lnTo>
                  <a:lnTo>
                    <a:pt x="39798" y="187947"/>
                  </a:lnTo>
                  <a:lnTo>
                    <a:pt x="40103" y="187562"/>
                  </a:lnTo>
                  <a:lnTo>
                    <a:pt x="40408" y="187121"/>
                  </a:lnTo>
                  <a:lnTo>
                    <a:pt x="40713" y="186570"/>
                  </a:lnTo>
                  <a:lnTo>
                    <a:pt x="41004" y="186019"/>
                  </a:lnTo>
                  <a:lnTo>
                    <a:pt x="41302" y="185413"/>
                  </a:lnTo>
                  <a:lnTo>
                    <a:pt x="41593" y="184696"/>
                  </a:lnTo>
                  <a:lnTo>
                    <a:pt x="41884" y="183980"/>
                  </a:lnTo>
                  <a:lnTo>
                    <a:pt x="42169" y="183154"/>
                  </a:lnTo>
                  <a:lnTo>
                    <a:pt x="42453" y="182327"/>
                  </a:lnTo>
                  <a:lnTo>
                    <a:pt x="42731" y="181445"/>
                  </a:lnTo>
                  <a:lnTo>
                    <a:pt x="43008" y="180454"/>
                  </a:lnTo>
                  <a:lnTo>
                    <a:pt x="43286" y="179462"/>
                  </a:lnTo>
                  <a:lnTo>
                    <a:pt x="43557" y="178360"/>
                  </a:lnTo>
                  <a:lnTo>
                    <a:pt x="43821" y="177258"/>
                  </a:lnTo>
                  <a:lnTo>
                    <a:pt x="44085" y="176101"/>
                  </a:lnTo>
                  <a:lnTo>
                    <a:pt x="44342" y="174889"/>
                  </a:lnTo>
                  <a:lnTo>
                    <a:pt x="44600" y="173621"/>
                  </a:lnTo>
                  <a:lnTo>
                    <a:pt x="44850" y="172299"/>
                  </a:lnTo>
                  <a:lnTo>
                    <a:pt x="45094" y="170921"/>
                  </a:lnTo>
                  <a:lnTo>
                    <a:pt x="45338" y="169544"/>
                  </a:lnTo>
                  <a:lnTo>
                    <a:pt x="45575" y="168056"/>
                  </a:lnTo>
                  <a:lnTo>
                    <a:pt x="45812" y="166568"/>
                  </a:lnTo>
                  <a:lnTo>
                    <a:pt x="46042" y="165026"/>
                  </a:lnTo>
                  <a:lnTo>
                    <a:pt x="46266" y="163428"/>
                  </a:lnTo>
                  <a:lnTo>
                    <a:pt x="46482" y="161830"/>
                  </a:lnTo>
                  <a:lnTo>
                    <a:pt x="46699" y="160122"/>
                  </a:lnTo>
                  <a:lnTo>
                    <a:pt x="46909" y="158414"/>
                  </a:lnTo>
                  <a:lnTo>
                    <a:pt x="47119" y="156650"/>
                  </a:lnTo>
                  <a:lnTo>
                    <a:pt x="47315" y="154887"/>
                  </a:lnTo>
                  <a:lnTo>
                    <a:pt x="47512" y="153014"/>
                  </a:lnTo>
                  <a:lnTo>
                    <a:pt x="47701" y="151140"/>
                  </a:lnTo>
                  <a:lnTo>
                    <a:pt x="47884" y="149212"/>
                  </a:lnTo>
                  <a:lnTo>
                    <a:pt x="48067" y="147283"/>
                  </a:lnTo>
                  <a:lnTo>
                    <a:pt x="48236" y="145300"/>
                  </a:lnTo>
                  <a:lnTo>
                    <a:pt x="48405" y="143261"/>
                  </a:lnTo>
                  <a:lnTo>
                    <a:pt x="48568" y="141222"/>
                  </a:lnTo>
                  <a:lnTo>
                    <a:pt x="48724" y="139128"/>
                  </a:lnTo>
                  <a:lnTo>
                    <a:pt x="48873" y="136980"/>
                  </a:lnTo>
                  <a:lnTo>
                    <a:pt x="49015" y="134831"/>
                  </a:lnTo>
                  <a:lnTo>
                    <a:pt x="49150" y="132682"/>
                  </a:lnTo>
                  <a:lnTo>
                    <a:pt x="49279" y="130423"/>
                  </a:lnTo>
                  <a:lnTo>
                    <a:pt x="49408" y="128163"/>
                  </a:lnTo>
                  <a:lnTo>
                    <a:pt x="49523" y="125904"/>
                  </a:lnTo>
                  <a:lnTo>
                    <a:pt x="49631" y="123590"/>
                  </a:lnTo>
                  <a:lnTo>
                    <a:pt x="49740" y="121276"/>
                  </a:lnTo>
                  <a:lnTo>
                    <a:pt x="49834" y="118907"/>
                  </a:lnTo>
                  <a:lnTo>
                    <a:pt x="49929" y="116482"/>
                  </a:lnTo>
                  <a:lnTo>
                    <a:pt x="50010" y="114058"/>
                  </a:lnTo>
                  <a:lnTo>
                    <a:pt x="50085" y="111633"/>
                  </a:lnTo>
                  <a:lnTo>
                    <a:pt x="50153" y="109154"/>
                  </a:lnTo>
                  <a:lnTo>
                    <a:pt x="50214" y="106674"/>
                  </a:lnTo>
                  <a:lnTo>
                    <a:pt x="50268" y="104140"/>
                  </a:lnTo>
                  <a:lnTo>
                    <a:pt x="50315" y="101605"/>
                  </a:lnTo>
                  <a:lnTo>
                    <a:pt x="50356" y="99071"/>
                  </a:lnTo>
                  <a:lnTo>
                    <a:pt x="50383" y="96481"/>
                  </a:lnTo>
                  <a:lnTo>
                    <a:pt x="50410" y="93891"/>
                  </a:lnTo>
                  <a:lnTo>
                    <a:pt x="50410" y="93891"/>
                  </a:lnTo>
                  <a:lnTo>
                    <a:pt x="50423" y="91412"/>
                  </a:lnTo>
                  <a:lnTo>
                    <a:pt x="50430" y="88987"/>
                  </a:lnTo>
                  <a:lnTo>
                    <a:pt x="50430" y="86563"/>
                  </a:lnTo>
                  <a:lnTo>
                    <a:pt x="50417" y="84138"/>
                  </a:lnTo>
                  <a:lnTo>
                    <a:pt x="50403" y="81714"/>
                  </a:lnTo>
                  <a:lnTo>
                    <a:pt x="50383" y="79290"/>
                  </a:lnTo>
                  <a:lnTo>
                    <a:pt x="50356" y="76865"/>
                  </a:lnTo>
                  <a:lnTo>
                    <a:pt x="50315" y="74441"/>
                  </a:lnTo>
                  <a:lnTo>
                    <a:pt x="49455" y="22977"/>
                  </a:lnTo>
                  <a:lnTo>
                    <a:pt x="15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 rot="10800000" flipH="1">
              <a:off x="1913249" y="1540683"/>
              <a:ext cx="1062959" cy="561788"/>
            </a:xfrm>
            <a:custGeom>
              <a:avLst/>
              <a:gdLst/>
              <a:ahLst/>
              <a:cxnLst/>
              <a:rect l="l" t="t" r="r" b="b"/>
              <a:pathLst>
                <a:path w="50431" h="188995" fill="none" extrusionOk="0">
                  <a:moveTo>
                    <a:pt x="38024" y="188994"/>
                  </a:moveTo>
                  <a:lnTo>
                    <a:pt x="38024" y="188994"/>
                  </a:lnTo>
                  <a:lnTo>
                    <a:pt x="37658" y="188939"/>
                  </a:lnTo>
                  <a:lnTo>
                    <a:pt x="37286" y="188829"/>
                  </a:lnTo>
                  <a:lnTo>
                    <a:pt x="26173" y="183484"/>
                  </a:lnTo>
                  <a:lnTo>
                    <a:pt x="24697" y="182768"/>
                  </a:lnTo>
                  <a:lnTo>
                    <a:pt x="11682" y="176486"/>
                  </a:lnTo>
                  <a:lnTo>
                    <a:pt x="11682" y="176486"/>
                  </a:lnTo>
                  <a:lnTo>
                    <a:pt x="11268" y="176266"/>
                  </a:lnTo>
                  <a:lnTo>
                    <a:pt x="10855" y="175880"/>
                  </a:lnTo>
                  <a:lnTo>
                    <a:pt x="10442" y="175384"/>
                  </a:lnTo>
                  <a:lnTo>
                    <a:pt x="10029" y="174778"/>
                  </a:lnTo>
                  <a:lnTo>
                    <a:pt x="10029" y="174778"/>
                  </a:lnTo>
                  <a:lnTo>
                    <a:pt x="9752" y="174337"/>
                  </a:lnTo>
                  <a:lnTo>
                    <a:pt x="9481" y="173786"/>
                  </a:lnTo>
                  <a:lnTo>
                    <a:pt x="9210" y="173235"/>
                  </a:lnTo>
                  <a:lnTo>
                    <a:pt x="8939" y="172629"/>
                  </a:lnTo>
                  <a:lnTo>
                    <a:pt x="8675" y="171968"/>
                  </a:lnTo>
                  <a:lnTo>
                    <a:pt x="8417" y="171307"/>
                  </a:lnTo>
                  <a:lnTo>
                    <a:pt x="8153" y="170536"/>
                  </a:lnTo>
                  <a:lnTo>
                    <a:pt x="7896" y="169764"/>
                  </a:lnTo>
                  <a:lnTo>
                    <a:pt x="7645" y="168938"/>
                  </a:lnTo>
                  <a:lnTo>
                    <a:pt x="7395" y="168056"/>
                  </a:lnTo>
                  <a:lnTo>
                    <a:pt x="7151" y="167174"/>
                  </a:lnTo>
                  <a:lnTo>
                    <a:pt x="6907" y="166183"/>
                  </a:lnTo>
                  <a:lnTo>
                    <a:pt x="6664" y="165191"/>
                  </a:lnTo>
                  <a:lnTo>
                    <a:pt x="6427" y="164199"/>
                  </a:lnTo>
                  <a:lnTo>
                    <a:pt x="6196" y="163097"/>
                  </a:lnTo>
                  <a:lnTo>
                    <a:pt x="5966" y="161995"/>
                  </a:lnTo>
                  <a:lnTo>
                    <a:pt x="5743" y="160838"/>
                  </a:lnTo>
                  <a:lnTo>
                    <a:pt x="5519" y="159681"/>
                  </a:lnTo>
                  <a:lnTo>
                    <a:pt x="5296" y="158414"/>
                  </a:lnTo>
                  <a:lnTo>
                    <a:pt x="5079" y="157201"/>
                  </a:lnTo>
                  <a:lnTo>
                    <a:pt x="4869" y="155879"/>
                  </a:lnTo>
                  <a:lnTo>
                    <a:pt x="4659" y="154557"/>
                  </a:lnTo>
                  <a:lnTo>
                    <a:pt x="4456" y="153179"/>
                  </a:lnTo>
                  <a:lnTo>
                    <a:pt x="4253" y="151801"/>
                  </a:lnTo>
                  <a:lnTo>
                    <a:pt x="4056" y="150369"/>
                  </a:lnTo>
                  <a:lnTo>
                    <a:pt x="3867" y="148881"/>
                  </a:lnTo>
                  <a:lnTo>
                    <a:pt x="3677" y="147393"/>
                  </a:lnTo>
                  <a:lnTo>
                    <a:pt x="3494" y="145906"/>
                  </a:lnTo>
                  <a:lnTo>
                    <a:pt x="3311" y="144363"/>
                  </a:lnTo>
                  <a:lnTo>
                    <a:pt x="3135" y="142765"/>
                  </a:lnTo>
                  <a:lnTo>
                    <a:pt x="2966" y="141167"/>
                  </a:lnTo>
                  <a:lnTo>
                    <a:pt x="2797" y="139514"/>
                  </a:lnTo>
                  <a:lnTo>
                    <a:pt x="2634" y="137806"/>
                  </a:lnTo>
                  <a:lnTo>
                    <a:pt x="2472" y="136153"/>
                  </a:lnTo>
                  <a:lnTo>
                    <a:pt x="2323" y="134390"/>
                  </a:lnTo>
                  <a:lnTo>
                    <a:pt x="2167" y="132682"/>
                  </a:lnTo>
                  <a:lnTo>
                    <a:pt x="2025" y="130919"/>
                  </a:lnTo>
                  <a:lnTo>
                    <a:pt x="1883" y="129100"/>
                  </a:lnTo>
                  <a:lnTo>
                    <a:pt x="1747" y="127282"/>
                  </a:lnTo>
                  <a:lnTo>
                    <a:pt x="1612" y="125408"/>
                  </a:lnTo>
                  <a:lnTo>
                    <a:pt x="1490" y="123535"/>
                  </a:lnTo>
                  <a:lnTo>
                    <a:pt x="1368" y="121662"/>
                  </a:lnTo>
                  <a:lnTo>
                    <a:pt x="1246" y="119788"/>
                  </a:lnTo>
                  <a:lnTo>
                    <a:pt x="1138" y="117805"/>
                  </a:lnTo>
                  <a:lnTo>
                    <a:pt x="1029" y="115876"/>
                  </a:lnTo>
                  <a:lnTo>
                    <a:pt x="928" y="113893"/>
                  </a:lnTo>
                  <a:lnTo>
                    <a:pt x="826" y="111909"/>
                  </a:lnTo>
                  <a:lnTo>
                    <a:pt x="738" y="109925"/>
                  </a:lnTo>
                  <a:lnTo>
                    <a:pt x="650" y="107887"/>
                  </a:lnTo>
                  <a:lnTo>
                    <a:pt x="569" y="105848"/>
                  </a:lnTo>
                  <a:lnTo>
                    <a:pt x="494" y="103754"/>
                  </a:lnTo>
                  <a:lnTo>
                    <a:pt x="420" y="101715"/>
                  </a:lnTo>
                  <a:lnTo>
                    <a:pt x="352" y="99622"/>
                  </a:lnTo>
                  <a:lnTo>
                    <a:pt x="298" y="97528"/>
                  </a:lnTo>
                  <a:lnTo>
                    <a:pt x="237" y="95379"/>
                  </a:lnTo>
                  <a:lnTo>
                    <a:pt x="190" y="93285"/>
                  </a:lnTo>
                  <a:lnTo>
                    <a:pt x="149" y="91136"/>
                  </a:lnTo>
                  <a:lnTo>
                    <a:pt x="108" y="88987"/>
                  </a:lnTo>
                  <a:lnTo>
                    <a:pt x="75" y="86783"/>
                  </a:lnTo>
                  <a:lnTo>
                    <a:pt x="47" y="84634"/>
                  </a:lnTo>
                  <a:lnTo>
                    <a:pt x="27" y="82430"/>
                  </a:lnTo>
                  <a:lnTo>
                    <a:pt x="14" y="80226"/>
                  </a:lnTo>
                  <a:lnTo>
                    <a:pt x="7" y="78022"/>
                  </a:lnTo>
                  <a:lnTo>
                    <a:pt x="0" y="75818"/>
                  </a:lnTo>
                  <a:lnTo>
                    <a:pt x="0" y="75818"/>
                  </a:lnTo>
                  <a:lnTo>
                    <a:pt x="7" y="73394"/>
                  </a:lnTo>
                  <a:lnTo>
                    <a:pt x="14" y="70969"/>
                  </a:lnTo>
                  <a:lnTo>
                    <a:pt x="34" y="68490"/>
                  </a:lnTo>
                  <a:lnTo>
                    <a:pt x="61" y="66066"/>
                  </a:lnTo>
                  <a:lnTo>
                    <a:pt x="95" y="63641"/>
                  </a:lnTo>
                  <a:lnTo>
                    <a:pt x="135" y="61162"/>
                  </a:lnTo>
                  <a:lnTo>
                    <a:pt x="183" y="58682"/>
                  </a:lnTo>
                  <a:lnTo>
                    <a:pt x="237" y="56258"/>
                  </a:lnTo>
                  <a:lnTo>
                    <a:pt x="1591" y="0"/>
                  </a:lnTo>
                  <a:lnTo>
                    <a:pt x="49455" y="22977"/>
                  </a:lnTo>
                  <a:lnTo>
                    <a:pt x="50315" y="74441"/>
                  </a:lnTo>
                  <a:lnTo>
                    <a:pt x="50315" y="74441"/>
                  </a:lnTo>
                  <a:lnTo>
                    <a:pt x="50363" y="77802"/>
                  </a:lnTo>
                  <a:lnTo>
                    <a:pt x="50403" y="81163"/>
                  </a:lnTo>
                  <a:lnTo>
                    <a:pt x="50423" y="84579"/>
                  </a:lnTo>
                  <a:lnTo>
                    <a:pt x="50430" y="87940"/>
                  </a:lnTo>
                  <a:lnTo>
                    <a:pt x="50430" y="87940"/>
                  </a:lnTo>
                  <a:lnTo>
                    <a:pt x="50423" y="90916"/>
                  </a:lnTo>
                  <a:lnTo>
                    <a:pt x="50410" y="93891"/>
                  </a:lnTo>
                  <a:lnTo>
                    <a:pt x="50410" y="93891"/>
                  </a:lnTo>
                  <a:lnTo>
                    <a:pt x="50383" y="96371"/>
                  </a:lnTo>
                  <a:lnTo>
                    <a:pt x="50356" y="98850"/>
                  </a:lnTo>
                  <a:lnTo>
                    <a:pt x="50322" y="101330"/>
                  </a:lnTo>
                  <a:lnTo>
                    <a:pt x="50275" y="103809"/>
                  </a:lnTo>
                  <a:lnTo>
                    <a:pt x="50227" y="106234"/>
                  </a:lnTo>
                  <a:lnTo>
                    <a:pt x="50166" y="108603"/>
                  </a:lnTo>
                  <a:lnTo>
                    <a:pt x="50105" y="111027"/>
                  </a:lnTo>
                  <a:lnTo>
                    <a:pt x="50031" y="113342"/>
                  </a:lnTo>
                  <a:lnTo>
                    <a:pt x="49956" y="115711"/>
                  </a:lnTo>
                  <a:lnTo>
                    <a:pt x="49868" y="118025"/>
                  </a:lnTo>
                  <a:lnTo>
                    <a:pt x="49780" y="120339"/>
                  </a:lnTo>
                  <a:lnTo>
                    <a:pt x="49679" y="122598"/>
                  </a:lnTo>
                  <a:lnTo>
                    <a:pt x="49577" y="124802"/>
                  </a:lnTo>
                  <a:lnTo>
                    <a:pt x="49469" y="127061"/>
                  </a:lnTo>
                  <a:lnTo>
                    <a:pt x="49347" y="129210"/>
                  </a:lnTo>
                  <a:lnTo>
                    <a:pt x="49225" y="131359"/>
                  </a:lnTo>
                  <a:lnTo>
                    <a:pt x="49096" y="133508"/>
                  </a:lnTo>
                  <a:lnTo>
                    <a:pt x="48968" y="135602"/>
                  </a:lnTo>
                  <a:lnTo>
                    <a:pt x="48825" y="137696"/>
                  </a:lnTo>
                  <a:lnTo>
                    <a:pt x="48676" y="139735"/>
                  </a:lnTo>
                  <a:lnTo>
                    <a:pt x="48527" y="141718"/>
                  </a:lnTo>
                  <a:lnTo>
                    <a:pt x="48372" y="143702"/>
                  </a:lnTo>
                  <a:lnTo>
                    <a:pt x="48209" y="145630"/>
                  </a:lnTo>
                  <a:lnTo>
                    <a:pt x="48040" y="147559"/>
                  </a:lnTo>
                  <a:lnTo>
                    <a:pt x="47870" y="149432"/>
                  </a:lnTo>
                  <a:lnTo>
                    <a:pt x="47688" y="151250"/>
                  </a:lnTo>
                  <a:lnTo>
                    <a:pt x="47505" y="153069"/>
                  </a:lnTo>
                  <a:lnTo>
                    <a:pt x="47315" y="154832"/>
                  </a:lnTo>
                  <a:lnTo>
                    <a:pt x="47126" y="156595"/>
                  </a:lnTo>
                  <a:lnTo>
                    <a:pt x="46929" y="158303"/>
                  </a:lnTo>
                  <a:lnTo>
                    <a:pt x="46726" y="159956"/>
                  </a:lnTo>
                  <a:lnTo>
                    <a:pt x="46516" y="161554"/>
                  </a:lnTo>
                  <a:lnTo>
                    <a:pt x="46306" y="163152"/>
                  </a:lnTo>
                  <a:lnTo>
                    <a:pt x="46089" y="164695"/>
                  </a:lnTo>
                  <a:lnTo>
                    <a:pt x="45873" y="166183"/>
                  </a:lnTo>
                  <a:lnTo>
                    <a:pt x="45649" y="167615"/>
                  </a:lnTo>
                  <a:lnTo>
                    <a:pt x="45419" y="169048"/>
                  </a:lnTo>
                  <a:lnTo>
                    <a:pt x="45189" y="170425"/>
                  </a:lnTo>
                  <a:lnTo>
                    <a:pt x="44952" y="171748"/>
                  </a:lnTo>
                  <a:lnTo>
                    <a:pt x="44708" y="173070"/>
                  </a:lnTo>
                  <a:lnTo>
                    <a:pt x="44464" y="174282"/>
                  </a:lnTo>
                  <a:lnTo>
                    <a:pt x="44214" y="175495"/>
                  </a:lnTo>
                  <a:lnTo>
                    <a:pt x="43963" y="176652"/>
                  </a:lnTo>
                  <a:lnTo>
                    <a:pt x="43713" y="177754"/>
                  </a:lnTo>
                  <a:lnTo>
                    <a:pt x="43455" y="178801"/>
                  </a:lnTo>
                  <a:lnTo>
                    <a:pt x="43191" y="179792"/>
                  </a:lnTo>
                  <a:lnTo>
                    <a:pt x="42927" y="180784"/>
                  </a:lnTo>
                  <a:lnTo>
                    <a:pt x="42656" y="181666"/>
                  </a:lnTo>
                  <a:lnTo>
                    <a:pt x="42385" y="182547"/>
                  </a:lnTo>
                  <a:lnTo>
                    <a:pt x="42114" y="183319"/>
                  </a:lnTo>
                  <a:lnTo>
                    <a:pt x="41837" y="184090"/>
                  </a:lnTo>
                  <a:lnTo>
                    <a:pt x="41559" y="184807"/>
                  </a:lnTo>
                  <a:lnTo>
                    <a:pt x="41275" y="185468"/>
                  </a:lnTo>
                  <a:lnTo>
                    <a:pt x="40990" y="186074"/>
                  </a:lnTo>
                  <a:lnTo>
                    <a:pt x="40706" y="186625"/>
                  </a:lnTo>
                  <a:lnTo>
                    <a:pt x="40415" y="187121"/>
                  </a:lnTo>
                  <a:lnTo>
                    <a:pt x="40123" y="187506"/>
                  </a:lnTo>
                  <a:lnTo>
                    <a:pt x="39832" y="187892"/>
                  </a:lnTo>
                  <a:lnTo>
                    <a:pt x="39534" y="188223"/>
                  </a:lnTo>
                  <a:lnTo>
                    <a:pt x="39236" y="188498"/>
                  </a:lnTo>
                  <a:lnTo>
                    <a:pt x="38938" y="188719"/>
                  </a:lnTo>
                  <a:lnTo>
                    <a:pt x="38634" y="188884"/>
                  </a:lnTo>
                  <a:lnTo>
                    <a:pt x="38329" y="188939"/>
                  </a:lnTo>
                  <a:lnTo>
                    <a:pt x="38024" y="1889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 rot="10800000" flipH="1">
              <a:off x="2284099" y="1689985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46" y="1"/>
                  </a:moveTo>
                  <a:lnTo>
                    <a:pt x="0" y="47001"/>
                  </a:lnTo>
                  <a:lnTo>
                    <a:pt x="684" y="47332"/>
                  </a:lnTo>
                  <a:lnTo>
                    <a:pt x="1023" y="33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 rot="10800000" flipH="1">
              <a:off x="2338779" y="1686215"/>
              <a:ext cx="21562" cy="140861"/>
            </a:xfrm>
            <a:custGeom>
              <a:avLst/>
              <a:gdLst/>
              <a:ahLst/>
              <a:cxnLst/>
              <a:rect l="l" t="t" r="r" b="b"/>
              <a:pathLst>
                <a:path w="1023" h="47388" extrusionOk="0">
                  <a:moveTo>
                    <a:pt x="345" y="1"/>
                  </a:moveTo>
                  <a:lnTo>
                    <a:pt x="0" y="47056"/>
                  </a:lnTo>
                  <a:lnTo>
                    <a:pt x="684" y="47387"/>
                  </a:lnTo>
                  <a:lnTo>
                    <a:pt x="1023" y="331"/>
                  </a:lnTo>
                  <a:lnTo>
                    <a:pt x="3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 rot="10800000" flipH="1">
              <a:off x="2393733" y="1682611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39" y="0"/>
                  </a:moveTo>
                  <a:lnTo>
                    <a:pt x="0" y="47001"/>
                  </a:lnTo>
                  <a:lnTo>
                    <a:pt x="684" y="47331"/>
                  </a:lnTo>
                  <a:lnTo>
                    <a:pt x="1023" y="331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 rot="10800000" flipH="1">
              <a:off x="2448834" y="1678680"/>
              <a:ext cx="21562" cy="140694"/>
            </a:xfrm>
            <a:custGeom>
              <a:avLst/>
              <a:gdLst/>
              <a:ahLst/>
              <a:cxnLst/>
              <a:rect l="l" t="t" r="r" b="b"/>
              <a:pathLst>
                <a:path w="1023" h="47332" extrusionOk="0">
                  <a:moveTo>
                    <a:pt x="339" y="1"/>
                  </a:moveTo>
                  <a:lnTo>
                    <a:pt x="0" y="47001"/>
                  </a:lnTo>
                  <a:lnTo>
                    <a:pt x="677" y="47332"/>
                  </a:lnTo>
                  <a:lnTo>
                    <a:pt x="1023" y="33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 rot="10800000" flipH="1">
              <a:off x="2503641" y="1675077"/>
              <a:ext cx="21583" cy="140858"/>
            </a:xfrm>
            <a:custGeom>
              <a:avLst/>
              <a:gdLst/>
              <a:ahLst/>
              <a:cxnLst/>
              <a:rect l="l" t="t" r="r" b="b"/>
              <a:pathLst>
                <a:path w="1024" h="47387" extrusionOk="0">
                  <a:moveTo>
                    <a:pt x="346" y="1"/>
                  </a:moveTo>
                  <a:lnTo>
                    <a:pt x="1" y="47056"/>
                  </a:lnTo>
                  <a:lnTo>
                    <a:pt x="685" y="47387"/>
                  </a:lnTo>
                  <a:lnTo>
                    <a:pt x="1023" y="33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 rot="10800000" flipH="1">
              <a:off x="2558595" y="1671470"/>
              <a:ext cx="21583" cy="140697"/>
            </a:xfrm>
            <a:custGeom>
              <a:avLst/>
              <a:gdLst/>
              <a:ahLst/>
              <a:cxnLst/>
              <a:rect l="l" t="t" r="r" b="b"/>
              <a:pathLst>
                <a:path w="1024" h="47333" extrusionOk="0">
                  <a:moveTo>
                    <a:pt x="339" y="1"/>
                  </a:moveTo>
                  <a:lnTo>
                    <a:pt x="1" y="47057"/>
                  </a:lnTo>
                  <a:lnTo>
                    <a:pt x="678" y="47332"/>
                  </a:lnTo>
                  <a:lnTo>
                    <a:pt x="1023" y="332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 rot="10800000" flipH="1">
              <a:off x="1951213" y="2040560"/>
              <a:ext cx="1013722" cy="695928"/>
            </a:xfrm>
            <a:custGeom>
              <a:avLst/>
              <a:gdLst/>
              <a:ahLst/>
              <a:cxnLst/>
              <a:rect l="l" t="t" r="r" b="b"/>
              <a:pathLst>
                <a:path w="48095" h="234122" extrusionOk="0">
                  <a:moveTo>
                    <a:pt x="23688" y="0"/>
                  </a:moveTo>
                  <a:lnTo>
                    <a:pt x="23086" y="166"/>
                  </a:lnTo>
                  <a:lnTo>
                    <a:pt x="22476" y="441"/>
                  </a:lnTo>
                  <a:lnTo>
                    <a:pt x="21874" y="827"/>
                  </a:lnTo>
                  <a:lnTo>
                    <a:pt x="21278" y="1323"/>
                  </a:lnTo>
                  <a:lnTo>
                    <a:pt x="20688" y="1984"/>
                  </a:lnTo>
                  <a:lnTo>
                    <a:pt x="20099" y="2700"/>
                  </a:lnTo>
                  <a:lnTo>
                    <a:pt x="19510" y="3582"/>
                  </a:lnTo>
                  <a:lnTo>
                    <a:pt x="18935" y="4574"/>
                  </a:lnTo>
                  <a:lnTo>
                    <a:pt x="18359" y="5676"/>
                  </a:lnTo>
                  <a:lnTo>
                    <a:pt x="17790" y="6833"/>
                  </a:lnTo>
                  <a:lnTo>
                    <a:pt x="17221" y="8155"/>
                  </a:lnTo>
                  <a:lnTo>
                    <a:pt x="16666" y="9588"/>
                  </a:lnTo>
                  <a:lnTo>
                    <a:pt x="16111" y="11131"/>
                  </a:lnTo>
                  <a:lnTo>
                    <a:pt x="15569" y="12784"/>
                  </a:lnTo>
                  <a:lnTo>
                    <a:pt x="15027" y="14547"/>
                  </a:lnTo>
                  <a:lnTo>
                    <a:pt x="14492" y="16365"/>
                  </a:lnTo>
                  <a:lnTo>
                    <a:pt x="13964" y="18349"/>
                  </a:lnTo>
                  <a:lnTo>
                    <a:pt x="13443" y="20387"/>
                  </a:lnTo>
                  <a:lnTo>
                    <a:pt x="12928" y="22536"/>
                  </a:lnTo>
                  <a:lnTo>
                    <a:pt x="12420" y="24795"/>
                  </a:lnTo>
                  <a:lnTo>
                    <a:pt x="11919" y="27110"/>
                  </a:lnTo>
                  <a:lnTo>
                    <a:pt x="11425" y="29589"/>
                  </a:lnTo>
                  <a:lnTo>
                    <a:pt x="10944" y="32124"/>
                  </a:lnTo>
                  <a:lnTo>
                    <a:pt x="10463" y="34714"/>
                  </a:lnTo>
                  <a:lnTo>
                    <a:pt x="9996" y="37469"/>
                  </a:lnTo>
                  <a:lnTo>
                    <a:pt x="9535" y="40279"/>
                  </a:lnTo>
                  <a:lnTo>
                    <a:pt x="9081" y="43144"/>
                  </a:lnTo>
                  <a:lnTo>
                    <a:pt x="8641" y="46119"/>
                  </a:lnTo>
                  <a:lnTo>
                    <a:pt x="8208" y="49205"/>
                  </a:lnTo>
                  <a:lnTo>
                    <a:pt x="7781" y="52346"/>
                  </a:lnTo>
                  <a:lnTo>
                    <a:pt x="7361" y="55597"/>
                  </a:lnTo>
                  <a:lnTo>
                    <a:pt x="6955" y="58903"/>
                  </a:lnTo>
                  <a:lnTo>
                    <a:pt x="6562" y="62264"/>
                  </a:lnTo>
                  <a:lnTo>
                    <a:pt x="6176" y="65735"/>
                  </a:lnTo>
                  <a:lnTo>
                    <a:pt x="5797" y="69261"/>
                  </a:lnTo>
                  <a:lnTo>
                    <a:pt x="5431" y="72898"/>
                  </a:lnTo>
                  <a:lnTo>
                    <a:pt x="5072" y="76590"/>
                  </a:lnTo>
                  <a:lnTo>
                    <a:pt x="4727" y="80337"/>
                  </a:lnTo>
                  <a:lnTo>
                    <a:pt x="4395" y="84194"/>
                  </a:lnTo>
                  <a:lnTo>
                    <a:pt x="4070" y="88106"/>
                  </a:lnTo>
                  <a:lnTo>
                    <a:pt x="3759" y="92073"/>
                  </a:lnTo>
                  <a:lnTo>
                    <a:pt x="3461" y="96095"/>
                  </a:lnTo>
                  <a:lnTo>
                    <a:pt x="3170" y="100228"/>
                  </a:lnTo>
                  <a:lnTo>
                    <a:pt x="2892" y="104360"/>
                  </a:lnTo>
                  <a:lnTo>
                    <a:pt x="2628" y="108603"/>
                  </a:lnTo>
                  <a:lnTo>
                    <a:pt x="2377" y="112901"/>
                  </a:lnTo>
                  <a:lnTo>
                    <a:pt x="2133" y="117254"/>
                  </a:lnTo>
                  <a:lnTo>
                    <a:pt x="1910" y="121662"/>
                  </a:lnTo>
                  <a:lnTo>
                    <a:pt x="1693" y="126070"/>
                  </a:lnTo>
                  <a:lnTo>
                    <a:pt x="1490" y="130588"/>
                  </a:lnTo>
                  <a:lnTo>
                    <a:pt x="1307" y="135161"/>
                  </a:lnTo>
                  <a:lnTo>
                    <a:pt x="1131" y="139790"/>
                  </a:lnTo>
                  <a:lnTo>
                    <a:pt x="969" y="144473"/>
                  </a:lnTo>
                  <a:lnTo>
                    <a:pt x="820" y="149157"/>
                  </a:lnTo>
                  <a:lnTo>
                    <a:pt x="691" y="153950"/>
                  </a:lnTo>
                  <a:lnTo>
                    <a:pt x="569" y="158744"/>
                  </a:lnTo>
                  <a:lnTo>
                    <a:pt x="468" y="163593"/>
                  </a:lnTo>
                  <a:lnTo>
                    <a:pt x="380" y="168497"/>
                  </a:lnTo>
                  <a:lnTo>
                    <a:pt x="305" y="173456"/>
                  </a:lnTo>
                  <a:lnTo>
                    <a:pt x="244" y="178415"/>
                  </a:lnTo>
                  <a:lnTo>
                    <a:pt x="197" y="183484"/>
                  </a:lnTo>
                  <a:lnTo>
                    <a:pt x="0" y="211034"/>
                  </a:lnTo>
                  <a:lnTo>
                    <a:pt x="47850" y="234121"/>
                  </a:lnTo>
                  <a:lnTo>
                    <a:pt x="48047" y="206571"/>
                  </a:lnTo>
                  <a:lnTo>
                    <a:pt x="48081" y="201557"/>
                  </a:lnTo>
                  <a:lnTo>
                    <a:pt x="48094" y="196543"/>
                  </a:lnTo>
                  <a:lnTo>
                    <a:pt x="48088" y="191529"/>
                  </a:lnTo>
                  <a:lnTo>
                    <a:pt x="48074" y="186625"/>
                  </a:lnTo>
                  <a:lnTo>
                    <a:pt x="48040" y="181666"/>
                  </a:lnTo>
                  <a:lnTo>
                    <a:pt x="47993" y="176762"/>
                  </a:lnTo>
                  <a:lnTo>
                    <a:pt x="47925" y="171913"/>
                  </a:lnTo>
                  <a:lnTo>
                    <a:pt x="47850" y="167119"/>
                  </a:lnTo>
                  <a:lnTo>
                    <a:pt x="47756" y="162326"/>
                  </a:lnTo>
                  <a:lnTo>
                    <a:pt x="47654" y="157532"/>
                  </a:lnTo>
                  <a:lnTo>
                    <a:pt x="47532" y="152848"/>
                  </a:lnTo>
                  <a:lnTo>
                    <a:pt x="47397" y="148165"/>
                  </a:lnTo>
                  <a:lnTo>
                    <a:pt x="47248" y="143537"/>
                  </a:lnTo>
                  <a:lnTo>
                    <a:pt x="47085" y="138908"/>
                  </a:lnTo>
                  <a:lnTo>
                    <a:pt x="46909" y="134390"/>
                  </a:lnTo>
                  <a:lnTo>
                    <a:pt x="46726" y="129872"/>
                  </a:lnTo>
                  <a:lnTo>
                    <a:pt x="46523" y="125409"/>
                  </a:lnTo>
                  <a:lnTo>
                    <a:pt x="46307" y="121056"/>
                  </a:lnTo>
                  <a:lnTo>
                    <a:pt x="46083" y="116703"/>
                  </a:lnTo>
                  <a:lnTo>
                    <a:pt x="45839" y="112405"/>
                  </a:lnTo>
                  <a:lnTo>
                    <a:pt x="45589" y="108162"/>
                  </a:lnTo>
                  <a:lnTo>
                    <a:pt x="45325" y="103975"/>
                  </a:lnTo>
                  <a:lnTo>
                    <a:pt x="45047" y="99842"/>
                  </a:lnTo>
                  <a:lnTo>
                    <a:pt x="44763" y="95765"/>
                  </a:lnTo>
                  <a:lnTo>
                    <a:pt x="44458" y="91742"/>
                  </a:lnTo>
                  <a:lnTo>
                    <a:pt x="44146" y="87775"/>
                  </a:lnTo>
                  <a:lnTo>
                    <a:pt x="43828" y="83918"/>
                  </a:lnTo>
                  <a:lnTo>
                    <a:pt x="43489" y="80116"/>
                  </a:lnTo>
                  <a:lnTo>
                    <a:pt x="43144" y="76369"/>
                  </a:lnTo>
                  <a:lnTo>
                    <a:pt x="42792" y="72678"/>
                  </a:lnTo>
                  <a:lnTo>
                    <a:pt x="42426" y="69041"/>
                  </a:lnTo>
                  <a:lnTo>
                    <a:pt x="42047" y="65515"/>
                  </a:lnTo>
                  <a:lnTo>
                    <a:pt x="41661" y="62043"/>
                  </a:lnTo>
                  <a:lnTo>
                    <a:pt x="41268" y="58682"/>
                  </a:lnTo>
                  <a:lnTo>
                    <a:pt x="40862" y="55376"/>
                  </a:lnTo>
                  <a:lnTo>
                    <a:pt x="40442" y="52125"/>
                  </a:lnTo>
                  <a:lnTo>
                    <a:pt x="40015" y="48984"/>
                  </a:lnTo>
                  <a:lnTo>
                    <a:pt x="39582" y="45954"/>
                  </a:lnTo>
                  <a:lnTo>
                    <a:pt x="39135" y="42923"/>
                  </a:lnTo>
                  <a:lnTo>
                    <a:pt x="38681" y="40058"/>
                  </a:lnTo>
                  <a:lnTo>
                    <a:pt x="38221" y="37248"/>
                  </a:lnTo>
                  <a:lnTo>
                    <a:pt x="37747" y="34493"/>
                  </a:lnTo>
                  <a:lnTo>
                    <a:pt x="37266" y="31903"/>
                  </a:lnTo>
                  <a:lnTo>
                    <a:pt x="36778" y="29369"/>
                  </a:lnTo>
                  <a:lnTo>
                    <a:pt x="36284" y="26889"/>
                  </a:lnTo>
                  <a:lnTo>
                    <a:pt x="35783" y="24520"/>
                  </a:lnTo>
                  <a:lnTo>
                    <a:pt x="35268" y="22316"/>
                  </a:lnTo>
                  <a:lnTo>
                    <a:pt x="34754" y="20112"/>
                  </a:lnTo>
                  <a:lnTo>
                    <a:pt x="34225" y="18073"/>
                  </a:lnTo>
                  <a:lnTo>
                    <a:pt x="33690" y="16145"/>
                  </a:lnTo>
                  <a:lnTo>
                    <a:pt x="33149" y="14271"/>
                  </a:lnTo>
                  <a:lnTo>
                    <a:pt x="32600" y="12508"/>
                  </a:lnTo>
                  <a:lnTo>
                    <a:pt x="32045" y="10910"/>
                  </a:lnTo>
                  <a:lnTo>
                    <a:pt x="31483" y="9367"/>
                  </a:lnTo>
                  <a:lnTo>
                    <a:pt x="30914" y="7935"/>
                  </a:lnTo>
                  <a:lnTo>
                    <a:pt x="30345" y="6612"/>
                  </a:lnTo>
                  <a:lnTo>
                    <a:pt x="29763" y="5400"/>
                  </a:lnTo>
                  <a:lnTo>
                    <a:pt x="29180" y="4353"/>
                  </a:lnTo>
                  <a:lnTo>
                    <a:pt x="28584" y="3361"/>
                  </a:lnTo>
                  <a:lnTo>
                    <a:pt x="27989" y="2535"/>
                  </a:lnTo>
                  <a:lnTo>
                    <a:pt x="27386" y="1764"/>
                  </a:lnTo>
                  <a:lnTo>
                    <a:pt x="26776" y="1157"/>
                  </a:lnTo>
                  <a:lnTo>
                    <a:pt x="26167" y="717"/>
                  </a:lnTo>
                  <a:lnTo>
                    <a:pt x="25551" y="331"/>
                  </a:lnTo>
                  <a:lnTo>
                    <a:pt x="25537" y="331"/>
                  </a:lnTo>
                  <a:lnTo>
                    <a:pt x="24921" y="111"/>
                  </a:lnTo>
                  <a:lnTo>
                    <a:pt x="243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 rot="10800000" flipH="1">
              <a:off x="1951213" y="2040560"/>
              <a:ext cx="1013722" cy="695928"/>
            </a:xfrm>
            <a:custGeom>
              <a:avLst/>
              <a:gdLst/>
              <a:ahLst/>
              <a:cxnLst/>
              <a:rect l="l" t="t" r="r" b="b"/>
              <a:pathLst>
                <a:path w="48095" h="234122" fill="none" extrusionOk="0">
                  <a:moveTo>
                    <a:pt x="25537" y="331"/>
                  </a:moveTo>
                  <a:lnTo>
                    <a:pt x="25537" y="331"/>
                  </a:lnTo>
                  <a:lnTo>
                    <a:pt x="24921" y="111"/>
                  </a:lnTo>
                  <a:lnTo>
                    <a:pt x="24305" y="0"/>
                  </a:lnTo>
                  <a:lnTo>
                    <a:pt x="23688" y="0"/>
                  </a:lnTo>
                  <a:lnTo>
                    <a:pt x="23086" y="166"/>
                  </a:lnTo>
                  <a:lnTo>
                    <a:pt x="22476" y="441"/>
                  </a:lnTo>
                  <a:lnTo>
                    <a:pt x="21874" y="827"/>
                  </a:lnTo>
                  <a:lnTo>
                    <a:pt x="21278" y="1323"/>
                  </a:lnTo>
                  <a:lnTo>
                    <a:pt x="20688" y="1984"/>
                  </a:lnTo>
                  <a:lnTo>
                    <a:pt x="20099" y="2700"/>
                  </a:lnTo>
                  <a:lnTo>
                    <a:pt x="19510" y="3582"/>
                  </a:lnTo>
                  <a:lnTo>
                    <a:pt x="18935" y="4574"/>
                  </a:lnTo>
                  <a:lnTo>
                    <a:pt x="18359" y="5676"/>
                  </a:lnTo>
                  <a:lnTo>
                    <a:pt x="17790" y="6833"/>
                  </a:lnTo>
                  <a:lnTo>
                    <a:pt x="17221" y="8155"/>
                  </a:lnTo>
                  <a:lnTo>
                    <a:pt x="16666" y="9588"/>
                  </a:lnTo>
                  <a:lnTo>
                    <a:pt x="16111" y="11131"/>
                  </a:lnTo>
                  <a:lnTo>
                    <a:pt x="15569" y="12784"/>
                  </a:lnTo>
                  <a:lnTo>
                    <a:pt x="15027" y="14547"/>
                  </a:lnTo>
                  <a:lnTo>
                    <a:pt x="14492" y="16365"/>
                  </a:lnTo>
                  <a:lnTo>
                    <a:pt x="13964" y="18349"/>
                  </a:lnTo>
                  <a:lnTo>
                    <a:pt x="13443" y="20387"/>
                  </a:lnTo>
                  <a:lnTo>
                    <a:pt x="12928" y="22536"/>
                  </a:lnTo>
                  <a:lnTo>
                    <a:pt x="12420" y="24795"/>
                  </a:lnTo>
                  <a:lnTo>
                    <a:pt x="11919" y="27110"/>
                  </a:lnTo>
                  <a:lnTo>
                    <a:pt x="11425" y="29589"/>
                  </a:lnTo>
                  <a:lnTo>
                    <a:pt x="10944" y="32124"/>
                  </a:lnTo>
                  <a:lnTo>
                    <a:pt x="10463" y="34714"/>
                  </a:lnTo>
                  <a:lnTo>
                    <a:pt x="9996" y="37469"/>
                  </a:lnTo>
                  <a:lnTo>
                    <a:pt x="9535" y="40279"/>
                  </a:lnTo>
                  <a:lnTo>
                    <a:pt x="9081" y="43144"/>
                  </a:lnTo>
                  <a:lnTo>
                    <a:pt x="8641" y="46119"/>
                  </a:lnTo>
                  <a:lnTo>
                    <a:pt x="8208" y="49205"/>
                  </a:lnTo>
                  <a:lnTo>
                    <a:pt x="7781" y="52346"/>
                  </a:lnTo>
                  <a:lnTo>
                    <a:pt x="7361" y="55597"/>
                  </a:lnTo>
                  <a:lnTo>
                    <a:pt x="6955" y="58903"/>
                  </a:lnTo>
                  <a:lnTo>
                    <a:pt x="6562" y="62264"/>
                  </a:lnTo>
                  <a:lnTo>
                    <a:pt x="6176" y="65735"/>
                  </a:lnTo>
                  <a:lnTo>
                    <a:pt x="5797" y="69261"/>
                  </a:lnTo>
                  <a:lnTo>
                    <a:pt x="5431" y="72898"/>
                  </a:lnTo>
                  <a:lnTo>
                    <a:pt x="5072" y="76590"/>
                  </a:lnTo>
                  <a:lnTo>
                    <a:pt x="4727" y="80337"/>
                  </a:lnTo>
                  <a:lnTo>
                    <a:pt x="4395" y="84194"/>
                  </a:lnTo>
                  <a:lnTo>
                    <a:pt x="4070" y="88106"/>
                  </a:lnTo>
                  <a:lnTo>
                    <a:pt x="3759" y="92073"/>
                  </a:lnTo>
                  <a:lnTo>
                    <a:pt x="3461" y="96095"/>
                  </a:lnTo>
                  <a:lnTo>
                    <a:pt x="3170" y="100228"/>
                  </a:lnTo>
                  <a:lnTo>
                    <a:pt x="2892" y="104360"/>
                  </a:lnTo>
                  <a:lnTo>
                    <a:pt x="2628" y="108603"/>
                  </a:lnTo>
                  <a:lnTo>
                    <a:pt x="2377" y="112901"/>
                  </a:lnTo>
                  <a:lnTo>
                    <a:pt x="2133" y="117254"/>
                  </a:lnTo>
                  <a:lnTo>
                    <a:pt x="1910" y="121662"/>
                  </a:lnTo>
                  <a:lnTo>
                    <a:pt x="1693" y="126070"/>
                  </a:lnTo>
                  <a:lnTo>
                    <a:pt x="1490" y="130588"/>
                  </a:lnTo>
                  <a:lnTo>
                    <a:pt x="1307" y="135161"/>
                  </a:lnTo>
                  <a:lnTo>
                    <a:pt x="1131" y="139790"/>
                  </a:lnTo>
                  <a:lnTo>
                    <a:pt x="969" y="144473"/>
                  </a:lnTo>
                  <a:lnTo>
                    <a:pt x="820" y="149157"/>
                  </a:lnTo>
                  <a:lnTo>
                    <a:pt x="691" y="153950"/>
                  </a:lnTo>
                  <a:lnTo>
                    <a:pt x="569" y="158744"/>
                  </a:lnTo>
                  <a:lnTo>
                    <a:pt x="468" y="163593"/>
                  </a:lnTo>
                  <a:lnTo>
                    <a:pt x="380" y="168497"/>
                  </a:lnTo>
                  <a:lnTo>
                    <a:pt x="305" y="173456"/>
                  </a:lnTo>
                  <a:lnTo>
                    <a:pt x="244" y="178415"/>
                  </a:lnTo>
                  <a:lnTo>
                    <a:pt x="197" y="183484"/>
                  </a:lnTo>
                  <a:lnTo>
                    <a:pt x="197" y="183484"/>
                  </a:lnTo>
                  <a:lnTo>
                    <a:pt x="0" y="211034"/>
                  </a:lnTo>
                  <a:lnTo>
                    <a:pt x="47850" y="234121"/>
                  </a:lnTo>
                  <a:lnTo>
                    <a:pt x="48047" y="206571"/>
                  </a:lnTo>
                  <a:lnTo>
                    <a:pt x="48047" y="206571"/>
                  </a:lnTo>
                  <a:lnTo>
                    <a:pt x="48081" y="201557"/>
                  </a:lnTo>
                  <a:lnTo>
                    <a:pt x="48094" y="196543"/>
                  </a:lnTo>
                  <a:lnTo>
                    <a:pt x="48088" y="191529"/>
                  </a:lnTo>
                  <a:lnTo>
                    <a:pt x="48074" y="186625"/>
                  </a:lnTo>
                  <a:lnTo>
                    <a:pt x="48040" y="181666"/>
                  </a:lnTo>
                  <a:lnTo>
                    <a:pt x="47993" y="176762"/>
                  </a:lnTo>
                  <a:lnTo>
                    <a:pt x="47925" y="171913"/>
                  </a:lnTo>
                  <a:lnTo>
                    <a:pt x="47850" y="167119"/>
                  </a:lnTo>
                  <a:lnTo>
                    <a:pt x="47756" y="162326"/>
                  </a:lnTo>
                  <a:lnTo>
                    <a:pt x="47654" y="157532"/>
                  </a:lnTo>
                  <a:lnTo>
                    <a:pt x="47532" y="152848"/>
                  </a:lnTo>
                  <a:lnTo>
                    <a:pt x="47397" y="148165"/>
                  </a:lnTo>
                  <a:lnTo>
                    <a:pt x="47248" y="143537"/>
                  </a:lnTo>
                  <a:lnTo>
                    <a:pt x="47085" y="138908"/>
                  </a:lnTo>
                  <a:lnTo>
                    <a:pt x="46909" y="134390"/>
                  </a:lnTo>
                  <a:lnTo>
                    <a:pt x="46726" y="129872"/>
                  </a:lnTo>
                  <a:lnTo>
                    <a:pt x="46523" y="125409"/>
                  </a:lnTo>
                  <a:lnTo>
                    <a:pt x="46307" y="121056"/>
                  </a:lnTo>
                  <a:lnTo>
                    <a:pt x="46083" y="116703"/>
                  </a:lnTo>
                  <a:lnTo>
                    <a:pt x="45839" y="112405"/>
                  </a:lnTo>
                  <a:lnTo>
                    <a:pt x="45589" y="108162"/>
                  </a:lnTo>
                  <a:lnTo>
                    <a:pt x="45325" y="103975"/>
                  </a:lnTo>
                  <a:lnTo>
                    <a:pt x="45047" y="99842"/>
                  </a:lnTo>
                  <a:lnTo>
                    <a:pt x="44763" y="95765"/>
                  </a:lnTo>
                  <a:lnTo>
                    <a:pt x="44458" y="91742"/>
                  </a:lnTo>
                  <a:lnTo>
                    <a:pt x="44146" y="87775"/>
                  </a:lnTo>
                  <a:lnTo>
                    <a:pt x="43828" y="83918"/>
                  </a:lnTo>
                  <a:lnTo>
                    <a:pt x="43489" y="80116"/>
                  </a:lnTo>
                  <a:lnTo>
                    <a:pt x="43144" y="76369"/>
                  </a:lnTo>
                  <a:lnTo>
                    <a:pt x="42792" y="72678"/>
                  </a:lnTo>
                  <a:lnTo>
                    <a:pt x="42426" y="69041"/>
                  </a:lnTo>
                  <a:lnTo>
                    <a:pt x="42047" y="65515"/>
                  </a:lnTo>
                  <a:lnTo>
                    <a:pt x="41661" y="62043"/>
                  </a:lnTo>
                  <a:lnTo>
                    <a:pt x="41268" y="58682"/>
                  </a:lnTo>
                  <a:lnTo>
                    <a:pt x="40862" y="55376"/>
                  </a:lnTo>
                  <a:lnTo>
                    <a:pt x="40442" y="52125"/>
                  </a:lnTo>
                  <a:lnTo>
                    <a:pt x="40015" y="48984"/>
                  </a:lnTo>
                  <a:lnTo>
                    <a:pt x="39582" y="45954"/>
                  </a:lnTo>
                  <a:lnTo>
                    <a:pt x="39135" y="42923"/>
                  </a:lnTo>
                  <a:lnTo>
                    <a:pt x="38681" y="40058"/>
                  </a:lnTo>
                  <a:lnTo>
                    <a:pt x="38221" y="37248"/>
                  </a:lnTo>
                  <a:lnTo>
                    <a:pt x="37747" y="34493"/>
                  </a:lnTo>
                  <a:lnTo>
                    <a:pt x="37266" y="31903"/>
                  </a:lnTo>
                  <a:lnTo>
                    <a:pt x="36778" y="29369"/>
                  </a:lnTo>
                  <a:lnTo>
                    <a:pt x="36284" y="26889"/>
                  </a:lnTo>
                  <a:lnTo>
                    <a:pt x="35783" y="24520"/>
                  </a:lnTo>
                  <a:lnTo>
                    <a:pt x="35268" y="22316"/>
                  </a:lnTo>
                  <a:lnTo>
                    <a:pt x="34754" y="20112"/>
                  </a:lnTo>
                  <a:lnTo>
                    <a:pt x="34225" y="18073"/>
                  </a:lnTo>
                  <a:lnTo>
                    <a:pt x="33690" y="16145"/>
                  </a:lnTo>
                  <a:lnTo>
                    <a:pt x="33149" y="14271"/>
                  </a:lnTo>
                  <a:lnTo>
                    <a:pt x="32600" y="12508"/>
                  </a:lnTo>
                  <a:lnTo>
                    <a:pt x="32045" y="10910"/>
                  </a:lnTo>
                  <a:lnTo>
                    <a:pt x="31483" y="9367"/>
                  </a:lnTo>
                  <a:lnTo>
                    <a:pt x="30914" y="7935"/>
                  </a:lnTo>
                  <a:lnTo>
                    <a:pt x="30345" y="6612"/>
                  </a:lnTo>
                  <a:lnTo>
                    <a:pt x="29763" y="5400"/>
                  </a:lnTo>
                  <a:lnTo>
                    <a:pt x="29180" y="4353"/>
                  </a:lnTo>
                  <a:lnTo>
                    <a:pt x="28584" y="3361"/>
                  </a:lnTo>
                  <a:lnTo>
                    <a:pt x="27989" y="2535"/>
                  </a:lnTo>
                  <a:lnTo>
                    <a:pt x="27386" y="1764"/>
                  </a:lnTo>
                  <a:lnTo>
                    <a:pt x="26776" y="1157"/>
                  </a:lnTo>
                  <a:lnTo>
                    <a:pt x="26167" y="717"/>
                  </a:lnTo>
                  <a:lnTo>
                    <a:pt x="25551" y="331"/>
                  </a:lnTo>
                  <a:lnTo>
                    <a:pt x="25551" y="331"/>
                  </a:lnTo>
                  <a:lnTo>
                    <a:pt x="25537" y="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 rot="10800000" flipH="1">
              <a:off x="2324361" y="2334051"/>
              <a:ext cx="307036" cy="352304"/>
            </a:xfrm>
            <a:custGeom>
              <a:avLst/>
              <a:gdLst/>
              <a:ahLst/>
              <a:cxnLst/>
              <a:rect l="l" t="t" r="r" b="b"/>
              <a:pathLst>
                <a:path w="14567" h="118521" extrusionOk="0">
                  <a:moveTo>
                    <a:pt x="7280" y="0"/>
                  </a:moveTo>
                  <a:lnTo>
                    <a:pt x="7097" y="55"/>
                  </a:lnTo>
                  <a:lnTo>
                    <a:pt x="6921" y="110"/>
                  </a:lnTo>
                  <a:lnTo>
                    <a:pt x="6745" y="165"/>
                  </a:lnTo>
                  <a:lnTo>
                    <a:pt x="6569" y="276"/>
                  </a:lnTo>
                  <a:lnTo>
                    <a:pt x="6393" y="441"/>
                  </a:lnTo>
                  <a:lnTo>
                    <a:pt x="6217" y="661"/>
                  </a:lnTo>
                  <a:lnTo>
                    <a:pt x="6047" y="882"/>
                  </a:lnTo>
                  <a:lnTo>
                    <a:pt x="5878" y="1102"/>
                  </a:lnTo>
                  <a:lnTo>
                    <a:pt x="5702" y="1433"/>
                  </a:lnTo>
                  <a:lnTo>
                    <a:pt x="5539" y="1708"/>
                  </a:lnTo>
                  <a:lnTo>
                    <a:pt x="5370" y="2094"/>
                  </a:lnTo>
                  <a:lnTo>
                    <a:pt x="5201" y="2480"/>
                  </a:lnTo>
                  <a:lnTo>
                    <a:pt x="5038" y="2865"/>
                  </a:lnTo>
                  <a:lnTo>
                    <a:pt x="4876" y="3306"/>
                  </a:lnTo>
                  <a:lnTo>
                    <a:pt x="4558" y="4298"/>
                  </a:lnTo>
                  <a:lnTo>
                    <a:pt x="4246" y="5400"/>
                  </a:lnTo>
                  <a:lnTo>
                    <a:pt x="3941" y="6612"/>
                  </a:lnTo>
                  <a:lnTo>
                    <a:pt x="3643" y="7934"/>
                  </a:lnTo>
                  <a:lnTo>
                    <a:pt x="3352" y="9367"/>
                  </a:lnTo>
                  <a:lnTo>
                    <a:pt x="3074" y="10910"/>
                  </a:lnTo>
                  <a:lnTo>
                    <a:pt x="2804" y="12563"/>
                  </a:lnTo>
                  <a:lnTo>
                    <a:pt x="2546" y="14271"/>
                  </a:lnTo>
                  <a:lnTo>
                    <a:pt x="2296" y="16144"/>
                  </a:lnTo>
                  <a:lnTo>
                    <a:pt x="2052" y="18073"/>
                  </a:lnTo>
                  <a:lnTo>
                    <a:pt x="1822" y="20057"/>
                  </a:lnTo>
                  <a:lnTo>
                    <a:pt x="1605" y="22150"/>
                  </a:lnTo>
                  <a:lnTo>
                    <a:pt x="1402" y="24354"/>
                  </a:lnTo>
                  <a:lnTo>
                    <a:pt x="1205" y="26613"/>
                  </a:lnTo>
                  <a:lnTo>
                    <a:pt x="1023" y="28928"/>
                  </a:lnTo>
                  <a:lnTo>
                    <a:pt x="860" y="31352"/>
                  </a:lnTo>
                  <a:lnTo>
                    <a:pt x="704" y="33832"/>
                  </a:lnTo>
                  <a:lnTo>
                    <a:pt x="630" y="35099"/>
                  </a:lnTo>
                  <a:lnTo>
                    <a:pt x="562" y="36366"/>
                  </a:lnTo>
                  <a:lnTo>
                    <a:pt x="501" y="37689"/>
                  </a:lnTo>
                  <a:lnTo>
                    <a:pt x="440" y="39011"/>
                  </a:lnTo>
                  <a:lnTo>
                    <a:pt x="379" y="40333"/>
                  </a:lnTo>
                  <a:lnTo>
                    <a:pt x="325" y="41656"/>
                  </a:lnTo>
                  <a:lnTo>
                    <a:pt x="278" y="43033"/>
                  </a:lnTo>
                  <a:lnTo>
                    <a:pt x="230" y="44411"/>
                  </a:lnTo>
                  <a:lnTo>
                    <a:pt x="190" y="45788"/>
                  </a:lnTo>
                  <a:lnTo>
                    <a:pt x="156" y="47221"/>
                  </a:lnTo>
                  <a:lnTo>
                    <a:pt x="122" y="48598"/>
                  </a:lnTo>
                  <a:lnTo>
                    <a:pt x="88" y="50031"/>
                  </a:lnTo>
                  <a:lnTo>
                    <a:pt x="68" y="51464"/>
                  </a:lnTo>
                  <a:lnTo>
                    <a:pt x="41" y="52951"/>
                  </a:lnTo>
                  <a:lnTo>
                    <a:pt x="27" y="54384"/>
                  </a:lnTo>
                  <a:lnTo>
                    <a:pt x="14" y="55872"/>
                  </a:lnTo>
                  <a:lnTo>
                    <a:pt x="7" y="57414"/>
                  </a:lnTo>
                  <a:lnTo>
                    <a:pt x="0" y="58902"/>
                  </a:lnTo>
                  <a:lnTo>
                    <a:pt x="0" y="60445"/>
                  </a:lnTo>
                  <a:lnTo>
                    <a:pt x="7" y="61933"/>
                  </a:lnTo>
                  <a:lnTo>
                    <a:pt x="20" y="63420"/>
                  </a:lnTo>
                  <a:lnTo>
                    <a:pt x="34" y="64908"/>
                  </a:lnTo>
                  <a:lnTo>
                    <a:pt x="54" y="66396"/>
                  </a:lnTo>
                  <a:lnTo>
                    <a:pt x="75" y="67828"/>
                  </a:lnTo>
                  <a:lnTo>
                    <a:pt x="102" y="69316"/>
                  </a:lnTo>
                  <a:lnTo>
                    <a:pt x="136" y="70749"/>
                  </a:lnTo>
                  <a:lnTo>
                    <a:pt x="176" y="72181"/>
                  </a:lnTo>
                  <a:lnTo>
                    <a:pt x="217" y="73559"/>
                  </a:lnTo>
                  <a:lnTo>
                    <a:pt x="257" y="74991"/>
                  </a:lnTo>
                  <a:lnTo>
                    <a:pt x="312" y="76369"/>
                  </a:lnTo>
                  <a:lnTo>
                    <a:pt x="366" y="77746"/>
                  </a:lnTo>
                  <a:lnTo>
                    <a:pt x="420" y="79124"/>
                  </a:lnTo>
                  <a:lnTo>
                    <a:pt x="481" y="80502"/>
                  </a:lnTo>
                  <a:lnTo>
                    <a:pt x="549" y="81824"/>
                  </a:lnTo>
                  <a:lnTo>
                    <a:pt x="616" y="83146"/>
                  </a:lnTo>
                  <a:lnTo>
                    <a:pt x="691" y="84414"/>
                  </a:lnTo>
                  <a:lnTo>
                    <a:pt x="765" y="85736"/>
                  </a:lnTo>
                  <a:lnTo>
                    <a:pt x="847" y="87003"/>
                  </a:lnTo>
                  <a:lnTo>
                    <a:pt x="928" y="88271"/>
                  </a:lnTo>
                  <a:lnTo>
                    <a:pt x="1016" y="89483"/>
                  </a:lnTo>
                  <a:lnTo>
                    <a:pt x="1111" y="90695"/>
                  </a:lnTo>
                  <a:lnTo>
                    <a:pt x="1205" y="91907"/>
                  </a:lnTo>
                  <a:lnTo>
                    <a:pt x="1300" y="93064"/>
                  </a:lnTo>
                  <a:lnTo>
                    <a:pt x="1402" y="94221"/>
                  </a:lnTo>
                  <a:lnTo>
                    <a:pt x="1510" y="95379"/>
                  </a:lnTo>
                  <a:lnTo>
                    <a:pt x="1619" y="96481"/>
                  </a:lnTo>
                  <a:lnTo>
                    <a:pt x="1727" y="97583"/>
                  </a:lnTo>
                  <a:lnTo>
                    <a:pt x="1842" y="98629"/>
                  </a:lnTo>
                  <a:lnTo>
                    <a:pt x="1957" y="99676"/>
                  </a:lnTo>
                  <a:lnTo>
                    <a:pt x="2079" y="100723"/>
                  </a:lnTo>
                  <a:lnTo>
                    <a:pt x="2201" y="101715"/>
                  </a:lnTo>
                  <a:lnTo>
                    <a:pt x="2330" y="102707"/>
                  </a:lnTo>
                  <a:lnTo>
                    <a:pt x="2458" y="103644"/>
                  </a:lnTo>
                  <a:lnTo>
                    <a:pt x="2594" y="104580"/>
                  </a:lnTo>
                  <a:lnTo>
                    <a:pt x="2729" y="105517"/>
                  </a:lnTo>
                  <a:lnTo>
                    <a:pt x="2865" y="106399"/>
                  </a:lnTo>
                  <a:lnTo>
                    <a:pt x="3007" y="107225"/>
                  </a:lnTo>
                  <a:lnTo>
                    <a:pt x="3149" y="108052"/>
                  </a:lnTo>
                  <a:lnTo>
                    <a:pt x="3291" y="108823"/>
                  </a:lnTo>
                  <a:lnTo>
                    <a:pt x="3440" y="109594"/>
                  </a:lnTo>
                  <a:lnTo>
                    <a:pt x="3589" y="110366"/>
                  </a:lnTo>
                  <a:lnTo>
                    <a:pt x="3745" y="111082"/>
                  </a:lnTo>
                  <a:lnTo>
                    <a:pt x="3901" y="111743"/>
                  </a:lnTo>
                  <a:lnTo>
                    <a:pt x="4056" y="112405"/>
                  </a:lnTo>
                  <a:lnTo>
                    <a:pt x="4219" y="113011"/>
                  </a:lnTo>
                  <a:lnTo>
                    <a:pt x="4381" y="113617"/>
                  </a:lnTo>
                  <a:lnTo>
                    <a:pt x="4544" y="114168"/>
                  </a:lnTo>
                  <a:lnTo>
                    <a:pt x="4713" y="114719"/>
                  </a:lnTo>
                  <a:lnTo>
                    <a:pt x="4876" y="115215"/>
                  </a:lnTo>
                  <a:lnTo>
                    <a:pt x="5052" y="115655"/>
                  </a:lnTo>
                  <a:lnTo>
                    <a:pt x="5221" y="116096"/>
                  </a:lnTo>
                  <a:lnTo>
                    <a:pt x="5397" y="116537"/>
                  </a:lnTo>
                  <a:lnTo>
                    <a:pt x="5573" y="116868"/>
                  </a:lnTo>
                  <a:lnTo>
                    <a:pt x="5749" y="117198"/>
                  </a:lnTo>
                  <a:lnTo>
                    <a:pt x="5925" y="117474"/>
                  </a:lnTo>
                  <a:lnTo>
                    <a:pt x="6108" y="117749"/>
                  </a:lnTo>
                  <a:lnTo>
                    <a:pt x="6291" y="117970"/>
                  </a:lnTo>
                  <a:lnTo>
                    <a:pt x="6474" y="118190"/>
                  </a:lnTo>
                  <a:lnTo>
                    <a:pt x="6664" y="118300"/>
                  </a:lnTo>
                  <a:lnTo>
                    <a:pt x="6846" y="118410"/>
                  </a:lnTo>
                  <a:lnTo>
                    <a:pt x="7070" y="118521"/>
                  </a:lnTo>
                  <a:lnTo>
                    <a:pt x="7469" y="118521"/>
                  </a:lnTo>
                  <a:lnTo>
                    <a:pt x="7646" y="118466"/>
                  </a:lnTo>
                  <a:lnTo>
                    <a:pt x="7822" y="118355"/>
                  </a:lnTo>
                  <a:lnTo>
                    <a:pt x="7998" y="118245"/>
                  </a:lnTo>
                  <a:lnTo>
                    <a:pt x="8174" y="118080"/>
                  </a:lnTo>
                  <a:lnTo>
                    <a:pt x="8350" y="117915"/>
                  </a:lnTo>
                  <a:lnTo>
                    <a:pt x="8519" y="117694"/>
                  </a:lnTo>
                  <a:lnTo>
                    <a:pt x="8688" y="117419"/>
                  </a:lnTo>
                  <a:lnTo>
                    <a:pt x="8864" y="117143"/>
                  </a:lnTo>
                  <a:lnTo>
                    <a:pt x="9027" y="116813"/>
                  </a:lnTo>
                  <a:lnTo>
                    <a:pt x="9196" y="116482"/>
                  </a:lnTo>
                  <a:lnTo>
                    <a:pt x="9359" y="116096"/>
                  </a:lnTo>
                  <a:lnTo>
                    <a:pt x="9528" y="115655"/>
                  </a:lnTo>
                  <a:lnTo>
                    <a:pt x="9684" y="115215"/>
                  </a:lnTo>
                  <a:lnTo>
                    <a:pt x="10009" y="114278"/>
                  </a:lnTo>
                  <a:lnTo>
                    <a:pt x="10320" y="113176"/>
                  </a:lnTo>
                  <a:lnTo>
                    <a:pt x="10625" y="111964"/>
                  </a:lnTo>
                  <a:lnTo>
                    <a:pt x="10923" y="110641"/>
                  </a:lnTo>
                  <a:lnTo>
                    <a:pt x="11208" y="109209"/>
                  </a:lnTo>
                  <a:lnTo>
                    <a:pt x="11485" y="107666"/>
                  </a:lnTo>
                  <a:lnTo>
                    <a:pt x="11756" y="106013"/>
                  </a:lnTo>
                  <a:lnTo>
                    <a:pt x="12020" y="104305"/>
                  </a:lnTo>
                  <a:lnTo>
                    <a:pt x="12271" y="102486"/>
                  </a:lnTo>
                  <a:lnTo>
                    <a:pt x="12508" y="100558"/>
                  </a:lnTo>
                  <a:lnTo>
                    <a:pt x="12738" y="98519"/>
                  </a:lnTo>
                  <a:lnTo>
                    <a:pt x="12955" y="96425"/>
                  </a:lnTo>
                  <a:lnTo>
                    <a:pt x="13165" y="94277"/>
                  </a:lnTo>
                  <a:lnTo>
                    <a:pt x="13354" y="92017"/>
                  </a:lnTo>
                  <a:lnTo>
                    <a:pt x="13537" y="89703"/>
                  </a:lnTo>
                  <a:lnTo>
                    <a:pt x="13706" y="87279"/>
                  </a:lnTo>
                  <a:lnTo>
                    <a:pt x="13862" y="84799"/>
                  </a:lnTo>
                  <a:lnTo>
                    <a:pt x="13930" y="83532"/>
                  </a:lnTo>
                  <a:lnTo>
                    <a:pt x="13998" y="82265"/>
                  </a:lnTo>
                  <a:lnTo>
                    <a:pt x="14065" y="80942"/>
                  </a:lnTo>
                  <a:lnTo>
                    <a:pt x="14126" y="79620"/>
                  </a:lnTo>
                  <a:lnTo>
                    <a:pt x="14180" y="78297"/>
                  </a:lnTo>
                  <a:lnTo>
                    <a:pt x="14235" y="76975"/>
                  </a:lnTo>
                  <a:lnTo>
                    <a:pt x="14289" y="75598"/>
                  </a:lnTo>
                  <a:lnTo>
                    <a:pt x="14329" y="74220"/>
                  </a:lnTo>
                  <a:lnTo>
                    <a:pt x="14377" y="72843"/>
                  </a:lnTo>
                  <a:lnTo>
                    <a:pt x="14411" y="71465"/>
                  </a:lnTo>
                  <a:lnTo>
                    <a:pt x="14444" y="70032"/>
                  </a:lnTo>
                  <a:lnTo>
                    <a:pt x="14478" y="68600"/>
                  </a:lnTo>
                  <a:lnTo>
                    <a:pt x="14505" y="67167"/>
                  </a:lnTo>
                  <a:lnTo>
                    <a:pt x="14526" y="65735"/>
                  </a:lnTo>
                  <a:lnTo>
                    <a:pt x="14539" y="64302"/>
                  </a:lnTo>
                  <a:lnTo>
                    <a:pt x="14553" y="62814"/>
                  </a:lnTo>
                  <a:lnTo>
                    <a:pt x="14553" y="62704"/>
                  </a:lnTo>
                  <a:lnTo>
                    <a:pt x="14566" y="61161"/>
                  </a:lnTo>
                  <a:lnTo>
                    <a:pt x="14566" y="59619"/>
                  </a:lnTo>
                  <a:lnTo>
                    <a:pt x="14566" y="58131"/>
                  </a:lnTo>
                  <a:lnTo>
                    <a:pt x="14560" y="56588"/>
                  </a:lnTo>
                  <a:lnTo>
                    <a:pt x="14553" y="55100"/>
                  </a:lnTo>
                  <a:lnTo>
                    <a:pt x="14533" y="53613"/>
                  </a:lnTo>
                  <a:lnTo>
                    <a:pt x="14519" y="52180"/>
                  </a:lnTo>
                  <a:lnTo>
                    <a:pt x="14492" y="50692"/>
                  </a:lnTo>
                  <a:lnTo>
                    <a:pt x="14465" y="49260"/>
                  </a:lnTo>
                  <a:lnTo>
                    <a:pt x="14431" y="47772"/>
                  </a:lnTo>
                  <a:lnTo>
                    <a:pt x="14397" y="46339"/>
                  </a:lnTo>
                  <a:lnTo>
                    <a:pt x="14350" y="44962"/>
                  </a:lnTo>
                  <a:lnTo>
                    <a:pt x="14309" y="43529"/>
                  </a:lnTo>
                  <a:lnTo>
                    <a:pt x="14255" y="42152"/>
                  </a:lnTo>
                  <a:lnTo>
                    <a:pt x="14207" y="40774"/>
                  </a:lnTo>
                  <a:lnTo>
                    <a:pt x="14147" y="39397"/>
                  </a:lnTo>
                  <a:lnTo>
                    <a:pt x="14086" y="38019"/>
                  </a:lnTo>
                  <a:lnTo>
                    <a:pt x="14018" y="36697"/>
                  </a:lnTo>
                  <a:lnTo>
                    <a:pt x="13950" y="35374"/>
                  </a:lnTo>
                  <a:lnTo>
                    <a:pt x="13876" y="34052"/>
                  </a:lnTo>
                  <a:lnTo>
                    <a:pt x="13801" y="32785"/>
                  </a:lnTo>
                  <a:lnTo>
                    <a:pt x="13720" y="31517"/>
                  </a:lnTo>
                  <a:lnTo>
                    <a:pt x="13639" y="30250"/>
                  </a:lnTo>
                  <a:lnTo>
                    <a:pt x="13551" y="29038"/>
                  </a:lnTo>
                  <a:lnTo>
                    <a:pt x="13456" y="27826"/>
                  </a:lnTo>
                  <a:lnTo>
                    <a:pt x="13361" y="26613"/>
                  </a:lnTo>
                  <a:lnTo>
                    <a:pt x="13266" y="25456"/>
                  </a:lnTo>
                  <a:lnTo>
                    <a:pt x="13165" y="24299"/>
                  </a:lnTo>
                  <a:lnTo>
                    <a:pt x="13056" y="23142"/>
                  </a:lnTo>
                  <a:lnTo>
                    <a:pt x="12948" y="22040"/>
                  </a:lnTo>
                  <a:lnTo>
                    <a:pt x="12840" y="20938"/>
                  </a:lnTo>
                  <a:lnTo>
                    <a:pt x="12724" y="19836"/>
                  </a:lnTo>
                  <a:lnTo>
                    <a:pt x="12603" y="18789"/>
                  </a:lnTo>
                  <a:lnTo>
                    <a:pt x="12481" y="17797"/>
                  </a:lnTo>
                  <a:lnTo>
                    <a:pt x="12359" y="16751"/>
                  </a:lnTo>
                  <a:lnTo>
                    <a:pt x="12230" y="15814"/>
                  </a:lnTo>
                  <a:lnTo>
                    <a:pt x="12101" y="14822"/>
                  </a:lnTo>
                  <a:lnTo>
                    <a:pt x="11973" y="13885"/>
                  </a:lnTo>
                  <a:lnTo>
                    <a:pt x="11837" y="13004"/>
                  </a:lnTo>
                  <a:lnTo>
                    <a:pt x="11695" y="12122"/>
                  </a:lnTo>
                  <a:lnTo>
                    <a:pt x="11553" y="11296"/>
                  </a:lnTo>
                  <a:lnTo>
                    <a:pt x="11411" y="10469"/>
                  </a:lnTo>
                  <a:lnTo>
                    <a:pt x="11268" y="9643"/>
                  </a:lnTo>
                  <a:lnTo>
                    <a:pt x="11119" y="8871"/>
                  </a:lnTo>
                  <a:lnTo>
                    <a:pt x="10971" y="8155"/>
                  </a:lnTo>
                  <a:lnTo>
                    <a:pt x="10815" y="7439"/>
                  </a:lnTo>
                  <a:lnTo>
                    <a:pt x="10659" y="6722"/>
                  </a:lnTo>
                  <a:lnTo>
                    <a:pt x="10503" y="6116"/>
                  </a:lnTo>
                  <a:lnTo>
                    <a:pt x="10341" y="5455"/>
                  </a:lnTo>
                  <a:lnTo>
                    <a:pt x="10178" y="4849"/>
                  </a:lnTo>
                  <a:lnTo>
                    <a:pt x="10016" y="4298"/>
                  </a:lnTo>
                  <a:lnTo>
                    <a:pt x="9846" y="3802"/>
                  </a:lnTo>
                  <a:lnTo>
                    <a:pt x="9677" y="3306"/>
                  </a:lnTo>
                  <a:lnTo>
                    <a:pt x="9508" y="2810"/>
                  </a:lnTo>
                  <a:lnTo>
                    <a:pt x="9332" y="2424"/>
                  </a:lnTo>
                  <a:lnTo>
                    <a:pt x="9162" y="1984"/>
                  </a:lnTo>
                  <a:lnTo>
                    <a:pt x="8986" y="1653"/>
                  </a:lnTo>
                  <a:lnTo>
                    <a:pt x="8804" y="1322"/>
                  </a:lnTo>
                  <a:lnTo>
                    <a:pt x="8627" y="1047"/>
                  </a:lnTo>
                  <a:lnTo>
                    <a:pt x="8445" y="771"/>
                  </a:lnTo>
                  <a:lnTo>
                    <a:pt x="8262" y="551"/>
                  </a:lnTo>
                  <a:lnTo>
                    <a:pt x="8079" y="386"/>
                  </a:lnTo>
                  <a:lnTo>
                    <a:pt x="7889" y="220"/>
                  </a:lnTo>
                  <a:lnTo>
                    <a:pt x="7706" y="110"/>
                  </a:lnTo>
                  <a:lnTo>
                    <a:pt x="7490" y="55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 rot="10800000" flipH="1">
              <a:off x="228394" y="1821695"/>
              <a:ext cx="618772" cy="116457"/>
            </a:xfrm>
            <a:custGeom>
              <a:avLst/>
              <a:gdLst/>
              <a:ahLst/>
              <a:cxnLst/>
              <a:rect l="l" t="t" r="r" b="b"/>
              <a:pathLst>
                <a:path w="29357" h="39178" extrusionOk="0">
                  <a:moveTo>
                    <a:pt x="16564" y="1"/>
                  </a:moveTo>
                  <a:lnTo>
                    <a:pt x="15975" y="56"/>
                  </a:lnTo>
                  <a:lnTo>
                    <a:pt x="15393" y="166"/>
                  </a:lnTo>
                  <a:lnTo>
                    <a:pt x="14804" y="331"/>
                  </a:lnTo>
                  <a:lnTo>
                    <a:pt x="14221" y="607"/>
                  </a:lnTo>
                  <a:lnTo>
                    <a:pt x="13639" y="882"/>
                  </a:lnTo>
                  <a:lnTo>
                    <a:pt x="13057" y="1268"/>
                  </a:lnTo>
                  <a:lnTo>
                    <a:pt x="12481" y="1654"/>
                  </a:lnTo>
                  <a:lnTo>
                    <a:pt x="11905" y="2095"/>
                  </a:lnTo>
                  <a:lnTo>
                    <a:pt x="11337" y="2591"/>
                  </a:lnTo>
                  <a:lnTo>
                    <a:pt x="10775" y="3086"/>
                  </a:lnTo>
                  <a:lnTo>
                    <a:pt x="10219" y="3693"/>
                  </a:lnTo>
                  <a:lnTo>
                    <a:pt x="9671" y="4299"/>
                  </a:lnTo>
                  <a:lnTo>
                    <a:pt x="9129" y="4905"/>
                  </a:lnTo>
                  <a:lnTo>
                    <a:pt x="8601" y="5621"/>
                  </a:lnTo>
                  <a:lnTo>
                    <a:pt x="8073" y="6282"/>
                  </a:lnTo>
                  <a:lnTo>
                    <a:pt x="7565" y="6999"/>
                  </a:lnTo>
                  <a:lnTo>
                    <a:pt x="7057" y="7770"/>
                  </a:lnTo>
                  <a:lnTo>
                    <a:pt x="6569" y="8541"/>
                  </a:lnTo>
                  <a:lnTo>
                    <a:pt x="6088" y="9313"/>
                  </a:lnTo>
                  <a:lnTo>
                    <a:pt x="5621" y="10139"/>
                  </a:lnTo>
                  <a:lnTo>
                    <a:pt x="5167" y="10911"/>
                  </a:lnTo>
                  <a:lnTo>
                    <a:pt x="4734" y="11737"/>
                  </a:lnTo>
                  <a:lnTo>
                    <a:pt x="4307" y="12564"/>
                  </a:lnTo>
                  <a:lnTo>
                    <a:pt x="3901" y="13390"/>
                  </a:lnTo>
                  <a:lnTo>
                    <a:pt x="3508" y="14217"/>
                  </a:lnTo>
                  <a:lnTo>
                    <a:pt x="3136" y="15043"/>
                  </a:lnTo>
                  <a:lnTo>
                    <a:pt x="2777" y="15870"/>
                  </a:lnTo>
                  <a:lnTo>
                    <a:pt x="2438" y="16696"/>
                  </a:lnTo>
                  <a:lnTo>
                    <a:pt x="2120" y="17468"/>
                  </a:lnTo>
                  <a:lnTo>
                    <a:pt x="1822" y="18294"/>
                  </a:lnTo>
                  <a:lnTo>
                    <a:pt x="1544" y="19066"/>
                  </a:lnTo>
                  <a:lnTo>
                    <a:pt x="1287" y="19837"/>
                  </a:lnTo>
                  <a:lnTo>
                    <a:pt x="1057" y="20553"/>
                  </a:lnTo>
                  <a:lnTo>
                    <a:pt x="847" y="21270"/>
                  </a:lnTo>
                  <a:lnTo>
                    <a:pt x="657" y="21931"/>
                  </a:lnTo>
                  <a:lnTo>
                    <a:pt x="495" y="22592"/>
                  </a:lnTo>
                  <a:lnTo>
                    <a:pt x="359" y="23198"/>
                  </a:lnTo>
                  <a:lnTo>
                    <a:pt x="244" y="23804"/>
                  </a:lnTo>
                  <a:lnTo>
                    <a:pt x="156" y="24355"/>
                  </a:lnTo>
                  <a:lnTo>
                    <a:pt x="88" y="24906"/>
                  </a:lnTo>
                  <a:lnTo>
                    <a:pt x="41" y="25402"/>
                  </a:lnTo>
                  <a:lnTo>
                    <a:pt x="14" y="25898"/>
                  </a:lnTo>
                  <a:lnTo>
                    <a:pt x="7" y="26118"/>
                  </a:lnTo>
                  <a:lnTo>
                    <a:pt x="0" y="26339"/>
                  </a:lnTo>
                  <a:lnTo>
                    <a:pt x="7" y="26559"/>
                  </a:lnTo>
                  <a:lnTo>
                    <a:pt x="14" y="26780"/>
                  </a:lnTo>
                  <a:lnTo>
                    <a:pt x="21" y="27000"/>
                  </a:lnTo>
                  <a:lnTo>
                    <a:pt x="41" y="27220"/>
                  </a:lnTo>
                  <a:lnTo>
                    <a:pt x="82" y="27606"/>
                  </a:lnTo>
                  <a:lnTo>
                    <a:pt x="149" y="27992"/>
                  </a:lnTo>
                  <a:lnTo>
                    <a:pt x="224" y="28377"/>
                  </a:lnTo>
                  <a:lnTo>
                    <a:pt x="319" y="28708"/>
                  </a:lnTo>
                  <a:lnTo>
                    <a:pt x="434" y="29039"/>
                  </a:lnTo>
                  <a:lnTo>
                    <a:pt x="556" y="29314"/>
                  </a:lnTo>
                  <a:lnTo>
                    <a:pt x="698" y="29645"/>
                  </a:lnTo>
                  <a:lnTo>
                    <a:pt x="860" y="29920"/>
                  </a:lnTo>
                  <a:lnTo>
                    <a:pt x="1030" y="30141"/>
                  </a:lnTo>
                  <a:lnTo>
                    <a:pt x="1416" y="30637"/>
                  </a:lnTo>
                  <a:lnTo>
                    <a:pt x="1849" y="31077"/>
                  </a:lnTo>
                  <a:lnTo>
                    <a:pt x="2337" y="31408"/>
                  </a:lnTo>
                  <a:lnTo>
                    <a:pt x="2865" y="31739"/>
                  </a:lnTo>
                  <a:lnTo>
                    <a:pt x="3441" y="32069"/>
                  </a:lnTo>
                  <a:lnTo>
                    <a:pt x="4057" y="32290"/>
                  </a:lnTo>
                  <a:lnTo>
                    <a:pt x="4707" y="32510"/>
                  </a:lnTo>
                  <a:lnTo>
                    <a:pt x="5384" y="32730"/>
                  </a:lnTo>
                  <a:lnTo>
                    <a:pt x="6833" y="33116"/>
                  </a:lnTo>
                  <a:lnTo>
                    <a:pt x="8364" y="33447"/>
                  </a:lnTo>
                  <a:lnTo>
                    <a:pt x="9962" y="33777"/>
                  </a:lnTo>
                  <a:lnTo>
                    <a:pt x="11601" y="34218"/>
                  </a:lnTo>
                  <a:lnTo>
                    <a:pt x="13239" y="34714"/>
                  </a:lnTo>
                  <a:lnTo>
                    <a:pt x="14059" y="35045"/>
                  </a:lnTo>
                  <a:lnTo>
                    <a:pt x="14865" y="35375"/>
                  </a:lnTo>
                  <a:lnTo>
                    <a:pt x="15664" y="35761"/>
                  </a:lnTo>
                  <a:lnTo>
                    <a:pt x="16449" y="36202"/>
                  </a:lnTo>
                  <a:lnTo>
                    <a:pt x="17215" y="36698"/>
                  </a:lnTo>
                  <a:lnTo>
                    <a:pt x="17959" y="37249"/>
                  </a:lnTo>
                  <a:lnTo>
                    <a:pt x="18677" y="37800"/>
                  </a:lnTo>
                  <a:lnTo>
                    <a:pt x="19368" y="38240"/>
                  </a:lnTo>
                  <a:lnTo>
                    <a:pt x="20038" y="38571"/>
                  </a:lnTo>
                  <a:lnTo>
                    <a:pt x="20689" y="38847"/>
                  </a:lnTo>
                  <a:lnTo>
                    <a:pt x="21312" y="39012"/>
                  </a:lnTo>
                  <a:lnTo>
                    <a:pt x="21908" y="39122"/>
                  </a:lnTo>
                  <a:lnTo>
                    <a:pt x="22476" y="39177"/>
                  </a:lnTo>
                  <a:lnTo>
                    <a:pt x="23032" y="39122"/>
                  </a:lnTo>
                  <a:lnTo>
                    <a:pt x="23553" y="39067"/>
                  </a:lnTo>
                  <a:lnTo>
                    <a:pt x="24054" y="38902"/>
                  </a:lnTo>
                  <a:lnTo>
                    <a:pt x="24535" y="38736"/>
                  </a:lnTo>
                  <a:lnTo>
                    <a:pt x="24989" y="38516"/>
                  </a:lnTo>
                  <a:lnTo>
                    <a:pt x="25422" y="38240"/>
                  </a:lnTo>
                  <a:lnTo>
                    <a:pt x="25828" y="37910"/>
                  </a:lnTo>
                  <a:lnTo>
                    <a:pt x="26214" y="37579"/>
                  </a:lnTo>
                  <a:lnTo>
                    <a:pt x="26573" y="37249"/>
                  </a:lnTo>
                  <a:lnTo>
                    <a:pt x="26912" y="36863"/>
                  </a:lnTo>
                  <a:lnTo>
                    <a:pt x="27230" y="36477"/>
                  </a:lnTo>
                  <a:lnTo>
                    <a:pt x="27521" y="36092"/>
                  </a:lnTo>
                  <a:lnTo>
                    <a:pt x="27792" y="35651"/>
                  </a:lnTo>
                  <a:lnTo>
                    <a:pt x="28266" y="34879"/>
                  </a:lnTo>
                  <a:lnTo>
                    <a:pt x="28652" y="34163"/>
                  </a:lnTo>
                  <a:lnTo>
                    <a:pt x="28950" y="33502"/>
                  </a:lnTo>
                  <a:lnTo>
                    <a:pt x="29167" y="33006"/>
                  </a:lnTo>
                  <a:lnTo>
                    <a:pt x="29336" y="32510"/>
                  </a:lnTo>
                  <a:lnTo>
                    <a:pt x="29357" y="29645"/>
                  </a:lnTo>
                  <a:lnTo>
                    <a:pt x="29201" y="28377"/>
                  </a:lnTo>
                  <a:lnTo>
                    <a:pt x="29032" y="27110"/>
                  </a:lnTo>
                  <a:lnTo>
                    <a:pt x="28862" y="25898"/>
                  </a:lnTo>
                  <a:lnTo>
                    <a:pt x="28686" y="24686"/>
                  </a:lnTo>
                  <a:lnTo>
                    <a:pt x="28510" y="23529"/>
                  </a:lnTo>
                  <a:lnTo>
                    <a:pt x="28320" y="22427"/>
                  </a:lnTo>
                  <a:lnTo>
                    <a:pt x="28138" y="21325"/>
                  </a:lnTo>
                  <a:lnTo>
                    <a:pt x="27941" y="20278"/>
                  </a:lnTo>
                  <a:lnTo>
                    <a:pt x="27745" y="19231"/>
                  </a:lnTo>
                  <a:lnTo>
                    <a:pt x="27542" y="18239"/>
                  </a:lnTo>
                  <a:lnTo>
                    <a:pt x="27339" y="17247"/>
                  </a:lnTo>
                  <a:lnTo>
                    <a:pt x="27129" y="16311"/>
                  </a:lnTo>
                  <a:lnTo>
                    <a:pt x="26919" y="15429"/>
                  </a:lnTo>
                  <a:lnTo>
                    <a:pt x="26702" y="14547"/>
                  </a:lnTo>
                  <a:lnTo>
                    <a:pt x="26479" y="13666"/>
                  </a:lnTo>
                  <a:lnTo>
                    <a:pt x="26255" y="12894"/>
                  </a:lnTo>
                  <a:lnTo>
                    <a:pt x="26025" y="12068"/>
                  </a:lnTo>
                  <a:lnTo>
                    <a:pt x="25795" y="11352"/>
                  </a:lnTo>
                  <a:lnTo>
                    <a:pt x="25564" y="10580"/>
                  </a:lnTo>
                  <a:lnTo>
                    <a:pt x="25327" y="9864"/>
                  </a:lnTo>
                  <a:lnTo>
                    <a:pt x="25084" y="9203"/>
                  </a:lnTo>
                  <a:lnTo>
                    <a:pt x="24840" y="8541"/>
                  </a:lnTo>
                  <a:lnTo>
                    <a:pt x="24345" y="7329"/>
                  </a:lnTo>
                  <a:lnTo>
                    <a:pt x="23837" y="6227"/>
                  </a:lnTo>
                  <a:lnTo>
                    <a:pt x="23316" y="5235"/>
                  </a:lnTo>
                  <a:lnTo>
                    <a:pt x="22795" y="4299"/>
                  </a:lnTo>
                  <a:lnTo>
                    <a:pt x="22253" y="3472"/>
                  </a:lnTo>
                  <a:lnTo>
                    <a:pt x="21711" y="2756"/>
                  </a:lnTo>
                  <a:lnTo>
                    <a:pt x="21163" y="2095"/>
                  </a:lnTo>
                  <a:lnTo>
                    <a:pt x="20601" y="1599"/>
                  </a:lnTo>
                  <a:lnTo>
                    <a:pt x="20038" y="1103"/>
                  </a:lnTo>
                  <a:lnTo>
                    <a:pt x="19470" y="717"/>
                  </a:lnTo>
                  <a:lnTo>
                    <a:pt x="18894" y="442"/>
                  </a:lnTo>
                  <a:lnTo>
                    <a:pt x="18312" y="221"/>
                  </a:lnTo>
                  <a:lnTo>
                    <a:pt x="17736" y="56"/>
                  </a:lnTo>
                  <a:lnTo>
                    <a:pt x="171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 rot="10800000" flipH="1">
              <a:off x="228394" y="1821695"/>
              <a:ext cx="618772" cy="116457"/>
            </a:xfrm>
            <a:custGeom>
              <a:avLst/>
              <a:gdLst/>
              <a:ahLst/>
              <a:cxnLst/>
              <a:rect l="l" t="t" r="r" b="b"/>
              <a:pathLst>
                <a:path w="29357" h="39178" fill="none" extrusionOk="0">
                  <a:moveTo>
                    <a:pt x="29336" y="32510"/>
                  </a:moveTo>
                  <a:lnTo>
                    <a:pt x="29336" y="32510"/>
                  </a:lnTo>
                  <a:lnTo>
                    <a:pt x="29167" y="33006"/>
                  </a:lnTo>
                  <a:lnTo>
                    <a:pt x="28950" y="33502"/>
                  </a:lnTo>
                  <a:lnTo>
                    <a:pt x="28652" y="34163"/>
                  </a:lnTo>
                  <a:lnTo>
                    <a:pt x="28266" y="34879"/>
                  </a:lnTo>
                  <a:lnTo>
                    <a:pt x="27792" y="35651"/>
                  </a:lnTo>
                  <a:lnTo>
                    <a:pt x="27521" y="36092"/>
                  </a:lnTo>
                  <a:lnTo>
                    <a:pt x="27230" y="36477"/>
                  </a:lnTo>
                  <a:lnTo>
                    <a:pt x="26912" y="36863"/>
                  </a:lnTo>
                  <a:lnTo>
                    <a:pt x="26573" y="37249"/>
                  </a:lnTo>
                  <a:lnTo>
                    <a:pt x="26214" y="37579"/>
                  </a:lnTo>
                  <a:lnTo>
                    <a:pt x="25828" y="37910"/>
                  </a:lnTo>
                  <a:lnTo>
                    <a:pt x="25422" y="38240"/>
                  </a:lnTo>
                  <a:lnTo>
                    <a:pt x="24989" y="38516"/>
                  </a:lnTo>
                  <a:lnTo>
                    <a:pt x="24535" y="38736"/>
                  </a:lnTo>
                  <a:lnTo>
                    <a:pt x="24054" y="38902"/>
                  </a:lnTo>
                  <a:lnTo>
                    <a:pt x="23553" y="39067"/>
                  </a:lnTo>
                  <a:lnTo>
                    <a:pt x="23032" y="39122"/>
                  </a:lnTo>
                  <a:lnTo>
                    <a:pt x="22476" y="39177"/>
                  </a:lnTo>
                  <a:lnTo>
                    <a:pt x="21908" y="39122"/>
                  </a:lnTo>
                  <a:lnTo>
                    <a:pt x="21312" y="39012"/>
                  </a:lnTo>
                  <a:lnTo>
                    <a:pt x="20689" y="38847"/>
                  </a:lnTo>
                  <a:lnTo>
                    <a:pt x="20038" y="38571"/>
                  </a:lnTo>
                  <a:lnTo>
                    <a:pt x="19368" y="38240"/>
                  </a:lnTo>
                  <a:lnTo>
                    <a:pt x="18677" y="37800"/>
                  </a:lnTo>
                  <a:lnTo>
                    <a:pt x="17959" y="37249"/>
                  </a:lnTo>
                  <a:lnTo>
                    <a:pt x="17959" y="37249"/>
                  </a:lnTo>
                  <a:lnTo>
                    <a:pt x="17215" y="36698"/>
                  </a:lnTo>
                  <a:lnTo>
                    <a:pt x="16449" y="36202"/>
                  </a:lnTo>
                  <a:lnTo>
                    <a:pt x="15664" y="35761"/>
                  </a:lnTo>
                  <a:lnTo>
                    <a:pt x="14865" y="35375"/>
                  </a:lnTo>
                  <a:lnTo>
                    <a:pt x="14059" y="35045"/>
                  </a:lnTo>
                  <a:lnTo>
                    <a:pt x="13239" y="34714"/>
                  </a:lnTo>
                  <a:lnTo>
                    <a:pt x="11601" y="34218"/>
                  </a:lnTo>
                  <a:lnTo>
                    <a:pt x="9962" y="33777"/>
                  </a:lnTo>
                  <a:lnTo>
                    <a:pt x="8364" y="33447"/>
                  </a:lnTo>
                  <a:lnTo>
                    <a:pt x="6833" y="33116"/>
                  </a:lnTo>
                  <a:lnTo>
                    <a:pt x="5384" y="32730"/>
                  </a:lnTo>
                  <a:lnTo>
                    <a:pt x="4707" y="32510"/>
                  </a:lnTo>
                  <a:lnTo>
                    <a:pt x="4057" y="32290"/>
                  </a:lnTo>
                  <a:lnTo>
                    <a:pt x="3441" y="32069"/>
                  </a:lnTo>
                  <a:lnTo>
                    <a:pt x="2865" y="31739"/>
                  </a:lnTo>
                  <a:lnTo>
                    <a:pt x="2337" y="31408"/>
                  </a:lnTo>
                  <a:lnTo>
                    <a:pt x="1849" y="31077"/>
                  </a:lnTo>
                  <a:lnTo>
                    <a:pt x="1416" y="30637"/>
                  </a:lnTo>
                  <a:lnTo>
                    <a:pt x="1030" y="30141"/>
                  </a:lnTo>
                  <a:lnTo>
                    <a:pt x="860" y="29920"/>
                  </a:lnTo>
                  <a:lnTo>
                    <a:pt x="698" y="29645"/>
                  </a:lnTo>
                  <a:lnTo>
                    <a:pt x="556" y="29314"/>
                  </a:lnTo>
                  <a:lnTo>
                    <a:pt x="434" y="29039"/>
                  </a:lnTo>
                  <a:lnTo>
                    <a:pt x="319" y="28708"/>
                  </a:lnTo>
                  <a:lnTo>
                    <a:pt x="224" y="28377"/>
                  </a:lnTo>
                  <a:lnTo>
                    <a:pt x="149" y="27992"/>
                  </a:lnTo>
                  <a:lnTo>
                    <a:pt x="82" y="27606"/>
                  </a:lnTo>
                  <a:lnTo>
                    <a:pt x="41" y="27220"/>
                  </a:lnTo>
                  <a:lnTo>
                    <a:pt x="21" y="27000"/>
                  </a:lnTo>
                  <a:lnTo>
                    <a:pt x="14" y="26780"/>
                  </a:lnTo>
                  <a:lnTo>
                    <a:pt x="7" y="26559"/>
                  </a:lnTo>
                  <a:lnTo>
                    <a:pt x="0" y="26339"/>
                  </a:lnTo>
                  <a:lnTo>
                    <a:pt x="7" y="26118"/>
                  </a:lnTo>
                  <a:lnTo>
                    <a:pt x="14" y="25898"/>
                  </a:lnTo>
                  <a:lnTo>
                    <a:pt x="41" y="25402"/>
                  </a:lnTo>
                  <a:lnTo>
                    <a:pt x="88" y="24906"/>
                  </a:lnTo>
                  <a:lnTo>
                    <a:pt x="156" y="24355"/>
                  </a:lnTo>
                  <a:lnTo>
                    <a:pt x="244" y="23804"/>
                  </a:lnTo>
                  <a:lnTo>
                    <a:pt x="244" y="23804"/>
                  </a:lnTo>
                  <a:lnTo>
                    <a:pt x="359" y="23198"/>
                  </a:lnTo>
                  <a:lnTo>
                    <a:pt x="495" y="22592"/>
                  </a:lnTo>
                  <a:lnTo>
                    <a:pt x="657" y="21931"/>
                  </a:lnTo>
                  <a:lnTo>
                    <a:pt x="847" y="21270"/>
                  </a:lnTo>
                  <a:lnTo>
                    <a:pt x="1057" y="20553"/>
                  </a:lnTo>
                  <a:lnTo>
                    <a:pt x="1287" y="19837"/>
                  </a:lnTo>
                  <a:lnTo>
                    <a:pt x="1544" y="19066"/>
                  </a:lnTo>
                  <a:lnTo>
                    <a:pt x="1822" y="18294"/>
                  </a:lnTo>
                  <a:lnTo>
                    <a:pt x="2120" y="17468"/>
                  </a:lnTo>
                  <a:lnTo>
                    <a:pt x="2438" y="16696"/>
                  </a:lnTo>
                  <a:lnTo>
                    <a:pt x="2777" y="15870"/>
                  </a:lnTo>
                  <a:lnTo>
                    <a:pt x="3136" y="15043"/>
                  </a:lnTo>
                  <a:lnTo>
                    <a:pt x="3508" y="14217"/>
                  </a:lnTo>
                  <a:lnTo>
                    <a:pt x="3901" y="13390"/>
                  </a:lnTo>
                  <a:lnTo>
                    <a:pt x="4307" y="12564"/>
                  </a:lnTo>
                  <a:lnTo>
                    <a:pt x="4734" y="11737"/>
                  </a:lnTo>
                  <a:lnTo>
                    <a:pt x="5167" y="10911"/>
                  </a:lnTo>
                  <a:lnTo>
                    <a:pt x="5621" y="10139"/>
                  </a:lnTo>
                  <a:lnTo>
                    <a:pt x="6088" y="9313"/>
                  </a:lnTo>
                  <a:lnTo>
                    <a:pt x="6569" y="8541"/>
                  </a:lnTo>
                  <a:lnTo>
                    <a:pt x="7057" y="7770"/>
                  </a:lnTo>
                  <a:lnTo>
                    <a:pt x="7565" y="6999"/>
                  </a:lnTo>
                  <a:lnTo>
                    <a:pt x="8073" y="6282"/>
                  </a:lnTo>
                  <a:lnTo>
                    <a:pt x="8601" y="5621"/>
                  </a:lnTo>
                  <a:lnTo>
                    <a:pt x="9129" y="4905"/>
                  </a:lnTo>
                  <a:lnTo>
                    <a:pt x="9671" y="4299"/>
                  </a:lnTo>
                  <a:lnTo>
                    <a:pt x="10219" y="3693"/>
                  </a:lnTo>
                  <a:lnTo>
                    <a:pt x="10775" y="3086"/>
                  </a:lnTo>
                  <a:lnTo>
                    <a:pt x="11337" y="2591"/>
                  </a:lnTo>
                  <a:lnTo>
                    <a:pt x="11905" y="2095"/>
                  </a:lnTo>
                  <a:lnTo>
                    <a:pt x="12481" y="1654"/>
                  </a:lnTo>
                  <a:lnTo>
                    <a:pt x="13057" y="1268"/>
                  </a:lnTo>
                  <a:lnTo>
                    <a:pt x="13639" y="882"/>
                  </a:lnTo>
                  <a:lnTo>
                    <a:pt x="14221" y="607"/>
                  </a:lnTo>
                  <a:lnTo>
                    <a:pt x="14804" y="331"/>
                  </a:lnTo>
                  <a:lnTo>
                    <a:pt x="15393" y="166"/>
                  </a:lnTo>
                  <a:lnTo>
                    <a:pt x="15975" y="56"/>
                  </a:lnTo>
                  <a:lnTo>
                    <a:pt x="16564" y="1"/>
                  </a:lnTo>
                  <a:lnTo>
                    <a:pt x="17147" y="1"/>
                  </a:lnTo>
                  <a:lnTo>
                    <a:pt x="17736" y="56"/>
                  </a:lnTo>
                  <a:lnTo>
                    <a:pt x="18312" y="221"/>
                  </a:lnTo>
                  <a:lnTo>
                    <a:pt x="18894" y="442"/>
                  </a:lnTo>
                  <a:lnTo>
                    <a:pt x="19470" y="717"/>
                  </a:lnTo>
                  <a:lnTo>
                    <a:pt x="20038" y="1103"/>
                  </a:lnTo>
                  <a:lnTo>
                    <a:pt x="20601" y="1599"/>
                  </a:lnTo>
                  <a:lnTo>
                    <a:pt x="21163" y="2095"/>
                  </a:lnTo>
                  <a:lnTo>
                    <a:pt x="21711" y="2756"/>
                  </a:lnTo>
                  <a:lnTo>
                    <a:pt x="22253" y="3472"/>
                  </a:lnTo>
                  <a:lnTo>
                    <a:pt x="22795" y="4299"/>
                  </a:lnTo>
                  <a:lnTo>
                    <a:pt x="23316" y="5235"/>
                  </a:lnTo>
                  <a:lnTo>
                    <a:pt x="23837" y="6227"/>
                  </a:lnTo>
                  <a:lnTo>
                    <a:pt x="24345" y="7329"/>
                  </a:lnTo>
                  <a:lnTo>
                    <a:pt x="24840" y="8541"/>
                  </a:lnTo>
                  <a:lnTo>
                    <a:pt x="25084" y="9203"/>
                  </a:lnTo>
                  <a:lnTo>
                    <a:pt x="25327" y="9864"/>
                  </a:lnTo>
                  <a:lnTo>
                    <a:pt x="25564" y="10580"/>
                  </a:lnTo>
                  <a:lnTo>
                    <a:pt x="25795" y="11352"/>
                  </a:lnTo>
                  <a:lnTo>
                    <a:pt x="26025" y="12068"/>
                  </a:lnTo>
                  <a:lnTo>
                    <a:pt x="26255" y="12894"/>
                  </a:lnTo>
                  <a:lnTo>
                    <a:pt x="26479" y="13666"/>
                  </a:lnTo>
                  <a:lnTo>
                    <a:pt x="26702" y="14547"/>
                  </a:lnTo>
                  <a:lnTo>
                    <a:pt x="26919" y="15429"/>
                  </a:lnTo>
                  <a:lnTo>
                    <a:pt x="27129" y="16311"/>
                  </a:lnTo>
                  <a:lnTo>
                    <a:pt x="27339" y="17247"/>
                  </a:lnTo>
                  <a:lnTo>
                    <a:pt x="27542" y="18239"/>
                  </a:lnTo>
                  <a:lnTo>
                    <a:pt x="27745" y="19231"/>
                  </a:lnTo>
                  <a:lnTo>
                    <a:pt x="27941" y="20278"/>
                  </a:lnTo>
                  <a:lnTo>
                    <a:pt x="28138" y="21325"/>
                  </a:lnTo>
                  <a:lnTo>
                    <a:pt x="28320" y="22427"/>
                  </a:lnTo>
                  <a:lnTo>
                    <a:pt x="28510" y="23529"/>
                  </a:lnTo>
                  <a:lnTo>
                    <a:pt x="28686" y="24686"/>
                  </a:lnTo>
                  <a:lnTo>
                    <a:pt x="28862" y="25898"/>
                  </a:lnTo>
                  <a:lnTo>
                    <a:pt x="29032" y="27110"/>
                  </a:lnTo>
                  <a:lnTo>
                    <a:pt x="29201" y="28377"/>
                  </a:lnTo>
                  <a:lnTo>
                    <a:pt x="29357" y="29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 rot="10800000" flipH="1">
              <a:off x="898445" y="1804336"/>
              <a:ext cx="55265" cy="133979"/>
            </a:xfrm>
            <a:custGeom>
              <a:avLst/>
              <a:gdLst/>
              <a:ahLst/>
              <a:cxnLst/>
              <a:rect l="l" t="t" r="r" b="b"/>
              <a:pathLst>
                <a:path w="2622" h="45073" extrusionOk="0">
                  <a:moveTo>
                    <a:pt x="319" y="1"/>
                  </a:moveTo>
                  <a:lnTo>
                    <a:pt x="1" y="43916"/>
                  </a:lnTo>
                  <a:lnTo>
                    <a:pt x="2303" y="45073"/>
                  </a:lnTo>
                  <a:lnTo>
                    <a:pt x="2621" y="1103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 rot="10800000" flipH="1">
              <a:off x="898445" y="1804336"/>
              <a:ext cx="55265" cy="133979"/>
            </a:xfrm>
            <a:custGeom>
              <a:avLst/>
              <a:gdLst/>
              <a:ahLst/>
              <a:cxnLst/>
              <a:rect l="l" t="t" r="r" b="b"/>
              <a:pathLst>
                <a:path w="2622" h="45073" fill="none" extrusionOk="0">
                  <a:moveTo>
                    <a:pt x="1" y="43916"/>
                  </a:moveTo>
                  <a:lnTo>
                    <a:pt x="2303" y="45073"/>
                  </a:lnTo>
                  <a:lnTo>
                    <a:pt x="2621" y="1103"/>
                  </a:lnTo>
                  <a:lnTo>
                    <a:pt x="319" y="1"/>
                  </a:lnTo>
                  <a:lnTo>
                    <a:pt x="1" y="439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 rot="10800000" flipH="1">
              <a:off x="838073" y="1784668"/>
              <a:ext cx="172287" cy="103514"/>
            </a:xfrm>
            <a:custGeom>
              <a:avLst/>
              <a:gdLst/>
              <a:ahLst/>
              <a:cxnLst/>
              <a:rect l="l" t="t" r="r" b="b"/>
              <a:pathLst>
                <a:path w="8174" h="34824" extrusionOk="0">
                  <a:moveTo>
                    <a:pt x="224" y="0"/>
                  </a:moveTo>
                  <a:lnTo>
                    <a:pt x="0" y="31022"/>
                  </a:lnTo>
                  <a:lnTo>
                    <a:pt x="7950" y="34824"/>
                  </a:lnTo>
                  <a:lnTo>
                    <a:pt x="8174" y="380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 rot="10800000" flipH="1">
              <a:off x="1008079" y="1756334"/>
              <a:ext cx="615779" cy="140367"/>
            </a:xfrm>
            <a:custGeom>
              <a:avLst/>
              <a:gdLst/>
              <a:ahLst/>
              <a:cxnLst/>
              <a:rect l="l" t="t" r="r" b="b"/>
              <a:pathLst>
                <a:path w="29215" h="47222" extrusionOk="0">
                  <a:moveTo>
                    <a:pt x="8560" y="0"/>
                  </a:moveTo>
                  <a:lnTo>
                    <a:pt x="8005" y="110"/>
                  </a:lnTo>
                  <a:lnTo>
                    <a:pt x="7456" y="331"/>
                  </a:lnTo>
                  <a:lnTo>
                    <a:pt x="6908" y="606"/>
                  </a:lnTo>
                  <a:lnTo>
                    <a:pt x="6373" y="1047"/>
                  </a:lnTo>
                  <a:lnTo>
                    <a:pt x="5845" y="1543"/>
                  </a:lnTo>
                  <a:lnTo>
                    <a:pt x="5323" y="2204"/>
                  </a:lnTo>
                  <a:lnTo>
                    <a:pt x="4815" y="2921"/>
                  </a:lnTo>
                  <a:lnTo>
                    <a:pt x="4565" y="3361"/>
                  </a:lnTo>
                  <a:lnTo>
                    <a:pt x="4314" y="3802"/>
                  </a:lnTo>
                  <a:lnTo>
                    <a:pt x="4070" y="4243"/>
                  </a:lnTo>
                  <a:lnTo>
                    <a:pt x="3827" y="4794"/>
                  </a:lnTo>
                  <a:lnTo>
                    <a:pt x="3583" y="5290"/>
                  </a:lnTo>
                  <a:lnTo>
                    <a:pt x="3346" y="5896"/>
                  </a:lnTo>
                  <a:lnTo>
                    <a:pt x="3116" y="6502"/>
                  </a:lnTo>
                  <a:lnTo>
                    <a:pt x="2885" y="7108"/>
                  </a:lnTo>
                  <a:lnTo>
                    <a:pt x="2655" y="7769"/>
                  </a:lnTo>
                  <a:lnTo>
                    <a:pt x="2432" y="8486"/>
                  </a:lnTo>
                  <a:lnTo>
                    <a:pt x="2208" y="9202"/>
                  </a:lnTo>
                  <a:lnTo>
                    <a:pt x="1991" y="9973"/>
                  </a:lnTo>
                  <a:lnTo>
                    <a:pt x="1775" y="10800"/>
                  </a:lnTo>
                  <a:lnTo>
                    <a:pt x="1565" y="11626"/>
                  </a:lnTo>
                  <a:lnTo>
                    <a:pt x="1362" y="12508"/>
                  </a:lnTo>
                  <a:lnTo>
                    <a:pt x="1158" y="13390"/>
                  </a:lnTo>
                  <a:lnTo>
                    <a:pt x="962" y="14381"/>
                  </a:lnTo>
                  <a:lnTo>
                    <a:pt x="766" y="15318"/>
                  </a:lnTo>
                  <a:lnTo>
                    <a:pt x="576" y="16365"/>
                  </a:lnTo>
                  <a:lnTo>
                    <a:pt x="386" y="17412"/>
                  </a:lnTo>
                  <a:lnTo>
                    <a:pt x="204" y="18514"/>
                  </a:lnTo>
                  <a:lnTo>
                    <a:pt x="28" y="19616"/>
                  </a:lnTo>
                  <a:lnTo>
                    <a:pt x="0" y="22316"/>
                  </a:lnTo>
                  <a:lnTo>
                    <a:pt x="163" y="22922"/>
                  </a:lnTo>
                  <a:lnTo>
                    <a:pt x="366" y="23638"/>
                  </a:lnTo>
                  <a:lnTo>
                    <a:pt x="651" y="24520"/>
                  </a:lnTo>
                  <a:lnTo>
                    <a:pt x="1023" y="25622"/>
                  </a:lnTo>
                  <a:lnTo>
                    <a:pt x="1484" y="26834"/>
                  </a:lnTo>
                  <a:lnTo>
                    <a:pt x="1748" y="27495"/>
                  </a:lnTo>
                  <a:lnTo>
                    <a:pt x="2032" y="28156"/>
                  </a:lnTo>
                  <a:lnTo>
                    <a:pt x="2344" y="28818"/>
                  </a:lnTo>
                  <a:lnTo>
                    <a:pt x="2675" y="29534"/>
                  </a:lnTo>
                  <a:lnTo>
                    <a:pt x="3028" y="30250"/>
                  </a:lnTo>
                  <a:lnTo>
                    <a:pt x="3407" y="30911"/>
                  </a:lnTo>
                  <a:lnTo>
                    <a:pt x="3806" y="31628"/>
                  </a:lnTo>
                  <a:lnTo>
                    <a:pt x="4233" y="32289"/>
                  </a:lnTo>
                  <a:lnTo>
                    <a:pt x="4680" y="32950"/>
                  </a:lnTo>
                  <a:lnTo>
                    <a:pt x="5147" y="33611"/>
                  </a:lnTo>
                  <a:lnTo>
                    <a:pt x="5648" y="34217"/>
                  </a:lnTo>
                  <a:lnTo>
                    <a:pt x="6170" y="34824"/>
                  </a:lnTo>
                  <a:lnTo>
                    <a:pt x="6711" y="35375"/>
                  </a:lnTo>
                  <a:lnTo>
                    <a:pt x="7280" y="35926"/>
                  </a:lnTo>
                  <a:lnTo>
                    <a:pt x="7876" y="36366"/>
                  </a:lnTo>
                  <a:lnTo>
                    <a:pt x="8492" y="36807"/>
                  </a:lnTo>
                  <a:lnTo>
                    <a:pt x="9143" y="37193"/>
                  </a:lnTo>
                  <a:lnTo>
                    <a:pt x="9813" y="37468"/>
                  </a:lnTo>
                  <a:lnTo>
                    <a:pt x="10510" y="37744"/>
                  </a:lnTo>
                  <a:lnTo>
                    <a:pt x="11228" y="37909"/>
                  </a:lnTo>
                  <a:lnTo>
                    <a:pt x="11980" y="38130"/>
                  </a:lnTo>
                  <a:lnTo>
                    <a:pt x="12745" y="38350"/>
                  </a:lnTo>
                  <a:lnTo>
                    <a:pt x="13524" y="38681"/>
                  </a:lnTo>
                  <a:lnTo>
                    <a:pt x="14323" y="39066"/>
                  </a:lnTo>
                  <a:lnTo>
                    <a:pt x="15129" y="39562"/>
                  </a:lnTo>
                  <a:lnTo>
                    <a:pt x="15948" y="40003"/>
                  </a:lnTo>
                  <a:lnTo>
                    <a:pt x="17587" y="41105"/>
                  </a:lnTo>
                  <a:lnTo>
                    <a:pt x="19212" y="42262"/>
                  </a:lnTo>
                  <a:lnTo>
                    <a:pt x="20804" y="43419"/>
                  </a:lnTo>
                  <a:lnTo>
                    <a:pt x="22334" y="44576"/>
                  </a:lnTo>
                  <a:lnTo>
                    <a:pt x="23777" y="45568"/>
                  </a:lnTo>
                  <a:lnTo>
                    <a:pt x="24454" y="46009"/>
                  </a:lnTo>
                  <a:lnTo>
                    <a:pt x="25104" y="46395"/>
                  </a:lnTo>
                  <a:lnTo>
                    <a:pt x="25713" y="46725"/>
                  </a:lnTo>
                  <a:lnTo>
                    <a:pt x="26289" y="46946"/>
                  </a:lnTo>
                  <a:lnTo>
                    <a:pt x="26817" y="47111"/>
                  </a:lnTo>
                  <a:lnTo>
                    <a:pt x="27305" y="47221"/>
                  </a:lnTo>
                  <a:lnTo>
                    <a:pt x="27745" y="47221"/>
                  </a:lnTo>
                  <a:lnTo>
                    <a:pt x="28138" y="47111"/>
                  </a:lnTo>
                  <a:lnTo>
                    <a:pt x="28314" y="47001"/>
                  </a:lnTo>
                  <a:lnTo>
                    <a:pt x="28470" y="46891"/>
                  </a:lnTo>
                  <a:lnTo>
                    <a:pt x="28618" y="46725"/>
                  </a:lnTo>
                  <a:lnTo>
                    <a:pt x="28747" y="46505"/>
                  </a:lnTo>
                  <a:lnTo>
                    <a:pt x="28862" y="46284"/>
                  </a:lnTo>
                  <a:lnTo>
                    <a:pt x="28964" y="46064"/>
                  </a:lnTo>
                  <a:lnTo>
                    <a:pt x="29045" y="45789"/>
                  </a:lnTo>
                  <a:lnTo>
                    <a:pt x="29113" y="45458"/>
                  </a:lnTo>
                  <a:lnTo>
                    <a:pt x="29160" y="45072"/>
                  </a:lnTo>
                  <a:lnTo>
                    <a:pt x="29181" y="44907"/>
                  </a:lnTo>
                  <a:lnTo>
                    <a:pt x="29194" y="44687"/>
                  </a:lnTo>
                  <a:lnTo>
                    <a:pt x="29208" y="44466"/>
                  </a:lnTo>
                  <a:lnTo>
                    <a:pt x="29214" y="44246"/>
                  </a:lnTo>
                  <a:lnTo>
                    <a:pt x="29214" y="44025"/>
                  </a:lnTo>
                  <a:lnTo>
                    <a:pt x="29208" y="43805"/>
                  </a:lnTo>
                  <a:lnTo>
                    <a:pt x="29187" y="43309"/>
                  </a:lnTo>
                  <a:lnTo>
                    <a:pt x="29147" y="42758"/>
                  </a:lnTo>
                  <a:lnTo>
                    <a:pt x="29086" y="42152"/>
                  </a:lnTo>
                  <a:lnTo>
                    <a:pt x="29011" y="41491"/>
                  </a:lnTo>
                  <a:lnTo>
                    <a:pt x="28910" y="40830"/>
                  </a:lnTo>
                  <a:lnTo>
                    <a:pt x="28781" y="40058"/>
                  </a:lnTo>
                  <a:lnTo>
                    <a:pt x="28632" y="39232"/>
                  </a:lnTo>
                  <a:lnTo>
                    <a:pt x="28456" y="38405"/>
                  </a:lnTo>
                  <a:lnTo>
                    <a:pt x="28253" y="37468"/>
                  </a:lnTo>
                  <a:lnTo>
                    <a:pt x="28036" y="36532"/>
                  </a:lnTo>
                  <a:lnTo>
                    <a:pt x="27792" y="35540"/>
                  </a:lnTo>
                  <a:lnTo>
                    <a:pt x="27528" y="34493"/>
                  </a:lnTo>
                  <a:lnTo>
                    <a:pt x="27244" y="33446"/>
                  </a:lnTo>
                  <a:lnTo>
                    <a:pt x="26939" y="32344"/>
                  </a:lnTo>
                  <a:lnTo>
                    <a:pt x="26614" y="31187"/>
                  </a:lnTo>
                  <a:lnTo>
                    <a:pt x="26275" y="30030"/>
                  </a:lnTo>
                  <a:lnTo>
                    <a:pt x="25910" y="28873"/>
                  </a:lnTo>
                  <a:lnTo>
                    <a:pt x="25537" y="27661"/>
                  </a:lnTo>
                  <a:lnTo>
                    <a:pt x="25145" y="26448"/>
                  </a:lnTo>
                  <a:lnTo>
                    <a:pt x="24731" y="25236"/>
                  </a:lnTo>
                  <a:lnTo>
                    <a:pt x="24312" y="24024"/>
                  </a:lnTo>
                  <a:lnTo>
                    <a:pt x="23871" y="22757"/>
                  </a:lnTo>
                  <a:lnTo>
                    <a:pt x="23424" y="21544"/>
                  </a:lnTo>
                  <a:lnTo>
                    <a:pt x="22957" y="20277"/>
                  </a:lnTo>
                  <a:lnTo>
                    <a:pt x="22483" y="19065"/>
                  </a:lnTo>
                  <a:lnTo>
                    <a:pt x="21989" y="17853"/>
                  </a:lnTo>
                  <a:lnTo>
                    <a:pt x="21494" y="16641"/>
                  </a:lnTo>
                  <a:lnTo>
                    <a:pt x="20980" y="15428"/>
                  </a:lnTo>
                  <a:lnTo>
                    <a:pt x="20465" y="14271"/>
                  </a:lnTo>
                  <a:lnTo>
                    <a:pt x="19937" y="13114"/>
                  </a:lnTo>
                  <a:lnTo>
                    <a:pt x="19402" y="11957"/>
                  </a:lnTo>
                  <a:lnTo>
                    <a:pt x="18853" y="10855"/>
                  </a:lnTo>
                  <a:lnTo>
                    <a:pt x="18305" y="9808"/>
                  </a:lnTo>
                  <a:lnTo>
                    <a:pt x="17750" y="8761"/>
                  </a:lnTo>
                  <a:lnTo>
                    <a:pt x="17188" y="7769"/>
                  </a:lnTo>
                  <a:lnTo>
                    <a:pt x="16619" y="6833"/>
                  </a:lnTo>
                  <a:lnTo>
                    <a:pt x="16050" y="5951"/>
                  </a:lnTo>
                  <a:lnTo>
                    <a:pt x="15474" y="5125"/>
                  </a:lnTo>
                  <a:lnTo>
                    <a:pt x="14899" y="4298"/>
                  </a:lnTo>
                  <a:lnTo>
                    <a:pt x="14316" y="3582"/>
                  </a:lnTo>
                  <a:lnTo>
                    <a:pt x="13741" y="2865"/>
                  </a:lnTo>
                  <a:lnTo>
                    <a:pt x="13158" y="2259"/>
                  </a:lnTo>
                  <a:lnTo>
                    <a:pt x="12576" y="1708"/>
                  </a:lnTo>
                  <a:lnTo>
                    <a:pt x="11994" y="1212"/>
                  </a:lnTo>
                  <a:lnTo>
                    <a:pt x="11418" y="827"/>
                  </a:lnTo>
                  <a:lnTo>
                    <a:pt x="10836" y="496"/>
                  </a:lnTo>
                  <a:lnTo>
                    <a:pt x="10260" y="221"/>
                  </a:lnTo>
                  <a:lnTo>
                    <a:pt x="9691" y="55"/>
                  </a:lnTo>
                  <a:lnTo>
                    <a:pt x="91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 rot="10800000" flipH="1">
              <a:off x="1008079" y="1756334"/>
              <a:ext cx="615779" cy="140367"/>
            </a:xfrm>
            <a:custGeom>
              <a:avLst/>
              <a:gdLst/>
              <a:ahLst/>
              <a:cxnLst/>
              <a:rect l="l" t="t" r="r" b="b"/>
              <a:pathLst>
                <a:path w="29215" h="47222" fill="none" extrusionOk="0">
                  <a:moveTo>
                    <a:pt x="0" y="22316"/>
                  </a:moveTo>
                  <a:lnTo>
                    <a:pt x="0" y="22316"/>
                  </a:lnTo>
                  <a:lnTo>
                    <a:pt x="163" y="22922"/>
                  </a:lnTo>
                  <a:lnTo>
                    <a:pt x="366" y="23638"/>
                  </a:lnTo>
                  <a:lnTo>
                    <a:pt x="651" y="24520"/>
                  </a:lnTo>
                  <a:lnTo>
                    <a:pt x="1023" y="25622"/>
                  </a:lnTo>
                  <a:lnTo>
                    <a:pt x="1484" y="26834"/>
                  </a:lnTo>
                  <a:lnTo>
                    <a:pt x="1748" y="27495"/>
                  </a:lnTo>
                  <a:lnTo>
                    <a:pt x="2032" y="28156"/>
                  </a:lnTo>
                  <a:lnTo>
                    <a:pt x="2344" y="28818"/>
                  </a:lnTo>
                  <a:lnTo>
                    <a:pt x="2675" y="29534"/>
                  </a:lnTo>
                  <a:lnTo>
                    <a:pt x="3028" y="30250"/>
                  </a:lnTo>
                  <a:lnTo>
                    <a:pt x="3407" y="30911"/>
                  </a:lnTo>
                  <a:lnTo>
                    <a:pt x="3806" y="31628"/>
                  </a:lnTo>
                  <a:lnTo>
                    <a:pt x="4233" y="32289"/>
                  </a:lnTo>
                  <a:lnTo>
                    <a:pt x="4680" y="32950"/>
                  </a:lnTo>
                  <a:lnTo>
                    <a:pt x="5147" y="33611"/>
                  </a:lnTo>
                  <a:lnTo>
                    <a:pt x="5648" y="34217"/>
                  </a:lnTo>
                  <a:lnTo>
                    <a:pt x="6170" y="34824"/>
                  </a:lnTo>
                  <a:lnTo>
                    <a:pt x="6711" y="35375"/>
                  </a:lnTo>
                  <a:lnTo>
                    <a:pt x="7280" y="35926"/>
                  </a:lnTo>
                  <a:lnTo>
                    <a:pt x="7876" y="36366"/>
                  </a:lnTo>
                  <a:lnTo>
                    <a:pt x="8492" y="36807"/>
                  </a:lnTo>
                  <a:lnTo>
                    <a:pt x="9143" y="37193"/>
                  </a:lnTo>
                  <a:lnTo>
                    <a:pt x="9813" y="37468"/>
                  </a:lnTo>
                  <a:lnTo>
                    <a:pt x="10510" y="37744"/>
                  </a:lnTo>
                  <a:lnTo>
                    <a:pt x="11228" y="37909"/>
                  </a:lnTo>
                  <a:lnTo>
                    <a:pt x="11228" y="37909"/>
                  </a:lnTo>
                  <a:lnTo>
                    <a:pt x="11980" y="38130"/>
                  </a:lnTo>
                  <a:lnTo>
                    <a:pt x="12745" y="38350"/>
                  </a:lnTo>
                  <a:lnTo>
                    <a:pt x="13524" y="38681"/>
                  </a:lnTo>
                  <a:lnTo>
                    <a:pt x="14323" y="39066"/>
                  </a:lnTo>
                  <a:lnTo>
                    <a:pt x="15129" y="39562"/>
                  </a:lnTo>
                  <a:lnTo>
                    <a:pt x="15948" y="40003"/>
                  </a:lnTo>
                  <a:lnTo>
                    <a:pt x="17587" y="41105"/>
                  </a:lnTo>
                  <a:lnTo>
                    <a:pt x="19212" y="42262"/>
                  </a:lnTo>
                  <a:lnTo>
                    <a:pt x="20804" y="43419"/>
                  </a:lnTo>
                  <a:lnTo>
                    <a:pt x="22334" y="44576"/>
                  </a:lnTo>
                  <a:lnTo>
                    <a:pt x="23777" y="45568"/>
                  </a:lnTo>
                  <a:lnTo>
                    <a:pt x="24454" y="46009"/>
                  </a:lnTo>
                  <a:lnTo>
                    <a:pt x="25104" y="46395"/>
                  </a:lnTo>
                  <a:lnTo>
                    <a:pt x="25713" y="46725"/>
                  </a:lnTo>
                  <a:lnTo>
                    <a:pt x="26289" y="46946"/>
                  </a:lnTo>
                  <a:lnTo>
                    <a:pt x="26817" y="47111"/>
                  </a:lnTo>
                  <a:lnTo>
                    <a:pt x="27305" y="47221"/>
                  </a:lnTo>
                  <a:lnTo>
                    <a:pt x="27745" y="47221"/>
                  </a:lnTo>
                  <a:lnTo>
                    <a:pt x="28138" y="47111"/>
                  </a:lnTo>
                  <a:lnTo>
                    <a:pt x="28314" y="47001"/>
                  </a:lnTo>
                  <a:lnTo>
                    <a:pt x="28470" y="46891"/>
                  </a:lnTo>
                  <a:lnTo>
                    <a:pt x="28618" y="46725"/>
                  </a:lnTo>
                  <a:lnTo>
                    <a:pt x="28747" y="46505"/>
                  </a:lnTo>
                  <a:lnTo>
                    <a:pt x="28862" y="46284"/>
                  </a:lnTo>
                  <a:lnTo>
                    <a:pt x="28964" y="46064"/>
                  </a:lnTo>
                  <a:lnTo>
                    <a:pt x="29045" y="45789"/>
                  </a:lnTo>
                  <a:lnTo>
                    <a:pt x="29113" y="45458"/>
                  </a:lnTo>
                  <a:lnTo>
                    <a:pt x="29160" y="45072"/>
                  </a:lnTo>
                  <a:lnTo>
                    <a:pt x="29181" y="44907"/>
                  </a:lnTo>
                  <a:lnTo>
                    <a:pt x="29194" y="44687"/>
                  </a:lnTo>
                  <a:lnTo>
                    <a:pt x="29208" y="44466"/>
                  </a:lnTo>
                  <a:lnTo>
                    <a:pt x="29214" y="44246"/>
                  </a:lnTo>
                  <a:lnTo>
                    <a:pt x="29214" y="44025"/>
                  </a:lnTo>
                  <a:lnTo>
                    <a:pt x="29208" y="43805"/>
                  </a:lnTo>
                  <a:lnTo>
                    <a:pt x="29187" y="43309"/>
                  </a:lnTo>
                  <a:lnTo>
                    <a:pt x="29147" y="42758"/>
                  </a:lnTo>
                  <a:lnTo>
                    <a:pt x="29086" y="42152"/>
                  </a:lnTo>
                  <a:lnTo>
                    <a:pt x="29011" y="41491"/>
                  </a:lnTo>
                  <a:lnTo>
                    <a:pt x="29011" y="41491"/>
                  </a:lnTo>
                  <a:lnTo>
                    <a:pt x="28910" y="40830"/>
                  </a:lnTo>
                  <a:lnTo>
                    <a:pt x="28781" y="40058"/>
                  </a:lnTo>
                  <a:lnTo>
                    <a:pt x="28632" y="39232"/>
                  </a:lnTo>
                  <a:lnTo>
                    <a:pt x="28456" y="38405"/>
                  </a:lnTo>
                  <a:lnTo>
                    <a:pt x="28253" y="37468"/>
                  </a:lnTo>
                  <a:lnTo>
                    <a:pt x="28036" y="36532"/>
                  </a:lnTo>
                  <a:lnTo>
                    <a:pt x="27792" y="35540"/>
                  </a:lnTo>
                  <a:lnTo>
                    <a:pt x="27528" y="34493"/>
                  </a:lnTo>
                  <a:lnTo>
                    <a:pt x="27244" y="33446"/>
                  </a:lnTo>
                  <a:lnTo>
                    <a:pt x="26939" y="32344"/>
                  </a:lnTo>
                  <a:lnTo>
                    <a:pt x="26614" y="31187"/>
                  </a:lnTo>
                  <a:lnTo>
                    <a:pt x="26275" y="30030"/>
                  </a:lnTo>
                  <a:lnTo>
                    <a:pt x="25910" y="28873"/>
                  </a:lnTo>
                  <a:lnTo>
                    <a:pt x="25537" y="27661"/>
                  </a:lnTo>
                  <a:lnTo>
                    <a:pt x="25145" y="26448"/>
                  </a:lnTo>
                  <a:lnTo>
                    <a:pt x="24731" y="25236"/>
                  </a:lnTo>
                  <a:lnTo>
                    <a:pt x="24312" y="24024"/>
                  </a:lnTo>
                  <a:lnTo>
                    <a:pt x="23871" y="22757"/>
                  </a:lnTo>
                  <a:lnTo>
                    <a:pt x="23424" y="21544"/>
                  </a:lnTo>
                  <a:lnTo>
                    <a:pt x="22957" y="20277"/>
                  </a:lnTo>
                  <a:lnTo>
                    <a:pt x="22483" y="19065"/>
                  </a:lnTo>
                  <a:lnTo>
                    <a:pt x="21989" y="17853"/>
                  </a:lnTo>
                  <a:lnTo>
                    <a:pt x="21494" y="16641"/>
                  </a:lnTo>
                  <a:lnTo>
                    <a:pt x="20980" y="15428"/>
                  </a:lnTo>
                  <a:lnTo>
                    <a:pt x="20465" y="14271"/>
                  </a:lnTo>
                  <a:lnTo>
                    <a:pt x="19937" y="13114"/>
                  </a:lnTo>
                  <a:lnTo>
                    <a:pt x="19402" y="11957"/>
                  </a:lnTo>
                  <a:lnTo>
                    <a:pt x="18853" y="10855"/>
                  </a:lnTo>
                  <a:lnTo>
                    <a:pt x="18305" y="9808"/>
                  </a:lnTo>
                  <a:lnTo>
                    <a:pt x="17750" y="8761"/>
                  </a:lnTo>
                  <a:lnTo>
                    <a:pt x="17188" y="7769"/>
                  </a:lnTo>
                  <a:lnTo>
                    <a:pt x="16619" y="6833"/>
                  </a:lnTo>
                  <a:lnTo>
                    <a:pt x="16050" y="5951"/>
                  </a:lnTo>
                  <a:lnTo>
                    <a:pt x="15474" y="5125"/>
                  </a:lnTo>
                  <a:lnTo>
                    <a:pt x="14899" y="4298"/>
                  </a:lnTo>
                  <a:lnTo>
                    <a:pt x="14316" y="3582"/>
                  </a:lnTo>
                  <a:lnTo>
                    <a:pt x="13741" y="2865"/>
                  </a:lnTo>
                  <a:lnTo>
                    <a:pt x="13158" y="2259"/>
                  </a:lnTo>
                  <a:lnTo>
                    <a:pt x="12576" y="1708"/>
                  </a:lnTo>
                  <a:lnTo>
                    <a:pt x="11994" y="1212"/>
                  </a:lnTo>
                  <a:lnTo>
                    <a:pt x="11418" y="827"/>
                  </a:lnTo>
                  <a:lnTo>
                    <a:pt x="10836" y="496"/>
                  </a:lnTo>
                  <a:lnTo>
                    <a:pt x="10260" y="221"/>
                  </a:lnTo>
                  <a:lnTo>
                    <a:pt x="9691" y="55"/>
                  </a:lnTo>
                  <a:lnTo>
                    <a:pt x="9122" y="0"/>
                  </a:lnTo>
                  <a:lnTo>
                    <a:pt x="8560" y="0"/>
                  </a:lnTo>
                  <a:lnTo>
                    <a:pt x="8005" y="110"/>
                  </a:lnTo>
                  <a:lnTo>
                    <a:pt x="7456" y="331"/>
                  </a:lnTo>
                  <a:lnTo>
                    <a:pt x="6908" y="606"/>
                  </a:lnTo>
                  <a:lnTo>
                    <a:pt x="6373" y="1047"/>
                  </a:lnTo>
                  <a:lnTo>
                    <a:pt x="5845" y="1543"/>
                  </a:lnTo>
                  <a:lnTo>
                    <a:pt x="5323" y="2204"/>
                  </a:lnTo>
                  <a:lnTo>
                    <a:pt x="4815" y="2921"/>
                  </a:lnTo>
                  <a:lnTo>
                    <a:pt x="4565" y="3361"/>
                  </a:lnTo>
                  <a:lnTo>
                    <a:pt x="4314" y="3802"/>
                  </a:lnTo>
                  <a:lnTo>
                    <a:pt x="4070" y="4243"/>
                  </a:lnTo>
                  <a:lnTo>
                    <a:pt x="3827" y="4794"/>
                  </a:lnTo>
                  <a:lnTo>
                    <a:pt x="3583" y="5290"/>
                  </a:lnTo>
                  <a:lnTo>
                    <a:pt x="3346" y="5896"/>
                  </a:lnTo>
                  <a:lnTo>
                    <a:pt x="3116" y="6502"/>
                  </a:lnTo>
                  <a:lnTo>
                    <a:pt x="2885" y="7108"/>
                  </a:lnTo>
                  <a:lnTo>
                    <a:pt x="2655" y="7769"/>
                  </a:lnTo>
                  <a:lnTo>
                    <a:pt x="2432" y="8486"/>
                  </a:lnTo>
                  <a:lnTo>
                    <a:pt x="2208" y="9202"/>
                  </a:lnTo>
                  <a:lnTo>
                    <a:pt x="1991" y="9973"/>
                  </a:lnTo>
                  <a:lnTo>
                    <a:pt x="1775" y="10800"/>
                  </a:lnTo>
                  <a:lnTo>
                    <a:pt x="1565" y="11626"/>
                  </a:lnTo>
                  <a:lnTo>
                    <a:pt x="1362" y="12508"/>
                  </a:lnTo>
                  <a:lnTo>
                    <a:pt x="1158" y="13390"/>
                  </a:lnTo>
                  <a:lnTo>
                    <a:pt x="962" y="14381"/>
                  </a:lnTo>
                  <a:lnTo>
                    <a:pt x="766" y="15318"/>
                  </a:lnTo>
                  <a:lnTo>
                    <a:pt x="576" y="16365"/>
                  </a:lnTo>
                  <a:lnTo>
                    <a:pt x="386" y="17412"/>
                  </a:lnTo>
                  <a:lnTo>
                    <a:pt x="204" y="18514"/>
                  </a:lnTo>
                  <a:lnTo>
                    <a:pt x="28" y="196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extrusionOk="0">
                  <a:moveTo>
                    <a:pt x="3684" y="0"/>
                  </a:moveTo>
                  <a:lnTo>
                    <a:pt x="3528" y="55"/>
                  </a:lnTo>
                  <a:lnTo>
                    <a:pt x="3379" y="110"/>
                  </a:lnTo>
                  <a:lnTo>
                    <a:pt x="3224" y="276"/>
                  </a:lnTo>
                  <a:lnTo>
                    <a:pt x="3075" y="441"/>
                  </a:lnTo>
                  <a:lnTo>
                    <a:pt x="2932" y="717"/>
                  </a:lnTo>
                  <a:lnTo>
                    <a:pt x="2790" y="1047"/>
                  </a:lnTo>
                  <a:lnTo>
                    <a:pt x="2648" y="1433"/>
                  </a:lnTo>
                  <a:lnTo>
                    <a:pt x="2512" y="1819"/>
                  </a:lnTo>
                  <a:lnTo>
                    <a:pt x="2377" y="2314"/>
                  </a:lnTo>
                  <a:lnTo>
                    <a:pt x="2248" y="2865"/>
                  </a:lnTo>
                  <a:lnTo>
                    <a:pt x="2120" y="3416"/>
                  </a:lnTo>
                  <a:lnTo>
                    <a:pt x="1998" y="4078"/>
                  </a:lnTo>
                  <a:lnTo>
                    <a:pt x="1876" y="4739"/>
                  </a:lnTo>
                  <a:lnTo>
                    <a:pt x="1761" y="5455"/>
                  </a:lnTo>
                  <a:lnTo>
                    <a:pt x="1652" y="6227"/>
                  </a:lnTo>
                  <a:lnTo>
                    <a:pt x="1544" y="6998"/>
                  </a:lnTo>
                  <a:lnTo>
                    <a:pt x="1442" y="7880"/>
                  </a:lnTo>
                  <a:lnTo>
                    <a:pt x="1348" y="8761"/>
                  </a:lnTo>
                  <a:lnTo>
                    <a:pt x="1260" y="9698"/>
                  </a:lnTo>
                  <a:lnTo>
                    <a:pt x="1172" y="10635"/>
                  </a:lnTo>
                  <a:lnTo>
                    <a:pt x="1090" y="11626"/>
                  </a:lnTo>
                  <a:lnTo>
                    <a:pt x="1016" y="12673"/>
                  </a:lnTo>
                  <a:lnTo>
                    <a:pt x="948" y="13720"/>
                  </a:lnTo>
                  <a:lnTo>
                    <a:pt x="887" y="14822"/>
                  </a:lnTo>
                  <a:lnTo>
                    <a:pt x="833" y="15924"/>
                  </a:lnTo>
                  <a:lnTo>
                    <a:pt x="779" y="17081"/>
                  </a:lnTo>
                  <a:lnTo>
                    <a:pt x="738" y="18238"/>
                  </a:lnTo>
                  <a:lnTo>
                    <a:pt x="704" y="19451"/>
                  </a:lnTo>
                  <a:lnTo>
                    <a:pt x="677" y="20663"/>
                  </a:lnTo>
                  <a:lnTo>
                    <a:pt x="657" y="21875"/>
                  </a:lnTo>
                  <a:lnTo>
                    <a:pt x="643" y="23142"/>
                  </a:lnTo>
                  <a:lnTo>
                    <a:pt x="7" y="110807"/>
                  </a:lnTo>
                  <a:lnTo>
                    <a:pt x="0" y="112074"/>
                  </a:lnTo>
                  <a:lnTo>
                    <a:pt x="0" y="113341"/>
                  </a:lnTo>
                  <a:lnTo>
                    <a:pt x="14" y="114554"/>
                  </a:lnTo>
                  <a:lnTo>
                    <a:pt x="27" y="115766"/>
                  </a:lnTo>
                  <a:lnTo>
                    <a:pt x="54" y="116978"/>
                  </a:lnTo>
                  <a:lnTo>
                    <a:pt x="88" y="118190"/>
                  </a:lnTo>
                  <a:lnTo>
                    <a:pt x="129" y="119347"/>
                  </a:lnTo>
                  <a:lnTo>
                    <a:pt x="176" y="120449"/>
                  </a:lnTo>
                  <a:lnTo>
                    <a:pt x="224" y="121606"/>
                  </a:lnTo>
                  <a:lnTo>
                    <a:pt x="285" y="122709"/>
                  </a:lnTo>
                  <a:lnTo>
                    <a:pt x="352" y="123755"/>
                  </a:lnTo>
                  <a:lnTo>
                    <a:pt x="420" y="124802"/>
                  </a:lnTo>
                  <a:lnTo>
                    <a:pt x="501" y="125794"/>
                  </a:lnTo>
                  <a:lnTo>
                    <a:pt x="582" y="126731"/>
                  </a:lnTo>
                  <a:lnTo>
                    <a:pt x="671" y="127668"/>
                  </a:lnTo>
                  <a:lnTo>
                    <a:pt x="765" y="128604"/>
                  </a:lnTo>
                  <a:lnTo>
                    <a:pt x="860" y="129431"/>
                  </a:lnTo>
                  <a:lnTo>
                    <a:pt x="968" y="130257"/>
                  </a:lnTo>
                  <a:lnTo>
                    <a:pt x="1077" y="131084"/>
                  </a:lnTo>
                  <a:lnTo>
                    <a:pt x="1185" y="131800"/>
                  </a:lnTo>
                  <a:lnTo>
                    <a:pt x="1307" y="132516"/>
                  </a:lnTo>
                  <a:lnTo>
                    <a:pt x="1429" y="133178"/>
                  </a:lnTo>
                  <a:lnTo>
                    <a:pt x="1551" y="133784"/>
                  </a:lnTo>
                  <a:lnTo>
                    <a:pt x="1686" y="134335"/>
                  </a:lnTo>
                  <a:lnTo>
                    <a:pt x="1815" y="134831"/>
                  </a:lnTo>
                  <a:lnTo>
                    <a:pt x="1957" y="135271"/>
                  </a:lnTo>
                  <a:lnTo>
                    <a:pt x="2099" y="135657"/>
                  </a:lnTo>
                  <a:lnTo>
                    <a:pt x="2242" y="136043"/>
                  </a:lnTo>
                  <a:lnTo>
                    <a:pt x="2391" y="136318"/>
                  </a:lnTo>
                  <a:lnTo>
                    <a:pt x="2540" y="136539"/>
                  </a:lnTo>
                  <a:lnTo>
                    <a:pt x="2689" y="136704"/>
                  </a:lnTo>
                  <a:lnTo>
                    <a:pt x="2844" y="136814"/>
                  </a:lnTo>
                  <a:lnTo>
                    <a:pt x="9989" y="140230"/>
                  </a:lnTo>
                  <a:lnTo>
                    <a:pt x="10144" y="140285"/>
                  </a:lnTo>
                  <a:lnTo>
                    <a:pt x="10293" y="140285"/>
                  </a:lnTo>
                  <a:lnTo>
                    <a:pt x="10449" y="140175"/>
                  </a:lnTo>
                  <a:lnTo>
                    <a:pt x="10598" y="140010"/>
                  </a:lnTo>
                  <a:lnTo>
                    <a:pt x="10747" y="139845"/>
                  </a:lnTo>
                  <a:lnTo>
                    <a:pt x="10889" y="139569"/>
                  </a:lnTo>
                  <a:lnTo>
                    <a:pt x="11031" y="139239"/>
                  </a:lnTo>
                  <a:lnTo>
                    <a:pt x="11174" y="138853"/>
                  </a:lnTo>
                  <a:lnTo>
                    <a:pt x="11309" y="138467"/>
                  </a:lnTo>
                  <a:lnTo>
                    <a:pt x="11445" y="137971"/>
                  </a:lnTo>
                  <a:lnTo>
                    <a:pt x="11580" y="137420"/>
                  </a:lnTo>
                  <a:lnTo>
                    <a:pt x="11702" y="136869"/>
                  </a:lnTo>
                  <a:lnTo>
                    <a:pt x="11824" y="136208"/>
                  </a:lnTo>
                  <a:lnTo>
                    <a:pt x="11946" y="135547"/>
                  </a:lnTo>
                  <a:lnTo>
                    <a:pt x="12061" y="134831"/>
                  </a:lnTo>
                  <a:lnTo>
                    <a:pt x="12169" y="134059"/>
                  </a:lnTo>
                  <a:lnTo>
                    <a:pt x="12278" y="133288"/>
                  </a:lnTo>
                  <a:lnTo>
                    <a:pt x="12379" y="132406"/>
                  </a:lnTo>
                  <a:lnTo>
                    <a:pt x="12474" y="131525"/>
                  </a:lnTo>
                  <a:lnTo>
                    <a:pt x="12569" y="130643"/>
                  </a:lnTo>
                  <a:lnTo>
                    <a:pt x="12650" y="129651"/>
                  </a:lnTo>
                  <a:lnTo>
                    <a:pt x="12731" y="128659"/>
                  </a:lnTo>
                  <a:lnTo>
                    <a:pt x="12806" y="127612"/>
                  </a:lnTo>
                  <a:lnTo>
                    <a:pt x="12873" y="126566"/>
                  </a:lnTo>
                  <a:lnTo>
                    <a:pt x="12941" y="125464"/>
                  </a:lnTo>
                  <a:lnTo>
                    <a:pt x="12995" y="124362"/>
                  </a:lnTo>
                  <a:lnTo>
                    <a:pt x="13043" y="123204"/>
                  </a:lnTo>
                  <a:lnTo>
                    <a:pt x="13083" y="122047"/>
                  </a:lnTo>
                  <a:lnTo>
                    <a:pt x="13117" y="120835"/>
                  </a:lnTo>
                  <a:lnTo>
                    <a:pt x="13151" y="119623"/>
                  </a:lnTo>
                  <a:lnTo>
                    <a:pt x="13171" y="118411"/>
                  </a:lnTo>
                  <a:lnTo>
                    <a:pt x="13185" y="117143"/>
                  </a:lnTo>
                  <a:lnTo>
                    <a:pt x="13822" y="29479"/>
                  </a:lnTo>
                  <a:lnTo>
                    <a:pt x="13822" y="28212"/>
                  </a:lnTo>
                  <a:lnTo>
                    <a:pt x="13822" y="26999"/>
                  </a:lnTo>
                  <a:lnTo>
                    <a:pt x="13808" y="25732"/>
                  </a:lnTo>
                  <a:lnTo>
                    <a:pt x="13794" y="24520"/>
                  </a:lnTo>
                  <a:lnTo>
                    <a:pt x="13767" y="23308"/>
                  </a:lnTo>
                  <a:lnTo>
                    <a:pt x="13733" y="22151"/>
                  </a:lnTo>
                  <a:lnTo>
                    <a:pt x="13700" y="20938"/>
                  </a:lnTo>
                  <a:lnTo>
                    <a:pt x="13652" y="19836"/>
                  </a:lnTo>
                  <a:lnTo>
                    <a:pt x="13598" y="18679"/>
                  </a:lnTo>
                  <a:lnTo>
                    <a:pt x="13537" y="17632"/>
                  </a:lnTo>
                  <a:lnTo>
                    <a:pt x="13476" y="16530"/>
                  </a:lnTo>
                  <a:lnTo>
                    <a:pt x="13402" y="15539"/>
                  </a:lnTo>
                  <a:lnTo>
                    <a:pt x="13327" y="14492"/>
                  </a:lnTo>
                  <a:lnTo>
                    <a:pt x="13246" y="13555"/>
                  </a:lnTo>
                  <a:lnTo>
                    <a:pt x="13151" y="12618"/>
                  </a:lnTo>
                  <a:lnTo>
                    <a:pt x="13063" y="11682"/>
                  </a:lnTo>
                  <a:lnTo>
                    <a:pt x="12961" y="10855"/>
                  </a:lnTo>
                  <a:lnTo>
                    <a:pt x="12860" y="10029"/>
                  </a:lnTo>
                  <a:lnTo>
                    <a:pt x="12752" y="9202"/>
                  </a:lnTo>
                  <a:lnTo>
                    <a:pt x="12636" y="8486"/>
                  </a:lnTo>
                  <a:lnTo>
                    <a:pt x="12515" y="7769"/>
                  </a:lnTo>
                  <a:lnTo>
                    <a:pt x="12393" y="7163"/>
                  </a:lnTo>
                  <a:lnTo>
                    <a:pt x="12271" y="6557"/>
                  </a:lnTo>
                  <a:lnTo>
                    <a:pt x="12142" y="5951"/>
                  </a:lnTo>
                  <a:lnTo>
                    <a:pt x="12007" y="5455"/>
                  </a:lnTo>
                  <a:lnTo>
                    <a:pt x="11871" y="5014"/>
                  </a:lnTo>
                  <a:lnTo>
                    <a:pt x="11729" y="4629"/>
                  </a:lnTo>
                  <a:lnTo>
                    <a:pt x="11580" y="4298"/>
                  </a:lnTo>
                  <a:lnTo>
                    <a:pt x="11438" y="3967"/>
                  </a:lnTo>
                  <a:lnTo>
                    <a:pt x="11289" y="3747"/>
                  </a:lnTo>
                  <a:lnTo>
                    <a:pt x="11133" y="3582"/>
                  </a:lnTo>
                  <a:lnTo>
                    <a:pt x="10977" y="3472"/>
                  </a:lnTo>
                  <a:lnTo>
                    <a:pt x="3840" y="55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fill="none" extrusionOk="0">
                  <a:moveTo>
                    <a:pt x="2844" y="136814"/>
                  </a:moveTo>
                  <a:lnTo>
                    <a:pt x="9989" y="140230"/>
                  </a:lnTo>
                  <a:lnTo>
                    <a:pt x="9989" y="140230"/>
                  </a:lnTo>
                  <a:lnTo>
                    <a:pt x="10144" y="140285"/>
                  </a:lnTo>
                  <a:lnTo>
                    <a:pt x="10293" y="140285"/>
                  </a:lnTo>
                  <a:lnTo>
                    <a:pt x="10449" y="140175"/>
                  </a:lnTo>
                  <a:lnTo>
                    <a:pt x="10598" y="140010"/>
                  </a:lnTo>
                  <a:lnTo>
                    <a:pt x="10747" y="139845"/>
                  </a:lnTo>
                  <a:lnTo>
                    <a:pt x="10889" y="139569"/>
                  </a:lnTo>
                  <a:lnTo>
                    <a:pt x="11031" y="139239"/>
                  </a:lnTo>
                  <a:lnTo>
                    <a:pt x="11174" y="138853"/>
                  </a:lnTo>
                  <a:lnTo>
                    <a:pt x="11309" y="138467"/>
                  </a:lnTo>
                  <a:lnTo>
                    <a:pt x="11445" y="137971"/>
                  </a:lnTo>
                  <a:lnTo>
                    <a:pt x="11580" y="137420"/>
                  </a:lnTo>
                  <a:lnTo>
                    <a:pt x="11702" y="136869"/>
                  </a:lnTo>
                  <a:lnTo>
                    <a:pt x="11824" y="136208"/>
                  </a:lnTo>
                  <a:lnTo>
                    <a:pt x="11946" y="135547"/>
                  </a:lnTo>
                  <a:lnTo>
                    <a:pt x="12061" y="134831"/>
                  </a:lnTo>
                  <a:lnTo>
                    <a:pt x="12169" y="134059"/>
                  </a:lnTo>
                  <a:lnTo>
                    <a:pt x="12278" y="133288"/>
                  </a:lnTo>
                  <a:lnTo>
                    <a:pt x="12379" y="132406"/>
                  </a:lnTo>
                  <a:lnTo>
                    <a:pt x="12474" y="131525"/>
                  </a:lnTo>
                  <a:lnTo>
                    <a:pt x="12569" y="130643"/>
                  </a:lnTo>
                  <a:lnTo>
                    <a:pt x="12650" y="129651"/>
                  </a:lnTo>
                  <a:lnTo>
                    <a:pt x="12731" y="128659"/>
                  </a:lnTo>
                  <a:lnTo>
                    <a:pt x="12806" y="127612"/>
                  </a:lnTo>
                  <a:lnTo>
                    <a:pt x="12873" y="126566"/>
                  </a:lnTo>
                  <a:lnTo>
                    <a:pt x="12941" y="125464"/>
                  </a:lnTo>
                  <a:lnTo>
                    <a:pt x="12995" y="124362"/>
                  </a:lnTo>
                  <a:lnTo>
                    <a:pt x="13043" y="123204"/>
                  </a:lnTo>
                  <a:lnTo>
                    <a:pt x="13083" y="122047"/>
                  </a:lnTo>
                  <a:lnTo>
                    <a:pt x="13117" y="120835"/>
                  </a:lnTo>
                  <a:lnTo>
                    <a:pt x="13151" y="119623"/>
                  </a:lnTo>
                  <a:lnTo>
                    <a:pt x="13171" y="118411"/>
                  </a:lnTo>
                  <a:lnTo>
                    <a:pt x="13185" y="117143"/>
                  </a:lnTo>
                  <a:lnTo>
                    <a:pt x="13822" y="29479"/>
                  </a:lnTo>
                  <a:lnTo>
                    <a:pt x="13822" y="29479"/>
                  </a:lnTo>
                  <a:lnTo>
                    <a:pt x="13822" y="28212"/>
                  </a:lnTo>
                  <a:lnTo>
                    <a:pt x="13822" y="26999"/>
                  </a:lnTo>
                  <a:lnTo>
                    <a:pt x="13808" y="25732"/>
                  </a:lnTo>
                  <a:lnTo>
                    <a:pt x="13794" y="24520"/>
                  </a:lnTo>
                  <a:lnTo>
                    <a:pt x="13767" y="23308"/>
                  </a:lnTo>
                  <a:lnTo>
                    <a:pt x="13733" y="22151"/>
                  </a:lnTo>
                  <a:lnTo>
                    <a:pt x="13700" y="20938"/>
                  </a:lnTo>
                  <a:lnTo>
                    <a:pt x="13652" y="19836"/>
                  </a:lnTo>
                  <a:lnTo>
                    <a:pt x="13598" y="18679"/>
                  </a:lnTo>
                  <a:lnTo>
                    <a:pt x="13537" y="17632"/>
                  </a:lnTo>
                  <a:lnTo>
                    <a:pt x="13476" y="16530"/>
                  </a:lnTo>
                  <a:lnTo>
                    <a:pt x="13402" y="15539"/>
                  </a:lnTo>
                  <a:lnTo>
                    <a:pt x="13327" y="14492"/>
                  </a:lnTo>
                  <a:lnTo>
                    <a:pt x="13246" y="13555"/>
                  </a:lnTo>
                  <a:lnTo>
                    <a:pt x="13151" y="12618"/>
                  </a:lnTo>
                  <a:lnTo>
                    <a:pt x="13063" y="11682"/>
                  </a:lnTo>
                  <a:lnTo>
                    <a:pt x="12961" y="10855"/>
                  </a:lnTo>
                  <a:lnTo>
                    <a:pt x="12860" y="10029"/>
                  </a:lnTo>
                  <a:lnTo>
                    <a:pt x="12752" y="9202"/>
                  </a:lnTo>
                  <a:lnTo>
                    <a:pt x="12636" y="8486"/>
                  </a:lnTo>
                  <a:lnTo>
                    <a:pt x="12515" y="7769"/>
                  </a:lnTo>
                  <a:lnTo>
                    <a:pt x="12393" y="7163"/>
                  </a:lnTo>
                  <a:lnTo>
                    <a:pt x="12271" y="6557"/>
                  </a:lnTo>
                  <a:lnTo>
                    <a:pt x="12142" y="5951"/>
                  </a:lnTo>
                  <a:lnTo>
                    <a:pt x="12007" y="5455"/>
                  </a:lnTo>
                  <a:lnTo>
                    <a:pt x="11871" y="5014"/>
                  </a:lnTo>
                  <a:lnTo>
                    <a:pt x="11729" y="4629"/>
                  </a:lnTo>
                  <a:lnTo>
                    <a:pt x="11580" y="4298"/>
                  </a:lnTo>
                  <a:lnTo>
                    <a:pt x="11438" y="3967"/>
                  </a:lnTo>
                  <a:lnTo>
                    <a:pt x="11289" y="3747"/>
                  </a:lnTo>
                  <a:lnTo>
                    <a:pt x="11133" y="3582"/>
                  </a:lnTo>
                  <a:lnTo>
                    <a:pt x="10977" y="3472"/>
                  </a:lnTo>
                  <a:lnTo>
                    <a:pt x="3840" y="55"/>
                  </a:lnTo>
                  <a:lnTo>
                    <a:pt x="3840" y="55"/>
                  </a:lnTo>
                  <a:lnTo>
                    <a:pt x="3684" y="0"/>
                  </a:lnTo>
                  <a:lnTo>
                    <a:pt x="3528" y="55"/>
                  </a:lnTo>
                  <a:lnTo>
                    <a:pt x="3379" y="110"/>
                  </a:lnTo>
                  <a:lnTo>
                    <a:pt x="3224" y="276"/>
                  </a:lnTo>
                  <a:lnTo>
                    <a:pt x="3075" y="441"/>
                  </a:lnTo>
                  <a:lnTo>
                    <a:pt x="2932" y="717"/>
                  </a:lnTo>
                  <a:lnTo>
                    <a:pt x="2790" y="1047"/>
                  </a:lnTo>
                  <a:lnTo>
                    <a:pt x="2648" y="1433"/>
                  </a:lnTo>
                  <a:lnTo>
                    <a:pt x="2512" y="1819"/>
                  </a:lnTo>
                  <a:lnTo>
                    <a:pt x="2377" y="2314"/>
                  </a:lnTo>
                  <a:lnTo>
                    <a:pt x="2248" y="2865"/>
                  </a:lnTo>
                  <a:lnTo>
                    <a:pt x="2120" y="3416"/>
                  </a:lnTo>
                  <a:lnTo>
                    <a:pt x="1998" y="4078"/>
                  </a:lnTo>
                  <a:lnTo>
                    <a:pt x="1876" y="4739"/>
                  </a:lnTo>
                  <a:lnTo>
                    <a:pt x="1761" y="5455"/>
                  </a:lnTo>
                  <a:lnTo>
                    <a:pt x="1652" y="6227"/>
                  </a:lnTo>
                  <a:lnTo>
                    <a:pt x="1544" y="6998"/>
                  </a:lnTo>
                  <a:lnTo>
                    <a:pt x="1442" y="7880"/>
                  </a:lnTo>
                  <a:lnTo>
                    <a:pt x="1348" y="8761"/>
                  </a:lnTo>
                  <a:lnTo>
                    <a:pt x="1260" y="9698"/>
                  </a:lnTo>
                  <a:lnTo>
                    <a:pt x="1172" y="10635"/>
                  </a:lnTo>
                  <a:lnTo>
                    <a:pt x="1090" y="11626"/>
                  </a:lnTo>
                  <a:lnTo>
                    <a:pt x="1016" y="12673"/>
                  </a:lnTo>
                  <a:lnTo>
                    <a:pt x="948" y="13720"/>
                  </a:lnTo>
                  <a:lnTo>
                    <a:pt x="887" y="14822"/>
                  </a:lnTo>
                  <a:lnTo>
                    <a:pt x="833" y="15924"/>
                  </a:lnTo>
                  <a:lnTo>
                    <a:pt x="779" y="17081"/>
                  </a:lnTo>
                  <a:lnTo>
                    <a:pt x="738" y="18238"/>
                  </a:lnTo>
                  <a:lnTo>
                    <a:pt x="704" y="19451"/>
                  </a:lnTo>
                  <a:lnTo>
                    <a:pt x="677" y="20663"/>
                  </a:lnTo>
                  <a:lnTo>
                    <a:pt x="657" y="21875"/>
                  </a:lnTo>
                  <a:lnTo>
                    <a:pt x="643" y="23142"/>
                  </a:lnTo>
                  <a:lnTo>
                    <a:pt x="7" y="110807"/>
                  </a:lnTo>
                  <a:lnTo>
                    <a:pt x="7" y="110807"/>
                  </a:lnTo>
                  <a:lnTo>
                    <a:pt x="0" y="112074"/>
                  </a:lnTo>
                  <a:lnTo>
                    <a:pt x="0" y="113341"/>
                  </a:lnTo>
                  <a:lnTo>
                    <a:pt x="14" y="114554"/>
                  </a:lnTo>
                  <a:lnTo>
                    <a:pt x="27" y="115766"/>
                  </a:lnTo>
                  <a:lnTo>
                    <a:pt x="54" y="116978"/>
                  </a:lnTo>
                  <a:lnTo>
                    <a:pt x="88" y="118190"/>
                  </a:lnTo>
                  <a:lnTo>
                    <a:pt x="129" y="119347"/>
                  </a:lnTo>
                  <a:lnTo>
                    <a:pt x="176" y="120449"/>
                  </a:lnTo>
                  <a:lnTo>
                    <a:pt x="224" y="121606"/>
                  </a:lnTo>
                  <a:lnTo>
                    <a:pt x="285" y="122709"/>
                  </a:lnTo>
                  <a:lnTo>
                    <a:pt x="352" y="123755"/>
                  </a:lnTo>
                  <a:lnTo>
                    <a:pt x="420" y="124802"/>
                  </a:lnTo>
                  <a:lnTo>
                    <a:pt x="501" y="125794"/>
                  </a:lnTo>
                  <a:lnTo>
                    <a:pt x="582" y="126731"/>
                  </a:lnTo>
                  <a:lnTo>
                    <a:pt x="671" y="127668"/>
                  </a:lnTo>
                  <a:lnTo>
                    <a:pt x="765" y="128604"/>
                  </a:lnTo>
                  <a:lnTo>
                    <a:pt x="860" y="129431"/>
                  </a:lnTo>
                  <a:lnTo>
                    <a:pt x="968" y="130257"/>
                  </a:lnTo>
                  <a:lnTo>
                    <a:pt x="1077" y="131084"/>
                  </a:lnTo>
                  <a:lnTo>
                    <a:pt x="1185" y="131800"/>
                  </a:lnTo>
                  <a:lnTo>
                    <a:pt x="1307" y="132516"/>
                  </a:lnTo>
                  <a:lnTo>
                    <a:pt x="1429" y="133178"/>
                  </a:lnTo>
                  <a:lnTo>
                    <a:pt x="1551" y="133784"/>
                  </a:lnTo>
                  <a:lnTo>
                    <a:pt x="1686" y="134335"/>
                  </a:lnTo>
                  <a:lnTo>
                    <a:pt x="1815" y="134831"/>
                  </a:lnTo>
                  <a:lnTo>
                    <a:pt x="1957" y="135271"/>
                  </a:lnTo>
                  <a:lnTo>
                    <a:pt x="2099" y="135657"/>
                  </a:lnTo>
                  <a:lnTo>
                    <a:pt x="2242" y="136043"/>
                  </a:lnTo>
                  <a:lnTo>
                    <a:pt x="2391" y="136318"/>
                  </a:lnTo>
                  <a:lnTo>
                    <a:pt x="2540" y="136539"/>
                  </a:lnTo>
                  <a:lnTo>
                    <a:pt x="2689" y="136704"/>
                  </a:lnTo>
                  <a:lnTo>
                    <a:pt x="2844" y="1368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 rot="10800000" flipH="1">
              <a:off x="799962" y="1925807"/>
              <a:ext cx="291333" cy="417000"/>
            </a:xfrm>
            <a:custGeom>
              <a:avLst/>
              <a:gdLst/>
              <a:ahLst/>
              <a:cxnLst/>
              <a:rect l="l" t="t" r="r" b="b"/>
              <a:pathLst>
                <a:path w="13822" h="140286" fill="none" extrusionOk="0">
                  <a:moveTo>
                    <a:pt x="10165" y="140285"/>
                  </a:moveTo>
                  <a:lnTo>
                    <a:pt x="10165" y="140285"/>
                  </a:lnTo>
                  <a:lnTo>
                    <a:pt x="9989" y="140230"/>
                  </a:lnTo>
                  <a:lnTo>
                    <a:pt x="7280" y="138963"/>
                  </a:lnTo>
                  <a:lnTo>
                    <a:pt x="4977" y="137861"/>
                  </a:lnTo>
                  <a:lnTo>
                    <a:pt x="2844" y="136814"/>
                  </a:lnTo>
                  <a:lnTo>
                    <a:pt x="2844" y="136814"/>
                  </a:lnTo>
                  <a:lnTo>
                    <a:pt x="2695" y="136704"/>
                  </a:lnTo>
                  <a:lnTo>
                    <a:pt x="2546" y="136539"/>
                  </a:lnTo>
                  <a:lnTo>
                    <a:pt x="2404" y="136318"/>
                  </a:lnTo>
                  <a:lnTo>
                    <a:pt x="2262" y="136043"/>
                  </a:lnTo>
                  <a:lnTo>
                    <a:pt x="2120" y="135767"/>
                  </a:lnTo>
                  <a:lnTo>
                    <a:pt x="1984" y="135382"/>
                  </a:lnTo>
                  <a:lnTo>
                    <a:pt x="1856" y="134941"/>
                  </a:lnTo>
                  <a:lnTo>
                    <a:pt x="1727" y="134500"/>
                  </a:lnTo>
                  <a:lnTo>
                    <a:pt x="1598" y="133949"/>
                  </a:lnTo>
                  <a:lnTo>
                    <a:pt x="1476" y="133398"/>
                  </a:lnTo>
                  <a:lnTo>
                    <a:pt x="1354" y="132792"/>
                  </a:lnTo>
                  <a:lnTo>
                    <a:pt x="1239" y="132131"/>
                  </a:lnTo>
                  <a:lnTo>
                    <a:pt x="1131" y="131414"/>
                  </a:lnTo>
                  <a:lnTo>
                    <a:pt x="1023" y="130698"/>
                  </a:lnTo>
                  <a:lnTo>
                    <a:pt x="921" y="129927"/>
                  </a:lnTo>
                  <a:lnTo>
                    <a:pt x="819" y="129100"/>
                  </a:lnTo>
                  <a:lnTo>
                    <a:pt x="725" y="128274"/>
                  </a:lnTo>
                  <a:lnTo>
                    <a:pt x="637" y="127392"/>
                  </a:lnTo>
                  <a:lnTo>
                    <a:pt x="555" y="126455"/>
                  </a:lnTo>
                  <a:lnTo>
                    <a:pt x="481" y="125519"/>
                  </a:lnTo>
                  <a:lnTo>
                    <a:pt x="406" y="124582"/>
                  </a:lnTo>
                  <a:lnTo>
                    <a:pt x="339" y="123535"/>
                  </a:lnTo>
                  <a:lnTo>
                    <a:pt x="278" y="122543"/>
                  </a:lnTo>
                  <a:lnTo>
                    <a:pt x="217" y="121496"/>
                  </a:lnTo>
                  <a:lnTo>
                    <a:pt x="169" y="120394"/>
                  </a:lnTo>
                  <a:lnTo>
                    <a:pt x="129" y="119292"/>
                  </a:lnTo>
                  <a:lnTo>
                    <a:pt x="88" y="118190"/>
                  </a:lnTo>
                  <a:lnTo>
                    <a:pt x="54" y="117033"/>
                  </a:lnTo>
                  <a:lnTo>
                    <a:pt x="34" y="115876"/>
                  </a:lnTo>
                  <a:lnTo>
                    <a:pt x="14" y="114719"/>
                  </a:lnTo>
                  <a:lnTo>
                    <a:pt x="0" y="113507"/>
                  </a:lnTo>
                  <a:lnTo>
                    <a:pt x="0" y="112295"/>
                  </a:lnTo>
                  <a:lnTo>
                    <a:pt x="0" y="112295"/>
                  </a:lnTo>
                  <a:lnTo>
                    <a:pt x="7" y="110807"/>
                  </a:lnTo>
                  <a:lnTo>
                    <a:pt x="643" y="23142"/>
                  </a:lnTo>
                  <a:lnTo>
                    <a:pt x="643" y="23142"/>
                  </a:lnTo>
                  <a:lnTo>
                    <a:pt x="657" y="21930"/>
                  </a:lnTo>
                  <a:lnTo>
                    <a:pt x="671" y="20773"/>
                  </a:lnTo>
                  <a:lnTo>
                    <a:pt x="698" y="19561"/>
                  </a:lnTo>
                  <a:lnTo>
                    <a:pt x="731" y="18404"/>
                  </a:lnTo>
                  <a:lnTo>
                    <a:pt x="772" y="17302"/>
                  </a:lnTo>
                  <a:lnTo>
                    <a:pt x="819" y="16145"/>
                  </a:lnTo>
                  <a:lnTo>
                    <a:pt x="874" y="15098"/>
                  </a:lnTo>
                  <a:lnTo>
                    <a:pt x="928" y="14051"/>
                  </a:lnTo>
                  <a:lnTo>
                    <a:pt x="996" y="13004"/>
                  </a:lnTo>
                  <a:lnTo>
                    <a:pt x="1063" y="12012"/>
                  </a:lnTo>
                  <a:lnTo>
                    <a:pt x="1138" y="11020"/>
                  </a:lnTo>
                  <a:lnTo>
                    <a:pt x="1219" y="10084"/>
                  </a:lnTo>
                  <a:lnTo>
                    <a:pt x="1307" y="9202"/>
                  </a:lnTo>
                  <a:lnTo>
                    <a:pt x="1395" y="8320"/>
                  </a:lnTo>
                  <a:lnTo>
                    <a:pt x="1490" y="7494"/>
                  </a:lnTo>
                  <a:lnTo>
                    <a:pt x="1591" y="6667"/>
                  </a:lnTo>
                  <a:lnTo>
                    <a:pt x="1693" y="5896"/>
                  </a:lnTo>
                  <a:lnTo>
                    <a:pt x="1801" y="5180"/>
                  </a:lnTo>
                  <a:lnTo>
                    <a:pt x="1917" y="4518"/>
                  </a:lnTo>
                  <a:lnTo>
                    <a:pt x="2032" y="3912"/>
                  </a:lnTo>
                  <a:lnTo>
                    <a:pt x="2147" y="3306"/>
                  </a:lnTo>
                  <a:lnTo>
                    <a:pt x="2275" y="2755"/>
                  </a:lnTo>
                  <a:lnTo>
                    <a:pt x="2397" y="2259"/>
                  </a:lnTo>
                  <a:lnTo>
                    <a:pt x="2526" y="1763"/>
                  </a:lnTo>
                  <a:lnTo>
                    <a:pt x="2661" y="1378"/>
                  </a:lnTo>
                  <a:lnTo>
                    <a:pt x="2797" y="1047"/>
                  </a:lnTo>
                  <a:lnTo>
                    <a:pt x="2932" y="717"/>
                  </a:lnTo>
                  <a:lnTo>
                    <a:pt x="3075" y="441"/>
                  </a:lnTo>
                  <a:lnTo>
                    <a:pt x="3217" y="276"/>
                  </a:lnTo>
                  <a:lnTo>
                    <a:pt x="3359" y="110"/>
                  </a:lnTo>
                  <a:lnTo>
                    <a:pt x="3508" y="55"/>
                  </a:lnTo>
                  <a:lnTo>
                    <a:pt x="3657" y="0"/>
                  </a:lnTo>
                  <a:lnTo>
                    <a:pt x="3657" y="0"/>
                  </a:lnTo>
                  <a:lnTo>
                    <a:pt x="3840" y="55"/>
                  </a:lnTo>
                  <a:lnTo>
                    <a:pt x="10977" y="3472"/>
                  </a:lnTo>
                  <a:lnTo>
                    <a:pt x="10977" y="3472"/>
                  </a:lnTo>
                  <a:lnTo>
                    <a:pt x="11126" y="3582"/>
                  </a:lnTo>
                  <a:lnTo>
                    <a:pt x="11275" y="3747"/>
                  </a:lnTo>
                  <a:lnTo>
                    <a:pt x="11417" y="3967"/>
                  </a:lnTo>
                  <a:lnTo>
                    <a:pt x="11560" y="4243"/>
                  </a:lnTo>
                  <a:lnTo>
                    <a:pt x="11702" y="4574"/>
                  </a:lnTo>
                  <a:lnTo>
                    <a:pt x="11837" y="4904"/>
                  </a:lnTo>
                  <a:lnTo>
                    <a:pt x="11973" y="5345"/>
                  </a:lnTo>
                  <a:lnTo>
                    <a:pt x="12101" y="5841"/>
                  </a:lnTo>
                  <a:lnTo>
                    <a:pt x="12223" y="6337"/>
                  </a:lnTo>
                  <a:lnTo>
                    <a:pt x="12352" y="6888"/>
                  </a:lnTo>
                  <a:lnTo>
                    <a:pt x="12467" y="7494"/>
                  </a:lnTo>
                  <a:lnTo>
                    <a:pt x="12582" y="8155"/>
                  </a:lnTo>
                  <a:lnTo>
                    <a:pt x="12697" y="8871"/>
                  </a:lnTo>
                  <a:lnTo>
                    <a:pt x="12799" y="9588"/>
                  </a:lnTo>
                  <a:lnTo>
                    <a:pt x="12907" y="10359"/>
                  </a:lnTo>
                  <a:lnTo>
                    <a:pt x="13002" y="11186"/>
                  </a:lnTo>
                  <a:lnTo>
                    <a:pt x="13097" y="12012"/>
                  </a:lnTo>
                  <a:lnTo>
                    <a:pt x="13185" y="12894"/>
                  </a:lnTo>
                  <a:lnTo>
                    <a:pt x="13266" y="13830"/>
                  </a:lnTo>
                  <a:lnTo>
                    <a:pt x="13347" y="14767"/>
                  </a:lnTo>
                  <a:lnTo>
                    <a:pt x="13422" y="15759"/>
                  </a:lnTo>
                  <a:lnTo>
                    <a:pt x="13490" y="16751"/>
                  </a:lnTo>
                  <a:lnTo>
                    <a:pt x="13551" y="17743"/>
                  </a:lnTo>
                  <a:lnTo>
                    <a:pt x="13605" y="18845"/>
                  </a:lnTo>
                  <a:lnTo>
                    <a:pt x="13652" y="19891"/>
                  </a:lnTo>
                  <a:lnTo>
                    <a:pt x="13700" y="20993"/>
                  </a:lnTo>
                  <a:lnTo>
                    <a:pt x="13733" y="22095"/>
                  </a:lnTo>
                  <a:lnTo>
                    <a:pt x="13767" y="23253"/>
                  </a:lnTo>
                  <a:lnTo>
                    <a:pt x="13794" y="24410"/>
                  </a:lnTo>
                  <a:lnTo>
                    <a:pt x="13808" y="25622"/>
                  </a:lnTo>
                  <a:lnTo>
                    <a:pt x="13822" y="26779"/>
                  </a:lnTo>
                  <a:lnTo>
                    <a:pt x="13822" y="27991"/>
                  </a:lnTo>
                  <a:lnTo>
                    <a:pt x="13822" y="27991"/>
                  </a:lnTo>
                  <a:lnTo>
                    <a:pt x="13822" y="29479"/>
                  </a:lnTo>
                  <a:lnTo>
                    <a:pt x="13185" y="117143"/>
                  </a:lnTo>
                  <a:lnTo>
                    <a:pt x="13185" y="117143"/>
                  </a:lnTo>
                  <a:lnTo>
                    <a:pt x="13171" y="118356"/>
                  </a:lnTo>
                  <a:lnTo>
                    <a:pt x="13151" y="119568"/>
                  </a:lnTo>
                  <a:lnTo>
                    <a:pt x="13124" y="120725"/>
                  </a:lnTo>
                  <a:lnTo>
                    <a:pt x="13090" y="121882"/>
                  </a:lnTo>
                  <a:lnTo>
                    <a:pt x="13050" y="123039"/>
                  </a:lnTo>
                  <a:lnTo>
                    <a:pt x="13002" y="124141"/>
                  </a:lnTo>
                  <a:lnTo>
                    <a:pt x="12955" y="125188"/>
                  </a:lnTo>
                  <a:lnTo>
                    <a:pt x="12894" y="126290"/>
                  </a:lnTo>
                  <a:lnTo>
                    <a:pt x="12833" y="127282"/>
                  </a:lnTo>
                  <a:lnTo>
                    <a:pt x="12758" y="128274"/>
                  </a:lnTo>
                  <a:lnTo>
                    <a:pt x="12684" y="129265"/>
                  </a:lnTo>
                  <a:lnTo>
                    <a:pt x="12603" y="130202"/>
                  </a:lnTo>
                  <a:lnTo>
                    <a:pt x="12521" y="131084"/>
                  </a:lnTo>
                  <a:lnTo>
                    <a:pt x="12426" y="131965"/>
                  </a:lnTo>
                  <a:lnTo>
                    <a:pt x="12332" y="132792"/>
                  </a:lnTo>
                  <a:lnTo>
                    <a:pt x="12237" y="133618"/>
                  </a:lnTo>
                  <a:lnTo>
                    <a:pt x="12129" y="134390"/>
                  </a:lnTo>
                  <a:lnTo>
                    <a:pt x="12020" y="135106"/>
                  </a:lnTo>
                  <a:lnTo>
                    <a:pt x="11912" y="135767"/>
                  </a:lnTo>
                  <a:lnTo>
                    <a:pt x="11797" y="136428"/>
                  </a:lnTo>
                  <a:lnTo>
                    <a:pt x="11675" y="136979"/>
                  </a:lnTo>
                  <a:lnTo>
                    <a:pt x="11553" y="137530"/>
                  </a:lnTo>
                  <a:lnTo>
                    <a:pt x="11424" y="138026"/>
                  </a:lnTo>
                  <a:lnTo>
                    <a:pt x="11296" y="138522"/>
                  </a:lnTo>
                  <a:lnTo>
                    <a:pt x="11160" y="138908"/>
                  </a:lnTo>
                  <a:lnTo>
                    <a:pt x="11025" y="139294"/>
                  </a:lnTo>
                  <a:lnTo>
                    <a:pt x="10889" y="139569"/>
                  </a:lnTo>
                  <a:lnTo>
                    <a:pt x="10747" y="139845"/>
                  </a:lnTo>
                  <a:lnTo>
                    <a:pt x="10605" y="140010"/>
                  </a:lnTo>
                  <a:lnTo>
                    <a:pt x="10463" y="140175"/>
                  </a:lnTo>
                  <a:lnTo>
                    <a:pt x="10314" y="140230"/>
                  </a:lnTo>
                  <a:lnTo>
                    <a:pt x="10165" y="1402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 rot="10800000" flipH="1">
              <a:off x="767542" y="1840285"/>
              <a:ext cx="3392107" cy="400785"/>
            </a:xfrm>
            <a:custGeom>
              <a:avLst/>
              <a:gdLst/>
              <a:ahLst/>
              <a:cxnLst/>
              <a:rect l="l" t="t" r="r" b="b"/>
              <a:pathLst>
                <a:path w="160935" h="134831" extrusionOk="0">
                  <a:moveTo>
                    <a:pt x="204" y="1"/>
                  </a:moveTo>
                  <a:lnTo>
                    <a:pt x="1" y="28928"/>
                  </a:lnTo>
                  <a:lnTo>
                    <a:pt x="14899" y="40775"/>
                  </a:lnTo>
                  <a:lnTo>
                    <a:pt x="18833" y="76755"/>
                  </a:lnTo>
                  <a:lnTo>
                    <a:pt x="139536" y="134831"/>
                  </a:lnTo>
                  <a:lnTo>
                    <a:pt x="144100" y="101881"/>
                  </a:lnTo>
                  <a:lnTo>
                    <a:pt x="160691" y="109815"/>
                  </a:lnTo>
                  <a:lnTo>
                    <a:pt x="160935" y="77306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 rot="10800000" flipH="1">
              <a:off x="1357807" y="2186717"/>
              <a:ext cx="187569" cy="153307"/>
            </a:xfrm>
            <a:custGeom>
              <a:avLst/>
              <a:gdLst/>
              <a:ahLst/>
              <a:cxnLst/>
              <a:rect l="l" t="t" r="r" b="b"/>
              <a:pathLst>
                <a:path w="8899" h="51575" extrusionOk="0">
                  <a:moveTo>
                    <a:pt x="346" y="1"/>
                  </a:moveTo>
                  <a:lnTo>
                    <a:pt x="1" y="47442"/>
                  </a:lnTo>
                  <a:lnTo>
                    <a:pt x="8560" y="51575"/>
                  </a:lnTo>
                  <a:lnTo>
                    <a:pt x="8899" y="4133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 rot="10800000" flipH="1">
              <a:off x="1411054" y="2320886"/>
              <a:ext cx="91666" cy="128575"/>
            </a:xfrm>
            <a:custGeom>
              <a:avLst/>
              <a:gdLst/>
              <a:ahLst/>
              <a:cxnLst/>
              <a:rect l="l" t="t" r="r" b="b"/>
              <a:pathLst>
                <a:path w="4349" h="43255" extrusionOk="0">
                  <a:moveTo>
                    <a:pt x="2181" y="1"/>
                  </a:moveTo>
                  <a:lnTo>
                    <a:pt x="2079" y="56"/>
                  </a:lnTo>
                  <a:lnTo>
                    <a:pt x="1978" y="166"/>
                  </a:lnTo>
                  <a:lnTo>
                    <a:pt x="1876" y="276"/>
                  </a:lnTo>
                  <a:lnTo>
                    <a:pt x="1775" y="442"/>
                  </a:lnTo>
                  <a:lnTo>
                    <a:pt x="1673" y="662"/>
                  </a:lnTo>
                  <a:lnTo>
                    <a:pt x="1578" y="938"/>
                  </a:lnTo>
                  <a:lnTo>
                    <a:pt x="1484" y="1213"/>
                  </a:lnTo>
                  <a:lnTo>
                    <a:pt x="1396" y="1544"/>
                  </a:lnTo>
                  <a:lnTo>
                    <a:pt x="1301" y="1930"/>
                  </a:lnTo>
                  <a:lnTo>
                    <a:pt x="1219" y="2315"/>
                  </a:lnTo>
                  <a:lnTo>
                    <a:pt x="1131" y="2756"/>
                  </a:lnTo>
                  <a:lnTo>
                    <a:pt x="1050" y="3197"/>
                  </a:lnTo>
                  <a:lnTo>
                    <a:pt x="969" y="3693"/>
                  </a:lnTo>
                  <a:lnTo>
                    <a:pt x="894" y="4189"/>
                  </a:lnTo>
                  <a:lnTo>
                    <a:pt x="820" y="4740"/>
                  </a:lnTo>
                  <a:lnTo>
                    <a:pt x="752" y="5346"/>
                  </a:lnTo>
                  <a:lnTo>
                    <a:pt x="684" y="5952"/>
                  </a:lnTo>
                  <a:lnTo>
                    <a:pt x="624" y="6558"/>
                  </a:lnTo>
                  <a:lnTo>
                    <a:pt x="563" y="7219"/>
                  </a:lnTo>
                  <a:lnTo>
                    <a:pt x="508" y="7880"/>
                  </a:lnTo>
                  <a:lnTo>
                    <a:pt x="454" y="8597"/>
                  </a:lnTo>
                  <a:lnTo>
                    <a:pt x="407" y="9313"/>
                  </a:lnTo>
                  <a:lnTo>
                    <a:pt x="366" y="10029"/>
                  </a:lnTo>
                  <a:lnTo>
                    <a:pt x="326" y="10801"/>
                  </a:lnTo>
                  <a:lnTo>
                    <a:pt x="292" y="11572"/>
                  </a:lnTo>
                  <a:lnTo>
                    <a:pt x="265" y="12399"/>
                  </a:lnTo>
                  <a:lnTo>
                    <a:pt x="238" y="13225"/>
                  </a:lnTo>
                  <a:lnTo>
                    <a:pt x="217" y="14052"/>
                  </a:lnTo>
                  <a:lnTo>
                    <a:pt x="204" y="14878"/>
                  </a:lnTo>
                  <a:lnTo>
                    <a:pt x="190" y="15760"/>
                  </a:lnTo>
                  <a:lnTo>
                    <a:pt x="1" y="41216"/>
                  </a:lnTo>
                  <a:lnTo>
                    <a:pt x="4165" y="43255"/>
                  </a:lnTo>
                  <a:lnTo>
                    <a:pt x="4348" y="17743"/>
                  </a:lnTo>
                  <a:lnTo>
                    <a:pt x="4348" y="16862"/>
                  </a:lnTo>
                  <a:lnTo>
                    <a:pt x="4348" y="16035"/>
                  </a:lnTo>
                  <a:lnTo>
                    <a:pt x="4335" y="15154"/>
                  </a:lnTo>
                  <a:lnTo>
                    <a:pt x="4328" y="14327"/>
                  </a:lnTo>
                  <a:lnTo>
                    <a:pt x="4307" y="13501"/>
                  </a:lnTo>
                  <a:lnTo>
                    <a:pt x="4280" y="12729"/>
                  </a:lnTo>
                  <a:lnTo>
                    <a:pt x="4253" y="11903"/>
                  </a:lnTo>
                  <a:lnTo>
                    <a:pt x="4226" y="11131"/>
                  </a:lnTo>
                  <a:lnTo>
                    <a:pt x="4186" y="10360"/>
                  </a:lnTo>
                  <a:lnTo>
                    <a:pt x="4145" y="9644"/>
                  </a:lnTo>
                  <a:lnTo>
                    <a:pt x="4104" y="8927"/>
                  </a:lnTo>
                  <a:lnTo>
                    <a:pt x="4050" y="8211"/>
                  </a:lnTo>
                  <a:lnTo>
                    <a:pt x="3996" y="7550"/>
                  </a:lnTo>
                  <a:lnTo>
                    <a:pt x="3942" y="6889"/>
                  </a:lnTo>
                  <a:lnTo>
                    <a:pt x="3881" y="6227"/>
                  </a:lnTo>
                  <a:lnTo>
                    <a:pt x="3820" y="5621"/>
                  </a:lnTo>
                  <a:lnTo>
                    <a:pt x="3745" y="5015"/>
                  </a:lnTo>
                  <a:lnTo>
                    <a:pt x="3678" y="4464"/>
                  </a:lnTo>
                  <a:lnTo>
                    <a:pt x="3603" y="3913"/>
                  </a:lnTo>
                  <a:lnTo>
                    <a:pt x="3529" y="3417"/>
                  </a:lnTo>
                  <a:lnTo>
                    <a:pt x="3447" y="2976"/>
                  </a:lnTo>
                  <a:lnTo>
                    <a:pt x="3359" y="2536"/>
                  </a:lnTo>
                  <a:lnTo>
                    <a:pt x="3278" y="2095"/>
                  </a:lnTo>
                  <a:lnTo>
                    <a:pt x="3183" y="1709"/>
                  </a:lnTo>
                  <a:lnTo>
                    <a:pt x="3095" y="1379"/>
                  </a:lnTo>
                  <a:lnTo>
                    <a:pt x="3000" y="1048"/>
                  </a:lnTo>
                  <a:lnTo>
                    <a:pt x="2906" y="772"/>
                  </a:lnTo>
                  <a:lnTo>
                    <a:pt x="2804" y="552"/>
                  </a:lnTo>
                  <a:lnTo>
                    <a:pt x="2709" y="387"/>
                  </a:lnTo>
                  <a:lnTo>
                    <a:pt x="2601" y="221"/>
                  </a:lnTo>
                  <a:lnTo>
                    <a:pt x="2499" y="111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 rot="10800000" flipH="1">
              <a:off x="2361755" y="2376951"/>
              <a:ext cx="231684" cy="265828"/>
            </a:xfrm>
            <a:custGeom>
              <a:avLst/>
              <a:gdLst/>
              <a:ahLst/>
              <a:cxnLst/>
              <a:rect l="l" t="t" r="r" b="b"/>
              <a:pathLst>
                <a:path w="10992" h="89429" extrusionOk="0">
                  <a:moveTo>
                    <a:pt x="5519" y="1"/>
                  </a:moveTo>
                  <a:lnTo>
                    <a:pt x="5235" y="56"/>
                  </a:lnTo>
                  <a:lnTo>
                    <a:pt x="4964" y="221"/>
                  </a:lnTo>
                  <a:lnTo>
                    <a:pt x="4686" y="497"/>
                  </a:lnTo>
                  <a:lnTo>
                    <a:pt x="4422" y="882"/>
                  </a:lnTo>
                  <a:lnTo>
                    <a:pt x="4151" y="1378"/>
                  </a:lnTo>
                  <a:lnTo>
                    <a:pt x="3894" y="1929"/>
                  </a:lnTo>
                  <a:lnTo>
                    <a:pt x="3644" y="2646"/>
                  </a:lnTo>
                  <a:lnTo>
                    <a:pt x="3393" y="3417"/>
                  </a:lnTo>
                  <a:lnTo>
                    <a:pt x="3149" y="4299"/>
                  </a:lnTo>
                  <a:lnTo>
                    <a:pt x="2912" y="5290"/>
                  </a:lnTo>
                  <a:lnTo>
                    <a:pt x="2682" y="6337"/>
                  </a:lnTo>
                  <a:lnTo>
                    <a:pt x="2458" y="7494"/>
                  </a:lnTo>
                  <a:lnTo>
                    <a:pt x="2242" y="8707"/>
                  </a:lnTo>
                  <a:lnTo>
                    <a:pt x="2032" y="10029"/>
                  </a:lnTo>
                  <a:lnTo>
                    <a:pt x="1835" y="11406"/>
                  </a:lnTo>
                  <a:lnTo>
                    <a:pt x="1639" y="12894"/>
                  </a:lnTo>
                  <a:lnTo>
                    <a:pt x="1456" y="14437"/>
                  </a:lnTo>
                  <a:lnTo>
                    <a:pt x="1280" y="16035"/>
                  </a:lnTo>
                  <a:lnTo>
                    <a:pt x="1118" y="17743"/>
                  </a:lnTo>
                  <a:lnTo>
                    <a:pt x="962" y="19506"/>
                  </a:lnTo>
                  <a:lnTo>
                    <a:pt x="820" y="21269"/>
                  </a:lnTo>
                  <a:lnTo>
                    <a:pt x="684" y="23143"/>
                  </a:lnTo>
                  <a:lnTo>
                    <a:pt x="562" y="25071"/>
                  </a:lnTo>
                  <a:lnTo>
                    <a:pt x="447" y="27055"/>
                  </a:lnTo>
                  <a:lnTo>
                    <a:pt x="346" y="29094"/>
                  </a:lnTo>
                  <a:lnTo>
                    <a:pt x="258" y="31187"/>
                  </a:lnTo>
                  <a:lnTo>
                    <a:pt x="183" y="33336"/>
                  </a:lnTo>
                  <a:lnTo>
                    <a:pt x="122" y="35485"/>
                  </a:lnTo>
                  <a:lnTo>
                    <a:pt x="68" y="37744"/>
                  </a:lnTo>
                  <a:lnTo>
                    <a:pt x="34" y="40003"/>
                  </a:lnTo>
                  <a:lnTo>
                    <a:pt x="14" y="42263"/>
                  </a:lnTo>
                  <a:lnTo>
                    <a:pt x="0" y="44577"/>
                  </a:lnTo>
                  <a:lnTo>
                    <a:pt x="7" y="46836"/>
                  </a:lnTo>
                  <a:lnTo>
                    <a:pt x="27" y="49095"/>
                  </a:lnTo>
                  <a:lnTo>
                    <a:pt x="61" y="51299"/>
                  </a:lnTo>
                  <a:lnTo>
                    <a:pt x="109" y="53503"/>
                  </a:lnTo>
                  <a:lnTo>
                    <a:pt x="170" y="55652"/>
                  </a:lnTo>
                  <a:lnTo>
                    <a:pt x="237" y="57746"/>
                  </a:lnTo>
                  <a:lnTo>
                    <a:pt x="325" y="59784"/>
                  </a:lnTo>
                  <a:lnTo>
                    <a:pt x="420" y="61823"/>
                  </a:lnTo>
                  <a:lnTo>
                    <a:pt x="529" y="63807"/>
                  </a:lnTo>
                  <a:lnTo>
                    <a:pt x="644" y="65735"/>
                  </a:lnTo>
                  <a:lnTo>
                    <a:pt x="779" y="67609"/>
                  </a:lnTo>
                  <a:lnTo>
                    <a:pt x="915" y="69427"/>
                  </a:lnTo>
                  <a:lnTo>
                    <a:pt x="1070" y="71190"/>
                  </a:lnTo>
                  <a:lnTo>
                    <a:pt x="1226" y="72898"/>
                  </a:lnTo>
                  <a:lnTo>
                    <a:pt x="1402" y="74496"/>
                  </a:lnTo>
                  <a:lnTo>
                    <a:pt x="1578" y="76039"/>
                  </a:lnTo>
                  <a:lnTo>
                    <a:pt x="1768" y="77582"/>
                  </a:lnTo>
                  <a:lnTo>
                    <a:pt x="1964" y="78959"/>
                  </a:lnTo>
                  <a:lnTo>
                    <a:pt x="2174" y="80337"/>
                  </a:lnTo>
                  <a:lnTo>
                    <a:pt x="2384" y="81604"/>
                  </a:lnTo>
                  <a:lnTo>
                    <a:pt x="2607" y="82761"/>
                  </a:lnTo>
                  <a:lnTo>
                    <a:pt x="2838" y="83863"/>
                  </a:lnTo>
                  <a:lnTo>
                    <a:pt x="3075" y="84855"/>
                  </a:lnTo>
                  <a:lnTo>
                    <a:pt x="3319" y="85792"/>
                  </a:lnTo>
                  <a:lnTo>
                    <a:pt x="3562" y="86563"/>
                  </a:lnTo>
                  <a:lnTo>
                    <a:pt x="3820" y="87335"/>
                  </a:lnTo>
                  <a:lnTo>
                    <a:pt x="4084" y="87941"/>
                  </a:lnTo>
                  <a:lnTo>
                    <a:pt x="4348" y="88437"/>
                  </a:lnTo>
                  <a:lnTo>
                    <a:pt x="4619" y="88877"/>
                  </a:lnTo>
                  <a:lnTo>
                    <a:pt x="4896" y="89153"/>
                  </a:lnTo>
                  <a:lnTo>
                    <a:pt x="5181" y="89373"/>
                  </a:lnTo>
                  <a:lnTo>
                    <a:pt x="5458" y="89428"/>
                  </a:lnTo>
                  <a:lnTo>
                    <a:pt x="5743" y="89373"/>
                  </a:lnTo>
                  <a:lnTo>
                    <a:pt x="6014" y="89263"/>
                  </a:lnTo>
                  <a:lnTo>
                    <a:pt x="6291" y="88988"/>
                  </a:lnTo>
                  <a:lnTo>
                    <a:pt x="6555" y="88602"/>
                  </a:lnTo>
                  <a:lnTo>
                    <a:pt x="6820" y="88161"/>
                  </a:lnTo>
                  <a:lnTo>
                    <a:pt x="7084" y="87555"/>
                  </a:lnTo>
                  <a:lnTo>
                    <a:pt x="7334" y="86894"/>
                  </a:lnTo>
                  <a:lnTo>
                    <a:pt x="7585" y="86122"/>
                  </a:lnTo>
                  <a:lnTo>
                    <a:pt x="7829" y="85241"/>
                  </a:lnTo>
                  <a:lnTo>
                    <a:pt x="8066" y="84304"/>
                  </a:lnTo>
                  <a:lnTo>
                    <a:pt x="8296" y="83257"/>
                  </a:lnTo>
                  <a:lnTo>
                    <a:pt x="8519" y="82100"/>
                  </a:lnTo>
                  <a:lnTo>
                    <a:pt x="8736" y="80888"/>
                  </a:lnTo>
                  <a:lnTo>
                    <a:pt x="8946" y="79565"/>
                  </a:lnTo>
                  <a:lnTo>
                    <a:pt x="9149" y="78188"/>
                  </a:lnTo>
                  <a:lnTo>
                    <a:pt x="9339" y="76755"/>
                  </a:lnTo>
                  <a:lnTo>
                    <a:pt x="9522" y="75213"/>
                  </a:lnTo>
                  <a:lnTo>
                    <a:pt x="9698" y="73615"/>
                  </a:lnTo>
                  <a:lnTo>
                    <a:pt x="9867" y="71907"/>
                  </a:lnTo>
                  <a:lnTo>
                    <a:pt x="10023" y="70198"/>
                  </a:lnTo>
                  <a:lnTo>
                    <a:pt x="10165" y="68380"/>
                  </a:lnTo>
                  <a:lnTo>
                    <a:pt x="10300" y="66507"/>
                  </a:lnTo>
                  <a:lnTo>
                    <a:pt x="10422" y="64578"/>
                  </a:lnTo>
                  <a:lnTo>
                    <a:pt x="10537" y="62650"/>
                  </a:lnTo>
                  <a:lnTo>
                    <a:pt x="10639" y="60611"/>
                  </a:lnTo>
                  <a:lnTo>
                    <a:pt x="10727" y="58517"/>
                  </a:lnTo>
                  <a:lnTo>
                    <a:pt x="10808" y="56368"/>
                  </a:lnTo>
                  <a:lnTo>
                    <a:pt x="10869" y="54219"/>
                  </a:lnTo>
                  <a:lnTo>
                    <a:pt x="10923" y="52015"/>
                  </a:lnTo>
                  <a:lnTo>
                    <a:pt x="10957" y="49756"/>
                  </a:lnTo>
                  <a:lnTo>
                    <a:pt x="10984" y="47442"/>
                  </a:lnTo>
                  <a:lnTo>
                    <a:pt x="10984" y="47167"/>
                  </a:lnTo>
                  <a:lnTo>
                    <a:pt x="10991" y="44907"/>
                  </a:lnTo>
                  <a:lnTo>
                    <a:pt x="10984" y="42593"/>
                  </a:lnTo>
                  <a:lnTo>
                    <a:pt x="10964" y="40334"/>
                  </a:lnTo>
                  <a:lnTo>
                    <a:pt x="10930" y="38130"/>
                  </a:lnTo>
                  <a:lnTo>
                    <a:pt x="10889" y="35926"/>
                  </a:lnTo>
                  <a:lnTo>
                    <a:pt x="10829" y="33777"/>
                  </a:lnTo>
                  <a:lnTo>
                    <a:pt x="10754" y="31683"/>
                  </a:lnTo>
                  <a:lnTo>
                    <a:pt x="10673" y="29590"/>
                  </a:lnTo>
                  <a:lnTo>
                    <a:pt x="10571" y="27606"/>
                  </a:lnTo>
                  <a:lnTo>
                    <a:pt x="10463" y="25622"/>
                  </a:lnTo>
                  <a:lnTo>
                    <a:pt x="10348" y="23694"/>
                  </a:lnTo>
                  <a:lnTo>
                    <a:pt x="10219" y="21820"/>
                  </a:lnTo>
                  <a:lnTo>
                    <a:pt x="10077" y="20002"/>
                  </a:lnTo>
                  <a:lnTo>
                    <a:pt x="9921" y="18239"/>
                  </a:lnTo>
                  <a:lnTo>
                    <a:pt x="9759" y="16531"/>
                  </a:lnTo>
                  <a:lnTo>
                    <a:pt x="9589" y="14878"/>
                  </a:lnTo>
                  <a:lnTo>
                    <a:pt x="9413" y="13335"/>
                  </a:lnTo>
                  <a:lnTo>
                    <a:pt x="9224" y="11847"/>
                  </a:lnTo>
                  <a:lnTo>
                    <a:pt x="9020" y="10415"/>
                  </a:lnTo>
                  <a:lnTo>
                    <a:pt x="8817" y="9092"/>
                  </a:lnTo>
                  <a:lnTo>
                    <a:pt x="8601" y="7825"/>
                  </a:lnTo>
                  <a:lnTo>
                    <a:pt x="8377" y="6668"/>
                  </a:lnTo>
                  <a:lnTo>
                    <a:pt x="8147" y="5566"/>
                  </a:lnTo>
                  <a:lnTo>
                    <a:pt x="7910" y="4574"/>
                  </a:lnTo>
                  <a:lnTo>
                    <a:pt x="7666" y="3637"/>
                  </a:lnTo>
                  <a:lnTo>
                    <a:pt x="7416" y="2811"/>
                  </a:lnTo>
                  <a:lnTo>
                    <a:pt x="7158" y="2095"/>
                  </a:lnTo>
                  <a:lnTo>
                    <a:pt x="6901" y="1488"/>
                  </a:lnTo>
                  <a:lnTo>
                    <a:pt x="6630" y="993"/>
                  </a:lnTo>
                  <a:lnTo>
                    <a:pt x="6359" y="552"/>
                  </a:lnTo>
                  <a:lnTo>
                    <a:pt x="6081" y="276"/>
                  </a:lnTo>
                  <a:lnTo>
                    <a:pt x="5797" y="111"/>
                  </a:lnTo>
                  <a:lnTo>
                    <a:pt x="55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4"/>
            <p:cNvSpPr/>
            <p:nvPr/>
          </p:nvSpPr>
          <p:spPr>
            <a:xfrm rot="10800000" flipH="1">
              <a:off x="2383299" y="2401839"/>
              <a:ext cx="189002" cy="216856"/>
            </a:xfrm>
            <a:custGeom>
              <a:avLst/>
              <a:gdLst/>
              <a:ahLst/>
              <a:cxnLst/>
              <a:rect l="l" t="t" r="r" b="b"/>
              <a:pathLst>
                <a:path w="8967" h="72954" extrusionOk="0">
                  <a:moveTo>
                    <a:pt x="4287" y="0"/>
                  </a:moveTo>
                  <a:lnTo>
                    <a:pt x="4057" y="166"/>
                  </a:lnTo>
                  <a:lnTo>
                    <a:pt x="3834" y="386"/>
                  </a:lnTo>
                  <a:lnTo>
                    <a:pt x="3617" y="662"/>
                  </a:lnTo>
                  <a:lnTo>
                    <a:pt x="3400" y="1047"/>
                  </a:lnTo>
                  <a:lnTo>
                    <a:pt x="3190" y="1543"/>
                  </a:lnTo>
                  <a:lnTo>
                    <a:pt x="2980" y="2094"/>
                  </a:lnTo>
                  <a:lnTo>
                    <a:pt x="2777" y="2755"/>
                  </a:lnTo>
                  <a:lnTo>
                    <a:pt x="2581" y="3417"/>
                  </a:lnTo>
                  <a:lnTo>
                    <a:pt x="2385" y="4243"/>
                  </a:lnTo>
                  <a:lnTo>
                    <a:pt x="2195" y="5070"/>
                  </a:lnTo>
                  <a:lnTo>
                    <a:pt x="2012" y="6006"/>
                  </a:lnTo>
                  <a:lnTo>
                    <a:pt x="1836" y="7053"/>
                  </a:lnTo>
                  <a:lnTo>
                    <a:pt x="1667" y="8100"/>
                  </a:lnTo>
                  <a:lnTo>
                    <a:pt x="1504" y="9202"/>
                  </a:lnTo>
                  <a:lnTo>
                    <a:pt x="1348" y="10414"/>
                  </a:lnTo>
                  <a:lnTo>
                    <a:pt x="1193" y="11682"/>
                  </a:lnTo>
                  <a:lnTo>
                    <a:pt x="1050" y="13004"/>
                  </a:lnTo>
                  <a:lnTo>
                    <a:pt x="915" y="14382"/>
                  </a:lnTo>
                  <a:lnTo>
                    <a:pt x="793" y="15759"/>
                  </a:lnTo>
                  <a:lnTo>
                    <a:pt x="671" y="17247"/>
                  </a:lnTo>
                  <a:lnTo>
                    <a:pt x="563" y="18790"/>
                  </a:lnTo>
                  <a:lnTo>
                    <a:pt x="461" y="20332"/>
                  </a:lnTo>
                  <a:lnTo>
                    <a:pt x="367" y="21985"/>
                  </a:lnTo>
                  <a:lnTo>
                    <a:pt x="285" y="23638"/>
                  </a:lnTo>
                  <a:lnTo>
                    <a:pt x="211" y="25347"/>
                  </a:lnTo>
                  <a:lnTo>
                    <a:pt x="150" y="27055"/>
                  </a:lnTo>
                  <a:lnTo>
                    <a:pt x="96" y="28818"/>
                  </a:lnTo>
                  <a:lnTo>
                    <a:pt x="55" y="30636"/>
                  </a:lnTo>
                  <a:lnTo>
                    <a:pt x="28" y="32510"/>
                  </a:lnTo>
                  <a:lnTo>
                    <a:pt x="8" y="34383"/>
                  </a:lnTo>
                  <a:lnTo>
                    <a:pt x="1" y="36256"/>
                  </a:lnTo>
                  <a:lnTo>
                    <a:pt x="8" y="38075"/>
                  </a:lnTo>
                  <a:lnTo>
                    <a:pt x="21" y="39948"/>
                  </a:lnTo>
                  <a:lnTo>
                    <a:pt x="48" y="41711"/>
                  </a:lnTo>
                  <a:lnTo>
                    <a:pt x="82" y="43530"/>
                  </a:lnTo>
                  <a:lnTo>
                    <a:pt x="130" y="45293"/>
                  </a:lnTo>
                  <a:lnTo>
                    <a:pt x="190" y="47001"/>
                  </a:lnTo>
                  <a:lnTo>
                    <a:pt x="258" y="48709"/>
                  </a:lnTo>
                  <a:lnTo>
                    <a:pt x="333" y="50362"/>
                  </a:lnTo>
                  <a:lnTo>
                    <a:pt x="421" y="51960"/>
                  </a:lnTo>
                  <a:lnTo>
                    <a:pt x="522" y="53558"/>
                  </a:lnTo>
                  <a:lnTo>
                    <a:pt x="624" y="55046"/>
                  </a:lnTo>
                  <a:lnTo>
                    <a:pt x="739" y="56533"/>
                  </a:lnTo>
                  <a:lnTo>
                    <a:pt x="861" y="57966"/>
                  </a:lnTo>
                  <a:lnTo>
                    <a:pt x="996" y="59399"/>
                  </a:lnTo>
                  <a:lnTo>
                    <a:pt x="1132" y="60721"/>
                  </a:lnTo>
                  <a:lnTo>
                    <a:pt x="1281" y="61988"/>
                  </a:lnTo>
                  <a:lnTo>
                    <a:pt x="1436" y="63200"/>
                  </a:lnTo>
                  <a:lnTo>
                    <a:pt x="1592" y="64358"/>
                  </a:lnTo>
                  <a:lnTo>
                    <a:pt x="1762" y="65460"/>
                  </a:lnTo>
                  <a:lnTo>
                    <a:pt x="1938" y="66506"/>
                  </a:lnTo>
                  <a:lnTo>
                    <a:pt x="2120" y="67498"/>
                  </a:lnTo>
                  <a:lnTo>
                    <a:pt x="2303" y="68380"/>
                  </a:lnTo>
                  <a:lnTo>
                    <a:pt x="2500" y="69206"/>
                  </a:lnTo>
                  <a:lnTo>
                    <a:pt x="2696" y="69923"/>
                  </a:lnTo>
                  <a:lnTo>
                    <a:pt x="2899" y="70639"/>
                  </a:lnTo>
                  <a:lnTo>
                    <a:pt x="3109" y="71190"/>
                  </a:lnTo>
                  <a:lnTo>
                    <a:pt x="3319" y="71741"/>
                  </a:lnTo>
                  <a:lnTo>
                    <a:pt x="3543" y="72127"/>
                  </a:lnTo>
                  <a:lnTo>
                    <a:pt x="3759" y="72457"/>
                  </a:lnTo>
                  <a:lnTo>
                    <a:pt x="3989" y="72733"/>
                  </a:lnTo>
                  <a:lnTo>
                    <a:pt x="4220" y="72898"/>
                  </a:lnTo>
                  <a:lnTo>
                    <a:pt x="4450" y="72953"/>
                  </a:lnTo>
                  <a:lnTo>
                    <a:pt x="4673" y="72953"/>
                  </a:lnTo>
                  <a:lnTo>
                    <a:pt x="4904" y="72788"/>
                  </a:lnTo>
                  <a:lnTo>
                    <a:pt x="5127" y="72567"/>
                  </a:lnTo>
                  <a:lnTo>
                    <a:pt x="5344" y="72292"/>
                  </a:lnTo>
                  <a:lnTo>
                    <a:pt x="5561" y="71906"/>
                  </a:lnTo>
                  <a:lnTo>
                    <a:pt x="5770" y="71410"/>
                  </a:lnTo>
                  <a:lnTo>
                    <a:pt x="5980" y="70859"/>
                  </a:lnTo>
                  <a:lnTo>
                    <a:pt x="6184" y="70253"/>
                  </a:lnTo>
                  <a:lnTo>
                    <a:pt x="6380" y="69537"/>
                  </a:lnTo>
                  <a:lnTo>
                    <a:pt x="6576" y="68766"/>
                  </a:lnTo>
                  <a:lnTo>
                    <a:pt x="6766" y="67884"/>
                  </a:lnTo>
                  <a:lnTo>
                    <a:pt x="6949" y="66947"/>
                  </a:lnTo>
                  <a:lnTo>
                    <a:pt x="7125" y="65955"/>
                  </a:lnTo>
                  <a:lnTo>
                    <a:pt x="7294" y="64909"/>
                  </a:lnTo>
                  <a:lnTo>
                    <a:pt x="7463" y="63751"/>
                  </a:lnTo>
                  <a:lnTo>
                    <a:pt x="7619" y="62594"/>
                  </a:lnTo>
                  <a:lnTo>
                    <a:pt x="7768" y="61327"/>
                  </a:lnTo>
                  <a:lnTo>
                    <a:pt x="7910" y="60005"/>
                  </a:lnTo>
                  <a:lnTo>
                    <a:pt x="8046" y="58627"/>
                  </a:lnTo>
                  <a:lnTo>
                    <a:pt x="8175" y="57194"/>
                  </a:lnTo>
                  <a:lnTo>
                    <a:pt x="8290" y="55762"/>
                  </a:lnTo>
                  <a:lnTo>
                    <a:pt x="8405" y="54219"/>
                  </a:lnTo>
                  <a:lnTo>
                    <a:pt x="8506" y="52676"/>
                  </a:lnTo>
                  <a:lnTo>
                    <a:pt x="8594" y="51023"/>
                  </a:lnTo>
                  <a:lnTo>
                    <a:pt x="8682" y="49370"/>
                  </a:lnTo>
                  <a:lnTo>
                    <a:pt x="8750" y="47662"/>
                  </a:lnTo>
                  <a:lnTo>
                    <a:pt x="8818" y="45954"/>
                  </a:lnTo>
                  <a:lnTo>
                    <a:pt x="8865" y="44191"/>
                  </a:lnTo>
                  <a:lnTo>
                    <a:pt x="8906" y="42373"/>
                  </a:lnTo>
                  <a:lnTo>
                    <a:pt x="8940" y="40499"/>
                  </a:lnTo>
                  <a:lnTo>
                    <a:pt x="8960" y="38626"/>
                  </a:lnTo>
                  <a:lnTo>
                    <a:pt x="8960" y="38571"/>
                  </a:lnTo>
                  <a:lnTo>
                    <a:pt x="8967" y="36697"/>
                  </a:lnTo>
                  <a:lnTo>
                    <a:pt x="8967" y="34879"/>
                  </a:lnTo>
                  <a:lnTo>
                    <a:pt x="8947" y="33005"/>
                  </a:lnTo>
                  <a:lnTo>
                    <a:pt x="8919" y="31187"/>
                  </a:lnTo>
                  <a:lnTo>
                    <a:pt x="8886" y="29424"/>
                  </a:lnTo>
                  <a:lnTo>
                    <a:pt x="8838" y="27661"/>
                  </a:lnTo>
                  <a:lnTo>
                    <a:pt x="8777" y="25953"/>
                  </a:lnTo>
                  <a:lnTo>
                    <a:pt x="8709" y="24245"/>
                  </a:lnTo>
                  <a:lnTo>
                    <a:pt x="8628" y="22592"/>
                  </a:lnTo>
                  <a:lnTo>
                    <a:pt x="8547" y="20994"/>
                  </a:lnTo>
                  <a:lnTo>
                    <a:pt x="8445" y="19396"/>
                  </a:lnTo>
                  <a:lnTo>
                    <a:pt x="8344" y="17853"/>
                  </a:lnTo>
                  <a:lnTo>
                    <a:pt x="8229" y="16365"/>
                  </a:lnTo>
                  <a:lnTo>
                    <a:pt x="8100" y="14933"/>
                  </a:lnTo>
                  <a:lnTo>
                    <a:pt x="7971" y="13555"/>
                  </a:lnTo>
                  <a:lnTo>
                    <a:pt x="7836" y="12233"/>
                  </a:lnTo>
                  <a:lnTo>
                    <a:pt x="7687" y="10965"/>
                  </a:lnTo>
                  <a:lnTo>
                    <a:pt x="7531" y="9698"/>
                  </a:lnTo>
                  <a:lnTo>
                    <a:pt x="7369" y="8541"/>
                  </a:lnTo>
                  <a:lnTo>
                    <a:pt x="7199" y="7439"/>
                  </a:lnTo>
                  <a:lnTo>
                    <a:pt x="7030" y="6447"/>
                  </a:lnTo>
                  <a:lnTo>
                    <a:pt x="6847" y="5455"/>
                  </a:lnTo>
                  <a:lnTo>
                    <a:pt x="6658" y="4574"/>
                  </a:lnTo>
                  <a:lnTo>
                    <a:pt x="6468" y="3747"/>
                  </a:lnTo>
                  <a:lnTo>
                    <a:pt x="6265" y="2976"/>
                  </a:lnTo>
                  <a:lnTo>
                    <a:pt x="6062" y="2315"/>
                  </a:lnTo>
                  <a:lnTo>
                    <a:pt x="5852" y="1709"/>
                  </a:lnTo>
                  <a:lnTo>
                    <a:pt x="5642" y="1213"/>
                  </a:lnTo>
                  <a:lnTo>
                    <a:pt x="5425" y="772"/>
                  </a:lnTo>
                  <a:lnTo>
                    <a:pt x="5202" y="441"/>
                  </a:lnTo>
                  <a:lnTo>
                    <a:pt x="4971" y="221"/>
                  </a:lnTo>
                  <a:lnTo>
                    <a:pt x="4741" y="56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 rot="10800000" flipH="1">
              <a:off x="2659228" y="2300394"/>
              <a:ext cx="72823" cy="83533"/>
            </a:xfrm>
            <a:custGeom>
              <a:avLst/>
              <a:gdLst/>
              <a:ahLst/>
              <a:cxnLst/>
              <a:rect l="l" t="t" r="r" b="b"/>
              <a:pathLst>
                <a:path w="3455" h="28102" extrusionOk="0">
                  <a:moveTo>
                    <a:pt x="1646" y="0"/>
                  </a:moveTo>
                  <a:lnTo>
                    <a:pt x="1558" y="55"/>
                  </a:lnTo>
                  <a:lnTo>
                    <a:pt x="1396" y="276"/>
                  </a:lnTo>
                  <a:lnTo>
                    <a:pt x="1233" y="606"/>
                  </a:lnTo>
                  <a:lnTo>
                    <a:pt x="1078" y="1047"/>
                  </a:lnTo>
                  <a:lnTo>
                    <a:pt x="935" y="1598"/>
                  </a:lnTo>
                  <a:lnTo>
                    <a:pt x="793" y="2259"/>
                  </a:lnTo>
                  <a:lnTo>
                    <a:pt x="665" y="2976"/>
                  </a:lnTo>
                  <a:lnTo>
                    <a:pt x="543" y="3857"/>
                  </a:lnTo>
                  <a:lnTo>
                    <a:pt x="434" y="4794"/>
                  </a:lnTo>
                  <a:lnTo>
                    <a:pt x="333" y="5786"/>
                  </a:lnTo>
                  <a:lnTo>
                    <a:pt x="245" y="6888"/>
                  </a:lnTo>
                  <a:lnTo>
                    <a:pt x="163" y="8100"/>
                  </a:lnTo>
                  <a:lnTo>
                    <a:pt x="102" y="9312"/>
                  </a:lnTo>
                  <a:lnTo>
                    <a:pt x="55" y="10579"/>
                  </a:lnTo>
                  <a:lnTo>
                    <a:pt x="35" y="11241"/>
                  </a:lnTo>
                  <a:lnTo>
                    <a:pt x="21" y="11957"/>
                  </a:lnTo>
                  <a:lnTo>
                    <a:pt x="8" y="12618"/>
                  </a:lnTo>
                  <a:lnTo>
                    <a:pt x="8" y="13334"/>
                  </a:lnTo>
                  <a:lnTo>
                    <a:pt x="1" y="14051"/>
                  </a:lnTo>
                  <a:lnTo>
                    <a:pt x="1" y="14767"/>
                  </a:lnTo>
                  <a:lnTo>
                    <a:pt x="8" y="15428"/>
                  </a:lnTo>
                  <a:lnTo>
                    <a:pt x="21" y="16144"/>
                  </a:lnTo>
                  <a:lnTo>
                    <a:pt x="35" y="16806"/>
                  </a:lnTo>
                  <a:lnTo>
                    <a:pt x="55" y="17522"/>
                  </a:lnTo>
                  <a:lnTo>
                    <a:pt x="75" y="18183"/>
                  </a:lnTo>
                  <a:lnTo>
                    <a:pt x="102" y="18789"/>
                  </a:lnTo>
                  <a:lnTo>
                    <a:pt x="170" y="20057"/>
                  </a:lnTo>
                  <a:lnTo>
                    <a:pt x="245" y="21269"/>
                  </a:lnTo>
                  <a:lnTo>
                    <a:pt x="340" y="22371"/>
                  </a:lnTo>
                  <a:lnTo>
                    <a:pt x="441" y="23418"/>
                  </a:lnTo>
                  <a:lnTo>
                    <a:pt x="556" y="24354"/>
                  </a:lnTo>
                  <a:lnTo>
                    <a:pt x="685" y="25236"/>
                  </a:lnTo>
                  <a:lnTo>
                    <a:pt x="820" y="26007"/>
                  </a:lnTo>
                  <a:lnTo>
                    <a:pt x="963" y="26669"/>
                  </a:lnTo>
                  <a:lnTo>
                    <a:pt x="1037" y="26944"/>
                  </a:lnTo>
                  <a:lnTo>
                    <a:pt x="1118" y="27220"/>
                  </a:lnTo>
                  <a:lnTo>
                    <a:pt x="1200" y="27440"/>
                  </a:lnTo>
                  <a:lnTo>
                    <a:pt x="1281" y="27660"/>
                  </a:lnTo>
                  <a:lnTo>
                    <a:pt x="1362" y="27826"/>
                  </a:lnTo>
                  <a:lnTo>
                    <a:pt x="1450" y="27936"/>
                  </a:lnTo>
                  <a:lnTo>
                    <a:pt x="1538" y="28046"/>
                  </a:lnTo>
                  <a:lnTo>
                    <a:pt x="1626" y="28101"/>
                  </a:lnTo>
                  <a:lnTo>
                    <a:pt x="1816" y="28101"/>
                  </a:lnTo>
                  <a:lnTo>
                    <a:pt x="1897" y="28046"/>
                  </a:lnTo>
                  <a:lnTo>
                    <a:pt x="2066" y="27881"/>
                  </a:lnTo>
                  <a:lnTo>
                    <a:pt x="2222" y="27550"/>
                  </a:lnTo>
                  <a:lnTo>
                    <a:pt x="2378" y="27109"/>
                  </a:lnTo>
                  <a:lnTo>
                    <a:pt x="2520" y="26558"/>
                  </a:lnTo>
                  <a:lnTo>
                    <a:pt x="2662" y="25897"/>
                  </a:lnTo>
                  <a:lnTo>
                    <a:pt x="2791" y="25181"/>
                  </a:lnTo>
                  <a:lnTo>
                    <a:pt x="2913" y="24299"/>
                  </a:lnTo>
                  <a:lnTo>
                    <a:pt x="3021" y="23363"/>
                  </a:lnTo>
                  <a:lnTo>
                    <a:pt x="3123" y="22371"/>
                  </a:lnTo>
                  <a:lnTo>
                    <a:pt x="3211" y="21269"/>
                  </a:lnTo>
                  <a:lnTo>
                    <a:pt x="3285" y="20112"/>
                  </a:lnTo>
                  <a:lnTo>
                    <a:pt x="3353" y="18899"/>
                  </a:lnTo>
                  <a:lnTo>
                    <a:pt x="3400" y="17632"/>
                  </a:lnTo>
                  <a:lnTo>
                    <a:pt x="3421" y="16971"/>
                  </a:lnTo>
                  <a:lnTo>
                    <a:pt x="3434" y="16310"/>
                  </a:lnTo>
                  <a:lnTo>
                    <a:pt x="3448" y="15593"/>
                  </a:lnTo>
                  <a:lnTo>
                    <a:pt x="3455" y="14932"/>
                  </a:lnTo>
                  <a:lnTo>
                    <a:pt x="3455" y="14822"/>
                  </a:lnTo>
                  <a:lnTo>
                    <a:pt x="3455" y="14106"/>
                  </a:lnTo>
                  <a:lnTo>
                    <a:pt x="3455" y="13389"/>
                  </a:lnTo>
                  <a:lnTo>
                    <a:pt x="3448" y="12673"/>
                  </a:lnTo>
                  <a:lnTo>
                    <a:pt x="3441" y="11957"/>
                  </a:lnTo>
                  <a:lnTo>
                    <a:pt x="3421" y="11296"/>
                  </a:lnTo>
                  <a:lnTo>
                    <a:pt x="3407" y="10579"/>
                  </a:lnTo>
                  <a:lnTo>
                    <a:pt x="3380" y="9918"/>
                  </a:lnTo>
                  <a:lnTo>
                    <a:pt x="3353" y="9312"/>
                  </a:lnTo>
                  <a:lnTo>
                    <a:pt x="3326" y="8651"/>
                  </a:lnTo>
                  <a:lnTo>
                    <a:pt x="3292" y="8045"/>
                  </a:lnTo>
                  <a:lnTo>
                    <a:pt x="3211" y="6833"/>
                  </a:lnTo>
                  <a:lnTo>
                    <a:pt x="3123" y="5731"/>
                  </a:lnTo>
                  <a:lnTo>
                    <a:pt x="3014" y="4684"/>
                  </a:lnTo>
                  <a:lnTo>
                    <a:pt x="2899" y="3692"/>
                  </a:lnTo>
                  <a:lnTo>
                    <a:pt x="2771" y="2865"/>
                  </a:lnTo>
                  <a:lnTo>
                    <a:pt x="2635" y="2094"/>
                  </a:lnTo>
                  <a:lnTo>
                    <a:pt x="2561" y="1708"/>
                  </a:lnTo>
                  <a:lnTo>
                    <a:pt x="2486" y="1433"/>
                  </a:lnTo>
                  <a:lnTo>
                    <a:pt x="2412" y="1157"/>
                  </a:lnTo>
                  <a:lnTo>
                    <a:pt x="2330" y="882"/>
                  </a:lnTo>
                  <a:lnTo>
                    <a:pt x="2249" y="661"/>
                  </a:lnTo>
                  <a:lnTo>
                    <a:pt x="2168" y="441"/>
                  </a:lnTo>
                  <a:lnTo>
                    <a:pt x="2080" y="276"/>
                  </a:lnTo>
                  <a:lnTo>
                    <a:pt x="1999" y="165"/>
                  </a:lnTo>
                  <a:lnTo>
                    <a:pt x="1911" y="55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 rot="10800000" flipH="1">
              <a:off x="1954501" y="2098391"/>
              <a:ext cx="1008432" cy="69120"/>
            </a:xfrm>
            <a:custGeom>
              <a:avLst/>
              <a:gdLst/>
              <a:ahLst/>
              <a:cxnLst/>
              <a:rect l="l" t="t" r="r" b="b"/>
              <a:pathLst>
                <a:path w="47844" h="23253" extrusionOk="0">
                  <a:moveTo>
                    <a:pt x="122" y="1"/>
                  </a:moveTo>
                  <a:lnTo>
                    <a:pt x="27" y="56"/>
                  </a:lnTo>
                  <a:lnTo>
                    <a:pt x="7" y="111"/>
                  </a:lnTo>
                  <a:lnTo>
                    <a:pt x="0" y="166"/>
                  </a:lnTo>
                  <a:lnTo>
                    <a:pt x="7" y="221"/>
                  </a:lnTo>
                  <a:lnTo>
                    <a:pt x="27" y="276"/>
                  </a:lnTo>
                  <a:lnTo>
                    <a:pt x="122" y="386"/>
                  </a:lnTo>
                  <a:lnTo>
                    <a:pt x="481" y="772"/>
                  </a:lnTo>
                  <a:lnTo>
                    <a:pt x="1070" y="1213"/>
                  </a:lnTo>
                  <a:lnTo>
                    <a:pt x="1869" y="1819"/>
                  </a:lnTo>
                  <a:lnTo>
                    <a:pt x="2878" y="2425"/>
                  </a:lnTo>
                  <a:lnTo>
                    <a:pt x="4077" y="3196"/>
                  </a:lnTo>
                  <a:lnTo>
                    <a:pt x="6995" y="4849"/>
                  </a:lnTo>
                  <a:lnTo>
                    <a:pt x="10530" y="6778"/>
                  </a:lnTo>
                  <a:lnTo>
                    <a:pt x="14594" y="8872"/>
                  </a:lnTo>
                  <a:lnTo>
                    <a:pt x="19083" y="11131"/>
                  </a:lnTo>
                  <a:lnTo>
                    <a:pt x="23905" y="13445"/>
                  </a:lnTo>
                  <a:lnTo>
                    <a:pt x="28726" y="15704"/>
                  </a:lnTo>
                  <a:lnTo>
                    <a:pt x="33216" y="17743"/>
                  </a:lnTo>
                  <a:lnTo>
                    <a:pt x="37279" y="19506"/>
                  </a:lnTo>
                  <a:lnTo>
                    <a:pt x="40828" y="20994"/>
                  </a:lnTo>
                  <a:lnTo>
                    <a:pt x="43746" y="22151"/>
                  </a:lnTo>
                  <a:lnTo>
                    <a:pt x="44952" y="22592"/>
                  </a:lnTo>
                  <a:lnTo>
                    <a:pt x="45961" y="22922"/>
                  </a:lnTo>
                  <a:lnTo>
                    <a:pt x="46767" y="23143"/>
                  </a:lnTo>
                  <a:lnTo>
                    <a:pt x="47356" y="23253"/>
                  </a:lnTo>
                  <a:lnTo>
                    <a:pt x="47715" y="23253"/>
                  </a:lnTo>
                  <a:lnTo>
                    <a:pt x="47810" y="23198"/>
                  </a:lnTo>
                  <a:lnTo>
                    <a:pt x="47837" y="23198"/>
                  </a:lnTo>
                  <a:lnTo>
                    <a:pt x="47843" y="23143"/>
                  </a:lnTo>
                  <a:lnTo>
                    <a:pt x="47837" y="23088"/>
                  </a:lnTo>
                  <a:lnTo>
                    <a:pt x="47810" y="23032"/>
                  </a:lnTo>
                  <a:lnTo>
                    <a:pt x="47715" y="22867"/>
                  </a:lnTo>
                  <a:lnTo>
                    <a:pt x="47356" y="22537"/>
                  </a:lnTo>
                  <a:lnTo>
                    <a:pt x="46767" y="22041"/>
                  </a:lnTo>
                  <a:lnTo>
                    <a:pt x="45961" y="21490"/>
                  </a:lnTo>
                  <a:lnTo>
                    <a:pt x="44959" y="20828"/>
                  </a:lnTo>
                  <a:lnTo>
                    <a:pt x="43760" y="20112"/>
                  </a:lnTo>
                  <a:lnTo>
                    <a:pt x="40841" y="18459"/>
                  </a:lnTo>
                  <a:lnTo>
                    <a:pt x="37300" y="16531"/>
                  </a:lnTo>
                  <a:lnTo>
                    <a:pt x="33237" y="14382"/>
                  </a:lnTo>
                  <a:lnTo>
                    <a:pt x="28747" y="12123"/>
                  </a:lnTo>
                  <a:lnTo>
                    <a:pt x="23932" y="9808"/>
                  </a:lnTo>
                  <a:lnTo>
                    <a:pt x="19110" y="7494"/>
                  </a:lnTo>
                  <a:lnTo>
                    <a:pt x="14621" y="5455"/>
                  </a:lnTo>
                  <a:lnTo>
                    <a:pt x="10557" y="3692"/>
                  </a:lnTo>
                  <a:lnTo>
                    <a:pt x="7016" y="2205"/>
                  </a:lnTo>
                  <a:lnTo>
                    <a:pt x="4090" y="1047"/>
                  </a:lnTo>
                  <a:lnTo>
                    <a:pt x="2892" y="662"/>
                  </a:lnTo>
                  <a:lnTo>
                    <a:pt x="1883" y="331"/>
                  </a:lnTo>
                  <a:lnTo>
                    <a:pt x="1077" y="111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 rot="10800000" flipH="1">
              <a:off x="1351525" y="2193725"/>
              <a:ext cx="198150" cy="17529"/>
            </a:xfrm>
            <a:custGeom>
              <a:avLst/>
              <a:gdLst/>
              <a:ahLst/>
              <a:cxnLst/>
              <a:rect l="l" t="t" r="r" b="b"/>
              <a:pathLst>
                <a:path w="9401" h="5897" extrusionOk="0">
                  <a:moveTo>
                    <a:pt x="1768" y="1"/>
                  </a:moveTo>
                  <a:lnTo>
                    <a:pt x="1179" y="111"/>
                  </a:lnTo>
                  <a:lnTo>
                    <a:pt x="590" y="331"/>
                  </a:lnTo>
                  <a:lnTo>
                    <a:pt x="1" y="662"/>
                  </a:lnTo>
                  <a:lnTo>
                    <a:pt x="583" y="1599"/>
                  </a:lnTo>
                  <a:lnTo>
                    <a:pt x="1165" y="2370"/>
                  </a:lnTo>
                  <a:lnTo>
                    <a:pt x="1748" y="3086"/>
                  </a:lnTo>
                  <a:lnTo>
                    <a:pt x="2330" y="3637"/>
                  </a:lnTo>
                  <a:lnTo>
                    <a:pt x="2919" y="4078"/>
                  </a:lnTo>
                  <a:lnTo>
                    <a:pt x="3508" y="4409"/>
                  </a:lnTo>
                  <a:lnTo>
                    <a:pt x="4098" y="4629"/>
                  </a:lnTo>
                  <a:lnTo>
                    <a:pt x="4694" y="4739"/>
                  </a:lnTo>
                  <a:lnTo>
                    <a:pt x="5276" y="5235"/>
                  </a:lnTo>
                  <a:lnTo>
                    <a:pt x="5865" y="5566"/>
                  </a:lnTo>
                  <a:lnTo>
                    <a:pt x="6454" y="5786"/>
                  </a:lnTo>
                  <a:lnTo>
                    <a:pt x="7043" y="5896"/>
                  </a:lnTo>
                  <a:lnTo>
                    <a:pt x="7633" y="5896"/>
                  </a:lnTo>
                  <a:lnTo>
                    <a:pt x="8222" y="5786"/>
                  </a:lnTo>
                  <a:lnTo>
                    <a:pt x="8811" y="5511"/>
                  </a:lnTo>
                  <a:lnTo>
                    <a:pt x="9400" y="5180"/>
                  </a:lnTo>
                  <a:lnTo>
                    <a:pt x="8818" y="4243"/>
                  </a:lnTo>
                  <a:lnTo>
                    <a:pt x="8235" y="3472"/>
                  </a:lnTo>
                  <a:lnTo>
                    <a:pt x="7653" y="2811"/>
                  </a:lnTo>
                  <a:lnTo>
                    <a:pt x="7071" y="2260"/>
                  </a:lnTo>
                  <a:lnTo>
                    <a:pt x="6481" y="1764"/>
                  </a:lnTo>
                  <a:lnTo>
                    <a:pt x="5892" y="1433"/>
                  </a:lnTo>
                  <a:lnTo>
                    <a:pt x="5303" y="1213"/>
                  </a:lnTo>
                  <a:lnTo>
                    <a:pt x="4714" y="1103"/>
                  </a:lnTo>
                  <a:lnTo>
                    <a:pt x="4132" y="662"/>
                  </a:lnTo>
                  <a:lnTo>
                    <a:pt x="3542" y="331"/>
                  </a:lnTo>
                  <a:lnTo>
                    <a:pt x="2946" y="111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 rot="10800000" flipH="1">
              <a:off x="3329721" y="2059713"/>
              <a:ext cx="200995" cy="17692"/>
            </a:xfrm>
            <a:custGeom>
              <a:avLst/>
              <a:gdLst/>
              <a:ahLst/>
              <a:cxnLst/>
              <a:rect l="l" t="t" r="r" b="b"/>
              <a:pathLst>
                <a:path w="9536" h="5952" extrusionOk="0">
                  <a:moveTo>
                    <a:pt x="1795" y="1"/>
                  </a:moveTo>
                  <a:lnTo>
                    <a:pt x="1199" y="111"/>
                  </a:lnTo>
                  <a:lnTo>
                    <a:pt x="596" y="331"/>
                  </a:lnTo>
                  <a:lnTo>
                    <a:pt x="0" y="662"/>
                  </a:lnTo>
                  <a:lnTo>
                    <a:pt x="590" y="1543"/>
                  </a:lnTo>
                  <a:lnTo>
                    <a:pt x="1179" y="2370"/>
                  </a:lnTo>
                  <a:lnTo>
                    <a:pt x="1775" y="3086"/>
                  </a:lnTo>
                  <a:lnTo>
                    <a:pt x="2371" y="3637"/>
                  </a:lnTo>
                  <a:lnTo>
                    <a:pt x="2967" y="4133"/>
                  </a:lnTo>
                  <a:lnTo>
                    <a:pt x="3562" y="4464"/>
                  </a:lnTo>
                  <a:lnTo>
                    <a:pt x="4158" y="4684"/>
                  </a:lnTo>
                  <a:lnTo>
                    <a:pt x="4761" y="4794"/>
                  </a:lnTo>
                  <a:lnTo>
                    <a:pt x="5357" y="5235"/>
                  </a:lnTo>
                  <a:lnTo>
                    <a:pt x="5953" y="5566"/>
                  </a:lnTo>
                  <a:lnTo>
                    <a:pt x="6549" y="5786"/>
                  </a:lnTo>
                  <a:lnTo>
                    <a:pt x="7145" y="5896"/>
                  </a:lnTo>
                  <a:lnTo>
                    <a:pt x="7747" y="5951"/>
                  </a:lnTo>
                  <a:lnTo>
                    <a:pt x="8343" y="5841"/>
                  </a:lnTo>
                  <a:lnTo>
                    <a:pt x="8939" y="5621"/>
                  </a:lnTo>
                  <a:lnTo>
                    <a:pt x="9535" y="5290"/>
                  </a:lnTo>
                  <a:lnTo>
                    <a:pt x="8953" y="4354"/>
                  </a:lnTo>
                  <a:lnTo>
                    <a:pt x="8357" y="3527"/>
                  </a:lnTo>
                  <a:lnTo>
                    <a:pt x="7768" y="2866"/>
                  </a:lnTo>
                  <a:lnTo>
                    <a:pt x="7172" y="2260"/>
                  </a:lnTo>
                  <a:lnTo>
                    <a:pt x="6576" y="1819"/>
                  </a:lnTo>
                  <a:lnTo>
                    <a:pt x="5980" y="1488"/>
                  </a:lnTo>
                  <a:lnTo>
                    <a:pt x="5384" y="1213"/>
                  </a:lnTo>
                  <a:lnTo>
                    <a:pt x="4788" y="1103"/>
                  </a:lnTo>
                  <a:lnTo>
                    <a:pt x="4192" y="662"/>
                  </a:lnTo>
                  <a:lnTo>
                    <a:pt x="3590" y="331"/>
                  </a:lnTo>
                  <a:lnTo>
                    <a:pt x="2994" y="11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 rot="10800000" flipH="1">
              <a:off x="1207637" y="1967538"/>
              <a:ext cx="624337" cy="242568"/>
            </a:xfrm>
            <a:custGeom>
              <a:avLst/>
              <a:gdLst/>
              <a:ahLst/>
              <a:cxnLst/>
              <a:rect l="l" t="t" r="r" b="b"/>
              <a:pathLst>
                <a:path w="29621" h="81604" extrusionOk="0">
                  <a:moveTo>
                    <a:pt x="373" y="0"/>
                  </a:moveTo>
                  <a:lnTo>
                    <a:pt x="326" y="2094"/>
                  </a:lnTo>
                  <a:lnTo>
                    <a:pt x="285" y="4133"/>
                  </a:lnTo>
                  <a:lnTo>
                    <a:pt x="258" y="6282"/>
                  </a:lnTo>
                  <a:lnTo>
                    <a:pt x="244" y="8376"/>
                  </a:lnTo>
                  <a:lnTo>
                    <a:pt x="136" y="18845"/>
                  </a:lnTo>
                  <a:lnTo>
                    <a:pt x="1" y="31793"/>
                  </a:lnTo>
                  <a:lnTo>
                    <a:pt x="1" y="32179"/>
                  </a:lnTo>
                  <a:lnTo>
                    <a:pt x="1" y="32565"/>
                  </a:lnTo>
                  <a:lnTo>
                    <a:pt x="2107" y="55817"/>
                  </a:lnTo>
                  <a:lnTo>
                    <a:pt x="2161" y="56368"/>
                  </a:lnTo>
                  <a:lnTo>
                    <a:pt x="2249" y="56368"/>
                  </a:lnTo>
                  <a:lnTo>
                    <a:pt x="12562" y="61713"/>
                  </a:lnTo>
                  <a:lnTo>
                    <a:pt x="17276" y="63917"/>
                  </a:lnTo>
                  <a:lnTo>
                    <a:pt x="21515" y="65735"/>
                  </a:lnTo>
                  <a:lnTo>
                    <a:pt x="23397" y="66506"/>
                  </a:lnTo>
                  <a:lnTo>
                    <a:pt x="25090" y="67168"/>
                  </a:lnTo>
                  <a:lnTo>
                    <a:pt x="26580" y="67719"/>
                  </a:lnTo>
                  <a:lnTo>
                    <a:pt x="27833" y="68104"/>
                  </a:lnTo>
                  <a:lnTo>
                    <a:pt x="27765" y="68104"/>
                  </a:lnTo>
                  <a:lnTo>
                    <a:pt x="29099" y="78739"/>
                  </a:lnTo>
                  <a:lnTo>
                    <a:pt x="29221" y="79510"/>
                  </a:lnTo>
                  <a:lnTo>
                    <a:pt x="29350" y="80282"/>
                  </a:lnTo>
                  <a:lnTo>
                    <a:pt x="29485" y="80943"/>
                  </a:lnTo>
                  <a:lnTo>
                    <a:pt x="29621" y="81604"/>
                  </a:lnTo>
                  <a:lnTo>
                    <a:pt x="29601" y="81328"/>
                  </a:lnTo>
                  <a:lnTo>
                    <a:pt x="29526" y="80502"/>
                  </a:lnTo>
                  <a:lnTo>
                    <a:pt x="29404" y="79235"/>
                  </a:lnTo>
                  <a:lnTo>
                    <a:pt x="29221" y="77471"/>
                  </a:lnTo>
                  <a:lnTo>
                    <a:pt x="27982" y="66286"/>
                  </a:lnTo>
                  <a:lnTo>
                    <a:pt x="27941" y="66286"/>
                  </a:lnTo>
                  <a:lnTo>
                    <a:pt x="26682" y="65515"/>
                  </a:lnTo>
                  <a:lnTo>
                    <a:pt x="25199" y="64578"/>
                  </a:lnTo>
                  <a:lnTo>
                    <a:pt x="23506" y="63641"/>
                  </a:lnTo>
                  <a:lnTo>
                    <a:pt x="21623" y="62594"/>
                  </a:lnTo>
                  <a:lnTo>
                    <a:pt x="19578" y="61492"/>
                  </a:lnTo>
                  <a:lnTo>
                    <a:pt x="17391" y="60390"/>
                  </a:lnTo>
                  <a:lnTo>
                    <a:pt x="15082" y="59233"/>
                  </a:lnTo>
                  <a:lnTo>
                    <a:pt x="12678" y="58076"/>
                  </a:lnTo>
                  <a:lnTo>
                    <a:pt x="2396" y="53486"/>
                  </a:lnTo>
                  <a:lnTo>
                    <a:pt x="2396" y="53486"/>
                  </a:lnTo>
                  <a:lnTo>
                    <a:pt x="271" y="31187"/>
                  </a:lnTo>
                  <a:lnTo>
                    <a:pt x="271" y="28432"/>
                  </a:lnTo>
                  <a:lnTo>
                    <a:pt x="278" y="25071"/>
                  </a:lnTo>
                  <a:lnTo>
                    <a:pt x="312" y="18845"/>
                  </a:lnTo>
                  <a:lnTo>
                    <a:pt x="346" y="13335"/>
                  </a:lnTo>
                  <a:lnTo>
                    <a:pt x="373" y="8431"/>
                  </a:lnTo>
                  <a:lnTo>
                    <a:pt x="393" y="6337"/>
                  </a:lnTo>
                  <a:lnTo>
                    <a:pt x="400" y="4243"/>
                  </a:lnTo>
                  <a:lnTo>
                    <a:pt x="393" y="209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 rot="10800000" flipH="1">
              <a:off x="1923515" y="1881027"/>
              <a:ext cx="1050271" cy="207026"/>
            </a:xfrm>
            <a:custGeom>
              <a:avLst/>
              <a:gdLst/>
              <a:ahLst/>
              <a:cxnLst/>
              <a:rect l="l" t="t" r="r" b="b"/>
              <a:pathLst>
                <a:path w="49829" h="69647" extrusionOk="0">
                  <a:moveTo>
                    <a:pt x="3292" y="0"/>
                  </a:moveTo>
                  <a:lnTo>
                    <a:pt x="3251" y="496"/>
                  </a:lnTo>
                  <a:lnTo>
                    <a:pt x="1876" y="18018"/>
                  </a:lnTo>
                  <a:lnTo>
                    <a:pt x="820" y="31407"/>
                  </a:lnTo>
                  <a:lnTo>
                    <a:pt x="190" y="39727"/>
                  </a:lnTo>
                  <a:lnTo>
                    <a:pt x="136" y="40444"/>
                  </a:lnTo>
                  <a:lnTo>
                    <a:pt x="82" y="41160"/>
                  </a:lnTo>
                  <a:lnTo>
                    <a:pt x="41" y="41876"/>
                  </a:lnTo>
                  <a:lnTo>
                    <a:pt x="1" y="42648"/>
                  </a:lnTo>
                  <a:lnTo>
                    <a:pt x="68" y="42042"/>
                  </a:lnTo>
                  <a:lnTo>
                    <a:pt x="136" y="41436"/>
                  </a:lnTo>
                  <a:lnTo>
                    <a:pt x="204" y="40774"/>
                  </a:lnTo>
                  <a:lnTo>
                    <a:pt x="258" y="40058"/>
                  </a:lnTo>
                  <a:lnTo>
                    <a:pt x="949" y="32068"/>
                  </a:lnTo>
                  <a:lnTo>
                    <a:pt x="3436" y="2305"/>
                  </a:lnTo>
                  <a:lnTo>
                    <a:pt x="5357" y="3361"/>
                  </a:lnTo>
                  <a:lnTo>
                    <a:pt x="7612" y="4629"/>
                  </a:lnTo>
                  <a:lnTo>
                    <a:pt x="10091" y="5951"/>
                  </a:lnTo>
                  <a:lnTo>
                    <a:pt x="12766" y="7384"/>
                  </a:lnTo>
                  <a:lnTo>
                    <a:pt x="15630" y="8816"/>
                  </a:lnTo>
                  <a:lnTo>
                    <a:pt x="18644" y="10359"/>
                  </a:lnTo>
                  <a:lnTo>
                    <a:pt x="21799" y="11847"/>
                  </a:lnTo>
                  <a:lnTo>
                    <a:pt x="25063" y="13445"/>
                  </a:lnTo>
                  <a:lnTo>
                    <a:pt x="28084" y="14877"/>
                  </a:lnTo>
                  <a:lnTo>
                    <a:pt x="31016" y="16200"/>
                  </a:lnTo>
                  <a:lnTo>
                    <a:pt x="36521" y="18679"/>
                  </a:lnTo>
                  <a:lnTo>
                    <a:pt x="41431" y="20883"/>
                  </a:lnTo>
                  <a:lnTo>
                    <a:pt x="45530" y="22673"/>
                  </a:lnTo>
                  <a:lnTo>
                    <a:pt x="45530" y="22673"/>
                  </a:lnTo>
                  <a:lnTo>
                    <a:pt x="48663" y="57359"/>
                  </a:lnTo>
                  <a:lnTo>
                    <a:pt x="49530" y="66727"/>
                  </a:lnTo>
                  <a:lnTo>
                    <a:pt x="49754" y="69151"/>
                  </a:lnTo>
                  <a:lnTo>
                    <a:pt x="49781" y="69426"/>
                  </a:lnTo>
                  <a:lnTo>
                    <a:pt x="49808" y="69592"/>
                  </a:lnTo>
                  <a:lnTo>
                    <a:pt x="49821" y="69647"/>
                  </a:lnTo>
                  <a:lnTo>
                    <a:pt x="49828" y="69592"/>
                  </a:lnTo>
                  <a:lnTo>
                    <a:pt x="49774" y="68655"/>
                  </a:lnTo>
                  <a:lnTo>
                    <a:pt x="49713" y="67773"/>
                  </a:lnTo>
                  <a:lnTo>
                    <a:pt x="49645" y="66892"/>
                  </a:lnTo>
                  <a:lnTo>
                    <a:pt x="49571" y="66065"/>
                  </a:lnTo>
                  <a:lnTo>
                    <a:pt x="48765" y="56368"/>
                  </a:lnTo>
                  <a:lnTo>
                    <a:pt x="45691" y="20718"/>
                  </a:lnTo>
                  <a:lnTo>
                    <a:pt x="45691" y="20222"/>
                  </a:lnTo>
                  <a:lnTo>
                    <a:pt x="45616" y="20222"/>
                  </a:lnTo>
                  <a:lnTo>
                    <a:pt x="41445" y="17963"/>
                  </a:lnTo>
                  <a:lnTo>
                    <a:pt x="36535" y="15428"/>
                  </a:lnTo>
                  <a:lnTo>
                    <a:pt x="31036" y="12673"/>
                  </a:lnTo>
                  <a:lnTo>
                    <a:pt x="25090" y="9753"/>
                  </a:lnTo>
                  <a:lnTo>
                    <a:pt x="18671" y="6722"/>
                  </a:lnTo>
                  <a:lnTo>
                    <a:pt x="12793" y="4022"/>
                  </a:lnTo>
                  <a:lnTo>
                    <a:pt x="7633" y="1763"/>
                  </a:lnTo>
                  <a:lnTo>
                    <a:pt x="5377" y="827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 rot="10800000" flipH="1">
              <a:off x="1168240" y="2131145"/>
              <a:ext cx="20867" cy="24244"/>
            </a:xfrm>
            <a:custGeom>
              <a:avLst/>
              <a:gdLst/>
              <a:ahLst/>
              <a:cxnLst/>
              <a:rect l="l" t="t" r="r" b="b"/>
              <a:pathLst>
                <a:path w="990" h="8156" extrusionOk="0">
                  <a:moveTo>
                    <a:pt x="434" y="1"/>
                  </a:moveTo>
                  <a:lnTo>
                    <a:pt x="380" y="56"/>
                  </a:lnTo>
                  <a:lnTo>
                    <a:pt x="326" y="166"/>
                  </a:lnTo>
                  <a:lnTo>
                    <a:pt x="271" y="332"/>
                  </a:lnTo>
                  <a:lnTo>
                    <a:pt x="217" y="607"/>
                  </a:lnTo>
                  <a:lnTo>
                    <a:pt x="170" y="883"/>
                  </a:lnTo>
                  <a:lnTo>
                    <a:pt x="129" y="1213"/>
                  </a:lnTo>
                  <a:lnTo>
                    <a:pt x="89" y="1599"/>
                  </a:lnTo>
                  <a:lnTo>
                    <a:pt x="55" y="1985"/>
                  </a:lnTo>
                  <a:lnTo>
                    <a:pt x="34" y="2425"/>
                  </a:lnTo>
                  <a:lnTo>
                    <a:pt x="14" y="2921"/>
                  </a:lnTo>
                  <a:lnTo>
                    <a:pt x="7" y="3252"/>
                  </a:lnTo>
                  <a:lnTo>
                    <a:pt x="1" y="3638"/>
                  </a:lnTo>
                  <a:lnTo>
                    <a:pt x="7" y="4244"/>
                  </a:lnTo>
                  <a:lnTo>
                    <a:pt x="28" y="4740"/>
                  </a:lnTo>
                  <a:lnTo>
                    <a:pt x="55" y="5180"/>
                  </a:lnTo>
                  <a:lnTo>
                    <a:pt x="89" y="5456"/>
                  </a:lnTo>
                  <a:lnTo>
                    <a:pt x="116" y="5621"/>
                  </a:lnTo>
                  <a:lnTo>
                    <a:pt x="156" y="5621"/>
                  </a:lnTo>
                  <a:lnTo>
                    <a:pt x="170" y="5566"/>
                  </a:lnTo>
                  <a:lnTo>
                    <a:pt x="183" y="5511"/>
                  </a:lnTo>
                  <a:lnTo>
                    <a:pt x="204" y="5401"/>
                  </a:lnTo>
                  <a:lnTo>
                    <a:pt x="231" y="4960"/>
                  </a:lnTo>
                  <a:lnTo>
                    <a:pt x="258" y="4409"/>
                  </a:lnTo>
                  <a:lnTo>
                    <a:pt x="278" y="4133"/>
                  </a:lnTo>
                  <a:lnTo>
                    <a:pt x="305" y="3858"/>
                  </a:lnTo>
                  <a:lnTo>
                    <a:pt x="332" y="3693"/>
                  </a:lnTo>
                  <a:lnTo>
                    <a:pt x="366" y="3527"/>
                  </a:lnTo>
                  <a:lnTo>
                    <a:pt x="393" y="3417"/>
                  </a:lnTo>
                  <a:lnTo>
                    <a:pt x="447" y="3417"/>
                  </a:lnTo>
                  <a:lnTo>
                    <a:pt x="468" y="3527"/>
                  </a:lnTo>
                  <a:lnTo>
                    <a:pt x="495" y="3693"/>
                  </a:lnTo>
                  <a:lnTo>
                    <a:pt x="522" y="3858"/>
                  </a:lnTo>
                  <a:lnTo>
                    <a:pt x="542" y="4133"/>
                  </a:lnTo>
                  <a:lnTo>
                    <a:pt x="556" y="4354"/>
                  </a:lnTo>
                  <a:lnTo>
                    <a:pt x="563" y="4519"/>
                  </a:lnTo>
                  <a:lnTo>
                    <a:pt x="563" y="4740"/>
                  </a:lnTo>
                  <a:lnTo>
                    <a:pt x="549" y="4960"/>
                  </a:lnTo>
                  <a:lnTo>
                    <a:pt x="529" y="5180"/>
                  </a:lnTo>
                  <a:lnTo>
                    <a:pt x="502" y="5346"/>
                  </a:lnTo>
                  <a:lnTo>
                    <a:pt x="461" y="5566"/>
                  </a:lnTo>
                  <a:lnTo>
                    <a:pt x="420" y="5731"/>
                  </a:lnTo>
                  <a:lnTo>
                    <a:pt x="387" y="5842"/>
                  </a:lnTo>
                  <a:lnTo>
                    <a:pt x="319" y="5842"/>
                  </a:lnTo>
                  <a:lnTo>
                    <a:pt x="292" y="5897"/>
                  </a:lnTo>
                  <a:lnTo>
                    <a:pt x="265" y="5897"/>
                  </a:lnTo>
                  <a:lnTo>
                    <a:pt x="238" y="6007"/>
                  </a:lnTo>
                  <a:lnTo>
                    <a:pt x="217" y="6172"/>
                  </a:lnTo>
                  <a:lnTo>
                    <a:pt x="204" y="6448"/>
                  </a:lnTo>
                  <a:lnTo>
                    <a:pt x="204" y="6778"/>
                  </a:lnTo>
                  <a:lnTo>
                    <a:pt x="210" y="7054"/>
                  </a:lnTo>
                  <a:lnTo>
                    <a:pt x="238" y="7384"/>
                  </a:lnTo>
                  <a:lnTo>
                    <a:pt x="278" y="7660"/>
                  </a:lnTo>
                  <a:lnTo>
                    <a:pt x="332" y="7880"/>
                  </a:lnTo>
                  <a:lnTo>
                    <a:pt x="407" y="8046"/>
                  </a:lnTo>
                  <a:lnTo>
                    <a:pt x="508" y="8156"/>
                  </a:lnTo>
                  <a:lnTo>
                    <a:pt x="563" y="8156"/>
                  </a:lnTo>
                  <a:lnTo>
                    <a:pt x="624" y="8101"/>
                  </a:lnTo>
                  <a:lnTo>
                    <a:pt x="678" y="7935"/>
                  </a:lnTo>
                  <a:lnTo>
                    <a:pt x="732" y="7770"/>
                  </a:lnTo>
                  <a:lnTo>
                    <a:pt x="786" y="7550"/>
                  </a:lnTo>
                  <a:lnTo>
                    <a:pt x="833" y="7274"/>
                  </a:lnTo>
                  <a:lnTo>
                    <a:pt x="874" y="6944"/>
                  </a:lnTo>
                  <a:lnTo>
                    <a:pt x="908" y="6558"/>
                  </a:lnTo>
                  <a:lnTo>
                    <a:pt x="935" y="6172"/>
                  </a:lnTo>
                  <a:lnTo>
                    <a:pt x="955" y="5786"/>
                  </a:lnTo>
                  <a:lnTo>
                    <a:pt x="976" y="5346"/>
                  </a:lnTo>
                  <a:lnTo>
                    <a:pt x="982" y="4960"/>
                  </a:lnTo>
                  <a:lnTo>
                    <a:pt x="989" y="4519"/>
                  </a:lnTo>
                  <a:lnTo>
                    <a:pt x="989" y="4133"/>
                  </a:lnTo>
                  <a:lnTo>
                    <a:pt x="982" y="3693"/>
                  </a:lnTo>
                  <a:lnTo>
                    <a:pt x="976" y="3307"/>
                  </a:lnTo>
                  <a:lnTo>
                    <a:pt x="962" y="2921"/>
                  </a:lnTo>
                  <a:lnTo>
                    <a:pt x="942" y="2536"/>
                  </a:lnTo>
                  <a:lnTo>
                    <a:pt x="922" y="2150"/>
                  </a:lnTo>
                  <a:lnTo>
                    <a:pt x="894" y="1819"/>
                  </a:lnTo>
                  <a:lnTo>
                    <a:pt x="861" y="1489"/>
                  </a:lnTo>
                  <a:lnTo>
                    <a:pt x="827" y="1158"/>
                  </a:lnTo>
                  <a:lnTo>
                    <a:pt x="786" y="883"/>
                  </a:lnTo>
                  <a:lnTo>
                    <a:pt x="739" y="662"/>
                  </a:lnTo>
                  <a:lnTo>
                    <a:pt x="691" y="442"/>
                  </a:lnTo>
                  <a:lnTo>
                    <a:pt x="644" y="276"/>
                  </a:lnTo>
                  <a:lnTo>
                    <a:pt x="590" y="111"/>
                  </a:lnTo>
                  <a:lnTo>
                    <a:pt x="542" y="5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 rot="10800000" flipH="1">
              <a:off x="1170517" y="2175052"/>
              <a:ext cx="21014" cy="24571"/>
            </a:xfrm>
            <a:custGeom>
              <a:avLst/>
              <a:gdLst/>
              <a:ahLst/>
              <a:cxnLst/>
              <a:rect l="l" t="t" r="r" b="b"/>
              <a:pathLst>
                <a:path w="997" h="8266" extrusionOk="0">
                  <a:moveTo>
                    <a:pt x="475" y="1"/>
                  </a:moveTo>
                  <a:lnTo>
                    <a:pt x="400" y="56"/>
                  </a:lnTo>
                  <a:lnTo>
                    <a:pt x="326" y="221"/>
                  </a:lnTo>
                  <a:lnTo>
                    <a:pt x="272" y="387"/>
                  </a:lnTo>
                  <a:lnTo>
                    <a:pt x="218" y="607"/>
                  </a:lnTo>
                  <a:lnTo>
                    <a:pt x="170" y="882"/>
                  </a:lnTo>
                  <a:lnTo>
                    <a:pt x="130" y="1213"/>
                  </a:lnTo>
                  <a:lnTo>
                    <a:pt x="89" y="1599"/>
                  </a:lnTo>
                  <a:lnTo>
                    <a:pt x="62" y="2040"/>
                  </a:lnTo>
                  <a:lnTo>
                    <a:pt x="35" y="2480"/>
                  </a:lnTo>
                  <a:lnTo>
                    <a:pt x="14" y="2921"/>
                  </a:lnTo>
                  <a:lnTo>
                    <a:pt x="8" y="3307"/>
                  </a:lnTo>
                  <a:lnTo>
                    <a:pt x="1" y="3693"/>
                  </a:lnTo>
                  <a:lnTo>
                    <a:pt x="8" y="4023"/>
                  </a:lnTo>
                  <a:lnTo>
                    <a:pt x="8" y="4299"/>
                  </a:lnTo>
                  <a:lnTo>
                    <a:pt x="28" y="4850"/>
                  </a:lnTo>
                  <a:lnTo>
                    <a:pt x="48" y="5235"/>
                  </a:lnTo>
                  <a:lnTo>
                    <a:pt x="82" y="5511"/>
                  </a:lnTo>
                  <a:lnTo>
                    <a:pt x="116" y="5676"/>
                  </a:lnTo>
                  <a:lnTo>
                    <a:pt x="143" y="5731"/>
                  </a:lnTo>
                  <a:lnTo>
                    <a:pt x="157" y="5731"/>
                  </a:lnTo>
                  <a:lnTo>
                    <a:pt x="163" y="5676"/>
                  </a:lnTo>
                  <a:lnTo>
                    <a:pt x="184" y="5621"/>
                  </a:lnTo>
                  <a:lnTo>
                    <a:pt x="197" y="5511"/>
                  </a:lnTo>
                  <a:lnTo>
                    <a:pt x="224" y="5070"/>
                  </a:lnTo>
                  <a:lnTo>
                    <a:pt x="258" y="4519"/>
                  </a:lnTo>
                  <a:lnTo>
                    <a:pt x="279" y="4244"/>
                  </a:lnTo>
                  <a:lnTo>
                    <a:pt x="312" y="3968"/>
                  </a:lnTo>
                  <a:lnTo>
                    <a:pt x="373" y="3693"/>
                  </a:lnTo>
                  <a:lnTo>
                    <a:pt x="400" y="3582"/>
                  </a:lnTo>
                  <a:lnTo>
                    <a:pt x="428" y="3527"/>
                  </a:lnTo>
                  <a:lnTo>
                    <a:pt x="448" y="3582"/>
                  </a:lnTo>
                  <a:lnTo>
                    <a:pt x="475" y="3637"/>
                  </a:lnTo>
                  <a:lnTo>
                    <a:pt x="502" y="3803"/>
                  </a:lnTo>
                  <a:lnTo>
                    <a:pt x="529" y="3968"/>
                  </a:lnTo>
                  <a:lnTo>
                    <a:pt x="549" y="4244"/>
                  </a:lnTo>
                  <a:lnTo>
                    <a:pt x="556" y="4464"/>
                  </a:lnTo>
                  <a:lnTo>
                    <a:pt x="556" y="4629"/>
                  </a:lnTo>
                  <a:lnTo>
                    <a:pt x="543" y="4850"/>
                  </a:lnTo>
                  <a:lnTo>
                    <a:pt x="509" y="5235"/>
                  </a:lnTo>
                  <a:lnTo>
                    <a:pt x="468" y="5676"/>
                  </a:lnTo>
                  <a:lnTo>
                    <a:pt x="441" y="5841"/>
                  </a:lnTo>
                  <a:lnTo>
                    <a:pt x="407" y="5952"/>
                  </a:lnTo>
                  <a:lnTo>
                    <a:pt x="373" y="6007"/>
                  </a:lnTo>
                  <a:lnTo>
                    <a:pt x="306" y="6007"/>
                  </a:lnTo>
                  <a:lnTo>
                    <a:pt x="272" y="6062"/>
                  </a:lnTo>
                  <a:lnTo>
                    <a:pt x="245" y="6117"/>
                  </a:lnTo>
                  <a:lnTo>
                    <a:pt x="224" y="6337"/>
                  </a:lnTo>
                  <a:lnTo>
                    <a:pt x="211" y="6558"/>
                  </a:lnTo>
                  <a:lnTo>
                    <a:pt x="211" y="6833"/>
                  </a:lnTo>
                  <a:lnTo>
                    <a:pt x="218" y="7164"/>
                  </a:lnTo>
                  <a:lnTo>
                    <a:pt x="245" y="7439"/>
                  </a:lnTo>
                  <a:lnTo>
                    <a:pt x="279" y="7715"/>
                  </a:lnTo>
                  <a:lnTo>
                    <a:pt x="333" y="7990"/>
                  </a:lnTo>
                  <a:lnTo>
                    <a:pt x="407" y="8156"/>
                  </a:lnTo>
                  <a:lnTo>
                    <a:pt x="502" y="8266"/>
                  </a:lnTo>
                  <a:lnTo>
                    <a:pt x="556" y="8266"/>
                  </a:lnTo>
                  <a:lnTo>
                    <a:pt x="604" y="8156"/>
                  </a:lnTo>
                  <a:lnTo>
                    <a:pt x="651" y="8046"/>
                  </a:lnTo>
                  <a:lnTo>
                    <a:pt x="698" y="7935"/>
                  </a:lnTo>
                  <a:lnTo>
                    <a:pt x="739" y="7715"/>
                  </a:lnTo>
                  <a:lnTo>
                    <a:pt x="786" y="7495"/>
                  </a:lnTo>
                  <a:lnTo>
                    <a:pt x="820" y="7274"/>
                  </a:lnTo>
                  <a:lnTo>
                    <a:pt x="854" y="6999"/>
                  </a:lnTo>
                  <a:lnTo>
                    <a:pt x="888" y="6668"/>
                  </a:lnTo>
                  <a:lnTo>
                    <a:pt x="915" y="6392"/>
                  </a:lnTo>
                  <a:lnTo>
                    <a:pt x="942" y="6007"/>
                  </a:lnTo>
                  <a:lnTo>
                    <a:pt x="963" y="5676"/>
                  </a:lnTo>
                  <a:lnTo>
                    <a:pt x="976" y="5290"/>
                  </a:lnTo>
                  <a:lnTo>
                    <a:pt x="990" y="4850"/>
                  </a:lnTo>
                  <a:lnTo>
                    <a:pt x="996" y="4464"/>
                  </a:lnTo>
                  <a:lnTo>
                    <a:pt x="996" y="4023"/>
                  </a:lnTo>
                  <a:lnTo>
                    <a:pt x="996" y="3637"/>
                  </a:lnTo>
                  <a:lnTo>
                    <a:pt x="983" y="3197"/>
                  </a:lnTo>
                  <a:lnTo>
                    <a:pt x="969" y="2811"/>
                  </a:lnTo>
                  <a:lnTo>
                    <a:pt x="956" y="2425"/>
                  </a:lnTo>
                  <a:lnTo>
                    <a:pt x="929" y="2095"/>
                  </a:lnTo>
                  <a:lnTo>
                    <a:pt x="902" y="1709"/>
                  </a:lnTo>
                  <a:lnTo>
                    <a:pt x="874" y="1433"/>
                  </a:lnTo>
                  <a:lnTo>
                    <a:pt x="841" y="1158"/>
                  </a:lnTo>
                  <a:lnTo>
                    <a:pt x="800" y="882"/>
                  </a:lnTo>
                  <a:lnTo>
                    <a:pt x="759" y="662"/>
                  </a:lnTo>
                  <a:lnTo>
                    <a:pt x="719" y="442"/>
                  </a:lnTo>
                  <a:lnTo>
                    <a:pt x="671" y="276"/>
                  </a:lnTo>
                  <a:lnTo>
                    <a:pt x="631" y="166"/>
                  </a:lnTo>
                  <a:lnTo>
                    <a:pt x="577" y="5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4"/>
            <p:cNvSpPr/>
            <p:nvPr/>
          </p:nvSpPr>
          <p:spPr>
            <a:xfrm rot="10800000" flipH="1">
              <a:off x="1078589" y="2121989"/>
              <a:ext cx="11298" cy="100075"/>
            </a:xfrm>
            <a:custGeom>
              <a:avLst/>
              <a:gdLst/>
              <a:ahLst/>
              <a:cxnLst/>
              <a:rect l="l" t="t" r="r" b="b"/>
              <a:pathLst>
                <a:path w="536" h="33667" extrusionOk="0">
                  <a:moveTo>
                    <a:pt x="414" y="0"/>
                  </a:moveTo>
                  <a:lnTo>
                    <a:pt x="326" y="2039"/>
                  </a:lnTo>
                  <a:lnTo>
                    <a:pt x="245" y="4078"/>
                  </a:lnTo>
                  <a:lnTo>
                    <a:pt x="184" y="6116"/>
                  </a:lnTo>
                  <a:lnTo>
                    <a:pt x="136" y="8210"/>
                  </a:lnTo>
                  <a:lnTo>
                    <a:pt x="96" y="10359"/>
                  </a:lnTo>
                  <a:lnTo>
                    <a:pt x="75" y="12453"/>
                  </a:lnTo>
                  <a:lnTo>
                    <a:pt x="62" y="14602"/>
                  </a:lnTo>
                  <a:lnTo>
                    <a:pt x="69" y="16751"/>
                  </a:lnTo>
                  <a:lnTo>
                    <a:pt x="28" y="18844"/>
                  </a:lnTo>
                  <a:lnTo>
                    <a:pt x="8" y="20993"/>
                  </a:lnTo>
                  <a:lnTo>
                    <a:pt x="1" y="23142"/>
                  </a:lnTo>
                  <a:lnTo>
                    <a:pt x="8" y="25236"/>
                  </a:lnTo>
                  <a:lnTo>
                    <a:pt x="21" y="27385"/>
                  </a:lnTo>
                  <a:lnTo>
                    <a:pt x="62" y="29479"/>
                  </a:lnTo>
                  <a:lnTo>
                    <a:pt x="109" y="31628"/>
                  </a:lnTo>
                  <a:lnTo>
                    <a:pt x="170" y="33666"/>
                  </a:lnTo>
                  <a:lnTo>
                    <a:pt x="238" y="31628"/>
                  </a:lnTo>
                  <a:lnTo>
                    <a:pt x="299" y="29534"/>
                  </a:lnTo>
                  <a:lnTo>
                    <a:pt x="353" y="27495"/>
                  </a:lnTo>
                  <a:lnTo>
                    <a:pt x="400" y="25401"/>
                  </a:lnTo>
                  <a:lnTo>
                    <a:pt x="441" y="23308"/>
                  </a:lnTo>
                  <a:lnTo>
                    <a:pt x="475" y="21159"/>
                  </a:lnTo>
                  <a:lnTo>
                    <a:pt x="495" y="19065"/>
                  </a:lnTo>
                  <a:lnTo>
                    <a:pt x="515" y="16971"/>
                  </a:lnTo>
                  <a:lnTo>
                    <a:pt x="529" y="14822"/>
                  </a:lnTo>
                  <a:lnTo>
                    <a:pt x="536" y="12728"/>
                  </a:lnTo>
                  <a:lnTo>
                    <a:pt x="529" y="10579"/>
                  </a:lnTo>
                  <a:lnTo>
                    <a:pt x="522" y="8486"/>
                  </a:lnTo>
                  <a:lnTo>
                    <a:pt x="502" y="6337"/>
                  </a:lnTo>
                  <a:lnTo>
                    <a:pt x="482" y="4243"/>
                  </a:lnTo>
                  <a:lnTo>
                    <a:pt x="448" y="214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 rot="10800000" flipH="1">
              <a:off x="805801" y="2153112"/>
              <a:ext cx="10454" cy="82222"/>
            </a:xfrm>
            <a:custGeom>
              <a:avLst/>
              <a:gdLst/>
              <a:ahLst/>
              <a:cxnLst/>
              <a:rect l="l" t="t" r="r" b="b"/>
              <a:pathLst>
                <a:path w="496" h="27661" extrusionOk="0">
                  <a:moveTo>
                    <a:pt x="346" y="0"/>
                  </a:moveTo>
                  <a:lnTo>
                    <a:pt x="319" y="55"/>
                  </a:lnTo>
                  <a:lnTo>
                    <a:pt x="299" y="276"/>
                  </a:lnTo>
                  <a:lnTo>
                    <a:pt x="272" y="606"/>
                  </a:lnTo>
                  <a:lnTo>
                    <a:pt x="251" y="1047"/>
                  </a:lnTo>
                  <a:lnTo>
                    <a:pt x="224" y="1598"/>
                  </a:lnTo>
                  <a:lnTo>
                    <a:pt x="204" y="2314"/>
                  </a:lnTo>
                  <a:lnTo>
                    <a:pt x="156" y="3967"/>
                  </a:lnTo>
                  <a:lnTo>
                    <a:pt x="116" y="5951"/>
                  </a:lnTo>
                  <a:lnTo>
                    <a:pt x="75" y="8265"/>
                  </a:lnTo>
                  <a:lnTo>
                    <a:pt x="48" y="10855"/>
                  </a:lnTo>
                  <a:lnTo>
                    <a:pt x="21" y="13610"/>
                  </a:lnTo>
                  <a:lnTo>
                    <a:pt x="8" y="16420"/>
                  </a:lnTo>
                  <a:lnTo>
                    <a:pt x="1" y="19010"/>
                  </a:lnTo>
                  <a:lnTo>
                    <a:pt x="8" y="21379"/>
                  </a:lnTo>
                  <a:lnTo>
                    <a:pt x="21" y="23473"/>
                  </a:lnTo>
                  <a:lnTo>
                    <a:pt x="41" y="25236"/>
                  </a:lnTo>
                  <a:lnTo>
                    <a:pt x="55" y="25952"/>
                  </a:lnTo>
                  <a:lnTo>
                    <a:pt x="68" y="26558"/>
                  </a:lnTo>
                  <a:lnTo>
                    <a:pt x="82" y="27054"/>
                  </a:lnTo>
                  <a:lnTo>
                    <a:pt x="102" y="27385"/>
                  </a:lnTo>
                  <a:lnTo>
                    <a:pt x="123" y="27605"/>
                  </a:lnTo>
                  <a:lnTo>
                    <a:pt x="136" y="27660"/>
                  </a:lnTo>
                  <a:lnTo>
                    <a:pt x="143" y="27660"/>
                  </a:lnTo>
                  <a:lnTo>
                    <a:pt x="170" y="27605"/>
                  </a:lnTo>
                  <a:lnTo>
                    <a:pt x="190" y="27385"/>
                  </a:lnTo>
                  <a:lnTo>
                    <a:pt x="217" y="27054"/>
                  </a:lnTo>
                  <a:lnTo>
                    <a:pt x="238" y="26613"/>
                  </a:lnTo>
                  <a:lnTo>
                    <a:pt x="265" y="26062"/>
                  </a:lnTo>
                  <a:lnTo>
                    <a:pt x="285" y="25346"/>
                  </a:lnTo>
                  <a:lnTo>
                    <a:pt x="333" y="23693"/>
                  </a:lnTo>
                  <a:lnTo>
                    <a:pt x="373" y="21710"/>
                  </a:lnTo>
                  <a:lnTo>
                    <a:pt x="414" y="19395"/>
                  </a:lnTo>
                  <a:lnTo>
                    <a:pt x="448" y="16806"/>
                  </a:lnTo>
                  <a:lnTo>
                    <a:pt x="475" y="14051"/>
                  </a:lnTo>
                  <a:lnTo>
                    <a:pt x="488" y="11240"/>
                  </a:lnTo>
                  <a:lnTo>
                    <a:pt x="495" y="8651"/>
                  </a:lnTo>
                  <a:lnTo>
                    <a:pt x="488" y="6281"/>
                  </a:lnTo>
                  <a:lnTo>
                    <a:pt x="475" y="4188"/>
                  </a:lnTo>
                  <a:lnTo>
                    <a:pt x="454" y="2424"/>
                  </a:lnTo>
                  <a:lnTo>
                    <a:pt x="441" y="1708"/>
                  </a:lnTo>
                  <a:lnTo>
                    <a:pt x="421" y="1102"/>
                  </a:lnTo>
                  <a:lnTo>
                    <a:pt x="407" y="606"/>
                  </a:lnTo>
                  <a:lnTo>
                    <a:pt x="387" y="276"/>
                  </a:lnTo>
                  <a:lnTo>
                    <a:pt x="366" y="55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 rot="10800000" flipH="1">
              <a:off x="3069644" y="1880357"/>
              <a:ext cx="637173" cy="160022"/>
            </a:xfrm>
            <a:custGeom>
              <a:avLst/>
              <a:gdLst/>
              <a:ahLst/>
              <a:cxnLst/>
              <a:rect l="l" t="t" r="r" b="b"/>
              <a:pathLst>
                <a:path w="30230" h="53834" extrusionOk="0">
                  <a:moveTo>
                    <a:pt x="30203" y="0"/>
                  </a:moveTo>
                  <a:lnTo>
                    <a:pt x="30155" y="2039"/>
                  </a:lnTo>
                  <a:lnTo>
                    <a:pt x="30115" y="4133"/>
                  </a:lnTo>
                  <a:lnTo>
                    <a:pt x="30081" y="6172"/>
                  </a:lnTo>
                  <a:lnTo>
                    <a:pt x="30067" y="8265"/>
                  </a:lnTo>
                  <a:lnTo>
                    <a:pt x="29834" y="31323"/>
                  </a:lnTo>
                  <a:lnTo>
                    <a:pt x="27432" y="51139"/>
                  </a:lnTo>
                  <a:lnTo>
                    <a:pt x="17201" y="45844"/>
                  </a:lnTo>
                  <a:lnTo>
                    <a:pt x="12487" y="43640"/>
                  </a:lnTo>
                  <a:lnTo>
                    <a:pt x="8255" y="41821"/>
                  </a:lnTo>
                  <a:lnTo>
                    <a:pt x="6372" y="41050"/>
                  </a:lnTo>
                  <a:lnTo>
                    <a:pt x="4673" y="40389"/>
                  </a:lnTo>
                  <a:lnTo>
                    <a:pt x="3190" y="39838"/>
                  </a:lnTo>
                  <a:lnTo>
                    <a:pt x="1930" y="39452"/>
                  </a:lnTo>
                  <a:lnTo>
                    <a:pt x="1876" y="39452"/>
                  </a:lnTo>
                  <a:lnTo>
                    <a:pt x="467" y="49260"/>
                  </a:lnTo>
                  <a:lnTo>
                    <a:pt x="244" y="50913"/>
                  </a:lnTo>
                  <a:lnTo>
                    <a:pt x="102" y="52070"/>
                  </a:lnTo>
                  <a:lnTo>
                    <a:pt x="20" y="52841"/>
                  </a:lnTo>
                  <a:lnTo>
                    <a:pt x="0" y="53007"/>
                  </a:lnTo>
                  <a:lnTo>
                    <a:pt x="0" y="53117"/>
                  </a:lnTo>
                  <a:lnTo>
                    <a:pt x="142" y="52511"/>
                  </a:lnTo>
                  <a:lnTo>
                    <a:pt x="278" y="51795"/>
                  </a:lnTo>
                  <a:lnTo>
                    <a:pt x="413" y="51023"/>
                  </a:lnTo>
                  <a:lnTo>
                    <a:pt x="535" y="50197"/>
                  </a:lnTo>
                  <a:lnTo>
                    <a:pt x="2005" y="41036"/>
                  </a:lnTo>
                  <a:lnTo>
                    <a:pt x="3196" y="41766"/>
                  </a:lnTo>
                  <a:lnTo>
                    <a:pt x="4679" y="42648"/>
                  </a:lnTo>
                  <a:lnTo>
                    <a:pt x="6372" y="43640"/>
                  </a:lnTo>
                  <a:lnTo>
                    <a:pt x="8255" y="44687"/>
                  </a:lnTo>
                  <a:lnTo>
                    <a:pt x="10300" y="45734"/>
                  </a:lnTo>
                  <a:lnTo>
                    <a:pt x="12487" y="46891"/>
                  </a:lnTo>
                  <a:lnTo>
                    <a:pt x="14797" y="48048"/>
                  </a:lnTo>
                  <a:lnTo>
                    <a:pt x="17201" y="49205"/>
                  </a:lnTo>
                  <a:lnTo>
                    <a:pt x="27528" y="53833"/>
                  </a:lnTo>
                  <a:lnTo>
                    <a:pt x="27609" y="53833"/>
                  </a:lnTo>
                  <a:lnTo>
                    <a:pt x="27670" y="53337"/>
                  </a:lnTo>
                  <a:lnTo>
                    <a:pt x="30101" y="32234"/>
                  </a:lnTo>
                  <a:lnTo>
                    <a:pt x="30101" y="31903"/>
                  </a:lnTo>
                  <a:lnTo>
                    <a:pt x="30203" y="8376"/>
                  </a:lnTo>
                  <a:lnTo>
                    <a:pt x="30223" y="6282"/>
                  </a:lnTo>
                  <a:lnTo>
                    <a:pt x="30230" y="4188"/>
                  </a:lnTo>
                  <a:lnTo>
                    <a:pt x="30223" y="2094"/>
                  </a:lnTo>
                  <a:lnTo>
                    <a:pt x="302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 rot="10800000" flipH="1">
              <a:off x="3725993" y="1956994"/>
              <a:ext cx="20993" cy="24244"/>
            </a:xfrm>
            <a:custGeom>
              <a:avLst/>
              <a:gdLst/>
              <a:ahLst/>
              <a:cxnLst/>
              <a:rect l="l" t="t" r="r" b="b"/>
              <a:pathLst>
                <a:path w="996" h="8156" extrusionOk="0">
                  <a:moveTo>
                    <a:pt x="495" y="0"/>
                  </a:moveTo>
                  <a:lnTo>
                    <a:pt x="420" y="111"/>
                  </a:lnTo>
                  <a:lnTo>
                    <a:pt x="346" y="276"/>
                  </a:lnTo>
                  <a:lnTo>
                    <a:pt x="278" y="552"/>
                  </a:lnTo>
                  <a:lnTo>
                    <a:pt x="210" y="937"/>
                  </a:lnTo>
                  <a:lnTo>
                    <a:pt x="156" y="1378"/>
                  </a:lnTo>
                  <a:lnTo>
                    <a:pt x="102" y="1874"/>
                  </a:lnTo>
                  <a:lnTo>
                    <a:pt x="61" y="2425"/>
                  </a:lnTo>
                  <a:lnTo>
                    <a:pt x="27" y="3031"/>
                  </a:lnTo>
                  <a:lnTo>
                    <a:pt x="7" y="3637"/>
                  </a:lnTo>
                  <a:lnTo>
                    <a:pt x="0" y="4298"/>
                  </a:lnTo>
                  <a:lnTo>
                    <a:pt x="7" y="4904"/>
                  </a:lnTo>
                  <a:lnTo>
                    <a:pt x="21" y="5566"/>
                  </a:lnTo>
                  <a:lnTo>
                    <a:pt x="54" y="6172"/>
                  </a:lnTo>
                  <a:lnTo>
                    <a:pt x="88" y="6613"/>
                  </a:lnTo>
                  <a:lnTo>
                    <a:pt x="122" y="6943"/>
                  </a:lnTo>
                  <a:lnTo>
                    <a:pt x="170" y="7274"/>
                  </a:lnTo>
                  <a:lnTo>
                    <a:pt x="217" y="7549"/>
                  </a:lnTo>
                  <a:lnTo>
                    <a:pt x="271" y="7770"/>
                  </a:lnTo>
                  <a:lnTo>
                    <a:pt x="325" y="7935"/>
                  </a:lnTo>
                  <a:lnTo>
                    <a:pt x="379" y="8100"/>
                  </a:lnTo>
                  <a:lnTo>
                    <a:pt x="440" y="8155"/>
                  </a:lnTo>
                  <a:lnTo>
                    <a:pt x="528" y="8100"/>
                  </a:lnTo>
                  <a:lnTo>
                    <a:pt x="603" y="7935"/>
                  </a:lnTo>
                  <a:lnTo>
                    <a:pt x="664" y="7715"/>
                  </a:lnTo>
                  <a:lnTo>
                    <a:pt x="704" y="7439"/>
                  </a:lnTo>
                  <a:lnTo>
                    <a:pt x="732" y="7164"/>
                  </a:lnTo>
                  <a:lnTo>
                    <a:pt x="752" y="6888"/>
                  </a:lnTo>
                  <a:lnTo>
                    <a:pt x="752" y="6668"/>
                  </a:lnTo>
                  <a:lnTo>
                    <a:pt x="752" y="6613"/>
                  </a:lnTo>
                  <a:lnTo>
                    <a:pt x="745" y="6557"/>
                  </a:lnTo>
                  <a:lnTo>
                    <a:pt x="698" y="6392"/>
                  </a:lnTo>
                  <a:lnTo>
                    <a:pt x="644" y="6227"/>
                  </a:lnTo>
                  <a:lnTo>
                    <a:pt x="576" y="5951"/>
                  </a:lnTo>
                  <a:lnTo>
                    <a:pt x="542" y="5786"/>
                  </a:lnTo>
                  <a:lnTo>
                    <a:pt x="508" y="5621"/>
                  </a:lnTo>
                  <a:lnTo>
                    <a:pt x="481" y="5400"/>
                  </a:lnTo>
                  <a:lnTo>
                    <a:pt x="461" y="5180"/>
                  </a:lnTo>
                  <a:lnTo>
                    <a:pt x="447" y="5015"/>
                  </a:lnTo>
                  <a:lnTo>
                    <a:pt x="440" y="4794"/>
                  </a:lnTo>
                  <a:lnTo>
                    <a:pt x="440" y="4574"/>
                  </a:lnTo>
                  <a:lnTo>
                    <a:pt x="454" y="4409"/>
                  </a:lnTo>
                  <a:lnTo>
                    <a:pt x="474" y="4188"/>
                  </a:lnTo>
                  <a:lnTo>
                    <a:pt x="508" y="3913"/>
                  </a:lnTo>
                  <a:lnTo>
                    <a:pt x="576" y="3582"/>
                  </a:lnTo>
                  <a:lnTo>
                    <a:pt x="596" y="3472"/>
                  </a:lnTo>
                  <a:lnTo>
                    <a:pt x="644" y="3472"/>
                  </a:lnTo>
                  <a:lnTo>
                    <a:pt x="664" y="3582"/>
                  </a:lnTo>
                  <a:lnTo>
                    <a:pt x="725" y="3913"/>
                  </a:lnTo>
                  <a:lnTo>
                    <a:pt x="752" y="4188"/>
                  </a:lnTo>
                  <a:lnTo>
                    <a:pt x="772" y="4519"/>
                  </a:lnTo>
                  <a:lnTo>
                    <a:pt x="779" y="4849"/>
                  </a:lnTo>
                  <a:lnTo>
                    <a:pt x="786" y="5180"/>
                  </a:lnTo>
                  <a:lnTo>
                    <a:pt x="793" y="5676"/>
                  </a:lnTo>
                  <a:lnTo>
                    <a:pt x="799" y="5841"/>
                  </a:lnTo>
                  <a:lnTo>
                    <a:pt x="806" y="5896"/>
                  </a:lnTo>
                  <a:lnTo>
                    <a:pt x="813" y="5896"/>
                  </a:lnTo>
                  <a:lnTo>
                    <a:pt x="813" y="5951"/>
                  </a:lnTo>
                  <a:lnTo>
                    <a:pt x="820" y="6006"/>
                  </a:lnTo>
                  <a:lnTo>
                    <a:pt x="847" y="6006"/>
                  </a:lnTo>
                  <a:lnTo>
                    <a:pt x="874" y="5841"/>
                  </a:lnTo>
                  <a:lnTo>
                    <a:pt x="914" y="5621"/>
                  </a:lnTo>
                  <a:lnTo>
                    <a:pt x="948" y="5235"/>
                  </a:lnTo>
                  <a:lnTo>
                    <a:pt x="975" y="4739"/>
                  </a:lnTo>
                  <a:lnTo>
                    <a:pt x="989" y="4464"/>
                  </a:lnTo>
                  <a:lnTo>
                    <a:pt x="996" y="4133"/>
                  </a:lnTo>
                  <a:lnTo>
                    <a:pt x="996" y="3747"/>
                  </a:lnTo>
                  <a:lnTo>
                    <a:pt x="996" y="3362"/>
                  </a:lnTo>
                  <a:lnTo>
                    <a:pt x="982" y="2866"/>
                  </a:lnTo>
                  <a:lnTo>
                    <a:pt x="962" y="2425"/>
                  </a:lnTo>
                  <a:lnTo>
                    <a:pt x="942" y="1984"/>
                  </a:lnTo>
                  <a:lnTo>
                    <a:pt x="908" y="1598"/>
                  </a:lnTo>
                  <a:lnTo>
                    <a:pt x="867" y="1213"/>
                  </a:lnTo>
                  <a:lnTo>
                    <a:pt x="826" y="882"/>
                  </a:lnTo>
                  <a:lnTo>
                    <a:pt x="779" y="607"/>
                  </a:lnTo>
                  <a:lnTo>
                    <a:pt x="725" y="331"/>
                  </a:lnTo>
                  <a:lnTo>
                    <a:pt x="650" y="111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 rot="10800000" flipH="1">
              <a:off x="3728986" y="2000410"/>
              <a:ext cx="21141" cy="24244"/>
            </a:xfrm>
            <a:custGeom>
              <a:avLst/>
              <a:gdLst/>
              <a:ahLst/>
              <a:cxnLst/>
              <a:rect l="l" t="t" r="r" b="b"/>
              <a:pathLst>
                <a:path w="1003" h="8156" extrusionOk="0">
                  <a:moveTo>
                    <a:pt x="495" y="1"/>
                  </a:moveTo>
                  <a:lnTo>
                    <a:pt x="420" y="111"/>
                  </a:lnTo>
                  <a:lnTo>
                    <a:pt x="346" y="276"/>
                  </a:lnTo>
                  <a:lnTo>
                    <a:pt x="278" y="552"/>
                  </a:lnTo>
                  <a:lnTo>
                    <a:pt x="210" y="938"/>
                  </a:lnTo>
                  <a:lnTo>
                    <a:pt x="149" y="1378"/>
                  </a:lnTo>
                  <a:lnTo>
                    <a:pt x="102" y="1874"/>
                  </a:lnTo>
                  <a:lnTo>
                    <a:pt x="61" y="2425"/>
                  </a:lnTo>
                  <a:lnTo>
                    <a:pt x="28" y="2976"/>
                  </a:lnTo>
                  <a:lnTo>
                    <a:pt x="7" y="3638"/>
                  </a:lnTo>
                  <a:lnTo>
                    <a:pt x="0" y="4244"/>
                  </a:lnTo>
                  <a:lnTo>
                    <a:pt x="7" y="4850"/>
                  </a:lnTo>
                  <a:lnTo>
                    <a:pt x="28" y="5511"/>
                  </a:lnTo>
                  <a:lnTo>
                    <a:pt x="55" y="6117"/>
                  </a:lnTo>
                  <a:lnTo>
                    <a:pt x="88" y="6503"/>
                  </a:lnTo>
                  <a:lnTo>
                    <a:pt x="122" y="6888"/>
                  </a:lnTo>
                  <a:lnTo>
                    <a:pt x="163" y="7219"/>
                  </a:lnTo>
                  <a:lnTo>
                    <a:pt x="210" y="7550"/>
                  </a:lnTo>
                  <a:lnTo>
                    <a:pt x="265" y="7770"/>
                  </a:lnTo>
                  <a:lnTo>
                    <a:pt x="319" y="7935"/>
                  </a:lnTo>
                  <a:lnTo>
                    <a:pt x="380" y="8046"/>
                  </a:lnTo>
                  <a:lnTo>
                    <a:pt x="434" y="8156"/>
                  </a:lnTo>
                  <a:lnTo>
                    <a:pt x="481" y="8101"/>
                  </a:lnTo>
                  <a:lnTo>
                    <a:pt x="529" y="8046"/>
                  </a:lnTo>
                  <a:lnTo>
                    <a:pt x="603" y="7880"/>
                  </a:lnTo>
                  <a:lnTo>
                    <a:pt x="664" y="7660"/>
                  </a:lnTo>
                  <a:lnTo>
                    <a:pt x="705" y="7384"/>
                  </a:lnTo>
                  <a:lnTo>
                    <a:pt x="739" y="7109"/>
                  </a:lnTo>
                  <a:lnTo>
                    <a:pt x="752" y="6833"/>
                  </a:lnTo>
                  <a:lnTo>
                    <a:pt x="752" y="6613"/>
                  </a:lnTo>
                  <a:lnTo>
                    <a:pt x="745" y="6503"/>
                  </a:lnTo>
                  <a:lnTo>
                    <a:pt x="739" y="6448"/>
                  </a:lnTo>
                  <a:lnTo>
                    <a:pt x="718" y="6337"/>
                  </a:lnTo>
                  <a:lnTo>
                    <a:pt x="691" y="6337"/>
                  </a:lnTo>
                  <a:lnTo>
                    <a:pt x="637" y="6227"/>
                  </a:lnTo>
                  <a:lnTo>
                    <a:pt x="610" y="6172"/>
                  </a:lnTo>
                  <a:lnTo>
                    <a:pt x="576" y="6062"/>
                  </a:lnTo>
                  <a:lnTo>
                    <a:pt x="549" y="5842"/>
                  </a:lnTo>
                  <a:lnTo>
                    <a:pt x="515" y="5621"/>
                  </a:lnTo>
                  <a:lnTo>
                    <a:pt x="461" y="5070"/>
                  </a:lnTo>
                  <a:lnTo>
                    <a:pt x="447" y="4850"/>
                  </a:lnTo>
                  <a:lnTo>
                    <a:pt x="441" y="4684"/>
                  </a:lnTo>
                  <a:lnTo>
                    <a:pt x="447" y="4519"/>
                  </a:lnTo>
                  <a:lnTo>
                    <a:pt x="461" y="4299"/>
                  </a:lnTo>
                  <a:lnTo>
                    <a:pt x="481" y="4133"/>
                  </a:lnTo>
                  <a:lnTo>
                    <a:pt x="515" y="3913"/>
                  </a:lnTo>
                  <a:lnTo>
                    <a:pt x="576" y="3582"/>
                  </a:lnTo>
                  <a:lnTo>
                    <a:pt x="603" y="3472"/>
                  </a:lnTo>
                  <a:lnTo>
                    <a:pt x="623" y="3417"/>
                  </a:lnTo>
                  <a:lnTo>
                    <a:pt x="644" y="3472"/>
                  </a:lnTo>
                  <a:lnTo>
                    <a:pt x="664" y="3582"/>
                  </a:lnTo>
                  <a:lnTo>
                    <a:pt x="718" y="3913"/>
                  </a:lnTo>
                  <a:lnTo>
                    <a:pt x="745" y="4189"/>
                  </a:lnTo>
                  <a:lnTo>
                    <a:pt x="759" y="4464"/>
                  </a:lnTo>
                  <a:lnTo>
                    <a:pt x="766" y="4740"/>
                  </a:lnTo>
                  <a:lnTo>
                    <a:pt x="766" y="5015"/>
                  </a:lnTo>
                  <a:lnTo>
                    <a:pt x="772" y="5291"/>
                  </a:lnTo>
                  <a:lnTo>
                    <a:pt x="772" y="5511"/>
                  </a:lnTo>
                  <a:lnTo>
                    <a:pt x="786" y="5731"/>
                  </a:lnTo>
                  <a:lnTo>
                    <a:pt x="806" y="5897"/>
                  </a:lnTo>
                  <a:lnTo>
                    <a:pt x="813" y="5952"/>
                  </a:lnTo>
                  <a:lnTo>
                    <a:pt x="840" y="5952"/>
                  </a:lnTo>
                  <a:lnTo>
                    <a:pt x="874" y="5786"/>
                  </a:lnTo>
                  <a:lnTo>
                    <a:pt x="915" y="5511"/>
                  </a:lnTo>
                  <a:lnTo>
                    <a:pt x="948" y="5180"/>
                  </a:lnTo>
                  <a:lnTo>
                    <a:pt x="982" y="4684"/>
                  </a:lnTo>
                  <a:lnTo>
                    <a:pt x="989" y="4409"/>
                  </a:lnTo>
                  <a:lnTo>
                    <a:pt x="996" y="4078"/>
                  </a:lnTo>
                  <a:lnTo>
                    <a:pt x="1003" y="3748"/>
                  </a:lnTo>
                  <a:lnTo>
                    <a:pt x="996" y="3362"/>
                  </a:lnTo>
                  <a:lnTo>
                    <a:pt x="989" y="2866"/>
                  </a:lnTo>
                  <a:lnTo>
                    <a:pt x="969" y="2425"/>
                  </a:lnTo>
                  <a:lnTo>
                    <a:pt x="942" y="1985"/>
                  </a:lnTo>
                  <a:lnTo>
                    <a:pt x="908" y="1544"/>
                  </a:lnTo>
                  <a:lnTo>
                    <a:pt x="874" y="1213"/>
                  </a:lnTo>
                  <a:lnTo>
                    <a:pt x="827" y="883"/>
                  </a:lnTo>
                  <a:lnTo>
                    <a:pt x="779" y="552"/>
                  </a:lnTo>
                  <a:lnTo>
                    <a:pt x="732" y="332"/>
                  </a:lnTo>
                  <a:lnTo>
                    <a:pt x="651" y="111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 rot="10800000" flipH="1">
              <a:off x="3828333" y="1934078"/>
              <a:ext cx="12309" cy="100239"/>
            </a:xfrm>
            <a:custGeom>
              <a:avLst/>
              <a:gdLst/>
              <a:ahLst/>
              <a:cxnLst/>
              <a:rect l="l" t="t" r="r" b="b"/>
              <a:pathLst>
                <a:path w="584" h="33722" extrusionOk="0">
                  <a:moveTo>
                    <a:pt x="414" y="0"/>
                  </a:moveTo>
                  <a:lnTo>
                    <a:pt x="326" y="2039"/>
                  </a:lnTo>
                  <a:lnTo>
                    <a:pt x="251" y="4077"/>
                  </a:lnTo>
                  <a:lnTo>
                    <a:pt x="183" y="6171"/>
                  </a:lnTo>
                  <a:lnTo>
                    <a:pt x="136" y="8265"/>
                  </a:lnTo>
                  <a:lnTo>
                    <a:pt x="102" y="10359"/>
                  </a:lnTo>
                  <a:lnTo>
                    <a:pt x="75" y="12508"/>
                  </a:lnTo>
                  <a:lnTo>
                    <a:pt x="68" y="14657"/>
                  </a:lnTo>
                  <a:lnTo>
                    <a:pt x="68" y="16806"/>
                  </a:lnTo>
                  <a:lnTo>
                    <a:pt x="35" y="18899"/>
                  </a:lnTo>
                  <a:lnTo>
                    <a:pt x="7" y="21048"/>
                  </a:lnTo>
                  <a:lnTo>
                    <a:pt x="1" y="23197"/>
                  </a:lnTo>
                  <a:lnTo>
                    <a:pt x="7" y="25291"/>
                  </a:lnTo>
                  <a:lnTo>
                    <a:pt x="28" y="27440"/>
                  </a:lnTo>
                  <a:lnTo>
                    <a:pt x="62" y="29534"/>
                  </a:lnTo>
                  <a:lnTo>
                    <a:pt x="109" y="31628"/>
                  </a:lnTo>
                  <a:lnTo>
                    <a:pt x="170" y="33721"/>
                  </a:lnTo>
                  <a:lnTo>
                    <a:pt x="265" y="31738"/>
                  </a:lnTo>
                  <a:lnTo>
                    <a:pt x="339" y="29699"/>
                  </a:lnTo>
                  <a:lnTo>
                    <a:pt x="400" y="27605"/>
                  </a:lnTo>
                  <a:lnTo>
                    <a:pt x="454" y="25511"/>
                  </a:lnTo>
                  <a:lnTo>
                    <a:pt x="488" y="23418"/>
                  </a:lnTo>
                  <a:lnTo>
                    <a:pt x="515" y="21269"/>
                  </a:lnTo>
                  <a:lnTo>
                    <a:pt x="522" y="19120"/>
                  </a:lnTo>
                  <a:lnTo>
                    <a:pt x="515" y="17026"/>
                  </a:lnTo>
                  <a:lnTo>
                    <a:pt x="556" y="14877"/>
                  </a:lnTo>
                  <a:lnTo>
                    <a:pt x="576" y="12728"/>
                  </a:lnTo>
                  <a:lnTo>
                    <a:pt x="583" y="10579"/>
                  </a:lnTo>
                  <a:lnTo>
                    <a:pt x="576" y="8430"/>
                  </a:lnTo>
                  <a:lnTo>
                    <a:pt x="556" y="6337"/>
                  </a:lnTo>
                  <a:lnTo>
                    <a:pt x="522" y="4188"/>
                  </a:lnTo>
                  <a:lnTo>
                    <a:pt x="475" y="2094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 rot="10800000" flipH="1">
              <a:off x="4101691" y="1927847"/>
              <a:ext cx="10454" cy="82225"/>
            </a:xfrm>
            <a:custGeom>
              <a:avLst/>
              <a:gdLst/>
              <a:ahLst/>
              <a:cxnLst/>
              <a:rect l="l" t="t" r="r" b="b"/>
              <a:pathLst>
                <a:path w="496" h="27662" extrusionOk="0">
                  <a:moveTo>
                    <a:pt x="353" y="1"/>
                  </a:moveTo>
                  <a:lnTo>
                    <a:pt x="326" y="56"/>
                  </a:lnTo>
                  <a:lnTo>
                    <a:pt x="306" y="276"/>
                  </a:lnTo>
                  <a:lnTo>
                    <a:pt x="278" y="607"/>
                  </a:lnTo>
                  <a:lnTo>
                    <a:pt x="258" y="1048"/>
                  </a:lnTo>
                  <a:lnTo>
                    <a:pt x="231" y="1654"/>
                  </a:lnTo>
                  <a:lnTo>
                    <a:pt x="211" y="2315"/>
                  </a:lnTo>
                  <a:lnTo>
                    <a:pt x="163" y="3968"/>
                  </a:lnTo>
                  <a:lnTo>
                    <a:pt x="123" y="5952"/>
                  </a:lnTo>
                  <a:lnTo>
                    <a:pt x="82" y="8321"/>
                  </a:lnTo>
                  <a:lnTo>
                    <a:pt x="48" y="10856"/>
                  </a:lnTo>
                  <a:lnTo>
                    <a:pt x="28" y="13611"/>
                  </a:lnTo>
                  <a:lnTo>
                    <a:pt x="8" y="16421"/>
                  </a:lnTo>
                  <a:lnTo>
                    <a:pt x="1" y="19010"/>
                  </a:lnTo>
                  <a:lnTo>
                    <a:pt x="8" y="21435"/>
                  </a:lnTo>
                  <a:lnTo>
                    <a:pt x="21" y="23529"/>
                  </a:lnTo>
                  <a:lnTo>
                    <a:pt x="41" y="25237"/>
                  </a:lnTo>
                  <a:lnTo>
                    <a:pt x="55" y="25953"/>
                  </a:lnTo>
                  <a:lnTo>
                    <a:pt x="69" y="26559"/>
                  </a:lnTo>
                  <a:lnTo>
                    <a:pt x="89" y="27055"/>
                  </a:lnTo>
                  <a:lnTo>
                    <a:pt x="109" y="27386"/>
                  </a:lnTo>
                  <a:lnTo>
                    <a:pt x="129" y="27606"/>
                  </a:lnTo>
                  <a:lnTo>
                    <a:pt x="143" y="27661"/>
                  </a:lnTo>
                  <a:lnTo>
                    <a:pt x="157" y="27661"/>
                  </a:lnTo>
                  <a:lnTo>
                    <a:pt x="238" y="26063"/>
                  </a:lnTo>
                  <a:lnTo>
                    <a:pt x="312" y="24410"/>
                  </a:lnTo>
                  <a:lnTo>
                    <a:pt x="373" y="22757"/>
                  </a:lnTo>
                  <a:lnTo>
                    <a:pt x="421" y="21049"/>
                  </a:lnTo>
                  <a:lnTo>
                    <a:pt x="455" y="19286"/>
                  </a:lnTo>
                  <a:lnTo>
                    <a:pt x="475" y="17578"/>
                  </a:lnTo>
                  <a:lnTo>
                    <a:pt x="482" y="15815"/>
                  </a:lnTo>
                  <a:lnTo>
                    <a:pt x="475" y="14051"/>
                  </a:lnTo>
                  <a:lnTo>
                    <a:pt x="488" y="11186"/>
                  </a:lnTo>
                  <a:lnTo>
                    <a:pt x="495" y="8541"/>
                  </a:lnTo>
                  <a:lnTo>
                    <a:pt x="488" y="6172"/>
                  </a:lnTo>
                  <a:lnTo>
                    <a:pt x="482" y="4078"/>
                  </a:lnTo>
                  <a:lnTo>
                    <a:pt x="461" y="2370"/>
                  </a:lnTo>
                  <a:lnTo>
                    <a:pt x="448" y="1709"/>
                  </a:lnTo>
                  <a:lnTo>
                    <a:pt x="427" y="1103"/>
                  </a:lnTo>
                  <a:lnTo>
                    <a:pt x="414" y="607"/>
                  </a:lnTo>
                  <a:lnTo>
                    <a:pt x="394" y="276"/>
                  </a:lnTo>
                  <a:lnTo>
                    <a:pt x="373" y="56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 rot="10800000" flipH="1">
              <a:off x="2034856" y="2179641"/>
              <a:ext cx="38572" cy="43407"/>
            </a:xfrm>
            <a:custGeom>
              <a:avLst/>
              <a:gdLst/>
              <a:ahLst/>
              <a:cxnLst/>
              <a:rect l="l" t="t" r="r" b="b"/>
              <a:pathLst>
                <a:path w="1830" h="14603" extrusionOk="0">
                  <a:moveTo>
                    <a:pt x="827" y="1"/>
                  </a:moveTo>
                  <a:lnTo>
                    <a:pt x="739" y="56"/>
                  </a:lnTo>
                  <a:lnTo>
                    <a:pt x="658" y="221"/>
                  </a:lnTo>
                  <a:lnTo>
                    <a:pt x="576" y="386"/>
                  </a:lnTo>
                  <a:lnTo>
                    <a:pt x="495" y="662"/>
                  </a:lnTo>
                  <a:lnTo>
                    <a:pt x="414" y="937"/>
                  </a:lnTo>
                  <a:lnTo>
                    <a:pt x="339" y="1323"/>
                  </a:lnTo>
                  <a:lnTo>
                    <a:pt x="272" y="1764"/>
                  </a:lnTo>
                  <a:lnTo>
                    <a:pt x="197" y="2370"/>
                  </a:lnTo>
                  <a:lnTo>
                    <a:pt x="136" y="3086"/>
                  </a:lnTo>
                  <a:lnTo>
                    <a:pt x="82" y="3858"/>
                  </a:lnTo>
                  <a:lnTo>
                    <a:pt x="48" y="4629"/>
                  </a:lnTo>
                  <a:lnTo>
                    <a:pt x="21" y="5455"/>
                  </a:lnTo>
                  <a:lnTo>
                    <a:pt x="1" y="6337"/>
                  </a:lnTo>
                  <a:lnTo>
                    <a:pt x="1" y="7219"/>
                  </a:lnTo>
                  <a:lnTo>
                    <a:pt x="14" y="8100"/>
                  </a:lnTo>
                  <a:lnTo>
                    <a:pt x="28" y="8817"/>
                  </a:lnTo>
                  <a:lnTo>
                    <a:pt x="55" y="9478"/>
                  </a:lnTo>
                  <a:lnTo>
                    <a:pt x="75" y="10029"/>
                  </a:lnTo>
                  <a:lnTo>
                    <a:pt x="109" y="10580"/>
                  </a:lnTo>
                  <a:lnTo>
                    <a:pt x="143" y="11021"/>
                  </a:lnTo>
                  <a:lnTo>
                    <a:pt x="177" y="11406"/>
                  </a:lnTo>
                  <a:lnTo>
                    <a:pt x="217" y="11792"/>
                  </a:lnTo>
                  <a:lnTo>
                    <a:pt x="251" y="12067"/>
                  </a:lnTo>
                  <a:lnTo>
                    <a:pt x="292" y="12288"/>
                  </a:lnTo>
                  <a:lnTo>
                    <a:pt x="326" y="12453"/>
                  </a:lnTo>
                  <a:lnTo>
                    <a:pt x="387" y="12674"/>
                  </a:lnTo>
                  <a:lnTo>
                    <a:pt x="407" y="12729"/>
                  </a:lnTo>
                  <a:lnTo>
                    <a:pt x="441" y="12729"/>
                  </a:lnTo>
                  <a:lnTo>
                    <a:pt x="448" y="12674"/>
                  </a:lnTo>
                  <a:lnTo>
                    <a:pt x="441" y="12453"/>
                  </a:lnTo>
                  <a:lnTo>
                    <a:pt x="421" y="12123"/>
                  </a:lnTo>
                  <a:lnTo>
                    <a:pt x="373" y="11241"/>
                  </a:lnTo>
                  <a:lnTo>
                    <a:pt x="353" y="10635"/>
                  </a:lnTo>
                  <a:lnTo>
                    <a:pt x="333" y="9863"/>
                  </a:lnTo>
                  <a:lnTo>
                    <a:pt x="326" y="9037"/>
                  </a:lnTo>
                  <a:lnTo>
                    <a:pt x="326" y="8100"/>
                  </a:lnTo>
                  <a:lnTo>
                    <a:pt x="326" y="7659"/>
                  </a:lnTo>
                  <a:lnTo>
                    <a:pt x="333" y="7219"/>
                  </a:lnTo>
                  <a:lnTo>
                    <a:pt x="346" y="6778"/>
                  </a:lnTo>
                  <a:lnTo>
                    <a:pt x="366" y="6392"/>
                  </a:lnTo>
                  <a:lnTo>
                    <a:pt x="387" y="6006"/>
                  </a:lnTo>
                  <a:lnTo>
                    <a:pt x="414" y="5621"/>
                  </a:lnTo>
                  <a:lnTo>
                    <a:pt x="448" y="5290"/>
                  </a:lnTo>
                  <a:lnTo>
                    <a:pt x="481" y="5015"/>
                  </a:lnTo>
                  <a:lnTo>
                    <a:pt x="522" y="4739"/>
                  </a:lnTo>
                  <a:lnTo>
                    <a:pt x="563" y="4464"/>
                  </a:lnTo>
                  <a:lnTo>
                    <a:pt x="603" y="4243"/>
                  </a:lnTo>
                  <a:lnTo>
                    <a:pt x="651" y="4078"/>
                  </a:lnTo>
                  <a:lnTo>
                    <a:pt x="698" y="3913"/>
                  </a:lnTo>
                  <a:lnTo>
                    <a:pt x="752" y="3802"/>
                  </a:lnTo>
                  <a:lnTo>
                    <a:pt x="807" y="3747"/>
                  </a:lnTo>
                  <a:lnTo>
                    <a:pt x="915" y="3747"/>
                  </a:lnTo>
                  <a:lnTo>
                    <a:pt x="969" y="3802"/>
                  </a:lnTo>
                  <a:lnTo>
                    <a:pt x="1016" y="3913"/>
                  </a:lnTo>
                  <a:lnTo>
                    <a:pt x="1071" y="4078"/>
                  </a:lnTo>
                  <a:lnTo>
                    <a:pt x="1118" y="4243"/>
                  </a:lnTo>
                  <a:lnTo>
                    <a:pt x="1159" y="4464"/>
                  </a:lnTo>
                  <a:lnTo>
                    <a:pt x="1199" y="4739"/>
                  </a:lnTo>
                  <a:lnTo>
                    <a:pt x="1240" y="5015"/>
                  </a:lnTo>
                  <a:lnTo>
                    <a:pt x="1274" y="5290"/>
                  </a:lnTo>
                  <a:lnTo>
                    <a:pt x="1308" y="5621"/>
                  </a:lnTo>
                  <a:lnTo>
                    <a:pt x="1328" y="6006"/>
                  </a:lnTo>
                  <a:lnTo>
                    <a:pt x="1355" y="6392"/>
                  </a:lnTo>
                  <a:lnTo>
                    <a:pt x="1369" y="6778"/>
                  </a:lnTo>
                  <a:lnTo>
                    <a:pt x="1382" y="7219"/>
                  </a:lnTo>
                  <a:lnTo>
                    <a:pt x="1396" y="7659"/>
                  </a:lnTo>
                  <a:lnTo>
                    <a:pt x="1396" y="8100"/>
                  </a:lnTo>
                  <a:lnTo>
                    <a:pt x="1396" y="8596"/>
                  </a:lnTo>
                  <a:lnTo>
                    <a:pt x="1382" y="9092"/>
                  </a:lnTo>
                  <a:lnTo>
                    <a:pt x="1362" y="9533"/>
                  </a:lnTo>
                  <a:lnTo>
                    <a:pt x="1342" y="9974"/>
                  </a:lnTo>
                  <a:lnTo>
                    <a:pt x="1314" y="10414"/>
                  </a:lnTo>
                  <a:lnTo>
                    <a:pt x="1274" y="10800"/>
                  </a:lnTo>
                  <a:lnTo>
                    <a:pt x="1233" y="11186"/>
                  </a:lnTo>
                  <a:lnTo>
                    <a:pt x="1186" y="11516"/>
                  </a:lnTo>
                  <a:lnTo>
                    <a:pt x="1138" y="11847"/>
                  </a:lnTo>
                  <a:lnTo>
                    <a:pt x="1098" y="12123"/>
                  </a:lnTo>
                  <a:lnTo>
                    <a:pt x="1003" y="12508"/>
                  </a:lnTo>
                  <a:lnTo>
                    <a:pt x="922" y="12839"/>
                  </a:lnTo>
                  <a:lnTo>
                    <a:pt x="840" y="13004"/>
                  </a:lnTo>
                  <a:lnTo>
                    <a:pt x="725" y="13280"/>
                  </a:lnTo>
                  <a:lnTo>
                    <a:pt x="685" y="13390"/>
                  </a:lnTo>
                  <a:lnTo>
                    <a:pt x="678" y="13445"/>
                  </a:lnTo>
                  <a:lnTo>
                    <a:pt x="671" y="13555"/>
                  </a:lnTo>
                  <a:lnTo>
                    <a:pt x="671" y="13665"/>
                  </a:lnTo>
                  <a:lnTo>
                    <a:pt x="678" y="13831"/>
                  </a:lnTo>
                  <a:lnTo>
                    <a:pt x="691" y="13941"/>
                  </a:lnTo>
                  <a:lnTo>
                    <a:pt x="712" y="14106"/>
                  </a:lnTo>
                  <a:lnTo>
                    <a:pt x="739" y="14216"/>
                  </a:lnTo>
                  <a:lnTo>
                    <a:pt x="773" y="14327"/>
                  </a:lnTo>
                  <a:lnTo>
                    <a:pt x="807" y="14437"/>
                  </a:lnTo>
                  <a:lnTo>
                    <a:pt x="854" y="14547"/>
                  </a:lnTo>
                  <a:lnTo>
                    <a:pt x="901" y="14602"/>
                  </a:lnTo>
                  <a:lnTo>
                    <a:pt x="1010" y="14602"/>
                  </a:lnTo>
                  <a:lnTo>
                    <a:pt x="1077" y="14492"/>
                  </a:lnTo>
                  <a:lnTo>
                    <a:pt x="1145" y="14382"/>
                  </a:lnTo>
                  <a:lnTo>
                    <a:pt x="1213" y="14161"/>
                  </a:lnTo>
                  <a:lnTo>
                    <a:pt x="1294" y="13886"/>
                  </a:lnTo>
                  <a:lnTo>
                    <a:pt x="1369" y="13555"/>
                  </a:lnTo>
                  <a:lnTo>
                    <a:pt x="1457" y="13059"/>
                  </a:lnTo>
                  <a:lnTo>
                    <a:pt x="1545" y="12508"/>
                  </a:lnTo>
                  <a:lnTo>
                    <a:pt x="1612" y="11902"/>
                  </a:lnTo>
                  <a:lnTo>
                    <a:pt x="1680" y="11241"/>
                  </a:lnTo>
                  <a:lnTo>
                    <a:pt x="1734" y="10470"/>
                  </a:lnTo>
                  <a:lnTo>
                    <a:pt x="1775" y="9698"/>
                  </a:lnTo>
                  <a:lnTo>
                    <a:pt x="1809" y="8872"/>
                  </a:lnTo>
                  <a:lnTo>
                    <a:pt x="1829" y="7990"/>
                  </a:lnTo>
                  <a:lnTo>
                    <a:pt x="1829" y="7219"/>
                  </a:lnTo>
                  <a:lnTo>
                    <a:pt x="1816" y="6447"/>
                  </a:lnTo>
                  <a:lnTo>
                    <a:pt x="1795" y="5676"/>
                  </a:lnTo>
                  <a:lnTo>
                    <a:pt x="1768" y="4960"/>
                  </a:lnTo>
                  <a:lnTo>
                    <a:pt x="1728" y="4298"/>
                  </a:lnTo>
                  <a:lnTo>
                    <a:pt x="1687" y="3637"/>
                  </a:lnTo>
                  <a:lnTo>
                    <a:pt x="1633" y="3031"/>
                  </a:lnTo>
                  <a:lnTo>
                    <a:pt x="1579" y="2480"/>
                  </a:lnTo>
                  <a:lnTo>
                    <a:pt x="1511" y="1929"/>
                  </a:lnTo>
                  <a:lnTo>
                    <a:pt x="1436" y="1488"/>
                  </a:lnTo>
                  <a:lnTo>
                    <a:pt x="1362" y="1047"/>
                  </a:lnTo>
                  <a:lnTo>
                    <a:pt x="1281" y="717"/>
                  </a:lnTo>
                  <a:lnTo>
                    <a:pt x="1193" y="441"/>
                  </a:lnTo>
                  <a:lnTo>
                    <a:pt x="1104" y="221"/>
                  </a:lnTo>
                  <a:lnTo>
                    <a:pt x="1010" y="5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 rot="10800000" flipH="1">
              <a:off x="2447401" y="2151627"/>
              <a:ext cx="38551" cy="43571"/>
            </a:xfrm>
            <a:custGeom>
              <a:avLst/>
              <a:gdLst/>
              <a:ahLst/>
              <a:cxnLst/>
              <a:rect l="l" t="t" r="r" b="b"/>
              <a:pathLst>
                <a:path w="1829" h="14658" extrusionOk="0">
                  <a:moveTo>
                    <a:pt x="833" y="1"/>
                  </a:moveTo>
                  <a:lnTo>
                    <a:pt x="766" y="56"/>
                  </a:lnTo>
                  <a:lnTo>
                    <a:pt x="698" y="166"/>
                  </a:lnTo>
                  <a:lnTo>
                    <a:pt x="630" y="276"/>
                  </a:lnTo>
                  <a:lnTo>
                    <a:pt x="562" y="441"/>
                  </a:lnTo>
                  <a:lnTo>
                    <a:pt x="502" y="662"/>
                  </a:lnTo>
                  <a:lnTo>
                    <a:pt x="441" y="937"/>
                  </a:lnTo>
                  <a:lnTo>
                    <a:pt x="380" y="1213"/>
                  </a:lnTo>
                  <a:lnTo>
                    <a:pt x="325" y="1543"/>
                  </a:lnTo>
                  <a:lnTo>
                    <a:pt x="271" y="1929"/>
                  </a:lnTo>
                  <a:lnTo>
                    <a:pt x="197" y="2590"/>
                  </a:lnTo>
                  <a:lnTo>
                    <a:pt x="129" y="3307"/>
                  </a:lnTo>
                  <a:lnTo>
                    <a:pt x="82" y="4023"/>
                  </a:lnTo>
                  <a:lnTo>
                    <a:pt x="41" y="4849"/>
                  </a:lnTo>
                  <a:lnTo>
                    <a:pt x="14" y="5676"/>
                  </a:lnTo>
                  <a:lnTo>
                    <a:pt x="0" y="6502"/>
                  </a:lnTo>
                  <a:lnTo>
                    <a:pt x="0" y="7384"/>
                  </a:lnTo>
                  <a:lnTo>
                    <a:pt x="7" y="8266"/>
                  </a:lnTo>
                  <a:lnTo>
                    <a:pt x="28" y="8982"/>
                  </a:lnTo>
                  <a:lnTo>
                    <a:pt x="48" y="9588"/>
                  </a:lnTo>
                  <a:lnTo>
                    <a:pt x="75" y="10194"/>
                  </a:lnTo>
                  <a:lnTo>
                    <a:pt x="102" y="10690"/>
                  </a:lnTo>
                  <a:lnTo>
                    <a:pt x="136" y="11131"/>
                  </a:lnTo>
                  <a:lnTo>
                    <a:pt x="170" y="11517"/>
                  </a:lnTo>
                  <a:lnTo>
                    <a:pt x="210" y="11847"/>
                  </a:lnTo>
                  <a:lnTo>
                    <a:pt x="244" y="12123"/>
                  </a:lnTo>
                  <a:lnTo>
                    <a:pt x="278" y="12343"/>
                  </a:lnTo>
                  <a:lnTo>
                    <a:pt x="312" y="12508"/>
                  </a:lnTo>
                  <a:lnTo>
                    <a:pt x="373" y="12729"/>
                  </a:lnTo>
                  <a:lnTo>
                    <a:pt x="427" y="12729"/>
                  </a:lnTo>
                  <a:lnTo>
                    <a:pt x="434" y="12619"/>
                  </a:lnTo>
                  <a:lnTo>
                    <a:pt x="441" y="12563"/>
                  </a:lnTo>
                  <a:lnTo>
                    <a:pt x="441" y="12453"/>
                  </a:lnTo>
                  <a:lnTo>
                    <a:pt x="427" y="12123"/>
                  </a:lnTo>
                  <a:lnTo>
                    <a:pt x="380" y="11241"/>
                  </a:lnTo>
                  <a:lnTo>
                    <a:pt x="353" y="10635"/>
                  </a:lnTo>
                  <a:lnTo>
                    <a:pt x="332" y="9919"/>
                  </a:lnTo>
                  <a:lnTo>
                    <a:pt x="319" y="9092"/>
                  </a:lnTo>
                  <a:lnTo>
                    <a:pt x="319" y="8651"/>
                  </a:lnTo>
                  <a:lnTo>
                    <a:pt x="319" y="8155"/>
                  </a:lnTo>
                  <a:lnTo>
                    <a:pt x="325" y="7660"/>
                  </a:lnTo>
                  <a:lnTo>
                    <a:pt x="332" y="7274"/>
                  </a:lnTo>
                  <a:lnTo>
                    <a:pt x="346" y="6833"/>
                  </a:lnTo>
                  <a:lnTo>
                    <a:pt x="366" y="6447"/>
                  </a:lnTo>
                  <a:lnTo>
                    <a:pt x="386" y="6062"/>
                  </a:lnTo>
                  <a:lnTo>
                    <a:pt x="414" y="5676"/>
                  </a:lnTo>
                  <a:lnTo>
                    <a:pt x="441" y="5345"/>
                  </a:lnTo>
                  <a:lnTo>
                    <a:pt x="481" y="5070"/>
                  </a:lnTo>
                  <a:lnTo>
                    <a:pt x="515" y="4794"/>
                  </a:lnTo>
                  <a:lnTo>
                    <a:pt x="556" y="4519"/>
                  </a:lnTo>
                  <a:lnTo>
                    <a:pt x="603" y="4298"/>
                  </a:lnTo>
                  <a:lnTo>
                    <a:pt x="651" y="4133"/>
                  </a:lnTo>
                  <a:lnTo>
                    <a:pt x="698" y="3968"/>
                  </a:lnTo>
                  <a:lnTo>
                    <a:pt x="752" y="3858"/>
                  </a:lnTo>
                  <a:lnTo>
                    <a:pt x="800" y="3802"/>
                  </a:lnTo>
                  <a:lnTo>
                    <a:pt x="854" y="3747"/>
                  </a:lnTo>
                  <a:lnTo>
                    <a:pt x="915" y="3802"/>
                  </a:lnTo>
                  <a:lnTo>
                    <a:pt x="962" y="3858"/>
                  </a:lnTo>
                  <a:lnTo>
                    <a:pt x="1016" y="3968"/>
                  </a:lnTo>
                  <a:lnTo>
                    <a:pt x="1064" y="4133"/>
                  </a:lnTo>
                  <a:lnTo>
                    <a:pt x="1111" y="4298"/>
                  </a:lnTo>
                  <a:lnTo>
                    <a:pt x="1158" y="4519"/>
                  </a:lnTo>
                  <a:lnTo>
                    <a:pt x="1199" y="4794"/>
                  </a:lnTo>
                  <a:lnTo>
                    <a:pt x="1233" y="5070"/>
                  </a:lnTo>
                  <a:lnTo>
                    <a:pt x="1267" y="5345"/>
                  </a:lnTo>
                  <a:lnTo>
                    <a:pt x="1301" y="5676"/>
                  </a:lnTo>
                  <a:lnTo>
                    <a:pt x="1328" y="6062"/>
                  </a:lnTo>
                  <a:lnTo>
                    <a:pt x="1348" y="6447"/>
                  </a:lnTo>
                  <a:lnTo>
                    <a:pt x="1368" y="6833"/>
                  </a:lnTo>
                  <a:lnTo>
                    <a:pt x="1382" y="7274"/>
                  </a:lnTo>
                  <a:lnTo>
                    <a:pt x="1389" y="7660"/>
                  </a:lnTo>
                  <a:lnTo>
                    <a:pt x="1395" y="8155"/>
                  </a:lnTo>
                  <a:lnTo>
                    <a:pt x="1389" y="8651"/>
                  </a:lnTo>
                  <a:lnTo>
                    <a:pt x="1375" y="9147"/>
                  </a:lnTo>
                  <a:lnTo>
                    <a:pt x="1362" y="9588"/>
                  </a:lnTo>
                  <a:lnTo>
                    <a:pt x="1334" y="10029"/>
                  </a:lnTo>
                  <a:lnTo>
                    <a:pt x="1307" y="10470"/>
                  </a:lnTo>
                  <a:lnTo>
                    <a:pt x="1274" y="10855"/>
                  </a:lnTo>
                  <a:lnTo>
                    <a:pt x="1233" y="11241"/>
                  </a:lnTo>
                  <a:lnTo>
                    <a:pt x="1186" y="11572"/>
                  </a:lnTo>
                  <a:lnTo>
                    <a:pt x="1138" y="11902"/>
                  </a:lnTo>
                  <a:lnTo>
                    <a:pt x="1091" y="12178"/>
                  </a:lnTo>
                  <a:lnTo>
                    <a:pt x="1003" y="12563"/>
                  </a:lnTo>
                  <a:lnTo>
                    <a:pt x="915" y="12894"/>
                  </a:lnTo>
                  <a:lnTo>
                    <a:pt x="840" y="13059"/>
                  </a:lnTo>
                  <a:lnTo>
                    <a:pt x="725" y="13335"/>
                  </a:lnTo>
                  <a:lnTo>
                    <a:pt x="691" y="13445"/>
                  </a:lnTo>
                  <a:lnTo>
                    <a:pt x="678" y="13500"/>
                  </a:lnTo>
                  <a:lnTo>
                    <a:pt x="678" y="13610"/>
                  </a:lnTo>
                  <a:lnTo>
                    <a:pt x="678" y="13721"/>
                  </a:lnTo>
                  <a:lnTo>
                    <a:pt x="684" y="13886"/>
                  </a:lnTo>
                  <a:lnTo>
                    <a:pt x="698" y="13996"/>
                  </a:lnTo>
                  <a:lnTo>
                    <a:pt x="718" y="14161"/>
                  </a:lnTo>
                  <a:lnTo>
                    <a:pt x="745" y="14272"/>
                  </a:lnTo>
                  <a:lnTo>
                    <a:pt x="779" y="14382"/>
                  </a:lnTo>
                  <a:lnTo>
                    <a:pt x="813" y="14492"/>
                  </a:lnTo>
                  <a:lnTo>
                    <a:pt x="854" y="14602"/>
                  </a:lnTo>
                  <a:lnTo>
                    <a:pt x="901" y="14657"/>
                  </a:lnTo>
                  <a:lnTo>
                    <a:pt x="1016" y="14657"/>
                  </a:lnTo>
                  <a:lnTo>
                    <a:pt x="1077" y="14547"/>
                  </a:lnTo>
                  <a:lnTo>
                    <a:pt x="1138" y="14437"/>
                  </a:lnTo>
                  <a:lnTo>
                    <a:pt x="1213" y="14216"/>
                  </a:lnTo>
                  <a:lnTo>
                    <a:pt x="1287" y="13941"/>
                  </a:lnTo>
                  <a:lnTo>
                    <a:pt x="1368" y="13610"/>
                  </a:lnTo>
                  <a:lnTo>
                    <a:pt x="1456" y="13114"/>
                  </a:lnTo>
                  <a:lnTo>
                    <a:pt x="1538" y="12563"/>
                  </a:lnTo>
                  <a:lnTo>
                    <a:pt x="1612" y="11902"/>
                  </a:lnTo>
                  <a:lnTo>
                    <a:pt x="1673" y="11241"/>
                  </a:lnTo>
                  <a:lnTo>
                    <a:pt x="1727" y="10470"/>
                  </a:lnTo>
                  <a:lnTo>
                    <a:pt x="1775" y="9698"/>
                  </a:lnTo>
                  <a:lnTo>
                    <a:pt x="1802" y="8872"/>
                  </a:lnTo>
                  <a:lnTo>
                    <a:pt x="1822" y="7990"/>
                  </a:lnTo>
                  <a:lnTo>
                    <a:pt x="1829" y="7439"/>
                  </a:lnTo>
                  <a:lnTo>
                    <a:pt x="1822" y="6888"/>
                  </a:lnTo>
                  <a:lnTo>
                    <a:pt x="1815" y="6337"/>
                  </a:lnTo>
                  <a:lnTo>
                    <a:pt x="1802" y="5786"/>
                  </a:lnTo>
                  <a:lnTo>
                    <a:pt x="1781" y="5235"/>
                  </a:lnTo>
                  <a:lnTo>
                    <a:pt x="1761" y="4739"/>
                  </a:lnTo>
                  <a:lnTo>
                    <a:pt x="1734" y="4243"/>
                  </a:lnTo>
                  <a:lnTo>
                    <a:pt x="1700" y="3802"/>
                  </a:lnTo>
                  <a:lnTo>
                    <a:pt x="1666" y="3307"/>
                  </a:lnTo>
                  <a:lnTo>
                    <a:pt x="1626" y="2921"/>
                  </a:lnTo>
                  <a:lnTo>
                    <a:pt x="1578" y="2480"/>
                  </a:lnTo>
                  <a:lnTo>
                    <a:pt x="1531" y="2149"/>
                  </a:lnTo>
                  <a:lnTo>
                    <a:pt x="1477" y="1764"/>
                  </a:lnTo>
                  <a:lnTo>
                    <a:pt x="1423" y="1488"/>
                  </a:lnTo>
                  <a:lnTo>
                    <a:pt x="1362" y="1213"/>
                  </a:lnTo>
                  <a:lnTo>
                    <a:pt x="1294" y="937"/>
                  </a:lnTo>
                  <a:lnTo>
                    <a:pt x="1233" y="717"/>
                  </a:lnTo>
                  <a:lnTo>
                    <a:pt x="1172" y="441"/>
                  </a:lnTo>
                  <a:lnTo>
                    <a:pt x="1104" y="276"/>
                  </a:lnTo>
                  <a:lnTo>
                    <a:pt x="1037" y="166"/>
                  </a:lnTo>
                  <a:lnTo>
                    <a:pt x="969" y="56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 rot="10800000" flipH="1">
              <a:off x="2827252" y="2125088"/>
              <a:ext cx="38424" cy="43407"/>
            </a:xfrm>
            <a:custGeom>
              <a:avLst/>
              <a:gdLst/>
              <a:ahLst/>
              <a:cxnLst/>
              <a:rect l="l" t="t" r="r" b="b"/>
              <a:pathLst>
                <a:path w="1823" h="14603" extrusionOk="0">
                  <a:moveTo>
                    <a:pt x="827" y="1"/>
                  </a:moveTo>
                  <a:lnTo>
                    <a:pt x="739" y="56"/>
                  </a:lnTo>
                  <a:lnTo>
                    <a:pt x="651" y="166"/>
                  </a:lnTo>
                  <a:lnTo>
                    <a:pt x="569" y="387"/>
                  </a:lnTo>
                  <a:lnTo>
                    <a:pt x="488" y="662"/>
                  </a:lnTo>
                  <a:lnTo>
                    <a:pt x="414" y="938"/>
                  </a:lnTo>
                  <a:lnTo>
                    <a:pt x="339" y="1323"/>
                  </a:lnTo>
                  <a:lnTo>
                    <a:pt x="271" y="1764"/>
                  </a:lnTo>
                  <a:lnTo>
                    <a:pt x="197" y="2370"/>
                  </a:lnTo>
                  <a:lnTo>
                    <a:pt x="136" y="3087"/>
                  </a:lnTo>
                  <a:lnTo>
                    <a:pt x="82" y="3858"/>
                  </a:lnTo>
                  <a:lnTo>
                    <a:pt x="41" y="4629"/>
                  </a:lnTo>
                  <a:lnTo>
                    <a:pt x="14" y="5456"/>
                  </a:lnTo>
                  <a:lnTo>
                    <a:pt x="0" y="6337"/>
                  </a:lnTo>
                  <a:lnTo>
                    <a:pt x="0" y="7219"/>
                  </a:lnTo>
                  <a:lnTo>
                    <a:pt x="14" y="8101"/>
                  </a:lnTo>
                  <a:lnTo>
                    <a:pt x="28" y="8762"/>
                  </a:lnTo>
                  <a:lnTo>
                    <a:pt x="48" y="9368"/>
                  </a:lnTo>
                  <a:lnTo>
                    <a:pt x="75" y="9919"/>
                  </a:lnTo>
                  <a:lnTo>
                    <a:pt x="109" y="10415"/>
                  </a:lnTo>
                  <a:lnTo>
                    <a:pt x="143" y="10856"/>
                  </a:lnTo>
                  <a:lnTo>
                    <a:pt x="176" y="11241"/>
                  </a:lnTo>
                  <a:lnTo>
                    <a:pt x="210" y="11517"/>
                  </a:lnTo>
                  <a:lnTo>
                    <a:pt x="251" y="11792"/>
                  </a:lnTo>
                  <a:lnTo>
                    <a:pt x="319" y="12233"/>
                  </a:lnTo>
                  <a:lnTo>
                    <a:pt x="380" y="12454"/>
                  </a:lnTo>
                  <a:lnTo>
                    <a:pt x="427" y="12619"/>
                  </a:lnTo>
                  <a:lnTo>
                    <a:pt x="441" y="12619"/>
                  </a:lnTo>
                  <a:lnTo>
                    <a:pt x="447" y="12564"/>
                  </a:lnTo>
                  <a:lnTo>
                    <a:pt x="447" y="12454"/>
                  </a:lnTo>
                  <a:lnTo>
                    <a:pt x="441" y="12123"/>
                  </a:lnTo>
                  <a:lnTo>
                    <a:pt x="386" y="11241"/>
                  </a:lnTo>
                  <a:lnTo>
                    <a:pt x="359" y="10635"/>
                  </a:lnTo>
                  <a:lnTo>
                    <a:pt x="339" y="9919"/>
                  </a:lnTo>
                  <a:lnTo>
                    <a:pt x="319" y="9092"/>
                  </a:lnTo>
                  <a:lnTo>
                    <a:pt x="319" y="8652"/>
                  </a:lnTo>
                  <a:lnTo>
                    <a:pt x="319" y="8156"/>
                  </a:lnTo>
                  <a:lnTo>
                    <a:pt x="325" y="7715"/>
                  </a:lnTo>
                  <a:lnTo>
                    <a:pt x="332" y="7274"/>
                  </a:lnTo>
                  <a:lnTo>
                    <a:pt x="346" y="6833"/>
                  </a:lnTo>
                  <a:lnTo>
                    <a:pt x="366" y="6448"/>
                  </a:lnTo>
                  <a:lnTo>
                    <a:pt x="386" y="6062"/>
                  </a:lnTo>
                  <a:lnTo>
                    <a:pt x="414" y="5731"/>
                  </a:lnTo>
                  <a:lnTo>
                    <a:pt x="447" y="5401"/>
                  </a:lnTo>
                  <a:lnTo>
                    <a:pt x="481" y="5070"/>
                  </a:lnTo>
                  <a:lnTo>
                    <a:pt x="515" y="4795"/>
                  </a:lnTo>
                  <a:lnTo>
                    <a:pt x="556" y="4519"/>
                  </a:lnTo>
                  <a:lnTo>
                    <a:pt x="603" y="4299"/>
                  </a:lnTo>
                  <a:lnTo>
                    <a:pt x="651" y="4133"/>
                  </a:lnTo>
                  <a:lnTo>
                    <a:pt x="698" y="3968"/>
                  </a:lnTo>
                  <a:lnTo>
                    <a:pt x="752" y="3858"/>
                  </a:lnTo>
                  <a:lnTo>
                    <a:pt x="799" y="3803"/>
                  </a:lnTo>
                  <a:lnTo>
                    <a:pt x="915" y="3803"/>
                  </a:lnTo>
                  <a:lnTo>
                    <a:pt x="969" y="3858"/>
                  </a:lnTo>
                  <a:lnTo>
                    <a:pt x="1016" y="3968"/>
                  </a:lnTo>
                  <a:lnTo>
                    <a:pt x="1064" y="4133"/>
                  </a:lnTo>
                  <a:lnTo>
                    <a:pt x="1111" y="4299"/>
                  </a:lnTo>
                  <a:lnTo>
                    <a:pt x="1158" y="4519"/>
                  </a:lnTo>
                  <a:lnTo>
                    <a:pt x="1199" y="4795"/>
                  </a:lnTo>
                  <a:lnTo>
                    <a:pt x="1240" y="5070"/>
                  </a:lnTo>
                  <a:lnTo>
                    <a:pt x="1274" y="5401"/>
                  </a:lnTo>
                  <a:lnTo>
                    <a:pt x="1301" y="5731"/>
                  </a:lnTo>
                  <a:lnTo>
                    <a:pt x="1328" y="6062"/>
                  </a:lnTo>
                  <a:lnTo>
                    <a:pt x="1348" y="6448"/>
                  </a:lnTo>
                  <a:lnTo>
                    <a:pt x="1368" y="6833"/>
                  </a:lnTo>
                  <a:lnTo>
                    <a:pt x="1382" y="7274"/>
                  </a:lnTo>
                  <a:lnTo>
                    <a:pt x="1389" y="7715"/>
                  </a:lnTo>
                  <a:lnTo>
                    <a:pt x="1395" y="8156"/>
                  </a:lnTo>
                  <a:lnTo>
                    <a:pt x="1389" y="8652"/>
                  </a:lnTo>
                  <a:lnTo>
                    <a:pt x="1382" y="9148"/>
                  </a:lnTo>
                  <a:lnTo>
                    <a:pt x="1362" y="9588"/>
                  </a:lnTo>
                  <a:lnTo>
                    <a:pt x="1341" y="10084"/>
                  </a:lnTo>
                  <a:lnTo>
                    <a:pt x="1307" y="10470"/>
                  </a:lnTo>
                  <a:lnTo>
                    <a:pt x="1274" y="10911"/>
                  </a:lnTo>
                  <a:lnTo>
                    <a:pt x="1233" y="11241"/>
                  </a:lnTo>
                  <a:lnTo>
                    <a:pt x="1185" y="11572"/>
                  </a:lnTo>
                  <a:lnTo>
                    <a:pt x="1138" y="11903"/>
                  </a:lnTo>
                  <a:lnTo>
                    <a:pt x="1091" y="12178"/>
                  </a:lnTo>
                  <a:lnTo>
                    <a:pt x="1003" y="12564"/>
                  </a:lnTo>
                  <a:lnTo>
                    <a:pt x="915" y="12839"/>
                  </a:lnTo>
                  <a:lnTo>
                    <a:pt x="840" y="13060"/>
                  </a:lnTo>
                  <a:lnTo>
                    <a:pt x="718" y="13280"/>
                  </a:lnTo>
                  <a:lnTo>
                    <a:pt x="684" y="13390"/>
                  </a:lnTo>
                  <a:lnTo>
                    <a:pt x="671" y="13500"/>
                  </a:lnTo>
                  <a:lnTo>
                    <a:pt x="664" y="13556"/>
                  </a:lnTo>
                  <a:lnTo>
                    <a:pt x="671" y="13666"/>
                  </a:lnTo>
                  <a:lnTo>
                    <a:pt x="678" y="13776"/>
                  </a:lnTo>
                  <a:lnTo>
                    <a:pt x="691" y="13941"/>
                  </a:lnTo>
                  <a:lnTo>
                    <a:pt x="711" y="14051"/>
                  </a:lnTo>
                  <a:lnTo>
                    <a:pt x="766" y="14327"/>
                  </a:lnTo>
                  <a:lnTo>
                    <a:pt x="806" y="14437"/>
                  </a:lnTo>
                  <a:lnTo>
                    <a:pt x="847" y="14492"/>
                  </a:lnTo>
                  <a:lnTo>
                    <a:pt x="894" y="14547"/>
                  </a:lnTo>
                  <a:lnTo>
                    <a:pt x="948" y="14602"/>
                  </a:lnTo>
                  <a:lnTo>
                    <a:pt x="1009" y="14547"/>
                  </a:lnTo>
                  <a:lnTo>
                    <a:pt x="1070" y="14492"/>
                  </a:lnTo>
                  <a:lnTo>
                    <a:pt x="1138" y="14382"/>
                  </a:lnTo>
                  <a:lnTo>
                    <a:pt x="1213" y="14162"/>
                  </a:lnTo>
                  <a:lnTo>
                    <a:pt x="1287" y="13886"/>
                  </a:lnTo>
                  <a:lnTo>
                    <a:pt x="1368" y="13556"/>
                  </a:lnTo>
                  <a:lnTo>
                    <a:pt x="1456" y="13060"/>
                  </a:lnTo>
                  <a:lnTo>
                    <a:pt x="1538" y="12509"/>
                  </a:lnTo>
                  <a:lnTo>
                    <a:pt x="1612" y="11903"/>
                  </a:lnTo>
                  <a:lnTo>
                    <a:pt x="1673" y="11241"/>
                  </a:lnTo>
                  <a:lnTo>
                    <a:pt x="1727" y="10470"/>
                  </a:lnTo>
                  <a:lnTo>
                    <a:pt x="1775" y="9699"/>
                  </a:lnTo>
                  <a:lnTo>
                    <a:pt x="1802" y="8872"/>
                  </a:lnTo>
                  <a:lnTo>
                    <a:pt x="1822" y="7990"/>
                  </a:lnTo>
                  <a:lnTo>
                    <a:pt x="1822" y="7219"/>
                  </a:lnTo>
                  <a:lnTo>
                    <a:pt x="1815" y="6448"/>
                  </a:lnTo>
                  <a:lnTo>
                    <a:pt x="1795" y="5676"/>
                  </a:lnTo>
                  <a:lnTo>
                    <a:pt x="1768" y="4960"/>
                  </a:lnTo>
                  <a:lnTo>
                    <a:pt x="1727" y="4299"/>
                  </a:lnTo>
                  <a:lnTo>
                    <a:pt x="1687" y="3638"/>
                  </a:lnTo>
                  <a:lnTo>
                    <a:pt x="1632" y="3031"/>
                  </a:lnTo>
                  <a:lnTo>
                    <a:pt x="1571" y="2480"/>
                  </a:lnTo>
                  <a:lnTo>
                    <a:pt x="1511" y="1929"/>
                  </a:lnTo>
                  <a:lnTo>
                    <a:pt x="1436" y="1489"/>
                  </a:lnTo>
                  <a:lnTo>
                    <a:pt x="1362" y="1048"/>
                  </a:lnTo>
                  <a:lnTo>
                    <a:pt x="1280" y="717"/>
                  </a:lnTo>
                  <a:lnTo>
                    <a:pt x="1192" y="442"/>
                  </a:lnTo>
                  <a:lnTo>
                    <a:pt x="1104" y="221"/>
                  </a:lnTo>
                  <a:lnTo>
                    <a:pt x="1009" y="56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 rot="10800000" flipH="1">
              <a:off x="1967908" y="2208156"/>
              <a:ext cx="983329" cy="67318"/>
            </a:xfrm>
            <a:custGeom>
              <a:avLst/>
              <a:gdLst/>
              <a:ahLst/>
              <a:cxnLst/>
              <a:rect l="l" t="t" r="r" b="b"/>
              <a:pathLst>
                <a:path w="46653" h="22647" extrusionOk="0">
                  <a:moveTo>
                    <a:pt x="123" y="0"/>
                  </a:moveTo>
                  <a:lnTo>
                    <a:pt x="35" y="56"/>
                  </a:lnTo>
                  <a:lnTo>
                    <a:pt x="7" y="56"/>
                  </a:lnTo>
                  <a:lnTo>
                    <a:pt x="1" y="111"/>
                  </a:lnTo>
                  <a:lnTo>
                    <a:pt x="7" y="166"/>
                  </a:lnTo>
                  <a:lnTo>
                    <a:pt x="35" y="221"/>
                  </a:lnTo>
                  <a:lnTo>
                    <a:pt x="123" y="386"/>
                  </a:lnTo>
                  <a:lnTo>
                    <a:pt x="475" y="717"/>
                  </a:lnTo>
                  <a:lnTo>
                    <a:pt x="1050" y="1213"/>
                  </a:lnTo>
                  <a:lnTo>
                    <a:pt x="1836" y="1764"/>
                  </a:lnTo>
                  <a:lnTo>
                    <a:pt x="2811" y="2425"/>
                  </a:lnTo>
                  <a:lnTo>
                    <a:pt x="3983" y="3141"/>
                  </a:lnTo>
                  <a:lnTo>
                    <a:pt x="6827" y="4794"/>
                  </a:lnTo>
                  <a:lnTo>
                    <a:pt x="10280" y="6668"/>
                  </a:lnTo>
                  <a:lnTo>
                    <a:pt x="14242" y="8706"/>
                  </a:lnTo>
                  <a:lnTo>
                    <a:pt x="18623" y="10910"/>
                  </a:lnTo>
                  <a:lnTo>
                    <a:pt x="23330" y="13114"/>
                  </a:lnTo>
                  <a:lnTo>
                    <a:pt x="28029" y="15263"/>
                  </a:lnTo>
                  <a:lnTo>
                    <a:pt x="32411" y="17247"/>
                  </a:lnTo>
                  <a:lnTo>
                    <a:pt x="36372" y="19010"/>
                  </a:lnTo>
                  <a:lnTo>
                    <a:pt x="39826" y="20443"/>
                  </a:lnTo>
                  <a:lnTo>
                    <a:pt x="42670" y="21600"/>
                  </a:lnTo>
                  <a:lnTo>
                    <a:pt x="43835" y="21985"/>
                  </a:lnTo>
                  <a:lnTo>
                    <a:pt x="44817" y="22316"/>
                  </a:lnTo>
                  <a:lnTo>
                    <a:pt x="45603" y="22536"/>
                  </a:lnTo>
                  <a:lnTo>
                    <a:pt x="46178" y="22647"/>
                  </a:lnTo>
                  <a:lnTo>
                    <a:pt x="46618" y="22647"/>
                  </a:lnTo>
                  <a:lnTo>
                    <a:pt x="46645" y="22592"/>
                  </a:lnTo>
                  <a:lnTo>
                    <a:pt x="46652" y="22536"/>
                  </a:lnTo>
                  <a:lnTo>
                    <a:pt x="46645" y="22481"/>
                  </a:lnTo>
                  <a:lnTo>
                    <a:pt x="46625" y="22426"/>
                  </a:lnTo>
                  <a:lnTo>
                    <a:pt x="46530" y="22316"/>
                  </a:lnTo>
                  <a:lnTo>
                    <a:pt x="46178" y="21930"/>
                  </a:lnTo>
                  <a:lnTo>
                    <a:pt x="45603" y="21490"/>
                  </a:lnTo>
                  <a:lnTo>
                    <a:pt x="44824" y="20883"/>
                  </a:lnTo>
                  <a:lnTo>
                    <a:pt x="43842" y="20277"/>
                  </a:lnTo>
                  <a:lnTo>
                    <a:pt x="42670" y="19561"/>
                  </a:lnTo>
                  <a:lnTo>
                    <a:pt x="39826" y="17908"/>
                  </a:lnTo>
                  <a:lnTo>
                    <a:pt x="36372" y="15980"/>
                  </a:lnTo>
                  <a:lnTo>
                    <a:pt x="32411" y="13941"/>
                  </a:lnTo>
                  <a:lnTo>
                    <a:pt x="28029" y="11737"/>
                  </a:lnTo>
                  <a:lnTo>
                    <a:pt x="23330" y="9478"/>
                  </a:lnTo>
                  <a:lnTo>
                    <a:pt x="18623" y="7274"/>
                  </a:lnTo>
                  <a:lnTo>
                    <a:pt x="14242" y="5290"/>
                  </a:lnTo>
                  <a:lnTo>
                    <a:pt x="10280" y="3582"/>
                  </a:lnTo>
                  <a:lnTo>
                    <a:pt x="6827" y="2149"/>
                  </a:lnTo>
                  <a:lnTo>
                    <a:pt x="3983" y="1047"/>
                  </a:lnTo>
                  <a:lnTo>
                    <a:pt x="2811" y="607"/>
                  </a:lnTo>
                  <a:lnTo>
                    <a:pt x="1836" y="276"/>
                  </a:lnTo>
                  <a:lnTo>
                    <a:pt x="1050" y="56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 rot="10800000" flipH="1">
              <a:off x="2114663" y="2264949"/>
              <a:ext cx="347716" cy="474979"/>
            </a:xfrm>
            <a:custGeom>
              <a:avLst/>
              <a:gdLst/>
              <a:ahLst/>
              <a:cxnLst/>
              <a:rect l="l" t="t" r="r" b="b"/>
              <a:pathLst>
                <a:path w="16497" h="159791" extrusionOk="0">
                  <a:moveTo>
                    <a:pt x="15101" y="0"/>
                  </a:moveTo>
                  <a:lnTo>
                    <a:pt x="14864" y="55"/>
                  </a:lnTo>
                  <a:lnTo>
                    <a:pt x="14384" y="276"/>
                  </a:lnTo>
                  <a:lnTo>
                    <a:pt x="13903" y="606"/>
                  </a:lnTo>
                  <a:lnTo>
                    <a:pt x="13429" y="1047"/>
                  </a:lnTo>
                  <a:lnTo>
                    <a:pt x="12955" y="1598"/>
                  </a:lnTo>
                  <a:lnTo>
                    <a:pt x="12488" y="2314"/>
                  </a:lnTo>
                  <a:lnTo>
                    <a:pt x="12020" y="3196"/>
                  </a:lnTo>
                  <a:lnTo>
                    <a:pt x="11553" y="4133"/>
                  </a:lnTo>
                  <a:lnTo>
                    <a:pt x="11099" y="5235"/>
                  </a:lnTo>
                  <a:lnTo>
                    <a:pt x="10646" y="6447"/>
                  </a:lnTo>
                  <a:lnTo>
                    <a:pt x="10192" y="7769"/>
                  </a:lnTo>
                  <a:lnTo>
                    <a:pt x="9752" y="9257"/>
                  </a:lnTo>
                  <a:lnTo>
                    <a:pt x="9312" y="10855"/>
                  </a:lnTo>
                  <a:lnTo>
                    <a:pt x="8878" y="12563"/>
                  </a:lnTo>
                  <a:lnTo>
                    <a:pt x="8458" y="14381"/>
                  </a:lnTo>
                  <a:lnTo>
                    <a:pt x="8248" y="15318"/>
                  </a:lnTo>
                  <a:lnTo>
                    <a:pt x="8038" y="16310"/>
                  </a:lnTo>
                  <a:lnTo>
                    <a:pt x="7747" y="17963"/>
                  </a:lnTo>
                  <a:lnTo>
                    <a:pt x="7463" y="19671"/>
                  </a:lnTo>
                  <a:lnTo>
                    <a:pt x="7185" y="21434"/>
                  </a:lnTo>
                  <a:lnTo>
                    <a:pt x="6914" y="23253"/>
                  </a:lnTo>
                  <a:lnTo>
                    <a:pt x="6643" y="25126"/>
                  </a:lnTo>
                  <a:lnTo>
                    <a:pt x="6386" y="27054"/>
                  </a:lnTo>
                  <a:lnTo>
                    <a:pt x="6129" y="29038"/>
                  </a:lnTo>
                  <a:lnTo>
                    <a:pt x="5885" y="31077"/>
                  </a:lnTo>
                  <a:lnTo>
                    <a:pt x="5641" y="33171"/>
                  </a:lnTo>
                  <a:lnTo>
                    <a:pt x="5411" y="35320"/>
                  </a:lnTo>
                  <a:lnTo>
                    <a:pt x="5181" y="37524"/>
                  </a:lnTo>
                  <a:lnTo>
                    <a:pt x="4964" y="39783"/>
                  </a:lnTo>
                  <a:lnTo>
                    <a:pt x="4754" y="42042"/>
                  </a:lnTo>
                  <a:lnTo>
                    <a:pt x="4544" y="44411"/>
                  </a:lnTo>
                  <a:lnTo>
                    <a:pt x="4348" y="46780"/>
                  </a:lnTo>
                  <a:lnTo>
                    <a:pt x="4158" y="49205"/>
                  </a:lnTo>
                  <a:lnTo>
                    <a:pt x="3840" y="53668"/>
                  </a:lnTo>
                  <a:lnTo>
                    <a:pt x="3528" y="58186"/>
                  </a:lnTo>
                  <a:lnTo>
                    <a:pt x="3230" y="62759"/>
                  </a:lnTo>
                  <a:lnTo>
                    <a:pt x="2953" y="67388"/>
                  </a:lnTo>
                  <a:lnTo>
                    <a:pt x="2682" y="72071"/>
                  </a:lnTo>
                  <a:lnTo>
                    <a:pt x="2424" y="76755"/>
                  </a:lnTo>
                  <a:lnTo>
                    <a:pt x="2187" y="81549"/>
                  </a:lnTo>
                  <a:lnTo>
                    <a:pt x="1957" y="86342"/>
                  </a:lnTo>
                  <a:lnTo>
                    <a:pt x="1747" y="91191"/>
                  </a:lnTo>
                  <a:lnTo>
                    <a:pt x="1544" y="96095"/>
                  </a:lnTo>
                  <a:lnTo>
                    <a:pt x="1361" y="101054"/>
                  </a:lnTo>
                  <a:lnTo>
                    <a:pt x="1185" y="106013"/>
                  </a:lnTo>
                  <a:lnTo>
                    <a:pt x="1029" y="110972"/>
                  </a:lnTo>
                  <a:lnTo>
                    <a:pt x="887" y="116041"/>
                  </a:lnTo>
                  <a:lnTo>
                    <a:pt x="759" y="121111"/>
                  </a:lnTo>
                  <a:lnTo>
                    <a:pt x="643" y="126180"/>
                  </a:lnTo>
                  <a:lnTo>
                    <a:pt x="467" y="133563"/>
                  </a:lnTo>
                  <a:lnTo>
                    <a:pt x="325" y="140120"/>
                  </a:lnTo>
                  <a:lnTo>
                    <a:pt x="210" y="145851"/>
                  </a:lnTo>
                  <a:lnTo>
                    <a:pt x="115" y="150699"/>
                  </a:lnTo>
                  <a:lnTo>
                    <a:pt x="68" y="152959"/>
                  </a:lnTo>
                  <a:lnTo>
                    <a:pt x="34" y="155218"/>
                  </a:lnTo>
                  <a:lnTo>
                    <a:pt x="7" y="157477"/>
                  </a:lnTo>
                  <a:lnTo>
                    <a:pt x="0" y="159791"/>
                  </a:lnTo>
                  <a:lnTo>
                    <a:pt x="95" y="157642"/>
                  </a:lnTo>
                  <a:lnTo>
                    <a:pt x="176" y="155438"/>
                  </a:lnTo>
                  <a:lnTo>
                    <a:pt x="237" y="153234"/>
                  </a:lnTo>
                  <a:lnTo>
                    <a:pt x="285" y="150975"/>
                  </a:lnTo>
                  <a:lnTo>
                    <a:pt x="589" y="140065"/>
                  </a:lnTo>
                  <a:lnTo>
                    <a:pt x="955" y="126731"/>
                  </a:lnTo>
                  <a:lnTo>
                    <a:pt x="1084" y="121772"/>
                  </a:lnTo>
                  <a:lnTo>
                    <a:pt x="1226" y="116813"/>
                  </a:lnTo>
                  <a:lnTo>
                    <a:pt x="1382" y="111854"/>
                  </a:lnTo>
                  <a:lnTo>
                    <a:pt x="1544" y="106950"/>
                  </a:lnTo>
                  <a:lnTo>
                    <a:pt x="1727" y="102101"/>
                  </a:lnTo>
                  <a:lnTo>
                    <a:pt x="1923" y="97307"/>
                  </a:lnTo>
                  <a:lnTo>
                    <a:pt x="2127" y="92514"/>
                  </a:lnTo>
                  <a:lnTo>
                    <a:pt x="2343" y="87720"/>
                  </a:lnTo>
                  <a:lnTo>
                    <a:pt x="2580" y="83036"/>
                  </a:lnTo>
                  <a:lnTo>
                    <a:pt x="2824" y="78353"/>
                  </a:lnTo>
                  <a:lnTo>
                    <a:pt x="3075" y="73724"/>
                  </a:lnTo>
                  <a:lnTo>
                    <a:pt x="3345" y="69151"/>
                  </a:lnTo>
                  <a:lnTo>
                    <a:pt x="3623" y="64578"/>
                  </a:lnTo>
                  <a:lnTo>
                    <a:pt x="3914" y="60115"/>
                  </a:lnTo>
                  <a:lnTo>
                    <a:pt x="4219" y="55652"/>
                  </a:lnTo>
                  <a:lnTo>
                    <a:pt x="4537" y="51243"/>
                  </a:lnTo>
                  <a:lnTo>
                    <a:pt x="4720" y="48874"/>
                  </a:lnTo>
                  <a:lnTo>
                    <a:pt x="4910" y="46560"/>
                  </a:lnTo>
                  <a:lnTo>
                    <a:pt x="5106" y="44301"/>
                  </a:lnTo>
                  <a:lnTo>
                    <a:pt x="5309" y="42097"/>
                  </a:lnTo>
                  <a:lnTo>
                    <a:pt x="5519" y="39893"/>
                  </a:lnTo>
                  <a:lnTo>
                    <a:pt x="5736" y="37799"/>
                  </a:lnTo>
                  <a:lnTo>
                    <a:pt x="5959" y="35705"/>
                  </a:lnTo>
                  <a:lnTo>
                    <a:pt x="6190" y="33667"/>
                  </a:lnTo>
                  <a:lnTo>
                    <a:pt x="6427" y="31683"/>
                  </a:lnTo>
                  <a:lnTo>
                    <a:pt x="6670" y="29754"/>
                  </a:lnTo>
                  <a:lnTo>
                    <a:pt x="6921" y="27826"/>
                  </a:lnTo>
                  <a:lnTo>
                    <a:pt x="7178" y="26008"/>
                  </a:lnTo>
                  <a:lnTo>
                    <a:pt x="7436" y="24244"/>
                  </a:lnTo>
                  <a:lnTo>
                    <a:pt x="7700" y="22481"/>
                  </a:lnTo>
                  <a:lnTo>
                    <a:pt x="7977" y="20828"/>
                  </a:lnTo>
                  <a:lnTo>
                    <a:pt x="8255" y="19175"/>
                  </a:lnTo>
                  <a:lnTo>
                    <a:pt x="8492" y="18018"/>
                  </a:lnTo>
                  <a:lnTo>
                    <a:pt x="8736" y="16861"/>
                  </a:lnTo>
                  <a:lnTo>
                    <a:pt x="8980" y="15759"/>
                  </a:lnTo>
                  <a:lnTo>
                    <a:pt x="9223" y="14712"/>
                  </a:lnTo>
                  <a:lnTo>
                    <a:pt x="9474" y="13665"/>
                  </a:lnTo>
                  <a:lnTo>
                    <a:pt x="9725" y="12673"/>
                  </a:lnTo>
                  <a:lnTo>
                    <a:pt x="9982" y="11737"/>
                  </a:lnTo>
                  <a:lnTo>
                    <a:pt x="10239" y="10855"/>
                  </a:lnTo>
                  <a:lnTo>
                    <a:pt x="10497" y="9973"/>
                  </a:lnTo>
                  <a:lnTo>
                    <a:pt x="10754" y="9147"/>
                  </a:lnTo>
                  <a:lnTo>
                    <a:pt x="11018" y="8376"/>
                  </a:lnTo>
                  <a:lnTo>
                    <a:pt x="11282" y="7659"/>
                  </a:lnTo>
                  <a:lnTo>
                    <a:pt x="11546" y="6943"/>
                  </a:lnTo>
                  <a:lnTo>
                    <a:pt x="11817" y="6282"/>
                  </a:lnTo>
                  <a:lnTo>
                    <a:pt x="12088" y="5676"/>
                  </a:lnTo>
                  <a:lnTo>
                    <a:pt x="12359" y="5125"/>
                  </a:lnTo>
                  <a:lnTo>
                    <a:pt x="12867" y="4243"/>
                  </a:lnTo>
                  <a:lnTo>
                    <a:pt x="13381" y="3416"/>
                  </a:lnTo>
                  <a:lnTo>
                    <a:pt x="13896" y="2755"/>
                  </a:lnTo>
                  <a:lnTo>
                    <a:pt x="14411" y="2149"/>
                  </a:lnTo>
                  <a:lnTo>
                    <a:pt x="14932" y="1708"/>
                  </a:lnTo>
                  <a:lnTo>
                    <a:pt x="15454" y="1378"/>
                  </a:lnTo>
                  <a:lnTo>
                    <a:pt x="15975" y="1102"/>
                  </a:lnTo>
                  <a:lnTo>
                    <a:pt x="16496" y="992"/>
                  </a:lnTo>
                  <a:lnTo>
                    <a:pt x="16422" y="937"/>
                  </a:lnTo>
                  <a:lnTo>
                    <a:pt x="16334" y="772"/>
                  </a:lnTo>
                  <a:lnTo>
                    <a:pt x="16212" y="496"/>
                  </a:lnTo>
                  <a:lnTo>
                    <a:pt x="15995" y="276"/>
                  </a:lnTo>
                  <a:lnTo>
                    <a:pt x="15779" y="110"/>
                  </a:lnTo>
                  <a:lnTo>
                    <a:pt x="15562" y="55"/>
                  </a:lnTo>
                  <a:lnTo>
                    <a:pt x="153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 rot="10800000" flipH="1">
              <a:off x="2676365" y="2219400"/>
              <a:ext cx="119783" cy="461222"/>
            </a:xfrm>
            <a:custGeom>
              <a:avLst/>
              <a:gdLst/>
              <a:ahLst/>
              <a:cxnLst/>
              <a:rect l="l" t="t" r="r" b="b"/>
              <a:pathLst>
                <a:path w="5683" h="155163" extrusionOk="0">
                  <a:moveTo>
                    <a:pt x="1" y="1"/>
                  </a:moveTo>
                  <a:lnTo>
                    <a:pt x="116" y="1378"/>
                  </a:lnTo>
                  <a:lnTo>
                    <a:pt x="238" y="2645"/>
                  </a:lnTo>
                  <a:lnTo>
                    <a:pt x="373" y="3802"/>
                  </a:lnTo>
                  <a:lnTo>
                    <a:pt x="515" y="4960"/>
                  </a:lnTo>
                  <a:lnTo>
                    <a:pt x="1070" y="10966"/>
                  </a:lnTo>
                  <a:lnTo>
                    <a:pt x="1213" y="12949"/>
                  </a:lnTo>
                  <a:lnTo>
                    <a:pt x="1368" y="14988"/>
                  </a:lnTo>
                  <a:lnTo>
                    <a:pt x="1531" y="17192"/>
                  </a:lnTo>
                  <a:lnTo>
                    <a:pt x="1612" y="18349"/>
                  </a:lnTo>
                  <a:lnTo>
                    <a:pt x="1694" y="19561"/>
                  </a:lnTo>
                  <a:lnTo>
                    <a:pt x="1890" y="22812"/>
                  </a:lnTo>
                  <a:lnTo>
                    <a:pt x="2086" y="26063"/>
                  </a:lnTo>
                  <a:lnTo>
                    <a:pt x="2269" y="29369"/>
                  </a:lnTo>
                  <a:lnTo>
                    <a:pt x="2452" y="32675"/>
                  </a:lnTo>
                  <a:lnTo>
                    <a:pt x="2628" y="36036"/>
                  </a:lnTo>
                  <a:lnTo>
                    <a:pt x="2797" y="39397"/>
                  </a:lnTo>
                  <a:lnTo>
                    <a:pt x="2960" y="42758"/>
                  </a:lnTo>
                  <a:lnTo>
                    <a:pt x="3116" y="46175"/>
                  </a:lnTo>
                  <a:lnTo>
                    <a:pt x="3265" y="49536"/>
                  </a:lnTo>
                  <a:lnTo>
                    <a:pt x="3414" y="53007"/>
                  </a:lnTo>
                  <a:lnTo>
                    <a:pt x="3549" y="56423"/>
                  </a:lnTo>
                  <a:lnTo>
                    <a:pt x="3684" y="59895"/>
                  </a:lnTo>
                  <a:lnTo>
                    <a:pt x="3813" y="63366"/>
                  </a:lnTo>
                  <a:lnTo>
                    <a:pt x="3928" y="66892"/>
                  </a:lnTo>
                  <a:lnTo>
                    <a:pt x="4043" y="70364"/>
                  </a:lnTo>
                  <a:lnTo>
                    <a:pt x="4152" y="73890"/>
                  </a:lnTo>
                  <a:lnTo>
                    <a:pt x="4260" y="77416"/>
                  </a:lnTo>
                  <a:lnTo>
                    <a:pt x="4368" y="80943"/>
                  </a:lnTo>
                  <a:lnTo>
                    <a:pt x="4470" y="84469"/>
                  </a:lnTo>
                  <a:lnTo>
                    <a:pt x="4565" y="88051"/>
                  </a:lnTo>
                  <a:lnTo>
                    <a:pt x="4653" y="91577"/>
                  </a:lnTo>
                  <a:lnTo>
                    <a:pt x="4741" y="95159"/>
                  </a:lnTo>
                  <a:lnTo>
                    <a:pt x="4822" y="98685"/>
                  </a:lnTo>
                  <a:lnTo>
                    <a:pt x="4897" y="102267"/>
                  </a:lnTo>
                  <a:lnTo>
                    <a:pt x="4971" y="105848"/>
                  </a:lnTo>
                  <a:lnTo>
                    <a:pt x="5039" y="109430"/>
                  </a:lnTo>
                  <a:lnTo>
                    <a:pt x="5107" y="113011"/>
                  </a:lnTo>
                  <a:lnTo>
                    <a:pt x="5161" y="116593"/>
                  </a:lnTo>
                  <a:lnTo>
                    <a:pt x="5215" y="120229"/>
                  </a:lnTo>
                  <a:lnTo>
                    <a:pt x="5269" y="123811"/>
                  </a:lnTo>
                  <a:lnTo>
                    <a:pt x="5316" y="127447"/>
                  </a:lnTo>
                  <a:lnTo>
                    <a:pt x="5357" y="131029"/>
                  </a:lnTo>
                  <a:lnTo>
                    <a:pt x="5404" y="136319"/>
                  </a:lnTo>
                  <a:lnTo>
                    <a:pt x="5438" y="141057"/>
                  </a:lnTo>
                  <a:lnTo>
                    <a:pt x="5465" y="145190"/>
                  </a:lnTo>
                  <a:lnTo>
                    <a:pt x="5479" y="148661"/>
                  </a:lnTo>
                  <a:lnTo>
                    <a:pt x="5493" y="151416"/>
                  </a:lnTo>
                  <a:lnTo>
                    <a:pt x="5506" y="153455"/>
                  </a:lnTo>
                  <a:lnTo>
                    <a:pt x="5513" y="154226"/>
                  </a:lnTo>
                  <a:lnTo>
                    <a:pt x="5520" y="154722"/>
                  </a:lnTo>
                  <a:lnTo>
                    <a:pt x="5533" y="155053"/>
                  </a:lnTo>
                  <a:lnTo>
                    <a:pt x="5540" y="155108"/>
                  </a:lnTo>
                  <a:lnTo>
                    <a:pt x="5547" y="155163"/>
                  </a:lnTo>
                  <a:lnTo>
                    <a:pt x="5594" y="153565"/>
                  </a:lnTo>
                  <a:lnTo>
                    <a:pt x="5628" y="151967"/>
                  </a:lnTo>
                  <a:lnTo>
                    <a:pt x="5642" y="150314"/>
                  </a:lnTo>
                  <a:lnTo>
                    <a:pt x="5648" y="148661"/>
                  </a:lnTo>
                  <a:lnTo>
                    <a:pt x="5662" y="146457"/>
                  </a:lnTo>
                  <a:lnTo>
                    <a:pt x="5675" y="144253"/>
                  </a:lnTo>
                  <a:lnTo>
                    <a:pt x="5682" y="141994"/>
                  </a:lnTo>
                  <a:lnTo>
                    <a:pt x="5682" y="139790"/>
                  </a:lnTo>
                  <a:lnTo>
                    <a:pt x="5682" y="137586"/>
                  </a:lnTo>
                  <a:lnTo>
                    <a:pt x="5675" y="135327"/>
                  </a:lnTo>
                  <a:lnTo>
                    <a:pt x="5662" y="133123"/>
                  </a:lnTo>
                  <a:lnTo>
                    <a:pt x="5648" y="130919"/>
                  </a:lnTo>
                  <a:lnTo>
                    <a:pt x="5621" y="127227"/>
                  </a:lnTo>
                  <a:lnTo>
                    <a:pt x="5594" y="123590"/>
                  </a:lnTo>
                  <a:lnTo>
                    <a:pt x="5553" y="119899"/>
                  </a:lnTo>
                  <a:lnTo>
                    <a:pt x="5513" y="116262"/>
                  </a:lnTo>
                  <a:lnTo>
                    <a:pt x="5465" y="112625"/>
                  </a:lnTo>
                  <a:lnTo>
                    <a:pt x="5411" y="108989"/>
                  </a:lnTo>
                  <a:lnTo>
                    <a:pt x="5350" y="105352"/>
                  </a:lnTo>
                  <a:lnTo>
                    <a:pt x="5289" y="101716"/>
                  </a:lnTo>
                  <a:lnTo>
                    <a:pt x="5215" y="98079"/>
                  </a:lnTo>
                  <a:lnTo>
                    <a:pt x="5140" y="94497"/>
                  </a:lnTo>
                  <a:lnTo>
                    <a:pt x="5059" y="90861"/>
                  </a:lnTo>
                  <a:lnTo>
                    <a:pt x="4971" y="87279"/>
                  </a:lnTo>
                  <a:lnTo>
                    <a:pt x="4876" y="83698"/>
                  </a:lnTo>
                  <a:lnTo>
                    <a:pt x="4775" y="80116"/>
                  </a:lnTo>
                  <a:lnTo>
                    <a:pt x="4673" y="76535"/>
                  </a:lnTo>
                  <a:lnTo>
                    <a:pt x="4558" y="73008"/>
                  </a:lnTo>
                  <a:lnTo>
                    <a:pt x="4456" y="69427"/>
                  </a:lnTo>
                  <a:lnTo>
                    <a:pt x="4341" y="65845"/>
                  </a:lnTo>
                  <a:lnTo>
                    <a:pt x="4219" y="62319"/>
                  </a:lnTo>
                  <a:lnTo>
                    <a:pt x="4091" y="58793"/>
                  </a:lnTo>
                  <a:lnTo>
                    <a:pt x="3955" y="55266"/>
                  </a:lnTo>
                  <a:lnTo>
                    <a:pt x="3806" y="51795"/>
                  </a:lnTo>
                  <a:lnTo>
                    <a:pt x="3657" y="48323"/>
                  </a:lnTo>
                  <a:lnTo>
                    <a:pt x="3502" y="44907"/>
                  </a:lnTo>
                  <a:lnTo>
                    <a:pt x="3332" y="41491"/>
                  </a:lnTo>
                  <a:lnTo>
                    <a:pt x="3156" y="38075"/>
                  </a:lnTo>
                  <a:lnTo>
                    <a:pt x="2980" y="34714"/>
                  </a:lnTo>
                  <a:lnTo>
                    <a:pt x="2791" y="31408"/>
                  </a:lnTo>
                  <a:lnTo>
                    <a:pt x="2594" y="28102"/>
                  </a:lnTo>
                  <a:lnTo>
                    <a:pt x="2391" y="24796"/>
                  </a:lnTo>
                  <a:lnTo>
                    <a:pt x="2188" y="21545"/>
                  </a:lnTo>
                  <a:lnTo>
                    <a:pt x="1971" y="18294"/>
                  </a:lnTo>
                  <a:lnTo>
                    <a:pt x="1876" y="17082"/>
                  </a:lnTo>
                  <a:lnTo>
                    <a:pt x="1788" y="15925"/>
                  </a:lnTo>
                  <a:lnTo>
                    <a:pt x="1612" y="13721"/>
                  </a:lnTo>
                  <a:lnTo>
                    <a:pt x="1436" y="11682"/>
                  </a:lnTo>
                  <a:lnTo>
                    <a:pt x="1280" y="9808"/>
                  </a:lnTo>
                  <a:lnTo>
                    <a:pt x="644" y="3968"/>
                  </a:lnTo>
                  <a:lnTo>
                    <a:pt x="380" y="2149"/>
                  </a:lnTo>
                  <a:lnTo>
                    <a:pt x="183" y="882"/>
                  </a:lnTo>
                  <a:lnTo>
                    <a:pt x="109" y="441"/>
                  </a:lnTo>
                  <a:lnTo>
                    <a:pt x="55" y="16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 rot="10800000" flipH="1">
              <a:off x="2395588" y="2470955"/>
              <a:ext cx="103491" cy="132178"/>
            </a:xfrm>
            <a:custGeom>
              <a:avLst/>
              <a:gdLst/>
              <a:ahLst/>
              <a:cxnLst/>
              <a:rect l="l" t="t" r="r" b="b"/>
              <a:pathLst>
                <a:path w="4910" h="44467" extrusionOk="0">
                  <a:moveTo>
                    <a:pt x="3325" y="1"/>
                  </a:moveTo>
                  <a:lnTo>
                    <a:pt x="3149" y="56"/>
                  </a:lnTo>
                  <a:lnTo>
                    <a:pt x="2980" y="221"/>
                  </a:lnTo>
                  <a:lnTo>
                    <a:pt x="2811" y="442"/>
                  </a:lnTo>
                  <a:lnTo>
                    <a:pt x="2641" y="772"/>
                  </a:lnTo>
                  <a:lnTo>
                    <a:pt x="2479" y="1103"/>
                  </a:lnTo>
                  <a:lnTo>
                    <a:pt x="2316" y="1544"/>
                  </a:lnTo>
                  <a:lnTo>
                    <a:pt x="2160" y="2040"/>
                  </a:lnTo>
                  <a:lnTo>
                    <a:pt x="2005" y="2536"/>
                  </a:lnTo>
                  <a:lnTo>
                    <a:pt x="1856" y="3142"/>
                  </a:lnTo>
                  <a:lnTo>
                    <a:pt x="1714" y="3803"/>
                  </a:lnTo>
                  <a:lnTo>
                    <a:pt x="1571" y="4519"/>
                  </a:lnTo>
                  <a:lnTo>
                    <a:pt x="1436" y="5291"/>
                  </a:lnTo>
                  <a:lnTo>
                    <a:pt x="1300" y="6117"/>
                  </a:lnTo>
                  <a:lnTo>
                    <a:pt x="1172" y="6944"/>
                  </a:lnTo>
                  <a:lnTo>
                    <a:pt x="1050" y="7880"/>
                  </a:lnTo>
                  <a:lnTo>
                    <a:pt x="935" y="8817"/>
                  </a:lnTo>
                  <a:lnTo>
                    <a:pt x="826" y="9864"/>
                  </a:lnTo>
                  <a:lnTo>
                    <a:pt x="718" y="10911"/>
                  </a:lnTo>
                  <a:lnTo>
                    <a:pt x="623" y="12013"/>
                  </a:lnTo>
                  <a:lnTo>
                    <a:pt x="528" y="13115"/>
                  </a:lnTo>
                  <a:lnTo>
                    <a:pt x="440" y="14272"/>
                  </a:lnTo>
                  <a:lnTo>
                    <a:pt x="366" y="15484"/>
                  </a:lnTo>
                  <a:lnTo>
                    <a:pt x="291" y="16751"/>
                  </a:lnTo>
                  <a:lnTo>
                    <a:pt x="224" y="18019"/>
                  </a:lnTo>
                  <a:lnTo>
                    <a:pt x="170" y="19341"/>
                  </a:lnTo>
                  <a:lnTo>
                    <a:pt x="122" y="20664"/>
                  </a:lnTo>
                  <a:lnTo>
                    <a:pt x="81" y="22041"/>
                  </a:lnTo>
                  <a:lnTo>
                    <a:pt x="48" y="23419"/>
                  </a:lnTo>
                  <a:lnTo>
                    <a:pt x="21" y="24851"/>
                  </a:lnTo>
                  <a:lnTo>
                    <a:pt x="7" y="26284"/>
                  </a:lnTo>
                  <a:lnTo>
                    <a:pt x="0" y="27386"/>
                  </a:lnTo>
                  <a:lnTo>
                    <a:pt x="0" y="28543"/>
                  </a:lnTo>
                  <a:lnTo>
                    <a:pt x="0" y="29645"/>
                  </a:lnTo>
                  <a:lnTo>
                    <a:pt x="14" y="30747"/>
                  </a:lnTo>
                  <a:lnTo>
                    <a:pt x="27" y="31904"/>
                  </a:lnTo>
                  <a:lnTo>
                    <a:pt x="48" y="33006"/>
                  </a:lnTo>
                  <a:lnTo>
                    <a:pt x="75" y="34108"/>
                  </a:lnTo>
                  <a:lnTo>
                    <a:pt x="109" y="35210"/>
                  </a:lnTo>
                  <a:lnTo>
                    <a:pt x="149" y="36367"/>
                  </a:lnTo>
                  <a:lnTo>
                    <a:pt x="190" y="37469"/>
                  </a:lnTo>
                  <a:lnTo>
                    <a:pt x="230" y="38516"/>
                  </a:lnTo>
                  <a:lnTo>
                    <a:pt x="278" y="39453"/>
                  </a:lnTo>
                  <a:lnTo>
                    <a:pt x="325" y="40279"/>
                  </a:lnTo>
                  <a:lnTo>
                    <a:pt x="373" y="41051"/>
                  </a:lnTo>
                  <a:lnTo>
                    <a:pt x="420" y="41767"/>
                  </a:lnTo>
                  <a:lnTo>
                    <a:pt x="467" y="42373"/>
                  </a:lnTo>
                  <a:lnTo>
                    <a:pt x="556" y="43365"/>
                  </a:lnTo>
                  <a:lnTo>
                    <a:pt x="630" y="44026"/>
                  </a:lnTo>
                  <a:lnTo>
                    <a:pt x="684" y="44412"/>
                  </a:lnTo>
                  <a:lnTo>
                    <a:pt x="705" y="44467"/>
                  </a:lnTo>
                  <a:lnTo>
                    <a:pt x="711" y="44467"/>
                  </a:lnTo>
                  <a:lnTo>
                    <a:pt x="718" y="44357"/>
                  </a:lnTo>
                  <a:lnTo>
                    <a:pt x="718" y="44191"/>
                  </a:lnTo>
                  <a:lnTo>
                    <a:pt x="698" y="43640"/>
                  </a:lnTo>
                  <a:lnTo>
                    <a:pt x="616" y="41712"/>
                  </a:lnTo>
                  <a:lnTo>
                    <a:pt x="562" y="40389"/>
                  </a:lnTo>
                  <a:lnTo>
                    <a:pt x="508" y="38736"/>
                  </a:lnTo>
                  <a:lnTo>
                    <a:pt x="461" y="36808"/>
                  </a:lnTo>
                  <a:lnTo>
                    <a:pt x="420" y="34714"/>
                  </a:lnTo>
                  <a:lnTo>
                    <a:pt x="400" y="33282"/>
                  </a:lnTo>
                  <a:lnTo>
                    <a:pt x="379" y="31904"/>
                  </a:lnTo>
                  <a:lnTo>
                    <a:pt x="373" y="30527"/>
                  </a:lnTo>
                  <a:lnTo>
                    <a:pt x="379" y="29149"/>
                  </a:lnTo>
                  <a:lnTo>
                    <a:pt x="386" y="27827"/>
                  </a:lnTo>
                  <a:lnTo>
                    <a:pt x="407" y="26449"/>
                  </a:lnTo>
                  <a:lnTo>
                    <a:pt x="434" y="25127"/>
                  </a:lnTo>
                  <a:lnTo>
                    <a:pt x="467" y="23859"/>
                  </a:lnTo>
                  <a:lnTo>
                    <a:pt x="508" y="22537"/>
                  </a:lnTo>
                  <a:lnTo>
                    <a:pt x="562" y="21270"/>
                  </a:lnTo>
                  <a:lnTo>
                    <a:pt x="616" y="20057"/>
                  </a:lnTo>
                  <a:lnTo>
                    <a:pt x="684" y="18845"/>
                  </a:lnTo>
                  <a:lnTo>
                    <a:pt x="752" y="17688"/>
                  </a:lnTo>
                  <a:lnTo>
                    <a:pt x="833" y="16531"/>
                  </a:lnTo>
                  <a:lnTo>
                    <a:pt x="914" y="15374"/>
                  </a:lnTo>
                  <a:lnTo>
                    <a:pt x="1009" y="14327"/>
                  </a:lnTo>
                  <a:lnTo>
                    <a:pt x="1104" y="13280"/>
                  </a:lnTo>
                  <a:lnTo>
                    <a:pt x="1206" y="12233"/>
                  </a:lnTo>
                  <a:lnTo>
                    <a:pt x="1314" y="11297"/>
                  </a:lnTo>
                  <a:lnTo>
                    <a:pt x="1429" y="10360"/>
                  </a:lnTo>
                  <a:lnTo>
                    <a:pt x="1551" y="9478"/>
                  </a:lnTo>
                  <a:lnTo>
                    <a:pt x="1680" y="8652"/>
                  </a:lnTo>
                  <a:lnTo>
                    <a:pt x="1808" y="7880"/>
                  </a:lnTo>
                  <a:lnTo>
                    <a:pt x="1944" y="7109"/>
                  </a:lnTo>
                  <a:lnTo>
                    <a:pt x="2086" y="6448"/>
                  </a:lnTo>
                  <a:lnTo>
                    <a:pt x="2228" y="5786"/>
                  </a:lnTo>
                  <a:lnTo>
                    <a:pt x="2377" y="5235"/>
                  </a:lnTo>
                  <a:lnTo>
                    <a:pt x="2533" y="4740"/>
                  </a:lnTo>
                  <a:lnTo>
                    <a:pt x="2695" y="4244"/>
                  </a:lnTo>
                  <a:lnTo>
                    <a:pt x="2858" y="3858"/>
                  </a:lnTo>
                  <a:lnTo>
                    <a:pt x="3020" y="3527"/>
                  </a:lnTo>
                  <a:lnTo>
                    <a:pt x="3190" y="3252"/>
                  </a:lnTo>
                  <a:lnTo>
                    <a:pt x="3312" y="3142"/>
                  </a:lnTo>
                  <a:lnTo>
                    <a:pt x="3434" y="3031"/>
                  </a:lnTo>
                  <a:lnTo>
                    <a:pt x="3555" y="2976"/>
                  </a:lnTo>
                  <a:lnTo>
                    <a:pt x="3677" y="2921"/>
                  </a:lnTo>
                  <a:lnTo>
                    <a:pt x="3820" y="2811"/>
                  </a:lnTo>
                  <a:lnTo>
                    <a:pt x="3955" y="2756"/>
                  </a:lnTo>
                  <a:lnTo>
                    <a:pt x="4077" y="2756"/>
                  </a:lnTo>
                  <a:lnTo>
                    <a:pt x="4192" y="2811"/>
                  </a:lnTo>
                  <a:lnTo>
                    <a:pt x="4402" y="2921"/>
                  </a:lnTo>
                  <a:lnTo>
                    <a:pt x="4578" y="3087"/>
                  </a:lnTo>
                  <a:lnTo>
                    <a:pt x="4815" y="3307"/>
                  </a:lnTo>
                  <a:lnTo>
                    <a:pt x="4883" y="3362"/>
                  </a:lnTo>
                  <a:lnTo>
                    <a:pt x="4903" y="3307"/>
                  </a:lnTo>
                  <a:lnTo>
                    <a:pt x="4910" y="3197"/>
                  </a:lnTo>
                  <a:lnTo>
                    <a:pt x="4774" y="2425"/>
                  </a:lnTo>
                  <a:lnTo>
                    <a:pt x="4632" y="1709"/>
                  </a:lnTo>
                  <a:lnTo>
                    <a:pt x="4483" y="1158"/>
                  </a:lnTo>
                  <a:lnTo>
                    <a:pt x="4334" y="717"/>
                  </a:lnTo>
                  <a:lnTo>
                    <a:pt x="4172" y="332"/>
                  </a:lnTo>
                  <a:lnTo>
                    <a:pt x="4009" y="111"/>
                  </a:lnTo>
                  <a:lnTo>
                    <a:pt x="3847" y="1"/>
                  </a:lnTo>
                  <a:lnTo>
                    <a:pt x="3677" y="56"/>
                  </a:lnTo>
                  <a:lnTo>
                    <a:pt x="35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 rot="10800000" flipH="1">
              <a:off x="2419850" y="2435373"/>
              <a:ext cx="15576" cy="17035"/>
            </a:xfrm>
            <a:custGeom>
              <a:avLst/>
              <a:gdLst/>
              <a:ahLst/>
              <a:cxnLst/>
              <a:rect l="l" t="t" r="r" b="b"/>
              <a:pathLst>
                <a:path w="739" h="5731" extrusionOk="0">
                  <a:moveTo>
                    <a:pt x="122" y="0"/>
                  </a:moveTo>
                  <a:lnTo>
                    <a:pt x="75" y="55"/>
                  </a:lnTo>
                  <a:lnTo>
                    <a:pt x="41" y="221"/>
                  </a:lnTo>
                  <a:lnTo>
                    <a:pt x="21" y="386"/>
                  </a:lnTo>
                  <a:lnTo>
                    <a:pt x="14" y="551"/>
                  </a:lnTo>
                  <a:lnTo>
                    <a:pt x="7" y="716"/>
                  </a:lnTo>
                  <a:lnTo>
                    <a:pt x="0" y="937"/>
                  </a:lnTo>
                  <a:lnTo>
                    <a:pt x="7" y="1378"/>
                  </a:lnTo>
                  <a:lnTo>
                    <a:pt x="21" y="1929"/>
                  </a:lnTo>
                  <a:lnTo>
                    <a:pt x="55" y="2535"/>
                  </a:lnTo>
                  <a:lnTo>
                    <a:pt x="95" y="3086"/>
                  </a:lnTo>
                  <a:lnTo>
                    <a:pt x="143" y="3692"/>
                  </a:lnTo>
                  <a:lnTo>
                    <a:pt x="204" y="4298"/>
                  </a:lnTo>
                  <a:lnTo>
                    <a:pt x="265" y="4849"/>
                  </a:lnTo>
                  <a:lnTo>
                    <a:pt x="332" y="5235"/>
                  </a:lnTo>
                  <a:lnTo>
                    <a:pt x="407" y="5510"/>
                  </a:lnTo>
                  <a:lnTo>
                    <a:pt x="474" y="5676"/>
                  </a:lnTo>
                  <a:lnTo>
                    <a:pt x="542" y="5731"/>
                  </a:lnTo>
                  <a:lnTo>
                    <a:pt x="610" y="5676"/>
                  </a:lnTo>
                  <a:lnTo>
                    <a:pt x="664" y="5510"/>
                  </a:lnTo>
                  <a:lnTo>
                    <a:pt x="712" y="5235"/>
                  </a:lnTo>
                  <a:lnTo>
                    <a:pt x="732" y="4904"/>
                  </a:lnTo>
                  <a:lnTo>
                    <a:pt x="739" y="4463"/>
                  </a:lnTo>
                  <a:lnTo>
                    <a:pt x="732" y="4078"/>
                  </a:lnTo>
                  <a:lnTo>
                    <a:pt x="712" y="3582"/>
                  </a:lnTo>
                  <a:lnTo>
                    <a:pt x="678" y="3086"/>
                  </a:lnTo>
                  <a:lnTo>
                    <a:pt x="637" y="2590"/>
                  </a:lnTo>
                  <a:lnTo>
                    <a:pt x="576" y="2094"/>
                  </a:lnTo>
                  <a:lnTo>
                    <a:pt x="502" y="1598"/>
                  </a:lnTo>
                  <a:lnTo>
                    <a:pt x="427" y="1102"/>
                  </a:lnTo>
                  <a:lnTo>
                    <a:pt x="359" y="716"/>
                  </a:lnTo>
                  <a:lnTo>
                    <a:pt x="292" y="386"/>
                  </a:lnTo>
                  <a:lnTo>
                    <a:pt x="231" y="165"/>
                  </a:lnTo>
                  <a:lnTo>
                    <a:pt x="170" y="5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 rot="10800000" flipH="1">
              <a:off x="295047" y="1836948"/>
              <a:ext cx="383695" cy="173451"/>
            </a:xfrm>
            <a:custGeom>
              <a:avLst/>
              <a:gdLst/>
              <a:ahLst/>
              <a:cxnLst/>
              <a:rect l="l" t="t" r="r" b="b"/>
              <a:pathLst>
                <a:path w="18204" h="58352" extrusionOk="0">
                  <a:moveTo>
                    <a:pt x="17615" y="1"/>
                  </a:moveTo>
                  <a:lnTo>
                    <a:pt x="17317" y="56"/>
                  </a:lnTo>
                  <a:lnTo>
                    <a:pt x="17019" y="221"/>
                  </a:lnTo>
                  <a:lnTo>
                    <a:pt x="16382" y="276"/>
                  </a:lnTo>
                  <a:lnTo>
                    <a:pt x="15624" y="497"/>
                  </a:lnTo>
                  <a:lnTo>
                    <a:pt x="14764" y="827"/>
                  </a:lnTo>
                  <a:lnTo>
                    <a:pt x="13795" y="1268"/>
                  </a:lnTo>
                  <a:lnTo>
                    <a:pt x="13132" y="1654"/>
                  </a:lnTo>
                  <a:lnTo>
                    <a:pt x="12468" y="2094"/>
                  </a:lnTo>
                  <a:lnTo>
                    <a:pt x="11804" y="2535"/>
                  </a:lnTo>
                  <a:lnTo>
                    <a:pt x="11141" y="3031"/>
                  </a:lnTo>
                  <a:lnTo>
                    <a:pt x="10477" y="3582"/>
                  </a:lnTo>
                  <a:lnTo>
                    <a:pt x="9813" y="4188"/>
                  </a:lnTo>
                  <a:lnTo>
                    <a:pt x="9150" y="4849"/>
                  </a:lnTo>
                  <a:lnTo>
                    <a:pt x="8493" y="5511"/>
                  </a:lnTo>
                  <a:lnTo>
                    <a:pt x="7829" y="6227"/>
                  </a:lnTo>
                  <a:lnTo>
                    <a:pt x="7172" y="6998"/>
                  </a:lnTo>
                  <a:lnTo>
                    <a:pt x="6509" y="7825"/>
                  </a:lnTo>
                  <a:lnTo>
                    <a:pt x="5852" y="8651"/>
                  </a:lnTo>
                  <a:lnTo>
                    <a:pt x="5195" y="9533"/>
                  </a:lnTo>
                  <a:lnTo>
                    <a:pt x="4538" y="10470"/>
                  </a:lnTo>
                  <a:lnTo>
                    <a:pt x="3881" y="11462"/>
                  </a:lnTo>
                  <a:lnTo>
                    <a:pt x="3224" y="12508"/>
                  </a:lnTo>
                  <a:lnTo>
                    <a:pt x="2466" y="13721"/>
                  </a:lnTo>
                  <a:lnTo>
                    <a:pt x="2276" y="14051"/>
                  </a:lnTo>
                  <a:lnTo>
                    <a:pt x="2080" y="14437"/>
                  </a:lnTo>
                  <a:lnTo>
                    <a:pt x="1890" y="14823"/>
                  </a:lnTo>
                  <a:lnTo>
                    <a:pt x="1701" y="15319"/>
                  </a:lnTo>
                  <a:lnTo>
                    <a:pt x="1511" y="15814"/>
                  </a:lnTo>
                  <a:lnTo>
                    <a:pt x="1328" y="16421"/>
                  </a:lnTo>
                  <a:lnTo>
                    <a:pt x="1152" y="17082"/>
                  </a:lnTo>
                  <a:lnTo>
                    <a:pt x="976" y="17853"/>
                  </a:lnTo>
                  <a:lnTo>
                    <a:pt x="807" y="18735"/>
                  </a:lnTo>
                  <a:lnTo>
                    <a:pt x="644" y="19727"/>
                  </a:lnTo>
                  <a:lnTo>
                    <a:pt x="570" y="20278"/>
                  </a:lnTo>
                  <a:lnTo>
                    <a:pt x="495" y="20829"/>
                  </a:lnTo>
                  <a:lnTo>
                    <a:pt x="421" y="21435"/>
                  </a:lnTo>
                  <a:lnTo>
                    <a:pt x="346" y="22041"/>
                  </a:lnTo>
                  <a:lnTo>
                    <a:pt x="279" y="22757"/>
                  </a:lnTo>
                  <a:lnTo>
                    <a:pt x="224" y="23418"/>
                  </a:lnTo>
                  <a:lnTo>
                    <a:pt x="170" y="24190"/>
                  </a:lnTo>
                  <a:lnTo>
                    <a:pt x="123" y="24961"/>
                  </a:lnTo>
                  <a:lnTo>
                    <a:pt x="89" y="25732"/>
                  </a:lnTo>
                  <a:lnTo>
                    <a:pt x="55" y="26504"/>
                  </a:lnTo>
                  <a:lnTo>
                    <a:pt x="35" y="27330"/>
                  </a:lnTo>
                  <a:lnTo>
                    <a:pt x="14" y="28157"/>
                  </a:lnTo>
                  <a:lnTo>
                    <a:pt x="1" y="28983"/>
                  </a:lnTo>
                  <a:lnTo>
                    <a:pt x="1" y="29810"/>
                  </a:lnTo>
                  <a:lnTo>
                    <a:pt x="8" y="30636"/>
                  </a:lnTo>
                  <a:lnTo>
                    <a:pt x="14" y="31463"/>
                  </a:lnTo>
                  <a:lnTo>
                    <a:pt x="35" y="32289"/>
                  </a:lnTo>
                  <a:lnTo>
                    <a:pt x="62" y="33116"/>
                  </a:lnTo>
                  <a:lnTo>
                    <a:pt x="96" y="33942"/>
                  </a:lnTo>
                  <a:lnTo>
                    <a:pt x="136" y="34714"/>
                  </a:lnTo>
                  <a:lnTo>
                    <a:pt x="224" y="36036"/>
                  </a:lnTo>
                  <a:lnTo>
                    <a:pt x="326" y="37304"/>
                  </a:lnTo>
                  <a:lnTo>
                    <a:pt x="434" y="38461"/>
                  </a:lnTo>
                  <a:lnTo>
                    <a:pt x="563" y="39563"/>
                  </a:lnTo>
                  <a:lnTo>
                    <a:pt x="698" y="40554"/>
                  </a:lnTo>
                  <a:lnTo>
                    <a:pt x="841" y="41491"/>
                  </a:lnTo>
                  <a:lnTo>
                    <a:pt x="996" y="42318"/>
                  </a:lnTo>
                  <a:lnTo>
                    <a:pt x="1159" y="43034"/>
                  </a:lnTo>
                  <a:lnTo>
                    <a:pt x="1464" y="43971"/>
                  </a:lnTo>
                  <a:lnTo>
                    <a:pt x="1768" y="44852"/>
                  </a:lnTo>
                  <a:lnTo>
                    <a:pt x="2080" y="45624"/>
                  </a:lnTo>
                  <a:lnTo>
                    <a:pt x="2391" y="46340"/>
                  </a:lnTo>
                  <a:lnTo>
                    <a:pt x="2703" y="47001"/>
                  </a:lnTo>
                  <a:lnTo>
                    <a:pt x="3021" y="47552"/>
                  </a:lnTo>
                  <a:lnTo>
                    <a:pt x="3339" y="48048"/>
                  </a:lnTo>
                  <a:lnTo>
                    <a:pt x="3665" y="48489"/>
                  </a:lnTo>
                  <a:lnTo>
                    <a:pt x="5845" y="52015"/>
                  </a:lnTo>
                  <a:lnTo>
                    <a:pt x="9021" y="56974"/>
                  </a:lnTo>
                  <a:lnTo>
                    <a:pt x="9312" y="57525"/>
                  </a:lnTo>
                  <a:lnTo>
                    <a:pt x="9603" y="57911"/>
                  </a:lnTo>
                  <a:lnTo>
                    <a:pt x="9895" y="58187"/>
                  </a:lnTo>
                  <a:lnTo>
                    <a:pt x="10193" y="58352"/>
                  </a:lnTo>
                  <a:lnTo>
                    <a:pt x="10193" y="58352"/>
                  </a:lnTo>
                  <a:lnTo>
                    <a:pt x="9908" y="57580"/>
                  </a:lnTo>
                  <a:lnTo>
                    <a:pt x="9624" y="56864"/>
                  </a:lnTo>
                  <a:lnTo>
                    <a:pt x="9339" y="56258"/>
                  </a:lnTo>
                  <a:lnTo>
                    <a:pt x="9048" y="55762"/>
                  </a:lnTo>
                  <a:lnTo>
                    <a:pt x="5933" y="49426"/>
                  </a:lnTo>
                  <a:lnTo>
                    <a:pt x="3759" y="45513"/>
                  </a:lnTo>
                  <a:lnTo>
                    <a:pt x="3448" y="45073"/>
                  </a:lnTo>
                  <a:lnTo>
                    <a:pt x="3143" y="44522"/>
                  </a:lnTo>
                  <a:lnTo>
                    <a:pt x="2838" y="43916"/>
                  </a:lnTo>
                  <a:lnTo>
                    <a:pt x="2534" y="43309"/>
                  </a:lnTo>
                  <a:lnTo>
                    <a:pt x="2236" y="42538"/>
                  </a:lnTo>
                  <a:lnTo>
                    <a:pt x="1938" y="41767"/>
                  </a:lnTo>
                  <a:lnTo>
                    <a:pt x="1640" y="40940"/>
                  </a:lnTo>
                  <a:lnTo>
                    <a:pt x="1349" y="40003"/>
                  </a:lnTo>
                  <a:lnTo>
                    <a:pt x="1213" y="39397"/>
                  </a:lnTo>
                  <a:lnTo>
                    <a:pt x="1078" y="38681"/>
                  </a:lnTo>
                  <a:lnTo>
                    <a:pt x="956" y="37910"/>
                  </a:lnTo>
                  <a:lnTo>
                    <a:pt x="841" y="37083"/>
                  </a:lnTo>
                  <a:lnTo>
                    <a:pt x="739" y="36091"/>
                  </a:lnTo>
                  <a:lnTo>
                    <a:pt x="644" y="35100"/>
                  </a:lnTo>
                  <a:lnTo>
                    <a:pt x="556" y="34053"/>
                  </a:lnTo>
                  <a:lnTo>
                    <a:pt x="489" y="32896"/>
                  </a:lnTo>
                  <a:lnTo>
                    <a:pt x="455" y="32289"/>
                  </a:lnTo>
                  <a:lnTo>
                    <a:pt x="434" y="31683"/>
                  </a:lnTo>
                  <a:lnTo>
                    <a:pt x="414" y="31077"/>
                  </a:lnTo>
                  <a:lnTo>
                    <a:pt x="400" y="30471"/>
                  </a:lnTo>
                  <a:lnTo>
                    <a:pt x="394" y="29865"/>
                  </a:lnTo>
                  <a:lnTo>
                    <a:pt x="387" y="29259"/>
                  </a:lnTo>
                  <a:lnTo>
                    <a:pt x="394" y="28653"/>
                  </a:lnTo>
                  <a:lnTo>
                    <a:pt x="400" y="28047"/>
                  </a:lnTo>
                  <a:lnTo>
                    <a:pt x="414" y="27441"/>
                  </a:lnTo>
                  <a:lnTo>
                    <a:pt x="428" y="26834"/>
                  </a:lnTo>
                  <a:lnTo>
                    <a:pt x="455" y="26228"/>
                  </a:lnTo>
                  <a:lnTo>
                    <a:pt x="482" y="25677"/>
                  </a:lnTo>
                  <a:lnTo>
                    <a:pt x="516" y="25071"/>
                  </a:lnTo>
                  <a:lnTo>
                    <a:pt x="549" y="24520"/>
                  </a:lnTo>
                  <a:lnTo>
                    <a:pt x="597" y="24024"/>
                  </a:lnTo>
                  <a:lnTo>
                    <a:pt x="644" y="23528"/>
                  </a:lnTo>
                  <a:lnTo>
                    <a:pt x="766" y="22537"/>
                  </a:lnTo>
                  <a:lnTo>
                    <a:pt x="902" y="21655"/>
                  </a:lnTo>
                  <a:lnTo>
                    <a:pt x="1037" y="20829"/>
                  </a:lnTo>
                  <a:lnTo>
                    <a:pt x="1186" y="20057"/>
                  </a:lnTo>
                  <a:lnTo>
                    <a:pt x="1335" y="19396"/>
                  </a:lnTo>
                  <a:lnTo>
                    <a:pt x="1491" y="18790"/>
                  </a:lnTo>
                  <a:lnTo>
                    <a:pt x="1653" y="18294"/>
                  </a:lnTo>
                  <a:lnTo>
                    <a:pt x="1816" y="17853"/>
                  </a:lnTo>
                  <a:lnTo>
                    <a:pt x="2181" y="17027"/>
                  </a:lnTo>
                  <a:lnTo>
                    <a:pt x="2547" y="16310"/>
                  </a:lnTo>
                  <a:lnTo>
                    <a:pt x="2920" y="15704"/>
                  </a:lnTo>
                  <a:lnTo>
                    <a:pt x="3292" y="15153"/>
                  </a:lnTo>
                  <a:lnTo>
                    <a:pt x="3942" y="14161"/>
                  </a:lnTo>
                  <a:lnTo>
                    <a:pt x="4599" y="13170"/>
                  </a:lnTo>
                  <a:lnTo>
                    <a:pt x="5249" y="12233"/>
                  </a:lnTo>
                  <a:lnTo>
                    <a:pt x="5906" y="11296"/>
                  </a:lnTo>
                  <a:lnTo>
                    <a:pt x="6563" y="10415"/>
                  </a:lnTo>
                  <a:lnTo>
                    <a:pt x="7220" y="9588"/>
                  </a:lnTo>
                  <a:lnTo>
                    <a:pt x="7877" y="8762"/>
                  </a:lnTo>
                  <a:lnTo>
                    <a:pt x="8534" y="7990"/>
                  </a:lnTo>
                  <a:lnTo>
                    <a:pt x="9190" y="7274"/>
                  </a:lnTo>
                  <a:lnTo>
                    <a:pt x="9847" y="6558"/>
                  </a:lnTo>
                  <a:lnTo>
                    <a:pt x="10504" y="5896"/>
                  </a:lnTo>
                  <a:lnTo>
                    <a:pt x="11168" y="5235"/>
                  </a:lnTo>
                  <a:lnTo>
                    <a:pt x="11825" y="4629"/>
                  </a:lnTo>
                  <a:lnTo>
                    <a:pt x="12488" y="4078"/>
                  </a:lnTo>
                  <a:lnTo>
                    <a:pt x="13152" y="3527"/>
                  </a:lnTo>
                  <a:lnTo>
                    <a:pt x="13809" y="3031"/>
                  </a:lnTo>
                  <a:lnTo>
                    <a:pt x="17019" y="882"/>
                  </a:lnTo>
                  <a:lnTo>
                    <a:pt x="17317" y="882"/>
                  </a:lnTo>
                  <a:lnTo>
                    <a:pt x="17615" y="772"/>
                  </a:lnTo>
                  <a:lnTo>
                    <a:pt x="17906" y="552"/>
                  </a:lnTo>
                  <a:lnTo>
                    <a:pt x="18204" y="221"/>
                  </a:lnTo>
                  <a:lnTo>
                    <a:pt x="17906" y="56"/>
                  </a:lnTo>
                  <a:lnTo>
                    <a:pt x="176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 rot="10800000" flipH="1">
              <a:off x="-143025" y="2004840"/>
              <a:ext cx="454895" cy="57331"/>
            </a:xfrm>
            <a:custGeom>
              <a:avLst/>
              <a:gdLst/>
              <a:ahLst/>
              <a:cxnLst/>
              <a:rect l="l" t="t" r="r" b="b"/>
              <a:pathLst>
                <a:path w="21582" h="19287" extrusionOk="0">
                  <a:moveTo>
                    <a:pt x="15481" y="1"/>
                  </a:moveTo>
                  <a:lnTo>
                    <a:pt x="14993" y="56"/>
                  </a:lnTo>
                  <a:lnTo>
                    <a:pt x="14512" y="166"/>
                  </a:lnTo>
                  <a:lnTo>
                    <a:pt x="14031" y="276"/>
                  </a:lnTo>
                  <a:lnTo>
                    <a:pt x="13544" y="387"/>
                  </a:lnTo>
                  <a:lnTo>
                    <a:pt x="13063" y="607"/>
                  </a:lnTo>
                  <a:lnTo>
                    <a:pt x="12582" y="772"/>
                  </a:lnTo>
                  <a:lnTo>
                    <a:pt x="12095" y="1048"/>
                  </a:lnTo>
                  <a:lnTo>
                    <a:pt x="11614" y="1323"/>
                  </a:lnTo>
                  <a:lnTo>
                    <a:pt x="11133" y="1654"/>
                  </a:lnTo>
                  <a:lnTo>
                    <a:pt x="10652" y="1985"/>
                  </a:lnTo>
                  <a:lnTo>
                    <a:pt x="9697" y="2811"/>
                  </a:lnTo>
                  <a:lnTo>
                    <a:pt x="8743" y="3748"/>
                  </a:lnTo>
                  <a:lnTo>
                    <a:pt x="7794" y="4795"/>
                  </a:lnTo>
                  <a:lnTo>
                    <a:pt x="6846" y="6007"/>
                  </a:lnTo>
                  <a:lnTo>
                    <a:pt x="5898" y="7329"/>
                  </a:lnTo>
                  <a:lnTo>
                    <a:pt x="4957" y="8762"/>
                  </a:lnTo>
                  <a:lnTo>
                    <a:pt x="4016" y="10360"/>
                  </a:lnTo>
                  <a:lnTo>
                    <a:pt x="3074" y="12013"/>
                  </a:lnTo>
                  <a:lnTo>
                    <a:pt x="2390" y="13335"/>
                  </a:lnTo>
                  <a:lnTo>
                    <a:pt x="1781" y="14603"/>
                  </a:lnTo>
                  <a:lnTo>
                    <a:pt x="1253" y="15760"/>
                  </a:lnTo>
                  <a:lnTo>
                    <a:pt x="806" y="16807"/>
                  </a:lnTo>
                  <a:lnTo>
                    <a:pt x="596" y="17247"/>
                  </a:lnTo>
                  <a:lnTo>
                    <a:pt x="393" y="17798"/>
                  </a:lnTo>
                  <a:lnTo>
                    <a:pt x="196" y="18404"/>
                  </a:lnTo>
                  <a:lnTo>
                    <a:pt x="0" y="19176"/>
                  </a:lnTo>
                  <a:lnTo>
                    <a:pt x="7" y="19231"/>
                  </a:lnTo>
                  <a:lnTo>
                    <a:pt x="14" y="19286"/>
                  </a:lnTo>
                  <a:lnTo>
                    <a:pt x="54" y="19286"/>
                  </a:lnTo>
                  <a:lnTo>
                    <a:pt x="217" y="19121"/>
                  </a:lnTo>
                  <a:lnTo>
                    <a:pt x="481" y="18735"/>
                  </a:lnTo>
                  <a:lnTo>
                    <a:pt x="840" y="18184"/>
                  </a:lnTo>
                  <a:lnTo>
                    <a:pt x="1828" y="16586"/>
                  </a:lnTo>
                  <a:lnTo>
                    <a:pt x="3135" y="14547"/>
                  </a:lnTo>
                  <a:lnTo>
                    <a:pt x="3894" y="13445"/>
                  </a:lnTo>
                  <a:lnTo>
                    <a:pt x="4720" y="12288"/>
                  </a:lnTo>
                  <a:lnTo>
                    <a:pt x="5607" y="11131"/>
                  </a:lnTo>
                  <a:lnTo>
                    <a:pt x="6548" y="9974"/>
                  </a:lnTo>
                  <a:lnTo>
                    <a:pt x="7537" y="8817"/>
                  </a:lnTo>
                  <a:lnTo>
                    <a:pt x="8573" y="7770"/>
                  </a:lnTo>
                  <a:lnTo>
                    <a:pt x="9650" y="6778"/>
                  </a:lnTo>
                  <a:lnTo>
                    <a:pt x="10198" y="6338"/>
                  </a:lnTo>
                  <a:lnTo>
                    <a:pt x="10754" y="5897"/>
                  </a:lnTo>
                  <a:lnTo>
                    <a:pt x="11316" y="5511"/>
                  </a:lnTo>
                  <a:lnTo>
                    <a:pt x="11864" y="5180"/>
                  </a:lnTo>
                  <a:lnTo>
                    <a:pt x="12941" y="4574"/>
                  </a:lnTo>
                  <a:lnTo>
                    <a:pt x="13984" y="4133"/>
                  </a:lnTo>
                  <a:lnTo>
                    <a:pt x="14979" y="3748"/>
                  </a:lnTo>
                  <a:lnTo>
                    <a:pt x="15927" y="3527"/>
                  </a:lnTo>
                  <a:lnTo>
                    <a:pt x="16821" y="3362"/>
                  </a:lnTo>
                  <a:lnTo>
                    <a:pt x="17654" y="3307"/>
                  </a:lnTo>
                  <a:lnTo>
                    <a:pt x="18426" y="3307"/>
                  </a:lnTo>
                  <a:lnTo>
                    <a:pt x="19754" y="3362"/>
                  </a:lnTo>
                  <a:lnTo>
                    <a:pt x="21101" y="3362"/>
                  </a:lnTo>
                  <a:lnTo>
                    <a:pt x="21365" y="3252"/>
                  </a:lnTo>
                  <a:lnTo>
                    <a:pt x="21460" y="3197"/>
                  </a:lnTo>
                  <a:lnTo>
                    <a:pt x="21528" y="3142"/>
                  </a:lnTo>
                  <a:lnTo>
                    <a:pt x="21568" y="3087"/>
                  </a:lnTo>
                  <a:lnTo>
                    <a:pt x="21575" y="3031"/>
                  </a:lnTo>
                  <a:lnTo>
                    <a:pt x="21582" y="2976"/>
                  </a:lnTo>
                  <a:lnTo>
                    <a:pt x="21372" y="2480"/>
                  </a:lnTo>
                  <a:lnTo>
                    <a:pt x="21155" y="2150"/>
                  </a:lnTo>
                  <a:lnTo>
                    <a:pt x="20939" y="1929"/>
                  </a:lnTo>
                  <a:lnTo>
                    <a:pt x="20715" y="1819"/>
                  </a:lnTo>
                  <a:lnTo>
                    <a:pt x="20255" y="1434"/>
                  </a:lnTo>
                  <a:lnTo>
                    <a:pt x="19713" y="1048"/>
                  </a:lnTo>
                  <a:lnTo>
                    <a:pt x="19083" y="717"/>
                  </a:lnTo>
                  <a:lnTo>
                    <a:pt x="18379" y="442"/>
                  </a:lnTo>
                  <a:lnTo>
                    <a:pt x="17891" y="276"/>
                  </a:lnTo>
                  <a:lnTo>
                    <a:pt x="17411" y="166"/>
                  </a:lnTo>
                  <a:lnTo>
                    <a:pt x="16930" y="56"/>
                  </a:lnTo>
                  <a:lnTo>
                    <a:pt x="1644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 rot="10800000" flipH="1">
              <a:off x="1422036" y="1628888"/>
              <a:ext cx="359161" cy="188522"/>
            </a:xfrm>
            <a:custGeom>
              <a:avLst/>
              <a:gdLst/>
              <a:ahLst/>
              <a:cxnLst/>
              <a:rect l="l" t="t" r="r" b="b"/>
              <a:pathLst>
                <a:path w="17040" h="63422" extrusionOk="0">
                  <a:moveTo>
                    <a:pt x="13897" y="1"/>
                  </a:moveTo>
                  <a:lnTo>
                    <a:pt x="14086" y="993"/>
                  </a:lnTo>
                  <a:lnTo>
                    <a:pt x="14283" y="1929"/>
                  </a:lnTo>
                  <a:lnTo>
                    <a:pt x="14486" y="2756"/>
                  </a:lnTo>
                  <a:lnTo>
                    <a:pt x="14696" y="3527"/>
                  </a:lnTo>
                  <a:lnTo>
                    <a:pt x="14825" y="4023"/>
                  </a:lnTo>
                  <a:lnTo>
                    <a:pt x="14960" y="4574"/>
                  </a:lnTo>
                  <a:lnTo>
                    <a:pt x="15089" y="5180"/>
                  </a:lnTo>
                  <a:lnTo>
                    <a:pt x="15217" y="5786"/>
                  </a:lnTo>
                  <a:lnTo>
                    <a:pt x="15339" y="6447"/>
                  </a:lnTo>
                  <a:lnTo>
                    <a:pt x="15461" y="7164"/>
                  </a:lnTo>
                  <a:lnTo>
                    <a:pt x="15576" y="7880"/>
                  </a:lnTo>
                  <a:lnTo>
                    <a:pt x="15691" y="8651"/>
                  </a:lnTo>
                  <a:lnTo>
                    <a:pt x="15800" y="9478"/>
                  </a:lnTo>
                  <a:lnTo>
                    <a:pt x="15908" y="10304"/>
                  </a:lnTo>
                  <a:lnTo>
                    <a:pt x="16010" y="11131"/>
                  </a:lnTo>
                  <a:lnTo>
                    <a:pt x="16111" y="12068"/>
                  </a:lnTo>
                  <a:lnTo>
                    <a:pt x="16206" y="12949"/>
                  </a:lnTo>
                  <a:lnTo>
                    <a:pt x="16301" y="13886"/>
                  </a:lnTo>
                  <a:lnTo>
                    <a:pt x="16389" y="14878"/>
                  </a:lnTo>
                  <a:lnTo>
                    <a:pt x="16470" y="15870"/>
                  </a:lnTo>
                  <a:lnTo>
                    <a:pt x="16518" y="16586"/>
                  </a:lnTo>
                  <a:lnTo>
                    <a:pt x="16558" y="17302"/>
                  </a:lnTo>
                  <a:lnTo>
                    <a:pt x="16592" y="18074"/>
                  </a:lnTo>
                  <a:lnTo>
                    <a:pt x="16619" y="18790"/>
                  </a:lnTo>
                  <a:lnTo>
                    <a:pt x="16646" y="19561"/>
                  </a:lnTo>
                  <a:lnTo>
                    <a:pt x="16660" y="20333"/>
                  </a:lnTo>
                  <a:lnTo>
                    <a:pt x="16673" y="21104"/>
                  </a:lnTo>
                  <a:lnTo>
                    <a:pt x="16687" y="21876"/>
                  </a:lnTo>
                  <a:lnTo>
                    <a:pt x="16687" y="22647"/>
                  </a:lnTo>
                  <a:lnTo>
                    <a:pt x="16687" y="23418"/>
                  </a:lnTo>
                  <a:lnTo>
                    <a:pt x="16680" y="24245"/>
                  </a:lnTo>
                  <a:lnTo>
                    <a:pt x="16667" y="25016"/>
                  </a:lnTo>
                  <a:lnTo>
                    <a:pt x="16653" y="25788"/>
                  </a:lnTo>
                  <a:lnTo>
                    <a:pt x="16626" y="26559"/>
                  </a:lnTo>
                  <a:lnTo>
                    <a:pt x="16599" y="27275"/>
                  </a:lnTo>
                  <a:lnTo>
                    <a:pt x="16565" y="28047"/>
                  </a:lnTo>
                  <a:lnTo>
                    <a:pt x="16518" y="28873"/>
                  </a:lnTo>
                  <a:lnTo>
                    <a:pt x="16463" y="29755"/>
                  </a:lnTo>
                  <a:lnTo>
                    <a:pt x="16409" y="30526"/>
                  </a:lnTo>
                  <a:lnTo>
                    <a:pt x="16348" y="31353"/>
                  </a:lnTo>
                  <a:lnTo>
                    <a:pt x="16287" y="32124"/>
                  </a:lnTo>
                  <a:lnTo>
                    <a:pt x="16220" y="32896"/>
                  </a:lnTo>
                  <a:lnTo>
                    <a:pt x="16152" y="33612"/>
                  </a:lnTo>
                  <a:lnTo>
                    <a:pt x="16077" y="34328"/>
                  </a:lnTo>
                  <a:lnTo>
                    <a:pt x="16003" y="34989"/>
                  </a:lnTo>
                  <a:lnTo>
                    <a:pt x="15922" y="35706"/>
                  </a:lnTo>
                  <a:lnTo>
                    <a:pt x="15840" y="36312"/>
                  </a:lnTo>
                  <a:lnTo>
                    <a:pt x="15752" y="36918"/>
                  </a:lnTo>
                  <a:lnTo>
                    <a:pt x="15664" y="37524"/>
                  </a:lnTo>
                  <a:lnTo>
                    <a:pt x="15576" y="38075"/>
                  </a:lnTo>
                  <a:lnTo>
                    <a:pt x="15481" y="38626"/>
                  </a:lnTo>
                  <a:lnTo>
                    <a:pt x="15387" y="39177"/>
                  </a:lnTo>
                  <a:lnTo>
                    <a:pt x="15163" y="40334"/>
                  </a:lnTo>
                  <a:lnTo>
                    <a:pt x="14940" y="41436"/>
                  </a:lnTo>
                  <a:lnTo>
                    <a:pt x="14710" y="42483"/>
                  </a:lnTo>
                  <a:lnTo>
                    <a:pt x="14479" y="43475"/>
                  </a:lnTo>
                  <a:lnTo>
                    <a:pt x="14242" y="44412"/>
                  </a:lnTo>
                  <a:lnTo>
                    <a:pt x="14005" y="45238"/>
                  </a:lnTo>
                  <a:lnTo>
                    <a:pt x="13761" y="46065"/>
                  </a:lnTo>
                  <a:lnTo>
                    <a:pt x="13518" y="46836"/>
                  </a:lnTo>
                  <a:lnTo>
                    <a:pt x="13254" y="47662"/>
                  </a:lnTo>
                  <a:lnTo>
                    <a:pt x="12983" y="48489"/>
                  </a:lnTo>
                  <a:lnTo>
                    <a:pt x="12712" y="49260"/>
                  </a:lnTo>
                  <a:lnTo>
                    <a:pt x="12441" y="49977"/>
                  </a:lnTo>
                  <a:lnTo>
                    <a:pt x="12170" y="50693"/>
                  </a:lnTo>
                  <a:lnTo>
                    <a:pt x="11892" y="51354"/>
                  </a:lnTo>
                  <a:lnTo>
                    <a:pt x="11615" y="51960"/>
                  </a:lnTo>
                  <a:lnTo>
                    <a:pt x="11344" y="52566"/>
                  </a:lnTo>
                  <a:lnTo>
                    <a:pt x="10850" y="53503"/>
                  </a:lnTo>
                  <a:lnTo>
                    <a:pt x="10355" y="54385"/>
                  </a:lnTo>
                  <a:lnTo>
                    <a:pt x="9861" y="55211"/>
                  </a:lnTo>
                  <a:lnTo>
                    <a:pt x="9366" y="55927"/>
                  </a:lnTo>
                  <a:lnTo>
                    <a:pt x="8872" y="56644"/>
                  </a:lnTo>
                  <a:lnTo>
                    <a:pt x="8378" y="57305"/>
                  </a:lnTo>
                  <a:lnTo>
                    <a:pt x="7877" y="57911"/>
                  </a:lnTo>
                  <a:lnTo>
                    <a:pt x="7376" y="58462"/>
                  </a:lnTo>
                  <a:lnTo>
                    <a:pt x="6874" y="58903"/>
                  </a:lnTo>
                  <a:lnTo>
                    <a:pt x="6373" y="59344"/>
                  </a:lnTo>
                  <a:lnTo>
                    <a:pt x="5872" y="59729"/>
                  </a:lnTo>
                  <a:lnTo>
                    <a:pt x="5371" y="60060"/>
                  </a:lnTo>
                  <a:lnTo>
                    <a:pt x="4870" y="60280"/>
                  </a:lnTo>
                  <a:lnTo>
                    <a:pt x="4369" y="60501"/>
                  </a:lnTo>
                  <a:lnTo>
                    <a:pt x="3861" y="60666"/>
                  </a:lnTo>
                  <a:lnTo>
                    <a:pt x="3360" y="60721"/>
                  </a:lnTo>
                  <a:lnTo>
                    <a:pt x="2940" y="60721"/>
                  </a:lnTo>
                  <a:lnTo>
                    <a:pt x="2520" y="60831"/>
                  </a:lnTo>
                  <a:lnTo>
                    <a:pt x="2093" y="60887"/>
                  </a:lnTo>
                  <a:lnTo>
                    <a:pt x="1674" y="61052"/>
                  </a:lnTo>
                  <a:lnTo>
                    <a:pt x="1254" y="61272"/>
                  </a:lnTo>
                  <a:lnTo>
                    <a:pt x="834" y="61493"/>
                  </a:lnTo>
                  <a:lnTo>
                    <a:pt x="414" y="61823"/>
                  </a:lnTo>
                  <a:lnTo>
                    <a:pt x="1" y="62154"/>
                  </a:lnTo>
                  <a:lnTo>
                    <a:pt x="224" y="62484"/>
                  </a:lnTo>
                  <a:lnTo>
                    <a:pt x="448" y="62705"/>
                  </a:lnTo>
                  <a:lnTo>
                    <a:pt x="678" y="62815"/>
                  </a:lnTo>
                  <a:lnTo>
                    <a:pt x="908" y="62870"/>
                  </a:lnTo>
                  <a:lnTo>
                    <a:pt x="1132" y="62870"/>
                  </a:lnTo>
                  <a:lnTo>
                    <a:pt x="1389" y="62925"/>
                  </a:lnTo>
                  <a:lnTo>
                    <a:pt x="1965" y="63091"/>
                  </a:lnTo>
                  <a:lnTo>
                    <a:pt x="2622" y="63256"/>
                  </a:lnTo>
                  <a:lnTo>
                    <a:pt x="2987" y="63311"/>
                  </a:lnTo>
                  <a:lnTo>
                    <a:pt x="3367" y="63311"/>
                  </a:lnTo>
                  <a:lnTo>
                    <a:pt x="3881" y="63421"/>
                  </a:lnTo>
                  <a:lnTo>
                    <a:pt x="4389" y="63366"/>
                  </a:lnTo>
                  <a:lnTo>
                    <a:pt x="4897" y="63311"/>
                  </a:lnTo>
                  <a:lnTo>
                    <a:pt x="5412" y="63201"/>
                  </a:lnTo>
                  <a:lnTo>
                    <a:pt x="5920" y="62980"/>
                  </a:lnTo>
                  <a:lnTo>
                    <a:pt x="6427" y="62705"/>
                  </a:lnTo>
                  <a:lnTo>
                    <a:pt x="6935" y="62374"/>
                  </a:lnTo>
                  <a:lnTo>
                    <a:pt x="7443" y="61933"/>
                  </a:lnTo>
                  <a:lnTo>
                    <a:pt x="7951" y="61493"/>
                  </a:lnTo>
                  <a:lnTo>
                    <a:pt x="8452" y="60942"/>
                  </a:lnTo>
                  <a:lnTo>
                    <a:pt x="8960" y="60336"/>
                  </a:lnTo>
                  <a:lnTo>
                    <a:pt x="9461" y="59674"/>
                  </a:lnTo>
                  <a:lnTo>
                    <a:pt x="9962" y="58903"/>
                  </a:lnTo>
                  <a:lnTo>
                    <a:pt x="10464" y="58132"/>
                  </a:lnTo>
                  <a:lnTo>
                    <a:pt x="10965" y="57250"/>
                  </a:lnTo>
                  <a:lnTo>
                    <a:pt x="11459" y="56313"/>
                  </a:lnTo>
                  <a:lnTo>
                    <a:pt x="12021" y="54991"/>
                  </a:lnTo>
                  <a:lnTo>
                    <a:pt x="12583" y="53613"/>
                  </a:lnTo>
                  <a:lnTo>
                    <a:pt x="13132" y="52070"/>
                  </a:lnTo>
                  <a:lnTo>
                    <a:pt x="13680" y="50417"/>
                  </a:lnTo>
                  <a:lnTo>
                    <a:pt x="13938" y="49591"/>
                  </a:lnTo>
                  <a:lnTo>
                    <a:pt x="14188" y="48709"/>
                  </a:lnTo>
                  <a:lnTo>
                    <a:pt x="14439" y="47773"/>
                  </a:lnTo>
                  <a:lnTo>
                    <a:pt x="14682" y="46726"/>
                  </a:lnTo>
                  <a:lnTo>
                    <a:pt x="14926" y="45679"/>
                  </a:lnTo>
                  <a:lnTo>
                    <a:pt x="15163" y="44522"/>
                  </a:lnTo>
                  <a:lnTo>
                    <a:pt x="15400" y="43365"/>
                  </a:lnTo>
                  <a:lnTo>
                    <a:pt x="15624" y="42097"/>
                  </a:lnTo>
                  <a:lnTo>
                    <a:pt x="15732" y="41491"/>
                  </a:lnTo>
                  <a:lnTo>
                    <a:pt x="15840" y="40885"/>
                  </a:lnTo>
                  <a:lnTo>
                    <a:pt x="15935" y="40224"/>
                  </a:lnTo>
                  <a:lnTo>
                    <a:pt x="16037" y="39563"/>
                  </a:lnTo>
                  <a:lnTo>
                    <a:pt x="16132" y="38846"/>
                  </a:lnTo>
                  <a:lnTo>
                    <a:pt x="16220" y="38075"/>
                  </a:lnTo>
                  <a:lnTo>
                    <a:pt x="16308" y="37304"/>
                  </a:lnTo>
                  <a:lnTo>
                    <a:pt x="16389" y="36532"/>
                  </a:lnTo>
                  <a:lnTo>
                    <a:pt x="16470" y="35706"/>
                  </a:lnTo>
                  <a:lnTo>
                    <a:pt x="16545" y="34879"/>
                  </a:lnTo>
                  <a:lnTo>
                    <a:pt x="16619" y="33998"/>
                  </a:lnTo>
                  <a:lnTo>
                    <a:pt x="16687" y="33116"/>
                  </a:lnTo>
                  <a:lnTo>
                    <a:pt x="16748" y="32179"/>
                  </a:lnTo>
                  <a:lnTo>
                    <a:pt x="16809" y="31243"/>
                  </a:lnTo>
                  <a:lnTo>
                    <a:pt x="16863" y="30306"/>
                  </a:lnTo>
                  <a:lnTo>
                    <a:pt x="16910" y="29314"/>
                  </a:lnTo>
                  <a:lnTo>
                    <a:pt x="16951" y="28432"/>
                  </a:lnTo>
                  <a:lnTo>
                    <a:pt x="16978" y="27496"/>
                  </a:lnTo>
                  <a:lnTo>
                    <a:pt x="17005" y="26559"/>
                  </a:lnTo>
                  <a:lnTo>
                    <a:pt x="17025" y="25677"/>
                  </a:lnTo>
                  <a:lnTo>
                    <a:pt x="17032" y="24741"/>
                  </a:lnTo>
                  <a:lnTo>
                    <a:pt x="17039" y="23804"/>
                  </a:lnTo>
                  <a:lnTo>
                    <a:pt x="17039" y="22867"/>
                  </a:lnTo>
                  <a:lnTo>
                    <a:pt x="17032" y="21931"/>
                  </a:lnTo>
                  <a:lnTo>
                    <a:pt x="17019" y="20994"/>
                  </a:lnTo>
                  <a:lnTo>
                    <a:pt x="16998" y="20057"/>
                  </a:lnTo>
                  <a:lnTo>
                    <a:pt x="16971" y="19176"/>
                  </a:lnTo>
                  <a:lnTo>
                    <a:pt x="16937" y="18294"/>
                  </a:lnTo>
                  <a:lnTo>
                    <a:pt x="16904" y="17412"/>
                  </a:lnTo>
                  <a:lnTo>
                    <a:pt x="16856" y="16531"/>
                  </a:lnTo>
                  <a:lnTo>
                    <a:pt x="16809" y="15649"/>
                  </a:lnTo>
                  <a:lnTo>
                    <a:pt x="16748" y="14823"/>
                  </a:lnTo>
                  <a:lnTo>
                    <a:pt x="16653" y="13776"/>
                  </a:lnTo>
                  <a:lnTo>
                    <a:pt x="16558" y="12729"/>
                  </a:lnTo>
                  <a:lnTo>
                    <a:pt x="16457" y="11737"/>
                  </a:lnTo>
                  <a:lnTo>
                    <a:pt x="16348" y="10800"/>
                  </a:lnTo>
                  <a:lnTo>
                    <a:pt x="16240" y="9864"/>
                  </a:lnTo>
                  <a:lnTo>
                    <a:pt x="16125" y="8982"/>
                  </a:lnTo>
                  <a:lnTo>
                    <a:pt x="16003" y="8156"/>
                  </a:lnTo>
                  <a:lnTo>
                    <a:pt x="15881" y="7329"/>
                  </a:lnTo>
                  <a:lnTo>
                    <a:pt x="15752" y="6613"/>
                  </a:lnTo>
                  <a:lnTo>
                    <a:pt x="15617" y="5841"/>
                  </a:lnTo>
                  <a:lnTo>
                    <a:pt x="15481" y="5180"/>
                  </a:lnTo>
                  <a:lnTo>
                    <a:pt x="15346" y="4574"/>
                  </a:lnTo>
                  <a:lnTo>
                    <a:pt x="15204" y="3968"/>
                  </a:lnTo>
                  <a:lnTo>
                    <a:pt x="15062" y="3417"/>
                  </a:lnTo>
                  <a:lnTo>
                    <a:pt x="14913" y="2921"/>
                  </a:lnTo>
                  <a:lnTo>
                    <a:pt x="14764" y="2480"/>
                  </a:lnTo>
                  <a:lnTo>
                    <a:pt x="14662" y="2039"/>
                  </a:lnTo>
                  <a:lnTo>
                    <a:pt x="14554" y="1654"/>
                  </a:lnTo>
                  <a:lnTo>
                    <a:pt x="14452" y="1268"/>
                  </a:lnTo>
                  <a:lnTo>
                    <a:pt x="14344" y="937"/>
                  </a:lnTo>
                  <a:lnTo>
                    <a:pt x="14235" y="662"/>
                  </a:lnTo>
                  <a:lnTo>
                    <a:pt x="14120" y="386"/>
                  </a:lnTo>
                  <a:lnTo>
                    <a:pt x="14012" y="166"/>
                  </a:lnTo>
                  <a:lnTo>
                    <a:pt x="138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 rot="10800000" flipH="1">
              <a:off x="1686709" y="1594129"/>
              <a:ext cx="132620" cy="83697"/>
            </a:xfrm>
            <a:custGeom>
              <a:avLst/>
              <a:gdLst/>
              <a:ahLst/>
              <a:cxnLst/>
              <a:rect l="l" t="t" r="r" b="b"/>
              <a:pathLst>
                <a:path w="6292" h="28157" extrusionOk="0">
                  <a:moveTo>
                    <a:pt x="6291" y="0"/>
                  </a:moveTo>
                  <a:lnTo>
                    <a:pt x="6267" y="276"/>
                  </a:lnTo>
                  <a:lnTo>
                    <a:pt x="6291" y="276"/>
                  </a:lnTo>
                  <a:lnTo>
                    <a:pt x="6291" y="0"/>
                  </a:lnTo>
                  <a:close/>
                  <a:moveTo>
                    <a:pt x="6264" y="276"/>
                  </a:moveTo>
                  <a:lnTo>
                    <a:pt x="6210" y="496"/>
                  </a:lnTo>
                  <a:lnTo>
                    <a:pt x="6135" y="882"/>
                  </a:lnTo>
                  <a:lnTo>
                    <a:pt x="6034" y="1488"/>
                  </a:lnTo>
                  <a:lnTo>
                    <a:pt x="5770" y="3196"/>
                  </a:lnTo>
                  <a:lnTo>
                    <a:pt x="5431" y="5400"/>
                  </a:lnTo>
                  <a:lnTo>
                    <a:pt x="5228" y="6667"/>
                  </a:lnTo>
                  <a:lnTo>
                    <a:pt x="5004" y="8045"/>
                  </a:lnTo>
                  <a:lnTo>
                    <a:pt x="4767" y="9477"/>
                  </a:lnTo>
                  <a:lnTo>
                    <a:pt x="4510" y="10910"/>
                  </a:lnTo>
                  <a:lnTo>
                    <a:pt x="4239" y="12398"/>
                  </a:lnTo>
                  <a:lnTo>
                    <a:pt x="3948" y="13885"/>
                  </a:lnTo>
                  <a:lnTo>
                    <a:pt x="3643" y="15373"/>
                  </a:lnTo>
                  <a:lnTo>
                    <a:pt x="3318" y="16806"/>
                  </a:lnTo>
                  <a:lnTo>
                    <a:pt x="2993" y="18183"/>
                  </a:lnTo>
                  <a:lnTo>
                    <a:pt x="2675" y="19451"/>
                  </a:lnTo>
                  <a:lnTo>
                    <a:pt x="2363" y="20608"/>
                  </a:lnTo>
                  <a:lnTo>
                    <a:pt x="2059" y="21655"/>
                  </a:lnTo>
                  <a:lnTo>
                    <a:pt x="1768" y="22591"/>
                  </a:lnTo>
                  <a:lnTo>
                    <a:pt x="1497" y="23473"/>
                  </a:lnTo>
                  <a:lnTo>
                    <a:pt x="996" y="24905"/>
                  </a:lnTo>
                  <a:lnTo>
                    <a:pt x="582" y="26063"/>
                  </a:lnTo>
                  <a:lnTo>
                    <a:pt x="264" y="26999"/>
                  </a:lnTo>
                  <a:lnTo>
                    <a:pt x="149" y="27330"/>
                  </a:lnTo>
                  <a:lnTo>
                    <a:pt x="68" y="27660"/>
                  </a:lnTo>
                  <a:lnTo>
                    <a:pt x="20" y="27936"/>
                  </a:lnTo>
                  <a:lnTo>
                    <a:pt x="7" y="28046"/>
                  </a:lnTo>
                  <a:lnTo>
                    <a:pt x="0" y="28156"/>
                  </a:lnTo>
                  <a:lnTo>
                    <a:pt x="237" y="27991"/>
                  </a:lnTo>
                  <a:lnTo>
                    <a:pt x="474" y="27826"/>
                  </a:lnTo>
                  <a:lnTo>
                    <a:pt x="704" y="27605"/>
                  </a:lnTo>
                  <a:lnTo>
                    <a:pt x="935" y="27275"/>
                  </a:lnTo>
                  <a:lnTo>
                    <a:pt x="1165" y="26944"/>
                  </a:lnTo>
                  <a:lnTo>
                    <a:pt x="1395" y="26558"/>
                  </a:lnTo>
                  <a:lnTo>
                    <a:pt x="1619" y="26118"/>
                  </a:lnTo>
                  <a:lnTo>
                    <a:pt x="1842" y="25622"/>
                  </a:lnTo>
                  <a:lnTo>
                    <a:pt x="2065" y="25071"/>
                  </a:lnTo>
                  <a:lnTo>
                    <a:pt x="2282" y="24465"/>
                  </a:lnTo>
                  <a:lnTo>
                    <a:pt x="2499" y="23859"/>
                  </a:lnTo>
                  <a:lnTo>
                    <a:pt x="2716" y="23142"/>
                  </a:lnTo>
                  <a:lnTo>
                    <a:pt x="2925" y="22426"/>
                  </a:lnTo>
                  <a:lnTo>
                    <a:pt x="3135" y="21599"/>
                  </a:lnTo>
                  <a:lnTo>
                    <a:pt x="3339" y="20773"/>
                  </a:lnTo>
                  <a:lnTo>
                    <a:pt x="3542" y="19891"/>
                  </a:lnTo>
                  <a:lnTo>
                    <a:pt x="3745" y="19010"/>
                  </a:lnTo>
                  <a:lnTo>
                    <a:pt x="3941" y="18018"/>
                  </a:lnTo>
                  <a:lnTo>
                    <a:pt x="4131" y="17026"/>
                  </a:lnTo>
                  <a:lnTo>
                    <a:pt x="4321" y="15924"/>
                  </a:lnTo>
                  <a:lnTo>
                    <a:pt x="4510" y="14822"/>
                  </a:lnTo>
                  <a:lnTo>
                    <a:pt x="4693" y="13720"/>
                  </a:lnTo>
                  <a:lnTo>
                    <a:pt x="4869" y="12508"/>
                  </a:lnTo>
                  <a:lnTo>
                    <a:pt x="5045" y="11296"/>
                  </a:lnTo>
                  <a:lnTo>
                    <a:pt x="5221" y="10028"/>
                  </a:lnTo>
                  <a:lnTo>
                    <a:pt x="5384" y="8706"/>
                  </a:lnTo>
                  <a:lnTo>
                    <a:pt x="5546" y="7328"/>
                  </a:lnTo>
                  <a:lnTo>
                    <a:pt x="5709" y="5951"/>
                  </a:lnTo>
                  <a:lnTo>
                    <a:pt x="5858" y="4518"/>
                  </a:lnTo>
                  <a:lnTo>
                    <a:pt x="6007" y="3086"/>
                  </a:lnTo>
                  <a:lnTo>
                    <a:pt x="6156" y="1543"/>
                  </a:lnTo>
                  <a:lnTo>
                    <a:pt x="6267" y="27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 rot="10800000" flipH="1">
              <a:off x="4462992" y="1465903"/>
              <a:ext cx="373557" cy="275488"/>
            </a:xfrm>
            <a:custGeom>
              <a:avLst/>
              <a:gdLst/>
              <a:ahLst/>
              <a:cxnLst/>
              <a:rect l="l" t="t" r="r" b="b"/>
              <a:pathLst>
                <a:path w="17723" h="92679" extrusionOk="0">
                  <a:moveTo>
                    <a:pt x="2330" y="0"/>
                  </a:moveTo>
                  <a:lnTo>
                    <a:pt x="2675" y="827"/>
                  </a:lnTo>
                  <a:lnTo>
                    <a:pt x="3021" y="1543"/>
                  </a:lnTo>
                  <a:lnTo>
                    <a:pt x="3373" y="2149"/>
                  </a:lnTo>
                  <a:lnTo>
                    <a:pt x="3725" y="2700"/>
                  </a:lnTo>
                  <a:lnTo>
                    <a:pt x="5371" y="5400"/>
                  </a:lnTo>
                  <a:lnTo>
                    <a:pt x="6393" y="7108"/>
                  </a:lnTo>
                  <a:lnTo>
                    <a:pt x="7531" y="9147"/>
                  </a:lnTo>
                  <a:lnTo>
                    <a:pt x="8228" y="10469"/>
                  </a:lnTo>
                  <a:lnTo>
                    <a:pt x="8926" y="11847"/>
                  </a:lnTo>
                  <a:lnTo>
                    <a:pt x="9623" y="13335"/>
                  </a:lnTo>
                  <a:lnTo>
                    <a:pt x="10314" y="14932"/>
                  </a:lnTo>
                  <a:lnTo>
                    <a:pt x="10998" y="16585"/>
                  </a:lnTo>
                  <a:lnTo>
                    <a:pt x="11682" y="18349"/>
                  </a:lnTo>
                  <a:lnTo>
                    <a:pt x="12359" y="20277"/>
                  </a:lnTo>
                  <a:lnTo>
                    <a:pt x="13036" y="22261"/>
                  </a:lnTo>
                  <a:lnTo>
                    <a:pt x="13429" y="23418"/>
                  </a:lnTo>
                  <a:lnTo>
                    <a:pt x="13815" y="24685"/>
                  </a:lnTo>
                  <a:lnTo>
                    <a:pt x="14201" y="26008"/>
                  </a:lnTo>
                  <a:lnTo>
                    <a:pt x="14580" y="27495"/>
                  </a:lnTo>
                  <a:lnTo>
                    <a:pt x="14953" y="28983"/>
                  </a:lnTo>
                  <a:lnTo>
                    <a:pt x="15325" y="30636"/>
                  </a:lnTo>
                  <a:lnTo>
                    <a:pt x="15684" y="32344"/>
                  </a:lnTo>
                  <a:lnTo>
                    <a:pt x="16043" y="34107"/>
                  </a:lnTo>
                  <a:lnTo>
                    <a:pt x="16212" y="35154"/>
                  </a:lnTo>
                  <a:lnTo>
                    <a:pt x="16368" y="36256"/>
                  </a:lnTo>
                  <a:lnTo>
                    <a:pt x="16517" y="37468"/>
                  </a:lnTo>
                  <a:lnTo>
                    <a:pt x="16659" y="38736"/>
                  </a:lnTo>
                  <a:lnTo>
                    <a:pt x="16781" y="40058"/>
                  </a:lnTo>
                  <a:lnTo>
                    <a:pt x="16903" y="41491"/>
                  </a:lnTo>
                  <a:lnTo>
                    <a:pt x="17005" y="42978"/>
                  </a:lnTo>
                  <a:lnTo>
                    <a:pt x="17093" y="44521"/>
                  </a:lnTo>
                  <a:lnTo>
                    <a:pt x="17140" y="45293"/>
                  </a:lnTo>
                  <a:lnTo>
                    <a:pt x="17174" y="46119"/>
                  </a:lnTo>
                  <a:lnTo>
                    <a:pt x="17208" y="46891"/>
                  </a:lnTo>
                  <a:lnTo>
                    <a:pt x="17228" y="47717"/>
                  </a:lnTo>
                  <a:lnTo>
                    <a:pt x="17248" y="48544"/>
                  </a:lnTo>
                  <a:lnTo>
                    <a:pt x="17269" y="49370"/>
                  </a:lnTo>
                  <a:lnTo>
                    <a:pt x="17276" y="50197"/>
                  </a:lnTo>
                  <a:lnTo>
                    <a:pt x="17276" y="51078"/>
                  </a:lnTo>
                  <a:lnTo>
                    <a:pt x="17276" y="51905"/>
                  </a:lnTo>
                  <a:lnTo>
                    <a:pt x="17269" y="52731"/>
                  </a:lnTo>
                  <a:lnTo>
                    <a:pt x="17248" y="53558"/>
                  </a:lnTo>
                  <a:lnTo>
                    <a:pt x="17228" y="54384"/>
                  </a:lnTo>
                  <a:lnTo>
                    <a:pt x="17208" y="55211"/>
                  </a:lnTo>
                  <a:lnTo>
                    <a:pt x="17174" y="56037"/>
                  </a:lnTo>
                  <a:lnTo>
                    <a:pt x="17140" y="56809"/>
                  </a:lnTo>
                  <a:lnTo>
                    <a:pt x="17093" y="57580"/>
                  </a:lnTo>
                  <a:lnTo>
                    <a:pt x="17039" y="58351"/>
                  </a:lnTo>
                  <a:lnTo>
                    <a:pt x="16984" y="59068"/>
                  </a:lnTo>
                  <a:lnTo>
                    <a:pt x="16923" y="59784"/>
                  </a:lnTo>
                  <a:lnTo>
                    <a:pt x="16856" y="60500"/>
                  </a:lnTo>
                  <a:lnTo>
                    <a:pt x="16788" y="61162"/>
                  </a:lnTo>
                  <a:lnTo>
                    <a:pt x="16720" y="61768"/>
                  </a:lnTo>
                  <a:lnTo>
                    <a:pt x="16646" y="62429"/>
                  </a:lnTo>
                  <a:lnTo>
                    <a:pt x="16571" y="62980"/>
                  </a:lnTo>
                  <a:lnTo>
                    <a:pt x="16490" y="63586"/>
                  </a:lnTo>
                  <a:lnTo>
                    <a:pt x="16409" y="64137"/>
                  </a:lnTo>
                  <a:lnTo>
                    <a:pt x="16321" y="64633"/>
                  </a:lnTo>
                  <a:lnTo>
                    <a:pt x="16233" y="65129"/>
                  </a:lnTo>
                  <a:lnTo>
                    <a:pt x="16145" y="65570"/>
                  </a:lnTo>
                  <a:lnTo>
                    <a:pt x="16050" y="66010"/>
                  </a:lnTo>
                  <a:lnTo>
                    <a:pt x="15955" y="66451"/>
                  </a:lnTo>
                  <a:lnTo>
                    <a:pt x="15860" y="66782"/>
                  </a:lnTo>
                  <a:lnTo>
                    <a:pt x="15664" y="67553"/>
                  </a:lnTo>
                  <a:lnTo>
                    <a:pt x="15461" y="68269"/>
                  </a:lnTo>
                  <a:lnTo>
                    <a:pt x="15258" y="68986"/>
                  </a:lnTo>
                  <a:lnTo>
                    <a:pt x="15048" y="69592"/>
                  </a:lnTo>
                  <a:lnTo>
                    <a:pt x="14844" y="70198"/>
                  </a:lnTo>
                  <a:lnTo>
                    <a:pt x="14635" y="70749"/>
                  </a:lnTo>
                  <a:lnTo>
                    <a:pt x="14425" y="71245"/>
                  </a:lnTo>
                  <a:lnTo>
                    <a:pt x="14208" y="71741"/>
                  </a:lnTo>
                  <a:lnTo>
                    <a:pt x="13368" y="73614"/>
                  </a:lnTo>
                  <a:lnTo>
                    <a:pt x="12535" y="75377"/>
                  </a:lnTo>
                  <a:lnTo>
                    <a:pt x="10917" y="78739"/>
                  </a:lnTo>
                  <a:lnTo>
                    <a:pt x="10138" y="80171"/>
                  </a:lnTo>
                  <a:lnTo>
                    <a:pt x="9373" y="81494"/>
                  </a:lnTo>
                  <a:lnTo>
                    <a:pt x="8628" y="82761"/>
                  </a:lnTo>
                  <a:lnTo>
                    <a:pt x="7910" y="83918"/>
                  </a:lnTo>
                  <a:lnTo>
                    <a:pt x="7213" y="84965"/>
                  </a:lnTo>
                  <a:lnTo>
                    <a:pt x="6535" y="85902"/>
                  </a:lnTo>
                  <a:lnTo>
                    <a:pt x="5885" y="86673"/>
                  </a:lnTo>
                  <a:lnTo>
                    <a:pt x="5269" y="87334"/>
                  </a:lnTo>
                  <a:lnTo>
                    <a:pt x="4111" y="88491"/>
                  </a:lnTo>
                  <a:lnTo>
                    <a:pt x="3075" y="89538"/>
                  </a:lnTo>
                  <a:lnTo>
                    <a:pt x="2174" y="90475"/>
                  </a:lnTo>
                  <a:lnTo>
                    <a:pt x="1416" y="91191"/>
                  </a:lnTo>
                  <a:lnTo>
                    <a:pt x="1057" y="91412"/>
                  </a:lnTo>
                  <a:lnTo>
                    <a:pt x="705" y="91687"/>
                  </a:lnTo>
                  <a:lnTo>
                    <a:pt x="353" y="92128"/>
                  </a:lnTo>
                  <a:lnTo>
                    <a:pt x="0" y="92679"/>
                  </a:lnTo>
                  <a:lnTo>
                    <a:pt x="1423" y="92679"/>
                  </a:lnTo>
                  <a:lnTo>
                    <a:pt x="1788" y="92624"/>
                  </a:lnTo>
                  <a:lnTo>
                    <a:pt x="2188" y="92458"/>
                  </a:lnTo>
                  <a:lnTo>
                    <a:pt x="2621" y="92238"/>
                  </a:lnTo>
                  <a:lnTo>
                    <a:pt x="3095" y="91907"/>
                  </a:lnTo>
                  <a:lnTo>
                    <a:pt x="3596" y="91522"/>
                  </a:lnTo>
                  <a:lnTo>
                    <a:pt x="4138" y="91026"/>
                  </a:lnTo>
                  <a:lnTo>
                    <a:pt x="5303" y="89924"/>
                  </a:lnTo>
                  <a:lnTo>
                    <a:pt x="5933" y="89263"/>
                  </a:lnTo>
                  <a:lnTo>
                    <a:pt x="6583" y="88546"/>
                  </a:lnTo>
                  <a:lnTo>
                    <a:pt x="7267" y="87720"/>
                  </a:lnTo>
                  <a:lnTo>
                    <a:pt x="7971" y="86838"/>
                  </a:lnTo>
                  <a:lnTo>
                    <a:pt x="8696" y="85791"/>
                  </a:lnTo>
                  <a:lnTo>
                    <a:pt x="9447" y="84689"/>
                  </a:lnTo>
                  <a:lnTo>
                    <a:pt x="10219" y="83477"/>
                  </a:lnTo>
                  <a:lnTo>
                    <a:pt x="11005" y="82100"/>
                  </a:lnTo>
                  <a:lnTo>
                    <a:pt x="11817" y="80667"/>
                  </a:lnTo>
                  <a:lnTo>
                    <a:pt x="12224" y="79841"/>
                  </a:lnTo>
                  <a:lnTo>
                    <a:pt x="12637" y="79014"/>
                  </a:lnTo>
                  <a:lnTo>
                    <a:pt x="13057" y="78132"/>
                  </a:lnTo>
                  <a:lnTo>
                    <a:pt x="13477" y="77196"/>
                  </a:lnTo>
                  <a:lnTo>
                    <a:pt x="13903" y="76149"/>
                  </a:lnTo>
                  <a:lnTo>
                    <a:pt x="14330" y="75102"/>
                  </a:lnTo>
                  <a:lnTo>
                    <a:pt x="14553" y="74606"/>
                  </a:lnTo>
                  <a:lnTo>
                    <a:pt x="14777" y="74110"/>
                  </a:lnTo>
                  <a:lnTo>
                    <a:pt x="14993" y="73559"/>
                  </a:lnTo>
                  <a:lnTo>
                    <a:pt x="15210" y="72953"/>
                  </a:lnTo>
                  <a:lnTo>
                    <a:pt x="15427" y="72292"/>
                  </a:lnTo>
                  <a:lnTo>
                    <a:pt x="15637" y="71575"/>
                  </a:lnTo>
                  <a:lnTo>
                    <a:pt x="15853" y="70859"/>
                  </a:lnTo>
                  <a:lnTo>
                    <a:pt x="16057" y="70033"/>
                  </a:lnTo>
                  <a:lnTo>
                    <a:pt x="16172" y="69592"/>
                  </a:lnTo>
                  <a:lnTo>
                    <a:pt x="16280" y="69096"/>
                  </a:lnTo>
                  <a:lnTo>
                    <a:pt x="16388" y="68600"/>
                  </a:lnTo>
                  <a:lnTo>
                    <a:pt x="16497" y="68049"/>
                  </a:lnTo>
                  <a:lnTo>
                    <a:pt x="16598" y="67443"/>
                  </a:lnTo>
                  <a:lnTo>
                    <a:pt x="16700" y="66837"/>
                  </a:lnTo>
                  <a:lnTo>
                    <a:pt x="16795" y="66176"/>
                  </a:lnTo>
                  <a:lnTo>
                    <a:pt x="16890" y="65514"/>
                  </a:lnTo>
                  <a:lnTo>
                    <a:pt x="16978" y="64798"/>
                  </a:lnTo>
                  <a:lnTo>
                    <a:pt x="17059" y="64082"/>
                  </a:lnTo>
                  <a:lnTo>
                    <a:pt x="17147" y="63310"/>
                  </a:lnTo>
                  <a:lnTo>
                    <a:pt x="17221" y="62539"/>
                  </a:lnTo>
                  <a:lnTo>
                    <a:pt x="17296" y="61713"/>
                  </a:lnTo>
                  <a:lnTo>
                    <a:pt x="17370" y="60886"/>
                  </a:lnTo>
                  <a:lnTo>
                    <a:pt x="17438" y="60004"/>
                  </a:lnTo>
                  <a:lnTo>
                    <a:pt x="17499" y="59123"/>
                  </a:lnTo>
                  <a:lnTo>
                    <a:pt x="17553" y="58186"/>
                  </a:lnTo>
                  <a:lnTo>
                    <a:pt x="17601" y="57194"/>
                  </a:lnTo>
                  <a:lnTo>
                    <a:pt x="17634" y="56203"/>
                  </a:lnTo>
                  <a:lnTo>
                    <a:pt x="17668" y="55156"/>
                  </a:lnTo>
                  <a:lnTo>
                    <a:pt x="17689" y="54164"/>
                  </a:lnTo>
                  <a:lnTo>
                    <a:pt x="17709" y="53117"/>
                  </a:lnTo>
                  <a:lnTo>
                    <a:pt x="17716" y="52070"/>
                  </a:lnTo>
                  <a:lnTo>
                    <a:pt x="17722" y="51078"/>
                  </a:lnTo>
                  <a:lnTo>
                    <a:pt x="17716" y="50031"/>
                  </a:lnTo>
                  <a:lnTo>
                    <a:pt x="17709" y="48984"/>
                  </a:lnTo>
                  <a:lnTo>
                    <a:pt x="17689" y="47937"/>
                  </a:lnTo>
                  <a:lnTo>
                    <a:pt x="17668" y="46946"/>
                  </a:lnTo>
                  <a:lnTo>
                    <a:pt x="17634" y="45954"/>
                  </a:lnTo>
                  <a:lnTo>
                    <a:pt x="17601" y="44907"/>
                  </a:lnTo>
                  <a:lnTo>
                    <a:pt x="17553" y="43915"/>
                  </a:lnTo>
                  <a:lnTo>
                    <a:pt x="17499" y="42978"/>
                  </a:lnTo>
                  <a:lnTo>
                    <a:pt x="17391" y="41215"/>
                  </a:lnTo>
                  <a:lnTo>
                    <a:pt x="17276" y="39507"/>
                  </a:lnTo>
                  <a:lnTo>
                    <a:pt x="17140" y="37909"/>
                  </a:lnTo>
                  <a:lnTo>
                    <a:pt x="16991" y="36366"/>
                  </a:lnTo>
                  <a:lnTo>
                    <a:pt x="16835" y="34934"/>
                  </a:lnTo>
                  <a:lnTo>
                    <a:pt x="16666" y="33556"/>
                  </a:lnTo>
                  <a:lnTo>
                    <a:pt x="16483" y="32289"/>
                  </a:lnTo>
                  <a:lnTo>
                    <a:pt x="16294" y="31077"/>
                  </a:lnTo>
                  <a:lnTo>
                    <a:pt x="15921" y="29258"/>
                  </a:lnTo>
                  <a:lnTo>
                    <a:pt x="15549" y="27495"/>
                  </a:lnTo>
                  <a:lnTo>
                    <a:pt x="15163" y="25842"/>
                  </a:lnTo>
                  <a:lnTo>
                    <a:pt x="14777" y="24299"/>
                  </a:lnTo>
                  <a:lnTo>
                    <a:pt x="14384" y="22812"/>
                  </a:lnTo>
                  <a:lnTo>
                    <a:pt x="13984" y="21489"/>
                  </a:lnTo>
                  <a:lnTo>
                    <a:pt x="13578" y="20167"/>
                  </a:lnTo>
                  <a:lnTo>
                    <a:pt x="13172" y="19010"/>
                  </a:lnTo>
                  <a:lnTo>
                    <a:pt x="12488" y="17081"/>
                  </a:lnTo>
                  <a:lnTo>
                    <a:pt x="11797" y="15263"/>
                  </a:lnTo>
                  <a:lnTo>
                    <a:pt x="11106" y="13555"/>
                  </a:lnTo>
                  <a:lnTo>
                    <a:pt x="10409" y="11902"/>
                  </a:lnTo>
                  <a:lnTo>
                    <a:pt x="9705" y="10414"/>
                  </a:lnTo>
                  <a:lnTo>
                    <a:pt x="9000" y="9037"/>
                  </a:lnTo>
                  <a:lnTo>
                    <a:pt x="8296" y="7714"/>
                  </a:lnTo>
                  <a:lnTo>
                    <a:pt x="7585" y="6557"/>
                  </a:lnTo>
                  <a:lnTo>
                    <a:pt x="6989" y="5620"/>
                  </a:lnTo>
                  <a:lnTo>
                    <a:pt x="6427" y="4739"/>
                  </a:lnTo>
                  <a:lnTo>
                    <a:pt x="5899" y="3967"/>
                  </a:lnTo>
                  <a:lnTo>
                    <a:pt x="5398" y="3306"/>
                  </a:lnTo>
                  <a:lnTo>
                    <a:pt x="4504" y="2149"/>
                  </a:lnTo>
                  <a:lnTo>
                    <a:pt x="3745" y="1212"/>
                  </a:lnTo>
                  <a:lnTo>
                    <a:pt x="3393" y="717"/>
                  </a:lnTo>
                  <a:lnTo>
                    <a:pt x="3041" y="386"/>
                  </a:lnTo>
                  <a:lnTo>
                    <a:pt x="2689" y="110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 rot="10800000" flipH="1">
              <a:off x="3160285" y="1538471"/>
              <a:ext cx="100919" cy="250430"/>
            </a:xfrm>
            <a:custGeom>
              <a:avLst/>
              <a:gdLst/>
              <a:ahLst/>
              <a:cxnLst/>
              <a:rect l="l" t="t" r="r" b="b"/>
              <a:pathLst>
                <a:path w="4788" h="84249" extrusionOk="0">
                  <a:moveTo>
                    <a:pt x="4172" y="0"/>
                  </a:moveTo>
                  <a:lnTo>
                    <a:pt x="4057" y="55"/>
                  </a:lnTo>
                  <a:lnTo>
                    <a:pt x="3874" y="276"/>
                  </a:lnTo>
                  <a:lnTo>
                    <a:pt x="3759" y="496"/>
                  </a:lnTo>
                  <a:lnTo>
                    <a:pt x="3630" y="772"/>
                  </a:lnTo>
                  <a:lnTo>
                    <a:pt x="3447" y="1267"/>
                  </a:lnTo>
                  <a:lnTo>
                    <a:pt x="3258" y="1874"/>
                  </a:lnTo>
                  <a:lnTo>
                    <a:pt x="3075" y="2535"/>
                  </a:lnTo>
                  <a:lnTo>
                    <a:pt x="2899" y="3196"/>
                  </a:lnTo>
                  <a:lnTo>
                    <a:pt x="2723" y="3967"/>
                  </a:lnTo>
                  <a:lnTo>
                    <a:pt x="2553" y="4794"/>
                  </a:lnTo>
                  <a:lnTo>
                    <a:pt x="2384" y="5731"/>
                  </a:lnTo>
                  <a:lnTo>
                    <a:pt x="2221" y="6667"/>
                  </a:lnTo>
                  <a:lnTo>
                    <a:pt x="1991" y="8155"/>
                  </a:lnTo>
                  <a:lnTo>
                    <a:pt x="1768" y="9753"/>
                  </a:lnTo>
                  <a:lnTo>
                    <a:pt x="1551" y="11461"/>
                  </a:lnTo>
                  <a:lnTo>
                    <a:pt x="1355" y="13279"/>
                  </a:lnTo>
                  <a:lnTo>
                    <a:pt x="1165" y="15153"/>
                  </a:lnTo>
                  <a:lnTo>
                    <a:pt x="982" y="17081"/>
                  </a:lnTo>
                  <a:lnTo>
                    <a:pt x="820" y="19120"/>
                  </a:lnTo>
                  <a:lnTo>
                    <a:pt x="671" y="21214"/>
                  </a:lnTo>
                  <a:lnTo>
                    <a:pt x="583" y="22536"/>
                  </a:lnTo>
                  <a:lnTo>
                    <a:pt x="501" y="23914"/>
                  </a:lnTo>
                  <a:lnTo>
                    <a:pt x="427" y="25236"/>
                  </a:lnTo>
                  <a:lnTo>
                    <a:pt x="359" y="26669"/>
                  </a:lnTo>
                  <a:lnTo>
                    <a:pt x="298" y="28046"/>
                  </a:lnTo>
                  <a:lnTo>
                    <a:pt x="237" y="29479"/>
                  </a:lnTo>
                  <a:lnTo>
                    <a:pt x="190" y="30911"/>
                  </a:lnTo>
                  <a:lnTo>
                    <a:pt x="142" y="32344"/>
                  </a:lnTo>
                  <a:lnTo>
                    <a:pt x="102" y="33832"/>
                  </a:lnTo>
                  <a:lnTo>
                    <a:pt x="68" y="35264"/>
                  </a:lnTo>
                  <a:lnTo>
                    <a:pt x="41" y="36752"/>
                  </a:lnTo>
                  <a:lnTo>
                    <a:pt x="21" y="38240"/>
                  </a:lnTo>
                  <a:lnTo>
                    <a:pt x="7" y="39727"/>
                  </a:lnTo>
                  <a:lnTo>
                    <a:pt x="0" y="41270"/>
                  </a:lnTo>
                  <a:lnTo>
                    <a:pt x="0" y="42758"/>
                  </a:lnTo>
                  <a:lnTo>
                    <a:pt x="7" y="44246"/>
                  </a:lnTo>
                  <a:lnTo>
                    <a:pt x="21" y="45733"/>
                  </a:lnTo>
                  <a:lnTo>
                    <a:pt x="41" y="47221"/>
                  </a:lnTo>
                  <a:lnTo>
                    <a:pt x="75" y="48709"/>
                  </a:lnTo>
                  <a:lnTo>
                    <a:pt x="109" y="50197"/>
                  </a:lnTo>
                  <a:lnTo>
                    <a:pt x="149" y="51629"/>
                  </a:lnTo>
                  <a:lnTo>
                    <a:pt x="197" y="53117"/>
                  </a:lnTo>
                  <a:lnTo>
                    <a:pt x="251" y="54494"/>
                  </a:lnTo>
                  <a:lnTo>
                    <a:pt x="312" y="55927"/>
                  </a:lnTo>
                  <a:lnTo>
                    <a:pt x="373" y="57304"/>
                  </a:lnTo>
                  <a:lnTo>
                    <a:pt x="447" y="58682"/>
                  </a:lnTo>
                  <a:lnTo>
                    <a:pt x="522" y="60059"/>
                  </a:lnTo>
                  <a:lnTo>
                    <a:pt x="610" y="61382"/>
                  </a:lnTo>
                  <a:lnTo>
                    <a:pt x="698" y="62704"/>
                  </a:lnTo>
                  <a:lnTo>
                    <a:pt x="793" y="63972"/>
                  </a:lnTo>
                  <a:lnTo>
                    <a:pt x="894" y="65239"/>
                  </a:lnTo>
                  <a:lnTo>
                    <a:pt x="996" y="66451"/>
                  </a:lnTo>
                  <a:lnTo>
                    <a:pt x="1172" y="68435"/>
                  </a:lnTo>
                  <a:lnTo>
                    <a:pt x="1361" y="70253"/>
                  </a:lnTo>
                  <a:lnTo>
                    <a:pt x="1565" y="72016"/>
                  </a:lnTo>
                  <a:lnTo>
                    <a:pt x="1774" y="73724"/>
                  </a:lnTo>
                  <a:lnTo>
                    <a:pt x="1998" y="75267"/>
                  </a:lnTo>
                  <a:lnTo>
                    <a:pt x="2228" y="76755"/>
                  </a:lnTo>
                  <a:lnTo>
                    <a:pt x="2472" y="78132"/>
                  </a:lnTo>
                  <a:lnTo>
                    <a:pt x="2723" y="79400"/>
                  </a:lnTo>
                  <a:lnTo>
                    <a:pt x="2899" y="80226"/>
                  </a:lnTo>
                  <a:lnTo>
                    <a:pt x="3075" y="80942"/>
                  </a:lnTo>
                  <a:lnTo>
                    <a:pt x="3258" y="81604"/>
                  </a:lnTo>
                  <a:lnTo>
                    <a:pt x="3440" y="82210"/>
                  </a:lnTo>
                  <a:lnTo>
                    <a:pt x="3630" y="82761"/>
                  </a:lnTo>
                  <a:lnTo>
                    <a:pt x="3820" y="83202"/>
                  </a:lnTo>
                  <a:lnTo>
                    <a:pt x="4016" y="83587"/>
                  </a:lnTo>
                  <a:lnTo>
                    <a:pt x="4212" y="83918"/>
                  </a:lnTo>
                  <a:lnTo>
                    <a:pt x="4341" y="84083"/>
                  </a:lnTo>
                  <a:lnTo>
                    <a:pt x="4456" y="84193"/>
                  </a:lnTo>
                  <a:lnTo>
                    <a:pt x="4558" y="84248"/>
                  </a:lnTo>
                  <a:lnTo>
                    <a:pt x="4639" y="84248"/>
                  </a:lnTo>
                  <a:lnTo>
                    <a:pt x="4707" y="84193"/>
                  </a:lnTo>
                  <a:lnTo>
                    <a:pt x="4754" y="84138"/>
                  </a:lnTo>
                  <a:lnTo>
                    <a:pt x="4781" y="84028"/>
                  </a:lnTo>
                  <a:lnTo>
                    <a:pt x="4788" y="83973"/>
                  </a:lnTo>
                  <a:lnTo>
                    <a:pt x="4788" y="83918"/>
                  </a:lnTo>
                  <a:lnTo>
                    <a:pt x="4544" y="83202"/>
                  </a:lnTo>
                  <a:lnTo>
                    <a:pt x="4300" y="82430"/>
                  </a:lnTo>
                  <a:lnTo>
                    <a:pt x="4057" y="81659"/>
                  </a:lnTo>
                  <a:lnTo>
                    <a:pt x="3820" y="80777"/>
                  </a:lnTo>
                  <a:lnTo>
                    <a:pt x="3583" y="79896"/>
                  </a:lnTo>
                  <a:lnTo>
                    <a:pt x="3346" y="78904"/>
                  </a:lnTo>
                  <a:lnTo>
                    <a:pt x="3115" y="77912"/>
                  </a:lnTo>
                  <a:lnTo>
                    <a:pt x="2892" y="76865"/>
                  </a:lnTo>
                  <a:lnTo>
                    <a:pt x="2668" y="75708"/>
                  </a:lnTo>
                  <a:lnTo>
                    <a:pt x="2458" y="74496"/>
                  </a:lnTo>
                  <a:lnTo>
                    <a:pt x="2255" y="73173"/>
                  </a:lnTo>
                  <a:lnTo>
                    <a:pt x="2059" y="71796"/>
                  </a:lnTo>
                  <a:lnTo>
                    <a:pt x="1876" y="70363"/>
                  </a:lnTo>
                  <a:lnTo>
                    <a:pt x="1707" y="68875"/>
                  </a:lnTo>
                  <a:lnTo>
                    <a:pt x="1544" y="67333"/>
                  </a:lnTo>
                  <a:lnTo>
                    <a:pt x="1388" y="65735"/>
                  </a:lnTo>
                  <a:lnTo>
                    <a:pt x="1253" y="64027"/>
                  </a:lnTo>
                  <a:lnTo>
                    <a:pt x="1118" y="62319"/>
                  </a:lnTo>
                  <a:lnTo>
                    <a:pt x="1002" y="60555"/>
                  </a:lnTo>
                  <a:lnTo>
                    <a:pt x="894" y="58792"/>
                  </a:lnTo>
                  <a:lnTo>
                    <a:pt x="793" y="56919"/>
                  </a:lnTo>
                  <a:lnTo>
                    <a:pt x="705" y="55100"/>
                  </a:lnTo>
                  <a:lnTo>
                    <a:pt x="630" y="53172"/>
                  </a:lnTo>
                  <a:lnTo>
                    <a:pt x="562" y="51243"/>
                  </a:lnTo>
                  <a:lnTo>
                    <a:pt x="515" y="49315"/>
                  </a:lnTo>
                  <a:lnTo>
                    <a:pt x="467" y="47331"/>
                  </a:lnTo>
                  <a:lnTo>
                    <a:pt x="440" y="45348"/>
                  </a:lnTo>
                  <a:lnTo>
                    <a:pt x="420" y="43364"/>
                  </a:lnTo>
                  <a:lnTo>
                    <a:pt x="413" y="41325"/>
                  </a:lnTo>
                  <a:lnTo>
                    <a:pt x="420" y="39342"/>
                  </a:lnTo>
                  <a:lnTo>
                    <a:pt x="434" y="37303"/>
                  </a:lnTo>
                  <a:lnTo>
                    <a:pt x="467" y="35319"/>
                  </a:lnTo>
                  <a:lnTo>
                    <a:pt x="508" y="33336"/>
                  </a:lnTo>
                  <a:lnTo>
                    <a:pt x="562" y="31297"/>
                  </a:lnTo>
                  <a:lnTo>
                    <a:pt x="630" y="29314"/>
                  </a:lnTo>
                  <a:lnTo>
                    <a:pt x="705" y="27385"/>
                  </a:lnTo>
                  <a:lnTo>
                    <a:pt x="799" y="25457"/>
                  </a:lnTo>
                  <a:lnTo>
                    <a:pt x="901" y="23528"/>
                  </a:lnTo>
                  <a:lnTo>
                    <a:pt x="1016" y="21599"/>
                  </a:lnTo>
                  <a:lnTo>
                    <a:pt x="1151" y="19781"/>
                  </a:lnTo>
                  <a:lnTo>
                    <a:pt x="1273" y="18128"/>
                  </a:lnTo>
                  <a:lnTo>
                    <a:pt x="1409" y="16585"/>
                  </a:lnTo>
                  <a:lnTo>
                    <a:pt x="1558" y="15043"/>
                  </a:lnTo>
                  <a:lnTo>
                    <a:pt x="1707" y="13555"/>
                  </a:lnTo>
                  <a:lnTo>
                    <a:pt x="1869" y="12177"/>
                  </a:lnTo>
                  <a:lnTo>
                    <a:pt x="2039" y="10855"/>
                  </a:lnTo>
                  <a:lnTo>
                    <a:pt x="2215" y="9533"/>
                  </a:lnTo>
                  <a:lnTo>
                    <a:pt x="2397" y="8320"/>
                  </a:lnTo>
                  <a:lnTo>
                    <a:pt x="2614" y="7163"/>
                  </a:lnTo>
                  <a:lnTo>
                    <a:pt x="2831" y="5951"/>
                  </a:lnTo>
                  <a:lnTo>
                    <a:pt x="3054" y="4849"/>
                  </a:lnTo>
                  <a:lnTo>
                    <a:pt x="3278" y="3802"/>
                  </a:lnTo>
                  <a:lnTo>
                    <a:pt x="3508" y="2755"/>
                  </a:lnTo>
                  <a:lnTo>
                    <a:pt x="3738" y="1763"/>
                  </a:lnTo>
                  <a:lnTo>
                    <a:pt x="3975" y="882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 rot="10800000" flipH="1">
              <a:off x="3218232" y="2738514"/>
              <a:ext cx="209700" cy="240770"/>
            </a:xfrm>
            <a:custGeom>
              <a:avLst/>
              <a:gdLst/>
              <a:ahLst/>
              <a:cxnLst/>
              <a:rect l="l" t="t" r="r" b="b"/>
              <a:pathLst>
                <a:path w="9949" h="80999" extrusionOk="0">
                  <a:moveTo>
                    <a:pt x="4815" y="1"/>
                  </a:moveTo>
                  <a:lnTo>
                    <a:pt x="4578" y="111"/>
                  </a:lnTo>
                  <a:lnTo>
                    <a:pt x="4341" y="331"/>
                  </a:lnTo>
                  <a:lnTo>
                    <a:pt x="4104" y="607"/>
                  </a:lnTo>
                  <a:lnTo>
                    <a:pt x="3867" y="993"/>
                  </a:lnTo>
                  <a:lnTo>
                    <a:pt x="3637" y="1489"/>
                  </a:lnTo>
                  <a:lnTo>
                    <a:pt x="3407" y="2040"/>
                  </a:lnTo>
                  <a:lnTo>
                    <a:pt x="3183" y="2701"/>
                  </a:lnTo>
                  <a:lnTo>
                    <a:pt x="2960" y="3472"/>
                  </a:lnTo>
                  <a:lnTo>
                    <a:pt x="2736" y="4299"/>
                  </a:lnTo>
                  <a:lnTo>
                    <a:pt x="2527" y="5235"/>
                  </a:lnTo>
                  <a:lnTo>
                    <a:pt x="2317" y="6227"/>
                  </a:lnTo>
                  <a:lnTo>
                    <a:pt x="2113" y="7329"/>
                  </a:lnTo>
                  <a:lnTo>
                    <a:pt x="1910" y="8541"/>
                  </a:lnTo>
                  <a:lnTo>
                    <a:pt x="1721" y="9809"/>
                  </a:lnTo>
                  <a:lnTo>
                    <a:pt x="1538" y="11186"/>
                  </a:lnTo>
                  <a:lnTo>
                    <a:pt x="1355" y="12674"/>
                  </a:lnTo>
                  <a:lnTo>
                    <a:pt x="1186" y="14217"/>
                  </a:lnTo>
                  <a:lnTo>
                    <a:pt x="1023" y="15815"/>
                  </a:lnTo>
                  <a:lnTo>
                    <a:pt x="874" y="17523"/>
                  </a:lnTo>
                  <a:lnTo>
                    <a:pt x="739" y="19231"/>
                  </a:lnTo>
                  <a:lnTo>
                    <a:pt x="610" y="20994"/>
                  </a:lnTo>
                  <a:lnTo>
                    <a:pt x="502" y="22757"/>
                  </a:lnTo>
                  <a:lnTo>
                    <a:pt x="393" y="24576"/>
                  </a:lnTo>
                  <a:lnTo>
                    <a:pt x="305" y="26394"/>
                  </a:lnTo>
                  <a:lnTo>
                    <a:pt x="231" y="28267"/>
                  </a:lnTo>
                  <a:lnTo>
                    <a:pt x="163" y="30196"/>
                  </a:lnTo>
                  <a:lnTo>
                    <a:pt x="102" y="32069"/>
                  </a:lnTo>
                  <a:lnTo>
                    <a:pt x="62" y="33998"/>
                  </a:lnTo>
                  <a:lnTo>
                    <a:pt x="28" y="35926"/>
                  </a:lnTo>
                  <a:lnTo>
                    <a:pt x="7" y="37855"/>
                  </a:lnTo>
                  <a:lnTo>
                    <a:pt x="1" y="39838"/>
                  </a:lnTo>
                  <a:lnTo>
                    <a:pt x="1" y="41767"/>
                  </a:lnTo>
                  <a:lnTo>
                    <a:pt x="14" y="43695"/>
                  </a:lnTo>
                  <a:lnTo>
                    <a:pt x="41" y="45624"/>
                  </a:lnTo>
                  <a:lnTo>
                    <a:pt x="75" y="47552"/>
                  </a:lnTo>
                  <a:lnTo>
                    <a:pt x="123" y="49481"/>
                  </a:lnTo>
                  <a:lnTo>
                    <a:pt x="183" y="51354"/>
                  </a:lnTo>
                  <a:lnTo>
                    <a:pt x="251" y="53228"/>
                  </a:lnTo>
                  <a:lnTo>
                    <a:pt x="332" y="55046"/>
                  </a:lnTo>
                  <a:lnTo>
                    <a:pt x="420" y="56864"/>
                  </a:lnTo>
                  <a:lnTo>
                    <a:pt x="529" y="58683"/>
                  </a:lnTo>
                  <a:lnTo>
                    <a:pt x="637" y="60391"/>
                  </a:lnTo>
                  <a:lnTo>
                    <a:pt x="766" y="62099"/>
                  </a:lnTo>
                  <a:lnTo>
                    <a:pt x="901" y="63752"/>
                  </a:lnTo>
                  <a:lnTo>
                    <a:pt x="1050" y="65405"/>
                  </a:lnTo>
                  <a:lnTo>
                    <a:pt x="1206" y="66948"/>
                  </a:lnTo>
                  <a:lnTo>
                    <a:pt x="1375" y="68435"/>
                  </a:lnTo>
                  <a:lnTo>
                    <a:pt x="1558" y="69923"/>
                  </a:lnTo>
                  <a:lnTo>
                    <a:pt x="1748" y="71301"/>
                  </a:lnTo>
                  <a:lnTo>
                    <a:pt x="1944" y="72623"/>
                  </a:lnTo>
                  <a:lnTo>
                    <a:pt x="2147" y="73835"/>
                  </a:lnTo>
                  <a:lnTo>
                    <a:pt x="2357" y="74937"/>
                  </a:lnTo>
                  <a:lnTo>
                    <a:pt x="2574" y="75984"/>
                  </a:lnTo>
                  <a:lnTo>
                    <a:pt x="2791" y="76921"/>
                  </a:lnTo>
                  <a:lnTo>
                    <a:pt x="3014" y="77747"/>
                  </a:lnTo>
                  <a:lnTo>
                    <a:pt x="3244" y="78464"/>
                  </a:lnTo>
                  <a:lnTo>
                    <a:pt x="3468" y="79125"/>
                  </a:lnTo>
                  <a:lnTo>
                    <a:pt x="3705" y="79676"/>
                  </a:lnTo>
                  <a:lnTo>
                    <a:pt x="3935" y="80117"/>
                  </a:lnTo>
                  <a:lnTo>
                    <a:pt x="4172" y="80447"/>
                  </a:lnTo>
                  <a:lnTo>
                    <a:pt x="4409" y="80723"/>
                  </a:lnTo>
                  <a:lnTo>
                    <a:pt x="4646" y="80888"/>
                  </a:lnTo>
                  <a:lnTo>
                    <a:pt x="4883" y="80998"/>
                  </a:lnTo>
                  <a:lnTo>
                    <a:pt x="5127" y="80998"/>
                  </a:lnTo>
                  <a:lnTo>
                    <a:pt x="5364" y="80888"/>
                  </a:lnTo>
                  <a:lnTo>
                    <a:pt x="5601" y="80668"/>
                  </a:lnTo>
                  <a:lnTo>
                    <a:pt x="5838" y="80392"/>
                  </a:lnTo>
                  <a:lnTo>
                    <a:pt x="6068" y="80006"/>
                  </a:lnTo>
                  <a:lnTo>
                    <a:pt x="6298" y="79510"/>
                  </a:lnTo>
                  <a:lnTo>
                    <a:pt x="6529" y="78959"/>
                  </a:lnTo>
                  <a:lnTo>
                    <a:pt x="6759" y="78298"/>
                  </a:lnTo>
                  <a:lnTo>
                    <a:pt x="6982" y="77582"/>
                  </a:lnTo>
                  <a:lnTo>
                    <a:pt x="7199" y="76755"/>
                  </a:lnTo>
                  <a:lnTo>
                    <a:pt x="7409" y="75819"/>
                  </a:lnTo>
                  <a:lnTo>
                    <a:pt x="7619" y="74772"/>
                  </a:lnTo>
                  <a:lnTo>
                    <a:pt x="7822" y="73670"/>
                  </a:lnTo>
                  <a:lnTo>
                    <a:pt x="8025" y="72513"/>
                  </a:lnTo>
                  <a:lnTo>
                    <a:pt x="8215" y="71190"/>
                  </a:lnTo>
                  <a:lnTo>
                    <a:pt x="8405" y="69868"/>
                  </a:lnTo>
                  <a:lnTo>
                    <a:pt x="8581" y="68380"/>
                  </a:lnTo>
                  <a:lnTo>
                    <a:pt x="8750" y="66837"/>
                  </a:lnTo>
                  <a:lnTo>
                    <a:pt x="8763" y="66727"/>
                  </a:lnTo>
                  <a:lnTo>
                    <a:pt x="8926" y="65129"/>
                  </a:lnTo>
                  <a:lnTo>
                    <a:pt x="9075" y="63421"/>
                  </a:lnTo>
                  <a:lnTo>
                    <a:pt x="9210" y="61713"/>
                  </a:lnTo>
                  <a:lnTo>
                    <a:pt x="9332" y="60005"/>
                  </a:lnTo>
                  <a:lnTo>
                    <a:pt x="9447" y="58187"/>
                  </a:lnTo>
                  <a:lnTo>
                    <a:pt x="9549" y="56368"/>
                  </a:lnTo>
                  <a:lnTo>
                    <a:pt x="9644" y="54550"/>
                  </a:lnTo>
                  <a:lnTo>
                    <a:pt x="9718" y="52677"/>
                  </a:lnTo>
                  <a:lnTo>
                    <a:pt x="9786" y="50803"/>
                  </a:lnTo>
                  <a:lnTo>
                    <a:pt x="9840" y="48875"/>
                  </a:lnTo>
                  <a:lnTo>
                    <a:pt x="9888" y="46946"/>
                  </a:lnTo>
                  <a:lnTo>
                    <a:pt x="9921" y="45018"/>
                  </a:lnTo>
                  <a:lnTo>
                    <a:pt x="9942" y="43089"/>
                  </a:lnTo>
                  <a:lnTo>
                    <a:pt x="9949" y="41106"/>
                  </a:lnTo>
                  <a:lnTo>
                    <a:pt x="9949" y="39177"/>
                  </a:lnTo>
                  <a:lnTo>
                    <a:pt x="9935" y="37249"/>
                  </a:lnTo>
                  <a:lnTo>
                    <a:pt x="9908" y="35320"/>
                  </a:lnTo>
                  <a:lnTo>
                    <a:pt x="9874" y="33392"/>
                  </a:lnTo>
                  <a:lnTo>
                    <a:pt x="9827" y="31463"/>
                  </a:lnTo>
                  <a:lnTo>
                    <a:pt x="9766" y="29590"/>
                  </a:lnTo>
                  <a:lnTo>
                    <a:pt x="9698" y="27716"/>
                  </a:lnTo>
                  <a:lnTo>
                    <a:pt x="9617" y="25898"/>
                  </a:lnTo>
                  <a:lnTo>
                    <a:pt x="9522" y="24080"/>
                  </a:lnTo>
                  <a:lnTo>
                    <a:pt x="9420" y="22316"/>
                  </a:lnTo>
                  <a:lnTo>
                    <a:pt x="9305" y="20553"/>
                  </a:lnTo>
                  <a:lnTo>
                    <a:pt x="9183" y="18845"/>
                  </a:lnTo>
                  <a:lnTo>
                    <a:pt x="9048" y="17192"/>
                  </a:lnTo>
                  <a:lnTo>
                    <a:pt x="8899" y="15594"/>
                  </a:lnTo>
                  <a:lnTo>
                    <a:pt x="8743" y="13996"/>
                  </a:lnTo>
                  <a:lnTo>
                    <a:pt x="8574" y="12509"/>
                  </a:lnTo>
                  <a:lnTo>
                    <a:pt x="8391" y="11021"/>
                  </a:lnTo>
                  <a:lnTo>
                    <a:pt x="8201" y="9643"/>
                  </a:lnTo>
                  <a:lnTo>
                    <a:pt x="7998" y="8321"/>
                  </a:lnTo>
                  <a:lnTo>
                    <a:pt x="7795" y="7109"/>
                  </a:lnTo>
                  <a:lnTo>
                    <a:pt x="7585" y="6007"/>
                  </a:lnTo>
                  <a:lnTo>
                    <a:pt x="7368" y="4960"/>
                  </a:lnTo>
                  <a:lnTo>
                    <a:pt x="7152" y="4078"/>
                  </a:lnTo>
                  <a:lnTo>
                    <a:pt x="6928" y="3252"/>
                  </a:lnTo>
                  <a:lnTo>
                    <a:pt x="6705" y="2480"/>
                  </a:lnTo>
                  <a:lnTo>
                    <a:pt x="6475" y="1874"/>
                  </a:lnTo>
                  <a:lnTo>
                    <a:pt x="6238" y="1323"/>
                  </a:lnTo>
                  <a:lnTo>
                    <a:pt x="6007" y="882"/>
                  </a:lnTo>
                  <a:lnTo>
                    <a:pt x="5770" y="497"/>
                  </a:lnTo>
                  <a:lnTo>
                    <a:pt x="5533" y="221"/>
                  </a:lnTo>
                  <a:lnTo>
                    <a:pt x="5296" y="56"/>
                  </a:lnTo>
                  <a:lnTo>
                    <a:pt x="50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 rot="10800000" flipH="1">
              <a:off x="3338996" y="2876523"/>
              <a:ext cx="444651" cy="482024"/>
            </a:xfrm>
            <a:custGeom>
              <a:avLst/>
              <a:gdLst/>
              <a:ahLst/>
              <a:cxnLst/>
              <a:rect l="l" t="t" r="r" b="b"/>
              <a:pathLst>
                <a:path w="21096" h="162161" extrusionOk="0">
                  <a:moveTo>
                    <a:pt x="18021" y="1"/>
                  </a:moveTo>
                  <a:lnTo>
                    <a:pt x="1" y="134335"/>
                  </a:lnTo>
                  <a:lnTo>
                    <a:pt x="3007" y="162161"/>
                  </a:lnTo>
                  <a:lnTo>
                    <a:pt x="21095" y="28653"/>
                  </a:lnTo>
                  <a:lnTo>
                    <a:pt x="18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extrusionOk="0">
                  <a:moveTo>
                    <a:pt x="4700" y="0"/>
                  </a:moveTo>
                  <a:lnTo>
                    <a:pt x="4484" y="55"/>
                  </a:lnTo>
                  <a:lnTo>
                    <a:pt x="4260" y="166"/>
                  </a:lnTo>
                  <a:lnTo>
                    <a:pt x="4037" y="331"/>
                  </a:lnTo>
                  <a:lnTo>
                    <a:pt x="3820" y="606"/>
                  </a:lnTo>
                  <a:lnTo>
                    <a:pt x="3603" y="937"/>
                  </a:lnTo>
                  <a:lnTo>
                    <a:pt x="3387" y="1378"/>
                  </a:lnTo>
                  <a:lnTo>
                    <a:pt x="3170" y="1929"/>
                  </a:lnTo>
                  <a:lnTo>
                    <a:pt x="2960" y="2535"/>
                  </a:lnTo>
                  <a:lnTo>
                    <a:pt x="2750" y="3251"/>
                  </a:lnTo>
                  <a:lnTo>
                    <a:pt x="2547" y="4023"/>
                  </a:lnTo>
                  <a:lnTo>
                    <a:pt x="2351" y="4904"/>
                  </a:lnTo>
                  <a:lnTo>
                    <a:pt x="2154" y="5841"/>
                  </a:lnTo>
                  <a:lnTo>
                    <a:pt x="1965" y="6888"/>
                  </a:lnTo>
                  <a:lnTo>
                    <a:pt x="1782" y="7990"/>
                  </a:lnTo>
                  <a:lnTo>
                    <a:pt x="1599" y="9147"/>
                  </a:lnTo>
                  <a:lnTo>
                    <a:pt x="1430" y="10469"/>
                  </a:lnTo>
                  <a:lnTo>
                    <a:pt x="1260" y="11792"/>
                  </a:lnTo>
                  <a:lnTo>
                    <a:pt x="1105" y="13279"/>
                  </a:lnTo>
                  <a:lnTo>
                    <a:pt x="956" y="14767"/>
                  </a:lnTo>
                  <a:lnTo>
                    <a:pt x="813" y="16310"/>
                  </a:lnTo>
                  <a:lnTo>
                    <a:pt x="685" y="17908"/>
                  </a:lnTo>
                  <a:lnTo>
                    <a:pt x="570" y="19506"/>
                  </a:lnTo>
                  <a:lnTo>
                    <a:pt x="461" y="21214"/>
                  </a:lnTo>
                  <a:lnTo>
                    <a:pt x="366" y="22867"/>
                  </a:lnTo>
                  <a:lnTo>
                    <a:pt x="285" y="24575"/>
                  </a:lnTo>
                  <a:lnTo>
                    <a:pt x="211" y="26338"/>
                  </a:lnTo>
                  <a:lnTo>
                    <a:pt x="150" y="28101"/>
                  </a:lnTo>
                  <a:lnTo>
                    <a:pt x="96" y="29865"/>
                  </a:lnTo>
                  <a:lnTo>
                    <a:pt x="55" y="31628"/>
                  </a:lnTo>
                  <a:lnTo>
                    <a:pt x="28" y="33446"/>
                  </a:lnTo>
                  <a:lnTo>
                    <a:pt x="7" y="35264"/>
                  </a:lnTo>
                  <a:lnTo>
                    <a:pt x="1" y="37083"/>
                  </a:lnTo>
                  <a:lnTo>
                    <a:pt x="1" y="38846"/>
                  </a:lnTo>
                  <a:lnTo>
                    <a:pt x="14" y="40664"/>
                  </a:lnTo>
                  <a:lnTo>
                    <a:pt x="35" y="42482"/>
                  </a:lnTo>
                  <a:lnTo>
                    <a:pt x="68" y="44246"/>
                  </a:lnTo>
                  <a:lnTo>
                    <a:pt x="109" y="46009"/>
                  </a:lnTo>
                  <a:lnTo>
                    <a:pt x="163" y="47772"/>
                  </a:lnTo>
                  <a:lnTo>
                    <a:pt x="231" y="49535"/>
                  </a:lnTo>
                  <a:lnTo>
                    <a:pt x="305" y="51243"/>
                  </a:lnTo>
                  <a:lnTo>
                    <a:pt x="393" y="52952"/>
                  </a:lnTo>
                  <a:lnTo>
                    <a:pt x="488" y="54605"/>
                  </a:lnTo>
                  <a:lnTo>
                    <a:pt x="597" y="56202"/>
                  </a:lnTo>
                  <a:lnTo>
                    <a:pt x="712" y="57800"/>
                  </a:lnTo>
                  <a:lnTo>
                    <a:pt x="834" y="59343"/>
                  </a:lnTo>
                  <a:lnTo>
                    <a:pt x="976" y="60831"/>
                  </a:lnTo>
                  <a:lnTo>
                    <a:pt x="1118" y="62319"/>
                  </a:lnTo>
                  <a:lnTo>
                    <a:pt x="1274" y="63696"/>
                  </a:lnTo>
                  <a:lnTo>
                    <a:pt x="1443" y="65074"/>
                  </a:lnTo>
                  <a:lnTo>
                    <a:pt x="1619" y="66341"/>
                  </a:lnTo>
                  <a:lnTo>
                    <a:pt x="1809" y="67553"/>
                  </a:lnTo>
                  <a:lnTo>
                    <a:pt x="1998" y="68710"/>
                  </a:lnTo>
                  <a:lnTo>
                    <a:pt x="2195" y="69757"/>
                  </a:lnTo>
                  <a:lnTo>
                    <a:pt x="2391" y="70694"/>
                  </a:lnTo>
                  <a:lnTo>
                    <a:pt x="2594" y="71575"/>
                  </a:lnTo>
                  <a:lnTo>
                    <a:pt x="2804" y="72347"/>
                  </a:lnTo>
                  <a:lnTo>
                    <a:pt x="3014" y="73008"/>
                  </a:lnTo>
                  <a:lnTo>
                    <a:pt x="3231" y="73614"/>
                  </a:lnTo>
                  <a:lnTo>
                    <a:pt x="3448" y="74110"/>
                  </a:lnTo>
                  <a:lnTo>
                    <a:pt x="3664" y="74551"/>
                  </a:lnTo>
                  <a:lnTo>
                    <a:pt x="3888" y="74881"/>
                  </a:lnTo>
                  <a:lnTo>
                    <a:pt x="4104" y="75102"/>
                  </a:lnTo>
                  <a:lnTo>
                    <a:pt x="4328" y="75267"/>
                  </a:lnTo>
                  <a:lnTo>
                    <a:pt x="4551" y="75322"/>
                  </a:lnTo>
                  <a:lnTo>
                    <a:pt x="4775" y="75322"/>
                  </a:lnTo>
                  <a:lnTo>
                    <a:pt x="4992" y="75212"/>
                  </a:lnTo>
                  <a:lnTo>
                    <a:pt x="5215" y="75047"/>
                  </a:lnTo>
                  <a:lnTo>
                    <a:pt x="5432" y="74771"/>
                  </a:lnTo>
                  <a:lnTo>
                    <a:pt x="5655" y="74386"/>
                  </a:lnTo>
                  <a:lnTo>
                    <a:pt x="5872" y="73945"/>
                  </a:lnTo>
                  <a:lnTo>
                    <a:pt x="6082" y="73449"/>
                  </a:lnTo>
                  <a:lnTo>
                    <a:pt x="6292" y="72843"/>
                  </a:lnTo>
                  <a:lnTo>
                    <a:pt x="6502" y="72126"/>
                  </a:lnTo>
                  <a:lnTo>
                    <a:pt x="6705" y="71355"/>
                  </a:lnTo>
                  <a:lnTo>
                    <a:pt x="6901" y="70473"/>
                  </a:lnTo>
                  <a:lnTo>
                    <a:pt x="7098" y="69537"/>
                  </a:lnTo>
                  <a:lnTo>
                    <a:pt x="7287" y="68545"/>
                  </a:lnTo>
                  <a:lnTo>
                    <a:pt x="7477" y="67388"/>
                  </a:lnTo>
                  <a:lnTo>
                    <a:pt x="7653" y="66231"/>
                  </a:lnTo>
                  <a:lnTo>
                    <a:pt x="7829" y="64908"/>
                  </a:lnTo>
                  <a:lnTo>
                    <a:pt x="7992" y="63586"/>
                  </a:lnTo>
                  <a:lnTo>
                    <a:pt x="8154" y="62153"/>
                  </a:lnTo>
                  <a:lnTo>
                    <a:pt x="8303" y="60610"/>
                  </a:lnTo>
                  <a:lnTo>
                    <a:pt x="8438" y="59068"/>
                  </a:lnTo>
                  <a:lnTo>
                    <a:pt x="8567" y="57470"/>
                  </a:lnTo>
                  <a:lnTo>
                    <a:pt x="8689" y="55872"/>
                  </a:lnTo>
                  <a:lnTo>
                    <a:pt x="8791" y="54219"/>
                  </a:lnTo>
                  <a:lnTo>
                    <a:pt x="8885" y="52511"/>
                  </a:lnTo>
                  <a:lnTo>
                    <a:pt x="8973" y="50803"/>
                  </a:lnTo>
                  <a:lnTo>
                    <a:pt x="9041" y="49039"/>
                  </a:lnTo>
                  <a:lnTo>
                    <a:pt x="9109" y="47276"/>
                  </a:lnTo>
                  <a:lnTo>
                    <a:pt x="9156" y="45513"/>
                  </a:lnTo>
                  <a:lnTo>
                    <a:pt x="9197" y="43750"/>
                  </a:lnTo>
                  <a:lnTo>
                    <a:pt x="9231" y="41931"/>
                  </a:lnTo>
                  <a:lnTo>
                    <a:pt x="9251" y="40113"/>
                  </a:lnTo>
                  <a:lnTo>
                    <a:pt x="9258" y="38295"/>
                  </a:lnTo>
                  <a:lnTo>
                    <a:pt x="9258" y="36477"/>
                  </a:lnTo>
                  <a:lnTo>
                    <a:pt x="9244" y="34713"/>
                  </a:lnTo>
                  <a:lnTo>
                    <a:pt x="9224" y="32895"/>
                  </a:lnTo>
                  <a:lnTo>
                    <a:pt x="9190" y="31132"/>
                  </a:lnTo>
                  <a:lnTo>
                    <a:pt x="9143" y="29314"/>
                  </a:lnTo>
                  <a:lnTo>
                    <a:pt x="9089" y="27605"/>
                  </a:lnTo>
                  <a:lnTo>
                    <a:pt x="9021" y="25842"/>
                  </a:lnTo>
                  <a:lnTo>
                    <a:pt x="8946" y="24134"/>
                  </a:lnTo>
                  <a:lnTo>
                    <a:pt x="8865" y="22426"/>
                  </a:lnTo>
                  <a:lnTo>
                    <a:pt x="8770" y="20773"/>
                  </a:lnTo>
                  <a:lnTo>
                    <a:pt x="8662" y="19175"/>
                  </a:lnTo>
                  <a:lnTo>
                    <a:pt x="8547" y="17577"/>
                  </a:lnTo>
                  <a:lnTo>
                    <a:pt x="8418" y="16034"/>
                  </a:lnTo>
                  <a:lnTo>
                    <a:pt x="8283" y="14547"/>
                  </a:lnTo>
                  <a:lnTo>
                    <a:pt x="8134" y="13059"/>
                  </a:lnTo>
                  <a:lnTo>
                    <a:pt x="7978" y="11681"/>
                  </a:lnTo>
                  <a:lnTo>
                    <a:pt x="7809" y="10304"/>
                  </a:lnTo>
                  <a:lnTo>
                    <a:pt x="7633" y="9037"/>
                  </a:lnTo>
                  <a:lnTo>
                    <a:pt x="7443" y="7824"/>
                  </a:lnTo>
                  <a:lnTo>
                    <a:pt x="7253" y="6667"/>
                  </a:lnTo>
                  <a:lnTo>
                    <a:pt x="7057" y="5620"/>
                  </a:lnTo>
                  <a:lnTo>
                    <a:pt x="6861" y="4684"/>
                  </a:lnTo>
                  <a:lnTo>
                    <a:pt x="6657" y="3802"/>
                  </a:lnTo>
                  <a:lnTo>
                    <a:pt x="6448" y="3031"/>
                  </a:lnTo>
                  <a:lnTo>
                    <a:pt x="6238" y="2370"/>
                  </a:lnTo>
                  <a:lnTo>
                    <a:pt x="6021" y="1763"/>
                  </a:lnTo>
                  <a:lnTo>
                    <a:pt x="5804" y="1268"/>
                  </a:lnTo>
                  <a:lnTo>
                    <a:pt x="5588" y="827"/>
                  </a:lnTo>
                  <a:lnTo>
                    <a:pt x="5371" y="496"/>
                  </a:lnTo>
                  <a:lnTo>
                    <a:pt x="5147" y="276"/>
                  </a:lnTo>
                  <a:lnTo>
                    <a:pt x="4924" y="110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fill="none" extrusionOk="0">
                  <a:moveTo>
                    <a:pt x="8154" y="62153"/>
                  </a:moveTo>
                  <a:lnTo>
                    <a:pt x="8154" y="62153"/>
                  </a:lnTo>
                  <a:lnTo>
                    <a:pt x="8303" y="60610"/>
                  </a:lnTo>
                  <a:lnTo>
                    <a:pt x="8438" y="59068"/>
                  </a:lnTo>
                  <a:lnTo>
                    <a:pt x="8567" y="57470"/>
                  </a:lnTo>
                  <a:lnTo>
                    <a:pt x="8689" y="55872"/>
                  </a:lnTo>
                  <a:lnTo>
                    <a:pt x="8791" y="54219"/>
                  </a:lnTo>
                  <a:lnTo>
                    <a:pt x="8885" y="52511"/>
                  </a:lnTo>
                  <a:lnTo>
                    <a:pt x="8973" y="50803"/>
                  </a:lnTo>
                  <a:lnTo>
                    <a:pt x="9041" y="49039"/>
                  </a:lnTo>
                  <a:lnTo>
                    <a:pt x="9109" y="47276"/>
                  </a:lnTo>
                  <a:lnTo>
                    <a:pt x="9156" y="45513"/>
                  </a:lnTo>
                  <a:lnTo>
                    <a:pt x="9197" y="43750"/>
                  </a:lnTo>
                  <a:lnTo>
                    <a:pt x="9231" y="41931"/>
                  </a:lnTo>
                  <a:lnTo>
                    <a:pt x="9251" y="40113"/>
                  </a:lnTo>
                  <a:lnTo>
                    <a:pt x="9258" y="38295"/>
                  </a:lnTo>
                  <a:lnTo>
                    <a:pt x="9258" y="36477"/>
                  </a:lnTo>
                  <a:lnTo>
                    <a:pt x="9244" y="34713"/>
                  </a:lnTo>
                  <a:lnTo>
                    <a:pt x="9224" y="32895"/>
                  </a:lnTo>
                  <a:lnTo>
                    <a:pt x="9190" y="31132"/>
                  </a:lnTo>
                  <a:lnTo>
                    <a:pt x="9143" y="29314"/>
                  </a:lnTo>
                  <a:lnTo>
                    <a:pt x="9089" y="27605"/>
                  </a:lnTo>
                  <a:lnTo>
                    <a:pt x="9021" y="25842"/>
                  </a:lnTo>
                  <a:lnTo>
                    <a:pt x="8946" y="24134"/>
                  </a:lnTo>
                  <a:lnTo>
                    <a:pt x="8865" y="22426"/>
                  </a:lnTo>
                  <a:lnTo>
                    <a:pt x="8770" y="20773"/>
                  </a:lnTo>
                  <a:lnTo>
                    <a:pt x="8662" y="19175"/>
                  </a:lnTo>
                  <a:lnTo>
                    <a:pt x="8547" y="17577"/>
                  </a:lnTo>
                  <a:lnTo>
                    <a:pt x="8418" y="16034"/>
                  </a:lnTo>
                  <a:lnTo>
                    <a:pt x="8283" y="14547"/>
                  </a:lnTo>
                  <a:lnTo>
                    <a:pt x="8134" y="13059"/>
                  </a:lnTo>
                  <a:lnTo>
                    <a:pt x="7978" y="11681"/>
                  </a:lnTo>
                  <a:lnTo>
                    <a:pt x="7809" y="10304"/>
                  </a:lnTo>
                  <a:lnTo>
                    <a:pt x="7633" y="9037"/>
                  </a:lnTo>
                  <a:lnTo>
                    <a:pt x="7633" y="9037"/>
                  </a:lnTo>
                  <a:lnTo>
                    <a:pt x="7443" y="7824"/>
                  </a:lnTo>
                  <a:lnTo>
                    <a:pt x="7253" y="6667"/>
                  </a:lnTo>
                  <a:lnTo>
                    <a:pt x="7057" y="5620"/>
                  </a:lnTo>
                  <a:lnTo>
                    <a:pt x="6861" y="4684"/>
                  </a:lnTo>
                  <a:lnTo>
                    <a:pt x="6657" y="3802"/>
                  </a:lnTo>
                  <a:lnTo>
                    <a:pt x="6448" y="3031"/>
                  </a:lnTo>
                  <a:lnTo>
                    <a:pt x="6238" y="2370"/>
                  </a:lnTo>
                  <a:lnTo>
                    <a:pt x="6021" y="1763"/>
                  </a:lnTo>
                  <a:lnTo>
                    <a:pt x="5804" y="1268"/>
                  </a:lnTo>
                  <a:lnTo>
                    <a:pt x="5588" y="827"/>
                  </a:lnTo>
                  <a:lnTo>
                    <a:pt x="5371" y="496"/>
                  </a:lnTo>
                  <a:lnTo>
                    <a:pt x="5147" y="276"/>
                  </a:lnTo>
                  <a:lnTo>
                    <a:pt x="4924" y="110"/>
                  </a:lnTo>
                  <a:lnTo>
                    <a:pt x="4700" y="0"/>
                  </a:lnTo>
                  <a:lnTo>
                    <a:pt x="4484" y="55"/>
                  </a:lnTo>
                  <a:lnTo>
                    <a:pt x="4260" y="166"/>
                  </a:lnTo>
                  <a:lnTo>
                    <a:pt x="4037" y="331"/>
                  </a:lnTo>
                  <a:lnTo>
                    <a:pt x="3820" y="606"/>
                  </a:lnTo>
                  <a:lnTo>
                    <a:pt x="3603" y="937"/>
                  </a:lnTo>
                  <a:lnTo>
                    <a:pt x="3387" y="1378"/>
                  </a:lnTo>
                  <a:lnTo>
                    <a:pt x="3170" y="1929"/>
                  </a:lnTo>
                  <a:lnTo>
                    <a:pt x="2960" y="2535"/>
                  </a:lnTo>
                  <a:lnTo>
                    <a:pt x="2750" y="3251"/>
                  </a:lnTo>
                  <a:lnTo>
                    <a:pt x="2547" y="4023"/>
                  </a:lnTo>
                  <a:lnTo>
                    <a:pt x="2351" y="4904"/>
                  </a:lnTo>
                  <a:lnTo>
                    <a:pt x="2154" y="5841"/>
                  </a:lnTo>
                  <a:lnTo>
                    <a:pt x="1965" y="6888"/>
                  </a:lnTo>
                  <a:lnTo>
                    <a:pt x="1782" y="7990"/>
                  </a:lnTo>
                  <a:lnTo>
                    <a:pt x="1599" y="9147"/>
                  </a:lnTo>
                  <a:lnTo>
                    <a:pt x="1430" y="10469"/>
                  </a:lnTo>
                  <a:lnTo>
                    <a:pt x="1260" y="11792"/>
                  </a:lnTo>
                  <a:lnTo>
                    <a:pt x="1105" y="13279"/>
                  </a:lnTo>
                  <a:lnTo>
                    <a:pt x="1105" y="13279"/>
                  </a:lnTo>
                  <a:lnTo>
                    <a:pt x="956" y="14767"/>
                  </a:lnTo>
                  <a:lnTo>
                    <a:pt x="813" y="16310"/>
                  </a:lnTo>
                  <a:lnTo>
                    <a:pt x="685" y="17908"/>
                  </a:lnTo>
                  <a:lnTo>
                    <a:pt x="570" y="19506"/>
                  </a:lnTo>
                  <a:lnTo>
                    <a:pt x="461" y="21214"/>
                  </a:lnTo>
                  <a:lnTo>
                    <a:pt x="366" y="22867"/>
                  </a:lnTo>
                  <a:lnTo>
                    <a:pt x="285" y="24575"/>
                  </a:lnTo>
                  <a:lnTo>
                    <a:pt x="211" y="26338"/>
                  </a:lnTo>
                  <a:lnTo>
                    <a:pt x="150" y="28101"/>
                  </a:lnTo>
                  <a:lnTo>
                    <a:pt x="96" y="29865"/>
                  </a:lnTo>
                  <a:lnTo>
                    <a:pt x="55" y="31628"/>
                  </a:lnTo>
                  <a:lnTo>
                    <a:pt x="28" y="33446"/>
                  </a:lnTo>
                  <a:lnTo>
                    <a:pt x="7" y="35264"/>
                  </a:lnTo>
                  <a:lnTo>
                    <a:pt x="1" y="37083"/>
                  </a:lnTo>
                  <a:lnTo>
                    <a:pt x="1" y="38846"/>
                  </a:lnTo>
                  <a:lnTo>
                    <a:pt x="14" y="40664"/>
                  </a:lnTo>
                  <a:lnTo>
                    <a:pt x="35" y="42482"/>
                  </a:lnTo>
                  <a:lnTo>
                    <a:pt x="68" y="44246"/>
                  </a:lnTo>
                  <a:lnTo>
                    <a:pt x="109" y="46009"/>
                  </a:lnTo>
                  <a:lnTo>
                    <a:pt x="163" y="47772"/>
                  </a:lnTo>
                  <a:lnTo>
                    <a:pt x="231" y="49535"/>
                  </a:lnTo>
                  <a:lnTo>
                    <a:pt x="305" y="51243"/>
                  </a:lnTo>
                  <a:lnTo>
                    <a:pt x="393" y="52952"/>
                  </a:lnTo>
                  <a:lnTo>
                    <a:pt x="488" y="54605"/>
                  </a:lnTo>
                  <a:lnTo>
                    <a:pt x="597" y="56202"/>
                  </a:lnTo>
                  <a:lnTo>
                    <a:pt x="712" y="57800"/>
                  </a:lnTo>
                  <a:lnTo>
                    <a:pt x="834" y="59343"/>
                  </a:lnTo>
                  <a:lnTo>
                    <a:pt x="976" y="60831"/>
                  </a:lnTo>
                  <a:lnTo>
                    <a:pt x="1118" y="62319"/>
                  </a:lnTo>
                  <a:lnTo>
                    <a:pt x="1274" y="63696"/>
                  </a:lnTo>
                  <a:lnTo>
                    <a:pt x="1443" y="65074"/>
                  </a:lnTo>
                  <a:lnTo>
                    <a:pt x="1619" y="66341"/>
                  </a:lnTo>
                  <a:lnTo>
                    <a:pt x="1619" y="66341"/>
                  </a:lnTo>
                  <a:lnTo>
                    <a:pt x="1809" y="67553"/>
                  </a:lnTo>
                  <a:lnTo>
                    <a:pt x="1998" y="68710"/>
                  </a:lnTo>
                  <a:lnTo>
                    <a:pt x="2195" y="69757"/>
                  </a:lnTo>
                  <a:lnTo>
                    <a:pt x="2391" y="70694"/>
                  </a:lnTo>
                  <a:lnTo>
                    <a:pt x="2594" y="71575"/>
                  </a:lnTo>
                  <a:lnTo>
                    <a:pt x="2804" y="72347"/>
                  </a:lnTo>
                  <a:lnTo>
                    <a:pt x="3014" y="73008"/>
                  </a:lnTo>
                  <a:lnTo>
                    <a:pt x="3231" y="73614"/>
                  </a:lnTo>
                  <a:lnTo>
                    <a:pt x="3448" y="74110"/>
                  </a:lnTo>
                  <a:lnTo>
                    <a:pt x="3664" y="74551"/>
                  </a:lnTo>
                  <a:lnTo>
                    <a:pt x="3888" y="74881"/>
                  </a:lnTo>
                  <a:lnTo>
                    <a:pt x="4104" y="75102"/>
                  </a:lnTo>
                  <a:lnTo>
                    <a:pt x="4328" y="75267"/>
                  </a:lnTo>
                  <a:lnTo>
                    <a:pt x="4551" y="75322"/>
                  </a:lnTo>
                  <a:lnTo>
                    <a:pt x="4775" y="75322"/>
                  </a:lnTo>
                  <a:lnTo>
                    <a:pt x="4992" y="75212"/>
                  </a:lnTo>
                  <a:lnTo>
                    <a:pt x="5215" y="75047"/>
                  </a:lnTo>
                  <a:lnTo>
                    <a:pt x="5432" y="74771"/>
                  </a:lnTo>
                  <a:lnTo>
                    <a:pt x="5655" y="74386"/>
                  </a:lnTo>
                  <a:lnTo>
                    <a:pt x="5872" y="73945"/>
                  </a:lnTo>
                  <a:lnTo>
                    <a:pt x="6082" y="73449"/>
                  </a:lnTo>
                  <a:lnTo>
                    <a:pt x="6292" y="72843"/>
                  </a:lnTo>
                  <a:lnTo>
                    <a:pt x="6502" y="72126"/>
                  </a:lnTo>
                  <a:lnTo>
                    <a:pt x="6705" y="71355"/>
                  </a:lnTo>
                  <a:lnTo>
                    <a:pt x="6901" y="70473"/>
                  </a:lnTo>
                  <a:lnTo>
                    <a:pt x="7098" y="69537"/>
                  </a:lnTo>
                  <a:lnTo>
                    <a:pt x="7287" y="68545"/>
                  </a:lnTo>
                  <a:lnTo>
                    <a:pt x="7477" y="67388"/>
                  </a:lnTo>
                  <a:lnTo>
                    <a:pt x="7653" y="66231"/>
                  </a:lnTo>
                  <a:lnTo>
                    <a:pt x="7829" y="64908"/>
                  </a:lnTo>
                  <a:lnTo>
                    <a:pt x="7992" y="63586"/>
                  </a:lnTo>
                  <a:lnTo>
                    <a:pt x="8154" y="621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 rot="10800000" flipH="1">
              <a:off x="3815201" y="3364004"/>
              <a:ext cx="137046" cy="207029"/>
            </a:xfrm>
            <a:custGeom>
              <a:avLst/>
              <a:gdLst/>
              <a:ahLst/>
              <a:cxnLst/>
              <a:rect l="l" t="t" r="r" b="b"/>
              <a:pathLst>
                <a:path w="6502" h="69648" extrusionOk="0">
                  <a:moveTo>
                    <a:pt x="4633" y="1"/>
                  </a:moveTo>
                  <a:lnTo>
                    <a:pt x="1" y="60170"/>
                  </a:lnTo>
                  <a:lnTo>
                    <a:pt x="1870" y="69647"/>
                  </a:lnTo>
                  <a:lnTo>
                    <a:pt x="6502" y="9478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 rot="10800000" flipH="1">
              <a:off x="3815201" y="3364004"/>
              <a:ext cx="137046" cy="207029"/>
            </a:xfrm>
            <a:custGeom>
              <a:avLst/>
              <a:gdLst/>
              <a:ahLst/>
              <a:cxnLst/>
              <a:rect l="l" t="t" r="r" b="b"/>
              <a:pathLst>
                <a:path w="6502" h="69648" fill="none" extrusionOk="0">
                  <a:moveTo>
                    <a:pt x="1" y="60170"/>
                  </a:moveTo>
                  <a:lnTo>
                    <a:pt x="1870" y="69647"/>
                  </a:lnTo>
                  <a:lnTo>
                    <a:pt x="6502" y="9478"/>
                  </a:lnTo>
                  <a:lnTo>
                    <a:pt x="4633" y="1"/>
                  </a:lnTo>
                  <a:lnTo>
                    <a:pt x="1" y="601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 rot="10800000" flipH="1">
              <a:off x="3700002" y="3228685"/>
              <a:ext cx="195135" cy="223898"/>
            </a:xfrm>
            <a:custGeom>
              <a:avLst/>
              <a:gdLst/>
              <a:ahLst/>
              <a:cxnLst/>
              <a:rect l="l" t="t" r="r" b="b"/>
              <a:pathLst>
                <a:path w="9258" h="75323" fill="none" extrusionOk="0">
                  <a:moveTo>
                    <a:pt x="4626" y="75322"/>
                  </a:moveTo>
                  <a:lnTo>
                    <a:pt x="4626" y="75322"/>
                  </a:lnTo>
                  <a:lnTo>
                    <a:pt x="4355" y="75267"/>
                  </a:lnTo>
                  <a:lnTo>
                    <a:pt x="4077" y="75102"/>
                  </a:lnTo>
                  <a:lnTo>
                    <a:pt x="3807" y="74771"/>
                  </a:lnTo>
                  <a:lnTo>
                    <a:pt x="3678" y="74551"/>
                  </a:lnTo>
                  <a:lnTo>
                    <a:pt x="3542" y="74275"/>
                  </a:lnTo>
                  <a:lnTo>
                    <a:pt x="3407" y="74000"/>
                  </a:lnTo>
                  <a:lnTo>
                    <a:pt x="3272" y="73724"/>
                  </a:lnTo>
                  <a:lnTo>
                    <a:pt x="3143" y="73394"/>
                  </a:lnTo>
                  <a:lnTo>
                    <a:pt x="3014" y="73008"/>
                  </a:lnTo>
                  <a:lnTo>
                    <a:pt x="2886" y="72567"/>
                  </a:lnTo>
                  <a:lnTo>
                    <a:pt x="2757" y="72126"/>
                  </a:lnTo>
                  <a:lnTo>
                    <a:pt x="2628" y="71686"/>
                  </a:lnTo>
                  <a:lnTo>
                    <a:pt x="2500" y="71135"/>
                  </a:lnTo>
                  <a:lnTo>
                    <a:pt x="2500" y="71135"/>
                  </a:lnTo>
                  <a:lnTo>
                    <a:pt x="2269" y="70143"/>
                  </a:lnTo>
                  <a:lnTo>
                    <a:pt x="2046" y="68986"/>
                  </a:lnTo>
                  <a:lnTo>
                    <a:pt x="1829" y="67718"/>
                  </a:lnTo>
                  <a:lnTo>
                    <a:pt x="1619" y="66341"/>
                  </a:lnTo>
                  <a:lnTo>
                    <a:pt x="1619" y="66341"/>
                  </a:lnTo>
                  <a:lnTo>
                    <a:pt x="1430" y="64963"/>
                  </a:lnTo>
                  <a:lnTo>
                    <a:pt x="1254" y="63476"/>
                  </a:lnTo>
                  <a:lnTo>
                    <a:pt x="1084" y="61933"/>
                  </a:lnTo>
                  <a:lnTo>
                    <a:pt x="928" y="60335"/>
                  </a:lnTo>
                  <a:lnTo>
                    <a:pt x="786" y="58737"/>
                  </a:lnTo>
                  <a:lnTo>
                    <a:pt x="651" y="57029"/>
                  </a:lnTo>
                  <a:lnTo>
                    <a:pt x="529" y="55266"/>
                  </a:lnTo>
                  <a:lnTo>
                    <a:pt x="421" y="53503"/>
                  </a:lnTo>
                  <a:lnTo>
                    <a:pt x="326" y="51684"/>
                  </a:lnTo>
                  <a:lnTo>
                    <a:pt x="245" y="49866"/>
                  </a:lnTo>
                  <a:lnTo>
                    <a:pt x="170" y="47993"/>
                  </a:lnTo>
                  <a:lnTo>
                    <a:pt x="116" y="46064"/>
                  </a:lnTo>
                  <a:lnTo>
                    <a:pt x="68" y="44136"/>
                  </a:lnTo>
                  <a:lnTo>
                    <a:pt x="28" y="42207"/>
                  </a:lnTo>
                  <a:lnTo>
                    <a:pt x="7" y="40278"/>
                  </a:lnTo>
                  <a:lnTo>
                    <a:pt x="1" y="38295"/>
                  </a:lnTo>
                  <a:lnTo>
                    <a:pt x="1" y="38295"/>
                  </a:lnTo>
                  <a:lnTo>
                    <a:pt x="1" y="37634"/>
                  </a:lnTo>
                  <a:lnTo>
                    <a:pt x="1" y="37634"/>
                  </a:lnTo>
                  <a:lnTo>
                    <a:pt x="1" y="36036"/>
                  </a:lnTo>
                  <a:lnTo>
                    <a:pt x="14" y="34383"/>
                  </a:lnTo>
                  <a:lnTo>
                    <a:pt x="35" y="32785"/>
                  </a:lnTo>
                  <a:lnTo>
                    <a:pt x="68" y="31187"/>
                  </a:lnTo>
                  <a:lnTo>
                    <a:pt x="102" y="29589"/>
                  </a:lnTo>
                  <a:lnTo>
                    <a:pt x="150" y="27991"/>
                  </a:lnTo>
                  <a:lnTo>
                    <a:pt x="211" y="26448"/>
                  </a:lnTo>
                  <a:lnTo>
                    <a:pt x="272" y="24850"/>
                  </a:lnTo>
                  <a:lnTo>
                    <a:pt x="346" y="23308"/>
                  </a:lnTo>
                  <a:lnTo>
                    <a:pt x="427" y="21820"/>
                  </a:lnTo>
                  <a:lnTo>
                    <a:pt x="515" y="20332"/>
                  </a:lnTo>
                  <a:lnTo>
                    <a:pt x="617" y="18844"/>
                  </a:lnTo>
                  <a:lnTo>
                    <a:pt x="725" y="17412"/>
                  </a:lnTo>
                  <a:lnTo>
                    <a:pt x="840" y="15979"/>
                  </a:lnTo>
                  <a:lnTo>
                    <a:pt x="969" y="14602"/>
                  </a:lnTo>
                  <a:lnTo>
                    <a:pt x="1105" y="13279"/>
                  </a:lnTo>
                  <a:lnTo>
                    <a:pt x="1105" y="13279"/>
                  </a:lnTo>
                  <a:lnTo>
                    <a:pt x="1281" y="11681"/>
                  </a:lnTo>
                  <a:lnTo>
                    <a:pt x="1463" y="10194"/>
                  </a:lnTo>
                  <a:lnTo>
                    <a:pt x="1660" y="8816"/>
                  </a:lnTo>
                  <a:lnTo>
                    <a:pt x="1856" y="7494"/>
                  </a:lnTo>
                  <a:lnTo>
                    <a:pt x="2066" y="6337"/>
                  </a:lnTo>
                  <a:lnTo>
                    <a:pt x="2276" y="5235"/>
                  </a:lnTo>
                  <a:lnTo>
                    <a:pt x="2493" y="4243"/>
                  </a:lnTo>
                  <a:lnTo>
                    <a:pt x="2716" y="3361"/>
                  </a:lnTo>
                  <a:lnTo>
                    <a:pt x="2946" y="2590"/>
                  </a:lnTo>
                  <a:lnTo>
                    <a:pt x="3184" y="1929"/>
                  </a:lnTo>
                  <a:lnTo>
                    <a:pt x="3414" y="1323"/>
                  </a:lnTo>
                  <a:lnTo>
                    <a:pt x="3658" y="882"/>
                  </a:lnTo>
                  <a:lnTo>
                    <a:pt x="3895" y="496"/>
                  </a:lnTo>
                  <a:lnTo>
                    <a:pt x="4138" y="221"/>
                  </a:lnTo>
                  <a:lnTo>
                    <a:pt x="4382" y="55"/>
                  </a:lnTo>
                  <a:lnTo>
                    <a:pt x="4633" y="0"/>
                  </a:lnTo>
                  <a:lnTo>
                    <a:pt x="4633" y="0"/>
                  </a:lnTo>
                  <a:lnTo>
                    <a:pt x="4897" y="55"/>
                  </a:lnTo>
                  <a:lnTo>
                    <a:pt x="5168" y="276"/>
                  </a:lnTo>
                  <a:lnTo>
                    <a:pt x="5432" y="606"/>
                  </a:lnTo>
                  <a:lnTo>
                    <a:pt x="5696" y="1047"/>
                  </a:lnTo>
                  <a:lnTo>
                    <a:pt x="5960" y="1598"/>
                  </a:lnTo>
                  <a:lnTo>
                    <a:pt x="6217" y="2314"/>
                  </a:lnTo>
                  <a:lnTo>
                    <a:pt x="6346" y="2700"/>
                  </a:lnTo>
                  <a:lnTo>
                    <a:pt x="6468" y="3141"/>
                  </a:lnTo>
                  <a:lnTo>
                    <a:pt x="6597" y="3582"/>
                  </a:lnTo>
                  <a:lnTo>
                    <a:pt x="6718" y="4078"/>
                  </a:lnTo>
                  <a:lnTo>
                    <a:pt x="5466" y="20332"/>
                  </a:lnTo>
                  <a:lnTo>
                    <a:pt x="7335" y="29809"/>
                  </a:lnTo>
                  <a:lnTo>
                    <a:pt x="8405" y="15924"/>
                  </a:lnTo>
                  <a:lnTo>
                    <a:pt x="8405" y="15924"/>
                  </a:lnTo>
                  <a:lnTo>
                    <a:pt x="8506" y="17136"/>
                  </a:lnTo>
                  <a:lnTo>
                    <a:pt x="8608" y="18404"/>
                  </a:lnTo>
                  <a:lnTo>
                    <a:pt x="8696" y="19671"/>
                  </a:lnTo>
                  <a:lnTo>
                    <a:pt x="8777" y="20993"/>
                  </a:lnTo>
                  <a:lnTo>
                    <a:pt x="8852" y="22316"/>
                  </a:lnTo>
                  <a:lnTo>
                    <a:pt x="8926" y="23638"/>
                  </a:lnTo>
                  <a:lnTo>
                    <a:pt x="8987" y="25016"/>
                  </a:lnTo>
                  <a:lnTo>
                    <a:pt x="9048" y="26338"/>
                  </a:lnTo>
                  <a:lnTo>
                    <a:pt x="9095" y="27771"/>
                  </a:lnTo>
                  <a:lnTo>
                    <a:pt x="9136" y="29148"/>
                  </a:lnTo>
                  <a:lnTo>
                    <a:pt x="9177" y="30581"/>
                  </a:lnTo>
                  <a:lnTo>
                    <a:pt x="9204" y="32013"/>
                  </a:lnTo>
                  <a:lnTo>
                    <a:pt x="9231" y="33446"/>
                  </a:lnTo>
                  <a:lnTo>
                    <a:pt x="9244" y="34879"/>
                  </a:lnTo>
                  <a:lnTo>
                    <a:pt x="9258" y="36311"/>
                  </a:lnTo>
                  <a:lnTo>
                    <a:pt x="9258" y="37744"/>
                  </a:lnTo>
                  <a:lnTo>
                    <a:pt x="9258" y="37744"/>
                  </a:lnTo>
                  <a:lnTo>
                    <a:pt x="9251" y="39342"/>
                  </a:lnTo>
                  <a:lnTo>
                    <a:pt x="9244" y="40995"/>
                  </a:lnTo>
                  <a:lnTo>
                    <a:pt x="9217" y="42593"/>
                  </a:lnTo>
                  <a:lnTo>
                    <a:pt x="9190" y="44191"/>
                  </a:lnTo>
                  <a:lnTo>
                    <a:pt x="9150" y="45789"/>
                  </a:lnTo>
                  <a:lnTo>
                    <a:pt x="9102" y="47386"/>
                  </a:lnTo>
                  <a:lnTo>
                    <a:pt x="9048" y="48984"/>
                  </a:lnTo>
                  <a:lnTo>
                    <a:pt x="8980" y="50527"/>
                  </a:lnTo>
                  <a:lnTo>
                    <a:pt x="8913" y="52070"/>
                  </a:lnTo>
                  <a:lnTo>
                    <a:pt x="8831" y="53558"/>
                  </a:lnTo>
                  <a:lnTo>
                    <a:pt x="8736" y="55100"/>
                  </a:lnTo>
                  <a:lnTo>
                    <a:pt x="8635" y="56533"/>
                  </a:lnTo>
                  <a:lnTo>
                    <a:pt x="8533" y="57966"/>
                  </a:lnTo>
                  <a:lnTo>
                    <a:pt x="8411" y="59398"/>
                  </a:lnTo>
                  <a:lnTo>
                    <a:pt x="8290" y="60776"/>
                  </a:lnTo>
                  <a:lnTo>
                    <a:pt x="8154" y="62153"/>
                  </a:lnTo>
                  <a:lnTo>
                    <a:pt x="8154" y="62153"/>
                  </a:lnTo>
                  <a:lnTo>
                    <a:pt x="7978" y="63696"/>
                  </a:lnTo>
                  <a:lnTo>
                    <a:pt x="7788" y="65184"/>
                  </a:lnTo>
                  <a:lnTo>
                    <a:pt x="7599" y="66616"/>
                  </a:lnTo>
                  <a:lnTo>
                    <a:pt x="7396" y="67884"/>
                  </a:lnTo>
                  <a:lnTo>
                    <a:pt x="7192" y="69041"/>
                  </a:lnTo>
                  <a:lnTo>
                    <a:pt x="6976" y="70143"/>
                  </a:lnTo>
                  <a:lnTo>
                    <a:pt x="6759" y="71135"/>
                  </a:lnTo>
                  <a:lnTo>
                    <a:pt x="6536" y="72016"/>
                  </a:lnTo>
                  <a:lnTo>
                    <a:pt x="6305" y="72788"/>
                  </a:lnTo>
                  <a:lnTo>
                    <a:pt x="6075" y="73449"/>
                  </a:lnTo>
                  <a:lnTo>
                    <a:pt x="5838" y="74055"/>
                  </a:lnTo>
                  <a:lnTo>
                    <a:pt x="5601" y="74496"/>
                  </a:lnTo>
                  <a:lnTo>
                    <a:pt x="5357" y="74881"/>
                  </a:lnTo>
                  <a:lnTo>
                    <a:pt x="5114" y="75157"/>
                  </a:lnTo>
                  <a:lnTo>
                    <a:pt x="4870" y="75267"/>
                  </a:lnTo>
                  <a:lnTo>
                    <a:pt x="4626" y="7532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 rot="10800000" flipH="1">
              <a:off x="3155289" y="2192604"/>
              <a:ext cx="213410" cy="736547"/>
            </a:xfrm>
            <a:custGeom>
              <a:avLst/>
              <a:gdLst/>
              <a:ahLst/>
              <a:cxnLst/>
              <a:rect l="l" t="t" r="r" b="b"/>
              <a:pathLst>
                <a:path w="10125" h="247787" extrusionOk="0">
                  <a:moveTo>
                    <a:pt x="7781" y="0"/>
                  </a:moveTo>
                  <a:lnTo>
                    <a:pt x="7673" y="56"/>
                  </a:lnTo>
                  <a:lnTo>
                    <a:pt x="7564" y="166"/>
                  </a:lnTo>
                  <a:lnTo>
                    <a:pt x="7456" y="276"/>
                  </a:lnTo>
                  <a:lnTo>
                    <a:pt x="7348" y="496"/>
                  </a:lnTo>
                  <a:lnTo>
                    <a:pt x="7246" y="717"/>
                  </a:lnTo>
                  <a:lnTo>
                    <a:pt x="7145" y="937"/>
                  </a:lnTo>
                  <a:lnTo>
                    <a:pt x="7043" y="1268"/>
                  </a:lnTo>
                  <a:lnTo>
                    <a:pt x="6941" y="1598"/>
                  </a:lnTo>
                  <a:lnTo>
                    <a:pt x="6847" y="1984"/>
                  </a:lnTo>
                  <a:lnTo>
                    <a:pt x="6752" y="2370"/>
                  </a:lnTo>
                  <a:lnTo>
                    <a:pt x="6664" y="2811"/>
                  </a:lnTo>
                  <a:lnTo>
                    <a:pt x="6576" y="3306"/>
                  </a:lnTo>
                  <a:lnTo>
                    <a:pt x="6488" y="3857"/>
                  </a:lnTo>
                  <a:lnTo>
                    <a:pt x="6406" y="4353"/>
                  </a:lnTo>
                  <a:lnTo>
                    <a:pt x="6325" y="4960"/>
                  </a:lnTo>
                  <a:lnTo>
                    <a:pt x="6251" y="5566"/>
                  </a:lnTo>
                  <a:lnTo>
                    <a:pt x="6176" y="6227"/>
                  </a:lnTo>
                  <a:lnTo>
                    <a:pt x="6108" y="6888"/>
                  </a:lnTo>
                  <a:lnTo>
                    <a:pt x="6048" y="7604"/>
                  </a:lnTo>
                  <a:lnTo>
                    <a:pt x="5987" y="8321"/>
                  </a:lnTo>
                  <a:lnTo>
                    <a:pt x="5926" y="9092"/>
                  </a:lnTo>
                  <a:lnTo>
                    <a:pt x="5878" y="9863"/>
                  </a:lnTo>
                  <a:lnTo>
                    <a:pt x="5831" y="10635"/>
                  </a:lnTo>
                  <a:lnTo>
                    <a:pt x="5783" y="11461"/>
                  </a:lnTo>
                  <a:lnTo>
                    <a:pt x="5750" y="12343"/>
                  </a:lnTo>
                  <a:lnTo>
                    <a:pt x="5716" y="13225"/>
                  </a:lnTo>
                  <a:lnTo>
                    <a:pt x="5689" y="14106"/>
                  </a:lnTo>
                  <a:lnTo>
                    <a:pt x="5668" y="14988"/>
                  </a:lnTo>
                  <a:lnTo>
                    <a:pt x="41" y="226297"/>
                  </a:lnTo>
                  <a:lnTo>
                    <a:pt x="21" y="227234"/>
                  </a:lnTo>
                  <a:lnTo>
                    <a:pt x="14" y="228115"/>
                  </a:lnTo>
                  <a:lnTo>
                    <a:pt x="7" y="228997"/>
                  </a:lnTo>
                  <a:lnTo>
                    <a:pt x="0" y="229879"/>
                  </a:lnTo>
                  <a:lnTo>
                    <a:pt x="7" y="230815"/>
                  </a:lnTo>
                  <a:lnTo>
                    <a:pt x="14" y="231697"/>
                  </a:lnTo>
                  <a:lnTo>
                    <a:pt x="27" y="232524"/>
                  </a:lnTo>
                  <a:lnTo>
                    <a:pt x="48" y="233405"/>
                  </a:lnTo>
                  <a:lnTo>
                    <a:pt x="75" y="234232"/>
                  </a:lnTo>
                  <a:lnTo>
                    <a:pt x="102" y="235058"/>
                  </a:lnTo>
                  <a:lnTo>
                    <a:pt x="136" y="235885"/>
                  </a:lnTo>
                  <a:lnTo>
                    <a:pt x="176" y="236711"/>
                  </a:lnTo>
                  <a:lnTo>
                    <a:pt x="217" y="237483"/>
                  </a:lnTo>
                  <a:lnTo>
                    <a:pt x="264" y="238254"/>
                  </a:lnTo>
                  <a:lnTo>
                    <a:pt x="318" y="239025"/>
                  </a:lnTo>
                  <a:lnTo>
                    <a:pt x="373" y="239742"/>
                  </a:lnTo>
                  <a:lnTo>
                    <a:pt x="434" y="240403"/>
                  </a:lnTo>
                  <a:lnTo>
                    <a:pt x="501" y="241119"/>
                  </a:lnTo>
                  <a:lnTo>
                    <a:pt x="569" y="241780"/>
                  </a:lnTo>
                  <a:lnTo>
                    <a:pt x="644" y="242386"/>
                  </a:lnTo>
                  <a:lnTo>
                    <a:pt x="718" y="242993"/>
                  </a:lnTo>
                  <a:lnTo>
                    <a:pt x="799" y="243544"/>
                  </a:lnTo>
                  <a:lnTo>
                    <a:pt x="881" y="244095"/>
                  </a:lnTo>
                  <a:lnTo>
                    <a:pt x="969" y="244590"/>
                  </a:lnTo>
                  <a:lnTo>
                    <a:pt x="1057" y="245086"/>
                  </a:lnTo>
                  <a:lnTo>
                    <a:pt x="1151" y="245527"/>
                  </a:lnTo>
                  <a:lnTo>
                    <a:pt x="1246" y="245913"/>
                  </a:lnTo>
                  <a:lnTo>
                    <a:pt x="1348" y="246299"/>
                  </a:lnTo>
                  <a:lnTo>
                    <a:pt x="1449" y="246629"/>
                  </a:lnTo>
                  <a:lnTo>
                    <a:pt x="1551" y="246905"/>
                  </a:lnTo>
                  <a:lnTo>
                    <a:pt x="1659" y="247180"/>
                  </a:lnTo>
                  <a:lnTo>
                    <a:pt x="1768" y="247401"/>
                  </a:lnTo>
                  <a:lnTo>
                    <a:pt x="1795" y="247456"/>
                  </a:lnTo>
                  <a:lnTo>
                    <a:pt x="1910" y="247621"/>
                  </a:lnTo>
                  <a:lnTo>
                    <a:pt x="2018" y="247731"/>
                  </a:lnTo>
                  <a:lnTo>
                    <a:pt x="2133" y="247786"/>
                  </a:lnTo>
                  <a:lnTo>
                    <a:pt x="2350" y="247786"/>
                  </a:lnTo>
                  <a:lnTo>
                    <a:pt x="2465" y="247731"/>
                  </a:lnTo>
                  <a:lnTo>
                    <a:pt x="2574" y="247621"/>
                  </a:lnTo>
                  <a:lnTo>
                    <a:pt x="2675" y="247456"/>
                  </a:lnTo>
                  <a:lnTo>
                    <a:pt x="2783" y="247235"/>
                  </a:lnTo>
                  <a:lnTo>
                    <a:pt x="2885" y="247015"/>
                  </a:lnTo>
                  <a:lnTo>
                    <a:pt x="2987" y="246739"/>
                  </a:lnTo>
                  <a:lnTo>
                    <a:pt x="3088" y="246409"/>
                  </a:lnTo>
                  <a:lnTo>
                    <a:pt x="3183" y="246078"/>
                  </a:lnTo>
                  <a:lnTo>
                    <a:pt x="3278" y="245692"/>
                  </a:lnTo>
                  <a:lnTo>
                    <a:pt x="3373" y="245252"/>
                  </a:lnTo>
                  <a:lnTo>
                    <a:pt x="3461" y="244811"/>
                  </a:lnTo>
                  <a:lnTo>
                    <a:pt x="3549" y="244315"/>
                  </a:lnTo>
                  <a:lnTo>
                    <a:pt x="3637" y="243764"/>
                  </a:lnTo>
                  <a:lnTo>
                    <a:pt x="3718" y="243213"/>
                  </a:lnTo>
                  <a:lnTo>
                    <a:pt x="3792" y="242607"/>
                  </a:lnTo>
                  <a:lnTo>
                    <a:pt x="3867" y="242001"/>
                  </a:lnTo>
                  <a:lnTo>
                    <a:pt x="3941" y="241340"/>
                  </a:lnTo>
                  <a:lnTo>
                    <a:pt x="4009" y="240623"/>
                  </a:lnTo>
                  <a:lnTo>
                    <a:pt x="4070" y="239962"/>
                  </a:lnTo>
                  <a:lnTo>
                    <a:pt x="4131" y="239191"/>
                  </a:lnTo>
                  <a:lnTo>
                    <a:pt x="4185" y="238419"/>
                  </a:lnTo>
                  <a:lnTo>
                    <a:pt x="4233" y="237648"/>
                  </a:lnTo>
                  <a:lnTo>
                    <a:pt x="4280" y="236821"/>
                  </a:lnTo>
                  <a:lnTo>
                    <a:pt x="4321" y="235995"/>
                  </a:lnTo>
                  <a:lnTo>
                    <a:pt x="4355" y="235113"/>
                  </a:lnTo>
                  <a:lnTo>
                    <a:pt x="4388" y="234232"/>
                  </a:lnTo>
                  <a:lnTo>
                    <a:pt x="4415" y="233350"/>
                  </a:lnTo>
                  <a:lnTo>
                    <a:pt x="10070" y="21985"/>
                  </a:lnTo>
                  <a:lnTo>
                    <a:pt x="10077" y="21765"/>
                  </a:lnTo>
                  <a:lnTo>
                    <a:pt x="10097" y="20828"/>
                  </a:lnTo>
                  <a:lnTo>
                    <a:pt x="10111" y="19947"/>
                  </a:lnTo>
                  <a:lnTo>
                    <a:pt x="10117" y="19010"/>
                  </a:lnTo>
                  <a:lnTo>
                    <a:pt x="10124" y="18128"/>
                  </a:lnTo>
                  <a:lnTo>
                    <a:pt x="10117" y="17192"/>
                  </a:lnTo>
                  <a:lnTo>
                    <a:pt x="10111" y="16310"/>
                  </a:lnTo>
                  <a:lnTo>
                    <a:pt x="10097" y="15429"/>
                  </a:lnTo>
                  <a:lnTo>
                    <a:pt x="10077" y="14602"/>
                  </a:lnTo>
                  <a:lnTo>
                    <a:pt x="10056" y="13720"/>
                  </a:lnTo>
                  <a:lnTo>
                    <a:pt x="10023" y="12894"/>
                  </a:lnTo>
                  <a:lnTo>
                    <a:pt x="9989" y="12067"/>
                  </a:lnTo>
                  <a:lnTo>
                    <a:pt x="9955" y="11241"/>
                  </a:lnTo>
                  <a:lnTo>
                    <a:pt x="9907" y="10470"/>
                  </a:lnTo>
                  <a:lnTo>
                    <a:pt x="9860" y="9698"/>
                  </a:lnTo>
                  <a:lnTo>
                    <a:pt x="9813" y="8927"/>
                  </a:lnTo>
                  <a:lnTo>
                    <a:pt x="9752" y="8210"/>
                  </a:lnTo>
                  <a:lnTo>
                    <a:pt x="9691" y="7494"/>
                  </a:lnTo>
                  <a:lnTo>
                    <a:pt x="9630" y="6778"/>
                  </a:lnTo>
                  <a:lnTo>
                    <a:pt x="9555" y="6117"/>
                  </a:lnTo>
                  <a:lnTo>
                    <a:pt x="9488" y="5511"/>
                  </a:lnTo>
                  <a:lnTo>
                    <a:pt x="9406" y="4904"/>
                  </a:lnTo>
                  <a:lnTo>
                    <a:pt x="9325" y="4298"/>
                  </a:lnTo>
                  <a:lnTo>
                    <a:pt x="9244" y="3747"/>
                  </a:lnTo>
                  <a:lnTo>
                    <a:pt x="9156" y="3251"/>
                  </a:lnTo>
                  <a:lnTo>
                    <a:pt x="9068" y="2755"/>
                  </a:lnTo>
                  <a:lnTo>
                    <a:pt x="8973" y="2315"/>
                  </a:lnTo>
                  <a:lnTo>
                    <a:pt x="8871" y="1929"/>
                  </a:lnTo>
                  <a:lnTo>
                    <a:pt x="8777" y="1543"/>
                  </a:lnTo>
                  <a:lnTo>
                    <a:pt x="8668" y="1213"/>
                  </a:lnTo>
                  <a:lnTo>
                    <a:pt x="8567" y="937"/>
                  </a:lnTo>
                  <a:lnTo>
                    <a:pt x="8458" y="662"/>
                  </a:lnTo>
                  <a:lnTo>
                    <a:pt x="8343" y="441"/>
                  </a:lnTo>
                  <a:lnTo>
                    <a:pt x="8228" y="276"/>
                  </a:lnTo>
                  <a:lnTo>
                    <a:pt x="8120" y="111"/>
                  </a:lnTo>
                  <a:lnTo>
                    <a:pt x="8005" y="56"/>
                  </a:lnTo>
                  <a:lnTo>
                    <a:pt x="78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 rot="10800000" flipH="1">
              <a:off x="3691591" y="3411878"/>
              <a:ext cx="845440" cy="967647"/>
            </a:xfrm>
            <a:custGeom>
              <a:avLst/>
              <a:gdLst/>
              <a:ahLst/>
              <a:cxnLst/>
              <a:rect l="l" t="t" r="r" b="b"/>
              <a:pathLst>
                <a:path w="40111" h="325533" extrusionOk="0">
                  <a:moveTo>
                    <a:pt x="18305" y="0"/>
                  </a:moveTo>
                  <a:lnTo>
                    <a:pt x="0" y="232468"/>
                  </a:lnTo>
                  <a:lnTo>
                    <a:pt x="22002" y="325532"/>
                  </a:lnTo>
                  <a:lnTo>
                    <a:pt x="40110" y="105627"/>
                  </a:lnTo>
                  <a:lnTo>
                    <a:pt x="183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 rot="10800000" flipH="1">
              <a:off x="3759530" y="3459353"/>
              <a:ext cx="806467" cy="832526"/>
            </a:xfrm>
            <a:custGeom>
              <a:avLst/>
              <a:gdLst/>
              <a:ahLst/>
              <a:cxnLst/>
              <a:rect l="l" t="t" r="r" b="b"/>
              <a:pathLst>
                <a:path w="38262" h="280076" extrusionOk="0">
                  <a:moveTo>
                    <a:pt x="17032" y="1"/>
                  </a:moveTo>
                  <a:lnTo>
                    <a:pt x="16910" y="937"/>
                  </a:lnTo>
                  <a:lnTo>
                    <a:pt x="16558" y="3803"/>
                  </a:lnTo>
                  <a:lnTo>
                    <a:pt x="15989" y="8486"/>
                  </a:lnTo>
                  <a:lnTo>
                    <a:pt x="15637" y="11462"/>
                  </a:lnTo>
                  <a:lnTo>
                    <a:pt x="15237" y="14878"/>
                  </a:lnTo>
                  <a:lnTo>
                    <a:pt x="14797" y="18680"/>
                  </a:lnTo>
                  <a:lnTo>
                    <a:pt x="14323" y="22922"/>
                  </a:lnTo>
                  <a:lnTo>
                    <a:pt x="13815" y="27496"/>
                  </a:lnTo>
                  <a:lnTo>
                    <a:pt x="13267" y="32510"/>
                  </a:lnTo>
                  <a:lnTo>
                    <a:pt x="12698" y="37910"/>
                  </a:lnTo>
                  <a:lnTo>
                    <a:pt x="12095" y="43640"/>
                  </a:lnTo>
                  <a:lnTo>
                    <a:pt x="11472" y="49701"/>
                  </a:lnTo>
                  <a:lnTo>
                    <a:pt x="10829" y="56148"/>
                  </a:lnTo>
                  <a:lnTo>
                    <a:pt x="10165" y="62925"/>
                  </a:lnTo>
                  <a:lnTo>
                    <a:pt x="9488" y="69978"/>
                  </a:lnTo>
                  <a:lnTo>
                    <a:pt x="8797" y="77361"/>
                  </a:lnTo>
                  <a:lnTo>
                    <a:pt x="8093" y="85075"/>
                  </a:lnTo>
                  <a:lnTo>
                    <a:pt x="7741" y="89043"/>
                  </a:lnTo>
                  <a:lnTo>
                    <a:pt x="7389" y="93065"/>
                  </a:lnTo>
                  <a:lnTo>
                    <a:pt x="7037" y="97197"/>
                  </a:lnTo>
                  <a:lnTo>
                    <a:pt x="6678" y="101385"/>
                  </a:lnTo>
                  <a:lnTo>
                    <a:pt x="6326" y="105628"/>
                  </a:lnTo>
                  <a:lnTo>
                    <a:pt x="5967" y="109926"/>
                  </a:lnTo>
                  <a:lnTo>
                    <a:pt x="5614" y="114279"/>
                  </a:lnTo>
                  <a:lnTo>
                    <a:pt x="5256" y="118742"/>
                  </a:lnTo>
                  <a:lnTo>
                    <a:pt x="4903" y="123260"/>
                  </a:lnTo>
                  <a:lnTo>
                    <a:pt x="4551" y="127833"/>
                  </a:lnTo>
                  <a:lnTo>
                    <a:pt x="4206" y="132462"/>
                  </a:lnTo>
                  <a:lnTo>
                    <a:pt x="3861" y="137145"/>
                  </a:lnTo>
                  <a:lnTo>
                    <a:pt x="3515" y="141884"/>
                  </a:lnTo>
                  <a:lnTo>
                    <a:pt x="3170" y="146678"/>
                  </a:lnTo>
                  <a:lnTo>
                    <a:pt x="2831" y="151581"/>
                  </a:lnTo>
                  <a:lnTo>
                    <a:pt x="2499" y="156485"/>
                  </a:lnTo>
                  <a:lnTo>
                    <a:pt x="2168" y="161444"/>
                  </a:lnTo>
                  <a:lnTo>
                    <a:pt x="1843" y="166459"/>
                  </a:lnTo>
                  <a:lnTo>
                    <a:pt x="1518" y="171528"/>
                  </a:lnTo>
                  <a:lnTo>
                    <a:pt x="1206" y="176652"/>
                  </a:lnTo>
                  <a:lnTo>
                    <a:pt x="894" y="181831"/>
                  </a:lnTo>
                  <a:lnTo>
                    <a:pt x="590" y="187066"/>
                  </a:lnTo>
                  <a:lnTo>
                    <a:pt x="292" y="192356"/>
                  </a:lnTo>
                  <a:lnTo>
                    <a:pt x="1" y="197645"/>
                  </a:lnTo>
                  <a:lnTo>
                    <a:pt x="18095" y="280075"/>
                  </a:lnTo>
                  <a:lnTo>
                    <a:pt x="18251" y="277981"/>
                  </a:lnTo>
                  <a:lnTo>
                    <a:pt x="18705" y="272031"/>
                  </a:lnTo>
                  <a:lnTo>
                    <a:pt x="19416" y="262774"/>
                  </a:lnTo>
                  <a:lnTo>
                    <a:pt x="19863" y="257043"/>
                  </a:lnTo>
                  <a:lnTo>
                    <a:pt x="20364" y="250762"/>
                  </a:lnTo>
                  <a:lnTo>
                    <a:pt x="20912" y="243929"/>
                  </a:lnTo>
                  <a:lnTo>
                    <a:pt x="21508" y="236601"/>
                  </a:lnTo>
                  <a:lnTo>
                    <a:pt x="22145" y="228887"/>
                  </a:lnTo>
                  <a:lnTo>
                    <a:pt x="22815" y="220842"/>
                  </a:lnTo>
                  <a:lnTo>
                    <a:pt x="23526" y="212577"/>
                  </a:lnTo>
                  <a:lnTo>
                    <a:pt x="24264" y="204092"/>
                  </a:lnTo>
                  <a:lnTo>
                    <a:pt x="25029" y="195496"/>
                  </a:lnTo>
                  <a:lnTo>
                    <a:pt x="25815" y="186846"/>
                  </a:lnTo>
                  <a:lnTo>
                    <a:pt x="26215" y="182493"/>
                  </a:lnTo>
                  <a:lnTo>
                    <a:pt x="26621" y="178195"/>
                  </a:lnTo>
                  <a:lnTo>
                    <a:pt x="27034" y="173897"/>
                  </a:lnTo>
                  <a:lnTo>
                    <a:pt x="27440" y="169654"/>
                  </a:lnTo>
                  <a:lnTo>
                    <a:pt x="27860" y="165467"/>
                  </a:lnTo>
                  <a:lnTo>
                    <a:pt x="28273" y="161279"/>
                  </a:lnTo>
                  <a:lnTo>
                    <a:pt x="28693" y="157202"/>
                  </a:lnTo>
                  <a:lnTo>
                    <a:pt x="29113" y="153179"/>
                  </a:lnTo>
                  <a:lnTo>
                    <a:pt x="29533" y="149212"/>
                  </a:lnTo>
                  <a:lnTo>
                    <a:pt x="29953" y="145355"/>
                  </a:lnTo>
                  <a:lnTo>
                    <a:pt x="30373" y="141553"/>
                  </a:lnTo>
                  <a:lnTo>
                    <a:pt x="30792" y="137861"/>
                  </a:lnTo>
                  <a:lnTo>
                    <a:pt x="31212" y="134335"/>
                  </a:lnTo>
                  <a:lnTo>
                    <a:pt x="31625" y="130864"/>
                  </a:lnTo>
                  <a:lnTo>
                    <a:pt x="32038" y="127558"/>
                  </a:lnTo>
                  <a:lnTo>
                    <a:pt x="32451" y="124362"/>
                  </a:lnTo>
                  <a:lnTo>
                    <a:pt x="32858" y="121331"/>
                  </a:lnTo>
                  <a:lnTo>
                    <a:pt x="33264" y="118466"/>
                  </a:lnTo>
                  <a:lnTo>
                    <a:pt x="33664" y="115766"/>
                  </a:lnTo>
                  <a:lnTo>
                    <a:pt x="34063" y="113232"/>
                  </a:lnTo>
                  <a:lnTo>
                    <a:pt x="34449" y="110862"/>
                  </a:lnTo>
                  <a:lnTo>
                    <a:pt x="34646" y="109760"/>
                  </a:lnTo>
                  <a:lnTo>
                    <a:pt x="34835" y="108713"/>
                  </a:lnTo>
                  <a:lnTo>
                    <a:pt x="35025" y="107722"/>
                  </a:lnTo>
                  <a:lnTo>
                    <a:pt x="35214" y="106730"/>
                  </a:lnTo>
                  <a:lnTo>
                    <a:pt x="35404" y="105848"/>
                  </a:lnTo>
                  <a:lnTo>
                    <a:pt x="35587" y="104967"/>
                  </a:lnTo>
                  <a:lnTo>
                    <a:pt x="35770" y="104195"/>
                  </a:lnTo>
                  <a:lnTo>
                    <a:pt x="35953" y="103479"/>
                  </a:lnTo>
                  <a:lnTo>
                    <a:pt x="36129" y="102763"/>
                  </a:lnTo>
                  <a:lnTo>
                    <a:pt x="36305" y="102157"/>
                  </a:lnTo>
                  <a:lnTo>
                    <a:pt x="36481" y="101550"/>
                  </a:lnTo>
                  <a:lnTo>
                    <a:pt x="36657" y="101055"/>
                  </a:lnTo>
                  <a:lnTo>
                    <a:pt x="36826" y="100614"/>
                  </a:lnTo>
                  <a:lnTo>
                    <a:pt x="36995" y="100228"/>
                  </a:lnTo>
                  <a:lnTo>
                    <a:pt x="37165" y="99897"/>
                  </a:lnTo>
                  <a:lnTo>
                    <a:pt x="37327" y="99677"/>
                  </a:lnTo>
                  <a:lnTo>
                    <a:pt x="37490" y="99457"/>
                  </a:lnTo>
                  <a:lnTo>
                    <a:pt x="37646" y="99346"/>
                  </a:lnTo>
                  <a:lnTo>
                    <a:pt x="37808" y="99291"/>
                  </a:lnTo>
                  <a:lnTo>
                    <a:pt x="37957" y="99291"/>
                  </a:lnTo>
                  <a:lnTo>
                    <a:pt x="38113" y="99346"/>
                  </a:lnTo>
                  <a:lnTo>
                    <a:pt x="38262" y="99512"/>
                  </a:lnTo>
                  <a:lnTo>
                    <a:pt x="38262" y="99512"/>
                  </a:lnTo>
                  <a:lnTo>
                    <a:pt x="1703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 rot="10800000" flipH="1">
              <a:off x="3853460" y="3690478"/>
              <a:ext cx="107938" cy="67318"/>
            </a:xfrm>
            <a:custGeom>
              <a:avLst/>
              <a:gdLst/>
              <a:ahLst/>
              <a:cxnLst/>
              <a:rect l="l" t="t" r="r" b="b"/>
              <a:pathLst>
                <a:path w="5121" h="22647" extrusionOk="0">
                  <a:moveTo>
                    <a:pt x="1" y="0"/>
                  </a:moveTo>
                  <a:lnTo>
                    <a:pt x="305" y="1653"/>
                  </a:lnTo>
                  <a:lnTo>
                    <a:pt x="617" y="3251"/>
                  </a:lnTo>
                  <a:lnTo>
                    <a:pt x="921" y="4794"/>
                  </a:lnTo>
                  <a:lnTo>
                    <a:pt x="1240" y="6282"/>
                  </a:lnTo>
                  <a:lnTo>
                    <a:pt x="1558" y="7770"/>
                  </a:lnTo>
                  <a:lnTo>
                    <a:pt x="1876" y="9202"/>
                  </a:lnTo>
                  <a:lnTo>
                    <a:pt x="2195" y="10635"/>
                  </a:lnTo>
                  <a:lnTo>
                    <a:pt x="2520" y="11957"/>
                  </a:lnTo>
                  <a:lnTo>
                    <a:pt x="2838" y="13445"/>
                  </a:lnTo>
                  <a:lnTo>
                    <a:pt x="3156" y="14878"/>
                  </a:lnTo>
                  <a:lnTo>
                    <a:pt x="3481" y="16310"/>
                  </a:lnTo>
                  <a:lnTo>
                    <a:pt x="3800" y="17633"/>
                  </a:lnTo>
                  <a:lnTo>
                    <a:pt x="4131" y="18955"/>
                  </a:lnTo>
                  <a:lnTo>
                    <a:pt x="4456" y="20222"/>
                  </a:lnTo>
                  <a:lnTo>
                    <a:pt x="4788" y="21490"/>
                  </a:lnTo>
                  <a:lnTo>
                    <a:pt x="5120" y="22647"/>
                  </a:lnTo>
                  <a:lnTo>
                    <a:pt x="4815" y="21049"/>
                  </a:lnTo>
                  <a:lnTo>
                    <a:pt x="4504" y="19451"/>
                  </a:lnTo>
                  <a:lnTo>
                    <a:pt x="4192" y="17853"/>
                  </a:lnTo>
                  <a:lnTo>
                    <a:pt x="3881" y="16365"/>
                  </a:lnTo>
                  <a:lnTo>
                    <a:pt x="3563" y="14878"/>
                  </a:lnTo>
                  <a:lnTo>
                    <a:pt x="3244" y="13445"/>
                  </a:lnTo>
                  <a:lnTo>
                    <a:pt x="2919" y="12067"/>
                  </a:lnTo>
                  <a:lnTo>
                    <a:pt x="2594" y="10690"/>
                  </a:lnTo>
                  <a:lnTo>
                    <a:pt x="2276" y="9257"/>
                  </a:lnTo>
                  <a:lnTo>
                    <a:pt x="1958" y="7825"/>
                  </a:lnTo>
                  <a:lnTo>
                    <a:pt x="1639" y="6392"/>
                  </a:lnTo>
                  <a:lnTo>
                    <a:pt x="1314" y="5070"/>
                  </a:lnTo>
                  <a:lnTo>
                    <a:pt x="989" y="3747"/>
                  </a:lnTo>
                  <a:lnTo>
                    <a:pt x="664" y="2480"/>
                  </a:lnTo>
                  <a:lnTo>
                    <a:pt x="332" y="1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4"/>
            <p:cNvSpPr/>
            <p:nvPr/>
          </p:nvSpPr>
          <p:spPr>
            <a:xfrm rot="10800000" flipH="1">
              <a:off x="3854746" y="3459674"/>
              <a:ext cx="190709" cy="179509"/>
            </a:xfrm>
            <a:custGeom>
              <a:avLst/>
              <a:gdLst/>
              <a:ahLst/>
              <a:cxnLst/>
              <a:rect l="l" t="t" r="r" b="b"/>
              <a:pathLst>
                <a:path w="9048" h="60390" extrusionOk="0">
                  <a:moveTo>
                    <a:pt x="2418" y="0"/>
                  </a:moveTo>
                  <a:lnTo>
                    <a:pt x="0" y="26558"/>
                  </a:lnTo>
                  <a:lnTo>
                    <a:pt x="7043" y="60390"/>
                  </a:lnTo>
                  <a:lnTo>
                    <a:pt x="9048" y="30746"/>
                  </a:lnTo>
                  <a:lnTo>
                    <a:pt x="241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 rot="10800000" flipH="1">
              <a:off x="3898991" y="3664620"/>
              <a:ext cx="272216" cy="171977"/>
            </a:xfrm>
            <a:custGeom>
              <a:avLst/>
              <a:gdLst/>
              <a:ahLst/>
              <a:cxnLst/>
              <a:rect l="l" t="t" r="r" b="b"/>
              <a:pathLst>
                <a:path w="12915" h="57856" extrusionOk="0">
                  <a:moveTo>
                    <a:pt x="1" y="0"/>
                  </a:moveTo>
                  <a:lnTo>
                    <a:pt x="116" y="661"/>
                  </a:lnTo>
                  <a:lnTo>
                    <a:pt x="238" y="1323"/>
                  </a:lnTo>
                  <a:lnTo>
                    <a:pt x="366" y="1929"/>
                  </a:lnTo>
                  <a:lnTo>
                    <a:pt x="495" y="2480"/>
                  </a:lnTo>
                  <a:lnTo>
                    <a:pt x="1863" y="8926"/>
                  </a:lnTo>
                  <a:lnTo>
                    <a:pt x="6420" y="29534"/>
                  </a:lnTo>
                  <a:lnTo>
                    <a:pt x="10998" y="49866"/>
                  </a:lnTo>
                  <a:lnTo>
                    <a:pt x="12393" y="55817"/>
                  </a:lnTo>
                  <a:lnTo>
                    <a:pt x="12522" y="56423"/>
                  </a:lnTo>
                  <a:lnTo>
                    <a:pt x="12651" y="56919"/>
                  </a:lnTo>
                  <a:lnTo>
                    <a:pt x="12779" y="57415"/>
                  </a:lnTo>
                  <a:lnTo>
                    <a:pt x="12915" y="57855"/>
                  </a:lnTo>
                  <a:lnTo>
                    <a:pt x="12800" y="57194"/>
                  </a:lnTo>
                  <a:lnTo>
                    <a:pt x="12678" y="56533"/>
                  </a:lnTo>
                  <a:lnTo>
                    <a:pt x="12556" y="55927"/>
                  </a:lnTo>
                  <a:lnTo>
                    <a:pt x="12434" y="55321"/>
                  </a:lnTo>
                  <a:lnTo>
                    <a:pt x="11059" y="48929"/>
                  </a:lnTo>
                  <a:lnTo>
                    <a:pt x="6502" y="28267"/>
                  </a:lnTo>
                  <a:lnTo>
                    <a:pt x="1924" y="8045"/>
                  </a:lnTo>
                  <a:lnTo>
                    <a:pt x="529" y="1984"/>
                  </a:lnTo>
                  <a:lnTo>
                    <a:pt x="400" y="1433"/>
                  </a:lnTo>
                  <a:lnTo>
                    <a:pt x="272" y="882"/>
                  </a:lnTo>
                  <a:lnTo>
                    <a:pt x="1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 rot="10800000" flipH="1">
              <a:off x="3912693" y="3684770"/>
              <a:ext cx="272216" cy="171980"/>
            </a:xfrm>
            <a:custGeom>
              <a:avLst/>
              <a:gdLst/>
              <a:ahLst/>
              <a:cxnLst/>
              <a:rect l="l" t="t" r="r" b="b"/>
              <a:pathLst>
                <a:path w="12915" h="57857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0" y="1929"/>
                  </a:lnTo>
                  <a:lnTo>
                    <a:pt x="488" y="2536"/>
                  </a:lnTo>
                  <a:lnTo>
                    <a:pt x="1856" y="8927"/>
                  </a:lnTo>
                  <a:lnTo>
                    <a:pt x="6414" y="29590"/>
                  </a:lnTo>
                  <a:lnTo>
                    <a:pt x="10998" y="49812"/>
                  </a:lnTo>
                  <a:lnTo>
                    <a:pt x="12387" y="55817"/>
                  </a:lnTo>
                  <a:lnTo>
                    <a:pt x="12515" y="56368"/>
                  </a:lnTo>
                  <a:lnTo>
                    <a:pt x="12644" y="56919"/>
                  </a:lnTo>
                  <a:lnTo>
                    <a:pt x="12779" y="57360"/>
                  </a:lnTo>
                  <a:lnTo>
                    <a:pt x="12915" y="57856"/>
                  </a:lnTo>
                  <a:lnTo>
                    <a:pt x="12793" y="57140"/>
                  </a:lnTo>
                  <a:lnTo>
                    <a:pt x="12671" y="56479"/>
                  </a:lnTo>
                  <a:lnTo>
                    <a:pt x="12549" y="55873"/>
                  </a:lnTo>
                  <a:lnTo>
                    <a:pt x="12420" y="55322"/>
                  </a:lnTo>
                  <a:lnTo>
                    <a:pt x="11053" y="48930"/>
                  </a:lnTo>
                  <a:lnTo>
                    <a:pt x="6502" y="28212"/>
                  </a:lnTo>
                  <a:lnTo>
                    <a:pt x="1924" y="7990"/>
                  </a:lnTo>
                  <a:lnTo>
                    <a:pt x="522" y="2040"/>
                  </a:lnTo>
                  <a:lnTo>
                    <a:pt x="400" y="1434"/>
                  </a:lnTo>
                  <a:lnTo>
                    <a:pt x="265" y="883"/>
                  </a:lnTo>
                  <a:lnTo>
                    <a:pt x="136" y="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4"/>
            <p:cNvSpPr/>
            <p:nvPr/>
          </p:nvSpPr>
          <p:spPr>
            <a:xfrm rot="10800000" flipH="1">
              <a:off x="3927406" y="3710983"/>
              <a:ext cx="272216" cy="172143"/>
            </a:xfrm>
            <a:custGeom>
              <a:avLst/>
              <a:gdLst/>
              <a:ahLst/>
              <a:cxnLst/>
              <a:rect l="l" t="t" r="r" b="b"/>
              <a:pathLst>
                <a:path w="12915" h="57912" extrusionOk="0">
                  <a:moveTo>
                    <a:pt x="0" y="1"/>
                  </a:moveTo>
                  <a:lnTo>
                    <a:pt x="115" y="717"/>
                  </a:lnTo>
                  <a:lnTo>
                    <a:pt x="237" y="1378"/>
                  </a:lnTo>
                  <a:lnTo>
                    <a:pt x="366" y="1984"/>
                  </a:lnTo>
                  <a:lnTo>
                    <a:pt x="495" y="2535"/>
                  </a:lnTo>
                  <a:lnTo>
                    <a:pt x="1856" y="8927"/>
                  </a:lnTo>
                  <a:lnTo>
                    <a:pt x="6420" y="29590"/>
                  </a:lnTo>
                  <a:lnTo>
                    <a:pt x="10998" y="49922"/>
                  </a:lnTo>
                  <a:lnTo>
                    <a:pt x="12400" y="55872"/>
                  </a:lnTo>
                  <a:lnTo>
                    <a:pt x="12522" y="56423"/>
                  </a:lnTo>
                  <a:lnTo>
                    <a:pt x="12650" y="56974"/>
                  </a:lnTo>
                  <a:lnTo>
                    <a:pt x="12779" y="57470"/>
                  </a:lnTo>
                  <a:lnTo>
                    <a:pt x="12914" y="57911"/>
                  </a:lnTo>
                  <a:lnTo>
                    <a:pt x="12914" y="57911"/>
                  </a:lnTo>
                  <a:lnTo>
                    <a:pt x="12799" y="57195"/>
                  </a:lnTo>
                  <a:lnTo>
                    <a:pt x="12677" y="56589"/>
                  </a:lnTo>
                  <a:lnTo>
                    <a:pt x="12549" y="55928"/>
                  </a:lnTo>
                  <a:lnTo>
                    <a:pt x="12420" y="55377"/>
                  </a:lnTo>
                  <a:lnTo>
                    <a:pt x="11059" y="48985"/>
                  </a:lnTo>
                  <a:lnTo>
                    <a:pt x="6501" y="28322"/>
                  </a:lnTo>
                  <a:lnTo>
                    <a:pt x="1924" y="8101"/>
                  </a:lnTo>
                  <a:lnTo>
                    <a:pt x="529" y="2039"/>
                  </a:lnTo>
                  <a:lnTo>
                    <a:pt x="264" y="9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4"/>
            <p:cNvSpPr/>
            <p:nvPr/>
          </p:nvSpPr>
          <p:spPr>
            <a:xfrm rot="10800000" flipH="1">
              <a:off x="3940813" y="3737689"/>
              <a:ext cx="272216" cy="171977"/>
            </a:xfrm>
            <a:custGeom>
              <a:avLst/>
              <a:gdLst/>
              <a:ahLst/>
              <a:cxnLst/>
              <a:rect l="l" t="t" r="r" b="b"/>
              <a:pathLst>
                <a:path w="12915" h="57856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0" y="1929"/>
                  </a:lnTo>
                  <a:lnTo>
                    <a:pt x="488" y="2480"/>
                  </a:lnTo>
                  <a:lnTo>
                    <a:pt x="1863" y="8927"/>
                  </a:lnTo>
                  <a:lnTo>
                    <a:pt x="6414" y="29534"/>
                  </a:lnTo>
                  <a:lnTo>
                    <a:pt x="10992" y="49811"/>
                  </a:lnTo>
                  <a:lnTo>
                    <a:pt x="12393" y="55817"/>
                  </a:lnTo>
                  <a:lnTo>
                    <a:pt x="12522" y="56368"/>
                  </a:lnTo>
                  <a:lnTo>
                    <a:pt x="12651" y="56919"/>
                  </a:lnTo>
                  <a:lnTo>
                    <a:pt x="12779" y="57415"/>
                  </a:lnTo>
                  <a:lnTo>
                    <a:pt x="12915" y="57856"/>
                  </a:lnTo>
                  <a:lnTo>
                    <a:pt x="12800" y="57195"/>
                  </a:lnTo>
                  <a:lnTo>
                    <a:pt x="12678" y="56533"/>
                  </a:lnTo>
                  <a:lnTo>
                    <a:pt x="12549" y="55927"/>
                  </a:lnTo>
                  <a:lnTo>
                    <a:pt x="12427" y="55321"/>
                  </a:lnTo>
                  <a:lnTo>
                    <a:pt x="11053" y="48930"/>
                  </a:lnTo>
                  <a:lnTo>
                    <a:pt x="6502" y="28267"/>
                  </a:lnTo>
                  <a:lnTo>
                    <a:pt x="1917" y="7990"/>
                  </a:lnTo>
                  <a:lnTo>
                    <a:pt x="522" y="1984"/>
                  </a:lnTo>
                  <a:lnTo>
                    <a:pt x="394" y="1378"/>
                  </a:lnTo>
                  <a:lnTo>
                    <a:pt x="265" y="882"/>
                  </a:lnTo>
                  <a:lnTo>
                    <a:pt x="136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4"/>
            <p:cNvSpPr/>
            <p:nvPr/>
          </p:nvSpPr>
          <p:spPr>
            <a:xfrm rot="10800000" flipH="1">
              <a:off x="3958520" y="3766521"/>
              <a:ext cx="272363" cy="172143"/>
            </a:xfrm>
            <a:custGeom>
              <a:avLst/>
              <a:gdLst/>
              <a:ahLst/>
              <a:cxnLst/>
              <a:rect l="l" t="t" r="r" b="b"/>
              <a:pathLst>
                <a:path w="12922" h="57912" extrusionOk="0">
                  <a:moveTo>
                    <a:pt x="1" y="1"/>
                  </a:moveTo>
                  <a:lnTo>
                    <a:pt x="116" y="662"/>
                  </a:lnTo>
                  <a:lnTo>
                    <a:pt x="238" y="1323"/>
                  </a:lnTo>
                  <a:lnTo>
                    <a:pt x="366" y="1929"/>
                  </a:lnTo>
                  <a:lnTo>
                    <a:pt x="495" y="2535"/>
                  </a:lnTo>
                  <a:lnTo>
                    <a:pt x="1870" y="8927"/>
                  </a:lnTo>
                  <a:lnTo>
                    <a:pt x="6420" y="29590"/>
                  </a:lnTo>
                  <a:lnTo>
                    <a:pt x="10998" y="49867"/>
                  </a:lnTo>
                  <a:lnTo>
                    <a:pt x="12400" y="55872"/>
                  </a:lnTo>
                  <a:lnTo>
                    <a:pt x="12522" y="56423"/>
                  </a:lnTo>
                  <a:lnTo>
                    <a:pt x="12657" y="56974"/>
                  </a:lnTo>
                  <a:lnTo>
                    <a:pt x="12786" y="57470"/>
                  </a:lnTo>
                  <a:lnTo>
                    <a:pt x="12921" y="57911"/>
                  </a:lnTo>
                  <a:lnTo>
                    <a:pt x="12806" y="57195"/>
                  </a:lnTo>
                  <a:lnTo>
                    <a:pt x="12684" y="56534"/>
                  </a:lnTo>
                  <a:lnTo>
                    <a:pt x="12562" y="55928"/>
                  </a:lnTo>
                  <a:lnTo>
                    <a:pt x="12434" y="55377"/>
                  </a:lnTo>
                  <a:lnTo>
                    <a:pt x="11059" y="48985"/>
                  </a:lnTo>
                  <a:lnTo>
                    <a:pt x="6508" y="28322"/>
                  </a:lnTo>
                  <a:lnTo>
                    <a:pt x="1924" y="7990"/>
                  </a:lnTo>
                  <a:lnTo>
                    <a:pt x="529" y="2040"/>
                  </a:lnTo>
                  <a:lnTo>
                    <a:pt x="400" y="1433"/>
                  </a:lnTo>
                  <a:lnTo>
                    <a:pt x="271" y="882"/>
                  </a:lnTo>
                  <a:lnTo>
                    <a:pt x="1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4"/>
            <p:cNvSpPr/>
            <p:nvPr/>
          </p:nvSpPr>
          <p:spPr>
            <a:xfrm rot="10800000" flipH="1">
              <a:off x="3977660" y="3792900"/>
              <a:ext cx="272195" cy="172140"/>
            </a:xfrm>
            <a:custGeom>
              <a:avLst/>
              <a:gdLst/>
              <a:ahLst/>
              <a:cxnLst/>
              <a:rect l="l" t="t" r="r" b="b"/>
              <a:pathLst>
                <a:path w="12914" h="57911" extrusionOk="0">
                  <a:moveTo>
                    <a:pt x="0" y="1"/>
                  </a:moveTo>
                  <a:lnTo>
                    <a:pt x="115" y="717"/>
                  </a:lnTo>
                  <a:lnTo>
                    <a:pt x="230" y="1378"/>
                  </a:lnTo>
                  <a:lnTo>
                    <a:pt x="359" y="1984"/>
                  </a:lnTo>
                  <a:lnTo>
                    <a:pt x="481" y="2535"/>
                  </a:lnTo>
                  <a:lnTo>
                    <a:pt x="1856" y="8927"/>
                  </a:lnTo>
                  <a:lnTo>
                    <a:pt x="6413" y="29589"/>
                  </a:lnTo>
                  <a:lnTo>
                    <a:pt x="10991" y="49921"/>
                  </a:lnTo>
                  <a:lnTo>
                    <a:pt x="12386" y="55872"/>
                  </a:lnTo>
                  <a:lnTo>
                    <a:pt x="12514" y="56423"/>
                  </a:lnTo>
                  <a:lnTo>
                    <a:pt x="12650" y="56974"/>
                  </a:lnTo>
                  <a:lnTo>
                    <a:pt x="12779" y="57470"/>
                  </a:lnTo>
                  <a:lnTo>
                    <a:pt x="12914" y="57911"/>
                  </a:lnTo>
                  <a:lnTo>
                    <a:pt x="12799" y="57195"/>
                  </a:lnTo>
                  <a:lnTo>
                    <a:pt x="12677" y="56534"/>
                  </a:lnTo>
                  <a:lnTo>
                    <a:pt x="12548" y="55927"/>
                  </a:lnTo>
                  <a:lnTo>
                    <a:pt x="12420" y="55376"/>
                  </a:lnTo>
                  <a:lnTo>
                    <a:pt x="11052" y="48985"/>
                  </a:lnTo>
                  <a:lnTo>
                    <a:pt x="6494" y="28322"/>
                  </a:lnTo>
                  <a:lnTo>
                    <a:pt x="5235" y="22757"/>
                  </a:lnTo>
                  <a:lnTo>
                    <a:pt x="4056" y="17523"/>
                  </a:lnTo>
                  <a:lnTo>
                    <a:pt x="2946" y="12619"/>
                  </a:lnTo>
                  <a:lnTo>
                    <a:pt x="1916" y="8100"/>
                  </a:lnTo>
                  <a:lnTo>
                    <a:pt x="528" y="2039"/>
                  </a:lnTo>
                  <a:lnTo>
                    <a:pt x="400" y="1488"/>
                  </a:lnTo>
                  <a:lnTo>
                    <a:pt x="264" y="937"/>
                  </a:lnTo>
                  <a:lnTo>
                    <a:pt x="1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4"/>
            <p:cNvSpPr/>
            <p:nvPr/>
          </p:nvSpPr>
          <p:spPr>
            <a:xfrm rot="10800000" flipH="1">
              <a:off x="4041889" y="3973896"/>
              <a:ext cx="81528" cy="50940"/>
            </a:xfrm>
            <a:custGeom>
              <a:avLst/>
              <a:gdLst/>
              <a:ahLst/>
              <a:cxnLst/>
              <a:rect l="l" t="t" r="r" b="b"/>
              <a:pathLst>
                <a:path w="3868" h="17137" extrusionOk="0">
                  <a:moveTo>
                    <a:pt x="0" y="0"/>
                  </a:moveTo>
                  <a:lnTo>
                    <a:pt x="14" y="110"/>
                  </a:lnTo>
                  <a:lnTo>
                    <a:pt x="41" y="276"/>
                  </a:lnTo>
                  <a:lnTo>
                    <a:pt x="156" y="827"/>
                  </a:lnTo>
                  <a:lnTo>
                    <a:pt x="569" y="2700"/>
                  </a:lnTo>
                  <a:lnTo>
                    <a:pt x="1179" y="5400"/>
                  </a:lnTo>
                  <a:lnTo>
                    <a:pt x="1917" y="8706"/>
                  </a:lnTo>
                  <a:lnTo>
                    <a:pt x="2398" y="10965"/>
                  </a:lnTo>
                  <a:lnTo>
                    <a:pt x="2878" y="13169"/>
                  </a:lnTo>
                  <a:lnTo>
                    <a:pt x="3366" y="15208"/>
                  </a:lnTo>
                  <a:lnTo>
                    <a:pt x="3867" y="17136"/>
                  </a:lnTo>
                  <a:lnTo>
                    <a:pt x="3867" y="17136"/>
                  </a:lnTo>
                  <a:lnTo>
                    <a:pt x="3644" y="15759"/>
                  </a:lnTo>
                  <a:lnTo>
                    <a:pt x="3427" y="14381"/>
                  </a:lnTo>
                  <a:lnTo>
                    <a:pt x="3197" y="13114"/>
                  </a:lnTo>
                  <a:lnTo>
                    <a:pt x="2966" y="11847"/>
                  </a:lnTo>
                  <a:lnTo>
                    <a:pt x="2736" y="10634"/>
                  </a:lnTo>
                  <a:lnTo>
                    <a:pt x="2492" y="9532"/>
                  </a:lnTo>
                  <a:lnTo>
                    <a:pt x="2255" y="8430"/>
                  </a:lnTo>
                  <a:lnTo>
                    <a:pt x="2005" y="7383"/>
                  </a:lnTo>
                  <a:lnTo>
                    <a:pt x="1768" y="6226"/>
                  </a:lnTo>
                  <a:lnTo>
                    <a:pt x="1524" y="5179"/>
                  </a:lnTo>
                  <a:lnTo>
                    <a:pt x="1280" y="4188"/>
                  </a:lnTo>
                  <a:lnTo>
                    <a:pt x="1030" y="3196"/>
                  </a:lnTo>
                  <a:lnTo>
                    <a:pt x="779" y="2314"/>
                  </a:lnTo>
                  <a:lnTo>
                    <a:pt x="522" y="1488"/>
                  </a:lnTo>
                  <a:lnTo>
                    <a:pt x="264" y="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4"/>
            <p:cNvSpPr/>
            <p:nvPr/>
          </p:nvSpPr>
          <p:spPr>
            <a:xfrm rot="10800000" flipH="1">
              <a:off x="4065434" y="4000456"/>
              <a:ext cx="142758" cy="116781"/>
            </a:xfrm>
            <a:custGeom>
              <a:avLst/>
              <a:gdLst/>
              <a:ahLst/>
              <a:cxnLst/>
              <a:rect l="l" t="t" r="r" b="b"/>
              <a:pathLst>
                <a:path w="6773" h="39287" extrusionOk="0">
                  <a:moveTo>
                    <a:pt x="509" y="772"/>
                  </a:moveTo>
                  <a:lnTo>
                    <a:pt x="576" y="827"/>
                  </a:lnTo>
                  <a:lnTo>
                    <a:pt x="651" y="937"/>
                  </a:lnTo>
                  <a:lnTo>
                    <a:pt x="719" y="1158"/>
                  </a:lnTo>
                  <a:lnTo>
                    <a:pt x="780" y="1488"/>
                  </a:lnTo>
                  <a:lnTo>
                    <a:pt x="840" y="1819"/>
                  </a:lnTo>
                  <a:lnTo>
                    <a:pt x="2184" y="9815"/>
                  </a:lnTo>
                  <a:lnTo>
                    <a:pt x="2154" y="10139"/>
                  </a:lnTo>
                  <a:lnTo>
                    <a:pt x="2113" y="10619"/>
                  </a:lnTo>
                  <a:lnTo>
                    <a:pt x="2080" y="9863"/>
                  </a:lnTo>
                  <a:lnTo>
                    <a:pt x="2099" y="10779"/>
                  </a:lnTo>
                  <a:lnTo>
                    <a:pt x="2012" y="11792"/>
                  </a:lnTo>
                  <a:lnTo>
                    <a:pt x="1883" y="13555"/>
                  </a:lnTo>
                  <a:lnTo>
                    <a:pt x="1761" y="15318"/>
                  </a:lnTo>
                  <a:lnTo>
                    <a:pt x="1756" y="15408"/>
                  </a:lnTo>
                  <a:lnTo>
                    <a:pt x="1728" y="15208"/>
                  </a:lnTo>
                  <a:lnTo>
                    <a:pt x="1436" y="13059"/>
                  </a:lnTo>
                  <a:lnTo>
                    <a:pt x="888" y="9092"/>
                  </a:lnTo>
                  <a:lnTo>
                    <a:pt x="617" y="7053"/>
                  </a:lnTo>
                  <a:lnTo>
                    <a:pt x="360" y="5070"/>
                  </a:lnTo>
                  <a:lnTo>
                    <a:pt x="305" y="4574"/>
                  </a:lnTo>
                  <a:lnTo>
                    <a:pt x="258" y="4023"/>
                  </a:lnTo>
                  <a:lnTo>
                    <a:pt x="224" y="3472"/>
                  </a:lnTo>
                  <a:lnTo>
                    <a:pt x="204" y="2921"/>
                  </a:lnTo>
                  <a:lnTo>
                    <a:pt x="197" y="2700"/>
                  </a:lnTo>
                  <a:lnTo>
                    <a:pt x="197" y="2425"/>
                  </a:lnTo>
                  <a:lnTo>
                    <a:pt x="197" y="2149"/>
                  </a:lnTo>
                  <a:lnTo>
                    <a:pt x="211" y="1929"/>
                  </a:lnTo>
                  <a:lnTo>
                    <a:pt x="224" y="1709"/>
                  </a:lnTo>
                  <a:lnTo>
                    <a:pt x="238" y="1488"/>
                  </a:lnTo>
                  <a:lnTo>
                    <a:pt x="265" y="1323"/>
                  </a:lnTo>
                  <a:lnTo>
                    <a:pt x="292" y="1158"/>
                  </a:lnTo>
                  <a:lnTo>
                    <a:pt x="366" y="937"/>
                  </a:lnTo>
                  <a:lnTo>
                    <a:pt x="434" y="827"/>
                  </a:lnTo>
                  <a:lnTo>
                    <a:pt x="509" y="772"/>
                  </a:lnTo>
                  <a:close/>
                  <a:moveTo>
                    <a:pt x="3278" y="3637"/>
                  </a:moveTo>
                  <a:lnTo>
                    <a:pt x="3339" y="3692"/>
                  </a:lnTo>
                  <a:lnTo>
                    <a:pt x="3400" y="3802"/>
                  </a:lnTo>
                  <a:lnTo>
                    <a:pt x="3461" y="4078"/>
                  </a:lnTo>
                  <a:lnTo>
                    <a:pt x="3515" y="4353"/>
                  </a:lnTo>
                  <a:lnTo>
                    <a:pt x="3563" y="4739"/>
                  </a:lnTo>
                  <a:lnTo>
                    <a:pt x="3610" y="5125"/>
                  </a:lnTo>
                  <a:lnTo>
                    <a:pt x="3644" y="5566"/>
                  </a:lnTo>
                  <a:lnTo>
                    <a:pt x="3678" y="6006"/>
                  </a:lnTo>
                  <a:lnTo>
                    <a:pt x="3705" y="6502"/>
                  </a:lnTo>
                  <a:lnTo>
                    <a:pt x="3725" y="7053"/>
                  </a:lnTo>
                  <a:lnTo>
                    <a:pt x="3739" y="8266"/>
                  </a:lnTo>
                  <a:lnTo>
                    <a:pt x="3752" y="9478"/>
                  </a:lnTo>
                  <a:lnTo>
                    <a:pt x="3752" y="10745"/>
                  </a:lnTo>
                  <a:lnTo>
                    <a:pt x="3746" y="11957"/>
                  </a:lnTo>
                  <a:lnTo>
                    <a:pt x="3725" y="13169"/>
                  </a:lnTo>
                  <a:lnTo>
                    <a:pt x="3714" y="13835"/>
                  </a:lnTo>
                  <a:lnTo>
                    <a:pt x="3705" y="13886"/>
                  </a:lnTo>
                  <a:lnTo>
                    <a:pt x="3590" y="14712"/>
                  </a:lnTo>
                  <a:lnTo>
                    <a:pt x="3475" y="15539"/>
                  </a:lnTo>
                  <a:lnTo>
                    <a:pt x="3381" y="16351"/>
                  </a:lnTo>
                  <a:lnTo>
                    <a:pt x="2865" y="13225"/>
                  </a:lnTo>
                  <a:lnTo>
                    <a:pt x="2311" y="9896"/>
                  </a:lnTo>
                  <a:lnTo>
                    <a:pt x="2311" y="9896"/>
                  </a:lnTo>
                  <a:lnTo>
                    <a:pt x="2412" y="8817"/>
                  </a:lnTo>
                  <a:lnTo>
                    <a:pt x="2574" y="7329"/>
                  </a:lnTo>
                  <a:lnTo>
                    <a:pt x="2743" y="5896"/>
                  </a:lnTo>
                  <a:lnTo>
                    <a:pt x="2919" y="4519"/>
                  </a:lnTo>
                  <a:lnTo>
                    <a:pt x="2974" y="4243"/>
                  </a:lnTo>
                  <a:lnTo>
                    <a:pt x="3028" y="3968"/>
                  </a:lnTo>
                  <a:lnTo>
                    <a:pt x="3089" y="3802"/>
                  </a:lnTo>
                  <a:lnTo>
                    <a:pt x="3150" y="3692"/>
                  </a:lnTo>
                  <a:lnTo>
                    <a:pt x="3217" y="3637"/>
                  </a:lnTo>
                  <a:close/>
                  <a:moveTo>
                    <a:pt x="3673" y="15745"/>
                  </a:moveTo>
                  <a:lnTo>
                    <a:pt x="3637" y="16806"/>
                  </a:lnTo>
                  <a:lnTo>
                    <a:pt x="3609" y="17733"/>
                  </a:lnTo>
                  <a:lnTo>
                    <a:pt x="3512" y="17144"/>
                  </a:lnTo>
                  <a:lnTo>
                    <a:pt x="3529" y="16971"/>
                  </a:lnTo>
                  <a:lnTo>
                    <a:pt x="3624" y="16145"/>
                  </a:lnTo>
                  <a:lnTo>
                    <a:pt x="3673" y="15745"/>
                  </a:lnTo>
                  <a:close/>
                  <a:moveTo>
                    <a:pt x="2121" y="12090"/>
                  </a:moveTo>
                  <a:lnTo>
                    <a:pt x="2134" y="13114"/>
                  </a:lnTo>
                  <a:lnTo>
                    <a:pt x="2141" y="14767"/>
                  </a:lnTo>
                  <a:lnTo>
                    <a:pt x="2141" y="16365"/>
                  </a:lnTo>
                  <a:lnTo>
                    <a:pt x="2134" y="17522"/>
                  </a:lnTo>
                  <a:lnTo>
                    <a:pt x="2126" y="17963"/>
                  </a:lnTo>
                  <a:lnTo>
                    <a:pt x="2019" y="17247"/>
                  </a:lnTo>
                  <a:lnTo>
                    <a:pt x="1847" y="16043"/>
                  </a:lnTo>
                  <a:lnTo>
                    <a:pt x="1883" y="15429"/>
                  </a:lnTo>
                  <a:lnTo>
                    <a:pt x="1998" y="13720"/>
                  </a:lnTo>
                  <a:lnTo>
                    <a:pt x="2121" y="12090"/>
                  </a:lnTo>
                  <a:close/>
                  <a:moveTo>
                    <a:pt x="2271" y="10328"/>
                  </a:moveTo>
                  <a:lnTo>
                    <a:pt x="2831" y="13665"/>
                  </a:lnTo>
                  <a:lnTo>
                    <a:pt x="3347" y="16678"/>
                  </a:lnTo>
                  <a:lnTo>
                    <a:pt x="3347" y="16678"/>
                  </a:lnTo>
                  <a:lnTo>
                    <a:pt x="3272" y="17467"/>
                  </a:lnTo>
                  <a:lnTo>
                    <a:pt x="3184" y="18459"/>
                  </a:lnTo>
                  <a:lnTo>
                    <a:pt x="3102" y="19561"/>
                  </a:lnTo>
                  <a:lnTo>
                    <a:pt x="3028" y="20553"/>
                  </a:lnTo>
                  <a:lnTo>
                    <a:pt x="2960" y="21545"/>
                  </a:lnTo>
                  <a:lnTo>
                    <a:pt x="2892" y="22592"/>
                  </a:lnTo>
                  <a:lnTo>
                    <a:pt x="2875" y="22885"/>
                  </a:lnTo>
                  <a:lnTo>
                    <a:pt x="2621" y="21269"/>
                  </a:lnTo>
                  <a:lnTo>
                    <a:pt x="2324" y="19286"/>
                  </a:lnTo>
                  <a:lnTo>
                    <a:pt x="2179" y="18321"/>
                  </a:lnTo>
                  <a:lnTo>
                    <a:pt x="2188" y="17578"/>
                  </a:lnTo>
                  <a:lnTo>
                    <a:pt x="2195" y="16365"/>
                  </a:lnTo>
                  <a:lnTo>
                    <a:pt x="2195" y="15539"/>
                  </a:lnTo>
                  <a:lnTo>
                    <a:pt x="2195" y="14712"/>
                  </a:lnTo>
                  <a:lnTo>
                    <a:pt x="2188" y="13886"/>
                  </a:lnTo>
                  <a:lnTo>
                    <a:pt x="2175" y="13059"/>
                  </a:lnTo>
                  <a:lnTo>
                    <a:pt x="2161" y="12233"/>
                  </a:lnTo>
                  <a:lnTo>
                    <a:pt x="2146" y="11794"/>
                  </a:lnTo>
                  <a:lnTo>
                    <a:pt x="2263" y="10414"/>
                  </a:lnTo>
                  <a:lnTo>
                    <a:pt x="2271" y="10328"/>
                  </a:lnTo>
                  <a:close/>
                  <a:moveTo>
                    <a:pt x="3480" y="17457"/>
                  </a:moveTo>
                  <a:lnTo>
                    <a:pt x="3596" y="18134"/>
                  </a:lnTo>
                  <a:lnTo>
                    <a:pt x="3556" y="19451"/>
                  </a:lnTo>
                  <a:lnTo>
                    <a:pt x="3515" y="20718"/>
                  </a:lnTo>
                  <a:lnTo>
                    <a:pt x="3461" y="21986"/>
                  </a:lnTo>
                  <a:lnTo>
                    <a:pt x="3407" y="23253"/>
                  </a:lnTo>
                  <a:lnTo>
                    <a:pt x="3353" y="24520"/>
                  </a:lnTo>
                  <a:lnTo>
                    <a:pt x="3303" y="25564"/>
                  </a:lnTo>
                  <a:lnTo>
                    <a:pt x="3238" y="25181"/>
                  </a:lnTo>
                  <a:lnTo>
                    <a:pt x="3032" y="23878"/>
                  </a:lnTo>
                  <a:lnTo>
                    <a:pt x="3041" y="23694"/>
                  </a:lnTo>
                  <a:lnTo>
                    <a:pt x="3096" y="22702"/>
                  </a:lnTo>
                  <a:lnTo>
                    <a:pt x="3156" y="21710"/>
                  </a:lnTo>
                  <a:lnTo>
                    <a:pt x="3224" y="20718"/>
                  </a:lnTo>
                  <a:lnTo>
                    <a:pt x="3292" y="19782"/>
                  </a:lnTo>
                  <a:lnTo>
                    <a:pt x="3366" y="18790"/>
                  </a:lnTo>
                  <a:lnTo>
                    <a:pt x="3441" y="17853"/>
                  </a:lnTo>
                  <a:lnTo>
                    <a:pt x="3480" y="17457"/>
                  </a:lnTo>
                  <a:close/>
                  <a:moveTo>
                    <a:pt x="4504" y="12398"/>
                  </a:moveTo>
                  <a:lnTo>
                    <a:pt x="4572" y="12453"/>
                  </a:lnTo>
                  <a:lnTo>
                    <a:pt x="4633" y="12563"/>
                  </a:lnTo>
                  <a:lnTo>
                    <a:pt x="4694" y="12729"/>
                  </a:lnTo>
                  <a:lnTo>
                    <a:pt x="4755" y="12894"/>
                  </a:lnTo>
                  <a:lnTo>
                    <a:pt x="4816" y="13169"/>
                  </a:lnTo>
                  <a:lnTo>
                    <a:pt x="4877" y="13390"/>
                  </a:lnTo>
                  <a:lnTo>
                    <a:pt x="4931" y="13720"/>
                  </a:lnTo>
                  <a:lnTo>
                    <a:pt x="4978" y="14106"/>
                  </a:lnTo>
                  <a:lnTo>
                    <a:pt x="5025" y="14492"/>
                  </a:lnTo>
                  <a:lnTo>
                    <a:pt x="5073" y="15208"/>
                  </a:lnTo>
                  <a:lnTo>
                    <a:pt x="5120" y="15980"/>
                  </a:lnTo>
                  <a:lnTo>
                    <a:pt x="5154" y="16696"/>
                  </a:lnTo>
                  <a:lnTo>
                    <a:pt x="5181" y="17467"/>
                  </a:lnTo>
                  <a:lnTo>
                    <a:pt x="5208" y="18294"/>
                  </a:lnTo>
                  <a:lnTo>
                    <a:pt x="5229" y="19065"/>
                  </a:lnTo>
                  <a:lnTo>
                    <a:pt x="5242" y="19837"/>
                  </a:lnTo>
                  <a:lnTo>
                    <a:pt x="5249" y="20663"/>
                  </a:lnTo>
                  <a:lnTo>
                    <a:pt x="5256" y="21490"/>
                  </a:lnTo>
                  <a:lnTo>
                    <a:pt x="5249" y="22261"/>
                  </a:lnTo>
                  <a:lnTo>
                    <a:pt x="5242" y="23088"/>
                  </a:lnTo>
                  <a:lnTo>
                    <a:pt x="5229" y="23859"/>
                  </a:lnTo>
                  <a:lnTo>
                    <a:pt x="5208" y="24685"/>
                  </a:lnTo>
                  <a:lnTo>
                    <a:pt x="5181" y="25457"/>
                  </a:lnTo>
                  <a:lnTo>
                    <a:pt x="5154" y="26228"/>
                  </a:lnTo>
                  <a:lnTo>
                    <a:pt x="5119" y="26892"/>
                  </a:lnTo>
                  <a:lnTo>
                    <a:pt x="3734" y="18492"/>
                  </a:lnTo>
                  <a:lnTo>
                    <a:pt x="3759" y="17633"/>
                  </a:lnTo>
                  <a:lnTo>
                    <a:pt x="3800" y="16365"/>
                  </a:lnTo>
                  <a:lnTo>
                    <a:pt x="3827" y="15098"/>
                  </a:lnTo>
                  <a:lnTo>
                    <a:pt x="3838" y="14575"/>
                  </a:lnTo>
                  <a:lnTo>
                    <a:pt x="3838" y="14575"/>
                  </a:lnTo>
                  <a:lnTo>
                    <a:pt x="3942" y="13941"/>
                  </a:lnTo>
                  <a:lnTo>
                    <a:pt x="4057" y="13280"/>
                  </a:lnTo>
                  <a:lnTo>
                    <a:pt x="4118" y="13004"/>
                  </a:lnTo>
                  <a:lnTo>
                    <a:pt x="4179" y="12784"/>
                  </a:lnTo>
                  <a:lnTo>
                    <a:pt x="4247" y="12618"/>
                  </a:lnTo>
                  <a:lnTo>
                    <a:pt x="4308" y="12508"/>
                  </a:lnTo>
                  <a:lnTo>
                    <a:pt x="4375" y="12453"/>
                  </a:lnTo>
                  <a:lnTo>
                    <a:pt x="4443" y="12398"/>
                  </a:lnTo>
                  <a:close/>
                  <a:moveTo>
                    <a:pt x="3723" y="18872"/>
                  </a:moveTo>
                  <a:lnTo>
                    <a:pt x="5114" y="26997"/>
                  </a:lnTo>
                  <a:lnTo>
                    <a:pt x="5114" y="27000"/>
                  </a:lnTo>
                  <a:lnTo>
                    <a:pt x="5080" y="27716"/>
                  </a:lnTo>
                  <a:lnTo>
                    <a:pt x="5032" y="28377"/>
                  </a:lnTo>
                  <a:lnTo>
                    <a:pt x="4978" y="28928"/>
                  </a:lnTo>
                  <a:lnTo>
                    <a:pt x="4910" y="29479"/>
                  </a:lnTo>
                  <a:lnTo>
                    <a:pt x="4836" y="29920"/>
                  </a:lnTo>
                  <a:lnTo>
                    <a:pt x="4755" y="30251"/>
                  </a:lnTo>
                  <a:lnTo>
                    <a:pt x="4667" y="30526"/>
                  </a:lnTo>
                  <a:lnTo>
                    <a:pt x="4579" y="30746"/>
                  </a:lnTo>
                  <a:lnTo>
                    <a:pt x="4484" y="30746"/>
                  </a:lnTo>
                  <a:lnTo>
                    <a:pt x="4389" y="30636"/>
                  </a:lnTo>
                  <a:lnTo>
                    <a:pt x="4294" y="30526"/>
                  </a:lnTo>
                  <a:lnTo>
                    <a:pt x="4206" y="30306"/>
                  </a:lnTo>
                  <a:lnTo>
                    <a:pt x="4118" y="30030"/>
                  </a:lnTo>
                  <a:lnTo>
                    <a:pt x="4030" y="29700"/>
                  </a:lnTo>
                  <a:lnTo>
                    <a:pt x="3949" y="29314"/>
                  </a:lnTo>
                  <a:lnTo>
                    <a:pt x="3868" y="28873"/>
                  </a:lnTo>
                  <a:lnTo>
                    <a:pt x="3556" y="27055"/>
                  </a:lnTo>
                  <a:lnTo>
                    <a:pt x="3426" y="26292"/>
                  </a:lnTo>
                  <a:lnTo>
                    <a:pt x="3461" y="25567"/>
                  </a:lnTo>
                  <a:lnTo>
                    <a:pt x="3522" y="24300"/>
                  </a:lnTo>
                  <a:lnTo>
                    <a:pt x="3576" y="22977"/>
                  </a:lnTo>
                  <a:lnTo>
                    <a:pt x="3630" y="21655"/>
                  </a:lnTo>
                  <a:lnTo>
                    <a:pt x="3678" y="20333"/>
                  </a:lnTo>
                  <a:lnTo>
                    <a:pt x="3719" y="19010"/>
                  </a:lnTo>
                  <a:lnTo>
                    <a:pt x="3723" y="18872"/>
                  </a:lnTo>
                  <a:close/>
                  <a:moveTo>
                    <a:pt x="1744" y="17848"/>
                  </a:moveTo>
                  <a:lnTo>
                    <a:pt x="1870" y="18735"/>
                  </a:lnTo>
                  <a:lnTo>
                    <a:pt x="2083" y="20194"/>
                  </a:lnTo>
                  <a:lnTo>
                    <a:pt x="2066" y="20884"/>
                  </a:lnTo>
                  <a:lnTo>
                    <a:pt x="2032" y="21986"/>
                  </a:lnTo>
                  <a:lnTo>
                    <a:pt x="1992" y="23032"/>
                  </a:lnTo>
                  <a:lnTo>
                    <a:pt x="1944" y="24079"/>
                  </a:lnTo>
                  <a:lnTo>
                    <a:pt x="1890" y="25126"/>
                  </a:lnTo>
                  <a:lnTo>
                    <a:pt x="1836" y="26173"/>
                  </a:lnTo>
                  <a:lnTo>
                    <a:pt x="1775" y="27165"/>
                  </a:lnTo>
                  <a:lnTo>
                    <a:pt x="1700" y="28157"/>
                  </a:lnTo>
                  <a:lnTo>
                    <a:pt x="1626" y="29093"/>
                  </a:lnTo>
                  <a:lnTo>
                    <a:pt x="1552" y="30030"/>
                  </a:lnTo>
                  <a:lnTo>
                    <a:pt x="1463" y="30912"/>
                  </a:lnTo>
                  <a:lnTo>
                    <a:pt x="1375" y="31793"/>
                  </a:lnTo>
                  <a:lnTo>
                    <a:pt x="1367" y="31867"/>
                  </a:lnTo>
                  <a:lnTo>
                    <a:pt x="1367" y="31867"/>
                  </a:lnTo>
                  <a:lnTo>
                    <a:pt x="1375" y="30636"/>
                  </a:lnTo>
                  <a:lnTo>
                    <a:pt x="1396" y="28598"/>
                  </a:lnTo>
                  <a:lnTo>
                    <a:pt x="1430" y="26669"/>
                  </a:lnTo>
                  <a:lnTo>
                    <a:pt x="1470" y="24685"/>
                  </a:lnTo>
                  <a:lnTo>
                    <a:pt x="1531" y="22812"/>
                  </a:lnTo>
                  <a:lnTo>
                    <a:pt x="1599" y="20884"/>
                  </a:lnTo>
                  <a:lnTo>
                    <a:pt x="1680" y="19065"/>
                  </a:lnTo>
                  <a:lnTo>
                    <a:pt x="1744" y="17848"/>
                  </a:lnTo>
                  <a:close/>
                  <a:moveTo>
                    <a:pt x="2939" y="25754"/>
                  </a:moveTo>
                  <a:lnTo>
                    <a:pt x="3096" y="26724"/>
                  </a:lnTo>
                  <a:lnTo>
                    <a:pt x="3202" y="27367"/>
                  </a:lnTo>
                  <a:lnTo>
                    <a:pt x="3150" y="28212"/>
                  </a:lnTo>
                  <a:lnTo>
                    <a:pt x="3075" y="29424"/>
                  </a:lnTo>
                  <a:lnTo>
                    <a:pt x="3001" y="30581"/>
                  </a:lnTo>
                  <a:lnTo>
                    <a:pt x="2919" y="31738"/>
                  </a:lnTo>
                  <a:lnTo>
                    <a:pt x="2831" y="32895"/>
                  </a:lnTo>
                  <a:lnTo>
                    <a:pt x="2743" y="33997"/>
                  </a:lnTo>
                  <a:lnTo>
                    <a:pt x="2717" y="34307"/>
                  </a:lnTo>
                  <a:lnTo>
                    <a:pt x="2723" y="33281"/>
                  </a:lnTo>
                  <a:lnTo>
                    <a:pt x="2743" y="32179"/>
                  </a:lnTo>
                  <a:lnTo>
                    <a:pt x="2764" y="31077"/>
                  </a:lnTo>
                  <a:lnTo>
                    <a:pt x="2791" y="30030"/>
                  </a:lnTo>
                  <a:lnTo>
                    <a:pt x="2818" y="28928"/>
                  </a:lnTo>
                  <a:lnTo>
                    <a:pt x="2852" y="27881"/>
                  </a:lnTo>
                  <a:lnTo>
                    <a:pt x="2892" y="26779"/>
                  </a:lnTo>
                  <a:lnTo>
                    <a:pt x="2939" y="25754"/>
                  </a:lnTo>
                  <a:close/>
                  <a:moveTo>
                    <a:pt x="5737" y="30636"/>
                  </a:moveTo>
                  <a:lnTo>
                    <a:pt x="6502" y="35430"/>
                  </a:lnTo>
                  <a:lnTo>
                    <a:pt x="6705" y="36752"/>
                  </a:lnTo>
                  <a:lnTo>
                    <a:pt x="6624" y="36146"/>
                  </a:lnTo>
                  <a:lnTo>
                    <a:pt x="6583" y="35705"/>
                  </a:lnTo>
                  <a:lnTo>
                    <a:pt x="6529" y="35210"/>
                  </a:lnTo>
                  <a:lnTo>
                    <a:pt x="5737" y="30636"/>
                  </a:lnTo>
                  <a:close/>
                  <a:moveTo>
                    <a:pt x="6705" y="36752"/>
                  </a:moveTo>
                  <a:lnTo>
                    <a:pt x="6752" y="37083"/>
                  </a:lnTo>
                  <a:lnTo>
                    <a:pt x="6773" y="37193"/>
                  </a:lnTo>
                  <a:lnTo>
                    <a:pt x="6705" y="36752"/>
                  </a:lnTo>
                  <a:close/>
                  <a:moveTo>
                    <a:pt x="441" y="1"/>
                  </a:moveTo>
                  <a:lnTo>
                    <a:pt x="346" y="56"/>
                  </a:lnTo>
                  <a:lnTo>
                    <a:pt x="251" y="276"/>
                  </a:lnTo>
                  <a:lnTo>
                    <a:pt x="163" y="552"/>
                  </a:lnTo>
                  <a:lnTo>
                    <a:pt x="116" y="827"/>
                  </a:lnTo>
                  <a:lnTo>
                    <a:pt x="82" y="1158"/>
                  </a:lnTo>
                  <a:lnTo>
                    <a:pt x="48" y="1488"/>
                  </a:lnTo>
                  <a:lnTo>
                    <a:pt x="21" y="1929"/>
                  </a:lnTo>
                  <a:lnTo>
                    <a:pt x="8" y="2315"/>
                  </a:lnTo>
                  <a:lnTo>
                    <a:pt x="1" y="2756"/>
                  </a:lnTo>
                  <a:lnTo>
                    <a:pt x="1" y="3196"/>
                  </a:lnTo>
                  <a:lnTo>
                    <a:pt x="8" y="3637"/>
                  </a:lnTo>
                  <a:lnTo>
                    <a:pt x="41" y="4409"/>
                  </a:lnTo>
                  <a:lnTo>
                    <a:pt x="89" y="5125"/>
                  </a:lnTo>
                  <a:lnTo>
                    <a:pt x="143" y="5731"/>
                  </a:lnTo>
                  <a:lnTo>
                    <a:pt x="204" y="6337"/>
                  </a:lnTo>
                  <a:lnTo>
                    <a:pt x="468" y="8431"/>
                  </a:lnTo>
                  <a:lnTo>
                    <a:pt x="732" y="10470"/>
                  </a:lnTo>
                  <a:lnTo>
                    <a:pt x="1003" y="12508"/>
                  </a:lnTo>
                  <a:lnTo>
                    <a:pt x="1281" y="14492"/>
                  </a:lnTo>
                  <a:lnTo>
                    <a:pt x="1572" y="16641"/>
                  </a:lnTo>
                  <a:lnTo>
                    <a:pt x="1650" y="17192"/>
                  </a:lnTo>
                  <a:lnTo>
                    <a:pt x="1558" y="19010"/>
                  </a:lnTo>
                  <a:lnTo>
                    <a:pt x="1477" y="20884"/>
                  </a:lnTo>
                  <a:lnTo>
                    <a:pt x="1409" y="22812"/>
                  </a:lnTo>
                  <a:lnTo>
                    <a:pt x="1348" y="24796"/>
                  </a:lnTo>
                  <a:lnTo>
                    <a:pt x="1301" y="26779"/>
                  </a:lnTo>
                  <a:lnTo>
                    <a:pt x="1267" y="28818"/>
                  </a:lnTo>
                  <a:lnTo>
                    <a:pt x="1254" y="30857"/>
                  </a:lnTo>
                  <a:lnTo>
                    <a:pt x="1247" y="32895"/>
                  </a:lnTo>
                  <a:lnTo>
                    <a:pt x="1247" y="33942"/>
                  </a:lnTo>
                  <a:lnTo>
                    <a:pt x="1328" y="33281"/>
                  </a:lnTo>
                  <a:lnTo>
                    <a:pt x="1430" y="32399"/>
                  </a:lnTo>
                  <a:lnTo>
                    <a:pt x="1524" y="31463"/>
                  </a:lnTo>
                  <a:lnTo>
                    <a:pt x="1606" y="30581"/>
                  </a:lnTo>
                  <a:lnTo>
                    <a:pt x="1687" y="29589"/>
                  </a:lnTo>
                  <a:lnTo>
                    <a:pt x="1768" y="28598"/>
                  </a:lnTo>
                  <a:lnTo>
                    <a:pt x="1836" y="27606"/>
                  </a:lnTo>
                  <a:lnTo>
                    <a:pt x="1897" y="26559"/>
                  </a:lnTo>
                  <a:lnTo>
                    <a:pt x="1958" y="25512"/>
                  </a:lnTo>
                  <a:lnTo>
                    <a:pt x="2012" y="24410"/>
                  </a:lnTo>
                  <a:lnTo>
                    <a:pt x="2053" y="23308"/>
                  </a:lnTo>
                  <a:lnTo>
                    <a:pt x="2093" y="22206"/>
                  </a:lnTo>
                  <a:lnTo>
                    <a:pt x="2127" y="21049"/>
                  </a:lnTo>
                  <a:lnTo>
                    <a:pt x="2138" y="20572"/>
                  </a:lnTo>
                  <a:lnTo>
                    <a:pt x="2168" y="20773"/>
                  </a:lnTo>
                  <a:lnTo>
                    <a:pt x="2472" y="22812"/>
                  </a:lnTo>
                  <a:lnTo>
                    <a:pt x="2777" y="24750"/>
                  </a:lnTo>
                  <a:lnTo>
                    <a:pt x="2777" y="24750"/>
                  </a:lnTo>
                  <a:lnTo>
                    <a:pt x="2730" y="25787"/>
                  </a:lnTo>
                  <a:lnTo>
                    <a:pt x="2682" y="26889"/>
                  </a:lnTo>
                  <a:lnTo>
                    <a:pt x="2642" y="27991"/>
                  </a:lnTo>
                  <a:lnTo>
                    <a:pt x="2601" y="29149"/>
                  </a:lnTo>
                  <a:lnTo>
                    <a:pt x="2574" y="30251"/>
                  </a:lnTo>
                  <a:lnTo>
                    <a:pt x="2547" y="31408"/>
                  </a:lnTo>
                  <a:lnTo>
                    <a:pt x="2527" y="32565"/>
                  </a:lnTo>
                  <a:lnTo>
                    <a:pt x="2506" y="33722"/>
                  </a:lnTo>
                  <a:lnTo>
                    <a:pt x="2493" y="34879"/>
                  </a:lnTo>
                  <a:lnTo>
                    <a:pt x="2486" y="36036"/>
                  </a:lnTo>
                  <a:lnTo>
                    <a:pt x="2486" y="37193"/>
                  </a:lnTo>
                  <a:lnTo>
                    <a:pt x="2486" y="39287"/>
                  </a:lnTo>
                  <a:lnTo>
                    <a:pt x="2642" y="37634"/>
                  </a:lnTo>
                  <a:lnTo>
                    <a:pt x="2743" y="36477"/>
                  </a:lnTo>
                  <a:lnTo>
                    <a:pt x="2838" y="35375"/>
                  </a:lnTo>
                  <a:lnTo>
                    <a:pt x="2933" y="34163"/>
                  </a:lnTo>
                  <a:lnTo>
                    <a:pt x="3021" y="33006"/>
                  </a:lnTo>
                  <a:lnTo>
                    <a:pt x="3102" y="31793"/>
                  </a:lnTo>
                  <a:lnTo>
                    <a:pt x="3184" y="30581"/>
                  </a:lnTo>
                  <a:lnTo>
                    <a:pt x="3258" y="29369"/>
                  </a:lnTo>
                  <a:lnTo>
                    <a:pt x="3330" y="28145"/>
                  </a:lnTo>
                  <a:lnTo>
                    <a:pt x="3414" y="28653"/>
                  </a:lnTo>
                  <a:lnTo>
                    <a:pt x="3732" y="30526"/>
                  </a:lnTo>
                  <a:lnTo>
                    <a:pt x="3827" y="31022"/>
                  </a:lnTo>
                  <a:lnTo>
                    <a:pt x="3928" y="31518"/>
                  </a:lnTo>
                  <a:lnTo>
                    <a:pt x="4030" y="31904"/>
                  </a:lnTo>
                  <a:lnTo>
                    <a:pt x="4138" y="32179"/>
                  </a:lnTo>
                  <a:lnTo>
                    <a:pt x="4253" y="32399"/>
                  </a:lnTo>
                  <a:lnTo>
                    <a:pt x="4362" y="32565"/>
                  </a:lnTo>
                  <a:lnTo>
                    <a:pt x="4477" y="32620"/>
                  </a:lnTo>
                  <a:lnTo>
                    <a:pt x="4599" y="32620"/>
                  </a:lnTo>
                  <a:lnTo>
                    <a:pt x="4707" y="32399"/>
                  </a:lnTo>
                  <a:lnTo>
                    <a:pt x="4816" y="32069"/>
                  </a:lnTo>
                  <a:lnTo>
                    <a:pt x="4917" y="31628"/>
                  </a:lnTo>
                  <a:lnTo>
                    <a:pt x="5012" y="31077"/>
                  </a:lnTo>
                  <a:lnTo>
                    <a:pt x="5093" y="30471"/>
                  </a:lnTo>
                  <a:lnTo>
                    <a:pt x="5161" y="29700"/>
                  </a:lnTo>
                  <a:lnTo>
                    <a:pt x="5222" y="28928"/>
                  </a:lnTo>
                  <a:lnTo>
                    <a:pt x="5269" y="28047"/>
                  </a:lnTo>
                  <a:lnTo>
                    <a:pt x="5275" y="27938"/>
                  </a:lnTo>
                  <a:lnTo>
                    <a:pt x="5737" y="30636"/>
                  </a:lnTo>
                  <a:lnTo>
                    <a:pt x="5279" y="27859"/>
                  </a:lnTo>
                  <a:lnTo>
                    <a:pt x="5310" y="27220"/>
                  </a:lnTo>
                  <a:lnTo>
                    <a:pt x="5344" y="26338"/>
                  </a:lnTo>
                  <a:lnTo>
                    <a:pt x="5371" y="25457"/>
                  </a:lnTo>
                  <a:lnTo>
                    <a:pt x="5391" y="24630"/>
                  </a:lnTo>
                  <a:lnTo>
                    <a:pt x="5411" y="23694"/>
                  </a:lnTo>
                  <a:lnTo>
                    <a:pt x="5418" y="22812"/>
                  </a:lnTo>
                  <a:lnTo>
                    <a:pt x="5425" y="21930"/>
                  </a:lnTo>
                  <a:lnTo>
                    <a:pt x="5425" y="21049"/>
                  </a:lnTo>
                  <a:lnTo>
                    <a:pt x="5425" y="20112"/>
                  </a:lnTo>
                  <a:lnTo>
                    <a:pt x="5411" y="19175"/>
                  </a:lnTo>
                  <a:lnTo>
                    <a:pt x="5391" y="18239"/>
                  </a:lnTo>
                  <a:lnTo>
                    <a:pt x="5357" y="17357"/>
                  </a:lnTo>
                  <a:lnTo>
                    <a:pt x="5323" y="16475"/>
                  </a:lnTo>
                  <a:lnTo>
                    <a:pt x="5276" y="15594"/>
                  </a:lnTo>
                  <a:lnTo>
                    <a:pt x="5222" y="14767"/>
                  </a:lnTo>
                  <a:lnTo>
                    <a:pt x="5154" y="13996"/>
                  </a:lnTo>
                  <a:lnTo>
                    <a:pt x="5100" y="13500"/>
                  </a:lnTo>
                  <a:lnTo>
                    <a:pt x="5032" y="13059"/>
                  </a:lnTo>
                  <a:lnTo>
                    <a:pt x="4965" y="12674"/>
                  </a:lnTo>
                  <a:lnTo>
                    <a:pt x="4897" y="12343"/>
                  </a:lnTo>
                  <a:lnTo>
                    <a:pt x="4822" y="12067"/>
                  </a:lnTo>
                  <a:lnTo>
                    <a:pt x="4748" y="11847"/>
                  </a:lnTo>
                  <a:lnTo>
                    <a:pt x="4673" y="11682"/>
                  </a:lnTo>
                  <a:lnTo>
                    <a:pt x="4592" y="11516"/>
                  </a:lnTo>
                  <a:lnTo>
                    <a:pt x="4511" y="11461"/>
                  </a:lnTo>
                  <a:lnTo>
                    <a:pt x="4436" y="11461"/>
                  </a:lnTo>
                  <a:lnTo>
                    <a:pt x="4355" y="11516"/>
                  </a:lnTo>
                  <a:lnTo>
                    <a:pt x="4274" y="11572"/>
                  </a:lnTo>
                  <a:lnTo>
                    <a:pt x="4193" y="11737"/>
                  </a:lnTo>
                  <a:lnTo>
                    <a:pt x="4118" y="11957"/>
                  </a:lnTo>
                  <a:lnTo>
                    <a:pt x="4037" y="12178"/>
                  </a:lnTo>
                  <a:lnTo>
                    <a:pt x="3962" y="12508"/>
                  </a:lnTo>
                  <a:lnTo>
                    <a:pt x="3862" y="13023"/>
                  </a:lnTo>
                  <a:lnTo>
                    <a:pt x="3868" y="12508"/>
                  </a:lnTo>
                  <a:lnTo>
                    <a:pt x="3881" y="11241"/>
                  </a:lnTo>
                  <a:lnTo>
                    <a:pt x="3874" y="9919"/>
                  </a:lnTo>
                  <a:lnTo>
                    <a:pt x="3868" y="8596"/>
                  </a:lnTo>
                  <a:lnTo>
                    <a:pt x="3854" y="7329"/>
                  </a:lnTo>
                  <a:lnTo>
                    <a:pt x="3827" y="6668"/>
                  </a:lnTo>
                  <a:lnTo>
                    <a:pt x="3800" y="6006"/>
                  </a:lnTo>
                  <a:lnTo>
                    <a:pt x="3759" y="5455"/>
                  </a:lnTo>
                  <a:lnTo>
                    <a:pt x="3712" y="4904"/>
                  </a:lnTo>
                  <a:lnTo>
                    <a:pt x="3651" y="4409"/>
                  </a:lnTo>
                  <a:lnTo>
                    <a:pt x="3590" y="3968"/>
                  </a:lnTo>
                  <a:lnTo>
                    <a:pt x="3522" y="3582"/>
                  </a:lnTo>
                  <a:lnTo>
                    <a:pt x="3448" y="3251"/>
                  </a:lnTo>
                  <a:lnTo>
                    <a:pt x="3366" y="3086"/>
                  </a:lnTo>
                  <a:lnTo>
                    <a:pt x="3285" y="2976"/>
                  </a:lnTo>
                  <a:lnTo>
                    <a:pt x="3204" y="2976"/>
                  </a:lnTo>
                  <a:lnTo>
                    <a:pt x="3123" y="3031"/>
                  </a:lnTo>
                  <a:lnTo>
                    <a:pt x="3041" y="3196"/>
                  </a:lnTo>
                  <a:lnTo>
                    <a:pt x="2967" y="3417"/>
                  </a:lnTo>
                  <a:lnTo>
                    <a:pt x="2892" y="3692"/>
                  </a:lnTo>
                  <a:lnTo>
                    <a:pt x="2825" y="4078"/>
                  </a:lnTo>
                  <a:lnTo>
                    <a:pt x="2642" y="5511"/>
                  </a:lnTo>
                  <a:lnTo>
                    <a:pt x="2466" y="6998"/>
                  </a:lnTo>
                  <a:lnTo>
                    <a:pt x="2303" y="8541"/>
                  </a:lnTo>
                  <a:lnTo>
                    <a:pt x="2225" y="9380"/>
                  </a:lnTo>
                  <a:lnTo>
                    <a:pt x="874" y="1268"/>
                  </a:lnTo>
                  <a:lnTo>
                    <a:pt x="793" y="772"/>
                  </a:lnTo>
                  <a:lnTo>
                    <a:pt x="712" y="441"/>
                  </a:lnTo>
                  <a:lnTo>
                    <a:pt x="624" y="166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4"/>
            <p:cNvSpPr/>
            <p:nvPr/>
          </p:nvSpPr>
          <p:spPr>
            <a:xfrm rot="10800000" flipH="1">
              <a:off x="4242586" y="3851023"/>
              <a:ext cx="59249" cy="43898"/>
            </a:xfrm>
            <a:custGeom>
              <a:avLst/>
              <a:gdLst/>
              <a:ahLst/>
              <a:cxnLst/>
              <a:rect l="l" t="t" r="r" b="b"/>
              <a:pathLst>
                <a:path w="2811" h="14768" extrusionOk="0">
                  <a:moveTo>
                    <a:pt x="1" y="1"/>
                  </a:moveTo>
                  <a:lnTo>
                    <a:pt x="156" y="1158"/>
                  </a:lnTo>
                  <a:lnTo>
                    <a:pt x="319" y="2260"/>
                  </a:lnTo>
                  <a:lnTo>
                    <a:pt x="481" y="3307"/>
                  </a:lnTo>
                  <a:lnTo>
                    <a:pt x="651" y="4353"/>
                  </a:lnTo>
                  <a:lnTo>
                    <a:pt x="827" y="5345"/>
                  </a:lnTo>
                  <a:lnTo>
                    <a:pt x="996" y="6282"/>
                  </a:lnTo>
                  <a:lnTo>
                    <a:pt x="1179" y="7164"/>
                  </a:lnTo>
                  <a:lnTo>
                    <a:pt x="1355" y="8045"/>
                  </a:lnTo>
                  <a:lnTo>
                    <a:pt x="1531" y="9037"/>
                  </a:lnTo>
                  <a:lnTo>
                    <a:pt x="1700" y="9974"/>
                  </a:lnTo>
                  <a:lnTo>
                    <a:pt x="1883" y="10855"/>
                  </a:lnTo>
                  <a:lnTo>
                    <a:pt x="2059" y="11737"/>
                  </a:lnTo>
                  <a:lnTo>
                    <a:pt x="2242" y="12563"/>
                  </a:lnTo>
                  <a:lnTo>
                    <a:pt x="2432" y="13335"/>
                  </a:lnTo>
                  <a:lnTo>
                    <a:pt x="2615" y="14106"/>
                  </a:lnTo>
                  <a:lnTo>
                    <a:pt x="2811" y="14767"/>
                  </a:lnTo>
                  <a:lnTo>
                    <a:pt x="2811" y="14767"/>
                  </a:lnTo>
                  <a:lnTo>
                    <a:pt x="2479" y="12674"/>
                  </a:lnTo>
                  <a:lnTo>
                    <a:pt x="2147" y="10635"/>
                  </a:lnTo>
                  <a:lnTo>
                    <a:pt x="1802" y="8651"/>
                  </a:lnTo>
                  <a:lnTo>
                    <a:pt x="1457" y="6778"/>
                  </a:lnTo>
                  <a:lnTo>
                    <a:pt x="1098" y="4960"/>
                  </a:lnTo>
                  <a:lnTo>
                    <a:pt x="739" y="3251"/>
                  </a:lnTo>
                  <a:lnTo>
                    <a:pt x="373" y="1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" name="Google Shape;498;p14"/>
          <p:cNvSpPr txBox="1">
            <a:spLocks noGrp="1"/>
          </p:cNvSpPr>
          <p:nvPr>
            <p:ph type="title"/>
          </p:nvPr>
        </p:nvSpPr>
        <p:spPr>
          <a:xfrm>
            <a:off x="657825" y="795300"/>
            <a:ext cx="3852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/>
              <a:t>Head Pose Estimation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4"/>
          <p:cNvSpPr txBox="1">
            <a:spLocks noGrp="1"/>
          </p:cNvSpPr>
          <p:nvPr>
            <p:ph type="subTitle" idx="1"/>
          </p:nvPr>
        </p:nvSpPr>
        <p:spPr>
          <a:xfrm>
            <a:off x="716288" y="2803375"/>
            <a:ext cx="2276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Pitch</a:t>
            </a:r>
            <a:endParaRPr/>
          </a:p>
        </p:txBody>
      </p:sp>
      <p:sp>
        <p:nvSpPr>
          <p:cNvPr id="504" name="Google Shape;504;p24"/>
          <p:cNvSpPr txBox="1">
            <a:spLocks noGrp="1"/>
          </p:cNvSpPr>
          <p:nvPr>
            <p:ph type="subTitle" idx="3"/>
          </p:nvPr>
        </p:nvSpPr>
        <p:spPr>
          <a:xfrm>
            <a:off x="716300" y="3210350"/>
            <a:ext cx="24159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Rotazione sull’asse trasversale, ovvero la rotazione in “avanti” ed “indietro” della testa.</a:t>
            </a:r>
            <a:endParaRPr/>
          </a:p>
        </p:txBody>
      </p:sp>
      <p:sp>
        <p:nvSpPr>
          <p:cNvPr id="505" name="Google Shape;505;p24"/>
          <p:cNvSpPr txBox="1">
            <a:spLocks noGrp="1"/>
          </p:cNvSpPr>
          <p:nvPr>
            <p:ph type="title"/>
          </p:nvPr>
        </p:nvSpPr>
        <p:spPr>
          <a:xfrm>
            <a:off x="553375" y="311525"/>
            <a:ext cx="78711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800"/>
              <a:t>Per definire la rotazione di un oggetto in un ambiente 3D si utilizzano gli angoli di Eulero</a:t>
            </a:r>
            <a:endParaRPr sz="2800"/>
          </a:p>
        </p:txBody>
      </p:sp>
      <p:sp>
        <p:nvSpPr>
          <p:cNvPr id="506" name="Google Shape;506;p24"/>
          <p:cNvSpPr txBox="1">
            <a:spLocks noGrp="1"/>
          </p:cNvSpPr>
          <p:nvPr>
            <p:ph type="subTitle" idx="1"/>
          </p:nvPr>
        </p:nvSpPr>
        <p:spPr>
          <a:xfrm>
            <a:off x="3350863" y="2803375"/>
            <a:ext cx="2276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Yaw</a:t>
            </a:r>
            <a:endParaRPr/>
          </a:p>
        </p:txBody>
      </p:sp>
      <p:sp>
        <p:nvSpPr>
          <p:cNvPr id="507" name="Google Shape;507;p24"/>
          <p:cNvSpPr txBox="1">
            <a:spLocks noGrp="1"/>
          </p:cNvSpPr>
          <p:nvPr>
            <p:ph type="subTitle" idx="3"/>
          </p:nvPr>
        </p:nvSpPr>
        <p:spPr>
          <a:xfrm>
            <a:off x="3280975" y="3376075"/>
            <a:ext cx="24159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 Rotazione sull’asse longitudinale, ovvero la rotazione verso destra e sinistra della testa.</a:t>
            </a:r>
            <a:endParaRPr/>
          </a:p>
        </p:txBody>
      </p:sp>
      <p:sp>
        <p:nvSpPr>
          <p:cNvPr id="508" name="Google Shape;508;p24"/>
          <p:cNvSpPr txBox="1">
            <a:spLocks noGrp="1"/>
          </p:cNvSpPr>
          <p:nvPr>
            <p:ph type="subTitle" idx="1"/>
          </p:nvPr>
        </p:nvSpPr>
        <p:spPr>
          <a:xfrm>
            <a:off x="6132738" y="2795925"/>
            <a:ext cx="2276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Roll</a:t>
            </a:r>
            <a:endParaRPr/>
          </a:p>
        </p:txBody>
      </p:sp>
      <p:sp>
        <p:nvSpPr>
          <p:cNvPr id="509" name="Google Shape;509;p24"/>
          <p:cNvSpPr txBox="1">
            <a:spLocks noGrp="1"/>
          </p:cNvSpPr>
          <p:nvPr>
            <p:ph type="subTitle" idx="3"/>
          </p:nvPr>
        </p:nvSpPr>
        <p:spPr>
          <a:xfrm>
            <a:off x="6062850" y="3210350"/>
            <a:ext cx="24159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 Inclinazione sull’asse longitudinale, ovvero l’inclinazione della testa verso destra e sinistra</a:t>
            </a:r>
            <a:endParaRPr/>
          </a:p>
        </p:txBody>
      </p:sp>
      <p:pic>
        <p:nvPicPr>
          <p:cNvPr id="510" name="Google Shape;5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745" y="1750045"/>
            <a:ext cx="2042201" cy="10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0075" y="1886995"/>
            <a:ext cx="2205000" cy="11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1763" y="1329650"/>
            <a:ext cx="900625" cy="175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"/>
          <p:cNvSpPr txBox="1">
            <a:spLocks noGrp="1"/>
          </p:cNvSpPr>
          <p:nvPr>
            <p:ph type="ctrTitle"/>
          </p:nvPr>
        </p:nvSpPr>
        <p:spPr>
          <a:xfrm>
            <a:off x="355800" y="78050"/>
            <a:ext cx="3588600" cy="14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400"/>
              <a:t>Si vuole</a:t>
            </a:r>
            <a:endParaRPr sz="6100">
              <a:solidFill>
                <a:schemeClr val="lt1"/>
              </a:solidFill>
            </a:endParaRPr>
          </a:p>
        </p:txBody>
      </p:sp>
      <p:grpSp>
        <p:nvGrpSpPr>
          <p:cNvPr id="518" name="Google Shape;518;p3"/>
          <p:cNvGrpSpPr/>
          <p:nvPr/>
        </p:nvGrpSpPr>
        <p:grpSpPr>
          <a:xfrm rot="10800000" flipH="1">
            <a:off x="4649678" y="1166528"/>
            <a:ext cx="3631170" cy="5562979"/>
            <a:chOff x="-3002450" y="-19693725"/>
            <a:chExt cx="4934325" cy="19931850"/>
          </a:xfrm>
        </p:grpSpPr>
        <p:sp>
          <p:nvSpPr>
            <p:cNvPr id="519" name="Google Shape;519;p3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93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101" y="262"/>
                  </a:lnTo>
                  <a:lnTo>
                    <a:pt x="58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5" y="1076"/>
                  </a:lnTo>
                  <a:lnTo>
                    <a:pt x="21" y="1260"/>
                  </a:lnTo>
                  <a:lnTo>
                    <a:pt x="37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0" y="1567"/>
                  </a:lnTo>
                  <a:lnTo>
                    <a:pt x="138" y="1690"/>
                  </a:lnTo>
                  <a:lnTo>
                    <a:pt x="196" y="1767"/>
                  </a:lnTo>
                  <a:lnTo>
                    <a:pt x="249" y="1829"/>
                  </a:lnTo>
                  <a:lnTo>
                    <a:pt x="313" y="1844"/>
                  </a:lnTo>
                  <a:lnTo>
                    <a:pt x="377" y="1829"/>
                  </a:lnTo>
                  <a:lnTo>
                    <a:pt x="435" y="1782"/>
                  </a:lnTo>
                  <a:lnTo>
                    <a:pt x="462" y="1752"/>
                  </a:lnTo>
                  <a:lnTo>
                    <a:pt x="493" y="1706"/>
                  </a:lnTo>
                  <a:lnTo>
                    <a:pt x="520" y="1629"/>
                  </a:lnTo>
                  <a:lnTo>
                    <a:pt x="546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6" y="1014"/>
                  </a:lnTo>
                  <a:lnTo>
                    <a:pt x="621" y="830"/>
                  </a:lnTo>
                  <a:lnTo>
                    <a:pt x="610" y="646"/>
                  </a:lnTo>
                  <a:lnTo>
                    <a:pt x="584" y="477"/>
                  </a:lnTo>
                  <a:lnTo>
                    <a:pt x="552" y="323"/>
                  </a:lnTo>
                  <a:lnTo>
                    <a:pt x="525" y="246"/>
                  </a:lnTo>
                  <a:lnTo>
                    <a:pt x="504" y="185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-893850" y="-17881275"/>
              <a:ext cx="15675" cy="46100"/>
            </a:xfrm>
            <a:custGeom>
              <a:avLst/>
              <a:gdLst/>
              <a:ahLst/>
              <a:cxnLst/>
              <a:rect l="l" t="t" r="r" b="b"/>
              <a:pathLst>
                <a:path w="627" h="1844" fill="none" extrusionOk="0">
                  <a:moveTo>
                    <a:pt x="493" y="1706"/>
                  </a:moveTo>
                  <a:lnTo>
                    <a:pt x="493" y="1706"/>
                  </a:lnTo>
                  <a:lnTo>
                    <a:pt x="462" y="1752"/>
                  </a:lnTo>
                  <a:lnTo>
                    <a:pt x="435" y="1782"/>
                  </a:lnTo>
                  <a:lnTo>
                    <a:pt x="377" y="1829"/>
                  </a:lnTo>
                  <a:lnTo>
                    <a:pt x="313" y="1844"/>
                  </a:lnTo>
                  <a:lnTo>
                    <a:pt x="249" y="1829"/>
                  </a:lnTo>
                  <a:lnTo>
                    <a:pt x="196" y="1767"/>
                  </a:lnTo>
                  <a:lnTo>
                    <a:pt x="138" y="1690"/>
                  </a:lnTo>
                  <a:lnTo>
                    <a:pt x="90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7" y="1337"/>
                  </a:lnTo>
                  <a:lnTo>
                    <a:pt x="21" y="1260"/>
                  </a:lnTo>
                  <a:lnTo>
                    <a:pt x="5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8" y="400"/>
                  </a:lnTo>
                  <a:lnTo>
                    <a:pt x="101" y="262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93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5"/>
                  </a:lnTo>
                  <a:lnTo>
                    <a:pt x="525" y="246"/>
                  </a:lnTo>
                  <a:lnTo>
                    <a:pt x="552" y="323"/>
                  </a:lnTo>
                  <a:lnTo>
                    <a:pt x="584" y="477"/>
                  </a:lnTo>
                  <a:lnTo>
                    <a:pt x="610" y="646"/>
                  </a:lnTo>
                  <a:lnTo>
                    <a:pt x="621" y="830"/>
                  </a:lnTo>
                  <a:lnTo>
                    <a:pt x="626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9" y="1383"/>
                  </a:lnTo>
                  <a:lnTo>
                    <a:pt x="589" y="1383"/>
                  </a:lnTo>
                  <a:lnTo>
                    <a:pt x="568" y="1475"/>
                  </a:lnTo>
                  <a:lnTo>
                    <a:pt x="546" y="1552"/>
                  </a:lnTo>
                  <a:lnTo>
                    <a:pt x="520" y="1629"/>
                  </a:lnTo>
                  <a:lnTo>
                    <a:pt x="493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extrusionOk="0">
                  <a:moveTo>
                    <a:pt x="62443" y="0"/>
                  </a:moveTo>
                  <a:lnTo>
                    <a:pt x="62029" y="169"/>
                  </a:lnTo>
                  <a:lnTo>
                    <a:pt x="60857" y="676"/>
                  </a:lnTo>
                  <a:lnTo>
                    <a:pt x="59027" y="1475"/>
                  </a:lnTo>
                  <a:lnTo>
                    <a:pt x="56640" y="2550"/>
                  </a:lnTo>
                  <a:lnTo>
                    <a:pt x="55271" y="3180"/>
                  </a:lnTo>
                  <a:lnTo>
                    <a:pt x="53802" y="3887"/>
                  </a:lnTo>
                  <a:lnTo>
                    <a:pt x="52248" y="4624"/>
                  </a:lnTo>
                  <a:lnTo>
                    <a:pt x="50619" y="5423"/>
                  </a:lnTo>
                  <a:lnTo>
                    <a:pt x="48922" y="6268"/>
                  </a:lnTo>
                  <a:lnTo>
                    <a:pt x="47182" y="7175"/>
                  </a:lnTo>
                  <a:lnTo>
                    <a:pt x="45405" y="8112"/>
                  </a:lnTo>
                  <a:lnTo>
                    <a:pt x="43602" y="9080"/>
                  </a:lnTo>
                  <a:lnTo>
                    <a:pt x="41788" y="10093"/>
                  </a:lnTo>
                  <a:lnTo>
                    <a:pt x="39974" y="11138"/>
                  </a:lnTo>
                  <a:lnTo>
                    <a:pt x="39072" y="11660"/>
                  </a:lnTo>
                  <a:lnTo>
                    <a:pt x="38181" y="12198"/>
                  </a:lnTo>
                  <a:lnTo>
                    <a:pt x="37290" y="12751"/>
                  </a:lnTo>
                  <a:lnTo>
                    <a:pt x="36409" y="13304"/>
                  </a:lnTo>
                  <a:lnTo>
                    <a:pt x="35539" y="13857"/>
                  </a:lnTo>
                  <a:lnTo>
                    <a:pt x="34680" y="14426"/>
                  </a:lnTo>
                  <a:lnTo>
                    <a:pt x="33837" y="14994"/>
                  </a:lnTo>
                  <a:lnTo>
                    <a:pt x="33004" y="15563"/>
                  </a:lnTo>
                  <a:lnTo>
                    <a:pt x="32187" y="16131"/>
                  </a:lnTo>
                  <a:lnTo>
                    <a:pt x="31391" y="16715"/>
                  </a:lnTo>
                  <a:lnTo>
                    <a:pt x="30617" y="17299"/>
                  </a:lnTo>
                  <a:lnTo>
                    <a:pt x="29858" y="17882"/>
                  </a:lnTo>
                  <a:lnTo>
                    <a:pt x="29126" y="18466"/>
                  </a:lnTo>
                  <a:lnTo>
                    <a:pt x="28421" y="19050"/>
                  </a:lnTo>
                  <a:lnTo>
                    <a:pt x="27737" y="19634"/>
                  </a:lnTo>
                  <a:lnTo>
                    <a:pt x="27084" y="20233"/>
                  </a:lnTo>
                  <a:lnTo>
                    <a:pt x="26458" y="20817"/>
                  </a:lnTo>
                  <a:lnTo>
                    <a:pt x="25864" y="21416"/>
                  </a:lnTo>
                  <a:lnTo>
                    <a:pt x="25302" y="22000"/>
                  </a:lnTo>
                  <a:lnTo>
                    <a:pt x="24772" y="22599"/>
                  </a:lnTo>
                  <a:lnTo>
                    <a:pt x="24522" y="22891"/>
                  </a:lnTo>
                  <a:lnTo>
                    <a:pt x="24278" y="23183"/>
                  </a:lnTo>
                  <a:lnTo>
                    <a:pt x="24050" y="23475"/>
                  </a:lnTo>
                  <a:lnTo>
                    <a:pt x="23822" y="23766"/>
                  </a:lnTo>
                  <a:lnTo>
                    <a:pt x="23610" y="24058"/>
                  </a:lnTo>
                  <a:lnTo>
                    <a:pt x="23408" y="24350"/>
                  </a:lnTo>
                  <a:lnTo>
                    <a:pt x="23212" y="24642"/>
                  </a:lnTo>
                  <a:lnTo>
                    <a:pt x="23032" y="24934"/>
                  </a:lnTo>
                  <a:lnTo>
                    <a:pt x="22857" y="25226"/>
                  </a:lnTo>
                  <a:lnTo>
                    <a:pt x="22698" y="25518"/>
                  </a:lnTo>
                  <a:lnTo>
                    <a:pt x="22549" y="25810"/>
                  </a:lnTo>
                  <a:lnTo>
                    <a:pt x="22406" y="26086"/>
                  </a:lnTo>
                  <a:lnTo>
                    <a:pt x="22279" y="26378"/>
                  </a:lnTo>
                  <a:lnTo>
                    <a:pt x="22162" y="26670"/>
                  </a:lnTo>
                  <a:lnTo>
                    <a:pt x="22056" y="26947"/>
                  </a:lnTo>
                  <a:lnTo>
                    <a:pt x="21960" y="27238"/>
                  </a:lnTo>
                  <a:lnTo>
                    <a:pt x="21775" y="27853"/>
                  </a:lnTo>
                  <a:lnTo>
                    <a:pt x="21573" y="28544"/>
                  </a:lnTo>
                  <a:lnTo>
                    <a:pt x="21345" y="29343"/>
                  </a:lnTo>
                  <a:lnTo>
                    <a:pt x="21101" y="30204"/>
                  </a:lnTo>
                  <a:lnTo>
                    <a:pt x="20560" y="32185"/>
                  </a:lnTo>
                  <a:lnTo>
                    <a:pt x="19950" y="34459"/>
                  </a:lnTo>
                  <a:lnTo>
                    <a:pt x="19276" y="36994"/>
                  </a:lnTo>
                  <a:lnTo>
                    <a:pt x="18550" y="39775"/>
                  </a:lnTo>
                  <a:lnTo>
                    <a:pt x="17775" y="42786"/>
                  </a:lnTo>
                  <a:lnTo>
                    <a:pt x="16958" y="45966"/>
                  </a:lnTo>
                  <a:lnTo>
                    <a:pt x="16104" y="49330"/>
                  </a:lnTo>
                  <a:lnTo>
                    <a:pt x="15219" y="52833"/>
                  </a:lnTo>
                  <a:lnTo>
                    <a:pt x="14306" y="56443"/>
                  </a:lnTo>
                  <a:lnTo>
                    <a:pt x="13378" y="60161"/>
                  </a:lnTo>
                  <a:lnTo>
                    <a:pt x="11484" y="67735"/>
                  </a:lnTo>
                  <a:lnTo>
                    <a:pt x="9585" y="75386"/>
                  </a:lnTo>
                  <a:lnTo>
                    <a:pt x="7729" y="82898"/>
                  </a:lnTo>
                  <a:lnTo>
                    <a:pt x="5968" y="90057"/>
                  </a:lnTo>
                  <a:lnTo>
                    <a:pt x="4345" y="96679"/>
                  </a:lnTo>
                  <a:lnTo>
                    <a:pt x="2907" y="102532"/>
                  </a:lnTo>
                  <a:lnTo>
                    <a:pt x="791" y="111212"/>
                  </a:lnTo>
                  <a:lnTo>
                    <a:pt x="1" y="114469"/>
                  </a:lnTo>
                  <a:lnTo>
                    <a:pt x="11654" y="129648"/>
                  </a:lnTo>
                  <a:lnTo>
                    <a:pt x="32871" y="59900"/>
                  </a:lnTo>
                  <a:lnTo>
                    <a:pt x="64198" y="44506"/>
                  </a:lnTo>
                  <a:lnTo>
                    <a:pt x="62443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-2840400" y="-4835475"/>
              <a:ext cx="1604975" cy="3241200"/>
            </a:xfrm>
            <a:custGeom>
              <a:avLst/>
              <a:gdLst/>
              <a:ahLst/>
              <a:cxnLst/>
              <a:rect l="l" t="t" r="r" b="b"/>
              <a:pathLst>
                <a:path w="64199" h="129648" fill="none" extrusionOk="0">
                  <a:moveTo>
                    <a:pt x="11654" y="129648"/>
                  </a:moveTo>
                  <a:lnTo>
                    <a:pt x="1" y="114469"/>
                  </a:lnTo>
                  <a:lnTo>
                    <a:pt x="1" y="114469"/>
                  </a:lnTo>
                  <a:lnTo>
                    <a:pt x="791" y="111212"/>
                  </a:lnTo>
                  <a:lnTo>
                    <a:pt x="2907" y="102532"/>
                  </a:lnTo>
                  <a:lnTo>
                    <a:pt x="4345" y="96679"/>
                  </a:lnTo>
                  <a:lnTo>
                    <a:pt x="5968" y="90057"/>
                  </a:lnTo>
                  <a:lnTo>
                    <a:pt x="7729" y="82898"/>
                  </a:lnTo>
                  <a:lnTo>
                    <a:pt x="9585" y="75386"/>
                  </a:lnTo>
                  <a:lnTo>
                    <a:pt x="11484" y="67735"/>
                  </a:lnTo>
                  <a:lnTo>
                    <a:pt x="13378" y="60161"/>
                  </a:lnTo>
                  <a:lnTo>
                    <a:pt x="14306" y="56443"/>
                  </a:lnTo>
                  <a:lnTo>
                    <a:pt x="15219" y="52833"/>
                  </a:lnTo>
                  <a:lnTo>
                    <a:pt x="16104" y="49330"/>
                  </a:lnTo>
                  <a:lnTo>
                    <a:pt x="16958" y="45966"/>
                  </a:lnTo>
                  <a:lnTo>
                    <a:pt x="17775" y="42786"/>
                  </a:lnTo>
                  <a:lnTo>
                    <a:pt x="18550" y="39775"/>
                  </a:lnTo>
                  <a:lnTo>
                    <a:pt x="19276" y="36994"/>
                  </a:lnTo>
                  <a:lnTo>
                    <a:pt x="19950" y="34459"/>
                  </a:lnTo>
                  <a:lnTo>
                    <a:pt x="20560" y="32185"/>
                  </a:lnTo>
                  <a:lnTo>
                    <a:pt x="21101" y="30204"/>
                  </a:lnTo>
                  <a:lnTo>
                    <a:pt x="21345" y="29343"/>
                  </a:lnTo>
                  <a:lnTo>
                    <a:pt x="21573" y="28544"/>
                  </a:lnTo>
                  <a:lnTo>
                    <a:pt x="21775" y="27853"/>
                  </a:lnTo>
                  <a:lnTo>
                    <a:pt x="21960" y="27238"/>
                  </a:lnTo>
                  <a:lnTo>
                    <a:pt x="21960" y="27238"/>
                  </a:lnTo>
                  <a:lnTo>
                    <a:pt x="22056" y="26947"/>
                  </a:lnTo>
                  <a:lnTo>
                    <a:pt x="22162" y="26670"/>
                  </a:lnTo>
                  <a:lnTo>
                    <a:pt x="22279" y="26378"/>
                  </a:lnTo>
                  <a:lnTo>
                    <a:pt x="22406" y="26086"/>
                  </a:lnTo>
                  <a:lnTo>
                    <a:pt x="22549" y="25810"/>
                  </a:lnTo>
                  <a:lnTo>
                    <a:pt x="22698" y="25518"/>
                  </a:lnTo>
                  <a:lnTo>
                    <a:pt x="22857" y="25226"/>
                  </a:lnTo>
                  <a:lnTo>
                    <a:pt x="23032" y="24934"/>
                  </a:lnTo>
                  <a:lnTo>
                    <a:pt x="23212" y="24642"/>
                  </a:lnTo>
                  <a:lnTo>
                    <a:pt x="23408" y="24350"/>
                  </a:lnTo>
                  <a:lnTo>
                    <a:pt x="23610" y="24058"/>
                  </a:lnTo>
                  <a:lnTo>
                    <a:pt x="23822" y="23766"/>
                  </a:lnTo>
                  <a:lnTo>
                    <a:pt x="24050" y="23475"/>
                  </a:lnTo>
                  <a:lnTo>
                    <a:pt x="24278" y="23183"/>
                  </a:lnTo>
                  <a:lnTo>
                    <a:pt x="24522" y="22891"/>
                  </a:lnTo>
                  <a:lnTo>
                    <a:pt x="24772" y="22599"/>
                  </a:lnTo>
                  <a:lnTo>
                    <a:pt x="25302" y="22000"/>
                  </a:lnTo>
                  <a:lnTo>
                    <a:pt x="25864" y="21416"/>
                  </a:lnTo>
                  <a:lnTo>
                    <a:pt x="26458" y="20817"/>
                  </a:lnTo>
                  <a:lnTo>
                    <a:pt x="27084" y="20233"/>
                  </a:lnTo>
                  <a:lnTo>
                    <a:pt x="27737" y="19634"/>
                  </a:lnTo>
                  <a:lnTo>
                    <a:pt x="28421" y="19050"/>
                  </a:lnTo>
                  <a:lnTo>
                    <a:pt x="29126" y="18466"/>
                  </a:lnTo>
                  <a:lnTo>
                    <a:pt x="29858" y="17882"/>
                  </a:lnTo>
                  <a:lnTo>
                    <a:pt x="30617" y="17299"/>
                  </a:lnTo>
                  <a:lnTo>
                    <a:pt x="31391" y="16715"/>
                  </a:lnTo>
                  <a:lnTo>
                    <a:pt x="32187" y="16131"/>
                  </a:lnTo>
                  <a:lnTo>
                    <a:pt x="33004" y="15563"/>
                  </a:lnTo>
                  <a:lnTo>
                    <a:pt x="33837" y="14994"/>
                  </a:lnTo>
                  <a:lnTo>
                    <a:pt x="34680" y="14426"/>
                  </a:lnTo>
                  <a:lnTo>
                    <a:pt x="35539" y="13857"/>
                  </a:lnTo>
                  <a:lnTo>
                    <a:pt x="36409" y="13304"/>
                  </a:lnTo>
                  <a:lnTo>
                    <a:pt x="37290" y="12751"/>
                  </a:lnTo>
                  <a:lnTo>
                    <a:pt x="38181" y="12198"/>
                  </a:lnTo>
                  <a:lnTo>
                    <a:pt x="39072" y="11660"/>
                  </a:lnTo>
                  <a:lnTo>
                    <a:pt x="39974" y="11138"/>
                  </a:lnTo>
                  <a:lnTo>
                    <a:pt x="41788" y="10093"/>
                  </a:lnTo>
                  <a:lnTo>
                    <a:pt x="43602" y="9080"/>
                  </a:lnTo>
                  <a:lnTo>
                    <a:pt x="45405" y="8112"/>
                  </a:lnTo>
                  <a:lnTo>
                    <a:pt x="47182" y="7175"/>
                  </a:lnTo>
                  <a:lnTo>
                    <a:pt x="48922" y="6268"/>
                  </a:lnTo>
                  <a:lnTo>
                    <a:pt x="50619" y="5423"/>
                  </a:lnTo>
                  <a:lnTo>
                    <a:pt x="52248" y="4624"/>
                  </a:lnTo>
                  <a:lnTo>
                    <a:pt x="53802" y="3887"/>
                  </a:lnTo>
                  <a:lnTo>
                    <a:pt x="55271" y="3180"/>
                  </a:lnTo>
                  <a:lnTo>
                    <a:pt x="56640" y="2550"/>
                  </a:lnTo>
                  <a:lnTo>
                    <a:pt x="59027" y="1475"/>
                  </a:lnTo>
                  <a:lnTo>
                    <a:pt x="60857" y="676"/>
                  </a:lnTo>
                  <a:lnTo>
                    <a:pt x="62029" y="169"/>
                  </a:lnTo>
                  <a:lnTo>
                    <a:pt x="62443" y="0"/>
                  </a:lnTo>
                  <a:lnTo>
                    <a:pt x="64198" y="44506"/>
                  </a:lnTo>
                  <a:lnTo>
                    <a:pt x="32871" y="59900"/>
                  </a:lnTo>
                  <a:lnTo>
                    <a:pt x="11654" y="129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-2251100" y="-4243625"/>
              <a:ext cx="232900" cy="923725"/>
            </a:xfrm>
            <a:custGeom>
              <a:avLst/>
              <a:gdLst/>
              <a:ahLst/>
              <a:cxnLst/>
              <a:rect l="l" t="t" r="r" b="b"/>
              <a:pathLst>
                <a:path w="9316" h="36949" extrusionOk="0">
                  <a:moveTo>
                    <a:pt x="33" y="0"/>
                  </a:moveTo>
                  <a:lnTo>
                    <a:pt x="17" y="231"/>
                  </a:lnTo>
                  <a:lnTo>
                    <a:pt x="11" y="477"/>
                  </a:lnTo>
                  <a:lnTo>
                    <a:pt x="6" y="722"/>
                  </a:lnTo>
                  <a:lnTo>
                    <a:pt x="1" y="953"/>
                  </a:lnTo>
                  <a:lnTo>
                    <a:pt x="6" y="1199"/>
                  </a:lnTo>
                  <a:lnTo>
                    <a:pt x="11" y="1429"/>
                  </a:lnTo>
                  <a:lnTo>
                    <a:pt x="17" y="1675"/>
                  </a:lnTo>
                  <a:lnTo>
                    <a:pt x="33" y="1905"/>
                  </a:lnTo>
                  <a:lnTo>
                    <a:pt x="49" y="2551"/>
                  </a:lnTo>
                  <a:lnTo>
                    <a:pt x="70" y="3196"/>
                  </a:lnTo>
                  <a:lnTo>
                    <a:pt x="96" y="3841"/>
                  </a:lnTo>
                  <a:lnTo>
                    <a:pt x="128" y="4486"/>
                  </a:lnTo>
                  <a:lnTo>
                    <a:pt x="165" y="5116"/>
                  </a:lnTo>
                  <a:lnTo>
                    <a:pt x="208" y="5761"/>
                  </a:lnTo>
                  <a:lnTo>
                    <a:pt x="255" y="6391"/>
                  </a:lnTo>
                  <a:lnTo>
                    <a:pt x="303" y="7021"/>
                  </a:lnTo>
                  <a:lnTo>
                    <a:pt x="383" y="7943"/>
                  </a:lnTo>
                  <a:lnTo>
                    <a:pt x="473" y="8880"/>
                  </a:lnTo>
                  <a:lnTo>
                    <a:pt x="563" y="9802"/>
                  </a:lnTo>
                  <a:lnTo>
                    <a:pt x="669" y="10708"/>
                  </a:lnTo>
                  <a:lnTo>
                    <a:pt x="775" y="11630"/>
                  </a:lnTo>
                  <a:lnTo>
                    <a:pt x="892" y="12521"/>
                  </a:lnTo>
                  <a:lnTo>
                    <a:pt x="1019" y="13412"/>
                  </a:lnTo>
                  <a:lnTo>
                    <a:pt x="1147" y="14303"/>
                  </a:lnTo>
                  <a:lnTo>
                    <a:pt x="1316" y="15379"/>
                  </a:lnTo>
                  <a:lnTo>
                    <a:pt x="1497" y="16439"/>
                  </a:lnTo>
                  <a:lnTo>
                    <a:pt x="1688" y="17483"/>
                  </a:lnTo>
                  <a:lnTo>
                    <a:pt x="1884" y="18513"/>
                  </a:lnTo>
                  <a:lnTo>
                    <a:pt x="2091" y="19527"/>
                  </a:lnTo>
                  <a:lnTo>
                    <a:pt x="2308" y="20525"/>
                  </a:lnTo>
                  <a:lnTo>
                    <a:pt x="2531" y="21508"/>
                  </a:lnTo>
                  <a:lnTo>
                    <a:pt x="2764" y="22476"/>
                  </a:lnTo>
                  <a:lnTo>
                    <a:pt x="3014" y="23413"/>
                  </a:lnTo>
                  <a:lnTo>
                    <a:pt x="3268" y="24335"/>
                  </a:lnTo>
                  <a:lnTo>
                    <a:pt x="3533" y="25242"/>
                  </a:lnTo>
                  <a:lnTo>
                    <a:pt x="3804" y="26117"/>
                  </a:lnTo>
                  <a:lnTo>
                    <a:pt x="4080" y="26978"/>
                  </a:lnTo>
                  <a:lnTo>
                    <a:pt x="4366" y="27823"/>
                  </a:lnTo>
                  <a:lnTo>
                    <a:pt x="4658" y="28652"/>
                  </a:lnTo>
                  <a:lnTo>
                    <a:pt x="4955" y="29451"/>
                  </a:lnTo>
                  <a:lnTo>
                    <a:pt x="5204" y="30081"/>
                  </a:lnTo>
                  <a:lnTo>
                    <a:pt x="5464" y="30695"/>
                  </a:lnTo>
                  <a:lnTo>
                    <a:pt x="5724" y="31279"/>
                  </a:lnTo>
                  <a:lnTo>
                    <a:pt x="5989" y="31863"/>
                  </a:lnTo>
                  <a:lnTo>
                    <a:pt x="6260" y="32416"/>
                  </a:lnTo>
                  <a:lnTo>
                    <a:pt x="6536" y="32954"/>
                  </a:lnTo>
                  <a:lnTo>
                    <a:pt x="6812" y="33476"/>
                  </a:lnTo>
                  <a:lnTo>
                    <a:pt x="7098" y="33983"/>
                  </a:lnTo>
                  <a:lnTo>
                    <a:pt x="7289" y="34321"/>
                  </a:lnTo>
                  <a:lnTo>
                    <a:pt x="7480" y="34644"/>
                  </a:lnTo>
                  <a:lnTo>
                    <a:pt x="7676" y="34951"/>
                  </a:lnTo>
                  <a:lnTo>
                    <a:pt x="7878" y="35258"/>
                  </a:lnTo>
                  <a:lnTo>
                    <a:pt x="8074" y="35535"/>
                  </a:lnTo>
                  <a:lnTo>
                    <a:pt x="8281" y="35811"/>
                  </a:lnTo>
                  <a:lnTo>
                    <a:pt x="8482" y="36072"/>
                  </a:lnTo>
                  <a:lnTo>
                    <a:pt x="8689" y="36318"/>
                  </a:lnTo>
                  <a:lnTo>
                    <a:pt x="8949" y="36625"/>
                  </a:lnTo>
                  <a:lnTo>
                    <a:pt x="9140" y="36841"/>
                  </a:lnTo>
                  <a:lnTo>
                    <a:pt x="9209" y="36902"/>
                  </a:lnTo>
                  <a:lnTo>
                    <a:pt x="9257" y="36933"/>
                  </a:lnTo>
                  <a:lnTo>
                    <a:pt x="9278" y="36948"/>
                  </a:lnTo>
                  <a:lnTo>
                    <a:pt x="9294" y="36933"/>
                  </a:lnTo>
                  <a:lnTo>
                    <a:pt x="9305" y="36917"/>
                  </a:lnTo>
                  <a:lnTo>
                    <a:pt x="9315" y="36887"/>
                  </a:lnTo>
                  <a:lnTo>
                    <a:pt x="9315" y="36871"/>
                  </a:lnTo>
                  <a:lnTo>
                    <a:pt x="9310" y="36856"/>
                  </a:lnTo>
                  <a:lnTo>
                    <a:pt x="9283" y="36779"/>
                  </a:lnTo>
                  <a:lnTo>
                    <a:pt x="9241" y="36702"/>
                  </a:lnTo>
                  <a:lnTo>
                    <a:pt x="9177" y="36595"/>
                  </a:lnTo>
                  <a:lnTo>
                    <a:pt x="9002" y="36303"/>
                  </a:lnTo>
                  <a:lnTo>
                    <a:pt x="8758" y="35919"/>
                  </a:lnTo>
                  <a:lnTo>
                    <a:pt x="8456" y="35443"/>
                  </a:lnTo>
                  <a:lnTo>
                    <a:pt x="8095" y="34843"/>
                  </a:lnTo>
                  <a:lnTo>
                    <a:pt x="7692" y="34137"/>
                  </a:lnTo>
                  <a:lnTo>
                    <a:pt x="7475" y="33737"/>
                  </a:lnTo>
                  <a:lnTo>
                    <a:pt x="7246" y="33307"/>
                  </a:lnTo>
                  <a:lnTo>
                    <a:pt x="6976" y="32785"/>
                  </a:lnTo>
                  <a:lnTo>
                    <a:pt x="6711" y="32232"/>
                  </a:lnTo>
                  <a:lnTo>
                    <a:pt x="6451" y="31679"/>
                  </a:lnTo>
                  <a:lnTo>
                    <a:pt x="6191" y="31110"/>
                  </a:lnTo>
                  <a:lnTo>
                    <a:pt x="5942" y="30526"/>
                  </a:lnTo>
                  <a:lnTo>
                    <a:pt x="5692" y="29912"/>
                  </a:lnTo>
                  <a:lnTo>
                    <a:pt x="5443" y="29297"/>
                  </a:lnTo>
                  <a:lnTo>
                    <a:pt x="5204" y="28667"/>
                  </a:lnTo>
                  <a:lnTo>
                    <a:pt x="4918" y="27869"/>
                  </a:lnTo>
                  <a:lnTo>
                    <a:pt x="4637" y="27054"/>
                  </a:lnTo>
                  <a:lnTo>
                    <a:pt x="4361" y="26209"/>
                  </a:lnTo>
                  <a:lnTo>
                    <a:pt x="4090" y="25364"/>
                  </a:lnTo>
                  <a:lnTo>
                    <a:pt x="3831" y="24504"/>
                  </a:lnTo>
                  <a:lnTo>
                    <a:pt x="3576" y="23613"/>
                  </a:lnTo>
                  <a:lnTo>
                    <a:pt x="3327" y="22722"/>
                  </a:lnTo>
                  <a:lnTo>
                    <a:pt x="3083" y="21800"/>
                  </a:lnTo>
                  <a:lnTo>
                    <a:pt x="2860" y="20848"/>
                  </a:lnTo>
                  <a:lnTo>
                    <a:pt x="2637" y="19895"/>
                  </a:lnTo>
                  <a:lnTo>
                    <a:pt x="2425" y="18927"/>
                  </a:lnTo>
                  <a:lnTo>
                    <a:pt x="2223" y="17944"/>
                  </a:lnTo>
                  <a:lnTo>
                    <a:pt x="2027" y="16946"/>
                  </a:lnTo>
                  <a:lnTo>
                    <a:pt x="1836" y="15932"/>
                  </a:lnTo>
                  <a:lnTo>
                    <a:pt x="1650" y="14918"/>
                  </a:lnTo>
                  <a:lnTo>
                    <a:pt x="1475" y="13873"/>
                  </a:lnTo>
                  <a:lnTo>
                    <a:pt x="1343" y="13028"/>
                  </a:lnTo>
                  <a:lnTo>
                    <a:pt x="1216" y="12152"/>
                  </a:lnTo>
                  <a:lnTo>
                    <a:pt x="1094" y="11277"/>
                  </a:lnTo>
                  <a:lnTo>
                    <a:pt x="977" y="10401"/>
                  </a:lnTo>
                  <a:lnTo>
                    <a:pt x="871" y="9510"/>
                  </a:lnTo>
                  <a:lnTo>
                    <a:pt x="765" y="8619"/>
                  </a:lnTo>
                  <a:lnTo>
                    <a:pt x="669" y="7728"/>
                  </a:lnTo>
                  <a:lnTo>
                    <a:pt x="579" y="6821"/>
                  </a:lnTo>
                  <a:lnTo>
                    <a:pt x="510" y="6053"/>
                  </a:lnTo>
                  <a:lnTo>
                    <a:pt x="446" y="5331"/>
                  </a:lnTo>
                  <a:lnTo>
                    <a:pt x="335" y="4010"/>
                  </a:lnTo>
                  <a:lnTo>
                    <a:pt x="250" y="2842"/>
                  </a:lnTo>
                  <a:lnTo>
                    <a:pt x="181" y="1859"/>
                  </a:lnTo>
                  <a:lnTo>
                    <a:pt x="128" y="1060"/>
                  </a:lnTo>
                  <a:lnTo>
                    <a:pt x="91" y="477"/>
                  </a:lnTo>
                  <a:lnTo>
                    <a:pt x="75" y="277"/>
                  </a:lnTo>
                  <a:lnTo>
                    <a:pt x="59" y="123"/>
                  </a:lnTo>
                  <a:lnTo>
                    <a:pt x="43" y="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-2190350" y="-4285875"/>
              <a:ext cx="767025" cy="466675"/>
            </a:xfrm>
            <a:custGeom>
              <a:avLst/>
              <a:gdLst/>
              <a:ahLst/>
              <a:cxnLst/>
              <a:rect l="l" t="t" r="r" b="b"/>
              <a:pathLst>
                <a:path w="30681" h="18667" extrusionOk="0">
                  <a:moveTo>
                    <a:pt x="30526" y="0"/>
                  </a:moveTo>
                  <a:lnTo>
                    <a:pt x="30372" y="16"/>
                  </a:lnTo>
                  <a:lnTo>
                    <a:pt x="30219" y="46"/>
                  </a:lnTo>
                  <a:lnTo>
                    <a:pt x="30065" y="77"/>
                  </a:lnTo>
                  <a:lnTo>
                    <a:pt x="29911" y="123"/>
                  </a:lnTo>
                  <a:lnTo>
                    <a:pt x="29757" y="169"/>
                  </a:lnTo>
                  <a:lnTo>
                    <a:pt x="29603" y="231"/>
                  </a:lnTo>
                  <a:lnTo>
                    <a:pt x="29450" y="308"/>
                  </a:lnTo>
                  <a:lnTo>
                    <a:pt x="28792" y="538"/>
                  </a:lnTo>
                  <a:lnTo>
                    <a:pt x="28012" y="830"/>
                  </a:lnTo>
                  <a:lnTo>
                    <a:pt x="27121" y="1199"/>
                  </a:lnTo>
                  <a:lnTo>
                    <a:pt x="26118" y="1629"/>
                  </a:lnTo>
                  <a:lnTo>
                    <a:pt x="25015" y="2120"/>
                  </a:lnTo>
                  <a:lnTo>
                    <a:pt x="23827" y="2674"/>
                  </a:lnTo>
                  <a:lnTo>
                    <a:pt x="22549" y="3303"/>
                  </a:lnTo>
                  <a:lnTo>
                    <a:pt x="21201" y="3979"/>
                  </a:lnTo>
                  <a:lnTo>
                    <a:pt x="19780" y="4732"/>
                  </a:lnTo>
                  <a:lnTo>
                    <a:pt x="18305" y="5546"/>
                  </a:lnTo>
                  <a:lnTo>
                    <a:pt x="16772" y="6422"/>
                  </a:lnTo>
                  <a:lnTo>
                    <a:pt x="15993" y="6883"/>
                  </a:lnTo>
                  <a:lnTo>
                    <a:pt x="15202" y="7359"/>
                  </a:lnTo>
                  <a:lnTo>
                    <a:pt x="13632" y="8342"/>
                  </a:lnTo>
                  <a:lnTo>
                    <a:pt x="12110" y="9326"/>
                  </a:lnTo>
                  <a:lnTo>
                    <a:pt x="10641" y="10294"/>
                  </a:lnTo>
                  <a:lnTo>
                    <a:pt x="9240" y="11246"/>
                  </a:lnTo>
                  <a:lnTo>
                    <a:pt x="7909" y="12199"/>
                  </a:lnTo>
                  <a:lnTo>
                    <a:pt x="6652" y="13105"/>
                  </a:lnTo>
                  <a:lnTo>
                    <a:pt x="5485" y="13996"/>
                  </a:lnTo>
                  <a:lnTo>
                    <a:pt x="4408" y="14841"/>
                  </a:lnTo>
                  <a:lnTo>
                    <a:pt x="3432" y="15624"/>
                  </a:lnTo>
                  <a:lnTo>
                    <a:pt x="2562" y="16331"/>
                  </a:lnTo>
                  <a:lnTo>
                    <a:pt x="1804" y="16976"/>
                  </a:lnTo>
                  <a:lnTo>
                    <a:pt x="1172" y="17529"/>
                  </a:lnTo>
                  <a:lnTo>
                    <a:pt x="875" y="17760"/>
                  </a:lnTo>
                  <a:lnTo>
                    <a:pt x="578" y="18036"/>
                  </a:lnTo>
                  <a:lnTo>
                    <a:pt x="287" y="18328"/>
                  </a:lnTo>
                  <a:lnTo>
                    <a:pt x="0" y="18666"/>
                  </a:lnTo>
                  <a:lnTo>
                    <a:pt x="154" y="18620"/>
                  </a:lnTo>
                  <a:lnTo>
                    <a:pt x="308" y="18559"/>
                  </a:lnTo>
                  <a:lnTo>
                    <a:pt x="462" y="18482"/>
                  </a:lnTo>
                  <a:lnTo>
                    <a:pt x="610" y="18390"/>
                  </a:lnTo>
                  <a:lnTo>
                    <a:pt x="764" y="18298"/>
                  </a:lnTo>
                  <a:lnTo>
                    <a:pt x="913" y="18190"/>
                  </a:lnTo>
                  <a:lnTo>
                    <a:pt x="1061" y="18067"/>
                  </a:lnTo>
                  <a:lnTo>
                    <a:pt x="1210" y="17944"/>
                  </a:lnTo>
                  <a:lnTo>
                    <a:pt x="4477" y="15640"/>
                  </a:lnTo>
                  <a:lnTo>
                    <a:pt x="5559" y="14872"/>
                  </a:lnTo>
                  <a:lnTo>
                    <a:pt x="6731" y="14057"/>
                  </a:lnTo>
                  <a:lnTo>
                    <a:pt x="7988" y="13197"/>
                  </a:lnTo>
                  <a:lnTo>
                    <a:pt x="9320" y="12291"/>
                  </a:lnTo>
                  <a:lnTo>
                    <a:pt x="10725" y="11369"/>
                  </a:lnTo>
                  <a:lnTo>
                    <a:pt x="12189" y="10416"/>
                  </a:lnTo>
                  <a:lnTo>
                    <a:pt x="13706" y="9449"/>
                  </a:lnTo>
                  <a:lnTo>
                    <a:pt x="15277" y="8481"/>
                  </a:lnTo>
                  <a:lnTo>
                    <a:pt x="16847" y="7544"/>
                  </a:lnTo>
                  <a:lnTo>
                    <a:pt x="18374" y="6653"/>
                  </a:lnTo>
                  <a:lnTo>
                    <a:pt x="19849" y="5808"/>
                  </a:lnTo>
                  <a:lnTo>
                    <a:pt x="21265" y="5024"/>
                  </a:lnTo>
                  <a:lnTo>
                    <a:pt x="22612" y="4287"/>
                  </a:lnTo>
                  <a:lnTo>
                    <a:pt x="23880" y="3611"/>
                  </a:lnTo>
                  <a:lnTo>
                    <a:pt x="25068" y="2996"/>
                  </a:lnTo>
                  <a:lnTo>
                    <a:pt x="26161" y="2443"/>
                  </a:lnTo>
                  <a:lnTo>
                    <a:pt x="29476" y="738"/>
                  </a:lnTo>
                  <a:lnTo>
                    <a:pt x="29625" y="676"/>
                  </a:lnTo>
                  <a:lnTo>
                    <a:pt x="29778" y="615"/>
                  </a:lnTo>
                  <a:lnTo>
                    <a:pt x="29932" y="538"/>
                  </a:lnTo>
                  <a:lnTo>
                    <a:pt x="30081" y="446"/>
                  </a:lnTo>
                  <a:lnTo>
                    <a:pt x="30235" y="338"/>
                  </a:lnTo>
                  <a:lnTo>
                    <a:pt x="30383" y="231"/>
                  </a:lnTo>
                  <a:lnTo>
                    <a:pt x="30532" y="123"/>
                  </a:lnTo>
                  <a:lnTo>
                    <a:pt x="30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-2625050" y="-3466650"/>
              <a:ext cx="534825" cy="1749850"/>
            </a:xfrm>
            <a:custGeom>
              <a:avLst/>
              <a:gdLst/>
              <a:ahLst/>
              <a:cxnLst/>
              <a:rect l="l" t="t" r="r" b="b"/>
              <a:pathLst>
                <a:path w="21393" h="69994" extrusionOk="0">
                  <a:moveTo>
                    <a:pt x="21382" y="0"/>
                  </a:moveTo>
                  <a:lnTo>
                    <a:pt x="21366" y="31"/>
                  </a:lnTo>
                  <a:lnTo>
                    <a:pt x="21313" y="154"/>
                  </a:lnTo>
                  <a:lnTo>
                    <a:pt x="21239" y="354"/>
                  </a:lnTo>
                  <a:lnTo>
                    <a:pt x="21133" y="646"/>
                  </a:lnTo>
                  <a:lnTo>
                    <a:pt x="20852" y="1475"/>
                  </a:lnTo>
                  <a:lnTo>
                    <a:pt x="20475" y="2612"/>
                  </a:lnTo>
                  <a:lnTo>
                    <a:pt x="20009" y="4056"/>
                  </a:lnTo>
                  <a:lnTo>
                    <a:pt x="19457" y="5777"/>
                  </a:lnTo>
                  <a:lnTo>
                    <a:pt x="18826" y="7774"/>
                  </a:lnTo>
                  <a:lnTo>
                    <a:pt x="18125" y="10002"/>
                  </a:lnTo>
                  <a:lnTo>
                    <a:pt x="16524" y="15133"/>
                  </a:lnTo>
                  <a:lnTo>
                    <a:pt x="14699" y="21048"/>
                  </a:lnTo>
                  <a:lnTo>
                    <a:pt x="12683" y="27592"/>
                  </a:lnTo>
                  <a:lnTo>
                    <a:pt x="10530" y="34628"/>
                  </a:lnTo>
                  <a:lnTo>
                    <a:pt x="8382" y="41695"/>
                  </a:lnTo>
                  <a:lnTo>
                    <a:pt x="6387" y="48286"/>
                  </a:lnTo>
                  <a:lnTo>
                    <a:pt x="4589" y="54262"/>
                  </a:lnTo>
                  <a:lnTo>
                    <a:pt x="3024" y="59486"/>
                  </a:lnTo>
                  <a:lnTo>
                    <a:pt x="1741" y="63803"/>
                  </a:lnTo>
                  <a:lnTo>
                    <a:pt x="1221" y="65585"/>
                  </a:lnTo>
                  <a:lnTo>
                    <a:pt x="786" y="67090"/>
                  </a:lnTo>
                  <a:lnTo>
                    <a:pt x="436" y="68304"/>
                  </a:lnTo>
                  <a:lnTo>
                    <a:pt x="192" y="69210"/>
                  </a:lnTo>
                  <a:lnTo>
                    <a:pt x="102" y="69533"/>
                  </a:lnTo>
                  <a:lnTo>
                    <a:pt x="43" y="69763"/>
                  </a:lnTo>
                  <a:lnTo>
                    <a:pt x="11" y="69917"/>
                  </a:lnTo>
                  <a:lnTo>
                    <a:pt x="1" y="69963"/>
                  </a:lnTo>
                  <a:lnTo>
                    <a:pt x="1" y="69994"/>
                  </a:lnTo>
                  <a:lnTo>
                    <a:pt x="11" y="69994"/>
                  </a:lnTo>
                  <a:lnTo>
                    <a:pt x="27" y="69963"/>
                  </a:lnTo>
                  <a:lnTo>
                    <a:pt x="80" y="69840"/>
                  </a:lnTo>
                  <a:lnTo>
                    <a:pt x="160" y="69640"/>
                  </a:lnTo>
                  <a:lnTo>
                    <a:pt x="261" y="69364"/>
                  </a:lnTo>
                  <a:lnTo>
                    <a:pt x="547" y="68534"/>
                  </a:lnTo>
                  <a:lnTo>
                    <a:pt x="924" y="67397"/>
                  </a:lnTo>
                  <a:lnTo>
                    <a:pt x="1390" y="65953"/>
                  </a:lnTo>
                  <a:lnTo>
                    <a:pt x="1937" y="64233"/>
                  </a:lnTo>
                  <a:lnTo>
                    <a:pt x="2568" y="62236"/>
                  </a:lnTo>
                  <a:lnTo>
                    <a:pt x="3268" y="60008"/>
                  </a:lnTo>
                  <a:lnTo>
                    <a:pt x="4870" y="54877"/>
                  </a:lnTo>
                  <a:lnTo>
                    <a:pt x="6700" y="48962"/>
                  </a:lnTo>
                  <a:lnTo>
                    <a:pt x="8710" y="42417"/>
                  </a:lnTo>
                  <a:lnTo>
                    <a:pt x="10864" y="35381"/>
                  </a:lnTo>
                  <a:lnTo>
                    <a:pt x="13012" y="28330"/>
                  </a:lnTo>
                  <a:lnTo>
                    <a:pt x="15012" y="21739"/>
                  </a:lnTo>
                  <a:lnTo>
                    <a:pt x="16821" y="15747"/>
                  </a:lnTo>
                  <a:lnTo>
                    <a:pt x="18385" y="10524"/>
                  </a:lnTo>
                  <a:lnTo>
                    <a:pt x="19064" y="8235"/>
                  </a:lnTo>
                  <a:lnTo>
                    <a:pt x="19669" y="6192"/>
                  </a:lnTo>
                  <a:lnTo>
                    <a:pt x="20194" y="4410"/>
                  </a:lnTo>
                  <a:lnTo>
                    <a:pt x="20629" y="2904"/>
                  </a:lnTo>
                  <a:lnTo>
                    <a:pt x="20974" y="1690"/>
                  </a:lnTo>
                  <a:lnTo>
                    <a:pt x="21218" y="784"/>
                  </a:lnTo>
                  <a:lnTo>
                    <a:pt x="21303" y="461"/>
                  </a:lnTo>
                  <a:lnTo>
                    <a:pt x="21361" y="216"/>
                  </a:lnTo>
                  <a:lnTo>
                    <a:pt x="21388" y="62"/>
                  </a:lnTo>
                  <a:lnTo>
                    <a:pt x="21393" y="31"/>
                  </a:lnTo>
                  <a:lnTo>
                    <a:pt x="21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92" y="0"/>
                  </a:moveTo>
                  <a:lnTo>
                    <a:pt x="261" y="15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6"/>
                  </a:lnTo>
                  <a:lnTo>
                    <a:pt x="17" y="645"/>
                  </a:lnTo>
                  <a:lnTo>
                    <a:pt x="1" y="814"/>
                  </a:lnTo>
                  <a:lnTo>
                    <a:pt x="1" y="906"/>
                  </a:lnTo>
                  <a:lnTo>
                    <a:pt x="1" y="999"/>
                  </a:lnTo>
                  <a:lnTo>
                    <a:pt x="17" y="1152"/>
                  </a:lnTo>
                  <a:lnTo>
                    <a:pt x="38" y="1290"/>
                  </a:lnTo>
                  <a:lnTo>
                    <a:pt x="54" y="1367"/>
                  </a:lnTo>
                  <a:lnTo>
                    <a:pt x="75" y="1444"/>
                  </a:lnTo>
                  <a:lnTo>
                    <a:pt x="96" y="1521"/>
                  </a:lnTo>
                  <a:lnTo>
                    <a:pt x="123" y="1582"/>
                  </a:lnTo>
                  <a:lnTo>
                    <a:pt x="176" y="1690"/>
                  </a:lnTo>
                  <a:lnTo>
                    <a:pt x="234" y="1751"/>
                  </a:lnTo>
                  <a:lnTo>
                    <a:pt x="298" y="1797"/>
                  </a:lnTo>
                  <a:lnTo>
                    <a:pt x="361" y="1797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36"/>
                  </a:lnTo>
                  <a:lnTo>
                    <a:pt x="489" y="1690"/>
                  </a:lnTo>
                  <a:lnTo>
                    <a:pt x="521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6" y="1275"/>
                  </a:lnTo>
                  <a:lnTo>
                    <a:pt x="627" y="1183"/>
                  </a:lnTo>
                  <a:lnTo>
                    <a:pt x="637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7"/>
                  </a:lnTo>
                  <a:lnTo>
                    <a:pt x="627" y="645"/>
                  </a:lnTo>
                  <a:lnTo>
                    <a:pt x="600" y="476"/>
                  </a:lnTo>
                  <a:lnTo>
                    <a:pt x="568" y="338"/>
                  </a:lnTo>
                  <a:lnTo>
                    <a:pt x="526" y="215"/>
                  </a:lnTo>
                  <a:lnTo>
                    <a:pt x="473" y="108"/>
                  </a:lnTo>
                  <a:lnTo>
                    <a:pt x="414" y="46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-2265950" y="-30956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36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1" y="1797"/>
                  </a:lnTo>
                  <a:lnTo>
                    <a:pt x="298" y="1797"/>
                  </a:lnTo>
                  <a:lnTo>
                    <a:pt x="234" y="1751"/>
                  </a:lnTo>
                  <a:lnTo>
                    <a:pt x="176" y="1690"/>
                  </a:lnTo>
                  <a:lnTo>
                    <a:pt x="123" y="1582"/>
                  </a:lnTo>
                  <a:lnTo>
                    <a:pt x="96" y="1521"/>
                  </a:lnTo>
                  <a:lnTo>
                    <a:pt x="75" y="1444"/>
                  </a:lnTo>
                  <a:lnTo>
                    <a:pt x="54" y="1367"/>
                  </a:lnTo>
                  <a:lnTo>
                    <a:pt x="38" y="1290"/>
                  </a:lnTo>
                  <a:lnTo>
                    <a:pt x="38" y="1290"/>
                  </a:lnTo>
                  <a:lnTo>
                    <a:pt x="17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6"/>
                  </a:lnTo>
                  <a:lnTo>
                    <a:pt x="1" y="814"/>
                  </a:lnTo>
                  <a:lnTo>
                    <a:pt x="17" y="645"/>
                  </a:lnTo>
                  <a:lnTo>
                    <a:pt x="38" y="476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61" y="15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0"/>
                  </a:lnTo>
                  <a:lnTo>
                    <a:pt x="356" y="0"/>
                  </a:lnTo>
                  <a:lnTo>
                    <a:pt x="414" y="46"/>
                  </a:lnTo>
                  <a:lnTo>
                    <a:pt x="473" y="108"/>
                  </a:lnTo>
                  <a:lnTo>
                    <a:pt x="526" y="215"/>
                  </a:lnTo>
                  <a:lnTo>
                    <a:pt x="568" y="338"/>
                  </a:lnTo>
                  <a:lnTo>
                    <a:pt x="600" y="476"/>
                  </a:lnTo>
                  <a:lnTo>
                    <a:pt x="627" y="645"/>
                  </a:lnTo>
                  <a:lnTo>
                    <a:pt x="632" y="737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7" y="1060"/>
                  </a:lnTo>
                  <a:lnTo>
                    <a:pt x="627" y="1183"/>
                  </a:lnTo>
                  <a:lnTo>
                    <a:pt x="616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21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extrusionOk="0">
                  <a:moveTo>
                    <a:pt x="319" y="0"/>
                  </a:moveTo>
                  <a:lnTo>
                    <a:pt x="287" y="16"/>
                  </a:lnTo>
                  <a:lnTo>
                    <a:pt x="255" y="31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7" y="231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6" y="1030"/>
                  </a:lnTo>
                  <a:lnTo>
                    <a:pt x="16" y="1199"/>
                  </a:lnTo>
                  <a:lnTo>
                    <a:pt x="43" y="1368"/>
                  </a:lnTo>
                  <a:lnTo>
                    <a:pt x="64" y="1444"/>
                  </a:lnTo>
                  <a:lnTo>
                    <a:pt x="80" y="1521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44" y="1813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98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75"/>
                  </a:lnTo>
                  <a:lnTo>
                    <a:pt x="547" y="1583"/>
                  </a:lnTo>
                  <a:lnTo>
                    <a:pt x="573" y="1506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6" y="646"/>
                  </a:lnTo>
                  <a:lnTo>
                    <a:pt x="600" y="477"/>
                  </a:lnTo>
                  <a:lnTo>
                    <a:pt x="562" y="338"/>
                  </a:lnTo>
                  <a:lnTo>
                    <a:pt x="520" y="215"/>
                  </a:lnTo>
                  <a:lnTo>
                    <a:pt x="467" y="108"/>
                  </a:lnTo>
                  <a:lnTo>
                    <a:pt x="414" y="46"/>
                  </a:lnTo>
                  <a:lnTo>
                    <a:pt x="350" y="16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-1788950" y="-3991675"/>
              <a:ext cx="16075" cy="45725"/>
            </a:xfrm>
            <a:custGeom>
              <a:avLst/>
              <a:gdLst/>
              <a:ahLst/>
              <a:cxnLst/>
              <a:rect l="l" t="t" r="r" b="b"/>
              <a:pathLst>
                <a:path w="643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98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44" y="1813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21"/>
                  </a:lnTo>
                  <a:lnTo>
                    <a:pt x="64" y="1444"/>
                  </a:lnTo>
                  <a:lnTo>
                    <a:pt x="43" y="1368"/>
                  </a:lnTo>
                  <a:lnTo>
                    <a:pt x="43" y="1368"/>
                  </a:lnTo>
                  <a:lnTo>
                    <a:pt x="16" y="1199"/>
                  </a:lnTo>
                  <a:lnTo>
                    <a:pt x="6" y="1030"/>
                  </a:lnTo>
                  <a:lnTo>
                    <a:pt x="6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7" y="231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31"/>
                  </a:lnTo>
                  <a:lnTo>
                    <a:pt x="287" y="16"/>
                  </a:lnTo>
                  <a:lnTo>
                    <a:pt x="287" y="16"/>
                  </a:lnTo>
                  <a:lnTo>
                    <a:pt x="319" y="0"/>
                  </a:lnTo>
                  <a:lnTo>
                    <a:pt x="350" y="16"/>
                  </a:lnTo>
                  <a:lnTo>
                    <a:pt x="414" y="46"/>
                  </a:lnTo>
                  <a:lnTo>
                    <a:pt x="467" y="108"/>
                  </a:lnTo>
                  <a:lnTo>
                    <a:pt x="520" y="215"/>
                  </a:lnTo>
                  <a:lnTo>
                    <a:pt x="562" y="338"/>
                  </a:lnTo>
                  <a:lnTo>
                    <a:pt x="600" y="477"/>
                  </a:lnTo>
                  <a:lnTo>
                    <a:pt x="626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42" y="953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506"/>
                  </a:lnTo>
                  <a:lnTo>
                    <a:pt x="547" y="1583"/>
                  </a:lnTo>
                  <a:lnTo>
                    <a:pt x="515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extrusionOk="0">
                  <a:moveTo>
                    <a:pt x="340" y="1"/>
                  </a:moveTo>
                  <a:lnTo>
                    <a:pt x="302" y="16"/>
                  </a:lnTo>
                  <a:lnTo>
                    <a:pt x="271" y="16"/>
                  </a:lnTo>
                  <a:lnTo>
                    <a:pt x="239" y="47"/>
                  </a:lnTo>
                  <a:lnTo>
                    <a:pt x="207" y="78"/>
                  </a:lnTo>
                  <a:lnTo>
                    <a:pt x="149" y="170"/>
                  </a:lnTo>
                  <a:lnTo>
                    <a:pt x="101" y="277"/>
                  </a:lnTo>
                  <a:lnTo>
                    <a:pt x="58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5" y="769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1"/>
                  </a:lnTo>
                  <a:lnTo>
                    <a:pt x="48" y="1337"/>
                  </a:lnTo>
                  <a:lnTo>
                    <a:pt x="69" y="1430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8"/>
                  </a:lnTo>
                  <a:lnTo>
                    <a:pt x="356" y="1768"/>
                  </a:lnTo>
                  <a:lnTo>
                    <a:pt x="387" y="1752"/>
                  </a:lnTo>
                  <a:lnTo>
                    <a:pt x="424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0" y="1153"/>
                  </a:lnTo>
                  <a:lnTo>
                    <a:pt x="615" y="1061"/>
                  </a:lnTo>
                  <a:lnTo>
                    <a:pt x="621" y="969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93"/>
                  </a:lnTo>
                  <a:lnTo>
                    <a:pt x="520" y="216"/>
                  </a:lnTo>
                  <a:lnTo>
                    <a:pt x="493" y="154"/>
                  </a:lnTo>
                  <a:lnTo>
                    <a:pt x="467" y="108"/>
                  </a:lnTo>
                  <a:lnTo>
                    <a:pt x="440" y="62"/>
                  </a:lnTo>
                  <a:lnTo>
                    <a:pt x="387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-2018225" y="-3843050"/>
              <a:ext cx="15525" cy="44200"/>
            </a:xfrm>
            <a:custGeom>
              <a:avLst/>
              <a:gdLst/>
              <a:ahLst/>
              <a:cxnLst/>
              <a:rect l="l" t="t" r="r" b="b"/>
              <a:pathLst>
                <a:path w="621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24" y="1737"/>
                  </a:lnTo>
                  <a:lnTo>
                    <a:pt x="387" y="1752"/>
                  </a:lnTo>
                  <a:lnTo>
                    <a:pt x="356" y="1768"/>
                  </a:lnTo>
                  <a:lnTo>
                    <a:pt x="292" y="1768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30"/>
                  </a:lnTo>
                  <a:lnTo>
                    <a:pt x="48" y="1337"/>
                  </a:lnTo>
                  <a:lnTo>
                    <a:pt x="32" y="1261"/>
                  </a:lnTo>
                  <a:lnTo>
                    <a:pt x="32" y="1261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8" y="416"/>
                  </a:lnTo>
                  <a:lnTo>
                    <a:pt x="101" y="277"/>
                  </a:lnTo>
                  <a:lnTo>
                    <a:pt x="149" y="170"/>
                  </a:lnTo>
                  <a:lnTo>
                    <a:pt x="207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2" y="16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7" y="16"/>
                  </a:lnTo>
                  <a:lnTo>
                    <a:pt x="440" y="62"/>
                  </a:lnTo>
                  <a:lnTo>
                    <a:pt x="440" y="62"/>
                  </a:lnTo>
                  <a:lnTo>
                    <a:pt x="467" y="108"/>
                  </a:lnTo>
                  <a:lnTo>
                    <a:pt x="493" y="154"/>
                  </a:lnTo>
                  <a:lnTo>
                    <a:pt x="520" y="216"/>
                  </a:lnTo>
                  <a:lnTo>
                    <a:pt x="541" y="293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21" y="969"/>
                  </a:lnTo>
                  <a:lnTo>
                    <a:pt x="615" y="1061"/>
                  </a:lnTo>
                  <a:lnTo>
                    <a:pt x="610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38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30" y="1782"/>
                  </a:lnTo>
                  <a:lnTo>
                    <a:pt x="456" y="1752"/>
                  </a:lnTo>
                  <a:lnTo>
                    <a:pt x="488" y="1705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7" y="1060"/>
                  </a:lnTo>
                  <a:lnTo>
                    <a:pt x="637" y="937"/>
                  </a:lnTo>
                  <a:lnTo>
                    <a:pt x="637" y="830"/>
                  </a:lnTo>
                  <a:lnTo>
                    <a:pt x="631" y="722"/>
                  </a:lnTo>
                  <a:lnTo>
                    <a:pt x="621" y="645"/>
                  </a:lnTo>
                  <a:lnTo>
                    <a:pt x="600" y="476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31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-2396025" y="-267315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5"/>
                  </a:moveTo>
                  <a:lnTo>
                    <a:pt x="488" y="1705"/>
                  </a:lnTo>
                  <a:lnTo>
                    <a:pt x="456" y="1752"/>
                  </a:lnTo>
                  <a:lnTo>
                    <a:pt x="430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8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409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6"/>
                  </a:lnTo>
                  <a:lnTo>
                    <a:pt x="621" y="645"/>
                  </a:lnTo>
                  <a:lnTo>
                    <a:pt x="631" y="722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37"/>
                  </a:lnTo>
                  <a:lnTo>
                    <a:pt x="637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extrusionOk="0">
                  <a:moveTo>
                    <a:pt x="293" y="1"/>
                  </a:moveTo>
                  <a:lnTo>
                    <a:pt x="255" y="16"/>
                  </a:lnTo>
                  <a:lnTo>
                    <a:pt x="213" y="47"/>
                  </a:lnTo>
                  <a:lnTo>
                    <a:pt x="176" y="93"/>
                  </a:lnTo>
                  <a:lnTo>
                    <a:pt x="144" y="154"/>
                  </a:lnTo>
                  <a:lnTo>
                    <a:pt x="118" y="216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2" y="569"/>
                  </a:lnTo>
                  <a:lnTo>
                    <a:pt x="6" y="738"/>
                  </a:lnTo>
                  <a:lnTo>
                    <a:pt x="1" y="922"/>
                  </a:lnTo>
                  <a:lnTo>
                    <a:pt x="6" y="1091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4" y="1429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4" y="1691"/>
                  </a:lnTo>
                  <a:lnTo>
                    <a:pt x="202" y="1783"/>
                  </a:lnTo>
                  <a:lnTo>
                    <a:pt x="261" y="1829"/>
                  </a:lnTo>
                  <a:lnTo>
                    <a:pt x="319" y="1844"/>
                  </a:lnTo>
                  <a:lnTo>
                    <a:pt x="383" y="1829"/>
                  </a:lnTo>
                  <a:lnTo>
                    <a:pt x="441" y="1767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6" y="1614"/>
                  </a:lnTo>
                  <a:lnTo>
                    <a:pt x="552" y="1537"/>
                  </a:lnTo>
                  <a:lnTo>
                    <a:pt x="579" y="1445"/>
                  </a:lnTo>
                  <a:lnTo>
                    <a:pt x="595" y="1353"/>
                  </a:lnTo>
                  <a:lnTo>
                    <a:pt x="611" y="1260"/>
                  </a:lnTo>
                  <a:lnTo>
                    <a:pt x="621" y="1168"/>
                  </a:lnTo>
                  <a:lnTo>
                    <a:pt x="627" y="1076"/>
                  </a:lnTo>
                  <a:lnTo>
                    <a:pt x="632" y="984"/>
                  </a:lnTo>
                  <a:lnTo>
                    <a:pt x="627" y="800"/>
                  </a:lnTo>
                  <a:lnTo>
                    <a:pt x="616" y="631"/>
                  </a:lnTo>
                  <a:lnTo>
                    <a:pt x="590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10" y="185"/>
                  </a:lnTo>
                  <a:lnTo>
                    <a:pt x="484" y="124"/>
                  </a:lnTo>
                  <a:lnTo>
                    <a:pt x="452" y="78"/>
                  </a:lnTo>
                  <a:lnTo>
                    <a:pt x="415" y="31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-2532625" y="-2224950"/>
              <a:ext cx="15825" cy="46125"/>
            </a:xfrm>
            <a:custGeom>
              <a:avLst/>
              <a:gdLst/>
              <a:ahLst/>
              <a:cxnLst/>
              <a:rect l="l" t="t" r="r" b="b"/>
              <a:pathLst>
                <a:path w="633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7"/>
                  </a:lnTo>
                  <a:lnTo>
                    <a:pt x="383" y="1829"/>
                  </a:lnTo>
                  <a:lnTo>
                    <a:pt x="319" y="1844"/>
                  </a:lnTo>
                  <a:lnTo>
                    <a:pt x="261" y="1829"/>
                  </a:lnTo>
                  <a:lnTo>
                    <a:pt x="202" y="1783"/>
                  </a:lnTo>
                  <a:lnTo>
                    <a:pt x="144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1"/>
                  </a:lnTo>
                  <a:lnTo>
                    <a:pt x="1" y="922"/>
                  </a:lnTo>
                  <a:lnTo>
                    <a:pt x="6" y="738"/>
                  </a:lnTo>
                  <a:lnTo>
                    <a:pt x="22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8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76" y="93"/>
                  </a:lnTo>
                  <a:lnTo>
                    <a:pt x="213" y="47"/>
                  </a:lnTo>
                  <a:lnTo>
                    <a:pt x="255" y="16"/>
                  </a:lnTo>
                  <a:lnTo>
                    <a:pt x="293" y="1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31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84" y="124"/>
                  </a:lnTo>
                  <a:lnTo>
                    <a:pt x="510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90" y="462"/>
                  </a:lnTo>
                  <a:lnTo>
                    <a:pt x="616" y="631"/>
                  </a:lnTo>
                  <a:lnTo>
                    <a:pt x="627" y="800"/>
                  </a:lnTo>
                  <a:lnTo>
                    <a:pt x="632" y="984"/>
                  </a:lnTo>
                  <a:lnTo>
                    <a:pt x="627" y="1076"/>
                  </a:lnTo>
                  <a:lnTo>
                    <a:pt x="621" y="1168"/>
                  </a:lnTo>
                  <a:lnTo>
                    <a:pt x="611" y="1260"/>
                  </a:lnTo>
                  <a:lnTo>
                    <a:pt x="595" y="1353"/>
                  </a:lnTo>
                  <a:lnTo>
                    <a:pt x="595" y="1353"/>
                  </a:lnTo>
                  <a:lnTo>
                    <a:pt x="579" y="1445"/>
                  </a:lnTo>
                  <a:lnTo>
                    <a:pt x="552" y="1537"/>
                  </a:lnTo>
                  <a:lnTo>
                    <a:pt x="526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extrusionOk="0">
                  <a:moveTo>
                    <a:pt x="19976" y="1"/>
                  </a:move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-1972875" y="-3717075"/>
              <a:ext cx="535475" cy="288075"/>
            </a:xfrm>
            <a:custGeom>
              <a:avLst/>
              <a:gdLst/>
              <a:ahLst/>
              <a:cxnLst/>
              <a:rect l="l" t="t" r="r" b="b"/>
              <a:pathLst>
                <a:path w="21419" h="11523" fill="none" extrusionOk="0">
                  <a:moveTo>
                    <a:pt x="1427" y="11523"/>
                  </a:moveTo>
                  <a:lnTo>
                    <a:pt x="1427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lnTo>
                    <a:pt x="19976" y="1"/>
                  </a:ln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427" y="115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7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4"/>
                  </a:lnTo>
                  <a:lnTo>
                    <a:pt x="117" y="216"/>
                  </a:lnTo>
                  <a:lnTo>
                    <a:pt x="91" y="277"/>
                  </a:lnTo>
                  <a:lnTo>
                    <a:pt x="53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0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83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31" y="1614"/>
                  </a:lnTo>
                  <a:lnTo>
                    <a:pt x="557" y="1537"/>
                  </a:lnTo>
                  <a:lnTo>
                    <a:pt x="579" y="1445"/>
                  </a:lnTo>
                  <a:lnTo>
                    <a:pt x="600" y="1353"/>
                  </a:lnTo>
                  <a:lnTo>
                    <a:pt x="610" y="1261"/>
                  </a:lnTo>
                  <a:lnTo>
                    <a:pt x="621" y="1168"/>
                  </a:lnTo>
                  <a:lnTo>
                    <a:pt x="626" y="1076"/>
                  </a:lnTo>
                  <a:lnTo>
                    <a:pt x="632" y="984"/>
                  </a:lnTo>
                  <a:lnTo>
                    <a:pt x="632" y="800"/>
                  </a:lnTo>
                  <a:lnTo>
                    <a:pt x="616" y="631"/>
                  </a:lnTo>
                  <a:lnTo>
                    <a:pt x="589" y="462"/>
                  </a:lnTo>
                  <a:lnTo>
                    <a:pt x="557" y="308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-1590575" y="-409385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83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0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3" y="416"/>
                  </a:lnTo>
                  <a:lnTo>
                    <a:pt x="91" y="277"/>
                  </a:lnTo>
                  <a:lnTo>
                    <a:pt x="117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7" y="1"/>
                  </a:lnTo>
                  <a:lnTo>
                    <a:pt x="335" y="1"/>
                  </a:lnTo>
                  <a:lnTo>
                    <a:pt x="377" y="16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7" y="308"/>
                  </a:lnTo>
                  <a:lnTo>
                    <a:pt x="589" y="462"/>
                  </a:lnTo>
                  <a:lnTo>
                    <a:pt x="616" y="631"/>
                  </a:lnTo>
                  <a:lnTo>
                    <a:pt x="632" y="800"/>
                  </a:lnTo>
                  <a:lnTo>
                    <a:pt x="632" y="984"/>
                  </a:lnTo>
                  <a:lnTo>
                    <a:pt x="626" y="1076"/>
                  </a:lnTo>
                  <a:lnTo>
                    <a:pt x="621" y="1168"/>
                  </a:lnTo>
                  <a:lnTo>
                    <a:pt x="610" y="1261"/>
                  </a:lnTo>
                  <a:lnTo>
                    <a:pt x="600" y="1353"/>
                  </a:lnTo>
                  <a:lnTo>
                    <a:pt x="600" y="1353"/>
                  </a:lnTo>
                  <a:lnTo>
                    <a:pt x="579" y="1445"/>
                  </a:lnTo>
                  <a:lnTo>
                    <a:pt x="557" y="1537"/>
                  </a:lnTo>
                  <a:lnTo>
                    <a:pt x="531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extrusionOk="0">
                  <a:moveTo>
                    <a:pt x="8525" y="0"/>
                  </a:moveTo>
                  <a:lnTo>
                    <a:pt x="8387" y="169"/>
                  </a:lnTo>
                  <a:lnTo>
                    <a:pt x="8249" y="354"/>
                  </a:lnTo>
                  <a:lnTo>
                    <a:pt x="7963" y="753"/>
                  </a:lnTo>
                  <a:lnTo>
                    <a:pt x="7676" y="1199"/>
                  </a:lnTo>
                  <a:lnTo>
                    <a:pt x="7379" y="1706"/>
                  </a:lnTo>
                  <a:lnTo>
                    <a:pt x="7082" y="2243"/>
                  </a:lnTo>
                  <a:lnTo>
                    <a:pt x="6780" y="2842"/>
                  </a:lnTo>
                  <a:lnTo>
                    <a:pt x="6472" y="3457"/>
                  </a:lnTo>
                  <a:lnTo>
                    <a:pt x="6164" y="4118"/>
                  </a:lnTo>
                  <a:lnTo>
                    <a:pt x="5851" y="4824"/>
                  </a:lnTo>
                  <a:lnTo>
                    <a:pt x="5544" y="5546"/>
                  </a:lnTo>
                  <a:lnTo>
                    <a:pt x="5236" y="6314"/>
                  </a:lnTo>
                  <a:lnTo>
                    <a:pt x="4928" y="7098"/>
                  </a:lnTo>
                  <a:lnTo>
                    <a:pt x="4621" y="7912"/>
                  </a:lnTo>
                  <a:lnTo>
                    <a:pt x="4318" y="8757"/>
                  </a:lnTo>
                  <a:lnTo>
                    <a:pt x="4021" y="9617"/>
                  </a:lnTo>
                  <a:lnTo>
                    <a:pt x="3730" y="10493"/>
                  </a:lnTo>
                  <a:lnTo>
                    <a:pt x="3443" y="11400"/>
                  </a:lnTo>
                  <a:lnTo>
                    <a:pt x="3162" y="12306"/>
                  </a:lnTo>
                  <a:lnTo>
                    <a:pt x="2892" y="13228"/>
                  </a:lnTo>
                  <a:lnTo>
                    <a:pt x="2626" y="14165"/>
                  </a:lnTo>
                  <a:lnTo>
                    <a:pt x="2372" y="15102"/>
                  </a:lnTo>
                  <a:lnTo>
                    <a:pt x="2128" y="16055"/>
                  </a:lnTo>
                  <a:lnTo>
                    <a:pt x="1894" y="17007"/>
                  </a:lnTo>
                  <a:lnTo>
                    <a:pt x="1672" y="17960"/>
                  </a:lnTo>
                  <a:lnTo>
                    <a:pt x="1465" y="18912"/>
                  </a:lnTo>
                  <a:lnTo>
                    <a:pt x="1269" y="19865"/>
                  </a:lnTo>
                  <a:lnTo>
                    <a:pt x="1088" y="20802"/>
                  </a:lnTo>
                  <a:lnTo>
                    <a:pt x="1003" y="21278"/>
                  </a:lnTo>
                  <a:lnTo>
                    <a:pt x="924" y="21739"/>
                  </a:lnTo>
                  <a:lnTo>
                    <a:pt x="844" y="22200"/>
                  </a:lnTo>
                  <a:lnTo>
                    <a:pt x="775" y="22661"/>
                  </a:lnTo>
                  <a:lnTo>
                    <a:pt x="706" y="23121"/>
                  </a:lnTo>
                  <a:lnTo>
                    <a:pt x="643" y="23582"/>
                  </a:lnTo>
                  <a:lnTo>
                    <a:pt x="584" y="24028"/>
                  </a:lnTo>
                  <a:lnTo>
                    <a:pt x="526" y="24473"/>
                  </a:lnTo>
                  <a:lnTo>
                    <a:pt x="478" y="24919"/>
                  </a:lnTo>
                  <a:lnTo>
                    <a:pt x="436" y="25364"/>
                  </a:lnTo>
                  <a:lnTo>
                    <a:pt x="351" y="26240"/>
                  </a:lnTo>
                  <a:lnTo>
                    <a:pt x="271" y="27131"/>
                  </a:lnTo>
                  <a:lnTo>
                    <a:pt x="208" y="28022"/>
                  </a:lnTo>
                  <a:lnTo>
                    <a:pt x="149" y="28929"/>
                  </a:lnTo>
                  <a:lnTo>
                    <a:pt x="102" y="29820"/>
                  </a:lnTo>
                  <a:lnTo>
                    <a:pt x="59" y="30726"/>
                  </a:lnTo>
                  <a:lnTo>
                    <a:pt x="33" y="31633"/>
                  </a:lnTo>
                  <a:lnTo>
                    <a:pt x="11" y="32524"/>
                  </a:lnTo>
                  <a:lnTo>
                    <a:pt x="1" y="33430"/>
                  </a:lnTo>
                  <a:lnTo>
                    <a:pt x="1" y="34336"/>
                  </a:lnTo>
                  <a:lnTo>
                    <a:pt x="6" y="35227"/>
                  </a:lnTo>
                  <a:lnTo>
                    <a:pt x="22" y="36134"/>
                  </a:lnTo>
                  <a:lnTo>
                    <a:pt x="49" y="37025"/>
                  </a:lnTo>
                  <a:lnTo>
                    <a:pt x="86" y="37916"/>
                  </a:lnTo>
                  <a:lnTo>
                    <a:pt x="128" y="38807"/>
                  </a:lnTo>
                  <a:lnTo>
                    <a:pt x="181" y="39683"/>
                  </a:lnTo>
                  <a:lnTo>
                    <a:pt x="245" y="40558"/>
                  </a:lnTo>
                  <a:lnTo>
                    <a:pt x="314" y="41434"/>
                  </a:lnTo>
                  <a:lnTo>
                    <a:pt x="393" y="42310"/>
                  </a:lnTo>
                  <a:lnTo>
                    <a:pt x="478" y="43170"/>
                  </a:lnTo>
                  <a:lnTo>
                    <a:pt x="579" y="44015"/>
                  </a:lnTo>
                  <a:lnTo>
                    <a:pt x="685" y="44860"/>
                  </a:lnTo>
                  <a:lnTo>
                    <a:pt x="796" y="45705"/>
                  </a:lnTo>
                  <a:lnTo>
                    <a:pt x="918" y="46535"/>
                  </a:lnTo>
                  <a:lnTo>
                    <a:pt x="1051" y="47349"/>
                  </a:lnTo>
                  <a:lnTo>
                    <a:pt x="1194" y="48163"/>
                  </a:lnTo>
                  <a:lnTo>
                    <a:pt x="1343" y="48962"/>
                  </a:lnTo>
                  <a:lnTo>
                    <a:pt x="1497" y="49745"/>
                  </a:lnTo>
                  <a:lnTo>
                    <a:pt x="1666" y="50529"/>
                  </a:lnTo>
                  <a:lnTo>
                    <a:pt x="1836" y="51282"/>
                  </a:lnTo>
                  <a:lnTo>
                    <a:pt x="2022" y="52034"/>
                  </a:lnTo>
                  <a:lnTo>
                    <a:pt x="2213" y="52772"/>
                  </a:lnTo>
                  <a:lnTo>
                    <a:pt x="2420" y="53479"/>
                  </a:lnTo>
                  <a:lnTo>
                    <a:pt x="2637" y="54155"/>
                  </a:lnTo>
                  <a:lnTo>
                    <a:pt x="2860" y="54800"/>
                  </a:lnTo>
                  <a:lnTo>
                    <a:pt x="3088" y="55430"/>
                  </a:lnTo>
                  <a:lnTo>
                    <a:pt x="3327" y="56013"/>
                  </a:lnTo>
                  <a:lnTo>
                    <a:pt x="3571" y="56582"/>
                  </a:lnTo>
                  <a:lnTo>
                    <a:pt x="3825" y="57120"/>
                  </a:lnTo>
                  <a:lnTo>
                    <a:pt x="4080" y="57627"/>
                  </a:lnTo>
                  <a:lnTo>
                    <a:pt x="4345" y="58103"/>
                  </a:lnTo>
                  <a:lnTo>
                    <a:pt x="4610" y="58564"/>
                  </a:lnTo>
                  <a:lnTo>
                    <a:pt x="4886" y="58979"/>
                  </a:lnTo>
                  <a:lnTo>
                    <a:pt x="5162" y="59363"/>
                  </a:lnTo>
                  <a:lnTo>
                    <a:pt x="5443" y="59731"/>
                  </a:lnTo>
                  <a:lnTo>
                    <a:pt x="5729" y="60054"/>
                  </a:lnTo>
                  <a:lnTo>
                    <a:pt x="6021" y="60346"/>
                  </a:lnTo>
                  <a:lnTo>
                    <a:pt x="6313" y="60622"/>
                  </a:lnTo>
                  <a:lnTo>
                    <a:pt x="6610" y="60853"/>
                  </a:lnTo>
                  <a:lnTo>
                    <a:pt x="6907" y="61052"/>
                  </a:lnTo>
                  <a:lnTo>
                    <a:pt x="7209" y="61221"/>
                  </a:lnTo>
                  <a:lnTo>
                    <a:pt x="7517" y="61360"/>
                  </a:lnTo>
                  <a:lnTo>
                    <a:pt x="7819" y="61467"/>
                  </a:lnTo>
                  <a:lnTo>
                    <a:pt x="8127" y="61544"/>
                  </a:lnTo>
                  <a:lnTo>
                    <a:pt x="8440" y="61590"/>
                  </a:lnTo>
                  <a:lnTo>
                    <a:pt x="8748" y="61590"/>
                  </a:lnTo>
                  <a:lnTo>
                    <a:pt x="9061" y="61575"/>
                  </a:lnTo>
                  <a:lnTo>
                    <a:pt x="9368" y="61513"/>
                  </a:lnTo>
                  <a:lnTo>
                    <a:pt x="9681" y="61421"/>
                  </a:lnTo>
                  <a:lnTo>
                    <a:pt x="9994" y="61283"/>
                  </a:lnTo>
                  <a:lnTo>
                    <a:pt x="10302" y="61129"/>
                  </a:lnTo>
                  <a:lnTo>
                    <a:pt x="10615" y="60930"/>
                  </a:lnTo>
                  <a:lnTo>
                    <a:pt x="10922" y="60699"/>
                  </a:lnTo>
                  <a:lnTo>
                    <a:pt x="11230" y="60423"/>
                  </a:lnTo>
                  <a:lnTo>
                    <a:pt x="85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-1433975" y="-5070150"/>
              <a:ext cx="280750" cy="1539775"/>
            </a:xfrm>
            <a:custGeom>
              <a:avLst/>
              <a:gdLst/>
              <a:ahLst/>
              <a:cxnLst/>
              <a:rect l="l" t="t" r="r" b="b"/>
              <a:pathLst>
                <a:path w="11230" h="61591" fill="none" extrusionOk="0">
                  <a:moveTo>
                    <a:pt x="11230" y="60423"/>
                  </a:moveTo>
                  <a:lnTo>
                    <a:pt x="11230" y="60423"/>
                  </a:lnTo>
                  <a:lnTo>
                    <a:pt x="10922" y="60699"/>
                  </a:lnTo>
                  <a:lnTo>
                    <a:pt x="10615" y="60930"/>
                  </a:lnTo>
                  <a:lnTo>
                    <a:pt x="10302" y="61129"/>
                  </a:lnTo>
                  <a:lnTo>
                    <a:pt x="9994" y="61283"/>
                  </a:lnTo>
                  <a:lnTo>
                    <a:pt x="9681" y="61421"/>
                  </a:lnTo>
                  <a:lnTo>
                    <a:pt x="9368" y="61513"/>
                  </a:lnTo>
                  <a:lnTo>
                    <a:pt x="9061" y="61575"/>
                  </a:lnTo>
                  <a:lnTo>
                    <a:pt x="8748" y="61590"/>
                  </a:lnTo>
                  <a:lnTo>
                    <a:pt x="8440" y="61590"/>
                  </a:lnTo>
                  <a:lnTo>
                    <a:pt x="8127" y="61544"/>
                  </a:lnTo>
                  <a:lnTo>
                    <a:pt x="7819" y="61467"/>
                  </a:lnTo>
                  <a:lnTo>
                    <a:pt x="7517" y="61360"/>
                  </a:lnTo>
                  <a:lnTo>
                    <a:pt x="7209" y="61221"/>
                  </a:lnTo>
                  <a:lnTo>
                    <a:pt x="6907" y="61052"/>
                  </a:lnTo>
                  <a:lnTo>
                    <a:pt x="6610" y="60853"/>
                  </a:lnTo>
                  <a:lnTo>
                    <a:pt x="6313" y="60622"/>
                  </a:lnTo>
                  <a:lnTo>
                    <a:pt x="6021" y="60346"/>
                  </a:lnTo>
                  <a:lnTo>
                    <a:pt x="5729" y="60054"/>
                  </a:lnTo>
                  <a:lnTo>
                    <a:pt x="5443" y="59731"/>
                  </a:lnTo>
                  <a:lnTo>
                    <a:pt x="5162" y="59363"/>
                  </a:lnTo>
                  <a:lnTo>
                    <a:pt x="4886" y="58979"/>
                  </a:lnTo>
                  <a:lnTo>
                    <a:pt x="4610" y="58564"/>
                  </a:lnTo>
                  <a:lnTo>
                    <a:pt x="4345" y="58103"/>
                  </a:lnTo>
                  <a:lnTo>
                    <a:pt x="4080" y="57627"/>
                  </a:lnTo>
                  <a:lnTo>
                    <a:pt x="3825" y="57120"/>
                  </a:lnTo>
                  <a:lnTo>
                    <a:pt x="3571" y="56582"/>
                  </a:lnTo>
                  <a:lnTo>
                    <a:pt x="3327" y="56013"/>
                  </a:lnTo>
                  <a:lnTo>
                    <a:pt x="3088" y="55430"/>
                  </a:lnTo>
                  <a:lnTo>
                    <a:pt x="2860" y="54800"/>
                  </a:lnTo>
                  <a:lnTo>
                    <a:pt x="2637" y="54155"/>
                  </a:lnTo>
                  <a:lnTo>
                    <a:pt x="2420" y="53479"/>
                  </a:lnTo>
                  <a:lnTo>
                    <a:pt x="2213" y="52772"/>
                  </a:lnTo>
                  <a:lnTo>
                    <a:pt x="2213" y="52772"/>
                  </a:lnTo>
                  <a:lnTo>
                    <a:pt x="2022" y="52034"/>
                  </a:lnTo>
                  <a:lnTo>
                    <a:pt x="1836" y="51282"/>
                  </a:lnTo>
                  <a:lnTo>
                    <a:pt x="1666" y="50529"/>
                  </a:lnTo>
                  <a:lnTo>
                    <a:pt x="1497" y="49745"/>
                  </a:lnTo>
                  <a:lnTo>
                    <a:pt x="1343" y="48962"/>
                  </a:lnTo>
                  <a:lnTo>
                    <a:pt x="1194" y="48163"/>
                  </a:lnTo>
                  <a:lnTo>
                    <a:pt x="1051" y="47349"/>
                  </a:lnTo>
                  <a:lnTo>
                    <a:pt x="918" y="46535"/>
                  </a:lnTo>
                  <a:lnTo>
                    <a:pt x="796" y="45705"/>
                  </a:lnTo>
                  <a:lnTo>
                    <a:pt x="685" y="44860"/>
                  </a:lnTo>
                  <a:lnTo>
                    <a:pt x="579" y="44015"/>
                  </a:lnTo>
                  <a:lnTo>
                    <a:pt x="478" y="43170"/>
                  </a:lnTo>
                  <a:lnTo>
                    <a:pt x="393" y="42310"/>
                  </a:lnTo>
                  <a:lnTo>
                    <a:pt x="314" y="41434"/>
                  </a:lnTo>
                  <a:lnTo>
                    <a:pt x="245" y="40558"/>
                  </a:lnTo>
                  <a:lnTo>
                    <a:pt x="181" y="39683"/>
                  </a:lnTo>
                  <a:lnTo>
                    <a:pt x="128" y="38807"/>
                  </a:lnTo>
                  <a:lnTo>
                    <a:pt x="86" y="37916"/>
                  </a:lnTo>
                  <a:lnTo>
                    <a:pt x="49" y="37025"/>
                  </a:lnTo>
                  <a:lnTo>
                    <a:pt x="22" y="36134"/>
                  </a:lnTo>
                  <a:lnTo>
                    <a:pt x="6" y="35227"/>
                  </a:lnTo>
                  <a:lnTo>
                    <a:pt x="1" y="34336"/>
                  </a:lnTo>
                  <a:lnTo>
                    <a:pt x="1" y="33430"/>
                  </a:lnTo>
                  <a:lnTo>
                    <a:pt x="11" y="32524"/>
                  </a:lnTo>
                  <a:lnTo>
                    <a:pt x="33" y="31633"/>
                  </a:lnTo>
                  <a:lnTo>
                    <a:pt x="59" y="30726"/>
                  </a:lnTo>
                  <a:lnTo>
                    <a:pt x="102" y="29820"/>
                  </a:lnTo>
                  <a:lnTo>
                    <a:pt x="149" y="28929"/>
                  </a:lnTo>
                  <a:lnTo>
                    <a:pt x="208" y="28022"/>
                  </a:lnTo>
                  <a:lnTo>
                    <a:pt x="271" y="27131"/>
                  </a:lnTo>
                  <a:lnTo>
                    <a:pt x="351" y="26240"/>
                  </a:lnTo>
                  <a:lnTo>
                    <a:pt x="436" y="25364"/>
                  </a:lnTo>
                  <a:lnTo>
                    <a:pt x="436" y="25364"/>
                  </a:lnTo>
                  <a:lnTo>
                    <a:pt x="478" y="24919"/>
                  </a:lnTo>
                  <a:lnTo>
                    <a:pt x="526" y="24473"/>
                  </a:lnTo>
                  <a:lnTo>
                    <a:pt x="584" y="24028"/>
                  </a:lnTo>
                  <a:lnTo>
                    <a:pt x="643" y="23582"/>
                  </a:lnTo>
                  <a:lnTo>
                    <a:pt x="706" y="23121"/>
                  </a:lnTo>
                  <a:lnTo>
                    <a:pt x="775" y="22661"/>
                  </a:lnTo>
                  <a:lnTo>
                    <a:pt x="844" y="22200"/>
                  </a:lnTo>
                  <a:lnTo>
                    <a:pt x="924" y="21739"/>
                  </a:lnTo>
                  <a:lnTo>
                    <a:pt x="1003" y="21278"/>
                  </a:lnTo>
                  <a:lnTo>
                    <a:pt x="1088" y="20802"/>
                  </a:lnTo>
                  <a:lnTo>
                    <a:pt x="1269" y="19865"/>
                  </a:lnTo>
                  <a:lnTo>
                    <a:pt x="1465" y="18912"/>
                  </a:lnTo>
                  <a:lnTo>
                    <a:pt x="1672" y="17960"/>
                  </a:lnTo>
                  <a:lnTo>
                    <a:pt x="1894" y="17007"/>
                  </a:lnTo>
                  <a:lnTo>
                    <a:pt x="2128" y="16055"/>
                  </a:lnTo>
                  <a:lnTo>
                    <a:pt x="2372" y="15102"/>
                  </a:lnTo>
                  <a:lnTo>
                    <a:pt x="2626" y="14165"/>
                  </a:lnTo>
                  <a:lnTo>
                    <a:pt x="2892" y="13228"/>
                  </a:lnTo>
                  <a:lnTo>
                    <a:pt x="3162" y="12306"/>
                  </a:lnTo>
                  <a:lnTo>
                    <a:pt x="3443" y="11400"/>
                  </a:lnTo>
                  <a:lnTo>
                    <a:pt x="3730" y="10493"/>
                  </a:lnTo>
                  <a:lnTo>
                    <a:pt x="4021" y="9617"/>
                  </a:lnTo>
                  <a:lnTo>
                    <a:pt x="4318" y="8757"/>
                  </a:lnTo>
                  <a:lnTo>
                    <a:pt x="4621" y="7912"/>
                  </a:lnTo>
                  <a:lnTo>
                    <a:pt x="4928" y="7098"/>
                  </a:lnTo>
                  <a:lnTo>
                    <a:pt x="5236" y="6314"/>
                  </a:lnTo>
                  <a:lnTo>
                    <a:pt x="5544" y="5546"/>
                  </a:lnTo>
                  <a:lnTo>
                    <a:pt x="5851" y="4824"/>
                  </a:lnTo>
                  <a:lnTo>
                    <a:pt x="6164" y="4118"/>
                  </a:lnTo>
                  <a:lnTo>
                    <a:pt x="6472" y="3457"/>
                  </a:lnTo>
                  <a:lnTo>
                    <a:pt x="6780" y="2842"/>
                  </a:lnTo>
                  <a:lnTo>
                    <a:pt x="7082" y="2243"/>
                  </a:lnTo>
                  <a:lnTo>
                    <a:pt x="7379" y="1706"/>
                  </a:lnTo>
                  <a:lnTo>
                    <a:pt x="7676" y="1199"/>
                  </a:lnTo>
                  <a:lnTo>
                    <a:pt x="7963" y="753"/>
                  </a:lnTo>
                  <a:lnTo>
                    <a:pt x="8249" y="354"/>
                  </a:lnTo>
                  <a:lnTo>
                    <a:pt x="8387" y="169"/>
                  </a:lnTo>
                  <a:lnTo>
                    <a:pt x="8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-3002450" y="-1716825"/>
              <a:ext cx="469725" cy="1459500"/>
            </a:xfrm>
            <a:custGeom>
              <a:avLst/>
              <a:gdLst/>
              <a:ahLst/>
              <a:cxnLst/>
              <a:rect l="l" t="t" r="r" b="b"/>
              <a:pathLst>
                <a:path w="18789" h="58380" extrusionOk="0">
                  <a:moveTo>
                    <a:pt x="3369" y="1"/>
                  </a:moveTo>
                  <a:lnTo>
                    <a:pt x="3183" y="708"/>
                  </a:lnTo>
                  <a:lnTo>
                    <a:pt x="3003" y="1414"/>
                  </a:lnTo>
                  <a:lnTo>
                    <a:pt x="2823" y="2136"/>
                  </a:lnTo>
                  <a:lnTo>
                    <a:pt x="2648" y="2858"/>
                  </a:lnTo>
                  <a:lnTo>
                    <a:pt x="2478" y="3596"/>
                  </a:lnTo>
                  <a:lnTo>
                    <a:pt x="2308" y="4333"/>
                  </a:lnTo>
                  <a:lnTo>
                    <a:pt x="2144" y="5086"/>
                  </a:lnTo>
                  <a:lnTo>
                    <a:pt x="1979" y="5839"/>
                  </a:lnTo>
                  <a:lnTo>
                    <a:pt x="1820" y="6592"/>
                  </a:lnTo>
                  <a:lnTo>
                    <a:pt x="1666" y="7360"/>
                  </a:lnTo>
                  <a:lnTo>
                    <a:pt x="1513" y="8128"/>
                  </a:lnTo>
                  <a:lnTo>
                    <a:pt x="1364" y="8896"/>
                  </a:lnTo>
                  <a:lnTo>
                    <a:pt x="1221" y="9679"/>
                  </a:lnTo>
                  <a:lnTo>
                    <a:pt x="1078" y="10463"/>
                  </a:lnTo>
                  <a:lnTo>
                    <a:pt x="940" y="11262"/>
                  </a:lnTo>
                  <a:lnTo>
                    <a:pt x="802" y="12045"/>
                  </a:lnTo>
                  <a:lnTo>
                    <a:pt x="674" y="12860"/>
                  </a:lnTo>
                  <a:lnTo>
                    <a:pt x="558" y="13674"/>
                  </a:lnTo>
                  <a:lnTo>
                    <a:pt x="452" y="14519"/>
                  </a:lnTo>
                  <a:lnTo>
                    <a:pt x="356" y="15348"/>
                  </a:lnTo>
                  <a:lnTo>
                    <a:pt x="271" y="16209"/>
                  </a:lnTo>
                  <a:lnTo>
                    <a:pt x="197" y="17054"/>
                  </a:lnTo>
                  <a:lnTo>
                    <a:pt x="139" y="17929"/>
                  </a:lnTo>
                  <a:lnTo>
                    <a:pt x="86" y="18790"/>
                  </a:lnTo>
                  <a:lnTo>
                    <a:pt x="49" y="19665"/>
                  </a:lnTo>
                  <a:lnTo>
                    <a:pt x="22" y="20541"/>
                  </a:lnTo>
                  <a:lnTo>
                    <a:pt x="6" y="21432"/>
                  </a:lnTo>
                  <a:lnTo>
                    <a:pt x="1" y="22308"/>
                  </a:lnTo>
                  <a:lnTo>
                    <a:pt x="11" y="23199"/>
                  </a:lnTo>
                  <a:lnTo>
                    <a:pt x="33" y="24074"/>
                  </a:lnTo>
                  <a:lnTo>
                    <a:pt x="59" y="24966"/>
                  </a:lnTo>
                  <a:lnTo>
                    <a:pt x="107" y="25841"/>
                  </a:lnTo>
                  <a:lnTo>
                    <a:pt x="133" y="26287"/>
                  </a:lnTo>
                  <a:lnTo>
                    <a:pt x="165" y="26732"/>
                  </a:lnTo>
                  <a:lnTo>
                    <a:pt x="202" y="27162"/>
                  </a:lnTo>
                  <a:lnTo>
                    <a:pt x="245" y="27593"/>
                  </a:lnTo>
                  <a:lnTo>
                    <a:pt x="293" y="28007"/>
                  </a:lnTo>
                  <a:lnTo>
                    <a:pt x="346" y="28422"/>
                  </a:lnTo>
                  <a:lnTo>
                    <a:pt x="399" y="28837"/>
                  </a:lnTo>
                  <a:lnTo>
                    <a:pt x="462" y="29252"/>
                  </a:lnTo>
                  <a:lnTo>
                    <a:pt x="526" y="29651"/>
                  </a:lnTo>
                  <a:lnTo>
                    <a:pt x="595" y="30035"/>
                  </a:lnTo>
                  <a:lnTo>
                    <a:pt x="664" y="30419"/>
                  </a:lnTo>
                  <a:lnTo>
                    <a:pt x="743" y="30803"/>
                  </a:lnTo>
                  <a:lnTo>
                    <a:pt x="823" y="31172"/>
                  </a:lnTo>
                  <a:lnTo>
                    <a:pt x="908" y="31541"/>
                  </a:lnTo>
                  <a:lnTo>
                    <a:pt x="993" y="31894"/>
                  </a:lnTo>
                  <a:lnTo>
                    <a:pt x="1088" y="32248"/>
                  </a:lnTo>
                  <a:lnTo>
                    <a:pt x="1184" y="32586"/>
                  </a:lnTo>
                  <a:lnTo>
                    <a:pt x="1279" y="32908"/>
                  </a:lnTo>
                  <a:lnTo>
                    <a:pt x="1385" y="33231"/>
                  </a:lnTo>
                  <a:lnTo>
                    <a:pt x="1491" y="33553"/>
                  </a:lnTo>
                  <a:lnTo>
                    <a:pt x="1597" y="33845"/>
                  </a:lnTo>
                  <a:lnTo>
                    <a:pt x="1709" y="34137"/>
                  </a:lnTo>
                  <a:lnTo>
                    <a:pt x="1825" y="34429"/>
                  </a:lnTo>
                  <a:lnTo>
                    <a:pt x="1947" y="34706"/>
                  </a:lnTo>
                  <a:lnTo>
                    <a:pt x="2069" y="34967"/>
                  </a:lnTo>
                  <a:lnTo>
                    <a:pt x="2191" y="35213"/>
                  </a:lnTo>
                  <a:lnTo>
                    <a:pt x="2324" y="35458"/>
                  </a:lnTo>
                  <a:lnTo>
                    <a:pt x="2451" y="35689"/>
                  </a:lnTo>
                  <a:lnTo>
                    <a:pt x="2589" y="35904"/>
                  </a:lnTo>
                  <a:lnTo>
                    <a:pt x="2722" y="36119"/>
                  </a:lnTo>
                  <a:lnTo>
                    <a:pt x="2865" y="36303"/>
                  </a:lnTo>
                  <a:lnTo>
                    <a:pt x="3008" y="36488"/>
                  </a:lnTo>
                  <a:lnTo>
                    <a:pt x="3152" y="36641"/>
                  </a:lnTo>
                  <a:lnTo>
                    <a:pt x="3305" y="36780"/>
                  </a:lnTo>
                  <a:lnTo>
                    <a:pt x="3454" y="36903"/>
                  </a:lnTo>
                  <a:lnTo>
                    <a:pt x="3602" y="36995"/>
                  </a:lnTo>
                  <a:lnTo>
                    <a:pt x="3756" y="37072"/>
                  </a:lnTo>
                  <a:lnTo>
                    <a:pt x="3905" y="37118"/>
                  </a:lnTo>
                  <a:lnTo>
                    <a:pt x="4059" y="37164"/>
                  </a:lnTo>
                  <a:lnTo>
                    <a:pt x="4207" y="37179"/>
                  </a:lnTo>
                  <a:lnTo>
                    <a:pt x="4361" y="37179"/>
                  </a:lnTo>
                  <a:lnTo>
                    <a:pt x="4509" y="37164"/>
                  </a:lnTo>
                  <a:lnTo>
                    <a:pt x="4658" y="37118"/>
                  </a:lnTo>
                  <a:lnTo>
                    <a:pt x="4806" y="37072"/>
                  </a:lnTo>
                  <a:lnTo>
                    <a:pt x="4955" y="36995"/>
                  </a:lnTo>
                  <a:lnTo>
                    <a:pt x="5098" y="36903"/>
                  </a:lnTo>
                  <a:lnTo>
                    <a:pt x="5247" y="36795"/>
                  </a:lnTo>
                  <a:lnTo>
                    <a:pt x="5390" y="36657"/>
                  </a:lnTo>
                  <a:lnTo>
                    <a:pt x="5528" y="36518"/>
                  </a:lnTo>
                  <a:lnTo>
                    <a:pt x="5666" y="36365"/>
                  </a:lnTo>
                  <a:lnTo>
                    <a:pt x="5804" y="36180"/>
                  </a:lnTo>
                  <a:lnTo>
                    <a:pt x="5936" y="35981"/>
                  </a:lnTo>
                  <a:lnTo>
                    <a:pt x="6069" y="35781"/>
                  </a:lnTo>
                  <a:lnTo>
                    <a:pt x="6196" y="35551"/>
                  </a:lnTo>
                  <a:lnTo>
                    <a:pt x="6318" y="35305"/>
                  </a:lnTo>
                  <a:lnTo>
                    <a:pt x="6440" y="35044"/>
                  </a:lnTo>
                  <a:lnTo>
                    <a:pt x="6557" y="34767"/>
                  </a:lnTo>
                  <a:lnTo>
                    <a:pt x="6674" y="34475"/>
                  </a:lnTo>
                  <a:lnTo>
                    <a:pt x="6785" y="34168"/>
                  </a:lnTo>
                  <a:lnTo>
                    <a:pt x="6891" y="33861"/>
                  </a:lnTo>
                  <a:lnTo>
                    <a:pt x="6992" y="33523"/>
                  </a:lnTo>
                  <a:lnTo>
                    <a:pt x="7087" y="33169"/>
                  </a:lnTo>
                  <a:lnTo>
                    <a:pt x="7177" y="32801"/>
                  </a:lnTo>
                  <a:lnTo>
                    <a:pt x="7268" y="32417"/>
                  </a:lnTo>
                  <a:lnTo>
                    <a:pt x="4175" y="50022"/>
                  </a:lnTo>
                  <a:lnTo>
                    <a:pt x="4037" y="50867"/>
                  </a:lnTo>
                  <a:lnTo>
                    <a:pt x="3968" y="51313"/>
                  </a:lnTo>
                  <a:lnTo>
                    <a:pt x="3905" y="51743"/>
                  </a:lnTo>
                  <a:lnTo>
                    <a:pt x="3846" y="52189"/>
                  </a:lnTo>
                  <a:lnTo>
                    <a:pt x="3793" y="52649"/>
                  </a:lnTo>
                  <a:lnTo>
                    <a:pt x="3751" y="53095"/>
                  </a:lnTo>
                  <a:lnTo>
                    <a:pt x="3714" y="53541"/>
                  </a:lnTo>
                  <a:lnTo>
                    <a:pt x="3693" y="53986"/>
                  </a:lnTo>
                  <a:lnTo>
                    <a:pt x="3677" y="54432"/>
                  </a:lnTo>
                  <a:lnTo>
                    <a:pt x="3677" y="54647"/>
                  </a:lnTo>
                  <a:lnTo>
                    <a:pt x="3677" y="54877"/>
                  </a:lnTo>
                  <a:lnTo>
                    <a:pt x="3682" y="55092"/>
                  </a:lnTo>
                  <a:lnTo>
                    <a:pt x="3693" y="55292"/>
                  </a:lnTo>
                  <a:lnTo>
                    <a:pt x="3703" y="55507"/>
                  </a:lnTo>
                  <a:lnTo>
                    <a:pt x="3724" y="55722"/>
                  </a:lnTo>
                  <a:lnTo>
                    <a:pt x="3746" y="55922"/>
                  </a:lnTo>
                  <a:lnTo>
                    <a:pt x="3767" y="56122"/>
                  </a:lnTo>
                  <a:lnTo>
                    <a:pt x="3799" y="56321"/>
                  </a:lnTo>
                  <a:lnTo>
                    <a:pt x="3836" y="56506"/>
                  </a:lnTo>
                  <a:lnTo>
                    <a:pt x="3873" y="56705"/>
                  </a:lnTo>
                  <a:lnTo>
                    <a:pt x="3915" y="56890"/>
                  </a:lnTo>
                  <a:lnTo>
                    <a:pt x="3968" y="57043"/>
                  </a:lnTo>
                  <a:lnTo>
                    <a:pt x="4027" y="57197"/>
                  </a:lnTo>
                  <a:lnTo>
                    <a:pt x="4080" y="57335"/>
                  </a:lnTo>
                  <a:lnTo>
                    <a:pt x="4138" y="57473"/>
                  </a:lnTo>
                  <a:lnTo>
                    <a:pt x="4196" y="57596"/>
                  </a:lnTo>
                  <a:lnTo>
                    <a:pt x="4260" y="57704"/>
                  </a:lnTo>
                  <a:lnTo>
                    <a:pt x="4324" y="57811"/>
                  </a:lnTo>
                  <a:lnTo>
                    <a:pt x="4387" y="57904"/>
                  </a:lnTo>
                  <a:lnTo>
                    <a:pt x="4451" y="57996"/>
                  </a:lnTo>
                  <a:lnTo>
                    <a:pt x="4520" y="58073"/>
                  </a:lnTo>
                  <a:lnTo>
                    <a:pt x="4584" y="58149"/>
                  </a:lnTo>
                  <a:lnTo>
                    <a:pt x="4653" y="58211"/>
                  </a:lnTo>
                  <a:lnTo>
                    <a:pt x="4791" y="58303"/>
                  </a:lnTo>
                  <a:lnTo>
                    <a:pt x="4934" y="58364"/>
                  </a:lnTo>
                  <a:lnTo>
                    <a:pt x="5077" y="58380"/>
                  </a:lnTo>
                  <a:lnTo>
                    <a:pt x="5215" y="58364"/>
                  </a:lnTo>
                  <a:lnTo>
                    <a:pt x="5289" y="58349"/>
                  </a:lnTo>
                  <a:lnTo>
                    <a:pt x="5358" y="58318"/>
                  </a:lnTo>
                  <a:lnTo>
                    <a:pt x="5427" y="58272"/>
                  </a:lnTo>
                  <a:lnTo>
                    <a:pt x="5501" y="58226"/>
                  </a:lnTo>
                  <a:lnTo>
                    <a:pt x="5570" y="58180"/>
                  </a:lnTo>
                  <a:lnTo>
                    <a:pt x="5639" y="58103"/>
                  </a:lnTo>
                  <a:lnTo>
                    <a:pt x="5703" y="58027"/>
                  </a:lnTo>
                  <a:lnTo>
                    <a:pt x="5772" y="57950"/>
                  </a:lnTo>
                  <a:lnTo>
                    <a:pt x="5841" y="57842"/>
                  </a:lnTo>
                  <a:lnTo>
                    <a:pt x="5904" y="57750"/>
                  </a:lnTo>
                  <a:lnTo>
                    <a:pt x="5968" y="57627"/>
                  </a:lnTo>
                  <a:lnTo>
                    <a:pt x="6026" y="57504"/>
                  </a:lnTo>
                  <a:lnTo>
                    <a:pt x="6143" y="57243"/>
                  </a:lnTo>
                  <a:lnTo>
                    <a:pt x="6255" y="56966"/>
                  </a:lnTo>
                  <a:lnTo>
                    <a:pt x="6361" y="56675"/>
                  </a:lnTo>
                  <a:lnTo>
                    <a:pt x="6467" y="56383"/>
                  </a:lnTo>
                  <a:lnTo>
                    <a:pt x="6567" y="56075"/>
                  </a:lnTo>
                  <a:lnTo>
                    <a:pt x="6668" y="55768"/>
                  </a:lnTo>
                  <a:lnTo>
                    <a:pt x="6758" y="55446"/>
                  </a:lnTo>
                  <a:lnTo>
                    <a:pt x="6854" y="55108"/>
                  </a:lnTo>
                  <a:lnTo>
                    <a:pt x="6939" y="54770"/>
                  </a:lnTo>
                  <a:lnTo>
                    <a:pt x="7024" y="54432"/>
                  </a:lnTo>
                  <a:lnTo>
                    <a:pt x="7103" y="54078"/>
                  </a:lnTo>
                  <a:lnTo>
                    <a:pt x="7177" y="53710"/>
                  </a:lnTo>
                  <a:lnTo>
                    <a:pt x="7252" y="53341"/>
                  </a:lnTo>
                  <a:lnTo>
                    <a:pt x="7315" y="52972"/>
                  </a:lnTo>
                  <a:lnTo>
                    <a:pt x="7384" y="52588"/>
                  </a:lnTo>
                  <a:lnTo>
                    <a:pt x="7443" y="52204"/>
                  </a:lnTo>
                  <a:lnTo>
                    <a:pt x="11999" y="27362"/>
                  </a:lnTo>
                  <a:lnTo>
                    <a:pt x="16041" y="45690"/>
                  </a:lnTo>
                  <a:lnTo>
                    <a:pt x="16120" y="46043"/>
                  </a:lnTo>
                  <a:lnTo>
                    <a:pt x="16200" y="46397"/>
                  </a:lnTo>
                  <a:lnTo>
                    <a:pt x="16290" y="46735"/>
                  </a:lnTo>
                  <a:lnTo>
                    <a:pt x="16380" y="47088"/>
                  </a:lnTo>
                  <a:lnTo>
                    <a:pt x="16476" y="47411"/>
                  </a:lnTo>
                  <a:lnTo>
                    <a:pt x="16577" y="47733"/>
                  </a:lnTo>
                  <a:lnTo>
                    <a:pt x="16677" y="48041"/>
                  </a:lnTo>
                  <a:lnTo>
                    <a:pt x="16784" y="48317"/>
                  </a:lnTo>
                  <a:lnTo>
                    <a:pt x="16895" y="48578"/>
                  </a:lnTo>
                  <a:lnTo>
                    <a:pt x="17012" y="48793"/>
                  </a:lnTo>
                  <a:lnTo>
                    <a:pt x="17070" y="48901"/>
                  </a:lnTo>
                  <a:lnTo>
                    <a:pt x="17134" y="48993"/>
                  </a:lnTo>
                  <a:lnTo>
                    <a:pt x="17192" y="49070"/>
                  </a:lnTo>
                  <a:lnTo>
                    <a:pt x="17256" y="49147"/>
                  </a:lnTo>
                  <a:lnTo>
                    <a:pt x="17319" y="49208"/>
                  </a:lnTo>
                  <a:lnTo>
                    <a:pt x="17383" y="49254"/>
                  </a:lnTo>
                  <a:lnTo>
                    <a:pt x="17447" y="49285"/>
                  </a:lnTo>
                  <a:lnTo>
                    <a:pt x="17516" y="49316"/>
                  </a:lnTo>
                  <a:lnTo>
                    <a:pt x="17579" y="49331"/>
                  </a:lnTo>
                  <a:lnTo>
                    <a:pt x="17648" y="49331"/>
                  </a:lnTo>
                  <a:lnTo>
                    <a:pt x="17717" y="49316"/>
                  </a:lnTo>
                  <a:lnTo>
                    <a:pt x="17786" y="49300"/>
                  </a:lnTo>
                  <a:lnTo>
                    <a:pt x="17897" y="49193"/>
                  </a:lnTo>
                  <a:lnTo>
                    <a:pt x="18004" y="49070"/>
                  </a:lnTo>
                  <a:lnTo>
                    <a:pt x="18104" y="48916"/>
                  </a:lnTo>
                  <a:lnTo>
                    <a:pt x="18200" y="48747"/>
                  </a:lnTo>
                  <a:lnTo>
                    <a:pt x="18290" y="48548"/>
                  </a:lnTo>
                  <a:lnTo>
                    <a:pt x="18375" y="48333"/>
                  </a:lnTo>
                  <a:lnTo>
                    <a:pt x="18454" y="48102"/>
                  </a:lnTo>
                  <a:lnTo>
                    <a:pt x="18523" y="47856"/>
                  </a:lnTo>
                  <a:lnTo>
                    <a:pt x="18587" y="47595"/>
                  </a:lnTo>
                  <a:lnTo>
                    <a:pt x="18640" y="47303"/>
                  </a:lnTo>
                  <a:lnTo>
                    <a:pt x="18688" y="47011"/>
                  </a:lnTo>
                  <a:lnTo>
                    <a:pt x="18725" y="46704"/>
                  </a:lnTo>
                  <a:lnTo>
                    <a:pt x="18757" y="46397"/>
                  </a:lnTo>
                  <a:lnTo>
                    <a:pt x="18778" y="46074"/>
                  </a:lnTo>
                  <a:lnTo>
                    <a:pt x="18789" y="45736"/>
                  </a:lnTo>
                  <a:lnTo>
                    <a:pt x="18789" y="45398"/>
                  </a:lnTo>
                  <a:lnTo>
                    <a:pt x="18783" y="45076"/>
                  </a:lnTo>
                  <a:lnTo>
                    <a:pt x="18767" y="44738"/>
                  </a:lnTo>
                  <a:lnTo>
                    <a:pt x="18736" y="44092"/>
                  </a:lnTo>
                  <a:lnTo>
                    <a:pt x="18688" y="43447"/>
                  </a:lnTo>
                  <a:lnTo>
                    <a:pt x="18629" y="42802"/>
                  </a:lnTo>
                  <a:lnTo>
                    <a:pt x="18560" y="42172"/>
                  </a:lnTo>
                  <a:lnTo>
                    <a:pt x="18476" y="41557"/>
                  </a:lnTo>
                  <a:lnTo>
                    <a:pt x="18428" y="41250"/>
                  </a:lnTo>
                  <a:lnTo>
                    <a:pt x="18380" y="40958"/>
                  </a:lnTo>
                  <a:lnTo>
                    <a:pt x="18327" y="40651"/>
                  </a:lnTo>
                  <a:lnTo>
                    <a:pt x="18274" y="40359"/>
                  </a:lnTo>
                  <a:lnTo>
                    <a:pt x="18041" y="38915"/>
                  </a:lnTo>
                  <a:lnTo>
                    <a:pt x="17791" y="37271"/>
                  </a:lnTo>
                  <a:lnTo>
                    <a:pt x="17531" y="35504"/>
                  </a:lnTo>
                  <a:lnTo>
                    <a:pt x="17261" y="33630"/>
                  </a:lnTo>
                  <a:lnTo>
                    <a:pt x="16985" y="31679"/>
                  </a:lnTo>
                  <a:lnTo>
                    <a:pt x="16709" y="29713"/>
                  </a:lnTo>
                  <a:lnTo>
                    <a:pt x="16179" y="25841"/>
                  </a:lnTo>
                  <a:lnTo>
                    <a:pt x="15701" y="22292"/>
                  </a:lnTo>
                  <a:lnTo>
                    <a:pt x="15314" y="19389"/>
                  </a:lnTo>
                  <a:lnTo>
                    <a:pt x="14964" y="16716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-1347250" y="-5039050"/>
              <a:ext cx="142850" cy="1510600"/>
            </a:xfrm>
            <a:custGeom>
              <a:avLst/>
              <a:gdLst/>
              <a:ahLst/>
              <a:cxnLst/>
              <a:rect l="l" t="t" r="r" b="b"/>
              <a:pathLst>
                <a:path w="5714" h="60424" extrusionOk="0">
                  <a:moveTo>
                    <a:pt x="5056" y="1"/>
                  </a:moveTo>
                  <a:lnTo>
                    <a:pt x="4950" y="170"/>
                  </a:lnTo>
                  <a:lnTo>
                    <a:pt x="4844" y="354"/>
                  </a:lnTo>
                  <a:lnTo>
                    <a:pt x="4738" y="538"/>
                  </a:lnTo>
                  <a:lnTo>
                    <a:pt x="4637" y="723"/>
                  </a:lnTo>
                  <a:lnTo>
                    <a:pt x="4536" y="938"/>
                  </a:lnTo>
                  <a:lnTo>
                    <a:pt x="4440" y="1138"/>
                  </a:lnTo>
                  <a:lnTo>
                    <a:pt x="4345" y="1368"/>
                  </a:lnTo>
                  <a:lnTo>
                    <a:pt x="4250" y="1583"/>
                  </a:lnTo>
                  <a:lnTo>
                    <a:pt x="4006" y="2213"/>
                  </a:lnTo>
                  <a:lnTo>
                    <a:pt x="3762" y="2858"/>
                  </a:lnTo>
                  <a:lnTo>
                    <a:pt x="3528" y="3519"/>
                  </a:lnTo>
                  <a:lnTo>
                    <a:pt x="3300" y="4195"/>
                  </a:lnTo>
                  <a:lnTo>
                    <a:pt x="3072" y="4886"/>
                  </a:lnTo>
                  <a:lnTo>
                    <a:pt x="2854" y="5593"/>
                  </a:lnTo>
                  <a:lnTo>
                    <a:pt x="2642" y="6315"/>
                  </a:lnTo>
                  <a:lnTo>
                    <a:pt x="2435" y="7037"/>
                  </a:lnTo>
                  <a:lnTo>
                    <a:pt x="2282" y="7605"/>
                  </a:lnTo>
                  <a:lnTo>
                    <a:pt x="2133" y="8174"/>
                  </a:lnTo>
                  <a:lnTo>
                    <a:pt x="1990" y="8742"/>
                  </a:lnTo>
                  <a:lnTo>
                    <a:pt x="1847" y="9326"/>
                  </a:lnTo>
                  <a:lnTo>
                    <a:pt x="1714" y="9925"/>
                  </a:lnTo>
                  <a:lnTo>
                    <a:pt x="1581" y="10524"/>
                  </a:lnTo>
                  <a:lnTo>
                    <a:pt x="1454" y="11123"/>
                  </a:lnTo>
                  <a:lnTo>
                    <a:pt x="1337" y="11753"/>
                  </a:lnTo>
                  <a:lnTo>
                    <a:pt x="1221" y="12368"/>
                  </a:lnTo>
                  <a:lnTo>
                    <a:pt x="1109" y="12998"/>
                  </a:lnTo>
                  <a:lnTo>
                    <a:pt x="1003" y="13643"/>
                  </a:lnTo>
                  <a:lnTo>
                    <a:pt x="897" y="14288"/>
                  </a:lnTo>
                  <a:lnTo>
                    <a:pt x="802" y="14949"/>
                  </a:lnTo>
                  <a:lnTo>
                    <a:pt x="712" y="15609"/>
                  </a:lnTo>
                  <a:lnTo>
                    <a:pt x="627" y="16270"/>
                  </a:lnTo>
                  <a:lnTo>
                    <a:pt x="542" y="16946"/>
                  </a:lnTo>
                  <a:lnTo>
                    <a:pt x="457" y="17791"/>
                  </a:lnTo>
                  <a:lnTo>
                    <a:pt x="377" y="18636"/>
                  </a:lnTo>
                  <a:lnTo>
                    <a:pt x="303" y="19496"/>
                  </a:lnTo>
                  <a:lnTo>
                    <a:pt x="239" y="20341"/>
                  </a:lnTo>
                  <a:lnTo>
                    <a:pt x="186" y="21202"/>
                  </a:lnTo>
                  <a:lnTo>
                    <a:pt x="133" y="22077"/>
                  </a:lnTo>
                  <a:lnTo>
                    <a:pt x="91" y="22938"/>
                  </a:lnTo>
                  <a:lnTo>
                    <a:pt x="59" y="23813"/>
                  </a:lnTo>
                  <a:lnTo>
                    <a:pt x="33" y="24689"/>
                  </a:lnTo>
                  <a:lnTo>
                    <a:pt x="17" y="25565"/>
                  </a:lnTo>
                  <a:lnTo>
                    <a:pt x="6" y="26440"/>
                  </a:lnTo>
                  <a:lnTo>
                    <a:pt x="1" y="27316"/>
                  </a:lnTo>
                  <a:lnTo>
                    <a:pt x="6" y="28192"/>
                  </a:lnTo>
                  <a:lnTo>
                    <a:pt x="17" y="29067"/>
                  </a:lnTo>
                  <a:lnTo>
                    <a:pt x="38" y="29943"/>
                  </a:lnTo>
                  <a:lnTo>
                    <a:pt x="64" y="30819"/>
                  </a:lnTo>
                  <a:lnTo>
                    <a:pt x="86" y="31618"/>
                  </a:lnTo>
                  <a:lnTo>
                    <a:pt x="112" y="32401"/>
                  </a:lnTo>
                  <a:lnTo>
                    <a:pt x="144" y="33185"/>
                  </a:lnTo>
                  <a:lnTo>
                    <a:pt x="176" y="33968"/>
                  </a:lnTo>
                  <a:lnTo>
                    <a:pt x="218" y="34752"/>
                  </a:lnTo>
                  <a:lnTo>
                    <a:pt x="261" y="35520"/>
                  </a:lnTo>
                  <a:lnTo>
                    <a:pt x="308" y="36303"/>
                  </a:lnTo>
                  <a:lnTo>
                    <a:pt x="361" y="37071"/>
                  </a:lnTo>
                  <a:lnTo>
                    <a:pt x="420" y="37840"/>
                  </a:lnTo>
                  <a:lnTo>
                    <a:pt x="483" y="38608"/>
                  </a:lnTo>
                  <a:lnTo>
                    <a:pt x="547" y="39360"/>
                  </a:lnTo>
                  <a:lnTo>
                    <a:pt x="621" y="40129"/>
                  </a:lnTo>
                  <a:lnTo>
                    <a:pt x="696" y="40881"/>
                  </a:lnTo>
                  <a:lnTo>
                    <a:pt x="775" y="41634"/>
                  </a:lnTo>
                  <a:lnTo>
                    <a:pt x="860" y="42372"/>
                  </a:lnTo>
                  <a:lnTo>
                    <a:pt x="945" y="43124"/>
                  </a:lnTo>
                  <a:lnTo>
                    <a:pt x="1040" y="43862"/>
                  </a:lnTo>
                  <a:lnTo>
                    <a:pt x="1136" y="44599"/>
                  </a:lnTo>
                  <a:lnTo>
                    <a:pt x="1237" y="45321"/>
                  </a:lnTo>
                  <a:lnTo>
                    <a:pt x="1337" y="46043"/>
                  </a:lnTo>
                  <a:lnTo>
                    <a:pt x="1449" y="46765"/>
                  </a:lnTo>
                  <a:lnTo>
                    <a:pt x="1560" y="47472"/>
                  </a:lnTo>
                  <a:lnTo>
                    <a:pt x="1677" y="48179"/>
                  </a:lnTo>
                  <a:lnTo>
                    <a:pt x="1799" y="48885"/>
                  </a:lnTo>
                  <a:lnTo>
                    <a:pt x="1926" y="49592"/>
                  </a:lnTo>
                  <a:lnTo>
                    <a:pt x="2059" y="50283"/>
                  </a:lnTo>
                  <a:lnTo>
                    <a:pt x="2191" y="50959"/>
                  </a:lnTo>
                  <a:lnTo>
                    <a:pt x="2329" y="51651"/>
                  </a:lnTo>
                  <a:lnTo>
                    <a:pt x="2473" y="52311"/>
                  </a:lnTo>
                  <a:lnTo>
                    <a:pt x="2616" y="52987"/>
                  </a:lnTo>
                  <a:lnTo>
                    <a:pt x="2764" y="53648"/>
                  </a:lnTo>
                  <a:lnTo>
                    <a:pt x="2918" y="54293"/>
                  </a:lnTo>
                  <a:lnTo>
                    <a:pt x="3008" y="54708"/>
                  </a:lnTo>
                  <a:lnTo>
                    <a:pt x="3104" y="55107"/>
                  </a:lnTo>
                  <a:lnTo>
                    <a:pt x="3199" y="55507"/>
                  </a:lnTo>
                  <a:lnTo>
                    <a:pt x="3300" y="55876"/>
                  </a:lnTo>
                  <a:lnTo>
                    <a:pt x="3401" y="56260"/>
                  </a:lnTo>
                  <a:lnTo>
                    <a:pt x="3512" y="56628"/>
                  </a:lnTo>
                  <a:lnTo>
                    <a:pt x="3624" y="56982"/>
                  </a:lnTo>
                  <a:lnTo>
                    <a:pt x="3735" y="57320"/>
                  </a:lnTo>
                  <a:lnTo>
                    <a:pt x="3857" y="57658"/>
                  </a:lnTo>
                  <a:lnTo>
                    <a:pt x="3979" y="57980"/>
                  </a:lnTo>
                  <a:lnTo>
                    <a:pt x="4101" y="58303"/>
                  </a:lnTo>
                  <a:lnTo>
                    <a:pt x="4228" y="58610"/>
                  </a:lnTo>
                  <a:lnTo>
                    <a:pt x="4361" y="58902"/>
                  </a:lnTo>
                  <a:lnTo>
                    <a:pt x="4494" y="59179"/>
                  </a:lnTo>
                  <a:lnTo>
                    <a:pt x="4631" y="59455"/>
                  </a:lnTo>
                  <a:lnTo>
                    <a:pt x="4775" y="59716"/>
                  </a:lnTo>
                  <a:lnTo>
                    <a:pt x="4854" y="59824"/>
                  </a:lnTo>
                  <a:lnTo>
                    <a:pt x="4939" y="59947"/>
                  </a:lnTo>
                  <a:lnTo>
                    <a:pt x="5019" y="60039"/>
                  </a:lnTo>
                  <a:lnTo>
                    <a:pt x="5104" y="60131"/>
                  </a:lnTo>
                  <a:lnTo>
                    <a:pt x="5194" y="60208"/>
                  </a:lnTo>
                  <a:lnTo>
                    <a:pt x="5279" y="60285"/>
                  </a:lnTo>
                  <a:lnTo>
                    <a:pt x="5369" y="60346"/>
                  </a:lnTo>
                  <a:lnTo>
                    <a:pt x="5459" y="60392"/>
                  </a:lnTo>
                  <a:lnTo>
                    <a:pt x="5523" y="60423"/>
                  </a:lnTo>
                  <a:lnTo>
                    <a:pt x="5650" y="60423"/>
                  </a:lnTo>
                  <a:lnTo>
                    <a:pt x="5714" y="60392"/>
                  </a:lnTo>
                  <a:lnTo>
                    <a:pt x="5491" y="60162"/>
                  </a:lnTo>
                  <a:lnTo>
                    <a:pt x="5273" y="59901"/>
                  </a:lnTo>
                  <a:lnTo>
                    <a:pt x="5061" y="59609"/>
                  </a:lnTo>
                  <a:lnTo>
                    <a:pt x="4849" y="59286"/>
                  </a:lnTo>
                  <a:lnTo>
                    <a:pt x="4722" y="59025"/>
                  </a:lnTo>
                  <a:lnTo>
                    <a:pt x="4594" y="58733"/>
                  </a:lnTo>
                  <a:lnTo>
                    <a:pt x="4472" y="58441"/>
                  </a:lnTo>
                  <a:lnTo>
                    <a:pt x="4350" y="58134"/>
                  </a:lnTo>
                  <a:lnTo>
                    <a:pt x="4234" y="57827"/>
                  </a:lnTo>
                  <a:lnTo>
                    <a:pt x="4117" y="57504"/>
                  </a:lnTo>
                  <a:lnTo>
                    <a:pt x="4006" y="57181"/>
                  </a:lnTo>
                  <a:lnTo>
                    <a:pt x="3899" y="56843"/>
                  </a:lnTo>
                  <a:lnTo>
                    <a:pt x="3793" y="56490"/>
                  </a:lnTo>
                  <a:lnTo>
                    <a:pt x="3693" y="56137"/>
                  </a:lnTo>
                  <a:lnTo>
                    <a:pt x="3592" y="55768"/>
                  </a:lnTo>
                  <a:lnTo>
                    <a:pt x="3496" y="55399"/>
                  </a:lnTo>
                  <a:lnTo>
                    <a:pt x="3406" y="55015"/>
                  </a:lnTo>
                  <a:lnTo>
                    <a:pt x="3321" y="54631"/>
                  </a:lnTo>
                  <a:lnTo>
                    <a:pt x="3236" y="54232"/>
                  </a:lnTo>
                  <a:lnTo>
                    <a:pt x="3157" y="53832"/>
                  </a:lnTo>
                  <a:lnTo>
                    <a:pt x="3014" y="53187"/>
                  </a:lnTo>
                  <a:lnTo>
                    <a:pt x="2870" y="52526"/>
                  </a:lnTo>
                  <a:lnTo>
                    <a:pt x="2733" y="51866"/>
                  </a:lnTo>
                  <a:lnTo>
                    <a:pt x="2600" y="51190"/>
                  </a:lnTo>
                  <a:lnTo>
                    <a:pt x="2473" y="50529"/>
                  </a:lnTo>
                  <a:lnTo>
                    <a:pt x="2345" y="49838"/>
                  </a:lnTo>
                  <a:lnTo>
                    <a:pt x="2223" y="49162"/>
                  </a:lnTo>
                  <a:lnTo>
                    <a:pt x="2107" y="48471"/>
                  </a:lnTo>
                  <a:lnTo>
                    <a:pt x="1995" y="47779"/>
                  </a:lnTo>
                  <a:lnTo>
                    <a:pt x="1884" y="47073"/>
                  </a:lnTo>
                  <a:lnTo>
                    <a:pt x="1778" y="46366"/>
                  </a:lnTo>
                  <a:lnTo>
                    <a:pt x="1672" y="45659"/>
                  </a:lnTo>
                  <a:lnTo>
                    <a:pt x="1576" y="44953"/>
                  </a:lnTo>
                  <a:lnTo>
                    <a:pt x="1481" y="44231"/>
                  </a:lnTo>
                  <a:lnTo>
                    <a:pt x="1391" y="43508"/>
                  </a:lnTo>
                  <a:lnTo>
                    <a:pt x="1300" y="42786"/>
                  </a:lnTo>
                  <a:lnTo>
                    <a:pt x="1221" y="42049"/>
                  </a:lnTo>
                  <a:lnTo>
                    <a:pt x="1141" y="41312"/>
                  </a:lnTo>
                  <a:lnTo>
                    <a:pt x="1067" y="40590"/>
                  </a:lnTo>
                  <a:lnTo>
                    <a:pt x="993" y="39837"/>
                  </a:lnTo>
                  <a:lnTo>
                    <a:pt x="929" y="39099"/>
                  </a:lnTo>
                  <a:lnTo>
                    <a:pt x="865" y="38347"/>
                  </a:lnTo>
                  <a:lnTo>
                    <a:pt x="807" y="37594"/>
                  </a:lnTo>
                  <a:lnTo>
                    <a:pt x="749" y="36841"/>
                  </a:lnTo>
                  <a:lnTo>
                    <a:pt x="701" y="36088"/>
                  </a:lnTo>
                  <a:lnTo>
                    <a:pt x="653" y="35335"/>
                  </a:lnTo>
                  <a:lnTo>
                    <a:pt x="611" y="34567"/>
                  </a:lnTo>
                  <a:lnTo>
                    <a:pt x="574" y="33814"/>
                  </a:lnTo>
                  <a:lnTo>
                    <a:pt x="537" y="33046"/>
                  </a:lnTo>
                  <a:lnTo>
                    <a:pt x="505" y="32278"/>
                  </a:lnTo>
                  <a:lnTo>
                    <a:pt x="483" y="31510"/>
                  </a:lnTo>
                  <a:lnTo>
                    <a:pt x="457" y="30742"/>
                  </a:lnTo>
                  <a:lnTo>
                    <a:pt x="436" y="29897"/>
                  </a:lnTo>
                  <a:lnTo>
                    <a:pt x="420" y="29052"/>
                  </a:lnTo>
                  <a:lnTo>
                    <a:pt x="409" y="28207"/>
                  </a:lnTo>
                  <a:lnTo>
                    <a:pt x="409" y="27362"/>
                  </a:lnTo>
                  <a:lnTo>
                    <a:pt x="409" y="26517"/>
                  </a:lnTo>
                  <a:lnTo>
                    <a:pt x="425" y="25672"/>
                  </a:lnTo>
                  <a:lnTo>
                    <a:pt x="441" y="24827"/>
                  </a:lnTo>
                  <a:lnTo>
                    <a:pt x="468" y="23998"/>
                  </a:lnTo>
                  <a:lnTo>
                    <a:pt x="499" y="23153"/>
                  </a:lnTo>
                  <a:lnTo>
                    <a:pt x="542" y="22323"/>
                  </a:lnTo>
                  <a:lnTo>
                    <a:pt x="590" y="21493"/>
                  </a:lnTo>
                  <a:lnTo>
                    <a:pt x="643" y="20664"/>
                  </a:lnTo>
                  <a:lnTo>
                    <a:pt x="706" y="19834"/>
                  </a:lnTo>
                  <a:lnTo>
                    <a:pt x="775" y="19020"/>
                  </a:lnTo>
                  <a:lnTo>
                    <a:pt x="849" y="18190"/>
                  </a:lnTo>
                  <a:lnTo>
                    <a:pt x="929" y="17376"/>
                  </a:lnTo>
                  <a:lnTo>
                    <a:pt x="1003" y="16731"/>
                  </a:lnTo>
                  <a:lnTo>
                    <a:pt x="1088" y="16070"/>
                  </a:lnTo>
                  <a:lnTo>
                    <a:pt x="1173" y="15440"/>
                  </a:lnTo>
                  <a:lnTo>
                    <a:pt x="1263" y="14795"/>
                  </a:lnTo>
                  <a:lnTo>
                    <a:pt x="1359" y="14165"/>
                  </a:lnTo>
                  <a:lnTo>
                    <a:pt x="1454" y="13535"/>
                  </a:lnTo>
                  <a:lnTo>
                    <a:pt x="1560" y="12921"/>
                  </a:lnTo>
                  <a:lnTo>
                    <a:pt x="1666" y="12306"/>
                  </a:lnTo>
                  <a:lnTo>
                    <a:pt x="1778" y="11692"/>
                  </a:lnTo>
                  <a:lnTo>
                    <a:pt x="1900" y="11093"/>
                  </a:lnTo>
                  <a:lnTo>
                    <a:pt x="2022" y="10509"/>
                  </a:lnTo>
                  <a:lnTo>
                    <a:pt x="2144" y="9925"/>
                  </a:lnTo>
                  <a:lnTo>
                    <a:pt x="2276" y="9341"/>
                  </a:lnTo>
                  <a:lnTo>
                    <a:pt x="2409" y="8773"/>
                  </a:lnTo>
                  <a:lnTo>
                    <a:pt x="2547" y="8205"/>
                  </a:lnTo>
                  <a:lnTo>
                    <a:pt x="2690" y="7651"/>
                  </a:lnTo>
                  <a:lnTo>
                    <a:pt x="2939" y="6745"/>
                  </a:lnTo>
                  <a:lnTo>
                    <a:pt x="3178" y="5885"/>
                  </a:lnTo>
                  <a:lnTo>
                    <a:pt x="3406" y="5101"/>
                  </a:lnTo>
                  <a:lnTo>
                    <a:pt x="3629" y="4364"/>
                  </a:lnTo>
                  <a:lnTo>
                    <a:pt x="3836" y="3688"/>
                  </a:lnTo>
                  <a:lnTo>
                    <a:pt x="4037" y="3073"/>
                  </a:lnTo>
                  <a:lnTo>
                    <a:pt x="4223" y="2505"/>
                  </a:lnTo>
                  <a:lnTo>
                    <a:pt x="4393" y="2013"/>
                  </a:lnTo>
                  <a:lnTo>
                    <a:pt x="4684" y="1168"/>
                  </a:lnTo>
                  <a:lnTo>
                    <a:pt x="4897" y="569"/>
                  </a:lnTo>
                  <a:lnTo>
                    <a:pt x="4971" y="339"/>
                  </a:lnTo>
                  <a:lnTo>
                    <a:pt x="5024" y="170"/>
                  </a:lnTo>
                  <a:lnTo>
                    <a:pt x="5050" y="62"/>
                  </a:lnTo>
                  <a:lnTo>
                    <a:pt x="5056" y="31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extrusionOk="0">
                  <a:moveTo>
                    <a:pt x="2430" y="1"/>
                  </a:move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-2928450" y="-2039825"/>
              <a:ext cx="408725" cy="850750"/>
            </a:xfrm>
            <a:custGeom>
              <a:avLst/>
              <a:gdLst/>
              <a:ahLst/>
              <a:cxnLst/>
              <a:rect l="l" t="t" r="r" b="b"/>
              <a:pathLst>
                <a:path w="16349" h="34030" fill="none" extrusionOk="0">
                  <a:moveTo>
                    <a:pt x="15176" y="17822"/>
                  </a:move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lnTo>
                    <a:pt x="2430" y="1"/>
                  </a:ln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-2915325" y="-1903850"/>
              <a:ext cx="383800" cy="577650"/>
            </a:xfrm>
            <a:custGeom>
              <a:avLst/>
              <a:gdLst/>
              <a:ahLst/>
              <a:cxnLst/>
              <a:rect l="l" t="t" r="r" b="b"/>
              <a:pathLst>
                <a:path w="15352" h="23106" extrusionOk="0">
                  <a:moveTo>
                    <a:pt x="1" y="0"/>
                  </a:moveTo>
                  <a:lnTo>
                    <a:pt x="17" y="246"/>
                  </a:lnTo>
                  <a:lnTo>
                    <a:pt x="38" y="507"/>
                  </a:lnTo>
                  <a:lnTo>
                    <a:pt x="59" y="753"/>
                  </a:lnTo>
                  <a:lnTo>
                    <a:pt x="91" y="999"/>
                  </a:lnTo>
                  <a:lnTo>
                    <a:pt x="117" y="1244"/>
                  </a:lnTo>
                  <a:lnTo>
                    <a:pt x="155" y="1490"/>
                  </a:lnTo>
                  <a:lnTo>
                    <a:pt x="192" y="1721"/>
                  </a:lnTo>
                  <a:lnTo>
                    <a:pt x="234" y="1951"/>
                  </a:lnTo>
                  <a:lnTo>
                    <a:pt x="351" y="2596"/>
                  </a:lnTo>
                  <a:lnTo>
                    <a:pt x="467" y="3226"/>
                  </a:lnTo>
                  <a:lnTo>
                    <a:pt x="589" y="3856"/>
                  </a:lnTo>
                  <a:lnTo>
                    <a:pt x="717" y="4471"/>
                  </a:lnTo>
                  <a:lnTo>
                    <a:pt x="849" y="5085"/>
                  </a:lnTo>
                  <a:lnTo>
                    <a:pt x="987" y="5684"/>
                  </a:lnTo>
                  <a:lnTo>
                    <a:pt x="1131" y="6284"/>
                  </a:lnTo>
                  <a:lnTo>
                    <a:pt x="1274" y="6867"/>
                  </a:lnTo>
                  <a:lnTo>
                    <a:pt x="1401" y="7344"/>
                  </a:lnTo>
                  <a:lnTo>
                    <a:pt x="1528" y="7835"/>
                  </a:lnTo>
                  <a:lnTo>
                    <a:pt x="1661" y="8311"/>
                  </a:lnTo>
                  <a:lnTo>
                    <a:pt x="1788" y="8772"/>
                  </a:lnTo>
                  <a:lnTo>
                    <a:pt x="2064" y="9694"/>
                  </a:lnTo>
                  <a:lnTo>
                    <a:pt x="2340" y="10585"/>
                  </a:lnTo>
                  <a:lnTo>
                    <a:pt x="2632" y="11445"/>
                  </a:lnTo>
                  <a:lnTo>
                    <a:pt x="2923" y="12290"/>
                  </a:lnTo>
                  <a:lnTo>
                    <a:pt x="3231" y="13089"/>
                  </a:lnTo>
                  <a:lnTo>
                    <a:pt x="3544" y="13873"/>
                  </a:lnTo>
                  <a:lnTo>
                    <a:pt x="3862" y="14626"/>
                  </a:lnTo>
                  <a:lnTo>
                    <a:pt x="4186" y="15348"/>
                  </a:lnTo>
                  <a:lnTo>
                    <a:pt x="4520" y="16039"/>
                  </a:lnTo>
                  <a:lnTo>
                    <a:pt x="4859" y="16700"/>
                  </a:lnTo>
                  <a:lnTo>
                    <a:pt x="5210" y="17329"/>
                  </a:lnTo>
                  <a:lnTo>
                    <a:pt x="5560" y="17929"/>
                  </a:lnTo>
                  <a:lnTo>
                    <a:pt x="5920" y="18497"/>
                  </a:lnTo>
                  <a:lnTo>
                    <a:pt x="6281" y="19035"/>
                  </a:lnTo>
                  <a:lnTo>
                    <a:pt x="6652" y="19542"/>
                  </a:lnTo>
                  <a:lnTo>
                    <a:pt x="7029" y="20018"/>
                  </a:lnTo>
                  <a:lnTo>
                    <a:pt x="7405" y="20463"/>
                  </a:lnTo>
                  <a:lnTo>
                    <a:pt x="7793" y="20878"/>
                  </a:lnTo>
                  <a:lnTo>
                    <a:pt x="8180" y="21247"/>
                  </a:lnTo>
                  <a:lnTo>
                    <a:pt x="8572" y="21600"/>
                  </a:lnTo>
                  <a:lnTo>
                    <a:pt x="8970" y="21908"/>
                  </a:lnTo>
                  <a:lnTo>
                    <a:pt x="9368" y="22184"/>
                  </a:lnTo>
                  <a:lnTo>
                    <a:pt x="9771" y="22415"/>
                  </a:lnTo>
                  <a:lnTo>
                    <a:pt x="10180" y="22614"/>
                  </a:lnTo>
                  <a:lnTo>
                    <a:pt x="10588" y="22799"/>
                  </a:lnTo>
                  <a:lnTo>
                    <a:pt x="11002" y="22922"/>
                  </a:lnTo>
                  <a:lnTo>
                    <a:pt x="11416" y="23029"/>
                  </a:lnTo>
                  <a:lnTo>
                    <a:pt x="11622" y="23060"/>
                  </a:lnTo>
                  <a:lnTo>
                    <a:pt x="11829" y="23091"/>
                  </a:lnTo>
                  <a:lnTo>
                    <a:pt x="12041" y="23106"/>
                  </a:lnTo>
                  <a:lnTo>
                    <a:pt x="12460" y="23106"/>
                  </a:lnTo>
                  <a:lnTo>
                    <a:pt x="12667" y="23091"/>
                  </a:lnTo>
                  <a:lnTo>
                    <a:pt x="12917" y="23075"/>
                  </a:lnTo>
                  <a:lnTo>
                    <a:pt x="13166" y="23029"/>
                  </a:lnTo>
                  <a:lnTo>
                    <a:pt x="13415" y="22968"/>
                  </a:lnTo>
                  <a:lnTo>
                    <a:pt x="13659" y="22906"/>
                  </a:lnTo>
                  <a:lnTo>
                    <a:pt x="13909" y="22814"/>
                  </a:lnTo>
                  <a:lnTo>
                    <a:pt x="14153" y="22722"/>
                  </a:lnTo>
                  <a:lnTo>
                    <a:pt x="14402" y="22599"/>
                  </a:lnTo>
                  <a:lnTo>
                    <a:pt x="14646" y="22476"/>
                  </a:lnTo>
                  <a:lnTo>
                    <a:pt x="14736" y="22445"/>
                  </a:lnTo>
                  <a:lnTo>
                    <a:pt x="14826" y="22399"/>
                  </a:lnTo>
                  <a:lnTo>
                    <a:pt x="14916" y="22338"/>
                  </a:lnTo>
                  <a:lnTo>
                    <a:pt x="15007" y="22276"/>
                  </a:lnTo>
                  <a:lnTo>
                    <a:pt x="15091" y="22199"/>
                  </a:lnTo>
                  <a:lnTo>
                    <a:pt x="15182" y="22107"/>
                  </a:lnTo>
                  <a:lnTo>
                    <a:pt x="15266" y="22015"/>
                  </a:lnTo>
                  <a:lnTo>
                    <a:pt x="15351" y="21908"/>
                  </a:lnTo>
                  <a:lnTo>
                    <a:pt x="15346" y="21892"/>
                  </a:lnTo>
                  <a:lnTo>
                    <a:pt x="15335" y="21877"/>
                  </a:lnTo>
                  <a:lnTo>
                    <a:pt x="15298" y="21862"/>
                  </a:lnTo>
                  <a:lnTo>
                    <a:pt x="15240" y="21862"/>
                  </a:lnTo>
                  <a:lnTo>
                    <a:pt x="15155" y="21877"/>
                  </a:lnTo>
                  <a:lnTo>
                    <a:pt x="14625" y="22015"/>
                  </a:lnTo>
                  <a:lnTo>
                    <a:pt x="14237" y="22107"/>
                  </a:lnTo>
                  <a:lnTo>
                    <a:pt x="13781" y="22199"/>
                  </a:lnTo>
                  <a:lnTo>
                    <a:pt x="13527" y="22230"/>
                  </a:lnTo>
                  <a:lnTo>
                    <a:pt x="13256" y="22261"/>
                  </a:lnTo>
                  <a:lnTo>
                    <a:pt x="12970" y="22276"/>
                  </a:lnTo>
                  <a:lnTo>
                    <a:pt x="12667" y="22276"/>
                  </a:lnTo>
                  <a:lnTo>
                    <a:pt x="12264" y="22261"/>
                  </a:lnTo>
                  <a:lnTo>
                    <a:pt x="11856" y="22199"/>
                  </a:lnTo>
                  <a:lnTo>
                    <a:pt x="11453" y="22092"/>
                  </a:lnTo>
                  <a:lnTo>
                    <a:pt x="11050" y="21969"/>
                  </a:lnTo>
                  <a:lnTo>
                    <a:pt x="10652" y="21815"/>
                  </a:lnTo>
                  <a:lnTo>
                    <a:pt x="10254" y="21616"/>
                  </a:lnTo>
                  <a:lnTo>
                    <a:pt x="9856" y="21401"/>
                  </a:lnTo>
                  <a:lnTo>
                    <a:pt x="9469" y="21139"/>
                  </a:lnTo>
                  <a:lnTo>
                    <a:pt x="9076" y="20863"/>
                  </a:lnTo>
                  <a:lnTo>
                    <a:pt x="8694" y="20540"/>
                  </a:lnTo>
                  <a:lnTo>
                    <a:pt x="8313" y="20187"/>
                  </a:lnTo>
                  <a:lnTo>
                    <a:pt x="7936" y="19818"/>
                  </a:lnTo>
                  <a:lnTo>
                    <a:pt x="7559" y="19403"/>
                  </a:lnTo>
                  <a:lnTo>
                    <a:pt x="7193" y="18973"/>
                  </a:lnTo>
                  <a:lnTo>
                    <a:pt x="6827" y="18512"/>
                  </a:lnTo>
                  <a:lnTo>
                    <a:pt x="6467" y="18005"/>
                  </a:lnTo>
                  <a:lnTo>
                    <a:pt x="6111" y="17483"/>
                  </a:lnTo>
                  <a:lnTo>
                    <a:pt x="5761" y="16930"/>
                  </a:lnTo>
                  <a:lnTo>
                    <a:pt x="5416" y="16346"/>
                  </a:lnTo>
                  <a:lnTo>
                    <a:pt x="5077" y="15747"/>
                  </a:lnTo>
                  <a:lnTo>
                    <a:pt x="4748" y="15102"/>
                  </a:lnTo>
                  <a:lnTo>
                    <a:pt x="4419" y="14441"/>
                  </a:lnTo>
                  <a:lnTo>
                    <a:pt x="4096" y="13750"/>
                  </a:lnTo>
                  <a:lnTo>
                    <a:pt x="3783" y="13043"/>
                  </a:lnTo>
                  <a:lnTo>
                    <a:pt x="3475" y="12290"/>
                  </a:lnTo>
                  <a:lnTo>
                    <a:pt x="3173" y="11522"/>
                  </a:lnTo>
                  <a:lnTo>
                    <a:pt x="2881" y="10723"/>
                  </a:lnTo>
                  <a:lnTo>
                    <a:pt x="2589" y="9909"/>
                  </a:lnTo>
                  <a:lnTo>
                    <a:pt x="2313" y="9064"/>
                  </a:lnTo>
                  <a:lnTo>
                    <a:pt x="2038" y="8189"/>
                  </a:lnTo>
                  <a:lnTo>
                    <a:pt x="1772" y="7297"/>
                  </a:lnTo>
                  <a:lnTo>
                    <a:pt x="1518" y="6376"/>
                  </a:lnTo>
                  <a:lnTo>
                    <a:pt x="1332" y="5684"/>
                  </a:lnTo>
                  <a:lnTo>
                    <a:pt x="1162" y="5024"/>
                  </a:lnTo>
                  <a:lnTo>
                    <a:pt x="1003" y="4394"/>
                  </a:lnTo>
                  <a:lnTo>
                    <a:pt x="860" y="3795"/>
                  </a:lnTo>
                  <a:lnTo>
                    <a:pt x="605" y="2719"/>
                  </a:lnTo>
                  <a:lnTo>
                    <a:pt x="399" y="1782"/>
                  </a:lnTo>
                  <a:lnTo>
                    <a:pt x="117" y="461"/>
                  </a:lnTo>
                  <a:lnTo>
                    <a:pt x="38" y="123"/>
                  </a:lnTo>
                  <a:lnTo>
                    <a:pt x="1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-1038400" y="-8006400"/>
              <a:ext cx="763450" cy="371050"/>
            </a:xfrm>
            <a:custGeom>
              <a:avLst/>
              <a:gdLst/>
              <a:ahLst/>
              <a:cxnLst/>
              <a:rect l="l" t="t" r="r" b="b"/>
              <a:pathLst>
                <a:path w="30538" h="14842" extrusionOk="0">
                  <a:moveTo>
                    <a:pt x="17324" y="1"/>
                  </a:moveTo>
                  <a:lnTo>
                    <a:pt x="16932" y="16"/>
                  </a:lnTo>
                  <a:lnTo>
                    <a:pt x="16545" y="47"/>
                  </a:lnTo>
                  <a:lnTo>
                    <a:pt x="16157" y="93"/>
                  </a:lnTo>
                  <a:lnTo>
                    <a:pt x="15765" y="155"/>
                  </a:lnTo>
                  <a:lnTo>
                    <a:pt x="15378" y="216"/>
                  </a:lnTo>
                  <a:lnTo>
                    <a:pt x="14990" y="293"/>
                  </a:lnTo>
                  <a:lnTo>
                    <a:pt x="14603" y="385"/>
                  </a:lnTo>
                  <a:lnTo>
                    <a:pt x="14216" y="477"/>
                  </a:lnTo>
                  <a:lnTo>
                    <a:pt x="13829" y="585"/>
                  </a:lnTo>
                  <a:lnTo>
                    <a:pt x="13442" y="723"/>
                  </a:lnTo>
                  <a:lnTo>
                    <a:pt x="13054" y="846"/>
                  </a:lnTo>
                  <a:lnTo>
                    <a:pt x="12667" y="1000"/>
                  </a:lnTo>
                  <a:lnTo>
                    <a:pt x="12285" y="1153"/>
                  </a:lnTo>
                  <a:lnTo>
                    <a:pt x="11898" y="1322"/>
                  </a:lnTo>
                  <a:lnTo>
                    <a:pt x="11516" y="1506"/>
                  </a:lnTo>
                  <a:lnTo>
                    <a:pt x="11129" y="1706"/>
                  </a:lnTo>
                  <a:lnTo>
                    <a:pt x="10747" y="1906"/>
                  </a:lnTo>
                  <a:lnTo>
                    <a:pt x="10365" y="2121"/>
                  </a:lnTo>
                  <a:lnTo>
                    <a:pt x="9983" y="2351"/>
                  </a:lnTo>
                  <a:lnTo>
                    <a:pt x="9601" y="2597"/>
                  </a:lnTo>
                  <a:lnTo>
                    <a:pt x="9219" y="2843"/>
                  </a:lnTo>
                  <a:lnTo>
                    <a:pt x="8843" y="3104"/>
                  </a:lnTo>
                  <a:lnTo>
                    <a:pt x="8227" y="3565"/>
                  </a:lnTo>
                  <a:lnTo>
                    <a:pt x="7617" y="4057"/>
                  </a:lnTo>
                  <a:lnTo>
                    <a:pt x="7007" y="4579"/>
                  </a:lnTo>
                  <a:lnTo>
                    <a:pt x="6403" y="5132"/>
                  </a:lnTo>
                  <a:lnTo>
                    <a:pt x="5803" y="5731"/>
                  </a:lnTo>
                  <a:lnTo>
                    <a:pt x="5204" y="6361"/>
                  </a:lnTo>
                  <a:lnTo>
                    <a:pt x="4615" y="7022"/>
                  </a:lnTo>
                  <a:lnTo>
                    <a:pt x="4026" y="7713"/>
                  </a:lnTo>
                  <a:lnTo>
                    <a:pt x="3538" y="8312"/>
                  </a:lnTo>
                  <a:lnTo>
                    <a:pt x="3082" y="8911"/>
                  </a:lnTo>
                  <a:lnTo>
                    <a:pt x="2658" y="9495"/>
                  </a:lnTo>
                  <a:lnTo>
                    <a:pt x="2260" y="10064"/>
                  </a:lnTo>
                  <a:lnTo>
                    <a:pt x="1889" y="10617"/>
                  </a:lnTo>
                  <a:lnTo>
                    <a:pt x="1555" y="11154"/>
                  </a:lnTo>
                  <a:lnTo>
                    <a:pt x="1252" y="11661"/>
                  </a:lnTo>
                  <a:lnTo>
                    <a:pt x="976" y="12138"/>
                  </a:lnTo>
                  <a:lnTo>
                    <a:pt x="738" y="12599"/>
                  </a:lnTo>
                  <a:lnTo>
                    <a:pt x="531" y="13013"/>
                  </a:lnTo>
                  <a:lnTo>
                    <a:pt x="356" y="13397"/>
                  </a:lnTo>
                  <a:lnTo>
                    <a:pt x="218" y="13735"/>
                  </a:lnTo>
                  <a:lnTo>
                    <a:pt x="160" y="13889"/>
                  </a:lnTo>
                  <a:lnTo>
                    <a:pt x="112" y="14027"/>
                  </a:lnTo>
                  <a:lnTo>
                    <a:pt x="69" y="14166"/>
                  </a:lnTo>
                  <a:lnTo>
                    <a:pt x="43" y="14288"/>
                  </a:lnTo>
                  <a:lnTo>
                    <a:pt x="16" y="14396"/>
                  </a:lnTo>
                  <a:lnTo>
                    <a:pt x="6" y="14488"/>
                  </a:lnTo>
                  <a:lnTo>
                    <a:pt x="0" y="14565"/>
                  </a:lnTo>
                  <a:lnTo>
                    <a:pt x="6" y="14642"/>
                  </a:lnTo>
                  <a:lnTo>
                    <a:pt x="27" y="14703"/>
                  </a:lnTo>
                  <a:lnTo>
                    <a:pt x="48" y="14765"/>
                  </a:lnTo>
                  <a:lnTo>
                    <a:pt x="85" y="14795"/>
                  </a:lnTo>
                  <a:lnTo>
                    <a:pt x="128" y="14826"/>
                  </a:lnTo>
                  <a:lnTo>
                    <a:pt x="181" y="14841"/>
                  </a:lnTo>
                  <a:lnTo>
                    <a:pt x="239" y="14841"/>
                  </a:lnTo>
                  <a:lnTo>
                    <a:pt x="308" y="14826"/>
                  </a:lnTo>
                  <a:lnTo>
                    <a:pt x="382" y="14811"/>
                  </a:lnTo>
                  <a:lnTo>
                    <a:pt x="563" y="14719"/>
                  </a:lnTo>
                  <a:lnTo>
                    <a:pt x="775" y="14596"/>
                  </a:lnTo>
                  <a:lnTo>
                    <a:pt x="1019" y="14427"/>
                  </a:lnTo>
                  <a:lnTo>
                    <a:pt x="1289" y="14212"/>
                  </a:lnTo>
                  <a:lnTo>
                    <a:pt x="1597" y="13966"/>
                  </a:lnTo>
                  <a:lnTo>
                    <a:pt x="1926" y="13689"/>
                  </a:lnTo>
                  <a:lnTo>
                    <a:pt x="2679" y="13044"/>
                  </a:lnTo>
                  <a:lnTo>
                    <a:pt x="3538" y="12291"/>
                  </a:lnTo>
                  <a:lnTo>
                    <a:pt x="4504" y="11462"/>
                  </a:lnTo>
                  <a:lnTo>
                    <a:pt x="5024" y="11062"/>
                  </a:lnTo>
                  <a:lnTo>
                    <a:pt x="5559" y="10663"/>
                  </a:lnTo>
                  <a:lnTo>
                    <a:pt x="6127" y="10248"/>
                  </a:lnTo>
                  <a:lnTo>
                    <a:pt x="6710" y="9833"/>
                  </a:lnTo>
                  <a:lnTo>
                    <a:pt x="7320" y="9418"/>
                  </a:lnTo>
                  <a:lnTo>
                    <a:pt x="7946" y="9004"/>
                  </a:lnTo>
                  <a:lnTo>
                    <a:pt x="8593" y="8604"/>
                  </a:lnTo>
                  <a:lnTo>
                    <a:pt x="9262" y="8205"/>
                  </a:lnTo>
                  <a:lnTo>
                    <a:pt x="9994" y="7836"/>
                  </a:lnTo>
                  <a:lnTo>
                    <a:pt x="10726" y="7483"/>
                  </a:lnTo>
                  <a:lnTo>
                    <a:pt x="11463" y="7175"/>
                  </a:lnTo>
                  <a:lnTo>
                    <a:pt x="12200" y="6884"/>
                  </a:lnTo>
                  <a:lnTo>
                    <a:pt x="12938" y="6622"/>
                  </a:lnTo>
                  <a:lnTo>
                    <a:pt x="13680" y="6392"/>
                  </a:lnTo>
                  <a:lnTo>
                    <a:pt x="14417" y="6192"/>
                  </a:lnTo>
                  <a:lnTo>
                    <a:pt x="15160" y="6008"/>
                  </a:lnTo>
                  <a:lnTo>
                    <a:pt x="15903" y="5870"/>
                  </a:lnTo>
                  <a:lnTo>
                    <a:pt x="16645" y="5777"/>
                  </a:lnTo>
                  <a:lnTo>
                    <a:pt x="17393" y="5701"/>
                  </a:lnTo>
                  <a:lnTo>
                    <a:pt x="18136" y="5639"/>
                  </a:lnTo>
                  <a:lnTo>
                    <a:pt x="18878" y="5624"/>
                  </a:lnTo>
                  <a:lnTo>
                    <a:pt x="19621" y="5639"/>
                  </a:lnTo>
                  <a:lnTo>
                    <a:pt x="20364" y="5685"/>
                  </a:lnTo>
                  <a:lnTo>
                    <a:pt x="21111" y="5747"/>
                  </a:lnTo>
                  <a:lnTo>
                    <a:pt x="21785" y="5854"/>
                  </a:lnTo>
                  <a:lnTo>
                    <a:pt x="22448" y="5962"/>
                  </a:lnTo>
                  <a:lnTo>
                    <a:pt x="23090" y="6085"/>
                  </a:lnTo>
                  <a:lnTo>
                    <a:pt x="23711" y="6238"/>
                  </a:lnTo>
                  <a:lnTo>
                    <a:pt x="24315" y="6392"/>
                  </a:lnTo>
                  <a:lnTo>
                    <a:pt x="24893" y="6561"/>
                  </a:lnTo>
                  <a:lnTo>
                    <a:pt x="25445" y="6745"/>
                  </a:lnTo>
                  <a:lnTo>
                    <a:pt x="25981" y="6930"/>
                  </a:lnTo>
                  <a:lnTo>
                    <a:pt x="26957" y="7314"/>
                  </a:lnTo>
                  <a:lnTo>
                    <a:pt x="27837" y="7652"/>
                  </a:lnTo>
                  <a:lnTo>
                    <a:pt x="28606" y="7944"/>
                  </a:lnTo>
                  <a:lnTo>
                    <a:pt x="29259" y="8174"/>
                  </a:lnTo>
                  <a:lnTo>
                    <a:pt x="29535" y="8266"/>
                  </a:lnTo>
                  <a:lnTo>
                    <a:pt x="29784" y="8328"/>
                  </a:lnTo>
                  <a:lnTo>
                    <a:pt x="29996" y="8374"/>
                  </a:lnTo>
                  <a:lnTo>
                    <a:pt x="30177" y="8374"/>
                  </a:lnTo>
                  <a:lnTo>
                    <a:pt x="30320" y="8358"/>
                  </a:lnTo>
                  <a:lnTo>
                    <a:pt x="30383" y="8343"/>
                  </a:lnTo>
                  <a:lnTo>
                    <a:pt x="30431" y="8312"/>
                  </a:lnTo>
                  <a:lnTo>
                    <a:pt x="30474" y="8266"/>
                  </a:lnTo>
                  <a:lnTo>
                    <a:pt x="30500" y="8220"/>
                  </a:lnTo>
                  <a:lnTo>
                    <a:pt x="30521" y="8174"/>
                  </a:lnTo>
                  <a:lnTo>
                    <a:pt x="30537" y="8097"/>
                  </a:lnTo>
                  <a:lnTo>
                    <a:pt x="30537" y="8020"/>
                  </a:lnTo>
                  <a:lnTo>
                    <a:pt x="30532" y="7944"/>
                  </a:lnTo>
                  <a:lnTo>
                    <a:pt x="30516" y="7851"/>
                  </a:lnTo>
                  <a:lnTo>
                    <a:pt x="30489" y="7759"/>
                  </a:lnTo>
                  <a:lnTo>
                    <a:pt x="30452" y="7636"/>
                  </a:lnTo>
                  <a:lnTo>
                    <a:pt x="30405" y="7529"/>
                  </a:lnTo>
                  <a:lnTo>
                    <a:pt x="30352" y="7406"/>
                  </a:lnTo>
                  <a:lnTo>
                    <a:pt x="30288" y="7283"/>
                  </a:lnTo>
                  <a:lnTo>
                    <a:pt x="30134" y="6991"/>
                  </a:lnTo>
                  <a:lnTo>
                    <a:pt x="29943" y="6699"/>
                  </a:lnTo>
                  <a:lnTo>
                    <a:pt x="29715" y="6377"/>
                  </a:lnTo>
                  <a:lnTo>
                    <a:pt x="29455" y="6039"/>
                  </a:lnTo>
                  <a:lnTo>
                    <a:pt x="29158" y="5670"/>
                  </a:lnTo>
                  <a:lnTo>
                    <a:pt x="28835" y="5301"/>
                  </a:lnTo>
                  <a:lnTo>
                    <a:pt x="28474" y="4917"/>
                  </a:lnTo>
                  <a:lnTo>
                    <a:pt x="28081" y="4533"/>
                  </a:lnTo>
                  <a:lnTo>
                    <a:pt x="27662" y="4134"/>
                  </a:lnTo>
                  <a:lnTo>
                    <a:pt x="27206" y="3749"/>
                  </a:lnTo>
                  <a:lnTo>
                    <a:pt x="26723" y="3350"/>
                  </a:lnTo>
                  <a:lnTo>
                    <a:pt x="26214" y="2951"/>
                  </a:lnTo>
                  <a:lnTo>
                    <a:pt x="25599" y="2520"/>
                  </a:lnTo>
                  <a:lnTo>
                    <a:pt x="24978" y="2136"/>
                  </a:lnTo>
                  <a:lnTo>
                    <a:pt x="24352" y="1768"/>
                  </a:lnTo>
                  <a:lnTo>
                    <a:pt x="23732" y="1445"/>
                  </a:lnTo>
                  <a:lnTo>
                    <a:pt x="23106" y="1153"/>
                  </a:lnTo>
                  <a:lnTo>
                    <a:pt x="22475" y="892"/>
                  </a:lnTo>
                  <a:lnTo>
                    <a:pt x="21849" y="662"/>
                  </a:lnTo>
                  <a:lnTo>
                    <a:pt x="21218" y="462"/>
                  </a:lnTo>
                  <a:lnTo>
                    <a:pt x="20825" y="370"/>
                  </a:lnTo>
                  <a:lnTo>
                    <a:pt x="20438" y="277"/>
                  </a:lnTo>
                  <a:lnTo>
                    <a:pt x="20051" y="201"/>
                  </a:lnTo>
                  <a:lnTo>
                    <a:pt x="19658" y="139"/>
                  </a:lnTo>
                  <a:lnTo>
                    <a:pt x="19271" y="93"/>
                  </a:lnTo>
                  <a:lnTo>
                    <a:pt x="18878" y="47"/>
                  </a:lnTo>
                  <a:lnTo>
                    <a:pt x="18491" y="16"/>
                  </a:lnTo>
                  <a:lnTo>
                    <a:pt x="181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-1013475" y="-8219175"/>
              <a:ext cx="691050" cy="284625"/>
            </a:xfrm>
            <a:custGeom>
              <a:avLst/>
              <a:gdLst/>
              <a:ahLst/>
              <a:cxnLst/>
              <a:rect l="l" t="t" r="r" b="b"/>
              <a:pathLst>
                <a:path w="27642" h="11385" extrusionOk="0">
                  <a:moveTo>
                    <a:pt x="16757" y="1"/>
                  </a:moveTo>
                  <a:lnTo>
                    <a:pt x="16131" y="16"/>
                  </a:lnTo>
                  <a:lnTo>
                    <a:pt x="15505" y="62"/>
                  </a:lnTo>
                  <a:lnTo>
                    <a:pt x="14879" y="124"/>
                  </a:lnTo>
                  <a:lnTo>
                    <a:pt x="14253" y="216"/>
                  </a:lnTo>
                  <a:lnTo>
                    <a:pt x="13622" y="339"/>
                  </a:lnTo>
                  <a:lnTo>
                    <a:pt x="13001" y="477"/>
                  </a:lnTo>
                  <a:lnTo>
                    <a:pt x="12376" y="646"/>
                  </a:lnTo>
                  <a:lnTo>
                    <a:pt x="11750" y="846"/>
                  </a:lnTo>
                  <a:lnTo>
                    <a:pt x="11129" y="1076"/>
                  </a:lnTo>
                  <a:lnTo>
                    <a:pt x="10508" y="1322"/>
                  </a:lnTo>
                  <a:lnTo>
                    <a:pt x="9888" y="1599"/>
                  </a:lnTo>
                  <a:lnTo>
                    <a:pt x="9267" y="1891"/>
                  </a:lnTo>
                  <a:lnTo>
                    <a:pt x="8647" y="2229"/>
                  </a:lnTo>
                  <a:lnTo>
                    <a:pt x="8031" y="2582"/>
                  </a:lnTo>
                  <a:lnTo>
                    <a:pt x="7416" y="2966"/>
                  </a:lnTo>
                  <a:lnTo>
                    <a:pt x="6806" y="3365"/>
                  </a:lnTo>
                  <a:lnTo>
                    <a:pt x="6191" y="3796"/>
                  </a:lnTo>
                  <a:lnTo>
                    <a:pt x="5581" y="4256"/>
                  </a:lnTo>
                  <a:lnTo>
                    <a:pt x="4976" y="4748"/>
                  </a:lnTo>
                  <a:lnTo>
                    <a:pt x="4371" y="5255"/>
                  </a:lnTo>
                  <a:lnTo>
                    <a:pt x="3767" y="5793"/>
                  </a:lnTo>
                  <a:lnTo>
                    <a:pt x="3321" y="6223"/>
                  </a:lnTo>
                  <a:lnTo>
                    <a:pt x="2902" y="6653"/>
                  </a:lnTo>
                  <a:lnTo>
                    <a:pt x="2504" y="7083"/>
                  </a:lnTo>
                  <a:lnTo>
                    <a:pt x="2138" y="7498"/>
                  </a:lnTo>
                  <a:lnTo>
                    <a:pt x="1799" y="7897"/>
                  </a:lnTo>
                  <a:lnTo>
                    <a:pt x="1481" y="8297"/>
                  </a:lnTo>
                  <a:lnTo>
                    <a:pt x="1199" y="8666"/>
                  </a:lnTo>
                  <a:lnTo>
                    <a:pt x="940" y="9034"/>
                  </a:lnTo>
                  <a:lnTo>
                    <a:pt x="711" y="9372"/>
                  </a:lnTo>
                  <a:lnTo>
                    <a:pt x="515" y="9695"/>
                  </a:lnTo>
                  <a:lnTo>
                    <a:pt x="351" y="9987"/>
                  </a:lnTo>
                  <a:lnTo>
                    <a:pt x="213" y="10263"/>
                  </a:lnTo>
                  <a:lnTo>
                    <a:pt x="160" y="10386"/>
                  </a:lnTo>
                  <a:lnTo>
                    <a:pt x="112" y="10509"/>
                  </a:lnTo>
                  <a:lnTo>
                    <a:pt x="75" y="10632"/>
                  </a:lnTo>
                  <a:lnTo>
                    <a:pt x="43" y="10724"/>
                  </a:lnTo>
                  <a:lnTo>
                    <a:pt x="22" y="10832"/>
                  </a:lnTo>
                  <a:lnTo>
                    <a:pt x="6" y="10909"/>
                  </a:lnTo>
                  <a:lnTo>
                    <a:pt x="1" y="11001"/>
                  </a:lnTo>
                  <a:lnTo>
                    <a:pt x="6" y="11062"/>
                  </a:lnTo>
                  <a:lnTo>
                    <a:pt x="17" y="11139"/>
                  </a:lnTo>
                  <a:lnTo>
                    <a:pt x="38" y="11200"/>
                  </a:lnTo>
                  <a:lnTo>
                    <a:pt x="70" y="11247"/>
                  </a:lnTo>
                  <a:lnTo>
                    <a:pt x="107" y="11293"/>
                  </a:lnTo>
                  <a:lnTo>
                    <a:pt x="154" y="11323"/>
                  </a:lnTo>
                  <a:lnTo>
                    <a:pt x="208" y="11354"/>
                  </a:lnTo>
                  <a:lnTo>
                    <a:pt x="271" y="11369"/>
                  </a:lnTo>
                  <a:lnTo>
                    <a:pt x="340" y="11385"/>
                  </a:lnTo>
                  <a:lnTo>
                    <a:pt x="499" y="11385"/>
                  </a:lnTo>
                  <a:lnTo>
                    <a:pt x="696" y="11339"/>
                  </a:lnTo>
                  <a:lnTo>
                    <a:pt x="918" y="11277"/>
                  </a:lnTo>
                  <a:lnTo>
                    <a:pt x="1168" y="11200"/>
                  </a:lnTo>
                  <a:lnTo>
                    <a:pt x="1449" y="11078"/>
                  </a:lnTo>
                  <a:lnTo>
                    <a:pt x="1751" y="10955"/>
                  </a:lnTo>
                  <a:lnTo>
                    <a:pt x="2441" y="10617"/>
                  </a:lnTo>
                  <a:lnTo>
                    <a:pt x="3231" y="10233"/>
                  </a:lnTo>
                  <a:lnTo>
                    <a:pt x="4111" y="9772"/>
                  </a:lnTo>
                  <a:lnTo>
                    <a:pt x="5082" y="9295"/>
                  </a:lnTo>
                  <a:lnTo>
                    <a:pt x="6132" y="8788"/>
                  </a:lnTo>
                  <a:lnTo>
                    <a:pt x="7257" y="8266"/>
                  </a:lnTo>
                  <a:lnTo>
                    <a:pt x="7840" y="8005"/>
                  </a:lnTo>
                  <a:lnTo>
                    <a:pt x="8445" y="7744"/>
                  </a:lnTo>
                  <a:lnTo>
                    <a:pt x="9066" y="7498"/>
                  </a:lnTo>
                  <a:lnTo>
                    <a:pt x="9702" y="7252"/>
                  </a:lnTo>
                  <a:lnTo>
                    <a:pt x="10349" y="7022"/>
                  </a:lnTo>
                  <a:lnTo>
                    <a:pt x="11007" y="6791"/>
                  </a:lnTo>
                  <a:lnTo>
                    <a:pt x="11681" y="6576"/>
                  </a:lnTo>
                  <a:lnTo>
                    <a:pt x="12370" y="6376"/>
                  </a:lnTo>
                  <a:lnTo>
                    <a:pt x="13065" y="6192"/>
                  </a:lnTo>
                  <a:lnTo>
                    <a:pt x="13771" y="6039"/>
                  </a:lnTo>
                  <a:lnTo>
                    <a:pt x="14476" y="5885"/>
                  </a:lnTo>
                  <a:lnTo>
                    <a:pt x="15176" y="5762"/>
                  </a:lnTo>
                  <a:lnTo>
                    <a:pt x="15860" y="5670"/>
                  </a:lnTo>
                  <a:lnTo>
                    <a:pt x="16539" y="5593"/>
                  </a:lnTo>
                  <a:lnTo>
                    <a:pt x="17202" y="5532"/>
                  </a:lnTo>
                  <a:lnTo>
                    <a:pt x="17855" y="5485"/>
                  </a:lnTo>
                  <a:lnTo>
                    <a:pt x="18497" y="5455"/>
                  </a:lnTo>
                  <a:lnTo>
                    <a:pt x="19123" y="5439"/>
                  </a:lnTo>
                  <a:lnTo>
                    <a:pt x="20327" y="5439"/>
                  </a:lnTo>
                  <a:lnTo>
                    <a:pt x="21462" y="5485"/>
                  </a:lnTo>
                  <a:lnTo>
                    <a:pt x="22523" y="5547"/>
                  </a:lnTo>
                  <a:lnTo>
                    <a:pt x="23509" y="5639"/>
                  </a:lnTo>
                  <a:lnTo>
                    <a:pt x="25201" y="5777"/>
                  </a:lnTo>
                  <a:lnTo>
                    <a:pt x="25901" y="5823"/>
                  </a:lnTo>
                  <a:lnTo>
                    <a:pt x="26214" y="5839"/>
                  </a:lnTo>
                  <a:lnTo>
                    <a:pt x="26496" y="5839"/>
                  </a:lnTo>
                  <a:lnTo>
                    <a:pt x="26745" y="5823"/>
                  </a:lnTo>
                  <a:lnTo>
                    <a:pt x="26968" y="5793"/>
                  </a:lnTo>
                  <a:lnTo>
                    <a:pt x="27164" y="5747"/>
                  </a:lnTo>
                  <a:lnTo>
                    <a:pt x="27323" y="5685"/>
                  </a:lnTo>
                  <a:lnTo>
                    <a:pt x="27392" y="5654"/>
                  </a:lnTo>
                  <a:lnTo>
                    <a:pt x="27456" y="5608"/>
                  </a:lnTo>
                  <a:lnTo>
                    <a:pt x="27503" y="5562"/>
                  </a:lnTo>
                  <a:lnTo>
                    <a:pt x="27551" y="5501"/>
                  </a:lnTo>
                  <a:lnTo>
                    <a:pt x="27583" y="5455"/>
                  </a:lnTo>
                  <a:lnTo>
                    <a:pt x="27615" y="5378"/>
                  </a:lnTo>
                  <a:lnTo>
                    <a:pt x="27631" y="5316"/>
                  </a:lnTo>
                  <a:lnTo>
                    <a:pt x="27641" y="5240"/>
                  </a:lnTo>
                  <a:lnTo>
                    <a:pt x="27641" y="5163"/>
                  </a:lnTo>
                  <a:lnTo>
                    <a:pt x="27631" y="5086"/>
                  </a:lnTo>
                  <a:lnTo>
                    <a:pt x="27615" y="5009"/>
                  </a:lnTo>
                  <a:lnTo>
                    <a:pt x="27583" y="4932"/>
                  </a:lnTo>
                  <a:lnTo>
                    <a:pt x="27551" y="4840"/>
                  </a:lnTo>
                  <a:lnTo>
                    <a:pt x="27503" y="4748"/>
                  </a:lnTo>
                  <a:lnTo>
                    <a:pt x="27450" y="4640"/>
                  </a:lnTo>
                  <a:lnTo>
                    <a:pt x="27392" y="4548"/>
                  </a:lnTo>
                  <a:lnTo>
                    <a:pt x="27243" y="4333"/>
                  </a:lnTo>
                  <a:lnTo>
                    <a:pt x="27063" y="4103"/>
                  </a:lnTo>
                  <a:lnTo>
                    <a:pt x="26856" y="3872"/>
                  </a:lnTo>
                  <a:lnTo>
                    <a:pt x="26612" y="3627"/>
                  </a:lnTo>
                  <a:lnTo>
                    <a:pt x="26342" y="3381"/>
                  </a:lnTo>
                  <a:lnTo>
                    <a:pt x="26039" y="3120"/>
                  </a:lnTo>
                  <a:lnTo>
                    <a:pt x="25705" y="2874"/>
                  </a:lnTo>
                  <a:lnTo>
                    <a:pt x="25350" y="2613"/>
                  </a:lnTo>
                  <a:lnTo>
                    <a:pt x="24963" y="2351"/>
                  </a:lnTo>
                  <a:lnTo>
                    <a:pt x="24549" y="2106"/>
                  </a:lnTo>
                  <a:lnTo>
                    <a:pt x="24114" y="1844"/>
                  </a:lnTo>
                  <a:lnTo>
                    <a:pt x="23652" y="1614"/>
                  </a:lnTo>
                  <a:lnTo>
                    <a:pt x="23027" y="1337"/>
                  </a:lnTo>
                  <a:lnTo>
                    <a:pt x="22401" y="1076"/>
                  </a:lnTo>
                  <a:lnTo>
                    <a:pt x="21780" y="846"/>
                  </a:lnTo>
                  <a:lnTo>
                    <a:pt x="21154" y="661"/>
                  </a:lnTo>
                  <a:lnTo>
                    <a:pt x="20523" y="477"/>
                  </a:lnTo>
                  <a:lnTo>
                    <a:pt x="19897" y="339"/>
                  </a:lnTo>
                  <a:lnTo>
                    <a:pt x="19271" y="216"/>
                  </a:lnTo>
                  <a:lnTo>
                    <a:pt x="18645" y="124"/>
                  </a:lnTo>
                  <a:lnTo>
                    <a:pt x="18014" y="62"/>
                  </a:lnTo>
                  <a:lnTo>
                    <a:pt x="17388" y="16"/>
                  </a:lnTo>
                  <a:lnTo>
                    <a:pt x="167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extrusionOk="0">
                  <a:moveTo>
                    <a:pt x="41756" y="1"/>
                  </a:move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-1244075" y="-3152875"/>
              <a:ext cx="1537350" cy="3391000"/>
            </a:xfrm>
            <a:custGeom>
              <a:avLst/>
              <a:gdLst/>
              <a:ahLst/>
              <a:cxnLst/>
              <a:rect l="l" t="t" r="r" b="b"/>
              <a:pathLst>
                <a:path w="61494" h="135640" fill="none" extrusionOk="0">
                  <a:moveTo>
                    <a:pt x="36743" y="132322"/>
                  </a:move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lnTo>
                    <a:pt x="41756" y="1"/>
                  </a:ln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-1124850" y="-1975300"/>
              <a:ext cx="1110200" cy="1389975"/>
            </a:xfrm>
            <a:custGeom>
              <a:avLst/>
              <a:gdLst/>
              <a:ahLst/>
              <a:cxnLst/>
              <a:rect l="l" t="t" r="r" b="b"/>
              <a:pathLst>
                <a:path w="44408" h="55599" extrusionOk="0">
                  <a:moveTo>
                    <a:pt x="38005" y="1"/>
                  </a:moveTo>
                  <a:lnTo>
                    <a:pt x="37851" y="16"/>
                  </a:lnTo>
                  <a:lnTo>
                    <a:pt x="37692" y="62"/>
                  </a:lnTo>
                  <a:lnTo>
                    <a:pt x="37538" y="93"/>
                  </a:lnTo>
                  <a:lnTo>
                    <a:pt x="37379" y="154"/>
                  </a:lnTo>
                  <a:lnTo>
                    <a:pt x="37226" y="216"/>
                  </a:lnTo>
                  <a:lnTo>
                    <a:pt x="37066" y="292"/>
                  </a:lnTo>
                  <a:lnTo>
                    <a:pt x="36913" y="385"/>
                  </a:lnTo>
                  <a:lnTo>
                    <a:pt x="4922" y="20034"/>
                  </a:lnTo>
                  <a:lnTo>
                    <a:pt x="4763" y="20141"/>
                  </a:lnTo>
                  <a:lnTo>
                    <a:pt x="4609" y="20249"/>
                  </a:lnTo>
                  <a:lnTo>
                    <a:pt x="4456" y="20372"/>
                  </a:lnTo>
                  <a:lnTo>
                    <a:pt x="4307" y="20510"/>
                  </a:lnTo>
                  <a:lnTo>
                    <a:pt x="4159" y="20648"/>
                  </a:lnTo>
                  <a:lnTo>
                    <a:pt x="4010" y="20817"/>
                  </a:lnTo>
                  <a:lnTo>
                    <a:pt x="3867" y="20971"/>
                  </a:lnTo>
                  <a:lnTo>
                    <a:pt x="3724" y="21155"/>
                  </a:lnTo>
                  <a:lnTo>
                    <a:pt x="3580" y="21324"/>
                  </a:lnTo>
                  <a:lnTo>
                    <a:pt x="3443" y="21524"/>
                  </a:lnTo>
                  <a:lnTo>
                    <a:pt x="3310" y="21724"/>
                  </a:lnTo>
                  <a:lnTo>
                    <a:pt x="3172" y="21939"/>
                  </a:lnTo>
                  <a:lnTo>
                    <a:pt x="3039" y="22154"/>
                  </a:lnTo>
                  <a:lnTo>
                    <a:pt x="2912" y="22384"/>
                  </a:lnTo>
                  <a:lnTo>
                    <a:pt x="2785" y="22630"/>
                  </a:lnTo>
                  <a:lnTo>
                    <a:pt x="2658" y="22876"/>
                  </a:lnTo>
                  <a:lnTo>
                    <a:pt x="2536" y="23122"/>
                  </a:lnTo>
                  <a:lnTo>
                    <a:pt x="2414" y="23398"/>
                  </a:lnTo>
                  <a:lnTo>
                    <a:pt x="2297" y="23659"/>
                  </a:lnTo>
                  <a:lnTo>
                    <a:pt x="2180" y="23936"/>
                  </a:lnTo>
                  <a:lnTo>
                    <a:pt x="2069" y="24228"/>
                  </a:lnTo>
                  <a:lnTo>
                    <a:pt x="1957" y="24520"/>
                  </a:lnTo>
                  <a:lnTo>
                    <a:pt x="1851" y="24827"/>
                  </a:lnTo>
                  <a:lnTo>
                    <a:pt x="1745" y="25134"/>
                  </a:lnTo>
                  <a:lnTo>
                    <a:pt x="1644" y="25442"/>
                  </a:lnTo>
                  <a:lnTo>
                    <a:pt x="1544" y="25764"/>
                  </a:lnTo>
                  <a:lnTo>
                    <a:pt x="1448" y="26087"/>
                  </a:lnTo>
                  <a:lnTo>
                    <a:pt x="1353" y="26425"/>
                  </a:lnTo>
                  <a:lnTo>
                    <a:pt x="1262" y="26763"/>
                  </a:lnTo>
                  <a:lnTo>
                    <a:pt x="1172" y="27116"/>
                  </a:lnTo>
                  <a:lnTo>
                    <a:pt x="1087" y="27469"/>
                  </a:lnTo>
                  <a:lnTo>
                    <a:pt x="1008" y="27823"/>
                  </a:lnTo>
                  <a:lnTo>
                    <a:pt x="928" y="28192"/>
                  </a:lnTo>
                  <a:lnTo>
                    <a:pt x="849" y="28560"/>
                  </a:lnTo>
                  <a:lnTo>
                    <a:pt x="774" y="28944"/>
                  </a:lnTo>
                  <a:lnTo>
                    <a:pt x="706" y="29313"/>
                  </a:lnTo>
                  <a:lnTo>
                    <a:pt x="637" y="29697"/>
                  </a:lnTo>
                  <a:lnTo>
                    <a:pt x="573" y="30097"/>
                  </a:lnTo>
                  <a:lnTo>
                    <a:pt x="515" y="30481"/>
                  </a:lnTo>
                  <a:lnTo>
                    <a:pt x="456" y="30880"/>
                  </a:lnTo>
                  <a:lnTo>
                    <a:pt x="398" y="31295"/>
                  </a:lnTo>
                  <a:lnTo>
                    <a:pt x="350" y="31694"/>
                  </a:lnTo>
                  <a:lnTo>
                    <a:pt x="302" y="32109"/>
                  </a:lnTo>
                  <a:lnTo>
                    <a:pt x="255" y="32524"/>
                  </a:lnTo>
                  <a:lnTo>
                    <a:pt x="218" y="32939"/>
                  </a:lnTo>
                  <a:lnTo>
                    <a:pt x="180" y="33369"/>
                  </a:lnTo>
                  <a:lnTo>
                    <a:pt x="143" y="33784"/>
                  </a:lnTo>
                  <a:lnTo>
                    <a:pt x="117" y="34214"/>
                  </a:lnTo>
                  <a:lnTo>
                    <a:pt x="85" y="34644"/>
                  </a:lnTo>
                  <a:lnTo>
                    <a:pt x="64" y="35089"/>
                  </a:lnTo>
                  <a:lnTo>
                    <a:pt x="43" y="35520"/>
                  </a:lnTo>
                  <a:lnTo>
                    <a:pt x="27" y="35965"/>
                  </a:lnTo>
                  <a:lnTo>
                    <a:pt x="16" y="36395"/>
                  </a:lnTo>
                  <a:lnTo>
                    <a:pt x="5" y="36841"/>
                  </a:lnTo>
                  <a:lnTo>
                    <a:pt x="5" y="37286"/>
                  </a:lnTo>
                  <a:lnTo>
                    <a:pt x="0" y="37732"/>
                  </a:lnTo>
                  <a:lnTo>
                    <a:pt x="5" y="38177"/>
                  </a:lnTo>
                  <a:lnTo>
                    <a:pt x="11" y="38638"/>
                  </a:lnTo>
                  <a:lnTo>
                    <a:pt x="21" y="39084"/>
                  </a:lnTo>
                  <a:lnTo>
                    <a:pt x="37" y="39545"/>
                  </a:lnTo>
                  <a:lnTo>
                    <a:pt x="58" y="39990"/>
                  </a:lnTo>
                  <a:lnTo>
                    <a:pt x="80" y="40451"/>
                  </a:lnTo>
                  <a:lnTo>
                    <a:pt x="106" y="40897"/>
                  </a:lnTo>
                  <a:lnTo>
                    <a:pt x="138" y="41358"/>
                  </a:lnTo>
                  <a:lnTo>
                    <a:pt x="175" y="41803"/>
                  </a:lnTo>
                  <a:lnTo>
                    <a:pt x="212" y="42249"/>
                  </a:lnTo>
                  <a:lnTo>
                    <a:pt x="255" y="42694"/>
                  </a:lnTo>
                  <a:lnTo>
                    <a:pt x="302" y="43140"/>
                  </a:lnTo>
                  <a:lnTo>
                    <a:pt x="350" y="43570"/>
                  </a:lnTo>
                  <a:lnTo>
                    <a:pt x="403" y="43985"/>
                  </a:lnTo>
                  <a:lnTo>
                    <a:pt x="462" y="44415"/>
                  </a:lnTo>
                  <a:lnTo>
                    <a:pt x="525" y="44814"/>
                  </a:lnTo>
                  <a:lnTo>
                    <a:pt x="584" y="45229"/>
                  </a:lnTo>
                  <a:lnTo>
                    <a:pt x="652" y="45628"/>
                  </a:lnTo>
                  <a:lnTo>
                    <a:pt x="721" y="46028"/>
                  </a:lnTo>
                  <a:lnTo>
                    <a:pt x="796" y="46412"/>
                  </a:lnTo>
                  <a:lnTo>
                    <a:pt x="870" y="46796"/>
                  </a:lnTo>
                  <a:lnTo>
                    <a:pt x="950" y="47180"/>
                  </a:lnTo>
                  <a:lnTo>
                    <a:pt x="1034" y="47549"/>
                  </a:lnTo>
                  <a:lnTo>
                    <a:pt x="1119" y="47902"/>
                  </a:lnTo>
                  <a:lnTo>
                    <a:pt x="1204" y="48255"/>
                  </a:lnTo>
                  <a:lnTo>
                    <a:pt x="1300" y="48609"/>
                  </a:lnTo>
                  <a:lnTo>
                    <a:pt x="1390" y="48947"/>
                  </a:lnTo>
                  <a:lnTo>
                    <a:pt x="1485" y="49285"/>
                  </a:lnTo>
                  <a:lnTo>
                    <a:pt x="1586" y="49607"/>
                  </a:lnTo>
                  <a:lnTo>
                    <a:pt x="1687" y="49930"/>
                  </a:lnTo>
                  <a:lnTo>
                    <a:pt x="1793" y="50237"/>
                  </a:lnTo>
                  <a:lnTo>
                    <a:pt x="1899" y="50545"/>
                  </a:lnTo>
                  <a:lnTo>
                    <a:pt x="2005" y="50836"/>
                  </a:lnTo>
                  <a:lnTo>
                    <a:pt x="2116" y="51128"/>
                  </a:lnTo>
                  <a:lnTo>
                    <a:pt x="2228" y="51420"/>
                  </a:lnTo>
                  <a:lnTo>
                    <a:pt x="2345" y="51681"/>
                  </a:lnTo>
                  <a:lnTo>
                    <a:pt x="2461" y="51943"/>
                  </a:lnTo>
                  <a:lnTo>
                    <a:pt x="2583" y="52204"/>
                  </a:lnTo>
                  <a:lnTo>
                    <a:pt x="2705" y="52450"/>
                  </a:lnTo>
                  <a:lnTo>
                    <a:pt x="2827" y="52695"/>
                  </a:lnTo>
                  <a:lnTo>
                    <a:pt x="2955" y="52926"/>
                  </a:lnTo>
                  <a:lnTo>
                    <a:pt x="3082" y="53141"/>
                  </a:lnTo>
                  <a:lnTo>
                    <a:pt x="3214" y="53356"/>
                  </a:lnTo>
                  <a:lnTo>
                    <a:pt x="3342" y="53571"/>
                  </a:lnTo>
                  <a:lnTo>
                    <a:pt x="3474" y="53755"/>
                  </a:lnTo>
                  <a:lnTo>
                    <a:pt x="3612" y="53940"/>
                  </a:lnTo>
                  <a:lnTo>
                    <a:pt x="3745" y="54124"/>
                  </a:lnTo>
                  <a:lnTo>
                    <a:pt x="3883" y="54293"/>
                  </a:lnTo>
                  <a:lnTo>
                    <a:pt x="4026" y="54447"/>
                  </a:lnTo>
                  <a:lnTo>
                    <a:pt x="4164" y="54600"/>
                  </a:lnTo>
                  <a:lnTo>
                    <a:pt x="4307" y="54739"/>
                  </a:lnTo>
                  <a:lnTo>
                    <a:pt x="4450" y="54862"/>
                  </a:lnTo>
                  <a:lnTo>
                    <a:pt x="4594" y="54984"/>
                  </a:lnTo>
                  <a:lnTo>
                    <a:pt x="4742" y="55092"/>
                  </a:lnTo>
                  <a:lnTo>
                    <a:pt x="4885" y="55184"/>
                  </a:lnTo>
                  <a:lnTo>
                    <a:pt x="5034" y="55276"/>
                  </a:lnTo>
                  <a:lnTo>
                    <a:pt x="5182" y="55353"/>
                  </a:lnTo>
                  <a:lnTo>
                    <a:pt x="5336" y="55430"/>
                  </a:lnTo>
                  <a:lnTo>
                    <a:pt x="5485" y="55476"/>
                  </a:lnTo>
                  <a:lnTo>
                    <a:pt x="5639" y="55522"/>
                  </a:lnTo>
                  <a:lnTo>
                    <a:pt x="5787" y="55568"/>
                  </a:lnTo>
                  <a:lnTo>
                    <a:pt x="5941" y="55584"/>
                  </a:lnTo>
                  <a:lnTo>
                    <a:pt x="6095" y="55599"/>
                  </a:lnTo>
                  <a:lnTo>
                    <a:pt x="6402" y="55599"/>
                  </a:lnTo>
                  <a:lnTo>
                    <a:pt x="6561" y="55584"/>
                  </a:lnTo>
                  <a:lnTo>
                    <a:pt x="6715" y="55553"/>
                  </a:lnTo>
                  <a:lnTo>
                    <a:pt x="6874" y="55507"/>
                  </a:lnTo>
                  <a:lnTo>
                    <a:pt x="7028" y="55445"/>
                  </a:lnTo>
                  <a:lnTo>
                    <a:pt x="7187" y="55384"/>
                  </a:lnTo>
                  <a:lnTo>
                    <a:pt x="7341" y="55307"/>
                  </a:lnTo>
                  <a:lnTo>
                    <a:pt x="7500" y="55215"/>
                  </a:lnTo>
                  <a:lnTo>
                    <a:pt x="39485" y="35550"/>
                  </a:lnTo>
                  <a:lnTo>
                    <a:pt x="39644" y="35443"/>
                  </a:lnTo>
                  <a:lnTo>
                    <a:pt x="39798" y="35335"/>
                  </a:lnTo>
                  <a:lnTo>
                    <a:pt x="39947" y="35212"/>
                  </a:lnTo>
                  <a:lnTo>
                    <a:pt x="40100" y="35074"/>
                  </a:lnTo>
                  <a:lnTo>
                    <a:pt x="40249" y="34936"/>
                  </a:lnTo>
                  <a:lnTo>
                    <a:pt x="40397" y="34767"/>
                  </a:lnTo>
                  <a:lnTo>
                    <a:pt x="40541" y="34613"/>
                  </a:lnTo>
                  <a:lnTo>
                    <a:pt x="40684" y="34429"/>
                  </a:lnTo>
                  <a:lnTo>
                    <a:pt x="40822" y="34245"/>
                  </a:lnTo>
                  <a:lnTo>
                    <a:pt x="40960" y="34060"/>
                  </a:lnTo>
                  <a:lnTo>
                    <a:pt x="41098" y="33860"/>
                  </a:lnTo>
                  <a:lnTo>
                    <a:pt x="41230" y="33645"/>
                  </a:lnTo>
                  <a:lnTo>
                    <a:pt x="41363" y="33430"/>
                  </a:lnTo>
                  <a:lnTo>
                    <a:pt x="41495" y="33200"/>
                  </a:lnTo>
                  <a:lnTo>
                    <a:pt x="41623" y="32954"/>
                  </a:lnTo>
                  <a:lnTo>
                    <a:pt x="41745" y="32708"/>
                  </a:lnTo>
                  <a:lnTo>
                    <a:pt x="41872" y="32447"/>
                  </a:lnTo>
                  <a:lnTo>
                    <a:pt x="41989" y="32186"/>
                  </a:lnTo>
                  <a:lnTo>
                    <a:pt x="42105" y="31925"/>
                  </a:lnTo>
                  <a:lnTo>
                    <a:pt x="42222" y="31648"/>
                  </a:lnTo>
                  <a:lnTo>
                    <a:pt x="42339" y="31356"/>
                  </a:lnTo>
                  <a:lnTo>
                    <a:pt x="42445" y="31064"/>
                  </a:lnTo>
                  <a:lnTo>
                    <a:pt x="42556" y="30757"/>
                  </a:lnTo>
                  <a:lnTo>
                    <a:pt x="42657" y="30450"/>
                  </a:lnTo>
                  <a:lnTo>
                    <a:pt x="42763" y="30143"/>
                  </a:lnTo>
                  <a:lnTo>
                    <a:pt x="42864" y="29820"/>
                  </a:lnTo>
                  <a:lnTo>
                    <a:pt x="42959" y="29482"/>
                  </a:lnTo>
                  <a:lnTo>
                    <a:pt x="43055" y="29159"/>
                  </a:lnTo>
                  <a:lnTo>
                    <a:pt x="43145" y="28806"/>
                  </a:lnTo>
                  <a:lnTo>
                    <a:pt x="43235" y="28468"/>
                  </a:lnTo>
                  <a:lnTo>
                    <a:pt x="43320" y="28115"/>
                  </a:lnTo>
                  <a:lnTo>
                    <a:pt x="43400" y="27761"/>
                  </a:lnTo>
                  <a:lnTo>
                    <a:pt x="43479" y="27393"/>
                  </a:lnTo>
                  <a:lnTo>
                    <a:pt x="43559" y="27024"/>
                  </a:lnTo>
                  <a:lnTo>
                    <a:pt x="43633" y="26640"/>
                  </a:lnTo>
                  <a:lnTo>
                    <a:pt x="43702" y="26271"/>
                  </a:lnTo>
                  <a:lnTo>
                    <a:pt x="43771" y="25872"/>
                  </a:lnTo>
                  <a:lnTo>
                    <a:pt x="43835" y="25488"/>
                  </a:lnTo>
                  <a:lnTo>
                    <a:pt x="43893" y="25088"/>
                  </a:lnTo>
                  <a:lnTo>
                    <a:pt x="43951" y="24689"/>
                  </a:lnTo>
                  <a:lnTo>
                    <a:pt x="44004" y="24289"/>
                  </a:lnTo>
                  <a:lnTo>
                    <a:pt x="44057" y="23890"/>
                  </a:lnTo>
                  <a:lnTo>
                    <a:pt x="44105" y="23475"/>
                  </a:lnTo>
                  <a:lnTo>
                    <a:pt x="44148" y="23060"/>
                  </a:lnTo>
                  <a:lnTo>
                    <a:pt x="44190" y="22646"/>
                  </a:lnTo>
                  <a:lnTo>
                    <a:pt x="44227" y="22215"/>
                  </a:lnTo>
                  <a:lnTo>
                    <a:pt x="44264" y="21801"/>
                  </a:lnTo>
                  <a:lnTo>
                    <a:pt x="44291" y="21370"/>
                  </a:lnTo>
                  <a:lnTo>
                    <a:pt x="44323" y="20940"/>
                  </a:lnTo>
                  <a:lnTo>
                    <a:pt x="44344" y="20495"/>
                  </a:lnTo>
                  <a:lnTo>
                    <a:pt x="44365" y="20065"/>
                  </a:lnTo>
                  <a:lnTo>
                    <a:pt x="44381" y="19619"/>
                  </a:lnTo>
                  <a:lnTo>
                    <a:pt x="44392" y="19189"/>
                  </a:lnTo>
                  <a:lnTo>
                    <a:pt x="44402" y="18743"/>
                  </a:lnTo>
                  <a:lnTo>
                    <a:pt x="44407" y="18298"/>
                  </a:lnTo>
                  <a:lnTo>
                    <a:pt x="44407" y="17852"/>
                  </a:lnTo>
                  <a:lnTo>
                    <a:pt x="44402" y="17391"/>
                  </a:lnTo>
                  <a:lnTo>
                    <a:pt x="44397" y="16946"/>
                  </a:lnTo>
                  <a:lnTo>
                    <a:pt x="44386" y="16500"/>
                  </a:lnTo>
                  <a:lnTo>
                    <a:pt x="44370" y="16039"/>
                  </a:lnTo>
                  <a:lnTo>
                    <a:pt x="44354" y="15594"/>
                  </a:lnTo>
                  <a:lnTo>
                    <a:pt x="44328" y="15133"/>
                  </a:lnTo>
                  <a:lnTo>
                    <a:pt x="44301" y="14688"/>
                  </a:lnTo>
                  <a:lnTo>
                    <a:pt x="44270" y="14227"/>
                  </a:lnTo>
                  <a:lnTo>
                    <a:pt x="44238" y="13781"/>
                  </a:lnTo>
                  <a:lnTo>
                    <a:pt x="44195" y="13336"/>
                  </a:lnTo>
                  <a:lnTo>
                    <a:pt x="44153" y="12890"/>
                  </a:lnTo>
                  <a:lnTo>
                    <a:pt x="44105" y="12445"/>
                  </a:lnTo>
                  <a:lnTo>
                    <a:pt x="44057" y="12014"/>
                  </a:lnTo>
                  <a:lnTo>
                    <a:pt x="44004" y="11600"/>
                  </a:lnTo>
                  <a:lnTo>
                    <a:pt x="43946" y="11169"/>
                  </a:lnTo>
                  <a:lnTo>
                    <a:pt x="43888" y="10755"/>
                  </a:lnTo>
                  <a:lnTo>
                    <a:pt x="43824" y="10355"/>
                  </a:lnTo>
                  <a:lnTo>
                    <a:pt x="43755" y="9956"/>
                  </a:lnTo>
                  <a:lnTo>
                    <a:pt x="43686" y="9556"/>
                  </a:lnTo>
                  <a:lnTo>
                    <a:pt x="43612" y="9172"/>
                  </a:lnTo>
                  <a:lnTo>
                    <a:pt x="43538" y="8788"/>
                  </a:lnTo>
                  <a:lnTo>
                    <a:pt x="43458" y="8404"/>
                  </a:lnTo>
                  <a:lnTo>
                    <a:pt x="43378" y="8035"/>
                  </a:lnTo>
                  <a:lnTo>
                    <a:pt x="43294" y="7682"/>
                  </a:lnTo>
                  <a:lnTo>
                    <a:pt x="43203" y="7329"/>
                  </a:lnTo>
                  <a:lnTo>
                    <a:pt x="43113" y="6975"/>
                  </a:lnTo>
                  <a:lnTo>
                    <a:pt x="43018" y="6637"/>
                  </a:lnTo>
                  <a:lnTo>
                    <a:pt x="42922" y="6299"/>
                  </a:lnTo>
                  <a:lnTo>
                    <a:pt x="42822" y="5977"/>
                  </a:lnTo>
                  <a:lnTo>
                    <a:pt x="42721" y="5654"/>
                  </a:lnTo>
                  <a:lnTo>
                    <a:pt x="42620" y="5347"/>
                  </a:lnTo>
                  <a:lnTo>
                    <a:pt x="42514" y="5040"/>
                  </a:lnTo>
                  <a:lnTo>
                    <a:pt x="42402" y="4748"/>
                  </a:lnTo>
                  <a:lnTo>
                    <a:pt x="42291" y="4456"/>
                  </a:lnTo>
                  <a:lnTo>
                    <a:pt x="42180" y="4179"/>
                  </a:lnTo>
                  <a:lnTo>
                    <a:pt x="42063" y="3903"/>
                  </a:lnTo>
                  <a:lnTo>
                    <a:pt x="41946" y="3642"/>
                  </a:lnTo>
                  <a:lnTo>
                    <a:pt x="41824" y="3380"/>
                  </a:lnTo>
                  <a:lnTo>
                    <a:pt x="41702" y="3135"/>
                  </a:lnTo>
                  <a:lnTo>
                    <a:pt x="41580" y="2889"/>
                  </a:lnTo>
                  <a:lnTo>
                    <a:pt x="41453" y="2658"/>
                  </a:lnTo>
                  <a:lnTo>
                    <a:pt x="41326" y="2443"/>
                  </a:lnTo>
                  <a:lnTo>
                    <a:pt x="41198" y="2228"/>
                  </a:lnTo>
                  <a:lnTo>
                    <a:pt x="41066" y="2028"/>
                  </a:lnTo>
                  <a:lnTo>
                    <a:pt x="40933" y="1829"/>
                  </a:lnTo>
                  <a:lnTo>
                    <a:pt x="40801" y="1644"/>
                  </a:lnTo>
                  <a:lnTo>
                    <a:pt x="40663" y="1475"/>
                  </a:lnTo>
                  <a:lnTo>
                    <a:pt x="40525" y="1306"/>
                  </a:lnTo>
                  <a:lnTo>
                    <a:pt x="40387" y="1137"/>
                  </a:lnTo>
                  <a:lnTo>
                    <a:pt x="40244" y="999"/>
                  </a:lnTo>
                  <a:lnTo>
                    <a:pt x="40100" y="861"/>
                  </a:lnTo>
                  <a:lnTo>
                    <a:pt x="39957" y="723"/>
                  </a:lnTo>
                  <a:lnTo>
                    <a:pt x="39814" y="615"/>
                  </a:lnTo>
                  <a:lnTo>
                    <a:pt x="39671" y="508"/>
                  </a:lnTo>
                  <a:lnTo>
                    <a:pt x="39522" y="400"/>
                  </a:lnTo>
                  <a:lnTo>
                    <a:pt x="39374" y="323"/>
                  </a:lnTo>
                  <a:lnTo>
                    <a:pt x="39225" y="231"/>
                  </a:lnTo>
                  <a:lnTo>
                    <a:pt x="39077" y="170"/>
                  </a:lnTo>
                  <a:lnTo>
                    <a:pt x="38923" y="108"/>
                  </a:lnTo>
                  <a:lnTo>
                    <a:pt x="38774" y="62"/>
                  </a:lnTo>
                  <a:lnTo>
                    <a:pt x="38621" y="31"/>
                  </a:lnTo>
                  <a:lnTo>
                    <a:pt x="38467" y="16"/>
                  </a:lnTo>
                  <a:lnTo>
                    <a:pt x="383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-359850" y="-1622325"/>
              <a:ext cx="99475" cy="288075"/>
            </a:xfrm>
            <a:custGeom>
              <a:avLst/>
              <a:gdLst/>
              <a:ahLst/>
              <a:cxnLst/>
              <a:rect l="l" t="t" r="r" b="b"/>
              <a:pathLst>
                <a:path w="3979" h="11523" extrusionOk="0">
                  <a:moveTo>
                    <a:pt x="1889" y="0"/>
                  </a:moveTo>
                  <a:lnTo>
                    <a:pt x="1783" y="31"/>
                  </a:lnTo>
                  <a:lnTo>
                    <a:pt x="1687" y="62"/>
                  </a:lnTo>
                  <a:lnTo>
                    <a:pt x="1586" y="123"/>
                  </a:lnTo>
                  <a:lnTo>
                    <a:pt x="1491" y="184"/>
                  </a:lnTo>
                  <a:lnTo>
                    <a:pt x="1395" y="261"/>
                  </a:lnTo>
                  <a:lnTo>
                    <a:pt x="1305" y="353"/>
                  </a:lnTo>
                  <a:lnTo>
                    <a:pt x="1215" y="446"/>
                  </a:lnTo>
                  <a:lnTo>
                    <a:pt x="1125" y="569"/>
                  </a:lnTo>
                  <a:lnTo>
                    <a:pt x="1040" y="691"/>
                  </a:lnTo>
                  <a:lnTo>
                    <a:pt x="955" y="830"/>
                  </a:lnTo>
                  <a:lnTo>
                    <a:pt x="876" y="983"/>
                  </a:lnTo>
                  <a:lnTo>
                    <a:pt x="796" y="1137"/>
                  </a:lnTo>
                  <a:lnTo>
                    <a:pt x="722" y="1321"/>
                  </a:lnTo>
                  <a:lnTo>
                    <a:pt x="653" y="1490"/>
                  </a:lnTo>
                  <a:lnTo>
                    <a:pt x="584" y="1690"/>
                  </a:lnTo>
                  <a:lnTo>
                    <a:pt x="515" y="1890"/>
                  </a:lnTo>
                  <a:lnTo>
                    <a:pt x="451" y="2089"/>
                  </a:lnTo>
                  <a:lnTo>
                    <a:pt x="393" y="2320"/>
                  </a:lnTo>
                  <a:lnTo>
                    <a:pt x="340" y="2535"/>
                  </a:lnTo>
                  <a:lnTo>
                    <a:pt x="287" y="2781"/>
                  </a:lnTo>
                  <a:lnTo>
                    <a:pt x="239" y="3011"/>
                  </a:lnTo>
                  <a:lnTo>
                    <a:pt x="197" y="3257"/>
                  </a:lnTo>
                  <a:lnTo>
                    <a:pt x="154" y="3518"/>
                  </a:lnTo>
                  <a:lnTo>
                    <a:pt x="117" y="3779"/>
                  </a:lnTo>
                  <a:lnTo>
                    <a:pt x="85" y="4056"/>
                  </a:lnTo>
                  <a:lnTo>
                    <a:pt x="59" y="4317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7"/>
                  </a:lnTo>
                  <a:lnTo>
                    <a:pt x="0" y="5469"/>
                  </a:lnTo>
                  <a:lnTo>
                    <a:pt x="0" y="5761"/>
                  </a:lnTo>
                  <a:lnTo>
                    <a:pt x="0" y="6053"/>
                  </a:lnTo>
                  <a:lnTo>
                    <a:pt x="11" y="6345"/>
                  </a:lnTo>
                  <a:lnTo>
                    <a:pt x="22" y="6637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43"/>
                  </a:lnTo>
                  <a:lnTo>
                    <a:pt x="154" y="8004"/>
                  </a:lnTo>
                  <a:lnTo>
                    <a:pt x="197" y="8265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7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33"/>
                  </a:lnTo>
                  <a:lnTo>
                    <a:pt x="584" y="9832"/>
                  </a:lnTo>
                  <a:lnTo>
                    <a:pt x="653" y="10032"/>
                  </a:lnTo>
                  <a:lnTo>
                    <a:pt x="722" y="10216"/>
                  </a:lnTo>
                  <a:lnTo>
                    <a:pt x="796" y="10385"/>
                  </a:lnTo>
                  <a:lnTo>
                    <a:pt x="876" y="10539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54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5" y="11261"/>
                  </a:lnTo>
                  <a:lnTo>
                    <a:pt x="1491" y="11338"/>
                  </a:lnTo>
                  <a:lnTo>
                    <a:pt x="1586" y="11415"/>
                  </a:lnTo>
                  <a:lnTo>
                    <a:pt x="1687" y="11461"/>
                  </a:lnTo>
                  <a:lnTo>
                    <a:pt x="1783" y="11492"/>
                  </a:lnTo>
                  <a:lnTo>
                    <a:pt x="1889" y="11522"/>
                  </a:lnTo>
                  <a:lnTo>
                    <a:pt x="2090" y="11522"/>
                  </a:lnTo>
                  <a:lnTo>
                    <a:pt x="2191" y="11492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38"/>
                  </a:lnTo>
                  <a:lnTo>
                    <a:pt x="2578" y="11261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54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3" y="10539"/>
                  </a:lnTo>
                  <a:lnTo>
                    <a:pt x="3178" y="10385"/>
                  </a:lnTo>
                  <a:lnTo>
                    <a:pt x="3252" y="10216"/>
                  </a:lnTo>
                  <a:lnTo>
                    <a:pt x="3326" y="10032"/>
                  </a:lnTo>
                  <a:lnTo>
                    <a:pt x="3395" y="9832"/>
                  </a:lnTo>
                  <a:lnTo>
                    <a:pt x="3464" y="9633"/>
                  </a:lnTo>
                  <a:lnTo>
                    <a:pt x="3522" y="9433"/>
                  </a:lnTo>
                  <a:lnTo>
                    <a:pt x="3581" y="9218"/>
                  </a:lnTo>
                  <a:lnTo>
                    <a:pt x="3639" y="8987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5"/>
                  </a:lnTo>
                  <a:lnTo>
                    <a:pt x="3825" y="8004"/>
                  </a:lnTo>
                  <a:lnTo>
                    <a:pt x="3857" y="7743"/>
                  </a:lnTo>
                  <a:lnTo>
                    <a:pt x="3888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7" y="6637"/>
                  </a:lnTo>
                  <a:lnTo>
                    <a:pt x="3968" y="6345"/>
                  </a:lnTo>
                  <a:lnTo>
                    <a:pt x="3979" y="6053"/>
                  </a:lnTo>
                  <a:lnTo>
                    <a:pt x="3979" y="5761"/>
                  </a:lnTo>
                  <a:lnTo>
                    <a:pt x="3979" y="5469"/>
                  </a:lnTo>
                  <a:lnTo>
                    <a:pt x="3968" y="5177"/>
                  </a:lnTo>
                  <a:lnTo>
                    <a:pt x="3957" y="4886"/>
                  </a:lnTo>
                  <a:lnTo>
                    <a:pt x="3936" y="4609"/>
                  </a:lnTo>
                  <a:lnTo>
                    <a:pt x="3915" y="4317"/>
                  </a:lnTo>
                  <a:lnTo>
                    <a:pt x="3888" y="4056"/>
                  </a:lnTo>
                  <a:lnTo>
                    <a:pt x="3857" y="3779"/>
                  </a:lnTo>
                  <a:lnTo>
                    <a:pt x="3825" y="3518"/>
                  </a:lnTo>
                  <a:lnTo>
                    <a:pt x="3782" y="3257"/>
                  </a:lnTo>
                  <a:lnTo>
                    <a:pt x="3740" y="3011"/>
                  </a:lnTo>
                  <a:lnTo>
                    <a:pt x="3692" y="2781"/>
                  </a:lnTo>
                  <a:lnTo>
                    <a:pt x="3639" y="2535"/>
                  </a:lnTo>
                  <a:lnTo>
                    <a:pt x="3581" y="2320"/>
                  </a:lnTo>
                  <a:lnTo>
                    <a:pt x="3522" y="2089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490"/>
                  </a:lnTo>
                  <a:lnTo>
                    <a:pt x="3252" y="1321"/>
                  </a:lnTo>
                  <a:lnTo>
                    <a:pt x="3178" y="1137"/>
                  </a:lnTo>
                  <a:lnTo>
                    <a:pt x="3103" y="983"/>
                  </a:lnTo>
                  <a:lnTo>
                    <a:pt x="3019" y="830"/>
                  </a:lnTo>
                  <a:lnTo>
                    <a:pt x="2939" y="691"/>
                  </a:lnTo>
                  <a:lnTo>
                    <a:pt x="2849" y="569"/>
                  </a:lnTo>
                  <a:lnTo>
                    <a:pt x="2764" y="446"/>
                  </a:lnTo>
                  <a:lnTo>
                    <a:pt x="2674" y="353"/>
                  </a:lnTo>
                  <a:lnTo>
                    <a:pt x="2578" y="261"/>
                  </a:lnTo>
                  <a:lnTo>
                    <a:pt x="2488" y="184"/>
                  </a:lnTo>
                  <a:lnTo>
                    <a:pt x="2387" y="123"/>
                  </a:lnTo>
                  <a:lnTo>
                    <a:pt x="2292" y="62"/>
                  </a:lnTo>
                  <a:lnTo>
                    <a:pt x="2191" y="31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-918525" y="-1278200"/>
              <a:ext cx="99475" cy="288450"/>
            </a:xfrm>
            <a:custGeom>
              <a:avLst/>
              <a:gdLst/>
              <a:ahLst/>
              <a:cxnLst/>
              <a:rect l="l" t="t" r="r" b="b"/>
              <a:pathLst>
                <a:path w="3979" h="11538" extrusionOk="0">
                  <a:moveTo>
                    <a:pt x="1990" y="0"/>
                  </a:moveTo>
                  <a:lnTo>
                    <a:pt x="1884" y="16"/>
                  </a:lnTo>
                  <a:lnTo>
                    <a:pt x="1783" y="31"/>
                  </a:lnTo>
                  <a:lnTo>
                    <a:pt x="1687" y="77"/>
                  </a:lnTo>
                  <a:lnTo>
                    <a:pt x="1587" y="123"/>
                  </a:lnTo>
                  <a:lnTo>
                    <a:pt x="1491" y="185"/>
                  </a:lnTo>
                  <a:lnTo>
                    <a:pt x="1396" y="261"/>
                  </a:lnTo>
                  <a:lnTo>
                    <a:pt x="1305" y="354"/>
                  </a:lnTo>
                  <a:lnTo>
                    <a:pt x="1215" y="461"/>
                  </a:lnTo>
                  <a:lnTo>
                    <a:pt x="1125" y="569"/>
                  </a:lnTo>
                  <a:lnTo>
                    <a:pt x="1040" y="707"/>
                  </a:lnTo>
                  <a:lnTo>
                    <a:pt x="955" y="845"/>
                  </a:lnTo>
                  <a:lnTo>
                    <a:pt x="876" y="983"/>
                  </a:lnTo>
                  <a:lnTo>
                    <a:pt x="796" y="1152"/>
                  </a:lnTo>
                  <a:lnTo>
                    <a:pt x="722" y="1321"/>
                  </a:lnTo>
                  <a:lnTo>
                    <a:pt x="653" y="1506"/>
                  </a:lnTo>
                  <a:lnTo>
                    <a:pt x="579" y="1690"/>
                  </a:lnTo>
                  <a:lnTo>
                    <a:pt x="515" y="1890"/>
                  </a:lnTo>
                  <a:lnTo>
                    <a:pt x="451" y="2105"/>
                  </a:lnTo>
                  <a:lnTo>
                    <a:pt x="393" y="2320"/>
                  </a:lnTo>
                  <a:lnTo>
                    <a:pt x="340" y="2551"/>
                  </a:lnTo>
                  <a:lnTo>
                    <a:pt x="287" y="2781"/>
                  </a:lnTo>
                  <a:lnTo>
                    <a:pt x="239" y="3027"/>
                  </a:lnTo>
                  <a:lnTo>
                    <a:pt x="197" y="3273"/>
                  </a:lnTo>
                  <a:lnTo>
                    <a:pt x="154" y="3534"/>
                  </a:lnTo>
                  <a:lnTo>
                    <a:pt x="117" y="3795"/>
                  </a:lnTo>
                  <a:lnTo>
                    <a:pt x="85" y="4056"/>
                  </a:lnTo>
                  <a:lnTo>
                    <a:pt x="59" y="4333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8"/>
                  </a:lnTo>
                  <a:lnTo>
                    <a:pt x="1" y="5469"/>
                  </a:lnTo>
                  <a:lnTo>
                    <a:pt x="1" y="5777"/>
                  </a:lnTo>
                  <a:lnTo>
                    <a:pt x="1" y="6069"/>
                  </a:lnTo>
                  <a:lnTo>
                    <a:pt x="11" y="6361"/>
                  </a:lnTo>
                  <a:lnTo>
                    <a:pt x="22" y="6652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59"/>
                  </a:lnTo>
                  <a:lnTo>
                    <a:pt x="154" y="8020"/>
                  </a:lnTo>
                  <a:lnTo>
                    <a:pt x="197" y="8266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8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48"/>
                  </a:lnTo>
                  <a:lnTo>
                    <a:pt x="579" y="9848"/>
                  </a:lnTo>
                  <a:lnTo>
                    <a:pt x="653" y="10032"/>
                  </a:lnTo>
                  <a:lnTo>
                    <a:pt x="722" y="10217"/>
                  </a:lnTo>
                  <a:lnTo>
                    <a:pt x="796" y="10386"/>
                  </a:lnTo>
                  <a:lnTo>
                    <a:pt x="876" y="10555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69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6" y="11277"/>
                  </a:lnTo>
                  <a:lnTo>
                    <a:pt x="1491" y="11353"/>
                  </a:lnTo>
                  <a:lnTo>
                    <a:pt x="1587" y="11415"/>
                  </a:lnTo>
                  <a:lnTo>
                    <a:pt x="1687" y="11461"/>
                  </a:lnTo>
                  <a:lnTo>
                    <a:pt x="1783" y="11507"/>
                  </a:lnTo>
                  <a:lnTo>
                    <a:pt x="1884" y="11522"/>
                  </a:lnTo>
                  <a:lnTo>
                    <a:pt x="1990" y="11538"/>
                  </a:lnTo>
                  <a:lnTo>
                    <a:pt x="2090" y="11522"/>
                  </a:lnTo>
                  <a:lnTo>
                    <a:pt x="2191" y="11507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53"/>
                  </a:lnTo>
                  <a:lnTo>
                    <a:pt x="2578" y="11277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69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4" y="10555"/>
                  </a:lnTo>
                  <a:lnTo>
                    <a:pt x="3178" y="10386"/>
                  </a:lnTo>
                  <a:lnTo>
                    <a:pt x="3252" y="10217"/>
                  </a:lnTo>
                  <a:lnTo>
                    <a:pt x="3326" y="10032"/>
                  </a:lnTo>
                  <a:lnTo>
                    <a:pt x="3395" y="9848"/>
                  </a:lnTo>
                  <a:lnTo>
                    <a:pt x="3464" y="9648"/>
                  </a:lnTo>
                  <a:lnTo>
                    <a:pt x="3523" y="9433"/>
                  </a:lnTo>
                  <a:lnTo>
                    <a:pt x="3581" y="9218"/>
                  </a:lnTo>
                  <a:lnTo>
                    <a:pt x="3639" y="8988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6"/>
                  </a:lnTo>
                  <a:lnTo>
                    <a:pt x="3820" y="8020"/>
                  </a:lnTo>
                  <a:lnTo>
                    <a:pt x="3857" y="7759"/>
                  </a:lnTo>
                  <a:lnTo>
                    <a:pt x="3889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8" y="6652"/>
                  </a:lnTo>
                  <a:lnTo>
                    <a:pt x="3968" y="6361"/>
                  </a:lnTo>
                  <a:lnTo>
                    <a:pt x="3973" y="6069"/>
                  </a:lnTo>
                  <a:lnTo>
                    <a:pt x="3979" y="5777"/>
                  </a:lnTo>
                  <a:lnTo>
                    <a:pt x="3973" y="5469"/>
                  </a:lnTo>
                  <a:lnTo>
                    <a:pt x="3968" y="5178"/>
                  </a:lnTo>
                  <a:lnTo>
                    <a:pt x="3958" y="4886"/>
                  </a:lnTo>
                  <a:lnTo>
                    <a:pt x="3936" y="4609"/>
                  </a:lnTo>
                  <a:lnTo>
                    <a:pt x="3915" y="4333"/>
                  </a:lnTo>
                  <a:lnTo>
                    <a:pt x="3889" y="4056"/>
                  </a:lnTo>
                  <a:lnTo>
                    <a:pt x="3857" y="3795"/>
                  </a:lnTo>
                  <a:lnTo>
                    <a:pt x="3820" y="3534"/>
                  </a:lnTo>
                  <a:lnTo>
                    <a:pt x="3782" y="3273"/>
                  </a:lnTo>
                  <a:lnTo>
                    <a:pt x="3740" y="3027"/>
                  </a:lnTo>
                  <a:lnTo>
                    <a:pt x="3692" y="2781"/>
                  </a:lnTo>
                  <a:lnTo>
                    <a:pt x="3639" y="2551"/>
                  </a:lnTo>
                  <a:lnTo>
                    <a:pt x="3581" y="2320"/>
                  </a:lnTo>
                  <a:lnTo>
                    <a:pt x="3523" y="2105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506"/>
                  </a:lnTo>
                  <a:lnTo>
                    <a:pt x="3252" y="1321"/>
                  </a:lnTo>
                  <a:lnTo>
                    <a:pt x="3178" y="1152"/>
                  </a:lnTo>
                  <a:lnTo>
                    <a:pt x="3104" y="983"/>
                  </a:lnTo>
                  <a:lnTo>
                    <a:pt x="3019" y="845"/>
                  </a:lnTo>
                  <a:lnTo>
                    <a:pt x="2939" y="707"/>
                  </a:lnTo>
                  <a:lnTo>
                    <a:pt x="2849" y="569"/>
                  </a:lnTo>
                  <a:lnTo>
                    <a:pt x="2764" y="461"/>
                  </a:lnTo>
                  <a:lnTo>
                    <a:pt x="2674" y="354"/>
                  </a:lnTo>
                  <a:lnTo>
                    <a:pt x="2578" y="261"/>
                  </a:lnTo>
                  <a:lnTo>
                    <a:pt x="2488" y="185"/>
                  </a:lnTo>
                  <a:lnTo>
                    <a:pt x="2387" y="123"/>
                  </a:lnTo>
                  <a:lnTo>
                    <a:pt x="2292" y="77"/>
                  </a:lnTo>
                  <a:lnTo>
                    <a:pt x="2191" y="31"/>
                  </a:lnTo>
                  <a:lnTo>
                    <a:pt x="2090" y="16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extrusionOk="0">
                  <a:moveTo>
                    <a:pt x="1" y="1"/>
                  </a:moveTo>
                  <a:lnTo>
                    <a:pt x="33" y="493"/>
                  </a:lnTo>
                  <a:lnTo>
                    <a:pt x="75" y="969"/>
                  </a:lnTo>
                  <a:lnTo>
                    <a:pt x="133" y="1430"/>
                  </a:lnTo>
                  <a:lnTo>
                    <a:pt x="197" y="1875"/>
                  </a:lnTo>
                  <a:lnTo>
                    <a:pt x="314" y="2843"/>
                  </a:lnTo>
                  <a:lnTo>
                    <a:pt x="462" y="3995"/>
                  </a:lnTo>
                  <a:lnTo>
                    <a:pt x="839" y="6868"/>
                  </a:lnTo>
                  <a:lnTo>
                    <a:pt x="977" y="7897"/>
                  </a:lnTo>
                  <a:lnTo>
                    <a:pt x="1125" y="8911"/>
                  </a:lnTo>
                  <a:lnTo>
                    <a:pt x="1279" y="9910"/>
                  </a:lnTo>
                  <a:lnTo>
                    <a:pt x="1444" y="10909"/>
                  </a:lnTo>
                  <a:lnTo>
                    <a:pt x="1613" y="11892"/>
                  </a:lnTo>
                  <a:lnTo>
                    <a:pt x="1783" y="12875"/>
                  </a:lnTo>
                  <a:lnTo>
                    <a:pt x="1969" y="13828"/>
                  </a:lnTo>
                  <a:lnTo>
                    <a:pt x="2154" y="14795"/>
                  </a:lnTo>
                  <a:lnTo>
                    <a:pt x="2345" y="15733"/>
                  </a:lnTo>
                  <a:lnTo>
                    <a:pt x="2547" y="16670"/>
                  </a:lnTo>
                  <a:lnTo>
                    <a:pt x="2754" y="17591"/>
                  </a:lnTo>
                  <a:lnTo>
                    <a:pt x="2966" y="18498"/>
                  </a:lnTo>
                  <a:lnTo>
                    <a:pt x="3183" y="19404"/>
                  </a:lnTo>
                  <a:lnTo>
                    <a:pt x="3406" y="20295"/>
                  </a:lnTo>
                  <a:lnTo>
                    <a:pt x="3640" y="21171"/>
                  </a:lnTo>
                  <a:lnTo>
                    <a:pt x="3878" y="22031"/>
                  </a:lnTo>
                  <a:lnTo>
                    <a:pt x="3995" y="22461"/>
                  </a:lnTo>
                  <a:lnTo>
                    <a:pt x="4117" y="22892"/>
                  </a:lnTo>
                  <a:lnTo>
                    <a:pt x="4244" y="23322"/>
                  </a:lnTo>
                  <a:lnTo>
                    <a:pt x="4372" y="23737"/>
                  </a:lnTo>
                  <a:lnTo>
                    <a:pt x="4499" y="24151"/>
                  </a:lnTo>
                  <a:lnTo>
                    <a:pt x="4631" y="24551"/>
                  </a:lnTo>
                  <a:lnTo>
                    <a:pt x="4764" y="24950"/>
                  </a:lnTo>
                  <a:lnTo>
                    <a:pt x="4902" y="25334"/>
                  </a:lnTo>
                  <a:lnTo>
                    <a:pt x="5040" y="25718"/>
                  </a:lnTo>
                  <a:lnTo>
                    <a:pt x="5183" y="26087"/>
                  </a:lnTo>
                  <a:lnTo>
                    <a:pt x="5326" y="26456"/>
                  </a:lnTo>
                  <a:lnTo>
                    <a:pt x="5469" y="26809"/>
                  </a:lnTo>
                  <a:lnTo>
                    <a:pt x="5618" y="27163"/>
                  </a:lnTo>
                  <a:lnTo>
                    <a:pt x="5772" y="27516"/>
                  </a:lnTo>
                  <a:lnTo>
                    <a:pt x="5920" y="27838"/>
                  </a:lnTo>
                  <a:lnTo>
                    <a:pt x="6074" y="28176"/>
                  </a:lnTo>
                  <a:lnTo>
                    <a:pt x="6233" y="28499"/>
                  </a:lnTo>
                  <a:lnTo>
                    <a:pt x="6387" y="28806"/>
                  </a:lnTo>
                  <a:lnTo>
                    <a:pt x="6546" y="29114"/>
                  </a:lnTo>
                  <a:lnTo>
                    <a:pt x="6711" y="29405"/>
                  </a:lnTo>
                  <a:lnTo>
                    <a:pt x="6875" y="29697"/>
                  </a:lnTo>
                  <a:lnTo>
                    <a:pt x="7040" y="29974"/>
                  </a:lnTo>
                  <a:lnTo>
                    <a:pt x="7204" y="30235"/>
                  </a:lnTo>
                  <a:lnTo>
                    <a:pt x="7374" y="30496"/>
                  </a:lnTo>
                  <a:lnTo>
                    <a:pt x="7543" y="30757"/>
                  </a:lnTo>
                  <a:lnTo>
                    <a:pt x="7719" y="31003"/>
                  </a:lnTo>
                  <a:lnTo>
                    <a:pt x="7894" y="31234"/>
                  </a:lnTo>
                  <a:lnTo>
                    <a:pt x="8069" y="31464"/>
                  </a:lnTo>
                  <a:lnTo>
                    <a:pt x="8244" y="31679"/>
                  </a:lnTo>
                  <a:lnTo>
                    <a:pt x="8424" y="31894"/>
                  </a:lnTo>
                  <a:lnTo>
                    <a:pt x="8599" y="32094"/>
                  </a:lnTo>
                  <a:lnTo>
                    <a:pt x="8785" y="32278"/>
                  </a:lnTo>
                  <a:lnTo>
                    <a:pt x="9002" y="32478"/>
                  </a:lnTo>
                  <a:lnTo>
                    <a:pt x="9230" y="32662"/>
                  </a:lnTo>
                  <a:lnTo>
                    <a:pt x="9453" y="32831"/>
                  </a:lnTo>
                  <a:lnTo>
                    <a:pt x="9681" y="32970"/>
                  </a:lnTo>
                  <a:lnTo>
                    <a:pt x="9909" y="33093"/>
                  </a:lnTo>
                  <a:lnTo>
                    <a:pt x="10137" y="33200"/>
                  </a:lnTo>
                  <a:lnTo>
                    <a:pt x="10365" y="33277"/>
                  </a:lnTo>
                  <a:lnTo>
                    <a:pt x="10599" y="33338"/>
                  </a:lnTo>
                  <a:lnTo>
                    <a:pt x="10684" y="33384"/>
                  </a:lnTo>
                  <a:lnTo>
                    <a:pt x="10768" y="33400"/>
                  </a:lnTo>
                  <a:lnTo>
                    <a:pt x="10853" y="33431"/>
                  </a:lnTo>
                  <a:lnTo>
                    <a:pt x="11023" y="33431"/>
                  </a:lnTo>
                  <a:lnTo>
                    <a:pt x="11108" y="33400"/>
                  </a:lnTo>
                  <a:lnTo>
                    <a:pt x="11193" y="33384"/>
                  </a:lnTo>
                  <a:lnTo>
                    <a:pt x="11272" y="33338"/>
                  </a:lnTo>
                  <a:lnTo>
                    <a:pt x="10970" y="33169"/>
                  </a:lnTo>
                  <a:lnTo>
                    <a:pt x="10668" y="32985"/>
                  </a:lnTo>
                  <a:lnTo>
                    <a:pt x="10365" y="32785"/>
                  </a:lnTo>
                  <a:lnTo>
                    <a:pt x="10063" y="32570"/>
                  </a:lnTo>
                  <a:lnTo>
                    <a:pt x="9766" y="32340"/>
                  </a:lnTo>
                  <a:lnTo>
                    <a:pt x="9464" y="32109"/>
                  </a:lnTo>
                  <a:lnTo>
                    <a:pt x="9172" y="31848"/>
                  </a:lnTo>
                  <a:lnTo>
                    <a:pt x="8875" y="31572"/>
                  </a:lnTo>
                  <a:lnTo>
                    <a:pt x="8530" y="31157"/>
                  </a:lnTo>
                  <a:lnTo>
                    <a:pt x="8191" y="30711"/>
                  </a:lnTo>
                  <a:lnTo>
                    <a:pt x="7856" y="30235"/>
                  </a:lnTo>
                  <a:lnTo>
                    <a:pt x="7533" y="29713"/>
                  </a:lnTo>
                  <a:lnTo>
                    <a:pt x="7209" y="29175"/>
                  </a:lnTo>
                  <a:lnTo>
                    <a:pt x="6896" y="28607"/>
                  </a:lnTo>
                  <a:lnTo>
                    <a:pt x="6594" y="28007"/>
                  </a:lnTo>
                  <a:lnTo>
                    <a:pt x="6292" y="27378"/>
                  </a:lnTo>
                  <a:lnTo>
                    <a:pt x="6000" y="26717"/>
                  </a:lnTo>
                  <a:lnTo>
                    <a:pt x="5713" y="26041"/>
                  </a:lnTo>
                  <a:lnTo>
                    <a:pt x="5438" y="25319"/>
                  </a:lnTo>
                  <a:lnTo>
                    <a:pt x="5167" y="24582"/>
                  </a:lnTo>
                  <a:lnTo>
                    <a:pt x="4907" y="23813"/>
                  </a:lnTo>
                  <a:lnTo>
                    <a:pt x="4658" y="23030"/>
                  </a:lnTo>
                  <a:lnTo>
                    <a:pt x="4414" y="22216"/>
                  </a:lnTo>
                  <a:lnTo>
                    <a:pt x="4181" y="21371"/>
                  </a:lnTo>
                  <a:lnTo>
                    <a:pt x="3947" y="20526"/>
                  </a:lnTo>
                  <a:lnTo>
                    <a:pt x="3719" y="19665"/>
                  </a:lnTo>
                  <a:lnTo>
                    <a:pt x="3496" y="18790"/>
                  </a:lnTo>
                  <a:lnTo>
                    <a:pt x="3274" y="17914"/>
                  </a:lnTo>
                  <a:lnTo>
                    <a:pt x="3061" y="17023"/>
                  </a:lnTo>
                  <a:lnTo>
                    <a:pt x="2854" y="16117"/>
                  </a:lnTo>
                  <a:lnTo>
                    <a:pt x="2653" y="15210"/>
                  </a:lnTo>
                  <a:lnTo>
                    <a:pt x="2457" y="14288"/>
                  </a:lnTo>
                  <a:lnTo>
                    <a:pt x="2266" y="13367"/>
                  </a:lnTo>
                  <a:lnTo>
                    <a:pt x="2075" y="12414"/>
                  </a:lnTo>
                  <a:lnTo>
                    <a:pt x="1894" y="11477"/>
                  </a:lnTo>
                  <a:lnTo>
                    <a:pt x="1719" y="10509"/>
                  </a:lnTo>
                  <a:lnTo>
                    <a:pt x="1550" y="9557"/>
                  </a:lnTo>
                  <a:lnTo>
                    <a:pt x="1385" y="8573"/>
                  </a:lnTo>
                  <a:lnTo>
                    <a:pt x="1226" y="7590"/>
                  </a:lnTo>
                  <a:lnTo>
                    <a:pt x="1072" y="6607"/>
                  </a:lnTo>
                  <a:lnTo>
                    <a:pt x="956" y="5762"/>
                  </a:lnTo>
                  <a:lnTo>
                    <a:pt x="834" y="4917"/>
                  </a:lnTo>
                  <a:lnTo>
                    <a:pt x="701" y="4087"/>
                  </a:lnTo>
                  <a:lnTo>
                    <a:pt x="574" y="3258"/>
                  </a:lnTo>
                  <a:lnTo>
                    <a:pt x="436" y="2444"/>
                  </a:lnTo>
                  <a:lnTo>
                    <a:pt x="298" y="1614"/>
                  </a:lnTo>
                  <a:lnTo>
                    <a:pt x="149" y="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-569775" y="-702875"/>
              <a:ext cx="281825" cy="835775"/>
            </a:xfrm>
            <a:custGeom>
              <a:avLst/>
              <a:gdLst/>
              <a:ahLst/>
              <a:cxnLst/>
              <a:rect l="l" t="t" r="r" b="b"/>
              <a:pathLst>
                <a:path w="11273" h="3343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49" y="815"/>
                  </a:lnTo>
                  <a:lnTo>
                    <a:pt x="298" y="1614"/>
                  </a:lnTo>
                  <a:lnTo>
                    <a:pt x="436" y="2444"/>
                  </a:lnTo>
                  <a:lnTo>
                    <a:pt x="574" y="3258"/>
                  </a:lnTo>
                  <a:lnTo>
                    <a:pt x="701" y="4087"/>
                  </a:lnTo>
                  <a:lnTo>
                    <a:pt x="834" y="4917"/>
                  </a:lnTo>
                  <a:lnTo>
                    <a:pt x="956" y="5762"/>
                  </a:lnTo>
                  <a:lnTo>
                    <a:pt x="1072" y="6607"/>
                  </a:lnTo>
                  <a:lnTo>
                    <a:pt x="1072" y="6607"/>
                  </a:lnTo>
                  <a:lnTo>
                    <a:pt x="1226" y="7590"/>
                  </a:lnTo>
                  <a:lnTo>
                    <a:pt x="1385" y="8573"/>
                  </a:lnTo>
                  <a:lnTo>
                    <a:pt x="1550" y="9557"/>
                  </a:lnTo>
                  <a:lnTo>
                    <a:pt x="1719" y="10509"/>
                  </a:lnTo>
                  <a:lnTo>
                    <a:pt x="1894" y="11477"/>
                  </a:lnTo>
                  <a:lnTo>
                    <a:pt x="2075" y="12414"/>
                  </a:lnTo>
                  <a:lnTo>
                    <a:pt x="2266" y="13367"/>
                  </a:lnTo>
                  <a:lnTo>
                    <a:pt x="2457" y="14288"/>
                  </a:lnTo>
                  <a:lnTo>
                    <a:pt x="2653" y="15210"/>
                  </a:lnTo>
                  <a:lnTo>
                    <a:pt x="2854" y="16117"/>
                  </a:lnTo>
                  <a:lnTo>
                    <a:pt x="3061" y="17023"/>
                  </a:lnTo>
                  <a:lnTo>
                    <a:pt x="3274" y="17914"/>
                  </a:lnTo>
                  <a:lnTo>
                    <a:pt x="3496" y="18790"/>
                  </a:lnTo>
                  <a:lnTo>
                    <a:pt x="3719" y="19665"/>
                  </a:lnTo>
                  <a:lnTo>
                    <a:pt x="3947" y="20526"/>
                  </a:lnTo>
                  <a:lnTo>
                    <a:pt x="4181" y="21371"/>
                  </a:lnTo>
                  <a:lnTo>
                    <a:pt x="4181" y="21371"/>
                  </a:lnTo>
                  <a:lnTo>
                    <a:pt x="4414" y="22216"/>
                  </a:lnTo>
                  <a:lnTo>
                    <a:pt x="4658" y="23030"/>
                  </a:lnTo>
                  <a:lnTo>
                    <a:pt x="4907" y="23813"/>
                  </a:lnTo>
                  <a:lnTo>
                    <a:pt x="5167" y="24582"/>
                  </a:lnTo>
                  <a:lnTo>
                    <a:pt x="5438" y="25319"/>
                  </a:lnTo>
                  <a:lnTo>
                    <a:pt x="5713" y="26041"/>
                  </a:lnTo>
                  <a:lnTo>
                    <a:pt x="6000" y="26717"/>
                  </a:lnTo>
                  <a:lnTo>
                    <a:pt x="6292" y="27378"/>
                  </a:lnTo>
                  <a:lnTo>
                    <a:pt x="6594" y="28007"/>
                  </a:lnTo>
                  <a:lnTo>
                    <a:pt x="6896" y="28607"/>
                  </a:lnTo>
                  <a:lnTo>
                    <a:pt x="7209" y="29175"/>
                  </a:lnTo>
                  <a:lnTo>
                    <a:pt x="7533" y="29713"/>
                  </a:lnTo>
                  <a:lnTo>
                    <a:pt x="7856" y="30235"/>
                  </a:lnTo>
                  <a:lnTo>
                    <a:pt x="8191" y="30711"/>
                  </a:lnTo>
                  <a:lnTo>
                    <a:pt x="8530" y="31157"/>
                  </a:lnTo>
                  <a:lnTo>
                    <a:pt x="8875" y="31572"/>
                  </a:lnTo>
                  <a:lnTo>
                    <a:pt x="8875" y="31572"/>
                  </a:lnTo>
                  <a:lnTo>
                    <a:pt x="9172" y="31848"/>
                  </a:lnTo>
                  <a:lnTo>
                    <a:pt x="9464" y="32109"/>
                  </a:lnTo>
                  <a:lnTo>
                    <a:pt x="9766" y="32340"/>
                  </a:lnTo>
                  <a:lnTo>
                    <a:pt x="10063" y="32570"/>
                  </a:lnTo>
                  <a:lnTo>
                    <a:pt x="10365" y="32785"/>
                  </a:lnTo>
                  <a:lnTo>
                    <a:pt x="10668" y="32985"/>
                  </a:lnTo>
                  <a:lnTo>
                    <a:pt x="10970" y="33169"/>
                  </a:lnTo>
                  <a:lnTo>
                    <a:pt x="11272" y="33338"/>
                  </a:lnTo>
                  <a:lnTo>
                    <a:pt x="11272" y="33338"/>
                  </a:lnTo>
                  <a:lnTo>
                    <a:pt x="11193" y="33384"/>
                  </a:lnTo>
                  <a:lnTo>
                    <a:pt x="11108" y="33400"/>
                  </a:lnTo>
                  <a:lnTo>
                    <a:pt x="11023" y="33431"/>
                  </a:lnTo>
                  <a:lnTo>
                    <a:pt x="10938" y="33431"/>
                  </a:lnTo>
                  <a:lnTo>
                    <a:pt x="10853" y="33431"/>
                  </a:lnTo>
                  <a:lnTo>
                    <a:pt x="10768" y="33400"/>
                  </a:lnTo>
                  <a:lnTo>
                    <a:pt x="10684" y="33384"/>
                  </a:lnTo>
                  <a:lnTo>
                    <a:pt x="10599" y="33338"/>
                  </a:lnTo>
                  <a:lnTo>
                    <a:pt x="10599" y="33338"/>
                  </a:lnTo>
                  <a:lnTo>
                    <a:pt x="10365" y="33277"/>
                  </a:lnTo>
                  <a:lnTo>
                    <a:pt x="10137" y="33200"/>
                  </a:lnTo>
                  <a:lnTo>
                    <a:pt x="9909" y="33093"/>
                  </a:lnTo>
                  <a:lnTo>
                    <a:pt x="9681" y="32970"/>
                  </a:lnTo>
                  <a:lnTo>
                    <a:pt x="9453" y="32831"/>
                  </a:lnTo>
                  <a:lnTo>
                    <a:pt x="9230" y="32662"/>
                  </a:lnTo>
                  <a:lnTo>
                    <a:pt x="9002" y="32478"/>
                  </a:lnTo>
                  <a:lnTo>
                    <a:pt x="8785" y="32278"/>
                  </a:lnTo>
                  <a:lnTo>
                    <a:pt x="8785" y="32278"/>
                  </a:lnTo>
                  <a:lnTo>
                    <a:pt x="8599" y="32094"/>
                  </a:lnTo>
                  <a:lnTo>
                    <a:pt x="8424" y="31894"/>
                  </a:lnTo>
                  <a:lnTo>
                    <a:pt x="8244" y="31679"/>
                  </a:lnTo>
                  <a:lnTo>
                    <a:pt x="8069" y="31464"/>
                  </a:lnTo>
                  <a:lnTo>
                    <a:pt x="7894" y="31234"/>
                  </a:lnTo>
                  <a:lnTo>
                    <a:pt x="7719" y="31003"/>
                  </a:lnTo>
                  <a:lnTo>
                    <a:pt x="7543" y="30757"/>
                  </a:lnTo>
                  <a:lnTo>
                    <a:pt x="7374" y="30496"/>
                  </a:lnTo>
                  <a:lnTo>
                    <a:pt x="7204" y="30235"/>
                  </a:lnTo>
                  <a:lnTo>
                    <a:pt x="7040" y="29974"/>
                  </a:lnTo>
                  <a:lnTo>
                    <a:pt x="6875" y="29697"/>
                  </a:lnTo>
                  <a:lnTo>
                    <a:pt x="6711" y="29405"/>
                  </a:lnTo>
                  <a:lnTo>
                    <a:pt x="6546" y="29114"/>
                  </a:lnTo>
                  <a:lnTo>
                    <a:pt x="6387" y="28806"/>
                  </a:lnTo>
                  <a:lnTo>
                    <a:pt x="6233" y="28499"/>
                  </a:lnTo>
                  <a:lnTo>
                    <a:pt x="6074" y="28176"/>
                  </a:lnTo>
                  <a:lnTo>
                    <a:pt x="5920" y="27838"/>
                  </a:lnTo>
                  <a:lnTo>
                    <a:pt x="5772" y="27516"/>
                  </a:lnTo>
                  <a:lnTo>
                    <a:pt x="5618" y="27163"/>
                  </a:lnTo>
                  <a:lnTo>
                    <a:pt x="5469" y="26809"/>
                  </a:lnTo>
                  <a:lnTo>
                    <a:pt x="5326" y="26456"/>
                  </a:lnTo>
                  <a:lnTo>
                    <a:pt x="5183" y="26087"/>
                  </a:lnTo>
                  <a:lnTo>
                    <a:pt x="5040" y="25718"/>
                  </a:lnTo>
                  <a:lnTo>
                    <a:pt x="4902" y="25334"/>
                  </a:lnTo>
                  <a:lnTo>
                    <a:pt x="4764" y="24950"/>
                  </a:lnTo>
                  <a:lnTo>
                    <a:pt x="4631" y="24551"/>
                  </a:lnTo>
                  <a:lnTo>
                    <a:pt x="4499" y="24151"/>
                  </a:lnTo>
                  <a:lnTo>
                    <a:pt x="4372" y="23737"/>
                  </a:lnTo>
                  <a:lnTo>
                    <a:pt x="4244" y="23322"/>
                  </a:lnTo>
                  <a:lnTo>
                    <a:pt x="4117" y="22892"/>
                  </a:lnTo>
                  <a:lnTo>
                    <a:pt x="3995" y="22461"/>
                  </a:lnTo>
                  <a:lnTo>
                    <a:pt x="3878" y="22031"/>
                  </a:lnTo>
                  <a:lnTo>
                    <a:pt x="3878" y="22031"/>
                  </a:lnTo>
                  <a:lnTo>
                    <a:pt x="3640" y="21171"/>
                  </a:lnTo>
                  <a:lnTo>
                    <a:pt x="3406" y="20295"/>
                  </a:lnTo>
                  <a:lnTo>
                    <a:pt x="3183" y="19404"/>
                  </a:lnTo>
                  <a:lnTo>
                    <a:pt x="2966" y="18498"/>
                  </a:lnTo>
                  <a:lnTo>
                    <a:pt x="2754" y="17591"/>
                  </a:lnTo>
                  <a:lnTo>
                    <a:pt x="2547" y="16670"/>
                  </a:lnTo>
                  <a:lnTo>
                    <a:pt x="2345" y="15733"/>
                  </a:lnTo>
                  <a:lnTo>
                    <a:pt x="2154" y="14795"/>
                  </a:lnTo>
                  <a:lnTo>
                    <a:pt x="1969" y="13828"/>
                  </a:lnTo>
                  <a:lnTo>
                    <a:pt x="1783" y="12875"/>
                  </a:lnTo>
                  <a:lnTo>
                    <a:pt x="1613" y="11892"/>
                  </a:lnTo>
                  <a:lnTo>
                    <a:pt x="1444" y="10909"/>
                  </a:lnTo>
                  <a:lnTo>
                    <a:pt x="1279" y="9910"/>
                  </a:lnTo>
                  <a:lnTo>
                    <a:pt x="1125" y="8911"/>
                  </a:lnTo>
                  <a:lnTo>
                    <a:pt x="977" y="7897"/>
                  </a:lnTo>
                  <a:lnTo>
                    <a:pt x="839" y="6868"/>
                  </a:lnTo>
                  <a:lnTo>
                    <a:pt x="839" y="6868"/>
                  </a:lnTo>
                  <a:lnTo>
                    <a:pt x="462" y="3995"/>
                  </a:lnTo>
                  <a:lnTo>
                    <a:pt x="314" y="2843"/>
                  </a:lnTo>
                  <a:lnTo>
                    <a:pt x="197" y="1875"/>
                  </a:lnTo>
                  <a:lnTo>
                    <a:pt x="197" y="1875"/>
                  </a:lnTo>
                  <a:lnTo>
                    <a:pt x="133" y="1430"/>
                  </a:lnTo>
                  <a:lnTo>
                    <a:pt x="75" y="969"/>
                  </a:lnTo>
                  <a:lnTo>
                    <a:pt x="33" y="49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17" y="23490"/>
                  </a:lnTo>
                  <a:lnTo>
                    <a:pt x="80" y="24627"/>
                  </a:lnTo>
                  <a:lnTo>
                    <a:pt x="48" y="25764"/>
                  </a:lnTo>
                  <a:lnTo>
                    <a:pt x="27" y="26901"/>
                  </a:lnTo>
                  <a:lnTo>
                    <a:pt x="11" y="28038"/>
                  </a:lnTo>
                  <a:lnTo>
                    <a:pt x="1" y="29175"/>
                  </a:lnTo>
                  <a:lnTo>
                    <a:pt x="1" y="30327"/>
                  </a:lnTo>
                  <a:lnTo>
                    <a:pt x="6" y="31464"/>
                  </a:lnTo>
                  <a:lnTo>
                    <a:pt x="22" y="32601"/>
                  </a:lnTo>
                  <a:lnTo>
                    <a:pt x="43" y="33737"/>
                  </a:lnTo>
                  <a:lnTo>
                    <a:pt x="75" y="34874"/>
                  </a:lnTo>
                  <a:lnTo>
                    <a:pt x="112" y="36011"/>
                  </a:lnTo>
                  <a:lnTo>
                    <a:pt x="154" y="37148"/>
                  </a:lnTo>
                  <a:lnTo>
                    <a:pt x="207" y="38285"/>
                  </a:lnTo>
                  <a:lnTo>
                    <a:pt x="266" y="39422"/>
                  </a:lnTo>
                  <a:lnTo>
                    <a:pt x="329" y="40543"/>
                  </a:lnTo>
                  <a:lnTo>
                    <a:pt x="441" y="42172"/>
                  </a:lnTo>
                  <a:lnTo>
                    <a:pt x="547" y="43616"/>
                  </a:lnTo>
                  <a:lnTo>
                    <a:pt x="648" y="44876"/>
                  </a:lnTo>
                  <a:lnTo>
                    <a:pt x="733" y="45936"/>
                  </a:lnTo>
                  <a:lnTo>
                    <a:pt x="770" y="46427"/>
                  </a:lnTo>
                  <a:lnTo>
                    <a:pt x="817" y="46919"/>
                  </a:lnTo>
                  <a:lnTo>
                    <a:pt x="876" y="47395"/>
                  </a:lnTo>
                  <a:lnTo>
                    <a:pt x="945" y="47871"/>
                  </a:lnTo>
                  <a:lnTo>
                    <a:pt x="924" y="46934"/>
                  </a:lnTo>
                  <a:lnTo>
                    <a:pt x="892" y="45997"/>
                  </a:lnTo>
                  <a:lnTo>
                    <a:pt x="855" y="45060"/>
                  </a:lnTo>
                  <a:lnTo>
                    <a:pt x="817" y="44123"/>
                  </a:lnTo>
                  <a:lnTo>
                    <a:pt x="770" y="43186"/>
                  </a:lnTo>
                  <a:lnTo>
                    <a:pt x="722" y="42264"/>
                  </a:lnTo>
                  <a:lnTo>
                    <a:pt x="664" y="41342"/>
                  </a:lnTo>
                  <a:lnTo>
                    <a:pt x="605" y="40405"/>
                  </a:lnTo>
                  <a:lnTo>
                    <a:pt x="552" y="39299"/>
                  </a:lnTo>
                  <a:lnTo>
                    <a:pt x="510" y="38177"/>
                  </a:lnTo>
                  <a:lnTo>
                    <a:pt x="473" y="37056"/>
                  </a:lnTo>
                  <a:lnTo>
                    <a:pt x="441" y="35950"/>
                  </a:lnTo>
                  <a:lnTo>
                    <a:pt x="414" y="34828"/>
                  </a:lnTo>
                  <a:lnTo>
                    <a:pt x="398" y="33707"/>
                  </a:lnTo>
                  <a:lnTo>
                    <a:pt x="388" y="32585"/>
                  </a:lnTo>
                  <a:lnTo>
                    <a:pt x="377" y="31464"/>
                  </a:lnTo>
                  <a:lnTo>
                    <a:pt x="377" y="30342"/>
                  </a:lnTo>
                  <a:lnTo>
                    <a:pt x="382" y="29221"/>
                  </a:lnTo>
                  <a:lnTo>
                    <a:pt x="398" y="28099"/>
                  </a:lnTo>
                  <a:lnTo>
                    <a:pt x="414" y="26978"/>
                  </a:lnTo>
                  <a:lnTo>
                    <a:pt x="441" y="25856"/>
                  </a:lnTo>
                  <a:lnTo>
                    <a:pt x="473" y="24735"/>
                  </a:lnTo>
                  <a:lnTo>
                    <a:pt x="510" y="23613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-696675" y="-3024200"/>
              <a:ext cx="106900" cy="1196800"/>
            </a:xfrm>
            <a:custGeom>
              <a:avLst/>
              <a:gdLst/>
              <a:ahLst/>
              <a:cxnLst/>
              <a:rect l="l" t="t" r="r" b="b"/>
              <a:pathLst>
                <a:path w="4276" h="47872" fill="none" extrusionOk="0">
                  <a:moveTo>
                    <a:pt x="4271" y="1"/>
                  </a:moveTo>
                  <a:lnTo>
                    <a:pt x="4271" y="1"/>
                  </a:lnTo>
                  <a:lnTo>
                    <a:pt x="4276" y="16"/>
                  </a:lnTo>
                  <a:lnTo>
                    <a:pt x="4276" y="47"/>
                  </a:lnTo>
                  <a:lnTo>
                    <a:pt x="4260" y="139"/>
                  </a:lnTo>
                  <a:lnTo>
                    <a:pt x="4223" y="277"/>
                  </a:lnTo>
                  <a:lnTo>
                    <a:pt x="4175" y="461"/>
                  </a:lnTo>
                  <a:lnTo>
                    <a:pt x="3851" y="1614"/>
                  </a:lnTo>
                  <a:lnTo>
                    <a:pt x="3623" y="2459"/>
                  </a:lnTo>
                  <a:lnTo>
                    <a:pt x="3358" y="3457"/>
                  </a:lnTo>
                  <a:lnTo>
                    <a:pt x="3215" y="4026"/>
                  </a:lnTo>
                  <a:lnTo>
                    <a:pt x="3066" y="4625"/>
                  </a:lnTo>
                  <a:lnTo>
                    <a:pt x="2913" y="5270"/>
                  </a:lnTo>
                  <a:lnTo>
                    <a:pt x="2754" y="5961"/>
                  </a:lnTo>
                  <a:lnTo>
                    <a:pt x="2754" y="5961"/>
                  </a:lnTo>
                  <a:lnTo>
                    <a:pt x="2541" y="6898"/>
                  </a:lnTo>
                  <a:lnTo>
                    <a:pt x="2345" y="7851"/>
                  </a:lnTo>
                  <a:lnTo>
                    <a:pt x="2149" y="8819"/>
                  </a:lnTo>
                  <a:lnTo>
                    <a:pt x="1968" y="9817"/>
                  </a:lnTo>
                  <a:lnTo>
                    <a:pt x="1799" y="10816"/>
                  </a:lnTo>
                  <a:lnTo>
                    <a:pt x="1634" y="11815"/>
                  </a:lnTo>
                  <a:lnTo>
                    <a:pt x="1480" y="12844"/>
                  </a:lnTo>
                  <a:lnTo>
                    <a:pt x="1337" y="13873"/>
                  </a:lnTo>
                  <a:lnTo>
                    <a:pt x="1205" y="14918"/>
                  </a:lnTo>
                  <a:lnTo>
                    <a:pt x="1083" y="15978"/>
                  </a:lnTo>
                  <a:lnTo>
                    <a:pt x="966" y="17053"/>
                  </a:lnTo>
                  <a:lnTo>
                    <a:pt x="865" y="18113"/>
                  </a:lnTo>
                  <a:lnTo>
                    <a:pt x="770" y="19204"/>
                  </a:lnTo>
                  <a:lnTo>
                    <a:pt x="685" y="20295"/>
                  </a:lnTo>
                  <a:lnTo>
                    <a:pt x="616" y="21401"/>
                  </a:lnTo>
                  <a:lnTo>
                    <a:pt x="552" y="22507"/>
                  </a:lnTo>
                  <a:lnTo>
                    <a:pt x="552" y="22507"/>
                  </a:lnTo>
                  <a:lnTo>
                    <a:pt x="510" y="23613"/>
                  </a:lnTo>
                  <a:lnTo>
                    <a:pt x="473" y="24735"/>
                  </a:lnTo>
                  <a:lnTo>
                    <a:pt x="441" y="25856"/>
                  </a:lnTo>
                  <a:lnTo>
                    <a:pt x="414" y="26978"/>
                  </a:lnTo>
                  <a:lnTo>
                    <a:pt x="398" y="28099"/>
                  </a:lnTo>
                  <a:lnTo>
                    <a:pt x="382" y="29221"/>
                  </a:lnTo>
                  <a:lnTo>
                    <a:pt x="377" y="30342"/>
                  </a:lnTo>
                  <a:lnTo>
                    <a:pt x="377" y="31464"/>
                  </a:lnTo>
                  <a:lnTo>
                    <a:pt x="388" y="32585"/>
                  </a:lnTo>
                  <a:lnTo>
                    <a:pt x="398" y="33707"/>
                  </a:lnTo>
                  <a:lnTo>
                    <a:pt x="414" y="34828"/>
                  </a:lnTo>
                  <a:lnTo>
                    <a:pt x="441" y="35950"/>
                  </a:lnTo>
                  <a:lnTo>
                    <a:pt x="473" y="37056"/>
                  </a:lnTo>
                  <a:lnTo>
                    <a:pt x="510" y="38177"/>
                  </a:lnTo>
                  <a:lnTo>
                    <a:pt x="552" y="39299"/>
                  </a:lnTo>
                  <a:lnTo>
                    <a:pt x="605" y="40405"/>
                  </a:lnTo>
                  <a:lnTo>
                    <a:pt x="605" y="40405"/>
                  </a:lnTo>
                  <a:lnTo>
                    <a:pt x="664" y="41342"/>
                  </a:lnTo>
                  <a:lnTo>
                    <a:pt x="722" y="42264"/>
                  </a:lnTo>
                  <a:lnTo>
                    <a:pt x="770" y="43186"/>
                  </a:lnTo>
                  <a:lnTo>
                    <a:pt x="817" y="44123"/>
                  </a:lnTo>
                  <a:lnTo>
                    <a:pt x="855" y="45060"/>
                  </a:lnTo>
                  <a:lnTo>
                    <a:pt x="892" y="45997"/>
                  </a:lnTo>
                  <a:lnTo>
                    <a:pt x="924" y="46934"/>
                  </a:lnTo>
                  <a:lnTo>
                    <a:pt x="945" y="47871"/>
                  </a:lnTo>
                  <a:lnTo>
                    <a:pt x="945" y="47871"/>
                  </a:lnTo>
                  <a:lnTo>
                    <a:pt x="876" y="47395"/>
                  </a:lnTo>
                  <a:lnTo>
                    <a:pt x="817" y="46919"/>
                  </a:lnTo>
                  <a:lnTo>
                    <a:pt x="770" y="46427"/>
                  </a:lnTo>
                  <a:lnTo>
                    <a:pt x="733" y="45936"/>
                  </a:lnTo>
                  <a:lnTo>
                    <a:pt x="733" y="45936"/>
                  </a:lnTo>
                  <a:lnTo>
                    <a:pt x="648" y="44876"/>
                  </a:lnTo>
                  <a:lnTo>
                    <a:pt x="547" y="43616"/>
                  </a:lnTo>
                  <a:lnTo>
                    <a:pt x="441" y="42172"/>
                  </a:lnTo>
                  <a:lnTo>
                    <a:pt x="329" y="40543"/>
                  </a:lnTo>
                  <a:lnTo>
                    <a:pt x="329" y="40543"/>
                  </a:lnTo>
                  <a:lnTo>
                    <a:pt x="266" y="39422"/>
                  </a:lnTo>
                  <a:lnTo>
                    <a:pt x="207" y="38285"/>
                  </a:lnTo>
                  <a:lnTo>
                    <a:pt x="154" y="37148"/>
                  </a:lnTo>
                  <a:lnTo>
                    <a:pt x="112" y="36011"/>
                  </a:lnTo>
                  <a:lnTo>
                    <a:pt x="75" y="34874"/>
                  </a:lnTo>
                  <a:lnTo>
                    <a:pt x="43" y="33737"/>
                  </a:lnTo>
                  <a:lnTo>
                    <a:pt x="22" y="32601"/>
                  </a:lnTo>
                  <a:lnTo>
                    <a:pt x="6" y="31464"/>
                  </a:lnTo>
                  <a:lnTo>
                    <a:pt x="1" y="30327"/>
                  </a:lnTo>
                  <a:lnTo>
                    <a:pt x="1" y="29175"/>
                  </a:lnTo>
                  <a:lnTo>
                    <a:pt x="11" y="28038"/>
                  </a:lnTo>
                  <a:lnTo>
                    <a:pt x="27" y="26901"/>
                  </a:lnTo>
                  <a:lnTo>
                    <a:pt x="48" y="25764"/>
                  </a:lnTo>
                  <a:lnTo>
                    <a:pt x="80" y="24627"/>
                  </a:lnTo>
                  <a:lnTo>
                    <a:pt x="117" y="23490"/>
                  </a:lnTo>
                  <a:lnTo>
                    <a:pt x="165" y="22354"/>
                  </a:lnTo>
                  <a:lnTo>
                    <a:pt x="165" y="22354"/>
                  </a:lnTo>
                  <a:lnTo>
                    <a:pt x="229" y="21217"/>
                  </a:lnTo>
                  <a:lnTo>
                    <a:pt x="303" y="20080"/>
                  </a:lnTo>
                  <a:lnTo>
                    <a:pt x="388" y="18958"/>
                  </a:lnTo>
                  <a:lnTo>
                    <a:pt x="483" y="17852"/>
                  </a:lnTo>
                  <a:lnTo>
                    <a:pt x="595" y="16746"/>
                  </a:lnTo>
                  <a:lnTo>
                    <a:pt x="717" y="15655"/>
                  </a:lnTo>
                  <a:lnTo>
                    <a:pt x="849" y="14565"/>
                  </a:lnTo>
                  <a:lnTo>
                    <a:pt x="992" y="13504"/>
                  </a:lnTo>
                  <a:lnTo>
                    <a:pt x="1146" y="12444"/>
                  </a:lnTo>
                  <a:lnTo>
                    <a:pt x="1311" y="11415"/>
                  </a:lnTo>
                  <a:lnTo>
                    <a:pt x="1486" y="10386"/>
                  </a:lnTo>
                  <a:lnTo>
                    <a:pt x="1671" y="9372"/>
                  </a:lnTo>
                  <a:lnTo>
                    <a:pt x="1868" y="8373"/>
                  </a:lnTo>
                  <a:lnTo>
                    <a:pt x="2080" y="7405"/>
                  </a:lnTo>
                  <a:lnTo>
                    <a:pt x="2297" y="6438"/>
                  </a:lnTo>
                  <a:lnTo>
                    <a:pt x="2525" y="5500"/>
                  </a:lnTo>
                  <a:lnTo>
                    <a:pt x="2525" y="5500"/>
                  </a:lnTo>
                  <a:lnTo>
                    <a:pt x="2669" y="4932"/>
                  </a:lnTo>
                  <a:lnTo>
                    <a:pt x="2812" y="4394"/>
                  </a:lnTo>
                  <a:lnTo>
                    <a:pt x="2960" y="3857"/>
                  </a:lnTo>
                  <a:lnTo>
                    <a:pt x="3114" y="3319"/>
                  </a:lnTo>
                  <a:lnTo>
                    <a:pt x="3273" y="2797"/>
                  </a:lnTo>
                  <a:lnTo>
                    <a:pt x="3432" y="2290"/>
                  </a:lnTo>
                  <a:lnTo>
                    <a:pt x="3597" y="1783"/>
                  </a:lnTo>
                  <a:lnTo>
                    <a:pt x="3761" y="1291"/>
                  </a:lnTo>
                  <a:lnTo>
                    <a:pt x="3761" y="1291"/>
                  </a:lnTo>
                  <a:lnTo>
                    <a:pt x="3878" y="938"/>
                  </a:lnTo>
                  <a:lnTo>
                    <a:pt x="4005" y="600"/>
                  </a:lnTo>
                  <a:lnTo>
                    <a:pt x="4133" y="277"/>
                  </a:lnTo>
                  <a:lnTo>
                    <a:pt x="427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-1052600" y="-2804900"/>
              <a:ext cx="105050" cy="161725"/>
            </a:xfrm>
            <a:custGeom>
              <a:avLst/>
              <a:gdLst/>
              <a:ahLst/>
              <a:cxnLst/>
              <a:rect l="l" t="t" r="r" b="b"/>
              <a:pathLst>
                <a:path w="4202" h="6469" fill="none" extrusionOk="0">
                  <a:moveTo>
                    <a:pt x="1" y="6469"/>
                  </a:moveTo>
                  <a:lnTo>
                    <a:pt x="1" y="6469"/>
                  </a:lnTo>
                  <a:lnTo>
                    <a:pt x="240" y="6008"/>
                  </a:lnTo>
                  <a:lnTo>
                    <a:pt x="484" y="5547"/>
                  </a:lnTo>
                  <a:lnTo>
                    <a:pt x="728" y="5101"/>
                  </a:lnTo>
                  <a:lnTo>
                    <a:pt x="982" y="4656"/>
                  </a:lnTo>
                  <a:lnTo>
                    <a:pt x="1231" y="4226"/>
                  </a:lnTo>
                  <a:lnTo>
                    <a:pt x="1491" y="3795"/>
                  </a:lnTo>
                  <a:lnTo>
                    <a:pt x="1746" y="3381"/>
                  </a:lnTo>
                  <a:lnTo>
                    <a:pt x="2011" y="2966"/>
                  </a:lnTo>
                  <a:lnTo>
                    <a:pt x="2276" y="2566"/>
                  </a:lnTo>
                  <a:lnTo>
                    <a:pt x="2542" y="2182"/>
                  </a:lnTo>
                  <a:lnTo>
                    <a:pt x="2812" y="1798"/>
                  </a:lnTo>
                  <a:lnTo>
                    <a:pt x="3083" y="1414"/>
                  </a:lnTo>
                  <a:lnTo>
                    <a:pt x="3359" y="1061"/>
                  </a:lnTo>
                  <a:lnTo>
                    <a:pt x="3640" y="692"/>
                  </a:lnTo>
                  <a:lnTo>
                    <a:pt x="3921" y="339"/>
                  </a:lnTo>
                  <a:lnTo>
                    <a:pt x="4202" y="1"/>
                  </a:lnTo>
                  <a:lnTo>
                    <a:pt x="4202" y="1"/>
                  </a:lnTo>
                  <a:lnTo>
                    <a:pt x="3921" y="323"/>
                  </a:lnTo>
                  <a:lnTo>
                    <a:pt x="3645" y="661"/>
                  </a:lnTo>
                  <a:lnTo>
                    <a:pt x="3364" y="1015"/>
                  </a:lnTo>
                  <a:lnTo>
                    <a:pt x="3088" y="1368"/>
                  </a:lnTo>
                  <a:lnTo>
                    <a:pt x="2812" y="1737"/>
                  </a:lnTo>
                  <a:lnTo>
                    <a:pt x="2536" y="2105"/>
                  </a:lnTo>
                  <a:lnTo>
                    <a:pt x="2266" y="2505"/>
                  </a:lnTo>
                  <a:lnTo>
                    <a:pt x="1995" y="2904"/>
                  </a:lnTo>
                  <a:lnTo>
                    <a:pt x="1730" y="3304"/>
                  </a:lnTo>
                  <a:lnTo>
                    <a:pt x="1470" y="3719"/>
                  </a:lnTo>
                  <a:lnTo>
                    <a:pt x="1210" y="4149"/>
                  </a:lnTo>
                  <a:lnTo>
                    <a:pt x="956" y="4594"/>
                  </a:lnTo>
                  <a:lnTo>
                    <a:pt x="712" y="5055"/>
                  </a:lnTo>
                  <a:lnTo>
                    <a:pt x="468" y="5516"/>
                  </a:lnTo>
                  <a:lnTo>
                    <a:pt x="229" y="5992"/>
                  </a:lnTo>
                  <a:lnTo>
                    <a:pt x="1" y="64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-1171925" y="-2506850"/>
              <a:ext cx="60625" cy="194350"/>
            </a:xfrm>
            <a:custGeom>
              <a:avLst/>
              <a:gdLst/>
              <a:ahLst/>
              <a:cxnLst/>
              <a:rect l="l" t="t" r="r" b="b"/>
              <a:pathLst>
                <a:path w="2425" h="7774" fill="none" extrusionOk="0">
                  <a:moveTo>
                    <a:pt x="138" y="7774"/>
                  </a:moveTo>
                  <a:lnTo>
                    <a:pt x="138" y="7774"/>
                  </a:lnTo>
                  <a:lnTo>
                    <a:pt x="393" y="6714"/>
                  </a:lnTo>
                  <a:lnTo>
                    <a:pt x="658" y="5685"/>
                  </a:lnTo>
                  <a:lnTo>
                    <a:pt x="928" y="4686"/>
                  </a:lnTo>
                  <a:lnTo>
                    <a:pt x="1209" y="3703"/>
                  </a:lnTo>
                  <a:lnTo>
                    <a:pt x="1501" y="2750"/>
                  </a:lnTo>
                  <a:lnTo>
                    <a:pt x="1804" y="1813"/>
                  </a:lnTo>
                  <a:lnTo>
                    <a:pt x="2111" y="891"/>
                  </a:lnTo>
                  <a:lnTo>
                    <a:pt x="2424" y="0"/>
                  </a:lnTo>
                  <a:lnTo>
                    <a:pt x="2424" y="0"/>
                  </a:lnTo>
                  <a:lnTo>
                    <a:pt x="2069" y="922"/>
                  </a:lnTo>
                  <a:lnTo>
                    <a:pt x="1750" y="1767"/>
                  </a:lnTo>
                  <a:lnTo>
                    <a:pt x="1459" y="2566"/>
                  </a:lnTo>
                  <a:lnTo>
                    <a:pt x="1204" y="3303"/>
                  </a:lnTo>
                  <a:lnTo>
                    <a:pt x="976" y="3979"/>
                  </a:lnTo>
                  <a:lnTo>
                    <a:pt x="780" y="4609"/>
                  </a:lnTo>
                  <a:lnTo>
                    <a:pt x="610" y="5162"/>
                  </a:lnTo>
                  <a:lnTo>
                    <a:pt x="467" y="5654"/>
                  </a:lnTo>
                  <a:lnTo>
                    <a:pt x="345" y="6099"/>
                  </a:lnTo>
                  <a:lnTo>
                    <a:pt x="244" y="6483"/>
                  </a:lnTo>
                  <a:lnTo>
                    <a:pt x="159" y="6806"/>
                  </a:lnTo>
                  <a:lnTo>
                    <a:pt x="101" y="7067"/>
                  </a:lnTo>
                  <a:lnTo>
                    <a:pt x="21" y="7405"/>
                  </a:lnTo>
                  <a:lnTo>
                    <a:pt x="0" y="7528"/>
                  </a:lnTo>
                  <a:lnTo>
                    <a:pt x="0" y="7528"/>
                  </a:lnTo>
                  <a:lnTo>
                    <a:pt x="138" y="77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-1168500" y="-3152875"/>
              <a:ext cx="1160750" cy="1051625"/>
            </a:xfrm>
            <a:custGeom>
              <a:avLst/>
              <a:gdLst/>
              <a:ahLst/>
              <a:cxnLst/>
              <a:rect l="l" t="t" r="r" b="b"/>
              <a:pathLst>
                <a:path w="46430" h="42065" extrusionOk="0">
                  <a:moveTo>
                    <a:pt x="39253" y="1"/>
                  </a:moveTo>
                  <a:lnTo>
                    <a:pt x="38595" y="16"/>
                  </a:lnTo>
                  <a:lnTo>
                    <a:pt x="37948" y="62"/>
                  </a:lnTo>
                  <a:lnTo>
                    <a:pt x="37317" y="139"/>
                  </a:lnTo>
                  <a:lnTo>
                    <a:pt x="36691" y="231"/>
                  </a:lnTo>
                  <a:lnTo>
                    <a:pt x="36086" y="354"/>
                  </a:lnTo>
                  <a:lnTo>
                    <a:pt x="35497" y="493"/>
                  </a:lnTo>
                  <a:lnTo>
                    <a:pt x="34919" y="631"/>
                  </a:lnTo>
                  <a:lnTo>
                    <a:pt x="34367" y="800"/>
                  </a:lnTo>
                  <a:lnTo>
                    <a:pt x="33832" y="969"/>
                  </a:lnTo>
                  <a:lnTo>
                    <a:pt x="33317" y="1138"/>
                  </a:lnTo>
                  <a:lnTo>
                    <a:pt x="32357" y="1491"/>
                  </a:lnTo>
                  <a:lnTo>
                    <a:pt x="30755" y="2106"/>
                  </a:lnTo>
                  <a:lnTo>
                    <a:pt x="29583" y="2551"/>
                  </a:lnTo>
                  <a:lnTo>
                    <a:pt x="28188" y="3089"/>
                  </a:lnTo>
                  <a:lnTo>
                    <a:pt x="26607" y="3734"/>
                  </a:lnTo>
                  <a:lnTo>
                    <a:pt x="24873" y="4425"/>
                  </a:lnTo>
                  <a:lnTo>
                    <a:pt x="21091" y="5977"/>
                  </a:lnTo>
                  <a:lnTo>
                    <a:pt x="17139" y="7621"/>
                  </a:lnTo>
                  <a:lnTo>
                    <a:pt x="16678" y="7836"/>
                  </a:lnTo>
                  <a:lnTo>
                    <a:pt x="16216" y="8036"/>
                  </a:lnTo>
                  <a:lnTo>
                    <a:pt x="15760" y="8266"/>
                  </a:lnTo>
                  <a:lnTo>
                    <a:pt x="15309" y="8512"/>
                  </a:lnTo>
                  <a:lnTo>
                    <a:pt x="14853" y="8773"/>
                  </a:lnTo>
                  <a:lnTo>
                    <a:pt x="14259" y="9157"/>
                  </a:lnTo>
                  <a:lnTo>
                    <a:pt x="13914" y="9388"/>
                  </a:lnTo>
                  <a:lnTo>
                    <a:pt x="13543" y="9649"/>
                  </a:lnTo>
                  <a:lnTo>
                    <a:pt x="13140" y="9925"/>
                  </a:lnTo>
                  <a:lnTo>
                    <a:pt x="12721" y="10248"/>
                  </a:lnTo>
                  <a:lnTo>
                    <a:pt x="12280" y="10601"/>
                  </a:lnTo>
                  <a:lnTo>
                    <a:pt x="11824" y="10985"/>
                  </a:lnTo>
                  <a:lnTo>
                    <a:pt x="11347" y="11385"/>
                  </a:lnTo>
                  <a:lnTo>
                    <a:pt x="10859" y="11830"/>
                  </a:lnTo>
                  <a:lnTo>
                    <a:pt x="10366" y="12307"/>
                  </a:lnTo>
                  <a:lnTo>
                    <a:pt x="9862" y="12814"/>
                  </a:lnTo>
                  <a:lnTo>
                    <a:pt x="9352" y="13351"/>
                  </a:lnTo>
                  <a:lnTo>
                    <a:pt x="8838" y="13920"/>
                  </a:lnTo>
                  <a:lnTo>
                    <a:pt x="8557" y="14258"/>
                  </a:lnTo>
                  <a:lnTo>
                    <a:pt x="8276" y="14611"/>
                  </a:lnTo>
                  <a:lnTo>
                    <a:pt x="7995" y="14980"/>
                  </a:lnTo>
                  <a:lnTo>
                    <a:pt x="7719" y="15333"/>
                  </a:lnTo>
                  <a:lnTo>
                    <a:pt x="7448" y="15717"/>
                  </a:lnTo>
                  <a:lnTo>
                    <a:pt x="7178" y="16101"/>
                  </a:lnTo>
                  <a:lnTo>
                    <a:pt x="6912" y="16485"/>
                  </a:lnTo>
                  <a:lnTo>
                    <a:pt x="6647" y="16885"/>
                  </a:lnTo>
                  <a:lnTo>
                    <a:pt x="6382" y="17300"/>
                  </a:lnTo>
                  <a:lnTo>
                    <a:pt x="6127" y="17714"/>
                  </a:lnTo>
                  <a:lnTo>
                    <a:pt x="5867" y="18145"/>
                  </a:lnTo>
                  <a:lnTo>
                    <a:pt x="5618" y="18575"/>
                  </a:lnTo>
                  <a:lnTo>
                    <a:pt x="5364" y="19020"/>
                  </a:lnTo>
                  <a:lnTo>
                    <a:pt x="5120" y="19466"/>
                  </a:lnTo>
                  <a:lnTo>
                    <a:pt x="4876" y="19927"/>
                  </a:lnTo>
                  <a:lnTo>
                    <a:pt x="4637" y="20388"/>
                  </a:lnTo>
                  <a:lnTo>
                    <a:pt x="4605" y="20449"/>
                  </a:lnTo>
                  <a:lnTo>
                    <a:pt x="4260" y="21202"/>
                  </a:lnTo>
                  <a:lnTo>
                    <a:pt x="3931" y="21939"/>
                  </a:lnTo>
                  <a:lnTo>
                    <a:pt x="3618" y="22646"/>
                  </a:lnTo>
                  <a:lnTo>
                    <a:pt x="3321" y="23337"/>
                  </a:lnTo>
                  <a:lnTo>
                    <a:pt x="3040" y="23998"/>
                  </a:lnTo>
                  <a:lnTo>
                    <a:pt x="2775" y="24628"/>
                  </a:lnTo>
                  <a:lnTo>
                    <a:pt x="2526" y="25242"/>
                  </a:lnTo>
                  <a:lnTo>
                    <a:pt x="2287" y="25841"/>
                  </a:lnTo>
                  <a:lnTo>
                    <a:pt x="1974" y="26732"/>
                  </a:lnTo>
                  <a:lnTo>
                    <a:pt x="1667" y="27654"/>
                  </a:lnTo>
                  <a:lnTo>
                    <a:pt x="1364" y="28591"/>
                  </a:lnTo>
                  <a:lnTo>
                    <a:pt x="1072" y="29544"/>
                  </a:lnTo>
                  <a:lnTo>
                    <a:pt x="791" y="30527"/>
                  </a:lnTo>
                  <a:lnTo>
                    <a:pt x="521" y="31526"/>
                  </a:lnTo>
                  <a:lnTo>
                    <a:pt x="256" y="32555"/>
                  </a:lnTo>
                  <a:lnTo>
                    <a:pt x="1" y="33615"/>
                  </a:lnTo>
                  <a:lnTo>
                    <a:pt x="277" y="34076"/>
                  </a:lnTo>
                  <a:lnTo>
                    <a:pt x="553" y="34537"/>
                  </a:lnTo>
                  <a:lnTo>
                    <a:pt x="828" y="34982"/>
                  </a:lnTo>
                  <a:lnTo>
                    <a:pt x="1110" y="35412"/>
                  </a:lnTo>
                  <a:lnTo>
                    <a:pt x="1391" y="35827"/>
                  </a:lnTo>
                  <a:lnTo>
                    <a:pt x="1677" y="36242"/>
                  </a:lnTo>
                  <a:lnTo>
                    <a:pt x="1964" y="36626"/>
                  </a:lnTo>
                  <a:lnTo>
                    <a:pt x="2255" y="37010"/>
                  </a:lnTo>
                  <a:lnTo>
                    <a:pt x="2542" y="37379"/>
                  </a:lnTo>
                  <a:lnTo>
                    <a:pt x="2839" y="37717"/>
                  </a:lnTo>
                  <a:lnTo>
                    <a:pt x="3130" y="38055"/>
                  </a:lnTo>
                  <a:lnTo>
                    <a:pt x="3428" y="38393"/>
                  </a:lnTo>
                  <a:lnTo>
                    <a:pt x="3725" y="38700"/>
                  </a:lnTo>
                  <a:lnTo>
                    <a:pt x="4022" y="38992"/>
                  </a:lnTo>
                  <a:lnTo>
                    <a:pt x="4324" y="39284"/>
                  </a:lnTo>
                  <a:lnTo>
                    <a:pt x="4626" y="39545"/>
                  </a:lnTo>
                  <a:lnTo>
                    <a:pt x="4929" y="39806"/>
                  </a:lnTo>
                  <a:lnTo>
                    <a:pt x="5236" y="40052"/>
                  </a:lnTo>
                  <a:lnTo>
                    <a:pt x="5539" y="40282"/>
                  </a:lnTo>
                  <a:lnTo>
                    <a:pt x="5846" y="40498"/>
                  </a:lnTo>
                  <a:lnTo>
                    <a:pt x="6159" y="40697"/>
                  </a:lnTo>
                  <a:lnTo>
                    <a:pt x="6467" y="40882"/>
                  </a:lnTo>
                  <a:lnTo>
                    <a:pt x="6780" y="41051"/>
                  </a:lnTo>
                  <a:lnTo>
                    <a:pt x="7093" y="41220"/>
                  </a:lnTo>
                  <a:lnTo>
                    <a:pt x="7406" y="41358"/>
                  </a:lnTo>
                  <a:lnTo>
                    <a:pt x="7719" y="41496"/>
                  </a:lnTo>
                  <a:lnTo>
                    <a:pt x="8032" y="41604"/>
                  </a:lnTo>
                  <a:lnTo>
                    <a:pt x="8350" y="41711"/>
                  </a:lnTo>
                  <a:lnTo>
                    <a:pt x="8663" y="41788"/>
                  </a:lnTo>
                  <a:lnTo>
                    <a:pt x="8981" y="41865"/>
                  </a:lnTo>
                  <a:lnTo>
                    <a:pt x="9299" y="41926"/>
                  </a:lnTo>
                  <a:lnTo>
                    <a:pt x="9618" y="41972"/>
                  </a:lnTo>
                  <a:lnTo>
                    <a:pt x="10063" y="42018"/>
                  </a:lnTo>
                  <a:lnTo>
                    <a:pt x="10509" y="42049"/>
                  </a:lnTo>
                  <a:lnTo>
                    <a:pt x="10954" y="42065"/>
                  </a:lnTo>
                  <a:lnTo>
                    <a:pt x="11877" y="42065"/>
                  </a:lnTo>
                  <a:lnTo>
                    <a:pt x="12349" y="42034"/>
                  </a:lnTo>
                  <a:lnTo>
                    <a:pt x="12821" y="42003"/>
                  </a:lnTo>
                  <a:lnTo>
                    <a:pt x="13299" y="41957"/>
                  </a:lnTo>
                  <a:lnTo>
                    <a:pt x="13771" y="41896"/>
                  </a:lnTo>
                  <a:lnTo>
                    <a:pt x="14243" y="41819"/>
                  </a:lnTo>
                  <a:lnTo>
                    <a:pt x="14715" y="41742"/>
                  </a:lnTo>
                  <a:lnTo>
                    <a:pt x="15192" y="41634"/>
                  </a:lnTo>
                  <a:lnTo>
                    <a:pt x="15664" y="41527"/>
                  </a:lnTo>
                  <a:lnTo>
                    <a:pt x="16137" y="41404"/>
                  </a:lnTo>
                  <a:lnTo>
                    <a:pt x="16603" y="41266"/>
                  </a:lnTo>
                  <a:lnTo>
                    <a:pt x="17075" y="41112"/>
                  </a:lnTo>
                  <a:lnTo>
                    <a:pt x="17548" y="40943"/>
                  </a:lnTo>
                  <a:lnTo>
                    <a:pt x="18020" y="40759"/>
                  </a:lnTo>
                  <a:lnTo>
                    <a:pt x="18486" y="40574"/>
                  </a:lnTo>
                  <a:lnTo>
                    <a:pt x="18958" y="40359"/>
                  </a:lnTo>
                  <a:lnTo>
                    <a:pt x="18932" y="39560"/>
                  </a:lnTo>
                  <a:lnTo>
                    <a:pt x="18916" y="38762"/>
                  </a:lnTo>
                  <a:lnTo>
                    <a:pt x="18900" y="37947"/>
                  </a:lnTo>
                  <a:lnTo>
                    <a:pt x="18890" y="37148"/>
                  </a:lnTo>
                  <a:lnTo>
                    <a:pt x="18879" y="36350"/>
                  </a:lnTo>
                  <a:lnTo>
                    <a:pt x="18874" y="35535"/>
                  </a:lnTo>
                  <a:lnTo>
                    <a:pt x="18874" y="34736"/>
                  </a:lnTo>
                  <a:lnTo>
                    <a:pt x="18879" y="33922"/>
                  </a:lnTo>
                  <a:lnTo>
                    <a:pt x="18884" y="33123"/>
                  </a:lnTo>
                  <a:lnTo>
                    <a:pt x="18895" y="32324"/>
                  </a:lnTo>
                  <a:lnTo>
                    <a:pt x="18911" y="31510"/>
                  </a:lnTo>
                  <a:lnTo>
                    <a:pt x="18927" y="30711"/>
                  </a:lnTo>
                  <a:lnTo>
                    <a:pt x="18948" y="29897"/>
                  </a:lnTo>
                  <a:lnTo>
                    <a:pt x="18974" y="29098"/>
                  </a:lnTo>
                  <a:lnTo>
                    <a:pt x="19001" y="28299"/>
                  </a:lnTo>
                  <a:lnTo>
                    <a:pt x="19038" y="27501"/>
                  </a:lnTo>
                  <a:lnTo>
                    <a:pt x="19102" y="26364"/>
                  </a:lnTo>
                  <a:lnTo>
                    <a:pt x="19176" y="25227"/>
                  </a:lnTo>
                  <a:lnTo>
                    <a:pt x="19261" y="24105"/>
                  </a:lnTo>
                  <a:lnTo>
                    <a:pt x="19356" y="22999"/>
                  </a:lnTo>
                  <a:lnTo>
                    <a:pt x="19468" y="21893"/>
                  </a:lnTo>
                  <a:lnTo>
                    <a:pt x="19590" y="20802"/>
                  </a:lnTo>
                  <a:lnTo>
                    <a:pt x="19722" y="19712"/>
                  </a:lnTo>
                  <a:lnTo>
                    <a:pt x="19865" y="18651"/>
                  </a:lnTo>
                  <a:lnTo>
                    <a:pt x="20019" y="17591"/>
                  </a:lnTo>
                  <a:lnTo>
                    <a:pt x="20184" y="16562"/>
                  </a:lnTo>
                  <a:lnTo>
                    <a:pt x="20359" y="15533"/>
                  </a:lnTo>
                  <a:lnTo>
                    <a:pt x="20544" y="14519"/>
                  </a:lnTo>
                  <a:lnTo>
                    <a:pt x="20741" y="13520"/>
                  </a:lnTo>
                  <a:lnTo>
                    <a:pt x="20953" y="12552"/>
                  </a:lnTo>
                  <a:lnTo>
                    <a:pt x="21170" y="11585"/>
                  </a:lnTo>
                  <a:lnTo>
                    <a:pt x="21398" y="10647"/>
                  </a:lnTo>
                  <a:lnTo>
                    <a:pt x="21542" y="10079"/>
                  </a:lnTo>
                  <a:lnTo>
                    <a:pt x="21685" y="9541"/>
                  </a:lnTo>
                  <a:lnTo>
                    <a:pt x="21833" y="9004"/>
                  </a:lnTo>
                  <a:lnTo>
                    <a:pt x="21987" y="8466"/>
                  </a:lnTo>
                  <a:lnTo>
                    <a:pt x="22146" y="7944"/>
                  </a:lnTo>
                  <a:lnTo>
                    <a:pt x="22305" y="7437"/>
                  </a:lnTo>
                  <a:lnTo>
                    <a:pt x="22470" y="6930"/>
                  </a:lnTo>
                  <a:lnTo>
                    <a:pt x="22634" y="6438"/>
                  </a:lnTo>
                  <a:lnTo>
                    <a:pt x="22751" y="6085"/>
                  </a:lnTo>
                  <a:lnTo>
                    <a:pt x="22878" y="5747"/>
                  </a:lnTo>
                  <a:lnTo>
                    <a:pt x="23006" y="5424"/>
                  </a:lnTo>
                  <a:lnTo>
                    <a:pt x="23144" y="5148"/>
                  </a:lnTo>
                  <a:lnTo>
                    <a:pt x="23149" y="5163"/>
                  </a:lnTo>
                  <a:lnTo>
                    <a:pt x="23149" y="5194"/>
                  </a:lnTo>
                  <a:lnTo>
                    <a:pt x="23133" y="5286"/>
                  </a:lnTo>
                  <a:lnTo>
                    <a:pt x="23096" y="5424"/>
                  </a:lnTo>
                  <a:lnTo>
                    <a:pt x="23048" y="5608"/>
                  </a:lnTo>
                  <a:lnTo>
                    <a:pt x="22724" y="6761"/>
                  </a:lnTo>
                  <a:lnTo>
                    <a:pt x="22496" y="7606"/>
                  </a:lnTo>
                  <a:lnTo>
                    <a:pt x="22231" y="8604"/>
                  </a:lnTo>
                  <a:lnTo>
                    <a:pt x="22088" y="9173"/>
                  </a:lnTo>
                  <a:lnTo>
                    <a:pt x="21939" y="9772"/>
                  </a:lnTo>
                  <a:lnTo>
                    <a:pt x="21786" y="10417"/>
                  </a:lnTo>
                  <a:lnTo>
                    <a:pt x="21627" y="11108"/>
                  </a:lnTo>
                  <a:lnTo>
                    <a:pt x="21414" y="12045"/>
                  </a:lnTo>
                  <a:lnTo>
                    <a:pt x="21218" y="12998"/>
                  </a:lnTo>
                  <a:lnTo>
                    <a:pt x="21022" y="13966"/>
                  </a:lnTo>
                  <a:lnTo>
                    <a:pt x="20841" y="14964"/>
                  </a:lnTo>
                  <a:lnTo>
                    <a:pt x="20672" y="15963"/>
                  </a:lnTo>
                  <a:lnTo>
                    <a:pt x="20507" y="16962"/>
                  </a:lnTo>
                  <a:lnTo>
                    <a:pt x="20353" y="17991"/>
                  </a:lnTo>
                  <a:lnTo>
                    <a:pt x="20210" y="19020"/>
                  </a:lnTo>
                  <a:lnTo>
                    <a:pt x="20078" y="20065"/>
                  </a:lnTo>
                  <a:lnTo>
                    <a:pt x="19956" y="21125"/>
                  </a:lnTo>
                  <a:lnTo>
                    <a:pt x="19839" y="22200"/>
                  </a:lnTo>
                  <a:lnTo>
                    <a:pt x="19738" y="23260"/>
                  </a:lnTo>
                  <a:lnTo>
                    <a:pt x="19643" y="24351"/>
                  </a:lnTo>
                  <a:lnTo>
                    <a:pt x="19558" y="25442"/>
                  </a:lnTo>
                  <a:lnTo>
                    <a:pt x="19489" y="26548"/>
                  </a:lnTo>
                  <a:lnTo>
                    <a:pt x="19425" y="27654"/>
                  </a:lnTo>
                  <a:lnTo>
                    <a:pt x="19367" y="29221"/>
                  </a:lnTo>
                  <a:lnTo>
                    <a:pt x="19319" y="30788"/>
                  </a:lnTo>
                  <a:lnTo>
                    <a:pt x="19282" y="32355"/>
                  </a:lnTo>
                  <a:lnTo>
                    <a:pt x="19261" y="33922"/>
                  </a:lnTo>
                  <a:lnTo>
                    <a:pt x="19250" y="35489"/>
                  </a:lnTo>
                  <a:lnTo>
                    <a:pt x="19255" y="37072"/>
                  </a:lnTo>
                  <a:lnTo>
                    <a:pt x="19266" y="38639"/>
                  </a:lnTo>
                  <a:lnTo>
                    <a:pt x="19293" y="40206"/>
                  </a:lnTo>
                  <a:lnTo>
                    <a:pt x="19871" y="39929"/>
                  </a:lnTo>
                  <a:lnTo>
                    <a:pt x="20608" y="39591"/>
                  </a:lnTo>
                  <a:lnTo>
                    <a:pt x="21345" y="39253"/>
                  </a:lnTo>
                  <a:lnTo>
                    <a:pt x="22083" y="38900"/>
                  </a:lnTo>
                  <a:lnTo>
                    <a:pt x="22820" y="38531"/>
                  </a:lnTo>
                  <a:lnTo>
                    <a:pt x="23563" y="38147"/>
                  </a:lnTo>
                  <a:lnTo>
                    <a:pt x="24300" y="37748"/>
                  </a:lnTo>
                  <a:lnTo>
                    <a:pt x="25032" y="37333"/>
                  </a:lnTo>
                  <a:lnTo>
                    <a:pt x="25769" y="36887"/>
                  </a:lnTo>
                  <a:lnTo>
                    <a:pt x="26501" y="36426"/>
                  </a:lnTo>
                  <a:lnTo>
                    <a:pt x="27233" y="35950"/>
                  </a:lnTo>
                  <a:lnTo>
                    <a:pt x="27965" y="35443"/>
                  </a:lnTo>
                  <a:lnTo>
                    <a:pt x="28687" y="34905"/>
                  </a:lnTo>
                  <a:lnTo>
                    <a:pt x="29413" y="34352"/>
                  </a:lnTo>
                  <a:lnTo>
                    <a:pt x="30135" y="33769"/>
                  </a:lnTo>
                  <a:lnTo>
                    <a:pt x="30851" y="33154"/>
                  </a:lnTo>
                  <a:lnTo>
                    <a:pt x="31561" y="32509"/>
                  </a:lnTo>
                  <a:lnTo>
                    <a:pt x="32267" y="31848"/>
                  </a:lnTo>
                  <a:lnTo>
                    <a:pt x="32972" y="31142"/>
                  </a:lnTo>
                  <a:lnTo>
                    <a:pt x="33673" y="30404"/>
                  </a:lnTo>
                  <a:lnTo>
                    <a:pt x="34017" y="30035"/>
                  </a:lnTo>
                  <a:lnTo>
                    <a:pt x="34362" y="29636"/>
                  </a:lnTo>
                  <a:lnTo>
                    <a:pt x="34707" y="29252"/>
                  </a:lnTo>
                  <a:lnTo>
                    <a:pt x="35052" y="28837"/>
                  </a:lnTo>
                  <a:lnTo>
                    <a:pt x="35391" y="28422"/>
                  </a:lnTo>
                  <a:lnTo>
                    <a:pt x="35731" y="27992"/>
                  </a:lnTo>
                  <a:lnTo>
                    <a:pt x="36070" y="27562"/>
                  </a:lnTo>
                  <a:lnTo>
                    <a:pt x="36404" y="27116"/>
                  </a:lnTo>
                  <a:lnTo>
                    <a:pt x="36738" y="26671"/>
                  </a:lnTo>
                  <a:lnTo>
                    <a:pt x="37073" y="26210"/>
                  </a:lnTo>
                  <a:lnTo>
                    <a:pt x="37401" y="25734"/>
                  </a:lnTo>
                  <a:lnTo>
                    <a:pt x="37736" y="25258"/>
                  </a:lnTo>
                  <a:lnTo>
                    <a:pt x="38059" y="24766"/>
                  </a:lnTo>
                  <a:lnTo>
                    <a:pt x="38388" y="24259"/>
                  </a:lnTo>
                  <a:lnTo>
                    <a:pt x="38712" y="23737"/>
                  </a:lnTo>
                  <a:lnTo>
                    <a:pt x="39030" y="23214"/>
                  </a:lnTo>
                  <a:lnTo>
                    <a:pt x="39353" y="22677"/>
                  </a:lnTo>
                  <a:lnTo>
                    <a:pt x="39666" y="22139"/>
                  </a:lnTo>
                  <a:lnTo>
                    <a:pt x="39985" y="21586"/>
                  </a:lnTo>
                  <a:lnTo>
                    <a:pt x="40298" y="21017"/>
                  </a:lnTo>
                  <a:lnTo>
                    <a:pt x="40611" y="20434"/>
                  </a:lnTo>
                  <a:lnTo>
                    <a:pt x="40918" y="19834"/>
                  </a:lnTo>
                  <a:lnTo>
                    <a:pt x="41221" y="19235"/>
                  </a:lnTo>
                  <a:lnTo>
                    <a:pt x="41528" y="18621"/>
                  </a:lnTo>
                  <a:lnTo>
                    <a:pt x="41831" y="17991"/>
                  </a:lnTo>
                  <a:lnTo>
                    <a:pt x="42128" y="17346"/>
                  </a:lnTo>
                  <a:lnTo>
                    <a:pt x="42303" y="17008"/>
                  </a:lnTo>
                  <a:lnTo>
                    <a:pt x="42472" y="16654"/>
                  </a:lnTo>
                  <a:lnTo>
                    <a:pt x="42642" y="16286"/>
                  </a:lnTo>
                  <a:lnTo>
                    <a:pt x="42812" y="15917"/>
                  </a:lnTo>
                  <a:lnTo>
                    <a:pt x="42976" y="15548"/>
                  </a:lnTo>
                  <a:lnTo>
                    <a:pt x="43141" y="15164"/>
                  </a:lnTo>
                  <a:lnTo>
                    <a:pt x="43300" y="14765"/>
                  </a:lnTo>
                  <a:lnTo>
                    <a:pt x="43454" y="14365"/>
                  </a:lnTo>
                  <a:lnTo>
                    <a:pt x="43613" y="13950"/>
                  </a:lnTo>
                  <a:lnTo>
                    <a:pt x="43761" y="13536"/>
                  </a:lnTo>
                  <a:lnTo>
                    <a:pt x="43915" y="13121"/>
                  </a:lnTo>
                  <a:lnTo>
                    <a:pt x="44064" y="12691"/>
                  </a:lnTo>
                  <a:lnTo>
                    <a:pt x="44207" y="12245"/>
                  </a:lnTo>
                  <a:lnTo>
                    <a:pt x="44350" y="11800"/>
                  </a:lnTo>
                  <a:lnTo>
                    <a:pt x="44488" y="11354"/>
                  </a:lnTo>
                  <a:lnTo>
                    <a:pt x="44626" y="10893"/>
                  </a:lnTo>
                  <a:lnTo>
                    <a:pt x="44758" y="10432"/>
                  </a:lnTo>
                  <a:lnTo>
                    <a:pt x="44891" y="9956"/>
                  </a:lnTo>
                  <a:lnTo>
                    <a:pt x="45018" y="9480"/>
                  </a:lnTo>
                  <a:lnTo>
                    <a:pt x="45146" y="9004"/>
                  </a:lnTo>
                  <a:lnTo>
                    <a:pt x="45268" y="8512"/>
                  </a:lnTo>
                  <a:lnTo>
                    <a:pt x="45390" y="8005"/>
                  </a:lnTo>
                  <a:lnTo>
                    <a:pt x="45506" y="7513"/>
                  </a:lnTo>
                  <a:lnTo>
                    <a:pt x="45623" y="6991"/>
                  </a:lnTo>
                  <a:lnTo>
                    <a:pt x="45734" y="6484"/>
                  </a:lnTo>
                  <a:lnTo>
                    <a:pt x="45841" y="5962"/>
                  </a:lnTo>
                  <a:lnTo>
                    <a:pt x="45947" y="5439"/>
                  </a:lnTo>
                  <a:lnTo>
                    <a:pt x="46047" y="4902"/>
                  </a:lnTo>
                  <a:lnTo>
                    <a:pt x="46148" y="4364"/>
                  </a:lnTo>
                  <a:lnTo>
                    <a:pt x="46244" y="3826"/>
                  </a:lnTo>
                  <a:lnTo>
                    <a:pt x="46339" y="3273"/>
                  </a:lnTo>
                  <a:lnTo>
                    <a:pt x="46429" y="2720"/>
                  </a:lnTo>
                  <a:lnTo>
                    <a:pt x="46329" y="2613"/>
                  </a:lnTo>
                  <a:lnTo>
                    <a:pt x="46207" y="2490"/>
                  </a:lnTo>
                  <a:lnTo>
                    <a:pt x="46037" y="2321"/>
                  </a:lnTo>
                  <a:lnTo>
                    <a:pt x="45819" y="2136"/>
                  </a:lnTo>
                  <a:lnTo>
                    <a:pt x="45549" y="1906"/>
                  </a:lnTo>
                  <a:lnTo>
                    <a:pt x="45231" y="1675"/>
                  </a:lnTo>
                  <a:lnTo>
                    <a:pt x="44865" y="1430"/>
                  </a:lnTo>
                  <a:lnTo>
                    <a:pt x="44514" y="1230"/>
                  </a:lnTo>
                  <a:lnTo>
                    <a:pt x="44159" y="1061"/>
                  </a:lnTo>
                  <a:lnTo>
                    <a:pt x="43804" y="907"/>
                  </a:lnTo>
                  <a:lnTo>
                    <a:pt x="43448" y="754"/>
                  </a:lnTo>
                  <a:lnTo>
                    <a:pt x="43093" y="631"/>
                  </a:lnTo>
                  <a:lnTo>
                    <a:pt x="42738" y="508"/>
                  </a:lnTo>
                  <a:lnTo>
                    <a:pt x="42382" y="400"/>
                  </a:lnTo>
                  <a:lnTo>
                    <a:pt x="42032" y="324"/>
                  </a:lnTo>
                  <a:lnTo>
                    <a:pt x="41677" y="231"/>
                  </a:lnTo>
                  <a:lnTo>
                    <a:pt x="41327" y="170"/>
                  </a:lnTo>
                  <a:lnTo>
                    <a:pt x="40977" y="108"/>
                  </a:lnTo>
                  <a:lnTo>
                    <a:pt x="40626" y="78"/>
                  </a:lnTo>
                  <a:lnTo>
                    <a:pt x="40282" y="32"/>
                  </a:lnTo>
                  <a:lnTo>
                    <a:pt x="39937" y="16"/>
                  </a:lnTo>
                  <a:lnTo>
                    <a:pt x="3959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-696675" y="-3024200"/>
              <a:ext cx="106900" cy="880325"/>
            </a:xfrm>
            <a:custGeom>
              <a:avLst/>
              <a:gdLst/>
              <a:ahLst/>
              <a:cxnLst/>
              <a:rect l="l" t="t" r="r" b="b"/>
              <a:pathLst>
                <a:path w="4276" h="35213" extrusionOk="0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28" y="23152"/>
                  </a:lnTo>
                  <a:lnTo>
                    <a:pt x="101" y="23951"/>
                  </a:lnTo>
                  <a:lnTo>
                    <a:pt x="75" y="24750"/>
                  </a:lnTo>
                  <a:lnTo>
                    <a:pt x="54" y="25564"/>
                  </a:lnTo>
                  <a:lnTo>
                    <a:pt x="38" y="26363"/>
                  </a:lnTo>
                  <a:lnTo>
                    <a:pt x="22" y="27177"/>
                  </a:lnTo>
                  <a:lnTo>
                    <a:pt x="11" y="27976"/>
                  </a:lnTo>
                  <a:lnTo>
                    <a:pt x="6" y="28775"/>
                  </a:lnTo>
                  <a:lnTo>
                    <a:pt x="1" y="29589"/>
                  </a:lnTo>
                  <a:lnTo>
                    <a:pt x="1" y="30388"/>
                  </a:lnTo>
                  <a:lnTo>
                    <a:pt x="6" y="31203"/>
                  </a:lnTo>
                  <a:lnTo>
                    <a:pt x="17" y="32001"/>
                  </a:lnTo>
                  <a:lnTo>
                    <a:pt x="27" y="32800"/>
                  </a:lnTo>
                  <a:lnTo>
                    <a:pt x="43" y="33615"/>
                  </a:lnTo>
                  <a:lnTo>
                    <a:pt x="59" y="34413"/>
                  </a:lnTo>
                  <a:lnTo>
                    <a:pt x="85" y="35212"/>
                  </a:lnTo>
                  <a:lnTo>
                    <a:pt x="420" y="35059"/>
                  </a:lnTo>
                  <a:lnTo>
                    <a:pt x="393" y="33492"/>
                  </a:lnTo>
                  <a:lnTo>
                    <a:pt x="382" y="31925"/>
                  </a:lnTo>
                  <a:lnTo>
                    <a:pt x="377" y="30342"/>
                  </a:lnTo>
                  <a:lnTo>
                    <a:pt x="388" y="28775"/>
                  </a:lnTo>
                  <a:lnTo>
                    <a:pt x="409" y="27208"/>
                  </a:lnTo>
                  <a:lnTo>
                    <a:pt x="446" y="25641"/>
                  </a:lnTo>
                  <a:lnTo>
                    <a:pt x="494" y="24074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-1178975" y="-2146200"/>
              <a:ext cx="1221600" cy="1681875"/>
            </a:xfrm>
            <a:custGeom>
              <a:avLst/>
              <a:gdLst/>
              <a:ahLst/>
              <a:cxnLst/>
              <a:rect l="l" t="t" r="r" b="b"/>
              <a:pathLst>
                <a:path w="48864" h="67275" extrusionOk="0">
                  <a:moveTo>
                    <a:pt x="40833" y="0"/>
                  </a:moveTo>
                  <a:lnTo>
                    <a:pt x="40648" y="15"/>
                  </a:lnTo>
                  <a:lnTo>
                    <a:pt x="40462" y="31"/>
                  </a:lnTo>
                  <a:lnTo>
                    <a:pt x="40276" y="62"/>
                  </a:lnTo>
                  <a:lnTo>
                    <a:pt x="40096" y="108"/>
                  </a:lnTo>
                  <a:lnTo>
                    <a:pt x="39910" y="154"/>
                  </a:lnTo>
                  <a:lnTo>
                    <a:pt x="39725" y="215"/>
                  </a:lnTo>
                  <a:lnTo>
                    <a:pt x="39539" y="292"/>
                  </a:lnTo>
                  <a:lnTo>
                    <a:pt x="39359" y="384"/>
                  </a:lnTo>
                  <a:lnTo>
                    <a:pt x="38998" y="522"/>
                  </a:lnTo>
                  <a:lnTo>
                    <a:pt x="38648" y="676"/>
                  </a:lnTo>
                  <a:lnTo>
                    <a:pt x="38293" y="845"/>
                  </a:lnTo>
                  <a:lnTo>
                    <a:pt x="37942" y="1029"/>
                  </a:lnTo>
                  <a:lnTo>
                    <a:pt x="37598" y="1214"/>
                  </a:lnTo>
                  <a:lnTo>
                    <a:pt x="37248" y="1413"/>
                  </a:lnTo>
                  <a:lnTo>
                    <a:pt x="36563" y="1828"/>
                  </a:lnTo>
                  <a:lnTo>
                    <a:pt x="35879" y="2258"/>
                  </a:lnTo>
                  <a:lnTo>
                    <a:pt x="35200" y="2689"/>
                  </a:lnTo>
                  <a:lnTo>
                    <a:pt x="34526" y="3119"/>
                  </a:lnTo>
                  <a:lnTo>
                    <a:pt x="33858" y="3534"/>
                  </a:lnTo>
                  <a:lnTo>
                    <a:pt x="28623" y="6837"/>
                  </a:lnTo>
                  <a:lnTo>
                    <a:pt x="10525" y="18405"/>
                  </a:lnTo>
                  <a:lnTo>
                    <a:pt x="10042" y="18697"/>
                  </a:lnTo>
                  <a:lnTo>
                    <a:pt x="9570" y="19004"/>
                  </a:lnTo>
                  <a:lnTo>
                    <a:pt x="9103" y="19327"/>
                  </a:lnTo>
                  <a:lnTo>
                    <a:pt x="8642" y="19649"/>
                  </a:lnTo>
                  <a:lnTo>
                    <a:pt x="8185" y="19972"/>
                  </a:lnTo>
                  <a:lnTo>
                    <a:pt x="7740" y="20325"/>
                  </a:lnTo>
                  <a:lnTo>
                    <a:pt x="7300" y="20694"/>
                  </a:lnTo>
                  <a:lnTo>
                    <a:pt x="6870" y="21078"/>
                  </a:lnTo>
                  <a:lnTo>
                    <a:pt x="6446" y="21477"/>
                  </a:lnTo>
                  <a:lnTo>
                    <a:pt x="6032" y="21908"/>
                  </a:lnTo>
                  <a:lnTo>
                    <a:pt x="5629" y="22353"/>
                  </a:lnTo>
                  <a:lnTo>
                    <a:pt x="5236" y="22814"/>
                  </a:lnTo>
                  <a:lnTo>
                    <a:pt x="5045" y="23060"/>
                  </a:lnTo>
                  <a:lnTo>
                    <a:pt x="4854" y="23321"/>
                  </a:lnTo>
                  <a:lnTo>
                    <a:pt x="4669" y="23582"/>
                  </a:lnTo>
                  <a:lnTo>
                    <a:pt x="4483" y="23843"/>
                  </a:lnTo>
                  <a:lnTo>
                    <a:pt x="4303" y="24120"/>
                  </a:lnTo>
                  <a:lnTo>
                    <a:pt x="4122" y="24412"/>
                  </a:lnTo>
                  <a:lnTo>
                    <a:pt x="3947" y="24704"/>
                  </a:lnTo>
                  <a:lnTo>
                    <a:pt x="3778" y="24996"/>
                  </a:lnTo>
                  <a:lnTo>
                    <a:pt x="3629" y="25257"/>
                  </a:lnTo>
                  <a:lnTo>
                    <a:pt x="3486" y="25518"/>
                  </a:lnTo>
                  <a:lnTo>
                    <a:pt x="3343" y="25794"/>
                  </a:lnTo>
                  <a:lnTo>
                    <a:pt x="3205" y="26071"/>
                  </a:lnTo>
                  <a:lnTo>
                    <a:pt x="3067" y="26363"/>
                  </a:lnTo>
                  <a:lnTo>
                    <a:pt x="2929" y="26670"/>
                  </a:lnTo>
                  <a:lnTo>
                    <a:pt x="2796" y="26977"/>
                  </a:lnTo>
                  <a:lnTo>
                    <a:pt x="2669" y="27285"/>
                  </a:lnTo>
                  <a:lnTo>
                    <a:pt x="2542" y="27607"/>
                  </a:lnTo>
                  <a:lnTo>
                    <a:pt x="2414" y="27945"/>
                  </a:lnTo>
                  <a:lnTo>
                    <a:pt x="2292" y="28283"/>
                  </a:lnTo>
                  <a:lnTo>
                    <a:pt x="2170" y="28621"/>
                  </a:lnTo>
                  <a:lnTo>
                    <a:pt x="2054" y="28975"/>
                  </a:lnTo>
                  <a:lnTo>
                    <a:pt x="1942" y="29343"/>
                  </a:lnTo>
                  <a:lnTo>
                    <a:pt x="1826" y="29697"/>
                  </a:lnTo>
                  <a:lnTo>
                    <a:pt x="1720" y="30081"/>
                  </a:lnTo>
                  <a:lnTo>
                    <a:pt x="1613" y="30449"/>
                  </a:lnTo>
                  <a:lnTo>
                    <a:pt x="1507" y="30849"/>
                  </a:lnTo>
                  <a:lnTo>
                    <a:pt x="1407" y="31233"/>
                  </a:lnTo>
                  <a:lnTo>
                    <a:pt x="1311" y="31632"/>
                  </a:lnTo>
                  <a:lnTo>
                    <a:pt x="1216" y="32047"/>
                  </a:lnTo>
                  <a:lnTo>
                    <a:pt x="1125" y="32462"/>
                  </a:lnTo>
                  <a:lnTo>
                    <a:pt x="1035" y="32877"/>
                  </a:lnTo>
                  <a:lnTo>
                    <a:pt x="950" y="33292"/>
                  </a:lnTo>
                  <a:lnTo>
                    <a:pt x="866" y="33722"/>
                  </a:lnTo>
                  <a:lnTo>
                    <a:pt x="791" y="34167"/>
                  </a:lnTo>
                  <a:lnTo>
                    <a:pt x="712" y="34597"/>
                  </a:lnTo>
                  <a:lnTo>
                    <a:pt x="637" y="35043"/>
                  </a:lnTo>
                  <a:lnTo>
                    <a:pt x="568" y="35504"/>
                  </a:lnTo>
                  <a:lnTo>
                    <a:pt x="505" y="35949"/>
                  </a:lnTo>
                  <a:lnTo>
                    <a:pt x="441" y="36410"/>
                  </a:lnTo>
                  <a:lnTo>
                    <a:pt x="383" y="36886"/>
                  </a:lnTo>
                  <a:lnTo>
                    <a:pt x="314" y="37470"/>
                  </a:lnTo>
                  <a:lnTo>
                    <a:pt x="256" y="38069"/>
                  </a:lnTo>
                  <a:lnTo>
                    <a:pt x="202" y="38669"/>
                  </a:lnTo>
                  <a:lnTo>
                    <a:pt x="155" y="39283"/>
                  </a:lnTo>
                  <a:lnTo>
                    <a:pt x="112" y="39882"/>
                  </a:lnTo>
                  <a:lnTo>
                    <a:pt x="80" y="40497"/>
                  </a:lnTo>
                  <a:lnTo>
                    <a:pt x="49" y="41111"/>
                  </a:lnTo>
                  <a:lnTo>
                    <a:pt x="27" y="41726"/>
                  </a:lnTo>
                  <a:lnTo>
                    <a:pt x="12" y="42340"/>
                  </a:lnTo>
                  <a:lnTo>
                    <a:pt x="1" y="42955"/>
                  </a:lnTo>
                  <a:lnTo>
                    <a:pt x="1" y="43585"/>
                  </a:lnTo>
                  <a:lnTo>
                    <a:pt x="1" y="44199"/>
                  </a:lnTo>
                  <a:lnTo>
                    <a:pt x="12" y="44814"/>
                  </a:lnTo>
                  <a:lnTo>
                    <a:pt x="27" y="45444"/>
                  </a:lnTo>
                  <a:lnTo>
                    <a:pt x="49" y="46058"/>
                  </a:lnTo>
                  <a:lnTo>
                    <a:pt x="80" y="46673"/>
                  </a:lnTo>
                  <a:lnTo>
                    <a:pt x="96" y="47103"/>
                  </a:lnTo>
                  <a:lnTo>
                    <a:pt x="123" y="47533"/>
                  </a:lnTo>
                  <a:lnTo>
                    <a:pt x="149" y="47948"/>
                  </a:lnTo>
                  <a:lnTo>
                    <a:pt x="187" y="48363"/>
                  </a:lnTo>
                  <a:lnTo>
                    <a:pt x="224" y="48793"/>
                  </a:lnTo>
                  <a:lnTo>
                    <a:pt x="261" y="49192"/>
                  </a:lnTo>
                  <a:lnTo>
                    <a:pt x="309" y="49607"/>
                  </a:lnTo>
                  <a:lnTo>
                    <a:pt x="362" y="50022"/>
                  </a:lnTo>
                  <a:lnTo>
                    <a:pt x="362" y="50006"/>
                  </a:lnTo>
                  <a:lnTo>
                    <a:pt x="362" y="49960"/>
                  </a:lnTo>
                  <a:lnTo>
                    <a:pt x="351" y="49791"/>
                  </a:lnTo>
                  <a:lnTo>
                    <a:pt x="298" y="49161"/>
                  </a:lnTo>
                  <a:lnTo>
                    <a:pt x="261" y="48685"/>
                  </a:lnTo>
                  <a:lnTo>
                    <a:pt x="224" y="48117"/>
                  </a:lnTo>
                  <a:lnTo>
                    <a:pt x="187" y="47441"/>
                  </a:lnTo>
                  <a:lnTo>
                    <a:pt x="144" y="46673"/>
                  </a:lnTo>
                  <a:lnTo>
                    <a:pt x="123" y="46058"/>
                  </a:lnTo>
                  <a:lnTo>
                    <a:pt x="112" y="45459"/>
                  </a:lnTo>
                  <a:lnTo>
                    <a:pt x="102" y="44844"/>
                  </a:lnTo>
                  <a:lnTo>
                    <a:pt x="96" y="44230"/>
                  </a:lnTo>
                  <a:lnTo>
                    <a:pt x="102" y="43631"/>
                  </a:lnTo>
                  <a:lnTo>
                    <a:pt x="107" y="43016"/>
                  </a:lnTo>
                  <a:lnTo>
                    <a:pt x="123" y="42402"/>
                  </a:lnTo>
                  <a:lnTo>
                    <a:pt x="144" y="41803"/>
                  </a:lnTo>
                  <a:lnTo>
                    <a:pt x="171" y="41203"/>
                  </a:lnTo>
                  <a:lnTo>
                    <a:pt x="202" y="40604"/>
                  </a:lnTo>
                  <a:lnTo>
                    <a:pt x="240" y="40005"/>
                  </a:lnTo>
                  <a:lnTo>
                    <a:pt x="282" y="39406"/>
                  </a:lnTo>
                  <a:lnTo>
                    <a:pt x="335" y="38807"/>
                  </a:lnTo>
                  <a:lnTo>
                    <a:pt x="388" y="38223"/>
                  </a:lnTo>
                  <a:lnTo>
                    <a:pt x="452" y="37639"/>
                  </a:lnTo>
                  <a:lnTo>
                    <a:pt x="521" y="37055"/>
                  </a:lnTo>
                  <a:lnTo>
                    <a:pt x="579" y="36610"/>
                  </a:lnTo>
                  <a:lnTo>
                    <a:pt x="643" y="36164"/>
                  </a:lnTo>
                  <a:lnTo>
                    <a:pt x="706" y="35719"/>
                  </a:lnTo>
                  <a:lnTo>
                    <a:pt x="775" y="35273"/>
                  </a:lnTo>
                  <a:lnTo>
                    <a:pt x="850" y="34843"/>
                  </a:lnTo>
                  <a:lnTo>
                    <a:pt x="929" y="34413"/>
                  </a:lnTo>
                  <a:lnTo>
                    <a:pt x="1003" y="33998"/>
                  </a:lnTo>
                  <a:lnTo>
                    <a:pt x="1088" y="33568"/>
                  </a:lnTo>
                  <a:lnTo>
                    <a:pt x="1173" y="33169"/>
                  </a:lnTo>
                  <a:lnTo>
                    <a:pt x="1263" y="32754"/>
                  </a:lnTo>
                  <a:lnTo>
                    <a:pt x="1354" y="32354"/>
                  </a:lnTo>
                  <a:lnTo>
                    <a:pt x="1449" y="31970"/>
                  </a:lnTo>
                  <a:lnTo>
                    <a:pt x="1544" y="31586"/>
                  </a:lnTo>
                  <a:lnTo>
                    <a:pt x="1645" y="31202"/>
                  </a:lnTo>
                  <a:lnTo>
                    <a:pt x="1746" y="30818"/>
                  </a:lnTo>
                  <a:lnTo>
                    <a:pt x="1852" y="30449"/>
                  </a:lnTo>
                  <a:lnTo>
                    <a:pt x="1958" y="30096"/>
                  </a:lnTo>
                  <a:lnTo>
                    <a:pt x="2070" y="29743"/>
                  </a:lnTo>
                  <a:lnTo>
                    <a:pt x="2186" y="29389"/>
                  </a:lnTo>
                  <a:lnTo>
                    <a:pt x="2298" y="29051"/>
                  </a:lnTo>
                  <a:lnTo>
                    <a:pt x="2420" y="28713"/>
                  </a:lnTo>
                  <a:lnTo>
                    <a:pt x="2542" y="28391"/>
                  </a:lnTo>
                  <a:lnTo>
                    <a:pt x="2664" y="28083"/>
                  </a:lnTo>
                  <a:lnTo>
                    <a:pt x="2791" y="27761"/>
                  </a:lnTo>
                  <a:lnTo>
                    <a:pt x="2918" y="27469"/>
                  </a:lnTo>
                  <a:lnTo>
                    <a:pt x="3051" y="27162"/>
                  </a:lnTo>
                  <a:lnTo>
                    <a:pt x="3183" y="26885"/>
                  </a:lnTo>
                  <a:lnTo>
                    <a:pt x="3316" y="26609"/>
                  </a:lnTo>
                  <a:lnTo>
                    <a:pt x="3459" y="26332"/>
                  </a:lnTo>
                  <a:lnTo>
                    <a:pt x="3597" y="26071"/>
                  </a:lnTo>
                  <a:lnTo>
                    <a:pt x="3740" y="25825"/>
                  </a:lnTo>
                  <a:lnTo>
                    <a:pt x="3884" y="25579"/>
                  </a:lnTo>
                  <a:lnTo>
                    <a:pt x="4276" y="24996"/>
                  </a:lnTo>
                  <a:lnTo>
                    <a:pt x="4679" y="24427"/>
                  </a:lnTo>
                  <a:lnTo>
                    <a:pt x="5077" y="23905"/>
                  </a:lnTo>
                  <a:lnTo>
                    <a:pt x="5486" y="23382"/>
                  </a:lnTo>
                  <a:lnTo>
                    <a:pt x="5894" y="22906"/>
                  </a:lnTo>
                  <a:lnTo>
                    <a:pt x="6308" y="22445"/>
                  </a:lnTo>
                  <a:lnTo>
                    <a:pt x="6721" y="22000"/>
                  </a:lnTo>
                  <a:lnTo>
                    <a:pt x="7140" y="21600"/>
                  </a:lnTo>
                  <a:lnTo>
                    <a:pt x="7560" y="21201"/>
                  </a:lnTo>
                  <a:lnTo>
                    <a:pt x="7984" y="20848"/>
                  </a:lnTo>
                  <a:lnTo>
                    <a:pt x="8408" y="20510"/>
                  </a:lnTo>
                  <a:lnTo>
                    <a:pt x="8838" y="20202"/>
                  </a:lnTo>
                  <a:lnTo>
                    <a:pt x="9273" y="19910"/>
                  </a:lnTo>
                  <a:lnTo>
                    <a:pt x="9702" y="19649"/>
                  </a:lnTo>
                  <a:lnTo>
                    <a:pt x="10137" y="19419"/>
                  </a:lnTo>
                  <a:lnTo>
                    <a:pt x="10578" y="19219"/>
                  </a:lnTo>
                  <a:lnTo>
                    <a:pt x="28692" y="7973"/>
                  </a:lnTo>
                  <a:lnTo>
                    <a:pt x="33932" y="4717"/>
                  </a:lnTo>
                  <a:lnTo>
                    <a:pt x="34606" y="4302"/>
                  </a:lnTo>
                  <a:lnTo>
                    <a:pt x="35280" y="3887"/>
                  </a:lnTo>
                  <a:lnTo>
                    <a:pt x="35953" y="3457"/>
                  </a:lnTo>
                  <a:lnTo>
                    <a:pt x="36638" y="3027"/>
                  </a:lnTo>
                  <a:lnTo>
                    <a:pt x="37322" y="2612"/>
                  </a:lnTo>
                  <a:lnTo>
                    <a:pt x="37661" y="2412"/>
                  </a:lnTo>
                  <a:lnTo>
                    <a:pt x="38006" y="2228"/>
                  </a:lnTo>
                  <a:lnTo>
                    <a:pt x="38351" y="2059"/>
                  </a:lnTo>
                  <a:lnTo>
                    <a:pt x="38701" y="1890"/>
                  </a:lnTo>
                  <a:lnTo>
                    <a:pt x="39046" y="1736"/>
                  </a:lnTo>
                  <a:lnTo>
                    <a:pt x="39396" y="1598"/>
                  </a:lnTo>
                  <a:lnTo>
                    <a:pt x="39571" y="1506"/>
                  </a:lnTo>
                  <a:lnTo>
                    <a:pt x="39746" y="1444"/>
                  </a:lnTo>
                  <a:lnTo>
                    <a:pt x="39921" y="1383"/>
                  </a:lnTo>
                  <a:lnTo>
                    <a:pt x="40101" y="1321"/>
                  </a:lnTo>
                  <a:lnTo>
                    <a:pt x="40276" y="1291"/>
                  </a:lnTo>
                  <a:lnTo>
                    <a:pt x="40451" y="1260"/>
                  </a:lnTo>
                  <a:lnTo>
                    <a:pt x="40626" y="1244"/>
                  </a:lnTo>
                  <a:lnTo>
                    <a:pt x="40807" y="1229"/>
                  </a:lnTo>
                  <a:lnTo>
                    <a:pt x="40982" y="1244"/>
                  </a:lnTo>
                  <a:lnTo>
                    <a:pt x="41157" y="1260"/>
                  </a:lnTo>
                  <a:lnTo>
                    <a:pt x="41332" y="1291"/>
                  </a:lnTo>
                  <a:lnTo>
                    <a:pt x="41507" y="1321"/>
                  </a:lnTo>
                  <a:lnTo>
                    <a:pt x="41682" y="1367"/>
                  </a:lnTo>
                  <a:lnTo>
                    <a:pt x="41857" y="1429"/>
                  </a:lnTo>
                  <a:lnTo>
                    <a:pt x="42032" y="1490"/>
                  </a:lnTo>
                  <a:lnTo>
                    <a:pt x="42207" y="1582"/>
                  </a:lnTo>
                  <a:lnTo>
                    <a:pt x="42377" y="1659"/>
                  </a:lnTo>
                  <a:lnTo>
                    <a:pt x="42552" y="1767"/>
                  </a:lnTo>
                  <a:lnTo>
                    <a:pt x="42722" y="1874"/>
                  </a:lnTo>
                  <a:lnTo>
                    <a:pt x="42891" y="1997"/>
                  </a:lnTo>
                  <a:lnTo>
                    <a:pt x="43061" y="2136"/>
                  </a:lnTo>
                  <a:lnTo>
                    <a:pt x="43231" y="2274"/>
                  </a:lnTo>
                  <a:lnTo>
                    <a:pt x="43401" y="2427"/>
                  </a:lnTo>
                  <a:lnTo>
                    <a:pt x="43565" y="2596"/>
                  </a:lnTo>
                  <a:lnTo>
                    <a:pt x="43729" y="2765"/>
                  </a:lnTo>
                  <a:lnTo>
                    <a:pt x="43894" y="2950"/>
                  </a:lnTo>
                  <a:lnTo>
                    <a:pt x="44058" y="3149"/>
                  </a:lnTo>
                  <a:lnTo>
                    <a:pt x="44223" y="3349"/>
                  </a:lnTo>
                  <a:lnTo>
                    <a:pt x="44382" y="3564"/>
                  </a:lnTo>
                  <a:lnTo>
                    <a:pt x="44541" y="3795"/>
                  </a:lnTo>
                  <a:lnTo>
                    <a:pt x="44700" y="4025"/>
                  </a:lnTo>
                  <a:lnTo>
                    <a:pt x="44854" y="4271"/>
                  </a:lnTo>
                  <a:lnTo>
                    <a:pt x="45008" y="4563"/>
                  </a:lnTo>
                  <a:lnTo>
                    <a:pt x="45162" y="4870"/>
                  </a:lnTo>
                  <a:lnTo>
                    <a:pt x="45305" y="5177"/>
                  </a:lnTo>
                  <a:lnTo>
                    <a:pt x="45453" y="5500"/>
                  </a:lnTo>
                  <a:lnTo>
                    <a:pt x="45591" y="5823"/>
                  </a:lnTo>
                  <a:lnTo>
                    <a:pt x="45734" y="6161"/>
                  </a:lnTo>
                  <a:lnTo>
                    <a:pt x="45867" y="6499"/>
                  </a:lnTo>
                  <a:lnTo>
                    <a:pt x="46000" y="6852"/>
                  </a:lnTo>
                  <a:lnTo>
                    <a:pt x="46132" y="7221"/>
                  </a:lnTo>
                  <a:lnTo>
                    <a:pt x="46260" y="7589"/>
                  </a:lnTo>
                  <a:lnTo>
                    <a:pt x="46382" y="7973"/>
                  </a:lnTo>
                  <a:lnTo>
                    <a:pt x="46504" y="8358"/>
                  </a:lnTo>
                  <a:lnTo>
                    <a:pt x="46620" y="8742"/>
                  </a:lnTo>
                  <a:lnTo>
                    <a:pt x="46737" y="9141"/>
                  </a:lnTo>
                  <a:lnTo>
                    <a:pt x="46848" y="9556"/>
                  </a:lnTo>
                  <a:lnTo>
                    <a:pt x="46954" y="9971"/>
                  </a:lnTo>
                  <a:lnTo>
                    <a:pt x="47060" y="10401"/>
                  </a:lnTo>
                  <a:lnTo>
                    <a:pt x="47161" y="10831"/>
                  </a:lnTo>
                  <a:lnTo>
                    <a:pt x="47262" y="11261"/>
                  </a:lnTo>
                  <a:lnTo>
                    <a:pt x="47358" y="11707"/>
                  </a:lnTo>
                  <a:lnTo>
                    <a:pt x="47448" y="12152"/>
                  </a:lnTo>
                  <a:lnTo>
                    <a:pt x="47533" y="12613"/>
                  </a:lnTo>
                  <a:lnTo>
                    <a:pt x="47617" y="13074"/>
                  </a:lnTo>
                  <a:lnTo>
                    <a:pt x="47697" y="13535"/>
                  </a:lnTo>
                  <a:lnTo>
                    <a:pt x="47777" y="14011"/>
                  </a:lnTo>
                  <a:lnTo>
                    <a:pt x="47846" y="14487"/>
                  </a:lnTo>
                  <a:lnTo>
                    <a:pt x="47920" y="14979"/>
                  </a:lnTo>
                  <a:lnTo>
                    <a:pt x="47983" y="15471"/>
                  </a:lnTo>
                  <a:lnTo>
                    <a:pt x="48047" y="15962"/>
                  </a:lnTo>
                  <a:lnTo>
                    <a:pt x="48100" y="16469"/>
                  </a:lnTo>
                  <a:lnTo>
                    <a:pt x="48158" y="16976"/>
                  </a:lnTo>
                  <a:lnTo>
                    <a:pt x="48206" y="17483"/>
                  </a:lnTo>
                  <a:lnTo>
                    <a:pt x="48249" y="17990"/>
                  </a:lnTo>
                  <a:lnTo>
                    <a:pt x="48291" y="18512"/>
                  </a:lnTo>
                  <a:lnTo>
                    <a:pt x="48328" y="19035"/>
                  </a:lnTo>
                  <a:lnTo>
                    <a:pt x="48360" y="19557"/>
                  </a:lnTo>
                  <a:lnTo>
                    <a:pt x="48387" y="20064"/>
                  </a:lnTo>
                  <a:lnTo>
                    <a:pt x="48413" y="20586"/>
                  </a:lnTo>
                  <a:lnTo>
                    <a:pt x="48429" y="21124"/>
                  </a:lnTo>
                  <a:lnTo>
                    <a:pt x="48445" y="21646"/>
                  </a:lnTo>
                  <a:lnTo>
                    <a:pt x="48456" y="22169"/>
                  </a:lnTo>
                  <a:lnTo>
                    <a:pt x="48461" y="22691"/>
                  </a:lnTo>
                  <a:lnTo>
                    <a:pt x="48466" y="23213"/>
                  </a:lnTo>
                  <a:lnTo>
                    <a:pt x="48461" y="23736"/>
                  </a:lnTo>
                  <a:lnTo>
                    <a:pt x="48456" y="24258"/>
                  </a:lnTo>
                  <a:lnTo>
                    <a:pt x="48445" y="24780"/>
                  </a:lnTo>
                  <a:lnTo>
                    <a:pt x="48434" y="25303"/>
                  </a:lnTo>
                  <a:lnTo>
                    <a:pt x="48413" y="25825"/>
                  </a:lnTo>
                  <a:lnTo>
                    <a:pt x="48392" y="26347"/>
                  </a:lnTo>
                  <a:lnTo>
                    <a:pt x="48360" y="26854"/>
                  </a:lnTo>
                  <a:lnTo>
                    <a:pt x="48334" y="27377"/>
                  </a:lnTo>
                  <a:lnTo>
                    <a:pt x="48296" y="27884"/>
                  </a:lnTo>
                  <a:lnTo>
                    <a:pt x="48254" y="28391"/>
                  </a:lnTo>
                  <a:lnTo>
                    <a:pt x="48212" y="28913"/>
                  </a:lnTo>
                  <a:lnTo>
                    <a:pt x="48164" y="29405"/>
                  </a:lnTo>
                  <a:lnTo>
                    <a:pt x="48111" y="29912"/>
                  </a:lnTo>
                  <a:lnTo>
                    <a:pt x="48052" y="30419"/>
                  </a:lnTo>
                  <a:lnTo>
                    <a:pt x="47994" y="30910"/>
                  </a:lnTo>
                  <a:lnTo>
                    <a:pt x="47930" y="31402"/>
                  </a:lnTo>
                  <a:lnTo>
                    <a:pt x="47861" y="31893"/>
                  </a:lnTo>
                  <a:lnTo>
                    <a:pt x="47787" y="32370"/>
                  </a:lnTo>
                  <a:lnTo>
                    <a:pt x="47713" y="32861"/>
                  </a:lnTo>
                  <a:lnTo>
                    <a:pt x="47628" y="33338"/>
                  </a:lnTo>
                  <a:lnTo>
                    <a:pt x="47543" y="33798"/>
                  </a:lnTo>
                  <a:lnTo>
                    <a:pt x="47458" y="34259"/>
                  </a:lnTo>
                  <a:lnTo>
                    <a:pt x="47368" y="34705"/>
                  </a:lnTo>
                  <a:lnTo>
                    <a:pt x="47278" y="35135"/>
                  </a:lnTo>
                  <a:lnTo>
                    <a:pt x="47182" y="35565"/>
                  </a:lnTo>
                  <a:lnTo>
                    <a:pt x="47082" y="35995"/>
                  </a:lnTo>
                  <a:lnTo>
                    <a:pt x="46981" y="36410"/>
                  </a:lnTo>
                  <a:lnTo>
                    <a:pt x="46875" y="36825"/>
                  </a:lnTo>
                  <a:lnTo>
                    <a:pt x="46769" y="37240"/>
                  </a:lnTo>
                  <a:lnTo>
                    <a:pt x="46657" y="37639"/>
                  </a:lnTo>
                  <a:lnTo>
                    <a:pt x="46546" y="38023"/>
                  </a:lnTo>
                  <a:lnTo>
                    <a:pt x="46429" y="38407"/>
                  </a:lnTo>
                  <a:lnTo>
                    <a:pt x="46313" y="38791"/>
                  </a:lnTo>
                  <a:lnTo>
                    <a:pt x="46191" y="39160"/>
                  </a:lnTo>
                  <a:lnTo>
                    <a:pt x="46069" y="39529"/>
                  </a:lnTo>
                  <a:lnTo>
                    <a:pt x="45941" y="39882"/>
                  </a:lnTo>
                  <a:lnTo>
                    <a:pt x="45814" y="40236"/>
                  </a:lnTo>
                  <a:lnTo>
                    <a:pt x="45681" y="40574"/>
                  </a:lnTo>
                  <a:lnTo>
                    <a:pt x="45549" y="40896"/>
                  </a:lnTo>
                  <a:lnTo>
                    <a:pt x="45411" y="41219"/>
                  </a:lnTo>
                  <a:lnTo>
                    <a:pt x="45273" y="41541"/>
                  </a:lnTo>
                  <a:lnTo>
                    <a:pt x="45135" y="41849"/>
                  </a:lnTo>
                  <a:lnTo>
                    <a:pt x="44992" y="42156"/>
                  </a:lnTo>
                  <a:lnTo>
                    <a:pt x="44849" y="42448"/>
                  </a:lnTo>
                  <a:lnTo>
                    <a:pt x="44700" y="42724"/>
                  </a:lnTo>
                  <a:lnTo>
                    <a:pt x="44552" y="43001"/>
                  </a:lnTo>
                  <a:lnTo>
                    <a:pt x="44398" y="43262"/>
                  </a:lnTo>
                  <a:lnTo>
                    <a:pt x="44244" y="43523"/>
                  </a:lnTo>
                  <a:lnTo>
                    <a:pt x="44090" y="43769"/>
                  </a:lnTo>
                  <a:lnTo>
                    <a:pt x="43931" y="44015"/>
                  </a:lnTo>
                  <a:lnTo>
                    <a:pt x="43772" y="44245"/>
                  </a:lnTo>
                  <a:lnTo>
                    <a:pt x="43613" y="44460"/>
                  </a:lnTo>
                  <a:lnTo>
                    <a:pt x="43448" y="44675"/>
                  </a:lnTo>
                  <a:lnTo>
                    <a:pt x="43125" y="45029"/>
                  </a:lnTo>
                  <a:lnTo>
                    <a:pt x="42796" y="45351"/>
                  </a:lnTo>
                  <a:lnTo>
                    <a:pt x="42467" y="45659"/>
                  </a:lnTo>
                  <a:lnTo>
                    <a:pt x="42138" y="45951"/>
                  </a:lnTo>
                  <a:lnTo>
                    <a:pt x="41799" y="46212"/>
                  </a:lnTo>
                  <a:lnTo>
                    <a:pt x="41464" y="46458"/>
                  </a:lnTo>
                  <a:lnTo>
                    <a:pt x="41125" y="46673"/>
                  </a:lnTo>
                  <a:lnTo>
                    <a:pt x="40786" y="46872"/>
                  </a:lnTo>
                  <a:lnTo>
                    <a:pt x="38086" y="48701"/>
                  </a:lnTo>
                  <a:lnTo>
                    <a:pt x="32877" y="52280"/>
                  </a:lnTo>
                  <a:lnTo>
                    <a:pt x="23239" y="58886"/>
                  </a:lnTo>
                  <a:lnTo>
                    <a:pt x="22671" y="59255"/>
                  </a:lnTo>
                  <a:lnTo>
                    <a:pt x="22114" y="59624"/>
                  </a:lnTo>
                  <a:lnTo>
                    <a:pt x="21558" y="60008"/>
                  </a:lnTo>
                  <a:lnTo>
                    <a:pt x="21011" y="60407"/>
                  </a:lnTo>
                  <a:lnTo>
                    <a:pt x="19940" y="61206"/>
                  </a:lnTo>
                  <a:lnTo>
                    <a:pt x="18884" y="62020"/>
                  </a:lnTo>
                  <a:lnTo>
                    <a:pt x="17855" y="62804"/>
                  </a:lnTo>
                  <a:lnTo>
                    <a:pt x="16847" y="63556"/>
                  </a:lnTo>
                  <a:lnTo>
                    <a:pt x="16349" y="63910"/>
                  </a:lnTo>
                  <a:lnTo>
                    <a:pt x="15855" y="64248"/>
                  </a:lnTo>
                  <a:lnTo>
                    <a:pt x="15367" y="64570"/>
                  </a:lnTo>
                  <a:lnTo>
                    <a:pt x="14885" y="64862"/>
                  </a:lnTo>
                  <a:lnTo>
                    <a:pt x="14423" y="65139"/>
                  </a:lnTo>
                  <a:lnTo>
                    <a:pt x="13962" y="65385"/>
                  </a:lnTo>
                  <a:lnTo>
                    <a:pt x="13500" y="65615"/>
                  </a:lnTo>
                  <a:lnTo>
                    <a:pt x="13039" y="65815"/>
                  </a:lnTo>
                  <a:lnTo>
                    <a:pt x="12572" y="65999"/>
                  </a:lnTo>
                  <a:lnTo>
                    <a:pt x="12111" y="66153"/>
                  </a:lnTo>
                  <a:lnTo>
                    <a:pt x="11644" y="66291"/>
                  </a:lnTo>
                  <a:lnTo>
                    <a:pt x="11177" y="66414"/>
                  </a:lnTo>
                  <a:lnTo>
                    <a:pt x="10763" y="66491"/>
                  </a:lnTo>
                  <a:lnTo>
                    <a:pt x="10344" y="66552"/>
                  </a:lnTo>
                  <a:lnTo>
                    <a:pt x="9931" y="66568"/>
                  </a:lnTo>
                  <a:lnTo>
                    <a:pt x="9511" y="66568"/>
                  </a:lnTo>
                  <a:lnTo>
                    <a:pt x="9098" y="66521"/>
                  </a:lnTo>
                  <a:lnTo>
                    <a:pt x="8684" y="66429"/>
                  </a:lnTo>
                  <a:lnTo>
                    <a:pt x="8270" y="66322"/>
                  </a:lnTo>
                  <a:lnTo>
                    <a:pt x="7857" y="66168"/>
                  </a:lnTo>
                  <a:lnTo>
                    <a:pt x="7528" y="66030"/>
                  </a:lnTo>
                  <a:lnTo>
                    <a:pt x="7199" y="65846"/>
                  </a:lnTo>
                  <a:lnTo>
                    <a:pt x="6870" y="65646"/>
                  </a:lnTo>
                  <a:lnTo>
                    <a:pt x="6552" y="65415"/>
                  </a:lnTo>
                  <a:lnTo>
                    <a:pt x="6228" y="65154"/>
                  </a:lnTo>
                  <a:lnTo>
                    <a:pt x="5915" y="64878"/>
                  </a:lnTo>
                  <a:lnTo>
                    <a:pt x="5597" y="64555"/>
                  </a:lnTo>
                  <a:lnTo>
                    <a:pt x="5289" y="64217"/>
                  </a:lnTo>
                  <a:lnTo>
                    <a:pt x="4982" y="63833"/>
                  </a:lnTo>
                  <a:lnTo>
                    <a:pt x="4685" y="63434"/>
                  </a:lnTo>
                  <a:lnTo>
                    <a:pt x="4388" y="63003"/>
                  </a:lnTo>
                  <a:lnTo>
                    <a:pt x="4091" y="62558"/>
                  </a:lnTo>
                  <a:lnTo>
                    <a:pt x="3804" y="62066"/>
                  </a:lnTo>
                  <a:lnTo>
                    <a:pt x="3523" y="61559"/>
                  </a:lnTo>
                  <a:lnTo>
                    <a:pt x="3242" y="61022"/>
                  </a:lnTo>
                  <a:lnTo>
                    <a:pt x="2971" y="60468"/>
                  </a:lnTo>
                  <a:lnTo>
                    <a:pt x="2807" y="60084"/>
                  </a:lnTo>
                  <a:lnTo>
                    <a:pt x="2642" y="59685"/>
                  </a:lnTo>
                  <a:lnTo>
                    <a:pt x="2489" y="59286"/>
                  </a:lnTo>
                  <a:lnTo>
                    <a:pt x="2335" y="58871"/>
                  </a:lnTo>
                  <a:lnTo>
                    <a:pt x="2186" y="58441"/>
                  </a:lnTo>
                  <a:lnTo>
                    <a:pt x="2038" y="57995"/>
                  </a:lnTo>
                  <a:lnTo>
                    <a:pt x="1900" y="57550"/>
                  </a:lnTo>
                  <a:lnTo>
                    <a:pt x="1762" y="57089"/>
                  </a:lnTo>
                  <a:lnTo>
                    <a:pt x="1629" y="56612"/>
                  </a:lnTo>
                  <a:lnTo>
                    <a:pt x="1502" y="56121"/>
                  </a:lnTo>
                  <a:lnTo>
                    <a:pt x="1380" y="55629"/>
                  </a:lnTo>
                  <a:lnTo>
                    <a:pt x="1263" y="55122"/>
                  </a:lnTo>
                  <a:lnTo>
                    <a:pt x="1147" y="54615"/>
                  </a:lnTo>
                  <a:lnTo>
                    <a:pt x="1041" y="54078"/>
                  </a:lnTo>
                  <a:lnTo>
                    <a:pt x="934" y="53555"/>
                  </a:lnTo>
                  <a:lnTo>
                    <a:pt x="839" y="53002"/>
                  </a:lnTo>
                  <a:lnTo>
                    <a:pt x="717" y="52295"/>
                  </a:lnTo>
                  <a:lnTo>
                    <a:pt x="616" y="51681"/>
                  </a:lnTo>
                  <a:lnTo>
                    <a:pt x="531" y="51143"/>
                  </a:lnTo>
                  <a:lnTo>
                    <a:pt x="468" y="50698"/>
                  </a:lnTo>
                  <a:lnTo>
                    <a:pt x="383" y="50083"/>
                  </a:lnTo>
                  <a:lnTo>
                    <a:pt x="362" y="49883"/>
                  </a:lnTo>
                  <a:lnTo>
                    <a:pt x="378" y="50099"/>
                  </a:lnTo>
                  <a:lnTo>
                    <a:pt x="393" y="50314"/>
                  </a:lnTo>
                  <a:lnTo>
                    <a:pt x="420" y="50513"/>
                  </a:lnTo>
                  <a:lnTo>
                    <a:pt x="441" y="50713"/>
                  </a:lnTo>
                  <a:lnTo>
                    <a:pt x="510" y="51328"/>
                  </a:lnTo>
                  <a:lnTo>
                    <a:pt x="590" y="51942"/>
                  </a:lnTo>
                  <a:lnTo>
                    <a:pt x="675" y="52541"/>
                  </a:lnTo>
                  <a:lnTo>
                    <a:pt x="770" y="53125"/>
                  </a:lnTo>
                  <a:lnTo>
                    <a:pt x="866" y="53678"/>
                  </a:lnTo>
                  <a:lnTo>
                    <a:pt x="961" y="54231"/>
                  </a:lnTo>
                  <a:lnTo>
                    <a:pt x="1067" y="54769"/>
                  </a:lnTo>
                  <a:lnTo>
                    <a:pt x="1178" y="55291"/>
                  </a:lnTo>
                  <a:lnTo>
                    <a:pt x="1295" y="55814"/>
                  </a:lnTo>
                  <a:lnTo>
                    <a:pt x="1412" y="56321"/>
                  </a:lnTo>
                  <a:lnTo>
                    <a:pt x="1539" y="56827"/>
                  </a:lnTo>
                  <a:lnTo>
                    <a:pt x="1666" y="57304"/>
                  </a:lnTo>
                  <a:lnTo>
                    <a:pt x="1804" y="57780"/>
                  </a:lnTo>
                  <a:lnTo>
                    <a:pt x="1942" y="58256"/>
                  </a:lnTo>
                  <a:lnTo>
                    <a:pt x="2086" y="58702"/>
                  </a:lnTo>
                  <a:lnTo>
                    <a:pt x="2234" y="59147"/>
                  </a:lnTo>
                  <a:lnTo>
                    <a:pt x="2388" y="59577"/>
                  </a:lnTo>
                  <a:lnTo>
                    <a:pt x="2547" y="59992"/>
                  </a:lnTo>
                  <a:lnTo>
                    <a:pt x="2706" y="60407"/>
                  </a:lnTo>
                  <a:lnTo>
                    <a:pt x="2876" y="60791"/>
                  </a:lnTo>
                  <a:lnTo>
                    <a:pt x="3146" y="61375"/>
                  </a:lnTo>
                  <a:lnTo>
                    <a:pt x="3427" y="61943"/>
                  </a:lnTo>
                  <a:lnTo>
                    <a:pt x="3714" y="62481"/>
                  </a:lnTo>
                  <a:lnTo>
                    <a:pt x="4006" y="62973"/>
                  </a:lnTo>
                  <a:lnTo>
                    <a:pt x="4303" y="63449"/>
                  </a:lnTo>
                  <a:lnTo>
                    <a:pt x="4600" y="63910"/>
                  </a:lnTo>
                  <a:lnTo>
                    <a:pt x="4907" y="64325"/>
                  </a:lnTo>
                  <a:lnTo>
                    <a:pt x="5215" y="64724"/>
                  </a:lnTo>
                  <a:lnTo>
                    <a:pt x="5533" y="65077"/>
                  </a:lnTo>
                  <a:lnTo>
                    <a:pt x="5852" y="65415"/>
                  </a:lnTo>
                  <a:lnTo>
                    <a:pt x="6170" y="65723"/>
                  </a:lnTo>
                  <a:lnTo>
                    <a:pt x="6493" y="65999"/>
                  </a:lnTo>
                  <a:lnTo>
                    <a:pt x="6822" y="66245"/>
                  </a:lnTo>
                  <a:lnTo>
                    <a:pt x="7156" y="66460"/>
                  </a:lnTo>
                  <a:lnTo>
                    <a:pt x="7491" y="66644"/>
                  </a:lnTo>
                  <a:lnTo>
                    <a:pt x="7825" y="66798"/>
                  </a:lnTo>
                  <a:lnTo>
                    <a:pt x="8244" y="66967"/>
                  </a:lnTo>
                  <a:lnTo>
                    <a:pt x="8668" y="67105"/>
                  </a:lnTo>
                  <a:lnTo>
                    <a:pt x="9087" y="67197"/>
                  </a:lnTo>
                  <a:lnTo>
                    <a:pt x="9511" y="67259"/>
                  </a:lnTo>
                  <a:lnTo>
                    <a:pt x="9931" y="67274"/>
                  </a:lnTo>
                  <a:lnTo>
                    <a:pt x="10355" y="67259"/>
                  </a:lnTo>
                  <a:lnTo>
                    <a:pt x="10779" y="67213"/>
                  </a:lnTo>
                  <a:lnTo>
                    <a:pt x="11198" y="67136"/>
                  </a:lnTo>
                  <a:lnTo>
                    <a:pt x="11670" y="67028"/>
                  </a:lnTo>
                  <a:lnTo>
                    <a:pt x="12137" y="66906"/>
                  </a:lnTo>
                  <a:lnTo>
                    <a:pt x="12609" y="66752"/>
                  </a:lnTo>
                  <a:lnTo>
                    <a:pt x="13076" y="66583"/>
                  </a:lnTo>
                  <a:lnTo>
                    <a:pt x="13543" y="66383"/>
                  </a:lnTo>
                  <a:lnTo>
                    <a:pt x="14010" y="66168"/>
                  </a:lnTo>
                  <a:lnTo>
                    <a:pt x="14471" y="65922"/>
                  </a:lnTo>
                  <a:lnTo>
                    <a:pt x="14938" y="65661"/>
                  </a:lnTo>
                  <a:lnTo>
                    <a:pt x="15426" y="65369"/>
                  </a:lnTo>
                  <a:lnTo>
                    <a:pt x="15919" y="65062"/>
                  </a:lnTo>
                  <a:lnTo>
                    <a:pt x="16412" y="64739"/>
                  </a:lnTo>
                  <a:lnTo>
                    <a:pt x="16916" y="64401"/>
                  </a:lnTo>
                  <a:lnTo>
                    <a:pt x="17420" y="64033"/>
                  </a:lnTo>
                  <a:lnTo>
                    <a:pt x="17935" y="63664"/>
                  </a:lnTo>
                  <a:lnTo>
                    <a:pt x="18969" y="62896"/>
                  </a:lnTo>
                  <a:lnTo>
                    <a:pt x="20025" y="62097"/>
                  </a:lnTo>
                  <a:lnTo>
                    <a:pt x="21101" y="61298"/>
                  </a:lnTo>
                  <a:lnTo>
                    <a:pt x="21648" y="60914"/>
                  </a:lnTo>
                  <a:lnTo>
                    <a:pt x="22205" y="60530"/>
                  </a:lnTo>
                  <a:lnTo>
                    <a:pt x="22762" y="60161"/>
                  </a:lnTo>
                  <a:lnTo>
                    <a:pt x="23329" y="59808"/>
                  </a:lnTo>
                  <a:lnTo>
                    <a:pt x="32978" y="53202"/>
                  </a:lnTo>
                  <a:lnTo>
                    <a:pt x="38186" y="49684"/>
                  </a:lnTo>
                  <a:lnTo>
                    <a:pt x="40881" y="47856"/>
                  </a:lnTo>
                  <a:lnTo>
                    <a:pt x="41231" y="47671"/>
                  </a:lnTo>
                  <a:lnTo>
                    <a:pt x="41581" y="47441"/>
                  </a:lnTo>
                  <a:lnTo>
                    <a:pt x="41926" y="47210"/>
                  </a:lnTo>
                  <a:lnTo>
                    <a:pt x="42271" y="46949"/>
                  </a:lnTo>
                  <a:lnTo>
                    <a:pt x="42610" y="46657"/>
                  </a:lnTo>
                  <a:lnTo>
                    <a:pt x="42950" y="46350"/>
                  </a:lnTo>
                  <a:lnTo>
                    <a:pt x="43284" y="46012"/>
                  </a:lnTo>
                  <a:lnTo>
                    <a:pt x="43618" y="45659"/>
                  </a:lnTo>
                  <a:lnTo>
                    <a:pt x="43788" y="45444"/>
                  </a:lnTo>
                  <a:lnTo>
                    <a:pt x="43957" y="45213"/>
                  </a:lnTo>
                  <a:lnTo>
                    <a:pt x="44122" y="44967"/>
                  </a:lnTo>
                  <a:lnTo>
                    <a:pt x="44286" y="44722"/>
                  </a:lnTo>
                  <a:lnTo>
                    <a:pt x="44451" y="44460"/>
                  </a:lnTo>
                  <a:lnTo>
                    <a:pt x="44610" y="44199"/>
                  </a:lnTo>
                  <a:lnTo>
                    <a:pt x="44769" y="43923"/>
                  </a:lnTo>
                  <a:lnTo>
                    <a:pt x="44923" y="43631"/>
                  </a:lnTo>
                  <a:lnTo>
                    <a:pt x="45077" y="43339"/>
                  </a:lnTo>
                  <a:lnTo>
                    <a:pt x="45231" y="43032"/>
                  </a:lnTo>
                  <a:lnTo>
                    <a:pt x="45379" y="42724"/>
                  </a:lnTo>
                  <a:lnTo>
                    <a:pt x="45528" y="42402"/>
                  </a:lnTo>
                  <a:lnTo>
                    <a:pt x="45671" y="42064"/>
                  </a:lnTo>
                  <a:lnTo>
                    <a:pt x="45814" y="41726"/>
                  </a:lnTo>
                  <a:lnTo>
                    <a:pt x="45952" y="41388"/>
                  </a:lnTo>
                  <a:lnTo>
                    <a:pt x="46090" y="41034"/>
                  </a:lnTo>
                  <a:lnTo>
                    <a:pt x="46222" y="40666"/>
                  </a:lnTo>
                  <a:lnTo>
                    <a:pt x="46355" y="40297"/>
                  </a:lnTo>
                  <a:lnTo>
                    <a:pt x="46488" y="39913"/>
                  </a:lnTo>
                  <a:lnTo>
                    <a:pt x="46610" y="39529"/>
                  </a:lnTo>
                  <a:lnTo>
                    <a:pt x="46737" y="39129"/>
                  </a:lnTo>
                  <a:lnTo>
                    <a:pt x="46859" y="38730"/>
                  </a:lnTo>
                  <a:lnTo>
                    <a:pt x="46976" y="38315"/>
                  </a:lnTo>
                  <a:lnTo>
                    <a:pt x="47092" y="37900"/>
                  </a:lnTo>
                  <a:lnTo>
                    <a:pt x="47204" y="37470"/>
                  </a:lnTo>
                  <a:lnTo>
                    <a:pt x="47310" y="37040"/>
                  </a:lnTo>
                  <a:lnTo>
                    <a:pt x="47416" y="36610"/>
                  </a:lnTo>
                  <a:lnTo>
                    <a:pt x="47522" y="36164"/>
                  </a:lnTo>
                  <a:lnTo>
                    <a:pt x="47623" y="35703"/>
                  </a:lnTo>
                  <a:lnTo>
                    <a:pt x="47718" y="35243"/>
                  </a:lnTo>
                  <a:lnTo>
                    <a:pt x="47814" y="34782"/>
                  </a:lnTo>
                  <a:lnTo>
                    <a:pt x="47904" y="34305"/>
                  </a:lnTo>
                  <a:lnTo>
                    <a:pt x="47989" y="33814"/>
                  </a:lnTo>
                  <a:lnTo>
                    <a:pt x="48074" y="33307"/>
                  </a:lnTo>
                  <a:lnTo>
                    <a:pt x="48158" y="32800"/>
                  </a:lnTo>
                  <a:lnTo>
                    <a:pt x="48233" y="32293"/>
                  </a:lnTo>
                  <a:lnTo>
                    <a:pt x="48307" y="31786"/>
                  </a:lnTo>
                  <a:lnTo>
                    <a:pt x="48371" y="31264"/>
                  </a:lnTo>
                  <a:lnTo>
                    <a:pt x="48434" y="30741"/>
                  </a:lnTo>
                  <a:lnTo>
                    <a:pt x="48498" y="30219"/>
                  </a:lnTo>
                  <a:lnTo>
                    <a:pt x="48551" y="29697"/>
                  </a:lnTo>
                  <a:lnTo>
                    <a:pt x="48599" y="29159"/>
                  </a:lnTo>
                  <a:lnTo>
                    <a:pt x="48646" y="28621"/>
                  </a:lnTo>
                  <a:lnTo>
                    <a:pt x="48689" y="28083"/>
                  </a:lnTo>
                  <a:lnTo>
                    <a:pt x="48726" y="27546"/>
                  </a:lnTo>
                  <a:lnTo>
                    <a:pt x="48758" y="27008"/>
                  </a:lnTo>
                  <a:lnTo>
                    <a:pt x="48790" y="26470"/>
                  </a:lnTo>
                  <a:lnTo>
                    <a:pt x="48811" y="25917"/>
                  </a:lnTo>
                  <a:lnTo>
                    <a:pt x="48832" y="25364"/>
                  </a:lnTo>
                  <a:lnTo>
                    <a:pt x="48848" y="24827"/>
                  </a:lnTo>
                  <a:lnTo>
                    <a:pt x="48859" y="24273"/>
                  </a:lnTo>
                  <a:lnTo>
                    <a:pt x="48864" y="23720"/>
                  </a:lnTo>
                  <a:lnTo>
                    <a:pt x="48864" y="23167"/>
                  </a:lnTo>
                  <a:lnTo>
                    <a:pt x="48864" y="22630"/>
                  </a:lnTo>
                  <a:lnTo>
                    <a:pt x="48859" y="22077"/>
                  </a:lnTo>
                  <a:lnTo>
                    <a:pt x="48848" y="21524"/>
                  </a:lnTo>
                  <a:lnTo>
                    <a:pt x="48832" y="20970"/>
                  </a:lnTo>
                  <a:lnTo>
                    <a:pt x="48811" y="20417"/>
                  </a:lnTo>
                  <a:lnTo>
                    <a:pt x="48784" y="19880"/>
                  </a:lnTo>
                  <a:lnTo>
                    <a:pt x="48758" y="19327"/>
                  </a:lnTo>
                  <a:lnTo>
                    <a:pt x="48721" y="18774"/>
                  </a:lnTo>
                  <a:lnTo>
                    <a:pt x="48684" y="18236"/>
                  </a:lnTo>
                  <a:lnTo>
                    <a:pt x="48641" y="17683"/>
                  </a:lnTo>
                  <a:lnTo>
                    <a:pt x="48593" y="17145"/>
                  </a:lnTo>
                  <a:lnTo>
                    <a:pt x="48540" y="16607"/>
                  </a:lnTo>
                  <a:lnTo>
                    <a:pt x="48487" y="16070"/>
                  </a:lnTo>
                  <a:lnTo>
                    <a:pt x="48424" y="15547"/>
                  </a:lnTo>
                  <a:lnTo>
                    <a:pt x="48360" y="15025"/>
                  </a:lnTo>
                  <a:lnTo>
                    <a:pt x="48291" y="14503"/>
                  </a:lnTo>
                  <a:lnTo>
                    <a:pt x="48222" y="13996"/>
                  </a:lnTo>
                  <a:lnTo>
                    <a:pt x="48143" y="13489"/>
                  </a:lnTo>
                  <a:lnTo>
                    <a:pt x="48063" y="12982"/>
                  </a:lnTo>
                  <a:lnTo>
                    <a:pt x="47978" y="12490"/>
                  </a:lnTo>
                  <a:lnTo>
                    <a:pt x="47888" y="11999"/>
                  </a:lnTo>
                  <a:lnTo>
                    <a:pt x="47798" y="11522"/>
                  </a:lnTo>
                  <a:lnTo>
                    <a:pt x="47702" y="11046"/>
                  </a:lnTo>
                  <a:lnTo>
                    <a:pt x="47602" y="10585"/>
                  </a:lnTo>
                  <a:lnTo>
                    <a:pt x="47501" y="10124"/>
                  </a:lnTo>
                  <a:lnTo>
                    <a:pt x="47395" y="9663"/>
                  </a:lnTo>
                  <a:lnTo>
                    <a:pt x="47283" y="9218"/>
                  </a:lnTo>
                  <a:lnTo>
                    <a:pt x="47167" y="8772"/>
                  </a:lnTo>
                  <a:lnTo>
                    <a:pt x="47050" y="8342"/>
                  </a:lnTo>
                  <a:lnTo>
                    <a:pt x="46933" y="7927"/>
                  </a:lnTo>
                  <a:lnTo>
                    <a:pt x="46806" y="7497"/>
                  </a:lnTo>
                  <a:lnTo>
                    <a:pt x="46679" y="7098"/>
                  </a:lnTo>
                  <a:lnTo>
                    <a:pt x="46546" y="6698"/>
                  </a:lnTo>
                  <a:lnTo>
                    <a:pt x="46413" y="6299"/>
                  </a:lnTo>
                  <a:lnTo>
                    <a:pt x="46275" y="5930"/>
                  </a:lnTo>
                  <a:lnTo>
                    <a:pt x="46138" y="5546"/>
                  </a:lnTo>
                  <a:lnTo>
                    <a:pt x="45994" y="5177"/>
                  </a:lnTo>
                  <a:lnTo>
                    <a:pt x="45846" y="4824"/>
                  </a:lnTo>
                  <a:lnTo>
                    <a:pt x="45697" y="4486"/>
                  </a:lnTo>
                  <a:lnTo>
                    <a:pt x="45543" y="4148"/>
                  </a:lnTo>
                  <a:lnTo>
                    <a:pt x="45390" y="3825"/>
                  </a:lnTo>
                  <a:lnTo>
                    <a:pt x="45231" y="3503"/>
                  </a:lnTo>
                  <a:lnTo>
                    <a:pt x="45071" y="3196"/>
                  </a:lnTo>
                  <a:lnTo>
                    <a:pt x="44907" y="2934"/>
                  </a:lnTo>
                  <a:lnTo>
                    <a:pt x="44743" y="2689"/>
                  </a:lnTo>
                  <a:lnTo>
                    <a:pt x="44573" y="2458"/>
                  </a:lnTo>
                  <a:lnTo>
                    <a:pt x="44408" y="2228"/>
                  </a:lnTo>
                  <a:lnTo>
                    <a:pt x="44239" y="2013"/>
                  </a:lnTo>
                  <a:lnTo>
                    <a:pt x="44064" y="1798"/>
                  </a:lnTo>
                  <a:lnTo>
                    <a:pt x="43894" y="1613"/>
                  </a:lnTo>
                  <a:lnTo>
                    <a:pt x="43719" y="1429"/>
                  </a:lnTo>
                  <a:lnTo>
                    <a:pt x="43544" y="1260"/>
                  </a:lnTo>
                  <a:lnTo>
                    <a:pt x="43369" y="1091"/>
                  </a:lnTo>
                  <a:lnTo>
                    <a:pt x="43194" y="937"/>
                  </a:lnTo>
                  <a:lnTo>
                    <a:pt x="43019" y="799"/>
                  </a:lnTo>
                  <a:lnTo>
                    <a:pt x="42838" y="676"/>
                  </a:lnTo>
                  <a:lnTo>
                    <a:pt x="42658" y="553"/>
                  </a:lnTo>
                  <a:lnTo>
                    <a:pt x="42478" y="446"/>
                  </a:lnTo>
                  <a:lnTo>
                    <a:pt x="42297" y="353"/>
                  </a:lnTo>
                  <a:lnTo>
                    <a:pt x="42117" y="277"/>
                  </a:lnTo>
                  <a:lnTo>
                    <a:pt x="41931" y="200"/>
                  </a:lnTo>
                  <a:lnTo>
                    <a:pt x="41751" y="138"/>
                  </a:lnTo>
                  <a:lnTo>
                    <a:pt x="41565" y="92"/>
                  </a:lnTo>
                  <a:lnTo>
                    <a:pt x="41385" y="46"/>
                  </a:lnTo>
                  <a:lnTo>
                    <a:pt x="41199" y="15"/>
                  </a:lnTo>
                  <a:lnTo>
                    <a:pt x="410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38900" y="-2074775"/>
              <a:ext cx="245600" cy="349525"/>
            </a:xfrm>
            <a:custGeom>
              <a:avLst/>
              <a:gdLst/>
              <a:ahLst/>
              <a:cxnLst/>
              <a:rect l="l" t="t" r="r" b="b"/>
              <a:pathLst>
                <a:path w="9824" h="13981" extrusionOk="0">
                  <a:moveTo>
                    <a:pt x="9808" y="1"/>
                  </a:moveTo>
                  <a:lnTo>
                    <a:pt x="9787" y="16"/>
                  </a:lnTo>
                  <a:lnTo>
                    <a:pt x="9750" y="47"/>
                  </a:lnTo>
                  <a:lnTo>
                    <a:pt x="9707" y="124"/>
                  </a:lnTo>
                  <a:lnTo>
                    <a:pt x="9585" y="308"/>
                  </a:lnTo>
                  <a:lnTo>
                    <a:pt x="9431" y="600"/>
                  </a:lnTo>
                  <a:lnTo>
                    <a:pt x="9002" y="1399"/>
                  </a:lnTo>
                  <a:lnTo>
                    <a:pt x="8434" y="2459"/>
                  </a:lnTo>
                  <a:lnTo>
                    <a:pt x="8105" y="3058"/>
                  </a:lnTo>
                  <a:lnTo>
                    <a:pt x="7750" y="3703"/>
                  </a:lnTo>
                  <a:lnTo>
                    <a:pt x="7363" y="4379"/>
                  </a:lnTo>
                  <a:lnTo>
                    <a:pt x="6949" y="5086"/>
                  </a:lnTo>
                  <a:lnTo>
                    <a:pt x="6514" y="5808"/>
                  </a:lnTo>
                  <a:lnTo>
                    <a:pt x="6053" y="6530"/>
                  </a:lnTo>
                  <a:lnTo>
                    <a:pt x="5575" y="7252"/>
                  </a:lnTo>
                  <a:lnTo>
                    <a:pt x="5071" y="7974"/>
                  </a:lnTo>
                  <a:lnTo>
                    <a:pt x="4567" y="8665"/>
                  </a:lnTo>
                  <a:lnTo>
                    <a:pt x="4074" y="9311"/>
                  </a:lnTo>
                  <a:lnTo>
                    <a:pt x="3597" y="9910"/>
                  </a:lnTo>
                  <a:lnTo>
                    <a:pt x="3130" y="10478"/>
                  </a:lnTo>
                  <a:lnTo>
                    <a:pt x="2690" y="10985"/>
                  </a:lnTo>
                  <a:lnTo>
                    <a:pt x="2265" y="11461"/>
                  </a:lnTo>
                  <a:lnTo>
                    <a:pt x="1873" y="11891"/>
                  </a:lnTo>
                  <a:lnTo>
                    <a:pt x="1507" y="12276"/>
                  </a:lnTo>
                  <a:lnTo>
                    <a:pt x="876" y="12936"/>
                  </a:lnTo>
                  <a:lnTo>
                    <a:pt x="393" y="13428"/>
                  </a:lnTo>
                  <a:lnTo>
                    <a:pt x="223" y="13627"/>
                  </a:lnTo>
                  <a:lnTo>
                    <a:pt x="96" y="13781"/>
                  </a:lnTo>
                  <a:lnTo>
                    <a:pt x="53" y="13843"/>
                  </a:lnTo>
                  <a:lnTo>
                    <a:pt x="22" y="13904"/>
                  </a:lnTo>
                  <a:lnTo>
                    <a:pt x="6" y="13950"/>
                  </a:lnTo>
                  <a:lnTo>
                    <a:pt x="0" y="13965"/>
                  </a:lnTo>
                  <a:lnTo>
                    <a:pt x="0" y="13981"/>
                  </a:lnTo>
                  <a:lnTo>
                    <a:pt x="202" y="13950"/>
                  </a:lnTo>
                  <a:lnTo>
                    <a:pt x="404" y="13889"/>
                  </a:lnTo>
                  <a:lnTo>
                    <a:pt x="605" y="13796"/>
                  </a:lnTo>
                  <a:lnTo>
                    <a:pt x="807" y="13689"/>
                  </a:lnTo>
                  <a:lnTo>
                    <a:pt x="1003" y="13566"/>
                  </a:lnTo>
                  <a:lnTo>
                    <a:pt x="1199" y="13428"/>
                  </a:lnTo>
                  <a:lnTo>
                    <a:pt x="1395" y="13259"/>
                  </a:lnTo>
                  <a:lnTo>
                    <a:pt x="1586" y="13074"/>
                  </a:lnTo>
                  <a:lnTo>
                    <a:pt x="2058" y="12675"/>
                  </a:lnTo>
                  <a:lnTo>
                    <a:pt x="2525" y="12245"/>
                  </a:lnTo>
                  <a:lnTo>
                    <a:pt x="2992" y="11784"/>
                  </a:lnTo>
                  <a:lnTo>
                    <a:pt x="3454" y="11277"/>
                  </a:lnTo>
                  <a:lnTo>
                    <a:pt x="3904" y="10755"/>
                  </a:lnTo>
                  <a:lnTo>
                    <a:pt x="4361" y="10202"/>
                  </a:lnTo>
                  <a:lnTo>
                    <a:pt x="4806" y="9618"/>
                  </a:lnTo>
                  <a:lnTo>
                    <a:pt x="5246" y="9019"/>
                  </a:lnTo>
                  <a:lnTo>
                    <a:pt x="5687" y="8373"/>
                  </a:lnTo>
                  <a:lnTo>
                    <a:pt x="6116" y="7697"/>
                  </a:lnTo>
                  <a:lnTo>
                    <a:pt x="6546" y="7006"/>
                  </a:lnTo>
                  <a:lnTo>
                    <a:pt x="6965" y="6284"/>
                  </a:lnTo>
                  <a:lnTo>
                    <a:pt x="7384" y="5531"/>
                  </a:lnTo>
                  <a:lnTo>
                    <a:pt x="7792" y="4748"/>
                  </a:lnTo>
                  <a:lnTo>
                    <a:pt x="8201" y="3949"/>
                  </a:lnTo>
                  <a:lnTo>
                    <a:pt x="8599" y="3119"/>
                  </a:lnTo>
                  <a:lnTo>
                    <a:pt x="8768" y="2781"/>
                  </a:lnTo>
                  <a:lnTo>
                    <a:pt x="8933" y="2443"/>
                  </a:lnTo>
                  <a:lnTo>
                    <a:pt x="9092" y="2075"/>
                  </a:lnTo>
                  <a:lnTo>
                    <a:pt x="9251" y="1691"/>
                  </a:lnTo>
                  <a:lnTo>
                    <a:pt x="9400" y="1306"/>
                  </a:lnTo>
                  <a:lnTo>
                    <a:pt x="9548" y="892"/>
                  </a:lnTo>
                  <a:lnTo>
                    <a:pt x="9686" y="461"/>
                  </a:lnTo>
                  <a:lnTo>
                    <a:pt x="9824" y="16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extrusionOk="0">
                  <a:moveTo>
                    <a:pt x="334" y="0"/>
                  </a:moveTo>
                  <a:lnTo>
                    <a:pt x="297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0" y="108"/>
                  </a:lnTo>
                  <a:lnTo>
                    <a:pt x="143" y="169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31"/>
                  </a:lnTo>
                  <a:lnTo>
                    <a:pt x="27" y="584"/>
                  </a:lnTo>
                  <a:lnTo>
                    <a:pt x="5" y="753"/>
                  </a:lnTo>
                  <a:lnTo>
                    <a:pt x="0" y="938"/>
                  </a:lnTo>
                  <a:lnTo>
                    <a:pt x="5" y="1107"/>
                  </a:lnTo>
                  <a:lnTo>
                    <a:pt x="27" y="1276"/>
                  </a:lnTo>
                  <a:lnTo>
                    <a:pt x="37" y="1368"/>
                  </a:lnTo>
                  <a:lnTo>
                    <a:pt x="58" y="1445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9" y="1706"/>
                  </a:lnTo>
                  <a:lnTo>
                    <a:pt x="202" y="1783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3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8"/>
                  </a:lnTo>
                  <a:lnTo>
                    <a:pt x="568" y="1491"/>
                  </a:lnTo>
                  <a:lnTo>
                    <a:pt x="584" y="1399"/>
                  </a:lnTo>
                  <a:lnTo>
                    <a:pt x="599" y="1322"/>
                  </a:lnTo>
                  <a:lnTo>
                    <a:pt x="610" y="1230"/>
                  </a:lnTo>
                  <a:lnTo>
                    <a:pt x="621" y="1137"/>
                  </a:lnTo>
                  <a:lnTo>
                    <a:pt x="626" y="1045"/>
                  </a:lnTo>
                  <a:lnTo>
                    <a:pt x="626" y="845"/>
                  </a:lnTo>
                  <a:lnTo>
                    <a:pt x="615" y="676"/>
                  </a:lnTo>
                  <a:lnTo>
                    <a:pt x="589" y="492"/>
                  </a:lnTo>
                  <a:lnTo>
                    <a:pt x="557" y="338"/>
                  </a:lnTo>
                  <a:lnTo>
                    <a:pt x="530" y="262"/>
                  </a:lnTo>
                  <a:lnTo>
                    <a:pt x="509" y="200"/>
                  </a:lnTo>
                  <a:lnTo>
                    <a:pt x="483" y="139"/>
                  </a:lnTo>
                  <a:lnTo>
                    <a:pt x="451" y="93"/>
                  </a:lnTo>
                  <a:lnTo>
                    <a:pt x="414" y="47"/>
                  </a:lnTo>
                  <a:lnTo>
                    <a:pt x="377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-379200" y="-114850"/>
              <a:ext cx="15650" cy="46500"/>
            </a:xfrm>
            <a:custGeom>
              <a:avLst/>
              <a:gdLst/>
              <a:ahLst/>
              <a:cxnLst/>
              <a:rect l="l" t="t" r="r" b="b"/>
              <a:pathLst>
                <a:path w="626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3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3"/>
                  </a:lnTo>
                  <a:lnTo>
                    <a:pt x="149" y="1706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8" y="1445"/>
                  </a:lnTo>
                  <a:lnTo>
                    <a:pt x="58" y="1445"/>
                  </a:lnTo>
                  <a:lnTo>
                    <a:pt x="37" y="1368"/>
                  </a:lnTo>
                  <a:lnTo>
                    <a:pt x="27" y="1276"/>
                  </a:lnTo>
                  <a:lnTo>
                    <a:pt x="5" y="1107"/>
                  </a:lnTo>
                  <a:lnTo>
                    <a:pt x="0" y="938"/>
                  </a:lnTo>
                  <a:lnTo>
                    <a:pt x="5" y="753"/>
                  </a:lnTo>
                  <a:lnTo>
                    <a:pt x="27" y="584"/>
                  </a:lnTo>
                  <a:lnTo>
                    <a:pt x="53" y="431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80" y="108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7" y="16"/>
                  </a:lnTo>
                  <a:lnTo>
                    <a:pt x="334" y="0"/>
                  </a:lnTo>
                  <a:lnTo>
                    <a:pt x="377" y="16"/>
                  </a:lnTo>
                  <a:lnTo>
                    <a:pt x="414" y="47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83" y="139"/>
                  </a:lnTo>
                  <a:lnTo>
                    <a:pt x="509" y="200"/>
                  </a:lnTo>
                  <a:lnTo>
                    <a:pt x="530" y="262"/>
                  </a:lnTo>
                  <a:lnTo>
                    <a:pt x="557" y="338"/>
                  </a:lnTo>
                  <a:lnTo>
                    <a:pt x="589" y="492"/>
                  </a:lnTo>
                  <a:lnTo>
                    <a:pt x="615" y="676"/>
                  </a:lnTo>
                  <a:lnTo>
                    <a:pt x="626" y="845"/>
                  </a:lnTo>
                  <a:lnTo>
                    <a:pt x="626" y="1045"/>
                  </a:lnTo>
                  <a:lnTo>
                    <a:pt x="621" y="1137"/>
                  </a:lnTo>
                  <a:lnTo>
                    <a:pt x="610" y="1230"/>
                  </a:lnTo>
                  <a:lnTo>
                    <a:pt x="599" y="1322"/>
                  </a:lnTo>
                  <a:lnTo>
                    <a:pt x="584" y="1399"/>
                  </a:lnTo>
                  <a:lnTo>
                    <a:pt x="584" y="1399"/>
                  </a:lnTo>
                  <a:lnTo>
                    <a:pt x="568" y="1491"/>
                  </a:lnTo>
                  <a:lnTo>
                    <a:pt x="546" y="1568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5"/>
                  </a:lnTo>
                  <a:lnTo>
                    <a:pt x="218" y="46"/>
                  </a:lnTo>
                  <a:lnTo>
                    <a:pt x="180" y="92"/>
                  </a:lnTo>
                  <a:lnTo>
                    <a:pt x="143" y="154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15"/>
                  </a:lnTo>
                  <a:lnTo>
                    <a:pt x="27" y="569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52"/>
                  </a:lnTo>
                  <a:lnTo>
                    <a:pt x="58" y="1444"/>
                  </a:lnTo>
                  <a:lnTo>
                    <a:pt x="74" y="1521"/>
                  </a:lnTo>
                  <a:lnTo>
                    <a:pt x="96" y="1582"/>
                  </a:lnTo>
                  <a:lnTo>
                    <a:pt x="149" y="1690"/>
                  </a:lnTo>
                  <a:lnTo>
                    <a:pt x="202" y="1782"/>
                  </a:lnTo>
                  <a:lnTo>
                    <a:pt x="260" y="1828"/>
                  </a:lnTo>
                  <a:lnTo>
                    <a:pt x="318" y="1844"/>
                  </a:lnTo>
                  <a:lnTo>
                    <a:pt x="382" y="1828"/>
                  </a:lnTo>
                  <a:lnTo>
                    <a:pt x="440" y="1782"/>
                  </a:lnTo>
                  <a:lnTo>
                    <a:pt x="472" y="1736"/>
                  </a:lnTo>
                  <a:lnTo>
                    <a:pt x="499" y="1690"/>
                  </a:lnTo>
                  <a:lnTo>
                    <a:pt x="541" y="1567"/>
                  </a:lnTo>
                  <a:lnTo>
                    <a:pt x="573" y="1444"/>
                  </a:lnTo>
                  <a:lnTo>
                    <a:pt x="589" y="1352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5" y="1076"/>
                  </a:lnTo>
                  <a:lnTo>
                    <a:pt x="621" y="968"/>
                  </a:lnTo>
                  <a:lnTo>
                    <a:pt x="621" y="876"/>
                  </a:lnTo>
                  <a:lnTo>
                    <a:pt x="610" y="691"/>
                  </a:lnTo>
                  <a:lnTo>
                    <a:pt x="589" y="507"/>
                  </a:lnTo>
                  <a:lnTo>
                    <a:pt x="573" y="430"/>
                  </a:lnTo>
                  <a:lnTo>
                    <a:pt x="552" y="353"/>
                  </a:lnTo>
                  <a:lnTo>
                    <a:pt x="531" y="277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6" y="77"/>
                  </a:lnTo>
                  <a:lnTo>
                    <a:pt x="414" y="46"/>
                  </a:lnTo>
                  <a:lnTo>
                    <a:pt x="377" y="1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-478525" y="-53540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36"/>
                  </a:lnTo>
                  <a:lnTo>
                    <a:pt x="440" y="1782"/>
                  </a:lnTo>
                  <a:lnTo>
                    <a:pt x="382" y="1828"/>
                  </a:lnTo>
                  <a:lnTo>
                    <a:pt x="318" y="1844"/>
                  </a:lnTo>
                  <a:lnTo>
                    <a:pt x="260" y="1828"/>
                  </a:lnTo>
                  <a:lnTo>
                    <a:pt x="202" y="1782"/>
                  </a:lnTo>
                  <a:lnTo>
                    <a:pt x="149" y="1690"/>
                  </a:lnTo>
                  <a:lnTo>
                    <a:pt x="96" y="1582"/>
                  </a:lnTo>
                  <a:lnTo>
                    <a:pt x="74" y="1521"/>
                  </a:lnTo>
                  <a:lnTo>
                    <a:pt x="58" y="1444"/>
                  </a:lnTo>
                  <a:lnTo>
                    <a:pt x="58" y="1444"/>
                  </a:lnTo>
                  <a:lnTo>
                    <a:pt x="37" y="1352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7" y="569"/>
                  </a:lnTo>
                  <a:lnTo>
                    <a:pt x="53" y="415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80" y="92"/>
                  </a:lnTo>
                  <a:lnTo>
                    <a:pt x="218" y="46"/>
                  </a:lnTo>
                  <a:lnTo>
                    <a:pt x="255" y="15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7" y="15"/>
                  </a:lnTo>
                  <a:lnTo>
                    <a:pt x="414" y="46"/>
                  </a:lnTo>
                  <a:lnTo>
                    <a:pt x="456" y="77"/>
                  </a:lnTo>
                  <a:lnTo>
                    <a:pt x="456" y="77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77"/>
                  </a:lnTo>
                  <a:lnTo>
                    <a:pt x="552" y="353"/>
                  </a:lnTo>
                  <a:lnTo>
                    <a:pt x="573" y="430"/>
                  </a:lnTo>
                  <a:lnTo>
                    <a:pt x="589" y="507"/>
                  </a:lnTo>
                  <a:lnTo>
                    <a:pt x="610" y="691"/>
                  </a:lnTo>
                  <a:lnTo>
                    <a:pt x="621" y="876"/>
                  </a:lnTo>
                  <a:lnTo>
                    <a:pt x="621" y="968"/>
                  </a:lnTo>
                  <a:lnTo>
                    <a:pt x="615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9" y="1352"/>
                  </a:lnTo>
                  <a:lnTo>
                    <a:pt x="573" y="1444"/>
                  </a:lnTo>
                  <a:lnTo>
                    <a:pt x="573" y="1444"/>
                  </a:lnTo>
                  <a:lnTo>
                    <a:pt x="541" y="1567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extrusionOk="0">
                  <a:moveTo>
                    <a:pt x="287" y="1"/>
                  </a:moveTo>
                  <a:lnTo>
                    <a:pt x="256" y="16"/>
                  </a:lnTo>
                  <a:lnTo>
                    <a:pt x="224" y="47"/>
                  </a:lnTo>
                  <a:lnTo>
                    <a:pt x="192" y="77"/>
                  </a:lnTo>
                  <a:lnTo>
                    <a:pt x="139" y="170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12" y="677"/>
                  </a:lnTo>
                  <a:lnTo>
                    <a:pt x="6" y="769"/>
                  </a:lnTo>
                  <a:lnTo>
                    <a:pt x="1" y="861"/>
                  </a:lnTo>
                  <a:lnTo>
                    <a:pt x="1" y="968"/>
                  </a:lnTo>
                  <a:lnTo>
                    <a:pt x="6" y="1061"/>
                  </a:lnTo>
                  <a:lnTo>
                    <a:pt x="12" y="1137"/>
                  </a:lnTo>
                  <a:lnTo>
                    <a:pt x="27" y="1230"/>
                  </a:lnTo>
                  <a:lnTo>
                    <a:pt x="38" y="1306"/>
                  </a:lnTo>
                  <a:lnTo>
                    <a:pt x="59" y="1399"/>
                  </a:lnTo>
                  <a:lnTo>
                    <a:pt x="81" y="1475"/>
                  </a:lnTo>
                  <a:lnTo>
                    <a:pt x="102" y="1537"/>
                  </a:lnTo>
                  <a:lnTo>
                    <a:pt x="123" y="1598"/>
                  </a:lnTo>
                  <a:lnTo>
                    <a:pt x="181" y="1690"/>
                  </a:lnTo>
                  <a:lnTo>
                    <a:pt x="240" y="1752"/>
                  </a:lnTo>
                  <a:lnTo>
                    <a:pt x="298" y="1783"/>
                  </a:lnTo>
                  <a:lnTo>
                    <a:pt x="362" y="1783"/>
                  </a:lnTo>
                  <a:lnTo>
                    <a:pt x="393" y="1767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0" y="1614"/>
                  </a:lnTo>
                  <a:lnTo>
                    <a:pt x="547" y="1506"/>
                  </a:lnTo>
                  <a:lnTo>
                    <a:pt x="574" y="1368"/>
                  </a:lnTo>
                  <a:lnTo>
                    <a:pt x="590" y="1276"/>
                  </a:lnTo>
                  <a:lnTo>
                    <a:pt x="600" y="1183"/>
                  </a:lnTo>
                  <a:lnTo>
                    <a:pt x="611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9" y="461"/>
                  </a:lnTo>
                  <a:lnTo>
                    <a:pt x="542" y="308"/>
                  </a:lnTo>
                  <a:lnTo>
                    <a:pt x="521" y="231"/>
                  </a:lnTo>
                  <a:lnTo>
                    <a:pt x="494" y="170"/>
                  </a:lnTo>
                  <a:lnTo>
                    <a:pt x="468" y="108"/>
                  </a:lnTo>
                  <a:lnTo>
                    <a:pt x="441" y="62"/>
                  </a:lnTo>
                  <a:lnTo>
                    <a:pt x="383" y="16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123225" y="-1711825"/>
              <a:ext cx="15425" cy="44575"/>
            </a:xfrm>
            <a:custGeom>
              <a:avLst/>
              <a:gdLst/>
              <a:ahLst/>
              <a:cxnLst/>
              <a:rect l="l" t="t" r="r" b="b"/>
              <a:pathLst>
                <a:path w="617" h="1783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67"/>
                  </a:lnTo>
                  <a:lnTo>
                    <a:pt x="362" y="1783"/>
                  </a:lnTo>
                  <a:lnTo>
                    <a:pt x="298" y="1783"/>
                  </a:lnTo>
                  <a:lnTo>
                    <a:pt x="240" y="1752"/>
                  </a:lnTo>
                  <a:lnTo>
                    <a:pt x="181" y="1690"/>
                  </a:lnTo>
                  <a:lnTo>
                    <a:pt x="123" y="1598"/>
                  </a:lnTo>
                  <a:lnTo>
                    <a:pt x="102" y="1537"/>
                  </a:lnTo>
                  <a:lnTo>
                    <a:pt x="81" y="1475"/>
                  </a:lnTo>
                  <a:lnTo>
                    <a:pt x="59" y="1399"/>
                  </a:lnTo>
                  <a:lnTo>
                    <a:pt x="38" y="1306"/>
                  </a:lnTo>
                  <a:lnTo>
                    <a:pt x="38" y="1306"/>
                  </a:lnTo>
                  <a:lnTo>
                    <a:pt x="27" y="1230"/>
                  </a:lnTo>
                  <a:lnTo>
                    <a:pt x="12" y="1137"/>
                  </a:lnTo>
                  <a:lnTo>
                    <a:pt x="6" y="1061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1" y="861"/>
                  </a:lnTo>
                  <a:lnTo>
                    <a:pt x="6" y="769"/>
                  </a:lnTo>
                  <a:lnTo>
                    <a:pt x="12" y="677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39" y="170"/>
                  </a:lnTo>
                  <a:lnTo>
                    <a:pt x="192" y="77"/>
                  </a:lnTo>
                  <a:lnTo>
                    <a:pt x="224" y="47"/>
                  </a:lnTo>
                  <a:lnTo>
                    <a:pt x="256" y="16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83" y="16"/>
                  </a:lnTo>
                  <a:lnTo>
                    <a:pt x="441" y="62"/>
                  </a:lnTo>
                  <a:lnTo>
                    <a:pt x="441" y="62"/>
                  </a:lnTo>
                  <a:lnTo>
                    <a:pt x="468" y="108"/>
                  </a:lnTo>
                  <a:lnTo>
                    <a:pt x="494" y="170"/>
                  </a:lnTo>
                  <a:lnTo>
                    <a:pt x="521" y="231"/>
                  </a:lnTo>
                  <a:lnTo>
                    <a:pt x="542" y="308"/>
                  </a:lnTo>
                  <a:lnTo>
                    <a:pt x="579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1" y="1091"/>
                  </a:lnTo>
                  <a:lnTo>
                    <a:pt x="600" y="1183"/>
                  </a:lnTo>
                  <a:lnTo>
                    <a:pt x="590" y="1276"/>
                  </a:lnTo>
                  <a:lnTo>
                    <a:pt x="574" y="1368"/>
                  </a:lnTo>
                  <a:lnTo>
                    <a:pt x="574" y="1368"/>
                  </a:lnTo>
                  <a:lnTo>
                    <a:pt x="547" y="1506"/>
                  </a:lnTo>
                  <a:lnTo>
                    <a:pt x="510" y="16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7" y="0"/>
                  </a:moveTo>
                  <a:lnTo>
                    <a:pt x="260" y="15"/>
                  </a:lnTo>
                  <a:lnTo>
                    <a:pt x="223" y="46"/>
                  </a:lnTo>
                  <a:lnTo>
                    <a:pt x="186" y="92"/>
                  </a:lnTo>
                  <a:lnTo>
                    <a:pt x="149" y="154"/>
                  </a:lnTo>
                  <a:lnTo>
                    <a:pt x="122" y="200"/>
                  </a:lnTo>
                  <a:lnTo>
                    <a:pt x="101" y="261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1" y="1567"/>
                  </a:lnTo>
                  <a:lnTo>
                    <a:pt x="138" y="1690"/>
                  </a:lnTo>
                  <a:lnTo>
                    <a:pt x="197" y="1767"/>
                  </a:lnTo>
                  <a:lnTo>
                    <a:pt x="255" y="1828"/>
                  </a:lnTo>
                  <a:lnTo>
                    <a:pt x="313" y="1844"/>
                  </a:lnTo>
                  <a:lnTo>
                    <a:pt x="377" y="1844"/>
                  </a:lnTo>
                  <a:lnTo>
                    <a:pt x="435" y="1782"/>
                  </a:lnTo>
                  <a:lnTo>
                    <a:pt x="467" y="1751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83"/>
                  </a:lnTo>
                  <a:lnTo>
                    <a:pt x="600" y="1306"/>
                  </a:lnTo>
                  <a:lnTo>
                    <a:pt x="610" y="1214"/>
                  </a:lnTo>
                  <a:lnTo>
                    <a:pt x="616" y="1122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10" y="645"/>
                  </a:lnTo>
                  <a:lnTo>
                    <a:pt x="584" y="476"/>
                  </a:lnTo>
                  <a:lnTo>
                    <a:pt x="552" y="323"/>
                  </a:lnTo>
                  <a:lnTo>
                    <a:pt x="526" y="246"/>
                  </a:lnTo>
                  <a:lnTo>
                    <a:pt x="504" y="184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247225" y="-1908075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7" y="1751"/>
                  </a:lnTo>
                  <a:lnTo>
                    <a:pt x="435" y="1782"/>
                  </a:lnTo>
                  <a:lnTo>
                    <a:pt x="377" y="1844"/>
                  </a:lnTo>
                  <a:lnTo>
                    <a:pt x="313" y="1844"/>
                  </a:lnTo>
                  <a:lnTo>
                    <a:pt x="255" y="1828"/>
                  </a:lnTo>
                  <a:lnTo>
                    <a:pt x="197" y="1767"/>
                  </a:lnTo>
                  <a:lnTo>
                    <a:pt x="138" y="1690"/>
                  </a:lnTo>
                  <a:lnTo>
                    <a:pt x="91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101" y="261"/>
                  </a:lnTo>
                  <a:lnTo>
                    <a:pt x="122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6" y="92"/>
                  </a:lnTo>
                  <a:lnTo>
                    <a:pt x="223" y="46"/>
                  </a:lnTo>
                  <a:lnTo>
                    <a:pt x="260" y="15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4"/>
                  </a:lnTo>
                  <a:lnTo>
                    <a:pt x="526" y="246"/>
                  </a:lnTo>
                  <a:lnTo>
                    <a:pt x="552" y="323"/>
                  </a:lnTo>
                  <a:lnTo>
                    <a:pt x="584" y="476"/>
                  </a:lnTo>
                  <a:lnTo>
                    <a:pt x="610" y="645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6" y="1122"/>
                  </a:lnTo>
                  <a:lnTo>
                    <a:pt x="610" y="1214"/>
                  </a:lnTo>
                  <a:lnTo>
                    <a:pt x="600" y="1306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-494975" y="-1680725"/>
              <a:ext cx="729625" cy="1817475"/>
            </a:xfrm>
            <a:custGeom>
              <a:avLst/>
              <a:gdLst/>
              <a:ahLst/>
              <a:cxnLst/>
              <a:rect l="l" t="t" r="r" b="b"/>
              <a:pathLst>
                <a:path w="29185" h="72699" extrusionOk="0">
                  <a:moveTo>
                    <a:pt x="28771" y="1"/>
                  </a:moveTo>
                  <a:lnTo>
                    <a:pt x="28755" y="16"/>
                  </a:lnTo>
                  <a:lnTo>
                    <a:pt x="28739" y="32"/>
                  </a:lnTo>
                  <a:lnTo>
                    <a:pt x="28707" y="93"/>
                  </a:lnTo>
                  <a:lnTo>
                    <a:pt x="28686" y="185"/>
                  </a:lnTo>
                  <a:lnTo>
                    <a:pt x="28659" y="324"/>
                  </a:lnTo>
                  <a:lnTo>
                    <a:pt x="28638" y="508"/>
                  </a:lnTo>
                  <a:lnTo>
                    <a:pt x="28617" y="708"/>
                  </a:lnTo>
                  <a:lnTo>
                    <a:pt x="28596" y="969"/>
                  </a:lnTo>
                  <a:lnTo>
                    <a:pt x="28575" y="1245"/>
                  </a:lnTo>
                  <a:lnTo>
                    <a:pt x="28537" y="1921"/>
                  </a:lnTo>
                  <a:lnTo>
                    <a:pt x="28495" y="2720"/>
                  </a:lnTo>
                  <a:lnTo>
                    <a:pt x="28394" y="4702"/>
                  </a:lnTo>
                  <a:lnTo>
                    <a:pt x="28331" y="5885"/>
                  </a:lnTo>
                  <a:lnTo>
                    <a:pt x="28251" y="7160"/>
                  </a:lnTo>
                  <a:lnTo>
                    <a:pt x="28156" y="8543"/>
                  </a:lnTo>
                  <a:lnTo>
                    <a:pt x="28102" y="9280"/>
                  </a:lnTo>
                  <a:lnTo>
                    <a:pt x="28039" y="10033"/>
                  </a:lnTo>
                  <a:lnTo>
                    <a:pt x="27975" y="10801"/>
                  </a:lnTo>
                  <a:lnTo>
                    <a:pt x="27906" y="11615"/>
                  </a:lnTo>
                  <a:lnTo>
                    <a:pt x="27827" y="12430"/>
                  </a:lnTo>
                  <a:lnTo>
                    <a:pt x="27747" y="13274"/>
                  </a:lnTo>
                  <a:lnTo>
                    <a:pt x="27657" y="14135"/>
                  </a:lnTo>
                  <a:lnTo>
                    <a:pt x="27556" y="15026"/>
                  </a:lnTo>
                  <a:lnTo>
                    <a:pt x="27455" y="15932"/>
                  </a:lnTo>
                  <a:lnTo>
                    <a:pt x="27339" y="16854"/>
                  </a:lnTo>
                  <a:lnTo>
                    <a:pt x="27201" y="17929"/>
                  </a:lnTo>
                  <a:lnTo>
                    <a:pt x="27052" y="19005"/>
                  </a:lnTo>
                  <a:lnTo>
                    <a:pt x="26893" y="20065"/>
                  </a:lnTo>
                  <a:lnTo>
                    <a:pt x="26734" y="21125"/>
                  </a:lnTo>
                  <a:lnTo>
                    <a:pt x="26564" y="22170"/>
                  </a:lnTo>
                  <a:lnTo>
                    <a:pt x="26389" y="23199"/>
                  </a:lnTo>
                  <a:lnTo>
                    <a:pt x="26209" y="24228"/>
                  </a:lnTo>
                  <a:lnTo>
                    <a:pt x="26023" y="25242"/>
                  </a:lnTo>
                  <a:lnTo>
                    <a:pt x="25827" y="26256"/>
                  </a:lnTo>
                  <a:lnTo>
                    <a:pt x="25631" y="27255"/>
                  </a:lnTo>
                  <a:lnTo>
                    <a:pt x="25424" y="28238"/>
                  </a:lnTo>
                  <a:lnTo>
                    <a:pt x="25212" y="29206"/>
                  </a:lnTo>
                  <a:lnTo>
                    <a:pt x="24994" y="30174"/>
                  </a:lnTo>
                  <a:lnTo>
                    <a:pt x="24766" y="31126"/>
                  </a:lnTo>
                  <a:lnTo>
                    <a:pt x="24538" y="32079"/>
                  </a:lnTo>
                  <a:lnTo>
                    <a:pt x="24305" y="33000"/>
                  </a:lnTo>
                  <a:lnTo>
                    <a:pt x="24002" y="34122"/>
                  </a:lnTo>
                  <a:lnTo>
                    <a:pt x="23700" y="35228"/>
                  </a:lnTo>
                  <a:lnTo>
                    <a:pt x="23387" y="36319"/>
                  </a:lnTo>
                  <a:lnTo>
                    <a:pt x="23069" y="37379"/>
                  </a:lnTo>
                  <a:lnTo>
                    <a:pt x="22745" y="38439"/>
                  </a:lnTo>
                  <a:lnTo>
                    <a:pt x="22411" y="39468"/>
                  </a:lnTo>
                  <a:lnTo>
                    <a:pt x="22077" y="40482"/>
                  </a:lnTo>
                  <a:lnTo>
                    <a:pt x="21732" y="41481"/>
                  </a:lnTo>
                  <a:lnTo>
                    <a:pt x="21382" y="42464"/>
                  </a:lnTo>
                  <a:lnTo>
                    <a:pt x="21021" y="43417"/>
                  </a:lnTo>
                  <a:lnTo>
                    <a:pt x="20661" y="44369"/>
                  </a:lnTo>
                  <a:lnTo>
                    <a:pt x="20289" y="45291"/>
                  </a:lnTo>
                  <a:lnTo>
                    <a:pt x="19918" y="46182"/>
                  </a:lnTo>
                  <a:lnTo>
                    <a:pt x="19536" y="47073"/>
                  </a:lnTo>
                  <a:lnTo>
                    <a:pt x="19149" y="47933"/>
                  </a:lnTo>
                  <a:lnTo>
                    <a:pt x="18756" y="48778"/>
                  </a:lnTo>
                  <a:lnTo>
                    <a:pt x="18332" y="49638"/>
                  </a:lnTo>
                  <a:lnTo>
                    <a:pt x="17902" y="50468"/>
                  </a:lnTo>
                  <a:lnTo>
                    <a:pt x="17473" y="51282"/>
                  </a:lnTo>
                  <a:lnTo>
                    <a:pt x="17043" y="52081"/>
                  </a:lnTo>
                  <a:lnTo>
                    <a:pt x="16608" y="52834"/>
                  </a:lnTo>
                  <a:lnTo>
                    <a:pt x="16178" y="53587"/>
                  </a:lnTo>
                  <a:lnTo>
                    <a:pt x="15743" y="54293"/>
                  </a:lnTo>
                  <a:lnTo>
                    <a:pt x="15309" y="55000"/>
                  </a:lnTo>
                  <a:lnTo>
                    <a:pt x="14879" y="55676"/>
                  </a:lnTo>
                  <a:lnTo>
                    <a:pt x="14449" y="56321"/>
                  </a:lnTo>
                  <a:lnTo>
                    <a:pt x="14020" y="56951"/>
                  </a:lnTo>
                  <a:lnTo>
                    <a:pt x="13590" y="57566"/>
                  </a:lnTo>
                  <a:lnTo>
                    <a:pt x="13160" y="58165"/>
                  </a:lnTo>
                  <a:lnTo>
                    <a:pt x="12736" y="58733"/>
                  </a:lnTo>
                  <a:lnTo>
                    <a:pt x="12312" y="59286"/>
                  </a:lnTo>
                  <a:lnTo>
                    <a:pt x="11893" y="59824"/>
                  </a:lnTo>
                  <a:lnTo>
                    <a:pt x="11474" y="60346"/>
                  </a:lnTo>
                  <a:lnTo>
                    <a:pt x="11060" y="60853"/>
                  </a:lnTo>
                  <a:lnTo>
                    <a:pt x="10646" y="61345"/>
                  </a:lnTo>
                  <a:lnTo>
                    <a:pt x="10243" y="61806"/>
                  </a:lnTo>
                  <a:lnTo>
                    <a:pt x="9840" y="62267"/>
                  </a:lnTo>
                  <a:lnTo>
                    <a:pt x="9437" y="62697"/>
                  </a:lnTo>
                  <a:lnTo>
                    <a:pt x="8657" y="63542"/>
                  </a:lnTo>
                  <a:lnTo>
                    <a:pt x="7893" y="64325"/>
                  </a:lnTo>
                  <a:lnTo>
                    <a:pt x="7156" y="65047"/>
                  </a:lnTo>
                  <a:lnTo>
                    <a:pt x="6445" y="65739"/>
                  </a:lnTo>
                  <a:lnTo>
                    <a:pt x="5761" y="66384"/>
                  </a:lnTo>
                  <a:lnTo>
                    <a:pt x="4037" y="67966"/>
                  </a:lnTo>
                  <a:lnTo>
                    <a:pt x="4244" y="68335"/>
                  </a:lnTo>
                  <a:lnTo>
                    <a:pt x="4451" y="68688"/>
                  </a:lnTo>
                  <a:lnTo>
                    <a:pt x="4658" y="69026"/>
                  </a:lnTo>
                  <a:lnTo>
                    <a:pt x="4875" y="69349"/>
                  </a:lnTo>
                  <a:lnTo>
                    <a:pt x="5087" y="69672"/>
                  </a:lnTo>
                  <a:lnTo>
                    <a:pt x="5305" y="69964"/>
                  </a:lnTo>
                  <a:lnTo>
                    <a:pt x="5527" y="70255"/>
                  </a:lnTo>
                  <a:lnTo>
                    <a:pt x="5750" y="70532"/>
                  </a:lnTo>
                  <a:lnTo>
                    <a:pt x="6132" y="70286"/>
                  </a:lnTo>
                  <a:lnTo>
                    <a:pt x="6546" y="70025"/>
                  </a:lnTo>
                  <a:lnTo>
                    <a:pt x="6954" y="69749"/>
                  </a:lnTo>
                  <a:lnTo>
                    <a:pt x="7363" y="69457"/>
                  </a:lnTo>
                  <a:lnTo>
                    <a:pt x="7771" y="69165"/>
                  </a:lnTo>
                  <a:lnTo>
                    <a:pt x="8174" y="68857"/>
                  </a:lnTo>
                  <a:lnTo>
                    <a:pt x="8583" y="68535"/>
                  </a:lnTo>
                  <a:lnTo>
                    <a:pt x="8986" y="68197"/>
                  </a:lnTo>
                  <a:lnTo>
                    <a:pt x="9389" y="67859"/>
                  </a:lnTo>
                  <a:lnTo>
                    <a:pt x="9792" y="67506"/>
                  </a:lnTo>
                  <a:lnTo>
                    <a:pt x="10195" y="67137"/>
                  </a:lnTo>
                  <a:lnTo>
                    <a:pt x="10593" y="66753"/>
                  </a:lnTo>
                  <a:lnTo>
                    <a:pt x="10991" y="66369"/>
                  </a:lnTo>
                  <a:lnTo>
                    <a:pt x="11389" y="65969"/>
                  </a:lnTo>
                  <a:lnTo>
                    <a:pt x="11787" y="65554"/>
                  </a:lnTo>
                  <a:lnTo>
                    <a:pt x="12179" y="65140"/>
                  </a:lnTo>
                  <a:lnTo>
                    <a:pt x="12572" y="64709"/>
                  </a:lnTo>
                  <a:lnTo>
                    <a:pt x="13060" y="64156"/>
                  </a:lnTo>
                  <a:lnTo>
                    <a:pt x="13542" y="63588"/>
                  </a:lnTo>
                  <a:lnTo>
                    <a:pt x="14020" y="62989"/>
                  </a:lnTo>
                  <a:lnTo>
                    <a:pt x="14497" y="62374"/>
                  </a:lnTo>
                  <a:lnTo>
                    <a:pt x="14969" y="61729"/>
                  </a:lnTo>
                  <a:lnTo>
                    <a:pt x="15441" y="61068"/>
                  </a:lnTo>
                  <a:lnTo>
                    <a:pt x="15903" y="60393"/>
                  </a:lnTo>
                  <a:lnTo>
                    <a:pt x="16364" y="59686"/>
                  </a:lnTo>
                  <a:lnTo>
                    <a:pt x="16820" y="58979"/>
                  </a:lnTo>
                  <a:lnTo>
                    <a:pt x="17276" y="58226"/>
                  </a:lnTo>
                  <a:lnTo>
                    <a:pt x="17727" y="57474"/>
                  </a:lnTo>
                  <a:lnTo>
                    <a:pt x="18173" y="56690"/>
                  </a:lnTo>
                  <a:lnTo>
                    <a:pt x="18613" y="55876"/>
                  </a:lnTo>
                  <a:lnTo>
                    <a:pt x="19048" y="55062"/>
                  </a:lnTo>
                  <a:lnTo>
                    <a:pt x="19483" y="54217"/>
                  </a:lnTo>
                  <a:lnTo>
                    <a:pt x="19913" y="53356"/>
                  </a:lnTo>
                  <a:lnTo>
                    <a:pt x="20337" y="52450"/>
                  </a:lnTo>
                  <a:lnTo>
                    <a:pt x="20756" y="51513"/>
                  </a:lnTo>
                  <a:lnTo>
                    <a:pt x="21164" y="50545"/>
                  </a:lnTo>
                  <a:lnTo>
                    <a:pt x="21568" y="49562"/>
                  </a:lnTo>
                  <a:lnTo>
                    <a:pt x="21960" y="48563"/>
                  </a:lnTo>
                  <a:lnTo>
                    <a:pt x="22347" y="47534"/>
                  </a:lnTo>
                  <a:lnTo>
                    <a:pt x="22729" y="46474"/>
                  </a:lnTo>
                  <a:lnTo>
                    <a:pt x="23101" y="45398"/>
                  </a:lnTo>
                  <a:lnTo>
                    <a:pt x="23467" y="44292"/>
                  </a:lnTo>
                  <a:lnTo>
                    <a:pt x="23822" y="43171"/>
                  </a:lnTo>
                  <a:lnTo>
                    <a:pt x="24172" y="42034"/>
                  </a:lnTo>
                  <a:lnTo>
                    <a:pt x="24511" y="40866"/>
                  </a:lnTo>
                  <a:lnTo>
                    <a:pt x="24840" y="39683"/>
                  </a:lnTo>
                  <a:lnTo>
                    <a:pt x="25164" y="38470"/>
                  </a:lnTo>
                  <a:lnTo>
                    <a:pt x="25477" y="37241"/>
                  </a:lnTo>
                  <a:lnTo>
                    <a:pt x="25784" y="35996"/>
                  </a:lnTo>
                  <a:lnTo>
                    <a:pt x="26023" y="34967"/>
                  </a:lnTo>
                  <a:lnTo>
                    <a:pt x="26262" y="33907"/>
                  </a:lnTo>
                  <a:lnTo>
                    <a:pt x="26485" y="32847"/>
                  </a:lnTo>
                  <a:lnTo>
                    <a:pt x="26707" y="31771"/>
                  </a:lnTo>
                  <a:lnTo>
                    <a:pt x="26914" y="30696"/>
                  </a:lnTo>
                  <a:lnTo>
                    <a:pt x="27116" y="29590"/>
                  </a:lnTo>
                  <a:lnTo>
                    <a:pt x="27312" y="28484"/>
                  </a:lnTo>
                  <a:lnTo>
                    <a:pt x="27498" y="27362"/>
                  </a:lnTo>
                  <a:lnTo>
                    <a:pt x="27673" y="26225"/>
                  </a:lnTo>
                  <a:lnTo>
                    <a:pt x="27843" y="25073"/>
                  </a:lnTo>
                  <a:lnTo>
                    <a:pt x="28002" y="23921"/>
                  </a:lnTo>
                  <a:lnTo>
                    <a:pt x="28156" y="22753"/>
                  </a:lnTo>
                  <a:lnTo>
                    <a:pt x="28299" y="21586"/>
                  </a:lnTo>
                  <a:lnTo>
                    <a:pt x="28437" y="20403"/>
                  </a:lnTo>
                  <a:lnTo>
                    <a:pt x="28559" y="19205"/>
                  </a:lnTo>
                  <a:lnTo>
                    <a:pt x="28675" y="18006"/>
                  </a:lnTo>
                  <a:lnTo>
                    <a:pt x="28750" y="17192"/>
                  </a:lnTo>
                  <a:lnTo>
                    <a:pt x="28819" y="16378"/>
                  </a:lnTo>
                  <a:lnTo>
                    <a:pt x="28882" y="15564"/>
                  </a:lnTo>
                  <a:lnTo>
                    <a:pt x="28935" y="14749"/>
                  </a:lnTo>
                  <a:lnTo>
                    <a:pt x="28988" y="13935"/>
                  </a:lnTo>
                  <a:lnTo>
                    <a:pt x="29031" y="13105"/>
                  </a:lnTo>
                  <a:lnTo>
                    <a:pt x="29068" y="12276"/>
                  </a:lnTo>
                  <a:lnTo>
                    <a:pt x="29105" y="11462"/>
                  </a:lnTo>
                  <a:lnTo>
                    <a:pt x="29131" y="10632"/>
                  </a:lnTo>
                  <a:lnTo>
                    <a:pt x="29153" y="9802"/>
                  </a:lnTo>
                  <a:lnTo>
                    <a:pt x="29169" y="8973"/>
                  </a:lnTo>
                  <a:lnTo>
                    <a:pt x="29179" y="8128"/>
                  </a:lnTo>
                  <a:lnTo>
                    <a:pt x="29185" y="7298"/>
                  </a:lnTo>
                  <a:lnTo>
                    <a:pt x="29185" y="6469"/>
                  </a:lnTo>
                  <a:lnTo>
                    <a:pt x="29174" y="5639"/>
                  </a:lnTo>
                  <a:lnTo>
                    <a:pt x="29163" y="4794"/>
                  </a:lnTo>
                  <a:lnTo>
                    <a:pt x="29147" y="4226"/>
                  </a:lnTo>
                  <a:lnTo>
                    <a:pt x="29126" y="3688"/>
                  </a:lnTo>
                  <a:lnTo>
                    <a:pt x="29078" y="2720"/>
                  </a:lnTo>
                  <a:lnTo>
                    <a:pt x="29057" y="2290"/>
                  </a:lnTo>
                  <a:lnTo>
                    <a:pt x="29031" y="1906"/>
                  </a:lnTo>
                  <a:lnTo>
                    <a:pt x="29004" y="1537"/>
                  </a:lnTo>
                  <a:lnTo>
                    <a:pt x="28978" y="1215"/>
                  </a:lnTo>
                  <a:lnTo>
                    <a:pt x="28951" y="938"/>
                  </a:lnTo>
                  <a:lnTo>
                    <a:pt x="28925" y="692"/>
                  </a:lnTo>
                  <a:lnTo>
                    <a:pt x="28898" y="477"/>
                  </a:lnTo>
                  <a:lnTo>
                    <a:pt x="28866" y="308"/>
                  </a:lnTo>
                  <a:lnTo>
                    <a:pt x="28840" y="170"/>
                  </a:lnTo>
                  <a:lnTo>
                    <a:pt x="28819" y="78"/>
                  </a:lnTo>
                  <a:lnTo>
                    <a:pt x="28792" y="16"/>
                  </a:lnTo>
                  <a:lnTo>
                    <a:pt x="28771" y="1"/>
                  </a:lnTo>
                  <a:close/>
                  <a:moveTo>
                    <a:pt x="3623" y="68350"/>
                  </a:moveTo>
                  <a:lnTo>
                    <a:pt x="2806" y="69103"/>
                  </a:lnTo>
                  <a:lnTo>
                    <a:pt x="2080" y="69779"/>
                  </a:lnTo>
                  <a:lnTo>
                    <a:pt x="1454" y="70378"/>
                  </a:lnTo>
                  <a:lnTo>
                    <a:pt x="1178" y="70655"/>
                  </a:lnTo>
                  <a:lnTo>
                    <a:pt x="934" y="70916"/>
                  </a:lnTo>
                  <a:lnTo>
                    <a:pt x="711" y="71147"/>
                  </a:lnTo>
                  <a:lnTo>
                    <a:pt x="520" y="71377"/>
                  </a:lnTo>
                  <a:lnTo>
                    <a:pt x="356" y="71577"/>
                  </a:lnTo>
                  <a:lnTo>
                    <a:pt x="223" y="71776"/>
                  </a:lnTo>
                  <a:lnTo>
                    <a:pt x="122" y="71945"/>
                  </a:lnTo>
                  <a:lnTo>
                    <a:pt x="80" y="72038"/>
                  </a:lnTo>
                  <a:lnTo>
                    <a:pt x="48" y="72114"/>
                  </a:lnTo>
                  <a:lnTo>
                    <a:pt x="27" y="72176"/>
                  </a:lnTo>
                  <a:lnTo>
                    <a:pt x="11" y="72253"/>
                  </a:lnTo>
                  <a:lnTo>
                    <a:pt x="0" y="72314"/>
                  </a:lnTo>
                  <a:lnTo>
                    <a:pt x="0" y="72391"/>
                  </a:lnTo>
                  <a:lnTo>
                    <a:pt x="6" y="72422"/>
                  </a:lnTo>
                  <a:lnTo>
                    <a:pt x="16" y="72452"/>
                  </a:lnTo>
                  <a:lnTo>
                    <a:pt x="48" y="72514"/>
                  </a:lnTo>
                  <a:lnTo>
                    <a:pt x="96" y="72575"/>
                  </a:lnTo>
                  <a:lnTo>
                    <a:pt x="160" y="72621"/>
                  </a:lnTo>
                  <a:lnTo>
                    <a:pt x="239" y="72652"/>
                  </a:lnTo>
                  <a:lnTo>
                    <a:pt x="335" y="72683"/>
                  </a:lnTo>
                  <a:lnTo>
                    <a:pt x="446" y="72698"/>
                  </a:lnTo>
                  <a:lnTo>
                    <a:pt x="738" y="72698"/>
                  </a:lnTo>
                  <a:lnTo>
                    <a:pt x="918" y="72667"/>
                  </a:lnTo>
                  <a:lnTo>
                    <a:pt x="1120" y="72637"/>
                  </a:lnTo>
                  <a:lnTo>
                    <a:pt x="1337" y="72591"/>
                  </a:lnTo>
                  <a:lnTo>
                    <a:pt x="1576" y="72529"/>
                  </a:lnTo>
                  <a:lnTo>
                    <a:pt x="1830" y="72452"/>
                  </a:lnTo>
                  <a:lnTo>
                    <a:pt x="2387" y="72253"/>
                  </a:lnTo>
                  <a:lnTo>
                    <a:pt x="3019" y="71992"/>
                  </a:lnTo>
                  <a:lnTo>
                    <a:pt x="3708" y="71669"/>
                  </a:lnTo>
                  <a:lnTo>
                    <a:pt x="4461" y="71269"/>
                  </a:lnTo>
                  <a:lnTo>
                    <a:pt x="4859" y="71054"/>
                  </a:lnTo>
                  <a:lnTo>
                    <a:pt x="5273" y="70824"/>
                  </a:lnTo>
                  <a:lnTo>
                    <a:pt x="5055" y="70547"/>
                  </a:lnTo>
                  <a:lnTo>
                    <a:pt x="4843" y="70271"/>
                  </a:lnTo>
                  <a:lnTo>
                    <a:pt x="4636" y="69994"/>
                  </a:lnTo>
                  <a:lnTo>
                    <a:pt x="4429" y="69687"/>
                  </a:lnTo>
                  <a:lnTo>
                    <a:pt x="4223" y="69364"/>
                  </a:lnTo>
                  <a:lnTo>
                    <a:pt x="4021" y="69042"/>
                  </a:lnTo>
                  <a:lnTo>
                    <a:pt x="3819" y="68704"/>
                  </a:lnTo>
                  <a:lnTo>
                    <a:pt x="3623" y="6835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-394075" y="-1680725"/>
              <a:ext cx="628725" cy="1763325"/>
            </a:xfrm>
            <a:custGeom>
              <a:avLst/>
              <a:gdLst/>
              <a:ahLst/>
              <a:cxnLst/>
              <a:rect l="l" t="t" r="r" b="b"/>
              <a:pathLst>
                <a:path w="25149" h="70533" fill="none" extrusionOk="0">
                  <a:moveTo>
                    <a:pt x="1714" y="70532"/>
                  </a:moveTo>
                  <a:lnTo>
                    <a:pt x="1714" y="70532"/>
                  </a:lnTo>
                  <a:lnTo>
                    <a:pt x="2096" y="70286"/>
                  </a:lnTo>
                  <a:lnTo>
                    <a:pt x="2096" y="70286"/>
                  </a:lnTo>
                  <a:lnTo>
                    <a:pt x="2510" y="70025"/>
                  </a:lnTo>
                  <a:lnTo>
                    <a:pt x="2918" y="69749"/>
                  </a:lnTo>
                  <a:lnTo>
                    <a:pt x="3327" y="69457"/>
                  </a:lnTo>
                  <a:lnTo>
                    <a:pt x="3735" y="69165"/>
                  </a:lnTo>
                  <a:lnTo>
                    <a:pt x="4138" y="68857"/>
                  </a:lnTo>
                  <a:lnTo>
                    <a:pt x="4547" y="68535"/>
                  </a:lnTo>
                  <a:lnTo>
                    <a:pt x="4950" y="68197"/>
                  </a:lnTo>
                  <a:lnTo>
                    <a:pt x="5353" y="67859"/>
                  </a:lnTo>
                  <a:lnTo>
                    <a:pt x="5756" y="67506"/>
                  </a:lnTo>
                  <a:lnTo>
                    <a:pt x="6159" y="67137"/>
                  </a:lnTo>
                  <a:lnTo>
                    <a:pt x="6557" y="66753"/>
                  </a:lnTo>
                  <a:lnTo>
                    <a:pt x="6955" y="66369"/>
                  </a:lnTo>
                  <a:lnTo>
                    <a:pt x="7353" y="65969"/>
                  </a:lnTo>
                  <a:lnTo>
                    <a:pt x="7751" y="65554"/>
                  </a:lnTo>
                  <a:lnTo>
                    <a:pt x="8143" y="65140"/>
                  </a:lnTo>
                  <a:lnTo>
                    <a:pt x="8536" y="64709"/>
                  </a:lnTo>
                  <a:lnTo>
                    <a:pt x="8536" y="64709"/>
                  </a:lnTo>
                  <a:lnTo>
                    <a:pt x="9024" y="64156"/>
                  </a:lnTo>
                  <a:lnTo>
                    <a:pt x="9506" y="63588"/>
                  </a:lnTo>
                  <a:lnTo>
                    <a:pt x="9984" y="62989"/>
                  </a:lnTo>
                  <a:lnTo>
                    <a:pt x="10461" y="62374"/>
                  </a:lnTo>
                  <a:lnTo>
                    <a:pt x="10933" y="61729"/>
                  </a:lnTo>
                  <a:lnTo>
                    <a:pt x="11405" y="61068"/>
                  </a:lnTo>
                  <a:lnTo>
                    <a:pt x="11867" y="60393"/>
                  </a:lnTo>
                  <a:lnTo>
                    <a:pt x="12328" y="59686"/>
                  </a:lnTo>
                  <a:lnTo>
                    <a:pt x="12784" y="58979"/>
                  </a:lnTo>
                  <a:lnTo>
                    <a:pt x="13240" y="58226"/>
                  </a:lnTo>
                  <a:lnTo>
                    <a:pt x="13691" y="57474"/>
                  </a:lnTo>
                  <a:lnTo>
                    <a:pt x="14137" y="56690"/>
                  </a:lnTo>
                  <a:lnTo>
                    <a:pt x="14577" y="55876"/>
                  </a:lnTo>
                  <a:lnTo>
                    <a:pt x="15012" y="55062"/>
                  </a:lnTo>
                  <a:lnTo>
                    <a:pt x="15447" y="54217"/>
                  </a:lnTo>
                  <a:lnTo>
                    <a:pt x="15877" y="53356"/>
                  </a:lnTo>
                  <a:lnTo>
                    <a:pt x="15877" y="53356"/>
                  </a:lnTo>
                  <a:lnTo>
                    <a:pt x="16301" y="52450"/>
                  </a:lnTo>
                  <a:lnTo>
                    <a:pt x="16720" y="51513"/>
                  </a:lnTo>
                  <a:lnTo>
                    <a:pt x="17128" y="50545"/>
                  </a:lnTo>
                  <a:lnTo>
                    <a:pt x="17532" y="49562"/>
                  </a:lnTo>
                  <a:lnTo>
                    <a:pt x="17924" y="48563"/>
                  </a:lnTo>
                  <a:lnTo>
                    <a:pt x="18311" y="47534"/>
                  </a:lnTo>
                  <a:lnTo>
                    <a:pt x="18693" y="46474"/>
                  </a:lnTo>
                  <a:lnTo>
                    <a:pt x="19065" y="45398"/>
                  </a:lnTo>
                  <a:lnTo>
                    <a:pt x="19431" y="44292"/>
                  </a:lnTo>
                  <a:lnTo>
                    <a:pt x="19786" y="43171"/>
                  </a:lnTo>
                  <a:lnTo>
                    <a:pt x="20136" y="42034"/>
                  </a:lnTo>
                  <a:lnTo>
                    <a:pt x="20475" y="40866"/>
                  </a:lnTo>
                  <a:lnTo>
                    <a:pt x="20804" y="39683"/>
                  </a:lnTo>
                  <a:lnTo>
                    <a:pt x="21128" y="38470"/>
                  </a:lnTo>
                  <a:lnTo>
                    <a:pt x="21441" y="37241"/>
                  </a:lnTo>
                  <a:lnTo>
                    <a:pt x="21748" y="35996"/>
                  </a:lnTo>
                  <a:lnTo>
                    <a:pt x="21748" y="35996"/>
                  </a:lnTo>
                  <a:lnTo>
                    <a:pt x="21987" y="34967"/>
                  </a:lnTo>
                  <a:lnTo>
                    <a:pt x="22226" y="33907"/>
                  </a:lnTo>
                  <a:lnTo>
                    <a:pt x="22449" y="32847"/>
                  </a:lnTo>
                  <a:lnTo>
                    <a:pt x="22671" y="31771"/>
                  </a:lnTo>
                  <a:lnTo>
                    <a:pt x="22878" y="30696"/>
                  </a:lnTo>
                  <a:lnTo>
                    <a:pt x="23080" y="29590"/>
                  </a:lnTo>
                  <a:lnTo>
                    <a:pt x="23276" y="28484"/>
                  </a:lnTo>
                  <a:lnTo>
                    <a:pt x="23462" y="27362"/>
                  </a:lnTo>
                  <a:lnTo>
                    <a:pt x="23637" y="26225"/>
                  </a:lnTo>
                  <a:lnTo>
                    <a:pt x="23807" y="25073"/>
                  </a:lnTo>
                  <a:lnTo>
                    <a:pt x="23966" y="23921"/>
                  </a:lnTo>
                  <a:lnTo>
                    <a:pt x="24120" y="22753"/>
                  </a:lnTo>
                  <a:lnTo>
                    <a:pt x="24263" y="21586"/>
                  </a:lnTo>
                  <a:lnTo>
                    <a:pt x="24401" y="20403"/>
                  </a:lnTo>
                  <a:lnTo>
                    <a:pt x="24523" y="19205"/>
                  </a:lnTo>
                  <a:lnTo>
                    <a:pt x="24639" y="18006"/>
                  </a:lnTo>
                  <a:lnTo>
                    <a:pt x="24639" y="18006"/>
                  </a:lnTo>
                  <a:lnTo>
                    <a:pt x="24714" y="17192"/>
                  </a:lnTo>
                  <a:lnTo>
                    <a:pt x="24783" y="16378"/>
                  </a:lnTo>
                  <a:lnTo>
                    <a:pt x="24846" y="15564"/>
                  </a:lnTo>
                  <a:lnTo>
                    <a:pt x="24899" y="14749"/>
                  </a:lnTo>
                  <a:lnTo>
                    <a:pt x="24952" y="13935"/>
                  </a:lnTo>
                  <a:lnTo>
                    <a:pt x="24995" y="13105"/>
                  </a:lnTo>
                  <a:lnTo>
                    <a:pt x="25032" y="12276"/>
                  </a:lnTo>
                  <a:lnTo>
                    <a:pt x="25069" y="11462"/>
                  </a:lnTo>
                  <a:lnTo>
                    <a:pt x="25095" y="10632"/>
                  </a:lnTo>
                  <a:lnTo>
                    <a:pt x="25117" y="9802"/>
                  </a:lnTo>
                  <a:lnTo>
                    <a:pt x="25133" y="8973"/>
                  </a:lnTo>
                  <a:lnTo>
                    <a:pt x="25143" y="8128"/>
                  </a:lnTo>
                  <a:lnTo>
                    <a:pt x="25149" y="7298"/>
                  </a:lnTo>
                  <a:lnTo>
                    <a:pt x="25149" y="6469"/>
                  </a:lnTo>
                  <a:lnTo>
                    <a:pt x="25138" y="5639"/>
                  </a:lnTo>
                  <a:lnTo>
                    <a:pt x="25127" y="4794"/>
                  </a:lnTo>
                  <a:lnTo>
                    <a:pt x="25127" y="4794"/>
                  </a:lnTo>
                  <a:lnTo>
                    <a:pt x="25111" y="4226"/>
                  </a:lnTo>
                  <a:lnTo>
                    <a:pt x="25090" y="3688"/>
                  </a:lnTo>
                  <a:lnTo>
                    <a:pt x="25042" y="2720"/>
                  </a:lnTo>
                  <a:lnTo>
                    <a:pt x="25021" y="2290"/>
                  </a:lnTo>
                  <a:lnTo>
                    <a:pt x="24995" y="1906"/>
                  </a:lnTo>
                  <a:lnTo>
                    <a:pt x="24968" y="1537"/>
                  </a:lnTo>
                  <a:lnTo>
                    <a:pt x="24942" y="1215"/>
                  </a:lnTo>
                  <a:lnTo>
                    <a:pt x="24915" y="938"/>
                  </a:lnTo>
                  <a:lnTo>
                    <a:pt x="24889" y="692"/>
                  </a:lnTo>
                  <a:lnTo>
                    <a:pt x="24862" y="477"/>
                  </a:lnTo>
                  <a:lnTo>
                    <a:pt x="24830" y="308"/>
                  </a:lnTo>
                  <a:lnTo>
                    <a:pt x="24804" y="170"/>
                  </a:lnTo>
                  <a:lnTo>
                    <a:pt x="24783" y="78"/>
                  </a:lnTo>
                  <a:lnTo>
                    <a:pt x="24756" y="16"/>
                  </a:lnTo>
                  <a:lnTo>
                    <a:pt x="24735" y="1"/>
                  </a:lnTo>
                  <a:lnTo>
                    <a:pt x="24735" y="1"/>
                  </a:lnTo>
                  <a:lnTo>
                    <a:pt x="24719" y="16"/>
                  </a:lnTo>
                  <a:lnTo>
                    <a:pt x="24703" y="32"/>
                  </a:lnTo>
                  <a:lnTo>
                    <a:pt x="24671" y="93"/>
                  </a:lnTo>
                  <a:lnTo>
                    <a:pt x="24650" y="185"/>
                  </a:lnTo>
                  <a:lnTo>
                    <a:pt x="24623" y="324"/>
                  </a:lnTo>
                  <a:lnTo>
                    <a:pt x="24602" y="508"/>
                  </a:lnTo>
                  <a:lnTo>
                    <a:pt x="24581" y="708"/>
                  </a:lnTo>
                  <a:lnTo>
                    <a:pt x="24560" y="969"/>
                  </a:lnTo>
                  <a:lnTo>
                    <a:pt x="24539" y="1245"/>
                  </a:lnTo>
                  <a:lnTo>
                    <a:pt x="24501" y="1921"/>
                  </a:lnTo>
                  <a:lnTo>
                    <a:pt x="24459" y="2720"/>
                  </a:lnTo>
                  <a:lnTo>
                    <a:pt x="24358" y="4702"/>
                  </a:lnTo>
                  <a:lnTo>
                    <a:pt x="24295" y="5885"/>
                  </a:lnTo>
                  <a:lnTo>
                    <a:pt x="24215" y="7160"/>
                  </a:lnTo>
                  <a:lnTo>
                    <a:pt x="24120" y="8543"/>
                  </a:lnTo>
                  <a:lnTo>
                    <a:pt x="24066" y="9280"/>
                  </a:lnTo>
                  <a:lnTo>
                    <a:pt x="24003" y="10033"/>
                  </a:lnTo>
                  <a:lnTo>
                    <a:pt x="23939" y="10801"/>
                  </a:lnTo>
                  <a:lnTo>
                    <a:pt x="23870" y="11615"/>
                  </a:lnTo>
                  <a:lnTo>
                    <a:pt x="23791" y="12430"/>
                  </a:lnTo>
                  <a:lnTo>
                    <a:pt x="23711" y="13274"/>
                  </a:lnTo>
                  <a:lnTo>
                    <a:pt x="23621" y="14135"/>
                  </a:lnTo>
                  <a:lnTo>
                    <a:pt x="23520" y="15026"/>
                  </a:lnTo>
                  <a:lnTo>
                    <a:pt x="23419" y="15932"/>
                  </a:lnTo>
                  <a:lnTo>
                    <a:pt x="23303" y="16854"/>
                  </a:lnTo>
                  <a:lnTo>
                    <a:pt x="23303" y="16854"/>
                  </a:lnTo>
                  <a:lnTo>
                    <a:pt x="23165" y="17929"/>
                  </a:lnTo>
                  <a:lnTo>
                    <a:pt x="23016" y="19005"/>
                  </a:lnTo>
                  <a:lnTo>
                    <a:pt x="22857" y="20065"/>
                  </a:lnTo>
                  <a:lnTo>
                    <a:pt x="22698" y="21125"/>
                  </a:lnTo>
                  <a:lnTo>
                    <a:pt x="22528" y="22170"/>
                  </a:lnTo>
                  <a:lnTo>
                    <a:pt x="22353" y="23199"/>
                  </a:lnTo>
                  <a:lnTo>
                    <a:pt x="22173" y="24228"/>
                  </a:lnTo>
                  <a:lnTo>
                    <a:pt x="21987" y="25242"/>
                  </a:lnTo>
                  <a:lnTo>
                    <a:pt x="21791" y="26256"/>
                  </a:lnTo>
                  <a:lnTo>
                    <a:pt x="21595" y="27255"/>
                  </a:lnTo>
                  <a:lnTo>
                    <a:pt x="21388" y="28238"/>
                  </a:lnTo>
                  <a:lnTo>
                    <a:pt x="21176" y="29206"/>
                  </a:lnTo>
                  <a:lnTo>
                    <a:pt x="20958" y="30174"/>
                  </a:lnTo>
                  <a:lnTo>
                    <a:pt x="20730" y="31126"/>
                  </a:lnTo>
                  <a:lnTo>
                    <a:pt x="20502" y="32079"/>
                  </a:lnTo>
                  <a:lnTo>
                    <a:pt x="20269" y="33000"/>
                  </a:lnTo>
                  <a:lnTo>
                    <a:pt x="20269" y="33000"/>
                  </a:lnTo>
                  <a:lnTo>
                    <a:pt x="19966" y="34122"/>
                  </a:lnTo>
                  <a:lnTo>
                    <a:pt x="19664" y="35228"/>
                  </a:lnTo>
                  <a:lnTo>
                    <a:pt x="19351" y="36319"/>
                  </a:lnTo>
                  <a:lnTo>
                    <a:pt x="19033" y="37379"/>
                  </a:lnTo>
                  <a:lnTo>
                    <a:pt x="18709" y="38439"/>
                  </a:lnTo>
                  <a:lnTo>
                    <a:pt x="18375" y="39468"/>
                  </a:lnTo>
                  <a:lnTo>
                    <a:pt x="18041" y="40482"/>
                  </a:lnTo>
                  <a:lnTo>
                    <a:pt x="17696" y="41481"/>
                  </a:lnTo>
                  <a:lnTo>
                    <a:pt x="17346" y="42464"/>
                  </a:lnTo>
                  <a:lnTo>
                    <a:pt x="16985" y="43417"/>
                  </a:lnTo>
                  <a:lnTo>
                    <a:pt x="16625" y="44369"/>
                  </a:lnTo>
                  <a:lnTo>
                    <a:pt x="16253" y="45291"/>
                  </a:lnTo>
                  <a:lnTo>
                    <a:pt x="15882" y="46182"/>
                  </a:lnTo>
                  <a:lnTo>
                    <a:pt x="15500" y="47073"/>
                  </a:lnTo>
                  <a:lnTo>
                    <a:pt x="15113" y="47933"/>
                  </a:lnTo>
                  <a:lnTo>
                    <a:pt x="14720" y="48778"/>
                  </a:lnTo>
                  <a:lnTo>
                    <a:pt x="14720" y="48778"/>
                  </a:lnTo>
                  <a:lnTo>
                    <a:pt x="14296" y="49638"/>
                  </a:lnTo>
                  <a:lnTo>
                    <a:pt x="13866" y="50468"/>
                  </a:lnTo>
                  <a:lnTo>
                    <a:pt x="13437" y="51282"/>
                  </a:lnTo>
                  <a:lnTo>
                    <a:pt x="13007" y="52081"/>
                  </a:lnTo>
                  <a:lnTo>
                    <a:pt x="12572" y="52834"/>
                  </a:lnTo>
                  <a:lnTo>
                    <a:pt x="12142" y="53587"/>
                  </a:lnTo>
                  <a:lnTo>
                    <a:pt x="11707" y="54293"/>
                  </a:lnTo>
                  <a:lnTo>
                    <a:pt x="11273" y="55000"/>
                  </a:lnTo>
                  <a:lnTo>
                    <a:pt x="10843" y="55676"/>
                  </a:lnTo>
                  <a:lnTo>
                    <a:pt x="10413" y="56321"/>
                  </a:lnTo>
                  <a:lnTo>
                    <a:pt x="9984" y="56951"/>
                  </a:lnTo>
                  <a:lnTo>
                    <a:pt x="9554" y="57566"/>
                  </a:lnTo>
                  <a:lnTo>
                    <a:pt x="9124" y="58165"/>
                  </a:lnTo>
                  <a:lnTo>
                    <a:pt x="8700" y="58733"/>
                  </a:lnTo>
                  <a:lnTo>
                    <a:pt x="8276" y="59286"/>
                  </a:lnTo>
                  <a:lnTo>
                    <a:pt x="7857" y="59824"/>
                  </a:lnTo>
                  <a:lnTo>
                    <a:pt x="7438" y="60346"/>
                  </a:lnTo>
                  <a:lnTo>
                    <a:pt x="7024" y="60853"/>
                  </a:lnTo>
                  <a:lnTo>
                    <a:pt x="6610" y="61345"/>
                  </a:lnTo>
                  <a:lnTo>
                    <a:pt x="6207" y="61806"/>
                  </a:lnTo>
                  <a:lnTo>
                    <a:pt x="5804" y="62267"/>
                  </a:lnTo>
                  <a:lnTo>
                    <a:pt x="5401" y="62697"/>
                  </a:lnTo>
                  <a:lnTo>
                    <a:pt x="4621" y="63542"/>
                  </a:lnTo>
                  <a:lnTo>
                    <a:pt x="3857" y="64325"/>
                  </a:lnTo>
                  <a:lnTo>
                    <a:pt x="3120" y="65047"/>
                  </a:lnTo>
                  <a:lnTo>
                    <a:pt x="2409" y="65739"/>
                  </a:lnTo>
                  <a:lnTo>
                    <a:pt x="1725" y="66384"/>
                  </a:lnTo>
                  <a:lnTo>
                    <a:pt x="1725" y="66384"/>
                  </a:lnTo>
                  <a:lnTo>
                    <a:pt x="1" y="67966"/>
                  </a:lnTo>
                  <a:lnTo>
                    <a:pt x="1" y="67966"/>
                  </a:lnTo>
                  <a:lnTo>
                    <a:pt x="208" y="68335"/>
                  </a:lnTo>
                  <a:lnTo>
                    <a:pt x="415" y="68688"/>
                  </a:lnTo>
                  <a:lnTo>
                    <a:pt x="622" y="69026"/>
                  </a:lnTo>
                  <a:lnTo>
                    <a:pt x="839" y="69349"/>
                  </a:lnTo>
                  <a:lnTo>
                    <a:pt x="1051" y="69672"/>
                  </a:lnTo>
                  <a:lnTo>
                    <a:pt x="1269" y="69964"/>
                  </a:lnTo>
                  <a:lnTo>
                    <a:pt x="1491" y="70255"/>
                  </a:lnTo>
                  <a:lnTo>
                    <a:pt x="1714" y="705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-494975" y="28025"/>
              <a:ext cx="131825" cy="108725"/>
            </a:xfrm>
            <a:custGeom>
              <a:avLst/>
              <a:gdLst/>
              <a:ahLst/>
              <a:cxnLst/>
              <a:rect l="l" t="t" r="r" b="b"/>
              <a:pathLst>
                <a:path w="5273" h="4349" fill="none" extrusionOk="0">
                  <a:moveTo>
                    <a:pt x="573" y="4348"/>
                  </a:moveTo>
                  <a:lnTo>
                    <a:pt x="573" y="4348"/>
                  </a:lnTo>
                  <a:lnTo>
                    <a:pt x="738" y="4348"/>
                  </a:lnTo>
                  <a:lnTo>
                    <a:pt x="918" y="4317"/>
                  </a:lnTo>
                  <a:lnTo>
                    <a:pt x="1120" y="4287"/>
                  </a:lnTo>
                  <a:lnTo>
                    <a:pt x="1337" y="4241"/>
                  </a:lnTo>
                  <a:lnTo>
                    <a:pt x="1576" y="4179"/>
                  </a:lnTo>
                  <a:lnTo>
                    <a:pt x="1830" y="4102"/>
                  </a:lnTo>
                  <a:lnTo>
                    <a:pt x="2387" y="3903"/>
                  </a:lnTo>
                  <a:lnTo>
                    <a:pt x="3019" y="3642"/>
                  </a:lnTo>
                  <a:lnTo>
                    <a:pt x="3708" y="3319"/>
                  </a:lnTo>
                  <a:lnTo>
                    <a:pt x="4461" y="2919"/>
                  </a:lnTo>
                  <a:lnTo>
                    <a:pt x="4859" y="2704"/>
                  </a:lnTo>
                  <a:lnTo>
                    <a:pt x="5273" y="2474"/>
                  </a:lnTo>
                  <a:lnTo>
                    <a:pt x="5273" y="2474"/>
                  </a:lnTo>
                  <a:lnTo>
                    <a:pt x="5055" y="2197"/>
                  </a:lnTo>
                  <a:lnTo>
                    <a:pt x="4843" y="1921"/>
                  </a:lnTo>
                  <a:lnTo>
                    <a:pt x="4636" y="1644"/>
                  </a:lnTo>
                  <a:lnTo>
                    <a:pt x="4429" y="1337"/>
                  </a:lnTo>
                  <a:lnTo>
                    <a:pt x="4223" y="1014"/>
                  </a:lnTo>
                  <a:lnTo>
                    <a:pt x="4021" y="692"/>
                  </a:lnTo>
                  <a:lnTo>
                    <a:pt x="3819" y="354"/>
                  </a:lnTo>
                  <a:lnTo>
                    <a:pt x="3623" y="0"/>
                  </a:lnTo>
                  <a:lnTo>
                    <a:pt x="3623" y="0"/>
                  </a:lnTo>
                  <a:lnTo>
                    <a:pt x="2806" y="753"/>
                  </a:lnTo>
                  <a:lnTo>
                    <a:pt x="2080" y="1429"/>
                  </a:lnTo>
                  <a:lnTo>
                    <a:pt x="1454" y="2028"/>
                  </a:lnTo>
                  <a:lnTo>
                    <a:pt x="1178" y="2305"/>
                  </a:lnTo>
                  <a:lnTo>
                    <a:pt x="934" y="2566"/>
                  </a:lnTo>
                  <a:lnTo>
                    <a:pt x="711" y="2797"/>
                  </a:lnTo>
                  <a:lnTo>
                    <a:pt x="520" y="3027"/>
                  </a:lnTo>
                  <a:lnTo>
                    <a:pt x="356" y="3227"/>
                  </a:lnTo>
                  <a:lnTo>
                    <a:pt x="223" y="3426"/>
                  </a:lnTo>
                  <a:lnTo>
                    <a:pt x="122" y="3595"/>
                  </a:lnTo>
                  <a:lnTo>
                    <a:pt x="80" y="3688"/>
                  </a:lnTo>
                  <a:lnTo>
                    <a:pt x="48" y="3764"/>
                  </a:lnTo>
                  <a:lnTo>
                    <a:pt x="27" y="3826"/>
                  </a:lnTo>
                  <a:lnTo>
                    <a:pt x="11" y="3903"/>
                  </a:lnTo>
                  <a:lnTo>
                    <a:pt x="0" y="3964"/>
                  </a:lnTo>
                  <a:lnTo>
                    <a:pt x="0" y="4041"/>
                  </a:lnTo>
                  <a:lnTo>
                    <a:pt x="0" y="4041"/>
                  </a:lnTo>
                  <a:lnTo>
                    <a:pt x="6" y="4072"/>
                  </a:lnTo>
                  <a:lnTo>
                    <a:pt x="16" y="4102"/>
                  </a:lnTo>
                  <a:lnTo>
                    <a:pt x="48" y="4164"/>
                  </a:lnTo>
                  <a:lnTo>
                    <a:pt x="96" y="4225"/>
                  </a:lnTo>
                  <a:lnTo>
                    <a:pt x="160" y="4271"/>
                  </a:lnTo>
                  <a:lnTo>
                    <a:pt x="239" y="4302"/>
                  </a:lnTo>
                  <a:lnTo>
                    <a:pt x="335" y="4333"/>
                  </a:lnTo>
                  <a:lnTo>
                    <a:pt x="446" y="4348"/>
                  </a:lnTo>
                  <a:lnTo>
                    <a:pt x="573" y="4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extrusionOk="0">
                  <a:moveTo>
                    <a:pt x="414" y="0"/>
                  </a:move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-404400" y="18425"/>
              <a:ext cx="53200" cy="71450"/>
            </a:xfrm>
            <a:custGeom>
              <a:avLst/>
              <a:gdLst/>
              <a:ahLst/>
              <a:cxnLst/>
              <a:rect l="l" t="t" r="r" b="b"/>
              <a:pathLst>
                <a:path w="2128" h="2858" fill="none" extrusionOk="0">
                  <a:moveTo>
                    <a:pt x="1650" y="2858"/>
                  </a:moveTo>
                  <a:lnTo>
                    <a:pt x="1650" y="2858"/>
                  </a:lnTo>
                  <a:lnTo>
                    <a:pt x="2127" y="2566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extrusionOk="0">
                  <a:moveTo>
                    <a:pt x="382" y="0"/>
                  </a:move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08525" y="-2491100"/>
              <a:ext cx="96825" cy="364875"/>
            </a:xfrm>
            <a:custGeom>
              <a:avLst/>
              <a:gdLst/>
              <a:ahLst/>
              <a:cxnLst/>
              <a:rect l="l" t="t" r="r" b="b"/>
              <a:pathLst>
                <a:path w="3873" h="14595" fill="none" extrusionOk="0">
                  <a:moveTo>
                    <a:pt x="3443" y="14595"/>
                  </a:move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382" y="0"/>
                  </a:ln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extrusionOk="0">
                  <a:moveTo>
                    <a:pt x="22014" y="1"/>
                  </a:moveTo>
                  <a:lnTo>
                    <a:pt x="21637" y="16"/>
                  </a:lnTo>
                  <a:lnTo>
                    <a:pt x="21260" y="47"/>
                  </a:lnTo>
                  <a:lnTo>
                    <a:pt x="20884" y="93"/>
                  </a:lnTo>
                  <a:lnTo>
                    <a:pt x="20507" y="155"/>
                  </a:lnTo>
                  <a:lnTo>
                    <a:pt x="20194" y="216"/>
                  </a:lnTo>
                  <a:lnTo>
                    <a:pt x="19881" y="293"/>
                  </a:lnTo>
                  <a:lnTo>
                    <a:pt x="19568" y="385"/>
                  </a:lnTo>
                  <a:lnTo>
                    <a:pt x="19255" y="493"/>
                  </a:lnTo>
                  <a:lnTo>
                    <a:pt x="18942" y="615"/>
                  </a:lnTo>
                  <a:lnTo>
                    <a:pt x="18635" y="754"/>
                  </a:lnTo>
                  <a:lnTo>
                    <a:pt x="18322" y="892"/>
                  </a:lnTo>
                  <a:lnTo>
                    <a:pt x="18014" y="1046"/>
                  </a:lnTo>
                  <a:lnTo>
                    <a:pt x="17706" y="1230"/>
                  </a:lnTo>
                  <a:lnTo>
                    <a:pt x="17394" y="1414"/>
                  </a:lnTo>
                  <a:lnTo>
                    <a:pt x="17091" y="1614"/>
                  </a:lnTo>
                  <a:lnTo>
                    <a:pt x="16784" y="1814"/>
                  </a:lnTo>
                  <a:lnTo>
                    <a:pt x="16476" y="2044"/>
                  </a:lnTo>
                  <a:lnTo>
                    <a:pt x="16174" y="2290"/>
                  </a:lnTo>
                  <a:lnTo>
                    <a:pt x="15871" y="2536"/>
                  </a:lnTo>
                  <a:lnTo>
                    <a:pt x="15569" y="2797"/>
                  </a:lnTo>
                  <a:lnTo>
                    <a:pt x="15266" y="3074"/>
                  </a:lnTo>
                  <a:lnTo>
                    <a:pt x="14969" y="3365"/>
                  </a:lnTo>
                  <a:lnTo>
                    <a:pt x="14672" y="3657"/>
                  </a:lnTo>
                  <a:lnTo>
                    <a:pt x="14375" y="3965"/>
                  </a:lnTo>
                  <a:lnTo>
                    <a:pt x="14084" y="4303"/>
                  </a:lnTo>
                  <a:lnTo>
                    <a:pt x="13792" y="4625"/>
                  </a:lnTo>
                  <a:lnTo>
                    <a:pt x="13500" y="4979"/>
                  </a:lnTo>
                  <a:lnTo>
                    <a:pt x="13208" y="5347"/>
                  </a:lnTo>
                  <a:lnTo>
                    <a:pt x="12922" y="5716"/>
                  </a:lnTo>
                  <a:lnTo>
                    <a:pt x="12636" y="6100"/>
                  </a:lnTo>
                  <a:lnTo>
                    <a:pt x="12354" y="6499"/>
                  </a:lnTo>
                  <a:lnTo>
                    <a:pt x="12073" y="6899"/>
                  </a:lnTo>
                  <a:lnTo>
                    <a:pt x="11792" y="7329"/>
                  </a:lnTo>
                  <a:lnTo>
                    <a:pt x="11516" y="7759"/>
                  </a:lnTo>
                  <a:lnTo>
                    <a:pt x="11241" y="8205"/>
                  </a:lnTo>
                  <a:lnTo>
                    <a:pt x="10970" y="8650"/>
                  </a:lnTo>
                  <a:lnTo>
                    <a:pt x="10700" y="9127"/>
                  </a:lnTo>
                  <a:lnTo>
                    <a:pt x="10434" y="9603"/>
                  </a:lnTo>
                  <a:lnTo>
                    <a:pt x="10169" y="10079"/>
                  </a:lnTo>
                  <a:lnTo>
                    <a:pt x="9909" y="10586"/>
                  </a:lnTo>
                  <a:lnTo>
                    <a:pt x="9649" y="11093"/>
                  </a:lnTo>
                  <a:lnTo>
                    <a:pt x="9389" y="11615"/>
                  </a:lnTo>
                  <a:lnTo>
                    <a:pt x="9135" y="12153"/>
                  </a:lnTo>
                  <a:lnTo>
                    <a:pt x="8885" y="12691"/>
                  </a:lnTo>
                  <a:lnTo>
                    <a:pt x="8636" y="13244"/>
                  </a:lnTo>
                  <a:lnTo>
                    <a:pt x="8392" y="13812"/>
                  </a:lnTo>
                  <a:lnTo>
                    <a:pt x="8148" y="14381"/>
                  </a:lnTo>
                  <a:lnTo>
                    <a:pt x="7909" y="14964"/>
                  </a:lnTo>
                  <a:lnTo>
                    <a:pt x="7676" y="15564"/>
                  </a:lnTo>
                  <a:lnTo>
                    <a:pt x="7443" y="16178"/>
                  </a:lnTo>
                  <a:lnTo>
                    <a:pt x="7215" y="16793"/>
                  </a:lnTo>
                  <a:lnTo>
                    <a:pt x="6987" y="17422"/>
                  </a:lnTo>
                  <a:lnTo>
                    <a:pt x="6764" y="18052"/>
                  </a:lnTo>
                  <a:lnTo>
                    <a:pt x="6546" y="18698"/>
                  </a:lnTo>
                  <a:lnTo>
                    <a:pt x="6329" y="19358"/>
                  </a:lnTo>
                  <a:lnTo>
                    <a:pt x="6117" y="20019"/>
                  </a:lnTo>
                  <a:lnTo>
                    <a:pt x="5910" y="20695"/>
                  </a:lnTo>
                  <a:lnTo>
                    <a:pt x="5708" y="21386"/>
                  </a:lnTo>
                  <a:lnTo>
                    <a:pt x="5507" y="22077"/>
                  </a:lnTo>
                  <a:lnTo>
                    <a:pt x="5310" y="22784"/>
                  </a:lnTo>
                  <a:lnTo>
                    <a:pt x="5119" y="23491"/>
                  </a:lnTo>
                  <a:lnTo>
                    <a:pt x="4928" y="24228"/>
                  </a:lnTo>
                  <a:lnTo>
                    <a:pt x="4743" y="24950"/>
                  </a:lnTo>
                  <a:lnTo>
                    <a:pt x="4568" y="25703"/>
                  </a:lnTo>
                  <a:lnTo>
                    <a:pt x="4387" y="26441"/>
                  </a:lnTo>
                  <a:lnTo>
                    <a:pt x="4218" y="27209"/>
                  </a:lnTo>
                  <a:lnTo>
                    <a:pt x="4053" y="27977"/>
                  </a:lnTo>
                  <a:lnTo>
                    <a:pt x="3889" y="28760"/>
                  </a:lnTo>
                  <a:lnTo>
                    <a:pt x="3746" y="29467"/>
                  </a:lnTo>
                  <a:lnTo>
                    <a:pt x="3608" y="30174"/>
                  </a:lnTo>
                  <a:lnTo>
                    <a:pt x="3475" y="30880"/>
                  </a:lnTo>
                  <a:lnTo>
                    <a:pt x="3342" y="31602"/>
                  </a:lnTo>
                  <a:lnTo>
                    <a:pt x="3215" y="32325"/>
                  </a:lnTo>
                  <a:lnTo>
                    <a:pt x="3093" y="33047"/>
                  </a:lnTo>
                  <a:lnTo>
                    <a:pt x="2971" y="33784"/>
                  </a:lnTo>
                  <a:lnTo>
                    <a:pt x="2854" y="34521"/>
                  </a:lnTo>
                  <a:lnTo>
                    <a:pt x="2743" y="35259"/>
                  </a:lnTo>
                  <a:lnTo>
                    <a:pt x="2632" y="35996"/>
                  </a:lnTo>
                  <a:lnTo>
                    <a:pt x="2526" y="36749"/>
                  </a:lnTo>
                  <a:lnTo>
                    <a:pt x="2425" y="37502"/>
                  </a:lnTo>
                  <a:lnTo>
                    <a:pt x="2324" y="38255"/>
                  </a:lnTo>
                  <a:lnTo>
                    <a:pt x="2229" y="39007"/>
                  </a:lnTo>
                  <a:lnTo>
                    <a:pt x="2133" y="39760"/>
                  </a:lnTo>
                  <a:lnTo>
                    <a:pt x="2043" y="40528"/>
                  </a:lnTo>
                  <a:lnTo>
                    <a:pt x="1868" y="42065"/>
                  </a:lnTo>
                  <a:lnTo>
                    <a:pt x="1709" y="43616"/>
                  </a:lnTo>
                  <a:lnTo>
                    <a:pt x="1560" y="45183"/>
                  </a:lnTo>
                  <a:lnTo>
                    <a:pt x="1417" y="46750"/>
                  </a:lnTo>
                  <a:lnTo>
                    <a:pt x="1290" y="48333"/>
                  </a:lnTo>
                  <a:lnTo>
                    <a:pt x="1168" y="49930"/>
                  </a:lnTo>
                  <a:lnTo>
                    <a:pt x="1062" y="51528"/>
                  </a:lnTo>
                  <a:lnTo>
                    <a:pt x="956" y="53141"/>
                  </a:lnTo>
                  <a:lnTo>
                    <a:pt x="865" y="54754"/>
                  </a:lnTo>
                  <a:lnTo>
                    <a:pt x="781" y="56383"/>
                  </a:lnTo>
                  <a:lnTo>
                    <a:pt x="701" y="58011"/>
                  </a:lnTo>
                  <a:lnTo>
                    <a:pt x="632" y="59640"/>
                  </a:lnTo>
                  <a:lnTo>
                    <a:pt x="568" y="61284"/>
                  </a:lnTo>
                  <a:lnTo>
                    <a:pt x="515" y="62912"/>
                  </a:lnTo>
                  <a:lnTo>
                    <a:pt x="462" y="64556"/>
                  </a:lnTo>
                  <a:lnTo>
                    <a:pt x="415" y="66200"/>
                  </a:lnTo>
                  <a:lnTo>
                    <a:pt x="377" y="67859"/>
                  </a:lnTo>
                  <a:lnTo>
                    <a:pt x="340" y="69503"/>
                  </a:lnTo>
                  <a:lnTo>
                    <a:pt x="308" y="71147"/>
                  </a:lnTo>
                  <a:lnTo>
                    <a:pt x="282" y="72790"/>
                  </a:lnTo>
                  <a:lnTo>
                    <a:pt x="234" y="76078"/>
                  </a:lnTo>
                  <a:lnTo>
                    <a:pt x="197" y="79350"/>
                  </a:lnTo>
                  <a:lnTo>
                    <a:pt x="139" y="85803"/>
                  </a:lnTo>
                  <a:lnTo>
                    <a:pt x="91" y="92824"/>
                  </a:lnTo>
                  <a:lnTo>
                    <a:pt x="64" y="96526"/>
                  </a:lnTo>
                  <a:lnTo>
                    <a:pt x="49" y="100321"/>
                  </a:lnTo>
                  <a:lnTo>
                    <a:pt x="33" y="104192"/>
                  </a:lnTo>
                  <a:lnTo>
                    <a:pt x="17" y="108125"/>
                  </a:lnTo>
                  <a:lnTo>
                    <a:pt x="6" y="112104"/>
                  </a:lnTo>
                  <a:lnTo>
                    <a:pt x="1" y="116114"/>
                  </a:lnTo>
                  <a:lnTo>
                    <a:pt x="1" y="120139"/>
                  </a:lnTo>
                  <a:lnTo>
                    <a:pt x="1" y="124164"/>
                  </a:lnTo>
                  <a:lnTo>
                    <a:pt x="6" y="128158"/>
                  </a:lnTo>
                  <a:lnTo>
                    <a:pt x="17" y="132107"/>
                  </a:lnTo>
                  <a:lnTo>
                    <a:pt x="33" y="135993"/>
                  </a:lnTo>
                  <a:lnTo>
                    <a:pt x="54" y="139819"/>
                  </a:lnTo>
                  <a:lnTo>
                    <a:pt x="80" y="143552"/>
                  </a:lnTo>
                  <a:lnTo>
                    <a:pt x="112" y="147178"/>
                  </a:lnTo>
                  <a:lnTo>
                    <a:pt x="155" y="150665"/>
                  </a:lnTo>
                  <a:lnTo>
                    <a:pt x="197" y="154014"/>
                  </a:lnTo>
                  <a:lnTo>
                    <a:pt x="245" y="157210"/>
                  </a:lnTo>
                  <a:lnTo>
                    <a:pt x="303" y="160221"/>
                  </a:lnTo>
                  <a:lnTo>
                    <a:pt x="367" y="163047"/>
                  </a:lnTo>
                  <a:lnTo>
                    <a:pt x="404" y="164369"/>
                  </a:lnTo>
                  <a:lnTo>
                    <a:pt x="441" y="165644"/>
                  </a:lnTo>
                  <a:lnTo>
                    <a:pt x="478" y="166873"/>
                  </a:lnTo>
                  <a:lnTo>
                    <a:pt x="521" y="168025"/>
                  </a:lnTo>
                  <a:lnTo>
                    <a:pt x="563" y="169131"/>
                  </a:lnTo>
                  <a:lnTo>
                    <a:pt x="605" y="170160"/>
                  </a:lnTo>
                  <a:lnTo>
                    <a:pt x="653" y="171128"/>
                  </a:lnTo>
                  <a:lnTo>
                    <a:pt x="701" y="172035"/>
                  </a:lnTo>
                  <a:lnTo>
                    <a:pt x="749" y="172864"/>
                  </a:lnTo>
                  <a:lnTo>
                    <a:pt x="802" y="173617"/>
                  </a:lnTo>
                  <a:lnTo>
                    <a:pt x="855" y="174308"/>
                  </a:lnTo>
                  <a:lnTo>
                    <a:pt x="913" y="174923"/>
                  </a:lnTo>
                  <a:lnTo>
                    <a:pt x="971" y="175445"/>
                  </a:lnTo>
                  <a:lnTo>
                    <a:pt x="1030" y="175891"/>
                  </a:lnTo>
                  <a:lnTo>
                    <a:pt x="1062" y="176091"/>
                  </a:lnTo>
                  <a:lnTo>
                    <a:pt x="1093" y="176260"/>
                  </a:lnTo>
                  <a:lnTo>
                    <a:pt x="1125" y="176413"/>
                  </a:lnTo>
                  <a:lnTo>
                    <a:pt x="1162" y="176536"/>
                  </a:lnTo>
                  <a:lnTo>
                    <a:pt x="1194" y="176644"/>
                  </a:lnTo>
                  <a:lnTo>
                    <a:pt x="1226" y="176736"/>
                  </a:lnTo>
                  <a:lnTo>
                    <a:pt x="1263" y="176797"/>
                  </a:lnTo>
                  <a:lnTo>
                    <a:pt x="1300" y="176843"/>
                  </a:lnTo>
                  <a:lnTo>
                    <a:pt x="2085" y="177458"/>
                  </a:lnTo>
                  <a:lnTo>
                    <a:pt x="2870" y="178057"/>
                  </a:lnTo>
                  <a:lnTo>
                    <a:pt x="3655" y="178610"/>
                  </a:lnTo>
                  <a:lnTo>
                    <a:pt x="4440" y="179148"/>
                  </a:lnTo>
                  <a:lnTo>
                    <a:pt x="5220" y="179639"/>
                  </a:lnTo>
                  <a:lnTo>
                    <a:pt x="6000" y="180100"/>
                  </a:lnTo>
                  <a:lnTo>
                    <a:pt x="6780" y="180530"/>
                  </a:lnTo>
                  <a:lnTo>
                    <a:pt x="7559" y="180930"/>
                  </a:lnTo>
                  <a:lnTo>
                    <a:pt x="8334" y="181299"/>
                  </a:lnTo>
                  <a:lnTo>
                    <a:pt x="9108" y="181637"/>
                  </a:lnTo>
                  <a:lnTo>
                    <a:pt x="9877" y="181959"/>
                  </a:lnTo>
                  <a:lnTo>
                    <a:pt x="10646" y="182236"/>
                  </a:lnTo>
                  <a:lnTo>
                    <a:pt x="11416" y="182497"/>
                  </a:lnTo>
                  <a:lnTo>
                    <a:pt x="12179" y="182727"/>
                  </a:lnTo>
                  <a:lnTo>
                    <a:pt x="12938" y="182927"/>
                  </a:lnTo>
                  <a:lnTo>
                    <a:pt x="13696" y="183111"/>
                  </a:lnTo>
                  <a:lnTo>
                    <a:pt x="14455" y="183265"/>
                  </a:lnTo>
                  <a:lnTo>
                    <a:pt x="15208" y="183388"/>
                  </a:lnTo>
                  <a:lnTo>
                    <a:pt x="15956" y="183480"/>
                  </a:lnTo>
                  <a:lnTo>
                    <a:pt x="16704" y="183557"/>
                  </a:lnTo>
                  <a:lnTo>
                    <a:pt x="17447" y="183618"/>
                  </a:lnTo>
                  <a:lnTo>
                    <a:pt x="18189" y="183649"/>
                  </a:lnTo>
                  <a:lnTo>
                    <a:pt x="18921" y="183649"/>
                  </a:lnTo>
                  <a:lnTo>
                    <a:pt x="19658" y="183634"/>
                  </a:lnTo>
                  <a:lnTo>
                    <a:pt x="20385" y="183603"/>
                  </a:lnTo>
                  <a:lnTo>
                    <a:pt x="21112" y="183542"/>
                  </a:lnTo>
                  <a:lnTo>
                    <a:pt x="21828" y="183480"/>
                  </a:lnTo>
                  <a:lnTo>
                    <a:pt x="22544" y="183373"/>
                  </a:lnTo>
                  <a:lnTo>
                    <a:pt x="23260" y="183265"/>
                  </a:lnTo>
                  <a:lnTo>
                    <a:pt x="23966" y="183127"/>
                  </a:lnTo>
                  <a:lnTo>
                    <a:pt x="24671" y="182973"/>
                  </a:lnTo>
                  <a:lnTo>
                    <a:pt x="25366" y="182804"/>
                  </a:lnTo>
                  <a:lnTo>
                    <a:pt x="26061" y="182620"/>
                  </a:lnTo>
                  <a:lnTo>
                    <a:pt x="26750" y="182420"/>
                  </a:lnTo>
                  <a:lnTo>
                    <a:pt x="27429" y="182190"/>
                  </a:lnTo>
                  <a:lnTo>
                    <a:pt x="28108" y="181959"/>
                  </a:lnTo>
                  <a:lnTo>
                    <a:pt x="28782" y="181713"/>
                  </a:lnTo>
                  <a:lnTo>
                    <a:pt x="29450" y="181437"/>
                  </a:lnTo>
                  <a:lnTo>
                    <a:pt x="30108" y="181160"/>
                  </a:lnTo>
                  <a:lnTo>
                    <a:pt x="30766" y="180868"/>
                  </a:lnTo>
                  <a:lnTo>
                    <a:pt x="31413" y="180577"/>
                  </a:lnTo>
                  <a:lnTo>
                    <a:pt x="32060" y="180254"/>
                  </a:lnTo>
                  <a:lnTo>
                    <a:pt x="32696" y="179916"/>
                  </a:lnTo>
                  <a:lnTo>
                    <a:pt x="33328" y="179578"/>
                  </a:lnTo>
                  <a:lnTo>
                    <a:pt x="33953" y="179240"/>
                  </a:lnTo>
                  <a:lnTo>
                    <a:pt x="34569" y="178871"/>
                  </a:lnTo>
                  <a:lnTo>
                    <a:pt x="35184" y="178503"/>
                  </a:lnTo>
                  <a:lnTo>
                    <a:pt x="35789" y="178118"/>
                  </a:lnTo>
                  <a:lnTo>
                    <a:pt x="36383" y="177734"/>
                  </a:lnTo>
                  <a:lnTo>
                    <a:pt x="36977" y="177335"/>
                  </a:lnTo>
                  <a:lnTo>
                    <a:pt x="37560" y="176936"/>
                  </a:lnTo>
                  <a:lnTo>
                    <a:pt x="38139" y="176521"/>
                  </a:lnTo>
                  <a:lnTo>
                    <a:pt x="38706" y="176106"/>
                  </a:lnTo>
                  <a:lnTo>
                    <a:pt x="39268" y="175676"/>
                  </a:lnTo>
                  <a:lnTo>
                    <a:pt x="39820" y="175261"/>
                  </a:lnTo>
                  <a:lnTo>
                    <a:pt x="40366" y="174815"/>
                  </a:lnTo>
                  <a:lnTo>
                    <a:pt x="40907" y="174385"/>
                  </a:lnTo>
                  <a:lnTo>
                    <a:pt x="41438" y="173940"/>
                  </a:lnTo>
                  <a:lnTo>
                    <a:pt x="41958" y="173494"/>
                  </a:lnTo>
                  <a:lnTo>
                    <a:pt x="42472" y="173049"/>
                  </a:lnTo>
                  <a:lnTo>
                    <a:pt x="43475" y="172158"/>
                  </a:lnTo>
                  <a:lnTo>
                    <a:pt x="44445" y="171251"/>
                  </a:lnTo>
                  <a:lnTo>
                    <a:pt x="45050" y="170667"/>
                  </a:lnTo>
                  <a:lnTo>
                    <a:pt x="45639" y="170084"/>
                  </a:lnTo>
                  <a:lnTo>
                    <a:pt x="46212" y="169500"/>
                  </a:lnTo>
                  <a:lnTo>
                    <a:pt x="46769" y="168931"/>
                  </a:lnTo>
                  <a:lnTo>
                    <a:pt x="47315" y="168363"/>
                  </a:lnTo>
                  <a:lnTo>
                    <a:pt x="47840" y="167795"/>
                  </a:lnTo>
                  <a:lnTo>
                    <a:pt x="48349" y="167226"/>
                  </a:lnTo>
                  <a:lnTo>
                    <a:pt x="48843" y="166688"/>
                  </a:lnTo>
                  <a:lnTo>
                    <a:pt x="49781" y="165613"/>
                  </a:lnTo>
                  <a:lnTo>
                    <a:pt x="50646" y="164584"/>
                  </a:lnTo>
                  <a:lnTo>
                    <a:pt x="51442" y="163601"/>
                  </a:lnTo>
                  <a:lnTo>
                    <a:pt x="52158" y="162694"/>
                  </a:lnTo>
                  <a:lnTo>
                    <a:pt x="52805" y="161865"/>
                  </a:lnTo>
                  <a:lnTo>
                    <a:pt x="53367" y="161112"/>
                  </a:lnTo>
                  <a:lnTo>
                    <a:pt x="53850" y="160451"/>
                  </a:lnTo>
                  <a:lnTo>
                    <a:pt x="54253" y="159898"/>
                  </a:lnTo>
                  <a:lnTo>
                    <a:pt x="54794" y="159115"/>
                  </a:lnTo>
                  <a:lnTo>
                    <a:pt x="54980" y="158838"/>
                  </a:lnTo>
                  <a:lnTo>
                    <a:pt x="54852" y="150050"/>
                  </a:lnTo>
                  <a:lnTo>
                    <a:pt x="54778" y="145657"/>
                  </a:lnTo>
                  <a:lnTo>
                    <a:pt x="54704" y="141263"/>
                  </a:lnTo>
                  <a:lnTo>
                    <a:pt x="54619" y="136869"/>
                  </a:lnTo>
                  <a:lnTo>
                    <a:pt x="54523" y="132491"/>
                  </a:lnTo>
                  <a:lnTo>
                    <a:pt x="54476" y="130309"/>
                  </a:lnTo>
                  <a:lnTo>
                    <a:pt x="54417" y="128128"/>
                  </a:lnTo>
                  <a:lnTo>
                    <a:pt x="54359" y="125946"/>
                  </a:lnTo>
                  <a:lnTo>
                    <a:pt x="54295" y="123765"/>
                  </a:lnTo>
                  <a:lnTo>
                    <a:pt x="54226" y="121583"/>
                  </a:lnTo>
                  <a:lnTo>
                    <a:pt x="54157" y="119401"/>
                  </a:lnTo>
                  <a:lnTo>
                    <a:pt x="54083" y="117220"/>
                  </a:lnTo>
                  <a:lnTo>
                    <a:pt x="53998" y="115054"/>
                  </a:lnTo>
                  <a:lnTo>
                    <a:pt x="53913" y="112872"/>
                  </a:lnTo>
                  <a:lnTo>
                    <a:pt x="53823" y="110706"/>
                  </a:lnTo>
                  <a:lnTo>
                    <a:pt x="53723" y="108540"/>
                  </a:lnTo>
                  <a:lnTo>
                    <a:pt x="53622" y="106374"/>
                  </a:lnTo>
                  <a:lnTo>
                    <a:pt x="53510" y="104223"/>
                  </a:lnTo>
                  <a:lnTo>
                    <a:pt x="53394" y="102057"/>
                  </a:lnTo>
                  <a:lnTo>
                    <a:pt x="53272" y="99906"/>
                  </a:lnTo>
                  <a:lnTo>
                    <a:pt x="53144" y="97755"/>
                  </a:lnTo>
                  <a:lnTo>
                    <a:pt x="53006" y="95604"/>
                  </a:lnTo>
                  <a:lnTo>
                    <a:pt x="52863" y="93453"/>
                  </a:lnTo>
                  <a:lnTo>
                    <a:pt x="52709" y="91303"/>
                  </a:lnTo>
                  <a:lnTo>
                    <a:pt x="52550" y="89167"/>
                  </a:lnTo>
                  <a:lnTo>
                    <a:pt x="52381" y="87032"/>
                  </a:lnTo>
                  <a:lnTo>
                    <a:pt x="52200" y="84896"/>
                  </a:lnTo>
                  <a:lnTo>
                    <a:pt x="52015" y="82761"/>
                  </a:lnTo>
                  <a:lnTo>
                    <a:pt x="51818" y="80641"/>
                  </a:lnTo>
                  <a:lnTo>
                    <a:pt x="51611" y="78536"/>
                  </a:lnTo>
                  <a:lnTo>
                    <a:pt x="51399" y="76416"/>
                  </a:lnTo>
                  <a:lnTo>
                    <a:pt x="51171" y="74311"/>
                  </a:lnTo>
                  <a:lnTo>
                    <a:pt x="50938" y="72222"/>
                  </a:lnTo>
                  <a:lnTo>
                    <a:pt x="50694" y="70148"/>
                  </a:lnTo>
                  <a:lnTo>
                    <a:pt x="50439" y="68074"/>
                  </a:lnTo>
                  <a:lnTo>
                    <a:pt x="50174" y="66015"/>
                  </a:lnTo>
                  <a:lnTo>
                    <a:pt x="49898" y="63957"/>
                  </a:lnTo>
                  <a:lnTo>
                    <a:pt x="49612" y="61929"/>
                  </a:lnTo>
                  <a:lnTo>
                    <a:pt x="49315" y="59916"/>
                  </a:lnTo>
                  <a:lnTo>
                    <a:pt x="49007" y="57904"/>
                  </a:lnTo>
                  <a:lnTo>
                    <a:pt x="48689" y="55922"/>
                  </a:lnTo>
                  <a:lnTo>
                    <a:pt x="48360" y="53940"/>
                  </a:lnTo>
                  <a:lnTo>
                    <a:pt x="48195" y="52957"/>
                  </a:lnTo>
                  <a:lnTo>
                    <a:pt x="48020" y="51989"/>
                  </a:lnTo>
                  <a:lnTo>
                    <a:pt x="47851" y="51021"/>
                  </a:lnTo>
                  <a:lnTo>
                    <a:pt x="47670" y="50053"/>
                  </a:lnTo>
                  <a:lnTo>
                    <a:pt x="47490" y="49085"/>
                  </a:lnTo>
                  <a:lnTo>
                    <a:pt x="47310" y="48133"/>
                  </a:lnTo>
                  <a:lnTo>
                    <a:pt x="47124" y="47180"/>
                  </a:lnTo>
                  <a:lnTo>
                    <a:pt x="46933" y="46243"/>
                  </a:lnTo>
                  <a:lnTo>
                    <a:pt x="46742" y="45291"/>
                  </a:lnTo>
                  <a:lnTo>
                    <a:pt x="46551" y="44354"/>
                  </a:lnTo>
                  <a:lnTo>
                    <a:pt x="46350" y="43432"/>
                  </a:lnTo>
                  <a:lnTo>
                    <a:pt x="46153" y="42510"/>
                  </a:lnTo>
                  <a:lnTo>
                    <a:pt x="45946" y="41588"/>
                  </a:lnTo>
                  <a:lnTo>
                    <a:pt x="45740" y="40682"/>
                  </a:lnTo>
                  <a:lnTo>
                    <a:pt x="45533" y="39776"/>
                  </a:lnTo>
                  <a:lnTo>
                    <a:pt x="45321" y="38869"/>
                  </a:lnTo>
                  <a:lnTo>
                    <a:pt x="45103" y="37978"/>
                  </a:lnTo>
                  <a:lnTo>
                    <a:pt x="44886" y="37087"/>
                  </a:lnTo>
                  <a:lnTo>
                    <a:pt x="44663" y="36196"/>
                  </a:lnTo>
                  <a:lnTo>
                    <a:pt x="44440" y="35336"/>
                  </a:lnTo>
                  <a:lnTo>
                    <a:pt x="44212" y="34460"/>
                  </a:lnTo>
                  <a:lnTo>
                    <a:pt x="43984" y="33600"/>
                  </a:lnTo>
                  <a:lnTo>
                    <a:pt x="43745" y="32739"/>
                  </a:lnTo>
                  <a:lnTo>
                    <a:pt x="43512" y="31894"/>
                  </a:lnTo>
                  <a:lnTo>
                    <a:pt x="43268" y="31049"/>
                  </a:lnTo>
                  <a:lnTo>
                    <a:pt x="43029" y="30220"/>
                  </a:lnTo>
                  <a:lnTo>
                    <a:pt x="42780" y="29390"/>
                  </a:lnTo>
                  <a:lnTo>
                    <a:pt x="42530" y="28576"/>
                  </a:lnTo>
                  <a:lnTo>
                    <a:pt x="42276" y="27762"/>
                  </a:lnTo>
                  <a:lnTo>
                    <a:pt x="42021" y="26947"/>
                  </a:lnTo>
                  <a:lnTo>
                    <a:pt x="41761" y="26149"/>
                  </a:lnTo>
                  <a:lnTo>
                    <a:pt x="41496" y="25365"/>
                  </a:lnTo>
                  <a:lnTo>
                    <a:pt x="41231" y="24582"/>
                  </a:lnTo>
                  <a:lnTo>
                    <a:pt x="40960" y="23813"/>
                  </a:lnTo>
                  <a:lnTo>
                    <a:pt x="40685" y="23061"/>
                  </a:lnTo>
                  <a:lnTo>
                    <a:pt x="40409" y="22308"/>
                  </a:lnTo>
                  <a:lnTo>
                    <a:pt x="40128" y="21555"/>
                  </a:lnTo>
                  <a:lnTo>
                    <a:pt x="39847" y="20833"/>
                  </a:lnTo>
                  <a:lnTo>
                    <a:pt x="39560" y="20111"/>
                  </a:lnTo>
                  <a:lnTo>
                    <a:pt x="39268" y="19389"/>
                  </a:lnTo>
                  <a:lnTo>
                    <a:pt x="38977" y="18682"/>
                  </a:lnTo>
                  <a:lnTo>
                    <a:pt x="38680" y="17991"/>
                  </a:lnTo>
                  <a:lnTo>
                    <a:pt x="38383" y="17315"/>
                  </a:lnTo>
                  <a:lnTo>
                    <a:pt x="38080" y="16639"/>
                  </a:lnTo>
                  <a:lnTo>
                    <a:pt x="37773" y="15978"/>
                  </a:lnTo>
                  <a:lnTo>
                    <a:pt x="37465" y="15333"/>
                  </a:lnTo>
                  <a:lnTo>
                    <a:pt x="37157" y="14688"/>
                  </a:lnTo>
                  <a:lnTo>
                    <a:pt x="36844" y="14058"/>
                  </a:lnTo>
                  <a:lnTo>
                    <a:pt x="36531" y="13444"/>
                  </a:lnTo>
                  <a:lnTo>
                    <a:pt x="36213" y="12844"/>
                  </a:lnTo>
                  <a:lnTo>
                    <a:pt x="35890" y="12245"/>
                  </a:lnTo>
                  <a:lnTo>
                    <a:pt x="35566" y="11661"/>
                  </a:lnTo>
                  <a:lnTo>
                    <a:pt x="35242" y="11093"/>
                  </a:lnTo>
                  <a:lnTo>
                    <a:pt x="34914" y="10540"/>
                  </a:lnTo>
                  <a:lnTo>
                    <a:pt x="34585" y="10002"/>
                  </a:lnTo>
                  <a:lnTo>
                    <a:pt x="34251" y="9465"/>
                  </a:lnTo>
                  <a:lnTo>
                    <a:pt x="33916" y="8942"/>
                  </a:lnTo>
                  <a:lnTo>
                    <a:pt x="33582" y="8435"/>
                  </a:lnTo>
                  <a:lnTo>
                    <a:pt x="33243" y="7944"/>
                  </a:lnTo>
                  <a:lnTo>
                    <a:pt x="32903" y="7467"/>
                  </a:lnTo>
                  <a:lnTo>
                    <a:pt x="32558" y="7006"/>
                  </a:lnTo>
                  <a:lnTo>
                    <a:pt x="32214" y="6546"/>
                  </a:lnTo>
                  <a:lnTo>
                    <a:pt x="31869" y="6115"/>
                  </a:lnTo>
                  <a:lnTo>
                    <a:pt x="31519" y="5685"/>
                  </a:lnTo>
                  <a:lnTo>
                    <a:pt x="31174" y="5270"/>
                  </a:lnTo>
                  <a:lnTo>
                    <a:pt x="30819" y="4871"/>
                  </a:lnTo>
                  <a:lnTo>
                    <a:pt x="30469" y="4487"/>
                  </a:lnTo>
                  <a:lnTo>
                    <a:pt x="30113" y="4118"/>
                  </a:lnTo>
                  <a:lnTo>
                    <a:pt x="29758" y="3765"/>
                  </a:lnTo>
                  <a:lnTo>
                    <a:pt x="29397" y="3427"/>
                  </a:lnTo>
                  <a:lnTo>
                    <a:pt x="29036" y="3104"/>
                  </a:lnTo>
                  <a:lnTo>
                    <a:pt x="28676" y="2797"/>
                  </a:lnTo>
                  <a:lnTo>
                    <a:pt x="28315" y="2505"/>
                  </a:lnTo>
                  <a:lnTo>
                    <a:pt x="27954" y="2229"/>
                  </a:lnTo>
                  <a:lnTo>
                    <a:pt x="27588" y="1967"/>
                  </a:lnTo>
                  <a:lnTo>
                    <a:pt x="27222" y="1722"/>
                  </a:lnTo>
                  <a:lnTo>
                    <a:pt x="26856" y="1491"/>
                  </a:lnTo>
                  <a:lnTo>
                    <a:pt x="26490" y="1276"/>
                  </a:lnTo>
                  <a:lnTo>
                    <a:pt x="26119" y="1076"/>
                  </a:lnTo>
                  <a:lnTo>
                    <a:pt x="25753" y="892"/>
                  </a:lnTo>
                  <a:lnTo>
                    <a:pt x="25382" y="723"/>
                  </a:lnTo>
                  <a:lnTo>
                    <a:pt x="25010" y="569"/>
                  </a:lnTo>
                  <a:lnTo>
                    <a:pt x="24639" y="446"/>
                  </a:lnTo>
                  <a:lnTo>
                    <a:pt x="24263" y="324"/>
                  </a:lnTo>
                  <a:lnTo>
                    <a:pt x="23891" y="231"/>
                  </a:lnTo>
                  <a:lnTo>
                    <a:pt x="23515" y="155"/>
                  </a:lnTo>
                  <a:lnTo>
                    <a:pt x="23143" y="93"/>
                  </a:lnTo>
                  <a:lnTo>
                    <a:pt x="22767" y="47"/>
                  </a:lnTo>
                  <a:lnTo>
                    <a:pt x="22390" y="16"/>
                  </a:lnTo>
                  <a:lnTo>
                    <a:pt x="22014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-1220875" y="-7785175"/>
              <a:ext cx="1374500" cy="4591250"/>
            </a:xfrm>
            <a:custGeom>
              <a:avLst/>
              <a:gdLst/>
              <a:ahLst/>
              <a:cxnLst/>
              <a:rect l="l" t="t" r="r" b="b"/>
              <a:pathLst>
                <a:path w="54980" h="183650" fill="none" extrusionOk="0">
                  <a:moveTo>
                    <a:pt x="1300" y="176843"/>
                  </a:moveTo>
                  <a:lnTo>
                    <a:pt x="1300" y="176843"/>
                  </a:lnTo>
                  <a:lnTo>
                    <a:pt x="1263" y="176797"/>
                  </a:lnTo>
                  <a:lnTo>
                    <a:pt x="1226" y="176736"/>
                  </a:lnTo>
                  <a:lnTo>
                    <a:pt x="1194" y="176644"/>
                  </a:lnTo>
                  <a:lnTo>
                    <a:pt x="1162" y="176536"/>
                  </a:lnTo>
                  <a:lnTo>
                    <a:pt x="1125" y="176413"/>
                  </a:lnTo>
                  <a:lnTo>
                    <a:pt x="1093" y="176260"/>
                  </a:lnTo>
                  <a:lnTo>
                    <a:pt x="1062" y="176091"/>
                  </a:lnTo>
                  <a:lnTo>
                    <a:pt x="1030" y="175891"/>
                  </a:lnTo>
                  <a:lnTo>
                    <a:pt x="971" y="175445"/>
                  </a:lnTo>
                  <a:lnTo>
                    <a:pt x="913" y="174923"/>
                  </a:lnTo>
                  <a:lnTo>
                    <a:pt x="855" y="174308"/>
                  </a:lnTo>
                  <a:lnTo>
                    <a:pt x="802" y="173617"/>
                  </a:lnTo>
                  <a:lnTo>
                    <a:pt x="749" y="172864"/>
                  </a:lnTo>
                  <a:lnTo>
                    <a:pt x="701" y="172035"/>
                  </a:lnTo>
                  <a:lnTo>
                    <a:pt x="653" y="171128"/>
                  </a:lnTo>
                  <a:lnTo>
                    <a:pt x="605" y="170160"/>
                  </a:lnTo>
                  <a:lnTo>
                    <a:pt x="563" y="169131"/>
                  </a:lnTo>
                  <a:lnTo>
                    <a:pt x="521" y="168025"/>
                  </a:lnTo>
                  <a:lnTo>
                    <a:pt x="478" y="166873"/>
                  </a:lnTo>
                  <a:lnTo>
                    <a:pt x="441" y="165644"/>
                  </a:lnTo>
                  <a:lnTo>
                    <a:pt x="404" y="164369"/>
                  </a:lnTo>
                  <a:lnTo>
                    <a:pt x="367" y="163047"/>
                  </a:lnTo>
                  <a:lnTo>
                    <a:pt x="303" y="160221"/>
                  </a:lnTo>
                  <a:lnTo>
                    <a:pt x="245" y="157210"/>
                  </a:lnTo>
                  <a:lnTo>
                    <a:pt x="197" y="154014"/>
                  </a:lnTo>
                  <a:lnTo>
                    <a:pt x="155" y="150665"/>
                  </a:lnTo>
                  <a:lnTo>
                    <a:pt x="112" y="147178"/>
                  </a:lnTo>
                  <a:lnTo>
                    <a:pt x="80" y="143552"/>
                  </a:lnTo>
                  <a:lnTo>
                    <a:pt x="54" y="139819"/>
                  </a:lnTo>
                  <a:lnTo>
                    <a:pt x="33" y="135993"/>
                  </a:lnTo>
                  <a:lnTo>
                    <a:pt x="17" y="132107"/>
                  </a:lnTo>
                  <a:lnTo>
                    <a:pt x="6" y="128158"/>
                  </a:lnTo>
                  <a:lnTo>
                    <a:pt x="1" y="124164"/>
                  </a:lnTo>
                  <a:lnTo>
                    <a:pt x="1" y="120139"/>
                  </a:lnTo>
                  <a:lnTo>
                    <a:pt x="1" y="116114"/>
                  </a:lnTo>
                  <a:lnTo>
                    <a:pt x="6" y="112104"/>
                  </a:lnTo>
                  <a:lnTo>
                    <a:pt x="17" y="108125"/>
                  </a:lnTo>
                  <a:lnTo>
                    <a:pt x="33" y="104192"/>
                  </a:lnTo>
                  <a:lnTo>
                    <a:pt x="49" y="100321"/>
                  </a:lnTo>
                  <a:lnTo>
                    <a:pt x="64" y="96526"/>
                  </a:lnTo>
                  <a:lnTo>
                    <a:pt x="91" y="92824"/>
                  </a:lnTo>
                  <a:lnTo>
                    <a:pt x="139" y="85803"/>
                  </a:lnTo>
                  <a:lnTo>
                    <a:pt x="197" y="79350"/>
                  </a:lnTo>
                  <a:lnTo>
                    <a:pt x="197" y="79350"/>
                  </a:lnTo>
                  <a:lnTo>
                    <a:pt x="234" y="76078"/>
                  </a:lnTo>
                  <a:lnTo>
                    <a:pt x="282" y="72790"/>
                  </a:lnTo>
                  <a:lnTo>
                    <a:pt x="308" y="71147"/>
                  </a:lnTo>
                  <a:lnTo>
                    <a:pt x="340" y="69503"/>
                  </a:lnTo>
                  <a:lnTo>
                    <a:pt x="377" y="67859"/>
                  </a:lnTo>
                  <a:lnTo>
                    <a:pt x="415" y="66200"/>
                  </a:lnTo>
                  <a:lnTo>
                    <a:pt x="462" y="64556"/>
                  </a:lnTo>
                  <a:lnTo>
                    <a:pt x="515" y="62912"/>
                  </a:lnTo>
                  <a:lnTo>
                    <a:pt x="568" y="61284"/>
                  </a:lnTo>
                  <a:lnTo>
                    <a:pt x="632" y="59640"/>
                  </a:lnTo>
                  <a:lnTo>
                    <a:pt x="701" y="58011"/>
                  </a:lnTo>
                  <a:lnTo>
                    <a:pt x="781" y="56383"/>
                  </a:lnTo>
                  <a:lnTo>
                    <a:pt x="865" y="54754"/>
                  </a:lnTo>
                  <a:lnTo>
                    <a:pt x="956" y="53141"/>
                  </a:lnTo>
                  <a:lnTo>
                    <a:pt x="1062" y="51528"/>
                  </a:lnTo>
                  <a:lnTo>
                    <a:pt x="1168" y="49930"/>
                  </a:lnTo>
                  <a:lnTo>
                    <a:pt x="1290" y="48333"/>
                  </a:lnTo>
                  <a:lnTo>
                    <a:pt x="1417" y="46750"/>
                  </a:lnTo>
                  <a:lnTo>
                    <a:pt x="1560" y="45183"/>
                  </a:lnTo>
                  <a:lnTo>
                    <a:pt x="1709" y="43616"/>
                  </a:lnTo>
                  <a:lnTo>
                    <a:pt x="1868" y="42065"/>
                  </a:lnTo>
                  <a:lnTo>
                    <a:pt x="2043" y="40528"/>
                  </a:lnTo>
                  <a:lnTo>
                    <a:pt x="2133" y="39760"/>
                  </a:lnTo>
                  <a:lnTo>
                    <a:pt x="2229" y="39007"/>
                  </a:lnTo>
                  <a:lnTo>
                    <a:pt x="2324" y="38255"/>
                  </a:lnTo>
                  <a:lnTo>
                    <a:pt x="2425" y="37502"/>
                  </a:lnTo>
                  <a:lnTo>
                    <a:pt x="2526" y="36749"/>
                  </a:lnTo>
                  <a:lnTo>
                    <a:pt x="2632" y="35996"/>
                  </a:lnTo>
                  <a:lnTo>
                    <a:pt x="2743" y="35259"/>
                  </a:lnTo>
                  <a:lnTo>
                    <a:pt x="2854" y="34521"/>
                  </a:lnTo>
                  <a:lnTo>
                    <a:pt x="2971" y="33784"/>
                  </a:lnTo>
                  <a:lnTo>
                    <a:pt x="3093" y="33047"/>
                  </a:lnTo>
                  <a:lnTo>
                    <a:pt x="3215" y="32325"/>
                  </a:lnTo>
                  <a:lnTo>
                    <a:pt x="3342" y="31602"/>
                  </a:lnTo>
                  <a:lnTo>
                    <a:pt x="3475" y="30880"/>
                  </a:lnTo>
                  <a:lnTo>
                    <a:pt x="3608" y="30174"/>
                  </a:lnTo>
                  <a:lnTo>
                    <a:pt x="3746" y="29467"/>
                  </a:lnTo>
                  <a:lnTo>
                    <a:pt x="3889" y="28760"/>
                  </a:lnTo>
                  <a:lnTo>
                    <a:pt x="3889" y="28760"/>
                  </a:lnTo>
                  <a:lnTo>
                    <a:pt x="4053" y="27977"/>
                  </a:lnTo>
                  <a:lnTo>
                    <a:pt x="4218" y="27209"/>
                  </a:lnTo>
                  <a:lnTo>
                    <a:pt x="4387" y="26441"/>
                  </a:lnTo>
                  <a:lnTo>
                    <a:pt x="4568" y="25703"/>
                  </a:lnTo>
                  <a:lnTo>
                    <a:pt x="4743" y="24950"/>
                  </a:lnTo>
                  <a:lnTo>
                    <a:pt x="4928" y="24228"/>
                  </a:lnTo>
                  <a:lnTo>
                    <a:pt x="5119" y="23491"/>
                  </a:lnTo>
                  <a:lnTo>
                    <a:pt x="5310" y="22784"/>
                  </a:lnTo>
                  <a:lnTo>
                    <a:pt x="5507" y="22077"/>
                  </a:lnTo>
                  <a:lnTo>
                    <a:pt x="5708" y="21386"/>
                  </a:lnTo>
                  <a:lnTo>
                    <a:pt x="5910" y="20695"/>
                  </a:lnTo>
                  <a:lnTo>
                    <a:pt x="6117" y="20019"/>
                  </a:lnTo>
                  <a:lnTo>
                    <a:pt x="6329" y="19358"/>
                  </a:lnTo>
                  <a:lnTo>
                    <a:pt x="6546" y="18698"/>
                  </a:lnTo>
                  <a:lnTo>
                    <a:pt x="6764" y="18052"/>
                  </a:lnTo>
                  <a:lnTo>
                    <a:pt x="6987" y="17422"/>
                  </a:lnTo>
                  <a:lnTo>
                    <a:pt x="7215" y="16793"/>
                  </a:lnTo>
                  <a:lnTo>
                    <a:pt x="7443" y="16178"/>
                  </a:lnTo>
                  <a:lnTo>
                    <a:pt x="7676" y="15564"/>
                  </a:lnTo>
                  <a:lnTo>
                    <a:pt x="7909" y="14964"/>
                  </a:lnTo>
                  <a:lnTo>
                    <a:pt x="8148" y="14381"/>
                  </a:lnTo>
                  <a:lnTo>
                    <a:pt x="8392" y="13812"/>
                  </a:lnTo>
                  <a:lnTo>
                    <a:pt x="8636" y="13244"/>
                  </a:lnTo>
                  <a:lnTo>
                    <a:pt x="8885" y="12691"/>
                  </a:lnTo>
                  <a:lnTo>
                    <a:pt x="9135" y="12153"/>
                  </a:lnTo>
                  <a:lnTo>
                    <a:pt x="9389" y="11615"/>
                  </a:lnTo>
                  <a:lnTo>
                    <a:pt x="9649" y="11093"/>
                  </a:lnTo>
                  <a:lnTo>
                    <a:pt x="9909" y="10586"/>
                  </a:lnTo>
                  <a:lnTo>
                    <a:pt x="10169" y="10079"/>
                  </a:lnTo>
                  <a:lnTo>
                    <a:pt x="10434" y="9603"/>
                  </a:lnTo>
                  <a:lnTo>
                    <a:pt x="10700" y="9127"/>
                  </a:lnTo>
                  <a:lnTo>
                    <a:pt x="10970" y="8650"/>
                  </a:lnTo>
                  <a:lnTo>
                    <a:pt x="11241" y="8205"/>
                  </a:lnTo>
                  <a:lnTo>
                    <a:pt x="11516" y="7759"/>
                  </a:lnTo>
                  <a:lnTo>
                    <a:pt x="11792" y="7329"/>
                  </a:lnTo>
                  <a:lnTo>
                    <a:pt x="12073" y="6899"/>
                  </a:lnTo>
                  <a:lnTo>
                    <a:pt x="12354" y="6499"/>
                  </a:lnTo>
                  <a:lnTo>
                    <a:pt x="12636" y="6100"/>
                  </a:lnTo>
                  <a:lnTo>
                    <a:pt x="12922" y="5716"/>
                  </a:lnTo>
                  <a:lnTo>
                    <a:pt x="13208" y="5347"/>
                  </a:lnTo>
                  <a:lnTo>
                    <a:pt x="13500" y="4979"/>
                  </a:lnTo>
                  <a:lnTo>
                    <a:pt x="13792" y="4625"/>
                  </a:lnTo>
                  <a:lnTo>
                    <a:pt x="14084" y="4303"/>
                  </a:lnTo>
                  <a:lnTo>
                    <a:pt x="14375" y="3965"/>
                  </a:lnTo>
                  <a:lnTo>
                    <a:pt x="14672" y="3657"/>
                  </a:lnTo>
                  <a:lnTo>
                    <a:pt x="14969" y="3365"/>
                  </a:lnTo>
                  <a:lnTo>
                    <a:pt x="15266" y="3074"/>
                  </a:lnTo>
                  <a:lnTo>
                    <a:pt x="15569" y="2797"/>
                  </a:lnTo>
                  <a:lnTo>
                    <a:pt x="15871" y="2536"/>
                  </a:lnTo>
                  <a:lnTo>
                    <a:pt x="16174" y="2290"/>
                  </a:lnTo>
                  <a:lnTo>
                    <a:pt x="16476" y="2044"/>
                  </a:lnTo>
                  <a:lnTo>
                    <a:pt x="16784" y="1814"/>
                  </a:lnTo>
                  <a:lnTo>
                    <a:pt x="17091" y="1614"/>
                  </a:lnTo>
                  <a:lnTo>
                    <a:pt x="17394" y="1414"/>
                  </a:lnTo>
                  <a:lnTo>
                    <a:pt x="17706" y="1230"/>
                  </a:lnTo>
                  <a:lnTo>
                    <a:pt x="18014" y="1046"/>
                  </a:lnTo>
                  <a:lnTo>
                    <a:pt x="18322" y="892"/>
                  </a:lnTo>
                  <a:lnTo>
                    <a:pt x="18635" y="754"/>
                  </a:lnTo>
                  <a:lnTo>
                    <a:pt x="18942" y="615"/>
                  </a:lnTo>
                  <a:lnTo>
                    <a:pt x="19255" y="493"/>
                  </a:lnTo>
                  <a:lnTo>
                    <a:pt x="19568" y="385"/>
                  </a:lnTo>
                  <a:lnTo>
                    <a:pt x="19881" y="293"/>
                  </a:lnTo>
                  <a:lnTo>
                    <a:pt x="20194" y="216"/>
                  </a:lnTo>
                  <a:lnTo>
                    <a:pt x="20507" y="155"/>
                  </a:lnTo>
                  <a:lnTo>
                    <a:pt x="20507" y="155"/>
                  </a:lnTo>
                  <a:lnTo>
                    <a:pt x="20884" y="93"/>
                  </a:lnTo>
                  <a:lnTo>
                    <a:pt x="21260" y="47"/>
                  </a:lnTo>
                  <a:lnTo>
                    <a:pt x="21637" y="16"/>
                  </a:lnTo>
                  <a:lnTo>
                    <a:pt x="22014" y="1"/>
                  </a:lnTo>
                  <a:lnTo>
                    <a:pt x="22390" y="16"/>
                  </a:lnTo>
                  <a:lnTo>
                    <a:pt x="22767" y="47"/>
                  </a:lnTo>
                  <a:lnTo>
                    <a:pt x="23143" y="93"/>
                  </a:lnTo>
                  <a:lnTo>
                    <a:pt x="23515" y="155"/>
                  </a:lnTo>
                  <a:lnTo>
                    <a:pt x="23891" y="231"/>
                  </a:lnTo>
                  <a:lnTo>
                    <a:pt x="24263" y="324"/>
                  </a:lnTo>
                  <a:lnTo>
                    <a:pt x="24639" y="446"/>
                  </a:lnTo>
                  <a:lnTo>
                    <a:pt x="25010" y="569"/>
                  </a:lnTo>
                  <a:lnTo>
                    <a:pt x="25382" y="723"/>
                  </a:lnTo>
                  <a:lnTo>
                    <a:pt x="25753" y="892"/>
                  </a:lnTo>
                  <a:lnTo>
                    <a:pt x="26119" y="1076"/>
                  </a:lnTo>
                  <a:lnTo>
                    <a:pt x="26490" y="1276"/>
                  </a:lnTo>
                  <a:lnTo>
                    <a:pt x="26856" y="1491"/>
                  </a:lnTo>
                  <a:lnTo>
                    <a:pt x="27222" y="1722"/>
                  </a:lnTo>
                  <a:lnTo>
                    <a:pt x="27588" y="1967"/>
                  </a:lnTo>
                  <a:lnTo>
                    <a:pt x="27954" y="2229"/>
                  </a:lnTo>
                  <a:lnTo>
                    <a:pt x="28315" y="2505"/>
                  </a:lnTo>
                  <a:lnTo>
                    <a:pt x="28676" y="2797"/>
                  </a:lnTo>
                  <a:lnTo>
                    <a:pt x="29036" y="3104"/>
                  </a:lnTo>
                  <a:lnTo>
                    <a:pt x="29397" y="3427"/>
                  </a:lnTo>
                  <a:lnTo>
                    <a:pt x="29758" y="3765"/>
                  </a:lnTo>
                  <a:lnTo>
                    <a:pt x="30113" y="4118"/>
                  </a:lnTo>
                  <a:lnTo>
                    <a:pt x="30469" y="4487"/>
                  </a:lnTo>
                  <a:lnTo>
                    <a:pt x="30819" y="4871"/>
                  </a:lnTo>
                  <a:lnTo>
                    <a:pt x="31174" y="5270"/>
                  </a:lnTo>
                  <a:lnTo>
                    <a:pt x="31519" y="5685"/>
                  </a:lnTo>
                  <a:lnTo>
                    <a:pt x="31869" y="6115"/>
                  </a:lnTo>
                  <a:lnTo>
                    <a:pt x="32214" y="6546"/>
                  </a:lnTo>
                  <a:lnTo>
                    <a:pt x="32558" y="7006"/>
                  </a:lnTo>
                  <a:lnTo>
                    <a:pt x="32903" y="7467"/>
                  </a:lnTo>
                  <a:lnTo>
                    <a:pt x="33243" y="7944"/>
                  </a:lnTo>
                  <a:lnTo>
                    <a:pt x="33582" y="8435"/>
                  </a:lnTo>
                  <a:lnTo>
                    <a:pt x="33916" y="8942"/>
                  </a:lnTo>
                  <a:lnTo>
                    <a:pt x="34251" y="9465"/>
                  </a:lnTo>
                  <a:lnTo>
                    <a:pt x="34585" y="10002"/>
                  </a:lnTo>
                  <a:lnTo>
                    <a:pt x="34914" y="10540"/>
                  </a:lnTo>
                  <a:lnTo>
                    <a:pt x="35242" y="11093"/>
                  </a:lnTo>
                  <a:lnTo>
                    <a:pt x="35566" y="11661"/>
                  </a:lnTo>
                  <a:lnTo>
                    <a:pt x="35890" y="12245"/>
                  </a:lnTo>
                  <a:lnTo>
                    <a:pt x="36213" y="12844"/>
                  </a:lnTo>
                  <a:lnTo>
                    <a:pt x="36531" y="13444"/>
                  </a:lnTo>
                  <a:lnTo>
                    <a:pt x="36844" y="14058"/>
                  </a:lnTo>
                  <a:lnTo>
                    <a:pt x="37157" y="14688"/>
                  </a:lnTo>
                  <a:lnTo>
                    <a:pt x="37465" y="15333"/>
                  </a:lnTo>
                  <a:lnTo>
                    <a:pt x="37773" y="15978"/>
                  </a:lnTo>
                  <a:lnTo>
                    <a:pt x="38080" y="16639"/>
                  </a:lnTo>
                  <a:lnTo>
                    <a:pt x="38383" y="17315"/>
                  </a:lnTo>
                  <a:lnTo>
                    <a:pt x="38680" y="17991"/>
                  </a:lnTo>
                  <a:lnTo>
                    <a:pt x="38977" y="18682"/>
                  </a:lnTo>
                  <a:lnTo>
                    <a:pt x="39268" y="19389"/>
                  </a:lnTo>
                  <a:lnTo>
                    <a:pt x="39560" y="20111"/>
                  </a:lnTo>
                  <a:lnTo>
                    <a:pt x="39847" y="20833"/>
                  </a:lnTo>
                  <a:lnTo>
                    <a:pt x="40128" y="21555"/>
                  </a:lnTo>
                  <a:lnTo>
                    <a:pt x="40409" y="22308"/>
                  </a:lnTo>
                  <a:lnTo>
                    <a:pt x="40685" y="23061"/>
                  </a:lnTo>
                  <a:lnTo>
                    <a:pt x="40960" y="23813"/>
                  </a:lnTo>
                  <a:lnTo>
                    <a:pt x="41231" y="24582"/>
                  </a:lnTo>
                  <a:lnTo>
                    <a:pt x="41496" y="25365"/>
                  </a:lnTo>
                  <a:lnTo>
                    <a:pt x="41761" y="26149"/>
                  </a:lnTo>
                  <a:lnTo>
                    <a:pt x="42021" y="26947"/>
                  </a:lnTo>
                  <a:lnTo>
                    <a:pt x="42021" y="26947"/>
                  </a:lnTo>
                  <a:lnTo>
                    <a:pt x="42276" y="27762"/>
                  </a:lnTo>
                  <a:lnTo>
                    <a:pt x="42530" y="28576"/>
                  </a:lnTo>
                  <a:lnTo>
                    <a:pt x="42780" y="29390"/>
                  </a:lnTo>
                  <a:lnTo>
                    <a:pt x="43029" y="30220"/>
                  </a:lnTo>
                  <a:lnTo>
                    <a:pt x="43268" y="31049"/>
                  </a:lnTo>
                  <a:lnTo>
                    <a:pt x="43512" y="31894"/>
                  </a:lnTo>
                  <a:lnTo>
                    <a:pt x="43745" y="32739"/>
                  </a:lnTo>
                  <a:lnTo>
                    <a:pt x="43984" y="33600"/>
                  </a:lnTo>
                  <a:lnTo>
                    <a:pt x="44212" y="34460"/>
                  </a:lnTo>
                  <a:lnTo>
                    <a:pt x="44440" y="35336"/>
                  </a:lnTo>
                  <a:lnTo>
                    <a:pt x="44663" y="36196"/>
                  </a:lnTo>
                  <a:lnTo>
                    <a:pt x="44886" y="37087"/>
                  </a:lnTo>
                  <a:lnTo>
                    <a:pt x="45103" y="37978"/>
                  </a:lnTo>
                  <a:lnTo>
                    <a:pt x="45321" y="38869"/>
                  </a:lnTo>
                  <a:lnTo>
                    <a:pt x="45533" y="39776"/>
                  </a:lnTo>
                  <a:lnTo>
                    <a:pt x="45740" y="40682"/>
                  </a:lnTo>
                  <a:lnTo>
                    <a:pt x="45946" y="41588"/>
                  </a:lnTo>
                  <a:lnTo>
                    <a:pt x="46153" y="42510"/>
                  </a:lnTo>
                  <a:lnTo>
                    <a:pt x="46350" y="43432"/>
                  </a:lnTo>
                  <a:lnTo>
                    <a:pt x="46551" y="44354"/>
                  </a:lnTo>
                  <a:lnTo>
                    <a:pt x="46742" y="45291"/>
                  </a:lnTo>
                  <a:lnTo>
                    <a:pt x="46933" y="46243"/>
                  </a:lnTo>
                  <a:lnTo>
                    <a:pt x="47124" y="47180"/>
                  </a:lnTo>
                  <a:lnTo>
                    <a:pt x="47310" y="48133"/>
                  </a:lnTo>
                  <a:lnTo>
                    <a:pt x="47490" y="49085"/>
                  </a:lnTo>
                  <a:lnTo>
                    <a:pt x="47670" y="50053"/>
                  </a:lnTo>
                  <a:lnTo>
                    <a:pt x="47851" y="51021"/>
                  </a:lnTo>
                  <a:lnTo>
                    <a:pt x="48020" y="51989"/>
                  </a:lnTo>
                  <a:lnTo>
                    <a:pt x="48195" y="52957"/>
                  </a:lnTo>
                  <a:lnTo>
                    <a:pt x="48360" y="53940"/>
                  </a:lnTo>
                  <a:lnTo>
                    <a:pt x="48689" y="55922"/>
                  </a:lnTo>
                  <a:lnTo>
                    <a:pt x="49007" y="57904"/>
                  </a:lnTo>
                  <a:lnTo>
                    <a:pt x="49315" y="59916"/>
                  </a:lnTo>
                  <a:lnTo>
                    <a:pt x="49612" y="61929"/>
                  </a:lnTo>
                  <a:lnTo>
                    <a:pt x="49898" y="63957"/>
                  </a:lnTo>
                  <a:lnTo>
                    <a:pt x="50174" y="66015"/>
                  </a:lnTo>
                  <a:lnTo>
                    <a:pt x="50439" y="68074"/>
                  </a:lnTo>
                  <a:lnTo>
                    <a:pt x="50694" y="70148"/>
                  </a:lnTo>
                  <a:lnTo>
                    <a:pt x="50938" y="72222"/>
                  </a:lnTo>
                  <a:lnTo>
                    <a:pt x="51171" y="74311"/>
                  </a:lnTo>
                  <a:lnTo>
                    <a:pt x="51399" y="76416"/>
                  </a:lnTo>
                  <a:lnTo>
                    <a:pt x="51611" y="78536"/>
                  </a:lnTo>
                  <a:lnTo>
                    <a:pt x="51818" y="80641"/>
                  </a:lnTo>
                  <a:lnTo>
                    <a:pt x="52015" y="82761"/>
                  </a:lnTo>
                  <a:lnTo>
                    <a:pt x="52200" y="84896"/>
                  </a:lnTo>
                  <a:lnTo>
                    <a:pt x="52381" y="87032"/>
                  </a:lnTo>
                  <a:lnTo>
                    <a:pt x="52550" y="89167"/>
                  </a:lnTo>
                  <a:lnTo>
                    <a:pt x="52550" y="89167"/>
                  </a:lnTo>
                  <a:lnTo>
                    <a:pt x="52709" y="91303"/>
                  </a:lnTo>
                  <a:lnTo>
                    <a:pt x="52863" y="93453"/>
                  </a:lnTo>
                  <a:lnTo>
                    <a:pt x="53006" y="95604"/>
                  </a:lnTo>
                  <a:lnTo>
                    <a:pt x="53144" y="97755"/>
                  </a:lnTo>
                  <a:lnTo>
                    <a:pt x="53272" y="99906"/>
                  </a:lnTo>
                  <a:lnTo>
                    <a:pt x="53394" y="102057"/>
                  </a:lnTo>
                  <a:lnTo>
                    <a:pt x="53510" y="104223"/>
                  </a:lnTo>
                  <a:lnTo>
                    <a:pt x="53622" y="106374"/>
                  </a:lnTo>
                  <a:lnTo>
                    <a:pt x="53723" y="108540"/>
                  </a:lnTo>
                  <a:lnTo>
                    <a:pt x="53823" y="110706"/>
                  </a:lnTo>
                  <a:lnTo>
                    <a:pt x="53913" y="112872"/>
                  </a:lnTo>
                  <a:lnTo>
                    <a:pt x="53998" y="115054"/>
                  </a:lnTo>
                  <a:lnTo>
                    <a:pt x="54083" y="117220"/>
                  </a:lnTo>
                  <a:lnTo>
                    <a:pt x="54157" y="119401"/>
                  </a:lnTo>
                  <a:lnTo>
                    <a:pt x="54226" y="121583"/>
                  </a:lnTo>
                  <a:lnTo>
                    <a:pt x="54295" y="123765"/>
                  </a:lnTo>
                  <a:lnTo>
                    <a:pt x="54359" y="125946"/>
                  </a:lnTo>
                  <a:lnTo>
                    <a:pt x="54417" y="128128"/>
                  </a:lnTo>
                  <a:lnTo>
                    <a:pt x="54476" y="130309"/>
                  </a:lnTo>
                  <a:lnTo>
                    <a:pt x="54523" y="132491"/>
                  </a:lnTo>
                  <a:lnTo>
                    <a:pt x="54619" y="136869"/>
                  </a:lnTo>
                  <a:lnTo>
                    <a:pt x="54704" y="141263"/>
                  </a:lnTo>
                  <a:lnTo>
                    <a:pt x="54778" y="145657"/>
                  </a:lnTo>
                  <a:lnTo>
                    <a:pt x="54852" y="150050"/>
                  </a:lnTo>
                  <a:lnTo>
                    <a:pt x="54980" y="158838"/>
                  </a:lnTo>
                  <a:lnTo>
                    <a:pt x="54980" y="158838"/>
                  </a:lnTo>
                  <a:lnTo>
                    <a:pt x="54794" y="159115"/>
                  </a:lnTo>
                  <a:lnTo>
                    <a:pt x="54253" y="159898"/>
                  </a:lnTo>
                  <a:lnTo>
                    <a:pt x="53850" y="160451"/>
                  </a:lnTo>
                  <a:lnTo>
                    <a:pt x="53367" y="161112"/>
                  </a:lnTo>
                  <a:lnTo>
                    <a:pt x="52805" y="161865"/>
                  </a:lnTo>
                  <a:lnTo>
                    <a:pt x="52158" y="162694"/>
                  </a:lnTo>
                  <a:lnTo>
                    <a:pt x="51442" y="163601"/>
                  </a:lnTo>
                  <a:lnTo>
                    <a:pt x="50646" y="164584"/>
                  </a:lnTo>
                  <a:lnTo>
                    <a:pt x="49781" y="165613"/>
                  </a:lnTo>
                  <a:lnTo>
                    <a:pt x="48843" y="166688"/>
                  </a:lnTo>
                  <a:lnTo>
                    <a:pt x="48349" y="167226"/>
                  </a:lnTo>
                  <a:lnTo>
                    <a:pt x="47840" y="167795"/>
                  </a:lnTo>
                  <a:lnTo>
                    <a:pt x="47315" y="168363"/>
                  </a:lnTo>
                  <a:lnTo>
                    <a:pt x="46769" y="168931"/>
                  </a:lnTo>
                  <a:lnTo>
                    <a:pt x="46212" y="169500"/>
                  </a:lnTo>
                  <a:lnTo>
                    <a:pt x="45639" y="170084"/>
                  </a:lnTo>
                  <a:lnTo>
                    <a:pt x="45050" y="170667"/>
                  </a:lnTo>
                  <a:lnTo>
                    <a:pt x="44445" y="171251"/>
                  </a:lnTo>
                  <a:lnTo>
                    <a:pt x="44445" y="171251"/>
                  </a:lnTo>
                  <a:lnTo>
                    <a:pt x="43475" y="172158"/>
                  </a:lnTo>
                  <a:lnTo>
                    <a:pt x="42472" y="173049"/>
                  </a:lnTo>
                  <a:lnTo>
                    <a:pt x="41958" y="173494"/>
                  </a:lnTo>
                  <a:lnTo>
                    <a:pt x="41438" y="173940"/>
                  </a:lnTo>
                  <a:lnTo>
                    <a:pt x="40907" y="174385"/>
                  </a:lnTo>
                  <a:lnTo>
                    <a:pt x="40366" y="174815"/>
                  </a:lnTo>
                  <a:lnTo>
                    <a:pt x="39820" y="175261"/>
                  </a:lnTo>
                  <a:lnTo>
                    <a:pt x="39268" y="175676"/>
                  </a:lnTo>
                  <a:lnTo>
                    <a:pt x="38706" y="176106"/>
                  </a:lnTo>
                  <a:lnTo>
                    <a:pt x="38139" y="176521"/>
                  </a:lnTo>
                  <a:lnTo>
                    <a:pt x="37560" y="176936"/>
                  </a:lnTo>
                  <a:lnTo>
                    <a:pt x="36977" y="177335"/>
                  </a:lnTo>
                  <a:lnTo>
                    <a:pt x="36383" y="177734"/>
                  </a:lnTo>
                  <a:lnTo>
                    <a:pt x="35789" y="178118"/>
                  </a:lnTo>
                  <a:lnTo>
                    <a:pt x="35184" y="178503"/>
                  </a:lnTo>
                  <a:lnTo>
                    <a:pt x="34569" y="178871"/>
                  </a:lnTo>
                  <a:lnTo>
                    <a:pt x="33953" y="179240"/>
                  </a:lnTo>
                  <a:lnTo>
                    <a:pt x="33328" y="179578"/>
                  </a:lnTo>
                  <a:lnTo>
                    <a:pt x="32696" y="179916"/>
                  </a:lnTo>
                  <a:lnTo>
                    <a:pt x="32060" y="180254"/>
                  </a:lnTo>
                  <a:lnTo>
                    <a:pt x="31413" y="180577"/>
                  </a:lnTo>
                  <a:lnTo>
                    <a:pt x="30766" y="180868"/>
                  </a:lnTo>
                  <a:lnTo>
                    <a:pt x="30108" y="181160"/>
                  </a:lnTo>
                  <a:lnTo>
                    <a:pt x="29450" y="181437"/>
                  </a:lnTo>
                  <a:lnTo>
                    <a:pt x="28782" y="181713"/>
                  </a:lnTo>
                  <a:lnTo>
                    <a:pt x="28108" y="181959"/>
                  </a:lnTo>
                  <a:lnTo>
                    <a:pt x="27429" y="182190"/>
                  </a:lnTo>
                  <a:lnTo>
                    <a:pt x="26750" y="182420"/>
                  </a:lnTo>
                  <a:lnTo>
                    <a:pt x="26061" y="182620"/>
                  </a:lnTo>
                  <a:lnTo>
                    <a:pt x="25366" y="182804"/>
                  </a:lnTo>
                  <a:lnTo>
                    <a:pt x="24671" y="182973"/>
                  </a:lnTo>
                  <a:lnTo>
                    <a:pt x="23966" y="183127"/>
                  </a:lnTo>
                  <a:lnTo>
                    <a:pt x="23260" y="183265"/>
                  </a:lnTo>
                  <a:lnTo>
                    <a:pt x="22544" y="183373"/>
                  </a:lnTo>
                  <a:lnTo>
                    <a:pt x="21828" y="183480"/>
                  </a:lnTo>
                  <a:lnTo>
                    <a:pt x="21112" y="183542"/>
                  </a:lnTo>
                  <a:lnTo>
                    <a:pt x="20385" y="183603"/>
                  </a:lnTo>
                  <a:lnTo>
                    <a:pt x="19658" y="183634"/>
                  </a:lnTo>
                  <a:lnTo>
                    <a:pt x="18921" y="183649"/>
                  </a:lnTo>
                  <a:lnTo>
                    <a:pt x="18189" y="183649"/>
                  </a:lnTo>
                  <a:lnTo>
                    <a:pt x="17447" y="183618"/>
                  </a:lnTo>
                  <a:lnTo>
                    <a:pt x="16704" y="183557"/>
                  </a:lnTo>
                  <a:lnTo>
                    <a:pt x="15956" y="183480"/>
                  </a:lnTo>
                  <a:lnTo>
                    <a:pt x="15208" y="183388"/>
                  </a:lnTo>
                  <a:lnTo>
                    <a:pt x="14455" y="183265"/>
                  </a:lnTo>
                  <a:lnTo>
                    <a:pt x="13696" y="183111"/>
                  </a:lnTo>
                  <a:lnTo>
                    <a:pt x="12938" y="182927"/>
                  </a:lnTo>
                  <a:lnTo>
                    <a:pt x="12179" y="182727"/>
                  </a:lnTo>
                  <a:lnTo>
                    <a:pt x="11416" y="182497"/>
                  </a:lnTo>
                  <a:lnTo>
                    <a:pt x="10646" y="182236"/>
                  </a:lnTo>
                  <a:lnTo>
                    <a:pt x="9877" y="181959"/>
                  </a:lnTo>
                  <a:lnTo>
                    <a:pt x="9108" y="181637"/>
                  </a:lnTo>
                  <a:lnTo>
                    <a:pt x="8334" y="181299"/>
                  </a:lnTo>
                  <a:lnTo>
                    <a:pt x="7559" y="180930"/>
                  </a:lnTo>
                  <a:lnTo>
                    <a:pt x="6780" y="180530"/>
                  </a:lnTo>
                  <a:lnTo>
                    <a:pt x="6000" y="180100"/>
                  </a:lnTo>
                  <a:lnTo>
                    <a:pt x="5220" y="179639"/>
                  </a:lnTo>
                  <a:lnTo>
                    <a:pt x="4440" y="179148"/>
                  </a:lnTo>
                  <a:lnTo>
                    <a:pt x="3655" y="178610"/>
                  </a:lnTo>
                  <a:lnTo>
                    <a:pt x="2870" y="178057"/>
                  </a:lnTo>
                  <a:lnTo>
                    <a:pt x="2085" y="177458"/>
                  </a:lnTo>
                  <a:lnTo>
                    <a:pt x="1300" y="1768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-531575" y="-7736375"/>
              <a:ext cx="153850" cy="167475"/>
            </a:xfrm>
            <a:custGeom>
              <a:avLst/>
              <a:gdLst/>
              <a:ahLst/>
              <a:cxnLst/>
              <a:rect l="l" t="t" r="r" b="b"/>
              <a:pathLst>
                <a:path w="6154" h="6699" fill="none" extrusionOk="0">
                  <a:moveTo>
                    <a:pt x="6153" y="6698"/>
                  </a:moveTo>
                  <a:lnTo>
                    <a:pt x="6153" y="6698"/>
                  </a:lnTo>
                  <a:lnTo>
                    <a:pt x="5840" y="6222"/>
                  </a:lnTo>
                  <a:lnTo>
                    <a:pt x="5522" y="5746"/>
                  </a:lnTo>
                  <a:lnTo>
                    <a:pt x="5522" y="5746"/>
                  </a:lnTo>
                  <a:lnTo>
                    <a:pt x="5225" y="5316"/>
                  </a:lnTo>
                  <a:lnTo>
                    <a:pt x="4928" y="4885"/>
                  </a:lnTo>
                  <a:lnTo>
                    <a:pt x="4631" y="4486"/>
                  </a:lnTo>
                  <a:lnTo>
                    <a:pt x="4329" y="4087"/>
                  </a:lnTo>
                  <a:lnTo>
                    <a:pt x="4026" y="3703"/>
                  </a:lnTo>
                  <a:lnTo>
                    <a:pt x="3719" y="3334"/>
                  </a:lnTo>
                  <a:lnTo>
                    <a:pt x="3411" y="2965"/>
                  </a:lnTo>
                  <a:lnTo>
                    <a:pt x="3103" y="2627"/>
                  </a:lnTo>
                  <a:lnTo>
                    <a:pt x="2796" y="2289"/>
                  </a:lnTo>
                  <a:lnTo>
                    <a:pt x="2483" y="1967"/>
                  </a:lnTo>
                  <a:lnTo>
                    <a:pt x="2170" y="1659"/>
                  </a:lnTo>
                  <a:lnTo>
                    <a:pt x="1852" y="1367"/>
                  </a:lnTo>
                  <a:lnTo>
                    <a:pt x="1539" y="1091"/>
                  </a:lnTo>
                  <a:lnTo>
                    <a:pt x="1220" y="814"/>
                  </a:lnTo>
                  <a:lnTo>
                    <a:pt x="897" y="553"/>
                  </a:lnTo>
                  <a:lnTo>
                    <a:pt x="579" y="323"/>
                  </a:lnTo>
                  <a:lnTo>
                    <a:pt x="579" y="323"/>
                  </a:lnTo>
                  <a:lnTo>
                    <a:pt x="430" y="200"/>
                  </a:lnTo>
                  <a:lnTo>
                    <a:pt x="287" y="108"/>
                  </a:lnTo>
                  <a:lnTo>
                    <a:pt x="144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8" y="292"/>
                  </a:lnTo>
                  <a:lnTo>
                    <a:pt x="796" y="599"/>
                  </a:lnTo>
                  <a:lnTo>
                    <a:pt x="1194" y="922"/>
                  </a:lnTo>
                  <a:lnTo>
                    <a:pt x="1586" y="1260"/>
                  </a:lnTo>
                  <a:lnTo>
                    <a:pt x="1979" y="1613"/>
                  </a:lnTo>
                  <a:lnTo>
                    <a:pt x="2366" y="1997"/>
                  </a:lnTo>
                  <a:lnTo>
                    <a:pt x="2753" y="2397"/>
                  </a:lnTo>
                  <a:lnTo>
                    <a:pt x="3141" y="2811"/>
                  </a:lnTo>
                  <a:lnTo>
                    <a:pt x="3522" y="3226"/>
                  </a:lnTo>
                  <a:lnTo>
                    <a:pt x="3904" y="3687"/>
                  </a:lnTo>
                  <a:lnTo>
                    <a:pt x="4286" y="4148"/>
                  </a:lnTo>
                  <a:lnTo>
                    <a:pt x="4663" y="4624"/>
                  </a:lnTo>
                  <a:lnTo>
                    <a:pt x="5039" y="5116"/>
                  </a:lnTo>
                  <a:lnTo>
                    <a:pt x="5416" y="5638"/>
                  </a:lnTo>
                  <a:lnTo>
                    <a:pt x="5787" y="6161"/>
                  </a:lnTo>
                  <a:lnTo>
                    <a:pt x="6153" y="6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-291950" y="-7418000"/>
              <a:ext cx="61550" cy="139075"/>
            </a:xfrm>
            <a:custGeom>
              <a:avLst/>
              <a:gdLst/>
              <a:ahLst/>
              <a:cxnLst/>
              <a:rect l="l" t="t" r="r" b="b"/>
              <a:pathLst>
                <a:path w="2462" h="5563" fill="none" extrusionOk="0">
                  <a:moveTo>
                    <a:pt x="2461" y="5562"/>
                  </a:moveTo>
                  <a:lnTo>
                    <a:pt x="2461" y="5562"/>
                  </a:lnTo>
                  <a:lnTo>
                    <a:pt x="2164" y="4825"/>
                  </a:lnTo>
                  <a:lnTo>
                    <a:pt x="1867" y="4072"/>
                  </a:lnTo>
                  <a:lnTo>
                    <a:pt x="1565" y="3335"/>
                  </a:lnTo>
                  <a:lnTo>
                    <a:pt x="1257" y="2613"/>
                  </a:lnTo>
                  <a:lnTo>
                    <a:pt x="1257" y="2613"/>
                  </a:lnTo>
                  <a:lnTo>
                    <a:pt x="944" y="1937"/>
                  </a:lnTo>
                  <a:lnTo>
                    <a:pt x="631" y="1291"/>
                  </a:lnTo>
                  <a:lnTo>
                    <a:pt x="319" y="646"/>
                  </a:lnTo>
                  <a:lnTo>
                    <a:pt x="0" y="1"/>
                  </a:lnTo>
                  <a:lnTo>
                    <a:pt x="0" y="1"/>
                  </a:lnTo>
                  <a:lnTo>
                    <a:pt x="319" y="662"/>
                  </a:lnTo>
                  <a:lnTo>
                    <a:pt x="631" y="1322"/>
                  </a:lnTo>
                  <a:lnTo>
                    <a:pt x="944" y="2013"/>
                  </a:lnTo>
                  <a:lnTo>
                    <a:pt x="1252" y="2689"/>
                  </a:lnTo>
                  <a:lnTo>
                    <a:pt x="1560" y="3396"/>
                  </a:lnTo>
                  <a:lnTo>
                    <a:pt x="1862" y="4103"/>
                  </a:lnTo>
                  <a:lnTo>
                    <a:pt x="2164" y="4825"/>
                  </a:lnTo>
                  <a:lnTo>
                    <a:pt x="2461" y="55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extrusionOk="0">
                  <a:moveTo>
                    <a:pt x="4281" y="0"/>
                  </a:move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-647200" y="-7737150"/>
              <a:ext cx="770725" cy="3695950"/>
            </a:xfrm>
            <a:custGeom>
              <a:avLst/>
              <a:gdLst/>
              <a:ahLst/>
              <a:cxnLst/>
              <a:rect l="l" t="t" r="r" b="b"/>
              <a:pathLst>
                <a:path w="30829" h="147838" fill="none" extrusionOk="0">
                  <a:moveTo>
                    <a:pt x="30526" y="147838"/>
                  </a:moveTo>
                  <a:lnTo>
                    <a:pt x="30807" y="1260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lnTo>
                    <a:pt x="4392" y="0"/>
                  </a:lnTo>
                  <a:lnTo>
                    <a:pt x="4281" y="0"/>
                  </a:ln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66" y="16"/>
                  </a:lnTo>
                  <a:lnTo>
                    <a:pt x="234" y="32"/>
                  </a:lnTo>
                  <a:lnTo>
                    <a:pt x="207" y="62"/>
                  </a:lnTo>
                  <a:lnTo>
                    <a:pt x="149" y="155"/>
                  </a:lnTo>
                  <a:lnTo>
                    <a:pt x="96" y="278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6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092"/>
                  </a:lnTo>
                  <a:lnTo>
                    <a:pt x="32" y="1230"/>
                  </a:lnTo>
                  <a:lnTo>
                    <a:pt x="48" y="1322"/>
                  </a:lnTo>
                  <a:lnTo>
                    <a:pt x="69" y="1399"/>
                  </a:lnTo>
                  <a:lnTo>
                    <a:pt x="91" y="1476"/>
                  </a:lnTo>
                  <a:lnTo>
                    <a:pt x="117" y="1537"/>
                  </a:lnTo>
                  <a:lnTo>
                    <a:pt x="144" y="1599"/>
                  </a:lnTo>
                  <a:lnTo>
                    <a:pt x="170" y="1645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30" y="1737"/>
                  </a:lnTo>
                  <a:lnTo>
                    <a:pt x="462" y="1706"/>
                  </a:lnTo>
                  <a:lnTo>
                    <a:pt x="494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1" y="1153"/>
                  </a:lnTo>
                  <a:lnTo>
                    <a:pt x="616" y="1061"/>
                  </a:lnTo>
                  <a:lnTo>
                    <a:pt x="621" y="969"/>
                  </a:lnTo>
                  <a:lnTo>
                    <a:pt x="621" y="785"/>
                  </a:lnTo>
                  <a:lnTo>
                    <a:pt x="605" y="600"/>
                  </a:lnTo>
                  <a:lnTo>
                    <a:pt x="584" y="447"/>
                  </a:lnTo>
                  <a:lnTo>
                    <a:pt x="547" y="293"/>
                  </a:lnTo>
                  <a:lnTo>
                    <a:pt x="526" y="216"/>
                  </a:lnTo>
                  <a:lnTo>
                    <a:pt x="504" y="155"/>
                  </a:lnTo>
                  <a:lnTo>
                    <a:pt x="478" y="109"/>
                  </a:lnTo>
                  <a:lnTo>
                    <a:pt x="446" y="47"/>
                  </a:lnTo>
                  <a:lnTo>
                    <a:pt x="393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-354150" y="-6801950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94" y="1660"/>
                  </a:moveTo>
                  <a:lnTo>
                    <a:pt x="494" y="1660"/>
                  </a:lnTo>
                  <a:lnTo>
                    <a:pt x="462" y="1706"/>
                  </a:lnTo>
                  <a:lnTo>
                    <a:pt x="430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329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0" y="1645"/>
                  </a:lnTo>
                  <a:lnTo>
                    <a:pt x="144" y="1599"/>
                  </a:lnTo>
                  <a:lnTo>
                    <a:pt x="117" y="1537"/>
                  </a:lnTo>
                  <a:lnTo>
                    <a:pt x="91" y="1476"/>
                  </a:lnTo>
                  <a:lnTo>
                    <a:pt x="69" y="1399"/>
                  </a:lnTo>
                  <a:lnTo>
                    <a:pt x="48" y="1322"/>
                  </a:lnTo>
                  <a:lnTo>
                    <a:pt x="32" y="1230"/>
                  </a:lnTo>
                  <a:lnTo>
                    <a:pt x="32" y="1230"/>
                  </a:lnTo>
                  <a:lnTo>
                    <a:pt x="11" y="1092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6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96" y="278"/>
                  </a:lnTo>
                  <a:lnTo>
                    <a:pt x="149" y="155"/>
                  </a:lnTo>
                  <a:lnTo>
                    <a:pt x="207" y="62"/>
                  </a:lnTo>
                  <a:lnTo>
                    <a:pt x="234" y="32"/>
                  </a:lnTo>
                  <a:lnTo>
                    <a:pt x="266" y="16"/>
                  </a:lnTo>
                  <a:lnTo>
                    <a:pt x="303" y="1"/>
                  </a:lnTo>
                  <a:lnTo>
                    <a:pt x="335" y="1"/>
                  </a:lnTo>
                  <a:lnTo>
                    <a:pt x="335" y="1"/>
                  </a:lnTo>
                  <a:lnTo>
                    <a:pt x="393" y="16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8" y="109"/>
                  </a:lnTo>
                  <a:lnTo>
                    <a:pt x="504" y="155"/>
                  </a:lnTo>
                  <a:lnTo>
                    <a:pt x="526" y="216"/>
                  </a:lnTo>
                  <a:lnTo>
                    <a:pt x="547" y="293"/>
                  </a:lnTo>
                  <a:lnTo>
                    <a:pt x="584" y="447"/>
                  </a:lnTo>
                  <a:lnTo>
                    <a:pt x="605" y="600"/>
                  </a:lnTo>
                  <a:lnTo>
                    <a:pt x="621" y="785"/>
                  </a:lnTo>
                  <a:lnTo>
                    <a:pt x="621" y="969"/>
                  </a:lnTo>
                  <a:lnTo>
                    <a:pt x="616" y="1061"/>
                  </a:lnTo>
                  <a:lnTo>
                    <a:pt x="611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0"/>
                  </a:moveTo>
                  <a:lnTo>
                    <a:pt x="261" y="16"/>
                  </a:lnTo>
                  <a:lnTo>
                    <a:pt x="224" y="47"/>
                  </a:lnTo>
                  <a:lnTo>
                    <a:pt x="187" y="93"/>
                  </a:lnTo>
                  <a:lnTo>
                    <a:pt x="149" y="139"/>
                  </a:lnTo>
                  <a:lnTo>
                    <a:pt x="123" y="200"/>
                  </a:lnTo>
                  <a:lnTo>
                    <a:pt x="102" y="262"/>
                  </a:lnTo>
                  <a:lnTo>
                    <a:pt x="59" y="400"/>
                  </a:lnTo>
                  <a:lnTo>
                    <a:pt x="27" y="554"/>
                  </a:lnTo>
                  <a:lnTo>
                    <a:pt x="12" y="723"/>
                  </a:lnTo>
                  <a:lnTo>
                    <a:pt x="1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4" y="1414"/>
                  </a:lnTo>
                  <a:lnTo>
                    <a:pt x="70" y="1491"/>
                  </a:lnTo>
                  <a:lnTo>
                    <a:pt x="91" y="1568"/>
                  </a:lnTo>
                  <a:lnTo>
                    <a:pt x="139" y="1690"/>
                  </a:lnTo>
                  <a:lnTo>
                    <a:pt x="197" y="1767"/>
                  </a:lnTo>
                  <a:lnTo>
                    <a:pt x="256" y="1829"/>
                  </a:lnTo>
                  <a:lnTo>
                    <a:pt x="314" y="1844"/>
                  </a:lnTo>
                  <a:lnTo>
                    <a:pt x="378" y="1829"/>
                  </a:lnTo>
                  <a:lnTo>
                    <a:pt x="436" y="1783"/>
                  </a:lnTo>
                  <a:lnTo>
                    <a:pt x="468" y="1752"/>
                  </a:lnTo>
                  <a:lnTo>
                    <a:pt x="494" y="1706"/>
                  </a:lnTo>
                  <a:lnTo>
                    <a:pt x="526" y="1629"/>
                  </a:lnTo>
                  <a:lnTo>
                    <a:pt x="563" y="1521"/>
                  </a:lnTo>
                  <a:lnTo>
                    <a:pt x="590" y="1383"/>
                  </a:lnTo>
                  <a:lnTo>
                    <a:pt x="606" y="1291"/>
                  </a:lnTo>
                  <a:lnTo>
                    <a:pt x="616" y="1199"/>
                  </a:lnTo>
                  <a:lnTo>
                    <a:pt x="622" y="1107"/>
                  </a:lnTo>
                  <a:lnTo>
                    <a:pt x="627" y="1014"/>
                  </a:lnTo>
                  <a:lnTo>
                    <a:pt x="627" y="830"/>
                  </a:lnTo>
                  <a:lnTo>
                    <a:pt x="611" y="646"/>
                  </a:lnTo>
                  <a:lnTo>
                    <a:pt x="590" y="477"/>
                  </a:lnTo>
                  <a:lnTo>
                    <a:pt x="553" y="308"/>
                  </a:lnTo>
                  <a:lnTo>
                    <a:pt x="531" y="246"/>
                  </a:lnTo>
                  <a:lnTo>
                    <a:pt x="505" y="185"/>
                  </a:lnTo>
                  <a:lnTo>
                    <a:pt x="478" y="123"/>
                  </a:lnTo>
                  <a:lnTo>
                    <a:pt x="447" y="77"/>
                  </a:lnTo>
                  <a:lnTo>
                    <a:pt x="409" y="31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-598025" y="-67739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4" y="1706"/>
                  </a:moveTo>
                  <a:lnTo>
                    <a:pt x="494" y="1706"/>
                  </a:lnTo>
                  <a:lnTo>
                    <a:pt x="468" y="1752"/>
                  </a:lnTo>
                  <a:lnTo>
                    <a:pt x="436" y="1783"/>
                  </a:lnTo>
                  <a:lnTo>
                    <a:pt x="378" y="1829"/>
                  </a:lnTo>
                  <a:lnTo>
                    <a:pt x="314" y="1844"/>
                  </a:lnTo>
                  <a:lnTo>
                    <a:pt x="256" y="1829"/>
                  </a:lnTo>
                  <a:lnTo>
                    <a:pt x="197" y="1767"/>
                  </a:lnTo>
                  <a:lnTo>
                    <a:pt x="139" y="1690"/>
                  </a:lnTo>
                  <a:lnTo>
                    <a:pt x="91" y="1568"/>
                  </a:lnTo>
                  <a:lnTo>
                    <a:pt x="70" y="1491"/>
                  </a:lnTo>
                  <a:lnTo>
                    <a:pt x="54" y="1414"/>
                  </a:lnTo>
                  <a:lnTo>
                    <a:pt x="54" y="1414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1" y="907"/>
                  </a:lnTo>
                  <a:lnTo>
                    <a:pt x="12" y="723"/>
                  </a:lnTo>
                  <a:lnTo>
                    <a:pt x="27" y="554"/>
                  </a:lnTo>
                  <a:lnTo>
                    <a:pt x="59" y="400"/>
                  </a:lnTo>
                  <a:lnTo>
                    <a:pt x="102" y="262"/>
                  </a:lnTo>
                  <a:lnTo>
                    <a:pt x="123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7" y="93"/>
                  </a:lnTo>
                  <a:lnTo>
                    <a:pt x="224" y="47"/>
                  </a:lnTo>
                  <a:lnTo>
                    <a:pt x="261" y="16"/>
                  </a:lnTo>
                  <a:lnTo>
                    <a:pt x="298" y="0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31"/>
                  </a:lnTo>
                  <a:lnTo>
                    <a:pt x="447" y="77"/>
                  </a:lnTo>
                  <a:lnTo>
                    <a:pt x="447" y="77"/>
                  </a:lnTo>
                  <a:lnTo>
                    <a:pt x="478" y="123"/>
                  </a:lnTo>
                  <a:lnTo>
                    <a:pt x="505" y="185"/>
                  </a:lnTo>
                  <a:lnTo>
                    <a:pt x="531" y="246"/>
                  </a:lnTo>
                  <a:lnTo>
                    <a:pt x="553" y="308"/>
                  </a:lnTo>
                  <a:lnTo>
                    <a:pt x="590" y="477"/>
                  </a:lnTo>
                  <a:lnTo>
                    <a:pt x="611" y="646"/>
                  </a:lnTo>
                  <a:lnTo>
                    <a:pt x="627" y="830"/>
                  </a:lnTo>
                  <a:lnTo>
                    <a:pt x="627" y="1014"/>
                  </a:lnTo>
                  <a:lnTo>
                    <a:pt x="622" y="1107"/>
                  </a:lnTo>
                  <a:lnTo>
                    <a:pt x="616" y="1199"/>
                  </a:lnTo>
                  <a:lnTo>
                    <a:pt x="606" y="1291"/>
                  </a:lnTo>
                  <a:lnTo>
                    <a:pt x="590" y="1383"/>
                  </a:lnTo>
                  <a:lnTo>
                    <a:pt x="590" y="1383"/>
                  </a:lnTo>
                  <a:lnTo>
                    <a:pt x="563" y="1521"/>
                  </a:lnTo>
                  <a:lnTo>
                    <a:pt x="526" y="1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7" y="1"/>
                  </a:moveTo>
                  <a:lnTo>
                    <a:pt x="255" y="16"/>
                  </a:lnTo>
                  <a:lnTo>
                    <a:pt x="223" y="47"/>
                  </a:lnTo>
                  <a:lnTo>
                    <a:pt x="165" y="108"/>
                  </a:lnTo>
                  <a:lnTo>
                    <a:pt x="117" y="216"/>
                  </a:lnTo>
                  <a:lnTo>
                    <a:pt x="69" y="339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64" y="1429"/>
                  </a:lnTo>
                  <a:lnTo>
                    <a:pt x="80" y="1506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7"/>
                  </a:lnTo>
                  <a:lnTo>
                    <a:pt x="239" y="1798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60"/>
                  </a:lnTo>
                  <a:lnTo>
                    <a:pt x="547" y="1583"/>
                  </a:lnTo>
                  <a:lnTo>
                    <a:pt x="573" y="1491"/>
                  </a:lnTo>
                  <a:lnTo>
                    <a:pt x="594" y="1399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61"/>
                  </a:lnTo>
                  <a:lnTo>
                    <a:pt x="637" y="938"/>
                  </a:lnTo>
                  <a:lnTo>
                    <a:pt x="637" y="815"/>
                  </a:lnTo>
                  <a:lnTo>
                    <a:pt x="631" y="723"/>
                  </a:lnTo>
                  <a:lnTo>
                    <a:pt x="626" y="630"/>
                  </a:lnTo>
                  <a:lnTo>
                    <a:pt x="600" y="477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14" y="31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-864150" y="-60457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39" y="1798"/>
                  </a:lnTo>
                  <a:lnTo>
                    <a:pt x="181" y="1737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06"/>
                  </a:lnTo>
                  <a:lnTo>
                    <a:pt x="64" y="1429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9"/>
                  </a:lnTo>
                  <a:lnTo>
                    <a:pt x="117" y="216"/>
                  </a:lnTo>
                  <a:lnTo>
                    <a:pt x="165" y="108"/>
                  </a:lnTo>
                  <a:lnTo>
                    <a:pt x="223" y="47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50" y="1"/>
                  </a:lnTo>
                  <a:lnTo>
                    <a:pt x="414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7"/>
                  </a:lnTo>
                  <a:lnTo>
                    <a:pt x="626" y="630"/>
                  </a:lnTo>
                  <a:lnTo>
                    <a:pt x="631" y="723"/>
                  </a:lnTo>
                  <a:lnTo>
                    <a:pt x="637" y="815"/>
                  </a:lnTo>
                  <a:lnTo>
                    <a:pt x="637" y="815"/>
                  </a:lnTo>
                  <a:lnTo>
                    <a:pt x="637" y="938"/>
                  </a:lnTo>
                  <a:lnTo>
                    <a:pt x="637" y="1061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9"/>
                  </a:lnTo>
                  <a:lnTo>
                    <a:pt x="573" y="1491"/>
                  </a:lnTo>
                  <a:lnTo>
                    <a:pt x="547" y="1583"/>
                  </a:lnTo>
                  <a:lnTo>
                    <a:pt x="515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3" y="0"/>
                  </a:moveTo>
                  <a:lnTo>
                    <a:pt x="281" y="16"/>
                  </a:lnTo>
                  <a:lnTo>
                    <a:pt x="249" y="46"/>
                  </a:lnTo>
                  <a:lnTo>
                    <a:pt x="218" y="77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3" y="492"/>
                  </a:lnTo>
                  <a:lnTo>
                    <a:pt x="27" y="584"/>
                  </a:lnTo>
                  <a:lnTo>
                    <a:pt x="16" y="676"/>
                  </a:lnTo>
                  <a:lnTo>
                    <a:pt x="5" y="768"/>
                  </a:lnTo>
                  <a:lnTo>
                    <a:pt x="0" y="861"/>
                  </a:lnTo>
                  <a:lnTo>
                    <a:pt x="0" y="968"/>
                  </a:lnTo>
                  <a:lnTo>
                    <a:pt x="11" y="1122"/>
                  </a:lnTo>
                  <a:lnTo>
                    <a:pt x="32" y="1275"/>
                  </a:lnTo>
                  <a:lnTo>
                    <a:pt x="53" y="1352"/>
                  </a:lnTo>
                  <a:lnTo>
                    <a:pt x="69" y="1429"/>
                  </a:lnTo>
                  <a:lnTo>
                    <a:pt x="96" y="1506"/>
                  </a:lnTo>
                  <a:lnTo>
                    <a:pt x="117" y="1567"/>
                  </a:lnTo>
                  <a:lnTo>
                    <a:pt x="170" y="1675"/>
                  </a:lnTo>
                  <a:lnTo>
                    <a:pt x="228" y="1736"/>
                  </a:lnTo>
                  <a:lnTo>
                    <a:pt x="292" y="1782"/>
                  </a:lnTo>
                  <a:lnTo>
                    <a:pt x="356" y="1782"/>
                  </a:lnTo>
                  <a:lnTo>
                    <a:pt x="393" y="1767"/>
                  </a:lnTo>
                  <a:lnTo>
                    <a:pt x="424" y="1752"/>
                  </a:lnTo>
                  <a:lnTo>
                    <a:pt x="456" y="1721"/>
                  </a:lnTo>
                  <a:lnTo>
                    <a:pt x="483" y="1675"/>
                  </a:lnTo>
                  <a:lnTo>
                    <a:pt x="515" y="1613"/>
                  </a:lnTo>
                  <a:lnTo>
                    <a:pt x="552" y="1490"/>
                  </a:lnTo>
                  <a:lnTo>
                    <a:pt x="584" y="1352"/>
                  </a:lnTo>
                  <a:lnTo>
                    <a:pt x="594" y="1260"/>
                  </a:lnTo>
                  <a:lnTo>
                    <a:pt x="605" y="1168"/>
                  </a:lnTo>
                  <a:lnTo>
                    <a:pt x="615" y="1076"/>
                  </a:lnTo>
                  <a:lnTo>
                    <a:pt x="621" y="983"/>
                  </a:lnTo>
                  <a:lnTo>
                    <a:pt x="615" y="799"/>
                  </a:lnTo>
                  <a:lnTo>
                    <a:pt x="605" y="615"/>
                  </a:lnTo>
                  <a:lnTo>
                    <a:pt x="578" y="446"/>
                  </a:lnTo>
                  <a:lnTo>
                    <a:pt x="541" y="292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67" y="92"/>
                  </a:lnTo>
                  <a:lnTo>
                    <a:pt x="440" y="46"/>
                  </a:lnTo>
                  <a:lnTo>
                    <a:pt x="393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-741750" y="-4244775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3" y="1675"/>
                  </a:moveTo>
                  <a:lnTo>
                    <a:pt x="483" y="1675"/>
                  </a:lnTo>
                  <a:lnTo>
                    <a:pt x="456" y="1721"/>
                  </a:lnTo>
                  <a:lnTo>
                    <a:pt x="424" y="1752"/>
                  </a:lnTo>
                  <a:lnTo>
                    <a:pt x="393" y="1767"/>
                  </a:lnTo>
                  <a:lnTo>
                    <a:pt x="356" y="1782"/>
                  </a:lnTo>
                  <a:lnTo>
                    <a:pt x="292" y="1782"/>
                  </a:lnTo>
                  <a:lnTo>
                    <a:pt x="228" y="1736"/>
                  </a:lnTo>
                  <a:lnTo>
                    <a:pt x="170" y="1675"/>
                  </a:lnTo>
                  <a:lnTo>
                    <a:pt x="117" y="1567"/>
                  </a:lnTo>
                  <a:lnTo>
                    <a:pt x="96" y="1506"/>
                  </a:lnTo>
                  <a:lnTo>
                    <a:pt x="69" y="1429"/>
                  </a:lnTo>
                  <a:lnTo>
                    <a:pt x="53" y="1352"/>
                  </a:lnTo>
                  <a:lnTo>
                    <a:pt x="32" y="1275"/>
                  </a:lnTo>
                  <a:lnTo>
                    <a:pt x="32" y="1275"/>
                  </a:lnTo>
                  <a:lnTo>
                    <a:pt x="11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0" y="861"/>
                  </a:lnTo>
                  <a:lnTo>
                    <a:pt x="5" y="768"/>
                  </a:lnTo>
                  <a:lnTo>
                    <a:pt x="16" y="676"/>
                  </a:lnTo>
                  <a:lnTo>
                    <a:pt x="27" y="584"/>
                  </a:lnTo>
                  <a:lnTo>
                    <a:pt x="43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8" y="77"/>
                  </a:lnTo>
                  <a:lnTo>
                    <a:pt x="249" y="46"/>
                  </a:lnTo>
                  <a:lnTo>
                    <a:pt x="281" y="16"/>
                  </a:lnTo>
                  <a:lnTo>
                    <a:pt x="313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3" y="16"/>
                  </a:lnTo>
                  <a:lnTo>
                    <a:pt x="440" y="46"/>
                  </a:lnTo>
                  <a:lnTo>
                    <a:pt x="440" y="46"/>
                  </a:lnTo>
                  <a:lnTo>
                    <a:pt x="467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1" y="292"/>
                  </a:lnTo>
                  <a:lnTo>
                    <a:pt x="578" y="446"/>
                  </a:lnTo>
                  <a:lnTo>
                    <a:pt x="605" y="615"/>
                  </a:lnTo>
                  <a:lnTo>
                    <a:pt x="615" y="799"/>
                  </a:lnTo>
                  <a:lnTo>
                    <a:pt x="621" y="983"/>
                  </a:lnTo>
                  <a:lnTo>
                    <a:pt x="615" y="1076"/>
                  </a:lnTo>
                  <a:lnTo>
                    <a:pt x="605" y="1168"/>
                  </a:lnTo>
                  <a:lnTo>
                    <a:pt x="594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2" y="1490"/>
                  </a:lnTo>
                  <a:lnTo>
                    <a:pt x="515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87" y="1"/>
                  </a:moveTo>
                  <a:lnTo>
                    <a:pt x="255" y="16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6" y="646"/>
                  </a:lnTo>
                  <a:lnTo>
                    <a:pt x="0" y="815"/>
                  </a:lnTo>
                  <a:lnTo>
                    <a:pt x="0" y="907"/>
                  </a:lnTo>
                  <a:lnTo>
                    <a:pt x="0" y="999"/>
                  </a:lnTo>
                  <a:lnTo>
                    <a:pt x="16" y="1184"/>
                  </a:lnTo>
                  <a:lnTo>
                    <a:pt x="43" y="1337"/>
                  </a:lnTo>
                  <a:lnTo>
                    <a:pt x="59" y="1430"/>
                  </a:lnTo>
                  <a:lnTo>
                    <a:pt x="80" y="1491"/>
                  </a:lnTo>
                  <a:lnTo>
                    <a:pt x="101" y="1568"/>
                  </a:lnTo>
                  <a:lnTo>
                    <a:pt x="128" y="1629"/>
                  </a:lnTo>
                  <a:lnTo>
                    <a:pt x="181" y="1721"/>
                  </a:lnTo>
                  <a:lnTo>
                    <a:pt x="239" y="1783"/>
                  </a:lnTo>
                  <a:lnTo>
                    <a:pt x="303" y="1814"/>
                  </a:lnTo>
                  <a:lnTo>
                    <a:pt x="366" y="1814"/>
                  </a:lnTo>
                  <a:lnTo>
                    <a:pt x="398" y="1798"/>
                  </a:lnTo>
                  <a:lnTo>
                    <a:pt x="425" y="1767"/>
                  </a:lnTo>
                  <a:lnTo>
                    <a:pt x="457" y="1737"/>
                  </a:lnTo>
                  <a:lnTo>
                    <a:pt x="488" y="1691"/>
                  </a:lnTo>
                  <a:lnTo>
                    <a:pt x="515" y="1645"/>
                  </a:lnTo>
                  <a:lnTo>
                    <a:pt x="547" y="1568"/>
                  </a:lnTo>
                  <a:lnTo>
                    <a:pt x="573" y="1476"/>
                  </a:lnTo>
                  <a:lnTo>
                    <a:pt x="595" y="1383"/>
                  </a:lnTo>
                  <a:lnTo>
                    <a:pt x="610" y="1291"/>
                  </a:lnTo>
                  <a:lnTo>
                    <a:pt x="626" y="1184"/>
                  </a:lnTo>
                  <a:lnTo>
                    <a:pt x="632" y="1061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6" y="646"/>
                  </a:lnTo>
                  <a:lnTo>
                    <a:pt x="600" y="492"/>
                  </a:lnTo>
                  <a:lnTo>
                    <a:pt x="568" y="339"/>
                  </a:lnTo>
                  <a:lnTo>
                    <a:pt x="520" y="216"/>
                  </a:lnTo>
                  <a:lnTo>
                    <a:pt x="473" y="108"/>
                  </a:lnTo>
                  <a:lnTo>
                    <a:pt x="414" y="47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-991325" y="-454052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488" y="1691"/>
                  </a:moveTo>
                  <a:lnTo>
                    <a:pt x="488" y="1691"/>
                  </a:lnTo>
                  <a:lnTo>
                    <a:pt x="457" y="1737"/>
                  </a:lnTo>
                  <a:lnTo>
                    <a:pt x="425" y="1767"/>
                  </a:lnTo>
                  <a:lnTo>
                    <a:pt x="398" y="1798"/>
                  </a:lnTo>
                  <a:lnTo>
                    <a:pt x="366" y="1814"/>
                  </a:lnTo>
                  <a:lnTo>
                    <a:pt x="303" y="1814"/>
                  </a:lnTo>
                  <a:lnTo>
                    <a:pt x="239" y="1783"/>
                  </a:lnTo>
                  <a:lnTo>
                    <a:pt x="181" y="1721"/>
                  </a:lnTo>
                  <a:lnTo>
                    <a:pt x="128" y="1629"/>
                  </a:lnTo>
                  <a:lnTo>
                    <a:pt x="101" y="1568"/>
                  </a:lnTo>
                  <a:lnTo>
                    <a:pt x="80" y="1491"/>
                  </a:lnTo>
                  <a:lnTo>
                    <a:pt x="59" y="1430"/>
                  </a:lnTo>
                  <a:lnTo>
                    <a:pt x="43" y="1337"/>
                  </a:lnTo>
                  <a:lnTo>
                    <a:pt x="43" y="1337"/>
                  </a:lnTo>
                  <a:lnTo>
                    <a:pt x="16" y="1184"/>
                  </a:lnTo>
                  <a:lnTo>
                    <a:pt x="0" y="999"/>
                  </a:lnTo>
                  <a:lnTo>
                    <a:pt x="0" y="999"/>
                  </a:lnTo>
                  <a:lnTo>
                    <a:pt x="0" y="907"/>
                  </a:lnTo>
                  <a:lnTo>
                    <a:pt x="0" y="815"/>
                  </a:lnTo>
                  <a:lnTo>
                    <a:pt x="16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24" y="1"/>
                  </a:lnTo>
                  <a:lnTo>
                    <a:pt x="356" y="1"/>
                  </a:lnTo>
                  <a:lnTo>
                    <a:pt x="414" y="47"/>
                  </a:lnTo>
                  <a:lnTo>
                    <a:pt x="473" y="108"/>
                  </a:lnTo>
                  <a:lnTo>
                    <a:pt x="520" y="216"/>
                  </a:lnTo>
                  <a:lnTo>
                    <a:pt x="568" y="339"/>
                  </a:lnTo>
                  <a:lnTo>
                    <a:pt x="600" y="492"/>
                  </a:lnTo>
                  <a:lnTo>
                    <a:pt x="626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1"/>
                  </a:lnTo>
                  <a:lnTo>
                    <a:pt x="626" y="1184"/>
                  </a:lnTo>
                  <a:lnTo>
                    <a:pt x="610" y="1291"/>
                  </a:lnTo>
                  <a:lnTo>
                    <a:pt x="595" y="1383"/>
                  </a:lnTo>
                  <a:lnTo>
                    <a:pt x="573" y="1476"/>
                  </a:lnTo>
                  <a:lnTo>
                    <a:pt x="547" y="1568"/>
                  </a:lnTo>
                  <a:lnTo>
                    <a:pt x="515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extrusionOk="0">
                  <a:moveTo>
                    <a:pt x="308" y="0"/>
                  </a:moveTo>
                  <a:lnTo>
                    <a:pt x="271" y="16"/>
                  </a:lnTo>
                  <a:lnTo>
                    <a:pt x="239" y="31"/>
                  </a:lnTo>
                  <a:lnTo>
                    <a:pt x="213" y="62"/>
                  </a:lnTo>
                  <a:lnTo>
                    <a:pt x="154" y="154"/>
                  </a:lnTo>
                  <a:lnTo>
                    <a:pt x="101" y="261"/>
                  </a:lnTo>
                  <a:lnTo>
                    <a:pt x="64" y="415"/>
                  </a:lnTo>
                  <a:lnTo>
                    <a:pt x="32" y="569"/>
                  </a:lnTo>
                  <a:lnTo>
                    <a:pt x="16" y="661"/>
                  </a:lnTo>
                  <a:lnTo>
                    <a:pt x="11" y="753"/>
                  </a:lnTo>
                  <a:lnTo>
                    <a:pt x="6" y="845"/>
                  </a:lnTo>
                  <a:lnTo>
                    <a:pt x="0" y="953"/>
                  </a:lnTo>
                  <a:lnTo>
                    <a:pt x="16" y="1106"/>
                  </a:lnTo>
                  <a:lnTo>
                    <a:pt x="37" y="1245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75"/>
                  </a:lnTo>
                  <a:lnTo>
                    <a:pt x="122" y="1552"/>
                  </a:lnTo>
                  <a:lnTo>
                    <a:pt x="175" y="1644"/>
                  </a:lnTo>
                  <a:lnTo>
                    <a:pt x="234" y="1721"/>
                  </a:lnTo>
                  <a:lnTo>
                    <a:pt x="297" y="1752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21"/>
                  </a:lnTo>
                  <a:lnTo>
                    <a:pt x="457" y="1690"/>
                  </a:lnTo>
                  <a:lnTo>
                    <a:pt x="488" y="1644"/>
                  </a:lnTo>
                  <a:lnTo>
                    <a:pt x="520" y="1583"/>
                  </a:lnTo>
                  <a:lnTo>
                    <a:pt x="557" y="1460"/>
                  </a:lnTo>
                  <a:lnTo>
                    <a:pt x="589" y="1321"/>
                  </a:lnTo>
                  <a:lnTo>
                    <a:pt x="600" y="1229"/>
                  </a:lnTo>
                  <a:lnTo>
                    <a:pt x="610" y="1137"/>
                  </a:lnTo>
                  <a:lnTo>
                    <a:pt x="621" y="1045"/>
                  </a:lnTo>
                  <a:lnTo>
                    <a:pt x="621" y="953"/>
                  </a:lnTo>
                  <a:lnTo>
                    <a:pt x="621" y="768"/>
                  </a:lnTo>
                  <a:lnTo>
                    <a:pt x="605" y="599"/>
                  </a:lnTo>
                  <a:lnTo>
                    <a:pt x="579" y="430"/>
                  </a:lnTo>
                  <a:lnTo>
                    <a:pt x="547" y="277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3" y="1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-77925" y="-6592225"/>
              <a:ext cx="15525" cy="44175"/>
            </a:xfrm>
            <a:custGeom>
              <a:avLst/>
              <a:gdLst/>
              <a:ahLst/>
              <a:cxnLst/>
              <a:rect l="l" t="t" r="r" b="b"/>
              <a:pathLst>
                <a:path w="621" h="1767" fill="none" extrusionOk="0">
                  <a:moveTo>
                    <a:pt x="488" y="1644"/>
                  </a:moveTo>
                  <a:lnTo>
                    <a:pt x="488" y="1644"/>
                  </a:lnTo>
                  <a:lnTo>
                    <a:pt x="457" y="1690"/>
                  </a:lnTo>
                  <a:lnTo>
                    <a:pt x="425" y="1721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7" y="1752"/>
                  </a:lnTo>
                  <a:lnTo>
                    <a:pt x="234" y="1721"/>
                  </a:lnTo>
                  <a:lnTo>
                    <a:pt x="175" y="1644"/>
                  </a:lnTo>
                  <a:lnTo>
                    <a:pt x="122" y="1552"/>
                  </a:lnTo>
                  <a:lnTo>
                    <a:pt x="96" y="1475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7" y="1245"/>
                  </a:lnTo>
                  <a:lnTo>
                    <a:pt x="37" y="1245"/>
                  </a:lnTo>
                  <a:lnTo>
                    <a:pt x="16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6" y="845"/>
                  </a:lnTo>
                  <a:lnTo>
                    <a:pt x="11" y="753"/>
                  </a:lnTo>
                  <a:lnTo>
                    <a:pt x="16" y="661"/>
                  </a:lnTo>
                  <a:lnTo>
                    <a:pt x="32" y="569"/>
                  </a:lnTo>
                  <a:lnTo>
                    <a:pt x="64" y="415"/>
                  </a:lnTo>
                  <a:lnTo>
                    <a:pt x="101" y="261"/>
                  </a:lnTo>
                  <a:lnTo>
                    <a:pt x="154" y="154"/>
                  </a:lnTo>
                  <a:lnTo>
                    <a:pt x="213" y="62"/>
                  </a:lnTo>
                  <a:lnTo>
                    <a:pt x="239" y="31"/>
                  </a:lnTo>
                  <a:lnTo>
                    <a:pt x="271" y="16"/>
                  </a:lnTo>
                  <a:lnTo>
                    <a:pt x="308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93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7" y="277"/>
                  </a:lnTo>
                  <a:lnTo>
                    <a:pt x="579" y="430"/>
                  </a:lnTo>
                  <a:lnTo>
                    <a:pt x="605" y="599"/>
                  </a:lnTo>
                  <a:lnTo>
                    <a:pt x="621" y="768"/>
                  </a:lnTo>
                  <a:lnTo>
                    <a:pt x="621" y="953"/>
                  </a:lnTo>
                  <a:lnTo>
                    <a:pt x="621" y="1045"/>
                  </a:lnTo>
                  <a:lnTo>
                    <a:pt x="610" y="1137"/>
                  </a:lnTo>
                  <a:lnTo>
                    <a:pt x="600" y="1229"/>
                  </a:lnTo>
                  <a:lnTo>
                    <a:pt x="589" y="1321"/>
                  </a:lnTo>
                  <a:lnTo>
                    <a:pt x="589" y="1321"/>
                  </a:lnTo>
                  <a:lnTo>
                    <a:pt x="557" y="1460"/>
                  </a:lnTo>
                  <a:lnTo>
                    <a:pt x="520" y="15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3" y="1"/>
                  </a:moveTo>
                  <a:lnTo>
                    <a:pt x="271" y="16"/>
                  </a:lnTo>
                  <a:lnTo>
                    <a:pt x="240" y="47"/>
                  </a:lnTo>
                  <a:lnTo>
                    <a:pt x="208" y="78"/>
                  </a:lnTo>
                  <a:lnTo>
                    <a:pt x="149" y="155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107"/>
                  </a:lnTo>
                  <a:lnTo>
                    <a:pt x="33" y="1261"/>
                  </a:lnTo>
                  <a:lnTo>
                    <a:pt x="54" y="1337"/>
                  </a:lnTo>
                  <a:lnTo>
                    <a:pt x="70" y="1414"/>
                  </a:lnTo>
                  <a:lnTo>
                    <a:pt x="96" y="1491"/>
                  </a:lnTo>
                  <a:lnTo>
                    <a:pt x="118" y="1553"/>
                  </a:lnTo>
                  <a:lnTo>
                    <a:pt x="171" y="1660"/>
                  </a:lnTo>
                  <a:lnTo>
                    <a:pt x="229" y="1722"/>
                  </a:lnTo>
                  <a:lnTo>
                    <a:pt x="293" y="1768"/>
                  </a:lnTo>
                  <a:lnTo>
                    <a:pt x="356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5" y="1599"/>
                  </a:lnTo>
                  <a:lnTo>
                    <a:pt x="558" y="1460"/>
                  </a:lnTo>
                  <a:lnTo>
                    <a:pt x="584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16" y="784"/>
                  </a:lnTo>
                  <a:lnTo>
                    <a:pt x="606" y="600"/>
                  </a:lnTo>
                  <a:lnTo>
                    <a:pt x="579" y="431"/>
                  </a:lnTo>
                  <a:lnTo>
                    <a:pt x="542" y="277"/>
                  </a:lnTo>
                  <a:lnTo>
                    <a:pt x="521" y="216"/>
                  </a:lnTo>
                  <a:lnTo>
                    <a:pt x="494" y="155"/>
                  </a:lnTo>
                  <a:lnTo>
                    <a:pt x="468" y="108"/>
                  </a:lnTo>
                  <a:lnTo>
                    <a:pt x="441" y="47"/>
                  </a:lnTo>
                  <a:lnTo>
                    <a:pt x="388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-37625" y="-59934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56" y="1768"/>
                  </a:lnTo>
                  <a:lnTo>
                    <a:pt x="293" y="1768"/>
                  </a:lnTo>
                  <a:lnTo>
                    <a:pt x="229" y="1722"/>
                  </a:lnTo>
                  <a:lnTo>
                    <a:pt x="171" y="1660"/>
                  </a:lnTo>
                  <a:lnTo>
                    <a:pt x="118" y="1553"/>
                  </a:lnTo>
                  <a:lnTo>
                    <a:pt x="96" y="1491"/>
                  </a:lnTo>
                  <a:lnTo>
                    <a:pt x="70" y="1414"/>
                  </a:lnTo>
                  <a:lnTo>
                    <a:pt x="54" y="1337"/>
                  </a:lnTo>
                  <a:lnTo>
                    <a:pt x="33" y="1261"/>
                  </a:lnTo>
                  <a:lnTo>
                    <a:pt x="33" y="1261"/>
                  </a:lnTo>
                  <a:lnTo>
                    <a:pt x="11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7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49" y="155"/>
                  </a:lnTo>
                  <a:lnTo>
                    <a:pt x="208" y="78"/>
                  </a:lnTo>
                  <a:lnTo>
                    <a:pt x="240" y="47"/>
                  </a:lnTo>
                  <a:lnTo>
                    <a:pt x="271" y="16"/>
                  </a:lnTo>
                  <a:lnTo>
                    <a:pt x="303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8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68" y="108"/>
                  </a:lnTo>
                  <a:lnTo>
                    <a:pt x="494" y="155"/>
                  </a:lnTo>
                  <a:lnTo>
                    <a:pt x="521" y="216"/>
                  </a:lnTo>
                  <a:lnTo>
                    <a:pt x="542" y="277"/>
                  </a:lnTo>
                  <a:lnTo>
                    <a:pt x="579" y="431"/>
                  </a:lnTo>
                  <a:lnTo>
                    <a:pt x="606" y="600"/>
                  </a:lnTo>
                  <a:lnTo>
                    <a:pt x="616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8" y="1460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97" y="77"/>
                  </a:lnTo>
                  <a:lnTo>
                    <a:pt x="138" y="169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2" y="584"/>
                  </a:lnTo>
                  <a:lnTo>
                    <a:pt x="11" y="676"/>
                  </a:lnTo>
                  <a:lnTo>
                    <a:pt x="6" y="768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6"/>
                  </a:lnTo>
                  <a:lnTo>
                    <a:pt x="32" y="1260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34" y="1721"/>
                  </a:lnTo>
                  <a:lnTo>
                    <a:pt x="292" y="1767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36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10" y="1613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89" y="1275"/>
                  </a:lnTo>
                  <a:lnTo>
                    <a:pt x="600" y="1183"/>
                  </a:lnTo>
                  <a:lnTo>
                    <a:pt x="610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8" y="461"/>
                  </a:lnTo>
                  <a:lnTo>
                    <a:pt x="541" y="292"/>
                  </a:lnTo>
                  <a:lnTo>
                    <a:pt x="520" y="231"/>
                  </a:lnTo>
                  <a:lnTo>
                    <a:pt x="499" y="169"/>
                  </a:lnTo>
                  <a:lnTo>
                    <a:pt x="472" y="108"/>
                  </a:lnTo>
                  <a:lnTo>
                    <a:pt x="441" y="4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-19975" y="-5451150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25" y="1736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2" y="1767"/>
                  </a:lnTo>
                  <a:lnTo>
                    <a:pt x="234" y="1721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6" y="768"/>
                  </a:lnTo>
                  <a:lnTo>
                    <a:pt x="11" y="676"/>
                  </a:lnTo>
                  <a:lnTo>
                    <a:pt x="22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38" y="169"/>
                  </a:lnTo>
                  <a:lnTo>
                    <a:pt x="197" y="77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82" y="0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108"/>
                  </a:lnTo>
                  <a:lnTo>
                    <a:pt x="499" y="169"/>
                  </a:lnTo>
                  <a:lnTo>
                    <a:pt x="520" y="231"/>
                  </a:lnTo>
                  <a:lnTo>
                    <a:pt x="541" y="292"/>
                  </a:lnTo>
                  <a:lnTo>
                    <a:pt x="578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0" y="1091"/>
                  </a:lnTo>
                  <a:lnTo>
                    <a:pt x="600" y="1183"/>
                  </a:lnTo>
                  <a:lnTo>
                    <a:pt x="589" y="1275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10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extrusionOk="0">
                  <a:moveTo>
                    <a:pt x="308" y="1"/>
                  </a:moveTo>
                  <a:lnTo>
                    <a:pt x="271" y="16"/>
                  </a:lnTo>
                  <a:lnTo>
                    <a:pt x="239" y="47"/>
                  </a:lnTo>
                  <a:lnTo>
                    <a:pt x="213" y="78"/>
                  </a:lnTo>
                  <a:lnTo>
                    <a:pt x="155" y="154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1"/>
                  </a:lnTo>
                  <a:lnTo>
                    <a:pt x="11" y="754"/>
                  </a:lnTo>
                  <a:lnTo>
                    <a:pt x="6" y="861"/>
                  </a:lnTo>
                  <a:lnTo>
                    <a:pt x="1" y="953"/>
                  </a:lnTo>
                  <a:lnTo>
                    <a:pt x="17" y="1107"/>
                  </a:lnTo>
                  <a:lnTo>
                    <a:pt x="38" y="1261"/>
                  </a:lnTo>
                  <a:lnTo>
                    <a:pt x="54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3"/>
                  </a:lnTo>
                  <a:lnTo>
                    <a:pt x="176" y="1660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9" y="1660"/>
                  </a:lnTo>
                  <a:lnTo>
                    <a:pt x="521" y="1599"/>
                  </a:lnTo>
                  <a:lnTo>
                    <a:pt x="558" y="1460"/>
                  </a:lnTo>
                  <a:lnTo>
                    <a:pt x="590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21" y="784"/>
                  </a:lnTo>
                  <a:lnTo>
                    <a:pt x="605" y="600"/>
                  </a:lnTo>
                  <a:lnTo>
                    <a:pt x="579" y="431"/>
                  </a:lnTo>
                  <a:lnTo>
                    <a:pt x="542" y="293"/>
                  </a:lnTo>
                  <a:lnTo>
                    <a:pt x="521" y="216"/>
                  </a:lnTo>
                  <a:lnTo>
                    <a:pt x="499" y="154"/>
                  </a:lnTo>
                  <a:lnTo>
                    <a:pt x="473" y="108"/>
                  </a:lnTo>
                  <a:lnTo>
                    <a:pt x="441" y="47"/>
                  </a:lnTo>
                  <a:lnTo>
                    <a:pt x="393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-2350" y="-4876975"/>
              <a:ext cx="15550" cy="44200"/>
            </a:xfrm>
            <a:custGeom>
              <a:avLst/>
              <a:gdLst/>
              <a:ahLst/>
              <a:cxnLst/>
              <a:rect l="l" t="t" r="r" b="b"/>
              <a:pathLst>
                <a:path w="622" h="1768" fill="none" extrusionOk="0">
                  <a:moveTo>
                    <a:pt x="489" y="1660"/>
                  </a:moveTo>
                  <a:lnTo>
                    <a:pt x="489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6" y="1660"/>
                  </a:lnTo>
                  <a:lnTo>
                    <a:pt x="117" y="1553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4" y="1337"/>
                  </a:lnTo>
                  <a:lnTo>
                    <a:pt x="38" y="1261"/>
                  </a:lnTo>
                  <a:lnTo>
                    <a:pt x="38" y="1261"/>
                  </a:lnTo>
                  <a:lnTo>
                    <a:pt x="17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6" y="861"/>
                  </a:lnTo>
                  <a:lnTo>
                    <a:pt x="11" y="754"/>
                  </a:lnTo>
                  <a:lnTo>
                    <a:pt x="17" y="661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55" y="154"/>
                  </a:lnTo>
                  <a:lnTo>
                    <a:pt x="213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8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93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73" y="108"/>
                  </a:lnTo>
                  <a:lnTo>
                    <a:pt x="499" y="154"/>
                  </a:lnTo>
                  <a:lnTo>
                    <a:pt x="521" y="216"/>
                  </a:lnTo>
                  <a:lnTo>
                    <a:pt x="542" y="293"/>
                  </a:lnTo>
                  <a:lnTo>
                    <a:pt x="579" y="431"/>
                  </a:lnTo>
                  <a:lnTo>
                    <a:pt x="605" y="600"/>
                  </a:lnTo>
                  <a:lnTo>
                    <a:pt x="621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90" y="1322"/>
                  </a:lnTo>
                  <a:lnTo>
                    <a:pt x="590" y="1322"/>
                  </a:lnTo>
                  <a:lnTo>
                    <a:pt x="558" y="1460"/>
                  </a:lnTo>
                  <a:lnTo>
                    <a:pt x="521" y="1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extrusionOk="0">
                  <a:moveTo>
                    <a:pt x="335" y="1"/>
                  </a:moveTo>
                  <a:lnTo>
                    <a:pt x="293" y="16"/>
                  </a:lnTo>
                  <a:lnTo>
                    <a:pt x="256" y="31"/>
                  </a:lnTo>
                  <a:lnTo>
                    <a:pt x="213" y="62"/>
                  </a:lnTo>
                  <a:lnTo>
                    <a:pt x="176" y="108"/>
                  </a:lnTo>
                  <a:lnTo>
                    <a:pt x="139" y="170"/>
                  </a:lnTo>
                  <a:lnTo>
                    <a:pt x="118" y="216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6" y="753"/>
                  </a:lnTo>
                  <a:lnTo>
                    <a:pt x="1" y="938"/>
                  </a:lnTo>
                  <a:lnTo>
                    <a:pt x="6" y="1107"/>
                  </a:lnTo>
                  <a:lnTo>
                    <a:pt x="28" y="1276"/>
                  </a:lnTo>
                  <a:lnTo>
                    <a:pt x="38" y="1368"/>
                  </a:lnTo>
                  <a:lnTo>
                    <a:pt x="54" y="1445"/>
                  </a:lnTo>
                  <a:lnTo>
                    <a:pt x="75" y="1522"/>
                  </a:lnTo>
                  <a:lnTo>
                    <a:pt x="96" y="1598"/>
                  </a:lnTo>
                  <a:lnTo>
                    <a:pt x="144" y="1706"/>
                  </a:lnTo>
                  <a:lnTo>
                    <a:pt x="203" y="1783"/>
                  </a:lnTo>
                  <a:lnTo>
                    <a:pt x="261" y="1844"/>
                  </a:lnTo>
                  <a:lnTo>
                    <a:pt x="319" y="1859"/>
                  </a:lnTo>
                  <a:lnTo>
                    <a:pt x="383" y="1844"/>
                  </a:lnTo>
                  <a:lnTo>
                    <a:pt x="441" y="1783"/>
                  </a:lnTo>
                  <a:lnTo>
                    <a:pt x="473" y="1752"/>
                  </a:lnTo>
                  <a:lnTo>
                    <a:pt x="500" y="1691"/>
                  </a:lnTo>
                  <a:lnTo>
                    <a:pt x="526" y="1629"/>
                  </a:lnTo>
                  <a:lnTo>
                    <a:pt x="553" y="1552"/>
                  </a:lnTo>
                  <a:lnTo>
                    <a:pt x="579" y="1460"/>
                  </a:lnTo>
                  <a:lnTo>
                    <a:pt x="595" y="1368"/>
                  </a:lnTo>
                  <a:lnTo>
                    <a:pt x="611" y="1276"/>
                  </a:lnTo>
                  <a:lnTo>
                    <a:pt x="622" y="1184"/>
                  </a:lnTo>
                  <a:lnTo>
                    <a:pt x="627" y="1091"/>
                  </a:lnTo>
                  <a:lnTo>
                    <a:pt x="632" y="999"/>
                  </a:lnTo>
                  <a:lnTo>
                    <a:pt x="627" y="815"/>
                  </a:lnTo>
                  <a:lnTo>
                    <a:pt x="616" y="646"/>
                  </a:lnTo>
                  <a:lnTo>
                    <a:pt x="590" y="477"/>
                  </a:lnTo>
                  <a:lnTo>
                    <a:pt x="553" y="323"/>
                  </a:lnTo>
                  <a:lnTo>
                    <a:pt x="531" y="262"/>
                  </a:lnTo>
                  <a:lnTo>
                    <a:pt x="510" y="200"/>
                  </a:lnTo>
                  <a:lnTo>
                    <a:pt x="484" y="139"/>
                  </a:lnTo>
                  <a:lnTo>
                    <a:pt x="452" y="93"/>
                  </a:lnTo>
                  <a:lnTo>
                    <a:pt x="415" y="47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-1139725" y="-4399950"/>
              <a:ext cx="15825" cy="46500"/>
            </a:xfrm>
            <a:custGeom>
              <a:avLst/>
              <a:gdLst/>
              <a:ahLst/>
              <a:cxnLst/>
              <a:rect l="l" t="t" r="r" b="b"/>
              <a:pathLst>
                <a:path w="633" h="1860" fill="none" extrusionOk="0">
                  <a:moveTo>
                    <a:pt x="500" y="1691"/>
                  </a:moveTo>
                  <a:lnTo>
                    <a:pt x="500" y="1691"/>
                  </a:lnTo>
                  <a:lnTo>
                    <a:pt x="473" y="1752"/>
                  </a:lnTo>
                  <a:lnTo>
                    <a:pt x="441" y="1783"/>
                  </a:lnTo>
                  <a:lnTo>
                    <a:pt x="383" y="1844"/>
                  </a:lnTo>
                  <a:lnTo>
                    <a:pt x="319" y="1859"/>
                  </a:lnTo>
                  <a:lnTo>
                    <a:pt x="261" y="1844"/>
                  </a:lnTo>
                  <a:lnTo>
                    <a:pt x="203" y="1783"/>
                  </a:lnTo>
                  <a:lnTo>
                    <a:pt x="144" y="1706"/>
                  </a:lnTo>
                  <a:lnTo>
                    <a:pt x="96" y="1598"/>
                  </a:lnTo>
                  <a:lnTo>
                    <a:pt x="75" y="1522"/>
                  </a:lnTo>
                  <a:lnTo>
                    <a:pt x="54" y="1445"/>
                  </a:lnTo>
                  <a:lnTo>
                    <a:pt x="54" y="1445"/>
                  </a:lnTo>
                  <a:lnTo>
                    <a:pt x="38" y="1368"/>
                  </a:lnTo>
                  <a:lnTo>
                    <a:pt x="28" y="1276"/>
                  </a:lnTo>
                  <a:lnTo>
                    <a:pt x="6" y="1107"/>
                  </a:lnTo>
                  <a:lnTo>
                    <a:pt x="1" y="938"/>
                  </a:lnTo>
                  <a:lnTo>
                    <a:pt x="6" y="753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18" y="216"/>
                  </a:lnTo>
                  <a:lnTo>
                    <a:pt x="139" y="170"/>
                  </a:lnTo>
                  <a:lnTo>
                    <a:pt x="139" y="170"/>
                  </a:lnTo>
                  <a:lnTo>
                    <a:pt x="176" y="108"/>
                  </a:lnTo>
                  <a:lnTo>
                    <a:pt x="213" y="62"/>
                  </a:lnTo>
                  <a:lnTo>
                    <a:pt x="256" y="31"/>
                  </a:lnTo>
                  <a:lnTo>
                    <a:pt x="293" y="16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47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84" y="139"/>
                  </a:lnTo>
                  <a:lnTo>
                    <a:pt x="510" y="200"/>
                  </a:lnTo>
                  <a:lnTo>
                    <a:pt x="531" y="262"/>
                  </a:lnTo>
                  <a:lnTo>
                    <a:pt x="553" y="323"/>
                  </a:lnTo>
                  <a:lnTo>
                    <a:pt x="590" y="477"/>
                  </a:lnTo>
                  <a:lnTo>
                    <a:pt x="616" y="646"/>
                  </a:lnTo>
                  <a:lnTo>
                    <a:pt x="627" y="815"/>
                  </a:lnTo>
                  <a:lnTo>
                    <a:pt x="632" y="999"/>
                  </a:lnTo>
                  <a:lnTo>
                    <a:pt x="627" y="1091"/>
                  </a:lnTo>
                  <a:lnTo>
                    <a:pt x="622" y="1184"/>
                  </a:lnTo>
                  <a:lnTo>
                    <a:pt x="611" y="1276"/>
                  </a:lnTo>
                  <a:lnTo>
                    <a:pt x="595" y="1368"/>
                  </a:lnTo>
                  <a:lnTo>
                    <a:pt x="595" y="1368"/>
                  </a:lnTo>
                  <a:lnTo>
                    <a:pt x="579" y="1460"/>
                  </a:lnTo>
                  <a:lnTo>
                    <a:pt x="553" y="1552"/>
                  </a:lnTo>
                  <a:lnTo>
                    <a:pt x="526" y="1629"/>
                  </a:lnTo>
                  <a:lnTo>
                    <a:pt x="500" y="1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81" y="0"/>
                  </a:moveTo>
                  <a:lnTo>
                    <a:pt x="249" y="16"/>
                  </a:lnTo>
                  <a:lnTo>
                    <a:pt x="218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7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25" y="1782"/>
                  </a:lnTo>
                  <a:lnTo>
                    <a:pt x="456" y="1752"/>
                  </a:lnTo>
                  <a:lnTo>
                    <a:pt x="488" y="1706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6"/>
                  </a:lnTo>
                  <a:lnTo>
                    <a:pt x="594" y="477"/>
                  </a:lnTo>
                  <a:lnTo>
                    <a:pt x="562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4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-904725" y="-6720125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56" y="1752"/>
                  </a:lnTo>
                  <a:lnTo>
                    <a:pt x="425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7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1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18" y="46"/>
                  </a:lnTo>
                  <a:lnTo>
                    <a:pt x="249" y="16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318" y="0"/>
                  </a:lnTo>
                  <a:lnTo>
                    <a:pt x="350" y="0"/>
                  </a:lnTo>
                  <a:lnTo>
                    <a:pt x="409" y="46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2" y="323"/>
                  </a:lnTo>
                  <a:lnTo>
                    <a:pt x="594" y="477"/>
                  </a:lnTo>
                  <a:lnTo>
                    <a:pt x="621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1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334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43" y="169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37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67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3" y="1705"/>
                  </a:lnTo>
                  <a:lnTo>
                    <a:pt x="202" y="1782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2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7"/>
                  </a:lnTo>
                  <a:lnTo>
                    <a:pt x="568" y="1490"/>
                  </a:lnTo>
                  <a:lnTo>
                    <a:pt x="584" y="1414"/>
                  </a:lnTo>
                  <a:lnTo>
                    <a:pt x="599" y="1321"/>
                  </a:lnTo>
                  <a:lnTo>
                    <a:pt x="610" y="1229"/>
                  </a:lnTo>
                  <a:lnTo>
                    <a:pt x="615" y="1137"/>
                  </a:lnTo>
                  <a:lnTo>
                    <a:pt x="621" y="1045"/>
                  </a:lnTo>
                  <a:lnTo>
                    <a:pt x="626" y="845"/>
                  </a:lnTo>
                  <a:lnTo>
                    <a:pt x="610" y="676"/>
                  </a:lnTo>
                  <a:lnTo>
                    <a:pt x="589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1" y="92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-931775" y="-7288550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2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2"/>
                  </a:lnTo>
                  <a:lnTo>
                    <a:pt x="143" y="1705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7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37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2"/>
                  </a:lnTo>
                  <a:lnTo>
                    <a:pt x="451" y="92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89" y="492"/>
                  </a:lnTo>
                  <a:lnTo>
                    <a:pt x="610" y="676"/>
                  </a:lnTo>
                  <a:lnTo>
                    <a:pt x="626" y="845"/>
                  </a:lnTo>
                  <a:lnTo>
                    <a:pt x="621" y="1045"/>
                  </a:lnTo>
                  <a:lnTo>
                    <a:pt x="615" y="1137"/>
                  </a:lnTo>
                  <a:lnTo>
                    <a:pt x="610" y="1229"/>
                  </a:lnTo>
                  <a:lnTo>
                    <a:pt x="599" y="1321"/>
                  </a:lnTo>
                  <a:lnTo>
                    <a:pt x="584" y="1414"/>
                  </a:lnTo>
                  <a:lnTo>
                    <a:pt x="584" y="1414"/>
                  </a:lnTo>
                  <a:lnTo>
                    <a:pt x="568" y="1490"/>
                  </a:lnTo>
                  <a:lnTo>
                    <a:pt x="546" y="1567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-1037350" y="-4136850"/>
              <a:ext cx="1126800" cy="351825"/>
            </a:xfrm>
            <a:custGeom>
              <a:avLst/>
              <a:gdLst/>
              <a:ahLst/>
              <a:cxnLst/>
              <a:rect l="l" t="t" r="r" b="b"/>
              <a:pathLst>
                <a:path w="45072" h="14073" extrusionOk="0">
                  <a:moveTo>
                    <a:pt x="24936" y="0"/>
                  </a:moveTo>
                  <a:lnTo>
                    <a:pt x="24342" y="16"/>
                  </a:lnTo>
                  <a:lnTo>
                    <a:pt x="23743" y="31"/>
                  </a:lnTo>
                  <a:lnTo>
                    <a:pt x="23149" y="62"/>
                  </a:lnTo>
                  <a:lnTo>
                    <a:pt x="22555" y="108"/>
                  </a:lnTo>
                  <a:lnTo>
                    <a:pt x="21961" y="169"/>
                  </a:lnTo>
                  <a:lnTo>
                    <a:pt x="21367" y="246"/>
                  </a:lnTo>
                  <a:lnTo>
                    <a:pt x="20772" y="338"/>
                  </a:lnTo>
                  <a:lnTo>
                    <a:pt x="20178" y="446"/>
                  </a:lnTo>
                  <a:lnTo>
                    <a:pt x="19584" y="553"/>
                  </a:lnTo>
                  <a:lnTo>
                    <a:pt x="18990" y="692"/>
                  </a:lnTo>
                  <a:lnTo>
                    <a:pt x="18396" y="830"/>
                  </a:lnTo>
                  <a:lnTo>
                    <a:pt x="17802" y="999"/>
                  </a:lnTo>
                  <a:lnTo>
                    <a:pt x="17208" y="1168"/>
                  </a:lnTo>
                  <a:lnTo>
                    <a:pt x="16619" y="1352"/>
                  </a:lnTo>
                  <a:lnTo>
                    <a:pt x="16025" y="1552"/>
                  </a:lnTo>
                  <a:lnTo>
                    <a:pt x="15436" y="1767"/>
                  </a:lnTo>
                  <a:lnTo>
                    <a:pt x="15468" y="3411"/>
                  </a:lnTo>
                  <a:lnTo>
                    <a:pt x="15473" y="3887"/>
                  </a:lnTo>
                  <a:lnTo>
                    <a:pt x="15479" y="4363"/>
                  </a:lnTo>
                  <a:lnTo>
                    <a:pt x="15500" y="5331"/>
                  </a:lnTo>
                  <a:lnTo>
                    <a:pt x="15532" y="6299"/>
                  </a:lnTo>
                  <a:lnTo>
                    <a:pt x="15569" y="7298"/>
                  </a:lnTo>
                  <a:lnTo>
                    <a:pt x="16386" y="7052"/>
                  </a:lnTo>
                  <a:lnTo>
                    <a:pt x="17219" y="6821"/>
                  </a:lnTo>
                  <a:lnTo>
                    <a:pt x="18062" y="6622"/>
                  </a:lnTo>
                  <a:lnTo>
                    <a:pt x="18921" y="6422"/>
                  </a:lnTo>
                  <a:lnTo>
                    <a:pt x="19791" y="6253"/>
                  </a:lnTo>
                  <a:lnTo>
                    <a:pt x="20672" y="6099"/>
                  </a:lnTo>
                  <a:lnTo>
                    <a:pt x="21563" y="5961"/>
                  </a:lnTo>
                  <a:lnTo>
                    <a:pt x="22465" y="5853"/>
                  </a:lnTo>
                  <a:lnTo>
                    <a:pt x="23340" y="5761"/>
                  </a:lnTo>
                  <a:lnTo>
                    <a:pt x="24210" y="5700"/>
                  </a:lnTo>
                  <a:lnTo>
                    <a:pt x="25064" y="5669"/>
                  </a:lnTo>
                  <a:lnTo>
                    <a:pt x="26793" y="5669"/>
                  </a:lnTo>
                  <a:lnTo>
                    <a:pt x="27657" y="5700"/>
                  </a:lnTo>
                  <a:lnTo>
                    <a:pt x="28511" y="5761"/>
                  </a:lnTo>
                  <a:lnTo>
                    <a:pt x="29349" y="5838"/>
                  </a:lnTo>
                  <a:lnTo>
                    <a:pt x="30177" y="5930"/>
                  </a:lnTo>
                  <a:lnTo>
                    <a:pt x="30988" y="6038"/>
                  </a:lnTo>
                  <a:lnTo>
                    <a:pt x="31784" y="6161"/>
                  </a:lnTo>
                  <a:lnTo>
                    <a:pt x="32559" y="6299"/>
                  </a:lnTo>
                  <a:lnTo>
                    <a:pt x="33322" y="6437"/>
                  </a:lnTo>
                  <a:lnTo>
                    <a:pt x="34065" y="6606"/>
                  </a:lnTo>
                  <a:lnTo>
                    <a:pt x="34792" y="6760"/>
                  </a:lnTo>
                  <a:lnTo>
                    <a:pt x="35497" y="6944"/>
                  </a:lnTo>
                  <a:lnTo>
                    <a:pt x="36187" y="7113"/>
                  </a:lnTo>
                  <a:lnTo>
                    <a:pt x="36855" y="7313"/>
                  </a:lnTo>
                  <a:lnTo>
                    <a:pt x="38123" y="7682"/>
                  </a:lnTo>
                  <a:lnTo>
                    <a:pt x="39306" y="8066"/>
                  </a:lnTo>
                  <a:lnTo>
                    <a:pt x="40393" y="8419"/>
                  </a:lnTo>
                  <a:lnTo>
                    <a:pt x="42265" y="9064"/>
                  </a:lnTo>
                  <a:lnTo>
                    <a:pt x="43035" y="9325"/>
                  </a:lnTo>
                  <a:lnTo>
                    <a:pt x="43692" y="9525"/>
                  </a:lnTo>
                  <a:lnTo>
                    <a:pt x="43973" y="9602"/>
                  </a:lnTo>
                  <a:lnTo>
                    <a:pt x="44228" y="9663"/>
                  </a:lnTo>
                  <a:lnTo>
                    <a:pt x="44445" y="9694"/>
                  </a:lnTo>
                  <a:lnTo>
                    <a:pt x="44636" y="9710"/>
                  </a:lnTo>
                  <a:lnTo>
                    <a:pt x="44732" y="9694"/>
                  </a:lnTo>
                  <a:lnTo>
                    <a:pt x="44817" y="9679"/>
                  </a:lnTo>
                  <a:lnTo>
                    <a:pt x="44891" y="9663"/>
                  </a:lnTo>
                  <a:lnTo>
                    <a:pt x="44949" y="9633"/>
                  </a:lnTo>
                  <a:lnTo>
                    <a:pt x="44997" y="9587"/>
                  </a:lnTo>
                  <a:lnTo>
                    <a:pt x="45034" y="9541"/>
                  </a:lnTo>
                  <a:lnTo>
                    <a:pt x="45061" y="9479"/>
                  </a:lnTo>
                  <a:lnTo>
                    <a:pt x="45066" y="9448"/>
                  </a:lnTo>
                  <a:lnTo>
                    <a:pt x="45071" y="9418"/>
                  </a:lnTo>
                  <a:lnTo>
                    <a:pt x="45071" y="9372"/>
                  </a:lnTo>
                  <a:lnTo>
                    <a:pt x="45071" y="9341"/>
                  </a:lnTo>
                  <a:lnTo>
                    <a:pt x="45055" y="9264"/>
                  </a:lnTo>
                  <a:lnTo>
                    <a:pt x="45024" y="9172"/>
                  </a:lnTo>
                  <a:lnTo>
                    <a:pt x="44976" y="9064"/>
                  </a:lnTo>
                  <a:lnTo>
                    <a:pt x="44918" y="8957"/>
                  </a:lnTo>
                  <a:lnTo>
                    <a:pt x="44849" y="8834"/>
                  </a:lnTo>
                  <a:lnTo>
                    <a:pt x="44764" y="8696"/>
                  </a:lnTo>
                  <a:lnTo>
                    <a:pt x="44663" y="8557"/>
                  </a:lnTo>
                  <a:lnTo>
                    <a:pt x="44424" y="8265"/>
                  </a:lnTo>
                  <a:lnTo>
                    <a:pt x="44132" y="7943"/>
                  </a:lnTo>
                  <a:lnTo>
                    <a:pt x="43793" y="7589"/>
                  </a:lnTo>
                  <a:lnTo>
                    <a:pt x="43401" y="7205"/>
                  </a:lnTo>
                  <a:lnTo>
                    <a:pt x="42960" y="6821"/>
                  </a:lnTo>
                  <a:lnTo>
                    <a:pt x="42472" y="6407"/>
                  </a:lnTo>
                  <a:lnTo>
                    <a:pt x="41942" y="5976"/>
                  </a:lnTo>
                  <a:lnTo>
                    <a:pt x="41364" y="5546"/>
                  </a:lnTo>
                  <a:lnTo>
                    <a:pt x="40738" y="5101"/>
                  </a:lnTo>
                  <a:lnTo>
                    <a:pt x="40075" y="4655"/>
                  </a:lnTo>
                  <a:lnTo>
                    <a:pt x="39369" y="4210"/>
                  </a:lnTo>
                  <a:lnTo>
                    <a:pt x="38621" y="3764"/>
                  </a:lnTo>
                  <a:lnTo>
                    <a:pt x="37720" y="3272"/>
                  </a:lnTo>
                  <a:lnTo>
                    <a:pt x="36818" y="2812"/>
                  </a:lnTo>
                  <a:lnTo>
                    <a:pt x="35916" y="2397"/>
                  </a:lnTo>
                  <a:lnTo>
                    <a:pt x="35009" y="2013"/>
                  </a:lnTo>
                  <a:lnTo>
                    <a:pt x="34102" y="1659"/>
                  </a:lnTo>
                  <a:lnTo>
                    <a:pt x="33195" y="1337"/>
                  </a:lnTo>
                  <a:lnTo>
                    <a:pt x="32288" y="1060"/>
                  </a:lnTo>
                  <a:lnTo>
                    <a:pt x="31376" y="814"/>
                  </a:lnTo>
                  <a:lnTo>
                    <a:pt x="30569" y="615"/>
                  </a:lnTo>
                  <a:lnTo>
                    <a:pt x="29769" y="461"/>
                  </a:lnTo>
                  <a:lnTo>
                    <a:pt x="28962" y="323"/>
                  </a:lnTo>
                  <a:lnTo>
                    <a:pt x="28156" y="200"/>
                  </a:lnTo>
                  <a:lnTo>
                    <a:pt x="27350" y="123"/>
                  </a:lnTo>
                  <a:lnTo>
                    <a:pt x="26549" y="46"/>
                  </a:lnTo>
                  <a:lnTo>
                    <a:pt x="25743" y="16"/>
                  </a:lnTo>
                  <a:lnTo>
                    <a:pt x="24936" y="0"/>
                  </a:lnTo>
                  <a:close/>
                  <a:moveTo>
                    <a:pt x="15070" y="1905"/>
                  </a:moveTo>
                  <a:lnTo>
                    <a:pt x="14269" y="2228"/>
                  </a:lnTo>
                  <a:lnTo>
                    <a:pt x="13474" y="2566"/>
                  </a:lnTo>
                  <a:lnTo>
                    <a:pt x="12567" y="2996"/>
                  </a:lnTo>
                  <a:lnTo>
                    <a:pt x="11665" y="3457"/>
                  </a:lnTo>
                  <a:lnTo>
                    <a:pt x="10769" y="3948"/>
                  </a:lnTo>
                  <a:lnTo>
                    <a:pt x="9867" y="4486"/>
                  </a:lnTo>
                  <a:lnTo>
                    <a:pt x="8976" y="5055"/>
                  </a:lnTo>
                  <a:lnTo>
                    <a:pt x="8085" y="5654"/>
                  </a:lnTo>
                  <a:lnTo>
                    <a:pt x="7193" y="6299"/>
                  </a:lnTo>
                  <a:lnTo>
                    <a:pt x="6308" y="6975"/>
                  </a:lnTo>
                  <a:lnTo>
                    <a:pt x="5576" y="7559"/>
                  </a:lnTo>
                  <a:lnTo>
                    <a:pt x="4881" y="8143"/>
                  </a:lnTo>
                  <a:lnTo>
                    <a:pt x="4223" y="8711"/>
                  </a:lnTo>
                  <a:lnTo>
                    <a:pt x="3613" y="9279"/>
                  </a:lnTo>
                  <a:lnTo>
                    <a:pt x="3046" y="9817"/>
                  </a:lnTo>
                  <a:lnTo>
                    <a:pt x="2526" y="10355"/>
                  </a:lnTo>
                  <a:lnTo>
                    <a:pt x="2048" y="10862"/>
                  </a:lnTo>
                  <a:lnTo>
                    <a:pt x="1619" y="11338"/>
                  </a:lnTo>
                  <a:lnTo>
                    <a:pt x="1237" y="11784"/>
                  </a:lnTo>
                  <a:lnTo>
                    <a:pt x="903" y="12214"/>
                  </a:lnTo>
                  <a:lnTo>
                    <a:pt x="621" y="12582"/>
                  </a:lnTo>
                  <a:lnTo>
                    <a:pt x="393" y="12936"/>
                  </a:lnTo>
                  <a:lnTo>
                    <a:pt x="293" y="13089"/>
                  </a:lnTo>
                  <a:lnTo>
                    <a:pt x="213" y="13243"/>
                  </a:lnTo>
                  <a:lnTo>
                    <a:pt x="144" y="13366"/>
                  </a:lnTo>
                  <a:lnTo>
                    <a:pt x="86" y="13489"/>
                  </a:lnTo>
                  <a:lnTo>
                    <a:pt x="43" y="13596"/>
                  </a:lnTo>
                  <a:lnTo>
                    <a:pt x="17" y="13704"/>
                  </a:lnTo>
                  <a:lnTo>
                    <a:pt x="6" y="13781"/>
                  </a:lnTo>
                  <a:lnTo>
                    <a:pt x="1" y="13827"/>
                  </a:lnTo>
                  <a:lnTo>
                    <a:pt x="6" y="13858"/>
                  </a:lnTo>
                  <a:lnTo>
                    <a:pt x="12" y="13904"/>
                  </a:lnTo>
                  <a:lnTo>
                    <a:pt x="27" y="13950"/>
                  </a:lnTo>
                  <a:lnTo>
                    <a:pt x="54" y="13980"/>
                  </a:lnTo>
                  <a:lnTo>
                    <a:pt x="80" y="14011"/>
                  </a:lnTo>
                  <a:lnTo>
                    <a:pt x="118" y="14042"/>
                  </a:lnTo>
                  <a:lnTo>
                    <a:pt x="165" y="14057"/>
                  </a:lnTo>
                  <a:lnTo>
                    <a:pt x="271" y="14073"/>
                  </a:lnTo>
                  <a:lnTo>
                    <a:pt x="404" y="14057"/>
                  </a:lnTo>
                  <a:lnTo>
                    <a:pt x="568" y="14011"/>
                  </a:lnTo>
                  <a:lnTo>
                    <a:pt x="754" y="13965"/>
                  </a:lnTo>
                  <a:lnTo>
                    <a:pt x="961" y="13888"/>
                  </a:lnTo>
                  <a:lnTo>
                    <a:pt x="1454" y="13658"/>
                  </a:lnTo>
                  <a:lnTo>
                    <a:pt x="2043" y="13366"/>
                  </a:lnTo>
                  <a:lnTo>
                    <a:pt x="2727" y="13013"/>
                  </a:lnTo>
                  <a:lnTo>
                    <a:pt x="3491" y="12613"/>
                  </a:lnTo>
                  <a:lnTo>
                    <a:pt x="5273" y="11661"/>
                  </a:lnTo>
                  <a:lnTo>
                    <a:pt x="6281" y="11138"/>
                  </a:lnTo>
                  <a:lnTo>
                    <a:pt x="7363" y="10601"/>
                  </a:lnTo>
                  <a:lnTo>
                    <a:pt x="8514" y="10048"/>
                  </a:lnTo>
                  <a:lnTo>
                    <a:pt x="9729" y="9494"/>
                  </a:lnTo>
                  <a:lnTo>
                    <a:pt x="10365" y="9218"/>
                  </a:lnTo>
                  <a:lnTo>
                    <a:pt x="11013" y="8941"/>
                  </a:lnTo>
                  <a:lnTo>
                    <a:pt x="11670" y="8665"/>
                  </a:lnTo>
                  <a:lnTo>
                    <a:pt x="12349" y="8404"/>
                  </a:lnTo>
                  <a:lnTo>
                    <a:pt x="13039" y="8143"/>
                  </a:lnTo>
                  <a:lnTo>
                    <a:pt x="13739" y="7897"/>
                  </a:lnTo>
                  <a:lnTo>
                    <a:pt x="14455" y="7651"/>
                  </a:lnTo>
                  <a:lnTo>
                    <a:pt x="15187" y="7405"/>
                  </a:lnTo>
                  <a:lnTo>
                    <a:pt x="15161" y="6391"/>
                  </a:lnTo>
                  <a:lnTo>
                    <a:pt x="15134" y="5393"/>
                  </a:lnTo>
                  <a:lnTo>
                    <a:pt x="15097" y="3457"/>
                  </a:lnTo>
                  <a:lnTo>
                    <a:pt x="15070" y="1905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-651450" y="-4136850"/>
              <a:ext cx="740900" cy="242750"/>
            </a:xfrm>
            <a:custGeom>
              <a:avLst/>
              <a:gdLst/>
              <a:ahLst/>
              <a:cxnLst/>
              <a:rect l="l" t="t" r="r" b="b"/>
              <a:pathLst>
                <a:path w="29636" h="9710" fill="none" extrusionOk="0">
                  <a:moveTo>
                    <a:pt x="29200" y="9710"/>
                  </a:moveTo>
                  <a:lnTo>
                    <a:pt x="29200" y="9710"/>
                  </a:lnTo>
                  <a:lnTo>
                    <a:pt x="29296" y="9694"/>
                  </a:lnTo>
                  <a:lnTo>
                    <a:pt x="29381" y="9679"/>
                  </a:lnTo>
                  <a:lnTo>
                    <a:pt x="29455" y="9663"/>
                  </a:lnTo>
                  <a:lnTo>
                    <a:pt x="29513" y="9633"/>
                  </a:lnTo>
                  <a:lnTo>
                    <a:pt x="29561" y="9587"/>
                  </a:lnTo>
                  <a:lnTo>
                    <a:pt x="29598" y="9541"/>
                  </a:lnTo>
                  <a:lnTo>
                    <a:pt x="29625" y="9479"/>
                  </a:lnTo>
                  <a:lnTo>
                    <a:pt x="29630" y="9448"/>
                  </a:lnTo>
                  <a:lnTo>
                    <a:pt x="29635" y="9418"/>
                  </a:lnTo>
                  <a:lnTo>
                    <a:pt x="29635" y="9418"/>
                  </a:lnTo>
                  <a:lnTo>
                    <a:pt x="29635" y="9372"/>
                  </a:lnTo>
                  <a:lnTo>
                    <a:pt x="29635" y="9341"/>
                  </a:lnTo>
                  <a:lnTo>
                    <a:pt x="29619" y="9264"/>
                  </a:lnTo>
                  <a:lnTo>
                    <a:pt x="29588" y="9172"/>
                  </a:lnTo>
                  <a:lnTo>
                    <a:pt x="29540" y="9064"/>
                  </a:lnTo>
                  <a:lnTo>
                    <a:pt x="29482" y="8957"/>
                  </a:lnTo>
                  <a:lnTo>
                    <a:pt x="29413" y="8834"/>
                  </a:lnTo>
                  <a:lnTo>
                    <a:pt x="29328" y="8696"/>
                  </a:lnTo>
                  <a:lnTo>
                    <a:pt x="29227" y="8557"/>
                  </a:lnTo>
                  <a:lnTo>
                    <a:pt x="28988" y="8265"/>
                  </a:lnTo>
                  <a:lnTo>
                    <a:pt x="28696" y="7943"/>
                  </a:lnTo>
                  <a:lnTo>
                    <a:pt x="28357" y="7589"/>
                  </a:lnTo>
                  <a:lnTo>
                    <a:pt x="27965" y="7205"/>
                  </a:lnTo>
                  <a:lnTo>
                    <a:pt x="27524" y="6821"/>
                  </a:lnTo>
                  <a:lnTo>
                    <a:pt x="27036" y="6407"/>
                  </a:lnTo>
                  <a:lnTo>
                    <a:pt x="26506" y="5976"/>
                  </a:lnTo>
                  <a:lnTo>
                    <a:pt x="25928" y="5546"/>
                  </a:lnTo>
                  <a:lnTo>
                    <a:pt x="25302" y="5101"/>
                  </a:lnTo>
                  <a:lnTo>
                    <a:pt x="24639" y="4655"/>
                  </a:lnTo>
                  <a:lnTo>
                    <a:pt x="23933" y="4210"/>
                  </a:lnTo>
                  <a:lnTo>
                    <a:pt x="23185" y="3764"/>
                  </a:lnTo>
                  <a:lnTo>
                    <a:pt x="23185" y="3764"/>
                  </a:lnTo>
                  <a:lnTo>
                    <a:pt x="22284" y="3272"/>
                  </a:lnTo>
                  <a:lnTo>
                    <a:pt x="21382" y="2812"/>
                  </a:lnTo>
                  <a:lnTo>
                    <a:pt x="20480" y="2397"/>
                  </a:lnTo>
                  <a:lnTo>
                    <a:pt x="19573" y="2013"/>
                  </a:lnTo>
                  <a:lnTo>
                    <a:pt x="18666" y="1659"/>
                  </a:lnTo>
                  <a:lnTo>
                    <a:pt x="17759" y="1337"/>
                  </a:lnTo>
                  <a:lnTo>
                    <a:pt x="16852" y="1060"/>
                  </a:lnTo>
                  <a:lnTo>
                    <a:pt x="15940" y="814"/>
                  </a:lnTo>
                  <a:lnTo>
                    <a:pt x="15940" y="814"/>
                  </a:lnTo>
                  <a:lnTo>
                    <a:pt x="15133" y="615"/>
                  </a:lnTo>
                  <a:lnTo>
                    <a:pt x="14333" y="461"/>
                  </a:lnTo>
                  <a:lnTo>
                    <a:pt x="13526" y="323"/>
                  </a:lnTo>
                  <a:lnTo>
                    <a:pt x="12720" y="200"/>
                  </a:lnTo>
                  <a:lnTo>
                    <a:pt x="11914" y="123"/>
                  </a:lnTo>
                  <a:lnTo>
                    <a:pt x="11113" y="46"/>
                  </a:lnTo>
                  <a:lnTo>
                    <a:pt x="10307" y="16"/>
                  </a:lnTo>
                  <a:lnTo>
                    <a:pt x="9500" y="0"/>
                  </a:lnTo>
                  <a:lnTo>
                    <a:pt x="9500" y="0"/>
                  </a:lnTo>
                  <a:lnTo>
                    <a:pt x="8906" y="16"/>
                  </a:lnTo>
                  <a:lnTo>
                    <a:pt x="8307" y="31"/>
                  </a:lnTo>
                  <a:lnTo>
                    <a:pt x="7713" y="62"/>
                  </a:lnTo>
                  <a:lnTo>
                    <a:pt x="7119" y="108"/>
                  </a:lnTo>
                  <a:lnTo>
                    <a:pt x="6525" y="169"/>
                  </a:lnTo>
                  <a:lnTo>
                    <a:pt x="5931" y="246"/>
                  </a:lnTo>
                  <a:lnTo>
                    <a:pt x="5336" y="338"/>
                  </a:lnTo>
                  <a:lnTo>
                    <a:pt x="4742" y="446"/>
                  </a:lnTo>
                  <a:lnTo>
                    <a:pt x="4148" y="553"/>
                  </a:lnTo>
                  <a:lnTo>
                    <a:pt x="3554" y="692"/>
                  </a:lnTo>
                  <a:lnTo>
                    <a:pt x="2960" y="830"/>
                  </a:lnTo>
                  <a:lnTo>
                    <a:pt x="2366" y="999"/>
                  </a:lnTo>
                  <a:lnTo>
                    <a:pt x="1772" y="1168"/>
                  </a:lnTo>
                  <a:lnTo>
                    <a:pt x="1183" y="1352"/>
                  </a:lnTo>
                  <a:lnTo>
                    <a:pt x="589" y="1552"/>
                  </a:lnTo>
                  <a:lnTo>
                    <a:pt x="0" y="1767"/>
                  </a:lnTo>
                  <a:lnTo>
                    <a:pt x="0" y="1767"/>
                  </a:lnTo>
                  <a:lnTo>
                    <a:pt x="32" y="3411"/>
                  </a:lnTo>
                  <a:lnTo>
                    <a:pt x="32" y="3411"/>
                  </a:lnTo>
                  <a:lnTo>
                    <a:pt x="37" y="3887"/>
                  </a:lnTo>
                  <a:lnTo>
                    <a:pt x="43" y="4363"/>
                  </a:lnTo>
                  <a:lnTo>
                    <a:pt x="64" y="5331"/>
                  </a:lnTo>
                  <a:lnTo>
                    <a:pt x="96" y="6299"/>
                  </a:lnTo>
                  <a:lnTo>
                    <a:pt x="133" y="7298"/>
                  </a:lnTo>
                  <a:lnTo>
                    <a:pt x="133" y="7298"/>
                  </a:lnTo>
                  <a:lnTo>
                    <a:pt x="950" y="7052"/>
                  </a:lnTo>
                  <a:lnTo>
                    <a:pt x="1783" y="6821"/>
                  </a:lnTo>
                  <a:lnTo>
                    <a:pt x="2626" y="6622"/>
                  </a:lnTo>
                  <a:lnTo>
                    <a:pt x="3485" y="6422"/>
                  </a:lnTo>
                  <a:lnTo>
                    <a:pt x="4355" y="6253"/>
                  </a:lnTo>
                  <a:lnTo>
                    <a:pt x="5236" y="6099"/>
                  </a:lnTo>
                  <a:lnTo>
                    <a:pt x="6127" y="5961"/>
                  </a:lnTo>
                  <a:lnTo>
                    <a:pt x="7029" y="5853"/>
                  </a:lnTo>
                  <a:lnTo>
                    <a:pt x="7029" y="5853"/>
                  </a:lnTo>
                  <a:lnTo>
                    <a:pt x="7904" y="5761"/>
                  </a:lnTo>
                  <a:lnTo>
                    <a:pt x="8774" y="5700"/>
                  </a:lnTo>
                  <a:lnTo>
                    <a:pt x="9628" y="5669"/>
                  </a:lnTo>
                  <a:lnTo>
                    <a:pt x="10476" y="5669"/>
                  </a:lnTo>
                  <a:lnTo>
                    <a:pt x="10476" y="5669"/>
                  </a:lnTo>
                  <a:lnTo>
                    <a:pt x="11357" y="5669"/>
                  </a:lnTo>
                  <a:lnTo>
                    <a:pt x="12221" y="5700"/>
                  </a:lnTo>
                  <a:lnTo>
                    <a:pt x="13075" y="5761"/>
                  </a:lnTo>
                  <a:lnTo>
                    <a:pt x="13913" y="5838"/>
                  </a:lnTo>
                  <a:lnTo>
                    <a:pt x="14741" y="5930"/>
                  </a:lnTo>
                  <a:lnTo>
                    <a:pt x="15552" y="6038"/>
                  </a:lnTo>
                  <a:lnTo>
                    <a:pt x="16348" y="6161"/>
                  </a:lnTo>
                  <a:lnTo>
                    <a:pt x="17123" y="6299"/>
                  </a:lnTo>
                  <a:lnTo>
                    <a:pt x="17886" y="6437"/>
                  </a:lnTo>
                  <a:lnTo>
                    <a:pt x="18629" y="6606"/>
                  </a:lnTo>
                  <a:lnTo>
                    <a:pt x="19356" y="6760"/>
                  </a:lnTo>
                  <a:lnTo>
                    <a:pt x="20061" y="6944"/>
                  </a:lnTo>
                  <a:lnTo>
                    <a:pt x="20751" y="7113"/>
                  </a:lnTo>
                  <a:lnTo>
                    <a:pt x="21419" y="7313"/>
                  </a:lnTo>
                  <a:lnTo>
                    <a:pt x="22687" y="7682"/>
                  </a:lnTo>
                  <a:lnTo>
                    <a:pt x="22687" y="7682"/>
                  </a:lnTo>
                  <a:lnTo>
                    <a:pt x="23870" y="8066"/>
                  </a:lnTo>
                  <a:lnTo>
                    <a:pt x="24957" y="8419"/>
                  </a:lnTo>
                  <a:lnTo>
                    <a:pt x="26829" y="9064"/>
                  </a:lnTo>
                  <a:lnTo>
                    <a:pt x="27599" y="9325"/>
                  </a:lnTo>
                  <a:lnTo>
                    <a:pt x="28256" y="9525"/>
                  </a:lnTo>
                  <a:lnTo>
                    <a:pt x="28537" y="9602"/>
                  </a:lnTo>
                  <a:lnTo>
                    <a:pt x="28792" y="9663"/>
                  </a:lnTo>
                  <a:lnTo>
                    <a:pt x="29009" y="9694"/>
                  </a:lnTo>
                  <a:lnTo>
                    <a:pt x="29200" y="9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-1037350" y="-4089225"/>
              <a:ext cx="379700" cy="304200"/>
            </a:xfrm>
            <a:custGeom>
              <a:avLst/>
              <a:gdLst/>
              <a:ahLst/>
              <a:cxnLst/>
              <a:rect l="l" t="t" r="r" b="b"/>
              <a:pathLst>
                <a:path w="15188" h="12168" fill="none" extrusionOk="0">
                  <a:moveTo>
                    <a:pt x="271" y="12168"/>
                  </a:moveTo>
                  <a:lnTo>
                    <a:pt x="271" y="12168"/>
                  </a:lnTo>
                  <a:lnTo>
                    <a:pt x="404" y="12152"/>
                  </a:lnTo>
                  <a:lnTo>
                    <a:pt x="568" y="12106"/>
                  </a:lnTo>
                  <a:lnTo>
                    <a:pt x="754" y="12060"/>
                  </a:lnTo>
                  <a:lnTo>
                    <a:pt x="961" y="11983"/>
                  </a:lnTo>
                  <a:lnTo>
                    <a:pt x="1454" y="11753"/>
                  </a:lnTo>
                  <a:lnTo>
                    <a:pt x="2043" y="11461"/>
                  </a:lnTo>
                  <a:lnTo>
                    <a:pt x="2727" y="11108"/>
                  </a:lnTo>
                  <a:lnTo>
                    <a:pt x="3491" y="10708"/>
                  </a:lnTo>
                  <a:lnTo>
                    <a:pt x="5273" y="9756"/>
                  </a:lnTo>
                  <a:lnTo>
                    <a:pt x="6281" y="9233"/>
                  </a:lnTo>
                  <a:lnTo>
                    <a:pt x="7363" y="8696"/>
                  </a:lnTo>
                  <a:lnTo>
                    <a:pt x="8514" y="8143"/>
                  </a:lnTo>
                  <a:lnTo>
                    <a:pt x="9729" y="7589"/>
                  </a:lnTo>
                  <a:lnTo>
                    <a:pt x="10365" y="7313"/>
                  </a:lnTo>
                  <a:lnTo>
                    <a:pt x="11013" y="7036"/>
                  </a:lnTo>
                  <a:lnTo>
                    <a:pt x="11670" y="6760"/>
                  </a:lnTo>
                  <a:lnTo>
                    <a:pt x="12349" y="6499"/>
                  </a:lnTo>
                  <a:lnTo>
                    <a:pt x="13039" y="6238"/>
                  </a:lnTo>
                  <a:lnTo>
                    <a:pt x="13739" y="5992"/>
                  </a:lnTo>
                  <a:lnTo>
                    <a:pt x="14455" y="5746"/>
                  </a:lnTo>
                  <a:lnTo>
                    <a:pt x="15187" y="5500"/>
                  </a:lnTo>
                  <a:lnTo>
                    <a:pt x="15187" y="5500"/>
                  </a:lnTo>
                  <a:lnTo>
                    <a:pt x="15161" y="4486"/>
                  </a:lnTo>
                  <a:lnTo>
                    <a:pt x="15134" y="3488"/>
                  </a:lnTo>
                  <a:lnTo>
                    <a:pt x="15097" y="1552"/>
                  </a:lnTo>
                  <a:lnTo>
                    <a:pt x="15097" y="1552"/>
                  </a:lnTo>
                  <a:lnTo>
                    <a:pt x="15070" y="0"/>
                  </a:lnTo>
                  <a:lnTo>
                    <a:pt x="15070" y="0"/>
                  </a:lnTo>
                  <a:lnTo>
                    <a:pt x="14269" y="323"/>
                  </a:lnTo>
                  <a:lnTo>
                    <a:pt x="13474" y="661"/>
                  </a:lnTo>
                  <a:lnTo>
                    <a:pt x="13474" y="661"/>
                  </a:lnTo>
                  <a:lnTo>
                    <a:pt x="12567" y="1091"/>
                  </a:lnTo>
                  <a:lnTo>
                    <a:pt x="11665" y="1552"/>
                  </a:lnTo>
                  <a:lnTo>
                    <a:pt x="10769" y="2043"/>
                  </a:lnTo>
                  <a:lnTo>
                    <a:pt x="9867" y="2581"/>
                  </a:lnTo>
                  <a:lnTo>
                    <a:pt x="8976" y="3150"/>
                  </a:lnTo>
                  <a:lnTo>
                    <a:pt x="8085" y="3749"/>
                  </a:lnTo>
                  <a:lnTo>
                    <a:pt x="7193" y="4394"/>
                  </a:lnTo>
                  <a:lnTo>
                    <a:pt x="6308" y="5070"/>
                  </a:lnTo>
                  <a:lnTo>
                    <a:pt x="6308" y="5070"/>
                  </a:lnTo>
                  <a:lnTo>
                    <a:pt x="5576" y="5654"/>
                  </a:lnTo>
                  <a:lnTo>
                    <a:pt x="4881" y="6238"/>
                  </a:lnTo>
                  <a:lnTo>
                    <a:pt x="4223" y="6806"/>
                  </a:lnTo>
                  <a:lnTo>
                    <a:pt x="3613" y="7374"/>
                  </a:lnTo>
                  <a:lnTo>
                    <a:pt x="3046" y="7912"/>
                  </a:lnTo>
                  <a:lnTo>
                    <a:pt x="2526" y="8450"/>
                  </a:lnTo>
                  <a:lnTo>
                    <a:pt x="2048" y="8957"/>
                  </a:lnTo>
                  <a:lnTo>
                    <a:pt x="1619" y="9433"/>
                  </a:lnTo>
                  <a:lnTo>
                    <a:pt x="1237" y="9879"/>
                  </a:lnTo>
                  <a:lnTo>
                    <a:pt x="903" y="10309"/>
                  </a:lnTo>
                  <a:lnTo>
                    <a:pt x="621" y="10677"/>
                  </a:lnTo>
                  <a:lnTo>
                    <a:pt x="393" y="11031"/>
                  </a:lnTo>
                  <a:lnTo>
                    <a:pt x="293" y="11184"/>
                  </a:lnTo>
                  <a:lnTo>
                    <a:pt x="213" y="11338"/>
                  </a:lnTo>
                  <a:lnTo>
                    <a:pt x="144" y="11461"/>
                  </a:lnTo>
                  <a:lnTo>
                    <a:pt x="86" y="11584"/>
                  </a:lnTo>
                  <a:lnTo>
                    <a:pt x="43" y="11691"/>
                  </a:lnTo>
                  <a:lnTo>
                    <a:pt x="17" y="11799"/>
                  </a:lnTo>
                  <a:lnTo>
                    <a:pt x="6" y="11876"/>
                  </a:lnTo>
                  <a:lnTo>
                    <a:pt x="1" y="11922"/>
                  </a:lnTo>
                  <a:lnTo>
                    <a:pt x="6" y="11953"/>
                  </a:lnTo>
                  <a:lnTo>
                    <a:pt x="6" y="11953"/>
                  </a:lnTo>
                  <a:lnTo>
                    <a:pt x="12" y="11999"/>
                  </a:lnTo>
                  <a:lnTo>
                    <a:pt x="27" y="12045"/>
                  </a:lnTo>
                  <a:lnTo>
                    <a:pt x="54" y="12075"/>
                  </a:lnTo>
                  <a:lnTo>
                    <a:pt x="80" y="12106"/>
                  </a:lnTo>
                  <a:lnTo>
                    <a:pt x="118" y="12137"/>
                  </a:lnTo>
                  <a:lnTo>
                    <a:pt x="165" y="12152"/>
                  </a:lnTo>
                  <a:lnTo>
                    <a:pt x="271" y="121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-319275" y="-7475600"/>
              <a:ext cx="307950" cy="3574575"/>
            </a:xfrm>
            <a:custGeom>
              <a:avLst/>
              <a:gdLst/>
              <a:ahLst/>
              <a:cxnLst/>
              <a:rect l="l" t="t" r="r" b="b"/>
              <a:pathLst>
                <a:path w="12318" h="142983" extrusionOk="0">
                  <a:moveTo>
                    <a:pt x="1" y="0"/>
                  </a:moveTo>
                  <a:lnTo>
                    <a:pt x="75" y="323"/>
                  </a:lnTo>
                  <a:lnTo>
                    <a:pt x="154" y="646"/>
                  </a:lnTo>
                  <a:lnTo>
                    <a:pt x="239" y="953"/>
                  </a:lnTo>
                  <a:lnTo>
                    <a:pt x="329" y="1260"/>
                  </a:lnTo>
                  <a:lnTo>
                    <a:pt x="780" y="2566"/>
                  </a:lnTo>
                  <a:lnTo>
                    <a:pt x="1061" y="3411"/>
                  </a:lnTo>
                  <a:lnTo>
                    <a:pt x="1374" y="4379"/>
                  </a:lnTo>
                  <a:lnTo>
                    <a:pt x="1613" y="5116"/>
                  </a:lnTo>
                  <a:lnTo>
                    <a:pt x="1841" y="5854"/>
                  </a:lnTo>
                  <a:lnTo>
                    <a:pt x="2064" y="6622"/>
                  </a:lnTo>
                  <a:lnTo>
                    <a:pt x="2281" y="7390"/>
                  </a:lnTo>
                  <a:lnTo>
                    <a:pt x="2494" y="8174"/>
                  </a:lnTo>
                  <a:lnTo>
                    <a:pt x="2700" y="8972"/>
                  </a:lnTo>
                  <a:lnTo>
                    <a:pt x="2897" y="9787"/>
                  </a:lnTo>
                  <a:lnTo>
                    <a:pt x="3093" y="10601"/>
                  </a:lnTo>
                  <a:lnTo>
                    <a:pt x="3279" y="11430"/>
                  </a:lnTo>
                  <a:lnTo>
                    <a:pt x="3459" y="12275"/>
                  </a:lnTo>
                  <a:lnTo>
                    <a:pt x="3634" y="13136"/>
                  </a:lnTo>
                  <a:lnTo>
                    <a:pt x="3804" y="14011"/>
                  </a:lnTo>
                  <a:lnTo>
                    <a:pt x="3968" y="14887"/>
                  </a:lnTo>
                  <a:lnTo>
                    <a:pt x="4122" y="15778"/>
                  </a:lnTo>
                  <a:lnTo>
                    <a:pt x="4271" y="16669"/>
                  </a:lnTo>
                  <a:lnTo>
                    <a:pt x="4414" y="17576"/>
                  </a:lnTo>
                  <a:lnTo>
                    <a:pt x="4594" y="18866"/>
                  </a:lnTo>
                  <a:lnTo>
                    <a:pt x="4764" y="20141"/>
                  </a:lnTo>
                  <a:lnTo>
                    <a:pt x="4928" y="21447"/>
                  </a:lnTo>
                  <a:lnTo>
                    <a:pt x="5087" y="22738"/>
                  </a:lnTo>
                  <a:lnTo>
                    <a:pt x="5231" y="24059"/>
                  </a:lnTo>
                  <a:lnTo>
                    <a:pt x="5368" y="25380"/>
                  </a:lnTo>
                  <a:lnTo>
                    <a:pt x="5501" y="26701"/>
                  </a:lnTo>
                  <a:lnTo>
                    <a:pt x="5623" y="28038"/>
                  </a:lnTo>
                  <a:lnTo>
                    <a:pt x="5910" y="30941"/>
                  </a:lnTo>
                  <a:lnTo>
                    <a:pt x="6196" y="33952"/>
                  </a:lnTo>
                  <a:lnTo>
                    <a:pt x="6482" y="37056"/>
                  </a:lnTo>
                  <a:lnTo>
                    <a:pt x="6769" y="40282"/>
                  </a:lnTo>
                  <a:lnTo>
                    <a:pt x="6923" y="41910"/>
                  </a:lnTo>
                  <a:lnTo>
                    <a:pt x="7071" y="43554"/>
                  </a:lnTo>
                  <a:lnTo>
                    <a:pt x="7225" y="45229"/>
                  </a:lnTo>
                  <a:lnTo>
                    <a:pt x="7374" y="46934"/>
                  </a:lnTo>
                  <a:lnTo>
                    <a:pt x="7665" y="50391"/>
                  </a:lnTo>
                  <a:lnTo>
                    <a:pt x="7952" y="53924"/>
                  </a:lnTo>
                  <a:lnTo>
                    <a:pt x="8238" y="57519"/>
                  </a:lnTo>
                  <a:lnTo>
                    <a:pt x="8514" y="61191"/>
                  </a:lnTo>
                  <a:lnTo>
                    <a:pt x="8784" y="64909"/>
                  </a:lnTo>
                  <a:lnTo>
                    <a:pt x="9050" y="68688"/>
                  </a:lnTo>
                  <a:lnTo>
                    <a:pt x="9304" y="72467"/>
                  </a:lnTo>
                  <a:lnTo>
                    <a:pt x="9543" y="76216"/>
                  </a:lnTo>
                  <a:lnTo>
                    <a:pt x="9771" y="79903"/>
                  </a:lnTo>
                  <a:lnTo>
                    <a:pt x="9983" y="83529"/>
                  </a:lnTo>
                  <a:lnTo>
                    <a:pt x="10185" y="87108"/>
                  </a:lnTo>
                  <a:lnTo>
                    <a:pt x="10376" y="90626"/>
                  </a:lnTo>
                  <a:lnTo>
                    <a:pt x="10551" y="94068"/>
                  </a:lnTo>
                  <a:lnTo>
                    <a:pt x="10715" y="97432"/>
                  </a:lnTo>
                  <a:lnTo>
                    <a:pt x="10874" y="100720"/>
                  </a:lnTo>
                  <a:lnTo>
                    <a:pt x="11018" y="103915"/>
                  </a:lnTo>
                  <a:lnTo>
                    <a:pt x="11150" y="107034"/>
                  </a:lnTo>
                  <a:lnTo>
                    <a:pt x="11272" y="110045"/>
                  </a:lnTo>
                  <a:lnTo>
                    <a:pt x="11389" y="112964"/>
                  </a:lnTo>
                  <a:lnTo>
                    <a:pt x="11490" y="115775"/>
                  </a:lnTo>
                  <a:lnTo>
                    <a:pt x="11590" y="118479"/>
                  </a:lnTo>
                  <a:lnTo>
                    <a:pt x="11675" y="121075"/>
                  </a:lnTo>
                  <a:lnTo>
                    <a:pt x="11824" y="125884"/>
                  </a:lnTo>
                  <a:lnTo>
                    <a:pt x="11946" y="130170"/>
                  </a:lnTo>
                  <a:lnTo>
                    <a:pt x="12047" y="133919"/>
                  </a:lnTo>
                  <a:lnTo>
                    <a:pt x="12126" y="137068"/>
                  </a:lnTo>
                  <a:lnTo>
                    <a:pt x="12163" y="138374"/>
                  </a:lnTo>
                  <a:lnTo>
                    <a:pt x="12200" y="139542"/>
                  </a:lnTo>
                  <a:lnTo>
                    <a:pt x="12227" y="140571"/>
                  </a:lnTo>
                  <a:lnTo>
                    <a:pt x="12238" y="141032"/>
                  </a:lnTo>
                  <a:lnTo>
                    <a:pt x="12238" y="141462"/>
                  </a:lnTo>
                  <a:lnTo>
                    <a:pt x="12243" y="141846"/>
                  </a:lnTo>
                  <a:lnTo>
                    <a:pt x="12259" y="142230"/>
                  </a:lnTo>
                  <a:lnTo>
                    <a:pt x="12280" y="142614"/>
                  </a:lnTo>
                  <a:lnTo>
                    <a:pt x="12306" y="142983"/>
                  </a:lnTo>
                  <a:lnTo>
                    <a:pt x="12312" y="142599"/>
                  </a:lnTo>
                  <a:lnTo>
                    <a:pt x="12317" y="142215"/>
                  </a:lnTo>
                  <a:lnTo>
                    <a:pt x="12312" y="141831"/>
                  </a:lnTo>
                  <a:lnTo>
                    <a:pt x="12306" y="141447"/>
                  </a:lnTo>
                  <a:lnTo>
                    <a:pt x="12306" y="137038"/>
                  </a:lnTo>
                  <a:lnTo>
                    <a:pt x="12285" y="135532"/>
                  </a:lnTo>
                  <a:lnTo>
                    <a:pt x="12264" y="133888"/>
                  </a:lnTo>
                  <a:lnTo>
                    <a:pt x="12232" y="132075"/>
                  </a:lnTo>
                  <a:lnTo>
                    <a:pt x="12195" y="130124"/>
                  </a:lnTo>
                  <a:lnTo>
                    <a:pt x="12153" y="128050"/>
                  </a:lnTo>
                  <a:lnTo>
                    <a:pt x="12105" y="125823"/>
                  </a:lnTo>
                  <a:lnTo>
                    <a:pt x="12052" y="123472"/>
                  </a:lnTo>
                  <a:lnTo>
                    <a:pt x="11988" y="120999"/>
                  </a:lnTo>
                  <a:lnTo>
                    <a:pt x="11893" y="117696"/>
                  </a:lnTo>
                  <a:lnTo>
                    <a:pt x="11787" y="114377"/>
                  </a:lnTo>
                  <a:lnTo>
                    <a:pt x="11675" y="111074"/>
                  </a:lnTo>
                  <a:lnTo>
                    <a:pt x="11553" y="107771"/>
                  </a:lnTo>
                  <a:lnTo>
                    <a:pt x="11426" y="104468"/>
                  </a:lnTo>
                  <a:lnTo>
                    <a:pt x="11288" y="101165"/>
                  </a:lnTo>
                  <a:lnTo>
                    <a:pt x="11140" y="97862"/>
                  </a:lnTo>
                  <a:lnTo>
                    <a:pt x="10991" y="94574"/>
                  </a:lnTo>
                  <a:lnTo>
                    <a:pt x="10827" y="91271"/>
                  </a:lnTo>
                  <a:lnTo>
                    <a:pt x="10657" y="87984"/>
                  </a:lnTo>
                  <a:lnTo>
                    <a:pt x="10482" y="84696"/>
                  </a:lnTo>
                  <a:lnTo>
                    <a:pt x="10296" y="81424"/>
                  </a:lnTo>
                  <a:lnTo>
                    <a:pt x="10100" y="78152"/>
                  </a:lnTo>
                  <a:lnTo>
                    <a:pt x="9898" y="74864"/>
                  </a:lnTo>
                  <a:lnTo>
                    <a:pt x="9691" y="71607"/>
                  </a:lnTo>
                  <a:lnTo>
                    <a:pt x="9474" y="68335"/>
                  </a:lnTo>
                  <a:lnTo>
                    <a:pt x="9203" y="64555"/>
                  </a:lnTo>
                  <a:lnTo>
                    <a:pt x="8933" y="60822"/>
                  </a:lnTo>
                  <a:lnTo>
                    <a:pt x="8652" y="57166"/>
                  </a:lnTo>
                  <a:lnTo>
                    <a:pt x="8365" y="53556"/>
                  </a:lnTo>
                  <a:lnTo>
                    <a:pt x="8079" y="50037"/>
                  </a:lnTo>
                  <a:lnTo>
                    <a:pt x="7787" y="46565"/>
                  </a:lnTo>
                  <a:lnTo>
                    <a:pt x="7490" y="43186"/>
                  </a:lnTo>
                  <a:lnTo>
                    <a:pt x="7193" y="39898"/>
                  </a:lnTo>
                  <a:lnTo>
                    <a:pt x="6886" y="36687"/>
                  </a:lnTo>
                  <a:lnTo>
                    <a:pt x="6588" y="33568"/>
                  </a:lnTo>
                  <a:lnTo>
                    <a:pt x="6302" y="30542"/>
                  </a:lnTo>
                  <a:lnTo>
                    <a:pt x="6159" y="29082"/>
                  </a:lnTo>
                  <a:lnTo>
                    <a:pt x="6010" y="27638"/>
                  </a:lnTo>
                  <a:lnTo>
                    <a:pt x="5883" y="26286"/>
                  </a:lnTo>
                  <a:lnTo>
                    <a:pt x="5745" y="24950"/>
                  </a:lnTo>
                  <a:lnTo>
                    <a:pt x="5597" y="23629"/>
                  </a:lnTo>
                  <a:lnTo>
                    <a:pt x="5443" y="22307"/>
                  </a:lnTo>
                  <a:lnTo>
                    <a:pt x="5278" y="21002"/>
                  </a:lnTo>
                  <a:lnTo>
                    <a:pt x="5103" y="19696"/>
                  </a:lnTo>
                  <a:lnTo>
                    <a:pt x="4923" y="18405"/>
                  </a:lnTo>
                  <a:lnTo>
                    <a:pt x="4732" y="17115"/>
                  </a:lnTo>
                  <a:lnTo>
                    <a:pt x="4583" y="16208"/>
                  </a:lnTo>
                  <a:lnTo>
                    <a:pt x="4424" y="15302"/>
                  </a:lnTo>
                  <a:lnTo>
                    <a:pt x="4260" y="14396"/>
                  </a:lnTo>
                  <a:lnTo>
                    <a:pt x="4090" y="13520"/>
                  </a:lnTo>
                  <a:lnTo>
                    <a:pt x="3910" y="12644"/>
                  </a:lnTo>
                  <a:lnTo>
                    <a:pt x="3729" y="11784"/>
                  </a:lnTo>
                  <a:lnTo>
                    <a:pt x="3539" y="10939"/>
                  </a:lnTo>
                  <a:lnTo>
                    <a:pt x="3337" y="10094"/>
                  </a:lnTo>
                  <a:lnTo>
                    <a:pt x="3135" y="9280"/>
                  </a:lnTo>
                  <a:lnTo>
                    <a:pt x="2923" y="8465"/>
                  </a:lnTo>
                  <a:lnTo>
                    <a:pt x="2706" y="7667"/>
                  </a:lnTo>
                  <a:lnTo>
                    <a:pt x="2483" y="6898"/>
                  </a:lnTo>
                  <a:lnTo>
                    <a:pt x="2255" y="6130"/>
                  </a:lnTo>
                  <a:lnTo>
                    <a:pt x="2016" y="5377"/>
                  </a:lnTo>
                  <a:lnTo>
                    <a:pt x="1777" y="4640"/>
                  </a:lnTo>
                  <a:lnTo>
                    <a:pt x="1528" y="3918"/>
                  </a:lnTo>
                  <a:lnTo>
                    <a:pt x="1194" y="2981"/>
                  </a:lnTo>
                  <a:lnTo>
                    <a:pt x="897" y="2167"/>
                  </a:lnTo>
                  <a:lnTo>
                    <a:pt x="637" y="1475"/>
                  </a:lnTo>
                  <a:lnTo>
                    <a:pt x="420" y="922"/>
                  </a:lnTo>
                  <a:lnTo>
                    <a:pt x="239" y="507"/>
                  </a:lnTo>
                  <a:lnTo>
                    <a:pt x="112" y="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-842950" y="-7680700"/>
              <a:ext cx="82000" cy="1959575"/>
            </a:xfrm>
            <a:custGeom>
              <a:avLst/>
              <a:gdLst/>
              <a:ahLst/>
              <a:cxnLst/>
              <a:rect l="l" t="t" r="r" b="b"/>
              <a:pathLst>
                <a:path w="3280" h="78383" extrusionOk="0">
                  <a:moveTo>
                    <a:pt x="6" y="1"/>
                  </a:moveTo>
                  <a:lnTo>
                    <a:pt x="1" y="16"/>
                  </a:lnTo>
                  <a:lnTo>
                    <a:pt x="1" y="62"/>
                  </a:lnTo>
                  <a:lnTo>
                    <a:pt x="1" y="216"/>
                  </a:lnTo>
                  <a:lnTo>
                    <a:pt x="6" y="815"/>
                  </a:lnTo>
                  <a:lnTo>
                    <a:pt x="27" y="1783"/>
                  </a:lnTo>
                  <a:lnTo>
                    <a:pt x="70" y="3119"/>
                  </a:lnTo>
                  <a:lnTo>
                    <a:pt x="118" y="4763"/>
                  </a:lnTo>
                  <a:lnTo>
                    <a:pt x="187" y="6745"/>
                  </a:lnTo>
                  <a:lnTo>
                    <a:pt x="351" y="11538"/>
                  </a:lnTo>
                  <a:lnTo>
                    <a:pt x="569" y="17345"/>
                  </a:lnTo>
                  <a:lnTo>
                    <a:pt x="823" y="24013"/>
                  </a:lnTo>
                  <a:lnTo>
                    <a:pt x="1115" y="31372"/>
                  </a:lnTo>
                  <a:lnTo>
                    <a:pt x="1444" y="39268"/>
                  </a:lnTo>
                  <a:lnTo>
                    <a:pt x="1773" y="47165"/>
                  </a:lnTo>
                  <a:lnTo>
                    <a:pt x="2091" y="54524"/>
                  </a:lnTo>
                  <a:lnTo>
                    <a:pt x="2388" y="61160"/>
                  </a:lnTo>
                  <a:lnTo>
                    <a:pt x="2653" y="66952"/>
                  </a:lnTo>
                  <a:lnTo>
                    <a:pt x="2881" y="71715"/>
                  </a:lnTo>
                  <a:lnTo>
                    <a:pt x="2977" y="73681"/>
                  </a:lnTo>
                  <a:lnTo>
                    <a:pt x="3062" y="75325"/>
                  </a:lnTo>
                  <a:lnTo>
                    <a:pt x="3136" y="76631"/>
                  </a:lnTo>
                  <a:lnTo>
                    <a:pt x="3194" y="77599"/>
                  </a:lnTo>
                  <a:lnTo>
                    <a:pt x="3237" y="78182"/>
                  </a:lnTo>
                  <a:lnTo>
                    <a:pt x="3252" y="78336"/>
                  </a:lnTo>
                  <a:lnTo>
                    <a:pt x="3258" y="78382"/>
                  </a:lnTo>
                  <a:lnTo>
                    <a:pt x="3268" y="78382"/>
                  </a:lnTo>
                  <a:lnTo>
                    <a:pt x="3274" y="78336"/>
                  </a:lnTo>
                  <a:lnTo>
                    <a:pt x="3279" y="78182"/>
                  </a:lnTo>
                  <a:lnTo>
                    <a:pt x="3279" y="77937"/>
                  </a:lnTo>
                  <a:lnTo>
                    <a:pt x="3274" y="77583"/>
                  </a:lnTo>
                  <a:lnTo>
                    <a:pt x="3252" y="76615"/>
                  </a:lnTo>
                  <a:lnTo>
                    <a:pt x="3215" y="75294"/>
                  </a:lnTo>
                  <a:lnTo>
                    <a:pt x="3168" y="73635"/>
                  </a:lnTo>
                  <a:lnTo>
                    <a:pt x="3099" y="71669"/>
                  </a:lnTo>
                  <a:lnTo>
                    <a:pt x="2934" y="66875"/>
                  </a:lnTo>
                  <a:lnTo>
                    <a:pt x="2717" y="61068"/>
                  </a:lnTo>
                  <a:lnTo>
                    <a:pt x="2457" y="54401"/>
                  </a:lnTo>
                  <a:lnTo>
                    <a:pt x="2160" y="47042"/>
                  </a:lnTo>
                  <a:lnTo>
                    <a:pt x="1836" y="39145"/>
                  </a:lnTo>
                  <a:lnTo>
                    <a:pt x="1502" y="31249"/>
                  </a:lnTo>
                  <a:lnTo>
                    <a:pt x="1179" y="23890"/>
                  </a:lnTo>
                  <a:lnTo>
                    <a:pt x="881" y="17238"/>
                  </a:lnTo>
                  <a:lnTo>
                    <a:pt x="616" y="11431"/>
                  </a:lnTo>
                  <a:lnTo>
                    <a:pt x="383" y="6653"/>
                  </a:lnTo>
                  <a:lnTo>
                    <a:pt x="287" y="4702"/>
                  </a:lnTo>
                  <a:lnTo>
                    <a:pt x="203" y="3058"/>
                  </a:lnTo>
                  <a:lnTo>
                    <a:pt x="128" y="1737"/>
                  </a:lnTo>
                  <a:lnTo>
                    <a:pt x="70" y="784"/>
                  </a:lnTo>
                  <a:lnTo>
                    <a:pt x="33" y="200"/>
                  </a:lnTo>
                  <a:lnTo>
                    <a:pt x="17" y="47"/>
                  </a:lnTo>
                  <a:lnTo>
                    <a:pt x="12" y="1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extrusionOk="0">
                  <a:moveTo>
                    <a:pt x="64" y="1"/>
                  </a:moveTo>
                  <a:lnTo>
                    <a:pt x="48" y="277"/>
                  </a:lnTo>
                  <a:lnTo>
                    <a:pt x="32" y="554"/>
                  </a:lnTo>
                  <a:lnTo>
                    <a:pt x="16" y="830"/>
                  </a:lnTo>
                  <a:lnTo>
                    <a:pt x="11" y="1091"/>
                  </a:lnTo>
                  <a:lnTo>
                    <a:pt x="5" y="1368"/>
                  </a:lnTo>
                  <a:lnTo>
                    <a:pt x="5" y="1644"/>
                  </a:lnTo>
                  <a:lnTo>
                    <a:pt x="5" y="1921"/>
                  </a:lnTo>
                  <a:lnTo>
                    <a:pt x="11" y="2198"/>
                  </a:lnTo>
                  <a:lnTo>
                    <a:pt x="5" y="3396"/>
                  </a:lnTo>
                  <a:lnTo>
                    <a:pt x="0" y="4809"/>
                  </a:lnTo>
                  <a:lnTo>
                    <a:pt x="0" y="6438"/>
                  </a:lnTo>
                  <a:lnTo>
                    <a:pt x="5" y="7313"/>
                  </a:lnTo>
                  <a:lnTo>
                    <a:pt x="11" y="8251"/>
                  </a:lnTo>
                  <a:lnTo>
                    <a:pt x="27" y="10263"/>
                  </a:lnTo>
                  <a:lnTo>
                    <a:pt x="48" y="12445"/>
                  </a:lnTo>
                  <a:lnTo>
                    <a:pt x="80" y="14764"/>
                  </a:lnTo>
                  <a:lnTo>
                    <a:pt x="117" y="17238"/>
                  </a:lnTo>
                  <a:lnTo>
                    <a:pt x="143" y="18513"/>
                  </a:lnTo>
                  <a:lnTo>
                    <a:pt x="170" y="19834"/>
                  </a:lnTo>
                  <a:lnTo>
                    <a:pt x="207" y="21186"/>
                  </a:lnTo>
                  <a:lnTo>
                    <a:pt x="244" y="22553"/>
                  </a:lnTo>
                  <a:lnTo>
                    <a:pt x="276" y="23245"/>
                  </a:lnTo>
                  <a:lnTo>
                    <a:pt x="297" y="23598"/>
                  </a:lnTo>
                  <a:lnTo>
                    <a:pt x="324" y="23967"/>
                  </a:lnTo>
                  <a:lnTo>
                    <a:pt x="324" y="24335"/>
                  </a:lnTo>
                  <a:lnTo>
                    <a:pt x="350" y="24581"/>
                  </a:lnTo>
                  <a:lnTo>
                    <a:pt x="382" y="24827"/>
                  </a:lnTo>
                  <a:lnTo>
                    <a:pt x="398" y="24919"/>
                  </a:lnTo>
                  <a:lnTo>
                    <a:pt x="419" y="25011"/>
                  </a:lnTo>
                  <a:lnTo>
                    <a:pt x="446" y="25104"/>
                  </a:lnTo>
                  <a:lnTo>
                    <a:pt x="472" y="25165"/>
                  </a:lnTo>
                  <a:lnTo>
                    <a:pt x="552" y="25442"/>
                  </a:lnTo>
                  <a:lnTo>
                    <a:pt x="1178" y="27639"/>
                  </a:lnTo>
                  <a:lnTo>
                    <a:pt x="2424" y="32063"/>
                  </a:lnTo>
                  <a:lnTo>
                    <a:pt x="3591" y="36150"/>
                  </a:lnTo>
                  <a:lnTo>
                    <a:pt x="4652" y="39837"/>
                  </a:lnTo>
                  <a:lnTo>
                    <a:pt x="5586" y="43032"/>
                  </a:lnTo>
                  <a:lnTo>
                    <a:pt x="5808" y="43739"/>
                  </a:lnTo>
                  <a:lnTo>
                    <a:pt x="6010" y="44415"/>
                  </a:lnTo>
                  <a:lnTo>
                    <a:pt x="6376" y="45644"/>
                  </a:lnTo>
                  <a:lnTo>
                    <a:pt x="6689" y="46704"/>
                  </a:lnTo>
                  <a:lnTo>
                    <a:pt x="6954" y="47595"/>
                  </a:lnTo>
                  <a:lnTo>
                    <a:pt x="7012" y="47810"/>
                  </a:lnTo>
                  <a:lnTo>
                    <a:pt x="7076" y="48025"/>
                  </a:lnTo>
                  <a:lnTo>
                    <a:pt x="7140" y="48240"/>
                  </a:lnTo>
                  <a:lnTo>
                    <a:pt x="7209" y="48440"/>
                  </a:lnTo>
                  <a:lnTo>
                    <a:pt x="7278" y="48624"/>
                  </a:lnTo>
                  <a:lnTo>
                    <a:pt x="7352" y="48824"/>
                  </a:lnTo>
                  <a:lnTo>
                    <a:pt x="7426" y="48993"/>
                  </a:lnTo>
                  <a:lnTo>
                    <a:pt x="7500" y="49177"/>
                  </a:lnTo>
                  <a:lnTo>
                    <a:pt x="7405" y="48686"/>
                  </a:lnTo>
                  <a:lnTo>
                    <a:pt x="7299" y="48209"/>
                  </a:lnTo>
                  <a:lnTo>
                    <a:pt x="7182" y="47764"/>
                  </a:lnTo>
                  <a:lnTo>
                    <a:pt x="7060" y="47334"/>
                  </a:lnTo>
                  <a:lnTo>
                    <a:pt x="6811" y="46366"/>
                  </a:lnTo>
                  <a:lnTo>
                    <a:pt x="6514" y="45244"/>
                  </a:lnTo>
                  <a:lnTo>
                    <a:pt x="5782" y="42510"/>
                  </a:lnTo>
                  <a:lnTo>
                    <a:pt x="4891" y="39238"/>
                  </a:lnTo>
                  <a:lnTo>
                    <a:pt x="3856" y="35489"/>
                  </a:lnTo>
                  <a:lnTo>
                    <a:pt x="2711" y="31372"/>
                  </a:lnTo>
                  <a:lnTo>
                    <a:pt x="1469" y="26947"/>
                  </a:lnTo>
                  <a:lnTo>
                    <a:pt x="838" y="24750"/>
                  </a:lnTo>
                  <a:lnTo>
                    <a:pt x="801" y="24597"/>
                  </a:lnTo>
                  <a:lnTo>
                    <a:pt x="759" y="24443"/>
                  </a:lnTo>
                  <a:lnTo>
                    <a:pt x="711" y="24274"/>
                  </a:lnTo>
                  <a:lnTo>
                    <a:pt x="711" y="24090"/>
                  </a:lnTo>
                  <a:lnTo>
                    <a:pt x="711" y="23767"/>
                  </a:lnTo>
                  <a:lnTo>
                    <a:pt x="684" y="23444"/>
                  </a:lnTo>
                  <a:lnTo>
                    <a:pt x="663" y="23106"/>
                  </a:lnTo>
                  <a:lnTo>
                    <a:pt x="647" y="22784"/>
                  </a:lnTo>
                  <a:lnTo>
                    <a:pt x="642" y="22446"/>
                  </a:lnTo>
                  <a:lnTo>
                    <a:pt x="589" y="21094"/>
                  </a:lnTo>
                  <a:lnTo>
                    <a:pt x="541" y="19773"/>
                  </a:lnTo>
                  <a:lnTo>
                    <a:pt x="520" y="19112"/>
                  </a:lnTo>
                  <a:lnTo>
                    <a:pt x="504" y="18467"/>
                  </a:lnTo>
                  <a:lnTo>
                    <a:pt x="493" y="17822"/>
                  </a:lnTo>
                  <a:lnTo>
                    <a:pt x="488" y="17192"/>
                  </a:lnTo>
                  <a:lnTo>
                    <a:pt x="387" y="12475"/>
                  </a:lnTo>
                  <a:lnTo>
                    <a:pt x="297" y="8251"/>
                  </a:lnTo>
                  <a:lnTo>
                    <a:pt x="292" y="7221"/>
                  </a:lnTo>
                  <a:lnTo>
                    <a:pt x="276" y="6177"/>
                  </a:lnTo>
                  <a:lnTo>
                    <a:pt x="255" y="5147"/>
                  </a:lnTo>
                  <a:lnTo>
                    <a:pt x="228" y="4118"/>
                  </a:lnTo>
                  <a:lnTo>
                    <a:pt x="196" y="3089"/>
                  </a:lnTo>
                  <a:lnTo>
                    <a:pt x="159" y="2059"/>
                  </a:lnTo>
                  <a:lnTo>
                    <a:pt x="112" y="103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-662850" y="-4481375"/>
              <a:ext cx="187525" cy="1229450"/>
            </a:xfrm>
            <a:custGeom>
              <a:avLst/>
              <a:gdLst/>
              <a:ahLst/>
              <a:cxnLst/>
              <a:rect l="l" t="t" r="r" b="b"/>
              <a:pathLst>
                <a:path w="7501" h="49178" fill="none" extrusionOk="0">
                  <a:moveTo>
                    <a:pt x="7500" y="49177"/>
                  </a:moveTo>
                  <a:lnTo>
                    <a:pt x="7500" y="49177"/>
                  </a:lnTo>
                  <a:lnTo>
                    <a:pt x="7426" y="48993"/>
                  </a:lnTo>
                  <a:lnTo>
                    <a:pt x="7352" y="48824"/>
                  </a:lnTo>
                  <a:lnTo>
                    <a:pt x="7278" y="48624"/>
                  </a:lnTo>
                  <a:lnTo>
                    <a:pt x="7209" y="48440"/>
                  </a:lnTo>
                  <a:lnTo>
                    <a:pt x="7140" y="48240"/>
                  </a:lnTo>
                  <a:lnTo>
                    <a:pt x="7076" y="48025"/>
                  </a:lnTo>
                  <a:lnTo>
                    <a:pt x="7012" y="47810"/>
                  </a:lnTo>
                  <a:lnTo>
                    <a:pt x="6954" y="47595"/>
                  </a:lnTo>
                  <a:lnTo>
                    <a:pt x="6954" y="47595"/>
                  </a:lnTo>
                  <a:lnTo>
                    <a:pt x="6689" y="46704"/>
                  </a:lnTo>
                  <a:lnTo>
                    <a:pt x="6376" y="45644"/>
                  </a:lnTo>
                  <a:lnTo>
                    <a:pt x="6010" y="44415"/>
                  </a:lnTo>
                  <a:lnTo>
                    <a:pt x="5808" y="43739"/>
                  </a:lnTo>
                  <a:lnTo>
                    <a:pt x="5586" y="43032"/>
                  </a:lnTo>
                  <a:lnTo>
                    <a:pt x="5586" y="43032"/>
                  </a:lnTo>
                  <a:lnTo>
                    <a:pt x="4652" y="39837"/>
                  </a:lnTo>
                  <a:lnTo>
                    <a:pt x="3591" y="36150"/>
                  </a:lnTo>
                  <a:lnTo>
                    <a:pt x="2424" y="32063"/>
                  </a:lnTo>
                  <a:lnTo>
                    <a:pt x="1178" y="27639"/>
                  </a:lnTo>
                  <a:lnTo>
                    <a:pt x="552" y="25442"/>
                  </a:lnTo>
                  <a:lnTo>
                    <a:pt x="472" y="25165"/>
                  </a:lnTo>
                  <a:lnTo>
                    <a:pt x="472" y="25165"/>
                  </a:lnTo>
                  <a:lnTo>
                    <a:pt x="446" y="25104"/>
                  </a:lnTo>
                  <a:lnTo>
                    <a:pt x="419" y="25011"/>
                  </a:lnTo>
                  <a:lnTo>
                    <a:pt x="398" y="24919"/>
                  </a:lnTo>
                  <a:lnTo>
                    <a:pt x="382" y="24827"/>
                  </a:lnTo>
                  <a:lnTo>
                    <a:pt x="382" y="24827"/>
                  </a:lnTo>
                  <a:lnTo>
                    <a:pt x="350" y="24581"/>
                  </a:lnTo>
                  <a:lnTo>
                    <a:pt x="324" y="24335"/>
                  </a:lnTo>
                  <a:lnTo>
                    <a:pt x="324" y="23967"/>
                  </a:lnTo>
                  <a:lnTo>
                    <a:pt x="324" y="23967"/>
                  </a:lnTo>
                  <a:lnTo>
                    <a:pt x="297" y="23598"/>
                  </a:lnTo>
                  <a:lnTo>
                    <a:pt x="276" y="23245"/>
                  </a:lnTo>
                  <a:lnTo>
                    <a:pt x="244" y="22553"/>
                  </a:lnTo>
                  <a:lnTo>
                    <a:pt x="244" y="22553"/>
                  </a:lnTo>
                  <a:lnTo>
                    <a:pt x="207" y="21186"/>
                  </a:lnTo>
                  <a:lnTo>
                    <a:pt x="170" y="19834"/>
                  </a:lnTo>
                  <a:lnTo>
                    <a:pt x="143" y="18513"/>
                  </a:lnTo>
                  <a:lnTo>
                    <a:pt x="117" y="17238"/>
                  </a:lnTo>
                  <a:lnTo>
                    <a:pt x="117" y="17238"/>
                  </a:lnTo>
                  <a:lnTo>
                    <a:pt x="80" y="14764"/>
                  </a:lnTo>
                  <a:lnTo>
                    <a:pt x="48" y="12445"/>
                  </a:lnTo>
                  <a:lnTo>
                    <a:pt x="27" y="10263"/>
                  </a:lnTo>
                  <a:lnTo>
                    <a:pt x="11" y="8251"/>
                  </a:lnTo>
                  <a:lnTo>
                    <a:pt x="11" y="8251"/>
                  </a:lnTo>
                  <a:lnTo>
                    <a:pt x="5" y="7313"/>
                  </a:lnTo>
                  <a:lnTo>
                    <a:pt x="0" y="6438"/>
                  </a:lnTo>
                  <a:lnTo>
                    <a:pt x="0" y="4809"/>
                  </a:lnTo>
                  <a:lnTo>
                    <a:pt x="5" y="3396"/>
                  </a:lnTo>
                  <a:lnTo>
                    <a:pt x="11" y="2198"/>
                  </a:lnTo>
                  <a:lnTo>
                    <a:pt x="11" y="2198"/>
                  </a:lnTo>
                  <a:lnTo>
                    <a:pt x="5" y="1921"/>
                  </a:lnTo>
                  <a:lnTo>
                    <a:pt x="5" y="1644"/>
                  </a:lnTo>
                  <a:lnTo>
                    <a:pt x="5" y="1368"/>
                  </a:lnTo>
                  <a:lnTo>
                    <a:pt x="11" y="1091"/>
                  </a:lnTo>
                  <a:lnTo>
                    <a:pt x="16" y="830"/>
                  </a:lnTo>
                  <a:lnTo>
                    <a:pt x="32" y="554"/>
                  </a:lnTo>
                  <a:lnTo>
                    <a:pt x="48" y="277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112" y="1030"/>
                  </a:lnTo>
                  <a:lnTo>
                    <a:pt x="159" y="2059"/>
                  </a:lnTo>
                  <a:lnTo>
                    <a:pt x="196" y="3089"/>
                  </a:lnTo>
                  <a:lnTo>
                    <a:pt x="228" y="4118"/>
                  </a:lnTo>
                  <a:lnTo>
                    <a:pt x="255" y="5147"/>
                  </a:lnTo>
                  <a:lnTo>
                    <a:pt x="276" y="6177"/>
                  </a:lnTo>
                  <a:lnTo>
                    <a:pt x="292" y="7221"/>
                  </a:lnTo>
                  <a:lnTo>
                    <a:pt x="297" y="8251"/>
                  </a:lnTo>
                  <a:lnTo>
                    <a:pt x="297" y="8251"/>
                  </a:lnTo>
                  <a:lnTo>
                    <a:pt x="387" y="12475"/>
                  </a:lnTo>
                  <a:lnTo>
                    <a:pt x="488" y="17192"/>
                  </a:lnTo>
                  <a:lnTo>
                    <a:pt x="488" y="17192"/>
                  </a:lnTo>
                  <a:lnTo>
                    <a:pt x="493" y="17822"/>
                  </a:lnTo>
                  <a:lnTo>
                    <a:pt x="504" y="18467"/>
                  </a:lnTo>
                  <a:lnTo>
                    <a:pt x="520" y="19112"/>
                  </a:lnTo>
                  <a:lnTo>
                    <a:pt x="541" y="19773"/>
                  </a:lnTo>
                  <a:lnTo>
                    <a:pt x="589" y="21094"/>
                  </a:lnTo>
                  <a:lnTo>
                    <a:pt x="642" y="22446"/>
                  </a:lnTo>
                  <a:lnTo>
                    <a:pt x="642" y="22446"/>
                  </a:lnTo>
                  <a:lnTo>
                    <a:pt x="647" y="22784"/>
                  </a:lnTo>
                  <a:lnTo>
                    <a:pt x="663" y="23106"/>
                  </a:lnTo>
                  <a:lnTo>
                    <a:pt x="684" y="23444"/>
                  </a:lnTo>
                  <a:lnTo>
                    <a:pt x="711" y="23767"/>
                  </a:lnTo>
                  <a:lnTo>
                    <a:pt x="711" y="24090"/>
                  </a:lnTo>
                  <a:lnTo>
                    <a:pt x="711" y="24274"/>
                  </a:lnTo>
                  <a:lnTo>
                    <a:pt x="711" y="24274"/>
                  </a:lnTo>
                  <a:lnTo>
                    <a:pt x="759" y="24443"/>
                  </a:lnTo>
                  <a:lnTo>
                    <a:pt x="801" y="24597"/>
                  </a:lnTo>
                  <a:lnTo>
                    <a:pt x="838" y="24750"/>
                  </a:lnTo>
                  <a:lnTo>
                    <a:pt x="1469" y="26947"/>
                  </a:lnTo>
                  <a:lnTo>
                    <a:pt x="1469" y="26947"/>
                  </a:lnTo>
                  <a:lnTo>
                    <a:pt x="2711" y="31372"/>
                  </a:lnTo>
                  <a:lnTo>
                    <a:pt x="3856" y="35489"/>
                  </a:lnTo>
                  <a:lnTo>
                    <a:pt x="4891" y="39238"/>
                  </a:lnTo>
                  <a:lnTo>
                    <a:pt x="5782" y="42510"/>
                  </a:lnTo>
                  <a:lnTo>
                    <a:pt x="5782" y="42510"/>
                  </a:lnTo>
                  <a:lnTo>
                    <a:pt x="6514" y="45244"/>
                  </a:lnTo>
                  <a:lnTo>
                    <a:pt x="6811" y="46366"/>
                  </a:lnTo>
                  <a:lnTo>
                    <a:pt x="7060" y="47334"/>
                  </a:lnTo>
                  <a:lnTo>
                    <a:pt x="7060" y="47334"/>
                  </a:lnTo>
                  <a:lnTo>
                    <a:pt x="7182" y="47764"/>
                  </a:lnTo>
                  <a:lnTo>
                    <a:pt x="7299" y="48209"/>
                  </a:lnTo>
                  <a:lnTo>
                    <a:pt x="7405" y="48686"/>
                  </a:lnTo>
                  <a:lnTo>
                    <a:pt x="7500" y="491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-778225" y="-6658300"/>
              <a:ext cx="615050" cy="107175"/>
            </a:xfrm>
            <a:custGeom>
              <a:avLst/>
              <a:gdLst/>
              <a:ahLst/>
              <a:cxnLst/>
              <a:rect l="l" t="t" r="r" b="b"/>
              <a:pathLst>
                <a:path w="24602" h="4287" extrusionOk="0">
                  <a:moveTo>
                    <a:pt x="18141" y="1"/>
                  </a:moveTo>
                  <a:lnTo>
                    <a:pt x="17059" y="16"/>
                  </a:lnTo>
                  <a:lnTo>
                    <a:pt x="15924" y="78"/>
                  </a:lnTo>
                  <a:lnTo>
                    <a:pt x="14741" y="170"/>
                  </a:lnTo>
                  <a:lnTo>
                    <a:pt x="14136" y="216"/>
                  </a:lnTo>
                  <a:lnTo>
                    <a:pt x="13521" y="293"/>
                  </a:lnTo>
                  <a:lnTo>
                    <a:pt x="12895" y="369"/>
                  </a:lnTo>
                  <a:lnTo>
                    <a:pt x="12269" y="462"/>
                  </a:lnTo>
                  <a:lnTo>
                    <a:pt x="11012" y="677"/>
                  </a:lnTo>
                  <a:lnTo>
                    <a:pt x="9792" y="922"/>
                  </a:lnTo>
                  <a:lnTo>
                    <a:pt x="8615" y="1184"/>
                  </a:lnTo>
                  <a:lnTo>
                    <a:pt x="7485" y="1460"/>
                  </a:lnTo>
                  <a:lnTo>
                    <a:pt x="6403" y="1752"/>
                  </a:lnTo>
                  <a:lnTo>
                    <a:pt x="5390" y="2059"/>
                  </a:lnTo>
                  <a:lnTo>
                    <a:pt x="4440" y="2367"/>
                  </a:lnTo>
                  <a:lnTo>
                    <a:pt x="3570" y="2674"/>
                  </a:lnTo>
                  <a:lnTo>
                    <a:pt x="2785" y="2950"/>
                  </a:lnTo>
                  <a:lnTo>
                    <a:pt x="2080" y="3227"/>
                  </a:lnTo>
                  <a:lnTo>
                    <a:pt x="1464" y="3488"/>
                  </a:lnTo>
                  <a:lnTo>
                    <a:pt x="950" y="3719"/>
                  </a:lnTo>
                  <a:lnTo>
                    <a:pt x="828" y="3765"/>
                  </a:lnTo>
                  <a:lnTo>
                    <a:pt x="706" y="3811"/>
                  </a:lnTo>
                  <a:lnTo>
                    <a:pt x="589" y="3857"/>
                  </a:lnTo>
                  <a:lnTo>
                    <a:pt x="467" y="3934"/>
                  </a:lnTo>
                  <a:lnTo>
                    <a:pt x="351" y="4010"/>
                  </a:lnTo>
                  <a:lnTo>
                    <a:pt x="234" y="4087"/>
                  </a:lnTo>
                  <a:lnTo>
                    <a:pt x="117" y="4195"/>
                  </a:lnTo>
                  <a:lnTo>
                    <a:pt x="0" y="4287"/>
                  </a:lnTo>
                  <a:lnTo>
                    <a:pt x="244" y="4287"/>
                  </a:lnTo>
                  <a:lnTo>
                    <a:pt x="488" y="4256"/>
                  </a:lnTo>
                  <a:lnTo>
                    <a:pt x="732" y="4179"/>
                  </a:lnTo>
                  <a:lnTo>
                    <a:pt x="971" y="4072"/>
                  </a:lnTo>
                  <a:lnTo>
                    <a:pt x="3602" y="3365"/>
                  </a:lnTo>
                  <a:lnTo>
                    <a:pt x="4472" y="3135"/>
                  </a:lnTo>
                  <a:lnTo>
                    <a:pt x="5416" y="2904"/>
                  </a:lnTo>
                  <a:lnTo>
                    <a:pt x="6429" y="2659"/>
                  </a:lnTo>
                  <a:lnTo>
                    <a:pt x="7501" y="2413"/>
                  </a:lnTo>
                  <a:lnTo>
                    <a:pt x="8631" y="2182"/>
                  </a:lnTo>
                  <a:lnTo>
                    <a:pt x="9808" y="1952"/>
                  </a:lnTo>
                  <a:lnTo>
                    <a:pt x="11028" y="1737"/>
                  </a:lnTo>
                  <a:lnTo>
                    <a:pt x="12280" y="1537"/>
                  </a:lnTo>
                  <a:lnTo>
                    <a:pt x="13537" y="1368"/>
                  </a:lnTo>
                  <a:lnTo>
                    <a:pt x="14757" y="1230"/>
                  </a:lnTo>
                  <a:lnTo>
                    <a:pt x="15940" y="1107"/>
                  </a:lnTo>
                  <a:lnTo>
                    <a:pt x="17070" y="999"/>
                  </a:lnTo>
                  <a:lnTo>
                    <a:pt x="18146" y="922"/>
                  </a:lnTo>
                  <a:lnTo>
                    <a:pt x="19165" y="861"/>
                  </a:lnTo>
                  <a:lnTo>
                    <a:pt x="20114" y="830"/>
                  </a:lnTo>
                  <a:lnTo>
                    <a:pt x="20989" y="815"/>
                  </a:lnTo>
                  <a:lnTo>
                    <a:pt x="23631" y="815"/>
                  </a:lnTo>
                  <a:lnTo>
                    <a:pt x="23753" y="830"/>
                  </a:lnTo>
                  <a:lnTo>
                    <a:pt x="23997" y="830"/>
                  </a:lnTo>
                  <a:lnTo>
                    <a:pt x="24119" y="800"/>
                  </a:lnTo>
                  <a:lnTo>
                    <a:pt x="24241" y="784"/>
                  </a:lnTo>
                  <a:lnTo>
                    <a:pt x="24363" y="738"/>
                  </a:lnTo>
                  <a:lnTo>
                    <a:pt x="24480" y="692"/>
                  </a:lnTo>
                  <a:lnTo>
                    <a:pt x="24602" y="646"/>
                  </a:lnTo>
                  <a:lnTo>
                    <a:pt x="24363" y="523"/>
                  </a:lnTo>
                  <a:lnTo>
                    <a:pt x="24119" y="431"/>
                  </a:lnTo>
                  <a:lnTo>
                    <a:pt x="23875" y="385"/>
                  </a:lnTo>
                  <a:lnTo>
                    <a:pt x="23631" y="354"/>
                  </a:lnTo>
                  <a:lnTo>
                    <a:pt x="23111" y="262"/>
                  </a:lnTo>
                  <a:lnTo>
                    <a:pt x="22496" y="170"/>
                  </a:lnTo>
                  <a:lnTo>
                    <a:pt x="22151" y="139"/>
                  </a:lnTo>
                  <a:lnTo>
                    <a:pt x="21785" y="93"/>
                  </a:lnTo>
                  <a:lnTo>
                    <a:pt x="21403" y="78"/>
                  </a:lnTo>
                  <a:lnTo>
                    <a:pt x="20995" y="78"/>
                  </a:lnTo>
                  <a:lnTo>
                    <a:pt x="20120" y="31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-1219800" y="-4770200"/>
              <a:ext cx="384575" cy="344150"/>
            </a:xfrm>
            <a:custGeom>
              <a:avLst/>
              <a:gdLst/>
              <a:ahLst/>
              <a:cxnLst/>
              <a:rect l="l" t="t" r="r" b="b"/>
              <a:pathLst>
                <a:path w="15383" h="13766" extrusionOk="0">
                  <a:moveTo>
                    <a:pt x="15383" y="1"/>
                  </a:moveTo>
                  <a:lnTo>
                    <a:pt x="15086" y="16"/>
                  </a:lnTo>
                  <a:lnTo>
                    <a:pt x="14789" y="47"/>
                  </a:lnTo>
                  <a:lnTo>
                    <a:pt x="14491" y="93"/>
                  </a:lnTo>
                  <a:lnTo>
                    <a:pt x="14194" y="170"/>
                  </a:lnTo>
                  <a:lnTo>
                    <a:pt x="13897" y="262"/>
                  </a:lnTo>
                  <a:lnTo>
                    <a:pt x="13600" y="369"/>
                  </a:lnTo>
                  <a:lnTo>
                    <a:pt x="13309" y="508"/>
                  </a:lnTo>
                  <a:lnTo>
                    <a:pt x="13012" y="661"/>
                  </a:lnTo>
                  <a:lnTo>
                    <a:pt x="12306" y="999"/>
                  </a:lnTo>
                  <a:lnTo>
                    <a:pt x="11595" y="1353"/>
                  </a:lnTo>
                  <a:lnTo>
                    <a:pt x="10890" y="1752"/>
                  </a:lnTo>
                  <a:lnTo>
                    <a:pt x="10190" y="2198"/>
                  </a:lnTo>
                  <a:lnTo>
                    <a:pt x="9490" y="2659"/>
                  </a:lnTo>
                  <a:lnTo>
                    <a:pt x="8795" y="3166"/>
                  </a:lnTo>
                  <a:lnTo>
                    <a:pt x="8100" y="3703"/>
                  </a:lnTo>
                  <a:lnTo>
                    <a:pt x="7410" y="4272"/>
                  </a:lnTo>
                  <a:lnTo>
                    <a:pt x="7066" y="4564"/>
                  </a:lnTo>
                  <a:lnTo>
                    <a:pt x="6721" y="4871"/>
                  </a:lnTo>
                  <a:lnTo>
                    <a:pt x="6376" y="5178"/>
                  </a:lnTo>
                  <a:lnTo>
                    <a:pt x="6036" y="5516"/>
                  </a:lnTo>
                  <a:lnTo>
                    <a:pt x="5697" y="5839"/>
                  </a:lnTo>
                  <a:lnTo>
                    <a:pt x="5358" y="6192"/>
                  </a:lnTo>
                  <a:lnTo>
                    <a:pt x="5018" y="6545"/>
                  </a:lnTo>
                  <a:lnTo>
                    <a:pt x="4684" y="6914"/>
                  </a:lnTo>
                  <a:lnTo>
                    <a:pt x="4350" y="7298"/>
                  </a:lnTo>
                  <a:lnTo>
                    <a:pt x="4016" y="7682"/>
                  </a:lnTo>
                  <a:lnTo>
                    <a:pt x="3681" y="8082"/>
                  </a:lnTo>
                  <a:lnTo>
                    <a:pt x="3353" y="8496"/>
                  </a:lnTo>
                  <a:lnTo>
                    <a:pt x="3024" y="8911"/>
                  </a:lnTo>
                  <a:lnTo>
                    <a:pt x="2695" y="9341"/>
                  </a:lnTo>
                  <a:lnTo>
                    <a:pt x="2371" y="9787"/>
                  </a:lnTo>
                  <a:lnTo>
                    <a:pt x="2048" y="10232"/>
                  </a:lnTo>
                  <a:lnTo>
                    <a:pt x="1660" y="10801"/>
                  </a:lnTo>
                  <a:lnTo>
                    <a:pt x="1273" y="11400"/>
                  </a:lnTo>
                  <a:lnTo>
                    <a:pt x="897" y="12030"/>
                  </a:lnTo>
                  <a:lnTo>
                    <a:pt x="525" y="12675"/>
                  </a:lnTo>
                  <a:lnTo>
                    <a:pt x="403" y="12906"/>
                  </a:lnTo>
                  <a:lnTo>
                    <a:pt x="297" y="13105"/>
                  </a:lnTo>
                  <a:lnTo>
                    <a:pt x="133" y="13443"/>
                  </a:lnTo>
                  <a:lnTo>
                    <a:pt x="37" y="13674"/>
                  </a:lnTo>
                  <a:lnTo>
                    <a:pt x="0" y="13751"/>
                  </a:lnTo>
                  <a:lnTo>
                    <a:pt x="11" y="13766"/>
                  </a:lnTo>
                  <a:lnTo>
                    <a:pt x="21" y="13766"/>
                  </a:lnTo>
                  <a:lnTo>
                    <a:pt x="64" y="13751"/>
                  </a:lnTo>
                  <a:lnTo>
                    <a:pt x="117" y="13704"/>
                  </a:lnTo>
                  <a:lnTo>
                    <a:pt x="186" y="13628"/>
                  </a:lnTo>
                  <a:lnTo>
                    <a:pt x="377" y="13397"/>
                  </a:lnTo>
                  <a:lnTo>
                    <a:pt x="626" y="13059"/>
                  </a:lnTo>
                  <a:lnTo>
                    <a:pt x="1289" y="12153"/>
                  </a:lnTo>
                  <a:lnTo>
                    <a:pt x="1703" y="11584"/>
                  </a:lnTo>
                  <a:lnTo>
                    <a:pt x="2159" y="10970"/>
                  </a:lnTo>
                  <a:lnTo>
                    <a:pt x="2817" y="10156"/>
                  </a:lnTo>
                  <a:lnTo>
                    <a:pt x="3480" y="9387"/>
                  </a:lnTo>
                  <a:lnTo>
                    <a:pt x="4143" y="8635"/>
                  </a:lnTo>
                  <a:lnTo>
                    <a:pt x="4811" y="7913"/>
                  </a:lnTo>
                  <a:lnTo>
                    <a:pt x="5485" y="7237"/>
                  </a:lnTo>
                  <a:lnTo>
                    <a:pt x="6158" y="6576"/>
                  </a:lnTo>
                  <a:lnTo>
                    <a:pt x="6837" y="5946"/>
                  </a:lnTo>
                  <a:lnTo>
                    <a:pt x="7522" y="5347"/>
                  </a:lnTo>
                  <a:lnTo>
                    <a:pt x="8312" y="4733"/>
                  </a:lnTo>
                  <a:lnTo>
                    <a:pt x="9086" y="4149"/>
                  </a:lnTo>
                  <a:lnTo>
                    <a:pt x="9834" y="3596"/>
                  </a:lnTo>
                  <a:lnTo>
                    <a:pt x="10556" y="3089"/>
                  </a:lnTo>
                  <a:lnTo>
                    <a:pt x="11245" y="2612"/>
                  </a:lnTo>
                  <a:lnTo>
                    <a:pt x="11898" y="2182"/>
                  </a:lnTo>
                  <a:lnTo>
                    <a:pt x="12502" y="1798"/>
                  </a:lnTo>
                  <a:lnTo>
                    <a:pt x="13065" y="1460"/>
                  </a:lnTo>
                  <a:lnTo>
                    <a:pt x="13362" y="1322"/>
                  </a:lnTo>
                  <a:lnTo>
                    <a:pt x="13653" y="1184"/>
                  </a:lnTo>
                  <a:lnTo>
                    <a:pt x="13945" y="1015"/>
                  </a:lnTo>
                  <a:lnTo>
                    <a:pt x="14232" y="846"/>
                  </a:lnTo>
                  <a:lnTo>
                    <a:pt x="14523" y="646"/>
                  </a:lnTo>
                  <a:lnTo>
                    <a:pt x="14810" y="446"/>
                  </a:lnTo>
                  <a:lnTo>
                    <a:pt x="15096" y="231"/>
                  </a:lnTo>
                  <a:lnTo>
                    <a:pt x="15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-920375" y="-5739200"/>
              <a:ext cx="445050" cy="1289350"/>
            </a:xfrm>
            <a:custGeom>
              <a:avLst/>
              <a:gdLst/>
              <a:ahLst/>
              <a:cxnLst/>
              <a:rect l="l" t="t" r="r" b="b"/>
              <a:pathLst>
                <a:path w="17802" h="51574" extrusionOk="0">
                  <a:moveTo>
                    <a:pt x="8901" y="0"/>
                  </a:moveTo>
                  <a:lnTo>
                    <a:pt x="8689" y="16"/>
                  </a:lnTo>
                  <a:lnTo>
                    <a:pt x="8471" y="31"/>
                  </a:lnTo>
                  <a:lnTo>
                    <a:pt x="8259" y="77"/>
                  </a:lnTo>
                  <a:lnTo>
                    <a:pt x="8047" y="123"/>
                  </a:lnTo>
                  <a:lnTo>
                    <a:pt x="7835" y="184"/>
                  </a:lnTo>
                  <a:lnTo>
                    <a:pt x="7623" y="277"/>
                  </a:lnTo>
                  <a:lnTo>
                    <a:pt x="7410" y="369"/>
                  </a:lnTo>
                  <a:lnTo>
                    <a:pt x="7198" y="476"/>
                  </a:lnTo>
                  <a:lnTo>
                    <a:pt x="6991" y="599"/>
                  </a:lnTo>
                  <a:lnTo>
                    <a:pt x="6779" y="738"/>
                  </a:lnTo>
                  <a:lnTo>
                    <a:pt x="6572" y="891"/>
                  </a:lnTo>
                  <a:lnTo>
                    <a:pt x="6365" y="1060"/>
                  </a:lnTo>
                  <a:lnTo>
                    <a:pt x="6159" y="1245"/>
                  </a:lnTo>
                  <a:lnTo>
                    <a:pt x="5957" y="1444"/>
                  </a:lnTo>
                  <a:lnTo>
                    <a:pt x="5750" y="1659"/>
                  </a:lnTo>
                  <a:lnTo>
                    <a:pt x="5549" y="1890"/>
                  </a:lnTo>
                  <a:lnTo>
                    <a:pt x="5352" y="2136"/>
                  </a:lnTo>
                  <a:lnTo>
                    <a:pt x="5151" y="2397"/>
                  </a:lnTo>
                  <a:lnTo>
                    <a:pt x="4954" y="2673"/>
                  </a:lnTo>
                  <a:lnTo>
                    <a:pt x="4758" y="2950"/>
                  </a:lnTo>
                  <a:lnTo>
                    <a:pt x="4567" y="3257"/>
                  </a:lnTo>
                  <a:lnTo>
                    <a:pt x="4376" y="3580"/>
                  </a:lnTo>
                  <a:lnTo>
                    <a:pt x="4191" y="3902"/>
                  </a:lnTo>
                  <a:lnTo>
                    <a:pt x="4000" y="4256"/>
                  </a:lnTo>
                  <a:lnTo>
                    <a:pt x="3819" y="4609"/>
                  </a:lnTo>
                  <a:lnTo>
                    <a:pt x="3639" y="4993"/>
                  </a:lnTo>
                  <a:lnTo>
                    <a:pt x="3459" y="5377"/>
                  </a:lnTo>
                  <a:lnTo>
                    <a:pt x="3284" y="5792"/>
                  </a:lnTo>
                  <a:lnTo>
                    <a:pt x="3109" y="6207"/>
                  </a:lnTo>
                  <a:lnTo>
                    <a:pt x="2939" y="6637"/>
                  </a:lnTo>
                  <a:lnTo>
                    <a:pt x="2769" y="7098"/>
                  </a:lnTo>
                  <a:lnTo>
                    <a:pt x="2605" y="7559"/>
                  </a:lnTo>
                  <a:lnTo>
                    <a:pt x="2446" y="8035"/>
                  </a:lnTo>
                  <a:lnTo>
                    <a:pt x="2292" y="8511"/>
                  </a:lnTo>
                  <a:lnTo>
                    <a:pt x="2138" y="9018"/>
                  </a:lnTo>
                  <a:lnTo>
                    <a:pt x="1995" y="9510"/>
                  </a:lnTo>
                  <a:lnTo>
                    <a:pt x="1857" y="10032"/>
                  </a:lnTo>
                  <a:lnTo>
                    <a:pt x="1719" y="10539"/>
                  </a:lnTo>
                  <a:lnTo>
                    <a:pt x="1592" y="11061"/>
                  </a:lnTo>
                  <a:lnTo>
                    <a:pt x="1464" y="11599"/>
                  </a:lnTo>
                  <a:lnTo>
                    <a:pt x="1348" y="12137"/>
                  </a:lnTo>
                  <a:lnTo>
                    <a:pt x="1231" y="12690"/>
                  </a:lnTo>
                  <a:lnTo>
                    <a:pt x="1119" y="13243"/>
                  </a:lnTo>
                  <a:lnTo>
                    <a:pt x="1019" y="13796"/>
                  </a:lnTo>
                  <a:lnTo>
                    <a:pt x="918" y="14364"/>
                  </a:lnTo>
                  <a:lnTo>
                    <a:pt x="822" y="14933"/>
                  </a:lnTo>
                  <a:lnTo>
                    <a:pt x="732" y="15501"/>
                  </a:lnTo>
                  <a:lnTo>
                    <a:pt x="653" y="16085"/>
                  </a:lnTo>
                  <a:lnTo>
                    <a:pt x="573" y="16669"/>
                  </a:lnTo>
                  <a:lnTo>
                    <a:pt x="499" y="17253"/>
                  </a:lnTo>
                  <a:lnTo>
                    <a:pt x="430" y="17852"/>
                  </a:lnTo>
                  <a:lnTo>
                    <a:pt x="366" y="18451"/>
                  </a:lnTo>
                  <a:lnTo>
                    <a:pt x="308" y="19050"/>
                  </a:lnTo>
                  <a:lnTo>
                    <a:pt x="255" y="19649"/>
                  </a:lnTo>
                  <a:lnTo>
                    <a:pt x="207" y="20248"/>
                  </a:lnTo>
                  <a:lnTo>
                    <a:pt x="159" y="20863"/>
                  </a:lnTo>
                  <a:lnTo>
                    <a:pt x="122" y="21477"/>
                  </a:lnTo>
                  <a:lnTo>
                    <a:pt x="90" y="22092"/>
                  </a:lnTo>
                  <a:lnTo>
                    <a:pt x="64" y="22707"/>
                  </a:lnTo>
                  <a:lnTo>
                    <a:pt x="37" y="23321"/>
                  </a:lnTo>
                  <a:lnTo>
                    <a:pt x="21" y="23936"/>
                  </a:lnTo>
                  <a:lnTo>
                    <a:pt x="11" y="24550"/>
                  </a:lnTo>
                  <a:lnTo>
                    <a:pt x="0" y="25165"/>
                  </a:lnTo>
                  <a:lnTo>
                    <a:pt x="0" y="25794"/>
                  </a:lnTo>
                  <a:lnTo>
                    <a:pt x="0" y="26409"/>
                  </a:lnTo>
                  <a:lnTo>
                    <a:pt x="11" y="27023"/>
                  </a:lnTo>
                  <a:lnTo>
                    <a:pt x="21" y="27638"/>
                  </a:lnTo>
                  <a:lnTo>
                    <a:pt x="37" y="28253"/>
                  </a:lnTo>
                  <a:lnTo>
                    <a:pt x="64" y="28882"/>
                  </a:lnTo>
                  <a:lnTo>
                    <a:pt x="90" y="29497"/>
                  </a:lnTo>
                  <a:lnTo>
                    <a:pt x="122" y="30096"/>
                  </a:lnTo>
                  <a:lnTo>
                    <a:pt x="159" y="30711"/>
                  </a:lnTo>
                  <a:lnTo>
                    <a:pt x="207" y="31325"/>
                  </a:lnTo>
                  <a:lnTo>
                    <a:pt x="255" y="31924"/>
                  </a:lnTo>
                  <a:lnTo>
                    <a:pt x="308" y="32523"/>
                  </a:lnTo>
                  <a:lnTo>
                    <a:pt x="366" y="33123"/>
                  </a:lnTo>
                  <a:lnTo>
                    <a:pt x="430" y="33722"/>
                  </a:lnTo>
                  <a:lnTo>
                    <a:pt x="499" y="34321"/>
                  </a:lnTo>
                  <a:lnTo>
                    <a:pt x="573" y="34905"/>
                  </a:lnTo>
                  <a:lnTo>
                    <a:pt x="653" y="35488"/>
                  </a:lnTo>
                  <a:lnTo>
                    <a:pt x="732" y="36072"/>
                  </a:lnTo>
                  <a:lnTo>
                    <a:pt x="822" y="36641"/>
                  </a:lnTo>
                  <a:lnTo>
                    <a:pt x="918" y="37209"/>
                  </a:lnTo>
                  <a:lnTo>
                    <a:pt x="1019" y="37778"/>
                  </a:lnTo>
                  <a:lnTo>
                    <a:pt x="1119" y="38331"/>
                  </a:lnTo>
                  <a:lnTo>
                    <a:pt x="1231" y="38884"/>
                  </a:lnTo>
                  <a:lnTo>
                    <a:pt x="1348" y="39437"/>
                  </a:lnTo>
                  <a:lnTo>
                    <a:pt x="1464" y="39974"/>
                  </a:lnTo>
                  <a:lnTo>
                    <a:pt x="1592" y="40512"/>
                  </a:lnTo>
                  <a:lnTo>
                    <a:pt x="1719" y="41034"/>
                  </a:lnTo>
                  <a:lnTo>
                    <a:pt x="1857" y="41557"/>
                  </a:lnTo>
                  <a:lnTo>
                    <a:pt x="1995" y="42064"/>
                  </a:lnTo>
                  <a:lnTo>
                    <a:pt x="2138" y="42571"/>
                  </a:lnTo>
                  <a:lnTo>
                    <a:pt x="2292" y="43062"/>
                  </a:lnTo>
                  <a:lnTo>
                    <a:pt x="2446" y="43539"/>
                  </a:lnTo>
                  <a:lnTo>
                    <a:pt x="2605" y="44015"/>
                  </a:lnTo>
                  <a:lnTo>
                    <a:pt x="2769" y="44491"/>
                  </a:lnTo>
                  <a:lnTo>
                    <a:pt x="2939" y="44937"/>
                  </a:lnTo>
                  <a:lnTo>
                    <a:pt x="3109" y="45367"/>
                  </a:lnTo>
                  <a:lnTo>
                    <a:pt x="3284" y="45797"/>
                  </a:lnTo>
                  <a:lnTo>
                    <a:pt x="3459" y="46196"/>
                  </a:lnTo>
                  <a:lnTo>
                    <a:pt x="3639" y="46580"/>
                  </a:lnTo>
                  <a:lnTo>
                    <a:pt x="3819" y="46965"/>
                  </a:lnTo>
                  <a:lnTo>
                    <a:pt x="4000" y="47318"/>
                  </a:lnTo>
                  <a:lnTo>
                    <a:pt x="4191" y="47671"/>
                  </a:lnTo>
                  <a:lnTo>
                    <a:pt x="4376" y="48009"/>
                  </a:lnTo>
                  <a:lnTo>
                    <a:pt x="4567" y="48316"/>
                  </a:lnTo>
                  <a:lnTo>
                    <a:pt x="4758" y="48624"/>
                  </a:lnTo>
                  <a:lnTo>
                    <a:pt x="4954" y="48916"/>
                  </a:lnTo>
                  <a:lnTo>
                    <a:pt x="5151" y="49177"/>
                  </a:lnTo>
                  <a:lnTo>
                    <a:pt x="5352" y="49438"/>
                  </a:lnTo>
                  <a:lnTo>
                    <a:pt x="5549" y="49684"/>
                  </a:lnTo>
                  <a:lnTo>
                    <a:pt x="5750" y="49914"/>
                  </a:lnTo>
                  <a:lnTo>
                    <a:pt x="5957" y="50129"/>
                  </a:lnTo>
                  <a:lnTo>
                    <a:pt x="6159" y="50329"/>
                  </a:lnTo>
                  <a:lnTo>
                    <a:pt x="6365" y="50513"/>
                  </a:lnTo>
                  <a:lnTo>
                    <a:pt x="6572" y="50682"/>
                  </a:lnTo>
                  <a:lnTo>
                    <a:pt x="6779" y="50836"/>
                  </a:lnTo>
                  <a:lnTo>
                    <a:pt x="6991" y="50974"/>
                  </a:lnTo>
                  <a:lnTo>
                    <a:pt x="7198" y="51097"/>
                  </a:lnTo>
                  <a:lnTo>
                    <a:pt x="7410" y="51205"/>
                  </a:lnTo>
                  <a:lnTo>
                    <a:pt x="7623" y="51312"/>
                  </a:lnTo>
                  <a:lnTo>
                    <a:pt x="7835" y="51389"/>
                  </a:lnTo>
                  <a:lnTo>
                    <a:pt x="8047" y="51451"/>
                  </a:lnTo>
                  <a:lnTo>
                    <a:pt x="8259" y="51512"/>
                  </a:lnTo>
                  <a:lnTo>
                    <a:pt x="8471" y="51543"/>
                  </a:lnTo>
                  <a:lnTo>
                    <a:pt x="8689" y="51558"/>
                  </a:lnTo>
                  <a:lnTo>
                    <a:pt x="8901" y="51573"/>
                  </a:lnTo>
                  <a:lnTo>
                    <a:pt x="9113" y="51558"/>
                  </a:lnTo>
                  <a:lnTo>
                    <a:pt x="9325" y="51543"/>
                  </a:lnTo>
                  <a:lnTo>
                    <a:pt x="9543" y="51512"/>
                  </a:lnTo>
                  <a:lnTo>
                    <a:pt x="9755" y="51451"/>
                  </a:lnTo>
                  <a:lnTo>
                    <a:pt x="9967" y="51389"/>
                  </a:lnTo>
                  <a:lnTo>
                    <a:pt x="10179" y="51312"/>
                  </a:lnTo>
                  <a:lnTo>
                    <a:pt x="10391" y="51205"/>
                  </a:lnTo>
                  <a:lnTo>
                    <a:pt x="10604" y="51097"/>
                  </a:lnTo>
                  <a:lnTo>
                    <a:pt x="10810" y="50974"/>
                  </a:lnTo>
                  <a:lnTo>
                    <a:pt x="11023" y="50836"/>
                  </a:lnTo>
                  <a:lnTo>
                    <a:pt x="11229" y="50682"/>
                  </a:lnTo>
                  <a:lnTo>
                    <a:pt x="11436" y="50513"/>
                  </a:lnTo>
                  <a:lnTo>
                    <a:pt x="11643" y="50329"/>
                  </a:lnTo>
                  <a:lnTo>
                    <a:pt x="11845" y="50129"/>
                  </a:lnTo>
                  <a:lnTo>
                    <a:pt x="12046" y="49914"/>
                  </a:lnTo>
                  <a:lnTo>
                    <a:pt x="12253" y="49684"/>
                  </a:lnTo>
                  <a:lnTo>
                    <a:pt x="12449" y="49438"/>
                  </a:lnTo>
                  <a:lnTo>
                    <a:pt x="12651" y="49177"/>
                  </a:lnTo>
                  <a:lnTo>
                    <a:pt x="12847" y="48916"/>
                  </a:lnTo>
                  <a:lnTo>
                    <a:pt x="13038" y="48624"/>
                  </a:lnTo>
                  <a:lnTo>
                    <a:pt x="13234" y="48316"/>
                  </a:lnTo>
                  <a:lnTo>
                    <a:pt x="13425" y="48009"/>
                  </a:lnTo>
                  <a:lnTo>
                    <a:pt x="13611" y="47671"/>
                  </a:lnTo>
                  <a:lnTo>
                    <a:pt x="13797" y="47318"/>
                  </a:lnTo>
                  <a:lnTo>
                    <a:pt x="13982" y="46965"/>
                  </a:lnTo>
                  <a:lnTo>
                    <a:pt x="14163" y="46580"/>
                  </a:lnTo>
                  <a:lnTo>
                    <a:pt x="14343" y="46196"/>
                  </a:lnTo>
                  <a:lnTo>
                    <a:pt x="14518" y="45797"/>
                  </a:lnTo>
                  <a:lnTo>
                    <a:pt x="14693" y="45367"/>
                  </a:lnTo>
                  <a:lnTo>
                    <a:pt x="14863" y="44937"/>
                  </a:lnTo>
                  <a:lnTo>
                    <a:pt x="15033" y="44491"/>
                  </a:lnTo>
                  <a:lnTo>
                    <a:pt x="15197" y="44015"/>
                  </a:lnTo>
                  <a:lnTo>
                    <a:pt x="15356" y="43539"/>
                  </a:lnTo>
                  <a:lnTo>
                    <a:pt x="15510" y="43062"/>
                  </a:lnTo>
                  <a:lnTo>
                    <a:pt x="15664" y="42571"/>
                  </a:lnTo>
                  <a:lnTo>
                    <a:pt x="15807" y="42064"/>
                  </a:lnTo>
                  <a:lnTo>
                    <a:pt x="15945" y="41557"/>
                  </a:lnTo>
                  <a:lnTo>
                    <a:pt x="16083" y="41034"/>
                  </a:lnTo>
                  <a:lnTo>
                    <a:pt x="16210" y="40512"/>
                  </a:lnTo>
                  <a:lnTo>
                    <a:pt x="16337" y="39974"/>
                  </a:lnTo>
                  <a:lnTo>
                    <a:pt x="16454" y="39437"/>
                  </a:lnTo>
                  <a:lnTo>
                    <a:pt x="16571" y="38884"/>
                  </a:lnTo>
                  <a:lnTo>
                    <a:pt x="16682" y="38331"/>
                  </a:lnTo>
                  <a:lnTo>
                    <a:pt x="16783" y="37778"/>
                  </a:lnTo>
                  <a:lnTo>
                    <a:pt x="16884" y="37209"/>
                  </a:lnTo>
                  <a:lnTo>
                    <a:pt x="16979" y="36641"/>
                  </a:lnTo>
                  <a:lnTo>
                    <a:pt x="17069" y="36072"/>
                  </a:lnTo>
                  <a:lnTo>
                    <a:pt x="17149" y="35488"/>
                  </a:lnTo>
                  <a:lnTo>
                    <a:pt x="17229" y="34905"/>
                  </a:lnTo>
                  <a:lnTo>
                    <a:pt x="17303" y="34321"/>
                  </a:lnTo>
                  <a:lnTo>
                    <a:pt x="17372" y="33722"/>
                  </a:lnTo>
                  <a:lnTo>
                    <a:pt x="17435" y="33123"/>
                  </a:lnTo>
                  <a:lnTo>
                    <a:pt x="17494" y="32523"/>
                  </a:lnTo>
                  <a:lnTo>
                    <a:pt x="17547" y="31924"/>
                  </a:lnTo>
                  <a:lnTo>
                    <a:pt x="17595" y="31325"/>
                  </a:lnTo>
                  <a:lnTo>
                    <a:pt x="17642" y="30711"/>
                  </a:lnTo>
                  <a:lnTo>
                    <a:pt x="17679" y="30096"/>
                  </a:lnTo>
                  <a:lnTo>
                    <a:pt x="17711" y="29497"/>
                  </a:lnTo>
                  <a:lnTo>
                    <a:pt x="17738" y="28882"/>
                  </a:lnTo>
                  <a:lnTo>
                    <a:pt x="17764" y="28253"/>
                  </a:lnTo>
                  <a:lnTo>
                    <a:pt x="17780" y="27638"/>
                  </a:lnTo>
                  <a:lnTo>
                    <a:pt x="17791" y="27023"/>
                  </a:lnTo>
                  <a:lnTo>
                    <a:pt x="17801" y="26409"/>
                  </a:lnTo>
                  <a:lnTo>
                    <a:pt x="17801" y="25794"/>
                  </a:lnTo>
                  <a:lnTo>
                    <a:pt x="17801" y="25165"/>
                  </a:lnTo>
                  <a:lnTo>
                    <a:pt x="17791" y="24550"/>
                  </a:lnTo>
                  <a:lnTo>
                    <a:pt x="17780" y="23936"/>
                  </a:lnTo>
                  <a:lnTo>
                    <a:pt x="17764" y="23321"/>
                  </a:lnTo>
                  <a:lnTo>
                    <a:pt x="17738" y="22707"/>
                  </a:lnTo>
                  <a:lnTo>
                    <a:pt x="17711" y="22092"/>
                  </a:lnTo>
                  <a:lnTo>
                    <a:pt x="17679" y="21477"/>
                  </a:lnTo>
                  <a:lnTo>
                    <a:pt x="17642" y="20863"/>
                  </a:lnTo>
                  <a:lnTo>
                    <a:pt x="17595" y="20248"/>
                  </a:lnTo>
                  <a:lnTo>
                    <a:pt x="17547" y="19649"/>
                  </a:lnTo>
                  <a:lnTo>
                    <a:pt x="17494" y="19050"/>
                  </a:lnTo>
                  <a:lnTo>
                    <a:pt x="17435" y="18451"/>
                  </a:lnTo>
                  <a:lnTo>
                    <a:pt x="17372" y="17852"/>
                  </a:lnTo>
                  <a:lnTo>
                    <a:pt x="17303" y="17253"/>
                  </a:lnTo>
                  <a:lnTo>
                    <a:pt x="17229" y="16669"/>
                  </a:lnTo>
                  <a:lnTo>
                    <a:pt x="17149" y="16085"/>
                  </a:lnTo>
                  <a:lnTo>
                    <a:pt x="17069" y="15501"/>
                  </a:lnTo>
                  <a:lnTo>
                    <a:pt x="16979" y="14933"/>
                  </a:lnTo>
                  <a:lnTo>
                    <a:pt x="16884" y="14364"/>
                  </a:lnTo>
                  <a:lnTo>
                    <a:pt x="16783" y="13796"/>
                  </a:lnTo>
                  <a:lnTo>
                    <a:pt x="16682" y="13243"/>
                  </a:lnTo>
                  <a:lnTo>
                    <a:pt x="16571" y="12690"/>
                  </a:lnTo>
                  <a:lnTo>
                    <a:pt x="16454" y="12137"/>
                  </a:lnTo>
                  <a:lnTo>
                    <a:pt x="16337" y="11599"/>
                  </a:lnTo>
                  <a:lnTo>
                    <a:pt x="16210" y="11061"/>
                  </a:lnTo>
                  <a:lnTo>
                    <a:pt x="16083" y="10539"/>
                  </a:lnTo>
                  <a:lnTo>
                    <a:pt x="15945" y="10032"/>
                  </a:lnTo>
                  <a:lnTo>
                    <a:pt x="15807" y="9510"/>
                  </a:lnTo>
                  <a:lnTo>
                    <a:pt x="15664" y="9018"/>
                  </a:lnTo>
                  <a:lnTo>
                    <a:pt x="15510" y="8511"/>
                  </a:lnTo>
                  <a:lnTo>
                    <a:pt x="15356" y="8035"/>
                  </a:lnTo>
                  <a:lnTo>
                    <a:pt x="15197" y="7559"/>
                  </a:lnTo>
                  <a:lnTo>
                    <a:pt x="15033" y="7098"/>
                  </a:lnTo>
                  <a:lnTo>
                    <a:pt x="14863" y="6637"/>
                  </a:lnTo>
                  <a:lnTo>
                    <a:pt x="14693" y="6207"/>
                  </a:lnTo>
                  <a:lnTo>
                    <a:pt x="14518" y="5792"/>
                  </a:lnTo>
                  <a:lnTo>
                    <a:pt x="14343" y="5377"/>
                  </a:lnTo>
                  <a:lnTo>
                    <a:pt x="14163" y="4993"/>
                  </a:lnTo>
                  <a:lnTo>
                    <a:pt x="13982" y="4609"/>
                  </a:lnTo>
                  <a:lnTo>
                    <a:pt x="13797" y="4256"/>
                  </a:lnTo>
                  <a:lnTo>
                    <a:pt x="13611" y="3902"/>
                  </a:lnTo>
                  <a:lnTo>
                    <a:pt x="13425" y="3580"/>
                  </a:lnTo>
                  <a:lnTo>
                    <a:pt x="13234" y="3257"/>
                  </a:lnTo>
                  <a:lnTo>
                    <a:pt x="13038" y="2950"/>
                  </a:lnTo>
                  <a:lnTo>
                    <a:pt x="12847" y="2673"/>
                  </a:lnTo>
                  <a:lnTo>
                    <a:pt x="12651" y="2397"/>
                  </a:lnTo>
                  <a:lnTo>
                    <a:pt x="12449" y="2136"/>
                  </a:lnTo>
                  <a:lnTo>
                    <a:pt x="12253" y="1890"/>
                  </a:lnTo>
                  <a:lnTo>
                    <a:pt x="12046" y="1659"/>
                  </a:lnTo>
                  <a:lnTo>
                    <a:pt x="11845" y="1444"/>
                  </a:lnTo>
                  <a:lnTo>
                    <a:pt x="11643" y="1245"/>
                  </a:lnTo>
                  <a:lnTo>
                    <a:pt x="11436" y="1060"/>
                  </a:lnTo>
                  <a:lnTo>
                    <a:pt x="11229" y="891"/>
                  </a:lnTo>
                  <a:lnTo>
                    <a:pt x="11023" y="738"/>
                  </a:lnTo>
                  <a:lnTo>
                    <a:pt x="10810" y="599"/>
                  </a:lnTo>
                  <a:lnTo>
                    <a:pt x="10604" y="476"/>
                  </a:lnTo>
                  <a:lnTo>
                    <a:pt x="10391" y="369"/>
                  </a:lnTo>
                  <a:lnTo>
                    <a:pt x="10179" y="277"/>
                  </a:lnTo>
                  <a:lnTo>
                    <a:pt x="9967" y="184"/>
                  </a:lnTo>
                  <a:lnTo>
                    <a:pt x="9755" y="123"/>
                  </a:lnTo>
                  <a:lnTo>
                    <a:pt x="9543" y="77"/>
                  </a:lnTo>
                  <a:lnTo>
                    <a:pt x="9325" y="31"/>
                  </a:lnTo>
                  <a:lnTo>
                    <a:pt x="9113" y="16"/>
                  </a:lnTo>
                  <a:lnTo>
                    <a:pt x="89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-860050" y="-5565225"/>
              <a:ext cx="324525" cy="939850"/>
            </a:xfrm>
            <a:custGeom>
              <a:avLst/>
              <a:gdLst/>
              <a:ahLst/>
              <a:cxnLst/>
              <a:rect l="l" t="t" r="r" b="b"/>
              <a:pathLst>
                <a:path w="12981" h="37594" extrusionOk="0">
                  <a:moveTo>
                    <a:pt x="6488" y="1"/>
                  </a:moveTo>
                  <a:lnTo>
                    <a:pt x="6329" y="16"/>
                  </a:lnTo>
                  <a:lnTo>
                    <a:pt x="6170" y="31"/>
                  </a:lnTo>
                  <a:lnTo>
                    <a:pt x="6010" y="62"/>
                  </a:lnTo>
                  <a:lnTo>
                    <a:pt x="5851" y="93"/>
                  </a:lnTo>
                  <a:lnTo>
                    <a:pt x="5692" y="154"/>
                  </a:lnTo>
                  <a:lnTo>
                    <a:pt x="5533" y="216"/>
                  </a:lnTo>
                  <a:lnTo>
                    <a:pt x="5374" y="292"/>
                  </a:lnTo>
                  <a:lnTo>
                    <a:pt x="5215" y="369"/>
                  </a:lnTo>
                  <a:lnTo>
                    <a:pt x="5056" y="477"/>
                  </a:lnTo>
                  <a:lnTo>
                    <a:pt x="4897" y="584"/>
                  </a:lnTo>
                  <a:lnTo>
                    <a:pt x="4743" y="707"/>
                  </a:lnTo>
                  <a:lnTo>
                    <a:pt x="4584" y="845"/>
                  </a:lnTo>
                  <a:lnTo>
                    <a:pt x="4424" y="984"/>
                  </a:lnTo>
                  <a:lnTo>
                    <a:pt x="4265" y="1153"/>
                  </a:lnTo>
                  <a:lnTo>
                    <a:pt x="4112" y="1322"/>
                  </a:lnTo>
                  <a:lnTo>
                    <a:pt x="3958" y="1506"/>
                  </a:lnTo>
                  <a:lnTo>
                    <a:pt x="3804" y="1690"/>
                  </a:lnTo>
                  <a:lnTo>
                    <a:pt x="3655" y="1906"/>
                  </a:lnTo>
                  <a:lnTo>
                    <a:pt x="3507" y="2121"/>
                  </a:lnTo>
                  <a:lnTo>
                    <a:pt x="3364" y="2336"/>
                  </a:lnTo>
                  <a:lnTo>
                    <a:pt x="3220" y="2566"/>
                  </a:lnTo>
                  <a:lnTo>
                    <a:pt x="3077" y="2812"/>
                  </a:lnTo>
                  <a:lnTo>
                    <a:pt x="2945" y="3058"/>
                  </a:lnTo>
                  <a:lnTo>
                    <a:pt x="2807" y="3319"/>
                  </a:lnTo>
                  <a:lnTo>
                    <a:pt x="2679" y="3595"/>
                  </a:lnTo>
                  <a:lnTo>
                    <a:pt x="2547" y="3872"/>
                  </a:lnTo>
                  <a:lnTo>
                    <a:pt x="2425" y="4149"/>
                  </a:lnTo>
                  <a:lnTo>
                    <a:pt x="2303" y="4456"/>
                  </a:lnTo>
                  <a:lnTo>
                    <a:pt x="2181" y="4748"/>
                  </a:lnTo>
                  <a:lnTo>
                    <a:pt x="2064" y="5055"/>
                  </a:lnTo>
                  <a:lnTo>
                    <a:pt x="1947" y="5378"/>
                  </a:lnTo>
                  <a:lnTo>
                    <a:pt x="1836" y="5700"/>
                  </a:lnTo>
                  <a:lnTo>
                    <a:pt x="1730" y="6038"/>
                  </a:lnTo>
                  <a:lnTo>
                    <a:pt x="1624" y="6376"/>
                  </a:lnTo>
                  <a:lnTo>
                    <a:pt x="1523" y="6714"/>
                  </a:lnTo>
                  <a:lnTo>
                    <a:pt x="1422" y="7067"/>
                  </a:lnTo>
                  <a:lnTo>
                    <a:pt x="1327" y="7421"/>
                  </a:lnTo>
                  <a:lnTo>
                    <a:pt x="1231" y="7790"/>
                  </a:lnTo>
                  <a:lnTo>
                    <a:pt x="1141" y="8158"/>
                  </a:lnTo>
                  <a:lnTo>
                    <a:pt x="1056" y="8527"/>
                  </a:lnTo>
                  <a:lnTo>
                    <a:pt x="971" y="8911"/>
                  </a:lnTo>
                  <a:lnTo>
                    <a:pt x="892" y="9310"/>
                  </a:lnTo>
                  <a:lnTo>
                    <a:pt x="818" y="9695"/>
                  </a:lnTo>
                  <a:lnTo>
                    <a:pt x="743" y="10094"/>
                  </a:lnTo>
                  <a:lnTo>
                    <a:pt x="669" y="10493"/>
                  </a:lnTo>
                  <a:lnTo>
                    <a:pt x="605" y="10908"/>
                  </a:lnTo>
                  <a:lnTo>
                    <a:pt x="542" y="11308"/>
                  </a:lnTo>
                  <a:lnTo>
                    <a:pt x="478" y="11722"/>
                  </a:lnTo>
                  <a:lnTo>
                    <a:pt x="425" y="12153"/>
                  </a:lnTo>
                  <a:lnTo>
                    <a:pt x="372" y="12567"/>
                  </a:lnTo>
                  <a:lnTo>
                    <a:pt x="319" y="12998"/>
                  </a:lnTo>
                  <a:lnTo>
                    <a:pt x="271" y="13428"/>
                  </a:lnTo>
                  <a:lnTo>
                    <a:pt x="229" y="13858"/>
                  </a:lnTo>
                  <a:lnTo>
                    <a:pt x="192" y="14303"/>
                  </a:lnTo>
                  <a:lnTo>
                    <a:pt x="155" y="14734"/>
                  </a:lnTo>
                  <a:lnTo>
                    <a:pt x="123" y="15179"/>
                  </a:lnTo>
                  <a:lnTo>
                    <a:pt x="96" y="15625"/>
                  </a:lnTo>
                  <a:lnTo>
                    <a:pt x="70" y="16070"/>
                  </a:lnTo>
                  <a:lnTo>
                    <a:pt x="48" y="16531"/>
                  </a:lnTo>
                  <a:lnTo>
                    <a:pt x="33" y="16977"/>
                  </a:lnTo>
                  <a:lnTo>
                    <a:pt x="17" y="17437"/>
                  </a:lnTo>
                  <a:lnTo>
                    <a:pt x="11" y="17883"/>
                  </a:lnTo>
                  <a:lnTo>
                    <a:pt x="6" y="18344"/>
                  </a:lnTo>
                  <a:lnTo>
                    <a:pt x="1" y="18805"/>
                  </a:lnTo>
                  <a:lnTo>
                    <a:pt x="6" y="19266"/>
                  </a:lnTo>
                  <a:lnTo>
                    <a:pt x="11" y="19727"/>
                  </a:lnTo>
                  <a:lnTo>
                    <a:pt x="22" y="20187"/>
                  </a:lnTo>
                  <a:lnTo>
                    <a:pt x="33" y="20648"/>
                  </a:lnTo>
                  <a:lnTo>
                    <a:pt x="48" y="21109"/>
                  </a:lnTo>
                  <a:lnTo>
                    <a:pt x="75" y="21570"/>
                  </a:lnTo>
                  <a:lnTo>
                    <a:pt x="96" y="22031"/>
                  </a:lnTo>
                  <a:lnTo>
                    <a:pt x="128" y="22492"/>
                  </a:lnTo>
                  <a:lnTo>
                    <a:pt x="165" y="22953"/>
                  </a:lnTo>
                  <a:lnTo>
                    <a:pt x="202" y="23414"/>
                  </a:lnTo>
                  <a:lnTo>
                    <a:pt x="245" y="23874"/>
                  </a:lnTo>
                  <a:lnTo>
                    <a:pt x="292" y="24320"/>
                  </a:lnTo>
                  <a:lnTo>
                    <a:pt x="340" y="24781"/>
                  </a:lnTo>
                  <a:lnTo>
                    <a:pt x="399" y="25242"/>
                  </a:lnTo>
                  <a:lnTo>
                    <a:pt x="457" y="25687"/>
                  </a:lnTo>
                  <a:lnTo>
                    <a:pt x="521" y="26133"/>
                  </a:lnTo>
                  <a:lnTo>
                    <a:pt x="584" y="26578"/>
                  </a:lnTo>
                  <a:lnTo>
                    <a:pt x="658" y="27009"/>
                  </a:lnTo>
                  <a:lnTo>
                    <a:pt x="733" y="27439"/>
                  </a:lnTo>
                  <a:lnTo>
                    <a:pt x="807" y="27853"/>
                  </a:lnTo>
                  <a:lnTo>
                    <a:pt x="887" y="28268"/>
                  </a:lnTo>
                  <a:lnTo>
                    <a:pt x="971" y="28683"/>
                  </a:lnTo>
                  <a:lnTo>
                    <a:pt x="1056" y="29067"/>
                  </a:lnTo>
                  <a:lnTo>
                    <a:pt x="1146" y="29467"/>
                  </a:lnTo>
                  <a:lnTo>
                    <a:pt x="1242" y="29835"/>
                  </a:lnTo>
                  <a:lnTo>
                    <a:pt x="1337" y="30219"/>
                  </a:lnTo>
                  <a:lnTo>
                    <a:pt x="1433" y="30573"/>
                  </a:lnTo>
                  <a:lnTo>
                    <a:pt x="1534" y="30941"/>
                  </a:lnTo>
                  <a:lnTo>
                    <a:pt x="1640" y="31279"/>
                  </a:lnTo>
                  <a:lnTo>
                    <a:pt x="1746" y="31617"/>
                  </a:lnTo>
                  <a:lnTo>
                    <a:pt x="1857" y="31955"/>
                  </a:lnTo>
                  <a:lnTo>
                    <a:pt x="1969" y="32278"/>
                  </a:lnTo>
                  <a:lnTo>
                    <a:pt x="2080" y="32585"/>
                  </a:lnTo>
                  <a:lnTo>
                    <a:pt x="2197" y="32893"/>
                  </a:lnTo>
                  <a:lnTo>
                    <a:pt x="2319" y="33184"/>
                  </a:lnTo>
                  <a:lnTo>
                    <a:pt x="2441" y="33476"/>
                  </a:lnTo>
                  <a:lnTo>
                    <a:pt x="2563" y="33753"/>
                  </a:lnTo>
                  <a:lnTo>
                    <a:pt x="2690" y="34029"/>
                  </a:lnTo>
                  <a:lnTo>
                    <a:pt x="2817" y="34291"/>
                  </a:lnTo>
                  <a:lnTo>
                    <a:pt x="2945" y="34536"/>
                  </a:lnTo>
                  <a:lnTo>
                    <a:pt x="3077" y="34782"/>
                  </a:lnTo>
                  <a:lnTo>
                    <a:pt x="3210" y="35013"/>
                  </a:lnTo>
                  <a:lnTo>
                    <a:pt x="3348" y="35228"/>
                  </a:lnTo>
                  <a:lnTo>
                    <a:pt x="3486" y="35443"/>
                  </a:lnTo>
                  <a:lnTo>
                    <a:pt x="3624" y="35658"/>
                  </a:lnTo>
                  <a:lnTo>
                    <a:pt x="3761" y="35842"/>
                  </a:lnTo>
                  <a:lnTo>
                    <a:pt x="3905" y="36027"/>
                  </a:lnTo>
                  <a:lnTo>
                    <a:pt x="4048" y="36211"/>
                  </a:lnTo>
                  <a:lnTo>
                    <a:pt x="4196" y="36365"/>
                  </a:lnTo>
                  <a:lnTo>
                    <a:pt x="4340" y="36518"/>
                  </a:lnTo>
                  <a:lnTo>
                    <a:pt x="4488" y="36672"/>
                  </a:lnTo>
                  <a:lnTo>
                    <a:pt x="4637" y="36810"/>
                  </a:lnTo>
                  <a:lnTo>
                    <a:pt x="4785" y="36933"/>
                  </a:lnTo>
                  <a:lnTo>
                    <a:pt x="4939" y="37040"/>
                  </a:lnTo>
                  <a:lnTo>
                    <a:pt x="5088" y="37148"/>
                  </a:lnTo>
                  <a:lnTo>
                    <a:pt x="5241" y="37240"/>
                  </a:lnTo>
                  <a:lnTo>
                    <a:pt x="5395" y="37317"/>
                  </a:lnTo>
                  <a:lnTo>
                    <a:pt x="5549" y="37394"/>
                  </a:lnTo>
                  <a:lnTo>
                    <a:pt x="5708" y="37455"/>
                  </a:lnTo>
                  <a:lnTo>
                    <a:pt x="5862" y="37501"/>
                  </a:lnTo>
                  <a:lnTo>
                    <a:pt x="6021" y="37547"/>
                  </a:lnTo>
                  <a:lnTo>
                    <a:pt x="6175" y="37563"/>
                  </a:lnTo>
                  <a:lnTo>
                    <a:pt x="6334" y="37594"/>
                  </a:lnTo>
                  <a:lnTo>
                    <a:pt x="6652" y="37594"/>
                  </a:lnTo>
                  <a:lnTo>
                    <a:pt x="6811" y="37563"/>
                  </a:lnTo>
                  <a:lnTo>
                    <a:pt x="6971" y="37547"/>
                  </a:lnTo>
                  <a:lnTo>
                    <a:pt x="7130" y="37501"/>
                  </a:lnTo>
                  <a:lnTo>
                    <a:pt x="7289" y="37455"/>
                  </a:lnTo>
                  <a:lnTo>
                    <a:pt x="7448" y="37378"/>
                  </a:lnTo>
                  <a:lnTo>
                    <a:pt x="7607" y="37317"/>
                  </a:lnTo>
                  <a:lnTo>
                    <a:pt x="7766" y="37225"/>
                  </a:lnTo>
                  <a:lnTo>
                    <a:pt x="7925" y="37133"/>
                  </a:lnTo>
                  <a:lnTo>
                    <a:pt x="8084" y="37010"/>
                  </a:lnTo>
                  <a:lnTo>
                    <a:pt x="8238" y="36887"/>
                  </a:lnTo>
                  <a:lnTo>
                    <a:pt x="8397" y="36749"/>
                  </a:lnTo>
                  <a:lnTo>
                    <a:pt x="8557" y="36610"/>
                  </a:lnTo>
                  <a:lnTo>
                    <a:pt x="8716" y="36457"/>
                  </a:lnTo>
                  <a:lnTo>
                    <a:pt x="8869" y="36272"/>
                  </a:lnTo>
                  <a:lnTo>
                    <a:pt x="9023" y="36088"/>
                  </a:lnTo>
                  <a:lnTo>
                    <a:pt x="9177" y="35904"/>
                  </a:lnTo>
                  <a:lnTo>
                    <a:pt x="9326" y="35689"/>
                  </a:lnTo>
                  <a:lnTo>
                    <a:pt x="9474" y="35489"/>
                  </a:lnTo>
                  <a:lnTo>
                    <a:pt x="9617" y="35258"/>
                  </a:lnTo>
                  <a:lnTo>
                    <a:pt x="9761" y="35028"/>
                  </a:lnTo>
                  <a:lnTo>
                    <a:pt x="9899" y="34782"/>
                  </a:lnTo>
                  <a:lnTo>
                    <a:pt x="10036" y="34536"/>
                  </a:lnTo>
                  <a:lnTo>
                    <a:pt x="10174" y="34275"/>
                  </a:lnTo>
                  <a:lnTo>
                    <a:pt x="10302" y="33999"/>
                  </a:lnTo>
                  <a:lnTo>
                    <a:pt x="10434" y="33722"/>
                  </a:lnTo>
                  <a:lnTo>
                    <a:pt x="10556" y="33446"/>
                  </a:lnTo>
                  <a:lnTo>
                    <a:pt x="10678" y="33154"/>
                  </a:lnTo>
                  <a:lnTo>
                    <a:pt x="10800" y="32846"/>
                  </a:lnTo>
                  <a:lnTo>
                    <a:pt x="10917" y="32539"/>
                  </a:lnTo>
                  <a:lnTo>
                    <a:pt x="11034" y="32217"/>
                  </a:lnTo>
                  <a:lnTo>
                    <a:pt x="11145" y="31894"/>
                  </a:lnTo>
                  <a:lnTo>
                    <a:pt x="11251" y="31571"/>
                  </a:lnTo>
                  <a:lnTo>
                    <a:pt x="11357" y="31233"/>
                  </a:lnTo>
                  <a:lnTo>
                    <a:pt x="11458" y="30880"/>
                  </a:lnTo>
                  <a:lnTo>
                    <a:pt x="11559" y="30527"/>
                  </a:lnTo>
                  <a:lnTo>
                    <a:pt x="11654" y="30173"/>
                  </a:lnTo>
                  <a:lnTo>
                    <a:pt x="11750" y="29805"/>
                  </a:lnTo>
                  <a:lnTo>
                    <a:pt x="11840" y="29436"/>
                  </a:lnTo>
                  <a:lnTo>
                    <a:pt x="11925" y="29067"/>
                  </a:lnTo>
                  <a:lnTo>
                    <a:pt x="12010" y="28683"/>
                  </a:lnTo>
                  <a:lnTo>
                    <a:pt x="12089" y="28299"/>
                  </a:lnTo>
                  <a:lnTo>
                    <a:pt x="12163" y="27900"/>
                  </a:lnTo>
                  <a:lnTo>
                    <a:pt x="12238" y="27500"/>
                  </a:lnTo>
                  <a:lnTo>
                    <a:pt x="12312" y="27101"/>
                  </a:lnTo>
                  <a:lnTo>
                    <a:pt x="12376" y="26701"/>
                  </a:lnTo>
                  <a:lnTo>
                    <a:pt x="12439" y="26286"/>
                  </a:lnTo>
                  <a:lnTo>
                    <a:pt x="12503" y="25872"/>
                  </a:lnTo>
                  <a:lnTo>
                    <a:pt x="12556" y="25442"/>
                  </a:lnTo>
                  <a:lnTo>
                    <a:pt x="12609" y="25027"/>
                  </a:lnTo>
                  <a:lnTo>
                    <a:pt x="12662" y="24597"/>
                  </a:lnTo>
                  <a:lnTo>
                    <a:pt x="12710" y="24166"/>
                  </a:lnTo>
                  <a:lnTo>
                    <a:pt x="12752" y="23736"/>
                  </a:lnTo>
                  <a:lnTo>
                    <a:pt x="12789" y="23291"/>
                  </a:lnTo>
                  <a:lnTo>
                    <a:pt x="12826" y="22861"/>
                  </a:lnTo>
                  <a:lnTo>
                    <a:pt x="12858" y="22415"/>
                  </a:lnTo>
                  <a:lnTo>
                    <a:pt x="12885" y="21969"/>
                  </a:lnTo>
                  <a:lnTo>
                    <a:pt x="12911" y="21524"/>
                  </a:lnTo>
                  <a:lnTo>
                    <a:pt x="12933" y="21063"/>
                  </a:lnTo>
                  <a:lnTo>
                    <a:pt x="12948" y="20618"/>
                  </a:lnTo>
                  <a:lnTo>
                    <a:pt x="12959" y="20157"/>
                  </a:lnTo>
                  <a:lnTo>
                    <a:pt x="12970" y="19711"/>
                  </a:lnTo>
                  <a:lnTo>
                    <a:pt x="12975" y="19250"/>
                  </a:lnTo>
                  <a:lnTo>
                    <a:pt x="12980" y="18789"/>
                  </a:lnTo>
                  <a:lnTo>
                    <a:pt x="12975" y="18328"/>
                  </a:lnTo>
                  <a:lnTo>
                    <a:pt x="12970" y="17868"/>
                  </a:lnTo>
                  <a:lnTo>
                    <a:pt x="12959" y="17407"/>
                  </a:lnTo>
                  <a:lnTo>
                    <a:pt x="12948" y="16946"/>
                  </a:lnTo>
                  <a:lnTo>
                    <a:pt x="12927" y="16485"/>
                  </a:lnTo>
                  <a:lnTo>
                    <a:pt x="12906" y="16024"/>
                  </a:lnTo>
                  <a:lnTo>
                    <a:pt x="12880" y="15563"/>
                  </a:lnTo>
                  <a:lnTo>
                    <a:pt x="12853" y="15102"/>
                  </a:lnTo>
                  <a:lnTo>
                    <a:pt x="12816" y="14641"/>
                  </a:lnTo>
                  <a:lnTo>
                    <a:pt x="12779" y="14180"/>
                  </a:lnTo>
                  <a:lnTo>
                    <a:pt x="12736" y="13735"/>
                  </a:lnTo>
                  <a:lnTo>
                    <a:pt x="12689" y="13274"/>
                  </a:lnTo>
                  <a:lnTo>
                    <a:pt x="12641" y="12813"/>
                  </a:lnTo>
                  <a:lnTo>
                    <a:pt x="12582" y="12352"/>
                  </a:lnTo>
                  <a:lnTo>
                    <a:pt x="12524" y="11907"/>
                  </a:lnTo>
                  <a:lnTo>
                    <a:pt x="12460" y="11461"/>
                  </a:lnTo>
                  <a:lnTo>
                    <a:pt x="12397" y="11016"/>
                  </a:lnTo>
                  <a:lnTo>
                    <a:pt x="12323" y="10586"/>
                  </a:lnTo>
                  <a:lnTo>
                    <a:pt x="12248" y="10155"/>
                  </a:lnTo>
                  <a:lnTo>
                    <a:pt x="12174" y="9741"/>
                  </a:lnTo>
                  <a:lnTo>
                    <a:pt x="12094" y="9326"/>
                  </a:lnTo>
                  <a:lnTo>
                    <a:pt x="12010" y="8926"/>
                  </a:lnTo>
                  <a:lnTo>
                    <a:pt x="11925" y="8527"/>
                  </a:lnTo>
                  <a:lnTo>
                    <a:pt x="11835" y="8143"/>
                  </a:lnTo>
                  <a:lnTo>
                    <a:pt x="11739" y="7759"/>
                  </a:lnTo>
                  <a:lnTo>
                    <a:pt x="11644" y="7390"/>
                  </a:lnTo>
                  <a:lnTo>
                    <a:pt x="11548" y="7021"/>
                  </a:lnTo>
                  <a:lnTo>
                    <a:pt x="11447" y="6668"/>
                  </a:lnTo>
                  <a:lnTo>
                    <a:pt x="11341" y="6315"/>
                  </a:lnTo>
                  <a:lnTo>
                    <a:pt x="11235" y="5977"/>
                  </a:lnTo>
                  <a:lnTo>
                    <a:pt x="11124" y="5639"/>
                  </a:lnTo>
                  <a:lnTo>
                    <a:pt x="11012" y="5316"/>
                  </a:lnTo>
                  <a:lnTo>
                    <a:pt x="10901" y="5009"/>
                  </a:lnTo>
                  <a:lnTo>
                    <a:pt x="10779" y="4702"/>
                  </a:lnTo>
                  <a:lnTo>
                    <a:pt x="10662" y="4410"/>
                  </a:lnTo>
                  <a:lnTo>
                    <a:pt x="10540" y="4118"/>
                  </a:lnTo>
                  <a:lnTo>
                    <a:pt x="10418" y="3841"/>
                  </a:lnTo>
                  <a:lnTo>
                    <a:pt x="10291" y="3565"/>
                  </a:lnTo>
                  <a:lnTo>
                    <a:pt x="10164" y="3304"/>
                  </a:lnTo>
                  <a:lnTo>
                    <a:pt x="10036" y="3058"/>
                  </a:lnTo>
                  <a:lnTo>
                    <a:pt x="9904" y="2812"/>
                  </a:lnTo>
                  <a:lnTo>
                    <a:pt x="9771" y="2582"/>
                  </a:lnTo>
                  <a:lnTo>
                    <a:pt x="9633" y="2366"/>
                  </a:lnTo>
                  <a:lnTo>
                    <a:pt x="9495" y="2151"/>
                  </a:lnTo>
                  <a:lnTo>
                    <a:pt x="9357" y="1952"/>
                  </a:lnTo>
                  <a:lnTo>
                    <a:pt x="9220" y="1752"/>
                  </a:lnTo>
                  <a:lnTo>
                    <a:pt x="9076" y="1568"/>
                  </a:lnTo>
                  <a:lnTo>
                    <a:pt x="8933" y="1399"/>
                  </a:lnTo>
                  <a:lnTo>
                    <a:pt x="8785" y="1230"/>
                  </a:lnTo>
                  <a:lnTo>
                    <a:pt x="8641" y="1076"/>
                  </a:lnTo>
                  <a:lnTo>
                    <a:pt x="8493" y="922"/>
                  </a:lnTo>
                  <a:lnTo>
                    <a:pt x="8344" y="799"/>
                  </a:lnTo>
                  <a:lnTo>
                    <a:pt x="8196" y="661"/>
                  </a:lnTo>
                  <a:lnTo>
                    <a:pt x="8042" y="554"/>
                  </a:lnTo>
                  <a:lnTo>
                    <a:pt x="7893" y="446"/>
                  </a:lnTo>
                  <a:lnTo>
                    <a:pt x="7740" y="354"/>
                  </a:lnTo>
                  <a:lnTo>
                    <a:pt x="7586" y="277"/>
                  </a:lnTo>
                  <a:lnTo>
                    <a:pt x="7432" y="200"/>
                  </a:lnTo>
                  <a:lnTo>
                    <a:pt x="7273" y="139"/>
                  </a:lnTo>
                  <a:lnTo>
                    <a:pt x="7119" y="93"/>
                  </a:lnTo>
                  <a:lnTo>
                    <a:pt x="6960" y="62"/>
                  </a:lnTo>
                  <a:lnTo>
                    <a:pt x="6806" y="31"/>
                  </a:lnTo>
                  <a:lnTo>
                    <a:pt x="6647" y="16"/>
                  </a:lnTo>
                  <a:lnTo>
                    <a:pt x="64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-785250" y="-5361275"/>
              <a:ext cx="178500" cy="586500"/>
            </a:xfrm>
            <a:custGeom>
              <a:avLst/>
              <a:gdLst/>
              <a:ahLst/>
              <a:cxnLst/>
              <a:rect l="l" t="t" r="r" b="b"/>
              <a:pathLst>
                <a:path w="7140" h="23460" extrusionOk="0">
                  <a:moveTo>
                    <a:pt x="6853" y="16024"/>
                  </a:moveTo>
                  <a:lnTo>
                    <a:pt x="6838" y="16131"/>
                  </a:lnTo>
                  <a:lnTo>
                    <a:pt x="6835" y="16135"/>
                  </a:lnTo>
                  <a:lnTo>
                    <a:pt x="6835" y="16135"/>
                  </a:lnTo>
                  <a:lnTo>
                    <a:pt x="6853" y="16024"/>
                  </a:lnTo>
                  <a:close/>
                  <a:moveTo>
                    <a:pt x="7050" y="17161"/>
                  </a:moveTo>
                  <a:lnTo>
                    <a:pt x="7038" y="17182"/>
                  </a:lnTo>
                  <a:lnTo>
                    <a:pt x="7038" y="17182"/>
                  </a:lnTo>
                  <a:lnTo>
                    <a:pt x="7028" y="17253"/>
                  </a:lnTo>
                  <a:lnTo>
                    <a:pt x="7028" y="17253"/>
                  </a:lnTo>
                  <a:lnTo>
                    <a:pt x="7050" y="17161"/>
                  </a:lnTo>
                  <a:close/>
                  <a:moveTo>
                    <a:pt x="3321" y="0"/>
                  </a:moveTo>
                  <a:lnTo>
                    <a:pt x="3252" y="139"/>
                  </a:lnTo>
                  <a:lnTo>
                    <a:pt x="2536" y="1552"/>
                  </a:lnTo>
                  <a:lnTo>
                    <a:pt x="1899" y="2812"/>
                  </a:lnTo>
                  <a:lnTo>
                    <a:pt x="1358" y="3902"/>
                  </a:lnTo>
                  <a:lnTo>
                    <a:pt x="902" y="4840"/>
                  </a:lnTo>
                  <a:lnTo>
                    <a:pt x="796" y="5039"/>
                  </a:lnTo>
                  <a:lnTo>
                    <a:pt x="690" y="5239"/>
                  </a:lnTo>
                  <a:lnTo>
                    <a:pt x="589" y="5454"/>
                  </a:lnTo>
                  <a:lnTo>
                    <a:pt x="488" y="5669"/>
                  </a:lnTo>
                  <a:lnTo>
                    <a:pt x="388" y="5900"/>
                  </a:lnTo>
                  <a:lnTo>
                    <a:pt x="292" y="6145"/>
                  </a:lnTo>
                  <a:lnTo>
                    <a:pt x="197" y="6391"/>
                  </a:lnTo>
                  <a:lnTo>
                    <a:pt x="106" y="6637"/>
                  </a:lnTo>
                  <a:lnTo>
                    <a:pt x="106" y="6637"/>
                  </a:lnTo>
                  <a:lnTo>
                    <a:pt x="345" y="6299"/>
                  </a:lnTo>
                  <a:lnTo>
                    <a:pt x="578" y="5930"/>
                  </a:lnTo>
                  <a:lnTo>
                    <a:pt x="812" y="5531"/>
                  </a:lnTo>
                  <a:lnTo>
                    <a:pt x="1040" y="5131"/>
                  </a:lnTo>
                  <a:lnTo>
                    <a:pt x="2069" y="3288"/>
                  </a:lnTo>
                  <a:lnTo>
                    <a:pt x="2706" y="2136"/>
                  </a:lnTo>
                  <a:lnTo>
                    <a:pt x="3347" y="948"/>
                  </a:lnTo>
                  <a:lnTo>
                    <a:pt x="3347" y="948"/>
                  </a:lnTo>
                  <a:lnTo>
                    <a:pt x="6599" y="5811"/>
                  </a:lnTo>
                  <a:lnTo>
                    <a:pt x="6599" y="5811"/>
                  </a:lnTo>
                  <a:lnTo>
                    <a:pt x="6647" y="8173"/>
                  </a:lnTo>
                  <a:lnTo>
                    <a:pt x="6700" y="10939"/>
                  </a:lnTo>
                  <a:lnTo>
                    <a:pt x="6716" y="11630"/>
                  </a:lnTo>
                  <a:lnTo>
                    <a:pt x="6731" y="12337"/>
                  </a:lnTo>
                  <a:lnTo>
                    <a:pt x="6747" y="13043"/>
                  </a:lnTo>
                  <a:lnTo>
                    <a:pt x="6753" y="13765"/>
                  </a:lnTo>
                  <a:lnTo>
                    <a:pt x="6753" y="15225"/>
                  </a:lnTo>
                  <a:lnTo>
                    <a:pt x="6753" y="15947"/>
                  </a:lnTo>
                  <a:lnTo>
                    <a:pt x="6753" y="16294"/>
                  </a:lnTo>
                  <a:lnTo>
                    <a:pt x="6753" y="16294"/>
                  </a:lnTo>
                  <a:lnTo>
                    <a:pt x="3697" y="22156"/>
                  </a:lnTo>
                  <a:lnTo>
                    <a:pt x="3697" y="22156"/>
                  </a:lnTo>
                  <a:lnTo>
                    <a:pt x="412" y="17516"/>
                  </a:lnTo>
                  <a:lnTo>
                    <a:pt x="412" y="17516"/>
                  </a:lnTo>
                  <a:lnTo>
                    <a:pt x="287" y="13182"/>
                  </a:lnTo>
                  <a:lnTo>
                    <a:pt x="181" y="9679"/>
                  </a:lnTo>
                  <a:lnTo>
                    <a:pt x="159" y="8911"/>
                  </a:lnTo>
                  <a:lnTo>
                    <a:pt x="133" y="8143"/>
                  </a:lnTo>
                  <a:lnTo>
                    <a:pt x="91" y="7374"/>
                  </a:lnTo>
                  <a:lnTo>
                    <a:pt x="43" y="6622"/>
                  </a:lnTo>
                  <a:lnTo>
                    <a:pt x="32" y="6990"/>
                  </a:lnTo>
                  <a:lnTo>
                    <a:pt x="16" y="7344"/>
                  </a:lnTo>
                  <a:lnTo>
                    <a:pt x="11" y="7712"/>
                  </a:lnTo>
                  <a:lnTo>
                    <a:pt x="0" y="8081"/>
                  </a:lnTo>
                  <a:lnTo>
                    <a:pt x="0" y="8450"/>
                  </a:lnTo>
                  <a:lnTo>
                    <a:pt x="0" y="8819"/>
                  </a:lnTo>
                  <a:lnTo>
                    <a:pt x="6" y="9187"/>
                  </a:lnTo>
                  <a:lnTo>
                    <a:pt x="16" y="9541"/>
                  </a:lnTo>
                  <a:lnTo>
                    <a:pt x="27" y="11169"/>
                  </a:lnTo>
                  <a:lnTo>
                    <a:pt x="48" y="13105"/>
                  </a:lnTo>
                  <a:lnTo>
                    <a:pt x="80" y="15317"/>
                  </a:lnTo>
                  <a:lnTo>
                    <a:pt x="112" y="17821"/>
                  </a:lnTo>
                  <a:lnTo>
                    <a:pt x="112" y="18067"/>
                  </a:lnTo>
                  <a:lnTo>
                    <a:pt x="197" y="18175"/>
                  </a:lnTo>
                  <a:lnTo>
                    <a:pt x="3628" y="23290"/>
                  </a:lnTo>
                  <a:lnTo>
                    <a:pt x="3724" y="23459"/>
                  </a:lnTo>
                  <a:lnTo>
                    <a:pt x="3814" y="23275"/>
                  </a:lnTo>
                  <a:lnTo>
                    <a:pt x="7038" y="17182"/>
                  </a:lnTo>
                  <a:lnTo>
                    <a:pt x="7038" y="17182"/>
                  </a:lnTo>
                  <a:lnTo>
                    <a:pt x="7060" y="17022"/>
                  </a:lnTo>
                  <a:lnTo>
                    <a:pt x="7113" y="16730"/>
                  </a:lnTo>
                  <a:lnTo>
                    <a:pt x="7135" y="16638"/>
                  </a:lnTo>
                  <a:lnTo>
                    <a:pt x="7140" y="16623"/>
                  </a:lnTo>
                  <a:lnTo>
                    <a:pt x="7140" y="15793"/>
                  </a:lnTo>
                  <a:lnTo>
                    <a:pt x="7140" y="15071"/>
                  </a:lnTo>
                  <a:lnTo>
                    <a:pt x="7140" y="13612"/>
                  </a:lnTo>
                  <a:lnTo>
                    <a:pt x="7103" y="12183"/>
                  </a:lnTo>
                  <a:lnTo>
                    <a:pt x="7087" y="11476"/>
                  </a:lnTo>
                  <a:lnTo>
                    <a:pt x="7082" y="10785"/>
                  </a:lnTo>
                  <a:lnTo>
                    <a:pt x="7018" y="8020"/>
                  </a:lnTo>
                  <a:lnTo>
                    <a:pt x="6960" y="5362"/>
                  </a:lnTo>
                  <a:lnTo>
                    <a:pt x="6960" y="5039"/>
                  </a:lnTo>
                  <a:lnTo>
                    <a:pt x="6864" y="490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-1188375" y="-3731275"/>
              <a:ext cx="1281925" cy="543475"/>
            </a:xfrm>
            <a:custGeom>
              <a:avLst/>
              <a:gdLst/>
              <a:ahLst/>
              <a:cxnLst/>
              <a:rect l="l" t="t" r="r" b="b"/>
              <a:pathLst>
                <a:path w="51277" h="21739" extrusionOk="0">
                  <a:moveTo>
                    <a:pt x="51277" y="0"/>
                  </a:moveTo>
                  <a:lnTo>
                    <a:pt x="50550" y="938"/>
                  </a:lnTo>
                  <a:lnTo>
                    <a:pt x="49733" y="1951"/>
                  </a:lnTo>
                  <a:lnTo>
                    <a:pt x="48837" y="3042"/>
                  </a:lnTo>
                  <a:lnTo>
                    <a:pt x="48354" y="3595"/>
                  </a:lnTo>
                  <a:lnTo>
                    <a:pt x="47850" y="4179"/>
                  </a:lnTo>
                  <a:lnTo>
                    <a:pt x="47330" y="4763"/>
                  </a:lnTo>
                  <a:lnTo>
                    <a:pt x="46789" y="5362"/>
                  </a:lnTo>
                  <a:lnTo>
                    <a:pt x="46227" y="5977"/>
                  </a:lnTo>
                  <a:lnTo>
                    <a:pt x="45644" y="6591"/>
                  </a:lnTo>
                  <a:lnTo>
                    <a:pt x="45050" y="7206"/>
                  </a:lnTo>
                  <a:lnTo>
                    <a:pt x="44429" y="7835"/>
                  </a:lnTo>
                  <a:lnTo>
                    <a:pt x="43798" y="8465"/>
                  </a:lnTo>
                  <a:lnTo>
                    <a:pt x="43145" y="9095"/>
                  </a:lnTo>
                  <a:lnTo>
                    <a:pt x="42376" y="9817"/>
                  </a:lnTo>
                  <a:lnTo>
                    <a:pt x="41586" y="10524"/>
                  </a:lnTo>
                  <a:lnTo>
                    <a:pt x="40780" y="11246"/>
                  </a:lnTo>
                  <a:lnTo>
                    <a:pt x="39947" y="11953"/>
                  </a:lnTo>
                  <a:lnTo>
                    <a:pt x="39093" y="12644"/>
                  </a:lnTo>
                  <a:lnTo>
                    <a:pt x="38223" y="13335"/>
                  </a:lnTo>
                  <a:lnTo>
                    <a:pt x="37332" y="14011"/>
                  </a:lnTo>
                  <a:lnTo>
                    <a:pt x="36420" y="14672"/>
                  </a:lnTo>
                  <a:lnTo>
                    <a:pt x="35491" y="15302"/>
                  </a:lnTo>
                  <a:lnTo>
                    <a:pt x="34547" y="15932"/>
                  </a:lnTo>
                  <a:lnTo>
                    <a:pt x="33582" y="16531"/>
                  </a:lnTo>
                  <a:lnTo>
                    <a:pt x="32600" y="17099"/>
                  </a:lnTo>
                  <a:lnTo>
                    <a:pt x="31603" y="17652"/>
                  </a:lnTo>
                  <a:lnTo>
                    <a:pt x="31094" y="17929"/>
                  </a:lnTo>
                  <a:lnTo>
                    <a:pt x="30590" y="18175"/>
                  </a:lnTo>
                  <a:lnTo>
                    <a:pt x="30076" y="18436"/>
                  </a:lnTo>
                  <a:lnTo>
                    <a:pt x="29561" y="18682"/>
                  </a:lnTo>
                  <a:lnTo>
                    <a:pt x="29041" y="18912"/>
                  </a:lnTo>
                  <a:lnTo>
                    <a:pt x="28516" y="19143"/>
                  </a:lnTo>
                  <a:lnTo>
                    <a:pt x="28521" y="19173"/>
                  </a:lnTo>
                  <a:lnTo>
                    <a:pt x="28506" y="19143"/>
                  </a:lnTo>
                  <a:lnTo>
                    <a:pt x="27858" y="19404"/>
                  </a:lnTo>
                  <a:lnTo>
                    <a:pt x="27201" y="19665"/>
                  </a:lnTo>
                  <a:lnTo>
                    <a:pt x="26538" y="19895"/>
                  </a:lnTo>
                  <a:lnTo>
                    <a:pt x="25875" y="20126"/>
                  </a:lnTo>
                  <a:lnTo>
                    <a:pt x="25201" y="20326"/>
                  </a:lnTo>
                  <a:lnTo>
                    <a:pt x="24527" y="20525"/>
                  </a:lnTo>
                  <a:lnTo>
                    <a:pt x="23848" y="20710"/>
                  </a:lnTo>
                  <a:lnTo>
                    <a:pt x="23159" y="20863"/>
                  </a:lnTo>
                  <a:lnTo>
                    <a:pt x="22469" y="21017"/>
                  </a:lnTo>
                  <a:lnTo>
                    <a:pt x="21774" y="21140"/>
                  </a:lnTo>
                  <a:lnTo>
                    <a:pt x="21080" y="21247"/>
                  </a:lnTo>
                  <a:lnTo>
                    <a:pt x="20374" y="21339"/>
                  </a:lnTo>
                  <a:lnTo>
                    <a:pt x="19669" y="21401"/>
                  </a:lnTo>
                  <a:lnTo>
                    <a:pt x="18958" y="21462"/>
                  </a:lnTo>
                  <a:lnTo>
                    <a:pt x="18242" y="21493"/>
                  </a:lnTo>
                  <a:lnTo>
                    <a:pt x="17001" y="21493"/>
                  </a:lnTo>
                  <a:lnTo>
                    <a:pt x="16470" y="21478"/>
                  </a:lnTo>
                  <a:lnTo>
                    <a:pt x="15940" y="21447"/>
                  </a:lnTo>
                  <a:lnTo>
                    <a:pt x="15409" y="21401"/>
                  </a:lnTo>
                  <a:lnTo>
                    <a:pt x="14879" y="21355"/>
                  </a:lnTo>
                  <a:lnTo>
                    <a:pt x="14343" y="21293"/>
                  </a:lnTo>
                  <a:lnTo>
                    <a:pt x="13807" y="21217"/>
                  </a:lnTo>
                  <a:lnTo>
                    <a:pt x="13266" y="21124"/>
                  </a:lnTo>
                  <a:lnTo>
                    <a:pt x="12725" y="21017"/>
                  </a:lnTo>
                  <a:lnTo>
                    <a:pt x="12184" y="20909"/>
                  </a:lnTo>
                  <a:lnTo>
                    <a:pt x="11643" y="20771"/>
                  </a:lnTo>
                  <a:lnTo>
                    <a:pt x="11097" y="20633"/>
                  </a:lnTo>
                  <a:lnTo>
                    <a:pt x="10556" y="20479"/>
                  </a:lnTo>
                  <a:lnTo>
                    <a:pt x="10009" y="20310"/>
                  </a:lnTo>
                  <a:lnTo>
                    <a:pt x="9458" y="20126"/>
                  </a:lnTo>
                  <a:lnTo>
                    <a:pt x="8912" y="19926"/>
                  </a:lnTo>
                  <a:lnTo>
                    <a:pt x="8360" y="19711"/>
                  </a:lnTo>
                  <a:lnTo>
                    <a:pt x="7808" y="19496"/>
                  </a:lnTo>
                  <a:lnTo>
                    <a:pt x="7257" y="19250"/>
                  </a:lnTo>
                  <a:lnTo>
                    <a:pt x="6705" y="18989"/>
                  </a:lnTo>
                  <a:lnTo>
                    <a:pt x="6148" y="18728"/>
                  </a:lnTo>
                  <a:lnTo>
                    <a:pt x="5591" y="18436"/>
                  </a:lnTo>
                  <a:lnTo>
                    <a:pt x="5039" y="18129"/>
                  </a:lnTo>
                  <a:lnTo>
                    <a:pt x="4482" y="17821"/>
                  </a:lnTo>
                  <a:lnTo>
                    <a:pt x="3920" y="17483"/>
                  </a:lnTo>
                  <a:lnTo>
                    <a:pt x="3363" y="17130"/>
                  </a:lnTo>
                  <a:lnTo>
                    <a:pt x="2806" y="16761"/>
                  </a:lnTo>
                  <a:lnTo>
                    <a:pt x="2244" y="16377"/>
                  </a:lnTo>
                  <a:lnTo>
                    <a:pt x="1682" y="15978"/>
                  </a:lnTo>
                  <a:lnTo>
                    <a:pt x="1125" y="15563"/>
                  </a:lnTo>
                  <a:lnTo>
                    <a:pt x="563" y="15133"/>
                  </a:lnTo>
                  <a:lnTo>
                    <a:pt x="0" y="14687"/>
                  </a:lnTo>
                  <a:lnTo>
                    <a:pt x="0" y="14687"/>
                  </a:lnTo>
                  <a:lnTo>
                    <a:pt x="568" y="15148"/>
                  </a:lnTo>
                  <a:lnTo>
                    <a:pt x="1130" y="15594"/>
                  </a:lnTo>
                  <a:lnTo>
                    <a:pt x="1698" y="16024"/>
                  </a:lnTo>
                  <a:lnTo>
                    <a:pt x="2265" y="16439"/>
                  </a:lnTo>
                  <a:lnTo>
                    <a:pt x="2828" y="16838"/>
                  </a:lnTo>
                  <a:lnTo>
                    <a:pt x="3395" y="17222"/>
                  </a:lnTo>
                  <a:lnTo>
                    <a:pt x="3957" y="17576"/>
                  </a:lnTo>
                  <a:lnTo>
                    <a:pt x="4520" y="17929"/>
                  </a:lnTo>
                  <a:lnTo>
                    <a:pt x="5082" y="18252"/>
                  </a:lnTo>
                  <a:lnTo>
                    <a:pt x="5644" y="18574"/>
                  </a:lnTo>
                  <a:lnTo>
                    <a:pt x="6201" y="18866"/>
                  </a:lnTo>
                  <a:lnTo>
                    <a:pt x="6763" y="19143"/>
                  </a:lnTo>
                  <a:lnTo>
                    <a:pt x="7320" y="19419"/>
                  </a:lnTo>
                  <a:lnTo>
                    <a:pt x="7877" y="19665"/>
                  </a:lnTo>
                  <a:lnTo>
                    <a:pt x="8434" y="19895"/>
                  </a:lnTo>
                  <a:lnTo>
                    <a:pt x="8991" y="20110"/>
                  </a:lnTo>
                  <a:lnTo>
                    <a:pt x="9543" y="20326"/>
                  </a:lnTo>
                  <a:lnTo>
                    <a:pt x="10094" y="20510"/>
                  </a:lnTo>
                  <a:lnTo>
                    <a:pt x="10646" y="20694"/>
                  </a:lnTo>
                  <a:lnTo>
                    <a:pt x="11198" y="20848"/>
                  </a:lnTo>
                  <a:lnTo>
                    <a:pt x="11744" y="21001"/>
                  </a:lnTo>
                  <a:lnTo>
                    <a:pt x="12290" y="21124"/>
                  </a:lnTo>
                  <a:lnTo>
                    <a:pt x="12837" y="21247"/>
                  </a:lnTo>
                  <a:lnTo>
                    <a:pt x="13383" y="21355"/>
                  </a:lnTo>
                  <a:lnTo>
                    <a:pt x="13924" y="21447"/>
                  </a:lnTo>
                  <a:lnTo>
                    <a:pt x="14465" y="21524"/>
                  </a:lnTo>
                  <a:lnTo>
                    <a:pt x="15006" y="21601"/>
                  </a:lnTo>
                  <a:lnTo>
                    <a:pt x="15542" y="21647"/>
                  </a:lnTo>
                  <a:lnTo>
                    <a:pt x="16078" y="21693"/>
                  </a:lnTo>
                  <a:lnTo>
                    <a:pt x="16613" y="21724"/>
                  </a:lnTo>
                  <a:lnTo>
                    <a:pt x="17144" y="21739"/>
                  </a:lnTo>
                  <a:lnTo>
                    <a:pt x="18396" y="21739"/>
                  </a:lnTo>
                  <a:lnTo>
                    <a:pt x="19117" y="21708"/>
                  </a:lnTo>
                  <a:lnTo>
                    <a:pt x="19833" y="21647"/>
                  </a:lnTo>
                  <a:lnTo>
                    <a:pt x="20544" y="21570"/>
                  </a:lnTo>
                  <a:lnTo>
                    <a:pt x="21249" y="21478"/>
                  </a:lnTo>
                  <a:lnTo>
                    <a:pt x="21955" y="21370"/>
                  </a:lnTo>
                  <a:lnTo>
                    <a:pt x="22655" y="21247"/>
                  </a:lnTo>
                  <a:lnTo>
                    <a:pt x="23344" y="21094"/>
                  </a:lnTo>
                  <a:lnTo>
                    <a:pt x="24034" y="20925"/>
                  </a:lnTo>
                  <a:lnTo>
                    <a:pt x="24724" y="20740"/>
                  </a:lnTo>
                  <a:lnTo>
                    <a:pt x="25403" y="20541"/>
                  </a:lnTo>
                  <a:lnTo>
                    <a:pt x="26076" y="20326"/>
                  </a:lnTo>
                  <a:lnTo>
                    <a:pt x="26744" y="20095"/>
                  </a:lnTo>
                  <a:lnTo>
                    <a:pt x="27408" y="19849"/>
                  </a:lnTo>
                  <a:lnTo>
                    <a:pt x="28071" y="19588"/>
                  </a:lnTo>
                  <a:lnTo>
                    <a:pt x="28723" y="19312"/>
                  </a:lnTo>
                  <a:lnTo>
                    <a:pt x="29370" y="19020"/>
                  </a:lnTo>
                  <a:lnTo>
                    <a:pt x="30012" y="18728"/>
                  </a:lnTo>
                  <a:lnTo>
                    <a:pt x="30648" y="18405"/>
                  </a:lnTo>
                  <a:lnTo>
                    <a:pt x="31280" y="18083"/>
                  </a:lnTo>
                  <a:lnTo>
                    <a:pt x="31906" y="17745"/>
                  </a:lnTo>
                  <a:lnTo>
                    <a:pt x="32521" y="17407"/>
                  </a:lnTo>
                  <a:lnTo>
                    <a:pt x="33136" y="17038"/>
                  </a:lnTo>
                  <a:lnTo>
                    <a:pt x="33741" y="16669"/>
                  </a:lnTo>
                  <a:lnTo>
                    <a:pt x="34340" y="16300"/>
                  </a:lnTo>
                  <a:lnTo>
                    <a:pt x="34934" y="15916"/>
                  </a:lnTo>
                  <a:lnTo>
                    <a:pt x="35518" y="15517"/>
                  </a:lnTo>
                  <a:lnTo>
                    <a:pt x="36096" y="15117"/>
                  </a:lnTo>
                  <a:lnTo>
                    <a:pt x="36669" y="14718"/>
                  </a:lnTo>
                  <a:lnTo>
                    <a:pt x="37231" y="14303"/>
                  </a:lnTo>
                  <a:lnTo>
                    <a:pt x="37788" y="13873"/>
                  </a:lnTo>
                  <a:lnTo>
                    <a:pt x="38340" y="13443"/>
                  </a:lnTo>
                  <a:lnTo>
                    <a:pt x="38881" y="13013"/>
                  </a:lnTo>
                  <a:lnTo>
                    <a:pt x="39416" y="12583"/>
                  </a:lnTo>
                  <a:lnTo>
                    <a:pt x="39942" y="12137"/>
                  </a:lnTo>
                  <a:lnTo>
                    <a:pt x="40461" y="11692"/>
                  </a:lnTo>
                  <a:lnTo>
                    <a:pt x="40971" y="11246"/>
                  </a:lnTo>
                  <a:lnTo>
                    <a:pt x="41474" y="10801"/>
                  </a:lnTo>
                  <a:lnTo>
                    <a:pt x="42456" y="9894"/>
                  </a:lnTo>
                  <a:lnTo>
                    <a:pt x="43400" y="8988"/>
                  </a:lnTo>
                  <a:lnTo>
                    <a:pt x="44312" y="8097"/>
                  </a:lnTo>
                  <a:lnTo>
                    <a:pt x="45187" y="7190"/>
                  </a:lnTo>
                  <a:lnTo>
                    <a:pt x="46026" y="6299"/>
                  </a:lnTo>
                  <a:lnTo>
                    <a:pt x="46821" y="5424"/>
                  </a:lnTo>
                  <a:lnTo>
                    <a:pt x="47585" y="4563"/>
                  </a:lnTo>
                  <a:lnTo>
                    <a:pt x="48306" y="3718"/>
                  </a:lnTo>
                  <a:lnTo>
                    <a:pt x="48985" y="2904"/>
                  </a:lnTo>
                  <a:lnTo>
                    <a:pt x="49622" y="2120"/>
                  </a:lnTo>
                  <a:lnTo>
                    <a:pt x="50221" y="1383"/>
                  </a:lnTo>
                  <a:lnTo>
                    <a:pt x="50773" y="676"/>
                  </a:lnTo>
                  <a:lnTo>
                    <a:pt x="5127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153600" y="-3816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-1188375" y="-3907950"/>
              <a:ext cx="1342000" cy="714025"/>
            </a:xfrm>
            <a:custGeom>
              <a:avLst/>
              <a:gdLst/>
              <a:ahLst/>
              <a:cxnLst/>
              <a:rect l="l" t="t" r="r" b="b"/>
              <a:pathLst>
                <a:path w="53680" h="28561" extrusionOk="0">
                  <a:moveTo>
                    <a:pt x="32929" y="0"/>
                  </a:moveTo>
                  <a:lnTo>
                    <a:pt x="32107" y="31"/>
                  </a:lnTo>
                  <a:lnTo>
                    <a:pt x="31296" y="62"/>
                  </a:lnTo>
                  <a:lnTo>
                    <a:pt x="30495" y="123"/>
                  </a:lnTo>
                  <a:lnTo>
                    <a:pt x="29704" y="185"/>
                  </a:lnTo>
                  <a:lnTo>
                    <a:pt x="28930" y="262"/>
                  </a:lnTo>
                  <a:lnTo>
                    <a:pt x="28166" y="354"/>
                  </a:lnTo>
                  <a:lnTo>
                    <a:pt x="27418" y="461"/>
                  </a:lnTo>
                  <a:lnTo>
                    <a:pt x="26681" y="584"/>
                  </a:lnTo>
                  <a:lnTo>
                    <a:pt x="25954" y="707"/>
                  </a:lnTo>
                  <a:lnTo>
                    <a:pt x="25238" y="861"/>
                  </a:lnTo>
                  <a:lnTo>
                    <a:pt x="24538" y="1014"/>
                  </a:lnTo>
                  <a:lnTo>
                    <a:pt x="23848" y="1183"/>
                  </a:lnTo>
                  <a:lnTo>
                    <a:pt x="23169" y="1352"/>
                  </a:lnTo>
                  <a:lnTo>
                    <a:pt x="22501" y="1552"/>
                  </a:lnTo>
                  <a:lnTo>
                    <a:pt x="21843" y="1752"/>
                  </a:lnTo>
                  <a:lnTo>
                    <a:pt x="21859" y="1813"/>
                  </a:lnTo>
                  <a:lnTo>
                    <a:pt x="22490" y="4010"/>
                  </a:lnTo>
                  <a:lnTo>
                    <a:pt x="23732" y="8435"/>
                  </a:lnTo>
                  <a:lnTo>
                    <a:pt x="24877" y="12552"/>
                  </a:lnTo>
                  <a:lnTo>
                    <a:pt x="25912" y="16301"/>
                  </a:lnTo>
                  <a:lnTo>
                    <a:pt x="26803" y="19573"/>
                  </a:lnTo>
                  <a:lnTo>
                    <a:pt x="27535" y="22307"/>
                  </a:lnTo>
                  <a:lnTo>
                    <a:pt x="27832" y="23429"/>
                  </a:lnTo>
                  <a:lnTo>
                    <a:pt x="28081" y="24397"/>
                  </a:lnTo>
                  <a:lnTo>
                    <a:pt x="28203" y="24812"/>
                  </a:lnTo>
                  <a:lnTo>
                    <a:pt x="28315" y="25257"/>
                  </a:lnTo>
                  <a:lnTo>
                    <a:pt x="28421" y="25718"/>
                  </a:lnTo>
                  <a:lnTo>
                    <a:pt x="28516" y="26210"/>
                  </a:lnTo>
                  <a:lnTo>
                    <a:pt x="29041" y="25979"/>
                  </a:lnTo>
                  <a:lnTo>
                    <a:pt x="29561" y="25749"/>
                  </a:lnTo>
                  <a:lnTo>
                    <a:pt x="30076" y="25503"/>
                  </a:lnTo>
                  <a:lnTo>
                    <a:pt x="30590" y="25242"/>
                  </a:lnTo>
                  <a:lnTo>
                    <a:pt x="31094" y="24996"/>
                  </a:lnTo>
                  <a:lnTo>
                    <a:pt x="31603" y="24719"/>
                  </a:lnTo>
                  <a:lnTo>
                    <a:pt x="32600" y="24166"/>
                  </a:lnTo>
                  <a:lnTo>
                    <a:pt x="33582" y="23598"/>
                  </a:lnTo>
                  <a:lnTo>
                    <a:pt x="34547" y="22999"/>
                  </a:lnTo>
                  <a:lnTo>
                    <a:pt x="35491" y="22369"/>
                  </a:lnTo>
                  <a:lnTo>
                    <a:pt x="36420" y="21739"/>
                  </a:lnTo>
                  <a:lnTo>
                    <a:pt x="37332" y="21078"/>
                  </a:lnTo>
                  <a:lnTo>
                    <a:pt x="38223" y="20402"/>
                  </a:lnTo>
                  <a:lnTo>
                    <a:pt x="39093" y="19711"/>
                  </a:lnTo>
                  <a:lnTo>
                    <a:pt x="39947" y="19020"/>
                  </a:lnTo>
                  <a:lnTo>
                    <a:pt x="40780" y="18313"/>
                  </a:lnTo>
                  <a:lnTo>
                    <a:pt x="41586" y="17591"/>
                  </a:lnTo>
                  <a:lnTo>
                    <a:pt x="42376" y="16884"/>
                  </a:lnTo>
                  <a:lnTo>
                    <a:pt x="43145" y="16162"/>
                  </a:lnTo>
                  <a:lnTo>
                    <a:pt x="43798" y="15532"/>
                  </a:lnTo>
                  <a:lnTo>
                    <a:pt x="44429" y="14902"/>
                  </a:lnTo>
                  <a:lnTo>
                    <a:pt x="45050" y="14273"/>
                  </a:lnTo>
                  <a:lnTo>
                    <a:pt x="45644" y="13658"/>
                  </a:lnTo>
                  <a:lnTo>
                    <a:pt x="46227" y="13044"/>
                  </a:lnTo>
                  <a:lnTo>
                    <a:pt x="46789" y="12429"/>
                  </a:lnTo>
                  <a:lnTo>
                    <a:pt x="47330" y="11830"/>
                  </a:lnTo>
                  <a:lnTo>
                    <a:pt x="47850" y="11246"/>
                  </a:lnTo>
                  <a:lnTo>
                    <a:pt x="48354" y="10662"/>
                  </a:lnTo>
                  <a:lnTo>
                    <a:pt x="48837" y="10109"/>
                  </a:lnTo>
                  <a:lnTo>
                    <a:pt x="49733" y="9018"/>
                  </a:lnTo>
                  <a:lnTo>
                    <a:pt x="50550" y="8005"/>
                  </a:lnTo>
                  <a:lnTo>
                    <a:pt x="51277" y="7067"/>
                  </a:lnTo>
                  <a:lnTo>
                    <a:pt x="51818" y="6345"/>
                  </a:lnTo>
                  <a:lnTo>
                    <a:pt x="52290" y="5700"/>
                  </a:lnTo>
                  <a:lnTo>
                    <a:pt x="52693" y="5116"/>
                  </a:lnTo>
                  <a:lnTo>
                    <a:pt x="53033" y="4640"/>
                  </a:lnTo>
                  <a:lnTo>
                    <a:pt x="53499" y="3933"/>
                  </a:lnTo>
                  <a:lnTo>
                    <a:pt x="53680" y="3672"/>
                  </a:lnTo>
                  <a:lnTo>
                    <a:pt x="52269" y="3196"/>
                  </a:lnTo>
                  <a:lnTo>
                    <a:pt x="50879" y="2766"/>
                  </a:lnTo>
                  <a:lnTo>
                    <a:pt x="49510" y="2366"/>
                  </a:lnTo>
                  <a:lnTo>
                    <a:pt x="48168" y="1998"/>
                  </a:lnTo>
                  <a:lnTo>
                    <a:pt x="46848" y="1660"/>
                  </a:lnTo>
                  <a:lnTo>
                    <a:pt x="45553" y="1352"/>
                  </a:lnTo>
                  <a:lnTo>
                    <a:pt x="44275" y="1091"/>
                  </a:lnTo>
                  <a:lnTo>
                    <a:pt x="43023" y="861"/>
                  </a:lnTo>
                  <a:lnTo>
                    <a:pt x="41793" y="646"/>
                  </a:lnTo>
                  <a:lnTo>
                    <a:pt x="40583" y="477"/>
                  </a:lnTo>
                  <a:lnTo>
                    <a:pt x="39395" y="323"/>
                  </a:lnTo>
                  <a:lnTo>
                    <a:pt x="38228" y="200"/>
                  </a:lnTo>
                  <a:lnTo>
                    <a:pt x="37077" y="108"/>
                  </a:lnTo>
                  <a:lnTo>
                    <a:pt x="35953" y="47"/>
                  </a:lnTo>
                  <a:lnTo>
                    <a:pt x="34849" y="16"/>
                  </a:lnTo>
                  <a:lnTo>
                    <a:pt x="33767" y="0"/>
                  </a:lnTo>
                  <a:close/>
                  <a:moveTo>
                    <a:pt x="21403" y="1890"/>
                  </a:moveTo>
                  <a:lnTo>
                    <a:pt x="20655" y="2136"/>
                  </a:lnTo>
                  <a:lnTo>
                    <a:pt x="19928" y="2412"/>
                  </a:lnTo>
                  <a:lnTo>
                    <a:pt x="19212" y="2689"/>
                  </a:lnTo>
                  <a:lnTo>
                    <a:pt x="18512" y="2981"/>
                  </a:lnTo>
                  <a:lnTo>
                    <a:pt x="17828" y="3288"/>
                  </a:lnTo>
                  <a:lnTo>
                    <a:pt x="17154" y="3595"/>
                  </a:lnTo>
                  <a:lnTo>
                    <a:pt x="16502" y="3918"/>
                  </a:lnTo>
                  <a:lnTo>
                    <a:pt x="15860" y="4256"/>
                  </a:lnTo>
                  <a:lnTo>
                    <a:pt x="15240" y="4609"/>
                  </a:lnTo>
                  <a:lnTo>
                    <a:pt x="14630" y="4947"/>
                  </a:lnTo>
                  <a:lnTo>
                    <a:pt x="14030" y="5316"/>
                  </a:lnTo>
                  <a:lnTo>
                    <a:pt x="13452" y="5685"/>
                  </a:lnTo>
                  <a:lnTo>
                    <a:pt x="12884" y="6053"/>
                  </a:lnTo>
                  <a:lnTo>
                    <a:pt x="12333" y="6438"/>
                  </a:lnTo>
                  <a:lnTo>
                    <a:pt x="11792" y="6822"/>
                  </a:lnTo>
                  <a:lnTo>
                    <a:pt x="11267" y="7221"/>
                  </a:lnTo>
                  <a:lnTo>
                    <a:pt x="10757" y="7620"/>
                  </a:lnTo>
                  <a:lnTo>
                    <a:pt x="10259" y="8020"/>
                  </a:lnTo>
                  <a:lnTo>
                    <a:pt x="9776" y="8435"/>
                  </a:lnTo>
                  <a:lnTo>
                    <a:pt x="9304" y="8834"/>
                  </a:lnTo>
                  <a:lnTo>
                    <a:pt x="8848" y="9249"/>
                  </a:lnTo>
                  <a:lnTo>
                    <a:pt x="8408" y="9664"/>
                  </a:lnTo>
                  <a:lnTo>
                    <a:pt x="7973" y="10079"/>
                  </a:lnTo>
                  <a:lnTo>
                    <a:pt x="7559" y="10493"/>
                  </a:lnTo>
                  <a:lnTo>
                    <a:pt x="7150" y="10908"/>
                  </a:lnTo>
                  <a:lnTo>
                    <a:pt x="6758" y="11323"/>
                  </a:lnTo>
                  <a:lnTo>
                    <a:pt x="6381" y="11753"/>
                  </a:lnTo>
                  <a:lnTo>
                    <a:pt x="6010" y="12168"/>
                  </a:lnTo>
                  <a:lnTo>
                    <a:pt x="5660" y="12583"/>
                  </a:lnTo>
                  <a:lnTo>
                    <a:pt x="5315" y="12982"/>
                  </a:lnTo>
                  <a:lnTo>
                    <a:pt x="4981" y="13397"/>
                  </a:lnTo>
                  <a:lnTo>
                    <a:pt x="4663" y="13796"/>
                  </a:lnTo>
                  <a:lnTo>
                    <a:pt x="4355" y="14196"/>
                  </a:lnTo>
                  <a:lnTo>
                    <a:pt x="4063" y="14595"/>
                  </a:lnTo>
                  <a:lnTo>
                    <a:pt x="3777" y="14995"/>
                  </a:lnTo>
                  <a:lnTo>
                    <a:pt x="3506" y="15379"/>
                  </a:lnTo>
                  <a:lnTo>
                    <a:pt x="2992" y="16132"/>
                  </a:lnTo>
                  <a:lnTo>
                    <a:pt x="2525" y="16854"/>
                  </a:lnTo>
                  <a:lnTo>
                    <a:pt x="2101" y="17560"/>
                  </a:lnTo>
                  <a:lnTo>
                    <a:pt x="1719" y="18206"/>
                  </a:lnTo>
                  <a:lnTo>
                    <a:pt x="1379" y="18820"/>
                  </a:lnTo>
                  <a:lnTo>
                    <a:pt x="1077" y="19388"/>
                  </a:lnTo>
                  <a:lnTo>
                    <a:pt x="817" y="19911"/>
                  </a:lnTo>
                  <a:lnTo>
                    <a:pt x="594" y="20372"/>
                  </a:lnTo>
                  <a:lnTo>
                    <a:pt x="409" y="20771"/>
                  </a:lnTo>
                  <a:lnTo>
                    <a:pt x="260" y="21109"/>
                  </a:lnTo>
                  <a:lnTo>
                    <a:pt x="144" y="21386"/>
                  </a:lnTo>
                  <a:lnTo>
                    <a:pt x="64" y="21585"/>
                  </a:lnTo>
                  <a:lnTo>
                    <a:pt x="0" y="21754"/>
                  </a:lnTo>
                  <a:lnTo>
                    <a:pt x="563" y="22200"/>
                  </a:lnTo>
                  <a:lnTo>
                    <a:pt x="1125" y="22630"/>
                  </a:lnTo>
                  <a:lnTo>
                    <a:pt x="1682" y="23045"/>
                  </a:lnTo>
                  <a:lnTo>
                    <a:pt x="2244" y="23444"/>
                  </a:lnTo>
                  <a:lnTo>
                    <a:pt x="2806" y="23828"/>
                  </a:lnTo>
                  <a:lnTo>
                    <a:pt x="3363" y="24197"/>
                  </a:lnTo>
                  <a:lnTo>
                    <a:pt x="3920" y="24550"/>
                  </a:lnTo>
                  <a:lnTo>
                    <a:pt x="4482" y="24888"/>
                  </a:lnTo>
                  <a:lnTo>
                    <a:pt x="5039" y="25196"/>
                  </a:lnTo>
                  <a:lnTo>
                    <a:pt x="5591" y="25503"/>
                  </a:lnTo>
                  <a:lnTo>
                    <a:pt x="6148" y="25795"/>
                  </a:lnTo>
                  <a:lnTo>
                    <a:pt x="6705" y="26056"/>
                  </a:lnTo>
                  <a:lnTo>
                    <a:pt x="7257" y="26317"/>
                  </a:lnTo>
                  <a:lnTo>
                    <a:pt x="7808" y="26563"/>
                  </a:lnTo>
                  <a:lnTo>
                    <a:pt x="8360" y="26778"/>
                  </a:lnTo>
                  <a:lnTo>
                    <a:pt x="8912" y="26993"/>
                  </a:lnTo>
                  <a:lnTo>
                    <a:pt x="9458" y="27193"/>
                  </a:lnTo>
                  <a:lnTo>
                    <a:pt x="10009" y="27377"/>
                  </a:lnTo>
                  <a:lnTo>
                    <a:pt x="10556" y="27546"/>
                  </a:lnTo>
                  <a:lnTo>
                    <a:pt x="11097" y="27700"/>
                  </a:lnTo>
                  <a:lnTo>
                    <a:pt x="11643" y="27838"/>
                  </a:lnTo>
                  <a:lnTo>
                    <a:pt x="12184" y="27976"/>
                  </a:lnTo>
                  <a:lnTo>
                    <a:pt x="12725" y="28084"/>
                  </a:lnTo>
                  <a:lnTo>
                    <a:pt x="13266" y="28191"/>
                  </a:lnTo>
                  <a:lnTo>
                    <a:pt x="13807" y="28284"/>
                  </a:lnTo>
                  <a:lnTo>
                    <a:pt x="14343" y="28360"/>
                  </a:lnTo>
                  <a:lnTo>
                    <a:pt x="14879" y="28422"/>
                  </a:lnTo>
                  <a:lnTo>
                    <a:pt x="15409" y="28468"/>
                  </a:lnTo>
                  <a:lnTo>
                    <a:pt x="15940" y="28514"/>
                  </a:lnTo>
                  <a:lnTo>
                    <a:pt x="16470" y="28545"/>
                  </a:lnTo>
                  <a:lnTo>
                    <a:pt x="17001" y="28560"/>
                  </a:lnTo>
                  <a:lnTo>
                    <a:pt x="18242" y="28560"/>
                  </a:lnTo>
                  <a:lnTo>
                    <a:pt x="18958" y="28529"/>
                  </a:lnTo>
                  <a:lnTo>
                    <a:pt x="19669" y="28468"/>
                  </a:lnTo>
                  <a:lnTo>
                    <a:pt x="20374" y="28406"/>
                  </a:lnTo>
                  <a:lnTo>
                    <a:pt x="21080" y="28314"/>
                  </a:lnTo>
                  <a:lnTo>
                    <a:pt x="21774" y="28207"/>
                  </a:lnTo>
                  <a:lnTo>
                    <a:pt x="22469" y="28084"/>
                  </a:lnTo>
                  <a:lnTo>
                    <a:pt x="23159" y="27930"/>
                  </a:lnTo>
                  <a:lnTo>
                    <a:pt x="23848" y="27777"/>
                  </a:lnTo>
                  <a:lnTo>
                    <a:pt x="24527" y="27592"/>
                  </a:lnTo>
                  <a:lnTo>
                    <a:pt x="25201" y="27393"/>
                  </a:lnTo>
                  <a:lnTo>
                    <a:pt x="25875" y="27193"/>
                  </a:lnTo>
                  <a:lnTo>
                    <a:pt x="26538" y="26962"/>
                  </a:lnTo>
                  <a:lnTo>
                    <a:pt x="27201" y="26732"/>
                  </a:lnTo>
                  <a:lnTo>
                    <a:pt x="27858" y="26471"/>
                  </a:lnTo>
                  <a:lnTo>
                    <a:pt x="28506" y="26210"/>
                  </a:lnTo>
                  <a:lnTo>
                    <a:pt x="28362" y="25856"/>
                  </a:lnTo>
                  <a:lnTo>
                    <a:pt x="28224" y="25488"/>
                  </a:lnTo>
                  <a:lnTo>
                    <a:pt x="28092" y="25073"/>
                  </a:lnTo>
                  <a:lnTo>
                    <a:pt x="27975" y="24658"/>
                  </a:lnTo>
                  <a:lnTo>
                    <a:pt x="27710" y="23767"/>
                  </a:lnTo>
                  <a:lnTo>
                    <a:pt x="27397" y="22707"/>
                  </a:lnTo>
                  <a:lnTo>
                    <a:pt x="27031" y="21478"/>
                  </a:lnTo>
                  <a:lnTo>
                    <a:pt x="26829" y="20802"/>
                  </a:lnTo>
                  <a:lnTo>
                    <a:pt x="26607" y="20095"/>
                  </a:lnTo>
                  <a:lnTo>
                    <a:pt x="25673" y="16900"/>
                  </a:lnTo>
                  <a:lnTo>
                    <a:pt x="24612" y="13213"/>
                  </a:lnTo>
                  <a:lnTo>
                    <a:pt x="23445" y="9126"/>
                  </a:lnTo>
                  <a:lnTo>
                    <a:pt x="22199" y="4702"/>
                  </a:lnTo>
                  <a:lnTo>
                    <a:pt x="21573" y="2505"/>
                  </a:lnTo>
                  <a:lnTo>
                    <a:pt x="21493" y="2228"/>
                  </a:lnTo>
                  <a:lnTo>
                    <a:pt x="21467" y="2167"/>
                  </a:lnTo>
                  <a:lnTo>
                    <a:pt x="21440" y="2074"/>
                  </a:lnTo>
                  <a:lnTo>
                    <a:pt x="21419" y="1982"/>
                  </a:lnTo>
                  <a:lnTo>
                    <a:pt x="21403" y="189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-642300" y="-3907950"/>
              <a:ext cx="795925" cy="655250"/>
            </a:xfrm>
            <a:custGeom>
              <a:avLst/>
              <a:gdLst/>
              <a:ahLst/>
              <a:cxnLst/>
              <a:rect l="l" t="t" r="r" b="b"/>
              <a:pathLst>
                <a:path w="31837" h="26210" fill="none" extrusionOk="0">
                  <a:moveTo>
                    <a:pt x="6673" y="26210"/>
                  </a:moveTo>
                  <a:lnTo>
                    <a:pt x="6673" y="26210"/>
                  </a:lnTo>
                  <a:lnTo>
                    <a:pt x="7198" y="25979"/>
                  </a:lnTo>
                  <a:lnTo>
                    <a:pt x="7718" y="25749"/>
                  </a:lnTo>
                  <a:lnTo>
                    <a:pt x="8233" y="25503"/>
                  </a:lnTo>
                  <a:lnTo>
                    <a:pt x="8747" y="25242"/>
                  </a:lnTo>
                  <a:lnTo>
                    <a:pt x="9251" y="24996"/>
                  </a:lnTo>
                  <a:lnTo>
                    <a:pt x="9760" y="24719"/>
                  </a:lnTo>
                  <a:lnTo>
                    <a:pt x="10757" y="24166"/>
                  </a:lnTo>
                  <a:lnTo>
                    <a:pt x="11739" y="23598"/>
                  </a:lnTo>
                  <a:lnTo>
                    <a:pt x="12704" y="22999"/>
                  </a:lnTo>
                  <a:lnTo>
                    <a:pt x="13648" y="22369"/>
                  </a:lnTo>
                  <a:lnTo>
                    <a:pt x="14576" y="21739"/>
                  </a:lnTo>
                  <a:lnTo>
                    <a:pt x="15489" y="21078"/>
                  </a:lnTo>
                  <a:lnTo>
                    <a:pt x="16380" y="20402"/>
                  </a:lnTo>
                  <a:lnTo>
                    <a:pt x="17250" y="19711"/>
                  </a:lnTo>
                  <a:lnTo>
                    <a:pt x="18104" y="19020"/>
                  </a:lnTo>
                  <a:lnTo>
                    <a:pt x="18937" y="18313"/>
                  </a:lnTo>
                  <a:lnTo>
                    <a:pt x="19743" y="17591"/>
                  </a:lnTo>
                  <a:lnTo>
                    <a:pt x="20533" y="16884"/>
                  </a:lnTo>
                  <a:lnTo>
                    <a:pt x="21302" y="16162"/>
                  </a:lnTo>
                  <a:lnTo>
                    <a:pt x="21302" y="16162"/>
                  </a:lnTo>
                  <a:lnTo>
                    <a:pt x="21955" y="15532"/>
                  </a:lnTo>
                  <a:lnTo>
                    <a:pt x="22586" y="14902"/>
                  </a:lnTo>
                  <a:lnTo>
                    <a:pt x="23207" y="14273"/>
                  </a:lnTo>
                  <a:lnTo>
                    <a:pt x="23801" y="13658"/>
                  </a:lnTo>
                  <a:lnTo>
                    <a:pt x="24384" y="13044"/>
                  </a:lnTo>
                  <a:lnTo>
                    <a:pt x="24946" y="12429"/>
                  </a:lnTo>
                  <a:lnTo>
                    <a:pt x="25487" y="11830"/>
                  </a:lnTo>
                  <a:lnTo>
                    <a:pt x="26007" y="11246"/>
                  </a:lnTo>
                  <a:lnTo>
                    <a:pt x="26511" y="10662"/>
                  </a:lnTo>
                  <a:lnTo>
                    <a:pt x="26994" y="10109"/>
                  </a:lnTo>
                  <a:lnTo>
                    <a:pt x="27890" y="9018"/>
                  </a:lnTo>
                  <a:lnTo>
                    <a:pt x="28707" y="8005"/>
                  </a:lnTo>
                  <a:lnTo>
                    <a:pt x="29434" y="7067"/>
                  </a:lnTo>
                  <a:lnTo>
                    <a:pt x="29434" y="7067"/>
                  </a:lnTo>
                  <a:lnTo>
                    <a:pt x="29975" y="6345"/>
                  </a:lnTo>
                  <a:lnTo>
                    <a:pt x="30447" y="5700"/>
                  </a:lnTo>
                  <a:lnTo>
                    <a:pt x="30850" y="5116"/>
                  </a:lnTo>
                  <a:lnTo>
                    <a:pt x="31190" y="4640"/>
                  </a:lnTo>
                  <a:lnTo>
                    <a:pt x="31656" y="3933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0426" y="3196"/>
                  </a:lnTo>
                  <a:lnTo>
                    <a:pt x="29036" y="2766"/>
                  </a:lnTo>
                  <a:lnTo>
                    <a:pt x="27667" y="2366"/>
                  </a:lnTo>
                  <a:lnTo>
                    <a:pt x="26325" y="1998"/>
                  </a:lnTo>
                  <a:lnTo>
                    <a:pt x="25005" y="1660"/>
                  </a:lnTo>
                  <a:lnTo>
                    <a:pt x="23710" y="1352"/>
                  </a:lnTo>
                  <a:lnTo>
                    <a:pt x="22432" y="1091"/>
                  </a:lnTo>
                  <a:lnTo>
                    <a:pt x="21180" y="861"/>
                  </a:lnTo>
                  <a:lnTo>
                    <a:pt x="19950" y="646"/>
                  </a:lnTo>
                  <a:lnTo>
                    <a:pt x="18740" y="477"/>
                  </a:lnTo>
                  <a:lnTo>
                    <a:pt x="17552" y="323"/>
                  </a:lnTo>
                  <a:lnTo>
                    <a:pt x="16385" y="200"/>
                  </a:lnTo>
                  <a:lnTo>
                    <a:pt x="15234" y="108"/>
                  </a:lnTo>
                  <a:lnTo>
                    <a:pt x="14110" y="47"/>
                  </a:lnTo>
                  <a:lnTo>
                    <a:pt x="13006" y="16"/>
                  </a:lnTo>
                  <a:lnTo>
                    <a:pt x="11924" y="0"/>
                  </a:lnTo>
                  <a:lnTo>
                    <a:pt x="11924" y="0"/>
                  </a:lnTo>
                  <a:lnTo>
                    <a:pt x="11086" y="0"/>
                  </a:lnTo>
                  <a:lnTo>
                    <a:pt x="10264" y="31"/>
                  </a:lnTo>
                  <a:lnTo>
                    <a:pt x="9453" y="62"/>
                  </a:lnTo>
                  <a:lnTo>
                    <a:pt x="8652" y="123"/>
                  </a:lnTo>
                  <a:lnTo>
                    <a:pt x="7861" y="185"/>
                  </a:lnTo>
                  <a:lnTo>
                    <a:pt x="7087" y="262"/>
                  </a:lnTo>
                  <a:lnTo>
                    <a:pt x="6323" y="354"/>
                  </a:lnTo>
                  <a:lnTo>
                    <a:pt x="5575" y="461"/>
                  </a:lnTo>
                  <a:lnTo>
                    <a:pt x="4838" y="584"/>
                  </a:lnTo>
                  <a:lnTo>
                    <a:pt x="4111" y="707"/>
                  </a:lnTo>
                  <a:lnTo>
                    <a:pt x="3395" y="861"/>
                  </a:lnTo>
                  <a:lnTo>
                    <a:pt x="2695" y="1014"/>
                  </a:lnTo>
                  <a:lnTo>
                    <a:pt x="2005" y="1183"/>
                  </a:lnTo>
                  <a:lnTo>
                    <a:pt x="1326" y="1352"/>
                  </a:lnTo>
                  <a:lnTo>
                    <a:pt x="658" y="1552"/>
                  </a:lnTo>
                  <a:lnTo>
                    <a:pt x="0" y="1752"/>
                  </a:lnTo>
                  <a:lnTo>
                    <a:pt x="0" y="1752"/>
                  </a:lnTo>
                  <a:lnTo>
                    <a:pt x="16" y="1813"/>
                  </a:lnTo>
                  <a:lnTo>
                    <a:pt x="647" y="4010"/>
                  </a:lnTo>
                  <a:lnTo>
                    <a:pt x="647" y="4010"/>
                  </a:lnTo>
                  <a:lnTo>
                    <a:pt x="1889" y="8435"/>
                  </a:lnTo>
                  <a:lnTo>
                    <a:pt x="3034" y="12552"/>
                  </a:lnTo>
                  <a:lnTo>
                    <a:pt x="4069" y="16301"/>
                  </a:lnTo>
                  <a:lnTo>
                    <a:pt x="4960" y="19573"/>
                  </a:lnTo>
                  <a:lnTo>
                    <a:pt x="4960" y="19573"/>
                  </a:lnTo>
                  <a:lnTo>
                    <a:pt x="5692" y="22307"/>
                  </a:lnTo>
                  <a:lnTo>
                    <a:pt x="5989" y="23429"/>
                  </a:lnTo>
                  <a:lnTo>
                    <a:pt x="6238" y="24397"/>
                  </a:lnTo>
                  <a:lnTo>
                    <a:pt x="6238" y="24397"/>
                  </a:lnTo>
                  <a:lnTo>
                    <a:pt x="6360" y="24812"/>
                  </a:lnTo>
                  <a:lnTo>
                    <a:pt x="6472" y="25257"/>
                  </a:lnTo>
                  <a:lnTo>
                    <a:pt x="6578" y="25718"/>
                  </a:lnTo>
                  <a:lnTo>
                    <a:pt x="6673" y="262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-1188375" y="-3860700"/>
              <a:ext cx="712650" cy="666775"/>
            </a:xfrm>
            <a:custGeom>
              <a:avLst/>
              <a:gdLst/>
              <a:ahLst/>
              <a:cxnLst/>
              <a:rect l="l" t="t" r="r" b="b"/>
              <a:pathLst>
                <a:path w="28506" h="26671" fill="none" extrusionOk="0">
                  <a:moveTo>
                    <a:pt x="17526" y="26670"/>
                  </a:moveTo>
                  <a:lnTo>
                    <a:pt x="17526" y="26670"/>
                  </a:lnTo>
                  <a:lnTo>
                    <a:pt x="18242" y="26670"/>
                  </a:lnTo>
                  <a:lnTo>
                    <a:pt x="18958" y="26639"/>
                  </a:lnTo>
                  <a:lnTo>
                    <a:pt x="19669" y="26578"/>
                  </a:lnTo>
                  <a:lnTo>
                    <a:pt x="20374" y="26516"/>
                  </a:lnTo>
                  <a:lnTo>
                    <a:pt x="21080" y="26424"/>
                  </a:lnTo>
                  <a:lnTo>
                    <a:pt x="21774" y="26317"/>
                  </a:lnTo>
                  <a:lnTo>
                    <a:pt x="22469" y="26194"/>
                  </a:lnTo>
                  <a:lnTo>
                    <a:pt x="23159" y="26040"/>
                  </a:lnTo>
                  <a:lnTo>
                    <a:pt x="23848" y="25887"/>
                  </a:lnTo>
                  <a:lnTo>
                    <a:pt x="24527" y="25702"/>
                  </a:lnTo>
                  <a:lnTo>
                    <a:pt x="25201" y="25503"/>
                  </a:lnTo>
                  <a:lnTo>
                    <a:pt x="25875" y="25303"/>
                  </a:lnTo>
                  <a:lnTo>
                    <a:pt x="26538" y="25072"/>
                  </a:lnTo>
                  <a:lnTo>
                    <a:pt x="27201" y="24842"/>
                  </a:lnTo>
                  <a:lnTo>
                    <a:pt x="27858" y="24581"/>
                  </a:lnTo>
                  <a:lnTo>
                    <a:pt x="28506" y="24320"/>
                  </a:lnTo>
                  <a:lnTo>
                    <a:pt x="28506" y="24320"/>
                  </a:lnTo>
                  <a:lnTo>
                    <a:pt x="28362" y="23966"/>
                  </a:lnTo>
                  <a:lnTo>
                    <a:pt x="28224" y="23598"/>
                  </a:lnTo>
                  <a:lnTo>
                    <a:pt x="28092" y="23183"/>
                  </a:lnTo>
                  <a:lnTo>
                    <a:pt x="27975" y="22768"/>
                  </a:lnTo>
                  <a:lnTo>
                    <a:pt x="27975" y="22768"/>
                  </a:lnTo>
                  <a:lnTo>
                    <a:pt x="27710" y="21877"/>
                  </a:lnTo>
                  <a:lnTo>
                    <a:pt x="27397" y="20817"/>
                  </a:lnTo>
                  <a:lnTo>
                    <a:pt x="27031" y="19588"/>
                  </a:lnTo>
                  <a:lnTo>
                    <a:pt x="26829" y="18912"/>
                  </a:lnTo>
                  <a:lnTo>
                    <a:pt x="26607" y="18205"/>
                  </a:lnTo>
                  <a:lnTo>
                    <a:pt x="26607" y="18205"/>
                  </a:lnTo>
                  <a:lnTo>
                    <a:pt x="25673" y="15010"/>
                  </a:lnTo>
                  <a:lnTo>
                    <a:pt x="24612" y="11323"/>
                  </a:lnTo>
                  <a:lnTo>
                    <a:pt x="23445" y="7236"/>
                  </a:lnTo>
                  <a:lnTo>
                    <a:pt x="22199" y="2812"/>
                  </a:lnTo>
                  <a:lnTo>
                    <a:pt x="21573" y="615"/>
                  </a:lnTo>
                  <a:lnTo>
                    <a:pt x="21493" y="338"/>
                  </a:lnTo>
                  <a:lnTo>
                    <a:pt x="21493" y="338"/>
                  </a:lnTo>
                  <a:lnTo>
                    <a:pt x="21467" y="277"/>
                  </a:lnTo>
                  <a:lnTo>
                    <a:pt x="21440" y="184"/>
                  </a:lnTo>
                  <a:lnTo>
                    <a:pt x="21419" y="92"/>
                  </a:lnTo>
                  <a:lnTo>
                    <a:pt x="21403" y="0"/>
                  </a:lnTo>
                  <a:lnTo>
                    <a:pt x="21403" y="0"/>
                  </a:lnTo>
                  <a:lnTo>
                    <a:pt x="20655" y="246"/>
                  </a:lnTo>
                  <a:lnTo>
                    <a:pt x="19928" y="522"/>
                  </a:lnTo>
                  <a:lnTo>
                    <a:pt x="19212" y="799"/>
                  </a:lnTo>
                  <a:lnTo>
                    <a:pt x="18512" y="1091"/>
                  </a:lnTo>
                  <a:lnTo>
                    <a:pt x="17828" y="1398"/>
                  </a:lnTo>
                  <a:lnTo>
                    <a:pt x="17154" y="1705"/>
                  </a:lnTo>
                  <a:lnTo>
                    <a:pt x="16502" y="2028"/>
                  </a:lnTo>
                  <a:lnTo>
                    <a:pt x="15860" y="2366"/>
                  </a:lnTo>
                  <a:lnTo>
                    <a:pt x="15240" y="2719"/>
                  </a:lnTo>
                  <a:lnTo>
                    <a:pt x="14630" y="3057"/>
                  </a:lnTo>
                  <a:lnTo>
                    <a:pt x="14030" y="3426"/>
                  </a:lnTo>
                  <a:lnTo>
                    <a:pt x="13452" y="3795"/>
                  </a:lnTo>
                  <a:lnTo>
                    <a:pt x="12884" y="4163"/>
                  </a:lnTo>
                  <a:lnTo>
                    <a:pt x="12333" y="4548"/>
                  </a:lnTo>
                  <a:lnTo>
                    <a:pt x="11792" y="4932"/>
                  </a:lnTo>
                  <a:lnTo>
                    <a:pt x="11267" y="5331"/>
                  </a:lnTo>
                  <a:lnTo>
                    <a:pt x="10757" y="5730"/>
                  </a:lnTo>
                  <a:lnTo>
                    <a:pt x="10259" y="6130"/>
                  </a:lnTo>
                  <a:lnTo>
                    <a:pt x="9776" y="6545"/>
                  </a:lnTo>
                  <a:lnTo>
                    <a:pt x="9304" y="6944"/>
                  </a:lnTo>
                  <a:lnTo>
                    <a:pt x="8848" y="7359"/>
                  </a:lnTo>
                  <a:lnTo>
                    <a:pt x="8408" y="7774"/>
                  </a:lnTo>
                  <a:lnTo>
                    <a:pt x="7973" y="8189"/>
                  </a:lnTo>
                  <a:lnTo>
                    <a:pt x="7559" y="8603"/>
                  </a:lnTo>
                  <a:lnTo>
                    <a:pt x="7150" y="9018"/>
                  </a:lnTo>
                  <a:lnTo>
                    <a:pt x="6758" y="9433"/>
                  </a:lnTo>
                  <a:lnTo>
                    <a:pt x="6381" y="9863"/>
                  </a:lnTo>
                  <a:lnTo>
                    <a:pt x="6010" y="10278"/>
                  </a:lnTo>
                  <a:lnTo>
                    <a:pt x="5660" y="10693"/>
                  </a:lnTo>
                  <a:lnTo>
                    <a:pt x="5315" y="11092"/>
                  </a:lnTo>
                  <a:lnTo>
                    <a:pt x="4981" y="11507"/>
                  </a:lnTo>
                  <a:lnTo>
                    <a:pt x="4663" y="11906"/>
                  </a:lnTo>
                  <a:lnTo>
                    <a:pt x="4355" y="12306"/>
                  </a:lnTo>
                  <a:lnTo>
                    <a:pt x="4063" y="12705"/>
                  </a:lnTo>
                  <a:lnTo>
                    <a:pt x="3777" y="13105"/>
                  </a:lnTo>
                  <a:lnTo>
                    <a:pt x="3506" y="13489"/>
                  </a:lnTo>
                  <a:lnTo>
                    <a:pt x="2992" y="14242"/>
                  </a:lnTo>
                  <a:lnTo>
                    <a:pt x="2525" y="14964"/>
                  </a:lnTo>
                  <a:lnTo>
                    <a:pt x="2101" y="15670"/>
                  </a:lnTo>
                  <a:lnTo>
                    <a:pt x="1719" y="16316"/>
                  </a:lnTo>
                  <a:lnTo>
                    <a:pt x="1379" y="16930"/>
                  </a:lnTo>
                  <a:lnTo>
                    <a:pt x="1077" y="17498"/>
                  </a:lnTo>
                  <a:lnTo>
                    <a:pt x="817" y="18021"/>
                  </a:lnTo>
                  <a:lnTo>
                    <a:pt x="594" y="18482"/>
                  </a:lnTo>
                  <a:lnTo>
                    <a:pt x="409" y="18881"/>
                  </a:lnTo>
                  <a:lnTo>
                    <a:pt x="260" y="19219"/>
                  </a:lnTo>
                  <a:lnTo>
                    <a:pt x="144" y="19496"/>
                  </a:lnTo>
                  <a:lnTo>
                    <a:pt x="64" y="19695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563" y="20310"/>
                  </a:lnTo>
                  <a:lnTo>
                    <a:pt x="1125" y="20740"/>
                  </a:lnTo>
                  <a:lnTo>
                    <a:pt x="1682" y="21155"/>
                  </a:lnTo>
                  <a:lnTo>
                    <a:pt x="2244" y="21554"/>
                  </a:lnTo>
                  <a:lnTo>
                    <a:pt x="2806" y="21938"/>
                  </a:lnTo>
                  <a:lnTo>
                    <a:pt x="3363" y="22307"/>
                  </a:lnTo>
                  <a:lnTo>
                    <a:pt x="3920" y="22660"/>
                  </a:lnTo>
                  <a:lnTo>
                    <a:pt x="4482" y="22998"/>
                  </a:lnTo>
                  <a:lnTo>
                    <a:pt x="5039" y="23306"/>
                  </a:lnTo>
                  <a:lnTo>
                    <a:pt x="5591" y="23613"/>
                  </a:lnTo>
                  <a:lnTo>
                    <a:pt x="6148" y="23905"/>
                  </a:lnTo>
                  <a:lnTo>
                    <a:pt x="6705" y="24166"/>
                  </a:lnTo>
                  <a:lnTo>
                    <a:pt x="7257" y="24427"/>
                  </a:lnTo>
                  <a:lnTo>
                    <a:pt x="7808" y="24673"/>
                  </a:lnTo>
                  <a:lnTo>
                    <a:pt x="8360" y="24888"/>
                  </a:lnTo>
                  <a:lnTo>
                    <a:pt x="8912" y="25103"/>
                  </a:lnTo>
                  <a:lnTo>
                    <a:pt x="9458" y="25303"/>
                  </a:lnTo>
                  <a:lnTo>
                    <a:pt x="10009" y="25487"/>
                  </a:lnTo>
                  <a:lnTo>
                    <a:pt x="10556" y="25656"/>
                  </a:lnTo>
                  <a:lnTo>
                    <a:pt x="11097" y="25810"/>
                  </a:lnTo>
                  <a:lnTo>
                    <a:pt x="11643" y="25948"/>
                  </a:lnTo>
                  <a:lnTo>
                    <a:pt x="12184" y="26086"/>
                  </a:lnTo>
                  <a:lnTo>
                    <a:pt x="12725" y="26194"/>
                  </a:lnTo>
                  <a:lnTo>
                    <a:pt x="13266" y="26301"/>
                  </a:lnTo>
                  <a:lnTo>
                    <a:pt x="13807" y="26394"/>
                  </a:lnTo>
                  <a:lnTo>
                    <a:pt x="14343" y="26470"/>
                  </a:lnTo>
                  <a:lnTo>
                    <a:pt x="14879" y="26532"/>
                  </a:lnTo>
                  <a:lnTo>
                    <a:pt x="15409" y="26578"/>
                  </a:lnTo>
                  <a:lnTo>
                    <a:pt x="15940" y="26624"/>
                  </a:lnTo>
                  <a:lnTo>
                    <a:pt x="16470" y="26655"/>
                  </a:lnTo>
                  <a:lnTo>
                    <a:pt x="17001" y="26670"/>
                  </a:lnTo>
                  <a:lnTo>
                    <a:pt x="17526" y="26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-653300" y="-3864175"/>
              <a:ext cx="177975" cy="612250"/>
            </a:xfrm>
            <a:custGeom>
              <a:avLst/>
              <a:gdLst/>
              <a:ahLst/>
              <a:cxnLst/>
              <a:rect l="l" t="t" r="r" b="b"/>
              <a:pathLst>
                <a:path w="7119" h="24490" extrusionOk="0">
                  <a:moveTo>
                    <a:pt x="440" y="1"/>
                  </a:moveTo>
                  <a:lnTo>
                    <a:pt x="0" y="139"/>
                  </a:lnTo>
                  <a:lnTo>
                    <a:pt x="16" y="231"/>
                  </a:lnTo>
                  <a:lnTo>
                    <a:pt x="37" y="323"/>
                  </a:lnTo>
                  <a:lnTo>
                    <a:pt x="64" y="416"/>
                  </a:lnTo>
                  <a:lnTo>
                    <a:pt x="90" y="477"/>
                  </a:lnTo>
                  <a:lnTo>
                    <a:pt x="170" y="754"/>
                  </a:lnTo>
                  <a:lnTo>
                    <a:pt x="796" y="2951"/>
                  </a:lnTo>
                  <a:lnTo>
                    <a:pt x="2042" y="7375"/>
                  </a:lnTo>
                  <a:lnTo>
                    <a:pt x="3209" y="11462"/>
                  </a:lnTo>
                  <a:lnTo>
                    <a:pt x="4270" y="15149"/>
                  </a:lnTo>
                  <a:lnTo>
                    <a:pt x="5204" y="18344"/>
                  </a:lnTo>
                  <a:lnTo>
                    <a:pt x="5426" y="19051"/>
                  </a:lnTo>
                  <a:lnTo>
                    <a:pt x="5628" y="19727"/>
                  </a:lnTo>
                  <a:lnTo>
                    <a:pt x="5994" y="20956"/>
                  </a:lnTo>
                  <a:lnTo>
                    <a:pt x="6307" y="22016"/>
                  </a:lnTo>
                  <a:lnTo>
                    <a:pt x="6572" y="22907"/>
                  </a:lnTo>
                  <a:lnTo>
                    <a:pt x="6689" y="23322"/>
                  </a:lnTo>
                  <a:lnTo>
                    <a:pt x="6821" y="23737"/>
                  </a:lnTo>
                  <a:lnTo>
                    <a:pt x="6959" y="24105"/>
                  </a:lnTo>
                  <a:lnTo>
                    <a:pt x="7103" y="24459"/>
                  </a:lnTo>
                  <a:lnTo>
                    <a:pt x="7118" y="24489"/>
                  </a:lnTo>
                  <a:lnTo>
                    <a:pt x="7113" y="24459"/>
                  </a:lnTo>
                  <a:lnTo>
                    <a:pt x="7018" y="23967"/>
                  </a:lnTo>
                  <a:lnTo>
                    <a:pt x="6912" y="23506"/>
                  </a:lnTo>
                  <a:lnTo>
                    <a:pt x="6800" y="23061"/>
                  </a:lnTo>
                  <a:lnTo>
                    <a:pt x="6678" y="22646"/>
                  </a:lnTo>
                  <a:lnTo>
                    <a:pt x="6429" y="21678"/>
                  </a:lnTo>
                  <a:lnTo>
                    <a:pt x="6132" y="20556"/>
                  </a:lnTo>
                  <a:lnTo>
                    <a:pt x="5400" y="17822"/>
                  </a:lnTo>
                  <a:lnTo>
                    <a:pt x="4509" y="14550"/>
                  </a:lnTo>
                  <a:lnTo>
                    <a:pt x="3474" y="10801"/>
                  </a:lnTo>
                  <a:lnTo>
                    <a:pt x="2329" y="6684"/>
                  </a:lnTo>
                  <a:lnTo>
                    <a:pt x="1087" y="2259"/>
                  </a:lnTo>
                  <a:lnTo>
                    <a:pt x="456" y="62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extrusionOk="0">
                  <a:moveTo>
                    <a:pt x="292" y="1"/>
                  </a:moveTo>
                  <a:lnTo>
                    <a:pt x="250" y="16"/>
                  </a:lnTo>
                  <a:lnTo>
                    <a:pt x="212" y="47"/>
                  </a:lnTo>
                  <a:lnTo>
                    <a:pt x="175" y="93"/>
                  </a:lnTo>
                  <a:lnTo>
                    <a:pt x="138" y="154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16"/>
                  </a:lnTo>
                  <a:lnTo>
                    <a:pt x="27" y="584"/>
                  </a:lnTo>
                  <a:lnTo>
                    <a:pt x="6" y="753"/>
                  </a:lnTo>
                  <a:lnTo>
                    <a:pt x="0" y="922"/>
                  </a:lnTo>
                  <a:lnTo>
                    <a:pt x="11" y="1107"/>
                  </a:lnTo>
                  <a:lnTo>
                    <a:pt x="27" y="1276"/>
                  </a:lnTo>
                  <a:lnTo>
                    <a:pt x="43" y="1368"/>
                  </a:lnTo>
                  <a:lnTo>
                    <a:pt x="59" y="1445"/>
                  </a:lnTo>
                  <a:lnTo>
                    <a:pt x="80" y="1522"/>
                  </a:lnTo>
                  <a:lnTo>
                    <a:pt x="101" y="1583"/>
                  </a:lnTo>
                  <a:lnTo>
                    <a:pt x="149" y="1691"/>
                  </a:lnTo>
                  <a:lnTo>
                    <a:pt x="207" y="1783"/>
                  </a:lnTo>
                  <a:lnTo>
                    <a:pt x="265" y="1829"/>
                  </a:lnTo>
                  <a:lnTo>
                    <a:pt x="324" y="1844"/>
                  </a:lnTo>
                  <a:lnTo>
                    <a:pt x="387" y="1829"/>
                  </a:lnTo>
                  <a:lnTo>
                    <a:pt x="446" y="1767"/>
                  </a:lnTo>
                  <a:lnTo>
                    <a:pt x="478" y="1721"/>
                  </a:lnTo>
                  <a:lnTo>
                    <a:pt x="504" y="1675"/>
                  </a:lnTo>
                  <a:lnTo>
                    <a:pt x="525" y="1629"/>
                  </a:lnTo>
                  <a:lnTo>
                    <a:pt x="562" y="1506"/>
                  </a:lnTo>
                  <a:lnTo>
                    <a:pt x="594" y="1383"/>
                  </a:lnTo>
                  <a:lnTo>
                    <a:pt x="605" y="1291"/>
                  </a:lnTo>
                  <a:lnTo>
                    <a:pt x="616" y="1199"/>
                  </a:lnTo>
                  <a:lnTo>
                    <a:pt x="626" y="1107"/>
                  </a:lnTo>
                  <a:lnTo>
                    <a:pt x="631" y="999"/>
                  </a:lnTo>
                  <a:lnTo>
                    <a:pt x="626" y="815"/>
                  </a:lnTo>
                  <a:lnTo>
                    <a:pt x="616" y="646"/>
                  </a:lnTo>
                  <a:lnTo>
                    <a:pt x="589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04" y="185"/>
                  </a:lnTo>
                  <a:lnTo>
                    <a:pt x="478" y="124"/>
                  </a:lnTo>
                  <a:lnTo>
                    <a:pt x="451" y="78"/>
                  </a:lnTo>
                  <a:lnTo>
                    <a:pt x="414" y="31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-909500" y="-16547400"/>
              <a:ext cx="15800" cy="46125"/>
            </a:xfrm>
            <a:custGeom>
              <a:avLst/>
              <a:gdLst/>
              <a:ahLst/>
              <a:cxnLst/>
              <a:rect l="l" t="t" r="r" b="b"/>
              <a:pathLst>
                <a:path w="632" h="1845" fill="none" extrusionOk="0">
                  <a:moveTo>
                    <a:pt x="504" y="1675"/>
                  </a:moveTo>
                  <a:lnTo>
                    <a:pt x="504" y="1675"/>
                  </a:lnTo>
                  <a:lnTo>
                    <a:pt x="478" y="1721"/>
                  </a:lnTo>
                  <a:lnTo>
                    <a:pt x="446" y="1767"/>
                  </a:lnTo>
                  <a:lnTo>
                    <a:pt x="387" y="1829"/>
                  </a:lnTo>
                  <a:lnTo>
                    <a:pt x="324" y="1844"/>
                  </a:lnTo>
                  <a:lnTo>
                    <a:pt x="265" y="1829"/>
                  </a:lnTo>
                  <a:lnTo>
                    <a:pt x="207" y="1783"/>
                  </a:lnTo>
                  <a:lnTo>
                    <a:pt x="149" y="1691"/>
                  </a:lnTo>
                  <a:lnTo>
                    <a:pt x="101" y="1583"/>
                  </a:lnTo>
                  <a:lnTo>
                    <a:pt x="80" y="1522"/>
                  </a:lnTo>
                  <a:lnTo>
                    <a:pt x="59" y="1445"/>
                  </a:lnTo>
                  <a:lnTo>
                    <a:pt x="59" y="1445"/>
                  </a:lnTo>
                  <a:lnTo>
                    <a:pt x="43" y="1368"/>
                  </a:lnTo>
                  <a:lnTo>
                    <a:pt x="27" y="1276"/>
                  </a:lnTo>
                  <a:lnTo>
                    <a:pt x="11" y="1107"/>
                  </a:lnTo>
                  <a:lnTo>
                    <a:pt x="0" y="922"/>
                  </a:lnTo>
                  <a:lnTo>
                    <a:pt x="6" y="753"/>
                  </a:lnTo>
                  <a:lnTo>
                    <a:pt x="27" y="584"/>
                  </a:lnTo>
                  <a:lnTo>
                    <a:pt x="53" y="416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75" y="93"/>
                  </a:lnTo>
                  <a:lnTo>
                    <a:pt x="212" y="47"/>
                  </a:lnTo>
                  <a:lnTo>
                    <a:pt x="250" y="16"/>
                  </a:lnTo>
                  <a:lnTo>
                    <a:pt x="292" y="1"/>
                  </a:lnTo>
                  <a:lnTo>
                    <a:pt x="329" y="1"/>
                  </a:lnTo>
                  <a:lnTo>
                    <a:pt x="372" y="1"/>
                  </a:lnTo>
                  <a:lnTo>
                    <a:pt x="414" y="31"/>
                  </a:lnTo>
                  <a:lnTo>
                    <a:pt x="451" y="78"/>
                  </a:lnTo>
                  <a:lnTo>
                    <a:pt x="451" y="78"/>
                  </a:lnTo>
                  <a:lnTo>
                    <a:pt x="478" y="124"/>
                  </a:lnTo>
                  <a:lnTo>
                    <a:pt x="504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89" y="462"/>
                  </a:lnTo>
                  <a:lnTo>
                    <a:pt x="616" y="646"/>
                  </a:lnTo>
                  <a:lnTo>
                    <a:pt x="626" y="815"/>
                  </a:lnTo>
                  <a:lnTo>
                    <a:pt x="631" y="999"/>
                  </a:lnTo>
                  <a:lnTo>
                    <a:pt x="626" y="1107"/>
                  </a:lnTo>
                  <a:lnTo>
                    <a:pt x="616" y="1199"/>
                  </a:lnTo>
                  <a:lnTo>
                    <a:pt x="605" y="1291"/>
                  </a:lnTo>
                  <a:lnTo>
                    <a:pt x="594" y="1383"/>
                  </a:lnTo>
                  <a:lnTo>
                    <a:pt x="594" y="1383"/>
                  </a:lnTo>
                  <a:lnTo>
                    <a:pt x="562" y="1506"/>
                  </a:lnTo>
                  <a:lnTo>
                    <a:pt x="525" y="1629"/>
                  </a:lnTo>
                  <a:lnTo>
                    <a:pt x="504" y="16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extrusionOk="0">
                  <a:moveTo>
                    <a:pt x="9904" y="0"/>
                  </a:move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-1279350" y="-14222600"/>
              <a:ext cx="665850" cy="6044950"/>
            </a:xfrm>
            <a:custGeom>
              <a:avLst/>
              <a:gdLst/>
              <a:ahLst/>
              <a:cxnLst/>
              <a:rect l="l" t="t" r="r" b="b"/>
              <a:pathLst>
                <a:path w="26634" h="241798" fill="none" extrusionOk="0">
                  <a:moveTo>
                    <a:pt x="26623" y="191253"/>
                  </a:move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lnTo>
                    <a:pt x="10047" y="0"/>
                  </a:lnTo>
                  <a:lnTo>
                    <a:pt x="9904" y="0"/>
                  </a:ln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-893075" y="-12743925"/>
              <a:ext cx="264050" cy="4530925"/>
            </a:xfrm>
            <a:custGeom>
              <a:avLst/>
              <a:gdLst/>
              <a:ahLst/>
              <a:cxnLst/>
              <a:rect l="l" t="t" r="r" b="b"/>
              <a:pathLst>
                <a:path w="10562" h="181237" extrusionOk="0">
                  <a:moveTo>
                    <a:pt x="6308" y="1"/>
                  </a:moveTo>
                  <a:lnTo>
                    <a:pt x="6297" y="31"/>
                  </a:lnTo>
                  <a:lnTo>
                    <a:pt x="6504" y="2873"/>
                  </a:lnTo>
                  <a:lnTo>
                    <a:pt x="6504" y="2873"/>
                  </a:lnTo>
                  <a:lnTo>
                    <a:pt x="6308" y="1"/>
                  </a:lnTo>
                  <a:close/>
                  <a:moveTo>
                    <a:pt x="8557" y="37363"/>
                  </a:moveTo>
                  <a:lnTo>
                    <a:pt x="8721" y="40712"/>
                  </a:lnTo>
                  <a:lnTo>
                    <a:pt x="8880" y="44061"/>
                  </a:lnTo>
                  <a:lnTo>
                    <a:pt x="9029" y="47410"/>
                  </a:lnTo>
                  <a:lnTo>
                    <a:pt x="9177" y="50760"/>
                  </a:lnTo>
                  <a:lnTo>
                    <a:pt x="9315" y="54109"/>
                  </a:lnTo>
                  <a:lnTo>
                    <a:pt x="9448" y="57458"/>
                  </a:lnTo>
                  <a:lnTo>
                    <a:pt x="9580" y="60822"/>
                  </a:lnTo>
                  <a:lnTo>
                    <a:pt x="9702" y="64187"/>
                  </a:lnTo>
                  <a:lnTo>
                    <a:pt x="9819" y="67536"/>
                  </a:lnTo>
                  <a:lnTo>
                    <a:pt x="9936" y="70900"/>
                  </a:lnTo>
                  <a:lnTo>
                    <a:pt x="10042" y="74265"/>
                  </a:lnTo>
                  <a:lnTo>
                    <a:pt x="10148" y="77629"/>
                  </a:lnTo>
                  <a:lnTo>
                    <a:pt x="10244" y="81009"/>
                  </a:lnTo>
                  <a:lnTo>
                    <a:pt x="10339" y="84374"/>
                  </a:lnTo>
                  <a:lnTo>
                    <a:pt x="10424" y="87738"/>
                  </a:lnTo>
                  <a:lnTo>
                    <a:pt x="10509" y="91118"/>
                  </a:lnTo>
                  <a:lnTo>
                    <a:pt x="10562" y="91087"/>
                  </a:lnTo>
                  <a:lnTo>
                    <a:pt x="10551" y="89689"/>
                  </a:lnTo>
                  <a:lnTo>
                    <a:pt x="10535" y="88260"/>
                  </a:lnTo>
                  <a:lnTo>
                    <a:pt x="10514" y="86801"/>
                  </a:lnTo>
                  <a:lnTo>
                    <a:pt x="10488" y="85295"/>
                  </a:lnTo>
                  <a:lnTo>
                    <a:pt x="10461" y="83774"/>
                  </a:lnTo>
                  <a:lnTo>
                    <a:pt x="10424" y="82223"/>
                  </a:lnTo>
                  <a:lnTo>
                    <a:pt x="10387" y="80640"/>
                  </a:lnTo>
                  <a:lnTo>
                    <a:pt x="10350" y="79043"/>
                  </a:lnTo>
                  <a:lnTo>
                    <a:pt x="10254" y="75770"/>
                  </a:lnTo>
                  <a:lnTo>
                    <a:pt x="10143" y="72406"/>
                  </a:lnTo>
                  <a:lnTo>
                    <a:pt x="10021" y="68980"/>
                  </a:lnTo>
                  <a:lnTo>
                    <a:pt x="9888" y="65508"/>
                  </a:lnTo>
                  <a:lnTo>
                    <a:pt x="9750" y="61990"/>
                  </a:lnTo>
                  <a:lnTo>
                    <a:pt x="9596" y="58441"/>
                  </a:lnTo>
                  <a:lnTo>
                    <a:pt x="9437" y="54892"/>
                  </a:lnTo>
                  <a:lnTo>
                    <a:pt x="9268" y="51328"/>
                  </a:lnTo>
                  <a:lnTo>
                    <a:pt x="9098" y="47795"/>
                  </a:lnTo>
                  <a:lnTo>
                    <a:pt x="8917" y="44276"/>
                  </a:lnTo>
                  <a:lnTo>
                    <a:pt x="8737" y="40789"/>
                  </a:lnTo>
                  <a:lnTo>
                    <a:pt x="8557" y="37363"/>
                  </a:lnTo>
                  <a:close/>
                  <a:moveTo>
                    <a:pt x="1375" y="179900"/>
                  </a:moveTo>
                  <a:lnTo>
                    <a:pt x="1041" y="180207"/>
                  </a:lnTo>
                  <a:lnTo>
                    <a:pt x="701" y="180484"/>
                  </a:lnTo>
                  <a:lnTo>
                    <a:pt x="356" y="180745"/>
                  </a:lnTo>
                  <a:lnTo>
                    <a:pt x="1" y="181006"/>
                  </a:lnTo>
                  <a:lnTo>
                    <a:pt x="218" y="181098"/>
                  </a:lnTo>
                  <a:lnTo>
                    <a:pt x="431" y="181175"/>
                  </a:lnTo>
                  <a:lnTo>
                    <a:pt x="643" y="181221"/>
                  </a:lnTo>
                  <a:lnTo>
                    <a:pt x="855" y="181237"/>
                  </a:lnTo>
                  <a:lnTo>
                    <a:pt x="1083" y="181206"/>
                  </a:lnTo>
                  <a:lnTo>
                    <a:pt x="1311" y="181160"/>
                  </a:lnTo>
                  <a:lnTo>
                    <a:pt x="1539" y="181083"/>
                  </a:lnTo>
                  <a:lnTo>
                    <a:pt x="1757" y="180960"/>
                  </a:lnTo>
                  <a:lnTo>
                    <a:pt x="1868" y="180883"/>
                  </a:lnTo>
                  <a:lnTo>
                    <a:pt x="1979" y="180791"/>
                  </a:lnTo>
                  <a:lnTo>
                    <a:pt x="2086" y="180699"/>
                  </a:lnTo>
                  <a:lnTo>
                    <a:pt x="2192" y="180607"/>
                  </a:lnTo>
                  <a:lnTo>
                    <a:pt x="2298" y="180499"/>
                  </a:lnTo>
                  <a:lnTo>
                    <a:pt x="2398" y="180376"/>
                  </a:lnTo>
                  <a:lnTo>
                    <a:pt x="2499" y="180253"/>
                  </a:lnTo>
                  <a:lnTo>
                    <a:pt x="2600" y="180115"/>
                  </a:lnTo>
                  <a:lnTo>
                    <a:pt x="2292" y="180084"/>
                  </a:lnTo>
                  <a:lnTo>
                    <a:pt x="1990" y="180038"/>
                  </a:lnTo>
                  <a:lnTo>
                    <a:pt x="1682" y="179977"/>
                  </a:lnTo>
                  <a:lnTo>
                    <a:pt x="1375" y="1799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-735650" y="-12743925"/>
              <a:ext cx="5175" cy="71850"/>
            </a:xfrm>
            <a:custGeom>
              <a:avLst/>
              <a:gdLst/>
              <a:ahLst/>
              <a:cxnLst/>
              <a:rect l="l" t="t" r="r" b="b"/>
              <a:pathLst>
                <a:path w="207" h="2874" fill="none" extrusionOk="0">
                  <a:moveTo>
                    <a:pt x="207" y="2873"/>
                  </a:moveTo>
                  <a:lnTo>
                    <a:pt x="207" y="2873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07" y="28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-679175" y="-11809850"/>
              <a:ext cx="50150" cy="1343875"/>
            </a:xfrm>
            <a:custGeom>
              <a:avLst/>
              <a:gdLst/>
              <a:ahLst/>
              <a:cxnLst/>
              <a:rect l="l" t="t" r="r" b="b"/>
              <a:pathLst>
                <a:path w="2006" h="53755" fill="none" extrusionOk="0">
                  <a:moveTo>
                    <a:pt x="1953" y="53755"/>
                  </a:moveTo>
                  <a:lnTo>
                    <a:pt x="1953" y="53755"/>
                  </a:lnTo>
                  <a:lnTo>
                    <a:pt x="2006" y="53724"/>
                  </a:lnTo>
                  <a:lnTo>
                    <a:pt x="2006" y="53724"/>
                  </a:lnTo>
                  <a:lnTo>
                    <a:pt x="1995" y="52326"/>
                  </a:lnTo>
                  <a:lnTo>
                    <a:pt x="1979" y="50897"/>
                  </a:lnTo>
                  <a:lnTo>
                    <a:pt x="1958" y="49438"/>
                  </a:lnTo>
                  <a:lnTo>
                    <a:pt x="1932" y="47932"/>
                  </a:lnTo>
                  <a:lnTo>
                    <a:pt x="1905" y="46411"/>
                  </a:lnTo>
                  <a:lnTo>
                    <a:pt x="1868" y="44860"/>
                  </a:lnTo>
                  <a:lnTo>
                    <a:pt x="1831" y="43277"/>
                  </a:lnTo>
                  <a:lnTo>
                    <a:pt x="1794" y="41680"/>
                  </a:lnTo>
                  <a:lnTo>
                    <a:pt x="1698" y="38407"/>
                  </a:lnTo>
                  <a:lnTo>
                    <a:pt x="1587" y="35043"/>
                  </a:lnTo>
                  <a:lnTo>
                    <a:pt x="1465" y="31617"/>
                  </a:lnTo>
                  <a:lnTo>
                    <a:pt x="1332" y="28145"/>
                  </a:lnTo>
                  <a:lnTo>
                    <a:pt x="1194" y="24627"/>
                  </a:lnTo>
                  <a:lnTo>
                    <a:pt x="1040" y="21078"/>
                  </a:lnTo>
                  <a:lnTo>
                    <a:pt x="881" y="17529"/>
                  </a:lnTo>
                  <a:lnTo>
                    <a:pt x="712" y="13965"/>
                  </a:lnTo>
                  <a:lnTo>
                    <a:pt x="542" y="10432"/>
                  </a:lnTo>
                  <a:lnTo>
                    <a:pt x="361" y="6913"/>
                  </a:lnTo>
                  <a:lnTo>
                    <a:pt x="181" y="342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65" y="3349"/>
                  </a:lnTo>
                  <a:lnTo>
                    <a:pt x="324" y="6698"/>
                  </a:lnTo>
                  <a:lnTo>
                    <a:pt x="473" y="10047"/>
                  </a:lnTo>
                  <a:lnTo>
                    <a:pt x="621" y="13397"/>
                  </a:lnTo>
                  <a:lnTo>
                    <a:pt x="759" y="16746"/>
                  </a:lnTo>
                  <a:lnTo>
                    <a:pt x="892" y="20095"/>
                  </a:lnTo>
                  <a:lnTo>
                    <a:pt x="1024" y="23459"/>
                  </a:lnTo>
                  <a:lnTo>
                    <a:pt x="1146" y="26824"/>
                  </a:lnTo>
                  <a:lnTo>
                    <a:pt x="1263" y="30173"/>
                  </a:lnTo>
                  <a:lnTo>
                    <a:pt x="1380" y="33537"/>
                  </a:lnTo>
                  <a:lnTo>
                    <a:pt x="1486" y="36902"/>
                  </a:lnTo>
                  <a:lnTo>
                    <a:pt x="1592" y="40266"/>
                  </a:lnTo>
                  <a:lnTo>
                    <a:pt x="1688" y="43646"/>
                  </a:lnTo>
                  <a:lnTo>
                    <a:pt x="1783" y="47011"/>
                  </a:lnTo>
                  <a:lnTo>
                    <a:pt x="1868" y="50375"/>
                  </a:lnTo>
                  <a:lnTo>
                    <a:pt x="1953" y="537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-893075" y="-8246425"/>
              <a:ext cx="65025" cy="33425"/>
            </a:xfrm>
            <a:custGeom>
              <a:avLst/>
              <a:gdLst/>
              <a:ahLst/>
              <a:cxnLst/>
              <a:rect l="l" t="t" r="r" b="b"/>
              <a:pathLst>
                <a:path w="2601" h="1337" fill="none" extrusionOk="0">
                  <a:moveTo>
                    <a:pt x="855" y="1337"/>
                  </a:moveTo>
                  <a:lnTo>
                    <a:pt x="855" y="1337"/>
                  </a:lnTo>
                  <a:lnTo>
                    <a:pt x="1083" y="1306"/>
                  </a:lnTo>
                  <a:lnTo>
                    <a:pt x="1311" y="1260"/>
                  </a:lnTo>
                  <a:lnTo>
                    <a:pt x="1539" y="1183"/>
                  </a:lnTo>
                  <a:lnTo>
                    <a:pt x="1757" y="1060"/>
                  </a:lnTo>
                  <a:lnTo>
                    <a:pt x="1868" y="983"/>
                  </a:lnTo>
                  <a:lnTo>
                    <a:pt x="1979" y="891"/>
                  </a:lnTo>
                  <a:lnTo>
                    <a:pt x="2086" y="799"/>
                  </a:lnTo>
                  <a:lnTo>
                    <a:pt x="2192" y="707"/>
                  </a:lnTo>
                  <a:lnTo>
                    <a:pt x="2298" y="599"/>
                  </a:lnTo>
                  <a:lnTo>
                    <a:pt x="2398" y="476"/>
                  </a:lnTo>
                  <a:lnTo>
                    <a:pt x="2499" y="353"/>
                  </a:lnTo>
                  <a:lnTo>
                    <a:pt x="2600" y="215"/>
                  </a:lnTo>
                  <a:lnTo>
                    <a:pt x="2600" y="215"/>
                  </a:lnTo>
                  <a:lnTo>
                    <a:pt x="2292" y="184"/>
                  </a:lnTo>
                  <a:lnTo>
                    <a:pt x="1990" y="138"/>
                  </a:lnTo>
                  <a:lnTo>
                    <a:pt x="1682" y="77"/>
                  </a:lnTo>
                  <a:lnTo>
                    <a:pt x="1375" y="0"/>
                  </a:lnTo>
                  <a:lnTo>
                    <a:pt x="1375" y="0"/>
                  </a:lnTo>
                  <a:lnTo>
                    <a:pt x="1041" y="307"/>
                  </a:lnTo>
                  <a:lnTo>
                    <a:pt x="701" y="584"/>
                  </a:lnTo>
                  <a:lnTo>
                    <a:pt x="356" y="845"/>
                  </a:lnTo>
                  <a:lnTo>
                    <a:pt x="1" y="1106"/>
                  </a:lnTo>
                  <a:lnTo>
                    <a:pt x="1" y="1106"/>
                  </a:lnTo>
                  <a:lnTo>
                    <a:pt x="218" y="1198"/>
                  </a:lnTo>
                  <a:lnTo>
                    <a:pt x="431" y="1275"/>
                  </a:lnTo>
                  <a:lnTo>
                    <a:pt x="643" y="1321"/>
                  </a:lnTo>
                  <a:lnTo>
                    <a:pt x="855" y="13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extrusionOk="0">
                  <a:moveTo>
                    <a:pt x="11097" y="0"/>
                  </a:move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09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-1013075" y="-12743150"/>
              <a:ext cx="382725" cy="4524400"/>
            </a:xfrm>
            <a:custGeom>
              <a:avLst/>
              <a:gdLst/>
              <a:ahLst/>
              <a:cxnLst/>
              <a:rect l="l" t="t" r="r" b="b"/>
              <a:pathLst>
                <a:path w="15309" h="180976" fill="none" extrusionOk="0">
                  <a:moveTo>
                    <a:pt x="4801" y="180975"/>
                  </a:move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304" y="2842"/>
                  </a:lnTo>
                  <a:lnTo>
                    <a:pt x="11097" y="0"/>
                  </a:lnTo>
                  <a:lnTo>
                    <a:pt x="11097" y="0"/>
                  </a:ln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-1020900" y="-14221450"/>
              <a:ext cx="183025" cy="4111525"/>
            </a:xfrm>
            <a:custGeom>
              <a:avLst/>
              <a:gdLst/>
              <a:ahLst/>
              <a:cxnLst/>
              <a:rect l="l" t="t" r="r" b="b"/>
              <a:pathLst>
                <a:path w="7321" h="164461" extrusionOk="0">
                  <a:moveTo>
                    <a:pt x="1" y="0"/>
                  </a:moveTo>
                  <a:lnTo>
                    <a:pt x="6" y="431"/>
                  </a:lnTo>
                  <a:lnTo>
                    <a:pt x="17" y="845"/>
                  </a:lnTo>
                  <a:lnTo>
                    <a:pt x="32" y="1260"/>
                  </a:lnTo>
                  <a:lnTo>
                    <a:pt x="59" y="1675"/>
                  </a:lnTo>
                  <a:lnTo>
                    <a:pt x="303" y="6453"/>
                  </a:lnTo>
                  <a:lnTo>
                    <a:pt x="711" y="14119"/>
                  </a:lnTo>
                  <a:lnTo>
                    <a:pt x="1247" y="24059"/>
                  </a:lnTo>
                  <a:lnTo>
                    <a:pt x="1555" y="29866"/>
                  </a:lnTo>
                  <a:lnTo>
                    <a:pt x="1878" y="36180"/>
                  </a:lnTo>
                  <a:lnTo>
                    <a:pt x="2223" y="42955"/>
                  </a:lnTo>
                  <a:lnTo>
                    <a:pt x="2584" y="50130"/>
                  </a:lnTo>
                  <a:lnTo>
                    <a:pt x="2950" y="57673"/>
                  </a:lnTo>
                  <a:lnTo>
                    <a:pt x="3326" y="65539"/>
                  </a:lnTo>
                  <a:lnTo>
                    <a:pt x="3708" y="73712"/>
                  </a:lnTo>
                  <a:lnTo>
                    <a:pt x="4085" y="82115"/>
                  </a:lnTo>
                  <a:lnTo>
                    <a:pt x="4456" y="90519"/>
                  </a:lnTo>
                  <a:lnTo>
                    <a:pt x="4801" y="98692"/>
                  </a:lnTo>
                  <a:lnTo>
                    <a:pt x="5125" y="106588"/>
                  </a:lnTo>
                  <a:lnTo>
                    <a:pt x="5427" y="114147"/>
                  </a:lnTo>
                  <a:lnTo>
                    <a:pt x="5708" y="121352"/>
                  </a:lnTo>
                  <a:lnTo>
                    <a:pt x="5968" y="128158"/>
                  </a:lnTo>
                  <a:lnTo>
                    <a:pt x="6207" y="134503"/>
                  </a:lnTo>
                  <a:lnTo>
                    <a:pt x="6419" y="140371"/>
                  </a:lnTo>
                  <a:lnTo>
                    <a:pt x="7039" y="157962"/>
                  </a:lnTo>
                  <a:lnTo>
                    <a:pt x="7225" y="162786"/>
                  </a:lnTo>
                  <a:lnTo>
                    <a:pt x="7236" y="163201"/>
                  </a:lnTo>
                  <a:lnTo>
                    <a:pt x="7252" y="163631"/>
                  </a:lnTo>
                  <a:lnTo>
                    <a:pt x="7278" y="164046"/>
                  </a:lnTo>
                  <a:lnTo>
                    <a:pt x="7315" y="164460"/>
                  </a:lnTo>
                  <a:lnTo>
                    <a:pt x="7321" y="164061"/>
                  </a:lnTo>
                  <a:lnTo>
                    <a:pt x="7321" y="163677"/>
                  </a:lnTo>
                  <a:lnTo>
                    <a:pt x="7315" y="163293"/>
                  </a:lnTo>
                  <a:lnTo>
                    <a:pt x="7305" y="162893"/>
                  </a:lnTo>
                  <a:lnTo>
                    <a:pt x="7193" y="158085"/>
                  </a:lnTo>
                  <a:lnTo>
                    <a:pt x="7103" y="154582"/>
                  </a:lnTo>
                  <a:lnTo>
                    <a:pt x="6992" y="150434"/>
                  </a:lnTo>
                  <a:lnTo>
                    <a:pt x="6854" y="145687"/>
                  </a:lnTo>
                  <a:lnTo>
                    <a:pt x="6689" y="140341"/>
                  </a:lnTo>
                  <a:lnTo>
                    <a:pt x="6504" y="134472"/>
                  </a:lnTo>
                  <a:lnTo>
                    <a:pt x="6292" y="128112"/>
                  </a:lnTo>
                  <a:lnTo>
                    <a:pt x="6053" y="121306"/>
                  </a:lnTo>
                  <a:lnTo>
                    <a:pt x="5793" y="114101"/>
                  </a:lnTo>
                  <a:lnTo>
                    <a:pt x="5650" y="110352"/>
                  </a:lnTo>
                  <a:lnTo>
                    <a:pt x="5501" y="106511"/>
                  </a:lnTo>
                  <a:lnTo>
                    <a:pt x="5347" y="102609"/>
                  </a:lnTo>
                  <a:lnTo>
                    <a:pt x="5188" y="98615"/>
                  </a:lnTo>
                  <a:lnTo>
                    <a:pt x="5018" y="94559"/>
                  </a:lnTo>
                  <a:lnTo>
                    <a:pt x="4849" y="90442"/>
                  </a:lnTo>
                  <a:lnTo>
                    <a:pt x="4668" y="86263"/>
                  </a:lnTo>
                  <a:lnTo>
                    <a:pt x="4483" y="82023"/>
                  </a:lnTo>
                  <a:lnTo>
                    <a:pt x="4292" y="77783"/>
                  </a:lnTo>
                  <a:lnTo>
                    <a:pt x="4101" y="73604"/>
                  </a:lnTo>
                  <a:lnTo>
                    <a:pt x="3905" y="69502"/>
                  </a:lnTo>
                  <a:lnTo>
                    <a:pt x="3714" y="65446"/>
                  </a:lnTo>
                  <a:lnTo>
                    <a:pt x="3517" y="61467"/>
                  </a:lnTo>
                  <a:lnTo>
                    <a:pt x="3326" y="57581"/>
                  </a:lnTo>
                  <a:lnTo>
                    <a:pt x="2945" y="50037"/>
                  </a:lnTo>
                  <a:lnTo>
                    <a:pt x="2568" y="42863"/>
                  </a:lnTo>
                  <a:lnTo>
                    <a:pt x="2202" y="36103"/>
                  </a:lnTo>
                  <a:lnTo>
                    <a:pt x="1852" y="29804"/>
                  </a:lnTo>
                  <a:lnTo>
                    <a:pt x="1518" y="23982"/>
                  </a:lnTo>
                  <a:lnTo>
                    <a:pt x="1210" y="18651"/>
                  </a:lnTo>
                  <a:lnTo>
                    <a:pt x="929" y="13919"/>
                  </a:lnTo>
                  <a:lnTo>
                    <a:pt x="674" y="9833"/>
                  </a:lnTo>
                  <a:lnTo>
                    <a:pt x="457" y="6391"/>
                  </a:lnTo>
                  <a:lnTo>
                    <a:pt x="282" y="3718"/>
                  </a:lnTo>
                  <a:lnTo>
                    <a:pt x="133" y="1629"/>
                  </a:lnTo>
                  <a:lnTo>
                    <a:pt x="112" y="1214"/>
                  </a:lnTo>
                  <a:lnTo>
                    <a:pt x="80" y="815"/>
                  </a:lnTo>
                  <a:lnTo>
                    <a:pt x="43" y="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extrusionOk="0">
                  <a:moveTo>
                    <a:pt x="16672" y="0"/>
                  </a:move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-980450" y="-10488650"/>
              <a:ext cx="955600" cy="2247625"/>
            </a:xfrm>
            <a:custGeom>
              <a:avLst/>
              <a:gdLst/>
              <a:ahLst/>
              <a:cxnLst/>
              <a:rect l="l" t="t" r="r" b="b"/>
              <a:pathLst>
                <a:path w="38224" h="89905" fill="none" extrusionOk="0">
                  <a:moveTo>
                    <a:pt x="21573" y="3042"/>
                  </a:move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lnTo>
                    <a:pt x="16672" y="0"/>
                  </a:ln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extrusionOk="0">
                  <a:moveTo>
                    <a:pt x="10874" y="0"/>
                  </a:move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-1215950" y="-19232825"/>
              <a:ext cx="471300" cy="4915775"/>
            </a:xfrm>
            <a:custGeom>
              <a:avLst/>
              <a:gdLst/>
              <a:ahLst/>
              <a:cxnLst/>
              <a:rect l="l" t="t" r="r" b="b"/>
              <a:pathLst>
                <a:path w="18852" h="196631" fill="none" extrusionOk="0">
                  <a:moveTo>
                    <a:pt x="11643" y="195294"/>
                  </a:move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extrusionOk="0">
                  <a:moveTo>
                    <a:pt x="2690" y="1"/>
                  </a:moveTo>
                  <a:lnTo>
                    <a:pt x="2679" y="124"/>
                  </a:lnTo>
                  <a:lnTo>
                    <a:pt x="2674" y="247"/>
                  </a:lnTo>
                  <a:lnTo>
                    <a:pt x="2674" y="385"/>
                  </a:lnTo>
                  <a:lnTo>
                    <a:pt x="2679" y="508"/>
                  </a:lnTo>
                  <a:lnTo>
                    <a:pt x="2679" y="2044"/>
                  </a:lnTo>
                  <a:lnTo>
                    <a:pt x="2743" y="4579"/>
                  </a:lnTo>
                  <a:lnTo>
                    <a:pt x="2817" y="7882"/>
                  </a:lnTo>
                  <a:lnTo>
                    <a:pt x="2913" y="12092"/>
                  </a:lnTo>
                  <a:lnTo>
                    <a:pt x="2960" y="14504"/>
                  </a:lnTo>
                  <a:lnTo>
                    <a:pt x="3013" y="17115"/>
                  </a:lnTo>
                  <a:lnTo>
                    <a:pt x="3061" y="19911"/>
                  </a:lnTo>
                  <a:lnTo>
                    <a:pt x="3109" y="22892"/>
                  </a:lnTo>
                  <a:lnTo>
                    <a:pt x="3157" y="26041"/>
                  </a:lnTo>
                  <a:lnTo>
                    <a:pt x="3199" y="29375"/>
                  </a:lnTo>
                  <a:lnTo>
                    <a:pt x="3236" y="32862"/>
                  </a:lnTo>
                  <a:lnTo>
                    <a:pt x="3268" y="36503"/>
                  </a:lnTo>
                  <a:lnTo>
                    <a:pt x="3289" y="40298"/>
                  </a:lnTo>
                  <a:lnTo>
                    <a:pt x="3300" y="44246"/>
                  </a:lnTo>
                  <a:lnTo>
                    <a:pt x="3311" y="48317"/>
                  </a:lnTo>
                  <a:lnTo>
                    <a:pt x="3311" y="52527"/>
                  </a:lnTo>
                  <a:lnTo>
                    <a:pt x="3305" y="56859"/>
                  </a:lnTo>
                  <a:lnTo>
                    <a:pt x="3295" y="61299"/>
                  </a:lnTo>
                  <a:lnTo>
                    <a:pt x="3273" y="65862"/>
                  </a:lnTo>
                  <a:lnTo>
                    <a:pt x="3252" y="70532"/>
                  </a:lnTo>
                  <a:lnTo>
                    <a:pt x="3226" y="75295"/>
                  </a:lnTo>
                  <a:lnTo>
                    <a:pt x="3194" y="80149"/>
                  </a:lnTo>
                  <a:lnTo>
                    <a:pt x="3120" y="90104"/>
                  </a:lnTo>
                  <a:lnTo>
                    <a:pt x="3029" y="100367"/>
                  </a:lnTo>
                  <a:lnTo>
                    <a:pt x="2382" y="171405"/>
                  </a:lnTo>
                  <a:lnTo>
                    <a:pt x="2388" y="172741"/>
                  </a:lnTo>
                  <a:lnTo>
                    <a:pt x="2377" y="174093"/>
                  </a:lnTo>
                  <a:lnTo>
                    <a:pt x="2361" y="175430"/>
                  </a:lnTo>
                  <a:lnTo>
                    <a:pt x="2335" y="176766"/>
                  </a:lnTo>
                  <a:lnTo>
                    <a:pt x="2292" y="178103"/>
                  </a:lnTo>
                  <a:lnTo>
                    <a:pt x="2250" y="179424"/>
                  </a:lnTo>
                  <a:lnTo>
                    <a:pt x="2191" y="180761"/>
                  </a:lnTo>
                  <a:lnTo>
                    <a:pt x="2122" y="182082"/>
                  </a:lnTo>
                  <a:lnTo>
                    <a:pt x="2048" y="183403"/>
                  </a:lnTo>
                  <a:lnTo>
                    <a:pt x="1963" y="184709"/>
                  </a:lnTo>
                  <a:lnTo>
                    <a:pt x="1868" y="186030"/>
                  </a:lnTo>
                  <a:lnTo>
                    <a:pt x="1762" y="187336"/>
                  </a:lnTo>
                  <a:lnTo>
                    <a:pt x="1645" y="188627"/>
                  </a:lnTo>
                  <a:lnTo>
                    <a:pt x="1523" y="189917"/>
                  </a:lnTo>
                  <a:lnTo>
                    <a:pt x="1390" y="191208"/>
                  </a:lnTo>
                  <a:lnTo>
                    <a:pt x="1247" y="192483"/>
                  </a:lnTo>
                  <a:lnTo>
                    <a:pt x="1152" y="193159"/>
                  </a:lnTo>
                  <a:lnTo>
                    <a:pt x="1056" y="193819"/>
                  </a:lnTo>
                  <a:lnTo>
                    <a:pt x="950" y="194480"/>
                  </a:lnTo>
                  <a:lnTo>
                    <a:pt x="844" y="195141"/>
                  </a:lnTo>
                  <a:lnTo>
                    <a:pt x="733" y="195786"/>
                  </a:lnTo>
                  <a:lnTo>
                    <a:pt x="611" y="196431"/>
                  </a:lnTo>
                  <a:lnTo>
                    <a:pt x="489" y="197061"/>
                  </a:lnTo>
                  <a:lnTo>
                    <a:pt x="361" y="197691"/>
                  </a:lnTo>
                  <a:lnTo>
                    <a:pt x="80" y="198966"/>
                  </a:lnTo>
                  <a:lnTo>
                    <a:pt x="38" y="199196"/>
                  </a:lnTo>
                  <a:lnTo>
                    <a:pt x="1" y="199427"/>
                  </a:lnTo>
                  <a:lnTo>
                    <a:pt x="6" y="199411"/>
                  </a:lnTo>
                  <a:lnTo>
                    <a:pt x="32" y="199350"/>
                  </a:lnTo>
                  <a:lnTo>
                    <a:pt x="64" y="199227"/>
                  </a:lnTo>
                  <a:lnTo>
                    <a:pt x="112" y="199043"/>
                  </a:lnTo>
                  <a:lnTo>
                    <a:pt x="430" y="197829"/>
                  </a:lnTo>
                  <a:lnTo>
                    <a:pt x="574" y="197215"/>
                  </a:lnTo>
                  <a:lnTo>
                    <a:pt x="706" y="196585"/>
                  </a:lnTo>
                  <a:lnTo>
                    <a:pt x="833" y="195939"/>
                  </a:lnTo>
                  <a:lnTo>
                    <a:pt x="955" y="195294"/>
                  </a:lnTo>
                  <a:lnTo>
                    <a:pt x="1072" y="194649"/>
                  </a:lnTo>
                  <a:lnTo>
                    <a:pt x="1184" y="193988"/>
                  </a:lnTo>
                  <a:lnTo>
                    <a:pt x="1290" y="193312"/>
                  </a:lnTo>
                  <a:lnTo>
                    <a:pt x="1390" y="192636"/>
                  </a:lnTo>
                  <a:lnTo>
                    <a:pt x="1544" y="191361"/>
                  </a:lnTo>
                  <a:lnTo>
                    <a:pt x="1687" y="190071"/>
                  </a:lnTo>
                  <a:lnTo>
                    <a:pt x="1825" y="188765"/>
                  </a:lnTo>
                  <a:lnTo>
                    <a:pt x="1947" y="187474"/>
                  </a:lnTo>
                  <a:lnTo>
                    <a:pt x="2064" y="186153"/>
                  </a:lnTo>
                  <a:lnTo>
                    <a:pt x="2170" y="184847"/>
                  </a:lnTo>
                  <a:lnTo>
                    <a:pt x="2266" y="183526"/>
                  </a:lnTo>
                  <a:lnTo>
                    <a:pt x="2350" y="182190"/>
                  </a:lnTo>
                  <a:lnTo>
                    <a:pt x="2425" y="180853"/>
                  </a:lnTo>
                  <a:lnTo>
                    <a:pt x="2488" y="179516"/>
                  </a:lnTo>
                  <a:lnTo>
                    <a:pt x="2541" y="178180"/>
                  </a:lnTo>
                  <a:lnTo>
                    <a:pt x="2589" y="176828"/>
                  </a:lnTo>
                  <a:lnTo>
                    <a:pt x="2621" y="175491"/>
                  </a:lnTo>
                  <a:lnTo>
                    <a:pt x="2647" y="174139"/>
                  </a:lnTo>
                  <a:lnTo>
                    <a:pt x="2663" y="172788"/>
                  </a:lnTo>
                  <a:lnTo>
                    <a:pt x="2663" y="171420"/>
                  </a:lnTo>
                  <a:lnTo>
                    <a:pt x="2823" y="156549"/>
                  </a:lnTo>
                  <a:lnTo>
                    <a:pt x="3008" y="139496"/>
                  </a:lnTo>
                  <a:lnTo>
                    <a:pt x="3210" y="120646"/>
                  </a:lnTo>
                  <a:lnTo>
                    <a:pt x="3427" y="100413"/>
                  </a:lnTo>
                  <a:lnTo>
                    <a:pt x="3475" y="95236"/>
                  </a:lnTo>
                  <a:lnTo>
                    <a:pt x="3523" y="90135"/>
                  </a:lnTo>
                  <a:lnTo>
                    <a:pt x="3565" y="85111"/>
                  </a:lnTo>
                  <a:lnTo>
                    <a:pt x="3597" y="80149"/>
                  </a:lnTo>
                  <a:lnTo>
                    <a:pt x="3623" y="75295"/>
                  </a:lnTo>
                  <a:lnTo>
                    <a:pt x="3645" y="70517"/>
                  </a:lnTo>
                  <a:lnTo>
                    <a:pt x="3661" y="65846"/>
                  </a:lnTo>
                  <a:lnTo>
                    <a:pt x="3671" y="61284"/>
                  </a:lnTo>
                  <a:lnTo>
                    <a:pt x="3671" y="56828"/>
                  </a:lnTo>
                  <a:lnTo>
                    <a:pt x="3666" y="52496"/>
                  </a:lnTo>
                  <a:lnTo>
                    <a:pt x="3655" y="48287"/>
                  </a:lnTo>
                  <a:lnTo>
                    <a:pt x="3634" y="44200"/>
                  </a:lnTo>
                  <a:lnTo>
                    <a:pt x="3602" y="40267"/>
                  </a:lnTo>
                  <a:lnTo>
                    <a:pt x="3565" y="36472"/>
                  </a:lnTo>
                  <a:lnTo>
                    <a:pt x="3523" y="32816"/>
                  </a:lnTo>
                  <a:lnTo>
                    <a:pt x="3470" y="29329"/>
                  </a:lnTo>
                  <a:lnTo>
                    <a:pt x="3417" y="25995"/>
                  </a:lnTo>
                  <a:lnTo>
                    <a:pt x="3358" y="22846"/>
                  </a:lnTo>
                  <a:lnTo>
                    <a:pt x="3300" y="19865"/>
                  </a:lnTo>
                  <a:lnTo>
                    <a:pt x="3236" y="17069"/>
                  </a:lnTo>
                  <a:lnTo>
                    <a:pt x="3173" y="14457"/>
                  </a:lnTo>
                  <a:lnTo>
                    <a:pt x="3104" y="12045"/>
                  </a:lnTo>
                  <a:lnTo>
                    <a:pt x="3040" y="9833"/>
                  </a:lnTo>
                  <a:lnTo>
                    <a:pt x="2976" y="7836"/>
                  </a:lnTo>
                  <a:lnTo>
                    <a:pt x="2913" y="6039"/>
                  </a:lnTo>
                  <a:lnTo>
                    <a:pt x="2854" y="4472"/>
                  </a:lnTo>
                  <a:lnTo>
                    <a:pt x="2759" y="2029"/>
                  </a:lnTo>
                  <a:lnTo>
                    <a:pt x="2690" y="508"/>
                  </a:lnTo>
                  <a:lnTo>
                    <a:pt x="2690" y="24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-917600" y="-19380325"/>
              <a:ext cx="91800" cy="4985675"/>
            </a:xfrm>
            <a:custGeom>
              <a:avLst/>
              <a:gdLst/>
              <a:ahLst/>
              <a:cxnLst/>
              <a:rect l="l" t="t" r="r" b="b"/>
              <a:pathLst>
                <a:path w="3672" h="199427" fill="none" extrusionOk="0">
                  <a:moveTo>
                    <a:pt x="2690" y="1"/>
                  </a:moveTo>
                  <a:lnTo>
                    <a:pt x="2690" y="1"/>
                  </a:lnTo>
                  <a:lnTo>
                    <a:pt x="2690" y="247"/>
                  </a:lnTo>
                  <a:lnTo>
                    <a:pt x="2690" y="508"/>
                  </a:lnTo>
                  <a:lnTo>
                    <a:pt x="2759" y="2029"/>
                  </a:lnTo>
                  <a:lnTo>
                    <a:pt x="2759" y="2029"/>
                  </a:lnTo>
                  <a:lnTo>
                    <a:pt x="2854" y="4472"/>
                  </a:lnTo>
                  <a:lnTo>
                    <a:pt x="2913" y="6039"/>
                  </a:lnTo>
                  <a:lnTo>
                    <a:pt x="2976" y="7836"/>
                  </a:lnTo>
                  <a:lnTo>
                    <a:pt x="2976" y="7836"/>
                  </a:lnTo>
                  <a:lnTo>
                    <a:pt x="3040" y="9833"/>
                  </a:lnTo>
                  <a:lnTo>
                    <a:pt x="3104" y="12045"/>
                  </a:lnTo>
                  <a:lnTo>
                    <a:pt x="3173" y="14457"/>
                  </a:lnTo>
                  <a:lnTo>
                    <a:pt x="3236" y="17069"/>
                  </a:lnTo>
                  <a:lnTo>
                    <a:pt x="3300" y="19865"/>
                  </a:lnTo>
                  <a:lnTo>
                    <a:pt x="3358" y="22846"/>
                  </a:lnTo>
                  <a:lnTo>
                    <a:pt x="3417" y="25995"/>
                  </a:lnTo>
                  <a:lnTo>
                    <a:pt x="3470" y="29329"/>
                  </a:lnTo>
                  <a:lnTo>
                    <a:pt x="3470" y="29329"/>
                  </a:lnTo>
                  <a:lnTo>
                    <a:pt x="3523" y="32816"/>
                  </a:lnTo>
                  <a:lnTo>
                    <a:pt x="3565" y="36472"/>
                  </a:lnTo>
                  <a:lnTo>
                    <a:pt x="3602" y="40267"/>
                  </a:lnTo>
                  <a:lnTo>
                    <a:pt x="3634" y="44200"/>
                  </a:lnTo>
                  <a:lnTo>
                    <a:pt x="3655" y="48287"/>
                  </a:lnTo>
                  <a:lnTo>
                    <a:pt x="3666" y="52496"/>
                  </a:lnTo>
                  <a:lnTo>
                    <a:pt x="3671" y="56828"/>
                  </a:lnTo>
                  <a:lnTo>
                    <a:pt x="3671" y="61284"/>
                  </a:lnTo>
                  <a:lnTo>
                    <a:pt x="3661" y="65846"/>
                  </a:lnTo>
                  <a:lnTo>
                    <a:pt x="3645" y="70517"/>
                  </a:lnTo>
                  <a:lnTo>
                    <a:pt x="3623" y="75295"/>
                  </a:lnTo>
                  <a:lnTo>
                    <a:pt x="3597" y="80149"/>
                  </a:lnTo>
                  <a:lnTo>
                    <a:pt x="3565" y="85111"/>
                  </a:lnTo>
                  <a:lnTo>
                    <a:pt x="3523" y="90135"/>
                  </a:lnTo>
                  <a:lnTo>
                    <a:pt x="3475" y="95236"/>
                  </a:lnTo>
                  <a:lnTo>
                    <a:pt x="3427" y="100413"/>
                  </a:lnTo>
                  <a:lnTo>
                    <a:pt x="3427" y="100413"/>
                  </a:lnTo>
                  <a:lnTo>
                    <a:pt x="3210" y="120646"/>
                  </a:lnTo>
                  <a:lnTo>
                    <a:pt x="3008" y="139496"/>
                  </a:lnTo>
                  <a:lnTo>
                    <a:pt x="2823" y="156549"/>
                  </a:lnTo>
                  <a:lnTo>
                    <a:pt x="2663" y="171420"/>
                  </a:lnTo>
                  <a:lnTo>
                    <a:pt x="2663" y="171420"/>
                  </a:lnTo>
                  <a:lnTo>
                    <a:pt x="2663" y="172788"/>
                  </a:lnTo>
                  <a:lnTo>
                    <a:pt x="2647" y="174139"/>
                  </a:lnTo>
                  <a:lnTo>
                    <a:pt x="2621" y="175491"/>
                  </a:lnTo>
                  <a:lnTo>
                    <a:pt x="2589" y="176828"/>
                  </a:lnTo>
                  <a:lnTo>
                    <a:pt x="2541" y="178180"/>
                  </a:lnTo>
                  <a:lnTo>
                    <a:pt x="2488" y="179516"/>
                  </a:lnTo>
                  <a:lnTo>
                    <a:pt x="2425" y="180853"/>
                  </a:lnTo>
                  <a:lnTo>
                    <a:pt x="2350" y="182190"/>
                  </a:lnTo>
                  <a:lnTo>
                    <a:pt x="2266" y="183526"/>
                  </a:lnTo>
                  <a:lnTo>
                    <a:pt x="2170" y="184847"/>
                  </a:lnTo>
                  <a:lnTo>
                    <a:pt x="2064" y="186153"/>
                  </a:lnTo>
                  <a:lnTo>
                    <a:pt x="1947" y="187474"/>
                  </a:lnTo>
                  <a:lnTo>
                    <a:pt x="1825" y="188765"/>
                  </a:lnTo>
                  <a:lnTo>
                    <a:pt x="1687" y="190071"/>
                  </a:lnTo>
                  <a:lnTo>
                    <a:pt x="1544" y="191361"/>
                  </a:lnTo>
                  <a:lnTo>
                    <a:pt x="1390" y="192636"/>
                  </a:lnTo>
                  <a:lnTo>
                    <a:pt x="1390" y="192636"/>
                  </a:lnTo>
                  <a:lnTo>
                    <a:pt x="1290" y="193312"/>
                  </a:lnTo>
                  <a:lnTo>
                    <a:pt x="1184" y="193988"/>
                  </a:lnTo>
                  <a:lnTo>
                    <a:pt x="1072" y="194649"/>
                  </a:lnTo>
                  <a:lnTo>
                    <a:pt x="955" y="195294"/>
                  </a:lnTo>
                  <a:lnTo>
                    <a:pt x="833" y="195939"/>
                  </a:lnTo>
                  <a:lnTo>
                    <a:pt x="706" y="196585"/>
                  </a:lnTo>
                  <a:lnTo>
                    <a:pt x="574" y="197215"/>
                  </a:lnTo>
                  <a:lnTo>
                    <a:pt x="430" y="197829"/>
                  </a:lnTo>
                  <a:lnTo>
                    <a:pt x="112" y="199043"/>
                  </a:lnTo>
                  <a:lnTo>
                    <a:pt x="112" y="199043"/>
                  </a:lnTo>
                  <a:lnTo>
                    <a:pt x="64" y="199227"/>
                  </a:lnTo>
                  <a:lnTo>
                    <a:pt x="32" y="199350"/>
                  </a:lnTo>
                  <a:lnTo>
                    <a:pt x="6" y="199411"/>
                  </a:lnTo>
                  <a:lnTo>
                    <a:pt x="1" y="199427"/>
                  </a:lnTo>
                  <a:lnTo>
                    <a:pt x="1" y="199427"/>
                  </a:lnTo>
                  <a:lnTo>
                    <a:pt x="38" y="199196"/>
                  </a:lnTo>
                  <a:lnTo>
                    <a:pt x="80" y="198966"/>
                  </a:lnTo>
                  <a:lnTo>
                    <a:pt x="361" y="197691"/>
                  </a:lnTo>
                  <a:lnTo>
                    <a:pt x="361" y="197691"/>
                  </a:lnTo>
                  <a:lnTo>
                    <a:pt x="489" y="197061"/>
                  </a:lnTo>
                  <a:lnTo>
                    <a:pt x="611" y="196431"/>
                  </a:lnTo>
                  <a:lnTo>
                    <a:pt x="733" y="195786"/>
                  </a:lnTo>
                  <a:lnTo>
                    <a:pt x="844" y="195141"/>
                  </a:lnTo>
                  <a:lnTo>
                    <a:pt x="950" y="194480"/>
                  </a:lnTo>
                  <a:lnTo>
                    <a:pt x="1056" y="193819"/>
                  </a:lnTo>
                  <a:lnTo>
                    <a:pt x="1152" y="193159"/>
                  </a:lnTo>
                  <a:lnTo>
                    <a:pt x="1247" y="192483"/>
                  </a:lnTo>
                  <a:lnTo>
                    <a:pt x="1247" y="192483"/>
                  </a:lnTo>
                  <a:lnTo>
                    <a:pt x="1390" y="191208"/>
                  </a:lnTo>
                  <a:lnTo>
                    <a:pt x="1523" y="189917"/>
                  </a:lnTo>
                  <a:lnTo>
                    <a:pt x="1645" y="188627"/>
                  </a:lnTo>
                  <a:lnTo>
                    <a:pt x="1762" y="187336"/>
                  </a:lnTo>
                  <a:lnTo>
                    <a:pt x="1868" y="186030"/>
                  </a:lnTo>
                  <a:lnTo>
                    <a:pt x="1963" y="184709"/>
                  </a:lnTo>
                  <a:lnTo>
                    <a:pt x="2048" y="183403"/>
                  </a:lnTo>
                  <a:lnTo>
                    <a:pt x="2122" y="182082"/>
                  </a:lnTo>
                  <a:lnTo>
                    <a:pt x="2191" y="180761"/>
                  </a:lnTo>
                  <a:lnTo>
                    <a:pt x="2250" y="179424"/>
                  </a:lnTo>
                  <a:lnTo>
                    <a:pt x="2292" y="178103"/>
                  </a:lnTo>
                  <a:lnTo>
                    <a:pt x="2335" y="176766"/>
                  </a:lnTo>
                  <a:lnTo>
                    <a:pt x="2361" y="175430"/>
                  </a:lnTo>
                  <a:lnTo>
                    <a:pt x="2377" y="174093"/>
                  </a:lnTo>
                  <a:lnTo>
                    <a:pt x="2388" y="172741"/>
                  </a:lnTo>
                  <a:lnTo>
                    <a:pt x="2382" y="171405"/>
                  </a:lnTo>
                  <a:lnTo>
                    <a:pt x="2382" y="171405"/>
                  </a:lnTo>
                  <a:lnTo>
                    <a:pt x="3029" y="100367"/>
                  </a:lnTo>
                  <a:lnTo>
                    <a:pt x="3029" y="100367"/>
                  </a:lnTo>
                  <a:lnTo>
                    <a:pt x="3120" y="90104"/>
                  </a:lnTo>
                  <a:lnTo>
                    <a:pt x="3194" y="80149"/>
                  </a:lnTo>
                  <a:lnTo>
                    <a:pt x="3226" y="75295"/>
                  </a:lnTo>
                  <a:lnTo>
                    <a:pt x="3252" y="70532"/>
                  </a:lnTo>
                  <a:lnTo>
                    <a:pt x="3273" y="65862"/>
                  </a:lnTo>
                  <a:lnTo>
                    <a:pt x="3295" y="61299"/>
                  </a:lnTo>
                  <a:lnTo>
                    <a:pt x="3305" y="56859"/>
                  </a:lnTo>
                  <a:lnTo>
                    <a:pt x="3311" y="52527"/>
                  </a:lnTo>
                  <a:lnTo>
                    <a:pt x="3311" y="48317"/>
                  </a:lnTo>
                  <a:lnTo>
                    <a:pt x="3300" y="44246"/>
                  </a:lnTo>
                  <a:lnTo>
                    <a:pt x="3289" y="40298"/>
                  </a:lnTo>
                  <a:lnTo>
                    <a:pt x="3268" y="36503"/>
                  </a:lnTo>
                  <a:lnTo>
                    <a:pt x="3236" y="32862"/>
                  </a:lnTo>
                  <a:lnTo>
                    <a:pt x="3199" y="29375"/>
                  </a:lnTo>
                  <a:lnTo>
                    <a:pt x="3199" y="29375"/>
                  </a:lnTo>
                  <a:lnTo>
                    <a:pt x="3157" y="26041"/>
                  </a:lnTo>
                  <a:lnTo>
                    <a:pt x="3109" y="22892"/>
                  </a:lnTo>
                  <a:lnTo>
                    <a:pt x="3061" y="19911"/>
                  </a:lnTo>
                  <a:lnTo>
                    <a:pt x="3013" y="17115"/>
                  </a:lnTo>
                  <a:lnTo>
                    <a:pt x="2960" y="14504"/>
                  </a:lnTo>
                  <a:lnTo>
                    <a:pt x="2913" y="12092"/>
                  </a:lnTo>
                  <a:lnTo>
                    <a:pt x="2817" y="7882"/>
                  </a:lnTo>
                  <a:lnTo>
                    <a:pt x="2817" y="7882"/>
                  </a:lnTo>
                  <a:lnTo>
                    <a:pt x="2743" y="4579"/>
                  </a:lnTo>
                  <a:lnTo>
                    <a:pt x="2679" y="2044"/>
                  </a:lnTo>
                  <a:lnTo>
                    <a:pt x="2679" y="508"/>
                  </a:lnTo>
                  <a:lnTo>
                    <a:pt x="2679" y="508"/>
                  </a:lnTo>
                  <a:lnTo>
                    <a:pt x="2674" y="385"/>
                  </a:lnTo>
                  <a:lnTo>
                    <a:pt x="2674" y="247"/>
                  </a:lnTo>
                  <a:lnTo>
                    <a:pt x="2679" y="124"/>
                  </a:lnTo>
                  <a:lnTo>
                    <a:pt x="26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extrusionOk="0">
                  <a:moveTo>
                    <a:pt x="0" y="1"/>
                  </a:moveTo>
                  <a:lnTo>
                    <a:pt x="1136" y="15948"/>
                  </a:lnTo>
                  <a:lnTo>
                    <a:pt x="1157" y="16455"/>
                  </a:lnTo>
                  <a:lnTo>
                    <a:pt x="1183" y="16946"/>
                  </a:lnTo>
                  <a:lnTo>
                    <a:pt x="1210" y="17438"/>
                  </a:lnTo>
                  <a:lnTo>
                    <a:pt x="1247" y="17929"/>
                  </a:lnTo>
                  <a:lnTo>
                    <a:pt x="1289" y="18421"/>
                  </a:lnTo>
                  <a:lnTo>
                    <a:pt x="1337" y="18897"/>
                  </a:lnTo>
                  <a:lnTo>
                    <a:pt x="1385" y="19373"/>
                  </a:lnTo>
                  <a:lnTo>
                    <a:pt x="1438" y="19850"/>
                  </a:lnTo>
                  <a:lnTo>
                    <a:pt x="1502" y="20311"/>
                  </a:lnTo>
                  <a:lnTo>
                    <a:pt x="1565" y="20771"/>
                  </a:lnTo>
                  <a:lnTo>
                    <a:pt x="1634" y="21232"/>
                  </a:lnTo>
                  <a:lnTo>
                    <a:pt x="1708" y="21678"/>
                  </a:lnTo>
                  <a:lnTo>
                    <a:pt x="1783" y="22123"/>
                  </a:lnTo>
                  <a:lnTo>
                    <a:pt x="1868" y="22554"/>
                  </a:lnTo>
                  <a:lnTo>
                    <a:pt x="1952" y="22968"/>
                  </a:lnTo>
                  <a:lnTo>
                    <a:pt x="2043" y="23399"/>
                  </a:lnTo>
                  <a:lnTo>
                    <a:pt x="2138" y="23798"/>
                  </a:lnTo>
                  <a:lnTo>
                    <a:pt x="2239" y="24213"/>
                  </a:lnTo>
                  <a:lnTo>
                    <a:pt x="2340" y="24597"/>
                  </a:lnTo>
                  <a:lnTo>
                    <a:pt x="2446" y="24981"/>
                  </a:lnTo>
                  <a:lnTo>
                    <a:pt x="2557" y="25365"/>
                  </a:lnTo>
                  <a:lnTo>
                    <a:pt x="2674" y="25734"/>
                  </a:lnTo>
                  <a:lnTo>
                    <a:pt x="2791" y="26087"/>
                  </a:lnTo>
                  <a:lnTo>
                    <a:pt x="2913" y="26440"/>
                  </a:lnTo>
                  <a:lnTo>
                    <a:pt x="3040" y="26778"/>
                  </a:lnTo>
                  <a:lnTo>
                    <a:pt x="3172" y="27101"/>
                  </a:lnTo>
                  <a:lnTo>
                    <a:pt x="3305" y="27424"/>
                  </a:lnTo>
                  <a:lnTo>
                    <a:pt x="3438" y="27731"/>
                  </a:lnTo>
                  <a:lnTo>
                    <a:pt x="3581" y="28023"/>
                  </a:lnTo>
                  <a:lnTo>
                    <a:pt x="3724" y="28299"/>
                  </a:lnTo>
                  <a:lnTo>
                    <a:pt x="3873" y="28576"/>
                  </a:lnTo>
                  <a:lnTo>
                    <a:pt x="4021" y="28837"/>
                  </a:lnTo>
                  <a:lnTo>
                    <a:pt x="4228" y="29067"/>
                  </a:lnTo>
                  <a:lnTo>
                    <a:pt x="4440" y="29267"/>
                  </a:lnTo>
                  <a:lnTo>
                    <a:pt x="4652" y="29467"/>
                  </a:lnTo>
                  <a:lnTo>
                    <a:pt x="4864" y="29636"/>
                  </a:lnTo>
                  <a:lnTo>
                    <a:pt x="5077" y="29774"/>
                  </a:lnTo>
                  <a:lnTo>
                    <a:pt x="5294" y="29912"/>
                  </a:lnTo>
                  <a:lnTo>
                    <a:pt x="5506" y="30020"/>
                  </a:lnTo>
                  <a:lnTo>
                    <a:pt x="5724" y="30127"/>
                  </a:lnTo>
                  <a:lnTo>
                    <a:pt x="5941" y="30204"/>
                  </a:lnTo>
                  <a:lnTo>
                    <a:pt x="6159" y="30250"/>
                  </a:lnTo>
                  <a:lnTo>
                    <a:pt x="6376" y="30296"/>
                  </a:lnTo>
                  <a:lnTo>
                    <a:pt x="6594" y="30312"/>
                  </a:lnTo>
                  <a:lnTo>
                    <a:pt x="6811" y="30327"/>
                  </a:lnTo>
                  <a:lnTo>
                    <a:pt x="7029" y="30296"/>
                  </a:lnTo>
                  <a:lnTo>
                    <a:pt x="7246" y="30266"/>
                  </a:lnTo>
                  <a:lnTo>
                    <a:pt x="7464" y="30220"/>
                  </a:lnTo>
                  <a:lnTo>
                    <a:pt x="7676" y="30143"/>
                  </a:lnTo>
                  <a:lnTo>
                    <a:pt x="7893" y="30051"/>
                  </a:lnTo>
                  <a:lnTo>
                    <a:pt x="8105" y="29943"/>
                  </a:lnTo>
                  <a:lnTo>
                    <a:pt x="8318" y="29820"/>
                  </a:lnTo>
                  <a:lnTo>
                    <a:pt x="8530" y="29682"/>
                  </a:lnTo>
                  <a:lnTo>
                    <a:pt x="8742" y="29528"/>
                  </a:lnTo>
                  <a:lnTo>
                    <a:pt x="8949" y="29344"/>
                  </a:lnTo>
                  <a:lnTo>
                    <a:pt x="9156" y="29144"/>
                  </a:lnTo>
                  <a:lnTo>
                    <a:pt x="9363" y="28929"/>
                  </a:lnTo>
                  <a:lnTo>
                    <a:pt x="9569" y="28699"/>
                  </a:lnTo>
                  <a:lnTo>
                    <a:pt x="9771" y="28453"/>
                  </a:lnTo>
                  <a:lnTo>
                    <a:pt x="9967" y="28176"/>
                  </a:lnTo>
                  <a:lnTo>
                    <a:pt x="10169" y="27885"/>
                  </a:lnTo>
                  <a:lnTo>
                    <a:pt x="10360" y="27593"/>
                  </a:lnTo>
                  <a:lnTo>
                    <a:pt x="10556" y="27270"/>
                  </a:lnTo>
                  <a:lnTo>
                    <a:pt x="10742" y="26932"/>
                  </a:lnTo>
                  <a:lnTo>
                    <a:pt x="10853" y="26655"/>
                  </a:lnTo>
                  <a:lnTo>
                    <a:pt x="10959" y="26379"/>
                  </a:lnTo>
                  <a:lnTo>
                    <a:pt x="11060" y="26087"/>
                  </a:lnTo>
                  <a:lnTo>
                    <a:pt x="11161" y="25795"/>
                  </a:lnTo>
                  <a:lnTo>
                    <a:pt x="11261" y="25503"/>
                  </a:lnTo>
                  <a:lnTo>
                    <a:pt x="11357" y="25196"/>
                  </a:lnTo>
                  <a:lnTo>
                    <a:pt x="11447" y="24873"/>
                  </a:lnTo>
                  <a:lnTo>
                    <a:pt x="11537" y="24566"/>
                  </a:lnTo>
                  <a:lnTo>
                    <a:pt x="11622" y="24244"/>
                  </a:lnTo>
                  <a:lnTo>
                    <a:pt x="11707" y="23906"/>
                  </a:lnTo>
                  <a:lnTo>
                    <a:pt x="11792" y="23568"/>
                  </a:lnTo>
                  <a:lnTo>
                    <a:pt x="11866" y="23230"/>
                  </a:lnTo>
                  <a:lnTo>
                    <a:pt x="11946" y="22892"/>
                  </a:lnTo>
                  <a:lnTo>
                    <a:pt x="12015" y="22538"/>
                  </a:lnTo>
                  <a:lnTo>
                    <a:pt x="12084" y="22185"/>
                  </a:lnTo>
                  <a:lnTo>
                    <a:pt x="12153" y="21816"/>
                  </a:lnTo>
                  <a:lnTo>
                    <a:pt x="12216" y="21463"/>
                  </a:lnTo>
                  <a:lnTo>
                    <a:pt x="12275" y="21094"/>
                  </a:lnTo>
                  <a:lnTo>
                    <a:pt x="12333" y="20710"/>
                  </a:lnTo>
                  <a:lnTo>
                    <a:pt x="12386" y="20341"/>
                  </a:lnTo>
                  <a:lnTo>
                    <a:pt x="12439" y="19957"/>
                  </a:lnTo>
                  <a:lnTo>
                    <a:pt x="12487" y="19573"/>
                  </a:lnTo>
                  <a:lnTo>
                    <a:pt x="12534" y="19189"/>
                  </a:lnTo>
                  <a:lnTo>
                    <a:pt x="12572" y="18790"/>
                  </a:lnTo>
                  <a:lnTo>
                    <a:pt x="12614" y="18390"/>
                  </a:lnTo>
                  <a:lnTo>
                    <a:pt x="12646" y="17991"/>
                  </a:lnTo>
                  <a:lnTo>
                    <a:pt x="12678" y="17591"/>
                  </a:lnTo>
                  <a:lnTo>
                    <a:pt x="12710" y="17192"/>
                  </a:lnTo>
                  <a:lnTo>
                    <a:pt x="12731" y="16792"/>
                  </a:lnTo>
                  <a:lnTo>
                    <a:pt x="12752" y="16378"/>
                  </a:lnTo>
                  <a:lnTo>
                    <a:pt x="12773" y="15963"/>
                  </a:lnTo>
                  <a:lnTo>
                    <a:pt x="12784" y="15548"/>
                  </a:lnTo>
                  <a:lnTo>
                    <a:pt x="12810" y="14719"/>
                  </a:lnTo>
                  <a:lnTo>
                    <a:pt x="12826" y="13889"/>
                  </a:lnTo>
                  <a:lnTo>
                    <a:pt x="12837" y="13075"/>
                  </a:lnTo>
                  <a:lnTo>
                    <a:pt x="12847" y="12245"/>
                  </a:lnTo>
                  <a:lnTo>
                    <a:pt x="12847" y="11415"/>
                  </a:lnTo>
                  <a:lnTo>
                    <a:pt x="12847" y="10586"/>
                  </a:lnTo>
                  <a:lnTo>
                    <a:pt x="12842" y="9756"/>
                  </a:lnTo>
                  <a:lnTo>
                    <a:pt x="12832" y="8927"/>
                  </a:lnTo>
                  <a:lnTo>
                    <a:pt x="12816" y="8097"/>
                  </a:lnTo>
                  <a:lnTo>
                    <a:pt x="12794" y="7283"/>
                  </a:lnTo>
                  <a:lnTo>
                    <a:pt x="12768" y="6453"/>
                  </a:lnTo>
                  <a:lnTo>
                    <a:pt x="12741" y="5624"/>
                  </a:lnTo>
                  <a:lnTo>
                    <a:pt x="12704" y="4809"/>
                  </a:lnTo>
                  <a:lnTo>
                    <a:pt x="12667" y="3980"/>
                  </a:lnTo>
                  <a:lnTo>
                    <a:pt x="12619" y="3166"/>
                  </a:lnTo>
                  <a:lnTo>
                    <a:pt x="12572" y="2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-1103775" y="-19524350"/>
              <a:ext cx="321200" cy="758200"/>
            </a:xfrm>
            <a:custGeom>
              <a:avLst/>
              <a:gdLst/>
              <a:ahLst/>
              <a:cxnLst/>
              <a:rect l="l" t="t" r="r" b="b"/>
              <a:pathLst>
                <a:path w="12848" h="30328" fill="none" extrusionOk="0">
                  <a:moveTo>
                    <a:pt x="12572" y="2351"/>
                  </a:moveTo>
                  <a:lnTo>
                    <a:pt x="12572" y="2351"/>
                  </a:lnTo>
                  <a:lnTo>
                    <a:pt x="12619" y="3166"/>
                  </a:lnTo>
                  <a:lnTo>
                    <a:pt x="12667" y="3980"/>
                  </a:lnTo>
                  <a:lnTo>
                    <a:pt x="12704" y="4809"/>
                  </a:lnTo>
                  <a:lnTo>
                    <a:pt x="12741" y="5624"/>
                  </a:lnTo>
                  <a:lnTo>
                    <a:pt x="12768" y="6453"/>
                  </a:lnTo>
                  <a:lnTo>
                    <a:pt x="12794" y="7283"/>
                  </a:lnTo>
                  <a:lnTo>
                    <a:pt x="12816" y="8097"/>
                  </a:lnTo>
                  <a:lnTo>
                    <a:pt x="12832" y="8927"/>
                  </a:lnTo>
                  <a:lnTo>
                    <a:pt x="12842" y="9756"/>
                  </a:lnTo>
                  <a:lnTo>
                    <a:pt x="12847" y="10586"/>
                  </a:lnTo>
                  <a:lnTo>
                    <a:pt x="12847" y="11415"/>
                  </a:lnTo>
                  <a:lnTo>
                    <a:pt x="12847" y="12245"/>
                  </a:lnTo>
                  <a:lnTo>
                    <a:pt x="12837" y="13075"/>
                  </a:lnTo>
                  <a:lnTo>
                    <a:pt x="12826" y="13889"/>
                  </a:lnTo>
                  <a:lnTo>
                    <a:pt x="12810" y="14719"/>
                  </a:lnTo>
                  <a:lnTo>
                    <a:pt x="12784" y="15548"/>
                  </a:lnTo>
                  <a:lnTo>
                    <a:pt x="12784" y="15548"/>
                  </a:lnTo>
                  <a:lnTo>
                    <a:pt x="12773" y="15963"/>
                  </a:lnTo>
                  <a:lnTo>
                    <a:pt x="12752" y="16378"/>
                  </a:lnTo>
                  <a:lnTo>
                    <a:pt x="12731" y="16792"/>
                  </a:lnTo>
                  <a:lnTo>
                    <a:pt x="12710" y="17192"/>
                  </a:lnTo>
                  <a:lnTo>
                    <a:pt x="12678" y="17591"/>
                  </a:lnTo>
                  <a:lnTo>
                    <a:pt x="12646" y="17991"/>
                  </a:lnTo>
                  <a:lnTo>
                    <a:pt x="12614" y="18390"/>
                  </a:lnTo>
                  <a:lnTo>
                    <a:pt x="12572" y="18790"/>
                  </a:lnTo>
                  <a:lnTo>
                    <a:pt x="12534" y="19189"/>
                  </a:lnTo>
                  <a:lnTo>
                    <a:pt x="12487" y="19573"/>
                  </a:lnTo>
                  <a:lnTo>
                    <a:pt x="12439" y="19957"/>
                  </a:lnTo>
                  <a:lnTo>
                    <a:pt x="12386" y="20341"/>
                  </a:lnTo>
                  <a:lnTo>
                    <a:pt x="12333" y="20710"/>
                  </a:lnTo>
                  <a:lnTo>
                    <a:pt x="12275" y="21094"/>
                  </a:lnTo>
                  <a:lnTo>
                    <a:pt x="12216" y="21463"/>
                  </a:lnTo>
                  <a:lnTo>
                    <a:pt x="12153" y="21816"/>
                  </a:lnTo>
                  <a:lnTo>
                    <a:pt x="12084" y="22185"/>
                  </a:lnTo>
                  <a:lnTo>
                    <a:pt x="12015" y="22538"/>
                  </a:lnTo>
                  <a:lnTo>
                    <a:pt x="11946" y="22892"/>
                  </a:lnTo>
                  <a:lnTo>
                    <a:pt x="11866" y="23230"/>
                  </a:lnTo>
                  <a:lnTo>
                    <a:pt x="11792" y="23568"/>
                  </a:lnTo>
                  <a:lnTo>
                    <a:pt x="11707" y="23906"/>
                  </a:lnTo>
                  <a:lnTo>
                    <a:pt x="11622" y="24244"/>
                  </a:lnTo>
                  <a:lnTo>
                    <a:pt x="11537" y="24566"/>
                  </a:lnTo>
                  <a:lnTo>
                    <a:pt x="11447" y="24873"/>
                  </a:lnTo>
                  <a:lnTo>
                    <a:pt x="11357" y="25196"/>
                  </a:lnTo>
                  <a:lnTo>
                    <a:pt x="11261" y="25503"/>
                  </a:lnTo>
                  <a:lnTo>
                    <a:pt x="11161" y="25795"/>
                  </a:lnTo>
                  <a:lnTo>
                    <a:pt x="11060" y="26087"/>
                  </a:lnTo>
                  <a:lnTo>
                    <a:pt x="10959" y="26379"/>
                  </a:lnTo>
                  <a:lnTo>
                    <a:pt x="10853" y="26655"/>
                  </a:lnTo>
                  <a:lnTo>
                    <a:pt x="10742" y="26932"/>
                  </a:lnTo>
                  <a:lnTo>
                    <a:pt x="10742" y="26932"/>
                  </a:lnTo>
                  <a:lnTo>
                    <a:pt x="10556" y="27270"/>
                  </a:lnTo>
                  <a:lnTo>
                    <a:pt x="10360" y="27593"/>
                  </a:lnTo>
                  <a:lnTo>
                    <a:pt x="10169" y="27885"/>
                  </a:lnTo>
                  <a:lnTo>
                    <a:pt x="9967" y="28176"/>
                  </a:lnTo>
                  <a:lnTo>
                    <a:pt x="9771" y="28453"/>
                  </a:lnTo>
                  <a:lnTo>
                    <a:pt x="9569" y="28699"/>
                  </a:lnTo>
                  <a:lnTo>
                    <a:pt x="9363" y="28929"/>
                  </a:lnTo>
                  <a:lnTo>
                    <a:pt x="9156" y="29144"/>
                  </a:lnTo>
                  <a:lnTo>
                    <a:pt x="8949" y="29344"/>
                  </a:lnTo>
                  <a:lnTo>
                    <a:pt x="8742" y="29528"/>
                  </a:lnTo>
                  <a:lnTo>
                    <a:pt x="8530" y="29682"/>
                  </a:lnTo>
                  <a:lnTo>
                    <a:pt x="8318" y="29820"/>
                  </a:lnTo>
                  <a:lnTo>
                    <a:pt x="8105" y="29943"/>
                  </a:lnTo>
                  <a:lnTo>
                    <a:pt x="7893" y="30051"/>
                  </a:lnTo>
                  <a:lnTo>
                    <a:pt x="7676" y="30143"/>
                  </a:lnTo>
                  <a:lnTo>
                    <a:pt x="7464" y="30220"/>
                  </a:lnTo>
                  <a:lnTo>
                    <a:pt x="7246" y="30266"/>
                  </a:lnTo>
                  <a:lnTo>
                    <a:pt x="7029" y="30296"/>
                  </a:lnTo>
                  <a:lnTo>
                    <a:pt x="6811" y="30327"/>
                  </a:lnTo>
                  <a:lnTo>
                    <a:pt x="6594" y="30312"/>
                  </a:lnTo>
                  <a:lnTo>
                    <a:pt x="6376" y="30296"/>
                  </a:lnTo>
                  <a:lnTo>
                    <a:pt x="6159" y="30250"/>
                  </a:lnTo>
                  <a:lnTo>
                    <a:pt x="5941" y="30204"/>
                  </a:lnTo>
                  <a:lnTo>
                    <a:pt x="5724" y="30127"/>
                  </a:lnTo>
                  <a:lnTo>
                    <a:pt x="5506" y="30020"/>
                  </a:lnTo>
                  <a:lnTo>
                    <a:pt x="5294" y="29912"/>
                  </a:lnTo>
                  <a:lnTo>
                    <a:pt x="5077" y="29774"/>
                  </a:lnTo>
                  <a:lnTo>
                    <a:pt x="4864" y="29636"/>
                  </a:lnTo>
                  <a:lnTo>
                    <a:pt x="4652" y="29467"/>
                  </a:lnTo>
                  <a:lnTo>
                    <a:pt x="4440" y="29267"/>
                  </a:lnTo>
                  <a:lnTo>
                    <a:pt x="4228" y="29067"/>
                  </a:lnTo>
                  <a:lnTo>
                    <a:pt x="4021" y="28837"/>
                  </a:lnTo>
                  <a:lnTo>
                    <a:pt x="4021" y="28837"/>
                  </a:lnTo>
                  <a:lnTo>
                    <a:pt x="3873" y="28576"/>
                  </a:lnTo>
                  <a:lnTo>
                    <a:pt x="3724" y="28299"/>
                  </a:lnTo>
                  <a:lnTo>
                    <a:pt x="3581" y="28023"/>
                  </a:lnTo>
                  <a:lnTo>
                    <a:pt x="3438" y="27731"/>
                  </a:lnTo>
                  <a:lnTo>
                    <a:pt x="3305" y="27424"/>
                  </a:lnTo>
                  <a:lnTo>
                    <a:pt x="3172" y="27101"/>
                  </a:lnTo>
                  <a:lnTo>
                    <a:pt x="3040" y="26778"/>
                  </a:lnTo>
                  <a:lnTo>
                    <a:pt x="2913" y="26440"/>
                  </a:lnTo>
                  <a:lnTo>
                    <a:pt x="2791" y="26087"/>
                  </a:lnTo>
                  <a:lnTo>
                    <a:pt x="2674" y="25734"/>
                  </a:lnTo>
                  <a:lnTo>
                    <a:pt x="2557" y="25365"/>
                  </a:lnTo>
                  <a:lnTo>
                    <a:pt x="2446" y="24981"/>
                  </a:lnTo>
                  <a:lnTo>
                    <a:pt x="2340" y="24597"/>
                  </a:lnTo>
                  <a:lnTo>
                    <a:pt x="2239" y="24213"/>
                  </a:lnTo>
                  <a:lnTo>
                    <a:pt x="2138" y="23798"/>
                  </a:lnTo>
                  <a:lnTo>
                    <a:pt x="2043" y="23399"/>
                  </a:lnTo>
                  <a:lnTo>
                    <a:pt x="1952" y="22968"/>
                  </a:lnTo>
                  <a:lnTo>
                    <a:pt x="1868" y="22554"/>
                  </a:lnTo>
                  <a:lnTo>
                    <a:pt x="1783" y="22123"/>
                  </a:lnTo>
                  <a:lnTo>
                    <a:pt x="1708" y="21678"/>
                  </a:lnTo>
                  <a:lnTo>
                    <a:pt x="1634" y="21232"/>
                  </a:lnTo>
                  <a:lnTo>
                    <a:pt x="1565" y="20771"/>
                  </a:lnTo>
                  <a:lnTo>
                    <a:pt x="1502" y="20311"/>
                  </a:lnTo>
                  <a:lnTo>
                    <a:pt x="1438" y="19850"/>
                  </a:lnTo>
                  <a:lnTo>
                    <a:pt x="1385" y="19373"/>
                  </a:lnTo>
                  <a:lnTo>
                    <a:pt x="1337" y="18897"/>
                  </a:lnTo>
                  <a:lnTo>
                    <a:pt x="1289" y="18421"/>
                  </a:lnTo>
                  <a:lnTo>
                    <a:pt x="1247" y="17929"/>
                  </a:lnTo>
                  <a:lnTo>
                    <a:pt x="1210" y="17438"/>
                  </a:lnTo>
                  <a:lnTo>
                    <a:pt x="1183" y="16946"/>
                  </a:lnTo>
                  <a:lnTo>
                    <a:pt x="1157" y="16455"/>
                  </a:lnTo>
                  <a:lnTo>
                    <a:pt x="1136" y="159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-1351661" y="-19693725"/>
              <a:ext cx="573550" cy="247000"/>
            </a:xfrm>
            <a:custGeom>
              <a:avLst/>
              <a:gdLst/>
              <a:ahLst/>
              <a:cxnLst/>
              <a:rect l="l" t="t" r="r" b="b"/>
              <a:pathLst>
                <a:path w="22942" h="9880" extrusionOk="0">
                  <a:moveTo>
                    <a:pt x="4515" y="1"/>
                  </a:moveTo>
                  <a:lnTo>
                    <a:pt x="3671" y="16"/>
                  </a:lnTo>
                  <a:lnTo>
                    <a:pt x="2897" y="47"/>
                  </a:lnTo>
                  <a:lnTo>
                    <a:pt x="2197" y="108"/>
                  </a:lnTo>
                  <a:lnTo>
                    <a:pt x="1576" y="185"/>
                  </a:lnTo>
                  <a:lnTo>
                    <a:pt x="1300" y="216"/>
                  </a:lnTo>
                  <a:lnTo>
                    <a:pt x="1046" y="277"/>
                  </a:lnTo>
                  <a:lnTo>
                    <a:pt x="818" y="323"/>
                  </a:lnTo>
                  <a:lnTo>
                    <a:pt x="616" y="385"/>
                  </a:lnTo>
                  <a:lnTo>
                    <a:pt x="441" y="462"/>
                  </a:lnTo>
                  <a:lnTo>
                    <a:pt x="292" y="539"/>
                  </a:lnTo>
                  <a:lnTo>
                    <a:pt x="176" y="615"/>
                  </a:lnTo>
                  <a:lnTo>
                    <a:pt x="86" y="707"/>
                  </a:lnTo>
                  <a:lnTo>
                    <a:pt x="54" y="754"/>
                  </a:lnTo>
                  <a:lnTo>
                    <a:pt x="27" y="800"/>
                  </a:lnTo>
                  <a:lnTo>
                    <a:pt x="11" y="846"/>
                  </a:lnTo>
                  <a:lnTo>
                    <a:pt x="1" y="892"/>
                  </a:lnTo>
                  <a:lnTo>
                    <a:pt x="1" y="953"/>
                  </a:lnTo>
                  <a:lnTo>
                    <a:pt x="1" y="999"/>
                  </a:lnTo>
                  <a:lnTo>
                    <a:pt x="11" y="1122"/>
                  </a:lnTo>
                  <a:lnTo>
                    <a:pt x="38" y="1245"/>
                  </a:lnTo>
                  <a:lnTo>
                    <a:pt x="75" y="1368"/>
                  </a:lnTo>
                  <a:lnTo>
                    <a:pt x="123" y="1491"/>
                  </a:lnTo>
                  <a:lnTo>
                    <a:pt x="186" y="1629"/>
                  </a:lnTo>
                  <a:lnTo>
                    <a:pt x="261" y="1768"/>
                  </a:lnTo>
                  <a:lnTo>
                    <a:pt x="351" y="1906"/>
                  </a:lnTo>
                  <a:lnTo>
                    <a:pt x="446" y="2059"/>
                  </a:lnTo>
                  <a:lnTo>
                    <a:pt x="552" y="2213"/>
                  </a:lnTo>
                  <a:lnTo>
                    <a:pt x="796" y="2520"/>
                  </a:lnTo>
                  <a:lnTo>
                    <a:pt x="1077" y="2843"/>
                  </a:lnTo>
                  <a:lnTo>
                    <a:pt x="1390" y="3181"/>
                  </a:lnTo>
                  <a:lnTo>
                    <a:pt x="1735" y="3534"/>
                  </a:lnTo>
                  <a:lnTo>
                    <a:pt x="2101" y="3888"/>
                  </a:lnTo>
                  <a:lnTo>
                    <a:pt x="2488" y="4241"/>
                  </a:lnTo>
                  <a:lnTo>
                    <a:pt x="2897" y="4594"/>
                  </a:lnTo>
                  <a:lnTo>
                    <a:pt x="3321" y="4963"/>
                  </a:lnTo>
                  <a:lnTo>
                    <a:pt x="3756" y="5316"/>
                  </a:lnTo>
                  <a:lnTo>
                    <a:pt x="4647" y="6023"/>
                  </a:lnTo>
                  <a:lnTo>
                    <a:pt x="5538" y="6714"/>
                  </a:lnTo>
                  <a:lnTo>
                    <a:pt x="6403" y="7360"/>
                  </a:lnTo>
                  <a:lnTo>
                    <a:pt x="7214" y="7943"/>
                  </a:lnTo>
                  <a:lnTo>
                    <a:pt x="7941" y="8450"/>
                  </a:lnTo>
                  <a:lnTo>
                    <a:pt x="9029" y="9203"/>
                  </a:lnTo>
                  <a:lnTo>
                    <a:pt x="9442" y="9480"/>
                  </a:lnTo>
                  <a:lnTo>
                    <a:pt x="22554" y="9879"/>
                  </a:lnTo>
                  <a:lnTo>
                    <a:pt x="22942" y="1337"/>
                  </a:lnTo>
                  <a:lnTo>
                    <a:pt x="21966" y="1230"/>
                  </a:lnTo>
                  <a:lnTo>
                    <a:pt x="19388" y="953"/>
                  </a:lnTo>
                  <a:lnTo>
                    <a:pt x="17664" y="784"/>
                  </a:lnTo>
                  <a:lnTo>
                    <a:pt x="15738" y="600"/>
                  </a:lnTo>
                  <a:lnTo>
                    <a:pt x="13675" y="431"/>
                  </a:lnTo>
                  <a:lnTo>
                    <a:pt x="11548" y="277"/>
                  </a:lnTo>
                  <a:lnTo>
                    <a:pt x="9416" y="139"/>
                  </a:lnTo>
                  <a:lnTo>
                    <a:pt x="8371" y="93"/>
                  </a:lnTo>
                  <a:lnTo>
                    <a:pt x="7352" y="47"/>
                  </a:lnTo>
                  <a:lnTo>
                    <a:pt x="6360" y="16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-744400" y="-10489025"/>
              <a:ext cx="170550" cy="2196150"/>
            </a:xfrm>
            <a:custGeom>
              <a:avLst/>
              <a:gdLst/>
              <a:ahLst/>
              <a:cxnLst/>
              <a:rect l="l" t="t" r="r" b="b"/>
              <a:pathLst>
                <a:path w="6822" h="87846" extrusionOk="0">
                  <a:moveTo>
                    <a:pt x="6821" y="0"/>
                  </a:moveTo>
                  <a:lnTo>
                    <a:pt x="6710" y="323"/>
                  </a:lnTo>
                  <a:lnTo>
                    <a:pt x="6599" y="645"/>
                  </a:lnTo>
                  <a:lnTo>
                    <a:pt x="6492" y="983"/>
                  </a:lnTo>
                  <a:lnTo>
                    <a:pt x="6386" y="1321"/>
                  </a:lnTo>
                  <a:lnTo>
                    <a:pt x="6286" y="1675"/>
                  </a:lnTo>
                  <a:lnTo>
                    <a:pt x="6190" y="2028"/>
                  </a:lnTo>
                  <a:lnTo>
                    <a:pt x="6095" y="2381"/>
                  </a:lnTo>
                  <a:lnTo>
                    <a:pt x="5999" y="2750"/>
                  </a:lnTo>
                  <a:lnTo>
                    <a:pt x="5766" y="3580"/>
                  </a:lnTo>
                  <a:lnTo>
                    <a:pt x="5538" y="4440"/>
                  </a:lnTo>
                  <a:lnTo>
                    <a:pt x="5326" y="5316"/>
                  </a:lnTo>
                  <a:lnTo>
                    <a:pt x="5119" y="6207"/>
                  </a:lnTo>
                  <a:lnTo>
                    <a:pt x="4838" y="7374"/>
                  </a:lnTo>
                  <a:lnTo>
                    <a:pt x="4567" y="8573"/>
                  </a:lnTo>
                  <a:lnTo>
                    <a:pt x="4312" y="9771"/>
                  </a:lnTo>
                  <a:lnTo>
                    <a:pt x="4063" y="11000"/>
                  </a:lnTo>
                  <a:lnTo>
                    <a:pt x="3501" y="13888"/>
                  </a:lnTo>
                  <a:lnTo>
                    <a:pt x="3363" y="14656"/>
                  </a:lnTo>
                  <a:lnTo>
                    <a:pt x="3225" y="15455"/>
                  </a:lnTo>
                  <a:lnTo>
                    <a:pt x="3092" y="16269"/>
                  </a:lnTo>
                  <a:lnTo>
                    <a:pt x="2955" y="17099"/>
                  </a:lnTo>
                  <a:lnTo>
                    <a:pt x="2811" y="17944"/>
                  </a:lnTo>
                  <a:lnTo>
                    <a:pt x="2673" y="18804"/>
                  </a:lnTo>
                  <a:lnTo>
                    <a:pt x="2535" y="19695"/>
                  </a:lnTo>
                  <a:lnTo>
                    <a:pt x="2408" y="20602"/>
                  </a:lnTo>
                  <a:lnTo>
                    <a:pt x="2154" y="22476"/>
                  </a:lnTo>
                  <a:lnTo>
                    <a:pt x="1888" y="24396"/>
                  </a:lnTo>
                  <a:lnTo>
                    <a:pt x="1761" y="25472"/>
                  </a:lnTo>
                  <a:lnTo>
                    <a:pt x="1639" y="26547"/>
                  </a:lnTo>
                  <a:lnTo>
                    <a:pt x="1522" y="27638"/>
                  </a:lnTo>
                  <a:lnTo>
                    <a:pt x="1406" y="28729"/>
                  </a:lnTo>
                  <a:lnTo>
                    <a:pt x="1300" y="29820"/>
                  </a:lnTo>
                  <a:lnTo>
                    <a:pt x="1194" y="30910"/>
                  </a:lnTo>
                  <a:lnTo>
                    <a:pt x="1093" y="32001"/>
                  </a:lnTo>
                  <a:lnTo>
                    <a:pt x="992" y="33107"/>
                  </a:lnTo>
                  <a:lnTo>
                    <a:pt x="902" y="34198"/>
                  </a:lnTo>
                  <a:lnTo>
                    <a:pt x="812" y="35304"/>
                  </a:lnTo>
                  <a:lnTo>
                    <a:pt x="727" y="36426"/>
                  </a:lnTo>
                  <a:lnTo>
                    <a:pt x="647" y="37532"/>
                  </a:lnTo>
                  <a:lnTo>
                    <a:pt x="573" y="38638"/>
                  </a:lnTo>
                  <a:lnTo>
                    <a:pt x="499" y="39759"/>
                  </a:lnTo>
                  <a:lnTo>
                    <a:pt x="435" y="40881"/>
                  </a:lnTo>
                  <a:lnTo>
                    <a:pt x="371" y="42002"/>
                  </a:lnTo>
                  <a:lnTo>
                    <a:pt x="318" y="43124"/>
                  </a:lnTo>
                  <a:lnTo>
                    <a:pt x="265" y="44245"/>
                  </a:lnTo>
                  <a:lnTo>
                    <a:pt x="223" y="45367"/>
                  </a:lnTo>
                  <a:lnTo>
                    <a:pt x="180" y="46504"/>
                  </a:lnTo>
                  <a:lnTo>
                    <a:pt x="143" y="47625"/>
                  </a:lnTo>
                  <a:lnTo>
                    <a:pt x="111" y="48762"/>
                  </a:lnTo>
                  <a:lnTo>
                    <a:pt x="80" y="49883"/>
                  </a:lnTo>
                  <a:lnTo>
                    <a:pt x="58" y="51020"/>
                  </a:lnTo>
                  <a:lnTo>
                    <a:pt x="37" y="52157"/>
                  </a:lnTo>
                  <a:lnTo>
                    <a:pt x="21" y="53279"/>
                  </a:lnTo>
                  <a:lnTo>
                    <a:pt x="11" y="54416"/>
                  </a:lnTo>
                  <a:lnTo>
                    <a:pt x="0" y="55552"/>
                  </a:lnTo>
                  <a:lnTo>
                    <a:pt x="0" y="56689"/>
                  </a:lnTo>
                  <a:lnTo>
                    <a:pt x="0" y="57811"/>
                  </a:lnTo>
                  <a:lnTo>
                    <a:pt x="5" y="58948"/>
                  </a:lnTo>
                  <a:lnTo>
                    <a:pt x="16" y="60084"/>
                  </a:lnTo>
                  <a:lnTo>
                    <a:pt x="58" y="62158"/>
                  </a:lnTo>
                  <a:lnTo>
                    <a:pt x="101" y="64156"/>
                  </a:lnTo>
                  <a:lnTo>
                    <a:pt x="127" y="65139"/>
                  </a:lnTo>
                  <a:lnTo>
                    <a:pt x="159" y="66107"/>
                  </a:lnTo>
                  <a:lnTo>
                    <a:pt x="191" y="67044"/>
                  </a:lnTo>
                  <a:lnTo>
                    <a:pt x="233" y="67981"/>
                  </a:lnTo>
                  <a:lnTo>
                    <a:pt x="265" y="68841"/>
                  </a:lnTo>
                  <a:lnTo>
                    <a:pt x="302" y="69686"/>
                  </a:lnTo>
                  <a:lnTo>
                    <a:pt x="345" y="70547"/>
                  </a:lnTo>
                  <a:lnTo>
                    <a:pt x="393" y="71392"/>
                  </a:lnTo>
                  <a:lnTo>
                    <a:pt x="440" y="72252"/>
                  </a:lnTo>
                  <a:lnTo>
                    <a:pt x="493" y="73097"/>
                  </a:lnTo>
                  <a:lnTo>
                    <a:pt x="546" y="73942"/>
                  </a:lnTo>
                  <a:lnTo>
                    <a:pt x="605" y="74787"/>
                  </a:lnTo>
                  <a:lnTo>
                    <a:pt x="700" y="76185"/>
                  </a:lnTo>
                  <a:lnTo>
                    <a:pt x="801" y="77567"/>
                  </a:lnTo>
                  <a:lnTo>
                    <a:pt x="918" y="78950"/>
                  </a:lnTo>
                  <a:lnTo>
                    <a:pt x="1045" y="80317"/>
                  </a:lnTo>
                  <a:lnTo>
                    <a:pt x="1135" y="81362"/>
                  </a:lnTo>
                  <a:lnTo>
                    <a:pt x="1236" y="82407"/>
                  </a:lnTo>
                  <a:lnTo>
                    <a:pt x="1347" y="83421"/>
                  </a:lnTo>
                  <a:lnTo>
                    <a:pt x="1464" y="84435"/>
                  </a:lnTo>
                  <a:lnTo>
                    <a:pt x="1560" y="85310"/>
                  </a:lnTo>
                  <a:lnTo>
                    <a:pt x="1660" y="86171"/>
                  </a:lnTo>
                  <a:lnTo>
                    <a:pt x="1777" y="87016"/>
                  </a:lnTo>
                  <a:lnTo>
                    <a:pt x="1904" y="87845"/>
                  </a:lnTo>
                  <a:lnTo>
                    <a:pt x="1835" y="86954"/>
                  </a:lnTo>
                  <a:lnTo>
                    <a:pt x="1750" y="86063"/>
                  </a:lnTo>
                  <a:lnTo>
                    <a:pt x="1655" y="85172"/>
                  </a:lnTo>
                  <a:lnTo>
                    <a:pt x="1549" y="84312"/>
                  </a:lnTo>
                  <a:lnTo>
                    <a:pt x="1464" y="83421"/>
                  </a:lnTo>
                  <a:lnTo>
                    <a:pt x="1374" y="82422"/>
                  </a:lnTo>
                  <a:lnTo>
                    <a:pt x="1289" y="81347"/>
                  </a:lnTo>
                  <a:lnTo>
                    <a:pt x="1199" y="80164"/>
                  </a:lnTo>
                  <a:lnTo>
                    <a:pt x="1103" y="78904"/>
                  </a:lnTo>
                  <a:lnTo>
                    <a:pt x="1008" y="77552"/>
                  </a:lnTo>
                  <a:lnTo>
                    <a:pt x="912" y="76123"/>
                  </a:lnTo>
                  <a:lnTo>
                    <a:pt x="817" y="74633"/>
                  </a:lnTo>
                  <a:lnTo>
                    <a:pt x="774" y="73850"/>
                  </a:lnTo>
                  <a:lnTo>
                    <a:pt x="732" y="73051"/>
                  </a:lnTo>
                  <a:lnTo>
                    <a:pt x="658" y="71392"/>
                  </a:lnTo>
                  <a:lnTo>
                    <a:pt x="584" y="69671"/>
                  </a:lnTo>
                  <a:lnTo>
                    <a:pt x="499" y="67873"/>
                  </a:lnTo>
                  <a:lnTo>
                    <a:pt x="462" y="66952"/>
                  </a:lnTo>
                  <a:lnTo>
                    <a:pt x="430" y="66015"/>
                  </a:lnTo>
                  <a:lnTo>
                    <a:pt x="403" y="65047"/>
                  </a:lnTo>
                  <a:lnTo>
                    <a:pt x="382" y="64079"/>
                  </a:lnTo>
                  <a:lnTo>
                    <a:pt x="350" y="62097"/>
                  </a:lnTo>
                  <a:lnTo>
                    <a:pt x="318" y="60069"/>
                  </a:lnTo>
                  <a:lnTo>
                    <a:pt x="313" y="58948"/>
                  </a:lnTo>
                  <a:lnTo>
                    <a:pt x="313" y="57826"/>
                  </a:lnTo>
                  <a:lnTo>
                    <a:pt x="313" y="56705"/>
                  </a:lnTo>
                  <a:lnTo>
                    <a:pt x="318" y="55583"/>
                  </a:lnTo>
                  <a:lnTo>
                    <a:pt x="329" y="54462"/>
                  </a:lnTo>
                  <a:lnTo>
                    <a:pt x="345" y="53340"/>
                  </a:lnTo>
                  <a:lnTo>
                    <a:pt x="361" y="52219"/>
                  </a:lnTo>
                  <a:lnTo>
                    <a:pt x="382" y="51097"/>
                  </a:lnTo>
                  <a:lnTo>
                    <a:pt x="408" y="49976"/>
                  </a:lnTo>
                  <a:lnTo>
                    <a:pt x="440" y="48854"/>
                  </a:lnTo>
                  <a:lnTo>
                    <a:pt x="477" y="47748"/>
                  </a:lnTo>
                  <a:lnTo>
                    <a:pt x="515" y="46627"/>
                  </a:lnTo>
                  <a:lnTo>
                    <a:pt x="557" y="45520"/>
                  </a:lnTo>
                  <a:lnTo>
                    <a:pt x="599" y="44399"/>
                  </a:lnTo>
                  <a:lnTo>
                    <a:pt x="652" y="43293"/>
                  </a:lnTo>
                  <a:lnTo>
                    <a:pt x="706" y="42171"/>
                  </a:lnTo>
                  <a:lnTo>
                    <a:pt x="769" y="41065"/>
                  </a:lnTo>
                  <a:lnTo>
                    <a:pt x="838" y="39959"/>
                  </a:lnTo>
                  <a:lnTo>
                    <a:pt x="912" y="38853"/>
                  </a:lnTo>
                  <a:lnTo>
                    <a:pt x="987" y="37762"/>
                  </a:lnTo>
                  <a:lnTo>
                    <a:pt x="1072" y="36656"/>
                  </a:lnTo>
                  <a:lnTo>
                    <a:pt x="1156" y="35565"/>
                  </a:lnTo>
                  <a:lnTo>
                    <a:pt x="1241" y="34474"/>
                  </a:lnTo>
                  <a:lnTo>
                    <a:pt x="1337" y="33384"/>
                  </a:lnTo>
                  <a:lnTo>
                    <a:pt x="1432" y="32293"/>
                  </a:lnTo>
                  <a:lnTo>
                    <a:pt x="1533" y="31218"/>
                  </a:lnTo>
                  <a:lnTo>
                    <a:pt x="1639" y="30127"/>
                  </a:lnTo>
                  <a:lnTo>
                    <a:pt x="1750" y="29051"/>
                  </a:lnTo>
                  <a:lnTo>
                    <a:pt x="1862" y="27976"/>
                  </a:lnTo>
                  <a:lnTo>
                    <a:pt x="1979" y="26901"/>
                  </a:lnTo>
                  <a:lnTo>
                    <a:pt x="2101" y="25841"/>
                  </a:lnTo>
                  <a:lnTo>
                    <a:pt x="2223" y="24780"/>
                  </a:lnTo>
                  <a:lnTo>
                    <a:pt x="2477" y="22875"/>
                  </a:lnTo>
                  <a:lnTo>
                    <a:pt x="2726" y="21017"/>
                  </a:lnTo>
                  <a:lnTo>
                    <a:pt x="2848" y="20126"/>
                  </a:lnTo>
                  <a:lnTo>
                    <a:pt x="2976" y="19234"/>
                  </a:lnTo>
                  <a:lnTo>
                    <a:pt x="3108" y="18374"/>
                  </a:lnTo>
                  <a:lnTo>
                    <a:pt x="3241" y="17529"/>
                  </a:lnTo>
                  <a:lnTo>
                    <a:pt x="3310" y="17145"/>
                  </a:lnTo>
                  <a:lnTo>
                    <a:pt x="3374" y="16730"/>
                  </a:lnTo>
                  <a:lnTo>
                    <a:pt x="3496" y="15901"/>
                  </a:lnTo>
                  <a:lnTo>
                    <a:pt x="3623" y="15086"/>
                  </a:lnTo>
                  <a:lnTo>
                    <a:pt x="3692" y="14687"/>
                  </a:lnTo>
                  <a:lnTo>
                    <a:pt x="3761" y="14303"/>
                  </a:lnTo>
                  <a:lnTo>
                    <a:pt x="4037" y="12844"/>
                  </a:lnTo>
                  <a:lnTo>
                    <a:pt x="4297" y="11415"/>
                  </a:lnTo>
                  <a:lnTo>
                    <a:pt x="4424" y="10739"/>
                  </a:lnTo>
                  <a:lnTo>
                    <a:pt x="4551" y="10078"/>
                  </a:lnTo>
                  <a:lnTo>
                    <a:pt x="4678" y="9433"/>
                  </a:lnTo>
                  <a:lnTo>
                    <a:pt x="4806" y="8834"/>
                  </a:lnTo>
                  <a:lnTo>
                    <a:pt x="5055" y="7666"/>
                  </a:lnTo>
                  <a:lnTo>
                    <a:pt x="5294" y="6575"/>
                  </a:lnTo>
                  <a:lnTo>
                    <a:pt x="5490" y="5669"/>
                  </a:lnTo>
                  <a:lnTo>
                    <a:pt x="5692" y="4763"/>
                  </a:lnTo>
                  <a:lnTo>
                    <a:pt x="5904" y="3887"/>
                  </a:lnTo>
                  <a:lnTo>
                    <a:pt x="6121" y="3011"/>
                  </a:lnTo>
                  <a:lnTo>
                    <a:pt x="6217" y="2658"/>
                  </a:lnTo>
                  <a:lnTo>
                    <a:pt x="6312" y="2289"/>
                  </a:lnTo>
                  <a:lnTo>
                    <a:pt x="6402" y="1920"/>
                  </a:lnTo>
                  <a:lnTo>
                    <a:pt x="6492" y="1552"/>
                  </a:lnTo>
                  <a:lnTo>
                    <a:pt x="6577" y="1168"/>
                  </a:lnTo>
                  <a:lnTo>
                    <a:pt x="6662" y="784"/>
                  </a:lnTo>
                  <a:lnTo>
                    <a:pt x="6742" y="400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extrusionOk="0">
                  <a:moveTo>
                    <a:pt x="324" y="0"/>
                  </a:moveTo>
                  <a:lnTo>
                    <a:pt x="292" y="15"/>
                  </a:lnTo>
                  <a:lnTo>
                    <a:pt x="260" y="15"/>
                  </a:lnTo>
                  <a:lnTo>
                    <a:pt x="228" y="46"/>
                  </a:lnTo>
                  <a:lnTo>
                    <a:pt x="170" y="108"/>
                  </a:lnTo>
                  <a:lnTo>
                    <a:pt x="117" y="215"/>
                  </a:lnTo>
                  <a:lnTo>
                    <a:pt x="75" y="338"/>
                  </a:lnTo>
                  <a:lnTo>
                    <a:pt x="43" y="492"/>
                  </a:lnTo>
                  <a:lnTo>
                    <a:pt x="16" y="645"/>
                  </a:lnTo>
                  <a:lnTo>
                    <a:pt x="6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52"/>
                  </a:lnTo>
                  <a:lnTo>
                    <a:pt x="37" y="1291"/>
                  </a:lnTo>
                  <a:lnTo>
                    <a:pt x="53" y="1383"/>
                  </a:lnTo>
                  <a:lnTo>
                    <a:pt x="75" y="1460"/>
                  </a:lnTo>
                  <a:lnTo>
                    <a:pt x="96" y="1536"/>
                  </a:lnTo>
                  <a:lnTo>
                    <a:pt x="122" y="1598"/>
                  </a:lnTo>
                  <a:lnTo>
                    <a:pt x="175" y="1690"/>
                  </a:lnTo>
                  <a:lnTo>
                    <a:pt x="234" y="1767"/>
                  </a:lnTo>
                  <a:lnTo>
                    <a:pt x="297" y="1798"/>
                  </a:lnTo>
                  <a:lnTo>
                    <a:pt x="361" y="1813"/>
                  </a:lnTo>
                  <a:lnTo>
                    <a:pt x="393" y="1798"/>
                  </a:lnTo>
                  <a:lnTo>
                    <a:pt x="425" y="1767"/>
                  </a:lnTo>
                  <a:lnTo>
                    <a:pt x="456" y="1736"/>
                  </a:lnTo>
                  <a:lnTo>
                    <a:pt x="488" y="1690"/>
                  </a:lnTo>
                  <a:lnTo>
                    <a:pt x="520" y="1659"/>
                  </a:lnTo>
                  <a:lnTo>
                    <a:pt x="552" y="1567"/>
                  </a:lnTo>
                  <a:lnTo>
                    <a:pt x="573" y="1490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68"/>
                  </a:lnTo>
                  <a:lnTo>
                    <a:pt x="637" y="845"/>
                  </a:lnTo>
                  <a:lnTo>
                    <a:pt x="632" y="753"/>
                  </a:lnTo>
                  <a:lnTo>
                    <a:pt x="626" y="661"/>
                  </a:lnTo>
                  <a:lnTo>
                    <a:pt x="605" y="492"/>
                  </a:lnTo>
                  <a:lnTo>
                    <a:pt x="568" y="338"/>
                  </a:lnTo>
                  <a:lnTo>
                    <a:pt x="525" y="215"/>
                  </a:lnTo>
                  <a:lnTo>
                    <a:pt x="472" y="123"/>
                  </a:lnTo>
                  <a:lnTo>
                    <a:pt x="419" y="46"/>
                  </a:lnTo>
                  <a:lnTo>
                    <a:pt x="356" y="1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-966125" y="-11536775"/>
              <a:ext cx="16075" cy="45325"/>
            </a:xfrm>
            <a:custGeom>
              <a:avLst/>
              <a:gdLst/>
              <a:ahLst/>
              <a:cxnLst/>
              <a:rect l="l" t="t" r="r" b="b"/>
              <a:pathLst>
                <a:path w="643" h="1813" fill="none" extrusionOk="0">
                  <a:moveTo>
                    <a:pt x="488" y="1690"/>
                  </a:moveTo>
                  <a:lnTo>
                    <a:pt x="488" y="1690"/>
                  </a:lnTo>
                  <a:lnTo>
                    <a:pt x="456" y="1736"/>
                  </a:lnTo>
                  <a:lnTo>
                    <a:pt x="425" y="1767"/>
                  </a:lnTo>
                  <a:lnTo>
                    <a:pt x="393" y="1798"/>
                  </a:lnTo>
                  <a:lnTo>
                    <a:pt x="361" y="1813"/>
                  </a:lnTo>
                  <a:lnTo>
                    <a:pt x="297" y="1798"/>
                  </a:lnTo>
                  <a:lnTo>
                    <a:pt x="234" y="1767"/>
                  </a:lnTo>
                  <a:lnTo>
                    <a:pt x="175" y="1690"/>
                  </a:lnTo>
                  <a:lnTo>
                    <a:pt x="122" y="1598"/>
                  </a:lnTo>
                  <a:lnTo>
                    <a:pt x="96" y="1536"/>
                  </a:lnTo>
                  <a:lnTo>
                    <a:pt x="75" y="1460"/>
                  </a:lnTo>
                  <a:lnTo>
                    <a:pt x="53" y="1383"/>
                  </a:lnTo>
                  <a:lnTo>
                    <a:pt x="37" y="1291"/>
                  </a:lnTo>
                  <a:lnTo>
                    <a:pt x="37" y="1291"/>
                  </a:lnTo>
                  <a:lnTo>
                    <a:pt x="16" y="1152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6" y="830"/>
                  </a:lnTo>
                  <a:lnTo>
                    <a:pt x="16" y="645"/>
                  </a:lnTo>
                  <a:lnTo>
                    <a:pt x="43" y="492"/>
                  </a:lnTo>
                  <a:lnTo>
                    <a:pt x="75" y="338"/>
                  </a:lnTo>
                  <a:lnTo>
                    <a:pt x="117" y="215"/>
                  </a:lnTo>
                  <a:lnTo>
                    <a:pt x="170" y="108"/>
                  </a:lnTo>
                  <a:lnTo>
                    <a:pt x="228" y="46"/>
                  </a:lnTo>
                  <a:lnTo>
                    <a:pt x="260" y="15"/>
                  </a:lnTo>
                  <a:lnTo>
                    <a:pt x="292" y="15"/>
                  </a:lnTo>
                  <a:lnTo>
                    <a:pt x="292" y="15"/>
                  </a:lnTo>
                  <a:lnTo>
                    <a:pt x="324" y="0"/>
                  </a:lnTo>
                  <a:lnTo>
                    <a:pt x="356" y="15"/>
                  </a:lnTo>
                  <a:lnTo>
                    <a:pt x="419" y="46"/>
                  </a:lnTo>
                  <a:lnTo>
                    <a:pt x="472" y="123"/>
                  </a:lnTo>
                  <a:lnTo>
                    <a:pt x="525" y="215"/>
                  </a:lnTo>
                  <a:lnTo>
                    <a:pt x="568" y="338"/>
                  </a:lnTo>
                  <a:lnTo>
                    <a:pt x="605" y="492"/>
                  </a:lnTo>
                  <a:lnTo>
                    <a:pt x="626" y="661"/>
                  </a:lnTo>
                  <a:lnTo>
                    <a:pt x="632" y="753"/>
                  </a:lnTo>
                  <a:lnTo>
                    <a:pt x="637" y="845"/>
                  </a:lnTo>
                  <a:lnTo>
                    <a:pt x="637" y="845"/>
                  </a:lnTo>
                  <a:lnTo>
                    <a:pt x="642" y="968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490"/>
                  </a:lnTo>
                  <a:lnTo>
                    <a:pt x="552" y="1567"/>
                  </a:lnTo>
                  <a:lnTo>
                    <a:pt x="520" y="1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extrusionOk="0">
                  <a:moveTo>
                    <a:pt x="335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1" y="92"/>
                  </a:lnTo>
                  <a:lnTo>
                    <a:pt x="149" y="154"/>
                  </a:lnTo>
                  <a:lnTo>
                    <a:pt x="123" y="200"/>
                  </a:lnTo>
                  <a:lnTo>
                    <a:pt x="96" y="261"/>
                  </a:lnTo>
                  <a:lnTo>
                    <a:pt x="59" y="400"/>
                  </a:lnTo>
                  <a:lnTo>
                    <a:pt x="27" y="569"/>
                  </a:lnTo>
                  <a:lnTo>
                    <a:pt x="11" y="738"/>
                  </a:lnTo>
                  <a:lnTo>
                    <a:pt x="1" y="907"/>
                  </a:lnTo>
                  <a:lnTo>
                    <a:pt x="6" y="1091"/>
                  </a:lnTo>
                  <a:lnTo>
                    <a:pt x="22" y="1260"/>
                  </a:lnTo>
                  <a:lnTo>
                    <a:pt x="38" y="1352"/>
                  </a:lnTo>
                  <a:lnTo>
                    <a:pt x="54" y="1429"/>
                  </a:lnTo>
                  <a:lnTo>
                    <a:pt x="70" y="1506"/>
                  </a:lnTo>
                  <a:lnTo>
                    <a:pt x="91" y="1567"/>
                  </a:lnTo>
                  <a:lnTo>
                    <a:pt x="139" y="1690"/>
                  </a:lnTo>
                  <a:lnTo>
                    <a:pt x="192" y="1782"/>
                  </a:lnTo>
                  <a:lnTo>
                    <a:pt x="250" y="1828"/>
                  </a:lnTo>
                  <a:lnTo>
                    <a:pt x="314" y="1859"/>
                  </a:lnTo>
                  <a:lnTo>
                    <a:pt x="372" y="1844"/>
                  </a:lnTo>
                  <a:lnTo>
                    <a:pt x="436" y="1798"/>
                  </a:lnTo>
                  <a:lnTo>
                    <a:pt x="462" y="1752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05" y="1214"/>
                  </a:lnTo>
                  <a:lnTo>
                    <a:pt x="616" y="1122"/>
                  </a:lnTo>
                  <a:lnTo>
                    <a:pt x="621" y="1030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84" y="492"/>
                  </a:lnTo>
                  <a:lnTo>
                    <a:pt x="547" y="323"/>
                  </a:lnTo>
                  <a:lnTo>
                    <a:pt x="526" y="261"/>
                  </a:lnTo>
                  <a:lnTo>
                    <a:pt x="505" y="185"/>
                  </a:lnTo>
                  <a:lnTo>
                    <a:pt x="478" y="138"/>
                  </a:lnTo>
                  <a:lnTo>
                    <a:pt x="446" y="77"/>
                  </a:lnTo>
                  <a:lnTo>
                    <a:pt x="409" y="46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-1013475" y="-12713575"/>
              <a:ext cx="15550" cy="46500"/>
            </a:xfrm>
            <a:custGeom>
              <a:avLst/>
              <a:gdLst/>
              <a:ahLst/>
              <a:cxnLst/>
              <a:rect l="l" t="t" r="r" b="b"/>
              <a:pathLst>
                <a:path w="622" h="1860" fill="none" extrusionOk="0">
                  <a:moveTo>
                    <a:pt x="494" y="1705"/>
                  </a:moveTo>
                  <a:lnTo>
                    <a:pt x="494" y="1705"/>
                  </a:lnTo>
                  <a:lnTo>
                    <a:pt x="462" y="1752"/>
                  </a:lnTo>
                  <a:lnTo>
                    <a:pt x="436" y="1798"/>
                  </a:lnTo>
                  <a:lnTo>
                    <a:pt x="372" y="1844"/>
                  </a:lnTo>
                  <a:lnTo>
                    <a:pt x="314" y="1859"/>
                  </a:lnTo>
                  <a:lnTo>
                    <a:pt x="250" y="1828"/>
                  </a:lnTo>
                  <a:lnTo>
                    <a:pt x="192" y="1782"/>
                  </a:lnTo>
                  <a:lnTo>
                    <a:pt x="139" y="1690"/>
                  </a:lnTo>
                  <a:lnTo>
                    <a:pt x="91" y="1567"/>
                  </a:lnTo>
                  <a:lnTo>
                    <a:pt x="70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2"/>
                  </a:lnTo>
                  <a:lnTo>
                    <a:pt x="22" y="1260"/>
                  </a:lnTo>
                  <a:lnTo>
                    <a:pt x="6" y="1091"/>
                  </a:lnTo>
                  <a:lnTo>
                    <a:pt x="1" y="907"/>
                  </a:lnTo>
                  <a:lnTo>
                    <a:pt x="11" y="738"/>
                  </a:lnTo>
                  <a:lnTo>
                    <a:pt x="27" y="569"/>
                  </a:lnTo>
                  <a:lnTo>
                    <a:pt x="59" y="400"/>
                  </a:lnTo>
                  <a:lnTo>
                    <a:pt x="96" y="261"/>
                  </a:lnTo>
                  <a:lnTo>
                    <a:pt x="123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1" y="92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46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38"/>
                  </a:lnTo>
                  <a:lnTo>
                    <a:pt x="505" y="185"/>
                  </a:lnTo>
                  <a:lnTo>
                    <a:pt x="526" y="261"/>
                  </a:lnTo>
                  <a:lnTo>
                    <a:pt x="547" y="323"/>
                  </a:lnTo>
                  <a:lnTo>
                    <a:pt x="584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30"/>
                  </a:lnTo>
                  <a:lnTo>
                    <a:pt x="616" y="1122"/>
                  </a:lnTo>
                  <a:lnTo>
                    <a:pt x="605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extrusionOk="0">
                  <a:moveTo>
                    <a:pt x="298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5"/>
                  </a:lnTo>
                  <a:lnTo>
                    <a:pt x="117" y="201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1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68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0" y="1645"/>
                  </a:lnTo>
                  <a:lnTo>
                    <a:pt x="558" y="1522"/>
                  </a:lnTo>
                  <a:lnTo>
                    <a:pt x="589" y="1384"/>
                  </a:lnTo>
                  <a:lnTo>
                    <a:pt x="605" y="1307"/>
                  </a:lnTo>
                  <a:lnTo>
                    <a:pt x="616" y="1215"/>
                  </a:lnTo>
                  <a:lnTo>
                    <a:pt x="621" y="1122"/>
                  </a:lnTo>
                  <a:lnTo>
                    <a:pt x="626" y="1015"/>
                  </a:lnTo>
                  <a:lnTo>
                    <a:pt x="626" y="831"/>
                  </a:lnTo>
                  <a:lnTo>
                    <a:pt x="616" y="646"/>
                  </a:lnTo>
                  <a:lnTo>
                    <a:pt x="589" y="477"/>
                  </a:lnTo>
                  <a:lnTo>
                    <a:pt x="558" y="324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-917200" y="-10335800"/>
              <a:ext cx="15675" cy="46125"/>
            </a:xfrm>
            <a:custGeom>
              <a:avLst/>
              <a:gdLst/>
              <a:ahLst/>
              <a:cxnLst/>
              <a:rect l="l" t="t" r="r" b="b"/>
              <a:pathLst>
                <a:path w="627" h="1845" fill="none" extrusionOk="0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68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1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7" y="201"/>
                  </a:lnTo>
                  <a:lnTo>
                    <a:pt x="144" y="155"/>
                  </a:lnTo>
                  <a:lnTo>
                    <a:pt x="144" y="155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8" y="1"/>
                  </a:lnTo>
                  <a:lnTo>
                    <a:pt x="335" y="1"/>
                  </a:lnTo>
                  <a:lnTo>
                    <a:pt x="377" y="1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8" y="324"/>
                  </a:lnTo>
                  <a:lnTo>
                    <a:pt x="589" y="477"/>
                  </a:lnTo>
                  <a:lnTo>
                    <a:pt x="616" y="646"/>
                  </a:lnTo>
                  <a:lnTo>
                    <a:pt x="626" y="831"/>
                  </a:lnTo>
                  <a:lnTo>
                    <a:pt x="626" y="1015"/>
                  </a:lnTo>
                  <a:lnTo>
                    <a:pt x="621" y="1122"/>
                  </a:lnTo>
                  <a:lnTo>
                    <a:pt x="616" y="1215"/>
                  </a:lnTo>
                  <a:lnTo>
                    <a:pt x="605" y="1307"/>
                  </a:lnTo>
                  <a:lnTo>
                    <a:pt x="589" y="1384"/>
                  </a:lnTo>
                  <a:lnTo>
                    <a:pt x="589" y="1384"/>
                  </a:lnTo>
                  <a:lnTo>
                    <a:pt x="558" y="1522"/>
                  </a:lnTo>
                  <a:lnTo>
                    <a:pt x="520" y="16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extrusionOk="0">
                  <a:moveTo>
                    <a:pt x="292" y="1"/>
                  </a:moveTo>
                  <a:lnTo>
                    <a:pt x="260" y="16"/>
                  </a:lnTo>
                  <a:lnTo>
                    <a:pt x="228" y="47"/>
                  </a:lnTo>
                  <a:lnTo>
                    <a:pt x="196" y="78"/>
                  </a:lnTo>
                  <a:lnTo>
                    <a:pt x="143" y="170"/>
                  </a:lnTo>
                  <a:lnTo>
                    <a:pt x="96" y="277"/>
                  </a:lnTo>
                  <a:lnTo>
                    <a:pt x="53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11" y="769"/>
                  </a:lnTo>
                  <a:lnTo>
                    <a:pt x="5" y="861"/>
                  </a:lnTo>
                  <a:lnTo>
                    <a:pt x="0" y="953"/>
                  </a:lnTo>
                  <a:lnTo>
                    <a:pt x="16" y="1138"/>
                  </a:lnTo>
                  <a:lnTo>
                    <a:pt x="27" y="1230"/>
                  </a:lnTo>
                  <a:lnTo>
                    <a:pt x="43" y="1307"/>
                  </a:lnTo>
                  <a:lnTo>
                    <a:pt x="64" y="1383"/>
                  </a:lnTo>
                  <a:lnTo>
                    <a:pt x="80" y="1460"/>
                  </a:lnTo>
                  <a:lnTo>
                    <a:pt x="106" y="1537"/>
                  </a:lnTo>
                  <a:lnTo>
                    <a:pt x="127" y="1583"/>
                  </a:lnTo>
                  <a:lnTo>
                    <a:pt x="181" y="1691"/>
                  </a:lnTo>
                  <a:lnTo>
                    <a:pt x="239" y="1752"/>
                  </a:lnTo>
                  <a:lnTo>
                    <a:pt x="303" y="1783"/>
                  </a:lnTo>
                  <a:lnTo>
                    <a:pt x="366" y="1783"/>
                  </a:lnTo>
                  <a:lnTo>
                    <a:pt x="398" y="1768"/>
                  </a:lnTo>
                  <a:lnTo>
                    <a:pt x="430" y="1737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09" y="1614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94" y="1276"/>
                  </a:lnTo>
                  <a:lnTo>
                    <a:pt x="605" y="1184"/>
                  </a:lnTo>
                  <a:lnTo>
                    <a:pt x="610" y="1092"/>
                  </a:lnTo>
                  <a:lnTo>
                    <a:pt x="615" y="999"/>
                  </a:lnTo>
                  <a:lnTo>
                    <a:pt x="615" y="815"/>
                  </a:lnTo>
                  <a:lnTo>
                    <a:pt x="605" y="631"/>
                  </a:lnTo>
                  <a:lnTo>
                    <a:pt x="578" y="462"/>
                  </a:lnTo>
                  <a:lnTo>
                    <a:pt x="547" y="293"/>
                  </a:lnTo>
                  <a:lnTo>
                    <a:pt x="525" y="231"/>
                  </a:lnTo>
                  <a:lnTo>
                    <a:pt x="499" y="170"/>
                  </a:lnTo>
                  <a:lnTo>
                    <a:pt x="472" y="108"/>
                  </a:lnTo>
                  <a:lnTo>
                    <a:pt x="446" y="47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30" y="1737"/>
                  </a:lnTo>
                  <a:lnTo>
                    <a:pt x="398" y="1768"/>
                  </a:lnTo>
                  <a:lnTo>
                    <a:pt x="366" y="1783"/>
                  </a:lnTo>
                  <a:lnTo>
                    <a:pt x="303" y="1783"/>
                  </a:lnTo>
                  <a:lnTo>
                    <a:pt x="239" y="1752"/>
                  </a:lnTo>
                  <a:lnTo>
                    <a:pt x="181" y="1691"/>
                  </a:lnTo>
                  <a:lnTo>
                    <a:pt x="127" y="1583"/>
                  </a:lnTo>
                  <a:lnTo>
                    <a:pt x="106" y="1537"/>
                  </a:lnTo>
                  <a:lnTo>
                    <a:pt x="80" y="1460"/>
                  </a:lnTo>
                  <a:lnTo>
                    <a:pt x="64" y="1383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82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-1081775" y="-19236275"/>
              <a:ext cx="303050" cy="100650"/>
            </a:xfrm>
            <a:custGeom>
              <a:avLst/>
              <a:gdLst/>
              <a:ahLst/>
              <a:cxnLst/>
              <a:rect l="l" t="t" r="r" b="b"/>
              <a:pathLst>
                <a:path w="12122" h="4026" extrusionOk="0">
                  <a:moveTo>
                    <a:pt x="7098" y="0"/>
                  </a:moveTo>
                  <a:lnTo>
                    <a:pt x="6822" y="15"/>
                  </a:lnTo>
                  <a:lnTo>
                    <a:pt x="6552" y="31"/>
                  </a:lnTo>
                  <a:lnTo>
                    <a:pt x="6276" y="61"/>
                  </a:lnTo>
                  <a:lnTo>
                    <a:pt x="6005" y="108"/>
                  </a:lnTo>
                  <a:lnTo>
                    <a:pt x="5730" y="169"/>
                  </a:lnTo>
                  <a:lnTo>
                    <a:pt x="5459" y="230"/>
                  </a:lnTo>
                  <a:lnTo>
                    <a:pt x="5189" y="307"/>
                  </a:lnTo>
                  <a:lnTo>
                    <a:pt x="4913" y="384"/>
                  </a:lnTo>
                  <a:lnTo>
                    <a:pt x="4642" y="476"/>
                  </a:lnTo>
                  <a:lnTo>
                    <a:pt x="4372" y="584"/>
                  </a:lnTo>
                  <a:lnTo>
                    <a:pt x="4101" y="691"/>
                  </a:lnTo>
                  <a:lnTo>
                    <a:pt x="3831" y="814"/>
                  </a:lnTo>
                  <a:lnTo>
                    <a:pt x="3565" y="953"/>
                  </a:lnTo>
                  <a:lnTo>
                    <a:pt x="3295" y="1106"/>
                  </a:lnTo>
                  <a:lnTo>
                    <a:pt x="3024" y="1260"/>
                  </a:lnTo>
                  <a:lnTo>
                    <a:pt x="2759" y="1413"/>
                  </a:lnTo>
                  <a:lnTo>
                    <a:pt x="2494" y="1598"/>
                  </a:lnTo>
                  <a:lnTo>
                    <a:pt x="2229" y="1782"/>
                  </a:lnTo>
                  <a:lnTo>
                    <a:pt x="1964" y="1982"/>
                  </a:lnTo>
                  <a:lnTo>
                    <a:pt x="1698" y="2182"/>
                  </a:lnTo>
                  <a:lnTo>
                    <a:pt x="1476" y="2335"/>
                  </a:lnTo>
                  <a:lnTo>
                    <a:pt x="1258" y="2504"/>
                  </a:lnTo>
                  <a:lnTo>
                    <a:pt x="1041" y="2704"/>
                  </a:lnTo>
                  <a:lnTo>
                    <a:pt x="828" y="2934"/>
                  </a:lnTo>
                  <a:lnTo>
                    <a:pt x="616" y="3165"/>
                  </a:lnTo>
                  <a:lnTo>
                    <a:pt x="409" y="3441"/>
                  </a:lnTo>
                  <a:lnTo>
                    <a:pt x="203" y="3718"/>
                  </a:lnTo>
                  <a:lnTo>
                    <a:pt x="1" y="4025"/>
                  </a:lnTo>
                  <a:lnTo>
                    <a:pt x="1" y="4025"/>
                  </a:lnTo>
                  <a:lnTo>
                    <a:pt x="749" y="3564"/>
                  </a:lnTo>
                  <a:lnTo>
                    <a:pt x="1502" y="3134"/>
                  </a:lnTo>
                  <a:lnTo>
                    <a:pt x="2255" y="2735"/>
                  </a:lnTo>
                  <a:lnTo>
                    <a:pt x="3008" y="2366"/>
                  </a:lnTo>
                  <a:lnTo>
                    <a:pt x="3762" y="2028"/>
                  </a:lnTo>
                  <a:lnTo>
                    <a:pt x="4520" y="1736"/>
                  </a:lnTo>
                  <a:lnTo>
                    <a:pt x="5279" y="1475"/>
                  </a:lnTo>
                  <a:lnTo>
                    <a:pt x="6043" y="1260"/>
                  </a:lnTo>
                  <a:lnTo>
                    <a:pt x="6801" y="1214"/>
                  </a:lnTo>
                  <a:lnTo>
                    <a:pt x="7565" y="1198"/>
                  </a:lnTo>
                  <a:lnTo>
                    <a:pt x="8323" y="1229"/>
                  </a:lnTo>
                  <a:lnTo>
                    <a:pt x="9082" y="1291"/>
                  </a:lnTo>
                  <a:lnTo>
                    <a:pt x="9846" y="1383"/>
                  </a:lnTo>
                  <a:lnTo>
                    <a:pt x="10604" y="1521"/>
                  </a:lnTo>
                  <a:lnTo>
                    <a:pt x="11363" y="1690"/>
                  </a:lnTo>
                  <a:lnTo>
                    <a:pt x="12121" y="1890"/>
                  </a:lnTo>
                  <a:lnTo>
                    <a:pt x="11909" y="1659"/>
                  </a:lnTo>
                  <a:lnTo>
                    <a:pt x="11692" y="1444"/>
                  </a:lnTo>
                  <a:lnTo>
                    <a:pt x="11474" y="1260"/>
                  </a:lnTo>
                  <a:lnTo>
                    <a:pt x="11257" y="1091"/>
                  </a:lnTo>
                  <a:lnTo>
                    <a:pt x="11034" y="953"/>
                  </a:lnTo>
                  <a:lnTo>
                    <a:pt x="10811" y="830"/>
                  </a:lnTo>
                  <a:lnTo>
                    <a:pt x="10588" y="737"/>
                  </a:lnTo>
                  <a:lnTo>
                    <a:pt x="10366" y="661"/>
                  </a:lnTo>
                  <a:lnTo>
                    <a:pt x="10095" y="553"/>
                  </a:lnTo>
                  <a:lnTo>
                    <a:pt x="9824" y="446"/>
                  </a:lnTo>
                  <a:lnTo>
                    <a:pt x="9549" y="353"/>
                  </a:lnTo>
                  <a:lnTo>
                    <a:pt x="9278" y="277"/>
                  </a:lnTo>
                  <a:lnTo>
                    <a:pt x="9008" y="200"/>
                  </a:lnTo>
                  <a:lnTo>
                    <a:pt x="8737" y="138"/>
                  </a:lnTo>
                  <a:lnTo>
                    <a:pt x="8461" y="92"/>
                  </a:lnTo>
                  <a:lnTo>
                    <a:pt x="8191" y="46"/>
                  </a:lnTo>
                  <a:lnTo>
                    <a:pt x="7915" y="1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-757400" y="-16664150"/>
              <a:ext cx="11300" cy="1206400"/>
            </a:xfrm>
            <a:custGeom>
              <a:avLst/>
              <a:gdLst/>
              <a:ahLst/>
              <a:cxnLst/>
              <a:rect l="l" t="t" r="r" b="b"/>
              <a:pathLst>
                <a:path w="452" h="48256" fill="none" extrusionOk="0">
                  <a:moveTo>
                    <a:pt x="0" y="48255"/>
                  </a:moveTo>
                  <a:lnTo>
                    <a:pt x="0" y="48255"/>
                  </a:lnTo>
                  <a:lnTo>
                    <a:pt x="59" y="45244"/>
                  </a:lnTo>
                  <a:lnTo>
                    <a:pt x="106" y="42218"/>
                  </a:lnTo>
                  <a:lnTo>
                    <a:pt x="154" y="39207"/>
                  </a:lnTo>
                  <a:lnTo>
                    <a:pt x="196" y="36195"/>
                  </a:lnTo>
                  <a:lnTo>
                    <a:pt x="239" y="33184"/>
                  </a:lnTo>
                  <a:lnTo>
                    <a:pt x="276" y="30173"/>
                  </a:lnTo>
                  <a:lnTo>
                    <a:pt x="308" y="27147"/>
                  </a:lnTo>
                  <a:lnTo>
                    <a:pt x="334" y="24136"/>
                  </a:lnTo>
                  <a:lnTo>
                    <a:pt x="361" y="21124"/>
                  </a:lnTo>
                  <a:lnTo>
                    <a:pt x="382" y="18098"/>
                  </a:lnTo>
                  <a:lnTo>
                    <a:pt x="414" y="12076"/>
                  </a:lnTo>
                  <a:lnTo>
                    <a:pt x="435" y="6038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14" y="6038"/>
                  </a:lnTo>
                  <a:lnTo>
                    <a:pt x="372" y="12076"/>
                  </a:lnTo>
                  <a:lnTo>
                    <a:pt x="318" y="18098"/>
                  </a:lnTo>
                  <a:lnTo>
                    <a:pt x="265" y="24136"/>
                  </a:lnTo>
                  <a:lnTo>
                    <a:pt x="202" y="30158"/>
                  </a:lnTo>
                  <a:lnTo>
                    <a:pt x="138" y="36195"/>
                  </a:lnTo>
                  <a:lnTo>
                    <a:pt x="0" y="482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-1025675" y="-17567500"/>
              <a:ext cx="279700" cy="3086825"/>
            </a:xfrm>
            <a:custGeom>
              <a:avLst/>
              <a:gdLst/>
              <a:ahLst/>
              <a:cxnLst/>
              <a:rect l="l" t="t" r="r" b="b"/>
              <a:pathLst>
                <a:path w="11188" h="123473" extrusionOk="0">
                  <a:moveTo>
                    <a:pt x="4737" y="85726"/>
                  </a:moveTo>
                  <a:lnTo>
                    <a:pt x="4796" y="85772"/>
                  </a:lnTo>
                  <a:lnTo>
                    <a:pt x="4822" y="85833"/>
                  </a:lnTo>
                  <a:lnTo>
                    <a:pt x="4849" y="85895"/>
                  </a:lnTo>
                  <a:lnTo>
                    <a:pt x="4875" y="85956"/>
                  </a:lnTo>
                  <a:lnTo>
                    <a:pt x="4897" y="86018"/>
                  </a:lnTo>
                  <a:lnTo>
                    <a:pt x="4928" y="86187"/>
                  </a:lnTo>
                  <a:lnTo>
                    <a:pt x="4955" y="86356"/>
                  </a:lnTo>
                  <a:lnTo>
                    <a:pt x="4965" y="86540"/>
                  </a:lnTo>
                  <a:lnTo>
                    <a:pt x="4965" y="86724"/>
                  </a:lnTo>
                  <a:lnTo>
                    <a:pt x="4960" y="86817"/>
                  </a:lnTo>
                  <a:lnTo>
                    <a:pt x="4955" y="86909"/>
                  </a:lnTo>
                  <a:lnTo>
                    <a:pt x="4944" y="87001"/>
                  </a:lnTo>
                  <a:lnTo>
                    <a:pt x="4928" y="87093"/>
                  </a:lnTo>
                  <a:lnTo>
                    <a:pt x="4897" y="87216"/>
                  </a:lnTo>
                  <a:lnTo>
                    <a:pt x="4859" y="87339"/>
                  </a:lnTo>
                  <a:lnTo>
                    <a:pt x="4838" y="87385"/>
                  </a:lnTo>
                  <a:lnTo>
                    <a:pt x="4801" y="87446"/>
                  </a:lnTo>
                  <a:lnTo>
                    <a:pt x="4759" y="87477"/>
                  </a:lnTo>
                  <a:lnTo>
                    <a:pt x="4716" y="87508"/>
                  </a:lnTo>
                  <a:lnTo>
                    <a:pt x="4637" y="87508"/>
                  </a:lnTo>
                  <a:lnTo>
                    <a:pt x="4594" y="87477"/>
                  </a:lnTo>
                  <a:lnTo>
                    <a:pt x="4552" y="87431"/>
                  </a:lnTo>
                  <a:lnTo>
                    <a:pt x="4515" y="87385"/>
                  </a:lnTo>
                  <a:lnTo>
                    <a:pt x="4477" y="87324"/>
                  </a:lnTo>
                  <a:lnTo>
                    <a:pt x="4446" y="87231"/>
                  </a:lnTo>
                  <a:lnTo>
                    <a:pt x="4419" y="87139"/>
                  </a:lnTo>
                  <a:lnTo>
                    <a:pt x="4393" y="87032"/>
                  </a:lnTo>
                  <a:lnTo>
                    <a:pt x="4377" y="86955"/>
                  </a:lnTo>
                  <a:lnTo>
                    <a:pt x="4366" y="86863"/>
                  </a:lnTo>
                  <a:lnTo>
                    <a:pt x="4350" y="86678"/>
                  </a:lnTo>
                  <a:lnTo>
                    <a:pt x="4355" y="86586"/>
                  </a:lnTo>
                  <a:lnTo>
                    <a:pt x="4361" y="86494"/>
                  </a:lnTo>
                  <a:lnTo>
                    <a:pt x="4366" y="86402"/>
                  </a:lnTo>
                  <a:lnTo>
                    <a:pt x="4377" y="86310"/>
                  </a:lnTo>
                  <a:lnTo>
                    <a:pt x="4403" y="86141"/>
                  </a:lnTo>
                  <a:lnTo>
                    <a:pt x="4446" y="86002"/>
                  </a:lnTo>
                  <a:lnTo>
                    <a:pt x="4493" y="85895"/>
                  </a:lnTo>
                  <a:lnTo>
                    <a:pt x="4546" y="85803"/>
                  </a:lnTo>
                  <a:lnTo>
                    <a:pt x="4578" y="85772"/>
                  </a:lnTo>
                  <a:lnTo>
                    <a:pt x="4610" y="85741"/>
                  </a:lnTo>
                  <a:lnTo>
                    <a:pt x="4642" y="85726"/>
                  </a:lnTo>
                  <a:close/>
                  <a:moveTo>
                    <a:pt x="7496" y="10970"/>
                  </a:moveTo>
                  <a:lnTo>
                    <a:pt x="7230" y="12091"/>
                  </a:lnTo>
                  <a:lnTo>
                    <a:pt x="6976" y="13228"/>
                  </a:lnTo>
                  <a:lnTo>
                    <a:pt x="6726" y="14381"/>
                  </a:lnTo>
                  <a:lnTo>
                    <a:pt x="6488" y="15548"/>
                  </a:lnTo>
                  <a:lnTo>
                    <a:pt x="6260" y="16731"/>
                  </a:lnTo>
                  <a:lnTo>
                    <a:pt x="6042" y="17945"/>
                  </a:lnTo>
                  <a:lnTo>
                    <a:pt x="5830" y="19158"/>
                  </a:lnTo>
                  <a:lnTo>
                    <a:pt x="5623" y="20387"/>
                  </a:lnTo>
                  <a:lnTo>
                    <a:pt x="5427" y="21632"/>
                  </a:lnTo>
                  <a:lnTo>
                    <a:pt x="5241" y="22892"/>
                  </a:lnTo>
                  <a:lnTo>
                    <a:pt x="5066" y="24151"/>
                  </a:lnTo>
                  <a:lnTo>
                    <a:pt x="4891" y="25426"/>
                  </a:lnTo>
                  <a:lnTo>
                    <a:pt x="4732" y="26717"/>
                  </a:lnTo>
                  <a:lnTo>
                    <a:pt x="4578" y="28007"/>
                  </a:lnTo>
                  <a:lnTo>
                    <a:pt x="4430" y="29298"/>
                  </a:lnTo>
                  <a:lnTo>
                    <a:pt x="4292" y="30604"/>
                  </a:lnTo>
                  <a:lnTo>
                    <a:pt x="4180" y="31725"/>
                  </a:lnTo>
                  <a:lnTo>
                    <a:pt x="4069" y="32862"/>
                  </a:lnTo>
                  <a:lnTo>
                    <a:pt x="3968" y="33984"/>
                  </a:lnTo>
                  <a:lnTo>
                    <a:pt x="3867" y="35120"/>
                  </a:lnTo>
                  <a:lnTo>
                    <a:pt x="3772" y="36257"/>
                  </a:lnTo>
                  <a:lnTo>
                    <a:pt x="3687" y="37394"/>
                  </a:lnTo>
                  <a:lnTo>
                    <a:pt x="3602" y="38531"/>
                  </a:lnTo>
                  <a:lnTo>
                    <a:pt x="3517" y="39683"/>
                  </a:lnTo>
                  <a:lnTo>
                    <a:pt x="3443" y="40820"/>
                  </a:lnTo>
                  <a:lnTo>
                    <a:pt x="3369" y="41972"/>
                  </a:lnTo>
                  <a:lnTo>
                    <a:pt x="3300" y="43109"/>
                  </a:lnTo>
                  <a:lnTo>
                    <a:pt x="3231" y="44261"/>
                  </a:lnTo>
                  <a:lnTo>
                    <a:pt x="3167" y="45414"/>
                  </a:lnTo>
                  <a:lnTo>
                    <a:pt x="3109" y="46566"/>
                  </a:lnTo>
                  <a:lnTo>
                    <a:pt x="2998" y="48886"/>
                  </a:lnTo>
                  <a:lnTo>
                    <a:pt x="2902" y="51205"/>
                  </a:lnTo>
                  <a:lnTo>
                    <a:pt x="2807" y="53525"/>
                  </a:lnTo>
                  <a:lnTo>
                    <a:pt x="2727" y="55845"/>
                  </a:lnTo>
                  <a:lnTo>
                    <a:pt x="2648" y="58180"/>
                  </a:lnTo>
                  <a:lnTo>
                    <a:pt x="2579" y="60500"/>
                  </a:lnTo>
                  <a:lnTo>
                    <a:pt x="2515" y="62835"/>
                  </a:lnTo>
                  <a:lnTo>
                    <a:pt x="2388" y="67490"/>
                  </a:lnTo>
                  <a:lnTo>
                    <a:pt x="2255" y="72160"/>
                  </a:lnTo>
                  <a:lnTo>
                    <a:pt x="2191" y="74496"/>
                  </a:lnTo>
                  <a:lnTo>
                    <a:pt x="2117" y="76831"/>
                  </a:lnTo>
                  <a:lnTo>
                    <a:pt x="2038" y="79166"/>
                  </a:lnTo>
                  <a:lnTo>
                    <a:pt x="1953" y="81486"/>
                  </a:lnTo>
                  <a:lnTo>
                    <a:pt x="1862" y="83805"/>
                  </a:lnTo>
                  <a:lnTo>
                    <a:pt x="1762" y="86125"/>
                  </a:lnTo>
                  <a:lnTo>
                    <a:pt x="1645" y="88445"/>
                  </a:lnTo>
                  <a:lnTo>
                    <a:pt x="1587" y="89597"/>
                  </a:lnTo>
                  <a:lnTo>
                    <a:pt x="1518" y="90750"/>
                  </a:lnTo>
                  <a:lnTo>
                    <a:pt x="1454" y="91902"/>
                  </a:lnTo>
                  <a:lnTo>
                    <a:pt x="1380" y="93054"/>
                  </a:lnTo>
                  <a:lnTo>
                    <a:pt x="1306" y="94206"/>
                  </a:lnTo>
                  <a:lnTo>
                    <a:pt x="1226" y="95343"/>
                  </a:lnTo>
                  <a:lnTo>
                    <a:pt x="1141" y="96480"/>
                  </a:lnTo>
                  <a:lnTo>
                    <a:pt x="1056" y="97617"/>
                  </a:lnTo>
                  <a:lnTo>
                    <a:pt x="966" y="98754"/>
                  </a:lnTo>
                  <a:lnTo>
                    <a:pt x="865" y="99890"/>
                  </a:lnTo>
                  <a:lnTo>
                    <a:pt x="764" y="101027"/>
                  </a:lnTo>
                  <a:lnTo>
                    <a:pt x="658" y="102149"/>
                  </a:lnTo>
                  <a:lnTo>
                    <a:pt x="547" y="103270"/>
                  </a:lnTo>
                  <a:lnTo>
                    <a:pt x="436" y="104392"/>
                  </a:lnTo>
                  <a:lnTo>
                    <a:pt x="367" y="104868"/>
                  </a:lnTo>
                  <a:lnTo>
                    <a:pt x="308" y="105344"/>
                  </a:lnTo>
                  <a:lnTo>
                    <a:pt x="250" y="105821"/>
                  </a:lnTo>
                  <a:lnTo>
                    <a:pt x="202" y="106312"/>
                  </a:lnTo>
                  <a:lnTo>
                    <a:pt x="160" y="106804"/>
                  </a:lnTo>
                  <a:lnTo>
                    <a:pt x="117" y="107295"/>
                  </a:lnTo>
                  <a:lnTo>
                    <a:pt x="86" y="107802"/>
                  </a:lnTo>
                  <a:lnTo>
                    <a:pt x="59" y="108294"/>
                  </a:lnTo>
                  <a:lnTo>
                    <a:pt x="38" y="108801"/>
                  </a:lnTo>
                  <a:lnTo>
                    <a:pt x="17" y="109308"/>
                  </a:lnTo>
                  <a:lnTo>
                    <a:pt x="6" y="109815"/>
                  </a:lnTo>
                  <a:lnTo>
                    <a:pt x="1" y="110322"/>
                  </a:lnTo>
                  <a:lnTo>
                    <a:pt x="1" y="110829"/>
                  </a:lnTo>
                  <a:lnTo>
                    <a:pt x="6" y="111336"/>
                  </a:lnTo>
                  <a:lnTo>
                    <a:pt x="17" y="111843"/>
                  </a:lnTo>
                  <a:lnTo>
                    <a:pt x="32" y="112350"/>
                  </a:lnTo>
                  <a:lnTo>
                    <a:pt x="64" y="112749"/>
                  </a:lnTo>
                  <a:lnTo>
                    <a:pt x="101" y="113133"/>
                  </a:lnTo>
                  <a:lnTo>
                    <a:pt x="149" y="113502"/>
                  </a:lnTo>
                  <a:lnTo>
                    <a:pt x="202" y="113871"/>
                  </a:lnTo>
                  <a:lnTo>
                    <a:pt x="261" y="114224"/>
                  </a:lnTo>
                  <a:lnTo>
                    <a:pt x="324" y="114577"/>
                  </a:lnTo>
                  <a:lnTo>
                    <a:pt x="393" y="114915"/>
                  </a:lnTo>
                  <a:lnTo>
                    <a:pt x="467" y="115238"/>
                  </a:lnTo>
                  <a:lnTo>
                    <a:pt x="547" y="115561"/>
                  </a:lnTo>
                  <a:lnTo>
                    <a:pt x="632" y="115868"/>
                  </a:lnTo>
                  <a:lnTo>
                    <a:pt x="722" y="116175"/>
                  </a:lnTo>
                  <a:lnTo>
                    <a:pt x="812" y="116467"/>
                  </a:lnTo>
                  <a:lnTo>
                    <a:pt x="913" y="116759"/>
                  </a:lnTo>
                  <a:lnTo>
                    <a:pt x="1014" y="117035"/>
                  </a:lnTo>
                  <a:lnTo>
                    <a:pt x="1120" y="117312"/>
                  </a:lnTo>
                  <a:lnTo>
                    <a:pt x="1226" y="117573"/>
                  </a:lnTo>
                  <a:lnTo>
                    <a:pt x="1337" y="117819"/>
                  </a:lnTo>
                  <a:lnTo>
                    <a:pt x="1454" y="118080"/>
                  </a:lnTo>
                  <a:lnTo>
                    <a:pt x="1571" y="118311"/>
                  </a:lnTo>
                  <a:lnTo>
                    <a:pt x="1687" y="118556"/>
                  </a:lnTo>
                  <a:lnTo>
                    <a:pt x="1937" y="119002"/>
                  </a:lnTo>
                  <a:lnTo>
                    <a:pt x="2186" y="119432"/>
                  </a:lnTo>
                  <a:lnTo>
                    <a:pt x="2441" y="119831"/>
                  </a:lnTo>
                  <a:lnTo>
                    <a:pt x="2701" y="120216"/>
                  </a:lnTo>
                  <a:lnTo>
                    <a:pt x="2960" y="120584"/>
                  </a:lnTo>
                  <a:lnTo>
                    <a:pt x="3220" y="120938"/>
                  </a:lnTo>
                  <a:lnTo>
                    <a:pt x="3448" y="121214"/>
                  </a:lnTo>
                  <a:lnTo>
                    <a:pt x="3677" y="121506"/>
                  </a:lnTo>
                  <a:lnTo>
                    <a:pt x="3910" y="121767"/>
                  </a:lnTo>
                  <a:lnTo>
                    <a:pt x="4149" y="122028"/>
                  </a:lnTo>
                  <a:lnTo>
                    <a:pt x="4387" y="122274"/>
                  </a:lnTo>
                  <a:lnTo>
                    <a:pt x="4631" y="122505"/>
                  </a:lnTo>
                  <a:lnTo>
                    <a:pt x="4875" y="122720"/>
                  </a:lnTo>
                  <a:lnTo>
                    <a:pt x="5119" y="122904"/>
                  </a:lnTo>
                  <a:lnTo>
                    <a:pt x="5241" y="122182"/>
                  </a:lnTo>
                  <a:lnTo>
                    <a:pt x="5353" y="121460"/>
                  </a:lnTo>
                  <a:lnTo>
                    <a:pt x="5464" y="120707"/>
                  </a:lnTo>
                  <a:lnTo>
                    <a:pt x="5570" y="119970"/>
                  </a:lnTo>
                  <a:lnTo>
                    <a:pt x="5713" y="118695"/>
                  </a:lnTo>
                  <a:lnTo>
                    <a:pt x="5846" y="117404"/>
                  </a:lnTo>
                  <a:lnTo>
                    <a:pt x="5968" y="116114"/>
                  </a:lnTo>
                  <a:lnTo>
                    <a:pt x="6085" y="114823"/>
                  </a:lnTo>
                  <a:lnTo>
                    <a:pt x="6191" y="113517"/>
                  </a:lnTo>
                  <a:lnTo>
                    <a:pt x="6286" y="112196"/>
                  </a:lnTo>
                  <a:lnTo>
                    <a:pt x="6371" y="110890"/>
                  </a:lnTo>
                  <a:lnTo>
                    <a:pt x="6445" y="109569"/>
                  </a:lnTo>
                  <a:lnTo>
                    <a:pt x="6514" y="108248"/>
                  </a:lnTo>
                  <a:lnTo>
                    <a:pt x="6573" y="106911"/>
                  </a:lnTo>
                  <a:lnTo>
                    <a:pt x="6615" y="105590"/>
                  </a:lnTo>
                  <a:lnTo>
                    <a:pt x="6658" y="104253"/>
                  </a:lnTo>
                  <a:lnTo>
                    <a:pt x="6684" y="102917"/>
                  </a:lnTo>
                  <a:lnTo>
                    <a:pt x="6700" y="101580"/>
                  </a:lnTo>
                  <a:lnTo>
                    <a:pt x="6711" y="100228"/>
                  </a:lnTo>
                  <a:lnTo>
                    <a:pt x="6705" y="98892"/>
                  </a:lnTo>
                  <a:lnTo>
                    <a:pt x="7352" y="27854"/>
                  </a:lnTo>
                  <a:lnTo>
                    <a:pt x="7427" y="19312"/>
                  </a:lnTo>
                  <a:lnTo>
                    <a:pt x="7496" y="10970"/>
                  </a:lnTo>
                  <a:close/>
                  <a:moveTo>
                    <a:pt x="11134" y="1"/>
                  </a:moveTo>
                  <a:lnTo>
                    <a:pt x="10906" y="508"/>
                  </a:lnTo>
                  <a:lnTo>
                    <a:pt x="10678" y="1015"/>
                  </a:lnTo>
                  <a:lnTo>
                    <a:pt x="10461" y="1537"/>
                  </a:lnTo>
                  <a:lnTo>
                    <a:pt x="10243" y="2075"/>
                  </a:lnTo>
                  <a:lnTo>
                    <a:pt x="10026" y="2628"/>
                  </a:lnTo>
                  <a:lnTo>
                    <a:pt x="9819" y="3181"/>
                  </a:lnTo>
                  <a:lnTo>
                    <a:pt x="9612" y="3749"/>
                  </a:lnTo>
                  <a:lnTo>
                    <a:pt x="9405" y="4333"/>
                  </a:lnTo>
                  <a:lnTo>
                    <a:pt x="9209" y="4932"/>
                  </a:lnTo>
                  <a:lnTo>
                    <a:pt x="9013" y="5531"/>
                  </a:lnTo>
                  <a:lnTo>
                    <a:pt x="8816" y="6131"/>
                  </a:lnTo>
                  <a:lnTo>
                    <a:pt x="8631" y="6761"/>
                  </a:lnTo>
                  <a:lnTo>
                    <a:pt x="8445" y="7390"/>
                  </a:lnTo>
                  <a:lnTo>
                    <a:pt x="8265" y="8020"/>
                  </a:lnTo>
                  <a:lnTo>
                    <a:pt x="8084" y="8666"/>
                  </a:lnTo>
                  <a:lnTo>
                    <a:pt x="7909" y="9326"/>
                  </a:lnTo>
                  <a:lnTo>
                    <a:pt x="7878" y="13874"/>
                  </a:lnTo>
                  <a:lnTo>
                    <a:pt x="7840" y="18482"/>
                  </a:lnTo>
                  <a:lnTo>
                    <a:pt x="7798" y="23168"/>
                  </a:lnTo>
                  <a:lnTo>
                    <a:pt x="7750" y="27900"/>
                  </a:lnTo>
                  <a:lnTo>
                    <a:pt x="7533" y="48133"/>
                  </a:lnTo>
                  <a:lnTo>
                    <a:pt x="7331" y="66983"/>
                  </a:lnTo>
                  <a:lnTo>
                    <a:pt x="7146" y="84036"/>
                  </a:lnTo>
                  <a:lnTo>
                    <a:pt x="6986" y="98907"/>
                  </a:lnTo>
                  <a:lnTo>
                    <a:pt x="6986" y="100275"/>
                  </a:lnTo>
                  <a:lnTo>
                    <a:pt x="6970" y="101626"/>
                  </a:lnTo>
                  <a:lnTo>
                    <a:pt x="6944" y="102978"/>
                  </a:lnTo>
                  <a:lnTo>
                    <a:pt x="6912" y="104315"/>
                  </a:lnTo>
                  <a:lnTo>
                    <a:pt x="6864" y="105667"/>
                  </a:lnTo>
                  <a:lnTo>
                    <a:pt x="6811" y="107003"/>
                  </a:lnTo>
                  <a:lnTo>
                    <a:pt x="6748" y="108340"/>
                  </a:lnTo>
                  <a:lnTo>
                    <a:pt x="6673" y="109677"/>
                  </a:lnTo>
                  <a:lnTo>
                    <a:pt x="6589" y="111013"/>
                  </a:lnTo>
                  <a:lnTo>
                    <a:pt x="6493" y="112334"/>
                  </a:lnTo>
                  <a:lnTo>
                    <a:pt x="6387" y="113640"/>
                  </a:lnTo>
                  <a:lnTo>
                    <a:pt x="6270" y="114961"/>
                  </a:lnTo>
                  <a:lnTo>
                    <a:pt x="6148" y="116252"/>
                  </a:lnTo>
                  <a:lnTo>
                    <a:pt x="6010" y="117558"/>
                  </a:lnTo>
                  <a:lnTo>
                    <a:pt x="5867" y="118848"/>
                  </a:lnTo>
                  <a:lnTo>
                    <a:pt x="5713" y="120123"/>
                  </a:lnTo>
                  <a:lnTo>
                    <a:pt x="5602" y="120845"/>
                  </a:lnTo>
                  <a:lnTo>
                    <a:pt x="5491" y="121583"/>
                  </a:lnTo>
                  <a:lnTo>
                    <a:pt x="5369" y="122290"/>
                  </a:lnTo>
                  <a:lnTo>
                    <a:pt x="5241" y="122996"/>
                  </a:lnTo>
                  <a:lnTo>
                    <a:pt x="5406" y="123104"/>
                  </a:lnTo>
                  <a:lnTo>
                    <a:pt x="5570" y="123196"/>
                  </a:lnTo>
                  <a:lnTo>
                    <a:pt x="5735" y="123273"/>
                  </a:lnTo>
                  <a:lnTo>
                    <a:pt x="5899" y="123350"/>
                  </a:lnTo>
                  <a:lnTo>
                    <a:pt x="6063" y="123411"/>
                  </a:lnTo>
                  <a:lnTo>
                    <a:pt x="6228" y="123442"/>
                  </a:lnTo>
                  <a:lnTo>
                    <a:pt x="6392" y="123472"/>
                  </a:lnTo>
                  <a:lnTo>
                    <a:pt x="6551" y="123472"/>
                  </a:lnTo>
                  <a:lnTo>
                    <a:pt x="6758" y="123457"/>
                  </a:lnTo>
                  <a:lnTo>
                    <a:pt x="6960" y="123426"/>
                  </a:lnTo>
                  <a:lnTo>
                    <a:pt x="7156" y="123350"/>
                  </a:lnTo>
                  <a:lnTo>
                    <a:pt x="7352" y="123242"/>
                  </a:lnTo>
                  <a:lnTo>
                    <a:pt x="7549" y="123104"/>
                  </a:lnTo>
                  <a:lnTo>
                    <a:pt x="7644" y="123012"/>
                  </a:lnTo>
                  <a:lnTo>
                    <a:pt x="7740" y="122919"/>
                  </a:lnTo>
                  <a:lnTo>
                    <a:pt x="7830" y="122812"/>
                  </a:lnTo>
                  <a:lnTo>
                    <a:pt x="7920" y="122704"/>
                  </a:lnTo>
                  <a:lnTo>
                    <a:pt x="8015" y="122581"/>
                  </a:lnTo>
                  <a:lnTo>
                    <a:pt x="8106" y="122459"/>
                  </a:lnTo>
                  <a:lnTo>
                    <a:pt x="8206" y="122105"/>
                  </a:lnTo>
                  <a:lnTo>
                    <a:pt x="8307" y="121752"/>
                  </a:lnTo>
                  <a:lnTo>
                    <a:pt x="8408" y="121383"/>
                  </a:lnTo>
                  <a:lnTo>
                    <a:pt x="8503" y="121014"/>
                  </a:lnTo>
                  <a:lnTo>
                    <a:pt x="8689" y="120262"/>
                  </a:lnTo>
                  <a:lnTo>
                    <a:pt x="8864" y="119493"/>
                  </a:lnTo>
                  <a:lnTo>
                    <a:pt x="9023" y="118710"/>
                  </a:lnTo>
                  <a:lnTo>
                    <a:pt x="9177" y="117896"/>
                  </a:lnTo>
                  <a:lnTo>
                    <a:pt x="9320" y="117082"/>
                  </a:lnTo>
                  <a:lnTo>
                    <a:pt x="9448" y="116252"/>
                  </a:lnTo>
                  <a:lnTo>
                    <a:pt x="9527" y="115699"/>
                  </a:lnTo>
                  <a:lnTo>
                    <a:pt x="9601" y="115146"/>
                  </a:lnTo>
                  <a:lnTo>
                    <a:pt x="9676" y="114593"/>
                  </a:lnTo>
                  <a:lnTo>
                    <a:pt x="9745" y="114024"/>
                  </a:lnTo>
                  <a:lnTo>
                    <a:pt x="9808" y="113471"/>
                  </a:lnTo>
                  <a:lnTo>
                    <a:pt x="9867" y="112903"/>
                  </a:lnTo>
                  <a:lnTo>
                    <a:pt x="9925" y="112334"/>
                  </a:lnTo>
                  <a:lnTo>
                    <a:pt x="9978" y="111751"/>
                  </a:lnTo>
                  <a:lnTo>
                    <a:pt x="10020" y="110644"/>
                  </a:lnTo>
                  <a:lnTo>
                    <a:pt x="10132" y="107357"/>
                  </a:lnTo>
                  <a:lnTo>
                    <a:pt x="10238" y="104085"/>
                  </a:lnTo>
                  <a:lnTo>
                    <a:pt x="10333" y="100797"/>
                  </a:lnTo>
                  <a:lnTo>
                    <a:pt x="10429" y="97509"/>
                  </a:lnTo>
                  <a:lnTo>
                    <a:pt x="10514" y="94237"/>
                  </a:lnTo>
                  <a:lnTo>
                    <a:pt x="10588" y="90949"/>
                  </a:lnTo>
                  <a:lnTo>
                    <a:pt x="10662" y="87662"/>
                  </a:lnTo>
                  <a:lnTo>
                    <a:pt x="10731" y="84389"/>
                  </a:lnTo>
                  <a:lnTo>
                    <a:pt x="10869" y="72329"/>
                  </a:lnTo>
                  <a:lnTo>
                    <a:pt x="10933" y="66292"/>
                  </a:lnTo>
                  <a:lnTo>
                    <a:pt x="10996" y="60270"/>
                  </a:lnTo>
                  <a:lnTo>
                    <a:pt x="11049" y="54232"/>
                  </a:lnTo>
                  <a:lnTo>
                    <a:pt x="11103" y="48210"/>
                  </a:lnTo>
                  <a:lnTo>
                    <a:pt x="11145" y="42172"/>
                  </a:lnTo>
                  <a:lnTo>
                    <a:pt x="11182" y="36134"/>
                  </a:lnTo>
                  <a:lnTo>
                    <a:pt x="11187" y="31618"/>
                  </a:lnTo>
                  <a:lnTo>
                    <a:pt x="11187" y="27101"/>
                  </a:lnTo>
                  <a:lnTo>
                    <a:pt x="11177" y="18068"/>
                  </a:lnTo>
                  <a:lnTo>
                    <a:pt x="11156" y="9034"/>
                  </a:lnTo>
                  <a:lnTo>
                    <a:pt x="11134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-916925" y="-15424375"/>
              <a:ext cx="15400" cy="44575"/>
            </a:xfrm>
            <a:custGeom>
              <a:avLst/>
              <a:gdLst/>
              <a:ahLst/>
              <a:cxnLst/>
              <a:rect l="l" t="t" r="r" b="b"/>
              <a:pathLst>
                <a:path w="616" h="1783" fill="none" extrusionOk="0">
                  <a:moveTo>
                    <a:pt x="329" y="1"/>
                  </a:moveTo>
                  <a:lnTo>
                    <a:pt x="329" y="1"/>
                  </a:lnTo>
                  <a:lnTo>
                    <a:pt x="387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  <a:lnTo>
                    <a:pt x="488" y="1660"/>
                  </a:lnTo>
                  <a:lnTo>
                    <a:pt x="451" y="1721"/>
                  </a:lnTo>
                  <a:lnTo>
                    <a:pt x="409" y="1752"/>
                  </a:lnTo>
                  <a:lnTo>
                    <a:pt x="366" y="1783"/>
                  </a:lnTo>
                  <a:lnTo>
                    <a:pt x="329" y="1783"/>
                  </a:lnTo>
                  <a:lnTo>
                    <a:pt x="329" y="1783"/>
                  </a:lnTo>
                  <a:lnTo>
                    <a:pt x="287" y="1783"/>
                  </a:lnTo>
                  <a:lnTo>
                    <a:pt x="244" y="1752"/>
                  </a:lnTo>
                  <a:lnTo>
                    <a:pt x="202" y="1706"/>
                  </a:lnTo>
                  <a:lnTo>
                    <a:pt x="165" y="1660"/>
                  </a:lnTo>
                  <a:lnTo>
                    <a:pt x="127" y="1599"/>
                  </a:lnTo>
                  <a:lnTo>
                    <a:pt x="96" y="1506"/>
                  </a:lnTo>
                  <a:lnTo>
                    <a:pt x="69" y="1414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-1025675" y="-17293275"/>
              <a:ext cx="187400" cy="2798400"/>
            </a:xfrm>
            <a:custGeom>
              <a:avLst/>
              <a:gdLst/>
              <a:ahLst/>
              <a:cxnLst/>
              <a:rect l="l" t="t" r="r" b="b"/>
              <a:pathLst>
                <a:path w="7496" h="111936" fill="none" extrusionOk="0">
                  <a:moveTo>
                    <a:pt x="5119" y="111935"/>
                  </a:moveTo>
                  <a:lnTo>
                    <a:pt x="5119" y="111935"/>
                  </a:lnTo>
                  <a:lnTo>
                    <a:pt x="5241" y="111213"/>
                  </a:lnTo>
                  <a:lnTo>
                    <a:pt x="5353" y="110491"/>
                  </a:lnTo>
                  <a:lnTo>
                    <a:pt x="5464" y="109738"/>
                  </a:lnTo>
                  <a:lnTo>
                    <a:pt x="5570" y="109001"/>
                  </a:lnTo>
                  <a:lnTo>
                    <a:pt x="5570" y="109001"/>
                  </a:lnTo>
                  <a:lnTo>
                    <a:pt x="5713" y="107726"/>
                  </a:lnTo>
                  <a:lnTo>
                    <a:pt x="5846" y="106435"/>
                  </a:lnTo>
                  <a:lnTo>
                    <a:pt x="5968" y="105145"/>
                  </a:lnTo>
                  <a:lnTo>
                    <a:pt x="6085" y="103854"/>
                  </a:lnTo>
                  <a:lnTo>
                    <a:pt x="6191" y="102548"/>
                  </a:lnTo>
                  <a:lnTo>
                    <a:pt x="6286" y="101227"/>
                  </a:lnTo>
                  <a:lnTo>
                    <a:pt x="6371" y="99921"/>
                  </a:lnTo>
                  <a:lnTo>
                    <a:pt x="6445" y="98600"/>
                  </a:lnTo>
                  <a:lnTo>
                    <a:pt x="6514" y="97279"/>
                  </a:lnTo>
                  <a:lnTo>
                    <a:pt x="6573" y="95942"/>
                  </a:lnTo>
                  <a:lnTo>
                    <a:pt x="6615" y="94621"/>
                  </a:lnTo>
                  <a:lnTo>
                    <a:pt x="6658" y="93284"/>
                  </a:lnTo>
                  <a:lnTo>
                    <a:pt x="6684" y="91948"/>
                  </a:lnTo>
                  <a:lnTo>
                    <a:pt x="6700" y="90611"/>
                  </a:lnTo>
                  <a:lnTo>
                    <a:pt x="6711" y="89259"/>
                  </a:lnTo>
                  <a:lnTo>
                    <a:pt x="6705" y="87923"/>
                  </a:lnTo>
                  <a:lnTo>
                    <a:pt x="6705" y="87923"/>
                  </a:lnTo>
                  <a:lnTo>
                    <a:pt x="7352" y="16885"/>
                  </a:lnTo>
                  <a:lnTo>
                    <a:pt x="7352" y="16885"/>
                  </a:lnTo>
                  <a:lnTo>
                    <a:pt x="7427" y="8343"/>
                  </a:lnTo>
                  <a:lnTo>
                    <a:pt x="7496" y="1"/>
                  </a:lnTo>
                  <a:lnTo>
                    <a:pt x="7496" y="1"/>
                  </a:lnTo>
                  <a:lnTo>
                    <a:pt x="7230" y="1122"/>
                  </a:lnTo>
                  <a:lnTo>
                    <a:pt x="6976" y="2259"/>
                  </a:lnTo>
                  <a:lnTo>
                    <a:pt x="6726" y="3412"/>
                  </a:lnTo>
                  <a:lnTo>
                    <a:pt x="6488" y="4579"/>
                  </a:lnTo>
                  <a:lnTo>
                    <a:pt x="6260" y="5762"/>
                  </a:lnTo>
                  <a:lnTo>
                    <a:pt x="6042" y="6976"/>
                  </a:lnTo>
                  <a:lnTo>
                    <a:pt x="5830" y="8189"/>
                  </a:lnTo>
                  <a:lnTo>
                    <a:pt x="5623" y="9418"/>
                  </a:lnTo>
                  <a:lnTo>
                    <a:pt x="5427" y="10663"/>
                  </a:lnTo>
                  <a:lnTo>
                    <a:pt x="5241" y="11923"/>
                  </a:lnTo>
                  <a:lnTo>
                    <a:pt x="5066" y="13182"/>
                  </a:lnTo>
                  <a:lnTo>
                    <a:pt x="4891" y="14457"/>
                  </a:lnTo>
                  <a:lnTo>
                    <a:pt x="4732" y="15748"/>
                  </a:lnTo>
                  <a:lnTo>
                    <a:pt x="4578" y="17038"/>
                  </a:lnTo>
                  <a:lnTo>
                    <a:pt x="4430" y="18329"/>
                  </a:lnTo>
                  <a:lnTo>
                    <a:pt x="4292" y="19635"/>
                  </a:lnTo>
                  <a:lnTo>
                    <a:pt x="4292" y="19635"/>
                  </a:lnTo>
                  <a:lnTo>
                    <a:pt x="4180" y="20756"/>
                  </a:lnTo>
                  <a:lnTo>
                    <a:pt x="4069" y="21893"/>
                  </a:lnTo>
                  <a:lnTo>
                    <a:pt x="3968" y="23015"/>
                  </a:lnTo>
                  <a:lnTo>
                    <a:pt x="3867" y="24151"/>
                  </a:lnTo>
                  <a:lnTo>
                    <a:pt x="3772" y="25288"/>
                  </a:lnTo>
                  <a:lnTo>
                    <a:pt x="3687" y="26425"/>
                  </a:lnTo>
                  <a:lnTo>
                    <a:pt x="3602" y="27562"/>
                  </a:lnTo>
                  <a:lnTo>
                    <a:pt x="3517" y="28714"/>
                  </a:lnTo>
                  <a:lnTo>
                    <a:pt x="3443" y="29851"/>
                  </a:lnTo>
                  <a:lnTo>
                    <a:pt x="3369" y="31003"/>
                  </a:lnTo>
                  <a:lnTo>
                    <a:pt x="3300" y="32140"/>
                  </a:lnTo>
                  <a:lnTo>
                    <a:pt x="3231" y="33292"/>
                  </a:lnTo>
                  <a:lnTo>
                    <a:pt x="3167" y="34445"/>
                  </a:lnTo>
                  <a:lnTo>
                    <a:pt x="3109" y="35597"/>
                  </a:lnTo>
                  <a:lnTo>
                    <a:pt x="2998" y="37917"/>
                  </a:lnTo>
                  <a:lnTo>
                    <a:pt x="2902" y="40236"/>
                  </a:lnTo>
                  <a:lnTo>
                    <a:pt x="2807" y="42556"/>
                  </a:lnTo>
                  <a:lnTo>
                    <a:pt x="2727" y="44876"/>
                  </a:lnTo>
                  <a:lnTo>
                    <a:pt x="2648" y="47211"/>
                  </a:lnTo>
                  <a:lnTo>
                    <a:pt x="2579" y="49531"/>
                  </a:lnTo>
                  <a:lnTo>
                    <a:pt x="2515" y="51866"/>
                  </a:lnTo>
                  <a:lnTo>
                    <a:pt x="2388" y="56521"/>
                  </a:lnTo>
                  <a:lnTo>
                    <a:pt x="2388" y="56521"/>
                  </a:lnTo>
                  <a:lnTo>
                    <a:pt x="2255" y="61191"/>
                  </a:lnTo>
                  <a:lnTo>
                    <a:pt x="2191" y="63527"/>
                  </a:lnTo>
                  <a:lnTo>
                    <a:pt x="2117" y="65862"/>
                  </a:lnTo>
                  <a:lnTo>
                    <a:pt x="2038" y="68197"/>
                  </a:lnTo>
                  <a:lnTo>
                    <a:pt x="1953" y="70517"/>
                  </a:lnTo>
                  <a:lnTo>
                    <a:pt x="1862" y="72836"/>
                  </a:lnTo>
                  <a:lnTo>
                    <a:pt x="1762" y="75156"/>
                  </a:lnTo>
                  <a:lnTo>
                    <a:pt x="1645" y="77476"/>
                  </a:lnTo>
                  <a:lnTo>
                    <a:pt x="1587" y="78628"/>
                  </a:lnTo>
                  <a:lnTo>
                    <a:pt x="1518" y="79781"/>
                  </a:lnTo>
                  <a:lnTo>
                    <a:pt x="1454" y="80933"/>
                  </a:lnTo>
                  <a:lnTo>
                    <a:pt x="1380" y="82085"/>
                  </a:lnTo>
                  <a:lnTo>
                    <a:pt x="1306" y="83237"/>
                  </a:lnTo>
                  <a:lnTo>
                    <a:pt x="1226" y="84374"/>
                  </a:lnTo>
                  <a:lnTo>
                    <a:pt x="1141" y="85511"/>
                  </a:lnTo>
                  <a:lnTo>
                    <a:pt x="1056" y="86648"/>
                  </a:lnTo>
                  <a:lnTo>
                    <a:pt x="966" y="87785"/>
                  </a:lnTo>
                  <a:lnTo>
                    <a:pt x="865" y="88921"/>
                  </a:lnTo>
                  <a:lnTo>
                    <a:pt x="764" y="90058"/>
                  </a:lnTo>
                  <a:lnTo>
                    <a:pt x="658" y="91180"/>
                  </a:lnTo>
                  <a:lnTo>
                    <a:pt x="547" y="92301"/>
                  </a:lnTo>
                  <a:lnTo>
                    <a:pt x="436" y="93423"/>
                  </a:lnTo>
                  <a:lnTo>
                    <a:pt x="436" y="93423"/>
                  </a:lnTo>
                  <a:lnTo>
                    <a:pt x="367" y="93899"/>
                  </a:lnTo>
                  <a:lnTo>
                    <a:pt x="308" y="94375"/>
                  </a:lnTo>
                  <a:lnTo>
                    <a:pt x="250" y="94852"/>
                  </a:lnTo>
                  <a:lnTo>
                    <a:pt x="202" y="95343"/>
                  </a:lnTo>
                  <a:lnTo>
                    <a:pt x="160" y="95835"/>
                  </a:lnTo>
                  <a:lnTo>
                    <a:pt x="117" y="96326"/>
                  </a:lnTo>
                  <a:lnTo>
                    <a:pt x="86" y="96833"/>
                  </a:lnTo>
                  <a:lnTo>
                    <a:pt x="59" y="97325"/>
                  </a:lnTo>
                  <a:lnTo>
                    <a:pt x="38" y="97832"/>
                  </a:lnTo>
                  <a:lnTo>
                    <a:pt x="17" y="98339"/>
                  </a:lnTo>
                  <a:lnTo>
                    <a:pt x="6" y="98846"/>
                  </a:lnTo>
                  <a:lnTo>
                    <a:pt x="1" y="99353"/>
                  </a:lnTo>
                  <a:lnTo>
                    <a:pt x="1" y="99860"/>
                  </a:lnTo>
                  <a:lnTo>
                    <a:pt x="6" y="100367"/>
                  </a:lnTo>
                  <a:lnTo>
                    <a:pt x="17" y="100874"/>
                  </a:lnTo>
                  <a:lnTo>
                    <a:pt x="32" y="101381"/>
                  </a:lnTo>
                  <a:lnTo>
                    <a:pt x="32" y="101381"/>
                  </a:lnTo>
                  <a:lnTo>
                    <a:pt x="64" y="101780"/>
                  </a:lnTo>
                  <a:lnTo>
                    <a:pt x="101" y="102164"/>
                  </a:lnTo>
                  <a:lnTo>
                    <a:pt x="149" y="102533"/>
                  </a:lnTo>
                  <a:lnTo>
                    <a:pt x="202" y="102902"/>
                  </a:lnTo>
                  <a:lnTo>
                    <a:pt x="261" y="103255"/>
                  </a:lnTo>
                  <a:lnTo>
                    <a:pt x="324" y="103608"/>
                  </a:lnTo>
                  <a:lnTo>
                    <a:pt x="393" y="103946"/>
                  </a:lnTo>
                  <a:lnTo>
                    <a:pt x="467" y="104269"/>
                  </a:lnTo>
                  <a:lnTo>
                    <a:pt x="547" y="104592"/>
                  </a:lnTo>
                  <a:lnTo>
                    <a:pt x="632" y="104899"/>
                  </a:lnTo>
                  <a:lnTo>
                    <a:pt x="722" y="105206"/>
                  </a:lnTo>
                  <a:lnTo>
                    <a:pt x="812" y="105498"/>
                  </a:lnTo>
                  <a:lnTo>
                    <a:pt x="913" y="105790"/>
                  </a:lnTo>
                  <a:lnTo>
                    <a:pt x="1014" y="106066"/>
                  </a:lnTo>
                  <a:lnTo>
                    <a:pt x="1120" y="106343"/>
                  </a:lnTo>
                  <a:lnTo>
                    <a:pt x="1226" y="106604"/>
                  </a:lnTo>
                  <a:lnTo>
                    <a:pt x="1337" y="106850"/>
                  </a:lnTo>
                  <a:lnTo>
                    <a:pt x="1454" y="107111"/>
                  </a:lnTo>
                  <a:lnTo>
                    <a:pt x="1571" y="107342"/>
                  </a:lnTo>
                  <a:lnTo>
                    <a:pt x="1687" y="107587"/>
                  </a:lnTo>
                  <a:lnTo>
                    <a:pt x="1937" y="108033"/>
                  </a:lnTo>
                  <a:lnTo>
                    <a:pt x="2186" y="108463"/>
                  </a:lnTo>
                  <a:lnTo>
                    <a:pt x="2441" y="108862"/>
                  </a:lnTo>
                  <a:lnTo>
                    <a:pt x="2701" y="109247"/>
                  </a:lnTo>
                  <a:lnTo>
                    <a:pt x="2960" y="109615"/>
                  </a:lnTo>
                  <a:lnTo>
                    <a:pt x="3220" y="109969"/>
                  </a:lnTo>
                  <a:lnTo>
                    <a:pt x="3220" y="109969"/>
                  </a:lnTo>
                  <a:lnTo>
                    <a:pt x="3448" y="110245"/>
                  </a:lnTo>
                  <a:lnTo>
                    <a:pt x="3677" y="110537"/>
                  </a:lnTo>
                  <a:lnTo>
                    <a:pt x="3910" y="110798"/>
                  </a:lnTo>
                  <a:lnTo>
                    <a:pt x="4149" y="111059"/>
                  </a:lnTo>
                  <a:lnTo>
                    <a:pt x="4387" y="111305"/>
                  </a:lnTo>
                  <a:lnTo>
                    <a:pt x="4631" y="111536"/>
                  </a:lnTo>
                  <a:lnTo>
                    <a:pt x="4875" y="111751"/>
                  </a:lnTo>
                  <a:lnTo>
                    <a:pt x="5119" y="1119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-894650" y="-17567500"/>
              <a:ext cx="148675" cy="3086825"/>
            </a:xfrm>
            <a:custGeom>
              <a:avLst/>
              <a:gdLst/>
              <a:ahLst/>
              <a:cxnLst/>
              <a:rect l="l" t="t" r="r" b="b"/>
              <a:pathLst>
                <a:path w="5947" h="123473" fill="none" extrusionOk="0">
                  <a:moveTo>
                    <a:pt x="1310" y="123472"/>
                  </a:moveTo>
                  <a:lnTo>
                    <a:pt x="1310" y="123472"/>
                  </a:lnTo>
                  <a:lnTo>
                    <a:pt x="1517" y="123457"/>
                  </a:lnTo>
                  <a:lnTo>
                    <a:pt x="1719" y="123426"/>
                  </a:lnTo>
                  <a:lnTo>
                    <a:pt x="1915" y="123350"/>
                  </a:lnTo>
                  <a:lnTo>
                    <a:pt x="2111" y="123242"/>
                  </a:lnTo>
                  <a:lnTo>
                    <a:pt x="2308" y="123104"/>
                  </a:lnTo>
                  <a:lnTo>
                    <a:pt x="2403" y="123012"/>
                  </a:lnTo>
                  <a:lnTo>
                    <a:pt x="2499" y="122919"/>
                  </a:lnTo>
                  <a:lnTo>
                    <a:pt x="2589" y="122812"/>
                  </a:lnTo>
                  <a:lnTo>
                    <a:pt x="2679" y="122704"/>
                  </a:lnTo>
                  <a:lnTo>
                    <a:pt x="2774" y="122581"/>
                  </a:lnTo>
                  <a:lnTo>
                    <a:pt x="2865" y="122459"/>
                  </a:lnTo>
                  <a:lnTo>
                    <a:pt x="2865" y="122459"/>
                  </a:lnTo>
                  <a:lnTo>
                    <a:pt x="2965" y="122105"/>
                  </a:lnTo>
                  <a:lnTo>
                    <a:pt x="3066" y="121752"/>
                  </a:lnTo>
                  <a:lnTo>
                    <a:pt x="3167" y="121383"/>
                  </a:lnTo>
                  <a:lnTo>
                    <a:pt x="3262" y="121014"/>
                  </a:lnTo>
                  <a:lnTo>
                    <a:pt x="3448" y="120262"/>
                  </a:lnTo>
                  <a:lnTo>
                    <a:pt x="3623" y="119493"/>
                  </a:lnTo>
                  <a:lnTo>
                    <a:pt x="3782" y="118710"/>
                  </a:lnTo>
                  <a:lnTo>
                    <a:pt x="3936" y="117896"/>
                  </a:lnTo>
                  <a:lnTo>
                    <a:pt x="4079" y="117082"/>
                  </a:lnTo>
                  <a:lnTo>
                    <a:pt x="4207" y="116252"/>
                  </a:lnTo>
                  <a:lnTo>
                    <a:pt x="4207" y="116252"/>
                  </a:lnTo>
                  <a:lnTo>
                    <a:pt x="4286" y="115699"/>
                  </a:lnTo>
                  <a:lnTo>
                    <a:pt x="4360" y="115146"/>
                  </a:lnTo>
                  <a:lnTo>
                    <a:pt x="4435" y="114593"/>
                  </a:lnTo>
                  <a:lnTo>
                    <a:pt x="4504" y="114024"/>
                  </a:lnTo>
                  <a:lnTo>
                    <a:pt x="4567" y="113471"/>
                  </a:lnTo>
                  <a:lnTo>
                    <a:pt x="4626" y="112903"/>
                  </a:lnTo>
                  <a:lnTo>
                    <a:pt x="4684" y="112334"/>
                  </a:lnTo>
                  <a:lnTo>
                    <a:pt x="4737" y="111751"/>
                  </a:lnTo>
                  <a:lnTo>
                    <a:pt x="4737" y="111751"/>
                  </a:lnTo>
                  <a:lnTo>
                    <a:pt x="4779" y="110644"/>
                  </a:lnTo>
                  <a:lnTo>
                    <a:pt x="4779" y="110644"/>
                  </a:lnTo>
                  <a:lnTo>
                    <a:pt x="4891" y="107357"/>
                  </a:lnTo>
                  <a:lnTo>
                    <a:pt x="4997" y="104085"/>
                  </a:lnTo>
                  <a:lnTo>
                    <a:pt x="5092" y="100797"/>
                  </a:lnTo>
                  <a:lnTo>
                    <a:pt x="5188" y="97509"/>
                  </a:lnTo>
                  <a:lnTo>
                    <a:pt x="5273" y="94237"/>
                  </a:lnTo>
                  <a:lnTo>
                    <a:pt x="5347" y="90949"/>
                  </a:lnTo>
                  <a:lnTo>
                    <a:pt x="5421" y="87662"/>
                  </a:lnTo>
                  <a:lnTo>
                    <a:pt x="5490" y="84389"/>
                  </a:lnTo>
                  <a:lnTo>
                    <a:pt x="5490" y="84389"/>
                  </a:lnTo>
                  <a:lnTo>
                    <a:pt x="5628" y="72329"/>
                  </a:lnTo>
                  <a:lnTo>
                    <a:pt x="5692" y="66292"/>
                  </a:lnTo>
                  <a:lnTo>
                    <a:pt x="5755" y="60270"/>
                  </a:lnTo>
                  <a:lnTo>
                    <a:pt x="5808" y="54232"/>
                  </a:lnTo>
                  <a:lnTo>
                    <a:pt x="5862" y="48210"/>
                  </a:lnTo>
                  <a:lnTo>
                    <a:pt x="5904" y="42172"/>
                  </a:lnTo>
                  <a:lnTo>
                    <a:pt x="5941" y="36134"/>
                  </a:lnTo>
                  <a:lnTo>
                    <a:pt x="5941" y="36134"/>
                  </a:lnTo>
                  <a:lnTo>
                    <a:pt x="5946" y="31618"/>
                  </a:lnTo>
                  <a:lnTo>
                    <a:pt x="5946" y="27101"/>
                  </a:lnTo>
                  <a:lnTo>
                    <a:pt x="5936" y="18068"/>
                  </a:lnTo>
                  <a:lnTo>
                    <a:pt x="5915" y="9034"/>
                  </a:lnTo>
                  <a:lnTo>
                    <a:pt x="5893" y="1"/>
                  </a:lnTo>
                  <a:lnTo>
                    <a:pt x="5893" y="1"/>
                  </a:lnTo>
                  <a:lnTo>
                    <a:pt x="5665" y="508"/>
                  </a:lnTo>
                  <a:lnTo>
                    <a:pt x="5437" y="1015"/>
                  </a:lnTo>
                  <a:lnTo>
                    <a:pt x="5220" y="1537"/>
                  </a:lnTo>
                  <a:lnTo>
                    <a:pt x="5002" y="2075"/>
                  </a:lnTo>
                  <a:lnTo>
                    <a:pt x="4785" y="2628"/>
                  </a:lnTo>
                  <a:lnTo>
                    <a:pt x="4578" y="3181"/>
                  </a:lnTo>
                  <a:lnTo>
                    <a:pt x="4371" y="3749"/>
                  </a:lnTo>
                  <a:lnTo>
                    <a:pt x="4164" y="4333"/>
                  </a:lnTo>
                  <a:lnTo>
                    <a:pt x="3968" y="4932"/>
                  </a:lnTo>
                  <a:lnTo>
                    <a:pt x="3772" y="5531"/>
                  </a:lnTo>
                  <a:lnTo>
                    <a:pt x="3575" y="6131"/>
                  </a:lnTo>
                  <a:lnTo>
                    <a:pt x="3390" y="6761"/>
                  </a:lnTo>
                  <a:lnTo>
                    <a:pt x="3204" y="7390"/>
                  </a:lnTo>
                  <a:lnTo>
                    <a:pt x="3024" y="8020"/>
                  </a:lnTo>
                  <a:lnTo>
                    <a:pt x="2843" y="8666"/>
                  </a:lnTo>
                  <a:lnTo>
                    <a:pt x="2668" y="9326"/>
                  </a:lnTo>
                  <a:lnTo>
                    <a:pt x="2668" y="9326"/>
                  </a:lnTo>
                  <a:lnTo>
                    <a:pt x="2637" y="13874"/>
                  </a:lnTo>
                  <a:lnTo>
                    <a:pt x="2599" y="18482"/>
                  </a:lnTo>
                  <a:lnTo>
                    <a:pt x="2557" y="23168"/>
                  </a:lnTo>
                  <a:lnTo>
                    <a:pt x="2509" y="27900"/>
                  </a:lnTo>
                  <a:lnTo>
                    <a:pt x="2509" y="27900"/>
                  </a:lnTo>
                  <a:lnTo>
                    <a:pt x="2292" y="48133"/>
                  </a:lnTo>
                  <a:lnTo>
                    <a:pt x="2090" y="66983"/>
                  </a:lnTo>
                  <a:lnTo>
                    <a:pt x="1905" y="84036"/>
                  </a:lnTo>
                  <a:lnTo>
                    <a:pt x="1745" y="98907"/>
                  </a:lnTo>
                  <a:lnTo>
                    <a:pt x="1745" y="98907"/>
                  </a:lnTo>
                  <a:lnTo>
                    <a:pt x="1745" y="100275"/>
                  </a:lnTo>
                  <a:lnTo>
                    <a:pt x="1729" y="101626"/>
                  </a:lnTo>
                  <a:lnTo>
                    <a:pt x="1703" y="102978"/>
                  </a:lnTo>
                  <a:lnTo>
                    <a:pt x="1671" y="104315"/>
                  </a:lnTo>
                  <a:lnTo>
                    <a:pt x="1623" y="105667"/>
                  </a:lnTo>
                  <a:lnTo>
                    <a:pt x="1570" y="107003"/>
                  </a:lnTo>
                  <a:lnTo>
                    <a:pt x="1507" y="108340"/>
                  </a:lnTo>
                  <a:lnTo>
                    <a:pt x="1432" y="109677"/>
                  </a:lnTo>
                  <a:lnTo>
                    <a:pt x="1348" y="111013"/>
                  </a:lnTo>
                  <a:lnTo>
                    <a:pt x="1252" y="112334"/>
                  </a:lnTo>
                  <a:lnTo>
                    <a:pt x="1146" y="113640"/>
                  </a:lnTo>
                  <a:lnTo>
                    <a:pt x="1029" y="114961"/>
                  </a:lnTo>
                  <a:lnTo>
                    <a:pt x="907" y="116252"/>
                  </a:lnTo>
                  <a:lnTo>
                    <a:pt x="769" y="117558"/>
                  </a:lnTo>
                  <a:lnTo>
                    <a:pt x="626" y="118848"/>
                  </a:lnTo>
                  <a:lnTo>
                    <a:pt x="472" y="120123"/>
                  </a:lnTo>
                  <a:lnTo>
                    <a:pt x="472" y="120123"/>
                  </a:lnTo>
                  <a:lnTo>
                    <a:pt x="361" y="120845"/>
                  </a:lnTo>
                  <a:lnTo>
                    <a:pt x="250" y="121583"/>
                  </a:lnTo>
                  <a:lnTo>
                    <a:pt x="128" y="122290"/>
                  </a:lnTo>
                  <a:lnTo>
                    <a:pt x="0" y="122996"/>
                  </a:lnTo>
                  <a:lnTo>
                    <a:pt x="0" y="122996"/>
                  </a:lnTo>
                  <a:lnTo>
                    <a:pt x="165" y="123104"/>
                  </a:lnTo>
                  <a:lnTo>
                    <a:pt x="329" y="123196"/>
                  </a:lnTo>
                  <a:lnTo>
                    <a:pt x="494" y="123273"/>
                  </a:lnTo>
                  <a:lnTo>
                    <a:pt x="658" y="123350"/>
                  </a:lnTo>
                  <a:lnTo>
                    <a:pt x="822" y="123411"/>
                  </a:lnTo>
                  <a:lnTo>
                    <a:pt x="987" y="123442"/>
                  </a:lnTo>
                  <a:lnTo>
                    <a:pt x="1151" y="123472"/>
                  </a:lnTo>
                  <a:lnTo>
                    <a:pt x="1310" y="1234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extrusionOk="0">
                  <a:moveTo>
                    <a:pt x="1" y="0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-745875" y="-17585150"/>
              <a:ext cx="825" cy="14225"/>
            </a:xfrm>
            <a:custGeom>
              <a:avLst/>
              <a:gdLst/>
              <a:ahLst/>
              <a:cxnLst/>
              <a:rect l="l" t="t" r="r" b="b"/>
              <a:pathLst>
                <a:path w="33" h="569" fill="none" extrusionOk="0">
                  <a:moveTo>
                    <a:pt x="6" y="569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lnTo>
                    <a:pt x="1" y="0"/>
                  </a:lnTo>
                  <a:lnTo>
                    <a:pt x="6" y="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extrusionOk="0">
                  <a:moveTo>
                    <a:pt x="0" y="0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-747450" y="-17611650"/>
              <a:ext cx="1750" cy="44175"/>
            </a:xfrm>
            <a:custGeom>
              <a:avLst/>
              <a:gdLst/>
              <a:ahLst/>
              <a:cxnLst/>
              <a:rect l="l" t="t" r="r" b="b"/>
              <a:pathLst>
                <a:path w="70" h="1767" fill="none" extrusionOk="0">
                  <a:moveTo>
                    <a:pt x="5" y="1767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17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-1259450" y="-1486055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330" y="1"/>
                  </a:moveTo>
                  <a:lnTo>
                    <a:pt x="9086" y="16"/>
                  </a:lnTo>
                  <a:lnTo>
                    <a:pt x="8848" y="47"/>
                  </a:lnTo>
                  <a:lnTo>
                    <a:pt x="8609" y="77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23"/>
                  </a:lnTo>
                  <a:lnTo>
                    <a:pt x="7676" y="431"/>
                  </a:lnTo>
                  <a:lnTo>
                    <a:pt x="7447" y="554"/>
                  </a:lnTo>
                  <a:lnTo>
                    <a:pt x="7219" y="692"/>
                  </a:lnTo>
                  <a:lnTo>
                    <a:pt x="6997" y="861"/>
                  </a:lnTo>
                  <a:lnTo>
                    <a:pt x="6774" y="1030"/>
                  </a:lnTo>
                  <a:lnTo>
                    <a:pt x="6556" y="1214"/>
                  </a:lnTo>
                  <a:lnTo>
                    <a:pt x="6339" y="1429"/>
                  </a:lnTo>
                  <a:lnTo>
                    <a:pt x="6121" y="1644"/>
                  </a:lnTo>
                  <a:lnTo>
                    <a:pt x="5909" y="1875"/>
                  </a:lnTo>
                  <a:lnTo>
                    <a:pt x="5697" y="2136"/>
                  </a:lnTo>
                  <a:lnTo>
                    <a:pt x="5490" y="2397"/>
                  </a:lnTo>
                  <a:lnTo>
                    <a:pt x="5283" y="2674"/>
                  </a:lnTo>
                  <a:lnTo>
                    <a:pt x="5082" y="2966"/>
                  </a:lnTo>
                  <a:lnTo>
                    <a:pt x="4880" y="3273"/>
                  </a:lnTo>
                  <a:lnTo>
                    <a:pt x="4684" y="3580"/>
                  </a:lnTo>
                  <a:lnTo>
                    <a:pt x="4493" y="3918"/>
                  </a:lnTo>
                  <a:lnTo>
                    <a:pt x="4302" y="4256"/>
                  </a:lnTo>
                  <a:lnTo>
                    <a:pt x="4111" y="4625"/>
                  </a:lnTo>
                  <a:lnTo>
                    <a:pt x="3931" y="4994"/>
                  </a:lnTo>
                  <a:lnTo>
                    <a:pt x="3745" y="5378"/>
                  </a:lnTo>
                  <a:lnTo>
                    <a:pt x="3570" y="5762"/>
                  </a:lnTo>
                  <a:lnTo>
                    <a:pt x="3395" y="6176"/>
                  </a:lnTo>
                  <a:lnTo>
                    <a:pt x="3225" y="6591"/>
                  </a:lnTo>
                  <a:lnTo>
                    <a:pt x="3055" y="7021"/>
                  </a:lnTo>
                  <a:lnTo>
                    <a:pt x="2891" y="7467"/>
                  </a:lnTo>
                  <a:lnTo>
                    <a:pt x="2732" y="7912"/>
                  </a:lnTo>
                  <a:lnTo>
                    <a:pt x="2578" y="8389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89" y="10340"/>
                  </a:lnTo>
                  <a:lnTo>
                    <a:pt x="1851" y="10862"/>
                  </a:lnTo>
                  <a:lnTo>
                    <a:pt x="1724" y="11384"/>
                  </a:lnTo>
                  <a:lnTo>
                    <a:pt x="1592" y="11922"/>
                  </a:lnTo>
                  <a:lnTo>
                    <a:pt x="1470" y="12460"/>
                  </a:lnTo>
                  <a:lnTo>
                    <a:pt x="1353" y="13013"/>
                  </a:lnTo>
                  <a:lnTo>
                    <a:pt x="1236" y="13581"/>
                  </a:lnTo>
                  <a:lnTo>
                    <a:pt x="1125" y="14150"/>
                  </a:lnTo>
                  <a:lnTo>
                    <a:pt x="1019" y="14718"/>
                  </a:lnTo>
                  <a:lnTo>
                    <a:pt x="923" y="15302"/>
                  </a:lnTo>
                  <a:lnTo>
                    <a:pt x="822" y="15901"/>
                  </a:lnTo>
                  <a:lnTo>
                    <a:pt x="732" y="16500"/>
                  </a:lnTo>
                  <a:lnTo>
                    <a:pt x="647" y="17115"/>
                  </a:lnTo>
                  <a:lnTo>
                    <a:pt x="568" y="17729"/>
                  </a:lnTo>
                  <a:lnTo>
                    <a:pt x="488" y="18359"/>
                  </a:lnTo>
                  <a:lnTo>
                    <a:pt x="419" y="18989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25"/>
                  </a:lnTo>
                  <a:lnTo>
                    <a:pt x="191" y="21570"/>
                  </a:lnTo>
                  <a:lnTo>
                    <a:pt x="149" y="22246"/>
                  </a:lnTo>
                  <a:lnTo>
                    <a:pt x="106" y="22907"/>
                  </a:lnTo>
                  <a:lnTo>
                    <a:pt x="74" y="23583"/>
                  </a:lnTo>
                  <a:lnTo>
                    <a:pt x="48" y="24259"/>
                  </a:lnTo>
                  <a:lnTo>
                    <a:pt x="27" y="24950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24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89"/>
                  </a:lnTo>
                  <a:lnTo>
                    <a:pt x="74" y="30465"/>
                  </a:lnTo>
                  <a:lnTo>
                    <a:pt x="106" y="31141"/>
                  </a:lnTo>
                  <a:lnTo>
                    <a:pt x="149" y="31802"/>
                  </a:lnTo>
                  <a:lnTo>
                    <a:pt x="191" y="32462"/>
                  </a:lnTo>
                  <a:lnTo>
                    <a:pt x="239" y="33123"/>
                  </a:lnTo>
                  <a:lnTo>
                    <a:pt x="292" y="33768"/>
                  </a:lnTo>
                  <a:lnTo>
                    <a:pt x="356" y="34413"/>
                  </a:lnTo>
                  <a:lnTo>
                    <a:pt x="419" y="35059"/>
                  </a:lnTo>
                  <a:lnTo>
                    <a:pt x="488" y="35689"/>
                  </a:lnTo>
                  <a:lnTo>
                    <a:pt x="568" y="36318"/>
                  </a:lnTo>
                  <a:lnTo>
                    <a:pt x="647" y="36933"/>
                  </a:lnTo>
                  <a:lnTo>
                    <a:pt x="732" y="37532"/>
                  </a:lnTo>
                  <a:lnTo>
                    <a:pt x="822" y="38147"/>
                  </a:lnTo>
                  <a:lnTo>
                    <a:pt x="923" y="38730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6"/>
                  </a:lnTo>
                  <a:lnTo>
                    <a:pt x="1353" y="41035"/>
                  </a:lnTo>
                  <a:lnTo>
                    <a:pt x="1470" y="41588"/>
                  </a:lnTo>
                  <a:lnTo>
                    <a:pt x="1592" y="42126"/>
                  </a:lnTo>
                  <a:lnTo>
                    <a:pt x="1724" y="42663"/>
                  </a:lnTo>
                  <a:lnTo>
                    <a:pt x="1851" y="43186"/>
                  </a:lnTo>
                  <a:lnTo>
                    <a:pt x="1989" y="43708"/>
                  </a:lnTo>
                  <a:lnTo>
                    <a:pt x="2133" y="44200"/>
                  </a:lnTo>
                  <a:lnTo>
                    <a:pt x="2276" y="44707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81"/>
                  </a:lnTo>
                  <a:lnTo>
                    <a:pt x="3055" y="47026"/>
                  </a:lnTo>
                  <a:lnTo>
                    <a:pt x="3225" y="47457"/>
                  </a:lnTo>
                  <a:lnTo>
                    <a:pt x="3395" y="47871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54"/>
                  </a:lnTo>
                  <a:lnTo>
                    <a:pt x="4111" y="49423"/>
                  </a:lnTo>
                  <a:lnTo>
                    <a:pt x="4302" y="49776"/>
                  </a:lnTo>
                  <a:lnTo>
                    <a:pt x="4493" y="50130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74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1" y="52403"/>
                  </a:lnTo>
                  <a:lnTo>
                    <a:pt x="6339" y="52619"/>
                  </a:lnTo>
                  <a:lnTo>
                    <a:pt x="6556" y="52818"/>
                  </a:lnTo>
                  <a:lnTo>
                    <a:pt x="6774" y="53018"/>
                  </a:lnTo>
                  <a:lnTo>
                    <a:pt x="6997" y="53187"/>
                  </a:lnTo>
                  <a:lnTo>
                    <a:pt x="7219" y="53341"/>
                  </a:lnTo>
                  <a:lnTo>
                    <a:pt x="7447" y="53494"/>
                  </a:lnTo>
                  <a:lnTo>
                    <a:pt x="7676" y="53617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6" y="54032"/>
                  </a:lnTo>
                  <a:lnTo>
                    <a:pt x="9569" y="54032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17"/>
                  </a:lnTo>
                  <a:lnTo>
                    <a:pt x="11208" y="53494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18"/>
                  </a:lnTo>
                  <a:lnTo>
                    <a:pt x="12105" y="52818"/>
                  </a:lnTo>
                  <a:lnTo>
                    <a:pt x="12322" y="52619"/>
                  </a:lnTo>
                  <a:lnTo>
                    <a:pt x="12534" y="52403"/>
                  </a:lnTo>
                  <a:lnTo>
                    <a:pt x="12746" y="52158"/>
                  </a:lnTo>
                  <a:lnTo>
                    <a:pt x="12959" y="51912"/>
                  </a:lnTo>
                  <a:lnTo>
                    <a:pt x="13165" y="51651"/>
                  </a:lnTo>
                  <a:lnTo>
                    <a:pt x="13372" y="51374"/>
                  </a:lnTo>
                  <a:lnTo>
                    <a:pt x="13574" y="51082"/>
                  </a:lnTo>
                  <a:lnTo>
                    <a:pt x="13775" y="50775"/>
                  </a:lnTo>
                  <a:lnTo>
                    <a:pt x="13972" y="50452"/>
                  </a:lnTo>
                  <a:lnTo>
                    <a:pt x="14163" y="50130"/>
                  </a:lnTo>
                  <a:lnTo>
                    <a:pt x="14354" y="49776"/>
                  </a:lnTo>
                  <a:lnTo>
                    <a:pt x="14545" y="49423"/>
                  </a:lnTo>
                  <a:lnTo>
                    <a:pt x="14730" y="49054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71"/>
                  </a:lnTo>
                  <a:lnTo>
                    <a:pt x="15430" y="47457"/>
                  </a:lnTo>
                  <a:lnTo>
                    <a:pt x="15600" y="47026"/>
                  </a:lnTo>
                  <a:lnTo>
                    <a:pt x="15765" y="46581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1" y="45183"/>
                  </a:lnTo>
                  <a:lnTo>
                    <a:pt x="16380" y="44707"/>
                  </a:lnTo>
                  <a:lnTo>
                    <a:pt x="16528" y="44200"/>
                  </a:lnTo>
                  <a:lnTo>
                    <a:pt x="16666" y="43708"/>
                  </a:lnTo>
                  <a:lnTo>
                    <a:pt x="16804" y="43186"/>
                  </a:lnTo>
                  <a:lnTo>
                    <a:pt x="16937" y="42663"/>
                  </a:lnTo>
                  <a:lnTo>
                    <a:pt x="17064" y="42126"/>
                  </a:lnTo>
                  <a:lnTo>
                    <a:pt x="17186" y="41588"/>
                  </a:lnTo>
                  <a:lnTo>
                    <a:pt x="17308" y="41035"/>
                  </a:lnTo>
                  <a:lnTo>
                    <a:pt x="17419" y="40466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0"/>
                  </a:lnTo>
                  <a:lnTo>
                    <a:pt x="17833" y="38147"/>
                  </a:lnTo>
                  <a:lnTo>
                    <a:pt x="17923" y="37532"/>
                  </a:lnTo>
                  <a:lnTo>
                    <a:pt x="18008" y="36933"/>
                  </a:lnTo>
                  <a:lnTo>
                    <a:pt x="18088" y="36318"/>
                  </a:lnTo>
                  <a:lnTo>
                    <a:pt x="18167" y="35689"/>
                  </a:lnTo>
                  <a:lnTo>
                    <a:pt x="18236" y="35059"/>
                  </a:lnTo>
                  <a:lnTo>
                    <a:pt x="18300" y="34413"/>
                  </a:lnTo>
                  <a:lnTo>
                    <a:pt x="18364" y="33768"/>
                  </a:lnTo>
                  <a:lnTo>
                    <a:pt x="18417" y="33123"/>
                  </a:lnTo>
                  <a:lnTo>
                    <a:pt x="18464" y="32462"/>
                  </a:lnTo>
                  <a:lnTo>
                    <a:pt x="18512" y="31802"/>
                  </a:lnTo>
                  <a:lnTo>
                    <a:pt x="18549" y="31141"/>
                  </a:lnTo>
                  <a:lnTo>
                    <a:pt x="18581" y="30465"/>
                  </a:lnTo>
                  <a:lnTo>
                    <a:pt x="18608" y="29789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5" y="27715"/>
                  </a:lnTo>
                  <a:lnTo>
                    <a:pt x="18655" y="27024"/>
                  </a:lnTo>
                  <a:lnTo>
                    <a:pt x="18655" y="26317"/>
                  </a:lnTo>
                  <a:lnTo>
                    <a:pt x="18645" y="25626"/>
                  </a:lnTo>
                  <a:lnTo>
                    <a:pt x="18629" y="24950"/>
                  </a:lnTo>
                  <a:lnTo>
                    <a:pt x="18608" y="24259"/>
                  </a:lnTo>
                  <a:lnTo>
                    <a:pt x="18581" y="23583"/>
                  </a:lnTo>
                  <a:lnTo>
                    <a:pt x="18549" y="22907"/>
                  </a:lnTo>
                  <a:lnTo>
                    <a:pt x="18512" y="22246"/>
                  </a:lnTo>
                  <a:lnTo>
                    <a:pt x="18464" y="21570"/>
                  </a:lnTo>
                  <a:lnTo>
                    <a:pt x="18417" y="20925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6" y="18989"/>
                  </a:lnTo>
                  <a:lnTo>
                    <a:pt x="18167" y="18359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3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50"/>
                  </a:lnTo>
                  <a:lnTo>
                    <a:pt x="17419" y="13581"/>
                  </a:lnTo>
                  <a:lnTo>
                    <a:pt x="17308" y="13013"/>
                  </a:lnTo>
                  <a:lnTo>
                    <a:pt x="17186" y="12460"/>
                  </a:lnTo>
                  <a:lnTo>
                    <a:pt x="17064" y="11922"/>
                  </a:lnTo>
                  <a:lnTo>
                    <a:pt x="16937" y="11384"/>
                  </a:lnTo>
                  <a:lnTo>
                    <a:pt x="16804" y="10862"/>
                  </a:lnTo>
                  <a:lnTo>
                    <a:pt x="16666" y="10340"/>
                  </a:lnTo>
                  <a:lnTo>
                    <a:pt x="16528" y="9833"/>
                  </a:lnTo>
                  <a:lnTo>
                    <a:pt x="16380" y="9341"/>
                  </a:lnTo>
                  <a:lnTo>
                    <a:pt x="16231" y="8850"/>
                  </a:lnTo>
                  <a:lnTo>
                    <a:pt x="16083" y="8389"/>
                  </a:lnTo>
                  <a:lnTo>
                    <a:pt x="15924" y="7912"/>
                  </a:lnTo>
                  <a:lnTo>
                    <a:pt x="15765" y="7467"/>
                  </a:lnTo>
                  <a:lnTo>
                    <a:pt x="15600" y="7021"/>
                  </a:lnTo>
                  <a:lnTo>
                    <a:pt x="15430" y="6591"/>
                  </a:lnTo>
                  <a:lnTo>
                    <a:pt x="15261" y="6176"/>
                  </a:lnTo>
                  <a:lnTo>
                    <a:pt x="15086" y="5762"/>
                  </a:lnTo>
                  <a:lnTo>
                    <a:pt x="14911" y="5378"/>
                  </a:lnTo>
                  <a:lnTo>
                    <a:pt x="14730" y="4994"/>
                  </a:lnTo>
                  <a:lnTo>
                    <a:pt x="14545" y="4625"/>
                  </a:lnTo>
                  <a:lnTo>
                    <a:pt x="14354" y="4256"/>
                  </a:lnTo>
                  <a:lnTo>
                    <a:pt x="14163" y="3918"/>
                  </a:lnTo>
                  <a:lnTo>
                    <a:pt x="13972" y="3580"/>
                  </a:lnTo>
                  <a:lnTo>
                    <a:pt x="13775" y="3273"/>
                  </a:lnTo>
                  <a:lnTo>
                    <a:pt x="13574" y="2966"/>
                  </a:lnTo>
                  <a:lnTo>
                    <a:pt x="13372" y="2674"/>
                  </a:lnTo>
                  <a:lnTo>
                    <a:pt x="13165" y="2397"/>
                  </a:lnTo>
                  <a:lnTo>
                    <a:pt x="12959" y="2136"/>
                  </a:lnTo>
                  <a:lnTo>
                    <a:pt x="12746" y="1875"/>
                  </a:lnTo>
                  <a:lnTo>
                    <a:pt x="12534" y="1644"/>
                  </a:lnTo>
                  <a:lnTo>
                    <a:pt x="12322" y="1429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61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31"/>
                  </a:lnTo>
                  <a:lnTo>
                    <a:pt x="10747" y="323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7"/>
                  </a:lnTo>
                  <a:lnTo>
                    <a:pt x="9808" y="47"/>
                  </a:lnTo>
                  <a:lnTo>
                    <a:pt x="9569" y="16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-1246325" y="-14327075"/>
              <a:ext cx="446775" cy="239300"/>
            </a:xfrm>
            <a:custGeom>
              <a:avLst/>
              <a:gdLst/>
              <a:ahLst/>
              <a:cxnLst/>
              <a:rect l="l" t="t" r="r" b="b"/>
              <a:pathLst>
                <a:path w="17871" h="9572" extrusionOk="0">
                  <a:moveTo>
                    <a:pt x="7819" y="1"/>
                  </a:moveTo>
                  <a:lnTo>
                    <a:pt x="7607" y="16"/>
                  </a:lnTo>
                  <a:lnTo>
                    <a:pt x="7395" y="47"/>
                  </a:lnTo>
                  <a:lnTo>
                    <a:pt x="7182" y="77"/>
                  </a:lnTo>
                  <a:lnTo>
                    <a:pt x="6970" y="124"/>
                  </a:lnTo>
                  <a:lnTo>
                    <a:pt x="6758" y="185"/>
                  </a:lnTo>
                  <a:lnTo>
                    <a:pt x="6551" y="246"/>
                  </a:lnTo>
                  <a:lnTo>
                    <a:pt x="6339" y="323"/>
                  </a:lnTo>
                  <a:lnTo>
                    <a:pt x="6132" y="415"/>
                  </a:lnTo>
                  <a:lnTo>
                    <a:pt x="5920" y="523"/>
                  </a:lnTo>
                  <a:lnTo>
                    <a:pt x="5713" y="631"/>
                  </a:lnTo>
                  <a:lnTo>
                    <a:pt x="5506" y="738"/>
                  </a:lnTo>
                  <a:lnTo>
                    <a:pt x="5299" y="876"/>
                  </a:lnTo>
                  <a:lnTo>
                    <a:pt x="5092" y="1015"/>
                  </a:lnTo>
                  <a:lnTo>
                    <a:pt x="4886" y="1168"/>
                  </a:lnTo>
                  <a:lnTo>
                    <a:pt x="4684" y="1322"/>
                  </a:lnTo>
                  <a:lnTo>
                    <a:pt x="4477" y="1506"/>
                  </a:lnTo>
                  <a:lnTo>
                    <a:pt x="4276" y="1675"/>
                  </a:lnTo>
                  <a:lnTo>
                    <a:pt x="4074" y="1875"/>
                  </a:lnTo>
                  <a:lnTo>
                    <a:pt x="3872" y="2075"/>
                  </a:lnTo>
                  <a:lnTo>
                    <a:pt x="3676" y="2290"/>
                  </a:lnTo>
                  <a:lnTo>
                    <a:pt x="3475" y="2505"/>
                  </a:lnTo>
                  <a:lnTo>
                    <a:pt x="3278" y="2735"/>
                  </a:lnTo>
                  <a:lnTo>
                    <a:pt x="3082" y="2981"/>
                  </a:lnTo>
                  <a:lnTo>
                    <a:pt x="2891" y="3227"/>
                  </a:lnTo>
                  <a:lnTo>
                    <a:pt x="2695" y="3503"/>
                  </a:lnTo>
                  <a:lnTo>
                    <a:pt x="2504" y="3765"/>
                  </a:lnTo>
                  <a:lnTo>
                    <a:pt x="2313" y="4056"/>
                  </a:lnTo>
                  <a:lnTo>
                    <a:pt x="2127" y="4348"/>
                  </a:lnTo>
                  <a:lnTo>
                    <a:pt x="1905" y="4717"/>
                  </a:lnTo>
                  <a:lnTo>
                    <a:pt x="1687" y="5116"/>
                  </a:lnTo>
                  <a:lnTo>
                    <a:pt x="1475" y="5531"/>
                  </a:lnTo>
                  <a:lnTo>
                    <a:pt x="1268" y="5977"/>
                  </a:lnTo>
                  <a:lnTo>
                    <a:pt x="1067" y="6438"/>
                  </a:lnTo>
                  <a:lnTo>
                    <a:pt x="865" y="6899"/>
                  </a:lnTo>
                  <a:lnTo>
                    <a:pt x="674" y="7390"/>
                  </a:lnTo>
                  <a:lnTo>
                    <a:pt x="488" y="7913"/>
                  </a:lnTo>
                  <a:lnTo>
                    <a:pt x="414" y="8082"/>
                  </a:lnTo>
                  <a:lnTo>
                    <a:pt x="345" y="8281"/>
                  </a:lnTo>
                  <a:lnTo>
                    <a:pt x="281" y="8481"/>
                  </a:lnTo>
                  <a:lnTo>
                    <a:pt x="218" y="8681"/>
                  </a:lnTo>
                  <a:lnTo>
                    <a:pt x="159" y="8896"/>
                  </a:lnTo>
                  <a:lnTo>
                    <a:pt x="101" y="9111"/>
                  </a:lnTo>
                  <a:lnTo>
                    <a:pt x="48" y="9341"/>
                  </a:lnTo>
                  <a:lnTo>
                    <a:pt x="0" y="9572"/>
                  </a:lnTo>
                  <a:lnTo>
                    <a:pt x="271" y="8957"/>
                  </a:lnTo>
                  <a:lnTo>
                    <a:pt x="541" y="8358"/>
                  </a:lnTo>
                  <a:lnTo>
                    <a:pt x="817" y="7774"/>
                  </a:lnTo>
                  <a:lnTo>
                    <a:pt x="1098" y="7206"/>
                  </a:lnTo>
                  <a:lnTo>
                    <a:pt x="1385" y="6653"/>
                  </a:lnTo>
                  <a:lnTo>
                    <a:pt x="1677" y="6130"/>
                  </a:lnTo>
                  <a:lnTo>
                    <a:pt x="1968" y="5608"/>
                  </a:lnTo>
                  <a:lnTo>
                    <a:pt x="2265" y="5116"/>
                  </a:lnTo>
                  <a:lnTo>
                    <a:pt x="2451" y="4840"/>
                  </a:lnTo>
                  <a:lnTo>
                    <a:pt x="2637" y="4594"/>
                  </a:lnTo>
                  <a:lnTo>
                    <a:pt x="2828" y="4348"/>
                  </a:lnTo>
                  <a:lnTo>
                    <a:pt x="3018" y="4118"/>
                  </a:lnTo>
                  <a:lnTo>
                    <a:pt x="3209" y="3887"/>
                  </a:lnTo>
                  <a:lnTo>
                    <a:pt x="3400" y="3657"/>
                  </a:lnTo>
                  <a:lnTo>
                    <a:pt x="3591" y="3457"/>
                  </a:lnTo>
                  <a:lnTo>
                    <a:pt x="3788" y="3258"/>
                  </a:lnTo>
                  <a:lnTo>
                    <a:pt x="3984" y="3058"/>
                  </a:lnTo>
                  <a:lnTo>
                    <a:pt x="4180" y="2889"/>
                  </a:lnTo>
                  <a:lnTo>
                    <a:pt x="4376" y="2705"/>
                  </a:lnTo>
                  <a:lnTo>
                    <a:pt x="4573" y="2551"/>
                  </a:lnTo>
                  <a:lnTo>
                    <a:pt x="4774" y="2397"/>
                  </a:lnTo>
                  <a:lnTo>
                    <a:pt x="4976" y="2244"/>
                  </a:lnTo>
                  <a:lnTo>
                    <a:pt x="5172" y="2105"/>
                  </a:lnTo>
                  <a:lnTo>
                    <a:pt x="5374" y="1982"/>
                  </a:lnTo>
                  <a:lnTo>
                    <a:pt x="5575" y="1875"/>
                  </a:lnTo>
                  <a:lnTo>
                    <a:pt x="5782" y="1767"/>
                  </a:lnTo>
                  <a:lnTo>
                    <a:pt x="5984" y="1660"/>
                  </a:lnTo>
                  <a:lnTo>
                    <a:pt x="6185" y="1583"/>
                  </a:lnTo>
                  <a:lnTo>
                    <a:pt x="6392" y="1491"/>
                  </a:lnTo>
                  <a:lnTo>
                    <a:pt x="6594" y="1429"/>
                  </a:lnTo>
                  <a:lnTo>
                    <a:pt x="6800" y="1368"/>
                  </a:lnTo>
                  <a:lnTo>
                    <a:pt x="7007" y="1322"/>
                  </a:lnTo>
                  <a:lnTo>
                    <a:pt x="7214" y="1276"/>
                  </a:lnTo>
                  <a:lnTo>
                    <a:pt x="7416" y="1245"/>
                  </a:lnTo>
                  <a:lnTo>
                    <a:pt x="7623" y="1230"/>
                  </a:lnTo>
                  <a:lnTo>
                    <a:pt x="7829" y="1214"/>
                  </a:lnTo>
                  <a:lnTo>
                    <a:pt x="8243" y="1214"/>
                  </a:lnTo>
                  <a:lnTo>
                    <a:pt x="8450" y="1230"/>
                  </a:lnTo>
                  <a:lnTo>
                    <a:pt x="8657" y="1260"/>
                  </a:lnTo>
                  <a:lnTo>
                    <a:pt x="9076" y="1353"/>
                  </a:lnTo>
                  <a:lnTo>
                    <a:pt x="9490" y="1445"/>
                  </a:lnTo>
                  <a:lnTo>
                    <a:pt x="9903" y="1568"/>
                  </a:lnTo>
                  <a:lnTo>
                    <a:pt x="10317" y="1706"/>
                  </a:lnTo>
                  <a:lnTo>
                    <a:pt x="10731" y="1875"/>
                  </a:lnTo>
                  <a:lnTo>
                    <a:pt x="11139" y="2044"/>
                  </a:lnTo>
                  <a:lnTo>
                    <a:pt x="11553" y="2228"/>
                  </a:lnTo>
                  <a:lnTo>
                    <a:pt x="11962" y="2443"/>
                  </a:lnTo>
                  <a:lnTo>
                    <a:pt x="12370" y="2658"/>
                  </a:lnTo>
                  <a:lnTo>
                    <a:pt x="12773" y="2904"/>
                  </a:lnTo>
                  <a:lnTo>
                    <a:pt x="13181" y="3165"/>
                  </a:lnTo>
                  <a:lnTo>
                    <a:pt x="13585" y="3442"/>
                  </a:lnTo>
                  <a:lnTo>
                    <a:pt x="13988" y="3734"/>
                  </a:lnTo>
                  <a:lnTo>
                    <a:pt x="14391" y="4041"/>
                  </a:lnTo>
                  <a:lnTo>
                    <a:pt x="14794" y="4364"/>
                  </a:lnTo>
                  <a:lnTo>
                    <a:pt x="15192" y="4717"/>
                  </a:lnTo>
                  <a:lnTo>
                    <a:pt x="15521" y="5040"/>
                  </a:lnTo>
                  <a:lnTo>
                    <a:pt x="15855" y="5332"/>
                  </a:lnTo>
                  <a:lnTo>
                    <a:pt x="16184" y="5623"/>
                  </a:lnTo>
                  <a:lnTo>
                    <a:pt x="16518" y="5900"/>
                  </a:lnTo>
                  <a:lnTo>
                    <a:pt x="16857" y="6146"/>
                  </a:lnTo>
                  <a:lnTo>
                    <a:pt x="17192" y="6376"/>
                  </a:lnTo>
                  <a:lnTo>
                    <a:pt x="17531" y="6607"/>
                  </a:lnTo>
                  <a:lnTo>
                    <a:pt x="17870" y="6806"/>
                  </a:lnTo>
                  <a:lnTo>
                    <a:pt x="17711" y="6545"/>
                  </a:lnTo>
                  <a:lnTo>
                    <a:pt x="17542" y="6299"/>
                  </a:lnTo>
                  <a:lnTo>
                    <a:pt x="17367" y="6100"/>
                  </a:lnTo>
                  <a:lnTo>
                    <a:pt x="17192" y="5931"/>
                  </a:lnTo>
                  <a:lnTo>
                    <a:pt x="16815" y="5516"/>
                  </a:lnTo>
                  <a:lnTo>
                    <a:pt x="16369" y="5040"/>
                  </a:lnTo>
                  <a:lnTo>
                    <a:pt x="15855" y="4502"/>
                  </a:lnTo>
                  <a:lnTo>
                    <a:pt x="15277" y="3949"/>
                  </a:lnTo>
                  <a:lnTo>
                    <a:pt x="14874" y="3549"/>
                  </a:lnTo>
                  <a:lnTo>
                    <a:pt x="14470" y="3165"/>
                  </a:lnTo>
                  <a:lnTo>
                    <a:pt x="14067" y="2812"/>
                  </a:lnTo>
                  <a:lnTo>
                    <a:pt x="13664" y="2474"/>
                  </a:lnTo>
                  <a:lnTo>
                    <a:pt x="13256" y="2167"/>
                  </a:lnTo>
                  <a:lnTo>
                    <a:pt x="12847" y="1860"/>
                  </a:lnTo>
                  <a:lnTo>
                    <a:pt x="12434" y="1598"/>
                  </a:lnTo>
                  <a:lnTo>
                    <a:pt x="12020" y="1337"/>
                  </a:lnTo>
                  <a:lnTo>
                    <a:pt x="11606" y="1107"/>
                  </a:lnTo>
                  <a:lnTo>
                    <a:pt x="11192" y="892"/>
                  </a:lnTo>
                  <a:lnTo>
                    <a:pt x="10773" y="692"/>
                  </a:lnTo>
                  <a:lnTo>
                    <a:pt x="10354" y="523"/>
                  </a:lnTo>
                  <a:lnTo>
                    <a:pt x="9935" y="369"/>
                  </a:lnTo>
                  <a:lnTo>
                    <a:pt x="9516" y="246"/>
                  </a:lnTo>
                  <a:lnTo>
                    <a:pt x="9097" y="139"/>
                  </a:lnTo>
                  <a:lnTo>
                    <a:pt x="8673" y="47"/>
                  </a:lnTo>
                  <a:lnTo>
                    <a:pt x="8461" y="16"/>
                  </a:lnTo>
                  <a:lnTo>
                    <a:pt x="824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394925" y="-3503525"/>
              <a:ext cx="536950" cy="1135350"/>
            </a:xfrm>
            <a:custGeom>
              <a:avLst/>
              <a:gdLst/>
              <a:ahLst/>
              <a:cxnLst/>
              <a:rect l="l" t="t" r="r" b="b"/>
              <a:pathLst>
                <a:path w="21478" h="45414" extrusionOk="0">
                  <a:moveTo>
                    <a:pt x="8891" y="1"/>
                  </a:moveTo>
                  <a:lnTo>
                    <a:pt x="1" y="8558"/>
                  </a:lnTo>
                  <a:lnTo>
                    <a:pt x="81" y="9495"/>
                  </a:lnTo>
                  <a:lnTo>
                    <a:pt x="303" y="11968"/>
                  </a:lnTo>
                  <a:lnTo>
                    <a:pt x="457" y="13627"/>
                  </a:lnTo>
                  <a:lnTo>
                    <a:pt x="632" y="15486"/>
                  </a:lnTo>
                  <a:lnTo>
                    <a:pt x="828" y="17484"/>
                  </a:lnTo>
                  <a:lnTo>
                    <a:pt x="1041" y="19558"/>
                  </a:lnTo>
                  <a:lnTo>
                    <a:pt x="1263" y="21632"/>
                  </a:lnTo>
                  <a:lnTo>
                    <a:pt x="1375" y="22661"/>
                  </a:lnTo>
                  <a:lnTo>
                    <a:pt x="1491" y="23659"/>
                  </a:lnTo>
                  <a:lnTo>
                    <a:pt x="1608" y="24643"/>
                  </a:lnTo>
                  <a:lnTo>
                    <a:pt x="1725" y="25580"/>
                  </a:lnTo>
                  <a:lnTo>
                    <a:pt x="1842" y="26471"/>
                  </a:lnTo>
                  <a:lnTo>
                    <a:pt x="1958" y="27316"/>
                  </a:lnTo>
                  <a:lnTo>
                    <a:pt x="2075" y="28115"/>
                  </a:lnTo>
                  <a:lnTo>
                    <a:pt x="2186" y="28837"/>
                  </a:lnTo>
                  <a:lnTo>
                    <a:pt x="2298" y="29482"/>
                  </a:lnTo>
                  <a:lnTo>
                    <a:pt x="2409" y="30035"/>
                  </a:lnTo>
                  <a:lnTo>
                    <a:pt x="2462" y="30281"/>
                  </a:lnTo>
                  <a:lnTo>
                    <a:pt x="2515" y="30511"/>
                  </a:lnTo>
                  <a:lnTo>
                    <a:pt x="2568" y="30711"/>
                  </a:lnTo>
                  <a:lnTo>
                    <a:pt x="2616" y="30880"/>
                  </a:lnTo>
                  <a:lnTo>
                    <a:pt x="2669" y="31034"/>
                  </a:lnTo>
                  <a:lnTo>
                    <a:pt x="2717" y="31157"/>
                  </a:lnTo>
                  <a:lnTo>
                    <a:pt x="2765" y="31249"/>
                  </a:lnTo>
                  <a:lnTo>
                    <a:pt x="2812" y="31310"/>
                  </a:lnTo>
                  <a:lnTo>
                    <a:pt x="2865" y="31356"/>
                  </a:lnTo>
                  <a:lnTo>
                    <a:pt x="2934" y="31387"/>
                  </a:lnTo>
                  <a:lnTo>
                    <a:pt x="3019" y="31418"/>
                  </a:lnTo>
                  <a:lnTo>
                    <a:pt x="3115" y="31433"/>
                  </a:lnTo>
                  <a:lnTo>
                    <a:pt x="3353" y="31464"/>
                  </a:lnTo>
                  <a:lnTo>
                    <a:pt x="3640" y="31448"/>
                  </a:lnTo>
                  <a:lnTo>
                    <a:pt x="3974" y="31402"/>
                  </a:lnTo>
                  <a:lnTo>
                    <a:pt x="4350" y="31341"/>
                  </a:lnTo>
                  <a:lnTo>
                    <a:pt x="4764" y="31249"/>
                  </a:lnTo>
                  <a:lnTo>
                    <a:pt x="5215" y="31141"/>
                  </a:lnTo>
                  <a:lnTo>
                    <a:pt x="5692" y="31018"/>
                  </a:lnTo>
                  <a:lnTo>
                    <a:pt x="6196" y="30880"/>
                  </a:lnTo>
                  <a:lnTo>
                    <a:pt x="7268" y="30542"/>
                  </a:lnTo>
                  <a:lnTo>
                    <a:pt x="8398" y="30173"/>
                  </a:lnTo>
                  <a:lnTo>
                    <a:pt x="9543" y="29774"/>
                  </a:lnTo>
                  <a:lnTo>
                    <a:pt x="10678" y="29359"/>
                  </a:lnTo>
                  <a:lnTo>
                    <a:pt x="11771" y="28960"/>
                  </a:lnTo>
                  <a:lnTo>
                    <a:pt x="13691" y="28207"/>
                  </a:lnTo>
                  <a:lnTo>
                    <a:pt x="15033" y="27669"/>
                  </a:lnTo>
                  <a:lnTo>
                    <a:pt x="15543" y="27469"/>
                  </a:lnTo>
                  <a:lnTo>
                    <a:pt x="16147" y="29897"/>
                  </a:lnTo>
                  <a:lnTo>
                    <a:pt x="17516" y="35427"/>
                  </a:lnTo>
                  <a:lnTo>
                    <a:pt x="18285" y="38500"/>
                  </a:lnTo>
                  <a:lnTo>
                    <a:pt x="19001" y="41327"/>
                  </a:lnTo>
                  <a:lnTo>
                    <a:pt x="19314" y="42556"/>
                  </a:lnTo>
                  <a:lnTo>
                    <a:pt x="19584" y="43585"/>
                  </a:lnTo>
                  <a:lnTo>
                    <a:pt x="19797" y="44399"/>
                  </a:lnTo>
                  <a:lnTo>
                    <a:pt x="19950" y="44937"/>
                  </a:lnTo>
                  <a:lnTo>
                    <a:pt x="20009" y="45106"/>
                  </a:lnTo>
                  <a:lnTo>
                    <a:pt x="20035" y="45168"/>
                  </a:lnTo>
                  <a:lnTo>
                    <a:pt x="20067" y="45229"/>
                  </a:lnTo>
                  <a:lnTo>
                    <a:pt x="20099" y="45290"/>
                  </a:lnTo>
                  <a:lnTo>
                    <a:pt x="20136" y="45337"/>
                  </a:lnTo>
                  <a:lnTo>
                    <a:pt x="20200" y="45383"/>
                  </a:lnTo>
                  <a:lnTo>
                    <a:pt x="20274" y="45413"/>
                  </a:lnTo>
                  <a:lnTo>
                    <a:pt x="20343" y="45398"/>
                  </a:lnTo>
                  <a:lnTo>
                    <a:pt x="20417" y="45367"/>
                  </a:lnTo>
                  <a:lnTo>
                    <a:pt x="20486" y="45290"/>
                  </a:lnTo>
                  <a:lnTo>
                    <a:pt x="20560" y="45198"/>
                  </a:lnTo>
                  <a:lnTo>
                    <a:pt x="20635" y="45060"/>
                  </a:lnTo>
                  <a:lnTo>
                    <a:pt x="20709" y="44922"/>
                  </a:lnTo>
                  <a:lnTo>
                    <a:pt x="20783" y="44753"/>
                  </a:lnTo>
                  <a:lnTo>
                    <a:pt x="20852" y="44553"/>
                  </a:lnTo>
                  <a:lnTo>
                    <a:pt x="20921" y="44353"/>
                  </a:lnTo>
                  <a:lnTo>
                    <a:pt x="20990" y="44123"/>
                  </a:lnTo>
                  <a:lnTo>
                    <a:pt x="21054" y="43892"/>
                  </a:lnTo>
                  <a:lnTo>
                    <a:pt x="21117" y="43631"/>
                  </a:lnTo>
                  <a:lnTo>
                    <a:pt x="21176" y="43370"/>
                  </a:lnTo>
                  <a:lnTo>
                    <a:pt x="21229" y="43094"/>
                  </a:lnTo>
                  <a:lnTo>
                    <a:pt x="21282" y="42817"/>
                  </a:lnTo>
                  <a:lnTo>
                    <a:pt x="21324" y="42525"/>
                  </a:lnTo>
                  <a:lnTo>
                    <a:pt x="21367" y="42233"/>
                  </a:lnTo>
                  <a:lnTo>
                    <a:pt x="21404" y="41957"/>
                  </a:lnTo>
                  <a:lnTo>
                    <a:pt x="21430" y="41665"/>
                  </a:lnTo>
                  <a:lnTo>
                    <a:pt x="21451" y="41373"/>
                  </a:lnTo>
                  <a:lnTo>
                    <a:pt x="21467" y="41081"/>
                  </a:lnTo>
                  <a:lnTo>
                    <a:pt x="21478" y="40804"/>
                  </a:lnTo>
                  <a:lnTo>
                    <a:pt x="21478" y="40528"/>
                  </a:lnTo>
                  <a:lnTo>
                    <a:pt x="21473" y="40267"/>
                  </a:lnTo>
                  <a:lnTo>
                    <a:pt x="21457" y="40006"/>
                  </a:lnTo>
                  <a:lnTo>
                    <a:pt x="21430" y="39760"/>
                  </a:lnTo>
                  <a:lnTo>
                    <a:pt x="21398" y="39545"/>
                  </a:lnTo>
                  <a:lnTo>
                    <a:pt x="21356" y="39268"/>
                  </a:lnTo>
                  <a:lnTo>
                    <a:pt x="21292" y="38884"/>
                  </a:lnTo>
                  <a:lnTo>
                    <a:pt x="21139" y="37809"/>
                  </a:lnTo>
                  <a:lnTo>
                    <a:pt x="20698" y="34659"/>
                  </a:lnTo>
                  <a:lnTo>
                    <a:pt x="20417" y="32724"/>
                  </a:lnTo>
                  <a:lnTo>
                    <a:pt x="20109" y="30619"/>
                  </a:lnTo>
                  <a:lnTo>
                    <a:pt x="19775" y="28407"/>
                  </a:lnTo>
                  <a:lnTo>
                    <a:pt x="19600" y="27285"/>
                  </a:lnTo>
                  <a:lnTo>
                    <a:pt x="19420" y="26148"/>
                  </a:lnTo>
                  <a:lnTo>
                    <a:pt x="19240" y="25027"/>
                  </a:lnTo>
                  <a:lnTo>
                    <a:pt x="19049" y="23921"/>
                  </a:lnTo>
                  <a:lnTo>
                    <a:pt x="18863" y="22830"/>
                  </a:lnTo>
                  <a:lnTo>
                    <a:pt x="18672" y="21754"/>
                  </a:lnTo>
                  <a:lnTo>
                    <a:pt x="18476" y="20725"/>
                  </a:lnTo>
                  <a:lnTo>
                    <a:pt x="18285" y="19742"/>
                  </a:lnTo>
                  <a:lnTo>
                    <a:pt x="18089" y="18805"/>
                  </a:lnTo>
                  <a:lnTo>
                    <a:pt x="17898" y="17929"/>
                  </a:lnTo>
                  <a:lnTo>
                    <a:pt x="17707" y="17115"/>
                  </a:lnTo>
                  <a:lnTo>
                    <a:pt x="17611" y="16746"/>
                  </a:lnTo>
                  <a:lnTo>
                    <a:pt x="17516" y="16377"/>
                  </a:lnTo>
                  <a:lnTo>
                    <a:pt x="17420" y="16039"/>
                  </a:lnTo>
                  <a:lnTo>
                    <a:pt x="17325" y="15732"/>
                  </a:lnTo>
                  <a:lnTo>
                    <a:pt x="17235" y="15425"/>
                  </a:lnTo>
                  <a:lnTo>
                    <a:pt x="17139" y="15164"/>
                  </a:lnTo>
                  <a:lnTo>
                    <a:pt x="17049" y="14918"/>
                  </a:lnTo>
                  <a:lnTo>
                    <a:pt x="16959" y="14688"/>
                  </a:lnTo>
                  <a:lnTo>
                    <a:pt x="16874" y="14488"/>
                  </a:lnTo>
                  <a:lnTo>
                    <a:pt x="16784" y="14319"/>
                  </a:lnTo>
                  <a:lnTo>
                    <a:pt x="16699" y="14181"/>
                  </a:lnTo>
                  <a:lnTo>
                    <a:pt x="16614" y="14073"/>
                  </a:lnTo>
                  <a:lnTo>
                    <a:pt x="16529" y="13981"/>
                  </a:lnTo>
                  <a:lnTo>
                    <a:pt x="16444" y="13935"/>
                  </a:lnTo>
                  <a:lnTo>
                    <a:pt x="16062" y="13873"/>
                  </a:lnTo>
                  <a:lnTo>
                    <a:pt x="15680" y="13827"/>
                  </a:lnTo>
                  <a:lnTo>
                    <a:pt x="15299" y="13781"/>
                  </a:lnTo>
                  <a:lnTo>
                    <a:pt x="14911" y="13750"/>
                  </a:lnTo>
                  <a:lnTo>
                    <a:pt x="14529" y="13735"/>
                  </a:lnTo>
                  <a:lnTo>
                    <a:pt x="14147" y="13720"/>
                  </a:lnTo>
                  <a:lnTo>
                    <a:pt x="13766" y="13720"/>
                  </a:lnTo>
                  <a:lnTo>
                    <a:pt x="13378" y="13735"/>
                  </a:lnTo>
                  <a:lnTo>
                    <a:pt x="12996" y="13750"/>
                  </a:lnTo>
                  <a:lnTo>
                    <a:pt x="12615" y="13781"/>
                  </a:lnTo>
                  <a:lnTo>
                    <a:pt x="12233" y="13827"/>
                  </a:lnTo>
                  <a:lnTo>
                    <a:pt x="11845" y="13873"/>
                  </a:lnTo>
                  <a:lnTo>
                    <a:pt x="11464" y="13935"/>
                  </a:lnTo>
                  <a:lnTo>
                    <a:pt x="11082" y="14012"/>
                  </a:lnTo>
                  <a:lnTo>
                    <a:pt x="10700" y="14088"/>
                  </a:lnTo>
                  <a:lnTo>
                    <a:pt x="10318" y="14181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10100" y="-6230450"/>
              <a:ext cx="1484975" cy="2713900"/>
            </a:xfrm>
            <a:custGeom>
              <a:avLst/>
              <a:gdLst/>
              <a:ahLst/>
              <a:cxnLst/>
              <a:rect l="l" t="t" r="r" b="b"/>
              <a:pathLst>
                <a:path w="59399" h="108556" extrusionOk="0">
                  <a:moveTo>
                    <a:pt x="37221" y="1"/>
                  </a:moveTo>
                  <a:lnTo>
                    <a:pt x="36961" y="16"/>
                  </a:lnTo>
                  <a:lnTo>
                    <a:pt x="36701" y="62"/>
                  </a:lnTo>
                  <a:lnTo>
                    <a:pt x="36447" y="109"/>
                  </a:lnTo>
                  <a:lnTo>
                    <a:pt x="36187" y="170"/>
                  </a:lnTo>
                  <a:lnTo>
                    <a:pt x="35927" y="247"/>
                  </a:lnTo>
                  <a:lnTo>
                    <a:pt x="35672" y="324"/>
                  </a:lnTo>
                  <a:lnTo>
                    <a:pt x="35417" y="431"/>
                  </a:lnTo>
                  <a:lnTo>
                    <a:pt x="35158" y="539"/>
                  </a:lnTo>
                  <a:lnTo>
                    <a:pt x="34908" y="662"/>
                  </a:lnTo>
                  <a:lnTo>
                    <a:pt x="34654" y="784"/>
                  </a:lnTo>
                  <a:lnTo>
                    <a:pt x="34404" y="938"/>
                  </a:lnTo>
                  <a:lnTo>
                    <a:pt x="34155" y="1076"/>
                  </a:lnTo>
                  <a:lnTo>
                    <a:pt x="33906" y="1245"/>
                  </a:lnTo>
                  <a:lnTo>
                    <a:pt x="33656" y="1414"/>
                  </a:lnTo>
                  <a:lnTo>
                    <a:pt x="33412" y="1583"/>
                  </a:lnTo>
                  <a:lnTo>
                    <a:pt x="32670" y="2152"/>
                  </a:lnTo>
                  <a:lnTo>
                    <a:pt x="31901" y="2766"/>
                  </a:lnTo>
                  <a:lnTo>
                    <a:pt x="31105" y="3412"/>
                  </a:lnTo>
                  <a:lnTo>
                    <a:pt x="30288" y="4103"/>
                  </a:lnTo>
                  <a:lnTo>
                    <a:pt x="29455" y="4810"/>
                  </a:lnTo>
                  <a:lnTo>
                    <a:pt x="28607" y="5562"/>
                  </a:lnTo>
                  <a:lnTo>
                    <a:pt x="27748" y="6331"/>
                  </a:lnTo>
                  <a:lnTo>
                    <a:pt x="26883" y="7129"/>
                  </a:lnTo>
                  <a:lnTo>
                    <a:pt x="26018" y="7944"/>
                  </a:lnTo>
                  <a:lnTo>
                    <a:pt x="25148" y="8758"/>
                  </a:lnTo>
                  <a:lnTo>
                    <a:pt x="24289" y="9603"/>
                  </a:lnTo>
                  <a:lnTo>
                    <a:pt x="23435" y="10448"/>
                  </a:lnTo>
                  <a:lnTo>
                    <a:pt x="22592" y="11293"/>
                  </a:lnTo>
                  <a:lnTo>
                    <a:pt x="21764" y="12138"/>
                  </a:lnTo>
                  <a:lnTo>
                    <a:pt x="20958" y="12967"/>
                  </a:lnTo>
                  <a:lnTo>
                    <a:pt x="20173" y="13797"/>
                  </a:lnTo>
                  <a:lnTo>
                    <a:pt x="18815" y="15256"/>
                  </a:lnTo>
                  <a:lnTo>
                    <a:pt x="17505" y="16624"/>
                  </a:lnTo>
                  <a:lnTo>
                    <a:pt x="16248" y="17929"/>
                  </a:lnTo>
                  <a:lnTo>
                    <a:pt x="15028" y="19174"/>
                  </a:lnTo>
                  <a:lnTo>
                    <a:pt x="13840" y="20357"/>
                  </a:lnTo>
                  <a:lnTo>
                    <a:pt x="12673" y="21524"/>
                  </a:lnTo>
                  <a:lnTo>
                    <a:pt x="10387" y="23767"/>
                  </a:lnTo>
                  <a:lnTo>
                    <a:pt x="8095" y="26010"/>
                  </a:lnTo>
                  <a:lnTo>
                    <a:pt x="6928" y="27147"/>
                  </a:lnTo>
                  <a:lnTo>
                    <a:pt x="5745" y="28330"/>
                  </a:lnTo>
                  <a:lnTo>
                    <a:pt x="4525" y="29544"/>
                  </a:lnTo>
                  <a:lnTo>
                    <a:pt x="3268" y="30834"/>
                  </a:lnTo>
                  <a:lnTo>
                    <a:pt x="1958" y="32171"/>
                  </a:lnTo>
                  <a:lnTo>
                    <a:pt x="600" y="33600"/>
                  </a:lnTo>
                  <a:lnTo>
                    <a:pt x="510" y="33707"/>
                  </a:lnTo>
                  <a:lnTo>
                    <a:pt x="425" y="33830"/>
                  </a:lnTo>
                  <a:lnTo>
                    <a:pt x="346" y="33999"/>
                  </a:lnTo>
                  <a:lnTo>
                    <a:pt x="271" y="34168"/>
                  </a:lnTo>
                  <a:lnTo>
                    <a:pt x="213" y="34368"/>
                  </a:lnTo>
                  <a:lnTo>
                    <a:pt x="155" y="34568"/>
                  </a:lnTo>
                  <a:lnTo>
                    <a:pt x="112" y="34783"/>
                  </a:lnTo>
                  <a:lnTo>
                    <a:pt x="75" y="34998"/>
                  </a:lnTo>
                  <a:lnTo>
                    <a:pt x="43" y="35228"/>
                  </a:lnTo>
                  <a:lnTo>
                    <a:pt x="22" y="35474"/>
                  </a:lnTo>
                  <a:lnTo>
                    <a:pt x="6" y="35720"/>
                  </a:lnTo>
                  <a:lnTo>
                    <a:pt x="1" y="35966"/>
                  </a:lnTo>
                  <a:lnTo>
                    <a:pt x="1" y="36211"/>
                  </a:lnTo>
                  <a:lnTo>
                    <a:pt x="11" y="36442"/>
                  </a:lnTo>
                  <a:lnTo>
                    <a:pt x="33" y="36688"/>
                  </a:lnTo>
                  <a:lnTo>
                    <a:pt x="59" y="36918"/>
                  </a:lnTo>
                  <a:lnTo>
                    <a:pt x="91" y="37148"/>
                  </a:lnTo>
                  <a:lnTo>
                    <a:pt x="133" y="37379"/>
                  </a:lnTo>
                  <a:lnTo>
                    <a:pt x="186" y="37579"/>
                  </a:lnTo>
                  <a:lnTo>
                    <a:pt x="245" y="37778"/>
                  </a:lnTo>
                  <a:lnTo>
                    <a:pt x="5077" y="72283"/>
                  </a:lnTo>
                  <a:lnTo>
                    <a:pt x="34373" y="43263"/>
                  </a:lnTo>
                  <a:lnTo>
                    <a:pt x="50492" y="108555"/>
                  </a:lnTo>
                  <a:lnTo>
                    <a:pt x="59398" y="103701"/>
                  </a:lnTo>
                  <a:lnTo>
                    <a:pt x="59159" y="100797"/>
                  </a:lnTo>
                  <a:lnTo>
                    <a:pt x="58905" y="97909"/>
                  </a:lnTo>
                  <a:lnTo>
                    <a:pt x="58650" y="95005"/>
                  </a:lnTo>
                  <a:lnTo>
                    <a:pt x="58385" y="92102"/>
                  </a:lnTo>
                  <a:lnTo>
                    <a:pt x="58114" y="89198"/>
                  </a:lnTo>
                  <a:lnTo>
                    <a:pt x="57833" y="86294"/>
                  </a:lnTo>
                  <a:lnTo>
                    <a:pt x="57542" y="83391"/>
                  </a:lnTo>
                  <a:lnTo>
                    <a:pt x="57245" y="80487"/>
                  </a:lnTo>
                  <a:lnTo>
                    <a:pt x="56937" y="77599"/>
                  </a:lnTo>
                  <a:lnTo>
                    <a:pt x="56619" y="74711"/>
                  </a:lnTo>
                  <a:lnTo>
                    <a:pt x="56295" y="71838"/>
                  </a:lnTo>
                  <a:lnTo>
                    <a:pt x="55956" y="68965"/>
                  </a:lnTo>
                  <a:lnTo>
                    <a:pt x="55611" y="66108"/>
                  </a:lnTo>
                  <a:lnTo>
                    <a:pt x="55250" y="63250"/>
                  </a:lnTo>
                  <a:lnTo>
                    <a:pt x="54884" y="60423"/>
                  </a:lnTo>
                  <a:lnTo>
                    <a:pt x="54693" y="59010"/>
                  </a:lnTo>
                  <a:lnTo>
                    <a:pt x="54502" y="57597"/>
                  </a:lnTo>
                  <a:lnTo>
                    <a:pt x="54306" y="56198"/>
                  </a:lnTo>
                  <a:lnTo>
                    <a:pt x="54110" y="54800"/>
                  </a:lnTo>
                  <a:lnTo>
                    <a:pt x="53908" y="53402"/>
                  </a:lnTo>
                  <a:lnTo>
                    <a:pt x="53707" y="52004"/>
                  </a:lnTo>
                  <a:lnTo>
                    <a:pt x="53500" y="50622"/>
                  </a:lnTo>
                  <a:lnTo>
                    <a:pt x="53288" y="49239"/>
                  </a:lnTo>
                  <a:lnTo>
                    <a:pt x="53075" y="47872"/>
                  </a:lnTo>
                  <a:lnTo>
                    <a:pt x="52858" y="46489"/>
                  </a:lnTo>
                  <a:lnTo>
                    <a:pt x="52640" y="45137"/>
                  </a:lnTo>
                  <a:lnTo>
                    <a:pt x="52418" y="43770"/>
                  </a:lnTo>
                  <a:lnTo>
                    <a:pt x="52190" y="42418"/>
                  </a:lnTo>
                  <a:lnTo>
                    <a:pt x="51962" y="41066"/>
                  </a:lnTo>
                  <a:lnTo>
                    <a:pt x="51728" y="39729"/>
                  </a:lnTo>
                  <a:lnTo>
                    <a:pt x="51489" y="38393"/>
                  </a:lnTo>
                  <a:lnTo>
                    <a:pt x="51251" y="37072"/>
                  </a:lnTo>
                  <a:lnTo>
                    <a:pt x="51007" y="35750"/>
                  </a:lnTo>
                  <a:lnTo>
                    <a:pt x="50757" y="34429"/>
                  </a:lnTo>
                  <a:lnTo>
                    <a:pt x="50508" y="33123"/>
                  </a:lnTo>
                  <a:lnTo>
                    <a:pt x="50254" y="31833"/>
                  </a:lnTo>
                  <a:lnTo>
                    <a:pt x="49994" y="30542"/>
                  </a:lnTo>
                  <a:lnTo>
                    <a:pt x="49734" y="29252"/>
                  </a:lnTo>
                  <a:lnTo>
                    <a:pt x="49469" y="27977"/>
                  </a:lnTo>
                  <a:lnTo>
                    <a:pt x="49198" y="26702"/>
                  </a:lnTo>
                  <a:lnTo>
                    <a:pt x="48922" y="25442"/>
                  </a:lnTo>
                  <a:lnTo>
                    <a:pt x="48646" y="24198"/>
                  </a:lnTo>
                  <a:lnTo>
                    <a:pt x="48365" y="22953"/>
                  </a:lnTo>
                  <a:lnTo>
                    <a:pt x="48079" y="21724"/>
                  </a:lnTo>
                  <a:lnTo>
                    <a:pt x="47787" y="20495"/>
                  </a:lnTo>
                  <a:lnTo>
                    <a:pt x="47495" y="19281"/>
                  </a:lnTo>
                  <a:lnTo>
                    <a:pt x="47193" y="18083"/>
                  </a:lnTo>
                  <a:lnTo>
                    <a:pt x="46891" y="16885"/>
                  </a:lnTo>
                  <a:lnTo>
                    <a:pt x="46588" y="15687"/>
                  </a:lnTo>
                  <a:lnTo>
                    <a:pt x="46323" y="14688"/>
                  </a:lnTo>
                  <a:lnTo>
                    <a:pt x="46053" y="13674"/>
                  </a:lnTo>
                  <a:lnTo>
                    <a:pt x="45777" y="12675"/>
                  </a:lnTo>
                  <a:lnTo>
                    <a:pt x="45496" y="11692"/>
                  </a:lnTo>
                  <a:lnTo>
                    <a:pt x="45209" y="10724"/>
                  </a:lnTo>
                  <a:lnTo>
                    <a:pt x="44917" y="9772"/>
                  </a:lnTo>
                  <a:lnTo>
                    <a:pt x="44615" y="8850"/>
                  </a:lnTo>
                  <a:lnTo>
                    <a:pt x="44461" y="8389"/>
                  </a:lnTo>
                  <a:lnTo>
                    <a:pt x="44307" y="7944"/>
                  </a:lnTo>
                  <a:lnTo>
                    <a:pt x="44148" y="7513"/>
                  </a:lnTo>
                  <a:lnTo>
                    <a:pt x="43989" y="7083"/>
                  </a:lnTo>
                  <a:lnTo>
                    <a:pt x="43830" y="6653"/>
                  </a:lnTo>
                  <a:lnTo>
                    <a:pt x="43666" y="6254"/>
                  </a:lnTo>
                  <a:lnTo>
                    <a:pt x="43496" y="5839"/>
                  </a:lnTo>
                  <a:lnTo>
                    <a:pt x="43326" y="5455"/>
                  </a:lnTo>
                  <a:lnTo>
                    <a:pt x="43156" y="5071"/>
                  </a:lnTo>
                  <a:lnTo>
                    <a:pt x="42981" y="4702"/>
                  </a:lnTo>
                  <a:lnTo>
                    <a:pt x="42806" y="4349"/>
                  </a:lnTo>
                  <a:lnTo>
                    <a:pt x="42626" y="4011"/>
                  </a:lnTo>
                  <a:lnTo>
                    <a:pt x="42440" y="3673"/>
                  </a:lnTo>
                  <a:lnTo>
                    <a:pt x="42255" y="3350"/>
                  </a:lnTo>
                  <a:lnTo>
                    <a:pt x="42069" y="3058"/>
                  </a:lnTo>
                  <a:lnTo>
                    <a:pt x="41873" y="2766"/>
                  </a:lnTo>
                  <a:lnTo>
                    <a:pt x="41682" y="2490"/>
                  </a:lnTo>
                  <a:lnTo>
                    <a:pt x="41480" y="2229"/>
                  </a:lnTo>
                  <a:lnTo>
                    <a:pt x="41247" y="1937"/>
                  </a:lnTo>
                  <a:lnTo>
                    <a:pt x="41008" y="1676"/>
                  </a:lnTo>
                  <a:lnTo>
                    <a:pt x="40764" y="1430"/>
                  </a:lnTo>
                  <a:lnTo>
                    <a:pt x="40520" y="1215"/>
                  </a:lnTo>
                  <a:lnTo>
                    <a:pt x="40276" y="1015"/>
                  </a:lnTo>
                  <a:lnTo>
                    <a:pt x="40027" y="831"/>
                  </a:lnTo>
                  <a:lnTo>
                    <a:pt x="39778" y="662"/>
                  </a:lnTo>
                  <a:lnTo>
                    <a:pt x="39528" y="523"/>
                  </a:lnTo>
                  <a:lnTo>
                    <a:pt x="39274" y="400"/>
                  </a:lnTo>
                  <a:lnTo>
                    <a:pt x="39019" y="293"/>
                  </a:lnTo>
                  <a:lnTo>
                    <a:pt x="38764" y="201"/>
                  </a:lnTo>
                  <a:lnTo>
                    <a:pt x="38510" y="124"/>
                  </a:lnTo>
                  <a:lnTo>
                    <a:pt x="38255" y="62"/>
                  </a:lnTo>
                  <a:lnTo>
                    <a:pt x="37995" y="32"/>
                  </a:lnTo>
                  <a:lnTo>
                    <a:pt x="37735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3075" y="-5410050"/>
              <a:ext cx="248550" cy="1382675"/>
            </a:xfrm>
            <a:custGeom>
              <a:avLst/>
              <a:gdLst/>
              <a:ahLst/>
              <a:cxnLst/>
              <a:rect l="l" t="t" r="r" b="b"/>
              <a:pathLst>
                <a:path w="9942" h="55307" extrusionOk="0">
                  <a:moveTo>
                    <a:pt x="3608" y="0"/>
                  </a:moveTo>
                  <a:lnTo>
                    <a:pt x="3465" y="16"/>
                  </a:lnTo>
                  <a:lnTo>
                    <a:pt x="3321" y="46"/>
                  </a:lnTo>
                  <a:lnTo>
                    <a:pt x="3178" y="108"/>
                  </a:lnTo>
                  <a:lnTo>
                    <a:pt x="3035" y="200"/>
                  </a:lnTo>
                  <a:lnTo>
                    <a:pt x="2897" y="323"/>
                  </a:lnTo>
                  <a:lnTo>
                    <a:pt x="2754" y="476"/>
                  </a:lnTo>
                  <a:lnTo>
                    <a:pt x="2611" y="661"/>
                  </a:lnTo>
                  <a:lnTo>
                    <a:pt x="2473" y="876"/>
                  </a:lnTo>
                  <a:lnTo>
                    <a:pt x="2335" y="1122"/>
                  </a:lnTo>
                  <a:lnTo>
                    <a:pt x="2192" y="1414"/>
                  </a:lnTo>
                  <a:lnTo>
                    <a:pt x="2059" y="1736"/>
                  </a:lnTo>
                  <a:lnTo>
                    <a:pt x="1921" y="2090"/>
                  </a:lnTo>
                  <a:lnTo>
                    <a:pt x="1789" y="2474"/>
                  </a:lnTo>
                  <a:lnTo>
                    <a:pt x="1709" y="2750"/>
                  </a:lnTo>
                  <a:lnTo>
                    <a:pt x="1629" y="3027"/>
                  </a:lnTo>
                  <a:lnTo>
                    <a:pt x="1555" y="3303"/>
                  </a:lnTo>
                  <a:lnTo>
                    <a:pt x="1481" y="3595"/>
                  </a:lnTo>
                  <a:lnTo>
                    <a:pt x="1412" y="3887"/>
                  </a:lnTo>
                  <a:lnTo>
                    <a:pt x="1343" y="4179"/>
                  </a:lnTo>
                  <a:lnTo>
                    <a:pt x="1285" y="4486"/>
                  </a:lnTo>
                  <a:lnTo>
                    <a:pt x="1221" y="4793"/>
                  </a:lnTo>
                  <a:lnTo>
                    <a:pt x="1168" y="5101"/>
                  </a:lnTo>
                  <a:lnTo>
                    <a:pt x="1110" y="5423"/>
                  </a:lnTo>
                  <a:lnTo>
                    <a:pt x="1062" y="5746"/>
                  </a:lnTo>
                  <a:lnTo>
                    <a:pt x="1014" y="6084"/>
                  </a:lnTo>
                  <a:lnTo>
                    <a:pt x="972" y="6406"/>
                  </a:lnTo>
                  <a:lnTo>
                    <a:pt x="929" y="6744"/>
                  </a:lnTo>
                  <a:lnTo>
                    <a:pt x="892" y="7082"/>
                  </a:lnTo>
                  <a:lnTo>
                    <a:pt x="860" y="7436"/>
                  </a:lnTo>
                  <a:lnTo>
                    <a:pt x="786" y="8173"/>
                  </a:lnTo>
                  <a:lnTo>
                    <a:pt x="717" y="8926"/>
                  </a:lnTo>
                  <a:lnTo>
                    <a:pt x="653" y="9679"/>
                  </a:lnTo>
                  <a:lnTo>
                    <a:pt x="590" y="10447"/>
                  </a:lnTo>
                  <a:lnTo>
                    <a:pt x="531" y="11200"/>
                  </a:lnTo>
                  <a:lnTo>
                    <a:pt x="473" y="11952"/>
                  </a:lnTo>
                  <a:lnTo>
                    <a:pt x="420" y="12721"/>
                  </a:lnTo>
                  <a:lnTo>
                    <a:pt x="372" y="13473"/>
                  </a:lnTo>
                  <a:lnTo>
                    <a:pt x="325" y="14242"/>
                  </a:lnTo>
                  <a:lnTo>
                    <a:pt x="282" y="14994"/>
                  </a:lnTo>
                  <a:lnTo>
                    <a:pt x="240" y="15762"/>
                  </a:lnTo>
                  <a:lnTo>
                    <a:pt x="203" y="16531"/>
                  </a:lnTo>
                  <a:lnTo>
                    <a:pt x="139" y="18052"/>
                  </a:lnTo>
                  <a:lnTo>
                    <a:pt x="86" y="19588"/>
                  </a:lnTo>
                  <a:lnTo>
                    <a:pt x="43" y="21124"/>
                  </a:lnTo>
                  <a:lnTo>
                    <a:pt x="17" y="22660"/>
                  </a:lnTo>
                  <a:lnTo>
                    <a:pt x="6" y="24197"/>
                  </a:lnTo>
                  <a:lnTo>
                    <a:pt x="1" y="25733"/>
                  </a:lnTo>
                  <a:lnTo>
                    <a:pt x="12" y="27254"/>
                  </a:lnTo>
                  <a:lnTo>
                    <a:pt x="38" y="28790"/>
                  </a:lnTo>
                  <a:lnTo>
                    <a:pt x="75" y="30327"/>
                  </a:lnTo>
                  <a:lnTo>
                    <a:pt x="123" y="31847"/>
                  </a:lnTo>
                  <a:lnTo>
                    <a:pt x="181" y="33368"/>
                  </a:lnTo>
                  <a:lnTo>
                    <a:pt x="256" y="34889"/>
                  </a:lnTo>
                  <a:lnTo>
                    <a:pt x="340" y="36395"/>
                  </a:lnTo>
                  <a:lnTo>
                    <a:pt x="441" y="37900"/>
                  </a:lnTo>
                  <a:lnTo>
                    <a:pt x="547" y="39406"/>
                  </a:lnTo>
                  <a:lnTo>
                    <a:pt x="675" y="40896"/>
                  </a:lnTo>
                  <a:lnTo>
                    <a:pt x="807" y="42386"/>
                  </a:lnTo>
                  <a:lnTo>
                    <a:pt x="956" y="43861"/>
                  </a:lnTo>
                  <a:lnTo>
                    <a:pt x="1115" y="45336"/>
                  </a:lnTo>
                  <a:lnTo>
                    <a:pt x="1290" y="46796"/>
                  </a:lnTo>
                  <a:lnTo>
                    <a:pt x="1380" y="47518"/>
                  </a:lnTo>
                  <a:lnTo>
                    <a:pt x="1470" y="48240"/>
                  </a:lnTo>
                  <a:lnTo>
                    <a:pt x="1571" y="48962"/>
                  </a:lnTo>
                  <a:lnTo>
                    <a:pt x="1667" y="49668"/>
                  </a:lnTo>
                  <a:lnTo>
                    <a:pt x="1773" y="50390"/>
                  </a:lnTo>
                  <a:lnTo>
                    <a:pt x="1879" y="51097"/>
                  </a:lnTo>
                  <a:lnTo>
                    <a:pt x="1985" y="51804"/>
                  </a:lnTo>
                  <a:lnTo>
                    <a:pt x="2101" y="52511"/>
                  </a:lnTo>
                  <a:lnTo>
                    <a:pt x="2213" y="53217"/>
                  </a:lnTo>
                  <a:lnTo>
                    <a:pt x="2330" y="53909"/>
                  </a:lnTo>
                  <a:lnTo>
                    <a:pt x="2452" y="54615"/>
                  </a:lnTo>
                  <a:lnTo>
                    <a:pt x="2579" y="55307"/>
                  </a:lnTo>
                  <a:lnTo>
                    <a:pt x="2833" y="55061"/>
                  </a:lnTo>
                  <a:lnTo>
                    <a:pt x="3088" y="54815"/>
                  </a:lnTo>
                  <a:lnTo>
                    <a:pt x="3332" y="54538"/>
                  </a:lnTo>
                  <a:lnTo>
                    <a:pt x="3581" y="54247"/>
                  </a:lnTo>
                  <a:lnTo>
                    <a:pt x="3820" y="53939"/>
                  </a:lnTo>
                  <a:lnTo>
                    <a:pt x="4059" y="53632"/>
                  </a:lnTo>
                  <a:lnTo>
                    <a:pt x="4292" y="53294"/>
                  </a:lnTo>
                  <a:lnTo>
                    <a:pt x="4520" y="52941"/>
                  </a:lnTo>
                  <a:lnTo>
                    <a:pt x="4748" y="52572"/>
                  </a:lnTo>
                  <a:lnTo>
                    <a:pt x="4966" y="52188"/>
                  </a:lnTo>
                  <a:lnTo>
                    <a:pt x="5189" y="51788"/>
                  </a:lnTo>
                  <a:lnTo>
                    <a:pt x="5401" y="51389"/>
                  </a:lnTo>
                  <a:lnTo>
                    <a:pt x="5608" y="50959"/>
                  </a:lnTo>
                  <a:lnTo>
                    <a:pt x="5814" y="50513"/>
                  </a:lnTo>
                  <a:lnTo>
                    <a:pt x="6016" y="50068"/>
                  </a:lnTo>
                  <a:lnTo>
                    <a:pt x="6212" y="49607"/>
                  </a:lnTo>
                  <a:lnTo>
                    <a:pt x="6403" y="49131"/>
                  </a:lnTo>
                  <a:lnTo>
                    <a:pt x="6589" y="48639"/>
                  </a:lnTo>
                  <a:lnTo>
                    <a:pt x="6775" y="48132"/>
                  </a:lnTo>
                  <a:lnTo>
                    <a:pt x="6955" y="47610"/>
                  </a:lnTo>
                  <a:lnTo>
                    <a:pt x="7125" y="47087"/>
                  </a:lnTo>
                  <a:lnTo>
                    <a:pt x="7294" y="46550"/>
                  </a:lnTo>
                  <a:lnTo>
                    <a:pt x="7459" y="46012"/>
                  </a:lnTo>
                  <a:lnTo>
                    <a:pt x="7618" y="45444"/>
                  </a:lnTo>
                  <a:lnTo>
                    <a:pt x="7777" y="44875"/>
                  </a:lnTo>
                  <a:lnTo>
                    <a:pt x="7926" y="44291"/>
                  </a:lnTo>
                  <a:lnTo>
                    <a:pt x="8069" y="43708"/>
                  </a:lnTo>
                  <a:lnTo>
                    <a:pt x="8212" y="43108"/>
                  </a:lnTo>
                  <a:lnTo>
                    <a:pt x="8345" y="42494"/>
                  </a:lnTo>
                  <a:lnTo>
                    <a:pt x="8477" y="41879"/>
                  </a:lnTo>
                  <a:lnTo>
                    <a:pt x="8599" y="41250"/>
                  </a:lnTo>
                  <a:lnTo>
                    <a:pt x="8721" y="40620"/>
                  </a:lnTo>
                  <a:lnTo>
                    <a:pt x="8838" y="39974"/>
                  </a:lnTo>
                  <a:lnTo>
                    <a:pt x="8944" y="39329"/>
                  </a:lnTo>
                  <a:lnTo>
                    <a:pt x="9050" y="38669"/>
                  </a:lnTo>
                  <a:lnTo>
                    <a:pt x="9146" y="38008"/>
                  </a:lnTo>
                  <a:lnTo>
                    <a:pt x="9241" y="37332"/>
                  </a:lnTo>
                  <a:lnTo>
                    <a:pt x="9326" y="36656"/>
                  </a:lnTo>
                  <a:lnTo>
                    <a:pt x="9411" y="35965"/>
                  </a:lnTo>
                  <a:lnTo>
                    <a:pt x="9485" y="35273"/>
                  </a:lnTo>
                  <a:lnTo>
                    <a:pt x="9554" y="34582"/>
                  </a:lnTo>
                  <a:lnTo>
                    <a:pt x="9623" y="33875"/>
                  </a:lnTo>
                  <a:lnTo>
                    <a:pt x="9681" y="33169"/>
                  </a:lnTo>
                  <a:lnTo>
                    <a:pt x="9734" y="32462"/>
                  </a:lnTo>
                  <a:lnTo>
                    <a:pt x="9782" y="31740"/>
                  </a:lnTo>
                  <a:lnTo>
                    <a:pt x="9819" y="31018"/>
                  </a:lnTo>
                  <a:lnTo>
                    <a:pt x="9856" y="30296"/>
                  </a:lnTo>
                  <a:lnTo>
                    <a:pt x="9883" y="29574"/>
                  </a:lnTo>
                  <a:lnTo>
                    <a:pt x="9909" y="28836"/>
                  </a:lnTo>
                  <a:lnTo>
                    <a:pt x="9925" y="28099"/>
                  </a:lnTo>
                  <a:lnTo>
                    <a:pt x="9936" y="27361"/>
                  </a:lnTo>
                  <a:lnTo>
                    <a:pt x="9941" y="26624"/>
                  </a:lnTo>
                  <a:lnTo>
                    <a:pt x="9936" y="25887"/>
                  </a:lnTo>
                  <a:lnTo>
                    <a:pt x="9931" y="25134"/>
                  </a:lnTo>
                  <a:lnTo>
                    <a:pt x="9915" y="24396"/>
                  </a:lnTo>
                  <a:lnTo>
                    <a:pt x="9893" y="23644"/>
                  </a:lnTo>
                  <a:lnTo>
                    <a:pt x="9867" y="22891"/>
                  </a:lnTo>
                  <a:lnTo>
                    <a:pt x="9830" y="22153"/>
                  </a:lnTo>
                  <a:lnTo>
                    <a:pt x="9787" y="21401"/>
                  </a:lnTo>
                  <a:lnTo>
                    <a:pt x="9740" y="20648"/>
                  </a:lnTo>
                  <a:lnTo>
                    <a:pt x="9687" y="19895"/>
                  </a:lnTo>
                  <a:lnTo>
                    <a:pt x="9623" y="19158"/>
                  </a:lnTo>
                  <a:lnTo>
                    <a:pt x="9554" y="18405"/>
                  </a:lnTo>
                  <a:lnTo>
                    <a:pt x="9480" y="17652"/>
                  </a:lnTo>
                  <a:lnTo>
                    <a:pt x="9421" y="17130"/>
                  </a:lnTo>
                  <a:lnTo>
                    <a:pt x="9363" y="16607"/>
                  </a:lnTo>
                  <a:lnTo>
                    <a:pt x="9299" y="16085"/>
                  </a:lnTo>
                  <a:lnTo>
                    <a:pt x="9230" y="15563"/>
                  </a:lnTo>
                  <a:lnTo>
                    <a:pt x="9161" y="15040"/>
                  </a:lnTo>
                  <a:lnTo>
                    <a:pt x="9087" y="14533"/>
                  </a:lnTo>
                  <a:lnTo>
                    <a:pt x="9008" y="14026"/>
                  </a:lnTo>
                  <a:lnTo>
                    <a:pt x="8928" y="13535"/>
                  </a:lnTo>
                  <a:lnTo>
                    <a:pt x="8843" y="13028"/>
                  </a:lnTo>
                  <a:lnTo>
                    <a:pt x="8758" y="12552"/>
                  </a:lnTo>
                  <a:lnTo>
                    <a:pt x="8668" y="12060"/>
                  </a:lnTo>
                  <a:lnTo>
                    <a:pt x="8578" y="11584"/>
                  </a:lnTo>
                  <a:lnTo>
                    <a:pt x="8483" y="11108"/>
                  </a:lnTo>
                  <a:lnTo>
                    <a:pt x="8382" y="10631"/>
                  </a:lnTo>
                  <a:lnTo>
                    <a:pt x="8281" y="10170"/>
                  </a:lnTo>
                  <a:lnTo>
                    <a:pt x="8175" y="9710"/>
                  </a:lnTo>
                  <a:lnTo>
                    <a:pt x="8069" y="9249"/>
                  </a:lnTo>
                  <a:lnTo>
                    <a:pt x="7957" y="8803"/>
                  </a:lnTo>
                  <a:lnTo>
                    <a:pt x="7846" y="8358"/>
                  </a:lnTo>
                  <a:lnTo>
                    <a:pt x="7729" y="7927"/>
                  </a:lnTo>
                  <a:lnTo>
                    <a:pt x="7613" y="7497"/>
                  </a:lnTo>
                  <a:lnTo>
                    <a:pt x="7491" y="7067"/>
                  </a:lnTo>
                  <a:lnTo>
                    <a:pt x="7369" y="6652"/>
                  </a:lnTo>
                  <a:lnTo>
                    <a:pt x="7241" y="6237"/>
                  </a:lnTo>
                  <a:lnTo>
                    <a:pt x="7109" y="5823"/>
                  </a:lnTo>
                  <a:lnTo>
                    <a:pt x="6976" y="5423"/>
                  </a:lnTo>
                  <a:lnTo>
                    <a:pt x="6843" y="5039"/>
                  </a:lnTo>
                  <a:lnTo>
                    <a:pt x="6706" y="4655"/>
                  </a:lnTo>
                  <a:lnTo>
                    <a:pt x="6568" y="4271"/>
                  </a:lnTo>
                  <a:lnTo>
                    <a:pt x="6424" y="3902"/>
                  </a:lnTo>
                  <a:lnTo>
                    <a:pt x="6281" y="3534"/>
                  </a:lnTo>
                  <a:lnTo>
                    <a:pt x="6133" y="3180"/>
                  </a:lnTo>
                  <a:lnTo>
                    <a:pt x="5899" y="2658"/>
                  </a:lnTo>
                  <a:lnTo>
                    <a:pt x="5777" y="2397"/>
                  </a:lnTo>
                  <a:lnTo>
                    <a:pt x="5655" y="2151"/>
                  </a:lnTo>
                  <a:lnTo>
                    <a:pt x="5528" y="1905"/>
                  </a:lnTo>
                  <a:lnTo>
                    <a:pt x="5401" y="1675"/>
                  </a:lnTo>
                  <a:lnTo>
                    <a:pt x="5273" y="1444"/>
                  </a:lnTo>
                  <a:lnTo>
                    <a:pt x="5141" y="1245"/>
                  </a:lnTo>
                  <a:lnTo>
                    <a:pt x="5008" y="1045"/>
                  </a:lnTo>
                  <a:lnTo>
                    <a:pt x="4870" y="860"/>
                  </a:lnTo>
                  <a:lnTo>
                    <a:pt x="4738" y="691"/>
                  </a:lnTo>
                  <a:lnTo>
                    <a:pt x="4600" y="538"/>
                  </a:lnTo>
                  <a:lnTo>
                    <a:pt x="4457" y="400"/>
                  </a:lnTo>
                  <a:lnTo>
                    <a:pt x="4319" y="277"/>
                  </a:lnTo>
                  <a:lnTo>
                    <a:pt x="4181" y="185"/>
                  </a:lnTo>
                  <a:lnTo>
                    <a:pt x="4038" y="108"/>
                  </a:lnTo>
                  <a:lnTo>
                    <a:pt x="3894" y="46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93400" y="-5365500"/>
              <a:ext cx="136600" cy="1185275"/>
            </a:xfrm>
            <a:custGeom>
              <a:avLst/>
              <a:gdLst/>
              <a:ahLst/>
              <a:cxnLst/>
              <a:rect l="l" t="t" r="r" b="b"/>
              <a:pathLst>
                <a:path w="5464" h="47411" extrusionOk="0">
                  <a:moveTo>
                    <a:pt x="2276" y="0"/>
                  </a:moveTo>
                  <a:lnTo>
                    <a:pt x="2186" y="62"/>
                  </a:lnTo>
                  <a:lnTo>
                    <a:pt x="2090" y="169"/>
                  </a:lnTo>
                  <a:lnTo>
                    <a:pt x="2000" y="277"/>
                  </a:lnTo>
                  <a:lnTo>
                    <a:pt x="1915" y="400"/>
                  </a:lnTo>
                  <a:lnTo>
                    <a:pt x="1830" y="553"/>
                  </a:lnTo>
                  <a:lnTo>
                    <a:pt x="1751" y="722"/>
                  </a:lnTo>
                  <a:lnTo>
                    <a:pt x="1677" y="891"/>
                  </a:lnTo>
                  <a:lnTo>
                    <a:pt x="1602" y="1091"/>
                  </a:lnTo>
                  <a:lnTo>
                    <a:pt x="1507" y="1368"/>
                  </a:lnTo>
                  <a:lnTo>
                    <a:pt x="1417" y="1644"/>
                  </a:lnTo>
                  <a:lnTo>
                    <a:pt x="1327" y="1936"/>
                  </a:lnTo>
                  <a:lnTo>
                    <a:pt x="1242" y="2243"/>
                  </a:lnTo>
                  <a:lnTo>
                    <a:pt x="1157" y="2550"/>
                  </a:lnTo>
                  <a:lnTo>
                    <a:pt x="1077" y="2858"/>
                  </a:lnTo>
                  <a:lnTo>
                    <a:pt x="1003" y="3180"/>
                  </a:lnTo>
                  <a:lnTo>
                    <a:pt x="934" y="3503"/>
                  </a:lnTo>
                  <a:lnTo>
                    <a:pt x="865" y="3841"/>
                  </a:lnTo>
                  <a:lnTo>
                    <a:pt x="801" y="4179"/>
                  </a:lnTo>
                  <a:lnTo>
                    <a:pt x="743" y="4532"/>
                  </a:lnTo>
                  <a:lnTo>
                    <a:pt x="690" y="4886"/>
                  </a:lnTo>
                  <a:lnTo>
                    <a:pt x="637" y="5239"/>
                  </a:lnTo>
                  <a:lnTo>
                    <a:pt x="589" y="5608"/>
                  </a:lnTo>
                  <a:lnTo>
                    <a:pt x="547" y="5976"/>
                  </a:lnTo>
                  <a:lnTo>
                    <a:pt x="510" y="6345"/>
                  </a:lnTo>
                  <a:lnTo>
                    <a:pt x="451" y="6960"/>
                  </a:lnTo>
                  <a:lnTo>
                    <a:pt x="404" y="7574"/>
                  </a:lnTo>
                  <a:lnTo>
                    <a:pt x="351" y="8189"/>
                  </a:lnTo>
                  <a:lnTo>
                    <a:pt x="308" y="8819"/>
                  </a:lnTo>
                  <a:lnTo>
                    <a:pt x="266" y="9433"/>
                  </a:lnTo>
                  <a:lnTo>
                    <a:pt x="223" y="10048"/>
                  </a:lnTo>
                  <a:lnTo>
                    <a:pt x="191" y="10677"/>
                  </a:lnTo>
                  <a:lnTo>
                    <a:pt x="154" y="11292"/>
                  </a:lnTo>
                  <a:lnTo>
                    <a:pt x="128" y="11922"/>
                  </a:lnTo>
                  <a:lnTo>
                    <a:pt x="101" y="12536"/>
                  </a:lnTo>
                  <a:lnTo>
                    <a:pt x="75" y="13166"/>
                  </a:lnTo>
                  <a:lnTo>
                    <a:pt x="59" y="13796"/>
                  </a:lnTo>
                  <a:lnTo>
                    <a:pt x="27" y="15056"/>
                  </a:lnTo>
                  <a:lnTo>
                    <a:pt x="6" y="16300"/>
                  </a:lnTo>
                  <a:lnTo>
                    <a:pt x="0" y="17560"/>
                  </a:lnTo>
                  <a:lnTo>
                    <a:pt x="6" y="18190"/>
                  </a:lnTo>
                  <a:lnTo>
                    <a:pt x="6" y="18820"/>
                  </a:lnTo>
                  <a:lnTo>
                    <a:pt x="16" y="19450"/>
                  </a:lnTo>
                  <a:lnTo>
                    <a:pt x="27" y="20080"/>
                  </a:lnTo>
                  <a:lnTo>
                    <a:pt x="43" y="20709"/>
                  </a:lnTo>
                  <a:lnTo>
                    <a:pt x="59" y="21339"/>
                  </a:lnTo>
                  <a:lnTo>
                    <a:pt x="80" y="21969"/>
                  </a:lnTo>
                  <a:lnTo>
                    <a:pt x="107" y="22584"/>
                  </a:lnTo>
                  <a:lnTo>
                    <a:pt x="133" y="23214"/>
                  </a:lnTo>
                  <a:lnTo>
                    <a:pt x="165" y="23843"/>
                  </a:lnTo>
                  <a:lnTo>
                    <a:pt x="197" y="24458"/>
                  </a:lnTo>
                  <a:lnTo>
                    <a:pt x="234" y="25088"/>
                  </a:lnTo>
                  <a:lnTo>
                    <a:pt x="276" y="25702"/>
                  </a:lnTo>
                  <a:lnTo>
                    <a:pt x="319" y="26332"/>
                  </a:lnTo>
                  <a:lnTo>
                    <a:pt x="409" y="27561"/>
                  </a:lnTo>
                  <a:lnTo>
                    <a:pt x="515" y="28790"/>
                  </a:lnTo>
                  <a:lnTo>
                    <a:pt x="626" y="30004"/>
                  </a:lnTo>
                  <a:lnTo>
                    <a:pt x="754" y="31202"/>
                  </a:lnTo>
                  <a:lnTo>
                    <a:pt x="892" y="32401"/>
                  </a:lnTo>
                  <a:lnTo>
                    <a:pt x="1040" y="33584"/>
                  </a:lnTo>
                  <a:lnTo>
                    <a:pt x="1199" y="34751"/>
                  </a:lnTo>
                  <a:lnTo>
                    <a:pt x="1369" y="35903"/>
                  </a:lnTo>
                  <a:lnTo>
                    <a:pt x="1555" y="37040"/>
                  </a:lnTo>
                  <a:lnTo>
                    <a:pt x="1746" y="38162"/>
                  </a:lnTo>
                  <a:lnTo>
                    <a:pt x="1952" y="39283"/>
                  </a:lnTo>
                  <a:lnTo>
                    <a:pt x="2165" y="40374"/>
                  </a:lnTo>
                  <a:lnTo>
                    <a:pt x="2393" y="41449"/>
                  </a:lnTo>
                  <a:lnTo>
                    <a:pt x="2626" y="42509"/>
                  </a:lnTo>
                  <a:lnTo>
                    <a:pt x="2875" y="43539"/>
                  </a:lnTo>
                  <a:lnTo>
                    <a:pt x="3130" y="44568"/>
                  </a:lnTo>
                  <a:lnTo>
                    <a:pt x="3507" y="46012"/>
                  </a:lnTo>
                  <a:lnTo>
                    <a:pt x="3560" y="46196"/>
                  </a:lnTo>
                  <a:lnTo>
                    <a:pt x="3613" y="46350"/>
                  </a:lnTo>
                  <a:lnTo>
                    <a:pt x="3666" y="46504"/>
                  </a:lnTo>
                  <a:lnTo>
                    <a:pt x="3729" y="46657"/>
                  </a:lnTo>
                  <a:lnTo>
                    <a:pt x="3788" y="46780"/>
                  </a:lnTo>
                  <a:lnTo>
                    <a:pt x="3857" y="46903"/>
                  </a:lnTo>
                  <a:lnTo>
                    <a:pt x="3926" y="47011"/>
                  </a:lnTo>
                  <a:lnTo>
                    <a:pt x="3995" y="47088"/>
                  </a:lnTo>
                  <a:lnTo>
                    <a:pt x="4058" y="47164"/>
                  </a:lnTo>
                  <a:lnTo>
                    <a:pt x="4122" y="47226"/>
                  </a:lnTo>
                  <a:lnTo>
                    <a:pt x="4186" y="47287"/>
                  </a:lnTo>
                  <a:lnTo>
                    <a:pt x="4249" y="47333"/>
                  </a:lnTo>
                  <a:lnTo>
                    <a:pt x="4313" y="47364"/>
                  </a:lnTo>
                  <a:lnTo>
                    <a:pt x="4377" y="47379"/>
                  </a:lnTo>
                  <a:lnTo>
                    <a:pt x="4445" y="47395"/>
                  </a:lnTo>
                  <a:lnTo>
                    <a:pt x="4514" y="47410"/>
                  </a:lnTo>
                  <a:lnTo>
                    <a:pt x="4567" y="47379"/>
                  </a:lnTo>
                  <a:lnTo>
                    <a:pt x="4626" y="47349"/>
                  </a:lnTo>
                  <a:lnTo>
                    <a:pt x="4679" y="47303"/>
                  </a:lnTo>
                  <a:lnTo>
                    <a:pt x="4732" y="47241"/>
                  </a:lnTo>
                  <a:lnTo>
                    <a:pt x="4785" y="47180"/>
                  </a:lnTo>
                  <a:lnTo>
                    <a:pt x="4838" y="47103"/>
                  </a:lnTo>
                  <a:lnTo>
                    <a:pt x="4891" y="47026"/>
                  </a:lnTo>
                  <a:lnTo>
                    <a:pt x="4939" y="46934"/>
                  </a:lnTo>
                  <a:lnTo>
                    <a:pt x="5050" y="46688"/>
                  </a:lnTo>
                  <a:lnTo>
                    <a:pt x="5162" y="46396"/>
                  </a:lnTo>
                  <a:lnTo>
                    <a:pt x="5262" y="46104"/>
                  </a:lnTo>
                  <a:lnTo>
                    <a:pt x="5352" y="45782"/>
                  </a:lnTo>
                  <a:lnTo>
                    <a:pt x="5390" y="45659"/>
                  </a:lnTo>
                  <a:lnTo>
                    <a:pt x="5416" y="45567"/>
                  </a:lnTo>
                  <a:lnTo>
                    <a:pt x="5437" y="45474"/>
                  </a:lnTo>
                  <a:lnTo>
                    <a:pt x="5448" y="45413"/>
                  </a:lnTo>
                  <a:lnTo>
                    <a:pt x="5459" y="45305"/>
                  </a:lnTo>
                  <a:lnTo>
                    <a:pt x="5464" y="45275"/>
                  </a:lnTo>
                  <a:lnTo>
                    <a:pt x="5453" y="45259"/>
                  </a:lnTo>
                  <a:lnTo>
                    <a:pt x="5443" y="45275"/>
                  </a:lnTo>
                  <a:lnTo>
                    <a:pt x="5416" y="45336"/>
                  </a:lnTo>
                  <a:lnTo>
                    <a:pt x="5305" y="45613"/>
                  </a:lnTo>
                  <a:lnTo>
                    <a:pt x="5220" y="45797"/>
                  </a:lnTo>
                  <a:lnTo>
                    <a:pt x="5124" y="46028"/>
                  </a:lnTo>
                  <a:lnTo>
                    <a:pt x="5008" y="46273"/>
                  </a:lnTo>
                  <a:lnTo>
                    <a:pt x="4875" y="46519"/>
                  </a:lnTo>
                  <a:lnTo>
                    <a:pt x="4833" y="46596"/>
                  </a:lnTo>
                  <a:lnTo>
                    <a:pt x="4785" y="46657"/>
                  </a:lnTo>
                  <a:lnTo>
                    <a:pt x="4737" y="46703"/>
                  </a:lnTo>
                  <a:lnTo>
                    <a:pt x="4689" y="46750"/>
                  </a:lnTo>
                  <a:lnTo>
                    <a:pt x="4642" y="46780"/>
                  </a:lnTo>
                  <a:lnTo>
                    <a:pt x="4594" y="46796"/>
                  </a:lnTo>
                  <a:lnTo>
                    <a:pt x="4546" y="46811"/>
                  </a:lnTo>
                  <a:lnTo>
                    <a:pt x="4445" y="46811"/>
                  </a:lnTo>
                  <a:lnTo>
                    <a:pt x="4398" y="46796"/>
                  </a:lnTo>
                  <a:lnTo>
                    <a:pt x="4350" y="46780"/>
                  </a:lnTo>
                  <a:lnTo>
                    <a:pt x="4302" y="46750"/>
                  </a:lnTo>
                  <a:lnTo>
                    <a:pt x="4255" y="46703"/>
                  </a:lnTo>
                  <a:lnTo>
                    <a:pt x="4207" y="46657"/>
                  </a:lnTo>
                  <a:lnTo>
                    <a:pt x="4159" y="46596"/>
                  </a:lnTo>
                  <a:lnTo>
                    <a:pt x="4117" y="46519"/>
                  </a:lnTo>
                  <a:lnTo>
                    <a:pt x="4058" y="46473"/>
                  </a:lnTo>
                  <a:lnTo>
                    <a:pt x="4000" y="46396"/>
                  </a:lnTo>
                  <a:lnTo>
                    <a:pt x="3947" y="46304"/>
                  </a:lnTo>
                  <a:lnTo>
                    <a:pt x="3899" y="46181"/>
                  </a:lnTo>
                  <a:lnTo>
                    <a:pt x="3846" y="46058"/>
                  </a:lnTo>
                  <a:lnTo>
                    <a:pt x="3804" y="45920"/>
                  </a:lnTo>
                  <a:lnTo>
                    <a:pt x="3756" y="45766"/>
                  </a:lnTo>
                  <a:lnTo>
                    <a:pt x="3713" y="45613"/>
                  </a:lnTo>
                  <a:lnTo>
                    <a:pt x="3623" y="45259"/>
                  </a:lnTo>
                  <a:lnTo>
                    <a:pt x="3538" y="44875"/>
                  </a:lnTo>
                  <a:lnTo>
                    <a:pt x="3448" y="44476"/>
                  </a:lnTo>
                  <a:lnTo>
                    <a:pt x="3358" y="44076"/>
                  </a:lnTo>
                  <a:lnTo>
                    <a:pt x="3119" y="43062"/>
                  </a:lnTo>
                  <a:lnTo>
                    <a:pt x="2886" y="42018"/>
                  </a:lnTo>
                  <a:lnTo>
                    <a:pt x="2669" y="40973"/>
                  </a:lnTo>
                  <a:lnTo>
                    <a:pt x="2456" y="39898"/>
                  </a:lnTo>
                  <a:lnTo>
                    <a:pt x="2255" y="38807"/>
                  </a:lnTo>
                  <a:lnTo>
                    <a:pt x="2064" y="37716"/>
                  </a:lnTo>
                  <a:lnTo>
                    <a:pt x="1883" y="36610"/>
                  </a:lnTo>
                  <a:lnTo>
                    <a:pt x="1714" y="35473"/>
                  </a:lnTo>
                  <a:lnTo>
                    <a:pt x="1549" y="34336"/>
                  </a:lnTo>
                  <a:lnTo>
                    <a:pt x="1401" y="33199"/>
                  </a:lnTo>
                  <a:lnTo>
                    <a:pt x="1258" y="32032"/>
                  </a:lnTo>
                  <a:lnTo>
                    <a:pt x="1125" y="30864"/>
                  </a:lnTo>
                  <a:lnTo>
                    <a:pt x="1008" y="29681"/>
                  </a:lnTo>
                  <a:lnTo>
                    <a:pt x="897" y="28498"/>
                  </a:lnTo>
                  <a:lnTo>
                    <a:pt x="796" y="27300"/>
                  </a:lnTo>
                  <a:lnTo>
                    <a:pt x="706" y="26086"/>
                  </a:lnTo>
                  <a:lnTo>
                    <a:pt x="626" y="24873"/>
                  </a:lnTo>
                  <a:lnTo>
                    <a:pt x="557" y="23659"/>
                  </a:lnTo>
                  <a:lnTo>
                    <a:pt x="499" y="22445"/>
                  </a:lnTo>
                  <a:lnTo>
                    <a:pt x="451" y="21216"/>
                  </a:lnTo>
                  <a:lnTo>
                    <a:pt x="414" y="20003"/>
                  </a:lnTo>
                  <a:lnTo>
                    <a:pt x="393" y="18774"/>
                  </a:lnTo>
                  <a:lnTo>
                    <a:pt x="377" y="17545"/>
                  </a:lnTo>
                  <a:lnTo>
                    <a:pt x="377" y="16316"/>
                  </a:lnTo>
                  <a:lnTo>
                    <a:pt x="388" y="15087"/>
                  </a:lnTo>
                  <a:lnTo>
                    <a:pt x="409" y="13873"/>
                  </a:lnTo>
                  <a:lnTo>
                    <a:pt x="441" y="12644"/>
                  </a:lnTo>
                  <a:lnTo>
                    <a:pt x="483" y="11415"/>
                  </a:lnTo>
                  <a:lnTo>
                    <a:pt x="542" y="10201"/>
                  </a:lnTo>
                  <a:lnTo>
                    <a:pt x="605" y="8988"/>
                  </a:lnTo>
                  <a:lnTo>
                    <a:pt x="685" y="7774"/>
                  </a:lnTo>
                  <a:lnTo>
                    <a:pt x="775" y="6576"/>
                  </a:lnTo>
                  <a:lnTo>
                    <a:pt x="807" y="6207"/>
                  </a:lnTo>
                  <a:lnTo>
                    <a:pt x="844" y="5869"/>
                  </a:lnTo>
                  <a:lnTo>
                    <a:pt x="881" y="5516"/>
                  </a:lnTo>
                  <a:lnTo>
                    <a:pt x="923" y="5162"/>
                  </a:lnTo>
                  <a:lnTo>
                    <a:pt x="971" y="4824"/>
                  </a:lnTo>
                  <a:lnTo>
                    <a:pt x="1024" y="4486"/>
                  </a:lnTo>
                  <a:lnTo>
                    <a:pt x="1077" y="4164"/>
                  </a:lnTo>
                  <a:lnTo>
                    <a:pt x="1136" y="3826"/>
                  </a:lnTo>
                  <a:lnTo>
                    <a:pt x="1194" y="3503"/>
                  </a:lnTo>
                  <a:lnTo>
                    <a:pt x="1258" y="3196"/>
                  </a:lnTo>
                  <a:lnTo>
                    <a:pt x="1327" y="2888"/>
                  </a:lnTo>
                  <a:lnTo>
                    <a:pt x="1396" y="2581"/>
                  </a:lnTo>
                  <a:lnTo>
                    <a:pt x="1470" y="2274"/>
                  </a:lnTo>
                  <a:lnTo>
                    <a:pt x="1544" y="1982"/>
                  </a:lnTo>
                  <a:lnTo>
                    <a:pt x="1624" y="1706"/>
                  </a:lnTo>
                  <a:lnTo>
                    <a:pt x="1708" y="1429"/>
                  </a:lnTo>
                  <a:lnTo>
                    <a:pt x="1830" y="1076"/>
                  </a:lnTo>
                  <a:lnTo>
                    <a:pt x="1937" y="784"/>
                  </a:lnTo>
                  <a:lnTo>
                    <a:pt x="2037" y="538"/>
                  </a:lnTo>
                  <a:lnTo>
                    <a:pt x="2117" y="338"/>
                  </a:lnTo>
                  <a:lnTo>
                    <a:pt x="2239" y="77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963825" y="-6147850"/>
              <a:ext cx="197875" cy="996300"/>
            </a:xfrm>
            <a:custGeom>
              <a:avLst/>
              <a:gdLst/>
              <a:ahLst/>
              <a:cxnLst/>
              <a:rect l="l" t="t" r="r" b="b"/>
              <a:pathLst>
                <a:path w="7915" h="39852" extrusionOk="0">
                  <a:moveTo>
                    <a:pt x="7915" y="0"/>
                  </a:moveTo>
                  <a:lnTo>
                    <a:pt x="7756" y="138"/>
                  </a:lnTo>
                  <a:lnTo>
                    <a:pt x="7602" y="307"/>
                  </a:lnTo>
                  <a:lnTo>
                    <a:pt x="7448" y="492"/>
                  </a:lnTo>
                  <a:lnTo>
                    <a:pt x="7299" y="722"/>
                  </a:lnTo>
                  <a:lnTo>
                    <a:pt x="7098" y="1029"/>
                  </a:lnTo>
                  <a:lnTo>
                    <a:pt x="6896" y="1337"/>
                  </a:lnTo>
                  <a:lnTo>
                    <a:pt x="6700" y="1659"/>
                  </a:lnTo>
                  <a:lnTo>
                    <a:pt x="6504" y="1982"/>
                  </a:lnTo>
                  <a:lnTo>
                    <a:pt x="6308" y="2320"/>
                  </a:lnTo>
                  <a:lnTo>
                    <a:pt x="6117" y="2673"/>
                  </a:lnTo>
                  <a:lnTo>
                    <a:pt x="5926" y="3042"/>
                  </a:lnTo>
                  <a:lnTo>
                    <a:pt x="5740" y="3411"/>
                  </a:lnTo>
                  <a:lnTo>
                    <a:pt x="5496" y="3902"/>
                  </a:lnTo>
                  <a:lnTo>
                    <a:pt x="5257" y="4394"/>
                  </a:lnTo>
                  <a:lnTo>
                    <a:pt x="5024" y="4916"/>
                  </a:lnTo>
                  <a:lnTo>
                    <a:pt x="4796" y="5438"/>
                  </a:lnTo>
                  <a:lnTo>
                    <a:pt x="4568" y="5992"/>
                  </a:lnTo>
                  <a:lnTo>
                    <a:pt x="4350" y="6545"/>
                  </a:lnTo>
                  <a:lnTo>
                    <a:pt x="4133" y="7113"/>
                  </a:lnTo>
                  <a:lnTo>
                    <a:pt x="3926" y="7697"/>
                  </a:lnTo>
                  <a:lnTo>
                    <a:pt x="3719" y="8296"/>
                  </a:lnTo>
                  <a:lnTo>
                    <a:pt x="3518" y="8895"/>
                  </a:lnTo>
                  <a:lnTo>
                    <a:pt x="3321" y="9525"/>
                  </a:lnTo>
                  <a:lnTo>
                    <a:pt x="3130" y="10155"/>
                  </a:lnTo>
                  <a:lnTo>
                    <a:pt x="2939" y="10800"/>
                  </a:lnTo>
                  <a:lnTo>
                    <a:pt x="2759" y="11461"/>
                  </a:lnTo>
                  <a:lnTo>
                    <a:pt x="2584" y="12121"/>
                  </a:lnTo>
                  <a:lnTo>
                    <a:pt x="2414" y="12797"/>
                  </a:lnTo>
                  <a:lnTo>
                    <a:pt x="2244" y="13489"/>
                  </a:lnTo>
                  <a:lnTo>
                    <a:pt x="2085" y="14195"/>
                  </a:lnTo>
                  <a:lnTo>
                    <a:pt x="1932" y="14902"/>
                  </a:lnTo>
                  <a:lnTo>
                    <a:pt x="1778" y="15624"/>
                  </a:lnTo>
                  <a:lnTo>
                    <a:pt x="1634" y="16346"/>
                  </a:lnTo>
                  <a:lnTo>
                    <a:pt x="1497" y="17084"/>
                  </a:lnTo>
                  <a:lnTo>
                    <a:pt x="1359" y="17836"/>
                  </a:lnTo>
                  <a:lnTo>
                    <a:pt x="1231" y="18589"/>
                  </a:lnTo>
                  <a:lnTo>
                    <a:pt x="1109" y="19357"/>
                  </a:lnTo>
                  <a:lnTo>
                    <a:pt x="993" y="20141"/>
                  </a:lnTo>
                  <a:lnTo>
                    <a:pt x="881" y="20924"/>
                  </a:lnTo>
                  <a:lnTo>
                    <a:pt x="780" y="21708"/>
                  </a:lnTo>
                  <a:lnTo>
                    <a:pt x="680" y="22507"/>
                  </a:lnTo>
                  <a:lnTo>
                    <a:pt x="590" y="23321"/>
                  </a:lnTo>
                  <a:lnTo>
                    <a:pt x="499" y="24135"/>
                  </a:lnTo>
                  <a:lnTo>
                    <a:pt x="420" y="24949"/>
                  </a:lnTo>
                  <a:lnTo>
                    <a:pt x="335" y="25902"/>
                  </a:lnTo>
                  <a:lnTo>
                    <a:pt x="261" y="26854"/>
                  </a:lnTo>
                  <a:lnTo>
                    <a:pt x="192" y="27822"/>
                  </a:lnTo>
                  <a:lnTo>
                    <a:pt x="139" y="28790"/>
                  </a:lnTo>
                  <a:lnTo>
                    <a:pt x="91" y="29758"/>
                  </a:lnTo>
                  <a:lnTo>
                    <a:pt x="54" y="30741"/>
                  </a:lnTo>
                  <a:lnTo>
                    <a:pt x="27" y="31709"/>
                  </a:lnTo>
                  <a:lnTo>
                    <a:pt x="11" y="32692"/>
                  </a:lnTo>
                  <a:lnTo>
                    <a:pt x="1" y="33353"/>
                  </a:lnTo>
                  <a:lnTo>
                    <a:pt x="1" y="34013"/>
                  </a:lnTo>
                  <a:lnTo>
                    <a:pt x="1" y="34674"/>
                  </a:lnTo>
                  <a:lnTo>
                    <a:pt x="6" y="35335"/>
                  </a:lnTo>
                  <a:lnTo>
                    <a:pt x="22" y="35980"/>
                  </a:lnTo>
                  <a:lnTo>
                    <a:pt x="38" y="36641"/>
                  </a:lnTo>
                  <a:lnTo>
                    <a:pt x="64" y="37301"/>
                  </a:lnTo>
                  <a:lnTo>
                    <a:pt x="96" y="37946"/>
                  </a:lnTo>
                  <a:lnTo>
                    <a:pt x="96" y="38192"/>
                  </a:lnTo>
                  <a:lnTo>
                    <a:pt x="107" y="38438"/>
                  </a:lnTo>
                  <a:lnTo>
                    <a:pt x="117" y="38684"/>
                  </a:lnTo>
                  <a:lnTo>
                    <a:pt x="128" y="38914"/>
                  </a:lnTo>
                  <a:lnTo>
                    <a:pt x="149" y="39145"/>
                  </a:lnTo>
                  <a:lnTo>
                    <a:pt x="171" y="39390"/>
                  </a:lnTo>
                  <a:lnTo>
                    <a:pt x="192" y="39621"/>
                  </a:lnTo>
                  <a:lnTo>
                    <a:pt x="224" y="39851"/>
                  </a:lnTo>
                  <a:lnTo>
                    <a:pt x="229" y="39836"/>
                  </a:lnTo>
                  <a:lnTo>
                    <a:pt x="234" y="39805"/>
                  </a:lnTo>
                  <a:lnTo>
                    <a:pt x="245" y="39713"/>
                  </a:lnTo>
                  <a:lnTo>
                    <a:pt x="250" y="39559"/>
                  </a:lnTo>
                  <a:lnTo>
                    <a:pt x="250" y="39344"/>
                  </a:lnTo>
                  <a:lnTo>
                    <a:pt x="250" y="38730"/>
                  </a:lnTo>
                  <a:lnTo>
                    <a:pt x="245" y="37916"/>
                  </a:lnTo>
                  <a:lnTo>
                    <a:pt x="239" y="36902"/>
                  </a:lnTo>
                  <a:lnTo>
                    <a:pt x="245" y="35688"/>
                  </a:lnTo>
                  <a:lnTo>
                    <a:pt x="250" y="35012"/>
                  </a:lnTo>
                  <a:lnTo>
                    <a:pt x="261" y="34290"/>
                  </a:lnTo>
                  <a:lnTo>
                    <a:pt x="271" y="33537"/>
                  </a:lnTo>
                  <a:lnTo>
                    <a:pt x="293" y="32738"/>
                  </a:lnTo>
                  <a:lnTo>
                    <a:pt x="324" y="31786"/>
                  </a:lnTo>
                  <a:lnTo>
                    <a:pt x="361" y="30833"/>
                  </a:lnTo>
                  <a:lnTo>
                    <a:pt x="409" y="29896"/>
                  </a:lnTo>
                  <a:lnTo>
                    <a:pt x="468" y="28959"/>
                  </a:lnTo>
                  <a:lnTo>
                    <a:pt x="531" y="28022"/>
                  </a:lnTo>
                  <a:lnTo>
                    <a:pt x="600" y="27085"/>
                  </a:lnTo>
                  <a:lnTo>
                    <a:pt x="680" y="26163"/>
                  </a:lnTo>
                  <a:lnTo>
                    <a:pt x="770" y="25241"/>
                  </a:lnTo>
                  <a:lnTo>
                    <a:pt x="892" y="24120"/>
                  </a:lnTo>
                  <a:lnTo>
                    <a:pt x="1019" y="23014"/>
                  </a:lnTo>
                  <a:lnTo>
                    <a:pt x="1162" y="21923"/>
                  </a:lnTo>
                  <a:lnTo>
                    <a:pt x="1316" y="20847"/>
                  </a:lnTo>
                  <a:lnTo>
                    <a:pt x="1475" y="19787"/>
                  </a:lnTo>
                  <a:lnTo>
                    <a:pt x="1650" y="18743"/>
                  </a:lnTo>
                  <a:lnTo>
                    <a:pt x="1836" y="17698"/>
                  </a:lnTo>
                  <a:lnTo>
                    <a:pt x="2032" y="16684"/>
                  </a:lnTo>
                  <a:lnTo>
                    <a:pt x="2218" y="15762"/>
                  </a:lnTo>
                  <a:lnTo>
                    <a:pt x="2420" y="14871"/>
                  </a:lnTo>
                  <a:lnTo>
                    <a:pt x="2621" y="13996"/>
                  </a:lnTo>
                  <a:lnTo>
                    <a:pt x="2833" y="13120"/>
                  </a:lnTo>
                  <a:lnTo>
                    <a:pt x="3051" y="12275"/>
                  </a:lnTo>
                  <a:lnTo>
                    <a:pt x="3279" y="11445"/>
                  </a:lnTo>
                  <a:lnTo>
                    <a:pt x="3512" y="10616"/>
                  </a:lnTo>
                  <a:lnTo>
                    <a:pt x="3751" y="9817"/>
                  </a:lnTo>
                  <a:lnTo>
                    <a:pt x="4000" y="9033"/>
                  </a:lnTo>
                  <a:lnTo>
                    <a:pt x="4249" y="8265"/>
                  </a:lnTo>
                  <a:lnTo>
                    <a:pt x="4509" y="7528"/>
                  </a:lnTo>
                  <a:lnTo>
                    <a:pt x="4780" y="6790"/>
                  </a:lnTo>
                  <a:lnTo>
                    <a:pt x="5050" y="6084"/>
                  </a:lnTo>
                  <a:lnTo>
                    <a:pt x="5332" y="5392"/>
                  </a:lnTo>
                  <a:lnTo>
                    <a:pt x="5613" y="4716"/>
                  </a:lnTo>
                  <a:lnTo>
                    <a:pt x="5904" y="4071"/>
                  </a:lnTo>
                  <a:lnTo>
                    <a:pt x="6127" y="3595"/>
                  </a:lnTo>
                  <a:lnTo>
                    <a:pt x="6334" y="3149"/>
                  </a:lnTo>
                  <a:lnTo>
                    <a:pt x="6727" y="2351"/>
                  </a:lnTo>
                  <a:lnTo>
                    <a:pt x="7071" y="1675"/>
                  </a:lnTo>
                  <a:lnTo>
                    <a:pt x="7363" y="1122"/>
                  </a:lnTo>
                  <a:lnTo>
                    <a:pt x="7772" y="353"/>
                  </a:lnTo>
                  <a:lnTo>
                    <a:pt x="7878" y="123"/>
                  </a:lnTo>
                  <a:lnTo>
                    <a:pt x="7909" y="46"/>
                  </a:lnTo>
                  <a:lnTo>
                    <a:pt x="7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271900" y="-5383950"/>
              <a:ext cx="697250" cy="759350"/>
            </a:xfrm>
            <a:custGeom>
              <a:avLst/>
              <a:gdLst/>
              <a:ahLst/>
              <a:cxnLst/>
              <a:rect l="l" t="t" r="r" b="b"/>
              <a:pathLst>
                <a:path w="27890" h="30374" extrusionOk="0">
                  <a:moveTo>
                    <a:pt x="27869" y="1"/>
                  </a:moveTo>
                  <a:lnTo>
                    <a:pt x="27816" y="32"/>
                  </a:lnTo>
                  <a:lnTo>
                    <a:pt x="27720" y="93"/>
                  </a:lnTo>
                  <a:lnTo>
                    <a:pt x="27593" y="201"/>
                  </a:lnTo>
                  <a:lnTo>
                    <a:pt x="27243" y="523"/>
                  </a:lnTo>
                  <a:lnTo>
                    <a:pt x="26771" y="984"/>
                  </a:lnTo>
                  <a:lnTo>
                    <a:pt x="26177" y="1583"/>
                  </a:lnTo>
                  <a:lnTo>
                    <a:pt x="25471" y="2290"/>
                  </a:lnTo>
                  <a:lnTo>
                    <a:pt x="23758" y="4072"/>
                  </a:lnTo>
                  <a:lnTo>
                    <a:pt x="21689" y="6254"/>
                  </a:lnTo>
                  <a:lnTo>
                    <a:pt x="19313" y="8788"/>
                  </a:lnTo>
                  <a:lnTo>
                    <a:pt x="16687" y="11615"/>
                  </a:lnTo>
                  <a:lnTo>
                    <a:pt x="13876" y="14657"/>
                  </a:lnTo>
                  <a:lnTo>
                    <a:pt x="11070" y="17730"/>
                  </a:lnTo>
                  <a:lnTo>
                    <a:pt x="8455" y="20602"/>
                  </a:lnTo>
                  <a:lnTo>
                    <a:pt x="6089" y="23230"/>
                  </a:lnTo>
                  <a:lnTo>
                    <a:pt x="4037" y="25549"/>
                  </a:lnTo>
                  <a:lnTo>
                    <a:pt x="2345" y="27485"/>
                  </a:lnTo>
                  <a:lnTo>
                    <a:pt x="1650" y="28284"/>
                  </a:lnTo>
                  <a:lnTo>
                    <a:pt x="1072" y="28975"/>
                  </a:lnTo>
                  <a:lnTo>
                    <a:pt x="605" y="29528"/>
                  </a:lnTo>
                  <a:lnTo>
                    <a:pt x="271" y="29958"/>
                  </a:lnTo>
                  <a:lnTo>
                    <a:pt x="149" y="30112"/>
                  </a:lnTo>
                  <a:lnTo>
                    <a:pt x="64" y="30235"/>
                  </a:lnTo>
                  <a:lnTo>
                    <a:pt x="16" y="30312"/>
                  </a:lnTo>
                  <a:lnTo>
                    <a:pt x="5" y="30343"/>
                  </a:lnTo>
                  <a:lnTo>
                    <a:pt x="0" y="30358"/>
                  </a:lnTo>
                  <a:lnTo>
                    <a:pt x="5" y="30373"/>
                  </a:lnTo>
                  <a:lnTo>
                    <a:pt x="21" y="30373"/>
                  </a:lnTo>
                  <a:lnTo>
                    <a:pt x="80" y="30358"/>
                  </a:lnTo>
                  <a:lnTo>
                    <a:pt x="170" y="30296"/>
                  </a:lnTo>
                  <a:lnTo>
                    <a:pt x="297" y="30189"/>
                  </a:lnTo>
                  <a:lnTo>
                    <a:pt x="647" y="29866"/>
                  </a:lnTo>
                  <a:lnTo>
                    <a:pt x="1119" y="29405"/>
                  </a:lnTo>
                  <a:lnTo>
                    <a:pt x="1713" y="28822"/>
                  </a:lnTo>
                  <a:lnTo>
                    <a:pt x="2419" y="28100"/>
                  </a:lnTo>
                  <a:lnTo>
                    <a:pt x="4132" y="26317"/>
                  </a:lnTo>
                  <a:lnTo>
                    <a:pt x="6201" y="24136"/>
                  </a:lnTo>
                  <a:lnTo>
                    <a:pt x="8577" y="21586"/>
                  </a:lnTo>
                  <a:lnTo>
                    <a:pt x="11203" y="18759"/>
                  </a:lnTo>
                  <a:lnTo>
                    <a:pt x="14014" y="15717"/>
                  </a:lnTo>
                  <a:lnTo>
                    <a:pt x="16825" y="12644"/>
                  </a:lnTo>
                  <a:lnTo>
                    <a:pt x="19440" y="9772"/>
                  </a:lnTo>
                  <a:lnTo>
                    <a:pt x="21806" y="7145"/>
                  </a:lnTo>
                  <a:lnTo>
                    <a:pt x="23859" y="4825"/>
                  </a:lnTo>
                  <a:lnTo>
                    <a:pt x="25551" y="2904"/>
                  </a:lnTo>
                  <a:lnTo>
                    <a:pt x="26246" y="2090"/>
                  </a:lnTo>
                  <a:lnTo>
                    <a:pt x="26824" y="1414"/>
                  </a:lnTo>
                  <a:lnTo>
                    <a:pt x="27285" y="846"/>
                  </a:lnTo>
                  <a:lnTo>
                    <a:pt x="27625" y="431"/>
                  </a:lnTo>
                  <a:lnTo>
                    <a:pt x="27741" y="262"/>
                  </a:lnTo>
                  <a:lnTo>
                    <a:pt x="27826" y="139"/>
                  </a:lnTo>
                  <a:lnTo>
                    <a:pt x="27879" y="47"/>
                  </a:lnTo>
                  <a:lnTo>
                    <a:pt x="27890" y="32"/>
                  </a:lnTo>
                  <a:lnTo>
                    <a:pt x="278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097500" y="-6040700"/>
              <a:ext cx="425025" cy="2415075"/>
            </a:xfrm>
            <a:custGeom>
              <a:avLst/>
              <a:gdLst/>
              <a:ahLst/>
              <a:cxnLst/>
              <a:rect l="l" t="t" r="r" b="b"/>
              <a:pathLst>
                <a:path w="17001" h="96603" extrusionOk="0">
                  <a:moveTo>
                    <a:pt x="0" y="0"/>
                  </a:moveTo>
                  <a:lnTo>
                    <a:pt x="0" y="31"/>
                  </a:lnTo>
                  <a:lnTo>
                    <a:pt x="6" y="77"/>
                  </a:lnTo>
                  <a:lnTo>
                    <a:pt x="43" y="261"/>
                  </a:lnTo>
                  <a:lnTo>
                    <a:pt x="202" y="953"/>
                  </a:lnTo>
                  <a:lnTo>
                    <a:pt x="839" y="3549"/>
                  </a:lnTo>
                  <a:lnTo>
                    <a:pt x="1061" y="4409"/>
                  </a:lnTo>
                  <a:lnTo>
                    <a:pt x="1305" y="5393"/>
                  </a:lnTo>
                  <a:lnTo>
                    <a:pt x="1841" y="7620"/>
                  </a:lnTo>
                  <a:lnTo>
                    <a:pt x="2138" y="8865"/>
                  </a:lnTo>
                  <a:lnTo>
                    <a:pt x="2456" y="10201"/>
                  </a:lnTo>
                  <a:lnTo>
                    <a:pt x="2785" y="11615"/>
                  </a:lnTo>
                  <a:lnTo>
                    <a:pt x="3125" y="13120"/>
                  </a:lnTo>
                  <a:lnTo>
                    <a:pt x="3485" y="14687"/>
                  </a:lnTo>
                  <a:lnTo>
                    <a:pt x="3857" y="16331"/>
                  </a:lnTo>
                  <a:lnTo>
                    <a:pt x="4233" y="18067"/>
                  </a:lnTo>
                  <a:lnTo>
                    <a:pt x="4626" y="19864"/>
                  </a:lnTo>
                  <a:lnTo>
                    <a:pt x="5024" y="21754"/>
                  </a:lnTo>
                  <a:lnTo>
                    <a:pt x="5427" y="23690"/>
                  </a:lnTo>
                  <a:lnTo>
                    <a:pt x="5840" y="25718"/>
                  </a:lnTo>
                  <a:lnTo>
                    <a:pt x="6254" y="27792"/>
                  </a:lnTo>
                  <a:lnTo>
                    <a:pt x="6673" y="29943"/>
                  </a:lnTo>
                  <a:lnTo>
                    <a:pt x="7103" y="32155"/>
                  </a:lnTo>
                  <a:lnTo>
                    <a:pt x="7533" y="34413"/>
                  </a:lnTo>
                  <a:lnTo>
                    <a:pt x="7968" y="36733"/>
                  </a:lnTo>
                  <a:lnTo>
                    <a:pt x="8402" y="39099"/>
                  </a:lnTo>
                  <a:lnTo>
                    <a:pt x="8837" y="41511"/>
                  </a:lnTo>
                  <a:lnTo>
                    <a:pt x="9272" y="43938"/>
                  </a:lnTo>
                  <a:lnTo>
                    <a:pt x="9713" y="46412"/>
                  </a:lnTo>
                  <a:lnTo>
                    <a:pt x="10137" y="48931"/>
                  </a:lnTo>
                  <a:lnTo>
                    <a:pt x="10556" y="51420"/>
                  </a:lnTo>
                  <a:lnTo>
                    <a:pt x="10959" y="53878"/>
                  </a:lnTo>
                  <a:lnTo>
                    <a:pt x="11352" y="56321"/>
                  </a:lnTo>
                  <a:lnTo>
                    <a:pt x="11734" y="58702"/>
                  </a:lnTo>
                  <a:lnTo>
                    <a:pt x="12105" y="61052"/>
                  </a:lnTo>
                  <a:lnTo>
                    <a:pt x="12460" y="63372"/>
                  </a:lnTo>
                  <a:lnTo>
                    <a:pt x="12800" y="65631"/>
                  </a:lnTo>
                  <a:lnTo>
                    <a:pt x="13129" y="67843"/>
                  </a:lnTo>
                  <a:lnTo>
                    <a:pt x="13447" y="69994"/>
                  </a:lnTo>
                  <a:lnTo>
                    <a:pt x="13749" y="72098"/>
                  </a:lnTo>
                  <a:lnTo>
                    <a:pt x="14041" y="74142"/>
                  </a:lnTo>
                  <a:lnTo>
                    <a:pt x="14317" y="76108"/>
                  </a:lnTo>
                  <a:lnTo>
                    <a:pt x="14582" y="78013"/>
                  </a:lnTo>
                  <a:lnTo>
                    <a:pt x="14831" y="79841"/>
                  </a:lnTo>
                  <a:lnTo>
                    <a:pt x="15065" y="81608"/>
                  </a:lnTo>
                  <a:lnTo>
                    <a:pt x="15298" y="83313"/>
                  </a:lnTo>
                  <a:lnTo>
                    <a:pt x="15510" y="84942"/>
                  </a:lnTo>
                  <a:lnTo>
                    <a:pt x="15712" y="86463"/>
                  </a:lnTo>
                  <a:lnTo>
                    <a:pt x="15892" y="87891"/>
                  </a:lnTo>
                  <a:lnTo>
                    <a:pt x="16205" y="90457"/>
                  </a:lnTo>
                  <a:lnTo>
                    <a:pt x="16470" y="92608"/>
                  </a:lnTo>
                  <a:lnTo>
                    <a:pt x="16852" y="95604"/>
                  </a:lnTo>
                  <a:lnTo>
                    <a:pt x="16879" y="95865"/>
                  </a:lnTo>
                  <a:lnTo>
                    <a:pt x="16916" y="96126"/>
                  </a:lnTo>
                  <a:lnTo>
                    <a:pt x="16953" y="96372"/>
                  </a:lnTo>
                  <a:lnTo>
                    <a:pt x="17001" y="96602"/>
                  </a:lnTo>
                  <a:lnTo>
                    <a:pt x="17001" y="96264"/>
                  </a:lnTo>
                  <a:lnTo>
                    <a:pt x="16985" y="95911"/>
                  </a:lnTo>
                  <a:lnTo>
                    <a:pt x="16964" y="95573"/>
                  </a:lnTo>
                  <a:lnTo>
                    <a:pt x="16926" y="95250"/>
                  </a:lnTo>
                  <a:lnTo>
                    <a:pt x="16783" y="93868"/>
                  </a:lnTo>
                  <a:lnTo>
                    <a:pt x="16613" y="92208"/>
                  </a:lnTo>
                  <a:lnTo>
                    <a:pt x="16380" y="90058"/>
                  </a:lnTo>
                  <a:lnTo>
                    <a:pt x="16088" y="87492"/>
                  </a:lnTo>
                  <a:lnTo>
                    <a:pt x="15924" y="86048"/>
                  </a:lnTo>
                  <a:lnTo>
                    <a:pt x="15738" y="84527"/>
                  </a:lnTo>
                  <a:lnTo>
                    <a:pt x="15542" y="82914"/>
                  </a:lnTo>
                  <a:lnTo>
                    <a:pt x="15330" y="81209"/>
                  </a:lnTo>
                  <a:lnTo>
                    <a:pt x="15043" y="78950"/>
                  </a:lnTo>
                  <a:lnTo>
                    <a:pt x="14746" y="76707"/>
                  </a:lnTo>
                  <a:lnTo>
                    <a:pt x="14449" y="74464"/>
                  </a:lnTo>
                  <a:lnTo>
                    <a:pt x="14142" y="72221"/>
                  </a:lnTo>
                  <a:lnTo>
                    <a:pt x="13834" y="69994"/>
                  </a:lnTo>
                  <a:lnTo>
                    <a:pt x="13516" y="67766"/>
                  </a:lnTo>
                  <a:lnTo>
                    <a:pt x="13198" y="65538"/>
                  </a:lnTo>
                  <a:lnTo>
                    <a:pt x="12869" y="63326"/>
                  </a:lnTo>
                  <a:lnTo>
                    <a:pt x="12540" y="61129"/>
                  </a:lnTo>
                  <a:lnTo>
                    <a:pt x="12200" y="58917"/>
                  </a:lnTo>
                  <a:lnTo>
                    <a:pt x="11861" y="56735"/>
                  </a:lnTo>
                  <a:lnTo>
                    <a:pt x="11511" y="54554"/>
                  </a:lnTo>
                  <a:lnTo>
                    <a:pt x="11161" y="52372"/>
                  </a:lnTo>
                  <a:lnTo>
                    <a:pt x="10800" y="50191"/>
                  </a:lnTo>
                  <a:lnTo>
                    <a:pt x="10434" y="48040"/>
                  </a:lnTo>
                  <a:lnTo>
                    <a:pt x="10068" y="45874"/>
                  </a:lnTo>
                  <a:lnTo>
                    <a:pt x="9628" y="43385"/>
                  </a:lnTo>
                  <a:lnTo>
                    <a:pt x="9193" y="40912"/>
                  </a:lnTo>
                  <a:lnTo>
                    <a:pt x="8753" y="38500"/>
                  </a:lnTo>
                  <a:lnTo>
                    <a:pt x="8318" y="36134"/>
                  </a:lnTo>
                  <a:lnTo>
                    <a:pt x="7883" y="33814"/>
                  </a:lnTo>
                  <a:lnTo>
                    <a:pt x="7448" y="31556"/>
                  </a:lnTo>
                  <a:lnTo>
                    <a:pt x="7007" y="29359"/>
                  </a:lnTo>
                  <a:lnTo>
                    <a:pt x="6790" y="28299"/>
                  </a:lnTo>
                  <a:lnTo>
                    <a:pt x="6572" y="27239"/>
                  </a:lnTo>
                  <a:lnTo>
                    <a:pt x="6143" y="25180"/>
                  </a:lnTo>
                  <a:lnTo>
                    <a:pt x="5718" y="23183"/>
                  </a:lnTo>
                  <a:lnTo>
                    <a:pt x="5299" y="21247"/>
                  </a:lnTo>
                  <a:lnTo>
                    <a:pt x="4896" y="19373"/>
                  </a:lnTo>
                  <a:lnTo>
                    <a:pt x="4499" y="17575"/>
                  </a:lnTo>
                  <a:lnTo>
                    <a:pt x="4106" y="15855"/>
                  </a:lnTo>
                  <a:lnTo>
                    <a:pt x="3724" y="14211"/>
                  </a:lnTo>
                  <a:lnTo>
                    <a:pt x="3353" y="12659"/>
                  </a:lnTo>
                  <a:lnTo>
                    <a:pt x="3178" y="11907"/>
                  </a:lnTo>
                  <a:lnTo>
                    <a:pt x="3003" y="11169"/>
                  </a:lnTo>
                  <a:lnTo>
                    <a:pt x="2658" y="9771"/>
                  </a:lnTo>
                  <a:lnTo>
                    <a:pt x="2016" y="7252"/>
                  </a:lnTo>
                  <a:lnTo>
                    <a:pt x="1724" y="6099"/>
                  </a:lnTo>
                  <a:lnTo>
                    <a:pt x="1454" y="5055"/>
                  </a:lnTo>
                  <a:lnTo>
                    <a:pt x="1199" y="4102"/>
                  </a:lnTo>
                  <a:lnTo>
                    <a:pt x="961" y="3257"/>
                  </a:lnTo>
                  <a:lnTo>
                    <a:pt x="260" y="814"/>
                  </a:lnTo>
                  <a:lnTo>
                    <a:pt x="202" y="599"/>
                  </a:lnTo>
                  <a:lnTo>
                    <a:pt x="138" y="400"/>
                  </a:lnTo>
                  <a:lnTo>
                    <a:pt x="7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extrusionOk="0">
                  <a:moveTo>
                    <a:pt x="260" y="1"/>
                  </a:move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821675" y="-5354375"/>
              <a:ext cx="15550" cy="46125"/>
            </a:xfrm>
            <a:custGeom>
              <a:avLst/>
              <a:gdLst/>
              <a:ahLst/>
              <a:cxnLst/>
              <a:rect l="l" t="t" r="r" b="b"/>
              <a:pathLst>
                <a:path w="622" h="1845" fill="none" extrusionOk="0">
                  <a:moveTo>
                    <a:pt x="144" y="170"/>
                  </a:move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lnTo>
                    <a:pt x="303" y="1"/>
                  </a:lnTo>
                  <a:lnTo>
                    <a:pt x="260" y="1"/>
                  </a:ln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extrusionOk="0">
                  <a:moveTo>
                    <a:pt x="271" y="0"/>
                  </a:move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131050" y="-5618600"/>
              <a:ext cx="15925" cy="45725"/>
            </a:xfrm>
            <a:custGeom>
              <a:avLst/>
              <a:gdLst/>
              <a:ahLst/>
              <a:cxnLst/>
              <a:rect l="l" t="t" r="r" b="b"/>
              <a:pathLst>
                <a:path w="637" h="1829" fill="none" extrusionOk="0">
                  <a:moveTo>
                    <a:pt x="160" y="108"/>
                  </a:move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71" y="0"/>
                  </a:ln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extrusionOk="0">
                  <a:moveTo>
                    <a:pt x="260" y="0"/>
                  </a:move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272550" y="-4980275"/>
              <a:ext cx="15925" cy="45350"/>
            </a:xfrm>
            <a:custGeom>
              <a:avLst/>
              <a:gdLst/>
              <a:ahLst/>
              <a:cxnLst/>
              <a:rect l="l" t="t" r="r" b="b"/>
              <a:pathLst>
                <a:path w="637" h="1814" fill="none" extrusionOk="0">
                  <a:moveTo>
                    <a:pt x="154" y="92"/>
                  </a:move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60" y="0"/>
                  </a:ln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extrusionOk="0">
                  <a:moveTo>
                    <a:pt x="255" y="0"/>
                  </a:move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639350" y="-5167700"/>
              <a:ext cx="15925" cy="45325"/>
            </a:xfrm>
            <a:custGeom>
              <a:avLst/>
              <a:gdLst/>
              <a:ahLst/>
              <a:cxnLst/>
              <a:rect l="l" t="t" r="r" b="b"/>
              <a:pathLst>
                <a:path w="637" h="1813" fill="none" extrusionOk="0">
                  <a:moveTo>
                    <a:pt x="159" y="92"/>
                  </a:move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lnTo>
                    <a:pt x="324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55" y="0"/>
                  </a:ln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extrusionOk="0">
                  <a:moveTo>
                    <a:pt x="319" y="0"/>
                  </a:moveTo>
                  <a:lnTo>
                    <a:pt x="281" y="16"/>
                  </a:lnTo>
                  <a:lnTo>
                    <a:pt x="250" y="31"/>
                  </a:lnTo>
                  <a:lnTo>
                    <a:pt x="218" y="62"/>
                  </a:lnTo>
                  <a:lnTo>
                    <a:pt x="186" y="108"/>
                  </a:lnTo>
                  <a:lnTo>
                    <a:pt x="159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8" y="492"/>
                  </a:lnTo>
                  <a:lnTo>
                    <a:pt x="32" y="584"/>
                  </a:lnTo>
                  <a:lnTo>
                    <a:pt x="22" y="676"/>
                  </a:lnTo>
                  <a:lnTo>
                    <a:pt x="11" y="768"/>
                  </a:lnTo>
                  <a:lnTo>
                    <a:pt x="6" y="861"/>
                  </a:lnTo>
                  <a:lnTo>
                    <a:pt x="0" y="968"/>
                  </a:lnTo>
                  <a:lnTo>
                    <a:pt x="16" y="1122"/>
                  </a:lnTo>
                  <a:lnTo>
                    <a:pt x="37" y="1260"/>
                  </a:lnTo>
                  <a:lnTo>
                    <a:pt x="53" y="1352"/>
                  </a:lnTo>
                  <a:lnTo>
                    <a:pt x="75" y="1429"/>
                  </a:lnTo>
                  <a:lnTo>
                    <a:pt x="96" y="1490"/>
                  </a:lnTo>
                  <a:lnTo>
                    <a:pt x="122" y="1567"/>
                  </a:lnTo>
                  <a:lnTo>
                    <a:pt x="175" y="1659"/>
                  </a:lnTo>
                  <a:lnTo>
                    <a:pt x="234" y="1736"/>
                  </a:lnTo>
                  <a:lnTo>
                    <a:pt x="297" y="1767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36"/>
                  </a:lnTo>
                  <a:lnTo>
                    <a:pt x="456" y="1705"/>
                  </a:lnTo>
                  <a:lnTo>
                    <a:pt x="488" y="1659"/>
                  </a:lnTo>
                  <a:lnTo>
                    <a:pt x="520" y="1598"/>
                  </a:lnTo>
                  <a:lnTo>
                    <a:pt x="557" y="1475"/>
                  </a:lnTo>
                  <a:lnTo>
                    <a:pt x="584" y="1337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6" y="1076"/>
                  </a:lnTo>
                  <a:lnTo>
                    <a:pt x="621" y="968"/>
                  </a:lnTo>
                  <a:lnTo>
                    <a:pt x="621" y="784"/>
                  </a:lnTo>
                  <a:lnTo>
                    <a:pt x="605" y="599"/>
                  </a:lnTo>
                  <a:lnTo>
                    <a:pt x="584" y="430"/>
                  </a:lnTo>
                  <a:lnTo>
                    <a:pt x="547" y="277"/>
                  </a:lnTo>
                  <a:lnTo>
                    <a:pt x="525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8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25850" y="-5002550"/>
              <a:ext cx="15525" cy="44575"/>
            </a:xfrm>
            <a:custGeom>
              <a:avLst/>
              <a:gdLst/>
              <a:ahLst/>
              <a:cxnLst/>
              <a:rect l="l" t="t" r="r" b="b"/>
              <a:pathLst>
                <a:path w="621" h="1783" fill="none" extrusionOk="0">
                  <a:moveTo>
                    <a:pt x="488" y="1659"/>
                  </a:moveTo>
                  <a:lnTo>
                    <a:pt x="488" y="1659"/>
                  </a:lnTo>
                  <a:lnTo>
                    <a:pt x="456" y="1705"/>
                  </a:lnTo>
                  <a:lnTo>
                    <a:pt x="425" y="1736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7" y="1767"/>
                  </a:lnTo>
                  <a:lnTo>
                    <a:pt x="234" y="1736"/>
                  </a:lnTo>
                  <a:lnTo>
                    <a:pt x="175" y="1659"/>
                  </a:lnTo>
                  <a:lnTo>
                    <a:pt x="122" y="1567"/>
                  </a:lnTo>
                  <a:lnTo>
                    <a:pt x="96" y="1490"/>
                  </a:lnTo>
                  <a:lnTo>
                    <a:pt x="75" y="1429"/>
                  </a:lnTo>
                  <a:lnTo>
                    <a:pt x="53" y="1352"/>
                  </a:lnTo>
                  <a:lnTo>
                    <a:pt x="37" y="1260"/>
                  </a:lnTo>
                  <a:lnTo>
                    <a:pt x="37" y="1260"/>
                  </a:lnTo>
                  <a:lnTo>
                    <a:pt x="16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" y="861"/>
                  </a:lnTo>
                  <a:lnTo>
                    <a:pt x="11" y="768"/>
                  </a:lnTo>
                  <a:lnTo>
                    <a:pt x="22" y="676"/>
                  </a:lnTo>
                  <a:lnTo>
                    <a:pt x="32" y="584"/>
                  </a:lnTo>
                  <a:lnTo>
                    <a:pt x="48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9" y="154"/>
                  </a:lnTo>
                  <a:lnTo>
                    <a:pt x="186" y="108"/>
                  </a:lnTo>
                  <a:lnTo>
                    <a:pt x="218" y="62"/>
                  </a:lnTo>
                  <a:lnTo>
                    <a:pt x="250" y="31"/>
                  </a:lnTo>
                  <a:lnTo>
                    <a:pt x="281" y="16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8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5" y="215"/>
                  </a:lnTo>
                  <a:lnTo>
                    <a:pt x="547" y="277"/>
                  </a:lnTo>
                  <a:lnTo>
                    <a:pt x="584" y="430"/>
                  </a:lnTo>
                  <a:lnTo>
                    <a:pt x="605" y="599"/>
                  </a:lnTo>
                  <a:lnTo>
                    <a:pt x="621" y="784"/>
                  </a:lnTo>
                  <a:lnTo>
                    <a:pt x="621" y="968"/>
                  </a:lnTo>
                  <a:lnTo>
                    <a:pt x="616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4" y="1337"/>
                  </a:lnTo>
                  <a:lnTo>
                    <a:pt x="584" y="1337"/>
                  </a:lnTo>
                  <a:lnTo>
                    <a:pt x="557" y="1475"/>
                  </a:lnTo>
                  <a:lnTo>
                    <a:pt x="520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extrusionOk="0">
                  <a:moveTo>
                    <a:pt x="12047" y="0"/>
                  </a:moveTo>
                  <a:lnTo>
                    <a:pt x="12066" y="3"/>
                  </a:lnTo>
                  <a:lnTo>
                    <a:pt x="12066" y="3"/>
                  </a:lnTo>
                  <a:lnTo>
                    <a:pt x="12079" y="0"/>
                  </a:lnTo>
                  <a:close/>
                  <a:moveTo>
                    <a:pt x="12066" y="3"/>
                  </a:move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66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298125" y="-3644850"/>
              <a:ext cx="359800" cy="493550"/>
            </a:xfrm>
            <a:custGeom>
              <a:avLst/>
              <a:gdLst/>
              <a:ahLst/>
              <a:cxnLst/>
              <a:rect l="l" t="t" r="r" b="b"/>
              <a:pathLst>
                <a:path w="14392" h="19742" fill="none" extrusionOk="0">
                  <a:moveTo>
                    <a:pt x="12079" y="0"/>
                  </a:moveTo>
                  <a:lnTo>
                    <a:pt x="12079" y="0"/>
                  </a:ln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309800" y="-3514650"/>
              <a:ext cx="341350" cy="285375"/>
            </a:xfrm>
            <a:custGeom>
              <a:avLst/>
              <a:gdLst/>
              <a:ahLst/>
              <a:cxnLst/>
              <a:rect l="l" t="t" r="r" b="b"/>
              <a:pathLst>
                <a:path w="13654" h="11415" extrusionOk="0">
                  <a:moveTo>
                    <a:pt x="13638" y="0"/>
                  </a:moveTo>
                  <a:lnTo>
                    <a:pt x="13611" y="46"/>
                  </a:lnTo>
                  <a:lnTo>
                    <a:pt x="13569" y="123"/>
                  </a:lnTo>
                  <a:lnTo>
                    <a:pt x="13516" y="246"/>
                  </a:lnTo>
                  <a:lnTo>
                    <a:pt x="13378" y="599"/>
                  </a:lnTo>
                  <a:lnTo>
                    <a:pt x="13187" y="1091"/>
                  </a:lnTo>
                  <a:lnTo>
                    <a:pt x="12954" y="1675"/>
                  </a:lnTo>
                  <a:lnTo>
                    <a:pt x="12667" y="2366"/>
                  </a:lnTo>
                  <a:lnTo>
                    <a:pt x="12508" y="2735"/>
                  </a:lnTo>
                  <a:lnTo>
                    <a:pt x="12333" y="3119"/>
                  </a:lnTo>
                  <a:lnTo>
                    <a:pt x="12147" y="3518"/>
                  </a:lnTo>
                  <a:lnTo>
                    <a:pt x="11951" y="3933"/>
                  </a:lnTo>
                  <a:lnTo>
                    <a:pt x="11681" y="4471"/>
                  </a:lnTo>
                  <a:lnTo>
                    <a:pt x="11405" y="4993"/>
                  </a:lnTo>
                  <a:lnTo>
                    <a:pt x="11129" y="5485"/>
                  </a:lnTo>
                  <a:lnTo>
                    <a:pt x="10848" y="5961"/>
                  </a:lnTo>
                  <a:lnTo>
                    <a:pt x="10561" y="6406"/>
                  </a:lnTo>
                  <a:lnTo>
                    <a:pt x="10270" y="6837"/>
                  </a:lnTo>
                  <a:lnTo>
                    <a:pt x="9978" y="7236"/>
                  </a:lnTo>
                  <a:lnTo>
                    <a:pt x="9681" y="7605"/>
                  </a:lnTo>
                  <a:lnTo>
                    <a:pt x="9379" y="7958"/>
                  </a:lnTo>
                  <a:lnTo>
                    <a:pt x="9076" y="8281"/>
                  </a:lnTo>
                  <a:lnTo>
                    <a:pt x="8774" y="8588"/>
                  </a:lnTo>
                  <a:lnTo>
                    <a:pt x="8466" y="8864"/>
                  </a:lnTo>
                  <a:lnTo>
                    <a:pt x="8159" y="9126"/>
                  </a:lnTo>
                  <a:lnTo>
                    <a:pt x="7846" y="9356"/>
                  </a:lnTo>
                  <a:lnTo>
                    <a:pt x="7533" y="9556"/>
                  </a:lnTo>
                  <a:lnTo>
                    <a:pt x="7214" y="9740"/>
                  </a:lnTo>
                  <a:lnTo>
                    <a:pt x="6896" y="9894"/>
                  </a:lnTo>
                  <a:lnTo>
                    <a:pt x="6578" y="10017"/>
                  </a:lnTo>
                  <a:lnTo>
                    <a:pt x="6260" y="10124"/>
                  </a:lnTo>
                  <a:lnTo>
                    <a:pt x="5941" y="10201"/>
                  </a:lnTo>
                  <a:lnTo>
                    <a:pt x="5618" y="10262"/>
                  </a:lnTo>
                  <a:lnTo>
                    <a:pt x="5294" y="10278"/>
                  </a:lnTo>
                  <a:lnTo>
                    <a:pt x="4971" y="10293"/>
                  </a:lnTo>
                  <a:lnTo>
                    <a:pt x="4652" y="10262"/>
                  </a:lnTo>
                  <a:lnTo>
                    <a:pt x="4329" y="10216"/>
                  </a:lnTo>
                  <a:lnTo>
                    <a:pt x="4005" y="10140"/>
                  </a:lnTo>
                  <a:lnTo>
                    <a:pt x="3682" y="10032"/>
                  </a:lnTo>
                  <a:lnTo>
                    <a:pt x="3358" y="9909"/>
                  </a:lnTo>
                  <a:lnTo>
                    <a:pt x="3035" y="9756"/>
                  </a:lnTo>
                  <a:lnTo>
                    <a:pt x="2716" y="9587"/>
                  </a:lnTo>
                  <a:lnTo>
                    <a:pt x="2398" y="9371"/>
                  </a:lnTo>
                  <a:lnTo>
                    <a:pt x="2075" y="9141"/>
                  </a:lnTo>
                  <a:lnTo>
                    <a:pt x="1836" y="8957"/>
                  </a:lnTo>
                  <a:lnTo>
                    <a:pt x="1608" y="8757"/>
                  </a:lnTo>
                  <a:lnTo>
                    <a:pt x="1199" y="8388"/>
                  </a:lnTo>
                  <a:lnTo>
                    <a:pt x="844" y="8035"/>
                  </a:lnTo>
                  <a:lnTo>
                    <a:pt x="547" y="7712"/>
                  </a:lnTo>
                  <a:lnTo>
                    <a:pt x="144" y="7267"/>
                  </a:lnTo>
                  <a:lnTo>
                    <a:pt x="38" y="7175"/>
                  </a:lnTo>
                  <a:lnTo>
                    <a:pt x="11" y="7159"/>
                  </a:lnTo>
                  <a:lnTo>
                    <a:pt x="6" y="7175"/>
                  </a:lnTo>
                  <a:lnTo>
                    <a:pt x="1" y="7190"/>
                  </a:lnTo>
                  <a:lnTo>
                    <a:pt x="107" y="7451"/>
                  </a:lnTo>
                  <a:lnTo>
                    <a:pt x="213" y="7712"/>
                  </a:lnTo>
                  <a:lnTo>
                    <a:pt x="329" y="7927"/>
                  </a:lnTo>
                  <a:lnTo>
                    <a:pt x="451" y="8127"/>
                  </a:lnTo>
                  <a:lnTo>
                    <a:pt x="637" y="8388"/>
                  </a:lnTo>
                  <a:lnTo>
                    <a:pt x="823" y="8649"/>
                  </a:lnTo>
                  <a:lnTo>
                    <a:pt x="1008" y="8895"/>
                  </a:lnTo>
                  <a:lnTo>
                    <a:pt x="1199" y="9126"/>
                  </a:lnTo>
                  <a:lnTo>
                    <a:pt x="1390" y="9341"/>
                  </a:lnTo>
                  <a:lnTo>
                    <a:pt x="1581" y="9540"/>
                  </a:lnTo>
                  <a:lnTo>
                    <a:pt x="1772" y="9725"/>
                  </a:lnTo>
                  <a:lnTo>
                    <a:pt x="1969" y="9909"/>
                  </a:lnTo>
                  <a:lnTo>
                    <a:pt x="2297" y="10201"/>
                  </a:lnTo>
                  <a:lnTo>
                    <a:pt x="2626" y="10447"/>
                  </a:lnTo>
                  <a:lnTo>
                    <a:pt x="2955" y="10677"/>
                  </a:lnTo>
                  <a:lnTo>
                    <a:pt x="3289" y="10877"/>
                  </a:lnTo>
                  <a:lnTo>
                    <a:pt x="3618" y="11031"/>
                  </a:lnTo>
                  <a:lnTo>
                    <a:pt x="3952" y="11169"/>
                  </a:lnTo>
                  <a:lnTo>
                    <a:pt x="4286" y="11276"/>
                  </a:lnTo>
                  <a:lnTo>
                    <a:pt x="4621" y="11353"/>
                  </a:lnTo>
                  <a:lnTo>
                    <a:pt x="4955" y="11399"/>
                  </a:lnTo>
                  <a:lnTo>
                    <a:pt x="5289" y="11415"/>
                  </a:lnTo>
                  <a:lnTo>
                    <a:pt x="5623" y="11399"/>
                  </a:lnTo>
                  <a:lnTo>
                    <a:pt x="5952" y="11353"/>
                  </a:lnTo>
                  <a:lnTo>
                    <a:pt x="6286" y="11292"/>
                  </a:lnTo>
                  <a:lnTo>
                    <a:pt x="6615" y="11184"/>
                  </a:lnTo>
                  <a:lnTo>
                    <a:pt x="6944" y="11061"/>
                  </a:lnTo>
                  <a:lnTo>
                    <a:pt x="7273" y="10908"/>
                  </a:lnTo>
                  <a:lnTo>
                    <a:pt x="7602" y="10723"/>
                  </a:lnTo>
                  <a:lnTo>
                    <a:pt x="7925" y="10508"/>
                  </a:lnTo>
                  <a:lnTo>
                    <a:pt x="8243" y="10262"/>
                  </a:lnTo>
                  <a:lnTo>
                    <a:pt x="8562" y="9986"/>
                  </a:lnTo>
                  <a:lnTo>
                    <a:pt x="8880" y="9694"/>
                  </a:lnTo>
                  <a:lnTo>
                    <a:pt x="9193" y="9371"/>
                  </a:lnTo>
                  <a:lnTo>
                    <a:pt x="9506" y="9003"/>
                  </a:lnTo>
                  <a:lnTo>
                    <a:pt x="9814" y="8634"/>
                  </a:lnTo>
                  <a:lnTo>
                    <a:pt x="10116" y="8219"/>
                  </a:lnTo>
                  <a:lnTo>
                    <a:pt x="10413" y="7774"/>
                  </a:lnTo>
                  <a:lnTo>
                    <a:pt x="10710" y="7313"/>
                  </a:lnTo>
                  <a:lnTo>
                    <a:pt x="11002" y="6821"/>
                  </a:lnTo>
                  <a:lnTo>
                    <a:pt x="11288" y="6299"/>
                  </a:lnTo>
                  <a:lnTo>
                    <a:pt x="11569" y="5761"/>
                  </a:lnTo>
                  <a:lnTo>
                    <a:pt x="11845" y="5193"/>
                  </a:lnTo>
                  <a:lnTo>
                    <a:pt x="12121" y="4594"/>
                  </a:lnTo>
                  <a:lnTo>
                    <a:pt x="12275" y="4225"/>
                  </a:lnTo>
                  <a:lnTo>
                    <a:pt x="12429" y="3841"/>
                  </a:lnTo>
                  <a:lnTo>
                    <a:pt x="12582" y="3457"/>
                  </a:lnTo>
                  <a:lnTo>
                    <a:pt x="12731" y="3057"/>
                  </a:lnTo>
                  <a:lnTo>
                    <a:pt x="12874" y="2658"/>
                  </a:lnTo>
                  <a:lnTo>
                    <a:pt x="13017" y="2243"/>
                  </a:lnTo>
                  <a:lnTo>
                    <a:pt x="13161" y="1828"/>
                  </a:lnTo>
                  <a:lnTo>
                    <a:pt x="13298" y="1398"/>
                  </a:lnTo>
                  <a:lnTo>
                    <a:pt x="13352" y="1244"/>
                  </a:lnTo>
                  <a:lnTo>
                    <a:pt x="13399" y="1091"/>
                  </a:lnTo>
                  <a:lnTo>
                    <a:pt x="13452" y="922"/>
                  </a:lnTo>
                  <a:lnTo>
                    <a:pt x="13495" y="753"/>
                  </a:lnTo>
                  <a:lnTo>
                    <a:pt x="13537" y="569"/>
                  </a:lnTo>
                  <a:lnTo>
                    <a:pt x="13580" y="400"/>
                  </a:lnTo>
                  <a:lnTo>
                    <a:pt x="13617" y="200"/>
                  </a:lnTo>
                  <a:lnTo>
                    <a:pt x="13654" y="15"/>
                  </a:lnTo>
                  <a:lnTo>
                    <a:pt x="1364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extrusionOk="0">
                  <a:moveTo>
                    <a:pt x="7522" y="1"/>
                  </a:move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-531975" y="-19167550"/>
              <a:ext cx="446900" cy="4926925"/>
            </a:xfrm>
            <a:custGeom>
              <a:avLst/>
              <a:gdLst/>
              <a:ahLst/>
              <a:cxnLst/>
              <a:rect l="l" t="t" r="r" b="b"/>
              <a:pathLst>
                <a:path w="17876" h="197077" fill="none" extrusionOk="0">
                  <a:moveTo>
                    <a:pt x="11988" y="194879"/>
                  </a:move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extrusionOk="0">
                  <a:moveTo>
                    <a:pt x="10047" y="1"/>
                  </a:move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-584100" y="-14237200"/>
              <a:ext cx="665725" cy="6044950"/>
            </a:xfrm>
            <a:custGeom>
              <a:avLst/>
              <a:gdLst/>
              <a:ahLst/>
              <a:cxnLst/>
              <a:rect l="l" t="t" r="r" b="b"/>
              <a:pathLst>
                <a:path w="26629" h="241798" fill="none" extrusionOk="0">
                  <a:moveTo>
                    <a:pt x="26623" y="191269"/>
                  </a:move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lnTo>
                    <a:pt x="10047" y="1"/>
                  </a:ln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extrusionOk="0">
                  <a:moveTo>
                    <a:pt x="96" y="1"/>
                  </a:move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-146350" y="-13635750"/>
              <a:ext cx="198800" cy="5079000"/>
            </a:xfrm>
            <a:custGeom>
              <a:avLst/>
              <a:gdLst/>
              <a:ahLst/>
              <a:cxnLst/>
              <a:rect l="l" t="t" r="r" b="b"/>
              <a:pathLst>
                <a:path w="7952" h="203160" fill="none" extrusionOk="0">
                  <a:moveTo>
                    <a:pt x="3278" y="203160"/>
                  </a:move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lnTo>
                    <a:pt x="101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-292225" y="-14224150"/>
              <a:ext cx="209950" cy="5990800"/>
            </a:xfrm>
            <a:custGeom>
              <a:avLst/>
              <a:gdLst/>
              <a:ahLst/>
              <a:cxnLst/>
              <a:rect l="l" t="t" r="r" b="b"/>
              <a:pathLst>
                <a:path w="8398" h="239632" extrusionOk="0">
                  <a:moveTo>
                    <a:pt x="6" y="1"/>
                  </a:moveTo>
                  <a:lnTo>
                    <a:pt x="1" y="308"/>
                  </a:lnTo>
                  <a:lnTo>
                    <a:pt x="6" y="615"/>
                  </a:lnTo>
                  <a:lnTo>
                    <a:pt x="59" y="1430"/>
                  </a:lnTo>
                  <a:lnTo>
                    <a:pt x="128" y="2474"/>
                  </a:lnTo>
                  <a:lnTo>
                    <a:pt x="335" y="5485"/>
                  </a:lnTo>
                  <a:lnTo>
                    <a:pt x="621" y="9480"/>
                  </a:lnTo>
                  <a:lnTo>
                    <a:pt x="971" y="14565"/>
                  </a:lnTo>
                  <a:lnTo>
                    <a:pt x="1162" y="17469"/>
                  </a:lnTo>
                  <a:lnTo>
                    <a:pt x="1369" y="20618"/>
                  </a:lnTo>
                  <a:lnTo>
                    <a:pt x="1587" y="23982"/>
                  </a:lnTo>
                  <a:lnTo>
                    <a:pt x="1815" y="27577"/>
                  </a:lnTo>
                  <a:lnTo>
                    <a:pt x="2048" y="31387"/>
                  </a:lnTo>
                  <a:lnTo>
                    <a:pt x="2292" y="35397"/>
                  </a:lnTo>
                  <a:lnTo>
                    <a:pt x="2536" y="39622"/>
                  </a:lnTo>
                  <a:lnTo>
                    <a:pt x="2780" y="44031"/>
                  </a:lnTo>
                  <a:lnTo>
                    <a:pt x="3029" y="48624"/>
                  </a:lnTo>
                  <a:lnTo>
                    <a:pt x="3273" y="53387"/>
                  </a:lnTo>
                  <a:lnTo>
                    <a:pt x="3517" y="58334"/>
                  </a:lnTo>
                  <a:lnTo>
                    <a:pt x="3767" y="63434"/>
                  </a:lnTo>
                  <a:lnTo>
                    <a:pt x="4005" y="68704"/>
                  </a:lnTo>
                  <a:lnTo>
                    <a:pt x="4244" y="74096"/>
                  </a:lnTo>
                  <a:lnTo>
                    <a:pt x="4483" y="79642"/>
                  </a:lnTo>
                  <a:lnTo>
                    <a:pt x="4716" y="85326"/>
                  </a:lnTo>
                  <a:lnTo>
                    <a:pt x="4939" y="91134"/>
                  </a:lnTo>
                  <a:lnTo>
                    <a:pt x="5162" y="97048"/>
                  </a:lnTo>
                  <a:lnTo>
                    <a:pt x="5379" y="103071"/>
                  </a:lnTo>
                  <a:lnTo>
                    <a:pt x="5586" y="109200"/>
                  </a:lnTo>
                  <a:lnTo>
                    <a:pt x="5788" y="115422"/>
                  </a:lnTo>
                  <a:lnTo>
                    <a:pt x="5984" y="121737"/>
                  </a:lnTo>
                  <a:lnTo>
                    <a:pt x="6175" y="128051"/>
                  </a:lnTo>
                  <a:lnTo>
                    <a:pt x="6355" y="134288"/>
                  </a:lnTo>
                  <a:lnTo>
                    <a:pt x="6525" y="140433"/>
                  </a:lnTo>
                  <a:lnTo>
                    <a:pt x="6695" y="146471"/>
                  </a:lnTo>
                  <a:lnTo>
                    <a:pt x="7008" y="158223"/>
                  </a:lnTo>
                  <a:lnTo>
                    <a:pt x="7305" y="169500"/>
                  </a:lnTo>
                  <a:lnTo>
                    <a:pt x="7580" y="180208"/>
                  </a:lnTo>
                  <a:lnTo>
                    <a:pt x="7846" y="190347"/>
                  </a:lnTo>
                  <a:lnTo>
                    <a:pt x="7915" y="192606"/>
                  </a:lnTo>
                  <a:lnTo>
                    <a:pt x="7973" y="194879"/>
                  </a:lnTo>
                  <a:lnTo>
                    <a:pt x="8015" y="197153"/>
                  </a:lnTo>
                  <a:lnTo>
                    <a:pt x="8047" y="199411"/>
                  </a:lnTo>
                  <a:lnTo>
                    <a:pt x="8068" y="201685"/>
                  </a:lnTo>
                  <a:lnTo>
                    <a:pt x="8079" y="203959"/>
                  </a:lnTo>
                  <a:lnTo>
                    <a:pt x="8079" y="206233"/>
                  </a:lnTo>
                  <a:lnTo>
                    <a:pt x="8063" y="208506"/>
                  </a:lnTo>
                  <a:lnTo>
                    <a:pt x="8053" y="209428"/>
                  </a:lnTo>
                  <a:lnTo>
                    <a:pt x="8031" y="210365"/>
                  </a:lnTo>
                  <a:lnTo>
                    <a:pt x="8010" y="211287"/>
                  </a:lnTo>
                  <a:lnTo>
                    <a:pt x="7978" y="212224"/>
                  </a:lnTo>
                  <a:lnTo>
                    <a:pt x="7941" y="213146"/>
                  </a:lnTo>
                  <a:lnTo>
                    <a:pt x="7899" y="214068"/>
                  </a:lnTo>
                  <a:lnTo>
                    <a:pt x="7851" y="214989"/>
                  </a:lnTo>
                  <a:lnTo>
                    <a:pt x="7798" y="215911"/>
                  </a:lnTo>
                  <a:lnTo>
                    <a:pt x="7740" y="216833"/>
                  </a:lnTo>
                  <a:lnTo>
                    <a:pt x="7676" y="217739"/>
                  </a:lnTo>
                  <a:lnTo>
                    <a:pt x="7602" y="218646"/>
                  </a:lnTo>
                  <a:lnTo>
                    <a:pt x="7527" y="219552"/>
                  </a:lnTo>
                  <a:lnTo>
                    <a:pt x="7443" y="220459"/>
                  </a:lnTo>
                  <a:lnTo>
                    <a:pt x="7352" y="221350"/>
                  </a:lnTo>
                  <a:lnTo>
                    <a:pt x="7262" y="222241"/>
                  </a:lnTo>
                  <a:lnTo>
                    <a:pt x="7161" y="223132"/>
                  </a:lnTo>
                  <a:lnTo>
                    <a:pt x="7082" y="223792"/>
                  </a:lnTo>
                  <a:lnTo>
                    <a:pt x="6997" y="224453"/>
                  </a:lnTo>
                  <a:lnTo>
                    <a:pt x="6907" y="225114"/>
                  </a:lnTo>
                  <a:lnTo>
                    <a:pt x="6811" y="225759"/>
                  </a:lnTo>
                  <a:lnTo>
                    <a:pt x="6711" y="226404"/>
                  </a:lnTo>
                  <a:lnTo>
                    <a:pt x="6610" y="227034"/>
                  </a:lnTo>
                  <a:lnTo>
                    <a:pt x="6504" y="227664"/>
                  </a:lnTo>
                  <a:lnTo>
                    <a:pt x="6392" y="228294"/>
                  </a:lnTo>
                  <a:lnTo>
                    <a:pt x="6276" y="228908"/>
                  </a:lnTo>
                  <a:lnTo>
                    <a:pt x="6154" y="229523"/>
                  </a:lnTo>
                  <a:lnTo>
                    <a:pt x="6032" y="230122"/>
                  </a:lnTo>
                  <a:lnTo>
                    <a:pt x="5899" y="230721"/>
                  </a:lnTo>
                  <a:lnTo>
                    <a:pt x="5766" y="231305"/>
                  </a:lnTo>
                  <a:lnTo>
                    <a:pt x="5634" y="231889"/>
                  </a:lnTo>
                  <a:lnTo>
                    <a:pt x="5491" y="232457"/>
                  </a:lnTo>
                  <a:lnTo>
                    <a:pt x="5347" y="233025"/>
                  </a:lnTo>
                  <a:lnTo>
                    <a:pt x="5215" y="233502"/>
                  </a:lnTo>
                  <a:lnTo>
                    <a:pt x="5082" y="233963"/>
                  </a:lnTo>
                  <a:lnTo>
                    <a:pt x="4944" y="234423"/>
                  </a:lnTo>
                  <a:lnTo>
                    <a:pt x="4806" y="234869"/>
                  </a:lnTo>
                  <a:lnTo>
                    <a:pt x="4663" y="235314"/>
                  </a:lnTo>
                  <a:lnTo>
                    <a:pt x="4520" y="235745"/>
                  </a:lnTo>
                  <a:lnTo>
                    <a:pt x="4371" y="236175"/>
                  </a:lnTo>
                  <a:lnTo>
                    <a:pt x="4223" y="236590"/>
                  </a:lnTo>
                  <a:lnTo>
                    <a:pt x="4069" y="237004"/>
                  </a:lnTo>
                  <a:lnTo>
                    <a:pt x="3915" y="237404"/>
                  </a:lnTo>
                  <a:lnTo>
                    <a:pt x="3756" y="237788"/>
                  </a:lnTo>
                  <a:lnTo>
                    <a:pt x="3597" y="238172"/>
                  </a:lnTo>
                  <a:lnTo>
                    <a:pt x="3433" y="238556"/>
                  </a:lnTo>
                  <a:lnTo>
                    <a:pt x="3268" y="238925"/>
                  </a:lnTo>
                  <a:lnTo>
                    <a:pt x="3098" y="239278"/>
                  </a:lnTo>
                  <a:lnTo>
                    <a:pt x="2929" y="239631"/>
                  </a:lnTo>
                  <a:lnTo>
                    <a:pt x="2929" y="239631"/>
                  </a:lnTo>
                  <a:lnTo>
                    <a:pt x="3125" y="239340"/>
                  </a:lnTo>
                  <a:lnTo>
                    <a:pt x="3316" y="239017"/>
                  </a:lnTo>
                  <a:lnTo>
                    <a:pt x="3507" y="238679"/>
                  </a:lnTo>
                  <a:lnTo>
                    <a:pt x="3687" y="238310"/>
                  </a:lnTo>
                  <a:lnTo>
                    <a:pt x="3942" y="237773"/>
                  </a:lnTo>
                  <a:lnTo>
                    <a:pt x="4180" y="237204"/>
                  </a:lnTo>
                  <a:lnTo>
                    <a:pt x="4419" y="236620"/>
                  </a:lnTo>
                  <a:lnTo>
                    <a:pt x="4647" y="236006"/>
                  </a:lnTo>
                  <a:lnTo>
                    <a:pt x="4870" y="235376"/>
                  </a:lnTo>
                  <a:lnTo>
                    <a:pt x="5082" y="234715"/>
                  </a:lnTo>
                  <a:lnTo>
                    <a:pt x="5289" y="234039"/>
                  </a:lnTo>
                  <a:lnTo>
                    <a:pt x="5491" y="233333"/>
                  </a:lnTo>
                  <a:lnTo>
                    <a:pt x="5639" y="232764"/>
                  </a:lnTo>
                  <a:lnTo>
                    <a:pt x="5788" y="232196"/>
                  </a:lnTo>
                  <a:lnTo>
                    <a:pt x="5931" y="231612"/>
                  </a:lnTo>
                  <a:lnTo>
                    <a:pt x="6069" y="231028"/>
                  </a:lnTo>
                  <a:lnTo>
                    <a:pt x="6201" y="230429"/>
                  </a:lnTo>
                  <a:lnTo>
                    <a:pt x="6334" y="229815"/>
                  </a:lnTo>
                  <a:lnTo>
                    <a:pt x="6461" y="229200"/>
                  </a:lnTo>
                  <a:lnTo>
                    <a:pt x="6578" y="228586"/>
                  </a:lnTo>
                  <a:lnTo>
                    <a:pt x="6695" y="227956"/>
                  </a:lnTo>
                  <a:lnTo>
                    <a:pt x="6811" y="227310"/>
                  </a:lnTo>
                  <a:lnTo>
                    <a:pt x="6917" y="226681"/>
                  </a:lnTo>
                  <a:lnTo>
                    <a:pt x="7018" y="226020"/>
                  </a:lnTo>
                  <a:lnTo>
                    <a:pt x="7119" y="225375"/>
                  </a:lnTo>
                  <a:lnTo>
                    <a:pt x="7214" y="224714"/>
                  </a:lnTo>
                  <a:lnTo>
                    <a:pt x="7305" y="224038"/>
                  </a:lnTo>
                  <a:lnTo>
                    <a:pt x="7389" y="223378"/>
                  </a:lnTo>
                  <a:lnTo>
                    <a:pt x="7496" y="222471"/>
                  </a:lnTo>
                  <a:lnTo>
                    <a:pt x="7596" y="221580"/>
                  </a:lnTo>
                  <a:lnTo>
                    <a:pt x="7692" y="220674"/>
                  </a:lnTo>
                  <a:lnTo>
                    <a:pt x="7777" y="219752"/>
                  </a:lnTo>
                  <a:lnTo>
                    <a:pt x="7862" y="218845"/>
                  </a:lnTo>
                  <a:lnTo>
                    <a:pt x="7936" y="217924"/>
                  </a:lnTo>
                  <a:lnTo>
                    <a:pt x="8010" y="217002"/>
                  </a:lnTo>
                  <a:lnTo>
                    <a:pt x="8074" y="216080"/>
                  </a:lnTo>
                  <a:lnTo>
                    <a:pt x="8132" y="215143"/>
                  </a:lnTo>
                  <a:lnTo>
                    <a:pt x="8185" y="214221"/>
                  </a:lnTo>
                  <a:lnTo>
                    <a:pt x="8228" y="213284"/>
                  </a:lnTo>
                  <a:lnTo>
                    <a:pt x="8270" y="212347"/>
                  </a:lnTo>
                  <a:lnTo>
                    <a:pt x="8302" y="211394"/>
                  </a:lnTo>
                  <a:lnTo>
                    <a:pt x="8328" y="210457"/>
                  </a:lnTo>
                  <a:lnTo>
                    <a:pt x="8355" y="209505"/>
                  </a:lnTo>
                  <a:lnTo>
                    <a:pt x="8371" y="208568"/>
                  </a:lnTo>
                  <a:lnTo>
                    <a:pt x="8387" y="206279"/>
                  </a:lnTo>
                  <a:lnTo>
                    <a:pt x="8397" y="203990"/>
                  </a:lnTo>
                  <a:lnTo>
                    <a:pt x="8392" y="201716"/>
                  </a:lnTo>
                  <a:lnTo>
                    <a:pt x="8376" y="199427"/>
                  </a:lnTo>
                  <a:lnTo>
                    <a:pt x="8350" y="197138"/>
                  </a:lnTo>
                  <a:lnTo>
                    <a:pt x="8307" y="194864"/>
                  </a:lnTo>
                  <a:lnTo>
                    <a:pt x="8259" y="192590"/>
                  </a:lnTo>
                  <a:lnTo>
                    <a:pt x="8196" y="190301"/>
                  </a:lnTo>
                  <a:lnTo>
                    <a:pt x="7946" y="180177"/>
                  </a:lnTo>
                  <a:lnTo>
                    <a:pt x="7687" y="169454"/>
                  </a:lnTo>
                  <a:lnTo>
                    <a:pt x="7405" y="158162"/>
                  </a:lnTo>
                  <a:lnTo>
                    <a:pt x="7257" y="152324"/>
                  </a:lnTo>
                  <a:lnTo>
                    <a:pt x="7103" y="146394"/>
                  </a:lnTo>
                  <a:lnTo>
                    <a:pt x="6939" y="140341"/>
                  </a:lnTo>
                  <a:lnTo>
                    <a:pt x="6769" y="134196"/>
                  </a:lnTo>
                  <a:lnTo>
                    <a:pt x="6589" y="127959"/>
                  </a:lnTo>
                  <a:lnTo>
                    <a:pt x="6403" y="121644"/>
                  </a:lnTo>
                  <a:lnTo>
                    <a:pt x="6207" y="115330"/>
                  </a:lnTo>
                  <a:lnTo>
                    <a:pt x="6005" y="109108"/>
                  </a:lnTo>
                  <a:lnTo>
                    <a:pt x="5793" y="102978"/>
                  </a:lnTo>
                  <a:lnTo>
                    <a:pt x="5575" y="96956"/>
                  </a:lnTo>
                  <a:lnTo>
                    <a:pt x="5353" y="91026"/>
                  </a:lnTo>
                  <a:lnTo>
                    <a:pt x="5119" y="85234"/>
                  </a:lnTo>
                  <a:lnTo>
                    <a:pt x="4881" y="79550"/>
                  </a:lnTo>
                  <a:lnTo>
                    <a:pt x="4637" y="74019"/>
                  </a:lnTo>
                  <a:lnTo>
                    <a:pt x="4393" y="68612"/>
                  </a:lnTo>
                  <a:lnTo>
                    <a:pt x="4143" y="63342"/>
                  </a:lnTo>
                  <a:lnTo>
                    <a:pt x="3889" y="58242"/>
                  </a:lnTo>
                  <a:lnTo>
                    <a:pt x="3634" y="53295"/>
                  </a:lnTo>
                  <a:lnTo>
                    <a:pt x="3374" y="48532"/>
                  </a:lnTo>
                  <a:lnTo>
                    <a:pt x="3120" y="43923"/>
                  </a:lnTo>
                  <a:lnTo>
                    <a:pt x="2860" y="39514"/>
                  </a:lnTo>
                  <a:lnTo>
                    <a:pt x="2605" y="35289"/>
                  </a:lnTo>
                  <a:lnTo>
                    <a:pt x="2345" y="31280"/>
                  </a:lnTo>
                  <a:lnTo>
                    <a:pt x="2091" y="27485"/>
                  </a:lnTo>
                  <a:lnTo>
                    <a:pt x="1852" y="23890"/>
                  </a:lnTo>
                  <a:lnTo>
                    <a:pt x="1618" y="20526"/>
                  </a:lnTo>
                  <a:lnTo>
                    <a:pt x="1396" y="17392"/>
                  </a:lnTo>
                  <a:lnTo>
                    <a:pt x="1183" y="14488"/>
                  </a:lnTo>
                  <a:lnTo>
                    <a:pt x="987" y="11830"/>
                  </a:lnTo>
                  <a:lnTo>
                    <a:pt x="802" y="9418"/>
                  </a:lnTo>
                  <a:lnTo>
                    <a:pt x="234" y="2428"/>
                  </a:lnTo>
                  <a:lnTo>
                    <a:pt x="75" y="615"/>
                  </a:lnTo>
                  <a:lnTo>
                    <a:pt x="43" y="30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-239700" y="-18995475"/>
              <a:ext cx="87675" cy="4558200"/>
            </a:xfrm>
            <a:custGeom>
              <a:avLst/>
              <a:gdLst/>
              <a:ahLst/>
              <a:cxnLst/>
              <a:rect l="l" t="t" r="r" b="b"/>
              <a:pathLst>
                <a:path w="3507" h="182328" extrusionOk="0">
                  <a:moveTo>
                    <a:pt x="0" y="1"/>
                  </a:moveTo>
                  <a:lnTo>
                    <a:pt x="16" y="477"/>
                  </a:lnTo>
                  <a:lnTo>
                    <a:pt x="43" y="938"/>
                  </a:lnTo>
                  <a:lnTo>
                    <a:pt x="69" y="1399"/>
                  </a:lnTo>
                  <a:lnTo>
                    <a:pt x="101" y="1859"/>
                  </a:lnTo>
                  <a:lnTo>
                    <a:pt x="165" y="4179"/>
                  </a:lnTo>
                  <a:lnTo>
                    <a:pt x="249" y="7160"/>
                  </a:lnTo>
                  <a:lnTo>
                    <a:pt x="509" y="15625"/>
                  </a:lnTo>
                  <a:lnTo>
                    <a:pt x="844" y="26671"/>
                  </a:lnTo>
                  <a:lnTo>
                    <a:pt x="1029" y="33123"/>
                  </a:lnTo>
                  <a:lnTo>
                    <a:pt x="1225" y="40128"/>
                  </a:lnTo>
                  <a:lnTo>
                    <a:pt x="1427" y="47641"/>
                  </a:lnTo>
                  <a:lnTo>
                    <a:pt x="1629" y="55599"/>
                  </a:lnTo>
                  <a:lnTo>
                    <a:pt x="1830" y="63956"/>
                  </a:lnTo>
                  <a:lnTo>
                    <a:pt x="1931" y="68289"/>
                  </a:lnTo>
                  <a:lnTo>
                    <a:pt x="2026" y="72682"/>
                  </a:lnTo>
                  <a:lnTo>
                    <a:pt x="2122" y="77184"/>
                  </a:lnTo>
                  <a:lnTo>
                    <a:pt x="2217" y="81747"/>
                  </a:lnTo>
                  <a:lnTo>
                    <a:pt x="2313" y="86371"/>
                  </a:lnTo>
                  <a:lnTo>
                    <a:pt x="2403" y="91072"/>
                  </a:lnTo>
                  <a:lnTo>
                    <a:pt x="2488" y="95758"/>
                  </a:lnTo>
                  <a:lnTo>
                    <a:pt x="2567" y="100397"/>
                  </a:lnTo>
                  <a:lnTo>
                    <a:pt x="2642" y="104960"/>
                  </a:lnTo>
                  <a:lnTo>
                    <a:pt x="2716" y="109446"/>
                  </a:lnTo>
                  <a:lnTo>
                    <a:pt x="2780" y="113870"/>
                  </a:lnTo>
                  <a:lnTo>
                    <a:pt x="2843" y="118187"/>
                  </a:lnTo>
                  <a:lnTo>
                    <a:pt x="2955" y="126576"/>
                  </a:lnTo>
                  <a:lnTo>
                    <a:pt x="3050" y="134549"/>
                  </a:lnTo>
                  <a:lnTo>
                    <a:pt x="3135" y="142077"/>
                  </a:lnTo>
                  <a:lnTo>
                    <a:pt x="3204" y="149113"/>
                  </a:lnTo>
                  <a:lnTo>
                    <a:pt x="3257" y="155596"/>
                  </a:lnTo>
                  <a:lnTo>
                    <a:pt x="3305" y="161434"/>
                  </a:lnTo>
                  <a:lnTo>
                    <a:pt x="3347" y="166673"/>
                  </a:lnTo>
                  <a:lnTo>
                    <a:pt x="3384" y="171251"/>
                  </a:lnTo>
                  <a:lnTo>
                    <a:pt x="3395" y="173279"/>
                  </a:lnTo>
                  <a:lnTo>
                    <a:pt x="3395" y="175153"/>
                  </a:lnTo>
                  <a:lnTo>
                    <a:pt x="3421" y="176735"/>
                  </a:lnTo>
                  <a:lnTo>
                    <a:pt x="3437" y="178164"/>
                  </a:lnTo>
                  <a:lnTo>
                    <a:pt x="3443" y="179393"/>
                  </a:lnTo>
                  <a:lnTo>
                    <a:pt x="3443" y="180469"/>
                  </a:lnTo>
                  <a:lnTo>
                    <a:pt x="3443" y="180929"/>
                  </a:lnTo>
                  <a:lnTo>
                    <a:pt x="3448" y="181406"/>
                  </a:lnTo>
                  <a:lnTo>
                    <a:pt x="3464" y="181867"/>
                  </a:lnTo>
                  <a:lnTo>
                    <a:pt x="3485" y="182327"/>
                  </a:lnTo>
                  <a:lnTo>
                    <a:pt x="3501" y="181867"/>
                  </a:lnTo>
                  <a:lnTo>
                    <a:pt x="3501" y="181390"/>
                  </a:lnTo>
                  <a:lnTo>
                    <a:pt x="3501" y="180929"/>
                  </a:lnTo>
                  <a:lnTo>
                    <a:pt x="3485" y="180469"/>
                  </a:lnTo>
                  <a:lnTo>
                    <a:pt x="3485" y="175153"/>
                  </a:lnTo>
                  <a:lnTo>
                    <a:pt x="3496" y="173325"/>
                  </a:lnTo>
                  <a:lnTo>
                    <a:pt x="3501" y="171297"/>
                  </a:lnTo>
                  <a:lnTo>
                    <a:pt x="3506" y="169100"/>
                  </a:lnTo>
                  <a:lnTo>
                    <a:pt x="3501" y="166734"/>
                  </a:lnTo>
                  <a:lnTo>
                    <a:pt x="3490" y="161465"/>
                  </a:lnTo>
                  <a:lnTo>
                    <a:pt x="3485" y="155565"/>
                  </a:lnTo>
                  <a:lnTo>
                    <a:pt x="3453" y="149082"/>
                  </a:lnTo>
                  <a:lnTo>
                    <a:pt x="3400" y="142046"/>
                  </a:lnTo>
                  <a:lnTo>
                    <a:pt x="3337" y="134518"/>
                  </a:lnTo>
                  <a:lnTo>
                    <a:pt x="3299" y="130585"/>
                  </a:lnTo>
                  <a:lnTo>
                    <a:pt x="3257" y="126529"/>
                  </a:lnTo>
                  <a:lnTo>
                    <a:pt x="3209" y="122381"/>
                  </a:lnTo>
                  <a:lnTo>
                    <a:pt x="3156" y="118141"/>
                  </a:lnTo>
                  <a:lnTo>
                    <a:pt x="3098" y="113809"/>
                  </a:lnTo>
                  <a:lnTo>
                    <a:pt x="3034" y="109384"/>
                  </a:lnTo>
                  <a:lnTo>
                    <a:pt x="2965" y="104898"/>
                  </a:lnTo>
                  <a:lnTo>
                    <a:pt x="2891" y="100320"/>
                  </a:lnTo>
                  <a:lnTo>
                    <a:pt x="2811" y="95696"/>
                  </a:lnTo>
                  <a:lnTo>
                    <a:pt x="2727" y="90995"/>
                  </a:lnTo>
                  <a:lnTo>
                    <a:pt x="2636" y="86309"/>
                  </a:lnTo>
                  <a:lnTo>
                    <a:pt x="2541" y="81670"/>
                  </a:lnTo>
                  <a:lnTo>
                    <a:pt x="2445" y="77107"/>
                  </a:lnTo>
                  <a:lnTo>
                    <a:pt x="2345" y="72621"/>
                  </a:lnTo>
                  <a:lnTo>
                    <a:pt x="2244" y="68212"/>
                  </a:lnTo>
                  <a:lnTo>
                    <a:pt x="2138" y="63880"/>
                  </a:lnTo>
                  <a:lnTo>
                    <a:pt x="2032" y="59655"/>
                  </a:lnTo>
                  <a:lnTo>
                    <a:pt x="1920" y="55522"/>
                  </a:lnTo>
                  <a:lnTo>
                    <a:pt x="1814" y="51482"/>
                  </a:lnTo>
                  <a:lnTo>
                    <a:pt x="1703" y="47549"/>
                  </a:lnTo>
                  <a:lnTo>
                    <a:pt x="1591" y="43739"/>
                  </a:lnTo>
                  <a:lnTo>
                    <a:pt x="1480" y="40052"/>
                  </a:lnTo>
                  <a:lnTo>
                    <a:pt x="1374" y="36472"/>
                  </a:lnTo>
                  <a:lnTo>
                    <a:pt x="1263" y="33046"/>
                  </a:lnTo>
                  <a:lnTo>
                    <a:pt x="1156" y="29743"/>
                  </a:lnTo>
                  <a:lnTo>
                    <a:pt x="1050" y="26578"/>
                  </a:lnTo>
                  <a:lnTo>
                    <a:pt x="849" y="20710"/>
                  </a:lnTo>
                  <a:lnTo>
                    <a:pt x="663" y="15486"/>
                  </a:lnTo>
                  <a:lnTo>
                    <a:pt x="488" y="10939"/>
                  </a:lnTo>
                  <a:lnTo>
                    <a:pt x="334" y="7114"/>
                  </a:lnTo>
                  <a:lnTo>
                    <a:pt x="207" y="4149"/>
                  </a:lnTo>
                  <a:lnTo>
                    <a:pt x="106" y="1829"/>
                  </a:lnTo>
                  <a:lnTo>
                    <a:pt x="90" y="1368"/>
                  </a:lnTo>
                  <a:lnTo>
                    <a:pt x="69" y="907"/>
                  </a:lnTo>
                  <a:lnTo>
                    <a:pt x="37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-531575" y="-14876300"/>
              <a:ext cx="466400" cy="1350800"/>
            </a:xfrm>
            <a:custGeom>
              <a:avLst/>
              <a:gdLst/>
              <a:ahLst/>
              <a:cxnLst/>
              <a:rect l="l" t="t" r="r" b="b"/>
              <a:pathLst>
                <a:path w="18656" h="54032" extrusionOk="0">
                  <a:moveTo>
                    <a:pt x="9087" y="1"/>
                  </a:moveTo>
                  <a:lnTo>
                    <a:pt x="8848" y="31"/>
                  </a:lnTo>
                  <a:lnTo>
                    <a:pt x="8609" y="78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08"/>
                  </a:lnTo>
                  <a:lnTo>
                    <a:pt x="7676" y="415"/>
                  </a:lnTo>
                  <a:lnTo>
                    <a:pt x="7448" y="554"/>
                  </a:lnTo>
                  <a:lnTo>
                    <a:pt x="7220" y="692"/>
                  </a:lnTo>
                  <a:lnTo>
                    <a:pt x="6997" y="846"/>
                  </a:lnTo>
                  <a:lnTo>
                    <a:pt x="6774" y="1030"/>
                  </a:lnTo>
                  <a:lnTo>
                    <a:pt x="6557" y="1214"/>
                  </a:lnTo>
                  <a:lnTo>
                    <a:pt x="6339" y="1414"/>
                  </a:lnTo>
                  <a:lnTo>
                    <a:pt x="6122" y="1645"/>
                  </a:lnTo>
                  <a:lnTo>
                    <a:pt x="5909" y="1875"/>
                  </a:lnTo>
                  <a:lnTo>
                    <a:pt x="5697" y="2121"/>
                  </a:lnTo>
                  <a:lnTo>
                    <a:pt x="5490" y="2382"/>
                  </a:lnTo>
                  <a:lnTo>
                    <a:pt x="5283" y="2658"/>
                  </a:lnTo>
                  <a:lnTo>
                    <a:pt x="5082" y="2950"/>
                  </a:lnTo>
                  <a:lnTo>
                    <a:pt x="4880" y="3258"/>
                  </a:lnTo>
                  <a:lnTo>
                    <a:pt x="4684" y="3580"/>
                  </a:lnTo>
                  <a:lnTo>
                    <a:pt x="4493" y="3903"/>
                  </a:lnTo>
                  <a:lnTo>
                    <a:pt x="4302" y="4256"/>
                  </a:lnTo>
                  <a:lnTo>
                    <a:pt x="4111" y="4610"/>
                  </a:lnTo>
                  <a:lnTo>
                    <a:pt x="3931" y="4978"/>
                  </a:lnTo>
                  <a:lnTo>
                    <a:pt x="3745" y="5362"/>
                  </a:lnTo>
                  <a:lnTo>
                    <a:pt x="3570" y="5762"/>
                  </a:lnTo>
                  <a:lnTo>
                    <a:pt x="3395" y="6161"/>
                  </a:lnTo>
                  <a:lnTo>
                    <a:pt x="3225" y="6591"/>
                  </a:lnTo>
                  <a:lnTo>
                    <a:pt x="3056" y="7022"/>
                  </a:lnTo>
                  <a:lnTo>
                    <a:pt x="2891" y="7452"/>
                  </a:lnTo>
                  <a:lnTo>
                    <a:pt x="2732" y="7913"/>
                  </a:lnTo>
                  <a:lnTo>
                    <a:pt x="2578" y="8373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90" y="10340"/>
                  </a:lnTo>
                  <a:lnTo>
                    <a:pt x="1852" y="10847"/>
                  </a:lnTo>
                  <a:lnTo>
                    <a:pt x="1724" y="11369"/>
                  </a:lnTo>
                  <a:lnTo>
                    <a:pt x="1592" y="11907"/>
                  </a:lnTo>
                  <a:lnTo>
                    <a:pt x="1470" y="12460"/>
                  </a:lnTo>
                  <a:lnTo>
                    <a:pt x="1353" y="12998"/>
                  </a:lnTo>
                  <a:lnTo>
                    <a:pt x="1236" y="13566"/>
                  </a:lnTo>
                  <a:lnTo>
                    <a:pt x="1125" y="14135"/>
                  </a:lnTo>
                  <a:lnTo>
                    <a:pt x="1019" y="14718"/>
                  </a:lnTo>
                  <a:lnTo>
                    <a:pt x="918" y="15302"/>
                  </a:lnTo>
                  <a:lnTo>
                    <a:pt x="823" y="15901"/>
                  </a:lnTo>
                  <a:lnTo>
                    <a:pt x="732" y="16500"/>
                  </a:lnTo>
                  <a:lnTo>
                    <a:pt x="648" y="17115"/>
                  </a:lnTo>
                  <a:lnTo>
                    <a:pt x="568" y="17729"/>
                  </a:lnTo>
                  <a:lnTo>
                    <a:pt x="488" y="18344"/>
                  </a:lnTo>
                  <a:lnTo>
                    <a:pt x="419" y="18974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10"/>
                  </a:lnTo>
                  <a:lnTo>
                    <a:pt x="191" y="21570"/>
                  </a:lnTo>
                  <a:lnTo>
                    <a:pt x="149" y="22231"/>
                  </a:lnTo>
                  <a:lnTo>
                    <a:pt x="107" y="22907"/>
                  </a:lnTo>
                  <a:lnTo>
                    <a:pt x="75" y="23567"/>
                  </a:lnTo>
                  <a:lnTo>
                    <a:pt x="48" y="24259"/>
                  </a:lnTo>
                  <a:lnTo>
                    <a:pt x="27" y="24935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09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74"/>
                  </a:lnTo>
                  <a:lnTo>
                    <a:pt x="75" y="30450"/>
                  </a:lnTo>
                  <a:lnTo>
                    <a:pt x="107" y="31126"/>
                  </a:lnTo>
                  <a:lnTo>
                    <a:pt x="149" y="31802"/>
                  </a:lnTo>
                  <a:lnTo>
                    <a:pt x="191" y="32463"/>
                  </a:lnTo>
                  <a:lnTo>
                    <a:pt x="239" y="33108"/>
                  </a:lnTo>
                  <a:lnTo>
                    <a:pt x="292" y="33768"/>
                  </a:lnTo>
                  <a:lnTo>
                    <a:pt x="356" y="34414"/>
                  </a:lnTo>
                  <a:lnTo>
                    <a:pt x="419" y="35043"/>
                  </a:lnTo>
                  <a:lnTo>
                    <a:pt x="488" y="35673"/>
                  </a:lnTo>
                  <a:lnTo>
                    <a:pt x="568" y="36303"/>
                  </a:lnTo>
                  <a:lnTo>
                    <a:pt x="648" y="36918"/>
                  </a:lnTo>
                  <a:lnTo>
                    <a:pt x="732" y="37532"/>
                  </a:lnTo>
                  <a:lnTo>
                    <a:pt x="823" y="38131"/>
                  </a:lnTo>
                  <a:lnTo>
                    <a:pt x="918" y="38731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7"/>
                  </a:lnTo>
                  <a:lnTo>
                    <a:pt x="1353" y="41020"/>
                  </a:lnTo>
                  <a:lnTo>
                    <a:pt x="1470" y="41573"/>
                  </a:lnTo>
                  <a:lnTo>
                    <a:pt x="1592" y="42126"/>
                  </a:lnTo>
                  <a:lnTo>
                    <a:pt x="1724" y="42648"/>
                  </a:lnTo>
                  <a:lnTo>
                    <a:pt x="1852" y="43186"/>
                  </a:lnTo>
                  <a:lnTo>
                    <a:pt x="1990" y="43693"/>
                  </a:lnTo>
                  <a:lnTo>
                    <a:pt x="2133" y="44200"/>
                  </a:lnTo>
                  <a:lnTo>
                    <a:pt x="2276" y="44691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66"/>
                  </a:lnTo>
                  <a:lnTo>
                    <a:pt x="3056" y="47011"/>
                  </a:lnTo>
                  <a:lnTo>
                    <a:pt x="3225" y="47441"/>
                  </a:lnTo>
                  <a:lnTo>
                    <a:pt x="3395" y="47856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39"/>
                  </a:lnTo>
                  <a:lnTo>
                    <a:pt x="4111" y="49423"/>
                  </a:lnTo>
                  <a:lnTo>
                    <a:pt x="4302" y="49777"/>
                  </a:lnTo>
                  <a:lnTo>
                    <a:pt x="4493" y="50114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59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2" y="52388"/>
                  </a:lnTo>
                  <a:lnTo>
                    <a:pt x="6339" y="52603"/>
                  </a:lnTo>
                  <a:lnTo>
                    <a:pt x="6557" y="52818"/>
                  </a:lnTo>
                  <a:lnTo>
                    <a:pt x="6774" y="53003"/>
                  </a:lnTo>
                  <a:lnTo>
                    <a:pt x="6997" y="53187"/>
                  </a:lnTo>
                  <a:lnTo>
                    <a:pt x="7220" y="53341"/>
                  </a:lnTo>
                  <a:lnTo>
                    <a:pt x="7448" y="53479"/>
                  </a:lnTo>
                  <a:lnTo>
                    <a:pt x="7676" y="53602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7" y="54017"/>
                  </a:lnTo>
                  <a:lnTo>
                    <a:pt x="9331" y="54032"/>
                  </a:lnTo>
                  <a:lnTo>
                    <a:pt x="9569" y="54017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02"/>
                  </a:lnTo>
                  <a:lnTo>
                    <a:pt x="11208" y="53479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03"/>
                  </a:lnTo>
                  <a:lnTo>
                    <a:pt x="12105" y="52818"/>
                  </a:lnTo>
                  <a:lnTo>
                    <a:pt x="12322" y="52603"/>
                  </a:lnTo>
                  <a:lnTo>
                    <a:pt x="12534" y="52388"/>
                  </a:lnTo>
                  <a:lnTo>
                    <a:pt x="12747" y="52158"/>
                  </a:lnTo>
                  <a:lnTo>
                    <a:pt x="12959" y="51912"/>
                  </a:lnTo>
                  <a:lnTo>
                    <a:pt x="13166" y="51651"/>
                  </a:lnTo>
                  <a:lnTo>
                    <a:pt x="13373" y="51359"/>
                  </a:lnTo>
                  <a:lnTo>
                    <a:pt x="13574" y="51082"/>
                  </a:lnTo>
                  <a:lnTo>
                    <a:pt x="13776" y="50775"/>
                  </a:lnTo>
                  <a:lnTo>
                    <a:pt x="13972" y="50452"/>
                  </a:lnTo>
                  <a:lnTo>
                    <a:pt x="14163" y="50114"/>
                  </a:lnTo>
                  <a:lnTo>
                    <a:pt x="14354" y="49777"/>
                  </a:lnTo>
                  <a:lnTo>
                    <a:pt x="14545" y="49423"/>
                  </a:lnTo>
                  <a:lnTo>
                    <a:pt x="14730" y="49039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56"/>
                  </a:lnTo>
                  <a:lnTo>
                    <a:pt x="15431" y="47441"/>
                  </a:lnTo>
                  <a:lnTo>
                    <a:pt x="15600" y="47011"/>
                  </a:lnTo>
                  <a:lnTo>
                    <a:pt x="15765" y="46566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2" y="45183"/>
                  </a:lnTo>
                  <a:lnTo>
                    <a:pt x="16380" y="44691"/>
                  </a:lnTo>
                  <a:lnTo>
                    <a:pt x="16529" y="44200"/>
                  </a:lnTo>
                  <a:lnTo>
                    <a:pt x="16666" y="43693"/>
                  </a:lnTo>
                  <a:lnTo>
                    <a:pt x="16804" y="43186"/>
                  </a:lnTo>
                  <a:lnTo>
                    <a:pt x="16937" y="42648"/>
                  </a:lnTo>
                  <a:lnTo>
                    <a:pt x="17064" y="42126"/>
                  </a:lnTo>
                  <a:lnTo>
                    <a:pt x="17186" y="41573"/>
                  </a:lnTo>
                  <a:lnTo>
                    <a:pt x="17308" y="41020"/>
                  </a:lnTo>
                  <a:lnTo>
                    <a:pt x="17420" y="40467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1"/>
                  </a:lnTo>
                  <a:lnTo>
                    <a:pt x="17833" y="38131"/>
                  </a:lnTo>
                  <a:lnTo>
                    <a:pt x="17924" y="37532"/>
                  </a:lnTo>
                  <a:lnTo>
                    <a:pt x="18008" y="36918"/>
                  </a:lnTo>
                  <a:lnTo>
                    <a:pt x="18088" y="36303"/>
                  </a:lnTo>
                  <a:lnTo>
                    <a:pt x="18168" y="35673"/>
                  </a:lnTo>
                  <a:lnTo>
                    <a:pt x="18237" y="35043"/>
                  </a:lnTo>
                  <a:lnTo>
                    <a:pt x="18300" y="34414"/>
                  </a:lnTo>
                  <a:lnTo>
                    <a:pt x="18364" y="33768"/>
                  </a:lnTo>
                  <a:lnTo>
                    <a:pt x="18417" y="33108"/>
                  </a:lnTo>
                  <a:lnTo>
                    <a:pt x="18465" y="32463"/>
                  </a:lnTo>
                  <a:lnTo>
                    <a:pt x="18512" y="31802"/>
                  </a:lnTo>
                  <a:lnTo>
                    <a:pt x="18549" y="31126"/>
                  </a:lnTo>
                  <a:lnTo>
                    <a:pt x="18581" y="30450"/>
                  </a:lnTo>
                  <a:lnTo>
                    <a:pt x="18608" y="29774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6" y="27715"/>
                  </a:lnTo>
                  <a:lnTo>
                    <a:pt x="18656" y="27009"/>
                  </a:lnTo>
                  <a:lnTo>
                    <a:pt x="18656" y="26317"/>
                  </a:lnTo>
                  <a:lnTo>
                    <a:pt x="18645" y="25626"/>
                  </a:lnTo>
                  <a:lnTo>
                    <a:pt x="18629" y="24935"/>
                  </a:lnTo>
                  <a:lnTo>
                    <a:pt x="18608" y="24259"/>
                  </a:lnTo>
                  <a:lnTo>
                    <a:pt x="18581" y="23567"/>
                  </a:lnTo>
                  <a:lnTo>
                    <a:pt x="18549" y="22907"/>
                  </a:lnTo>
                  <a:lnTo>
                    <a:pt x="18512" y="22231"/>
                  </a:lnTo>
                  <a:lnTo>
                    <a:pt x="18465" y="21570"/>
                  </a:lnTo>
                  <a:lnTo>
                    <a:pt x="18417" y="20910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7" y="18974"/>
                  </a:lnTo>
                  <a:lnTo>
                    <a:pt x="18168" y="18344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4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35"/>
                  </a:lnTo>
                  <a:lnTo>
                    <a:pt x="17420" y="13566"/>
                  </a:lnTo>
                  <a:lnTo>
                    <a:pt x="17308" y="12998"/>
                  </a:lnTo>
                  <a:lnTo>
                    <a:pt x="17186" y="12460"/>
                  </a:lnTo>
                  <a:lnTo>
                    <a:pt x="17064" y="11907"/>
                  </a:lnTo>
                  <a:lnTo>
                    <a:pt x="16937" y="11369"/>
                  </a:lnTo>
                  <a:lnTo>
                    <a:pt x="16804" y="10847"/>
                  </a:lnTo>
                  <a:lnTo>
                    <a:pt x="16666" y="10340"/>
                  </a:lnTo>
                  <a:lnTo>
                    <a:pt x="16529" y="9833"/>
                  </a:lnTo>
                  <a:lnTo>
                    <a:pt x="16380" y="9341"/>
                  </a:lnTo>
                  <a:lnTo>
                    <a:pt x="16232" y="8850"/>
                  </a:lnTo>
                  <a:lnTo>
                    <a:pt x="16083" y="8373"/>
                  </a:lnTo>
                  <a:lnTo>
                    <a:pt x="15924" y="7913"/>
                  </a:lnTo>
                  <a:lnTo>
                    <a:pt x="15765" y="7452"/>
                  </a:lnTo>
                  <a:lnTo>
                    <a:pt x="15600" y="7022"/>
                  </a:lnTo>
                  <a:lnTo>
                    <a:pt x="15431" y="6591"/>
                  </a:lnTo>
                  <a:lnTo>
                    <a:pt x="15261" y="6161"/>
                  </a:lnTo>
                  <a:lnTo>
                    <a:pt x="15086" y="5762"/>
                  </a:lnTo>
                  <a:lnTo>
                    <a:pt x="14911" y="5362"/>
                  </a:lnTo>
                  <a:lnTo>
                    <a:pt x="14730" y="4978"/>
                  </a:lnTo>
                  <a:lnTo>
                    <a:pt x="14545" y="4610"/>
                  </a:lnTo>
                  <a:lnTo>
                    <a:pt x="14354" y="4256"/>
                  </a:lnTo>
                  <a:lnTo>
                    <a:pt x="14163" y="3903"/>
                  </a:lnTo>
                  <a:lnTo>
                    <a:pt x="13972" y="3580"/>
                  </a:lnTo>
                  <a:lnTo>
                    <a:pt x="13776" y="3258"/>
                  </a:lnTo>
                  <a:lnTo>
                    <a:pt x="13574" y="2950"/>
                  </a:lnTo>
                  <a:lnTo>
                    <a:pt x="13373" y="2658"/>
                  </a:lnTo>
                  <a:lnTo>
                    <a:pt x="13166" y="2382"/>
                  </a:lnTo>
                  <a:lnTo>
                    <a:pt x="12959" y="2121"/>
                  </a:lnTo>
                  <a:lnTo>
                    <a:pt x="12747" y="1875"/>
                  </a:lnTo>
                  <a:lnTo>
                    <a:pt x="12534" y="1645"/>
                  </a:lnTo>
                  <a:lnTo>
                    <a:pt x="12322" y="1414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46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15"/>
                  </a:lnTo>
                  <a:lnTo>
                    <a:pt x="10747" y="308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8"/>
                  </a:lnTo>
                  <a:lnTo>
                    <a:pt x="9808" y="31"/>
                  </a:lnTo>
                  <a:lnTo>
                    <a:pt x="95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extrusionOk="0">
                  <a:moveTo>
                    <a:pt x="1" y="1"/>
                  </a:moveTo>
                  <a:lnTo>
                    <a:pt x="314" y="16255"/>
                  </a:lnTo>
                  <a:lnTo>
                    <a:pt x="309" y="16762"/>
                  </a:lnTo>
                  <a:lnTo>
                    <a:pt x="309" y="17269"/>
                  </a:lnTo>
                  <a:lnTo>
                    <a:pt x="314" y="17775"/>
                  </a:lnTo>
                  <a:lnTo>
                    <a:pt x="324" y="18282"/>
                  </a:lnTo>
                  <a:lnTo>
                    <a:pt x="340" y="18774"/>
                  </a:lnTo>
                  <a:lnTo>
                    <a:pt x="362" y="19266"/>
                  </a:lnTo>
                  <a:lnTo>
                    <a:pt x="388" y="19757"/>
                  </a:lnTo>
                  <a:lnTo>
                    <a:pt x="420" y="20249"/>
                  </a:lnTo>
                  <a:lnTo>
                    <a:pt x="452" y="20741"/>
                  </a:lnTo>
                  <a:lnTo>
                    <a:pt x="494" y="21217"/>
                  </a:lnTo>
                  <a:lnTo>
                    <a:pt x="537" y="21693"/>
                  </a:lnTo>
                  <a:lnTo>
                    <a:pt x="590" y="22169"/>
                  </a:lnTo>
                  <a:lnTo>
                    <a:pt x="643" y="22646"/>
                  </a:lnTo>
                  <a:lnTo>
                    <a:pt x="701" y="23106"/>
                  </a:lnTo>
                  <a:lnTo>
                    <a:pt x="765" y="23567"/>
                  </a:lnTo>
                  <a:lnTo>
                    <a:pt x="834" y="24013"/>
                  </a:lnTo>
                  <a:lnTo>
                    <a:pt x="908" y="24458"/>
                  </a:lnTo>
                  <a:lnTo>
                    <a:pt x="988" y="24904"/>
                  </a:lnTo>
                  <a:lnTo>
                    <a:pt x="1067" y="25334"/>
                  </a:lnTo>
                  <a:lnTo>
                    <a:pt x="1152" y="25764"/>
                  </a:lnTo>
                  <a:lnTo>
                    <a:pt x="1247" y="26179"/>
                  </a:lnTo>
                  <a:lnTo>
                    <a:pt x="1338" y="26594"/>
                  </a:lnTo>
                  <a:lnTo>
                    <a:pt x="1438" y="26993"/>
                  </a:lnTo>
                  <a:lnTo>
                    <a:pt x="1544" y="27393"/>
                  </a:lnTo>
                  <a:lnTo>
                    <a:pt x="1651" y="27777"/>
                  </a:lnTo>
                  <a:lnTo>
                    <a:pt x="1762" y="28161"/>
                  </a:lnTo>
                  <a:lnTo>
                    <a:pt x="1879" y="28530"/>
                  </a:lnTo>
                  <a:lnTo>
                    <a:pt x="2001" y="28883"/>
                  </a:lnTo>
                  <a:lnTo>
                    <a:pt x="2123" y="29236"/>
                  </a:lnTo>
                  <a:lnTo>
                    <a:pt x="2250" y="29574"/>
                  </a:lnTo>
                  <a:lnTo>
                    <a:pt x="2383" y="29912"/>
                  </a:lnTo>
                  <a:lnTo>
                    <a:pt x="2515" y="30235"/>
                  </a:lnTo>
                  <a:lnTo>
                    <a:pt x="2706" y="30557"/>
                  </a:lnTo>
                  <a:lnTo>
                    <a:pt x="2897" y="30865"/>
                  </a:lnTo>
                  <a:lnTo>
                    <a:pt x="3088" y="31157"/>
                  </a:lnTo>
                  <a:lnTo>
                    <a:pt x="3290" y="31433"/>
                  </a:lnTo>
                  <a:lnTo>
                    <a:pt x="3486" y="31679"/>
                  </a:lnTo>
                  <a:lnTo>
                    <a:pt x="3687" y="31909"/>
                  </a:lnTo>
                  <a:lnTo>
                    <a:pt x="3894" y="32124"/>
                  </a:lnTo>
                  <a:lnTo>
                    <a:pt x="4101" y="32309"/>
                  </a:lnTo>
                  <a:lnTo>
                    <a:pt x="4313" y="32478"/>
                  </a:lnTo>
                  <a:lnTo>
                    <a:pt x="4525" y="32631"/>
                  </a:lnTo>
                  <a:lnTo>
                    <a:pt x="4738" y="32754"/>
                  </a:lnTo>
                  <a:lnTo>
                    <a:pt x="4950" y="32862"/>
                  </a:lnTo>
                  <a:lnTo>
                    <a:pt x="5167" y="32939"/>
                  </a:lnTo>
                  <a:lnTo>
                    <a:pt x="5385" y="33000"/>
                  </a:lnTo>
                  <a:lnTo>
                    <a:pt x="5602" y="33046"/>
                  </a:lnTo>
                  <a:lnTo>
                    <a:pt x="5820" y="33062"/>
                  </a:lnTo>
                  <a:lnTo>
                    <a:pt x="6042" y="33123"/>
                  </a:lnTo>
                  <a:lnTo>
                    <a:pt x="6265" y="33138"/>
                  </a:lnTo>
                  <a:lnTo>
                    <a:pt x="6488" y="33138"/>
                  </a:lnTo>
                  <a:lnTo>
                    <a:pt x="6711" y="33123"/>
                  </a:lnTo>
                  <a:lnTo>
                    <a:pt x="6928" y="33092"/>
                  </a:lnTo>
                  <a:lnTo>
                    <a:pt x="7151" y="33031"/>
                  </a:lnTo>
                  <a:lnTo>
                    <a:pt x="7369" y="32939"/>
                  </a:lnTo>
                  <a:lnTo>
                    <a:pt x="7586" y="32831"/>
                  </a:lnTo>
                  <a:lnTo>
                    <a:pt x="7803" y="32708"/>
                  </a:lnTo>
                  <a:lnTo>
                    <a:pt x="8016" y="32555"/>
                  </a:lnTo>
                  <a:lnTo>
                    <a:pt x="8233" y="32386"/>
                  </a:lnTo>
                  <a:lnTo>
                    <a:pt x="8440" y="32201"/>
                  </a:lnTo>
                  <a:lnTo>
                    <a:pt x="8652" y="31986"/>
                  </a:lnTo>
                  <a:lnTo>
                    <a:pt x="8859" y="31756"/>
                  </a:lnTo>
                  <a:lnTo>
                    <a:pt x="9061" y="31495"/>
                  </a:lnTo>
                  <a:lnTo>
                    <a:pt x="9262" y="31218"/>
                  </a:lnTo>
                  <a:lnTo>
                    <a:pt x="9384" y="31003"/>
                  </a:lnTo>
                  <a:lnTo>
                    <a:pt x="9501" y="30757"/>
                  </a:lnTo>
                  <a:lnTo>
                    <a:pt x="9618" y="30527"/>
                  </a:lnTo>
                  <a:lnTo>
                    <a:pt x="9734" y="30281"/>
                  </a:lnTo>
                  <a:lnTo>
                    <a:pt x="9846" y="30020"/>
                  </a:lnTo>
                  <a:lnTo>
                    <a:pt x="9952" y="29759"/>
                  </a:lnTo>
                  <a:lnTo>
                    <a:pt x="10058" y="29482"/>
                  </a:lnTo>
                  <a:lnTo>
                    <a:pt x="10164" y="29205"/>
                  </a:lnTo>
                  <a:lnTo>
                    <a:pt x="10265" y="28929"/>
                  </a:lnTo>
                  <a:lnTo>
                    <a:pt x="10365" y="28637"/>
                  </a:lnTo>
                  <a:lnTo>
                    <a:pt x="10466" y="28345"/>
                  </a:lnTo>
                  <a:lnTo>
                    <a:pt x="10556" y="28038"/>
                  </a:lnTo>
                  <a:lnTo>
                    <a:pt x="10652" y="27731"/>
                  </a:lnTo>
                  <a:lnTo>
                    <a:pt x="10742" y="27408"/>
                  </a:lnTo>
                  <a:lnTo>
                    <a:pt x="10827" y="27085"/>
                  </a:lnTo>
                  <a:lnTo>
                    <a:pt x="10912" y="26763"/>
                  </a:lnTo>
                  <a:lnTo>
                    <a:pt x="10991" y="26425"/>
                  </a:lnTo>
                  <a:lnTo>
                    <a:pt x="11071" y="26087"/>
                  </a:lnTo>
                  <a:lnTo>
                    <a:pt x="11145" y="25749"/>
                  </a:lnTo>
                  <a:lnTo>
                    <a:pt x="11219" y="25395"/>
                  </a:lnTo>
                  <a:lnTo>
                    <a:pt x="11288" y="25042"/>
                  </a:lnTo>
                  <a:lnTo>
                    <a:pt x="11357" y="24673"/>
                  </a:lnTo>
                  <a:lnTo>
                    <a:pt x="11421" y="24320"/>
                  </a:lnTo>
                  <a:lnTo>
                    <a:pt x="11485" y="23951"/>
                  </a:lnTo>
                  <a:lnTo>
                    <a:pt x="11543" y="23567"/>
                  </a:lnTo>
                  <a:lnTo>
                    <a:pt x="11596" y="23199"/>
                  </a:lnTo>
                  <a:lnTo>
                    <a:pt x="11649" y="22815"/>
                  </a:lnTo>
                  <a:lnTo>
                    <a:pt x="11697" y="22430"/>
                  </a:lnTo>
                  <a:lnTo>
                    <a:pt x="11745" y="22031"/>
                  </a:lnTo>
                  <a:lnTo>
                    <a:pt x="11787" y="21632"/>
                  </a:lnTo>
                  <a:lnTo>
                    <a:pt x="11824" y="21232"/>
                  </a:lnTo>
                  <a:lnTo>
                    <a:pt x="11861" y="20833"/>
                  </a:lnTo>
                  <a:lnTo>
                    <a:pt x="11898" y="20418"/>
                  </a:lnTo>
                  <a:lnTo>
                    <a:pt x="11936" y="19957"/>
                  </a:lnTo>
                  <a:lnTo>
                    <a:pt x="11973" y="19450"/>
                  </a:lnTo>
                  <a:lnTo>
                    <a:pt x="12004" y="18912"/>
                  </a:lnTo>
                  <a:lnTo>
                    <a:pt x="12036" y="18329"/>
                  </a:lnTo>
                  <a:lnTo>
                    <a:pt x="12063" y="17729"/>
                  </a:lnTo>
                  <a:lnTo>
                    <a:pt x="12116" y="16424"/>
                  </a:lnTo>
                  <a:lnTo>
                    <a:pt x="12158" y="15026"/>
                  </a:lnTo>
                  <a:lnTo>
                    <a:pt x="12195" y="13551"/>
                  </a:lnTo>
                  <a:lnTo>
                    <a:pt x="12222" y="12030"/>
                  </a:lnTo>
                  <a:lnTo>
                    <a:pt x="12248" y="10478"/>
                  </a:lnTo>
                  <a:lnTo>
                    <a:pt x="12264" y="8942"/>
                  </a:lnTo>
                  <a:lnTo>
                    <a:pt x="12280" y="7421"/>
                  </a:lnTo>
                  <a:lnTo>
                    <a:pt x="12296" y="4517"/>
                  </a:lnTo>
                  <a:lnTo>
                    <a:pt x="12302" y="1982"/>
                  </a:lnTo>
                  <a:lnTo>
                    <a:pt x="123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-469925" y="-19596550"/>
              <a:ext cx="307550" cy="828475"/>
            </a:xfrm>
            <a:custGeom>
              <a:avLst/>
              <a:gdLst/>
              <a:ahLst/>
              <a:cxnLst/>
              <a:rect l="l" t="t" r="r" b="b"/>
              <a:pathLst>
                <a:path w="12302" h="33139" fill="none" extrusionOk="0">
                  <a:moveTo>
                    <a:pt x="12302" y="1"/>
                  </a:moveTo>
                  <a:lnTo>
                    <a:pt x="12302" y="1"/>
                  </a:lnTo>
                  <a:lnTo>
                    <a:pt x="12302" y="1982"/>
                  </a:lnTo>
                  <a:lnTo>
                    <a:pt x="12296" y="4517"/>
                  </a:lnTo>
                  <a:lnTo>
                    <a:pt x="12280" y="7421"/>
                  </a:lnTo>
                  <a:lnTo>
                    <a:pt x="12264" y="8942"/>
                  </a:lnTo>
                  <a:lnTo>
                    <a:pt x="12248" y="10478"/>
                  </a:lnTo>
                  <a:lnTo>
                    <a:pt x="12222" y="12030"/>
                  </a:lnTo>
                  <a:lnTo>
                    <a:pt x="12195" y="13551"/>
                  </a:lnTo>
                  <a:lnTo>
                    <a:pt x="12158" y="15026"/>
                  </a:lnTo>
                  <a:lnTo>
                    <a:pt x="12116" y="16424"/>
                  </a:lnTo>
                  <a:lnTo>
                    <a:pt x="12063" y="17729"/>
                  </a:lnTo>
                  <a:lnTo>
                    <a:pt x="12036" y="18329"/>
                  </a:lnTo>
                  <a:lnTo>
                    <a:pt x="12004" y="18912"/>
                  </a:lnTo>
                  <a:lnTo>
                    <a:pt x="11973" y="19450"/>
                  </a:lnTo>
                  <a:lnTo>
                    <a:pt x="11936" y="19957"/>
                  </a:lnTo>
                  <a:lnTo>
                    <a:pt x="11898" y="20418"/>
                  </a:lnTo>
                  <a:lnTo>
                    <a:pt x="11861" y="20833"/>
                  </a:lnTo>
                  <a:lnTo>
                    <a:pt x="11861" y="20833"/>
                  </a:lnTo>
                  <a:lnTo>
                    <a:pt x="11824" y="21232"/>
                  </a:lnTo>
                  <a:lnTo>
                    <a:pt x="11787" y="21632"/>
                  </a:lnTo>
                  <a:lnTo>
                    <a:pt x="11745" y="22031"/>
                  </a:lnTo>
                  <a:lnTo>
                    <a:pt x="11697" y="22430"/>
                  </a:lnTo>
                  <a:lnTo>
                    <a:pt x="11649" y="22815"/>
                  </a:lnTo>
                  <a:lnTo>
                    <a:pt x="11596" y="23199"/>
                  </a:lnTo>
                  <a:lnTo>
                    <a:pt x="11543" y="23567"/>
                  </a:lnTo>
                  <a:lnTo>
                    <a:pt x="11485" y="23951"/>
                  </a:lnTo>
                  <a:lnTo>
                    <a:pt x="11421" y="24320"/>
                  </a:lnTo>
                  <a:lnTo>
                    <a:pt x="11357" y="24673"/>
                  </a:lnTo>
                  <a:lnTo>
                    <a:pt x="11288" y="25042"/>
                  </a:lnTo>
                  <a:lnTo>
                    <a:pt x="11219" y="25395"/>
                  </a:lnTo>
                  <a:lnTo>
                    <a:pt x="11145" y="25749"/>
                  </a:lnTo>
                  <a:lnTo>
                    <a:pt x="11071" y="26087"/>
                  </a:lnTo>
                  <a:lnTo>
                    <a:pt x="10991" y="26425"/>
                  </a:lnTo>
                  <a:lnTo>
                    <a:pt x="10912" y="26763"/>
                  </a:lnTo>
                  <a:lnTo>
                    <a:pt x="10827" y="27085"/>
                  </a:lnTo>
                  <a:lnTo>
                    <a:pt x="10742" y="27408"/>
                  </a:lnTo>
                  <a:lnTo>
                    <a:pt x="10652" y="27731"/>
                  </a:lnTo>
                  <a:lnTo>
                    <a:pt x="10556" y="28038"/>
                  </a:lnTo>
                  <a:lnTo>
                    <a:pt x="10466" y="28345"/>
                  </a:lnTo>
                  <a:lnTo>
                    <a:pt x="10365" y="28637"/>
                  </a:lnTo>
                  <a:lnTo>
                    <a:pt x="10265" y="28929"/>
                  </a:lnTo>
                  <a:lnTo>
                    <a:pt x="10164" y="29205"/>
                  </a:lnTo>
                  <a:lnTo>
                    <a:pt x="10058" y="29482"/>
                  </a:lnTo>
                  <a:lnTo>
                    <a:pt x="9952" y="29759"/>
                  </a:lnTo>
                  <a:lnTo>
                    <a:pt x="9846" y="30020"/>
                  </a:lnTo>
                  <a:lnTo>
                    <a:pt x="9734" y="30281"/>
                  </a:lnTo>
                  <a:lnTo>
                    <a:pt x="9618" y="30527"/>
                  </a:lnTo>
                  <a:lnTo>
                    <a:pt x="9501" y="30757"/>
                  </a:lnTo>
                  <a:lnTo>
                    <a:pt x="9384" y="31003"/>
                  </a:lnTo>
                  <a:lnTo>
                    <a:pt x="9262" y="31218"/>
                  </a:lnTo>
                  <a:lnTo>
                    <a:pt x="9262" y="31218"/>
                  </a:lnTo>
                  <a:lnTo>
                    <a:pt x="9061" y="31495"/>
                  </a:lnTo>
                  <a:lnTo>
                    <a:pt x="8859" y="31756"/>
                  </a:lnTo>
                  <a:lnTo>
                    <a:pt x="8652" y="31986"/>
                  </a:lnTo>
                  <a:lnTo>
                    <a:pt x="8440" y="32201"/>
                  </a:lnTo>
                  <a:lnTo>
                    <a:pt x="8233" y="32386"/>
                  </a:lnTo>
                  <a:lnTo>
                    <a:pt x="8016" y="32555"/>
                  </a:lnTo>
                  <a:lnTo>
                    <a:pt x="7803" y="32708"/>
                  </a:lnTo>
                  <a:lnTo>
                    <a:pt x="7586" y="32831"/>
                  </a:lnTo>
                  <a:lnTo>
                    <a:pt x="7369" y="32939"/>
                  </a:lnTo>
                  <a:lnTo>
                    <a:pt x="7151" y="33031"/>
                  </a:lnTo>
                  <a:lnTo>
                    <a:pt x="6928" y="33092"/>
                  </a:lnTo>
                  <a:lnTo>
                    <a:pt x="6711" y="33123"/>
                  </a:lnTo>
                  <a:lnTo>
                    <a:pt x="6488" y="33138"/>
                  </a:lnTo>
                  <a:lnTo>
                    <a:pt x="6265" y="33138"/>
                  </a:lnTo>
                  <a:lnTo>
                    <a:pt x="6042" y="33123"/>
                  </a:lnTo>
                  <a:lnTo>
                    <a:pt x="5820" y="33062"/>
                  </a:lnTo>
                  <a:lnTo>
                    <a:pt x="5820" y="33062"/>
                  </a:lnTo>
                  <a:lnTo>
                    <a:pt x="5602" y="33046"/>
                  </a:lnTo>
                  <a:lnTo>
                    <a:pt x="5385" y="33000"/>
                  </a:lnTo>
                  <a:lnTo>
                    <a:pt x="5167" y="32939"/>
                  </a:lnTo>
                  <a:lnTo>
                    <a:pt x="4950" y="32862"/>
                  </a:lnTo>
                  <a:lnTo>
                    <a:pt x="4738" y="32754"/>
                  </a:lnTo>
                  <a:lnTo>
                    <a:pt x="4525" y="32631"/>
                  </a:lnTo>
                  <a:lnTo>
                    <a:pt x="4313" y="32478"/>
                  </a:lnTo>
                  <a:lnTo>
                    <a:pt x="4101" y="32309"/>
                  </a:lnTo>
                  <a:lnTo>
                    <a:pt x="3894" y="32124"/>
                  </a:lnTo>
                  <a:lnTo>
                    <a:pt x="3687" y="31909"/>
                  </a:lnTo>
                  <a:lnTo>
                    <a:pt x="3486" y="31679"/>
                  </a:lnTo>
                  <a:lnTo>
                    <a:pt x="3290" y="31433"/>
                  </a:lnTo>
                  <a:lnTo>
                    <a:pt x="3088" y="31157"/>
                  </a:lnTo>
                  <a:lnTo>
                    <a:pt x="2897" y="30865"/>
                  </a:lnTo>
                  <a:lnTo>
                    <a:pt x="2706" y="30557"/>
                  </a:lnTo>
                  <a:lnTo>
                    <a:pt x="2515" y="30235"/>
                  </a:lnTo>
                  <a:lnTo>
                    <a:pt x="2515" y="30235"/>
                  </a:lnTo>
                  <a:lnTo>
                    <a:pt x="2383" y="29912"/>
                  </a:lnTo>
                  <a:lnTo>
                    <a:pt x="2250" y="29574"/>
                  </a:lnTo>
                  <a:lnTo>
                    <a:pt x="2123" y="29236"/>
                  </a:lnTo>
                  <a:lnTo>
                    <a:pt x="2001" y="28883"/>
                  </a:lnTo>
                  <a:lnTo>
                    <a:pt x="1879" y="28530"/>
                  </a:lnTo>
                  <a:lnTo>
                    <a:pt x="1762" y="28161"/>
                  </a:lnTo>
                  <a:lnTo>
                    <a:pt x="1651" y="27777"/>
                  </a:lnTo>
                  <a:lnTo>
                    <a:pt x="1544" y="27393"/>
                  </a:lnTo>
                  <a:lnTo>
                    <a:pt x="1438" y="26993"/>
                  </a:lnTo>
                  <a:lnTo>
                    <a:pt x="1338" y="26594"/>
                  </a:lnTo>
                  <a:lnTo>
                    <a:pt x="1247" y="26179"/>
                  </a:lnTo>
                  <a:lnTo>
                    <a:pt x="1152" y="25764"/>
                  </a:lnTo>
                  <a:lnTo>
                    <a:pt x="1067" y="25334"/>
                  </a:lnTo>
                  <a:lnTo>
                    <a:pt x="988" y="24904"/>
                  </a:lnTo>
                  <a:lnTo>
                    <a:pt x="908" y="24458"/>
                  </a:lnTo>
                  <a:lnTo>
                    <a:pt x="834" y="24013"/>
                  </a:lnTo>
                  <a:lnTo>
                    <a:pt x="765" y="23567"/>
                  </a:lnTo>
                  <a:lnTo>
                    <a:pt x="701" y="23106"/>
                  </a:lnTo>
                  <a:lnTo>
                    <a:pt x="643" y="22646"/>
                  </a:lnTo>
                  <a:lnTo>
                    <a:pt x="590" y="22169"/>
                  </a:lnTo>
                  <a:lnTo>
                    <a:pt x="537" y="21693"/>
                  </a:lnTo>
                  <a:lnTo>
                    <a:pt x="494" y="21217"/>
                  </a:lnTo>
                  <a:lnTo>
                    <a:pt x="452" y="20741"/>
                  </a:lnTo>
                  <a:lnTo>
                    <a:pt x="420" y="20249"/>
                  </a:lnTo>
                  <a:lnTo>
                    <a:pt x="388" y="19757"/>
                  </a:lnTo>
                  <a:lnTo>
                    <a:pt x="362" y="19266"/>
                  </a:lnTo>
                  <a:lnTo>
                    <a:pt x="340" y="18774"/>
                  </a:lnTo>
                  <a:lnTo>
                    <a:pt x="324" y="18282"/>
                  </a:lnTo>
                  <a:lnTo>
                    <a:pt x="314" y="17775"/>
                  </a:lnTo>
                  <a:lnTo>
                    <a:pt x="309" y="17269"/>
                  </a:lnTo>
                  <a:lnTo>
                    <a:pt x="309" y="16762"/>
                  </a:lnTo>
                  <a:lnTo>
                    <a:pt x="314" y="1625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-727397" y="-19689875"/>
              <a:ext cx="573550" cy="233150"/>
            </a:xfrm>
            <a:custGeom>
              <a:avLst/>
              <a:gdLst/>
              <a:ahLst/>
              <a:cxnLst/>
              <a:rect l="l" t="t" r="r" b="b"/>
              <a:pathLst>
                <a:path w="22942" h="9326" extrusionOk="0">
                  <a:moveTo>
                    <a:pt x="9410" y="0"/>
                  </a:moveTo>
                  <a:lnTo>
                    <a:pt x="8365" y="16"/>
                  </a:lnTo>
                  <a:lnTo>
                    <a:pt x="7342" y="31"/>
                  </a:lnTo>
                  <a:lnTo>
                    <a:pt x="6355" y="47"/>
                  </a:lnTo>
                  <a:lnTo>
                    <a:pt x="5406" y="93"/>
                  </a:lnTo>
                  <a:lnTo>
                    <a:pt x="4509" y="139"/>
                  </a:lnTo>
                  <a:lnTo>
                    <a:pt x="3666" y="200"/>
                  </a:lnTo>
                  <a:lnTo>
                    <a:pt x="2891" y="277"/>
                  </a:lnTo>
                  <a:lnTo>
                    <a:pt x="2191" y="369"/>
                  </a:lnTo>
                  <a:lnTo>
                    <a:pt x="1571" y="477"/>
                  </a:lnTo>
                  <a:lnTo>
                    <a:pt x="1295" y="538"/>
                  </a:lnTo>
                  <a:lnTo>
                    <a:pt x="1040" y="600"/>
                  </a:lnTo>
                  <a:lnTo>
                    <a:pt x="812" y="676"/>
                  </a:lnTo>
                  <a:lnTo>
                    <a:pt x="611" y="753"/>
                  </a:lnTo>
                  <a:lnTo>
                    <a:pt x="435" y="830"/>
                  </a:lnTo>
                  <a:lnTo>
                    <a:pt x="292" y="907"/>
                  </a:lnTo>
                  <a:lnTo>
                    <a:pt x="170" y="999"/>
                  </a:lnTo>
                  <a:lnTo>
                    <a:pt x="85" y="1091"/>
                  </a:lnTo>
                  <a:lnTo>
                    <a:pt x="54" y="1137"/>
                  </a:lnTo>
                  <a:lnTo>
                    <a:pt x="27" y="1183"/>
                  </a:lnTo>
                  <a:lnTo>
                    <a:pt x="11" y="1245"/>
                  </a:lnTo>
                  <a:lnTo>
                    <a:pt x="1" y="1291"/>
                  </a:lnTo>
                  <a:lnTo>
                    <a:pt x="1" y="1352"/>
                  </a:lnTo>
                  <a:lnTo>
                    <a:pt x="1" y="1398"/>
                  </a:lnTo>
                  <a:lnTo>
                    <a:pt x="6" y="1460"/>
                  </a:lnTo>
                  <a:lnTo>
                    <a:pt x="11" y="1521"/>
                  </a:lnTo>
                  <a:lnTo>
                    <a:pt x="38" y="1629"/>
                  </a:lnTo>
                  <a:lnTo>
                    <a:pt x="75" y="1752"/>
                  </a:lnTo>
                  <a:lnTo>
                    <a:pt x="128" y="1890"/>
                  </a:lnTo>
                  <a:lnTo>
                    <a:pt x="191" y="2013"/>
                  </a:lnTo>
                  <a:lnTo>
                    <a:pt x="266" y="2151"/>
                  </a:lnTo>
                  <a:lnTo>
                    <a:pt x="356" y="2290"/>
                  </a:lnTo>
                  <a:lnTo>
                    <a:pt x="451" y="2428"/>
                  </a:lnTo>
                  <a:lnTo>
                    <a:pt x="563" y="2581"/>
                  </a:lnTo>
                  <a:lnTo>
                    <a:pt x="807" y="2873"/>
                  </a:lnTo>
                  <a:lnTo>
                    <a:pt x="1088" y="3181"/>
                  </a:lnTo>
                  <a:lnTo>
                    <a:pt x="1406" y="3503"/>
                  </a:lnTo>
                  <a:lnTo>
                    <a:pt x="1751" y="3826"/>
                  </a:lnTo>
                  <a:lnTo>
                    <a:pt x="2117" y="4164"/>
                  </a:lnTo>
                  <a:lnTo>
                    <a:pt x="2509" y="4502"/>
                  </a:lnTo>
                  <a:lnTo>
                    <a:pt x="2923" y="4824"/>
                  </a:lnTo>
                  <a:lnTo>
                    <a:pt x="3348" y="5162"/>
                  </a:lnTo>
                  <a:lnTo>
                    <a:pt x="3782" y="5500"/>
                  </a:lnTo>
                  <a:lnTo>
                    <a:pt x="4679" y="6161"/>
                  </a:lnTo>
                  <a:lnTo>
                    <a:pt x="5575" y="6791"/>
                  </a:lnTo>
                  <a:lnTo>
                    <a:pt x="6440" y="7375"/>
                  </a:lnTo>
                  <a:lnTo>
                    <a:pt x="7257" y="7912"/>
                  </a:lnTo>
                  <a:lnTo>
                    <a:pt x="7983" y="8389"/>
                  </a:lnTo>
                  <a:lnTo>
                    <a:pt x="9081" y="9065"/>
                  </a:lnTo>
                  <a:lnTo>
                    <a:pt x="9495" y="9326"/>
                  </a:lnTo>
                  <a:lnTo>
                    <a:pt x="22613" y="8972"/>
                  </a:lnTo>
                  <a:lnTo>
                    <a:pt x="22942" y="431"/>
                  </a:lnTo>
                  <a:lnTo>
                    <a:pt x="21960" y="385"/>
                  </a:lnTo>
                  <a:lnTo>
                    <a:pt x="19382" y="246"/>
                  </a:lnTo>
                  <a:lnTo>
                    <a:pt x="17658" y="185"/>
                  </a:lnTo>
                  <a:lnTo>
                    <a:pt x="15733" y="108"/>
                  </a:lnTo>
                  <a:lnTo>
                    <a:pt x="13670" y="47"/>
                  </a:lnTo>
                  <a:lnTo>
                    <a:pt x="11543" y="16"/>
                  </a:lnTo>
                  <a:lnTo>
                    <a:pt x="9410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extrusionOk="0">
                  <a:moveTo>
                    <a:pt x="287" y="0"/>
                  </a:moveTo>
                  <a:lnTo>
                    <a:pt x="256" y="16"/>
                  </a:lnTo>
                  <a:lnTo>
                    <a:pt x="224" y="31"/>
                  </a:lnTo>
                  <a:lnTo>
                    <a:pt x="165" y="108"/>
                  </a:lnTo>
                  <a:lnTo>
                    <a:pt x="118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2" y="646"/>
                  </a:lnTo>
                  <a:lnTo>
                    <a:pt x="1" y="815"/>
                  </a:lnTo>
                  <a:lnTo>
                    <a:pt x="1" y="907"/>
                  </a:lnTo>
                  <a:lnTo>
                    <a:pt x="1" y="999"/>
                  </a:lnTo>
                  <a:lnTo>
                    <a:pt x="12" y="1152"/>
                  </a:lnTo>
                  <a:lnTo>
                    <a:pt x="33" y="1291"/>
                  </a:lnTo>
                  <a:lnTo>
                    <a:pt x="54" y="1368"/>
                  </a:lnTo>
                  <a:lnTo>
                    <a:pt x="70" y="1444"/>
                  </a:lnTo>
                  <a:lnTo>
                    <a:pt x="96" y="1521"/>
                  </a:lnTo>
                  <a:lnTo>
                    <a:pt x="118" y="1583"/>
                  </a:lnTo>
                  <a:lnTo>
                    <a:pt x="171" y="1690"/>
                  </a:lnTo>
                  <a:lnTo>
                    <a:pt x="234" y="1752"/>
                  </a:lnTo>
                  <a:lnTo>
                    <a:pt x="293" y="1798"/>
                  </a:lnTo>
                  <a:lnTo>
                    <a:pt x="362" y="1798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21"/>
                  </a:lnTo>
                  <a:lnTo>
                    <a:pt x="489" y="1690"/>
                  </a:lnTo>
                  <a:lnTo>
                    <a:pt x="515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1" y="1275"/>
                  </a:lnTo>
                  <a:lnTo>
                    <a:pt x="627" y="1168"/>
                  </a:lnTo>
                  <a:lnTo>
                    <a:pt x="632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2" y="646"/>
                  </a:lnTo>
                  <a:lnTo>
                    <a:pt x="600" y="477"/>
                  </a:lnTo>
                  <a:lnTo>
                    <a:pt x="563" y="338"/>
                  </a:lnTo>
                  <a:lnTo>
                    <a:pt x="521" y="215"/>
                  </a:lnTo>
                  <a:lnTo>
                    <a:pt x="473" y="108"/>
                  </a:lnTo>
                  <a:lnTo>
                    <a:pt x="415" y="4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-188800" y="-10616925"/>
              <a:ext cx="15950" cy="44950"/>
            </a:xfrm>
            <a:custGeom>
              <a:avLst/>
              <a:gdLst/>
              <a:ahLst/>
              <a:cxnLst/>
              <a:rect l="l" t="t" r="r" b="b"/>
              <a:pathLst>
                <a:path w="638" h="1798" fill="none" extrusionOk="0">
                  <a:moveTo>
                    <a:pt x="489" y="1690"/>
                  </a:moveTo>
                  <a:lnTo>
                    <a:pt x="489" y="1690"/>
                  </a:lnTo>
                  <a:lnTo>
                    <a:pt x="457" y="1721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2" y="1798"/>
                  </a:lnTo>
                  <a:lnTo>
                    <a:pt x="293" y="1798"/>
                  </a:lnTo>
                  <a:lnTo>
                    <a:pt x="234" y="1752"/>
                  </a:lnTo>
                  <a:lnTo>
                    <a:pt x="171" y="1690"/>
                  </a:lnTo>
                  <a:lnTo>
                    <a:pt x="118" y="1583"/>
                  </a:lnTo>
                  <a:lnTo>
                    <a:pt x="96" y="1521"/>
                  </a:lnTo>
                  <a:lnTo>
                    <a:pt x="70" y="1444"/>
                  </a:lnTo>
                  <a:lnTo>
                    <a:pt x="54" y="1368"/>
                  </a:lnTo>
                  <a:lnTo>
                    <a:pt x="33" y="1291"/>
                  </a:lnTo>
                  <a:lnTo>
                    <a:pt x="33" y="1291"/>
                  </a:lnTo>
                  <a:lnTo>
                    <a:pt x="12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7"/>
                  </a:lnTo>
                  <a:lnTo>
                    <a:pt x="1" y="815"/>
                  </a:lnTo>
                  <a:lnTo>
                    <a:pt x="12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8" y="200"/>
                  </a:lnTo>
                  <a:lnTo>
                    <a:pt x="165" y="108"/>
                  </a:lnTo>
                  <a:lnTo>
                    <a:pt x="224" y="31"/>
                  </a:lnTo>
                  <a:lnTo>
                    <a:pt x="256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1" y="0"/>
                  </a:lnTo>
                  <a:lnTo>
                    <a:pt x="415" y="46"/>
                  </a:lnTo>
                  <a:lnTo>
                    <a:pt x="473" y="108"/>
                  </a:lnTo>
                  <a:lnTo>
                    <a:pt x="521" y="215"/>
                  </a:lnTo>
                  <a:lnTo>
                    <a:pt x="563" y="338"/>
                  </a:lnTo>
                  <a:lnTo>
                    <a:pt x="600" y="477"/>
                  </a:lnTo>
                  <a:lnTo>
                    <a:pt x="622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0"/>
                  </a:lnTo>
                  <a:lnTo>
                    <a:pt x="627" y="1168"/>
                  </a:lnTo>
                  <a:lnTo>
                    <a:pt x="611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extrusionOk="0">
                  <a:moveTo>
                    <a:pt x="293" y="0"/>
                  </a:moveTo>
                  <a:lnTo>
                    <a:pt x="250" y="15"/>
                  </a:lnTo>
                  <a:lnTo>
                    <a:pt x="213" y="46"/>
                  </a:lnTo>
                  <a:lnTo>
                    <a:pt x="176" y="92"/>
                  </a:lnTo>
                  <a:lnTo>
                    <a:pt x="139" y="154"/>
                  </a:lnTo>
                  <a:lnTo>
                    <a:pt x="112" y="215"/>
                  </a:lnTo>
                  <a:lnTo>
                    <a:pt x="91" y="277"/>
                  </a:lnTo>
                  <a:lnTo>
                    <a:pt x="49" y="415"/>
                  </a:lnTo>
                  <a:lnTo>
                    <a:pt x="22" y="568"/>
                  </a:lnTo>
                  <a:lnTo>
                    <a:pt x="6" y="753"/>
                  </a:lnTo>
                  <a:lnTo>
                    <a:pt x="1" y="922"/>
                  </a:lnTo>
                  <a:lnTo>
                    <a:pt x="6" y="1106"/>
                  </a:lnTo>
                  <a:lnTo>
                    <a:pt x="22" y="1275"/>
                  </a:lnTo>
                  <a:lnTo>
                    <a:pt x="38" y="1352"/>
                  </a:lnTo>
                  <a:lnTo>
                    <a:pt x="54" y="1444"/>
                  </a:lnTo>
                  <a:lnTo>
                    <a:pt x="75" y="1521"/>
                  </a:lnTo>
                  <a:lnTo>
                    <a:pt x="96" y="1582"/>
                  </a:lnTo>
                  <a:lnTo>
                    <a:pt x="144" y="1690"/>
                  </a:lnTo>
                  <a:lnTo>
                    <a:pt x="197" y="1782"/>
                  </a:lnTo>
                  <a:lnTo>
                    <a:pt x="255" y="1828"/>
                  </a:lnTo>
                  <a:lnTo>
                    <a:pt x="319" y="1844"/>
                  </a:lnTo>
                  <a:lnTo>
                    <a:pt x="377" y="1828"/>
                  </a:lnTo>
                  <a:lnTo>
                    <a:pt x="441" y="1782"/>
                  </a:lnTo>
                  <a:lnTo>
                    <a:pt x="468" y="1736"/>
                  </a:lnTo>
                  <a:lnTo>
                    <a:pt x="499" y="1690"/>
                  </a:lnTo>
                  <a:lnTo>
                    <a:pt x="521" y="1629"/>
                  </a:lnTo>
                  <a:lnTo>
                    <a:pt x="542" y="1552"/>
                  </a:lnTo>
                  <a:lnTo>
                    <a:pt x="563" y="1475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11" y="1214"/>
                  </a:lnTo>
                  <a:lnTo>
                    <a:pt x="616" y="1122"/>
                  </a:lnTo>
                  <a:lnTo>
                    <a:pt x="621" y="1029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90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5" y="200"/>
                  </a:lnTo>
                  <a:lnTo>
                    <a:pt x="478" y="138"/>
                  </a:lnTo>
                  <a:lnTo>
                    <a:pt x="452" y="77"/>
                  </a:lnTo>
                  <a:lnTo>
                    <a:pt x="415" y="46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-165325" y="-9602200"/>
              <a:ext cx="15550" cy="46100"/>
            </a:xfrm>
            <a:custGeom>
              <a:avLst/>
              <a:gdLst/>
              <a:ahLst/>
              <a:cxnLst/>
              <a:rect l="l" t="t" r="r" b="b"/>
              <a:pathLst>
                <a:path w="622" h="1844" fill="none" extrusionOk="0">
                  <a:moveTo>
                    <a:pt x="499" y="1690"/>
                  </a:moveTo>
                  <a:lnTo>
                    <a:pt x="499" y="1690"/>
                  </a:lnTo>
                  <a:lnTo>
                    <a:pt x="468" y="1736"/>
                  </a:lnTo>
                  <a:lnTo>
                    <a:pt x="441" y="1782"/>
                  </a:lnTo>
                  <a:lnTo>
                    <a:pt x="377" y="1828"/>
                  </a:lnTo>
                  <a:lnTo>
                    <a:pt x="319" y="1844"/>
                  </a:lnTo>
                  <a:lnTo>
                    <a:pt x="255" y="1828"/>
                  </a:lnTo>
                  <a:lnTo>
                    <a:pt x="197" y="1782"/>
                  </a:lnTo>
                  <a:lnTo>
                    <a:pt x="144" y="1690"/>
                  </a:lnTo>
                  <a:lnTo>
                    <a:pt x="96" y="1582"/>
                  </a:lnTo>
                  <a:lnTo>
                    <a:pt x="75" y="1521"/>
                  </a:lnTo>
                  <a:lnTo>
                    <a:pt x="54" y="1444"/>
                  </a:lnTo>
                  <a:lnTo>
                    <a:pt x="54" y="1444"/>
                  </a:lnTo>
                  <a:lnTo>
                    <a:pt x="38" y="1352"/>
                  </a:lnTo>
                  <a:lnTo>
                    <a:pt x="22" y="1275"/>
                  </a:lnTo>
                  <a:lnTo>
                    <a:pt x="6" y="1106"/>
                  </a:lnTo>
                  <a:lnTo>
                    <a:pt x="1" y="922"/>
                  </a:lnTo>
                  <a:lnTo>
                    <a:pt x="6" y="753"/>
                  </a:lnTo>
                  <a:lnTo>
                    <a:pt x="22" y="568"/>
                  </a:lnTo>
                  <a:lnTo>
                    <a:pt x="49" y="415"/>
                  </a:lnTo>
                  <a:lnTo>
                    <a:pt x="91" y="277"/>
                  </a:lnTo>
                  <a:lnTo>
                    <a:pt x="112" y="215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76" y="92"/>
                  </a:lnTo>
                  <a:lnTo>
                    <a:pt x="213" y="46"/>
                  </a:lnTo>
                  <a:lnTo>
                    <a:pt x="250" y="15"/>
                  </a:lnTo>
                  <a:lnTo>
                    <a:pt x="293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15" y="46"/>
                  </a:lnTo>
                  <a:lnTo>
                    <a:pt x="452" y="77"/>
                  </a:lnTo>
                  <a:lnTo>
                    <a:pt x="452" y="77"/>
                  </a:lnTo>
                  <a:lnTo>
                    <a:pt x="478" y="138"/>
                  </a:lnTo>
                  <a:lnTo>
                    <a:pt x="505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90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29"/>
                  </a:lnTo>
                  <a:lnTo>
                    <a:pt x="616" y="1122"/>
                  </a:lnTo>
                  <a:lnTo>
                    <a:pt x="611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63" y="1475"/>
                  </a:lnTo>
                  <a:lnTo>
                    <a:pt x="542" y="1552"/>
                  </a:lnTo>
                  <a:lnTo>
                    <a:pt x="521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extrusionOk="0">
                  <a:moveTo>
                    <a:pt x="351" y="0"/>
                  </a:moveTo>
                  <a:lnTo>
                    <a:pt x="319" y="16"/>
                  </a:lnTo>
                  <a:lnTo>
                    <a:pt x="282" y="16"/>
                  </a:lnTo>
                  <a:lnTo>
                    <a:pt x="250" y="46"/>
                  </a:lnTo>
                  <a:lnTo>
                    <a:pt x="218" y="77"/>
                  </a:lnTo>
                  <a:lnTo>
                    <a:pt x="186" y="123"/>
                  </a:lnTo>
                  <a:lnTo>
                    <a:pt x="160" y="169"/>
                  </a:lnTo>
                  <a:lnTo>
                    <a:pt x="107" y="277"/>
                  </a:lnTo>
                  <a:lnTo>
                    <a:pt x="64" y="431"/>
                  </a:lnTo>
                  <a:lnTo>
                    <a:pt x="48" y="507"/>
                  </a:lnTo>
                  <a:lnTo>
                    <a:pt x="33" y="584"/>
                  </a:lnTo>
                  <a:lnTo>
                    <a:pt x="22" y="676"/>
                  </a:lnTo>
                  <a:lnTo>
                    <a:pt x="11" y="769"/>
                  </a:lnTo>
                  <a:lnTo>
                    <a:pt x="6" y="876"/>
                  </a:lnTo>
                  <a:lnTo>
                    <a:pt x="1" y="968"/>
                  </a:lnTo>
                  <a:lnTo>
                    <a:pt x="17" y="1122"/>
                  </a:lnTo>
                  <a:lnTo>
                    <a:pt x="38" y="1276"/>
                  </a:lnTo>
                  <a:lnTo>
                    <a:pt x="54" y="1352"/>
                  </a:lnTo>
                  <a:lnTo>
                    <a:pt x="75" y="1444"/>
                  </a:lnTo>
                  <a:lnTo>
                    <a:pt x="96" y="1506"/>
                  </a:lnTo>
                  <a:lnTo>
                    <a:pt x="123" y="1567"/>
                  </a:lnTo>
                  <a:lnTo>
                    <a:pt x="176" y="1675"/>
                  </a:lnTo>
                  <a:lnTo>
                    <a:pt x="234" y="1752"/>
                  </a:lnTo>
                  <a:lnTo>
                    <a:pt x="298" y="1782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52"/>
                  </a:lnTo>
                  <a:lnTo>
                    <a:pt x="457" y="1721"/>
                  </a:lnTo>
                  <a:lnTo>
                    <a:pt x="489" y="1675"/>
                  </a:lnTo>
                  <a:lnTo>
                    <a:pt x="521" y="1613"/>
                  </a:lnTo>
                  <a:lnTo>
                    <a:pt x="558" y="1491"/>
                  </a:lnTo>
                  <a:lnTo>
                    <a:pt x="584" y="1352"/>
                  </a:lnTo>
                  <a:lnTo>
                    <a:pt x="600" y="1260"/>
                  </a:lnTo>
                  <a:lnTo>
                    <a:pt x="611" y="1168"/>
                  </a:lnTo>
                  <a:lnTo>
                    <a:pt x="616" y="1076"/>
                  </a:lnTo>
                  <a:lnTo>
                    <a:pt x="621" y="984"/>
                  </a:lnTo>
                  <a:lnTo>
                    <a:pt x="621" y="799"/>
                  </a:lnTo>
                  <a:lnTo>
                    <a:pt x="605" y="615"/>
                  </a:lnTo>
                  <a:lnTo>
                    <a:pt x="584" y="446"/>
                  </a:lnTo>
                  <a:lnTo>
                    <a:pt x="547" y="292"/>
                  </a:lnTo>
                  <a:lnTo>
                    <a:pt x="526" y="215"/>
                  </a:lnTo>
                  <a:lnTo>
                    <a:pt x="499" y="154"/>
                  </a:lnTo>
                  <a:lnTo>
                    <a:pt x="473" y="93"/>
                  </a:lnTo>
                  <a:lnTo>
                    <a:pt x="441" y="46"/>
                  </a:lnTo>
                  <a:lnTo>
                    <a:pt x="399" y="1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-218100" y="-11862475"/>
              <a:ext cx="15550" cy="44575"/>
            </a:xfrm>
            <a:custGeom>
              <a:avLst/>
              <a:gdLst/>
              <a:ahLst/>
              <a:cxnLst/>
              <a:rect l="l" t="t" r="r" b="b"/>
              <a:pathLst>
                <a:path w="622" h="1783" fill="none" extrusionOk="0">
                  <a:moveTo>
                    <a:pt x="489" y="1675"/>
                  </a:moveTo>
                  <a:lnTo>
                    <a:pt x="489" y="1675"/>
                  </a:lnTo>
                  <a:lnTo>
                    <a:pt x="457" y="1721"/>
                  </a:lnTo>
                  <a:lnTo>
                    <a:pt x="425" y="1752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8" y="1782"/>
                  </a:lnTo>
                  <a:lnTo>
                    <a:pt x="234" y="1752"/>
                  </a:lnTo>
                  <a:lnTo>
                    <a:pt x="176" y="1675"/>
                  </a:lnTo>
                  <a:lnTo>
                    <a:pt x="123" y="1567"/>
                  </a:lnTo>
                  <a:lnTo>
                    <a:pt x="96" y="1506"/>
                  </a:lnTo>
                  <a:lnTo>
                    <a:pt x="75" y="1444"/>
                  </a:lnTo>
                  <a:lnTo>
                    <a:pt x="54" y="1352"/>
                  </a:lnTo>
                  <a:lnTo>
                    <a:pt x="38" y="1276"/>
                  </a:lnTo>
                  <a:lnTo>
                    <a:pt x="38" y="1276"/>
                  </a:lnTo>
                  <a:lnTo>
                    <a:pt x="17" y="1122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6" y="876"/>
                  </a:lnTo>
                  <a:lnTo>
                    <a:pt x="11" y="769"/>
                  </a:lnTo>
                  <a:lnTo>
                    <a:pt x="22" y="676"/>
                  </a:lnTo>
                  <a:lnTo>
                    <a:pt x="33" y="584"/>
                  </a:lnTo>
                  <a:lnTo>
                    <a:pt x="48" y="507"/>
                  </a:lnTo>
                  <a:lnTo>
                    <a:pt x="64" y="431"/>
                  </a:lnTo>
                  <a:lnTo>
                    <a:pt x="107" y="277"/>
                  </a:lnTo>
                  <a:lnTo>
                    <a:pt x="160" y="169"/>
                  </a:lnTo>
                  <a:lnTo>
                    <a:pt x="186" y="123"/>
                  </a:lnTo>
                  <a:lnTo>
                    <a:pt x="218" y="77"/>
                  </a:lnTo>
                  <a:lnTo>
                    <a:pt x="250" y="46"/>
                  </a:lnTo>
                  <a:lnTo>
                    <a:pt x="282" y="16"/>
                  </a:lnTo>
                  <a:lnTo>
                    <a:pt x="319" y="16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99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3" y="93"/>
                  </a:lnTo>
                  <a:lnTo>
                    <a:pt x="499" y="154"/>
                  </a:lnTo>
                  <a:lnTo>
                    <a:pt x="526" y="215"/>
                  </a:lnTo>
                  <a:lnTo>
                    <a:pt x="547" y="292"/>
                  </a:lnTo>
                  <a:lnTo>
                    <a:pt x="584" y="446"/>
                  </a:lnTo>
                  <a:lnTo>
                    <a:pt x="605" y="615"/>
                  </a:lnTo>
                  <a:lnTo>
                    <a:pt x="621" y="799"/>
                  </a:lnTo>
                  <a:lnTo>
                    <a:pt x="621" y="984"/>
                  </a:lnTo>
                  <a:lnTo>
                    <a:pt x="616" y="1076"/>
                  </a:lnTo>
                  <a:lnTo>
                    <a:pt x="611" y="1168"/>
                  </a:lnTo>
                  <a:lnTo>
                    <a:pt x="600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8" y="1491"/>
                  </a:lnTo>
                  <a:lnTo>
                    <a:pt x="521" y="16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extrusionOk="0">
                  <a:moveTo>
                    <a:pt x="313" y="1"/>
                  </a:moveTo>
                  <a:lnTo>
                    <a:pt x="281" y="16"/>
                  </a:lnTo>
                  <a:lnTo>
                    <a:pt x="244" y="31"/>
                  </a:lnTo>
                  <a:lnTo>
                    <a:pt x="212" y="62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62"/>
                  </a:lnTo>
                  <a:lnTo>
                    <a:pt x="58" y="415"/>
                  </a:lnTo>
                  <a:lnTo>
                    <a:pt x="42" y="492"/>
                  </a:lnTo>
                  <a:lnTo>
                    <a:pt x="27" y="569"/>
                  </a:lnTo>
                  <a:lnTo>
                    <a:pt x="16" y="661"/>
                  </a:lnTo>
                  <a:lnTo>
                    <a:pt x="5" y="753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0"/>
                  </a:lnTo>
                  <a:lnTo>
                    <a:pt x="48" y="1337"/>
                  </a:lnTo>
                  <a:lnTo>
                    <a:pt x="69" y="1429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7"/>
                  </a:lnTo>
                  <a:lnTo>
                    <a:pt x="355" y="1767"/>
                  </a:lnTo>
                  <a:lnTo>
                    <a:pt x="387" y="1752"/>
                  </a:lnTo>
                  <a:lnTo>
                    <a:pt x="419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8"/>
                  </a:lnTo>
                  <a:lnTo>
                    <a:pt x="552" y="1475"/>
                  </a:lnTo>
                  <a:lnTo>
                    <a:pt x="583" y="1337"/>
                  </a:lnTo>
                  <a:lnTo>
                    <a:pt x="594" y="1245"/>
                  </a:lnTo>
                  <a:lnTo>
                    <a:pt x="605" y="1153"/>
                  </a:lnTo>
                  <a:lnTo>
                    <a:pt x="615" y="1061"/>
                  </a:lnTo>
                  <a:lnTo>
                    <a:pt x="615" y="968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77"/>
                  </a:lnTo>
                  <a:lnTo>
                    <a:pt x="520" y="200"/>
                  </a:lnTo>
                  <a:lnTo>
                    <a:pt x="493" y="139"/>
                  </a:lnTo>
                  <a:lnTo>
                    <a:pt x="467" y="93"/>
                  </a:lnTo>
                  <a:lnTo>
                    <a:pt x="440" y="31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-277225" y="-13262425"/>
              <a:ext cx="15400" cy="44200"/>
            </a:xfrm>
            <a:custGeom>
              <a:avLst/>
              <a:gdLst/>
              <a:ahLst/>
              <a:cxnLst/>
              <a:rect l="l" t="t" r="r" b="b"/>
              <a:pathLst>
                <a:path w="616" h="1768" fill="none" extrusionOk="0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19" y="1737"/>
                  </a:lnTo>
                  <a:lnTo>
                    <a:pt x="387" y="1752"/>
                  </a:lnTo>
                  <a:lnTo>
                    <a:pt x="355" y="1767"/>
                  </a:lnTo>
                  <a:lnTo>
                    <a:pt x="292" y="1767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29"/>
                  </a:lnTo>
                  <a:lnTo>
                    <a:pt x="48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53"/>
                  </a:lnTo>
                  <a:lnTo>
                    <a:pt x="16" y="661"/>
                  </a:lnTo>
                  <a:lnTo>
                    <a:pt x="27" y="569"/>
                  </a:lnTo>
                  <a:lnTo>
                    <a:pt x="42" y="492"/>
                  </a:lnTo>
                  <a:lnTo>
                    <a:pt x="58" y="415"/>
                  </a:lnTo>
                  <a:lnTo>
                    <a:pt x="106" y="262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2" y="62"/>
                  </a:lnTo>
                  <a:lnTo>
                    <a:pt x="244" y="31"/>
                  </a:lnTo>
                  <a:lnTo>
                    <a:pt x="281" y="16"/>
                  </a:lnTo>
                  <a:lnTo>
                    <a:pt x="313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93" y="1"/>
                  </a:lnTo>
                  <a:lnTo>
                    <a:pt x="440" y="31"/>
                  </a:lnTo>
                  <a:lnTo>
                    <a:pt x="440" y="31"/>
                  </a:lnTo>
                  <a:lnTo>
                    <a:pt x="467" y="93"/>
                  </a:lnTo>
                  <a:lnTo>
                    <a:pt x="493" y="139"/>
                  </a:lnTo>
                  <a:lnTo>
                    <a:pt x="520" y="200"/>
                  </a:lnTo>
                  <a:lnTo>
                    <a:pt x="541" y="277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15" y="968"/>
                  </a:lnTo>
                  <a:lnTo>
                    <a:pt x="615" y="1061"/>
                  </a:lnTo>
                  <a:lnTo>
                    <a:pt x="605" y="1153"/>
                  </a:lnTo>
                  <a:lnTo>
                    <a:pt x="594" y="1245"/>
                  </a:lnTo>
                  <a:lnTo>
                    <a:pt x="583" y="1337"/>
                  </a:lnTo>
                  <a:lnTo>
                    <a:pt x="583" y="1337"/>
                  </a:lnTo>
                  <a:lnTo>
                    <a:pt x="552" y="1475"/>
                  </a:lnTo>
                  <a:lnTo>
                    <a:pt x="515" y="15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77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96" y="246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891"/>
                  </a:lnTo>
                  <a:lnTo>
                    <a:pt x="6" y="1076"/>
                  </a:lnTo>
                  <a:lnTo>
                    <a:pt x="22" y="1245"/>
                  </a:lnTo>
                  <a:lnTo>
                    <a:pt x="38" y="1337"/>
                  </a:lnTo>
                  <a:lnTo>
                    <a:pt x="53" y="1414"/>
                  </a:lnTo>
                  <a:lnTo>
                    <a:pt x="69" y="1491"/>
                  </a:lnTo>
                  <a:lnTo>
                    <a:pt x="91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50" y="1813"/>
                  </a:lnTo>
                  <a:lnTo>
                    <a:pt x="313" y="1844"/>
                  </a:lnTo>
                  <a:lnTo>
                    <a:pt x="372" y="1829"/>
                  </a:lnTo>
                  <a:lnTo>
                    <a:pt x="435" y="1782"/>
                  </a:lnTo>
                  <a:lnTo>
                    <a:pt x="462" y="1736"/>
                  </a:lnTo>
                  <a:lnTo>
                    <a:pt x="494" y="1690"/>
                  </a:lnTo>
                  <a:lnTo>
                    <a:pt x="520" y="1629"/>
                  </a:lnTo>
                  <a:lnTo>
                    <a:pt x="547" y="1552"/>
                  </a:lnTo>
                  <a:lnTo>
                    <a:pt x="568" y="1460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1" y="1014"/>
                  </a:lnTo>
                  <a:lnTo>
                    <a:pt x="621" y="815"/>
                  </a:lnTo>
                  <a:lnTo>
                    <a:pt x="610" y="646"/>
                  </a:lnTo>
                  <a:lnTo>
                    <a:pt x="584" y="461"/>
                  </a:lnTo>
                  <a:lnTo>
                    <a:pt x="547" y="308"/>
                  </a:lnTo>
                  <a:lnTo>
                    <a:pt x="526" y="246"/>
                  </a:lnTo>
                  <a:lnTo>
                    <a:pt x="504" y="169"/>
                  </a:lnTo>
                  <a:lnTo>
                    <a:pt x="478" y="123"/>
                  </a:lnTo>
                  <a:lnTo>
                    <a:pt x="446" y="62"/>
                  </a:lnTo>
                  <a:lnTo>
                    <a:pt x="409" y="3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-210400" y="-15400550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94" y="1690"/>
                  </a:moveTo>
                  <a:lnTo>
                    <a:pt x="494" y="1690"/>
                  </a:lnTo>
                  <a:lnTo>
                    <a:pt x="462" y="1736"/>
                  </a:lnTo>
                  <a:lnTo>
                    <a:pt x="435" y="1782"/>
                  </a:lnTo>
                  <a:lnTo>
                    <a:pt x="372" y="1829"/>
                  </a:lnTo>
                  <a:lnTo>
                    <a:pt x="313" y="1844"/>
                  </a:lnTo>
                  <a:lnTo>
                    <a:pt x="250" y="1813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1" y="1567"/>
                  </a:lnTo>
                  <a:lnTo>
                    <a:pt x="69" y="1491"/>
                  </a:lnTo>
                  <a:lnTo>
                    <a:pt x="53" y="1414"/>
                  </a:lnTo>
                  <a:lnTo>
                    <a:pt x="53" y="1414"/>
                  </a:lnTo>
                  <a:lnTo>
                    <a:pt x="38" y="1337"/>
                  </a:lnTo>
                  <a:lnTo>
                    <a:pt x="22" y="1245"/>
                  </a:lnTo>
                  <a:lnTo>
                    <a:pt x="6" y="1076"/>
                  </a:lnTo>
                  <a:lnTo>
                    <a:pt x="0" y="891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96" y="246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77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0"/>
                  </a:lnTo>
                  <a:lnTo>
                    <a:pt x="409" y="31"/>
                  </a:lnTo>
                  <a:lnTo>
                    <a:pt x="446" y="62"/>
                  </a:lnTo>
                  <a:lnTo>
                    <a:pt x="446" y="62"/>
                  </a:lnTo>
                  <a:lnTo>
                    <a:pt x="478" y="123"/>
                  </a:lnTo>
                  <a:lnTo>
                    <a:pt x="504" y="169"/>
                  </a:lnTo>
                  <a:lnTo>
                    <a:pt x="526" y="246"/>
                  </a:lnTo>
                  <a:lnTo>
                    <a:pt x="547" y="308"/>
                  </a:lnTo>
                  <a:lnTo>
                    <a:pt x="584" y="461"/>
                  </a:lnTo>
                  <a:lnTo>
                    <a:pt x="610" y="646"/>
                  </a:lnTo>
                  <a:lnTo>
                    <a:pt x="621" y="815"/>
                  </a:lnTo>
                  <a:lnTo>
                    <a:pt x="621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8" y="1460"/>
                  </a:lnTo>
                  <a:lnTo>
                    <a:pt x="547" y="1552"/>
                  </a:lnTo>
                  <a:lnTo>
                    <a:pt x="520" y="1629"/>
                  </a:lnTo>
                  <a:lnTo>
                    <a:pt x="494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extrusionOk="0">
                  <a:moveTo>
                    <a:pt x="292" y="0"/>
                  </a:moveTo>
                  <a:lnTo>
                    <a:pt x="249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38" y="169"/>
                  </a:lnTo>
                  <a:lnTo>
                    <a:pt x="112" y="215"/>
                  </a:lnTo>
                  <a:lnTo>
                    <a:pt x="90" y="277"/>
                  </a:lnTo>
                  <a:lnTo>
                    <a:pt x="48" y="431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1" y="1275"/>
                  </a:lnTo>
                  <a:lnTo>
                    <a:pt x="37" y="1368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83"/>
                  </a:lnTo>
                  <a:lnTo>
                    <a:pt x="143" y="1706"/>
                  </a:lnTo>
                  <a:lnTo>
                    <a:pt x="196" y="1782"/>
                  </a:lnTo>
                  <a:lnTo>
                    <a:pt x="255" y="1829"/>
                  </a:lnTo>
                  <a:lnTo>
                    <a:pt x="318" y="1859"/>
                  </a:lnTo>
                  <a:lnTo>
                    <a:pt x="377" y="1829"/>
                  </a:lnTo>
                  <a:lnTo>
                    <a:pt x="440" y="1782"/>
                  </a:lnTo>
                  <a:lnTo>
                    <a:pt x="467" y="1736"/>
                  </a:lnTo>
                  <a:lnTo>
                    <a:pt x="493" y="1690"/>
                  </a:lnTo>
                  <a:lnTo>
                    <a:pt x="525" y="1629"/>
                  </a:lnTo>
                  <a:lnTo>
                    <a:pt x="552" y="1537"/>
                  </a:lnTo>
                  <a:lnTo>
                    <a:pt x="573" y="1460"/>
                  </a:lnTo>
                  <a:lnTo>
                    <a:pt x="594" y="1368"/>
                  </a:lnTo>
                  <a:lnTo>
                    <a:pt x="605" y="1275"/>
                  </a:lnTo>
                  <a:lnTo>
                    <a:pt x="615" y="1183"/>
                  </a:lnTo>
                  <a:lnTo>
                    <a:pt x="626" y="1091"/>
                  </a:lnTo>
                  <a:lnTo>
                    <a:pt x="626" y="999"/>
                  </a:lnTo>
                  <a:lnTo>
                    <a:pt x="626" y="815"/>
                  </a:lnTo>
                  <a:lnTo>
                    <a:pt x="615" y="646"/>
                  </a:lnTo>
                  <a:lnTo>
                    <a:pt x="589" y="477"/>
                  </a:lnTo>
                  <a:lnTo>
                    <a:pt x="552" y="323"/>
                  </a:lnTo>
                  <a:lnTo>
                    <a:pt x="531" y="246"/>
                  </a:lnTo>
                  <a:lnTo>
                    <a:pt x="504" y="185"/>
                  </a:lnTo>
                  <a:lnTo>
                    <a:pt x="478" y="139"/>
                  </a:lnTo>
                  <a:lnTo>
                    <a:pt x="451" y="93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-247525" y="-16504375"/>
              <a:ext cx="15675" cy="46500"/>
            </a:xfrm>
            <a:custGeom>
              <a:avLst/>
              <a:gdLst/>
              <a:ahLst/>
              <a:cxnLst/>
              <a:rect l="l" t="t" r="r" b="b"/>
              <a:pathLst>
                <a:path w="627" h="1860" fill="none" extrusionOk="0">
                  <a:moveTo>
                    <a:pt x="493" y="1690"/>
                  </a:moveTo>
                  <a:lnTo>
                    <a:pt x="493" y="1690"/>
                  </a:lnTo>
                  <a:lnTo>
                    <a:pt x="467" y="1736"/>
                  </a:lnTo>
                  <a:lnTo>
                    <a:pt x="440" y="1782"/>
                  </a:lnTo>
                  <a:lnTo>
                    <a:pt x="377" y="1829"/>
                  </a:lnTo>
                  <a:lnTo>
                    <a:pt x="318" y="1859"/>
                  </a:lnTo>
                  <a:lnTo>
                    <a:pt x="255" y="1829"/>
                  </a:lnTo>
                  <a:lnTo>
                    <a:pt x="196" y="1782"/>
                  </a:lnTo>
                  <a:lnTo>
                    <a:pt x="143" y="1706"/>
                  </a:lnTo>
                  <a:lnTo>
                    <a:pt x="96" y="1583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8"/>
                  </a:lnTo>
                  <a:lnTo>
                    <a:pt x="21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48" y="431"/>
                  </a:lnTo>
                  <a:lnTo>
                    <a:pt x="90" y="277"/>
                  </a:lnTo>
                  <a:lnTo>
                    <a:pt x="112" y="215"/>
                  </a:lnTo>
                  <a:lnTo>
                    <a:pt x="138" y="169"/>
                  </a:lnTo>
                  <a:lnTo>
                    <a:pt x="138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49" y="31"/>
                  </a:lnTo>
                  <a:lnTo>
                    <a:pt x="292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78" y="139"/>
                  </a:lnTo>
                  <a:lnTo>
                    <a:pt x="504" y="185"/>
                  </a:lnTo>
                  <a:lnTo>
                    <a:pt x="531" y="246"/>
                  </a:lnTo>
                  <a:lnTo>
                    <a:pt x="552" y="323"/>
                  </a:lnTo>
                  <a:lnTo>
                    <a:pt x="589" y="477"/>
                  </a:lnTo>
                  <a:lnTo>
                    <a:pt x="615" y="646"/>
                  </a:lnTo>
                  <a:lnTo>
                    <a:pt x="626" y="815"/>
                  </a:lnTo>
                  <a:lnTo>
                    <a:pt x="626" y="999"/>
                  </a:lnTo>
                  <a:lnTo>
                    <a:pt x="626" y="1091"/>
                  </a:lnTo>
                  <a:lnTo>
                    <a:pt x="615" y="1183"/>
                  </a:lnTo>
                  <a:lnTo>
                    <a:pt x="605" y="1275"/>
                  </a:lnTo>
                  <a:lnTo>
                    <a:pt x="594" y="1368"/>
                  </a:lnTo>
                  <a:lnTo>
                    <a:pt x="594" y="1368"/>
                  </a:lnTo>
                  <a:lnTo>
                    <a:pt x="573" y="1460"/>
                  </a:lnTo>
                  <a:lnTo>
                    <a:pt x="552" y="1537"/>
                  </a:lnTo>
                  <a:lnTo>
                    <a:pt x="525" y="1629"/>
                  </a:lnTo>
                  <a:lnTo>
                    <a:pt x="493" y="1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extrusionOk="0">
                  <a:moveTo>
                    <a:pt x="292" y="0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0" y="93"/>
                  </a:lnTo>
                  <a:lnTo>
                    <a:pt x="143" y="139"/>
                  </a:lnTo>
                  <a:lnTo>
                    <a:pt x="117" y="200"/>
                  </a:lnTo>
                  <a:lnTo>
                    <a:pt x="96" y="262"/>
                  </a:lnTo>
                  <a:lnTo>
                    <a:pt x="53" y="400"/>
                  </a:lnTo>
                  <a:lnTo>
                    <a:pt x="27" y="554"/>
                  </a:lnTo>
                  <a:lnTo>
                    <a:pt x="5" y="722"/>
                  </a:lnTo>
                  <a:lnTo>
                    <a:pt x="0" y="891"/>
                  </a:lnTo>
                  <a:lnTo>
                    <a:pt x="0" y="1076"/>
                  </a:lnTo>
                  <a:lnTo>
                    <a:pt x="21" y="1245"/>
                  </a:lnTo>
                  <a:lnTo>
                    <a:pt x="32" y="1337"/>
                  </a:lnTo>
                  <a:lnTo>
                    <a:pt x="48" y="1414"/>
                  </a:lnTo>
                  <a:lnTo>
                    <a:pt x="69" y="1491"/>
                  </a:lnTo>
                  <a:lnTo>
                    <a:pt x="90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49" y="1829"/>
                  </a:lnTo>
                  <a:lnTo>
                    <a:pt x="308" y="1844"/>
                  </a:lnTo>
                  <a:lnTo>
                    <a:pt x="371" y="1829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2" y="1475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15" y="1107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05" y="646"/>
                  </a:lnTo>
                  <a:lnTo>
                    <a:pt x="584" y="477"/>
                  </a:lnTo>
                  <a:lnTo>
                    <a:pt x="546" y="308"/>
                  </a:lnTo>
                  <a:lnTo>
                    <a:pt x="525" y="246"/>
                  </a:lnTo>
                  <a:lnTo>
                    <a:pt x="499" y="185"/>
                  </a:lnTo>
                  <a:lnTo>
                    <a:pt x="472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66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-251900" y="-17741475"/>
              <a:ext cx="15525" cy="46100"/>
            </a:xfrm>
            <a:custGeom>
              <a:avLst/>
              <a:gdLst/>
              <a:ahLst/>
              <a:cxnLst/>
              <a:rect l="l" t="t" r="r" b="b"/>
              <a:pathLst>
                <a:path w="621" h="1844" fill="none" extrusionOk="0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71" y="1829"/>
                  </a:lnTo>
                  <a:lnTo>
                    <a:pt x="308" y="1844"/>
                  </a:lnTo>
                  <a:lnTo>
                    <a:pt x="249" y="1829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0" y="1567"/>
                  </a:lnTo>
                  <a:lnTo>
                    <a:pt x="69" y="1491"/>
                  </a:lnTo>
                  <a:lnTo>
                    <a:pt x="48" y="1414"/>
                  </a:lnTo>
                  <a:lnTo>
                    <a:pt x="48" y="1414"/>
                  </a:lnTo>
                  <a:lnTo>
                    <a:pt x="32" y="1337"/>
                  </a:lnTo>
                  <a:lnTo>
                    <a:pt x="21" y="1245"/>
                  </a:lnTo>
                  <a:lnTo>
                    <a:pt x="0" y="1076"/>
                  </a:lnTo>
                  <a:lnTo>
                    <a:pt x="0" y="891"/>
                  </a:lnTo>
                  <a:lnTo>
                    <a:pt x="5" y="722"/>
                  </a:lnTo>
                  <a:lnTo>
                    <a:pt x="27" y="554"/>
                  </a:lnTo>
                  <a:lnTo>
                    <a:pt x="53" y="400"/>
                  </a:lnTo>
                  <a:lnTo>
                    <a:pt x="96" y="262"/>
                  </a:lnTo>
                  <a:lnTo>
                    <a:pt x="117" y="200"/>
                  </a:lnTo>
                  <a:lnTo>
                    <a:pt x="143" y="139"/>
                  </a:lnTo>
                  <a:lnTo>
                    <a:pt x="143" y="139"/>
                  </a:lnTo>
                  <a:lnTo>
                    <a:pt x="180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2" y="0"/>
                  </a:lnTo>
                  <a:lnTo>
                    <a:pt x="329" y="0"/>
                  </a:lnTo>
                  <a:lnTo>
                    <a:pt x="366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2" y="123"/>
                  </a:lnTo>
                  <a:lnTo>
                    <a:pt x="499" y="185"/>
                  </a:lnTo>
                  <a:lnTo>
                    <a:pt x="525" y="246"/>
                  </a:lnTo>
                  <a:lnTo>
                    <a:pt x="546" y="308"/>
                  </a:lnTo>
                  <a:lnTo>
                    <a:pt x="584" y="477"/>
                  </a:lnTo>
                  <a:lnTo>
                    <a:pt x="605" y="646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5" y="1107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2" y="1475"/>
                  </a:lnTo>
                  <a:lnTo>
                    <a:pt x="541" y="1552"/>
                  </a:lnTo>
                  <a:lnTo>
                    <a:pt x="515" y="1629"/>
                  </a:lnTo>
                  <a:lnTo>
                    <a:pt x="488" y="1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-527075" y="-14338200"/>
              <a:ext cx="451425" cy="271550"/>
            </a:xfrm>
            <a:custGeom>
              <a:avLst/>
              <a:gdLst/>
              <a:ahLst/>
              <a:cxnLst/>
              <a:rect l="l" t="t" r="r" b="b"/>
              <a:pathLst>
                <a:path w="18057" h="10862" extrusionOk="0">
                  <a:moveTo>
                    <a:pt x="9161" y="0"/>
                  </a:moveTo>
                  <a:lnTo>
                    <a:pt x="8944" y="15"/>
                  </a:lnTo>
                  <a:lnTo>
                    <a:pt x="8726" y="31"/>
                  </a:lnTo>
                  <a:lnTo>
                    <a:pt x="8509" y="62"/>
                  </a:lnTo>
                  <a:lnTo>
                    <a:pt x="8291" y="108"/>
                  </a:lnTo>
                  <a:lnTo>
                    <a:pt x="8074" y="154"/>
                  </a:lnTo>
                  <a:lnTo>
                    <a:pt x="7856" y="215"/>
                  </a:lnTo>
                  <a:lnTo>
                    <a:pt x="7639" y="292"/>
                  </a:lnTo>
                  <a:lnTo>
                    <a:pt x="7421" y="369"/>
                  </a:lnTo>
                  <a:lnTo>
                    <a:pt x="7209" y="461"/>
                  </a:lnTo>
                  <a:lnTo>
                    <a:pt x="6992" y="553"/>
                  </a:lnTo>
                  <a:lnTo>
                    <a:pt x="6780" y="676"/>
                  </a:lnTo>
                  <a:lnTo>
                    <a:pt x="6562" y="784"/>
                  </a:lnTo>
                  <a:lnTo>
                    <a:pt x="6350" y="922"/>
                  </a:lnTo>
                  <a:lnTo>
                    <a:pt x="6138" y="1060"/>
                  </a:lnTo>
                  <a:lnTo>
                    <a:pt x="5926" y="1214"/>
                  </a:lnTo>
                  <a:lnTo>
                    <a:pt x="5713" y="1367"/>
                  </a:lnTo>
                  <a:lnTo>
                    <a:pt x="5501" y="1552"/>
                  </a:lnTo>
                  <a:lnTo>
                    <a:pt x="5289" y="1721"/>
                  </a:lnTo>
                  <a:lnTo>
                    <a:pt x="5082" y="1920"/>
                  </a:lnTo>
                  <a:lnTo>
                    <a:pt x="4875" y="2120"/>
                  </a:lnTo>
                  <a:lnTo>
                    <a:pt x="4663" y="2335"/>
                  </a:lnTo>
                  <a:lnTo>
                    <a:pt x="4456" y="2550"/>
                  </a:lnTo>
                  <a:lnTo>
                    <a:pt x="4255" y="2781"/>
                  </a:lnTo>
                  <a:lnTo>
                    <a:pt x="4048" y="3027"/>
                  </a:lnTo>
                  <a:lnTo>
                    <a:pt x="3846" y="3272"/>
                  </a:lnTo>
                  <a:lnTo>
                    <a:pt x="3639" y="3534"/>
                  </a:lnTo>
                  <a:lnTo>
                    <a:pt x="3438" y="3810"/>
                  </a:lnTo>
                  <a:lnTo>
                    <a:pt x="3242" y="4087"/>
                  </a:lnTo>
                  <a:lnTo>
                    <a:pt x="3040" y="4379"/>
                  </a:lnTo>
                  <a:lnTo>
                    <a:pt x="2844" y="4686"/>
                  </a:lnTo>
                  <a:lnTo>
                    <a:pt x="2648" y="4993"/>
                  </a:lnTo>
                  <a:lnTo>
                    <a:pt x="2451" y="5316"/>
                  </a:lnTo>
                  <a:lnTo>
                    <a:pt x="2260" y="5638"/>
                  </a:lnTo>
                  <a:lnTo>
                    <a:pt x="2032" y="6038"/>
                  </a:lnTo>
                  <a:lnTo>
                    <a:pt x="1810" y="6453"/>
                  </a:lnTo>
                  <a:lnTo>
                    <a:pt x="1587" y="6883"/>
                  </a:lnTo>
                  <a:lnTo>
                    <a:pt x="1375" y="7328"/>
                  </a:lnTo>
                  <a:lnTo>
                    <a:pt x="1157" y="7774"/>
                  </a:lnTo>
                  <a:lnTo>
                    <a:pt x="950" y="8250"/>
                  </a:lnTo>
                  <a:lnTo>
                    <a:pt x="743" y="8726"/>
                  </a:lnTo>
                  <a:lnTo>
                    <a:pt x="542" y="9233"/>
                  </a:lnTo>
                  <a:lnTo>
                    <a:pt x="414" y="9571"/>
                  </a:lnTo>
                  <a:lnTo>
                    <a:pt x="303" y="9894"/>
                  </a:lnTo>
                  <a:lnTo>
                    <a:pt x="208" y="10170"/>
                  </a:lnTo>
                  <a:lnTo>
                    <a:pt x="133" y="10401"/>
                  </a:lnTo>
                  <a:lnTo>
                    <a:pt x="33" y="10739"/>
                  </a:lnTo>
                  <a:lnTo>
                    <a:pt x="1" y="10862"/>
                  </a:lnTo>
                  <a:lnTo>
                    <a:pt x="22" y="10862"/>
                  </a:lnTo>
                  <a:lnTo>
                    <a:pt x="54" y="10816"/>
                  </a:lnTo>
                  <a:lnTo>
                    <a:pt x="107" y="10708"/>
                  </a:lnTo>
                  <a:lnTo>
                    <a:pt x="181" y="10570"/>
                  </a:lnTo>
                  <a:lnTo>
                    <a:pt x="637" y="9587"/>
                  </a:lnTo>
                  <a:lnTo>
                    <a:pt x="977" y="8895"/>
                  </a:lnTo>
                  <a:lnTo>
                    <a:pt x="1168" y="8511"/>
                  </a:lnTo>
                  <a:lnTo>
                    <a:pt x="1380" y="8112"/>
                  </a:lnTo>
                  <a:lnTo>
                    <a:pt x="1608" y="7682"/>
                  </a:lnTo>
                  <a:lnTo>
                    <a:pt x="1857" y="7236"/>
                  </a:lnTo>
                  <a:lnTo>
                    <a:pt x="2122" y="6791"/>
                  </a:lnTo>
                  <a:lnTo>
                    <a:pt x="2404" y="6330"/>
                  </a:lnTo>
                  <a:lnTo>
                    <a:pt x="2595" y="6022"/>
                  </a:lnTo>
                  <a:lnTo>
                    <a:pt x="2786" y="5730"/>
                  </a:lnTo>
                  <a:lnTo>
                    <a:pt x="2982" y="5439"/>
                  </a:lnTo>
                  <a:lnTo>
                    <a:pt x="3178" y="5162"/>
                  </a:lnTo>
                  <a:lnTo>
                    <a:pt x="3374" y="4901"/>
                  </a:lnTo>
                  <a:lnTo>
                    <a:pt x="3571" y="4640"/>
                  </a:lnTo>
                  <a:lnTo>
                    <a:pt x="3767" y="4394"/>
                  </a:lnTo>
                  <a:lnTo>
                    <a:pt x="3968" y="4148"/>
                  </a:lnTo>
                  <a:lnTo>
                    <a:pt x="4170" y="3918"/>
                  </a:lnTo>
                  <a:lnTo>
                    <a:pt x="4371" y="3703"/>
                  </a:lnTo>
                  <a:lnTo>
                    <a:pt x="4573" y="3488"/>
                  </a:lnTo>
                  <a:lnTo>
                    <a:pt x="4775" y="3288"/>
                  </a:lnTo>
                  <a:lnTo>
                    <a:pt x="4976" y="3088"/>
                  </a:lnTo>
                  <a:lnTo>
                    <a:pt x="5183" y="2904"/>
                  </a:lnTo>
                  <a:lnTo>
                    <a:pt x="5390" y="2735"/>
                  </a:lnTo>
                  <a:lnTo>
                    <a:pt x="5591" y="2566"/>
                  </a:lnTo>
                  <a:lnTo>
                    <a:pt x="5798" y="2412"/>
                  </a:lnTo>
                  <a:lnTo>
                    <a:pt x="6005" y="2258"/>
                  </a:lnTo>
                  <a:lnTo>
                    <a:pt x="6217" y="2120"/>
                  </a:lnTo>
                  <a:lnTo>
                    <a:pt x="6424" y="1997"/>
                  </a:lnTo>
                  <a:lnTo>
                    <a:pt x="6631" y="1874"/>
                  </a:lnTo>
                  <a:lnTo>
                    <a:pt x="6843" y="1767"/>
                  </a:lnTo>
                  <a:lnTo>
                    <a:pt x="7050" y="1659"/>
                  </a:lnTo>
                  <a:lnTo>
                    <a:pt x="7262" y="1567"/>
                  </a:lnTo>
                  <a:lnTo>
                    <a:pt x="7474" y="1490"/>
                  </a:lnTo>
                  <a:lnTo>
                    <a:pt x="7681" y="1414"/>
                  </a:lnTo>
                  <a:lnTo>
                    <a:pt x="7894" y="1337"/>
                  </a:lnTo>
                  <a:lnTo>
                    <a:pt x="8106" y="1291"/>
                  </a:lnTo>
                  <a:lnTo>
                    <a:pt x="8318" y="1245"/>
                  </a:lnTo>
                  <a:lnTo>
                    <a:pt x="8530" y="1198"/>
                  </a:lnTo>
                  <a:lnTo>
                    <a:pt x="8742" y="1168"/>
                  </a:lnTo>
                  <a:lnTo>
                    <a:pt x="8954" y="1152"/>
                  </a:lnTo>
                  <a:lnTo>
                    <a:pt x="9591" y="1152"/>
                  </a:lnTo>
                  <a:lnTo>
                    <a:pt x="9803" y="1168"/>
                  </a:lnTo>
                  <a:lnTo>
                    <a:pt x="10015" y="1198"/>
                  </a:lnTo>
                  <a:lnTo>
                    <a:pt x="10227" y="1229"/>
                  </a:lnTo>
                  <a:lnTo>
                    <a:pt x="10440" y="1275"/>
                  </a:lnTo>
                  <a:lnTo>
                    <a:pt x="10652" y="1337"/>
                  </a:lnTo>
                  <a:lnTo>
                    <a:pt x="10864" y="1398"/>
                  </a:lnTo>
                  <a:lnTo>
                    <a:pt x="11076" y="1475"/>
                  </a:lnTo>
                  <a:lnTo>
                    <a:pt x="11283" y="1552"/>
                  </a:lnTo>
                  <a:lnTo>
                    <a:pt x="11495" y="1644"/>
                  </a:lnTo>
                  <a:lnTo>
                    <a:pt x="11707" y="1751"/>
                  </a:lnTo>
                  <a:lnTo>
                    <a:pt x="11914" y="1859"/>
                  </a:lnTo>
                  <a:lnTo>
                    <a:pt x="12126" y="1982"/>
                  </a:lnTo>
                  <a:lnTo>
                    <a:pt x="12333" y="2105"/>
                  </a:lnTo>
                  <a:lnTo>
                    <a:pt x="12540" y="2243"/>
                  </a:lnTo>
                  <a:lnTo>
                    <a:pt x="12752" y="2397"/>
                  </a:lnTo>
                  <a:lnTo>
                    <a:pt x="12959" y="2550"/>
                  </a:lnTo>
                  <a:lnTo>
                    <a:pt x="13166" y="2719"/>
                  </a:lnTo>
                  <a:lnTo>
                    <a:pt x="13373" y="2888"/>
                  </a:lnTo>
                  <a:lnTo>
                    <a:pt x="13574" y="3073"/>
                  </a:lnTo>
                  <a:lnTo>
                    <a:pt x="13781" y="3272"/>
                  </a:lnTo>
                  <a:lnTo>
                    <a:pt x="13983" y="3472"/>
                  </a:lnTo>
                  <a:lnTo>
                    <a:pt x="14190" y="3687"/>
                  </a:lnTo>
                  <a:lnTo>
                    <a:pt x="14391" y="3902"/>
                  </a:lnTo>
                  <a:lnTo>
                    <a:pt x="14593" y="4133"/>
                  </a:lnTo>
                  <a:lnTo>
                    <a:pt x="14789" y="4379"/>
                  </a:lnTo>
                  <a:lnTo>
                    <a:pt x="14991" y="4624"/>
                  </a:lnTo>
                  <a:lnTo>
                    <a:pt x="15187" y="4886"/>
                  </a:lnTo>
                  <a:lnTo>
                    <a:pt x="15388" y="5147"/>
                  </a:lnTo>
                  <a:lnTo>
                    <a:pt x="15585" y="5423"/>
                  </a:lnTo>
                  <a:lnTo>
                    <a:pt x="15871" y="5853"/>
                  </a:lnTo>
                  <a:lnTo>
                    <a:pt x="16142" y="6268"/>
                  </a:lnTo>
                  <a:lnTo>
                    <a:pt x="16396" y="6668"/>
                  </a:lnTo>
                  <a:lnTo>
                    <a:pt x="16635" y="7052"/>
                  </a:lnTo>
                  <a:lnTo>
                    <a:pt x="16852" y="7436"/>
                  </a:lnTo>
                  <a:lnTo>
                    <a:pt x="17054" y="7789"/>
                  </a:lnTo>
                  <a:lnTo>
                    <a:pt x="17399" y="8434"/>
                  </a:lnTo>
                  <a:lnTo>
                    <a:pt x="17876" y="9341"/>
                  </a:lnTo>
                  <a:lnTo>
                    <a:pt x="17950" y="9479"/>
                  </a:lnTo>
                  <a:lnTo>
                    <a:pt x="18003" y="9571"/>
                  </a:lnTo>
                  <a:lnTo>
                    <a:pt x="18041" y="9617"/>
                  </a:lnTo>
                  <a:lnTo>
                    <a:pt x="18051" y="9617"/>
                  </a:lnTo>
                  <a:lnTo>
                    <a:pt x="18057" y="9602"/>
                  </a:lnTo>
                  <a:lnTo>
                    <a:pt x="17998" y="9387"/>
                  </a:lnTo>
                  <a:lnTo>
                    <a:pt x="17935" y="9172"/>
                  </a:lnTo>
                  <a:lnTo>
                    <a:pt x="17866" y="8972"/>
                  </a:lnTo>
                  <a:lnTo>
                    <a:pt x="17797" y="8772"/>
                  </a:lnTo>
                  <a:lnTo>
                    <a:pt x="17722" y="8573"/>
                  </a:lnTo>
                  <a:lnTo>
                    <a:pt x="17648" y="8404"/>
                  </a:lnTo>
                  <a:lnTo>
                    <a:pt x="17569" y="8235"/>
                  </a:lnTo>
                  <a:lnTo>
                    <a:pt x="17489" y="8066"/>
                  </a:lnTo>
                  <a:lnTo>
                    <a:pt x="17277" y="7589"/>
                  </a:lnTo>
                  <a:lnTo>
                    <a:pt x="17065" y="7144"/>
                  </a:lnTo>
                  <a:lnTo>
                    <a:pt x="16847" y="6698"/>
                  </a:lnTo>
                  <a:lnTo>
                    <a:pt x="16624" y="6268"/>
                  </a:lnTo>
                  <a:lnTo>
                    <a:pt x="16402" y="5853"/>
                  </a:lnTo>
                  <a:lnTo>
                    <a:pt x="16174" y="5454"/>
                  </a:lnTo>
                  <a:lnTo>
                    <a:pt x="15945" y="5070"/>
                  </a:lnTo>
                  <a:lnTo>
                    <a:pt x="15712" y="4701"/>
                  </a:lnTo>
                  <a:lnTo>
                    <a:pt x="15510" y="4394"/>
                  </a:lnTo>
                  <a:lnTo>
                    <a:pt x="15314" y="4102"/>
                  </a:lnTo>
                  <a:lnTo>
                    <a:pt x="15113" y="3825"/>
                  </a:lnTo>
                  <a:lnTo>
                    <a:pt x="14911" y="3549"/>
                  </a:lnTo>
                  <a:lnTo>
                    <a:pt x="14704" y="3288"/>
                  </a:lnTo>
                  <a:lnTo>
                    <a:pt x="14503" y="3027"/>
                  </a:lnTo>
                  <a:lnTo>
                    <a:pt x="14296" y="2781"/>
                  </a:lnTo>
                  <a:lnTo>
                    <a:pt x="14089" y="2550"/>
                  </a:lnTo>
                  <a:lnTo>
                    <a:pt x="13882" y="2335"/>
                  </a:lnTo>
                  <a:lnTo>
                    <a:pt x="13670" y="2120"/>
                  </a:lnTo>
                  <a:lnTo>
                    <a:pt x="13463" y="1920"/>
                  </a:lnTo>
                  <a:lnTo>
                    <a:pt x="13251" y="1721"/>
                  </a:lnTo>
                  <a:lnTo>
                    <a:pt x="13044" y="1552"/>
                  </a:lnTo>
                  <a:lnTo>
                    <a:pt x="12832" y="1367"/>
                  </a:lnTo>
                  <a:lnTo>
                    <a:pt x="12620" y="1214"/>
                  </a:lnTo>
                  <a:lnTo>
                    <a:pt x="12402" y="1060"/>
                  </a:lnTo>
                  <a:lnTo>
                    <a:pt x="12190" y="922"/>
                  </a:lnTo>
                  <a:lnTo>
                    <a:pt x="11978" y="784"/>
                  </a:lnTo>
                  <a:lnTo>
                    <a:pt x="11760" y="661"/>
                  </a:lnTo>
                  <a:lnTo>
                    <a:pt x="11548" y="553"/>
                  </a:lnTo>
                  <a:lnTo>
                    <a:pt x="11331" y="461"/>
                  </a:lnTo>
                  <a:lnTo>
                    <a:pt x="11113" y="369"/>
                  </a:lnTo>
                  <a:lnTo>
                    <a:pt x="10896" y="277"/>
                  </a:lnTo>
                  <a:lnTo>
                    <a:pt x="10684" y="215"/>
                  </a:lnTo>
                  <a:lnTo>
                    <a:pt x="10466" y="154"/>
                  </a:lnTo>
                  <a:lnTo>
                    <a:pt x="10249" y="108"/>
                  </a:lnTo>
                  <a:lnTo>
                    <a:pt x="10031" y="62"/>
                  </a:lnTo>
                  <a:lnTo>
                    <a:pt x="9814" y="31"/>
                  </a:lnTo>
                  <a:lnTo>
                    <a:pt x="9596" y="15"/>
                  </a:lnTo>
                  <a:lnTo>
                    <a:pt x="93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-460100" y="-19268925"/>
              <a:ext cx="295475" cy="96025"/>
            </a:xfrm>
            <a:custGeom>
              <a:avLst/>
              <a:gdLst/>
              <a:ahLst/>
              <a:cxnLst/>
              <a:rect l="l" t="t" r="r" b="b"/>
              <a:pathLst>
                <a:path w="11819" h="3841" extrusionOk="0">
                  <a:moveTo>
                    <a:pt x="6387" y="0"/>
                  </a:moveTo>
                  <a:lnTo>
                    <a:pt x="6122" y="16"/>
                  </a:lnTo>
                  <a:lnTo>
                    <a:pt x="5856" y="46"/>
                  </a:lnTo>
                  <a:lnTo>
                    <a:pt x="5586" y="92"/>
                  </a:lnTo>
                  <a:lnTo>
                    <a:pt x="5321" y="154"/>
                  </a:lnTo>
                  <a:lnTo>
                    <a:pt x="5055" y="215"/>
                  </a:lnTo>
                  <a:lnTo>
                    <a:pt x="4790" y="292"/>
                  </a:lnTo>
                  <a:lnTo>
                    <a:pt x="4525" y="369"/>
                  </a:lnTo>
                  <a:lnTo>
                    <a:pt x="4260" y="461"/>
                  </a:lnTo>
                  <a:lnTo>
                    <a:pt x="3995" y="569"/>
                  </a:lnTo>
                  <a:lnTo>
                    <a:pt x="3729" y="692"/>
                  </a:lnTo>
                  <a:lnTo>
                    <a:pt x="3469" y="814"/>
                  </a:lnTo>
                  <a:lnTo>
                    <a:pt x="3204" y="953"/>
                  </a:lnTo>
                  <a:lnTo>
                    <a:pt x="2944" y="1106"/>
                  </a:lnTo>
                  <a:lnTo>
                    <a:pt x="2684" y="1260"/>
                  </a:lnTo>
                  <a:lnTo>
                    <a:pt x="2424" y="1429"/>
                  </a:lnTo>
                  <a:lnTo>
                    <a:pt x="2165" y="1613"/>
                  </a:lnTo>
                  <a:lnTo>
                    <a:pt x="1905" y="1813"/>
                  </a:lnTo>
                  <a:lnTo>
                    <a:pt x="1645" y="2013"/>
                  </a:lnTo>
                  <a:lnTo>
                    <a:pt x="1433" y="2166"/>
                  </a:lnTo>
                  <a:lnTo>
                    <a:pt x="1215" y="2335"/>
                  </a:lnTo>
                  <a:lnTo>
                    <a:pt x="1008" y="2520"/>
                  </a:lnTo>
                  <a:lnTo>
                    <a:pt x="796" y="2735"/>
                  </a:lnTo>
                  <a:lnTo>
                    <a:pt x="595" y="2981"/>
                  </a:lnTo>
                  <a:lnTo>
                    <a:pt x="393" y="3242"/>
                  </a:lnTo>
                  <a:lnTo>
                    <a:pt x="191" y="3534"/>
                  </a:lnTo>
                  <a:lnTo>
                    <a:pt x="0" y="3841"/>
                  </a:lnTo>
                  <a:lnTo>
                    <a:pt x="361" y="3595"/>
                  </a:lnTo>
                  <a:lnTo>
                    <a:pt x="727" y="3380"/>
                  </a:lnTo>
                  <a:lnTo>
                    <a:pt x="1088" y="3150"/>
                  </a:lnTo>
                  <a:lnTo>
                    <a:pt x="1454" y="2950"/>
                  </a:lnTo>
                  <a:lnTo>
                    <a:pt x="1820" y="2750"/>
                  </a:lnTo>
                  <a:lnTo>
                    <a:pt x="2186" y="2566"/>
                  </a:lnTo>
                  <a:lnTo>
                    <a:pt x="2552" y="2381"/>
                  </a:lnTo>
                  <a:lnTo>
                    <a:pt x="2923" y="2212"/>
                  </a:lnTo>
                  <a:lnTo>
                    <a:pt x="3289" y="2059"/>
                  </a:lnTo>
                  <a:lnTo>
                    <a:pt x="3655" y="1905"/>
                  </a:lnTo>
                  <a:lnTo>
                    <a:pt x="4026" y="1767"/>
                  </a:lnTo>
                  <a:lnTo>
                    <a:pt x="4398" y="1629"/>
                  </a:lnTo>
                  <a:lnTo>
                    <a:pt x="4764" y="1506"/>
                  </a:lnTo>
                  <a:lnTo>
                    <a:pt x="5135" y="1398"/>
                  </a:lnTo>
                  <a:lnTo>
                    <a:pt x="5506" y="1291"/>
                  </a:lnTo>
                  <a:lnTo>
                    <a:pt x="5878" y="1198"/>
                  </a:lnTo>
                  <a:lnTo>
                    <a:pt x="6249" y="1183"/>
                  </a:lnTo>
                  <a:lnTo>
                    <a:pt x="6620" y="1183"/>
                  </a:lnTo>
                  <a:lnTo>
                    <a:pt x="6991" y="1198"/>
                  </a:lnTo>
                  <a:lnTo>
                    <a:pt x="7368" y="1214"/>
                  </a:lnTo>
                  <a:lnTo>
                    <a:pt x="7739" y="1245"/>
                  </a:lnTo>
                  <a:lnTo>
                    <a:pt x="8111" y="1291"/>
                  </a:lnTo>
                  <a:lnTo>
                    <a:pt x="8482" y="1337"/>
                  </a:lnTo>
                  <a:lnTo>
                    <a:pt x="8853" y="1398"/>
                  </a:lnTo>
                  <a:lnTo>
                    <a:pt x="9225" y="1460"/>
                  </a:lnTo>
                  <a:lnTo>
                    <a:pt x="9596" y="1536"/>
                  </a:lnTo>
                  <a:lnTo>
                    <a:pt x="9967" y="1629"/>
                  </a:lnTo>
                  <a:lnTo>
                    <a:pt x="10338" y="1721"/>
                  </a:lnTo>
                  <a:lnTo>
                    <a:pt x="10710" y="1828"/>
                  </a:lnTo>
                  <a:lnTo>
                    <a:pt x="11076" y="1951"/>
                  </a:lnTo>
                  <a:lnTo>
                    <a:pt x="11447" y="2074"/>
                  </a:lnTo>
                  <a:lnTo>
                    <a:pt x="11818" y="2212"/>
                  </a:lnTo>
                  <a:lnTo>
                    <a:pt x="11611" y="1967"/>
                  </a:lnTo>
                  <a:lnTo>
                    <a:pt x="11405" y="1736"/>
                  </a:lnTo>
                  <a:lnTo>
                    <a:pt x="11198" y="1536"/>
                  </a:lnTo>
                  <a:lnTo>
                    <a:pt x="10986" y="1352"/>
                  </a:lnTo>
                  <a:lnTo>
                    <a:pt x="10768" y="1183"/>
                  </a:lnTo>
                  <a:lnTo>
                    <a:pt x="10551" y="1045"/>
                  </a:lnTo>
                  <a:lnTo>
                    <a:pt x="10333" y="937"/>
                  </a:lnTo>
                  <a:lnTo>
                    <a:pt x="10116" y="845"/>
                  </a:lnTo>
                  <a:lnTo>
                    <a:pt x="9850" y="722"/>
                  </a:lnTo>
                  <a:lnTo>
                    <a:pt x="9585" y="599"/>
                  </a:lnTo>
                  <a:lnTo>
                    <a:pt x="9320" y="492"/>
                  </a:lnTo>
                  <a:lnTo>
                    <a:pt x="9055" y="400"/>
                  </a:lnTo>
                  <a:lnTo>
                    <a:pt x="8790" y="307"/>
                  </a:lnTo>
                  <a:lnTo>
                    <a:pt x="8524" y="231"/>
                  </a:lnTo>
                  <a:lnTo>
                    <a:pt x="8259" y="169"/>
                  </a:lnTo>
                  <a:lnTo>
                    <a:pt x="7994" y="108"/>
                  </a:lnTo>
                  <a:lnTo>
                    <a:pt x="7723" y="62"/>
                  </a:lnTo>
                  <a:lnTo>
                    <a:pt x="7458" y="31"/>
                  </a:lnTo>
                  <a:lnTo>
                    <a:pt x="7193" y="16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-706875" y="-1582775"/>
              <a:ext cx="190700" cy="329950"/>
            </a:xfrm>
            <a:custGeom>
              <a:avLst/>
              <a:gdLst/>
              <a:ahLst/>
              <a:cxnLst/>
              <a:rect l="l" t="t" r="r" b="b"/>
              <a:pathLst>
                <a:path w="7628" h="13198" extrusionOk="0">
                  <a:moveTo>
                    <a:pt x="3782" y="0"/>
                  </a:moveTo>
                  <a:lnTo>
                    <a:pt x="3591" y="31"/>
                  </a:lnTo>
                  <a:lnTo>
                    <a:pt x="3406" y="93"/>
                  </a:lnTo>
                  <a:lnTo>
                    <a:pt x="3220" y="185"/>
                  </a:lnTo>
                  <a:lnTo>
                    <a:pt x="3034" y="292"/>
                  </a:lnTo>
                  <a:lnTo>
                    <a:pt x="2854" y="431"/>
                  </a:lnTo>
                  <a:lnTo>
                    <a:pt x="2674" y="584"/>
                  </a:lnTo>
                  <a:lnTo>
                    <a:pt x="2493" y="769"/>
                  </a:lnTo>
                  <a:lnTo>
                    <a:pt x="2318" y="984"/>
                  </a:lnTo>
                  <a:lnTo>
                    <a:pt x="2148" y="1230"/>
                  </a:lnTo>
                  <a:lnTo>
                    <a:pt x="1979" y="1491"/>
                  </a:lnTo>
                  <a:lnTo>
                    <a:pt x="1814" y="1783"/>
                  </a:lnTo>
                  <a:lnTo>
                    <a:pt x="1655" y="2090"/>
                  </a:lnTo>
                  <a:lnTo>
                    <a:pt x="1496" y="2428"/>
                  </a:lnTo>
                  <a:lnTo>
                    <a:pt x="1342" y="2797"/>
                  </a:lnTo>
                  <a:lnTo>
                    <a:pt x="1199" y="3196"/>
                  </a:lnTo>
                  <a:lnTo>
                    <a:pt x="1056" y="3611"/>
                  </a:lnTo>
                  <a:lnTo>
                    <a:pt x="976" y="3857"/>
                  </a:lnTo>
                  <a:lnTo>
                    <a:pt x="902" y="4118"/>
                  </a:lnTo>
                  <a:lnTo>
                    <a:pt x="828" y="4394"/>
                  </a:lnTo>
                  <a:lnTo>
                    <a:pt x="759" y="4655"/>
                  </a:lnTo>
                  <a:lnTo>
                    <a:pt x="690" y="4947"/>
                  </a:lnTo>
                  <a:lnTo>
                    <a:pt x="626" y="5224"/>
                  </a:lnTo>
                  <a:lnTo>
                    <a:pt x="562" y="5516"/>
                  </a:lnTo>
                  <a:lnTo>
                    <a:pt x="504" y="5808"/>
                  </a:lnTo>
                  <a:lnTo>
                    <a:pt x="451" y="6100"/>
                  </a:lnTo>
                  <a:lnTo>
                    <a:pt x="398" y="6407"/>
                  </a:lnTo>
                  <a:lnTo>
                    <a:pt x="345" y="6714"/>
                  </a:lnTo>
                  <a:lnTo>
                    <a:pt x="303" y="7021"/>
                  </a:lnTo>
                  <a:lnTo>
                    <a:pt x="255" y="7344"/>
                  </a:lnTo>
                  <a:lnTo>
                    <a:pt x="218" y="7667"/>
                  </a:lnTo>
                  <a:lnTo>
                    <a:pt x="181" y="7989"/>
                  </a:lnTo>
                  <a:lnTo>
                    <a:pt x="149" y="8312"/>
                  </a:lnTo>
                  <a:lnTo>
                    <a:pt x="112" y="8619"/>
                  </a:lnTo>
                  <a:lnTo>
                    <a:pt x="80" y="8911"/>
                  </a:lnTo>
                  <a:lnTo>
                    <a:pt x="59" y="9218"/>
                  </a:lnTo>
                  <a:lnTo>
                    <a:pt x="37" y="9525"/>
                  </a:lnTo>
                  <a:lnTo>
                    <a:pt x="21" y="9833"/>
                  </a:lnTo>
                  <a:lnTo>
                    <a:pt x="5" y="10140"/>
                  </a:lnTo>
                  <a:lnTo>
                    <a:pt x="0" y="10447"/>
                  </a:lnTo>
                  <a:lnTo>
                    <a:pt x="0" y="10755"/>
                  </a:lnTo>
                  <a:lnTo>
                    <a:pt x="0" y="11062"/>
                  </a:lnTo>
                  <a:lnTo>
                    <a:pt x="5" y="11384"/>
                  </a:lnTo>
                  <a:lnTo>
                    <a:pt x="21" y="11692"/>
                  </a:lnTo>
                  <a:lnTo>
                    <a:pt x="37" y="11999"/>
                  </a:lnTo>
                  <a:lnTo>
                    <a:pt x="59" y="12306"/>
                  </a:lnTo>
                  <a:lnTo>
                    <a:pt x="80" y="12598"/>
                  </a:lnTo>
                  <a:lnTo>
                    <a:pt x="112" y="12905"/>
                  </a:lnTo>
                  <a:lnTo>
                    <a:pt x="149" y="13197"/>
                  </a:lnTo>
                  <a:lnTo>
                    <a:pt x="165" y="12613"/>
                  </a:lnTo>
                  <a:lnTo>
                    <a:pt x="186" y="12030"/>
                  </a:lnTo>
                  <a:lnTo>
                    <a:pt x="212" y="11446"/>
                  </a:lnTo>
                  <a:lnTo>
                    <a:pt x="239" y="10877"/>
                  </a:lnTo>
                  <a:lnTo>
                    <a:pt x="276" y="10294"/>
                  </a:lnTo>
                  <a:lnTo>
                    <a:pt x="318" y="9725"/>
                  </a:lnTo>
                  <a:lnTo>
                    <a:pt x="366" y="9141"/>
                  </a:lnTo>
                  <a:lnTo>
                    <a:pt x="419" y="8588"/>
                  </a:lnTo>
                  <a:lnTo>
                    <a:pt x="499" y="7989"/>
                  </a:lnTo>
                  <a:lnTo>
                    <a:pt x="589" y="7421"/>
                  </a:lnTo>
                  <a:lnTo>
                    <a:pt x="690" y="6868"/>
                  </a:lnTo>
                  <a:lnTo>
                    <a:pt x="796" y="6330"/>
                  </a:lnTo>
                  <a:lnTo>
                    <a:pt x="918" y="5808"/>
                  </a:lnTo>
                  <a:lnTo>
                    <a:pt x="1045" y="5301"/>
                  </a:lnTo>
                  <a:lnTo>
                    <a:pt x="1183" y="4824"/>
                  </a:lnTo>
                  <a:lnTo>
                    <a:pt x="1332" y="4364"/>
                  </a:lnTo>
                  <a:lnTo>
                    <a:pt x="1427" y="4087"/>
                  </a:lnTo>
                  <a:lnTo>
                    <a:pt x="1522" y="3841"/>
                  </a:lnTo>
                  <a:lnTo>
                    <a:pt x="1623" y="3595"/>
                  </a:lnTo>
                  <a:lnTo>
                    <a:pt x="1729" y="3365"/>
                  </a:lnTo>
                  <a:lnTo>
                    <a:pt x="1835" y="3135"/>
                  </a:lnTo>
                  <a:lnTo>
                    <a:pt x="1942" y="2919"/>
                  </a:lnTo>
                  <a:lnTo>
                    <a:pt x="2053" y="2720"/>
                  </a:lnTo>
                  <a:lnTo>
                    <a:pt x="2170" y="2535"/>
                  </a:lnTo>
                  <a:lnTo>
                    <a:pt x="2281" y="2366"/>
                  </a:lnTo>
                  <a:lnTo>
                    <a:pt x="2403" y="2197"/>
                  </a:lnTo>
                  <a:lnTo>
                    <a:pt x="2520" y="2044"/>
                  </a:lnTo>
                  <a:lnTo>
                    <a:pt x="2642" y="1905"/>
                  </a:lnTo>
                  <a:lnTo>
                    <a:pt x="2764" y="1783"/>
                  </a:lnTo>
                  <a:lnTo>
                    <a:pt x="2891" y="1660"/>
                  </a:lnTo>
                  <a:lnTo>
                    <a:pt x="3018" y="1567"/>
                  </a:lnTo>
                  <a:lnTo>
                    <a:pt x="3146" y="1475"/>
                  </a:lnTo>
                  <a:lnTo>
                    <a:pt x="3278" y="1399"/>
                  </a:lnTo>
                  <a:lnTo>
                    <a:pt x="3406" y="1322"/>
                  </a:lnTo>
                  <a:lnTo>
                    <a:pt x="3538" y="1276"/>
                  </a:lnTo>
                  <a:lnTo>
                    <a:pt x="3665" y="1230"/>
                  </a:lnTo>
                  <a:lnTo>
                    <a:pt x="3798" y="1199"/>
                  </a:lnTo>
                  <a:lnTo>
                    <a:pt x="3931" y="1183"/>
                  </a:lnTo>
                  <a:lnTo>
                    <a:pt x="4058" y="1183"/>
                  </a:lnTo>
                  <a:lnTo>
                    <a:pt x="4191" y="1199"/>
                  </a:lnTo>
                  <a:lnTo>
                    <a:pt x="4323" y="1230"/>
                  </a:lnTo>
                  <a:lnTo>
                    <a:pt x="4450" y="1260"/>
                  </a:lnTo>
                  <a:lnTo>
                    <a:pt x="4583" y="1322"/>
                  </a:lnTo>
                  <a:lnTo>
                    <a:pt x="4710" y="1383"/>
                  </a:lnTo>
                  <a:lnTo>
                    <a:pt x="4838" y="1460"/>
                  </a:lnTo>
                  <a:lnTo>
                    <a:pt x="4970" y="1552"/>
                  </a:lnTo>
                  <a:lnTo>
                    <a:pt x="5092" y="1660"/>
                  </a:lnTo>
                  <a:lnTo>
                    <a:pt x="5220" y="1783"/>
                  </a:lnTo>
                  <a:lnTo>
                    <a:pt x="5421" y="2013"/>
                  </a:lnTo>
                  <a:lnTo>
                    <a:pt x="5623" y="2274"/>
                  </a:lnTo>
                  <a:lnTo>
                    <a:pt x="5814" y="2551"/>
                  </a:lnTo>
                  <a:lnTo>
                    <a:pt x="5999" y="2873"/>
                  </a:lnTo>
                  <a:lnTo>
                    <a:pt x="6174" y="3227"/>
                  </a:lnTo>
                  <a:lnTo>
                    <a:pt x="6349" y="3611"/>
                  </a:lnTo>
                  <a:lnTo>
                    <a:pt x="6514" y="4010"/>
                  </a:lnTo>
                  <a:lnTo>
                    <a:pt x="6673" y="4440"/>
                  </a:lnTo>
                  <a:lnTo>
                    <a:pt x="6806" y="4886"/>
                  </a:lnTo>
                  <a:lnTo>
                    <a:pt x="6938" y="5347"/>
                  </a:lnTo>
                  <a:lnTo>
                    <a:pt x="7060" y="5808"/>
                  </a:lnTo>
                  <a:lnTo>
                    <a:pt x="7182" y="6284"/>
                  </a:lnTo>
                  <a:lnTo>
                    <a:pt x="7304" y="6776"/>
                  </a:lnTo>
                  <a:lnTo>
                    <a:pt x="7416" y="7267"/>
                  </a:lnTo>
                  <a:lnTo>
                    <a:pt x="7522" y="7759"/>
                  </a:lnTo>
                  <a:lnTo>
                    <a:pt x="7628" y="8266"/>
                  </a:lnTo>
                  <a:lnTo>
                    <a:pt x="7612" y="7958"/>
                  </a:lnTo>
                  <a:lnTo>
                    <a:pt x="7591" y="7651"/>
                  </a:lnTo>
                  <a:lnTo>
                    <a:pt x="7569" y="7344"/>
                  </a:lnTo>
                  <a:lnTo>
                    <a:pt x="7538" y="7037"/>
                  </a:lnTo>
                  <a:lnTo>
                    <a:pt x="7506" y="6745"/>
                  </a:lnTo>
                  <a:lnTo>
                    <a:pt x="7469" y="6453"/>
                  </a:lnTo>
                  <a:lnTo>
                    <a:pt x="7426" y="6161"/>
                  </a:lnTo>
                  <a:lnTo>
                    <a:pt x="7378" y="5884"/>
                  </a:lnTo>
                  <a:lnTo>
                    <a:pt x="7331" y="5608"/>
                  </a:lnTo>
                  <a:lnTo>
                    <a:pt x="7278" y="5331"/>
                  </a:lnTo>
                  <a:lnTo>
                    <a:pt x="7219" y="5070"/>
                  </a:lnTo>
                  <a:lnTo>
                    <a:pt x="7156" y="4824"/>
                  </a:lnTo>
                  <a:lnTo>
                    <a:pt x="7087" y="4563"/>
                  </a:lnTo>
                  <a:lnTo>
                    <a:pt x="7018" y="4333"/>
                  </a:lnTo>
                  <a:lnTo>
                    <a:pt x="6943" y="4102"/>
                  </a:lnTo>
                  <a:lnTo>
                    <a:pt x="6869" y="3872"/>
                  </a:lnTo>
                  <a:lnTo>
                    <a:pt x="6731" y="3442"/>
                  </a:lnTo>
                  <a:lnTo>
                    <a:pt x="6588" y="3027"/>
                  </a:lnTo>
                  <a:lnTo>
                    <a:pt x="6434" y="2643"/>
                  </a:lnTo>
                  <a:lnTo>
                    <a:pt x="6280" y="2290"/>
                  </a:lnTo>
                  <a:lnTo>
                    <a:pt x="6121" y="1952"/>
                  </a:lnTo>
                  <a:lnTo>
                    <a:pt x="5957" y="1644"/>
                  </a:lnTo>
                  <a:lnTo>
                    <a:pt x="5787" y="1368"/>
                  </a:lnTo>
                  <a:lnTo>
                    <a:pt x="5612" y="1107"/>
                  </a:lnTo>
                  <a:lnTo>
                    <a:pt x="5442" y="876"/>
                  </a:lnTo>
                  <a:lnTo>
                    <a:pt x="5262" y="676"/>
                  </a:lnTo>
                  <a:lnTo>
                    <a:pt x="5082" y="507"/>
                  </a:lnTo>
                  <a:lnTo>
                    <a:pt x="4901" y="354"/>
                  </a:lnTo>
                  <a:lnTo>
                    <a:pt x="4716" y="231"/>
                  </a:lnTo>
                  <a:lnTo>
                    <a:pt x="4530" y="139"/>
                  </a:lnTo>
                  <a:lnTo>
                    <a:pt x="4344" y="62"/>
                  </a:lnTo>
                  <a:lnTo>
                    <a:pt x="4153" y="16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" name="Google Shape;717;p3"/>
          <p:cNvSpPr txBox="1">
            <a:spLocks noGrp="1"/>
          </p:cNvSpPr>
          <p:nvPr>
            <p:ph type="subTitle" idx="1"/>
          </p:nvPr>
        </p:nvSpPr>
        <p:spPr>
          <a:xfrm>
            <a:off x="310050" y="1321500"/>
            <a:ext cx="35886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 costruire un modello di regressione che possa stimare il valore di questi angoli, data un’immagine di input rappresentata mediante utilizzo di  codifica frattale+quad-tree.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64cb3077a_0_19"/>
          <p:cNvSpPr txBox="1">
            <a:spLocks noGrp="1"/>
          </p:cNvSpPr>
          <p:nvPr>
            <p:ph type="title" idx="8"/>
          </p:nvPr>
        </p:nvSpPr>
        <p:spPr>
          <a:xfrm>
            <a:off x="675575" y="35821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723" name="Google Shape;723;g1364cb3077a_0_19"/>
          <p:cNvSpPr txBox="1">
            <a:spLocks noGrp="1"/>
          </p:cNvSpPr>
          <p:nvPr>
            <p:ph type="subTitle" idx="1"/>
          </p:nvPr>
        </p:nvSpPr>
        <p:spPr>
          <a:xfrm>
            <a:off x="2079175" y="1254327"/>
            <a:ext cx="2380200" cy="17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Utilizzo di tecniche di machine learning e deep learning attraverso reti neurali e reti neurali convoluzionali (CNNs)</a:t>
            </a:r>
            <a:endParaRPr/>
          </a:p>
        </p:txBody>
      </p:sp>
      <p:sp>
        <p:nvSpPr>
          <p:cNvPr id="724" name="Google Shape;724;g1364cb3077a_0_19"/>
          <p:cNvSpPr txBox="1">
            <a:spLocks noGrp="1"/>
          </p:cNvSpPr>
          <p:nvPr>
            <p:ph type="subTitle" idx="7"/>
          </p:nvPr>
        </p:nvSpPr>
        <p:spPr>
          <a:xfrm>
            <a:off x="4572000" y="2898550"/>
            <a:ext cx="2504700" cy="17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Utilizzo di metodologie che sfruttano Partitioned Iterated Function Systems (PIFS) e fractal image coding</a:t>
            </a:r>
            <a:endParaRPr/>
          </a:p>
        </p:txBody>
      </p:sp>
      <p:cxnSp>
        <p:nvCxnSpPr>
          <p:cNvPr id="725" name="Google Shape;725;g1364cb3077a_0_19"/>
          <p:cNvCxnSpPr/>
          <p:nvPr/>
        </p:nvCxnSpPr>
        <p:spPr>
          <a:xfrm>
            <a:off x="4572000" y="1294575"/>
            <a:ext cx="0" cy="3080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6" name="Google Shape;726;g1364cb3077a_0_19"/>
          <p:cNvCxnSpPr/>
          <p:nvPr/>
        </p:nvCxnSpPr>
        <p:spPr>
          <a:xfrm rot="10800000">
            <a:off x="2605500" y="2834925"/>
            <a:ext cx="3933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27" name="Google Shape;727;g1364cb3077a_0_19"/>
          <p:cNvGrpSpPr/>
          <p:nvPr/>
        </p:nvGrpSpPr>
        <p:grpSpPr>
          <a:xfrm>
            <a:off x="4977473" y="1388860"/>
            <a:ext cx="1187693" cy="1230649"/>
            <a:chOff x="-4440225" y="-10990425"/>
            <a:chExt cx="6035025" cy="11228550"/>
          </a:xfrm>
        </p:grpSpPr>
        <p:sp>
          <p:nvSpPr>
            <p:cNvPr id="728" name="Google Shape;728;g1364cb3077a_0_19"/>
            <p:cNvSpPr/>
            <p:nvPr/>
          </p:nvSpPr>
          <p:spPr>
            <a:xfrm>
              <a:off x="-3296675" y="-10825850"/>
              <a:ext cx="1873975" cy="4650800"/>
            </a:xfrm>
            <a:custGeom>
              <a:avLst/>
              <a:gdLst/>
              <a:ahLst/>
              <a:cxnLst/>
              <a:rect l="l" t="t" r="r" b="b"/>
              <a:pathLst>
                <a:path w="74959" h="186032" extrusionOk="0">
                  <a:moveTo>
                    <a:pt x="72914" y="0"/>
                  </a:moveTo>
                  <a:lnTo>
                    <a:pt x="71886" y="10"/>
                  </a:lnTo>
                  <a:lnTo>
                    <a:pt x="70864" y="31"/>
                  </a:lnTo>
                  <a:lnTo>
                    <a:pt x="69848" y="61"/>
                  </a:lnTo>
                  <a:lnTo>
                    <a:pt x="68826" y="111"/>
                  </a:lnTo>
                  <a:lnTo>
                    <a:pt x="67811" y="181"/>
                  </a:lnTo>
                  <a:lnTo>
                    <a:pt x="66795" y="262"/>
                  </a:lnTo>
                  <a:lnTo>
                    <a:pt x="65786" y="352"/>
                  </a:lnTo>
                  <a:lnTo>
                    <a:pt x="64777" y="463"/>
                  </a:lnTo>
                  <a:lnTo>
                    <a:pt x="63774" y="593"/>
                  </a:lnTo>
                  <a:lnTo>
                    <a:pt x="62771" y="734"/>
                  </a:lnTo>
                  <a:lnTo>
                    <a:pt x="61774" y="885"/>
                  </a:lnTo>
                  <a:lnTo>
                    <a:pt x="60784" y="1056"/>
                  </a:lnTo>
                  <a:lnTo>
                    <a:pt x="59794" y="1247"/>
                  </a:lnTo>
                  <a:lnTo>
                    <a:pt x="58811" y="1448"/>
                  </a:lnTo>
                  <a:lnTo>
                    <a:pt x="57833" y="1669"/>
                  </a:lnTo>
                  <a:lnTo>
                    <a:pt x="56862" y="1900"/>
                  </a:lnTo>
                  <a:lnTo>
                    <a:pt x="55898" y="2161"/>
                  </a:lnTo>
                  <a:lnTo>
                    <a:pt x="54940" y="2433"/>
                  </a:lnTo>
                  <a:lnTo>
                    <a:pt x="53988" y="2714"/>
                  </a:lnTo>
                  <a:lnTo>
                    <a:pt x="53043" y="3016"/>
                  </a:lnTo>
                  <a:lnTo>
                    <a:pt x="52104" y="3337"/>
                  </a:lnTo>
                  <a:lnTo>
                    <a:pt x="51171" y="3679"/>
                  </a:lnTo>
                  <a:lnTo>
                    <a:pt x="50245" y="4041"/>
                  </a:lnTo>
                  <a:lnTo>
                    <a:pt x="49331" y="4413"/>
                  </a:lnTo>
                  <a:lnTo>
                    <a:pt x="48424" y="4805"/>
                  </a:lnTo>
                  <a:lnTo>
                    <a:pt x="47524" y="5217"/>
                  </a:lnTo>
                  <a:lnTo>
                    <a:pt x="46636" y="5649"/>
                  </a:lnTo>
                  <a:lnTo>
                    <a:pt x="45754" y="6091"/>
                  </a:lnTo>
                  <a:lnTo>
                    <a:pt x="44886" y="6564"/>
                  </a:lnTo>
                  <a:lnTo>
                    <a:pt x="44030" y="7046"/>
                  </a:lnTo>
                  <a:lnTo>
                    <a:pt x="43180" y="7559"/>
                  </a:lnTo>
                  <a:lnTo>
                    <a:pt x="42759" y="7820"/>
                  </a:lnTo>
                  <a:lnTo>
                    <a:pt x="42337" y="8081"/>
                  </a:lnTo>
                  <a:lnTo>
                    <a:pt x="41922" y="8353"/>
                  </a:lnTo>
                  <a:lnTo>
                    <a:pt x="41513" y="8624"/>
                  </a:lnTo>
                  <a:lnTo>
                    <a:pt x="41104" y="8905"/>
                  </a:lnTo>
                  <a:lnTo>
                    <a:pt x="40695" y="9197"/>
                  </a:lnTo>
                  <a:lnTo>
                    <a:pt x="40293" y="9488"/>
                  </a:lnTo>
                  <a:lnTo>
                    <a:pt x="39890" y="9780"/>
                  </a:lnTo>
                  <a:lnTo>
                    <a:pt x="39494" y="10081"/>
                  </a:lnTo>
                  <a:lnTo>
                    <a:pt x="39098" y="10383"/>
                  </a:lnTo>
                  <a:lnTo>
                    <a:pt x="38702" y="10694"/>
                  </a:lnTo>
                  <a:lnTo>
                    <a:pt x="38319" y="11006"/>
                  </a:lnTo>
                  <a:lnTo>
                    <a:pt x="37930" y="11328"/>
                  </a:lnTo>
                  <a:lnTo>
                    <a:pt x="37546" y="11659"/>
                  </a:lnTo>
                  <a:lnTo>
                    <a:pt x="37169" y="11991"/>
                  </a:lnTo>
                  <a:lnTo>
                    <a:pt x="36793" y="12323"/>
                  </a:lnTo>
                  <a:lnTo>
                    <a:pt x="36422" y="12664"/>
                  </a:lnTo>
                  <a:lnTo>
                    <a:pt x="36052" y="13016"/>
                  </a:lnTo>
                  <a:lnTo>
                    <a:pt x="35687" y="13368"/>
                  </a:lnTo>
                  <a:lnTo>
                    <a:pt x="35323" y="13720"/>
                  </a:lnTo>
                  <a:lnTo>
                    <a:pt x="34966" y="14082"/>
                  </a:lnTo>
                  <a:lnTo>
                    <a:pt x="34608" y="14453"/>
                  </a:lnTo>
                  <a:lnTo>
                    <a:pt x="34257" y="14825"/>
                  </a:lnTo>
                  <a:lnTo>
                    <a:pt x="33905" y="15207"/>
                  </a:lnTo>
                  <a:lnTo>
                    <a:pt x="33567" y="15589"/>
                  </a:lnTo>
                  <a:lnTo>
                    <a:pt x="33222" y="15981"/>
                  </a:lnTo>
                  <a:lnTo>
                    <a:pt x="32883" y="16373"/>
                  </a:lnTo>
                  <a:lnTo>
                    <a:pt x="32551" y="16775"/>
                  </a:lnTo>
                  <a:lnTo>
                    <a:pt x="32219" y="17187"/>
                  </a:lnTo>
                  <a:lnTo>
                    <a:pt x="31893" y="17599"/>
                  </a:lnTo>
                  <a:lnTo>
                    <a:pt x="31574" y="18011"/>
                  </a:lnTo>
                  <a:lnTo>
                    <a:pt x="31254" y="18434"/>
                  </a:lnTo>
                  <a:lnTo>
                    <a:pt x="30941" y="18866"/>
                  </a:lnTo>
                  <a:lnTo>
                    <a:pt x="30629" y="19298"/>
                  </a:lnTo>
                  <a:lnTo>
                    <a:pt x="30322" y="19740"/>
                  </a:lnTo>
                  <a:lnTo>
                    <a:pt x="30022" y="20182"/>
                  </a:lnTo>
                  <a:lnTo>
                    <a:pt x="29721" y="20635"/>
                  </a:lnTo>
                  <a:lnTo>
                    <a:pt x="29428" y="21097"/>
                  </a:lnTo>
                  <a:lnTo>
                    <a:pt x="29140" y="21559"/>
                  </a:lnTo>
                  <a:lnTo>
                    <a:pt x="28853" y="22032"/>
                  </a:lnTo>
                  <a:lnTo>
                    <a:pt x="28572" y="22504"/>
                  </a:lnTo>
                  <a:lnTo>
                    <a:pt x="28297" y="22987"/>
                  </a:lnTo>
                  <a:lnTo>
                    <a:pt x="28022" y="23469"/>
                  </a:lnTo>
                  <a:lnTo>
                    <a:pt x="27754" y="23962"/>
                  </a:lnTo>
                  <a:lnTo>
                    <a:pt x="27486" y="24464"/>
                  </a:lnTo>
                  <a:lnTo>
                    <a:pt x="27230" y="24967"/>
                  </a:lnTo>
                  <a:lnTo>
                    <a:pt x="26975" y="25469"/>
                  </a:lnTo>
                  <a:lnTo>
                    <a:pt x="26726" y="25992"/>
                  </a:lnTo>
                  <a:lnTo>
                    <a:pt x="26477" y="26514"/>
                  </a:lnTo>
                  <a:lnTo>
                    <a:pt x="26234" y="27037"/>
                  </a:lnTo>
                  <a:lnTo>
                    <a:pt x="25998" y="27570"/>
                  </a:lnTo>
                  <a:lnTo>
                    <a:pt x="25768" y="28113"/>
                  </a:lnTo>
                  <a:lnTo>
                    <a:pt x="25538" y="28665"/>
                  </a:lnTo>
                  <a:lnTo>
                    <a:pt x="25314" y="29218"/>
                  </a:lnTo>
                  <a:lnTo>
                    <a:pt x="25097" y="29771"/>
                  </a:lnTo>
                  <a:lnTo>
                    <a:pt x="24886" y="30334"/>
                  </a:lnTo>
                  <a:lnTo>
                    <a:pt x="24675" y="30907"/>
                  </a:lnTo>
                  <a:lnTo>
                    <a:pt x="24471" y="31490"/>
                  </a:lnTo>
                  <a:lnTo>
                    <a:pt x="24273" y="32073"/>
                  </a:lnTo>
                  <a:lnTo>
                    <a:pt x="24081" y="32656"/>
                  </a:lnTo>
                  <a:lnTo>
                    <a:pt x="23896" y="33259"/>
                  </a:lnTo>
                  <a:lnTo>
                    <a:pt x="23711" y="33852"/>
                  </a:lnTo>
                  <a:lnTo>
                    <a:pt x="23640" y="34113"/>
                  </a:lnTo>
                  <a:lnTo>
                    <a:pt x="23564" y="34374"/>
                  </a:lnTo>
                  <a:lnTo>
                    <a:pt x="23481" y="34615"/>
                  </a:lnTo>
                  <a:lnTo>
                    <a:pt x="23398" y="34867"/>
                  </a:lnTo>
                  <a:lnTo>
                    <a:pt x="23308" y="35098"/>
                  </a:lnTo>
                  <a:lnTo>
                    <a:pt x="23213" y="35339"/>
                  </a:lnTo>
                  <a:lnTo>
                    <a:pt x="23110" y="35560"/>
                  </a:lnTo>
                  <a:lnTo>
                    <a:pt x="23008" y="35781"/>
                  </a:lnTo>
                  <a:lnTo>
                    <a:pt x="22900" y="36002"/>
                  </a:lnTo>
                  <a:lnTo>
                    <a:pt x="22785" y="36203"/>
                  </a:lnTo>
                  <a:lnTo>
                    <a:pt x="22663" y="36404"/>
                  </a:lnTo>
                  <a:lnTo>
                    <a:pt x="22542" y="36606"/>
                  </a:lnTo>
                  <a:lnTo>
                    <a:pt x="22420" y="36796"/>
                  </a:lnTo>
                  <a:lnTo>
                    <a:pt x="22286" y="36977"/>
                  </a:lnTo>
                  <a:lnTo>
                    <a:pt x="22152" y="37148"/>
                  </a:lnTo>
                  <a:lnTo>
                    <a:pt x="22018" y="37319"/>
                  </a:lnTo>
                  <a:lnTo>
                    <a:pt x="21878" y="37480"/>
                  </a:lnTo>
                  <a:lnTo>
                    <a:pt x="21731" y="37631"/>
                  </a:lnTo>
                  <a:lnTo>
                    <a:pt x="21584" y="37781"/>
                  </a:lnTo>
                  <a:lnTo>
                    <a:pt x="21437" y="37922"/>
                  </a:lnTo>
                  <a:lnTo>
                    <a:pt x="21283" y="38053"/>
                  </a:lnTo>
                  <a:lnTo>
                    <a:pt x="21124" y="38173"/>
                  </a:lnTo>
                  <a:lnTo>
                    <a:pt x="20970" y="38284"/>
                  </a:lnTo>
                  <a:lnTo>
                    <a:pt x="20804" y="38395"/>
                  </a:lnTo>
                  <a:lnTo>
                    <a:pt x="20645" y="38495"/>
                  </a:lnTo>
                  <a:lnTo>
                    <a:pt x="20479" y="38586"/>
                  </a:lnTo>
                  <a:lnTo>
                    <a:pt x="20306" y="38666"/>
                  </a:lnTo>
                  <a:lnTo>
                    <a:pt x="20134" y="38736"/>
                  </a:lnTo>
                  <a:lnTo>
                    <a:pt x="19961" y="38797"/>
                  </a:lnTo>
                  <a:lnTo>
                    <a:pt x="19789" y="38857"/>
                  </a:lnTo>
                  <a:lnTo>
                    <a:pt x="19610" y="38897"/>
                  </a:lnTo>
                  <a:lnTo>
                    <a:pt x="19431" y="38937"/>
                  </a:lnTo>
                  <a:lnTo>
                    <a:pt x="18888" y="39028"/>
                  </a:lnTo>
                  <a:lnTo>
                    <a:pt x="18358" y="39148"/>
                  </a:lnTo>
                  <a:lnTo>
                    <a:pt x="17828" y="39279"/>
                  </a:lnTo>
                  <a:lnTo>
                    <a:pt x="17317" y="39440"/>
                  </a:lnTo>
                  <a:lnTo>
                    <a:pt x="16806" y="39621"/>
                  </a:lnTo>
                  <a:lnTo>
                    <a:pt x="16308" y="39822"/>
                  </a:lnTo>
                  <a:lnTo>
                    <a:pt x="15822" y="40043"/>
                  </a:lnTo>
                  <a:lnTo>
                    <a:pt x="15343" y="40284"/>
                  </a:lnTo>
                  <a:lnTo>
                    <a:pt x="14870" y="40545"/>
                  </a:lnTo>
                  <a:lnTo>
                    <a:pt x="14410" y="40827"/>
                  </a:lnTo>
                  <a:lnTo>
                    <a:pt x="13957" y="41128"/>
                  </a:lnTo>
                  <a:lnTo>
                    <a:pt x="13510" y="41450"/>
                  </a:lnTo>
                  <a:lnTo>
                    <a:pt x="13075" y="41792"/>
                  </a:lnTo>
                  <a:lnTo>
                    <a:pt x="12647" y="42154"/>
                  </a:lnTo>
                  <a:lnTo>
                    <a:pt x="12226" y="42525"/>
                  </a:lnTo>
                  <a:lnTo>
                    <a:pt x="11817" y="42927"/>
                  </a:lnTo>
                  <a:lnTo>
                    <a:pt x="11415" y="43340"/>
                  </a:lnTo>
                  <a:lnTo>
                    <a:pt x="11025" y="43772"/>
                  </a:lnTo>
                  <a:lnTo>
                    <a:pt x="10635" y="44214"/>
                  </a:lnTo>
                  <a:lnTo>
                    <a:pt x="10259" y="44686"/>
                  </a:lnTo>
                  <a:lnTo>
                    <a:pt x="9888" y="45169"/>
                  </a:lnTo>
                  <a:lnTo>
                    <a:pt x="9530" y="45671"/>
                  </a:lnTo>
                  <a:lnTo>
                    <a:pt x="9173" y="46184"/>
                  </a:lnTo>
                  <a:lnTo>
                    <a:pt x="8828" y="46717"/>
                  </a:lnTo>
                  <a:lnTo>
                    <a:pt x="8489" y="47269"/>
                  </a:lnTo>
                  <a:lnTo>
                    <a:pt x="8163" y="47832"/>
                  </a:lnTo>
                  <a:lnTo>
                    <a:pt x="7838" y="48415"/>
                  </a:lnTo>
                  <a:lnTo>
                    <a:pt x="7525" y="49018"/>
                  </a:lnTo>
                  <a:lnTo>
                    <a:pt x="7218" y="49631"/>
                  </a:lnTo>
                  <a:lnTo>
                    <a:pt x="6918" y="50255"/>
                  </a:lnTo>
                  <a:lnTo>
                    <a:pt x="6624" y="50898"/>
                  </a:lnTo>
                  <a:lnTo>
                    <a:pt x="6343" y="51551"/>
                  </a:lnTo>
                  <a:lnTo>
                    <a:pt x="6062" y="52225"/>
                  </a:lnTo>
                  <a:lnTo>
                    <a:pt x="5794" y="52908"/>
                  </a:lnTo>
                  <a:lnTo>
                    <a:pt x="5532" y="53612"/>
                  </a:lnTo>
                  <a:lnTo>
                    <a:pt x="5276" y="54315"/>
                  </a:lnTo>
                  <a:lnTo>
                    <a:pt x="5027" y="55049"/>
                  </a:lnTo>
                  <a:lnTo>
                    <a:pt x="4784" y="55783"/>
                  </a:lnTo>
                  <a:lnTo>
                    <a:pt x="4548" y="56536"/>
                  </a:lnTo>
                  <a:lnTo>
                    <a:pt x="4318" y="57300"/>
                  </a:lnTo>
                  <a:lnTo>
                    <a:pt x="4101" y="58074"/>
                  </a:lnTo>
                  <a:lnTo>
                    <a:pt x="3884" y="58858"/>
                  </a:lnTo>
                  <a:lnTo>
                    <a:pt x="3673" y="59662"/>
                  </a:lnTo>
                  <a:lnTo>
                    <a:pt x="3475" y="60466"/>
                  </a:lnTo>
                  <a:lnTo>
                    <a:pt x="3277" y="61290"/>
                  </a:lnTo>
                  <a:lnTo>
                    <a:pt x="3092" y="62125"/>
                  </a:lnTo>
                  <a:lnTo>
                    <a:pt x="2906" y="62969"/>
                  </a:lnTo>
                  <a:lnTo>
                    <a:pt x="2734" y="63823"/>
                  </a:lnTo>
                  <a:lnTo>
                    <a:pt x="2561" y="64688"/>
                  </a:lnTo>
                  <a:lnTo>
                    <a:pt x="2395" y="65562"/>
                  </a:lnTo>
                  <a:lnTo>
                    <a:pt x="2242" y="66446"/>
                  </a:lnTo>
                  <a:lnTo>
                    <a:pt x="2089" y="67341"/>
                  </a:lnTo>
                  <a:lnTo>
                    <a:pt x="1942" y="68246"/>
                  </a:lnTo>
                  <a:lnTo>
                    <a:pt x="1801" y="69160"/>
                  </a:lnTo>
                  <a:lnTo>
                    <a:pt x="1667" y="70085"/>
                  </a:lnTo>
                  <a:lnTo>
                    <a:pt x="1539" y="71020"/>
                  </a:lnTo>
                  <a:lnTo>
                    <a:pt x="1418" y="71954"/>
                  </a:lnTo>
                  <a:lnTo>
                    <a:pt x="1303" y="72899"/>
                  </a:lnTo>
                  <a:lnTo>
                    <a:pt x="1188" y="73854"/>
                  </a:lnTo>
                  <a:lnTo>
                    <a:pt x="1080" y="74819"/>
                  </a:lnTo>
                  <a:lnTo>
                    <a:pt x="984" y="75794"/>
                  </a:lnTo>
                  <a:lnTo>
                    <a:pt x="888" y="76769"/>
                  </a:lnTo>
                  <a:lnTo>
                    <a:pt x="799" y="77754"/>
                  </a:lnTo>
                  <a:lnTo>
                    <a:pt x="709" y="78739"/>
                  </a:lnTo>
                  <a:lnTo>
                    <a:pt x="632" y="79734"/>
                  </a:lnTo>
                  <a:lnTo>
                    <a:pt x="556" y="80739"/>
                  </a:lnTo>
                  <a:lnTo>
                    <a:pt x="486" y="81754"/>
                  </a:lnTo>
                  <a:lnTo>
                    <a:pt x="422" y="82769"/>
                  </a:lnTo>
                  <a:lnTo>
                    <a:pt x="364" y="83784"/>
                  </a:lnTo>
                  <a:lnTo>
                    <a:pt x="307" y="84809"/>
                  </a:lnTo>
                  <a:lnTo>
                    <a:pt x="262" y="85845"/>
                  </a:lnTo>
                  <a:lnTo>
                    <a:pt x="217" y="86880"/>
                  </a:lnTo>
                  <a:lnTo>
                    <a:pt x="173" y="87915"/>
                  </a:lnTo>
                  <a:lnTo>
                    <a:pt x="134" y="88960"/>
                  </a:lnTo>
                  <a:lnTo>
                    <a:pt x="102" y="90016"/>
                  </a:lnTo>
                  <a:lnTo>
                    <a:pt x="77" y="91061"/>
                  </a:lnTo>
                  <a:lnTo>
                    <a:pt x="58" y="92116"/>
                  </a:lnTo>
                  <a:lnTo>
                    <a:pt x="38" y="93182"/>
                  </a:lnTo>
                  <a:lnTo>
                    <a:pt x="19" y="94237"/>
                  </a:lnTo>
                  <a:lnTo>
                    <a:pt x="13" y="95302"/>
                  </a:lnTo>
                  <a:lnTo>
                    <a:pt x="6" y="96368"/>
                  </a:lnTo>
                  <a:lnTo>
                    <a:pt x="0" y="97443"/>
                  </a:lnTo>
                  <a:lnTo>
                    <a:pt x="6" y="98509"/>
                  </a:lnTo>
                  <a:lnTo>
                    <a:pt x="13" y="99584"/>
                  </a:lnTo>
                  <a:lnTo>
                    <a:pt x="32" y="101735"/>
                  </a:lnTo>
                  <a:lnTo>
                    <a:pt x="70" y="103886"/>
                  </a:lnTo>
                  <a:lnTo>
                    <a:pt x="121" y="106047"/>
                  </a:lnTo>
                  <a:lnTo>
                    <a:pt x="185" y="108208"/>
                  </a:lnTo>
                  <a:lnTo>
                    <a:pt x="262" y="110359"/>
                  </a:lnTo>
                  <a:lnTo>
                    <a:pt x="358" y="112509"/>
                  </a:lnTo>
                  <a:lnTo>
                    <a:pt x="460" y="114660"/>
                  </a:lnTo>
                  <a:lnTo>
                    <a:pt x="575" y="116801"/>
                  </a:lnTo>
                  <a:lnTo>
                    <a:pt x="696" y="118932"/>
                  </a:lnTo>
                  <a:lnTo>
                    <a:pt x="830" y="121053"/>
                  </a:lnTo>
                  <a:lnTo>
                    <a:pt x="977" y="123153"/>
                  </a:lnTo>
                  <a:lnTo>
                    <a:pt x="1131" y="125244"/>
                  </a:lnTo>
                  <a:lnTo>
                    <a:pt x="1297" y="127324"/>
                  </a:lnTo>
                  <a:lnTo>
                    <a:pt x="1469" y="129375"/>
                  </a:lnTo>
                  <a:lnTo>
                    <a:pt x="1648" y="131405"/>
                  </a:lnTo>
                  <a:lnTo>
                    <a:pt x="1833" y="133415"/>
                  </a:lnTo>
                  <a:lnTo>
                    <a:pt x="2031" y="135405"/>
                  </a:lnTo>
                  <a:lnTo>
                    <a:pt x="2229" y="137365"/>
                  </a:lnTo>
                  <a:lnTo>
                    <a:pt x="2434" y="139295"/>
                  </a:lnTo>
                  <a:lnTo>
                    <a:pt x="2645" y="141195"/>
                  </a:lnTo>
                  <a:lnTo>
                    <a:pt x="2862" y="143054"/>
                  </a:lnTo>
                  <a:lnTo>
                    <a:pt x="3079" y="144893"/>
                  </a:lnTo>
                  <a:lnTo>
                    <a:pt x="74958" y="186031"/>
                  </a:lnTo>
                  <a:lnTo>
                    <a:pt x="74958" y="20"/>
                  </a:lnTo>
                  <a:lnTo>
                    <a:pt x="739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1364cb3077a_0_19"/>
            <p:cNvSpPr/>
            <p:nvPr/>
          </p:nvSpPr>
          <p:spPr>
            <a:xfrm>
              <a:off x="-3296675" y="-10825850"/>
              <a:ext cx="1873975" cy="4650800"/>
            </a:xfrm>
            <a:custGeom>
              <a:avLst/>
              <a:gdLst/>
              <a:ahLst/>
              <a:cxnLst/>
              <a:rect l="l" t="t" r="r" b="b"/>
              <a:pathLst>
                <a:path w="74959" h="186032" fill="none" extrusionOk="0">
                  <a:moveTo>
                    <a:pt x="23711" y="33852"/>
                  </a:moveTo>
                  <a:lnTo>
                    <a:pt x="23711" y="33852"/>
                  </a:lnTo>
                  <a:lnTo>
                    <a:pt x="23640" y="34113"/>
                  </a:lnTo>
                  <a:lnTo>
                    <a:pt x="23564" y="34374"/>
                  </a:lnTo>
                  <a:lnTo>
                    <a:pt x="23481" y="34615"/>
                  </a:lnTo>
                  <a:lnTo>
                    <a:pt x="23398" y="34867"/>
                  </a:lnTo>
                  <a:lnTo>
                    <a:pt x="23308" y="35098"/>
                  </a:lnTo>
                  <a:lnTo>
                    <a:pt x="23213" y="35339"/>
                  </a:lnTo>
                  <a:lnTo>
                    <a:pt x="23110" y="35560"/>
                  </a:lnTo>
                  <a:lnTo>
                    <a:pt x="23008" y="35781"/>
                  </a:lnTo>
                  <a:lnTo>
                    <a:pt x="22900" y="36002"/>
                  </a:lnTo>
                  <a:lnTo>
                    <a:pt x="22785" y="36203"/>
                  </a:lnTo>
                  <a:lnTo>
                    <a:pt x="22663" y="36404"/>
                  </a:lnTo>
                  <a:lnTo>
                    <a:pt x="22542" y="36606"/>
                  </a:lnTo>
                  <a:lnTo>
                    <a:pt x="22420" y="36796"/>
                  </a:lnTo>
                  <a:lnTo>
                    <a:pt x="22286" y="36977"/>
                  </a:lnTo>
                  <a:lnTo>
                    <a:pt x="22152" y="37148"/>
                  </a:lnTo>
                  <a:lnTo>
                    <a:pt x="22018" y="37319"/>
                  </a:lnTo>
                  <a:lnTo>
                    <a:pt x="21878" y="37480"/>
                  </a:lnTo>
                  <a:lnTo>
                    <a:pt x="21731" y="37631"/>
                  </a:lnTo>
                  <a:lnTo>
                    <a:pt x="21584" y="37781"/>
                  </a:lnTo>
                  <a:lnTo>
                    <a:pt x="21437" y="37922"/>
                  </a:lnTo>
                  <a:lnTo>
                    <a:pt x="21283" y="38053"/>
                  </a:lnTo>
                  <a:lnTo>
                    <a:pt x="21124" y="38173"/>
                  </a:lnTo>
                  <a:lnTo>
                    <a:pt x="20970" y="38284"/>
                  </a:lnTo>
                  <a:lnTo>
                    <a:pt x="20804" y="38395"/>
                  </a:lnTo>
                  <a:lnTo>
                    <a:pt x="20645" y="38495"/>
                  </a:lnTo>
                  <a:lnTo>
                    <a:pt x="20479" y="38586"/>
                  </a:lnTo>
                  <a:lnTo>
                    <a:pt x="20306" y="38666"/>
                  </a:lnTo>
                  <a:lnTo>
                    <a:pt x="20134" y="38736"/>
                  </a:lnTo>
                  <a:lnTo>
                    <a:pt x="19961" y="38797"/>
                  </a:lnTo>
                  <a:lnTo>
                    <a:pt x="19789" y="38857"/>
                  </a:lnTo>
                  <a:lnTo>
                    <a:pt x="19610" y="38897"/>
                  </a:lnTo>
                  <a:lnTo>
                    <a:pt x="19431" y="38937"/>
                  </a:lnTo>
                  <a:lnTo>
                    <a:pt x="19431" y="38937"/>
                  </a:lnTo>
                  <a:lnTo>
                    <a:pt x="18888" y="39028"/>
                  </a:lnTo>
                  <a:lnTo>
                    <a:pt x="18358" y="39148"/>
                  </a:lnTo>
                  <a:lnTo>
                    <a:pt x="17828" y="39279"/>
                  </a:lnTo>
                  <a:lnTo>
                    <a:pt x="17317" y="39440"/>
                  </a:lnTo>
                  <a:lnTo>
                    <a:pt x="16806" y="39621"/>
                  </a:lnTo>
                  <a:lnTo>
                    <a:pt x="16308" y="39822"/>
                  </a:lnTo>
                  <a:lnTo>
                    <a:pt x="15822" y="40043"/>
                  </a:lnTo>
                  <a:lnTo>
                    <a:pt x="15343" y="40284"/>
                  </a:lnTo>
                  <a:lnTo>
                    <a:pt x="14870" y="40545"/>
                  </a:lnTo>
                  <a:lnTo>
                    <a:pt x="14410" y="40827"/>
                  </a:lnTo>
                  <a:lnTo>
                    <a:pt x="13957" y="41128"/>
                  </a:lnTo>
                  <a:lnTo>
                    <a:pt x="13510" y="41450"/>
                  </a:lnTo>
                  <a:lnTo>
                    <a:pt x="13075" y="41792"/>
                  </a:lnTo>
                  <a:lnTo>
                    <a:pt x="12647" y="42154"/>
                  </a:lnTo>
                  <a:lnTo>
                    <a:pt x="12226" y="42525"/>
                  </a:lnTo>
                  <a:lnTo>
                    <a:pt x="11817" y="42927"/>
                  </a:lnTo>
                  <a:lnTo>
                    <a:pt x="11415" y="43340"/>
                  </a:lnTo>
                  <a:lnTo>
                    <a:pt x="11025" y="43772"/>
                  </a:lnTo>
                  <a:lnTo>
                    <a:pt x="10635" y="44214"/>
                  </a:lnTo>
                  <a:lnTo>
                    <a:pt x="10259" y="44686"/>
                  </a:lnTo>
                  <a:lnTo>
                    <a:pt x="9888" y="45169"/>
                  </a:lnTo>
                  <a:lnTo>
                    <a:pt x="9530" y="45671"/>
                  </a:lnTo>
                  <a:lnTo>
                    <a:pt x="9173" y="46184"/>
                  </a:lnTo>
                  <a:lnTo>
                    <a:pt x="8828" y="46717"/>
                  </a:lnTo>
                  <a:lnTo>
                    <a:pt x="8489" y="47269"/>
                  </a:lnTo>
                  <a:lnTo>
                    <a:pt x="8163" y="47832"/>
                  </a:lnTo>
                  <a:lnTo>
                    <a:pt x="7838" y="48415"/>
                  </a:lnTo>
                  <a:lnTo>
                    <a:pt x="7525" y="49018"/>
                  </a:lnTo>
                  <a:lnTo>
                    <a:pt x="7218" y="49631"/>
                  </a:lnTo>
                  <a:lnTo>
                    <a:pt x="6918" y="50255"/>
                  </a:lnTo>
                  <a:lnTo>
                    <a:pt x="6624" y="50898"/>
                  </a:lnTo>
                  <a:lnTo>
                    <a:pt x="6343" y="51551"/>
                  </a:lnTo>
                  <a:lnTo>
                    <a:pt x="6062" y="52225"/>
                  </a:lnTo>
                  <a:lnTo>
                    <a:pt x="5794" y="52908"/>
                  </a:lnTo>
                  <a:lnTo>
                    <a:pt x="5532" y="53612"/>
                  </a:lnTo>
                  <a:lnTo>
                    <a:pt x="5276" y="54315"/>
                  </a:lnTo>
                  <a:lnTo>
                    <a:pt x="5027" y="55049"/>
                  </a:lnTo>
                  <a:lnTo>
                    <a:pt x="4784" y="55783"/>
                  </a:lnTo>
                  <a:lnTo>
                    <a:pt x="4548" y="56536"/>
                  </a:lnTo>
                  <a:lnTo>
                    <a:pt x="4318" y="57300"/>
                  </a:lnTo>
                  <a:lnTo>
                    <a:pt x="4101" y="58074"/>
                  </a:lnTo>
                  <a:lnTo>
                    <a:pt x="3884" y="58858"/>
                  </a:lnTo>
                  <a:lnTo>
                    <a:pt x="3673" y="59662"/>
                  </a:lnTo>
                  <a:lnTo>
                    <a:pt x="3475" y="60466"/>
                  </a:lnTo>
                  <a:lnTo>
                    <a:pt x="3277" y="61290"/>
                  </a:lnTo>
                  <a:lnTo>
                    <a:pt x="3092" y="62125"/>
                  </a:lnTo>
                  <a:lnTo>
                    <a:pt x="2906" y="62969"/>
                  </a:lnTo>
                  <a:lnTo>
                    <a:pt x="2734" y="63823"/>
                  </a:lnTo>
                  <a:lnTo>
                    <a:pt x="2561" y="64688"/>
                  </a:lnTo>
                  <a:lnTo>
                    <a:pt x="2395" y="65562"/>
                  </a:lnTo>
                  <a:lnTo>
                    <a:pt x="2242" y="66446"/>
                  </a:lnTo>
                  <a:lnTo>
                    <a:pt x="2089" y="67341"/>
                  </a:lnTo>
                  <a:lnTo>
                    <a:pt x="1942" y="68246"/>
                  </a:lnTo>
                  <a:lnTo>
                    <a:pt x="1801" y="69160"/>
                  </a:lnTo>
                  <a:lnTo>
                    <a:pt x="1667" y="70085"/>
                  </a:lnTo>
                  <a:lnTo>
                    <a:pt x="1539" y="71020"/>
                  </a:lnTo>
                  <a:lnTo>
                    <a:pt x="1418" y="71954"/>
                  </a:lnTo>
                  <a:lnTo>
                    <a:pt x="1303" y="72899"/>
                  </a:lnTo>
                  <a:lnTo>
                    <a:pt x="1188" y="73854"/>
                  </a:lnTo>
                  <a:lnTo>
                    <a:pt x="1080" y="74819"/>
                  </a:lnTo>
                  <a:lnTo>
                    <a:pt x="984" y="75794"/>
                  </a:lnTo>
                  <a:lnTo>
                    <a:pt x="888" y="76769"/>
                  </a:lnTo>
                  <a:lnTo>
                    <a:pt x="799" y="77754"/>
                  </a:lnTo>
                  <a:lnTo>
                    <a:pt x="709" y="78739"/>
                  </a:lnTo>
                  <a:lnTo>
                    <a:pt x="632" y="79734"/>
                  </a:lnTo>
                  <a:lnTo>
                    <a:pt x="556" y="80739"/>
                  </a:lnTo>
                  <a:lnTo>
                    <a:pt x="486" y="81754"/>
                  </a:lnTo>
                  <a:lnTo>
                    <a:pt x="422" y="82769"/>
                  </a:lnTo>
                  <a:lnTo>
                    <a:pt x="364" y="83784"/>
                  </a:lnTo>
                  <a:lnTo>
                    <a:pt x="307" y="84809"/>
                  </a:lnTo>
                  <a:lnTo>
                    <a:pt x="262" y="85845"/>
                  </a:lnTo>
                  <a:lnTo>
                    <a:pt x="217" y="86880"/>
                  </a:lnTo>
                  <a:lnTo>
                    <a:pt x="173" y="87915"/>
                  </a:lnTo>
                  <a:lnTo>
                    <a:pt x="134" y="88960"/>
                  </a:lnTo>
                  <a:lnTo>
                    <a:pt x="102" y="90016"/>
                  </a:lnTo>
                  <a:lnTo>
                    <a:pt x="77" y="91061"/>
                  </a:lnTo>
                  <a:lnTo>
                    <a:pt x="58" y="92116"/>
                  </a:lnTo>
                  <a:lnTo>
                    <a:pt x="38" y="93182"/>
                  </a:lnTo>
                  <a:lnTo>
                    <a:pt x="19" y="94237"/>
                  </a:lnTo>
                  <a:lnTo>
                    <a:pt x="13" y="95302"/>
                  </a:lnTo>
                  <a:lnTo>
                    <a:pt x="6" y="96368"/>
                  </a:lnTo>
                  <a:lnTo>
                    <a:pt x="0" y="97443"/>
                  </a:lnTo>
                  <a:lnTo>
                    <a:pt x="6" y="98509"/>
                  </a:lnTo>
                  <a:lnTo>
                    <a:pt x="13" y="99584"/>
                  </a:lnTo>
                  <a:lnTo>
                    <a:pt x="32" y="101735"/>
                  </a:lnTo>
                  <a:lnTo>
                    <a:pt x="70" y="103886"/>
                  </a:lnTo>
                  <a:lnTo>
                    <a:pt x="121" y="106047"/>
                  </a:lnTo>
                  <a:lnTo>
                    <a:pt x="185" y="108208"/>
                  </a:lnTo>
                  <a:lnTo>
                    <a:pt x="262" y="110359"/>
                  </a:lnTo>
                  <a:lnTo>
                    <a:pt x="358" y="112509"/>
                  </a:lnTo>
                  <a:lnTo>
                    <a:pt x="460" y="114660"/>
                  </a:lnTo>
                  <a:lnTo>
                    <a:pt x="575" y="116801"/>
                  </a:lnTo>
                  <a:lnTo>
                    <a:pt x="696" y="118932"/>
                  </a:lnTo>
                  <a:lnTo>
                    <a:pt x="830" y="121053"/>
                  </a:lnTo>
                  <a:lnTo>
                    <a:pt x="977" y="123153"/>
                  </a:lnTo>
                  <a:lnTo>
                    <a:pt x="1131" y="125244"/>
                  </a:lnTo>
                  <a:lnTo>
                    <a:pt x="1297" y="127324"/>
                  </a:lnTo>
                  <a:lnTo>
                    <a:pt x="1469" y="129375"/>
                  </a:lnTo>
                  <a:lnTo>
                    <a:pt x="1648" y="131405"/>
                  </a:lnTo>
                  <a:lnTo>
                    <a:pt x="1833" y="133415"/>
                  </a:lnTo>
                  <a:lnTo>
                    <a:pt x="2031" y="135405"/>
                  </a:lnTo>
                  <a:lnTo>
                    <a:pt x="2229" y="137365"/>
                  </a:lnTo>
                  <a:lnTo>
                    <a:pt x="2434" y="139295"/>
                  </a:lnTo>
                  <a:lnTo>
                    <a:pt x="2645" y="141195"/>
                  </a:lnTo>
                  <a:lnTo>
                    <a:pt x="2862" y="143054"/>
                  </a:lnTo>
                  <a:lnTo>
                    <a:pt x="3079" y="144893"/>
                  </a:lnTo>
                  <a:lnTo>
                    <a:pt x="74958" y="186031"/>
                  </a:lnTo>
                  <a:lnTo>
                    <a:pt x="74958" y="20"/>
                  </a:lnTo>
                  <a:lnTo>
                    <a:pt x="74958" y="20"/>
                  </a:lnTo>
                  <a:lnTo>
                    <a:pt x="73936" y="0"/>
                  </a:lnTo>
                  <a:lnTo>
                    <a:pt x="72914" y="0"/>
                  </a:lnTo>
                  <a:lnTo>
                    <a:pt x="71886" y="10"/>
                  </a:lnTo>
                  <a:lnTo>
                    <a:pt x="70864" y="31"/>
                  </a:lnTo>
                  <a:lnTo>
                    <a:pt x="69848" y="61"/>
                  </a:lnTo>
                  <a:lnTo>
                    <a:pt x="68826" y="111"/>
                  </a:lnTo>
                  <a:lnTo>
                    <a:pt x="67811" y="181"/>
                  </a:lnTo>
                  <a:lnTo>
                    <a:pt x="66795" y="262"/>
                  </a:lnTo>
                  <a:lnTo>
                    <a:pt x="65786" y="352"/>
                  </a:lnTo>
                  <a:lnTo>
                    <a:pt x="64777" y="463"/>
                  </a:lnTo>
                  <a:lnTo>
                    <a:pt x="63774" y="593"/>
                  </a:lnTo>
                  <a:lnTo>
                    <a:pt x="62771" y="734"/>
                  </a:lnTo>
                  <a:lnTo>
                    <a:pt x="61774" y="885"/>
                  </a:lnTo>
                  <a:lnTo>
                    <a:pt x="60784" y="1056"/>
                  </a:lnTo>
                  <a:lnTo>
                    <a:pt x="59794" y="1247"/>
                  </a:lnTo>
                  <a:lnTo>
                    <a:pt x="58811" y="1448"/>
                  </a:lnTo>
                  <a:lnTo>
                    <a:pt x="57833" y="1669"/>
                  </a:lnTo>
                  <a:lnTo>
                    <a:pt x="56862" y="1900"/>
                  </a:lnTo>
                  <a:lnTo>
                    <a:pt x="55898" y="2161"/>
                  </a:lnTo>
                  <a:lnTo>
                    <a:pt x="54940" y="2433"/>
                  </a:lnTo>
                  <a:lnTo>
                    <a:pt x="53988" y="2714"/>
                  </a:lnTo>
                  <a:lnTo>
                    <a:pt x="53043" y="3016"/>
                  </a:lnTo>
                  <a:lnTo>
                    <a:pt x="52104" y="3337"/>
                  </a:lnTo>
                  <a:lnTo>
                    <a:pt x="51171" y="3679"/>
                  </a:lnTo>
                  <a:lnTo>
                    <a:pt x="50245" y="4041"/>
                  </a:lnTo>
                  <a:lnTo>
                    <a:pt x="49331" y="4413"/>
                  </a:lnTo>
                  <a:lnTo>
                    <a:pt x="48424" y="4805"/>
                  </a:lnTo>
                  <a:lnTo>
                    <a:pt x="47524" y="5217"/>
                  </a:lnTo>
                  <a:lnTo>
                    <a:pt x="46636" y="5649"/>
                  </a:lnTo>
                  <a:lnTo>
                    <a:pt x="45754" y="6091"/>
                  </a:lnTo>
                  <a:lnTo>
                    <a:pt x="44886" y="6564"/>
                  </a:lnTo>
                  <a:lnTo>
                    <a:pt x="44030" y="7046"/>
                  </a:lnTo>
                  <a:lnTo>
                    <a:pt x="43180" y="7559"/>
                  </a:lnTo>
                  <a:lnTo>
                    <a:pt x="42759" y="7820"/>
                  </a:lnTo>
                  <a:lnTo>
                    <a:pt x="42337" y="8081"/>
                  </a:lnTo>
                  <a:lnTo>
                    <a:pt x="41922" y="8353"/>
                  </a:lnTo>
                  <a:lnTo>
                    <a:pt x="41513" y="8624"/>
                  </a:lnTo>
                  <a:lnTo>
                    <a:pt x="41104" y="8905"/>
                  </a:lnTo>
                  <a:lnTo>
                    <a:pt x="40695" y="9197"/>
                  </a:lnTo>
                  <a:lnTo>
                    <a:pt x="40293" y="9488"/>
                  </a:lnTo>
                  <a:lnTo>
                    <a:pt x="39890" y="9780"/>
                  </a:lnTo>
                  <a:lnTo>
                    <a:pt x="39494" y="10081"/>
                  </a:lnTo>
                  <a:lnTo>
                    <a:pt x="39098" y="10383"/>
                  </a:lnTo>
                  <a:lnTo>
                    <a:pt x="38702" y="10694"/>
                  </a:lnTo>
                  <a:lnTo>
                    <a:pt x="38319" y="11006"/>
                  </a:lnTo>
                  <a:lnTo>
                    <a:pt x="37930" y="11328"/>
                  </a:lnTo>
                  <a:lnTo>
                    <a:pt x="37546" y="11659"/>
                  </a:lnTo>
                  <a:lnTo>
                    <a:pt x="37169" y="11991"/>
                  </a:lnTo>
                  <a:lnTo>
                    <a:pt x="36793" y="12323"/>
                  </a:lnTo>
                  <a:lnTo>
                    <a:pt x="36422" y="12664"/>
                  </a:lnTo>
                  <a:lnTo>
                    <a:pt x="36052" y="13016"/>
                  </a:lnTo>
                  <a:lnTo>
                    <a:pt x="35687" y="13368"/>
                  </a:lnTo>
                  <a:lnTo>
                    <a:pt x="35323" y="13720"/>
                  </a:lnTo>
                  <a:lnTo>
                    <a:pt x="34966" y="14082"/>
                  </a:lnTo>
                  <a:lnTo>
                    <a:pt x="34608" y="14453"/>
                  </a:lnTo>
                  <a:lnTo>
                    <a:pt x="34257" y="14825"/>
                  </a:lnTo>
                  <a:lnTo>
                    <a:pt x="33905" y="15207"/>
                  </a:lnTo>
                  <a:lnTo>
                    <a:pt x="33567" y="15589"/>
                  </a:lnTo>
                  <a:lnTo>
                    <a:pt x="33222" y="15981"/>
                  </a:lnTo>
                  <a:lnTo>
                    <a:pt x="32883" y="16373"/>
                  </a:lnTo>
                  <a:lnTo>
                    <a:pt x="32551" y="16775"/>
                  </a:lnTo>
                  <a:lnTo>
                    <a:pt x="32219" y="17187"/>
                  </a:lnTo>
                  <a:lnTo>
                    <a:pt x="31893" y="17599"/>
                  </a:lnTo>
                  <a:lnTo>
                    <a:pt x="31574" y="18011"/>
                  </a:lnTo>
                  <a:lnTo>
                    <a:pt x="31254" y="18434"/>
                  </a:lnTo>
                  <a:lnTo>
                    <a:pt x="30941" y="18866"/>
                  </a:lnTo>
                  <a:lnTo>
                    <a:pt x="30629" y="19298"/>
                  </a:lnTo>
                  <a:lnTo>
                    <a:pt x="30322" y="19740"/>
                  </a:lnTo>
                  <a:lnTo>
                    <a:pt x="30022" y="20182"/>
                  </a:lnTo>
                  <a:lnTo>
                    <a:pt x="29721" y="20635"/>
                  </a:lnTo>
                  <a:lnTo>
                    <a:pt x="29428" y="21097"/>
                  </a:lnTo>
                  <a:lnTo>
                    <a:pt x="29140" y="21559"/>
                  </a:lnTo>
                  <a:lnTo>
                    <a:pt x="28853" y="22032"/>
                  </a:lnTo>
                  <a:lnTo>
                    <a:pt x="28572" y="22504"/>
                  </a:lnTo>
                  <a:lnTo>
                    <a:pt x="28297" y="22987"/>
                  </a:lnTo>
                  <a:lnTo>
                    <a:pt x="28022" y="23469"/>
                  </a:lnTo>
                  <a:lnTo>
                    <a:pt x="27754" y="23962"/>
                  </a:lnTo>
                  <a:lnTo>
                    <a:pt x="27486" y="24464"/>
                  </a:lnTo>
                  <a:lnTo>
                    <a:pt x="27230" y="24967"/>
                  </a:lnTo>
                  <a:lnTo>
                    <a:pt x="26975" y="25469"/>
                  </a:lnTo>
                  <a:lnTo>
                    <a:pt x="26726" y="25992"/>
                  </a:lnTo>
                  <a:lnTo>
                    <a:pt x="26477" y="26514"/>
                  </a:lnTo>
                  <a:lnTo>
                    <a:pt x="26234" y="27037"/>
                  </a:lnTo>
                  <a:lnTo>
                    <a:pt x="25998" y="27570"/>
                  </a:lnTo>
                  <a:lnTo>
                    <a:pt x="25768" y="28113"/>
                  </a:lnTo>
                  <a:lnTo>
                    <a:pt x="25538" y="28665"/>
                  </a:lnTo>
                  <a:lnTo>
                    <a:pt x="25314" y="29218"/>
                  </a:lnTo>
                  <a:lnTo>
                    <a:pt x="25097" y="29771"/>
                  </a:lnTo>
                  <a:lnTo>
                    <a:pt x="24886" y="30334"/>
                  </a:lnTo>
                  <a:lnTo>
                    <a:pt x="24675" y="30907"/>
                  </a:lnTo>
                  <a:lnTo>
                    <a:pt x="24471" y="31490"/>
                  </a:lnTo>
                  <a:lnTo>
                    <a:pt x="24273" y="32073"/>
                  </a:lnTo>
                  <a:lnTo>
                    <a:pt x="24081" y="32656"/>
                  </a:lnTo>
                  <a:lnTo>
                    <a:pt x="23896" y="33259"/>
                  </a:lnTo>
                  <a:lnTo>
                    <a:pt x="23711" y="33852"/>
                  </a:lnTo>
                  <a:lnTo>
                    <a:pt x="23711" y="338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1364cb3077a_0_19"/>
            <p:cNvSpPr/>
            <p:nvPr/>
          </p:nvSpPr>
          <p:spPr>
            <a:xfrm>
              <a:off x="-2703925" y="-9979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1364cb3077a_0_19"/>
            <p:cNvSpPr/>
            <p:nvPr/>
          </p:nvSpPr>
          <p:spPr>
            <a:xfrm>
              <a:off x="-3308350" y="-7373900"/>
              <a:ext cx="430550" cy="1102600"/>
            </a:xfrm>
            <a:custGeom>
              <a:avLst/>
              <a:gdLst/>
              <a:ahLst/>
              <a:cxnLst/>
              <a:rect l="l" t="t" r="r" b="b"/>
              <a:pathLst>
                <a:path w="17222" h="44104" extrusionOk="0">
                  <a:moveTo>
                    <a:pt x="14047" y="1"/>
                  </a:moveTo>
                  <a:lnTo>
                    <a:pt x="13683" y="11"/>
                  </a:lnTo>
                  <a:lnTo>
                    <a:pt x="13319" y="31"/>
                  </a:lnTo>
                  <a:lnTo>
                    <a:pt x="12961" y="61"/>
                  </a:lnTo>
                  <a:lnTo>
                    <a:pt x="12610" y="111"/>
                  </a:lnTo>
                  <a:lnTo>
                    <a:pt x="12259" y="182"/>
                  </a:lnTo>
                  <a:lnTo>
                    <a:pt x="11907" y="252"/>
                  </a:lnTo>
                  <a:lnTo>
                    <a:pt x="11556" y="343"/>
                  </a:lnTo>
                  <a:lnTo>
                    <a:pt x="11211" y="453"/>
                  </a:lnTo>
                  <a:lnTo>
                    <a:pt x="10872" y="564"/>
                  </a:lnTo>
                  <a:lnTo>
                    <a:pt x="10534" y="694"/>
                  </a:lnTo>
                  <a:lnTo>
                    <a:pt x="10202" y="835"/>
                  </a:lnTo>
                  <a:lnTo>
                    <a:pt x="9870" y="996"/>
                  </a:lnTo>
                  <a:lnTo>
                    <a:pt x="9537" y="1157"/>
                  </a:lnTo>
                  <a:lnTo>
                    <a:pt x="9218" y="1338"/>
                  </a:lnTo>
                  <a:lnTo>
                    <a:pt x="8892" y="1529"/>
                  </a:lnTo>
                  <a:lnTo>
                    <a:pt x="8579" y="1730"/>
                  </a:lnTo>
                  <a:lnTo>
                    <a:pt x="8266" y="1951"/>
                  </a:lnTo>
                  <a:lnTo>
                    <a:pt x="7953" y="2172"/>
                  </a:lnTo>
                  <a:lnTo>
                    <a:pt x="7653" y="2413"/>
                  </a:lnTo>
                  <a:lnTo>
                    <a:pt x="7346" y="2664"/>
                  </a:lnTo>
                  <a:lnTo>
                    <a:pt x="7053" y="2926"/>
                  </a:lnTo>
                  <a:lnTo>
                    <a:pt x="6759" y="3197"/>
                  </a:lnTo>
                  <a:lnTo>
                    <a:pt x="6471" y="3478"/>
                  </a:lnTo>
                  <a:lnTo>
                    <a:pt x="6190" y="3770"/>
                  </a:lnTo>
                  <a:lnTo>
                    <a:pt x="5916" y="4071"/>
                  </a:lnTo>
                  <a:lnTo>
                    <a:pt x="5641" y="4383"/>
                  </a:lnTo>
                  <a:lnTo>
                    <a:pt x="5373" y="4705"/>
                  </a:lnTo>
                  <a:lnTo>
                    <a:pt x="5111" y="5036"/>
                  </a:lnTo>
                  <a:lnTo>
                    <a:pt x="4855" y="5378"/>
                  </a:lnTo>
                  <a:lnTo>
                    <a:pt x="4600" y="5730"/>
                  </a:lnTo>
                  <a:lnTo>
                    <a:pt x="4357" y="6092"/>
                  </a:lnTo>
                  <a:lnTo>
                    <a:pt x="4114" y="6464"/>
                  </a:lnTo>
                  <a:lnTo>
                    <a:pt x="3878" y="6835"/>
                  </a:lnTo>
                  <a:lnTo>
                    <a:pt x="3648" y="7227"/>
                  </a:lnTo>
                  <a:lnTo>
                    <a:pt x="3425" y="7619"/>
                  </a:lnTo>
                  <a:lnTo>
                    <a:pt x="3207" y="8021"/>
                  </a:lnTo>
                  <a:lnTo>
                    <a:pt x="2997" y="8433"/>
                  </a:lnTo>
                  <a:lnTo>
                    <a:pt x="2792" y="8856"/>
                  </a:lnTo>
                  <a:lnTo>
                    <a:pt x="2588" y="9288"/>
                  </a:lnTo>
                  <a:lnTo>
                    <a:pt x="2396" y="9720"/>
                  </a:lnTo>
                  <a:lnTo>
                    <a:pt x="2211" y="10162"/>
                  </a:lnTo>
                  <a:lnTo>
                    <a:pt x="2032" y="10615"/>
                  </a:lnTo>
                  <a:lnTo>
                    <a:pt x="1860" y="11077"/>
                  </a:lnTo>
                  <a:lnTo>
                    <a:pt x="1693" y="11539"/>
                  </a:lnTo>
                  <a:lnTo>
                    <a:pt x="1534" y="12012"/>
                  </a:lnTo>
                  <a:lnTo>
                    <a:pt x="1387" y="12494"/>
                  </a:lnTo>
                  <a:lnTo>
                    <a:pt x="1240" y="12976"/>
                  </a:lnTo>
                  <a:lnTo>
                    <a:pt x="1099" y="13469"/>
                  </a:lnTo>
                  <a:lnTo>
                    <a:pt x="972" y="13971"/>
                  </a:lnTo>
                  <a:lnTo>
                    <a:pt x="850" y="14474"/>
                  </a:lnTo>
                  <a:lnTo>
                    <a:pt x="735" y="14977"/>
                  </a:lnTo>
                  <a:lnTo>
                    <a:pt x="633" y="15499"/>
                  </a:lnTo>
                  <a:lnTo>
                    <a:pt x="531" y="16012"/>
                  </a:lnTo>
                  <a:lnTo>
                    <a:pt x="442" y="16545"/>
                  </a:lnTo>
                  <a:lnTo>
                    <a:pt x="358" y="17077"/>
                  </a:lnTo>
                  <a:lnTo>
                    <a:pt x="282" y="17610"/>
                  </a:lnTo>
                  <a:lnTo>
                    <a:pt x="218" y="18153"/>
                  </a:lnTo>
                  <a:lnTo>
                    <a:pt x="160" y="18695"/>
                  </a:lnTo>
                  <a:lnTo>
                    <a:pt x="109" y="19248"/>
                  </a:lnTo>
                  <a:lnTo>
                    <a:pt x="71" y="19801"/>
                  </a:lnTo>
                  <a:lnTo>
                    <a:pt x="39" y="20354"/>
                  </a:lnTo>
                  <a:lnTo>
                    <a:pt x="20" y="20917"/>
                  </a:lnTo>
                  <a:lnTo>
                    <a:pt x="1" y="21490"/>
                  </a:lnTo>
                  <a:lnTo>
                    <a:pt x="1" y="22052"/>
                  </a:lnTo>
                  <a:lnTo>
                    <a:pt x="1" y="22625"/>
                  </a:lnTo>
                  <a:lnTo>
                    <a:pt x="20" y="23188"/>
                  </a:lnTo>
                  <a:lnTo>
                    <a:pt x="39" y="23751"/>
                  </a:lnTo>
                  <a:lnTo>
                    <a:pt x="71" y="24314"/>
                  </a:lnTo>
                  <a:lnTo>
                    <a:pt x="109" y="24867"/>
                  </a:lnTo>
                  <a:lnTo>
                    <a:pt x="160" y="25409"/>
                  </a:lnTo>
                  <a:lnTo>
                    <a:pt x="218" y="25962"/>
                  </a:lnTo>
                  <a:lnTo>
                    <a:pt x="282" y="26495"/>
                  </a:lnTo>
                  <a:lnTo>
                    <a:pt x="358" y="27038"/>
                  </a:lnTo>
                  <a:lnTo>
                    <a:pt x="442" y="27570"/>
                  </a:lnTo>
                  <a:lnTo>
                    <a:pt x="531" y="28093"/>
                  </a:lnTo>
                  <a:lnTo>
                    <a:pt x="633" y="28616"/>
                  </a:lnTo>
                  <a:lnTo>
                    <a:pt x="735" y="29128"/>
                  </a:lnTo>
                  <a:lnTo>
                    <a:pt x="850" y="29641"/>
                  </a:lnTo>
                  <a:lnTo>
                    <a:pt x="972" y="30143"/>
                  </a:lnTo>
                  <a:lnTo>
                    <a:pt x="1099" y="30636"/>
                  </a:lnTo>
                  <a:lnTo>
                    <a:pt x="1240" y="31128"/>
                  </a:lnTo>
                  <a:lnTo>
                    <a:pt x="1387" y="31611"/>
                  </a:lnTo>
                  <a:lnTo>
                    <a:pt x="1534" y="32093"/>
                  </a:lnTo>
                  <a:lnTo>
                    <a:pt x="1693" y="32566"/>
                  </a:lnTo>
                  <a:lnTo>
                    <a:pt x="1860" y="33028"/>
                  </a:lnTo>
                  <a:lnTo>
                    <a:pt x="2032" y="33490"/>
                  </a:lnTo>
                  <a:lnTo>
                    <a:pt x="2211" y="33942"/>
                  </a:lnTo>
                  <a:lnTo>
                    <a:pt x="2396" y="34385"/>
                  </a:lnTo>
                  <a:lnTo>
                    <a:pt x="2588" y="34817"/>
                  </a:lnTo>
                  <a:lnTo>
                    <a:pt x="2792" y="35249"/>
                  </a:lnTo>
                  <a:lnTo>
                    <a:pt x="2997" y="35671"/>
                  </a:lnTo>
                  <a:lnTo>
                    <a:pt x="3207" y="36083"/>
                  </a:lnTo>
                  <a:lnTo>
                    <a:pt x="3425" y="36485"/>
                  </a:lnTo>
                  <a:lnTo>
                    <a:pt x="3648" y="36887"/>
                  </a:lnTo>
                  <a:lnTo>
                    <a:pt x="3878" y="37269"/>
                  </a:lnTo>
                  <a:lnTo>
                    <a:pt x="4114" y="37651"/>
                  </a:lnTo>
                  <a:lnTo>
                    <a:pt x="4357" y="38023"/>
                  </a:lnTo>
                  <a:lnTo>
                    <a:pt x="4600" y="38375"/>
                  </a:lnTo>
                  <a:lnTo>
                    <a:pt x="4855" y="38727"/>
                  </a:lnTo>
                  <a:lnTo>
                    <a:pt x="5111" y="39068"/>
                  </a:lnTo>
                  <a:lnTo>
                    <a:pt x="5373" y="39400"/>
                  </a:lnTo>
                  <a:lnTo>
                    <a:pt x="5641" y="39732"/>
                  </a:lnTo>
                  <a:lnTo>
                    <a:pt x="5916" y="40043"/>
                  </a:lnTo>
                  <a:lnTo>
                    <a:pt x="6190" y="40345"/>
                  </a:lnTo>
                  <a:lnTo>
                    <a:pt x="6471" y="40636"/>
                  </a:lnTo>
                  <a:lnTo>
                    <a:pt x="6759" y="40918"/>
                  </a:lnTo>
                  <a:lnTo>
                    <a:pt x="7053" y="41189"/>
                  </a:lnTo>
                  <a:lnTo>
                    <a:pt x="7346" y="41450"/>
                  </a:lnTo>
                  <a:lnTo>
                    <a:pt x="7653" y="41692"/>
                  </a:lnTo>
                  <a:lnTo>
                    <a:pt x="7953" y="41933"/>
                  </a:lnTo>
                  <a:lnTo>
                    <a:pt x="8266" y="42164"/>
                  </a:lnTo>
                  <a:lnTo>
                    <a:pt x="8579" y="42375"/>
                  </a:lnTo>
                  <a:lnTo>
                    <a:pt x="8892" y="42576"/>
                  </a:lnTo>
                  <a:lnTo>
                    <a:pt x="9218" y="42767"/>
                  </a:lnTo>
                  <a:lnTo>
                    <a:pt x="9537" y="42948"/>
                  </a:lnTo>
                  <a:lnTo>
                    <a:pt x="9870" y="43119"/>
                  </a:lnTo>
                  <a:lnTo>
                    <a:pt x="10202" y="43270"/>
                  </a:lnTo>
                  <a:lnTo>
                    <a:pt x="10534" y="43410"/>
                  </a:lnTo>
                  <a:lnTo>
                    <a:pt x="10872" y="43541"/>
                  </a:lnTo>
                  <a:lnTo>
                    <a:pt x="11211" y="43662"/>
                  </a:lnTo>
                  <a:lnTo>
                    <a:pt x="11556" y="43762"/>
                  </a:lnTo>
                  <a:lnTo>
                    <a:pt x="11907" y="43853"/>
                  </a:lnTo>
                  <a:lnTo>
                    <a:pt x="12259" y="43933"/>
                  </a:lnTo>
                  <a:lnTo>
                    <a:pt x="12610" y="43993"/>
                  </a:lnTo>
                  <a:lnTo>
                    <a:pt x="12961" y="44044"/>
                  </a:lnTo>
                  <a:lnTo>
                    <a:pt x="13319" y="44084"/>
                  </a:lnTo>
                  <a:lnTo>
                    <a:pt x="13683" y="44104"/>
                  </a:lnTo>
                  <a:lnTo>
                    <a:pt x="14456" y="44104"/>
                  </a:lnTo>
                  <a:lnTo>
                    <a:pt x="14858" y="44074"/>
                  </a:lnTo>
                  <a:lnTo>
                    <a:pt x="15261" y="44023"/>
                  </a:lnTo>
                  <a:lnTo>
                    <a:pt x="15663" y="43963"/>
                  </a:lnTo>
                  <a:lnTo>
                    <a:pt x="16059" y="43883"/>
                  </a:lnTo>
                  <a:lnTo>
                    <a:pt x="16449" y="43782"/>
                  </a:lnTo>
                  <a:lnTo>
                    <a:pt x="16838" y="43672"/>
                  </a:lnTo>
                  <a:lnTo>
                    <a:pt x="17222" y="43541"/>
                  </a:lnTo>
                  <a:lnTo>
                    <a:pt x="16877" y="443"/>
                  </a:lnTo>
                  <a:lnTo>
                    <a:pt x="16532" y="343"/>
                  </a:lnTo>
                  <a:lnTo>
                    <a:pt x="16181" y="252"/>
                  </a:lnTo>
                  <a:lnTo>
                    <a:pt x="15836" y="182"/>
                  </a:lnTo>
                  <a:lnTo>
                    <a:pt x="15478" y="111"/>
                  </a:lnTo>
                  <a:lnTo>
                    <a:pt x="15127" y="61"/>
                  </a:lnTo>
                  <a:lnTo>
                    <a:pt x="14769" y="31"/>
                  </a:lnTo>
                  <a:lnTo>
                    <a:pt x="14405" y="11"/>
                  </a:lnTo>
                  <a:lnTo>
                    <a:pt x="140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1364cb3077a_0_19"/>
            <p:cNvSpPr/>
            <p:nvPr/>
          </p:nvSpPr>
          <p:spPr>
            <a:xfrm>
              <a:off x="-3308350" y="-7373900"/>
              <a:ext cx="430550" cy="1102600"/>
            </a:xfrm>
            <a:custGeom>
              <a:avLst/>
              <a:gdLst/>
              <a:ahLst/>
              <a:cxnLst/>
              <a:rect l="l" t="t" r="r" b="b"/>
              <a:pathLst>
                <a:path w="17222" h="44104" fill="none" extrusionOk="0">
                  <a:moveTo>
                    <a:pt x="16877" y="443"/>
                  </a:moveTo>
                  <a:lnTo>
                    <a:pt x="16877" y="443"/>
                  </a:lnTo>
                  <a:lnTo>
                    <a:pt x="16532" y="343"/>
                  </a:lnTo>
                  <a:lnTo>
                    <a:pt x="16181" y="252"/>
                  </a:lnTo>
                  <a:lnTo>
                    <a:pt x="15836" y="182"/>
                  </a:lnTo>
                  <a:lnTo>
                    <a:pt x="15478" y="111"/>
                  </a:lnTo>
                  <a:lnTo>
                    <a:pt x="15127" y="61"/>
                  </a:lnTo>
                  <a:lnTo>
                    <a:pt x="14769" y="31"/>
                  </a:lnTo>
                  <a:lnTo>
                    <a:pt x="14405" y="11"/>
                  </a:lnTo>
                  <a:lnTo>
                    <a:pt x="14047" y="1"/>
                  </a:lnTo>
                  <a:lnTo>
                    <a:pt x="14047" y="1"/>
                  </a:lnTo>
                  <a:lnTo>
                    <a:pt x="13683" y="11"/>
                  </a:lnTo>
                  <a:lnTo>
                    <a:pt x="13319" y="31"/>
                  </a:lnTo>
                  <a:lnTo>
                    <a:pt x="12961" y="61"/>
                  </a:lnTo>
                  <a:lnTo>
                    <a:pt x="12610" y="111"/>
                  </a:lnTo>
                  <a:lnTo>
                    <a:pt x="12259" y="182"/>
                  </a:lnTo>
                  <a:lnTo>
                    <a:pt x="11907" y="252"/>
                  </a:lnTo>
                  <a:lnTo>
                    <a:pt x="11556" y="343"/>
                  </a:lnTo>
                  <a:lnTo>
                    <a:pt x="11211" y="453"/>
                  </a:lnTo>
                  <a:lnTo>
                    <a:pt x="10872" y="564"/>
                  </a:lnTo>
                  <a:lnTo>
                    <a:pt x="10534" y="694"/>
                  </a:lnTo>
                  <a:lnTo>
                    <a:pt x="10202" y="835"/>
                  </a:lnTo>
                  <a:lnTo>
                    <a:pt x="9870" y="996"/>
                  </a:lnTo>
                  <a:lnTo>
                    <a:pt x="9537" y="1157"/>
                  </a:lnTo>
                  <a:lnTo>
                    <a:pt x="9218" y="1338"/>
                  </a:lnTo>
                  <a:lnTo>
                    <a:pt x="8892" y="1529"/>
                  </a:lnTo>
                  <a:lnTo>
                    <a:pt x="8579" y="1730"/>
                  </a:lnTo>
                  <a:lnTo>
                    <a:pt x="8266" y="1951"/>
                  </a:lnTo>
                  <a:lnTo>
                    <a:pt x="7953" y="2172"/>
                  </a:lnTo>
                  <a:lnTo>
                    <a:pt x="7653" y="2413"/>
                  </a:lnTo>
                  <a:lnTo>
                    <a:pt x="7346" y="2664"/>
                  </a:lnTo>
                  <a:lnTo>
                    <a:pt x="7053" y="2926"/>
                  </a:lnTo>
                  <a:lnTo>
                    <a:pt x="6759" y="3197"/>
                  </a:lnTo>
                  <a:lnTo>
                    <a:pt x="6471" y="3478"/>
                  </a:lnTo>
                  <a:lnTo>
                    <a:pt x="6190" y="3770"/>
                  </a:lnTo>
                  <a:lnTo>
                    <a:pt x="5916" y="4071"/>
                  </a:lnTo>
                  <a:lnTo>
                    <a:pt x="5641" y="4383"/>
                  </a:lnTo>
                  <a:lnTo>
                    <a:pt x="5373" y="4705"/>
                  </a:lnTo>
                  <a:lnTo>
                    <a:pt x="5111" y="5036"/>
                  </a:lnTo>
                  <a:lnTo>
                    <a:pt x="4855" y="5378"/>
                  </a:lnTo>
                  <a:lnTo>
                    <a:pt x="4600" y="5730"/>
                  </a:lnTo>
                  <a:lnTo>
                    <a:pt x="4357" y="6092"/>
                  </a:lnTo>
                  <a:lnTo>
                    <a:pt x="4114" y="6464"/>
                  </a:lnTo>
                  <a:lnTo>
                    <a:pt x="3878" y="6835"/>
                  </a:lnTo>
                  <a:lnTo>
                    <a:pt x="3648" y="7227"/>
                  </a:lnTo>
                  <a:lnTo>
                    <a:pt x="3425" y="7619"/>
                  </a:lnTo>
                  <a:lnTo>
                    <a:pt x="3207" y="8021"/>
                  </a:lnTo>
                  <a:lnTo>
                    <a:pt x="2997" y="8433"/>
                  </a:lnTo>
                  <a:lnTo>
                    <a:pt x="2792" y="8856"/>
                  </a:lnTo>
                  <a:lnTo>
                    <a:pt x="2588" y="9288"/>
                  </a:lnTo>
                  <a:lnTo>
                    <a:pt x="2396" y="9720"/>
                  </a:lnTo>
                  <a:lnTo>
                    <a:pt x="2211" y="10162"/>
                  </a:lnTo>
                  <a:lnTo>
                    <a:pt x="2032" y="10615"/>
                  </a:lnTo>
                  <a:lnTo>
                    <a:pt x="1860" y="11077"/>
                  </a:lnTo>
                  <a:lnTo>
                    <a:pt x="1693" y="11539"/>
                  </a:lnTo>
                  <a:lnTo>
                    <a:pt x="1534" y="12012"/>
                  </a:lnTo>
                  <a:lnTo>
                    <a:pt x="1387" y="12494"/>
                  </a:lnTo>
                  <a:lnTo>
                    <a:pt x="1240" y="12976"/>
                  </a:lnTo>
                  <a:lnTo>
                    <a:pt x="1099" y="13469"/>
                  </a:lnTo>
                  <a:lnTo>
                    <a:pt x="972" y="13971"/>
                  </a:lnTo>
                  <a:lnTo>
                    <a:pt x="850" y="14474"/>
                  </a:lnTo>
                  <a:lnTo>
                    <a:pt x="735" y="14977"/>
                  </a:lnTo>
                  <a:lnTo>
                    <a:pt x="633" y="15499"/>
                  </a:lnTo>
                  <a:lnTo>
                    <a:pt x="531" y="16012"/>
                  </a:lnTo>
                  <a:lnTo>
                    <a:pt x="442" y="16545"/>
                  </a:lnTo>
                  <a:lnTo>
                    <a:pt x="358" y="17077"/>
                  </a:lnTo>
                  <a:lnTo>
                    <a:pt x="282" y="17610"/>
                  </a:lnTo>
                  <a:lnTo>
                    <a:pt x="218" y="18153"/>
                  </a:lnTo>
                  <a:lnTo>
                    <a:pt x="160" y="18695"/>
                  </a:lnTo>
                  <a:lnTo>
                    <a:pt x="109" y="19248"/>
                  </a:lnTo>
                  <a:lnTo>
                    <a:pt x="71" y="19801"/>
                  </a:lnTo>
                  <a:lnTo>
                    <a:pt x="39" y="20354"/>
                  </a:lnTo>
                  <a:lnTo>
                    <a:pt x="20" y="20917"/>
                  </a:lnTo>
                  <a:lnTo>
                    <a:pt x="1" y="21490"/>
                  </a:lnTo>
                  <a:lnTo>
                    <a:pt x="1" y="22052"/>
                  </a:lnTo>
                  <a:lnTo>
                    <a:pt x="1" y="22052"/>
                  </a:lnTo>
                  <a:lnTo>
                    <a:pt x="1" y="22625"/>
                  </a:lnTo>
                  <a:lnTo>
                    <a:pt x="20" y="23188"/>
                  </a:lnTo>
                  <a:lnTo>
                    <a:pt x="39" y="23751"/>
                  </a:lnTo>
                  <a:lnTo>
                    <a:pt x="71" y="24314"/>
                  </a:lnTo>
                  <a:lnTo>
                    <a:pt x="109" y="24867"/>
                  </a:lnTo>
                  <a:lnTo>
                    <a:pt x="160" y="25409"/>
                  </a:lnTo>
                  <a:lnTo>
                    <a:pt x="218" y="25962"/>
                  </a:lnTo>
                  <a:lnTo>
                    <a:pt x="282" y="26495"/>
                  </a:lnTo>
                  <a:lnTo>
                    <a:pt x="358" y="27038"/>
                  </a:lnTo>
                  <a:lnTo>
                    <a:pt x="442" y="27570"/>
                  </a:lnTo>
                  <a:lnTo>
                    <a:pt x="531" y="28093"/>
                  </a:lnTo>
                  <a:lnTo>
                    <a:pt x="633" y="28616"/>
                  </a:lnTo>
                  <a:lnTo>
                    <a:pt x="735" y="29128"/>
                  </a:lnTo>
                  <a:lnTo>
                    <a:pt x="850" y="29641"/>
                  </a:lnTo>
                  <a:lnTo>
                    <a:pt x="972" y="30143"/>
                  </a:lnTo>
                  <a:lnTo>
                    <a:pt x="1099" y="30636"/>
                  </a:lnTo>
                  <a:lnTo>
                    <a:pt x="1240" y="31128"/>
                  </a:lnTo>
                  <a:lnTo>
                    <a:pt x="1387" y="31611"/>
                  </a:lnTo>
                  <a:lnTo>
                    <a:pt x="1534" y="32093"/>
                  </a:lnTo>
                  <a:lnTo>
                    <a:pt x="1693" y="32566"/>
                  </a:lnTo>
                  <a:lnTo>
                    <a:pt x="1860" y="33028"/>
                  </a:lnTo>
                  <a:lnTo>
                    <a:pt x="2032" y="33490"/>
                  </a:lnTo>
                  <a:lnTo>
                    <a:pt x="2211" y="33942"/>
                  </a:lnTo>
                  <a:lnTo>
                    <a:pt x="2396" y="34385"/>
                  </a:lnTo>
                  <a:lnTo>
                    <a:pt x="2588" y="34817"/>
                  </a:lnTo>
                  <a:lnTo>
                    <a:pt x="2792" y="35249"/>
                  </a:lnTo>
                  <a:lnTo>
                    <a:pt x="2997" y="35671"/>
                  </a:lnTo>
                  <a:lnTo>
                    <a:pt x="3207" y="36083"/>
                  </a:lnTo>
                  <a:lnTo>
                    <a:pt x="3425" y="36485"/>
                  </a:lnTo>
                  <a:lnTo>
                    <a:pt x="3648" y="36887"/>
                  </a:lnTo>
                  <a:lnTo>
                    <a:pt x="3878" y="37269"/>
                  </a:lnTo>
                  <a:lnTo>
                    <a:pt x="4114" y="37651"/>
                  </a:lnTo>
                  <a:lnTo>
                    <a:pt x="4357" y="38023"/>
                  </a:lnTo>
                  <a:lnTo>
                    <a:pt x="4600" y="38375"/>
                  </a:lnTo>
                  <a:lnTo>
                    <a:pt x="4855" y="38727"/>
                  </a:lnTo>
                  <a:lnTo>
                    <a:pt x="5111" y="39068"/>
                  </a:lnTo>
                  <a:lnTo>
                    <a:pt x="5373" y="39400"/>
                  </a:lnTo>
                  <a:lnTo>
                    <a:pt x="5641" y="39732"/>
                  </a:lnTo>
                  <a:lnTo>
                    <a:pt x="5916" y="40043"/>
                  </a:lnTo>
                  <a:lnTo>
                    <a:pt x="6190" y="40345"/>
                  </a:lnTo>
                  <a:lnTo>
                    <a:pt x="6471" y="40636"/>
                  </a:lnTo>
                  <a:lnTo>
                    <a:pt x="6759" y="40918"/>
                  </a:lnTo>
                  <a:lnTo>
                    <a:pt x="7053" y="41189"/>
                  </a:lnTo>
                  <a:lnTo>
                    <a:pt x="7346" y="41450"/>
                  </a:lnTo>
                  <a:lnTo>
                    <a:pt x="7653" y="41692"/>
                  </a:lnTo>
                  <a:lnTo>
                    <a:pt x="7953" y="41933"/>
                  </a:lnTo>
                  <a:lnTo>
                    <a:pt x="8266" y="42164"/>
                  </a:lnTo>
                  <a:lnTo>
                    <a:pt x="8579" y="42375"/>
                  </a:lnTo>
                  <a:lnTo>
                    <a:pt x="8892" y="42576"/>
                  </a:lnTo>
                  <a:lnTo>
                    <a:pt x="9218" y="42767"/>
                  </a:lnTo>
                  <a:lnTo>
                    <a:pt x="9537" y="42948"/>
                  </a:lnTo>
                  <a:lnTo>
                    <a:pt x="9870" y="43119"/>
                  </a:lnTo>
                  <a:lnTo>
                    <a:pt x="10202" y="43270"/>
                  </a:lnTo>
                  <a:lnTo>
                    <a:pt x="10534" y="43410"/>
                  </a:lnTo>
                  <a:lnTo>
                    <a:pt x="10872" y="43541"/>
                  </a:lnTo>
                  <a:lnTo>
                    <a:pt x="11211" y="43662"/>
                  </a:lnTo>
                  <a:lnTo>
                    <a:pt x="11556" y="43762"/>
                  </a:lnTo>
                  <a:lnTo>
                    <a:pt x="11907" y="43853"/>
                  </a:lnTo>
                  <a:lnTo>
                    <a:pt x="12259" y="43933"/>
                  </a:lnTo>
                  <a:lnTo>
                    <a:pt x="12610" y="43993"/>
                  </a:lnTo>
                  <a:lnTo>
                    <a:pt x="12961" y="44044"/>
                  </a:lnTo>
                  <a:lnTo>
                    <a:pt x="13319" y="44084"/>
                  </a:lnTo>
                  <a:lnTo>
                    <a:pt x="13683" y="44104"/>
                  </a:lnTo>
                  <a:lnTo>
                    <a:pt x="14047" y="44104"/>
                  </a:lnTo>
                  <a:lnTo>
                    <a:pt x="14047" y="44104"/>
                  </a:lnTo>
                  <a:lnTo>
                    <a:pt x="14456" y="44104"/>
                  </a:lnTo>
                  <a:lnTo>
                    <a:pt x="14858" y="44074"/>
                  </a:lnTo>
                  <a:lnTo>
                    <a:pt x="15261" y="44023"/>
                  </a:lnTo>
                  <a:lnTo>
                    <a:pt x="15663" y="43963"/>
                  </a:lnTo>
                  <a:lnTo>
                    <a:pt x="16059" y="43883"/>
                  </a:lnTo>
                  <a:lnTo>
                    <a:pt x="16449" y="43782"/>
                  </a:lnTo>
                  <a:lnTo>
                    <a:pt x="16838" y="43672"/>
                  </a:lnTo>
                  <a:lnTo>
                    <a:pt x="17222" y="43541"/>
                  </a:lnTo>
                  <a:lnTo>
                    <a:pt x="16877" y="4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1364cb3077a_0_19"/>
            <p:cNvSpPr/>
            <p:nvPr/>
          </p:nvSpPr>
          <p:spPr>
            <a:xfrm>
              <a:off x="-2886450" y="-7362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1364cb3077a_0_19"/>
            <p:cNvSpPr/>
            <p:nvPr/>
          </p:nvSpPr>
          <p:spPr>
            <a:xfrm>
              <a:off x="-4335625" y="-2333400"/>
              <a:ext cx="5825975" cy="2406950"/>
            </a:xfrm>
            <a:custGeom>
              <a:avLst/>
              <a:gdLst/>
              <a:ahLst/>
              <a:cxnLst/>
              <a:rect l="l" t="t" r="r" b="b"/>
              <a:pathLst>
                <a:path w="233039" h="96278" extrusionOk="0">
                  <a:moveTo>
                    <a:pt x="99755" y="1"/>
                  </a:moveTo>
                  <a:lnTo>
                    <a:pt x="97769" y="151"/>
                  </a:lnTo>
                  <a:lnTo>
                    <a:pt x="95814" y="332"/>
                  </a:lnTo>
                  <a:lnTo>
                    <a:pt x="93879" y="523"/>
                  </a:lnTo>
                  <a:lnTo>
                    <a:pt x="91969" y="734"/>
                  </a:lnTo>
                  <a:lnTo>
                    <a:pt x="90085" y="956"/>
                  </a:lnTo>
                  <a:lnTo>
                    <a:pt x="88232" y="1207"/>
                  </a:lnTo>
                  <a:lnTo>
                    <a:pt x="86399" y="1458"/>
                  </a:lnTo>
                  <a:lnTo>
                    <a:pt x="84598" y="1739"/>
                  </a:lnTo>
                  <a:lnTo>
                    <a:pt x="82815" y="2031"/>
                  </a:lnTo>
                  <a:lnTo>
                    <a:pt x="81059" y="2343"/>
                  </a:lnTo>
                  <a:lnTo>
                    <a:pt x="79334" y="2664"/>
                  </a:lnTo>
                  <a:lnTo>
                    <a:pt x="77629" y="3006"/>
                  </a:lnTo>
                  <a:lnTo>
                    <a:pt x="75949" y="3358"/>
                  </a:lnTo>
                  <a:lnTo>
                    <a:pt x="74294" y="3730"/>
                  </a:lnTo>
                  <a:lnTo>
                    <a:pt x="72659" y="4111"/>
                  </a:lnTo>
                  <a:lnTo>
                    <a:pt x="71056" y="4503"/>
                  </a:lnTo>
                  <a:lnTo>
                    <a:pt x="69402" y="4936"/>
                  </a:lnTo>
                  <a:lnTo>
                    <a:pt x="67773" y="5378"/>
                  </a:lnTo>
                  <a:lnTo>
                    <a:pt x="66176" y="5840"/>
                  </a:lnTo>
                  <a:lnTo>
                    <a:pt x="64598" y="6323"/>
                  </a:lnTo>
                  <a:lnTo>
                    <a:pt x="63046" y="6805"/>
                  </a:lnTo>
                  <a:lnTo>
                    <a:pt x="61519" y="7318"/>
                  </a:lnTo>
                  <a:lnTo>
                    <a:pt x="60025" y="7830"/>
                  </a:lnTo>
                  <a:lnTo>
                    <a:pt x="58543" y="8363"/>
                  </a:lnTo>
                  <a:lnTo>
                    <a:pt x="57093" y="8906"/>
                  </a:lnTo>
                  <a:lnTo>
                    <a:pt x="55668" y="9469"/>
                  </a:lnTo>
                  <a:lnTo>
                    <a:pt x="54263" y="10041"/>
                  </a:lnTo>
                  <a:lnTo>
                    <a:pt x="52883" y="10624"/>
                  </a:lnTo>
                  <a:lnTo>
                    <a:pt x="51529" y="11217"/>
                  </a:lnTo>
                  <a:lnTo>
                    <a:pt x="50194" y="11831"/>
                  </a:lnTo>
                  <a:lnTo>
                    <a:pt x="48885" y="12454"/>
                  </a:lnTo>
                  <a:lnTo>
                    <a:pt x="47601" y="13077"/>
                  </a:lnTo>
                  <a:lnTo>
                    <a:pt x="46336" y="13720"/>
                  </a:lnTo>
                  <a:lnTo>
                    <a:pt x="45097" y="14383"/>
                  </a:lnTo>
                  <a:lnTo>
                    <a:pt x="43877" y="15047"/>
                  </a:lnTo>
                  <a:lnTo>
                    <a:pt x="42682" y="15720"/>
                  </a:lnTo>
                  <a:lnTo>
                    <a:pt x="41507" y="16414"/>
                  </a:lnTo>
                  <a:lnTo>
                    <a:pt x="40351" y="17107"/>
                  </a:lnTo>
                  <a:lnTo>
                    <a:pt x="39220" y="17811"/>
                  </a:lnTo>
                  <a:lnTo>
                    <a:pt x="38109" y="18534"/>
                  </a:lnTo>
                  <a:lnTo>
                    <a:pt x="37023" y="19258"/>
                  </a:lnTo>
                  <a:lnTo>
                    <a:pt x="35956" y="19992"/>
                  </a:lnTo>
                  <a:lnTo>
                    <a:pt x="34909" y="20736"/>
                  </a:lnTo>
                  <a:lnTo>
                    <a:pt x="33880" y="21489"/>
                  </a:lnTo>
                  <a:lnTo>
                    <a:pt x="32877" y="22243"/>
                  </a:lnTo>
                  <a:lnTo>
                    <a:pt x="31887" y="23017"/>
                  </a:lnTo>
                  <a:lnTo>
                    <a:pt x="30923" y="23791"/>
                  </a:lnTo>
                  <a:lnTo>
                    <a:pt x="29977" y="24575"/>
                  </a:lnTo>
                  <a:lnTo>
                    <a:pt x="29051" y="25369"/>
                  </a:lnTo>
                  <a:lnTo>
                    <a:pt x="28138" y="26163"/>
                  </a:lnTo>
                  <a:lnTo>
                    <a:pt x="27250" y="26977"/>
                  </a:lnTo>
                  <a:lnTo>
                    <a:pt x="26381" y="27781"/>
                  </a:lnTo>
                  <a:lnTo>
                    <a:pt x="25532" y="28605"/>
                  </a:lnTo>
                  <a:lnTo>
                    <a:pt x="24701" y="29430"/>
                  </a:lnTo>
                  <a:lnTo>
                    <a:pt x="23884" y="30254"/>
                  </a:lnTo>
                  <a:lnTo>
                    <a:pt x="23092" y="31098"/>
                  </a:lnTo>
                  <a:lnTo>
                    <a:pt x="22312" y="31932"/>
                  </a:lnTo>
                  <a:lnTo>
                    <a:pt x="21552" y="32776"/>
                  </a:lnTo>
                  <a:lnTo>
                    <a:pt x="20805" y="33631"/>
                  </a:lnTo>
                  <a:lnTo>
                    <a:pt x="20083" y="34485"/>
                  </a:lnTo>
                  <a:lnTo>
                    <a:pt x="19374" y="35349"/>
                  </a:lnTo>
                  <a:lnTo>
                    <a:pt x="18678" y="36214"/>
                  </a:lnTo>
                  <a:lnTo>
                    <a:pt x="18007" y="37078"/>
                  </a:lnTo>
                  <a:lnTo>
                    <a:pt x="17349" y="37943"/>
                  </a:lnTo>
                  <a:lnTo>
                    <a:pt x="16704" y="38817"/>
                  </a:lnTo>
                  <a:lnTo>
                    <a:pt x="16078" y="39702"/>
                  </a:lnTo>
                  <a:lnTo>
                    <a:pt x="15465" y="40576"/>
                  </a:lnTo>
                  <a:lnTo>
                    <a:pt x="14871" y="41460"/>
                  </a:lnTo>
                  <a:lnTo>
                    <a:pt x="14296" y="42345"/>
                  </a:lnTo>
                  <a:lnTo>
                    <a:pt x="13727" y="43229"/>
                  </a:lnTo>
                  <a:lnTo>
                    <a:pt x="13178" y="44114"/>
                  </a:lnTo>
                  <a:lnTo>
                    <a:pt x="12648" y="45008"/>
                  </a:lnTo>
                  <a:lnTo>
                    <a:pt x="12124" y="45903"/>
                  </a:lnTo>
                  <a:lnTo>
                    <a:pt x="11619" y="46787"/>
                  </a:lnTo>
                  <a:lnTo>
                    <a:pt x="11128" y="47682"/>
                  </a:lnTo>
                  <a:lnTo>
                    <a:pt x="10655" y="48576"/>
                  </a:lnTo>
                  <a:lnTo>
                    <a:pt x="10189" y="49471"/>
                  </a:lnTo>
                  <a:lnTo>
                    <a:pt x="9742" y="50355"/>
                  </a:lnTo>
                  <a:lnTo>
                    <a:pt x="9307" y="51250"/>
                  </a:lnTo>
                  <a:lnTo>
                    <a:pt x="8879" y="52144"/>
                  </a:lnTo>
                  <a:lnTo>
                    <a:pt x="8470" y="53039"/>
                  </a:lnTo>
                  <a:lnTo>
                    <a:pt x="8074" y="53923"/>
                  </a:lnTo>
                  <a:lnTo>
                    <a:pt x="7691" y="54818"/>
                  </a:lnTo>
                  <a:lnTo>
                    <a:pt x="7321" y="55702"/>
                  </a:lnTo>
                  <a:lnTo>
                    <a:pt x="6957" y="56587"/>
                  </a:lnTo>
                  <a:lnTo>
                    <a:pt x="6612" y="57471"/>
                  </a:lnTo>
                  <a:lnTo>
                    <a:pt x="6273" y="58346"/>
                  </a:lnTo>
                  <a:lnTo>
                    <a:pt x="5947" y="59230"/>
                  </a:lnTo>
                  <a:lnTo>
                    <a:pt x="5634" y="60105"/>
                  </a:lnTo>
                  <a:lnTo>
                    <a:pt x="5334" y="60969"/>
                  </a:lnTo>
                  <a:lnTo>
                    <a:pt x="5047" y="61844"/>
                  </a:lnTo>
                  <a:lnTo>
                    <a:pt x="4766" y="62708"/>
                  </a:lnTo>
                  <a:lnTo>
                    <a:pt x="4497" y="63562"/>
                  </a:lnTo>
                  <a:lnTo>
                    <a:pt x="4235" y="64427"/>
                  </a:lnTo>
                  <a:lnTo>
                    <a:pt x="3986" y="65271"/>
                  </a:lnTo>
                  <a:lnTo>
                    <a:pt x="3750" y="66125"/>
                  </a:lnTo>
                  <a:lnTo>
                    <a:pt x="3520" y="66969"/>
                  </a:lnTo>
                  <a:lnTo>
                    <a:pt x="3296" y="67804"/>
                  </a:lnTo>
                  <a:lnTo>
                    <a:pt x="3086" y="68638"/>
                  </a:lnTo>
                  <a:lnTo>
                    <a:pt x="2888" y="69462"/>
                  </a:lnTo>
                  <a:lnTo>
                    <a:pt x="2696" y="70276"/>
                  </a:lnTo>
                  <a:lnTo>
                    <a:pt x="2511" y="71090"/>
                  </a:lnTo>
                  <a:lnTo>
                    <a:pt x="2338" y="71904"/>
                  </a:lnTo>
                  <a:lnTo>
                    <a:pt x="2166" y="72698"/>
                  </a:lnTo>
                  <a:lnTo>
                    <a:pt x="2013" y="73492"/>
                  </a:lnTo>
                  <a:lnTo>
                    <a:pt x="1859" y="74286"/>
                  </a:lnTo>
                  <a:lnTo>
                    <a:pt x="1719" y="75060"/>
                  </a:lnTo>
                  <a:lnTo>
                    <a:pt x="1578" y="75834"/>
                  </a:lnTo>
                  <a:lnTo>
                    <a:pt x="1450" y="76598"/>
                  </a:lnTo>
                  <a:lnTo>
                    <a:pt x="1329" y="77352"/>
                  </a:lnTo>
                  <a:lnTo>
                    <a:pt x="1221" y="78096"/>
                  </a:lnTo>
                  <a:lnTo>
                    <a:pt x="1112" y="78839"/>
                  </a:lnTo>
                  <a:lnTo>
                    <a:pt x="1010" y="79563"/>
                  </a:lnTo>
                  <a:lnTo>
                    <a:pt x="914" y="80287"/>
                  </a:lnTo>
                  <a:lnTo>
                    <a:pt x="824" y="80990"/>
                  </a:lnTo>
                  <a:lnTo>
                    <a:pt x="741" y="81694"/>
                  </a:lnTo>
                  <a:lnTo>
                    <a:pt x="665" y="82387"/>
                  </a:lnTo>
                  <a:lnTo>
                    <a:pt x="595" y="83061"/>
                  </a:lnTo>
                  <a:lnTo>
                    <a:pt x="531" y="83734"/>
                  </a:lnTo>
                  <a:lnTo>
                    <a:pt x="467" y="84388"/>
                  </a:lnTo>
                  <a:lnTo>
                    <a:pt x="358" y="85674"/>
                  </a:lnTo>
                  <a:lnTo>
                    <a:pt x="269" y="86910"/>
                  </a:lnTo>
                  <a:lnTo>
                    <a:pt x="198" y="88096"/>
                  </a:lnTo>
                  <a:lnTo>
                    <a:pt x="141" y="89232"/>
                  </a:lnTo>
                  <a:lnTo>
                    <a:pt x="96" y="90318"/>
                  </a:lnTo>
                  <a:lnTo>
                    <a:pt x="58" y="91353"/>
                  </a:lnTo>
                  <a:lnTo>
                    <a:pt x="32" y="92328"/>
                  </a:lnTo>
                  <a:lnTo>
                    <a:pt x="20" y="93242"/>
                  </a:lnTo>
                  <a:lnTo>
                    <a:pt x="7" y="94097"/>
                  </a:lnTo>
                  <a:lnTo>
                    <a:pt x="0" y="94891"/>
                  </a:lnTo>
                  <a:lnTo>
                    <a:pt x="0" y="96278"/>
                  </a:lnTo>
                  <a:lnTo>
                    <a:pt x="233039" y="96278"/>
                  </a:lnTo>
                  <a:lnTo>
                    <a:pt x="233032" y="94891"/>
                  </a:lnTo>
                  <a:lnTo>
                    <a:pt x="233032" y="94097"/>
                  </a:lnTo>
                  <a:lnTo>
                    <a:pt x="233019" y="93242"/>
                  </a:lnTo>
                  <a:lnTo>
                    <a:pt x="233000" y="92328"/>
                  </a:lnTo>
                  <a:lnTo>
                    <a:pt x="232981" y="91353"/>
                  </a:lnTo>
                  <a:lnTo>
                    <a:pt x="232943" y="90318"/>
                  </a:lnTo>
                  <a:lnTo>
                    <a:pt x="232898" y="89232"/>
                  </a:lnTo>
                  <a:lnTo>
                    <a:pt x="232841" y="88096"/>
                  </a:lnTo>
                  <a:lnTo>
                    <a:pt x="232764" y="86910"/>
                  </a:lnTo>
                  <a:lnTo>
                    <a:pt x="232674" y="85674"/>
                  </a:lnTo>
                  <a:lnTo>
                    <a:pt x="232566" y="84388"/>
                  </a:lnTo>
                  <a:lnTo>
                    <a:pt x="232508" y="83734"/>
                  </a:lnTo>
                  <a:lnTo>
                    <a:pt x="232438" y="83061"/>
                  </a:lnTo>
                  <a:lnTo>
                    <a:pt x="232368" y="82387"/>
                  </a:lnTo>
                  <a:lnTo>
                    <a:pt x="232291" y="81694"/>
                  </a:lnTo>
                  <a:lnTo>
                    <a:pt x="232208" y="80990"/>
                  </a:lnTo>
                  <a:lnTo>
                    <a:pt x="232119" y="80287"/>
                  </a:lnTo>
                  <a:lnTo>
                    <a:pt x="232029" y="79563"/>
                  </a:lnTo>
                  <a:lnTo>
                    <a:pt x="231927" y="78839"/>
                  </a:lnTo>
                  <a:lnTo>
                    <a:pt x="231819" y="78096"/>
                  </a:lnTo>
                  <a:lnTo>
                    <a:pt x="231704" y="77352"/>
                  </a:lnTo>
                  <a:lnTo>
                    <a:pt x="231582" y="76598"/>
                  </a:lnTo>
                  <a:lnTo>
                    <a:pt x="231454" y="75834"/>
                  </a:lnTo>
                  <a:lnTo>
                    <a:pt x="231320" y="75060"/>
                  </a:lnTo>
                  <a:lnTo>
                    <a:pt x="231180" y="74286"/>
                  </a:lnTo>
                  <a:lnTo>
                    <a:pt x="231026" y="73492"/>
                  </a:lnTo>
                  <a:lnTo>
                    <a:pt x="230867" y="72698"/>
                  </a:lnTo>
                  <a:lnTo>
                    <a:pt x="230701" y="71904"/>
                  </a:lnTo>
                  <a:lnTo>
                    <a:pt x="230528" y="71090"/>
                  </a:lnTo>
                  <a:lnTo>
                    <a:pt x="230343" y="70286"/>
                  </a:lnTo>
                  <a:lnTo>
                    <a:pt x="230151" y="69462"/>
                  </a:lnTo>
                  <a:lnTo>
                    <a:pt x="229947" y="68638"/>
                  </a:lnTo>
                  <a:lnTo>
                    <a:pt x="229736" y="67804"/>
                  </a:lnTo>
                  <a:lnTo>
                    <a:pt x="229519" y="66969"/>
                  </a:lnTo>
                  <a:lnTo>
                    <a:pt x="229289" y="66125"/>
                  </a:lnTo>
                  <a:lnTo>
                    <a:pt x="229053" y="65281"/>
                  </a:lnTo>
                  <a:lnTo>
                    <a:pt x="228804" y="64427"/>
                  </a:lnTo>
                  <a:lnTo>
                    <a:pt x="228542" y="63572"/>
                  </a:lnTo>
                  <a:lnTo>
                    <a:pt x="228273" y="62708"/>
                  </a:lnTo>
                  <a:lnTo>
                    <a:pt x="227992" y="61844"/>
                  </a:lnTo>
                  <a:lnTo>
                    <a:pt x="227699" y="60979"/>
                  </a:lnTo>
                  <a:lnTo>
                    <a:pt x="227398" y="60105"/>
                  </a:lnTo>
                  <a:lnTo>
                    <a:pt x="227085" y="59230"/>
                  </a:lnTo>
                  <a:lnTo>
                    <a:pt x="226760" y="58346"/>
                  </a:lnTo>
                  <a:lnTo>
                    <a:pt x="226427" y="57471"/>
                  </a:lnTo>
                  <a:lnTo>
                    <a:pt x="226076" y="56587"/>
                  </a:lnTo>
                  <a:lnTo>
                    <a:pt x="225718" y="55702"/>
                  </a:lnTo>
                  <a:lnTo>
                    <a:pt x="225348" y="54818"/>
                  </a:lnTo>
                  <a:lnTo>
                    <a:pt x="224965" y="53923"/>
                  </a:lnTo>
                  <a:lnTo>
                    <a:pt x="224562" y="53039"/>
                  </a:lnTo>
                  <a:lnTo>
                    <a:pt x="224153" y="52144"/>
                  </a:lnTo>
                  <a:lnTo>
                    <a:pt x="223732" y="51250"/>
                  </a:lnTo>
                  <a:lnTo>
                    <a:pt x="223297" y="50365"/>
                  </a:lnTo>
                  <a:lnTo>
                    <a:pt x="222844" y="49471"/>
                  </a:lnTo>
                  <a:lnTo>
                    <a:pt x="222384" y="48576"/>
                  </a:lnTo>
                  <a:lnTo>
                    <a:pt x="221905" y="47682"/>
                  </a:lnTo>
                  <a:lnTo>
                    <a:pt x="221413" y="46787"/>
                  </a:lnTo>
                  <a:lnTo>
                    <a:pt x="220909" y="45903"/>
                  </a:lnTo>
                  <a:lnTo>
                    <a:pt x="220391" y="45008"/>
                  </a:lnTo>
                  <a:lnTo>
                    <a:pt x="219855" y="44124"/>
                  </a:lnTo>
                  <a:lnTo>
                    <a:pt x="219305" y="43229"/>
                  </a:lnTo>
                  <a:lnTo>
                    <a:pt x="218743" y="42345"/>
                  </a:lnTo>
                  <a:lnTo>
                    <a:pt x="218162" y="41460"/>
                  </a:lnTo>
                  <a:lnTo>
                    <a:pt x="217568" y="40576"/>
                  </a:lnTo>
                  <a:lnTo>
                    <a:pt x="216961" y="39702"/>
                  </a:lnTo>
                  <a:lnTo>
                    <a:pt x="216335" y="38827"/>
                  </a:lnTo>
                  <a:lnTo>
                    <a:pt x="215690" y="37953"/>
                  </a:lnTo>
                  <a:lnTo>
                    <a:pt x="215032" y="37078"/>
                  </a:lnTo>
                  <a:lnTo>
                    <a:pt x="214355" y="36214"/>
                  </a:lnTo>
                  <a:lnTo>
                    <a:pt x="213665" y="35349"/>
                  </a:lnTo>
                  <a:lnTo>
                    <a:pt x="212956" y="34485"/>
                  </a:lnTo>
                  <a:lnTo>
                    <a:pt x="212228" y="33631"/>
                  </a:lnTo>
                  <a:lnTo>
                    <a:pt x="211487" y="32787"/>
                  </a:lnTo>
                  <a:lnTo>
                    <a:pt x="210727" y="31932"/>
                  </a:lnTo>
                  <a:lnTo>
                    <a:pt x="209947" y="31098"/>
                  </a:lnTo>
                  <a:lnTo>
                    <a:pt x="209149" y="30264"/>
                  </a:lnTo>
                  <a:lnTo>
                    <a:pt x="208338" y="29430"/>
                  </a:lnTo>
                  <a:lnTo>
                    <a:pt x="207507" y="28605"/>
                  </a:lnTo>
                  <a:lnTo>
                    <a:pt x="206651" y="27791"/>
                  </a:lnTo>
                  <a:lnTo>
                    <a:pt x="205783" y="26977"/>
                  </a:lnTo>
                  <a:lnTo>
                    <a:pt x="204895" y="26173"/>
                  </a:lnTo>
                  <a:lnTo>
                    <a:pt x="203988" y="25369"/>
                  </a:lnTo>
                  <a:lnTo>
                    <a:pt x="203062" y="24575"/>
                  </a:lnTo>
                  <a:lnTo>
                    <a:pt x="202116" y="23791"/>
                  </a:lnTo>
                  <a:lnTo>
                    <a:pt x="201145" y="23017"/>
                  </a:lnTo>
                  <a:lnTo>
                    <a:pt x="200162" y="22253"/>
                  </a:lnTo>
                  <a:lnTo>
                    <a:pt x="199159" y="21489"/>
                  </a:lnTo>
                  <a:lnTo>
                    <a:pt x="198130" y="20736"/>
                  </a:lnTo>
                  <a:lnTo>
                    <a:pt x="197083" y="19992"/>
                  </a:lnTo>
                  <a:lnTo>
                    <a:pt x="196016" y="19258"/>
                  </a:lnTo>
                  <a:lnTo>
                    <a:pt x="194924" y="18534"/>
                  </a:lnTo>
                  <a:lnTo>
                    <a:pt x="193812" y="17811"/>
                  </a:lnTo>
                  <a:lnTo>
                    <a:pt x="192682" y="17107"/>
                  </a:lnTo>
                  <a:lnTo>
                    <a:pt x="191532" y="16414"/>
                  </a:lnTo>
                  <a:lnTo>
                    <a:pt x="190357" y="15720"/>
                  </a:lnTo>
                  <a:lnTo>
                    <a:pt x="189162" y="15047"/>
                  </a:lnTo>
                  <a:lnTo>
                    <a:pt x="187942" y="14383"/>
                  </a:lnTo>
                  <a:lnTo>
                    <a:pt x="186703" y="13730"/>
                  </a:lnTo>
                  <a:lnTo>
                    <a:pt x="185438" y="13087"/>
                  </a:lnTo>
                  <a:lnTo>
                    <a:pt x="184148" y="12454"/>
                  </a:lnTo>
                  <a:lnTo>
                    <a:pt x="182839" y="11831"/>
                  </a:lnTo>
                  <a:lnTo>
                    <a:pt x="181510" y="11217"/>
                  </a:lnTo>
                  <a:lnTo>
                    <a:pt x="180149" y="10624"/>
                  </a:lnTo>
                  <a:lnTo>
                    <a:pt x="178776" y="10041"/>
                  </a:lnTo>
                  <a:lnTo>
                    <a:pt x="177371" y="9469"/>
                  </a:lnTo>
                  <a:lnTo>
                    <a:pt x="175940" y="8906"/>
                  </a:lnTo>
                  <a:lnTo>
                    <a:pt x="174490" y="8363"/>
                  </a:lnTo>
                  <a:lnTo>
                    <a:pt x="173014" y="7830"/>
                  </a:lnTo>
                  <a:lnTo>
                    <a:pt x="171513" y="7318"/>
                  </a:lnTo>
                  <a:lnTo>
                    <a:pt x="169987" y="6805"/>
                  </a:lnTo>
                  <a:lnTo>
                    <a:pt x="168441" y="6323"/>
                  </a:lnTo>
                  <a:lnTo>
                    <a:pt x="166863" y="5840"/>
                  </a:lnTo>
                  <a:lnTo>
                    <a:pt x="165260" y="5378"/>
                  </a:lnTo>
                  <a:lnTo>
                    <a:pt x="163637" y="4936"/>
                  </a:lnTo>
                  <a:lnTo>
                    <a:pt x="161983" y="4503"/>
                  </a:lnTo>
                  <a:lnTo>
                    <a:pt x="160380" y="4111"/>
                  </a:lnTo>
                  <a:lnTo>
                    <a:pt x="158745" y="3730"/>
                  </a:lnTo>
                  <a:lnTo>
                    <a:pt x="157090" y="3358"/>
                  </a:lnTo>
                  <a:lnTo>
                    <a:pt x="155410" y="3006"/>
                  </a:lnTo>
                  <a:lnTo>
                    <a:pt x="153705" y="2664"/>
                  </a:lnTo>
                  <a:lnTo>
                    <a:pt x="151974" y="2343"/>
                  </a:lnTo>
                  <a:lnTo>
                    <a:pt x="150224" y="2031"/>
                  </a:lnTo>
                  <a:lnTo>
                    <a:pt x="148441" y="1739"/>
                  </a:lnTo>
                  <a:lnTo>
                    <a:pt x="146634" y="1458"/>
                  </a:lnTo>
                  <a:lnTo>
                    <a:pt x="144807" y="1207"/>
                  </a:lnTo>
                  <a:lnTo>
                    <a:pt x="142948" y="956"/>
                  </a:lnTo>
                  <a:lnTo>
                    <a:pt x="141070" y="734"/>
                  </a:lnTo>
                  <a:lnTo>
                    <a:pt x="139160" y="523"/>
                  </a:lnTo>
                  <a:lnTo>
                    <a:pt x="137225" y="332"/>
                  </a:lnTo>
                  <a:lnTo>
                    <a:pt x="135264" y="151"/>
                  </a:lnTo>
                  <a:lnTo>
                    <a:pt x="133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1364cb3077a_0_19"/>
            <p:cNvSpPr/>
            <p:nvPr/>
          </p:nvSpPr>
          <p:spPr>
            <a:xfrm>
              <a:off x="-4335625" y="-2333400"/>
              <a:ext cx="5825975" cy="2406950"/>
            </a:xfrm>
            <a:custGeom>
              <a:avLst/>
              <a:gdLst/>
              <a:ahLst/>
              <a:cxnLst/>
              <a:rect l="l" t="t" r="r" b="b"/>
              <a:pathLst>
                <a:path w="233039" h="96278" fill="none" extrusionOk="0">
                  <a:moveTo>
                    <a:pt x="233039" y="96278"/>
                  </a:moveTo>
                  <a:lnTo>
                    <a:pt x="0" y="96278"/>
                  </a:lnTo>
                  <a:lnTo>
                    <a:pt x="0" y="96278"/>
                  </a:lnTo>
                  <a:lnTo>
                    <a:pt x="0" y="94891"/>
                  </a:lnTo>
                  <a:lnTo>
                    <a:pt x="7" y="94097"/>
                  </a:lnTo>
                  <a:lnTo>
                    <a:pt x="20" y="93242"/>
                  </a:lnTo>
                  <a:lnTo>
                    <a:pt x="32" y="92328"/>
                  </a:lnTo>
                  <a:lnTo>
                    <a:pt x="58" y="91353"/>
                  </a:lnTo>
                  <a:lnTo>
                    <a:pt x="96" y="90318"/>
                  </a:lnTo>
                  <a:lnTo>
                    <a:pt x="141" y="89232"/>
                  </a:lnTo>
                  <a:lnTo>
                    <a:pt x="198" y="88096"/>
                  </a:lnTo>
                  <a:lnTo>
                    <a:pt x="269" y="86910"/>
                  </a:lnTo>
                  <a:lnTo>
                    <a:pt x="358" y="85674"/>
                  </a:lnTo>
                  <a:lnTo>
                    <a:pt x="467" y="84388"/>
                  </a:lnTo>
                  <a:lnTo>
                    <a:pt x="531" y="83734"/>
                  </a:lnTo>
                  <a:lnTo>
                    <a:pt x="595" y="83061"/>
                  </a:lnTo>
                  <a:lnTo>
                    <a:pt x="665" y="82387"/>
                  </a:lnTo>
                  <a:lnTo>
                    <a:pt x="741" y="81694"/>
                  </a:lnTo>
                  <a:lnTo>
                    <a:pt x="824" y="80990"/>
                  </a:lnTo>
                  <a:lnTo>
                    <a:pt x="914" y="80287"/>
                  </a:lnTo>
                  <a:lnTo>
                    <a:pt x="1010" y="79563"/>
                  </a:lnTo>
                  <a:lnTo>
                    <a:pt x="1112" y="78839"/>
                  </a:lnTo>
                  <a:lnTo>
                    <a:pt x="1221" y="78096"/>
                  </a:lnTo>
                  <a:lnTo>
                    <a:pt x="1329" y="77352"/>
                  </a:lnTo>
                  <a:lnTo>
                    <a:pt x="1450" y="76598"/>
                  </a:lnTo>
                  <a:lnTo>
                    <a:pt x="1578" y="75834"/>
                  </a:lnTo>
                  <a:lnTo>
                    <a:pt x="1719" y="75060"/>
                  </a:lnTo>
                  <a:lnTo>
                    <a:pt x="1859" y="74286"/>
                  </a:lnTo>
                  <a:lnTo>
                    <a:pt x="2013" y="73492"/>
                  </a:lnTo>
                  <a:lnTo>
                    <a:pt x="2166" y="72698"/>
                  </a:lnTo>
                  <a:lnTo>
                    <a:pt x="2338" y="71904"/>
                  </a:lnTo>
                  <a:lnTo>
                    <a:pt x="2511" y="71090"/>
                  </a:lnTo>
                  <a:lnTo>
                    <a:pt x="2696" y="70276"/>
                  </a:lnTo>
                  <a:lnTo>
                    <a:pt x="2888" y="69462"/>
                  </a:lnTo>
                  <a:lnTo>
                    <a:pt x="3086" y="68638"/>
                  </a:lnTo>
                  <a:lnTo>
                    <a:pt x="3296" y="67804"/>
                  </a:lnTo>
                  <a:lnTo>
                    <a:pt x="3520" y="66969"/>
                  </a:lnTo>
                  <a:lnTo>
                    <a:pt x="3750" y="66125"/>
                  </a:lnTo>
                  <a:lnTo>
                    <a:pt x="3986" y="65271"/>
                  </a:lnTo>
                  <a:lnTo>
                    <a:pt x="4235" y="64427"/>
                  </a:lnTo>
                  <a:lnTo>
                    <a:pt x="4497" y="63562"/>
                  </a:lnTo>
                  <a:lnTo>
                    <a:pt x="4766" y="62708"/>
                  </a:lnTo>
                  <a:lnTo>
                    <a:pt x="5047" y="61844"/>
                  </a:lnTo>
                  <a:lnTo>
                    <a:pt x="5334" y="60969"/>
                  </a:lnTo>
                  <a:lnTo>
                    <a:pt x="5634" y="60105"/>
                  </a:lnTo>
                  <a:lnTo>
                    <a:pt x="5947" y="59230"/>
                  </a:lnTo>
                  <a:lnTo>
                    <a:pt x="6273" y="58346"/>
                  </a:lnTo>
                  <a:lnTo>
                    <a:pt x="6612" y="57471"/>
                  </a:lnTo>
                  <a:lnTo>
                    <a:pt x="6957" y="56587"/>
                  </a:lnTo>
                  <a:lnTo>
                    <a:pt x="7321" y="55702"/>
                  </a:lnTo>
                  <a:lnTo>
                    <a:pt x="7691" y="54818"/>
                  </a:lnTo>
                  <a:lnTo>
                    <a:pt x="8074" y="53923"/>
                  </a:lnTo>
                  <a:lnTo>
                    <a:pt x="8470" y="53039"/>
                  </a:lnTo>
                  <a:lnTo>
                    <a:pt x="8879" y="52144"/>
                  </a:lnTo>
                  <a:lnTo>
                    <a:pt x="9307" y="51250"/>
                  </a:lnTo>
                  <a:lnTo>
                    <a:pt x="9742" y="50355"/>
                  </a:lnTo>
                  <a:lnTo>
                    <a:pt x="10189" y="49471"/>
                  </a:lnTo>
                  <a:lnTo>
                    <a:pt x="10655" y="48576"/>
                  </a:lnTo>
                  <a:lnTo>
                    <a:pt x="11128" y="47682"/>
                  </a:lnTo>
                  <a:lnTo>
                    <a:pt x="11619" y="46787"/>
                  </a:lnTo>
                  <a:lnTo>
                    <a:pt x="12124" y="45903"/>
                  </a:lnTo>
                  <a:lnTo>
                    <a:pt x="12648" y="45008"/>
                  </a:lnTo>
                  <a:lnTo>
                    <a:pt x="13178" y="44114"/>
                  </a:lnTo>
                  <a:lnTo>
                    <a:pt x="13727" y="43229"/>
                  </a:lnTo>
                  <a:lnTo>
                    <a:pt x="14296" y="42345"/>
                  </a:lnTo>
                  <a:lnTo>
                    <a:pt x="14871" y="41460"/>
                  </a:lnTo>
                  <a:lnTo>
                    <a:pt x="15465" y="40576"/>
                  </a:lnTo>
                  <a:lnTo>
                    <a:pt x="16078" y="39702"/>
                  </a:lnTo>
                  <a:lnTo>
                    <a:pt x="16704" y="38817"/>
                  </a:lnTo>
                  <a:lnTo>
                    <a:pt x="17349" y="37943"/>
                  </a:lnTo>
                  <a:lnTo>
                    <a:pt x="18007" y="37078"/>
                  </a:lnTo>
                  <a:lnTo>
                    <a:pt x="18678" y="36214"/>
                  </a:lnTo>
                  <a:lnTo>
                    <a:pt x="19374" y="35349"/>
                  </a:lnTo>
                  <a:lnTo>
                    <a:pt x="20083" y="34485"/>
                  </a:lnTo>
                  <a:lnTo>
                    <a:pt x="20805" y="33631"/>
                  </a:lnTo>
                  <a:lnTo>
                    <a:pt x="21552" y="32776"/>
                  </a:lnTo>
                  <a:lnTo>
                    <a:pt x="22312" y="31932"/>
                  </a:lnTo>
                  <a:lnTo>
                    <a:pt x="23092" y="31098"/>
                  </a:lnTo>
                  <a:lnTo>
                    <a:pt x="23884" y="30254"/>
                  </a:lnTo>
                  <a:lnTo>
                    <a:pt x="24701" y="29430"/>
                  </a:lnTo>
                  <a:lnTo>
                    <a:pt x="25532" y="28605"/>
                  </a:lnTo>
                  <a:lnTo>
                    <a:pt x="26381" y="27781"/>
                  </a:lnTo>
                  <a:lnTo>
                    <a:pt x="27250" y="26977"/>
                  </a:lnTo>
                  <a:lnTo>
                    <a:pt x="28138" y="26163"/>
                  </a:lnTo>
                  <a:lnTo>
                    <a:pt x="29051" y="25369"/>
                  </a:lnTo>
                  <a:lnTo>
                    <a:pt x="29977" y="24575"/>
                  </a:lnTo>
                  <a:lnTo>
                    <a:pt x="30923" y="23791"/>
                  </a:lnTo>
                  <a:lnTo>
                    <a:pt x="31887" y="23017"/>
                  </a:lnTo>
                  <a:lnTo>
                    <a:pt x="32877" y="22243"/>
                  </a:lnTo>
                  <a:lnTo>
                    <a:pt x="33880" y="21489"/>
                  </a:lnTo>
                  <a:lnTo>
                    <a:pt x="34909" y="20736"/>
                  </a:lnTo>
                  <a:lnTo>
                    <a:pt x="35956" y="19992"/>
                  </a:lnTo>
                  <a:lnTo>
                    <a:pt x="37023" y="19258"/>
                  </a:lnTo>
                  <a:lnTo>
                    <a:pt x="38109" y="18534"/>
                  </a:lnTo>
                  <a:lnTo>
                    <a:pt x="39220" y="17811"/>
                  </a:lnTo>
                  <a:lnTo>
                    <a:pt x="40351" y="17107"/>
                  </a:lnTo>
                  <a:lnTo>
                    <a:pt x="41507" y="16414"/>
                  </a:lnTo>
                  <a:lnTo>
                    <a:pt x="42682" y="15720"/>
                  </a:lnTo>
                  <a:lnTo>
                    <a:pt x="43877" y="15047"/>
                  </a:lnTo>
                  <a:lnTo>
                    <a:pt x="45097" y="14383"/>
                  </a:lnTo>
                  <a:lnTo>
                    <a:pt x="46336" y="13720"/>
                  </a:lnTo>
                  <a:lnTo>
                    <a:pt x="47601" y="13077"/>
                  </a:lnTo>
                  <a:lnTo>
                    <a:pt x="48885" y="12454"/>
                  </a:lnTo>
                  <a:lnTo>
                    <a:pt x="50194" y="11831"/>
                  </a:lnTo>
                  <a:lnTo>
                    <a:pt x="51529" y="11217"/>
                  </a:lnTo>
                  <a:lnTo>
                    <a:pt x="52883" y="10624"/>
                  </a:lnTo>
                  <a:lnTo>
                    <a:pt x="54263" y="10041"/>
                  </a:lnTo>
                  <a:lnTo>
                    <a:pt x="55668" y="9469"/>
                  </a:lnTo>
                  <a:lnTo>
                    <a:pt x="57093" y="8906"/>
                  </a:lnTo>
                  <a:lnTo>
                    <a:pt x="58543" y="8363"/>
                  </a:lnTo>
                  <a:lnTo>
                    <a:pt x="60025" y="7830"/>
                  </a:lnTo>
                  <a:lnTo>
                    <a:pt x="61519" y="7318"/>
                  </a:lnTo>
                  <a:lnTo>
                    <a:pt x="63046" y="6805"/>
                  </a:lnTo>
                  <a:lnTo>
                    <a:pt x="64598" y="6323"/>
                  </a:lnTo>
                  <a:lnTo>
                    <a:pt x="66176" y="5840"/>
                  </a:lnTo>
                  <a:lnTo>
                    <a:pt x="67773" y="5378"/>
                  </a:lnTo>
                  <a:lnTo>
                    <a:pt x="69402" y="4936"/>
                  </a:lnTo>
                  <a:lnTo>
                    <a:pt x="71056" y="4503"/>
                  </a:lnTo>
                  <a:lnTo>
                    <a:pt x="71056" y="4503"/>
                  </a:lnTo>
                  <a:lnTo>
                    <a:pt x="72659" y="4111"/>
                  </a:lnTo>
                  <a:lnTo>
                    <a:pt x="74294" y="3730"/>
                  </a:lnTo>
                  <a:lnTo>
                    <a:pt x="75949" y="3358"/>
                  </a:lnTo>
                  <a:lnTo>
                    <a:pt x="77629" y="3006"/>
                  </a:lnTo>
                  <a:lnTo>
                    <a:pt x="79334" y="2664"/>
                  </a:lnTo>
                  <a:lnTo>
                    <a:pt x="81059" y="2343"/>
                  </a:lnTo>
                  <a:lnTo>
                    <a:pt x="82815" y="2031"/>
                  </a:lnTo>
                  <a:lnTo>
                    <a:pt x="84598" y="1739"/>
                  </a:lnTo>
                  <a:lnTo>
                    <a:pt x="86399" y="1458"/>
                  </a:lnTo>
                  <a:lnTo>
                    <a:pt x="88232" y="1207"/>
                  </a:lnTo>
                  <a:lnTo>
                    <a:pt x="90085" y="956"/>
                  </a:lnTo>
                  <a:lnTo>
                    <a:pt x="91969" y="734"/>
                  </a:lnTo>
                  <a:lnTo>
                    <a:pt x="93879" y="523"/>
                  </a:lnTo>
                  <a:lnTo>
                    <a:pt x="95814" y="332"/>
                  </a:lnTo>
                  <a:lnTo>
                    <a:pt x="97769" y="151"/>
                  </a:lnTo>
                  <a:lnTo>
                    <a:pt x="99755" y="1"/>
                  </a:lnTo>
                  <a:lnTo>
                    <a:pt x="133277" y="1"/>
                  </a:lnTo>
                  <a:lnTo>
                    <a:pt x="133277" y="1"/>
                  </a:lnTo>
                  <a:lnTo>
                    <a:pt x="135264" y="151"/>
                  </a:lnTo>
                  <a:lnTo>
                    <a:pt x="137225" y="332"/>
                  </a:lnTo>
                  <a:lnTo>
                    <a:pt x="139160" y="523"/>
                  </a:lnTo>
                  <a:lnTo>
                    <a:pt x="141070" y="734"/>
                  </a:lnTo>
                  <a:lnTo>
                    <a:pt x="142948" y="956"/>
                  </a:lnTo>
                  <a:lnTo>
                    <a:pt x="144807" y="1207"/>
                  </a:lnTo>
                  <a:lnTo>
                    <a:pt x="146634" y="1458"/>
                  </a:lnTo>
                  <a:lnTo>
                    <a:pt x="148441" y="1739"/>
                  </a:lnTo>
                  <a:lnTo>
                    <a:pt x="150224" y="2031"/>
                  </a:lnTo>
                  <a:lnTo>
                    <a:pt x="151974" y="2343"/>
                  </a:lnTo>
                  <a:lnTo>
                    <a:pt x="153705" y="2664"/>
                  </a:lnTo>
                  <a:lnTo>
                    <a:pt x="155410" y="3006"/>
                  </a:lnTo>
                  <a:lnTo>
                    <a:pt x="157090" y="3358"/>
                  </a:lnTo>
                  <a:lnTo>
                    <a:pt x="158745" y="3730"/>
                  </a:lnTo>
                  <a:lnTo>
                    <a:pt x="160380" y="4111"/>
                  </a:lnTo>
                  <a:lnTo>
                    <a:pt x="161983" y="4503"/>
                  </a:lnTo>
                  <a:lnTo>
                    <a:pt x="161983" y="4503"/>
                  </a:lnTo>
                  <a:lnTo>
                    <a:pt x="163637" y="4936"/>
                  </a:lnTo>
                  <a:lnTo>
                    <a:pt x="165260" y="5378"/>
                  </a:lnTo>
                  <a:lnTo>
                    <a:pt x="166863" y="5840"/>
                  </a:lnTo>
                  <a:lnTo>
                    <a:pt x="168441" y="6323"/>
                  </a:lnTo>
                  <a:lnTo>
                    <a:pt x="169987" y="6805"/>
                  </a:lnTo>
                  <a:lnTo>
                    <a:pt x="171513" y="7318"/>
                  </a:lnTo>
                  <a:lnTo>
                    <a:pt x="173014" y="7830"/>
                  </a:lnTo>
                  <a:lnTo>
                    <a:pt x="174490" y="8363"/>
                  </a:lnTo>
                  <a:lnTo>
                    <a:pt x="175940" y="8906"/>
                  </a:lnTo>
                  <a:lnTo>
                    <a:pt x="177371" y="9469"/>
                  </a:lnTo>
                  <a:lnTo>
                    <a:pt x="178776" y="10041"/>
                  </a:lnTo>
                  <a:lnTo>
                    <a:pt x="180149" y="10624"/>
                  </a:lnTo>
                  <a:lnTo>
                    <a:pt x="181510" y="11217"/>
                  </a:lnTo>
                  <a:lnTo>
                    <a:pt x="182839" y="11831"/>
                  </a:lnTo>
                  <a:lnTo>
                    <a:pt x="184148" y="12454"/>
                  </a:lnTo>
                  <a:lnTo>
                    <a:pt x="185438" y="13087"/>
                  </a:lnTo>
                  <a:lnTo>
                    <a:pt x="186703" y="13730"/>
                  </a:lnTo>
                  <a:lnTo>
                    <a:pt x="187942" y="14383"/>
                  </a:lnTo>
                  <a:lnTo>
                    <a:pt x="189162" y="15047"/>
                  </a:lnTo>
                  <a:lnTo>
                    <a:pt x="190357" y="15720"/>
                  </a:lnTo>
                  <a:lnTo>
                    <a:pt x="191532" y="16414"/>
                  </a:lnTo>
                  <a:lnTo>
                    <a:pt x="192682" y="17107"/>
                  </a:lnTo>
                  <a:lnTo>
                    <a:pt x="193812" y="17811"/>
                  </a:lnTo>
                  <a:lnTo>
                    <a:pt x="194924" y="18534"/>
                  </a:lnTo>
                  <a:lnTo>
                    <a:pt x="196016" y="19258"/>
                  </a:lnTo>
                  <a:lnTo>
                    <a:pt x="197083" y="19992"/>
                  </a:lnTo>
                  <a:lnTo>
                    <a:pt x="198130" y="20736"/>
                  </a:lnTo>
                  <a:lnTo>
                    <a:pt x="199159" y="21489"/>
                  </a:lnTo>
                  <a:lnTo>
                    <a:pt x="200162" y="22253"/>
                  </a:lnTo>
                  <a:lnTo>
                    <a:pt x="201145" y="23017"/>
                  </a:lnTo>
                  <a:lnTo>
                    <a:pt x="202116" y="23791"/>
                  </a:lnTo>
                  <a:lnTo>
                    <a:pt x="203062" y="24575"/>
                  </a:lnTo>
                  <a:lnTo>
                    <a:pt x="203988" y="25369"/>
                  </a:lnTo>
                  <a:lnTo>
                    <a:pt x="204895" y="26173"/>
                  </a:lnTo>
                  <a:lnTo>
                    <a:pt x="205783" y="26977"/>
                  </a:lnTo>
                  <a:lnTo>
                    <a:pt x="206651" y="27791"/>
                  </a:lnTo>
                  <a:lnTo>
                    <a:pt x="207507" y="28605"/>
                  </a:lnTo>
                  <a:lnTo>
                    <a:pt x="208338" y="29430"/>
                  </a:lnTo>
                  <a:lnTo>
                    <a:pt x="209149" y="30264"/>
                  </a:lnTo>
                  <a:lnTo>
                    <a:pt x="209947" y="31098"/>
                  </a:lnTo>
                  <a:lnTo>
                    <a:pt x="210727" y="31932"/>
                  </a:lnTo>
                  <a:lnTo>
                    <a:pt x="211487" y="32787"/>
                  </a:lnTo>
                  <a:lnTo>
                    <a:pt x="212228" y="33631"/>
                  </a:lnTo>
                  <a:lnTo>
                    <a:pt x="212956" y="34485"/>
                  </a:lnTo>
                  <a:lnTo>
                    <a:pt x="213665" y="35349"/>
                  </a:lnTo>
                  <a:lnTo>
                    <a:pt x="214355" y="36214"/>
                  </a:lnTo>
                  <a:lnTo>
                    <a:pt x="215032" y="37078"/>
                  </a:lnTo>
                  <a:lnTo>
                    <a:pt x="215690" y="37953"/>
                  </a:lnTo>
                  <a:lnTo>
                    <a:pt x="216335" y="38827"/>
                  </a:lnTo>
                  <a:lnTo>
                    <a:pt x="216961" y="39702"/>
                  </a:lnTo>
                  <a:lnTo>
                    <a:pt x="217568" y="40576"/>
                  </a:lnTo>
                  <a:lnTo>
                    <a:pt x="218162" y="41460"/>
                  </a:lnTo>
                  <a:lnTo>
                    <a:pt x="218743" y="42345"/>
                  </a:lnTo>
                  <a:lnTo>
                    <a:pt x="219305" y="43229"/>
                  </a:lnTo>
                  <a:lnTo>
                    <a:pt x="219855" y="44124"/>
                  </a:lnTo>
                  <a:lnTo>
                    <a:pt x="220391" y="45008"/>
                  </a:lnTo>
                  <a:lnTo>
                    <a:pt x="220909" y="45903"/>
                  </a:lnTo>
                  <a:lnTo>
                    <a:pt x="221413" y="46787"/>
                  </a:lnTo>
                  <a:lnTo>
                    <a:pt x="221905" y="47682"/>
                  </a:lnTo>
                  <a:lnTo>
                    <a:pt x="222384" y="48576"/>
                  </a:lnTo>
                  <a:lnTo>
                    <a:pt x="222844" y="49471"/>
                  </a:lnTo>
                  <a:lnTo>
                    <a:pt x="223297" y="50365"/>
                  </a:lnTo>
                  <a:lnTo>
                    <a:pt x="223732" y="51250"/>
                  </a:lnTo>
                  <a:lnTo>
                    <a:pt x="224153" y="52144"/>
                  </a:lnTo>
                  <a:lnTo>
                    <a:pt x="224562" y="53039"/>
                  </a:lnTo>
                  <a:lnTo>
                    <a:pt x="224965" y="53923"/>
                  </a:lnTo>
                  <a:lnTo>
                    <a:pt x="225348" y="54818"/>
                  </a:lnTo>
                  <a:lnTo>
                    <a:pt x="225718" y="55702"/>
                  </a:lnTo>
                  <a:lnTo>
                    <a:pt x="226076" y="56587"/>
                  </a:lnTo>
                  <a:lnTo>
                    <a:pt x="226427" y="57471"/>
                  </a:lnTo>
                  <a:lnTo>
                    <a:pt x="226760" y="58346"/>
                  </a:lnTo>
                  <a:lnTo>
                    <a:pt x="227085" y="59230"/>
                  </a:lnTo>
                  <a:lnTo>
                    <a:pt x="227398" y="60105"/>
                  </a:lnTo>
                  <a:lnTo>
                    <a:pt x="227699" y="60979"/>
                  </a:lnTo>
                  <a:lnTo>
                    <a:pt x="227992" y="61844"/>
                  </a:lnTo>
                  <a:lnTo>
                    <a:pt x="228273" y="62708"/>
                  </a:lnTo>
                  <a:lnTo>
                    <a:pt x="228542" y="63572"/>
                  </a:lnTo>
                  <a:lnTo>
                    <a:pt x="228804" y="64427"/>
                  </a:lnTo>
                  <a:lnTo>
                    <a:pt x="229053" y="65281"/>
                  </a:lnTo>
                  <a:lnTo>
                    <a:pt x="229289" y="66125"/>
                  </a:lnTo>
                  <a:lnTo>
                    <a:pt x="229519" y="66969"/>
                  </a:lnTo>
                  <a:lnTo>
                    <a:pt x="229736" y="67804"/>
                  </a:lnTo>
                  <a:lnTo>
                    <a:pt x="229947" y="68638"/>
                  </a:lnTo>
                  <a:lnTo>
                    <a:pt x="230151" y="69462"/>
                  </a:lnTo>
                  <a:lnTo>
                    <a:pt x="230343" y="70286"/>
                  </a:lnTo>
                  <a:lnTo>
                    <a:pt x="230528" y="71090"/>
                  </a:lnTo>
                  <a:lnTo>
                    <a:pt x="230701" y="71904"/>
                  </a:lnTo>
                  <a:lnTo>
                    <a:pt x="230867" y="72698"/>
                  </a:lnTo>
                  <a:lnTo>
                    <a:pt x="231026" y="73492"/>
                  </a:lnTo>
                  <a:lnTo>
                    <a:pt x="231180" y="74286"/>
                  </a:lnTo>
                  <a:lnTo>
                    <a:pt x="231320" y="75060"/>
                  </a:lnTo>
                  <a:lnTo>
                    <a:pt x="231454" y="75834"/>
                  </a:lnTo>
                  <a:lnTo>
                    <a:pt x="231582" y="76598"/>
                  </a:lnTo>
                  <a:lnTo>
                    <a:pt x="231704" y="77352"/>
                  </a:lnTo>
                  <a:lnTo>
                    <a:pt x="231819" y="78096"/>
                  </a:lnTo>
                  <a:lnTo>
                    <a:pt x="231927" y="78839"/>
                  </a:lnTo>
                  <a:lnTo>
                    <a:pt x="232029" y="79563"/>
                  </a:lnTo>
                  <a:lnTo>
                    <a:pt x="232119" y="80287"/>
                  </a:lnTo>
                  <a:lnTo>
                    <a:pt x="232208" y="80990"/>
                  </a:lnTo>
                  <a:lnTo>
                    <a:pt x="232291" y="81694"/>
                  </a:lnTo>
                  <a:lnTo>
                    <a:pt x="232368" y="82387"/>
                  </a:lnTo>
                  <a:lnTo>
                    <a:pt x="232438" y="83061"/>
                  </a:lnTo>
                  <a:lnTo>
                    <a:pt x="232508" y="83734"/>
                  </a:lnTo>
                  <a:lnTo>
                    <a:pt x="232566" y="84388"/>
                  </a:lnTo>
                  <a:lnTo>
                    <a:pt x="232674" y="85674"/>
                  </a:lnTo>
                  <a:lnTo>
                    <a:pt x="232764" y="86910"/>
                  </a:lnTo>
                  <a:lnTo>
                    <a:pt x="232841" y="88096"/>
                  </a:lnTo>
                  <a:lnTo>
                    <a:pt x="232898" y="89232"/>
                  </a:lnTo>
                  <a:lnTo>
                    <a:pt x="232943" y="90318"/>
                  </a:lnTo>
                  <a:lnTo>
                    <a:pt x="232981" y="91353"/>
                  </a:lnTo>
                  <a:lnTo>
                    <a:pt x="233000" y="92328"/>
                  </a:lnTo>
                  <a:lnTo>
                    <a:pt x="233019" y="93242"/>
                  </a:lnTo>
                  <a:lnTo>
                    <a:pt x="233032" y="94097"/>
                  </a:lnTo>
                  <a:lnTo>
                    <a:pt x="233032" y="94891"/>
                  </a:lnTo>
                  <a:lnTo>
                    <a:pt x="233039" y="96278"/>
                  </a:lnTo>
                  <a:lnTo>
                    <a:pt x="233039" y="962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1364cb3077a_0_19"/>
            <p:cNvSpPr/>
            <p:nvPr/>
          </p:nvSpPr>
          <p:spPr>
            <a:xfrm>
              <a:off x="1490325" y="73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1364cb3077a_0_19"/>
            <p:cNvSpPr/>
            <p:nvPr/>
          </p:nvSpPr>
          <p:spPr>
            <a:xfrm>
              <a:off x="-1486275" y="-2333400"/>
              <a:ext cx="2976625" cy="2406950"/>
            </a:xfrm>
            <a:custGeom>
              <a:avLst/>
              <a:gdLst/>
              <a:ahLst/>
              <a:cxnLst/>
              <a:rect l="l" t="t" r="r" b="b"/>
              <a:pathLst>
                <a:path w="119065" h="96278" extrusionOk="0">
                  <a:moveTo>
                    <a:pt x="0" y="1"/>
                  </a:moveTo>
                  <a:lnTo>
                    <a:pt x="262" y="51"/>
                  </a:lnTo>
                  <a:lnTo>
                    <a:pt x="1022" y="202"/>
                  </a:lnTo>
                  <a:lnTo>
                    <a:pt x="2255" y="483"/>
                  </a:lnTo>
                  <a:lnTo>
                    <a:pt x="3034" y="664"/>
                  </a:lnTo>
                  <a:lnTo>
                    <a:pt x="3922" y="875"/>
                  </a:lnTo>
                  <a:lnTo>
                    <a:pt x="4912" y="1126"/>
                  </a:lnTo>
                  <a:lnTo>
                    <a:pt x="5998" y="1408"/>
                  </a:lnTo>
                  <a:lnTo>
                    <a:pt x="7180" y="1719"/>
                  </a:lnTo>
                  <a:lnTo>
                    <a:pt x="8451" y="2071"/>
                  </a:lnTo>
                  <a:lnTo>
                    <a:pt x="9805" y="2463"/>
                  </a:lnTo>
                  <a:lnTo>
                    <a:pt x="11242" y="2895"/>
                  </a:lnTo>
                  <a:lnTo>
                    <a:pt x="12756" y="3358"/>
                  </a:lnTo>
                  <a:lnTo>
                    <a:pt x="14347" y="3870"/>
                  </a:lnTo>
                  <a:lnTo>
                    <a:pt x="16007" y="4413"/>
                  </a:lnTo>
                  <a:lnTo>
                    <a:pt x="17732" y="5006"/>
                  </a:lnTo>
                  <a:lnTo>
                    <a:pt x="19520" y="5639"/>
                  </a:lnTo>
                  <a:lnTo>
                    <a:pt x="20434" y="5981"/>
                  </a:lnTo>
                  <a:lnTo>
                    <a:pt x="21366" y="6323"/>
                  </a:lnTo>
                  <a:lnTo>
                    <a:pt x="22312" y="6684"/>
                  </a:lnTo>
                  <a:lnTo>
                    <a:pt x="23264" y="7046"/>
                  </a:lnTo>
                  <a:lnTo>
                    <a:pt x="24235" y="7428"/>
                  </a:lnTo>
                  <a:lnTo>
                    <a:pt x="25218" y="7820"/>
                  </a:lnTo>
                  <a:lnTo>
                    <a:pt x="26208" y="8222"/>
                  </a:lnTo>
                  <a:lnTo>
                    <a:pt x="27211" y="8644"/>
                  </a:lnTo>
                  <a:lnTo>
                    <a:pt x="28227" y="9067"/>
                  </a:lnTo>
                  <a:lnTo>
                    <a:pt x="29255" y="9509"/>
                  </a:lnTo>
                  <a:lnTo>
                    <a:pt x="30290" y="9961"/>
                  </a:lnTo>
                  <a:lnTo>
                    <a:pt x="31331" y="10423"/>
                  </a:lnTo>
                  <a:lnTo>
                    <a:pt x="32385" y="10906"/>
                  </a:lnTo>
                  <a:lnTo>
                    <a:pt x="33445" y="11398"/>
                  </a:lnTo>
                  <a:lnTo>
                    <a:pt x="34512" y="11901"/>
                  </a:lnTo>
                  <a:lnTo>
                    <a:pt x="35585" y="12413"/>
                  </a:lnTo>
                  <a:lnTo>
                    <a:pt x="36665" y="12946"/>
                  </a:lnTo>
                  <a:lnTo>
                    <a:pt x="37757" y="13489"/>
                  </a:lnTo>
                  <a:lnTo>
                    <a:pt x="38849" y="14052"/>
                  </a:lnTo>
                  <a:lnTo>
                    <a:pt x="39948" y="14625"/>
                  </a:lnTo>
                  <a:lnTo>
                    <a:pt x="41053" y="15208"/>
                  </a:lnTo>
                  <a:lnTo>
                    <a:pt x="42158" y="15801"/>
                  </a:lnTo>
                  <a:lnTo>
                    <a:pt x="43270" y="16414"/>
                  </a:lnTo>
                  <a:lnTo>
                    <a:pt x="44381" y="17047"/>
                  </a:lnTo>
                  <a:lnTo>
                    <a:pt x="45499" y="17680"/>
                  </a:lnTo>
                  <a:lnTo>
                    <a:pt x="46617" y="18343"/>
                  </a:lnTo>
                  <a:lnTo>
                    <a:pt x="47741" y="19007"/>
                  </a:lnTo>
                  <a:lnTo>
                    <a:pt x="48865" y="19690"/>
                  </a:lnTo>
                  <a:lnTo>
                    <a:pt x="49983" y="20394"/>
                  </a:lnTo>
                  <a:lnTo>
                    <a:pt x="51107" y="21107"/>
                  </a:lnTo>
                  <a:lnTo>
                    <a:pt x="52231" y="21841"/>
                  </a:lnTo>
                  <a:lnTo>
                    <a:pt x="53355" y="22585"/>
                  </a:lnTo>
                  <a:lnTo>
                    <a:pt x="54473" y="23339"/>
                  </a:lnTo>
                  <a:lnTo>
                    <a:pt x="55598" y="24113"/>
                  </a:lnTo>
                  <a:lnTo>
                    <a:pt x="56709" y="24907"/>
                  </a:lnTo>
                  <a:lnTo>
                    <a:pt x="57827" y="25711"/>
                  </a:lnTo>
                  <a:lnTo>
                    <a:pt x="58938" y="26535"/>
                  </a:lnTo>
                  <a:lnTo>
                    <a:pt x="60043" y="27379"/>
                  </a:lnTo>
                  <a:lnTo>
                    <a:pt x="61148" y="28234"/>
                  </a:lnTo>
                  <a:lnTo>
                    <a:pt x="62247" y="29098"/>
                  </a:lnTo>
                  <a:lnTo>
                    <a:pt x="63339" y="29992"/>
                  </a:lnTo>
                  <a:lnTo>
                    <a:pt x="64425" y="30897"/>
                  </a:lnTo>
                  <a:lnTo>
                    <a:pt x="65511" y="31812"/>
                  </a:lnTo>
                  <a:lnTo>
                    <a:pt x="66584" y="32756"/>
                  </a:lnTo>
                  <a:lnTo>
                    <a:pt x="67651" y="33701"/>
                  </a:lnTo>
                  <a:lnTo>
                    <a:pt x="68711" y="34676"/>
                  </a:lnTo>
                  <a:lnTo>
                    <a:pt x="69765" y="35661"/>
                  </a:lnTo>
                  <a:lnTo>
                    <a:pt x="70806" y="36676"/>
                  </a:lnTo>
                  <a:lnTo>
                    <a:pt x="71841" y="37691"/>
                  </a:lnTo>
                  <a:lnTo>
                    <a:pt x="72870" y="38737"/>
                  </a:lnTo>
                  <a:lnTo>
                    <a:pt x="73879" y="39792"/>
                  </a:lnTo>
                  <a:lnTo>
                    <a:pt x="74383" y="40335"/>
                  </a:lnTo>
                  <a:lnTo>
                    <a:pt x="74888" y="40867"/>
                  </a:lnTo>
                  <a:lnTo>
                    <a:pt x="75386" y="41420"/>
                  </a:lnTo>
                  <a:lnTo>
                    <a:pt x="75878" y="41963"/>
                  </a:lnTo>
                  <a:lnTo>
                    <a:pt x="76370" y="42516"/>
                  </a:lnTo>
                  <a:lnTo>
                    <a:pt x="76862" y="43079"/>
                  </a:lnTo>
                  <a:lnTo>
                    <a:pt x="77347" y="43641"/>
                  </a:lnTo>
                  <a:lnTo>
                    <a:pt x="77826" y="44204"/>
                  </a:lnTo>
                  <a:lnTo>
                    <a:pt x="78312" y="44777"/>
                  </a:lnTo>
                  <a:lnTo>
                    <a:pt x="78784" y="45360"/>
                  </a:lnTo>
                  <a:lnTo>
                    <a:pt x="79257" y="45943"/>
                  </a:lnTo>
                  <a:lnTo>
                    <a:pt x="79730" y="46526"/>
                  </a:lnTo>
                  <a:lnTo>
                    <a:pt x="80196" y="47119"/>
                  </a:lnTo>
                  <a:lnTo>
                    <a:pt x="80662" y="47712"/>
                  </a:lnTo>
                  <a:lnTo>
                    <a:pt x="81122" y="48315"/>
                  </a:lnTo>
                  <a:lnTo>
                    <a:pt x="81576" y="48918"/>
                  </a:lnTo>
                  <a:lnTo>
                    <a:pt x="82029" y="49521"/>
                  </a:lnTo>
                  <a:lnTo>
                    <a:pt x="82476" y="50134"/>
                  </a:lnTo>
                  <a:lnTo>
                    <a:pt x="82924" y="50757"/>
                  </a:lnTo>
                  <a:lnTo>
                    <a:pt x="83364" y="51381"/>
                  </a:lnTo>
                  <a:lnTo>
                    <a:pt x="83799" y="52014"/>
                  </a:lnTo>
                  <a:lnTo>
                    <a:pt x="84233" y="52647"/>
                  </a:lnTo>
                  <a:lnTo>
                    <a:pt x="84661" y="53280"/>
                  </a:lnTo>
                  <a:lnTo>
                    <a:pt x="85089" y="53923"/>
                  </a:lnTo>
                  <a:lnTo>
                    <a:pt x="85511" y="54577"/>
                  </a:lnTo>
                  <a:lnTo>
                    <a:pt x="85926" y="55220"/>
                  </a:lnTo>
                  <a:lnTo>
                    <a:pt x="86341" y="55883"/>
                  </a:lnTo>
                  <a:lnTo>
                    <a:pt x="86750" y="56547"/>
                  </a:lnTo>
                  <a:lnTo>
                    <a:pt x="87152" y="57210"/>
                  </a:lnTo>
                  <a:lnTo>
                    <a:pt x="87555" y="57883"/>
                  </a:lnTo>
                  <a:lnTo>
                    <a:pt x="87951" y="58567"/>
                  </a:lnTo>
                  <a:lnTo>
                    <a:pt x="88340" y="59240"/>
                  </a:lnTo>
                  <a:lnTo>
                    <a:pt x="88724" y="59934"/>
                  </a:lnTo>
                  <a:lnTo>
                    <a:pt x="89107" y="60627"/>
                  </a:lnTo>
                  <a:lnTo>
                    <a:pt x="89484" y="61321"/>
                  </a:lnTo>
                  <a:lnTo>
                    <a:pt x="89854" y="62024"/>
                  </a:lnTo>
                  <a:lnTo>
                    <a:pt x="90218" y="62728"/>
                  </a:lnTo>
                  <a:lnTo>
                    <a:pt x="90582" y="63442"/>
                  </a:lnTo>
                  <a:lnTo>
                    <a:pt x="90940" y="64155"/>
                  </a:lnTo>
                  <a:lnTo>
                    <a:pt x="91291" y="64879"/>
                  </a:lnTo>
                  <a:lnTo>
                    <a:pt x="91636" y="65613"/>
                  </a:lnTo>
                  <a:lnTo>
                    <a:pt x="91981" y="66346"/>
                  </a:lnTo>
                  <a:lnTo>
                    <a:pt x="92320" y="67080"/>
                  </a:lnTo>
                  <a:lnTo>
                    <a:pt x="92646" y="67824"/>
                  </a:lnTo>
                  <a:lnTo>
                    <a:pt x="92971" y="68568"/>
                  </a:lnTo>
                  <a:lnTo>
                    <a:pt x="93297" y="69321"/>
                  </a:lnTo>
                  <a:lnTo>
                    <a:pt x="93610" y="70085"/>
                  </a:lnTo>
                  <a:lnTo>
                    <a:pt x="93917" y="70849"/>
                  </a:lnTo>
                  <a:lnTo>
                    <a:pt x="94223" y="71613"/>
                  </a:lnTo>
                  <a:lnTo>
                    <a:pt x="94523" y="72397"/>
                  </a:lnTo>
                  <a:lnTo>
                    <a:pt x="94811" y="73171"/>
                  </a:lnTo>
                  <a:lnTo>
                    <a:pt x="95098" y="73955"/>
                  </a:lnTo>
                  <a:lnTo>
                    <a:pt x="95379" y="74749"/>
                  </a:lnTo>
                  <a:lnTo>
                    <a:pt x="95654" y="75543"/>
                  </a:lnTo>
                  <a:lnTo>
                    <a:pt x="95922" y="76347"/>
                  </a:lnTo>
                  <a:lnTo>
                    <a:pt x="96184" y="77151"/>
                  </a:lnTo>
                  <a:lnTo>
                    <a:pt x="96440" y="77965"/>
                  </a:lnTo>
                  <a:lnTo>
                    <a:pt x="96695" y="78779"/>
                  </a:lnTo>
                  <a:lnTo>
                    <a:pt x="96938" y="79603"/>
                  </a:lnTo>
                  <a:lnTo>
                    <a:pt x="97174" y="80428"/>
                  </a:lnTo>
                  <a:lnTo>
                    <a:pt x="97404" y="81262"/>
                  </a:lnTo>
                  <a:lnTo>
                    <a:pt x="97634" y="82096"/>
                  </a:lnTo>
                  <a:lnTo>
                    <a:pt x="97851" y="82940"/>
                  </a:lnTo>
                  <a:lnTo>
                    <a:pt x="98062" y="83795"/>
                  </a:lnTo>
                  <a:lnTo>
                    <a:pt x="98267" y="84649"/>
                  </a:lnTo>
                  <a:lnTo>
                    <a:pt x="98465" y="85513"/>
                  </a:lnTo>
                  <a:lnTo>
                    <a:pt x="98663" y="86378"/>
                  </a:lnTo>
                  <a:lnTo>
                    <a:pt x="98848" y="87252"/>
                  </a:lnTo>
                  <a:lnTo>
                    <a:pt x="99027" y="88126"/>
                  </a:lnTo>
                  <a:lnTo>
                    <a:pt x="99193" y="89011"/>
                  </a:lnTo>
                  <a:lnTo>
                    <a:pt x="99359" y="89895"/>
                  </a:lnTo>
                  <a:lnTo>
                    <a:pt x="99519" y="90790"/>
                  </a:lnTo>
                  <a:lnTo>
                    <a:pt x="99665" y="91695"/>
                  </a:lnTo>
                  <a:lnTo>
                    <a:pt x="99812" y="92599"/>
                  </a:lnTo>
                  <a:lnTo>
                    <a:pt x="99947" y="93514"/>
                  </a:lnTo>
                  <a:lnTo>
                    <a:pt x="100074" y="94428"/>
                  </a:lnTo>
                  <a:lnTo>
                    <a:pt x="100202" y="95353"/>
                  </a:lnTo>
                  <a:lnTo>
                    <a:pt x="100311" y="96278"/>
                  </a:lnTo>
                  <a:lnTo>
                    <a:pt x="119065" y="96278"/>
                  </a:lnTo>
                  <a:lnTo>
                    <a:pt x="119058" y="94891"/>
                  </a:lnTo>
                  <a:lnTo>
                    <a:pt x="119058" y="94097"/>
                  </a:lnTo>
                  <a:lnTo>
                    <a:pt x="119045" y="93242"/>
                  </a:lnTo>
                  <a:lnTo>
                    <a:pt x="119026" y="92328"/>
                  </a:lnTo>
                  <a:lnTo>
                    <a:pt x="119007" y="91353"/>
                  </a:lnTo>
                  <a:lnTo>
                    <a:pt x="118969" y="90318"/>
                  </a:lnTo>
                  <a:lnTo>
                    <a:pt x="118924" y="89232"/>
                  </a:lnTo>
                  <a:lnTo>
                    <a:pt x="118867" y="88096"/>
                  </a:lnTo>
                  <a:lnTo>
                    <a:pt x="118790" y="86910"/>
                  </a:lnTo>
                  <a:lnTo>
                    <a:pt x="118700" y="85674"/>
                  </a:lnTo>
                  <a:lnTo>
                    <a:pt x="118592" y="84388"/>
                  </a:lnTo>
                  <a:lnTo>
                    <a:pt x="118534" y="83734"/>
                  </a:lnTo>
                  <a:lnTo>
                    <a:pt x="118464" y="83061"/>
                  </a:lnTo>
                  <a:lnTo>
                    <a:pt x="118394" y="82387"/>
                  </a:lnTo>
                  <a:lnTo>
                    <a:pt x="118317" y="81694"/>
                  </a:lnTo>
                  <a:lnTo>
                    <a:pt x="118234" y="80990"/>
                  </a:lnTo>
                  <a:lnTo>
                    <a:pt x="118145" y="80287"/>
                  </a:lnTo>
                  <a:lnTo>
                    <a:pt x="118055" y="79563"/>
                  </a:lnTo>
                  <a:lnTo>
                    <a:pt x="117953" y="78839"/>
                  </a:lnTo>
                  <a:lnTo>
                    <a:pt x="117845" y="78096"/>
                  </a:lnTo>
                  <a:lnTo>
                    <a:pt x="117730" y="77352"/>
                  </a:lnTo>
                  <a:lnTo>
                    <a:pt x="117608" y="76598"/>
                  </a:lnTo>
                  <a:lnTo>
                    <a:pt x="117480" y="75834"/>
                  </a:lnTo>
                  <a:lnTo>
                    <a:pt x="117346" y="75060"/>
                  </a:lnTo>
                  <a:lnTo>
                    <a:pt x="117206" y="74286"/>
                  </a:lnTo>
                  <a:lnTo>
                    <a:pt x="117052" y="73492"/>
                  </a:lnTo>
                  <a:lnTo>
                    <a:pt x="116893" y="72698"/>
                  </a:lnTo>
                  <a:lnTo>
                    <a:pt x="116727" y="71904"/>
                  </a:lnTo>
                  <a:lnTo>
                    <a:pt x="116554" y="71090"/>
                  </a:lnTo>
                  <a:lnTo>
                    <a:pt x="116369" y="70286"/>
                  </a:lnTo>
                  <a:lnTo>
                    <a:pt x="116177" y="69462"/>
                  </a:lnTo>
                  <a:lnTo>
                    <a:pt x="115973" y="68638"/>
                  </a:lnTo>
                  <a:lnTo>
                    <a:pt x="115762" y="67804"/>
                  </a:lnTo>
                  <a:lnTo>
                    <a:pt x="115545" y="66969"/>
                  </a:lnTo>
                  <a:lnTo>
                    <a:pt x="115315" y="66125"/>
                  </a:lnTo>
                  <a:lnTo>
                    <a:pt x="115079" y="65281"/>
                  </a:lnTo>
                  <a:lnTo>
                    <a:pt x="114830" y="64427"/>
                  </a:lnTo>
                  <a:lnTo>
                    <a:pt x="114568" y="63572"/>
                  </a:lnTo>
                  <a:lnTo>
                    <a:pt x="114299" y="62708"/>
                  </a:lnTo>
                  <a:lnTo>
                    <a:pt x="114018" y="61844"/>
                  </a:lnTo>
                  <a:lnTo>
                    <a:pt x="113725" y="60979"/>
                  </a:lnTo>
                  <a:lnTo>
                    <a:pt x="113424" y="60105"/>
                  </a:lnTo>
                  <a:lnTo>
                    <a:pt x="113111" y="59230"/>
                  </a:lnTo>
                  <a:lnTo>
                    <a:pt x="112786" y="58346"/>
                  </a:lnTo>
                  <a:lnTo>
                    <a:pt x="112453" y="57471"/>
                  </a:lnTo>
                  <a:lnTo>
                    <a:pt x="112102" y="56587"/>
                  </a:lnTo>
                  <a:lnTo>
                    <a:pt x="111744" y="55702"/>
                  </a:lnTo>
                  <a:lnTo>
                    <a:pt x="111374" y="54818"/>
                  </a:lnTo>
                  <a:lnTo>
                    <a:pt x="110991" y="53923"/>
                  </a:lnTo>
                  <a:lnTo>
                    <a:pt x="110588" y="53039"/>
                  </a:lnTo>
                  <a:lnTo>
                    <a:pt x="110179" y="52144"/>
                  </a:lnTo>
                  <a:lnTo>
                    <a:pt x="109758" y="51250"/>
                  </a:lnTo>
                  <a:lnTo>
                    <a:pt x="109323" y="50365"/>
                  </a:lnTo>
                  <a:lnTo>
                    <a:pt x="108870" y="49471"/>
                  </a:lnTo>
                  <a:lnTo>
                    <a:pt x="108410" y="48576"/>
                  </a:lnTo>
                  <a:lnTo>
                    <a:pt x="107931" y="47682"/>
                  </a:lnTo>
                  <a:lnTo>
                    <a:pt x="107439" y="46787"/>
                  </a:lnTo>
                  <a:lnTo>
                    <a:pt x="106935" y="45903"/>
                  </a:lnTo>
                  <a:lnTo>
                    <a:pt x="106417" y="45008"/>
                  </a:lnTo>
                  <a:lnTo>
                    <a:pt x="105881" y="44124"/>
                  </a:lnTo>
                  <a:lnTo>
                    <a:pt x="105331" y="43229"/>
                  </a:lnTo>
                  <a:lnTo>
                    <a:pt x="104769" y="42345"/>
                  </a:lnTo>
                  <a:lnTo>
                    <a:pt x="104188" y="41460"/>
                  </a:lnTo>
                  <a:lnTo>
                    <a:pt x="103594" y="40576"/>
                  </a:lnTo>
                  <a:lnTo>
                    <a:pt x="102987" y="39702"/>
                  </a:lnTo>
                  <a:lnTo>
                    <a:pt x="102361" y="38827"/>
                  </a:lnTo>
                  <a:lnTo>
                    <a:pt x="101716" y="37953"/>
                  </a:lnTo>
                  <a:lnTo>
                    <a:pt x="101058" y="37078"/>
                  </a:lnTo>
                  <a:lnTo>
                    <a:pt x="100381" y="36214"/>
                  </a:lnTo>
                  <a:lnTo>
                    <a:pt x="99691" y="35349"/>
                  </a:lnTo>
                  <a:lnTo>
                    <a:pt x="98982" y="34485"/>
                  </a:lnTo>
                  <a:lnTo>
                    <a:pt x="98254" y="33631"/>
                  </a:lnTo>
                  <a:lnTo>
                    <a:pt x="97513" y="32787"/>
                  </a:lnTo>
                  <a:lnTo>
                    <a:pt x="96753" y="31932"/>
                  </a:lnTo>
                  <a:lnTo>
                    <a:pt x="95973" y="31098"/>
                  </a:lnTo>
                  <a:lnTo>
                    <a:pt x="95175" y="30264"/>
                  </a:lnTo>
                  <a:lnTo>
                    <a:pt x="94364" y="29430"/>
                  </a:lnTo>
                  <a:lnTo>
                    <a:pt x="93533" y="28605"/>
                  </a:lnTo>
                  <a:lnTo>
                    <a:pt x="92677" y="27791"/>
                  </a:lnTo>
                  <a:lnTo>
                    <a:pt x="91809" y="26977"/>
                  </a:lnTo>
                  <a:lnTo>
                    <a:pt x="90921" y="26173"/>
                  </a:lnTo>
                  <a:lnTo>
                    <a:pt x="90014" y="25369"/>
                  </a:lnTo>
                  <a:lnTo>
                    <a:pt x="89088" y="24575"/>
                  </a:lnTo>
                  <a:lnTo>
                    <a:pt x="88142" y="23791"/>
                  </a:lnTo>
                  <a:lnTo>
                    <a:pt x="87171" y="23017"/>
                  </a:lnTo>
                  <a:lnTo>
                    <a:pt x="86188" y="22253"/>
                  </a:lnTo>
                  <a:lnTo>
                    <a:pt x="85185" y="21489"/>
                  </a:lnTo>
                  <a:lnTo>
                    <a:pt x="84156" y="20736"/>
                  </a:lnTo>
                  <a:lnTo>
                    <a:pt x="83109" y="19992"/>
                  </a:lnTo>
                  <a:lnTo>
                    <a:pt x="82042" y="19258"/>
                  </a:lnTo>
                  <a:lnTo>
                    <a:pt x="80950" y="18534"/>
                  </a:lnTo>
                  <a:lnTo>
                    <a:pt x="79838" y="17811"/>
                  </a:lnTo>
                  <a:lnTo>
                    <a:pt x="78708" y="17107"/>
                  </a:lnTo>
                  <a:lnTo>
                    <a:pt x="77558" y="16414"/>
                  </a:lnTo>
                  <a:lnTo>
                    <a:pt x="76383" y="15720"/>
                  </a:lnTo>
                  <a:lnTo>
                    <a:pt x="75188" y="15047"/>
                  </a:lnTo>
                  <a:lnTo>
                    <a:pt x="73968" y="14383"/>
                  </a:lnTo>
                  <a:lnTo>
                    <a:pt x="72729" y="13730"/>
                  </a:lnTo>
                  <a:lnTo>
                    <a:pt x="71464" y="13087"/>
                  </a:lnTo>
                  <a:lnTo>
                    <a:pt x="70174" y="12454"/>
                  </a:lnTo>
                  <a:lnTo>
                    <a:pt x="68865" y="11831"/>
                  </a:lnTo>
                  <a:lnTo>
                    <a:pt x="67536" y="11217"/>
                  </a:lnTo>
                  <a:lnTo>
                    <a:pt x="66175" y="10624"/>
                  </a:lnTo>
                  <a:lnTo>
                    <a:pt x="64802" y="10041"/>
                  </a:lnTo>
                  <a:lnTo>
                    <a:pt x="63397" y="9469"/>
                  </a:lnTo>
                  <a:lnTo>
                    <a:pt x="61966" y="8906"/>
                  </a:lnTo>
                  <a:lnTo>
                    <a:pt x="60516" y="8363"/>
                  </a:lnTo>
                  <a:lnTo>
                    <a:pt x="59040" y="7830"/>
                  </a:lnTo>
                  <a:lnTo>
                    <a:pt x="57539" y="7318"/>
                  </a:lnTo>
                  <a:lnTo>
                    <a:pt x="56013" y="6805"/>
                  </a:lnTo>
                  <a:lnTo>
                    <a:pt x="54467" y="6323"/>
                  </a:lnTo>
                  <a:lnTo>
                    <a:pt x="52889" y="5840"/>
                  </a:lnTo>
                  <a:lnTo>
                    <a:pt x="51286" y="5378"/>
                  </a:lnTo>
                  <a:lnTo>
                    <a:pt x="49663" y="4936"/>
                  </a:lnTo>
                  <a:lnTo>
                    <a:pt x="48009" y="4503"/>
                  </a:lnTo>
                  <a:lnTo>
                    <a:pt x="46406" y="4111"/>
                  </a:lnTo>
                  <a:lnTo>
                    <a:pt x="44771" y="3730"/>
                  </a:lnTo>
                  <a:lnTo>
                    <a:pt x="43116" y="3358"/>
                  </a:lnTo>
                  <a:lnTo>
                    <a:pt x="41436" y="3006"/>
                  </a:lnTo>
                  <a:lnTo>
                    <a:pt x="39731" y="2664"/>
                  </a:lnTo>
                  <a:lnTo>
                    <a:pt x="38000" y="2343"/>
                  </a:lnTo>
                  <a:lnTo>
                    <a:pt x="36250" y="2031"/>
                  </a:lnTo>
                  <a:lnTo>
                    <a:pt x="34467" y="1739"/>
                  </a:lnTo>
                  <a:lnTo>
                    <a:pt x="32660" y="1458"/>
                  </a:lnTo>
                  <a:lnTo>
                    <a:pt x="30833" y="1207"/>
                  </a:lnTo>
                  <a:lnTo>
                    <a:pt x="28974" y="956"/>
                  </a:lnTo>
                  <a:lnTo>
                    <a:pt x="27096" y="734"/>
                  </a:lnTo>
                  <a:lnTo>
                    <a:pt x="25186" y="523"/>
                  </a:lnTo>
                  <a:lnTo>
                    <a:pt x="23251" y="332"/>
                  </a:lnTo>
                  <a:lnTo>
                    <a:pt x="21290" y="151"/>
                  </a:lnTo>
                  <a:lnTo>
                    <a:pt x="19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1364cb3077a_0_19"/>
            <p:cNvSpPr/>
            <p:nvPr/>
          </p:nvSpPr>
          <p:spPr>
            <a:xfrm>
              <a:off x="-1486275" y="-2333400"/>
              <a:ext cx="2976625" cy="2406950"/>
            </a:xfrm>
            <a:custGeom>
              <a:avLst/>
              <a:gdLst/>
              <a:ahLst/>
              <a:cxnLst/>
              <a:rect l="l" t="t" r="r" b="b"/>
              <a:pathLst>
                <a:path w="119065" h="96278" fill="none" extrusionOk="0">
                  <a:moveTo>
                    <a:pt x="48009" y="4503"/>
                  </a:moveTo>
                  <a:lnTo>
                    <a:pt x="48009" y="4503"/>
                  </a:lnTo>
                  <a:lnTo>
                    <a:pt x="46406" y="4111"/>
                  </a:lnTo>
                  <a:lnTo>
                    <a:pt x="44771" y="3730"/>
                  </a:lnTo>
                  <a:lnTo>
                    <a:pt x="43116" y="3358"/>
                  </a:lnTo>
                  <a:lnTo>
                    <a:pt x="41436" y="3006"/>
                  </a:lnTo>
                  <a:lnTo>
                    <a:pt x="39731" y="2664"/>
                  </a:lnTo>
                  <a:lnTo>
                    <a:pt x="38000" y="2343"/>
                  </a:lnTo>
                  <a:lnTo>
                    <a:pt x="36250" y="2031"/>
                  </a:lnTo>
                  <a:lnTo>
                    <a:pt x="34467" y="1739"/>
                  </a:lnTo>
                  <a:lnTo>
                    <a:pt x="32660" y="1458"/>
                  </a:lnTo>
                  <a:lnTo>
                    <a:pt x="30833" y="1207"/>
                  </a:lnTo>
                  <a:lnTo>
                    <a:pt x="28974" y="956"/>
                  </a:lnTo>
                  <a:lnTo>
                    <a:pt x="27096" y="734"/>
                  </a:lnTo>
                  <a:lnTo>
                    <a:pt x="25186" y="523"/>
                  </a:lnTo>
                  <a:lnTo>
                    <a:pt x="23251" y="332"/>
                  </a:lnTo>
                  <a:lnTo>
                    <a:pt x="21290" y="151"/>
                  </a:lnTo>
                  <a:lnTo>
                    <a:pt x="19303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62" y="51"/>
                  </a:lnTo>
                  <a:lnTo>
                    <a:pt x="1022" y="202"/>
                  </a:lnTo>
                  <a:lnTo>
                    <a:pt x="2255" y="483"/>
                  </a:lnTo>
                  <a:lnTo>
                    <a:pt x="3034" y="664"/>
                  </a:lnTo>
                  <a:lnTo>
                    <a:pt x="3922" y="875"/>
                  </a:lnTo>
                  <a:lnTo>
                    <a:pt x="4912" y="1126"/>
                  </a:lnTo>
                  <a:lnTo>
                    <a:pt x="5998" y="1408"/>
                  </a:lnTo>
                  <a:lnTo>
                    <a:pt x="7180" y="1719"/>
                  </a:lnTo>
                  <a:lnTo>
                    <a:pt x="8451" y="2071"/>
                  </a:lnTo>
                  <a:lnTo>
                    <a:pt x="9805" y="2463"/>
                  </a:lnTo>
                  <a:lnTo>
                    <a:pt x="11242" y="2895"/>
                  </a:lnTo>
                  <a:lnTo>
                    <a:pt x="12756" y="3358"/>
                  </a:lnTo>
                  <a:lnTo>
                    <a:pt x="14347" y="3870"/>
                  </a:lnTo>
                  <a:lnTo>
                    <a:pt x="16007" y="4413"/>
                  </a:lnTo>
                  <a:lnTo>
                    <a:pt x="17732" y="5006"/>
                  </a:lnTo>
                  <a:lnTo>
                    <a:pt x="19520" y="5639"/>
                  </a:lnTo>
                  <a:lnTo>
                    <a:pt x="20434" y="5981"/>
                  </a:lnTo>
                  <a:lnTo>
                    <a:pt x="21366" y="6323"/>
                  </a:lnTo>
                  <a:lnTo>
                    <a:pt x="22312" y="6684"/>
                  </a:lnTo>
                  <a:lnTo>
                    <a:pt x="23264" y="7046"/>
                  </a:lnTo>
                  <a:lnTo>
                    <a:pt x="24235" y="7428"/>
                  </a:lnTo>
                  <a:lnTo>
                    <a:pt x="25218" y="7820"/>
                  </a:lnTo>
                  <a:lnTo>
                    <a:pt x="26208" y="8222"/>
                  </a:lnTo>
                  <a:lnTo>
                    <a:pt x="27211" y="8644"/>
                  </a:lnTo>
                  <a:lnTo>
                    <a:pt x="28227" y="9067"/>
                  </a:lnTo>
                  <a:lnTo>
                    <a:pt x="29255" y="9509"/>
                  </a:lnTo>
                  <a:lnTo>
                    <a:pt x="30290" y="9961"/>
                  </a:lnTo>
                  <a:lnTo>
                    <a:pt x="31331" y="10423"/>
                  </a:lnTo>
                  <a:lnTo>
                    <a:pt x="32385" y="10906"/>
                  </a:lnTo>
                  <a:lnTo>
                    <a:pt x="33445" y="11398"/>
                  </a:lnTo>
                  <a:lnTo>
                    <a:pt x="34512" y="11901"/>
                  </a:lnTo>
                  <a:lnTo>
                    <a:pt x="35585" y="12413"/>
                  </a:lnTo>
                  <a:lnTo>
                    <a:pt x="36665" y="12946"/>
                  </a:lnTo>
                  <a:lnTo>
                    <a:pt x="37757" y="13489"/>
                  </a:lnTo>
                  <a:lnTo>
                    <a:pt x="38849" y="14052"/>
                  </a:lnTo>
                  <a:lnTo>
                    <a:pt x="39948" y="14625"/>
                  </a:lnTo>
                  <a:lnTo>
                    <a:pt x="41053" y="15208"/>
                  </a:lnTo>
                  <a:lnTo>
                    <a:pt x="42158" y="15801"/>
                  </a:lnTo>
                  <a:lnTo>
                    <a:pt x="43270" y="16414"/>
                  </a:lnTo>
                  <a:lnTo>
                    <a:pt x="44381" y="17047"/>
                  </a:lnTo>
                  <a:lnTo>
                    <a:pt x="45499" y="17680"/>
                  </a:lnTo>
                  <a:lnTo>
                    <a:pt x="46617" y="18343"/>
                  </a:lnTo>
                  <a:lnTo>
                    <a:pt x="47741" y="19007"/>
                  </a:lnTo>
                  <a:lnTo>
                    <a:pt x="48865" y="19690"/>
                  </a:lnTo>
                  <a:lnTo>
                    <a:pt x="49983" y="20394"/>
                  </a:lnTo>
                  <a:lnTo>
                    <a:pt x="51107" y="21107"/>
                  </a:lnTo>
                  <a:lnTo>
                    <a:pt x="52231" y="21841"/>
                  </a:lnTo>
                  <a:lnTo>
                    <a:pt x="53355" y="22585"/>
                  </a:lnTo>
                  <a:lnTo>
                    <a:pt x="54473" y="23339"/>
                  </a:lnTo>
                  <a:lnTo>
                    <a:pt x="55598" y="24113"/>
                  </a:lnTo>
                  <a:lnTo>
                    <a:pt x="56709" y="24907"/>
                  </a:lnTo>
                  <a:lnTo>
                    <a:pt x="57827" y="25711"/>
                  </a:lnTo>
                  <a:lnTo>
                    <a:pt x="58938" y="26535"/>
                  </a:lnTo>
                  <a:lnTo>
                    <a:pt x="60043" y="27379"/>
                  </a:lnTo>
                  <a:lnTo>
                    <a:pt x="61148" y="28234"/>
                  </a:lnTo>
                  <a:lnTo>
                    <a:pt x="62247" y="29098"/>
                  </a:lnTo>
                  <a:lnTo>
                    <a:pt x="63339" y="29992"/>
                  </a:lnTo>
                  <a:lnTo>
                    <a:pt x="64425" y="30897"/>
                  </a:lnTo>
                  <a:lnTo>
                    <a:pt x="65511" y="31812"/>
                  </a:lnTo>
                  <a:lnTo>
                    <a:pt x="66584" y="32756"/>
                  </a:lnTo>
                  <a:lnTo>
                    <a:pt x="67651" y="33701"/>
                  </a:lnTo>
                  <a:lnTo>
                    <a:pt x="68711" y="34676"/>
                  </a:lnTo>
                  <a:lnTo>
                    <a:pt x="69765" y="35661"/>
                  </a:lnTo>
                  <a:lnTo>
                    <a:pt x="70806" y="36676"/>
                  </a:lnTo>
                  <a:lnTo>
                    <a:pt x="71841" y="37691"/>
                  </a:lnTo>
                  <a:lnTo>
                    <a:pt x="72870" y="38737"/>
                  </a:lnTo>
                  <a:lnTo>
                    <a:pt x="73879" y="39792"/>
                  </a:lnTo>
                  <a:lnTo>
                    <a:pt x="74383" y="40335"/>
                  </a:lnTo>
                  <a:lnTo>
                    <a:pt x="74888" y="40867"/>
                  </a:lnTo>
                  <a:lnTo>
                    <a:pt x="75386" y="41420"/>
                  </a:lnTo>
                  <a:lnTo>
                    <a:pt x="75878" y="41963"/>
                  </a:lnTo>
                  <a:lnTo>
                    <a:pt x="76370" y="42516"/>
                  </a:lnTo>
                  <a:lnTo>
                    <a:pt x="76862" y="43079"/>
                  </a:lnTo>
                  <a:lnTo>
                    <a:pt x="77347" y="43641"/>
                  </a:lnTo>
                  <a:lnTo>
                    <a:pt x="77826" y="44204"/>
                  </a:lnTo>
                  <a:lnTo>
                    <a:pt x="78312" y="44777"/>
                  </a:lnTo>
                  <a:lnTo>
                    <a:pt x="78784" y="45360"/>
                  </a:lnTo>
                  <a:lnTo>
                    <a:pt x="79257" y="45943"/>
                  </a:lnTo>
                  <a:lnTo>
                    <a:pt x="79730" y="46526"/>
                  </a:lnTo>
                  <a:lnTo>
                    <a:pt x="80196" y="47119"/>
                  </a:lnTo>
                  <a:lnTo>
                    <a:pt x="80662" y="47712"/>
                  </a:lnTo>
                  <a:lnTo>
                    <a:pt x="81122" y="48315"/>
                  </a:lnTo>
                  <a:lnTo>
                    <a:pt x="81576" y="48918"/>
                  </a:lnTo>
                  <a:lnTo>
                    <a:pt x="82029" y="49521"/>
                  </a:lnTo>
                  <a:lnTo>
                    <a:pt x="82476" y="50134"/>
                  </a:lnTo>
                  <a:lnTo>
                    <a:pt x="82924" y="50757"/>
                  </a:lnTo>
                  <a:lnTo>
                    <a:pt x="83364" y="51381"/>
                  </a:lnTo>
                  <a:lnTo>
                    <a:pt x="83799" y="52014"/>
                  </a:lnTo>
                  <a:lnTo>
                    <a:pt x="84233" y="52647"/>
                  </a:lnTo>
                  <a:lnTo>
                    <a:pt x="84661" y="53280"/>
                  </a:lnTo>
                  <a:lnTo>
                    <a:pt x="85089" y="53923"/>
                  </a:lnTo>
                  <a:lnTo>
                    <a:pt x="85511" y="54577"/>
                  </a:lnTo>
                  <a:lnTo>
                    <a:pt x="85926" y="55220"/>
                  </a:lnTo>
                  <a:lnTo>
                    <a:pt x="86341" y="55883"/>
                  </a:lnTo>
                  <a:lnTo>
                    <a:pt x="86750" y="56547"/>
                  </a:lnTo>
                  <a:lnTo>
                    <a:pt x="87152" y="57210"/>
                  </a:lnTo>
                  <a:lnTo>
                    <a:pt x="87555" y="57883"/>
                  </a:lnTo>
                  <a:lnTo>
                    <a:pt x="87951" y="58567"/>
                  </a:lnTo>
                  <a:lnTo>
                    <a:pt x="88340" y="59240"/>
                  </a:lnTo>
                  <a:lnTo>
                    <a:pt x="88724" y="59934"/>
                  </a:lnTo>
                  <a:lnTo>
                    <a:pt x="89107" y="60627"/>
                  </a:lnTo>
                  <a:lnTo>
                    <a:pt x="89484" y="61321"/>
                  </a:lnTo>
                  <a:lnTo>
                    <a:pt x="89854" y="62024"/>
                  </a:lnTo>
                  <a:lnTo>
                    <a:pt x="90218" y="62728"/>
                  </a:lnTo>
                  <a:lnTo>
                    <a:pt x="90582" y="63442"/>
                  </a:lnTo>
                  <a:lnTo>
                    <a:pt x="90940" y="64155"/>
                  </a:lnTo>
                  <a:lnTo>
                    <a:pt x="91291" y="64879"/>
                  </a:lnTo>
                  <a:lnTo>
                    <a:pt x="91636" y="65613"/>
                  </a:lnTo>
                  <a:lnTo>
                    <a:pt x="91981" y="66346"/>
                  </a:lnTo>
                  <a:lnTo>
                    <a:pt x="92320" y="67080"/>
                  </a:lnTo>
                  <a:lnTo>
                    <a:pt x="92646" y="67824"/>
                  </a:lnTo>
                  <a:lnTo>
                    <a:pt x="92971" y="68568"/>
                  </a:lnTo>
                  <a:lnTo>
                    <a:pt x="93297" y="69321"/>
                  </a:lnTo>
                  <a:lnTo>
                    <a:pt x="93610" y="70085"/>
                  </a:lnTo>
                  <a:lnTo>
                    <a:pt x="93917" y="70849"/>
                  </a:lnTo>
                  <a:lnTo>
                    <a:pt x="94223" y="71613"/>
                  </a:lnTo>
                  <a:lnTo>
                    <a:pt x="94523" y="72397"/>
                  </a:lnTo>
                  <a:lnTo>
                    <a:pt x="94811" y="73171"/>
                  </a:lnTo>
                  <a:lnTo>
                    <a:pt x="95098" y="73955"/>
                  </a:lnTo>
                  <a:lnTo>
                    <a:pt x="95379" y="74749"/>
                  </a:lnTo>
                  <a:lnTo>
                    <a:pt x="95654" y="75543"/>
                  </a:lnTo>
                  <a:lnTo>
                    <a:pt x="95922" y="76347"/>
                  </a:lnTo>
                  <a:lnTo>
                    <a:pt x="96184" y="77151"/>
                  </a:lnTo>
                  <a:lnTo>
                    <a:pt x="96440" y="77965"/>
                  </a:lnTo>
                  <a:lnTo>
                    <a:pt x="96695" y="78779"/>
                  </a:lnTo>
                  <a:lnTo>
                    <a:pt x="96938" y="79603"/>
                  </a:lnTo>
                  <a:lnTo>
                    <a:pt x="97174" y="80428"/>
                  </a:lnTo>
                  <a:lnTo>
                    <a:pt x="97404" y="81262"/>
                  </a:lnTo>
                  <a:lnTo>
                    <a:pt x="97634" y="82096"/>
                  </a:lnTo>
                  <a:lnTo>
                    <a:pt x="97851" y="82940"/>
                  </a:lnTo>
                  <a:lnTo>
                    <a:pt x="98062" y="83795"/>
                  </a:lnTo>
                  <a:lnTo>
                    <a:pt x="98267" y="84649"/>
                  </a:lnTo>
                  <a:lnTo>
                    <a:pt x="98465" y="85513"/>
                  </a:lnTo>
                  <a:lnTo>
                    <a:pt x="98663" y="86378"/>
                  </a:lnTo>
                  <a:lnTo>
                    <a:pt x="98848" y="87252"/>
                  </a:lnTo>
                  <a:lnTo>
                    <a:pt x="99027" y="88126"/>
                  </a:lnTo>
                  <a:lnTo>
                    <a:pt x="99193" y="89011"/>
                  </a:lnTo>
                  <a:lnTo>
                    <a:pt x="99359" y="89895"/>
                  </a:lnTo>
                  <a:lnTo>
                    <a:pt x="99519" y="90790"/>
                  </a:lnTo>
                  <a:lnTo>
                    <a:pt x="99665" y="91695"/>
                  </a:lnTo>
                  <a:lnTo>
                    <a:pt x="99812" y="92599"/>
                  </a:lnTo>
                  <a:lnTo>
                    <a:pt x="99947" y="93514"/>
                  </a:lnTo>
                  <a:lnTo>
                    <a:pt x="100074" y="94428"/>
                  </a:lnTo>
                  <a:lnTo>
                    <a:pt x="100202" y="95353"/>
                  </a:lnTo>
                  <a:lnTo>
                    <a:pt x="100311" y="96278"/>
                  </a:lnTo>
                  <a:lnTo>
                    <a:pt x="119065" y="96278"/>
                  </a:lnTo>
                  <a:lnTo>
                    <a:pt x="119065" y="96278"/>
                  </a:lnTo>
                  <a:lnTo>
                    <a:pt x="119058" y="94891"/>
                  </a:lnTo>
                  <a:lnTo>
                    <a:pt x="119058" y="94097"/>
                  </a:lnTo>
                  <a:lnTo>
                    <a:pt x="119045" y="93242"/>
                  </a:lnTo>
                  <a:lnTo>
                    <a:pt x="119026" y="92328"/>
                  </a:lnTo>
                  <a:lnTo>
                    <a:pt x="119007" y="91353"/>
                  </a:lnTo>
                  <a:lnTo>
                    <a:pt x="118969" y="90318"/>
                  </a:lnTo>
                  <a:lnTo>
                    <a:pt x="118924" y="89232"/>
                  </a:lnTo>
                  <a:lnTo>
                    <a:pt x="118867" y="88096"/>
                  </a:lnTo>
                  <a:lnTo>
                    <a:pt x="118790" y="86910"/>
                  </a:lnTo>
                  <a:lnTo>
                    <a:pt x="118700" y="85674"/>
                  </a:lnTo>
                  <a:lnTo>
                    <a:pt x="118592" y="84388"/>
                  </a:lnTo>
                  <a:lnTo>
                    <a:pt x="118534" y="83734"/>
                  </a:lnTo>
                  <a:lnTo>
                    <a:pt x="118464" y="83061"/>
                  </a:lnTo>
                  <a:lnTo>
                    <a:pt x="118394" y="82387"/>
                  </a:lnTo>
                  <a:lnTo>
                    <a:pt x="118317" y="81694"/>
                  </a:lnTo>
                  <a:lnTo>
                    <a:pt x="118234" y="80990"/>
                  </a:lnTo>
                  <a:lnTo>
                    <a:pt x="118145" y="80287"/>
                  </a:lnTo>
                  <a:lnTo>
                    <a:pt x="118055" y="79563"/>
                  </a:lnTo>
                  <a:lnTo>
                    <a:pt x="117953" y="78839"/>
                  </a:lnTo>
                  <a:lnTo>
                    <a:pt x="117845" y="78096"/>
                  </a:lnTo>
                  <a:lnTo>
                    <a:pt x="117730" y="77352"/>
                  </a:lnTo>
                  <a:lnTo>
                    <a:pt x="117608" y="76598"/>
                  </a:lnTo>
                  <a:lnTo>
                    <a:pt x="117480" y="75834"/>
                  </a:lnTo>
                  <a:lnTo>
                    <a:pt x="117346" y="75060"/>
                  </a:lnTo>
                  <a:lnTo>
                    <a:pt x="117206" y="74286"/>
                  </a:lnTo>
                  <a:lnTo>
                    <a:pt x="117052" y="73492"/>
                  </a:lnTo>
                  <a:lnTo>
                    <a:pt x="116893" y="72698"/>
                  </a:lnTo>
                  <a:lnTo>
                    <a:pt x="116727" y="71904"/>
                  </a:lnTo>
                  <a:lnTo>
                    <a:pt x="116554" y="71090"/>
                  </a:lnTo>
                  <a:lnTo>
                    <a:pt x="116369" y="70286"/>
                  </a:lnTo>
                  <a:lnTo>
                    <a:pt x="116177" y="69462"/>
                  </a:lnTo>
                  <a:lnTo>
                    <a:pt x="115973" y="68638"/>
                  </a:lnTo>
                  <a:lnTo>
                    <a:pt x="115762" y="67804"/>
                  </a:lnTo>
                  <a:lnTo>
                    <a:pt x="115545" y="66969"/>
                  </a:lnTo>
                  <a:lnTo>
                    <a:pt x="115315" y="66125"/>
                  </a:lnTo>
                  <a:lnTo>
                    <a:pt x="115079" y="65281"/>
                  </a:lnTo>
                  <a:lnTo>
                    <a:pt x="114830" y="64427"/>
                  </a:lnTo>
                  <a:lnTo>
                    <a:pt x="114568" y="63572"/>
                  </a:lnTo>
                  <a:lnTo>
                    <a:pt x="114299" y="62708"/>
                  </a:lnTo>
                  <a:lnTo>
                    <a:pt x="114018" y="61844"/>
                  </a:lnTo>
                  <a:lnTo>
                    <a:pt x="113725" y="60979"/>
                  </a:lnTo>
                  <a:lnTo>
                    <a:pt x="113424" y="60105"/>
                  </a:lnTo>
                  <a:lnTo>
                    <a:pt x="113111" y="59230"/>
                  </a:lnTo>
                  <a:lnTo>
                    <a:pt x="112786" y="58346"/>
                  </a:lnTo>
                  <a:lnTo>
                    <a:pt x="112453" y="57471"/>
                  </a:lnTo>
                  <a:lnTo>
                    <a:pt x="112102" y="56587"/>
                  </a:lnTo>
                  <a:lnTo>
                    <a:pt x="111744" y="55702"/>
                  </a:lnTo>
                  <a:lnTo>
                    <a:pt x="111374" y="54818"/>
                  </a:lnTo>
                  <a:lnTo>
                    <a:pt x="110991" y="53923"/>
                  </a:lnTo>
                  <a:lnTo>
                    <a:pt x="110588" y="53039"/>
                  </a:lnTo>
                  <a:lnTo>
                    <a:pt x="110179" y="52144"/>
                  </a:lnTo>
                  <a:lnTo>
                    <a:pt x="109758" y="51250"/>
                  </a:lnTo>
                  <a:lnTo>
                    <a:pt x="109323" y="50365"/>
                  </a:lnTo>
                  <a:lnTo>
                    <a:pt x="108870" y="49471"/>
                  </a:lnTo>
                  <a:lnTo>
                    <a:pt x="108410" y="48576"/>
                  </a:lnTo>
                  <a:lnTo>
                    <a:pt x="107931" y="47682"/>
                  </a:lnTo>
                  <a:lnTo>
                    <a:pt x="107439" y="46787"/>
                  </a:lnTo>
                  <a:lnTo>
                    <a:pt x="106935" y="45903"/>
                  </a:lnTo>
                  <a:lnTo>
                    <a:pt x="106417" y="45008"/>
                  </a:lnTo>
                  <a:lnTo>
                    <a:pt x="105881" y="44124"/>
                  </a:lnTo>
                  <a:lnTo>
                    <a:pt x="105331" y="43229"/>
                  </a:lnTo>
                  <a:lnTo>
                    <a:pt x="104769" y="42345"/>
                  </a:lnTo>
                  <a:lnTo>
                    <a:pt x="104188" y="41460"/>
                  </a:lnTo>
                  <a:lnTo>
                    <a:pt x="103594" y="40576"/>
                  </a:lnTo>
                  <a:lnTo>
                    <a:pt x="102987" y="39702"/>
                  </a:lnTo>
                  <a:lnTo>
                    <a:pt x="102361" y="38827"/>
                  </a:lnTo>
                  <a:lnTo>
                    <a:pt x="101716" y="37953"/>
                  </a:lnTo>
                  <a:lnTo>
                    <a:pt x="101058" y="37078"/>
                  </a:lnTo>
                  <a:lnTo>
                    <a:pt x="100381" y="36214"/>
                  </a:lnTo>
                  <a:lnTo>
                    <a:pt x="99691" y="35349"/>
                  </a:lnTo>
                  <a:lnTo>
                    <a:pt x="98982" y="34485"/>
                  </a:lnTo>
                  <a:lnTo>
                    <a:pt x="98254" y="33631"/>
                  </a:lnTo>
                  <a:lnTo>
                    <a:pt x="97513" y="32787"/>
                  </a:lnTo>
                  <a:lnTo>
                    <a:pt x="96753" y="31932"/>
                  </a:lnTo>
                  <a:lnTo>
                    <a:pt x="95973" y="31098"/>
                  </a:lnTo>
                  <a:lnTo>
                    <a:pt x="95175" y="30264"/>
                  </a:lnTo>
                  <a:lnTo>
                    <a:pt x="94364" y="29430"/>
                  </a:lnTo>
                  <a:lnTo>
                    <a:pt x="93533" y="28605"/>
                  </a:lnTo>
                  <a:lnTo>
                    <a:pt x="92677" y="27791"/>
                  </a:lnTo>
                  <a:lnTo>
                    <a:pt x="91809" y="26977"/>
                  </a:lnTo>
                  <a:lnTo>
                    <a:pt x="90921" y="26173"/>
                  </a:lnTo>
                  <a:lnTo>
                    <a:pt x="90014" y="25369"/>
                  </a:lnTo>
                  <a:lnTo>
                    <a:pt x="89088" y="24575"/>
                  </a:lnTo>
                  <a:lnTo>
                    <a:pt x="88142" y="23791"/>
                  </a:lnTo>
                  <a:lnTo>
                    <a:pt x="87171" y="23017"/>
                  </a:lnTo>
                  <a:lnTo>
                    <a:pt x="86188" y="22253"/>
                  </a:lnTo>
                  <a:lnTo>
                    <a:pt x="85185" y="21489"/>
                  </a:lnTo>
                  <a:lnTo>
                    <a:pt x="84156" y="20736"/>
                  </a:lnTo>
                  <a:lnTo>
                    <a:pt x="83109" y="19992"/>
                  </a:lnTo>
                  <a:lnTo>
                    <a:pt x="82042" y="19258"/>
                  </a:lnTo>
                  <a:lnTo>
                    <a:pt x="80950" y="18534"/>
                  </a:lnTo>
                  <a:lnTo>
                    <a:pt x="79838" y="17811"/>
                  </a:lnTo>
                  <a:lnTo>
                    <a:pt x="78708" y="17107"/>
                  </a:lnTo>
                  <a:lnTo>
                    <a:pt x="77558" y="16414"/>
                  </a:lnTo>
                  <a:lnTo>
                    <a:pt x="76383" y="15720"/>
                  </a:lnTo>
                  <a:lnTo>
                    <a:pt x="75188" y="15047"/>
                  </a:lnTo>
                  <a:lnTo>
                    <a:pt x="73968" y="14383"/>
                  </a:lnTo>
                  <a:lnTo>
                    <a:pt x="72729" y="13730"/>
                  </a:lnTo>
                  <a:lnTo>
                    <a:pt x="71464" y="13087"/>
                  </a:lnTo>
                  <a:lnTo>
                    <a:pt x="70174" y="12454"/>
                  </a:lnTo>
                  <a:lnTo>
                    <a:pt x="68865" y="11831"/>
                  </a:lnTo>
                  <a:lnTo>
                    <a:pt x="67536" y="11217"/>
                  </a:lnTo>
                  <a:lnTo>
                    <a:pt x="66175" y="10624"/>
                  </a:lnTo>
                  <a:lnTo>
                    <a:pt x="64802" y="10041"/>
                  </a:lnTo>
                  <a:lnTo>
                    <a:pt x="63397" y="9469"/>
                  </a:lnTo>
                  <a:lnTo>
                    <a:pt x="61966" y="8906"/>
                  </a:lnTo>
                  <a:lnTo>
                    <a:pt x="60516" y="8363"/>
                  </a:lnTo>
                  <a:lnTo>
                    <a:pt x="59040" y="7830"/>
                  </a:lnTo>
                  <a:lnTo>
                    <a:pt x="57539" y="7318"/>
                  </a:lnTo>
                  <a:lnTo>
                    <a:pt x="56013" y="6805"/>
                  </a:lnTo>
                  <a:lnTo>
                    <a:pt x="54467" y="6323"/>
                  </a:lnTo>
                  <a:lnTo>
                    <a:pt x="52889" y="5840"/>
                  </a:lnTo>
                  <a:lnTo>
                    <a:pt x="51286" y="5378"/>
                  </a:lnTo>
                  <a:lnTo>
                    <a:pt x="49663" y="4936"/>
                  </a:lnTo>
                  <a:lnTo>
                    <a:pt x="48009" y="4503"/>
                  </a:lnTo>
                  <a:lnTo>
                    <a:pt x="48009" y="4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1364cb3077a_0_19"/>
            <p:cNvSpPr/>
            <p:nvPr/>
          </p:nvSpPr>
          <p:spPr>
            <a:xfrm>
              <a:off x="-286050" y="-2220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1364cb3077a_0_19"/>
            <p:cNvSpPr/>
            <p:nvPr/>
          </p:nvSpPr>
          <p:spPr>
            <a:xfrm>
              <a:off x="-2559250" y="-2333400"/>
              <a:ext cx="2273225" cy="1288800"/>
            </a:xfrm>
            <a:custGeom>
              <a:avLst/>
              <a:gdLst/>
              <a:ahLst/>
              <a:cxnLst/>
              <a:rect l="l" t="t" r="r" b="b"/>
              <a:pathLst>
                <a:path w="90929" h="51552" extrusionOk="0">
                  <a:moveTo>
                    <a:pt x="28700" y="1"/>
                  </a:moveTo>
                  <a:lnTo>
                    <a:pt x="26714" y="151"/>
                  </a:lnTo>
                  <a:lnTo>
                    <a:pt x="24759" y="332"/>
                  </a:lnTo>
                  <a:lnTo>
                    <a:pt x="22824" y="523"/>
                  </a:lnTo>
                  <a:lnTo>
                    <a:pt x="20914" y="734"/>
                  </a:lnTo>
                  <a:lnTo>
                    <a:pt x="19030" y="956"/>
                  </a:lnTo>
                  <a:lnTo>
                    <a:pt x="17177" y="1207"/>
                  </a:lnTo>
                  <a:lnTo>
                    <a:pt x="15344" y="1458"/>
                  </a:lnTo>
                  <a:lnTo>
                    <a:pt x="13543" y="1739"/>
                  </a:lnTo>
                  <a:lnTo>
                    <a:pt x="11760" y="2031"/>
                  </a:lnTo>
                  <a:lnTo>
                    <a:pt x="10004" y="2343"/>
                  </a:lnTo>
                  <a:lnTo>
                    <a:pt x="8279" y="2664"/>
                  </a:lnTo>
                  <a:lnTo>
                    <a:pt x="6574" y="3006"/>
                  </a:lnTo>
                  <a:lnTo>
                    <a:pt x="4894" y="3358"/>
                  </a:lnTo>
                  <a:lnTo>
                    <a:pt x="3239" y="3730"/>
                  </a:lnTo>
                  <a:lnTo>
                    <a:pt x="1604" y="4111"/>
                  </a:lnTo>
                  <a:lnTo>
                    <a:pt x="1" y="4503"/>
                  </a:lnTo>
                  <a:lnTo>
                    <a:pt x="161" y="4865"/>
                  </a:lnTo>
                  <a:lnTo>
                    <a:pt x="371" y="5297"/>
                  </a:lnTo>
                  <a:lnTo>
                    <a:pt x="665" y="5880"/>
                  </a:lnTo>
                  <a:lnTo>
                    <a:pt x="1036" y="6624"/>
                  </a:lnTo>
                  <a:lnTo>
                    <a:pt x="1502" y="7499"/>
                  </a:lnTo>
                  <a:lnTo>
                    <a:pt x="2045" y="8514"/>
                  </a:lnTo>
                  <a:lnTo>
                    <a:pt x="2352" y="9067"/>
                  </a:lnTo>
                  <a:lnTo>
                    <a:pt x="2684" y="9649"/>
                  </a:lnTo>
                  <a:lnTo>
                    <a:pt x="3029" y="10253"/>
                  </a:lnTo>
                  <a:lnTo>
                    <a:pt x="3399" y="10896"/>
                  </a:lnTo>
                  <a:lnTo>
                    <a:pt x="3795" y="11559"/>
                  </a:lnTo>
                  <a:lnTo>
                    <a:pt x="4210" y="12253"/>
                  </a:lnTo>
                  <a:lnTo>
                    <a:pt x="4651" y="12966"/>
                  </a:lnTo>
                  <a:lnTo>
                    <a:pt x="5111" y="13700"/>
                  </a:lnTo>
                  <a:lnTo>
                    <a:pt x="5590" y="14464"/>
                  </a:lnTo>
                  <a:lnTo>
                    <a:pt x="6095" y="15248"/>
                  </a:lnTo>
                  <a:lnTo>
                    <a:pt x="6618" y="16042"/>
                  </a:lnTo>
                  <a:lnTo>
                    <a:pt x="7168" y="16866"/>
                  </a:lnTo>
                  <a:lnTo>
                    <a:pt x="7743" y="17700"/>
                  </a:lnTo>
                  <a:lnTo>
                    <a:pt x="8337" y="18565"/>
                  </a:lnTo>
                  <a:lnTo>
                    <a:pt x="8956" y="19429"/>
                  </a:lnTo>
                  <a:lnTo>
                    <a:pt x="9595" y="20313"/>
                  </a:lnTo>
                  <a:lnTo>
                    <a:pt x="10253" y="21218"/>
                  </a:lnTo>
                  <a:lnTo>
                    <a:pt x="10943" y="22133"/>
                  </a:lnTo>
                  <a:lnTo>
                    <a:pt x="11652" y="23057"/>
                  </a:lnTo>
                  <a:lnTo>
                    <a:pt x="12380" y="23992"/>
                  </a:lnTo>
                  <a:lnTo>
                    <a:pt x="13134" y="24937"/>
                  </a:lnTo>
                  <a:lnTo>
                    <a:pt x="13913" y="25882"/>
                  </a:lnTo>
                  <a:lnTo>
                    <a:pt x="14718" y="26846"/>
                  </a:lnTo>
                  <a:lnTo>
                    <a:pt x="15542" y="27811"/>
                  </a:lnTo>
                  <a:lnTo>
                    <a:pt x="16391" y="28776"/>
                  </a:lnTo>
                  <a:lnTo>
                    <a:pt x="17260" y="29751"/>
                  </a:lnTo>
                  <a:lnTo>
                    <a:pt x="18161" y="30736"/>
                  </a:lnTo>
                  <a:lnTo>
                    <a:pt x="19081" y="31711"/>
                  </a:lnTo>
                  <a:lnTo>
                    <a:pt x="20020" y="32686"/>
                  </a:lnTo>
                  <a:lnTo>
                    <a:pt x="20990" y="33671"/>
                  </a:lnTo>
                  <a:lnTo>
                    <a:pt x="21981" y="34646"/>
                  </a:lnTo>
                  <a:lnTo>
                    <a:pt x="22996" y="35621"/>
                  </a:lnTo>
                  <a:lnTo>
                    <a:pt x="24031" y="36596"/>
                  </a:lnTo>
                  <a:lnTo>
                    <a:pt x="25098" y="37561"/>
                  </a:lnTo>
                  <a:lnTo>
                    <a:pt x="25634" y="38043"/>
                  </a:lnTo>
                  <a:lnTo>
                    <a:pt x="26184" y="38526"/>
                  </a:lnTo>
                  <a:lnTo>
                    <a:pt x="26739" y="39008"/>
                  </a:lnTo>
                  <a:lnTo>
                    <a:pt x="27295" y="39480"/>
                  </a:lnTo>
                  <a:lnTo>
                    <a:pt x="27864" y="39953"/>
                  </a:lnTo>
                  <a:lnTo>
                    <a:pt x="28432" y="40435"/>
                  </a:lnTo>
                  <a:lnTo>
                    <a:pt x="29007" y="40898"/>
                  </a:lnTo>
                  <a:lnTo>
                    <a:pt x="29595" y="41370"/>
                  </a:lnTo>
                  <a:lnTo>
                    <a:pt x="30182" y="41832"/>
                  </a:lnTo>
                  <a:lnTo>
                    <a:pt x="30776" y="42295"/>
                  </a:lnTo>
                  <a:lnTo>
                    <a:pt x="31383" y="42757"/>
                  </a:lnTo>
                  <a:lnTo>
                    <a:pt x="31990" y="43219"/>
                  </a:lnTo>
                  <a:lnTo>
                    <a:pt x="32603" y="43672"/>
                  </a:lnTo>
                  <a:lnTo>
                    <a:pt x="33223" y="44124"/>
                  </a:lnTo>
                  <a:lnTo>
                    <a:pt x="33849" y="44566"/>
                  </a:lnTo>
                  <a:lnTo>
                    <a:pt x="34481" y="45018"/>
                  </a:lnTo>
                  <a:lnTo>
                    <a:pt x="35120" y="45451"/>
                  </a:lnTo>
                  <a:lnTo>
                    <a:pt x="35771" y="45893"/>
                  </a:lnTo>
                  <a:lnTo>
                    <a:pt x="36423" y="46325"/>
                  </a:lnTo>
                  <a:lnTo>
                    <a:pt x="37081" y="46757"/>
                  </a:lnTo>
                  <a:lnTo>
                    <a:pt x="37739" y="47179"/>
                  </a:lnTo>
                  <a:lnTo>
                    <a:pt x="38409" y="47601"/>
                  </a:lnTo>
                  <a:lnTo>
                    <a:pt x="39086" y="48024"/>
                  </a:lnTo>
                  <a:lnTo>
                    <a:pt x="39770" y="48436"/>
                  </a:lnTo>
                  <a:lnTo>
                    <a:pt x="40460" y="48838"/>
                  </a:lnTo>
                  <a:lnTo>
                    <a:pt x="41156" y="49240"/>
                  </a:lnTo>
                  <a:lnTo>
                    <a:pt x="41859" y="49642"/>
                  </a:lnTo>
                  <a:lnTo>
                    <a:pt x="42568" y="50034"/>
                  </a:lnTo>
                  <a:lnTo>
                    <a:pt x="43283" y="50426"/>
                  </a:lnTo>
                  <a:lnTo>
                    <a:pt x="44005" y="50808"/>
                  </a:lnTo>
                  <a:lnTo>
                    <a:pt x="44727" y="51180"/>
                  </a:lnTo>
                  <a:lnTo>
                    <a:pt x="45461" y="51551"/>
                  </a:lnTo>
                  <a:lnTo>
                    <a:pt x="46368" y="51089"/>
                  </a:lnTo>
                  <a:lnTo>
                    <a:pt x="47269" y="50627"/>
                  </a:lnTo>
                  <a:lnTo>
                    <a:pt x="48157" y="50144"/>
                  </a:lnTo>
                  <a:lnTo>
                    <a:pt x="49032" y="49662"/>
                  </a:lnTo>
                  <a:lnTo>
                    <a:pt x="49901" y="49169"/>
                  </a:lnTo>
                  <a:lnTo>
                    <a:pt x="50763" y="48667"/>
                  </a:lnTo>
                  <a:lnTo>
                    <a:pt x="51613" y="48154"/>
                  </a:lnTo>
                  <a:lnTo>
                    <a:pt x="52449" y="47642"/>
                  </a:lnTo>
                  <a:lnTo>
                    <a:pt x="53280" y="47119"/>
                  </a:lnTo>
                  <a:lnTo>
                    <a:pt x="54097" y="46596"/>
                  </a:lnTo>
                  <a:lnTo>
                    <a:pt x="54909" y="46064"/>
                  </a:lnTo>
                  <a:lnTo>
                    <a:pt x="55707" y="45521"/>
                  </a:lnTo>
                  <a:lnTo>
                    <a:pt x="56499" y="44978"/>
                  </a:lnTo>
                  <a:lnTo>
                    <a:pt x="57285" y="44425"/>
                  </a:lnTo>
                  <a:lnTo>
                    <a:pt x="58058" y="43863"/>
                  </a:lnTo>
                  <a:lnTo>
                    <a:pt x="58818" y="43310"/>
                  </a:lnTo>
                  <a:lnTo>
                    <a:pt x="59571" y="42737"/>
                  </a:lnTo>
                  <a:lnTo>
                    <a:pt x="60319" y="42164"/>
                  </a:lnTo>
                  <a:lnTo>
                    <a:pt x="61053" y="41591"/>
                  </a:lnTo>
                  <a:lnTo>
                    <a:pt x="61775" y="41018"/>
                  </a:lnTo>
                  <a:lnTo>
                    <a:pt x="62491" y="40435"/>
                  </a:lnTo>
                  <a:lnTo>
                    <a:pt x="63200" y="39852"/>
                  </a:lnTo>
                  <a:lnTo>
                    <a:pt x="63896" y="39259"/>
                  </a:lnTo>
                  <a:lnTo>
                    <a:pt x="64579" y="38666"/>
                  </a:lnTo>
                  <a:lnTo>
                    <a:pt x="65263" y="38073"/>
                  </a:lnTo>
                  <a:lnTo>
                    <a:pt x="65927" y="37480"/>
                  </a:lnTo>
                  <a:lnTo>
                    <a:pt x="66591" y="36877"/>
                  </a:lnTo>
                  <a:lnTo>
                    <a:pt x="67237" y="36274"/>
                  </a:lnTo>
                  <a:lnTo>
                    <a:pt x="67882" y="35671"/>
                  </a:lnTo>
                  <a:lnTo>
                    <a:pt x="68514" y="35068"/>
                  </a:lnTo>
                  <a:lnTo>
                    <a:pt x="69134" y="34465"/>
                  </a:lnTo>
                  <a:lnTo>
                    <a:pt x="69747" y="33862"/>
                  </a:lnTo>
                  <a:lnTo>
                    <a:pt x="70354" y="33259"/>
                  </a:lnTo>
                  <a:lnTo>
                    <a:pt x="70948" y="32646"/>
                  </a:lnTo>
                  <a:lnTo>
                    <a:pt x="71535" y="32043"/>
                  </a:lnTo>
                  <a:lnTo>
                    <a:pt x="72110" y="31440"/>
                  </a:lnTo>
                  <a:lnTo>
                    <a:pt x="72679" y="30827"/>
                  </a:lnTo>
                  <a:lnTo>
                    <a:pt x="73235" y="30224"/>
                  </a:lnTo>
                  <a:lnTo>
                    <a:pt x="73784" y="29621"/>
                  </a:lnTo>
                  <a:lnTo>
                    <a:pt x="74327" y="29017"/>
                  </a:lnTo>
                  <a:lnTo>
                    <a:pt x="74857" y="28414"/>
                  </a:lnTo>
                  <a:lnTo>
                    <a:pt x="75381" y="27811"/>
                  </a:lnTo>
                  <a:lnTo>
                    <a:pt x="75892" y="27218"/>
                  </a:lnTo>
                  <a:lnTo>
                    <a:pt x="76396" y="26625"/>
                  </a:lnTo>
                  <a:lnTo>
                    <a:pt x="76895" y="26032"/>
                  </a:lnTo>
                  <a:lnTo>
                    <a:pt x="77380" y="25439"/>
                  </a:lnTo>
                  <a:lnTo>
                    <a:pt x="77859" y="24846"/>
                  </a:lnTo>
                  <a:lnTo>
                    <a:pt x="78325" y="24263"/>
                  </a:lnTo>
                  <a:lnTo>
                    <a:pt x="79239" y="23108"/>
                  </a:lnTo>
                  <a:lnTo>
                    <a:pt x="80114" y="21962"/>
                  </a:lnTo>
                  <a:lnTo>
                    <a:pt x="80951" y="20836"/>
                  </a:lnTo>
                  <a:lnTo>
                    <a:pt x="81756" y="19741"/>
                  </a:lnTo>
                  <a:lnTo>
                    <a:pt x="82528" y="18655"/>
                  </a:lnTo>
                  <a:lnTo>
                    <a:pt x="83263" y="17590"/>
                  </a:lnTo>
                  <a:lnTo>
                    <a:pt x="83959" y="16564"/>
                  </a:lnTo>
                  <a:lnTo>
                    <a:pt x="84630" y="15559"/>
                  </a:lnTo>
                  <a:lnTo>
                    <a:pt x="85020" y="14956"/>
                  </a:lnTo>
                  <a:lnTo>
                    <a:pt x="85403" y="14363"/>
                  </a:lnTo>
                  <a:lnTo>
                    <a:pt x="86125" y="13218"/>
                  </a:lnTo>
                  <a:lnTo>
                    <a:pt x="86795" y="12122"/>
                  </a:lnTo>
                  <a:lnTo>
                    <a:pt x="87415" y="11087"/>
                  </a:lnTo>
                  <a:lnTo>
                    <a:pt x="87977" y="10112"/>
                  </a:lnTo>
                  <a:lnTo>
                    <a:pt x="88494" y="9207"/>
                  </a:lnTo>
                  <a:lnTo>
                    <a:pt x="88961" y="8363"/>
                  </a:lnTo>
                  <a:lnTo>
                    <a:pt x="89376" y="7599"/>
                  </a:lnTo>
                  <a:lnTo>
                    <a:pt x="89746" y="6906"/>
                  </a:lnTo>
                  <a:lnTo>
                    <a:pt x="90059" y="6293"/>
                  </a:lnTo>
                  <a:lnTo>
                    <a:pt x="90328" y="5760"/>
                  </a:lnTo>
                  <a:lnTo>
                    <a:pt x="90545" y="5318"/>
                  </a:lnTo>
                  <a:lnTo>
                    <a:pt x="90832" y="4715"/>
                  </a:lnTo>
                  <a:lnTo>
                    <a:pt x="90928" y="4503"/>
                  </a:lnTo>
                  <a:lnTo>
                    <a:pt x="89325" y="4111"/>
                  </a:lnTo>
                  <a:lnTo>
                    <a:pt x="87690" y="3730"/>
                  </a:lnTo>
                  <a:lnTo>
                    <a:pt x="86035" y="3358"/>
                  </a:lnTo>
                  <a:lnTo>
                    <a:pt x="84355" y="3006"/>
                  </a:lnTo>
                  <a:lnTo>
                    <a:pt x="82650" y="2664"/>
                  </a:lnTo>
                  <a:lnTo>
                    <a:pt x="80919" y="2343"/>
                  </a:lnTo>
                  <a:lnTo>
                    <a:pt x="79169" y="2031"/>
                  </a:lnTo>
                  <a:lnTo>
                    <a:pt x="77386" y="1739"/>
                  </a:lnTo>
                  <a:lnTo>
                    <a:pt x="75579" y="1458"/>
                  </a:lnTo>
                  <a:lnTo>
                    <a:pt x="73752" y="1207"/>
                  </a:lnTo>
                  <a:lnTo>
                    <a:pt x="71893" y="956"/>
                  </a:lnTo>
                  <a:lnTo>
                    <a:pt x="70015" y="734"/>
                  </a:lnTo>
                  <a:lnTo>
                    <a:pt x="68105" y="523"/>
                  </a:lnTo>
                  <a:lnTo>
                    <a:pt x="66170" y="332"/>
                  </a:lnTo>
                  <a:lnTo>
                    <a:pt x="64209" y="151"/>
                  </a:lnTo>
                  <a:lnTo>
                    <a:pt x="62222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1364cb3077a_0_19"/>
            <p:cNvSpPr/>
            <p:nvPr/>
          </p:nvSpPr>
          <p:spPr>
            <a:xfrm>
              <a:off x="-2559250" y="-2333400"/>
              <a:ext cx="2273225" cy="1288800"/>
            </a:xfrm>
            <a:custGeom>
              <a:avLst/>
              <a:gdLst/>
              <a:ahLst/>
              <a:cxnLst/>
              <a:rect l="l" t="t" r="r" b="b"/>
              <a:pathLst>
                <a:path w="90929" h="51552" fill="none" extrusionOk="0">
                  <a:moveTo>
                    <a:pt x="90928" y="4503"/>
                  </a:moveTo>
                  <a:lnTo>
                    <a:pt x="90928" y="4503"/>
                  </a:lnTo>
                  <a:lnTo>
                    <a:pt x="90832" y="4715"/>
                  </a:lnTo>
                  <a:lnTo>
                    <a:pt x="90545" y="5318"/>
                  </a:lnTo>
                  <a:lnTo>
                    <a:pt x="90328" y="5760"/>
                  </a:lnTo>
                  <a:lnTo>
                    <a:pt x="90059" y="6293"/>
                  </a:lnTo>
                  <a:lnTo>
                    <a:pt x="89746" y="6906"/>
                  </a:lnTo>
                  <a:lnTo>
                    <a:pt x="89376" y="7599"/>
                  </a:lnTo>
                  <a:lnTo>
                    <a:pt x="88961" y="8363"/>
                  </a:lnTo>
                  <a:lnTo>
                    <a:pt x="88494" y="9207"/>
                  </a:lnTo>
                  <a:lnTo>
                    <a:pt x="87977" y="10112"/>
                  </a:lnTo>
                  <a:lnTo>
                    <a:pt x="87415" y="11087"/>
                  </a:lnTo>
                  <a:lnTo>
                    <a:pt x="86795" y="12122"/>
                  </a:lnTo>
                  <a:lnTo>
                    <a:pt x="86125" y="13218"/>
                  </a:lnTo>
                  <a:lnTo>
                    <a:pt x="85403" y="14363"/>
                  </a:lnTo>
                  <a:lnTo>
                    <a:pt x="85020" y="14956"/>
                  </a:lnTo>
                  <a:lnTo>
                    <a:pt x="84630" y="15559"/>
                  </a:lnTo>
                  <a:lnTo>
                    <a:pt x="84630" y="15559"/>
                  </a:lnTo>
                  <a:lnTo>
                    <a:pt x="83959" y="16564"/>
                  </a:lnTo>
                  <a:lnTo>
                    <a:pt x="83263" y="17590"/>
                  </a:lnTo>
                  <a:lnTo>
                    <a:pt x="82528" y="18655"/>
                  </a:lnTo>
                  <a:lnTo>
                    <a:pt x="81756" y="19741"/>
                  </a:lnTo>
                  <a:lnTo>
                    <a:pt x="80951" y="20836"/>
                  </a:lnTo>
                  <a:lnTo>
                    <a:pt x="80114" y="21962"/>
                  </a:lnTo>
                  <a:lnTo>
                    <a:pt x="79239" y="23108"/>
                  </a:lnTo>
                  <a:lnTo>
                    <a:pt x="78325" y="24263"/>
                  </a:lnTo>
                  <a:lnTo>
                    <a:pt x="77859" y="24846"/>
                  </a:lnTo>
                  <a:lnTo>
                    <a:pt x="77380" y="25439"/>
                  </a:lnTo>
                  <a:lnTo>
                    <a:pt x="76895" y="26032"/>
                  </a:lnTo>
                  <a:lnTo>
                    <a:pt x="76396" y="26625"/>
                  </a:lnTo>
                  <a:lnTo>
                    <a:pt x="75892" y="27218"/>
                  </a:lnTo>
                  <a:lnTo>
                    <a:pt x="75381" y="27811"/>
                  </a:lnTo>
                  <a:lnTo>
                    <a:pt x="74857" y="28414"/>
                  </a:lnTo>
                  <a:lnTo>
                    <a:pt x="74327" y="29017"/>
                  </a:lnTo>
                  <a:lnTo>
                    <a:pt x="73784" y="29621"/>
                  </a:lnTo>
                  <a:lnTo>
                    <a:pt x="73235" y="30224"/>
                  </a:lnTo>
                  <a:lnTo>
                    <a:pt x="72679" y="30827"/>
                  </a:lnTo>
                  <a:lnTo>
                    <a:pt x="72110" y="31440"/>
                  </a:lnTo>
                  <a:lnTo>
                    <a:pt x="71535" y="32043"/>
                  </a:lnTo>
                  <a:lnTo>
                    <a:pt x="70948" y="32646"/>
                  </a:lnTo>
                  <a:lnTo>
                    <a:pt x="70354" y="33259"/>
                  </a:lnTo>
                  <a:lnTo>
                    <a:pt x="69747" y="33862"/>
                  </a:lnTo>
                  <a:lnTo>
                    <a:pt x="69134" y="34465"/>
                  </a:lnTo>
                  <a:lnTo>
                    <a:pt x="68514" y="35068"/>
                  </a:lnTo>
                  <a:lnTo>
                    <a:pt x="67882" y="35671"/>
                  </a:lnTo>
                  <a:lnTo>
                    <a:pt x="67237" y="36274"/>
                  </a:lnTo>
                  <a:lnTo>
                    <a:pt x="66591" y="36877"/>
                  </a:lnTo>
                  <a:lnTo>
                    <a:pt x="65927" y="37480"/>
                  </a:lnTo>
                  <a:lnTo>
                    <a:pt x="65263" y="38073"/>
                  </a:lnTo>
                  <a:lnTo>
                    <a:pt x="64579" y="38666"/>
                  </a:lnTo>
                  <a:lnTo>
                    <a:pt x="63896" y="39259"/>
                  </a:lnTo>
                  <a:lnTo>
                    <a:pt x="63200" y="39852"/>
                  </a:lnTo>
                  <a:lnTo>
                    <a:pt x="62491" y="40435"/>
                  </a:lnTo>
                  <a:lnTo>
                    <a:pt x="61775" y="41018"/>
                  </a:lnTo>
                  <a:lnTo>
                    <a:pt x="61053" y="41591"/>
                  </a:lnTo>
                  <a:lnTo>
                    <a:pt x="60319" y="42164"/>
                  </a:lnTo>
                  <a:lnTo>
                    <a:pt x="59571" y="42737"/>
                  </a:lnTo>
                  <a:lnTo>
                    <a:pt x="58818" y="43310"/>
                  </a:lnTo>
                  <a:lnTo>
                    <a:pt x="58058" y="43863"/>
                  </a:lnTo>
                  <a:lnTo>
                    <a:pt x="57285" y="44425"/>
                  </a:lnTo>
                  <a:lnTo>
                    <a:pt x="56499" y="44978"/>
                  </a:lnTo>
                  <a:lnTo>
                    <a:pt x="55707" y="45521"/>
                  </a:lnTo>
                  <a:lnTo>
                    <a:pt x="54909" y="46064"/>
                  </a:lnTo>
                  <a:lnTo>
                    <a:pt x="54097" y="46596"/>
                  </a:lnTo>
                  <a:lnTo>
                    <a:pt x="53280" y="47119"/>
                  </a:lnTo>
                  <a:lnTo>
                    <a:pt x="52449" y="47642"/>
                  </a:lnTo>
                  <a:lnTo>
                    <a:pt x="51613" y="48154"/>
                  </a:lnTo>
                  <a:lnTo>
                    <a:pt x="50763" y="48667"/>
                  </a:lnTo>
                  <a:lnTo>
                    <a:pt x="49901" y="49169"/>
                  </a:lnTo>
                  <a:lnTo>
                    <a:pt x="49032" y="49662"/>
                  </a:lnTo>
                  <a:lnTo>
                    <a:pt x="48157" y="50144"/>
                  </a:lnTo>
                  <a:lnTo>
                    <a:pt x="47269" y="50627"/>
                  </a:lnTo>
                  <a:lnTo>
                    <a:pt x="46368" y="51089"/>
                  </a:lnTo>
                  <a:lnTo>
                    <a:pt x="45461" y="51551"/>
                  </a:lnTo>
                  <a:lnTo>
                    <a:pt x="45461" y="51551"/>
                  </a:lnTo>
                  <a:lnTo>
                    <a:pt x="44727" y="51180"/>
                  </a:lnTo>
                  <a:lnTo>
                    <a:pt x="44005" y="50808"/>
                  </a:lnTo>
                  <a:lnTo>
                    <a:pt x="43283" y="50426"/>
                  </a:lnTo>
                  <a:lnTo>
                    <a:pt x="42568" y="50034"/>
                  </a:lnTo>
                  <a:lnTo>
                    <a:pt x="41859" y="49642"/>
                  </a:lnTo>
                  <a:lnTo>
                    <a:pt x="41156" y="49240"/>
                  </a:lnTo>
                  <a:lnTo>
                    <a:pt x="40460" y="48838"/>
                  </a:lnTo>
                  <a:lnTo>
                    <a:pt x="39770" y="48436"/>
                  </a:lnTo>
                  <a:lnTo>
                    <a:pt x="39086" y="48024"/>
                  </a:lnTo>
                  <a:lnTo>
                    <a:pt x="38409" y="47601"/>
                  </a:lnTo>
                  <a:lnTo>
                    <a:pt x="37739" y="47179"/>
                  </a:lnTo>
                  <a:lnTo>
                    <a:pt x="37081" y="46757"/>
                  </a:lnTo>
                  <a:lnTo>
                    <a:pt x="36423" y="46325"/>
                  </a:lnTo>
                  <a:lnTo>
                    <a:pt x="35771" y="45893"/>
                  </a:lnTo>
                  <a:lnTo>
                    <a:pt x="35120" y="45451"/>
                  </a:lnTo>
                  <a:lnTo>
                    <a:pt x="34481" y="45018"/>
                  </a:lnTo>
                  <a:lnTo>
                    <a:pt x="33849" y="44566"/>
                  </a:lnTo>
                  <a:lnTo>
                    <a:pt x="33223" y="44124"/>
                  </a:lnTo>
                  <a:lnTo>
                    <a:pt x="32603" y="43672"/>
                  </a:lnTo>
                  <a:lnTo>
                    <a:pt x="31990" y="43219"/>
                  </a:lnTo>
                  <a:lnTo>
                    <a:pt x="31383" y="42757"/>
                  </a:lnTo>
                  <a:lnTo>
                    <a:pt x="30776" y="42295"/>
                  </a:lnTo>
                  <a:lnTo>
                    <a:pt x="30182" y="41832"/>
                  </a:lnTo>
                  <a:lnTo>
                    <a:pt x="29595" y="41370"/>
                  </a:lnTo>
                  <a:lnTo>
                    <a:pt x="29007" y="40898"/>
                  </a:lnTo>
                  <a:lnTo>
                    <a:pt x="28432" y="40435"/>
                  </a:lnTo>
                  <a:lnTo>
                    <a:pt x="27864" y="39953"/>
                  </a:lnTo>
                  <a:lnTo>
                    <a:pt x="27295" y="39480"/>
                  </a:lnTo>
                  <a:lnTo>
                    <a:pt x="26739" y="39008"/>
                  </a:lnTo>
                  <a:lnTo>
                    <a:pt x="26184" y="38526"/>
                  </a:lnTo>
                  <a:lnTo>
                    <a:pt x="25634" y="38043"/>
                  </a:lnTo>
                  <a:lnTo>
                    <a:pt x="25098" y="37561"/>
                  </a:lnTo>
                  <a:lnTo>
                    <a:pt x="24031" y="36596"/>
                  </a:lnTo>
                  <a:lnTo>
                    <a:pt x="22996" y="35621"/>
                  </a:lnTo>
                  <a:lnTo>
                    <a:pt x="21981" y="34646"/>
                  </a:lnTo>
                  <a:lnTo>
                    <a:pt x="20990" y="33671"/>
                  </a:lnTo>
                  <a:lnTo>
                    <a:pt x="20020" y="32686"/>
                  </a:lnTo>
                  <a:lnTo>
                    <a:pt x="19081" y="31711"/>
                  </a:lnTo>
                  <a:lnTo>
                    <a:pt x="18161" y="30736"/>
                  </a:lnTo>
                  <a:lnTo>
                    <a:pt x="17260" y="29751"/>
                  </a:lnTo>
                  <a:lnTo>
                    <a:pt x="16391" y="28776"/>
                  </a:lnTo>
                  <a:lnTo>
                    <a:pt x="15542" y="27811"/>
                  </a:lnTo>
                  <a:lnTo>
                    <a:pt x="14718" y="26846"/>
                  </a:lnTo>
                  <a:lnTo>
                    <a:pt x="13913" y="25882"/>
                  </a:lnTo>
                  <a:lnTo>
                    <a:pt x="13134" y="24937"/>
                  </a:lnTo>
                  <a:lnTo>
                    <a:pt x="12380" y="23992"/>
                  </a:lnTo>
                  <a:lnTo>
                    <a:pt x="11652" y="23057"/>
                  </a:lnTo>
                  <a:lnTo>
                    <a:pt x="10943" y="22133"/>
                  </a:lnTo>
                  <a:lnTo>
                    <a:pt x="10253" y="21218"/>
                  </a:lnTo>
                  <a:lnTo>
                    <a:pt x="9595" y="20313"/>
                  </a:lnTo>
                  <a:lnTo>
                    <a:pt x="8956" y="19429"/>
                  </a:lnTo>
                  <a:lnTo>
                    <a:pt x="8337" y="18565"/>
                  </a:lnTo>
                  <a:lnTo>
                    <a:pt x="7743" y="17700"/>
                  </a:lnTo>
                  <a:lnTo>
                    <a:pt x="7168" y="16866"/>
                  </a:lnTo>
                  <a:lnTo>
                    <a:pt x="6618" y="16042"/>
                  </a:lnTo>
                  <a:lnTo>
                    <a:pt x="6095" y="15248"/>
                  </a:lnTo>
                  <a:lnTo>
                    <a:pt x="5590" y="14464"/>
                  </a:lnTo>
                  <a:lnTo>
                    <a:pt x="5111" y="13700"/>
                  </a:lnTo>
                  <a:lnTo>
                    <a:pt x="4651" y="12966"/>
                  </a:lnTo>
                  <a:lnTo>
                    <a:pt x="4210" y="12253"/>
                  </a:lnTo>
                  <a:lnTo>
                    <a:pt x="3795" y="11559"/>
                  </a:lnTo>
                  <a:lnTo>
                    <a:pt x="3399" y="10896"/>
                  </a:lnTo>
                  <a:lnTo>
                    <a:pt x="3029" y="10253"/>
                  </a:lnTo>
                  <a:lnTo>
                    <a:pt x="2684" y="9649"/>
                  </a:lnTo>
                  <a:lnTo>
                    <a:pt x="2352" y="9067"/>
                  </a:lnTo>
                  <a:lnTo>
                    <a:pt x="2045" y="8514"/>
                  </a:lnTo>
                  <a:lnTo>
                    <a:pt x="1502" y="7499"/>
                  </a:lnTo>
                  <a:lnTo>
                    <a:pt x="1036" y="6624"/>
                  </a:lnTo>
                  <a:lnTo>
                    <a:pt x="665" y="5880"/>
                  </a:lnTo>
                  <a:lnTo>
                    <a:pt x="371" y="5297"/>
                  </a:lnTo>
                  <a:lnTo>
                    <a:pt x="161" y="4865"/>
                  </a:lnTo>
                  <a:lnTo>
                    <a:pt x="1" y="4503"/>
                  </a:lnTo>
                  <a:lnTo>
                    <a:pt x="1" y="4503"/>
                  </a:lnTo>
                  <a:lnTo>
                    <a:pt x="1604" y="4111"/>
                  </a:lnTo>
                  <a:lnTo>
                    <a:pt x="3239" y="3730"/>
                  </a:lnTo>
                  <a:lnTo>
                    <a:pt x="4894" y="3358"/>
                  </a:lnTo>
                  <a:lnTo>
                    <a:pt x="6574" y="3006"/>
                  </a:lnTo>
                  <a:lnTo>
                    <a:pt x="8279" y="2664"/>
                  </a:lnTo>
                  <a:lnTo>
                    <a:pt x="10004" y="2343"/>
                  </a:lnTo>
                  <a:lnTo>
                    <a:pt x="11760" y="2031"/>
                  </a:lnTo>
                  <a:lnTo>
                    <a:pt x="13543" y="1739"/>
                  </a:lnTo>
                  <a:lnTo>
                    <a:pt x="15344" y="1458"/>
                  </a:lnTo>
                  <a:lnTo>
                    <a:pt x="17177" y="1207"/>
                  </a:lnTo>
                  <a:lnTo>
                    <a:pt x="19030" y="956"/>
                  </a:lnTo>
                  <a:lnTo>
                    <a:pt x="20914" y="734"/>
                  </a:lnTo>
                  <a:lnTo>
                    <a:pt x="22824" y="523"/>
                  </a:lnTo>
                  <a:lnTo>
                    <a:pt x="24759" y="332"/>
                  </a:lnTo>
                  <a:lnTo>
                    <a:pt x="26714" y="151"/>
                  </a:lnTo>
                  <a:lnTo>
                    <a:pt x="28700" y="1"/>
                  </a:lnTo>
                  <a:lnTo>
                    <a:pt x="62222" y="1"/>
                  </a:lnTo>
                  <a:lnTo>
                    <a:pt x="62222" y="1"/>
                  </a:lnTo>
                  <a:lnTo>
                    <a:pt x="64209" y="151"/>
                  </a:lnTo>
                  <a:lnTo>
                    <a:pt x="66170" y="332"/>
                  </a:lnTo>
                  <a:lnTo>
                    <a:pt x="68105" y="523"/>
                  </a:lnTo>
                  <a:lnTo>
                    <a:pt x="70015" y="734"/>
                  </a:lnTo>
                  <a:lnTo>
                    <a:pt x="71893" y="956"/>
                  </a:lnTo>
                  <a:lnTo>
                    <a:pt x="73752" y="1207"/>
                  </a:lnTo>
                  <a:lnTo>
                    <a:pt x="75579" y="1458"/>
                  </a:lnTo>
                  <a:lnTo>
                    <a:pt x="77386" y="1739"/>
                  </a:lnTo>
                  <a:lnTo>
                    <a:pt x="79169" y="2031"/>
                  </a:lnTo>
                  <a:lnTo>
                    <a:pt x="80919" y="2343"/>
                  </a:lnTo>
                  <a:lnTo>
                    <a:pt x="82650" y="2664"/>
                  </a:lnTo>
                  <a:lnTo>
                    <a:pt x="84355" y="3006"/>
                  </a:lnTo>
                  <a:lnTo>
                    <a:pt x="86035" y="3358"/>
                  </a:lnTo>
                  <a:lnTo>
                    <a:pt x="87690" y="3730"/>
                  </a:lnTo>
                  <a:lnTo>
                    <a:pt x="89325" y="4111"/>
                  </a:lnTo>
                  <a:lnTo>
                    <a:pt x="90928" y="4503"/>
                  </a:lnTo>
                  <a:lnTo>
                    <a:pt x="90928" y="4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1364cb3077a_0_19"/>
            <p:cNvSpPr/>
            <p:nvPr/>
          </p:nvSpPr>
          <p:spPr>
            <a:xfrm>
              <a:off x="-286050" y="-2220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1364cb3077a_0_19"/>
            <p:cNvSpPr/>
            <p:nvPr/>
          </p:nvSpPr>
          <p:spPr>
            <a:xfrm>
              <a:off x="-1486275" y="-2333400"/>
              <a:ext cx="1200250" cy="389000"/>
            </a:xfrm>
            <a:custGeom>
              <a:avLst/>
              <a:gdLst/>
              <a:ahLst/>
              <a:cxnLst/>
              <a:rect l="l" t="t" r="r" b="b"/>
              <a:pathLst>
                <a:path w="48010" h="15560" extrusionOk="0">
                  <a:moveTo>
                    <a:pt x="0" y="1"/>
                  </a:moveTo>
                  <a:lnTo>
                    <a:pt x="230" y="41"/>
                  </a:lnTo>
                  <a:lnTo>
                    <a:pt x="888" y="182"/>
                  </a:lnTo>
                  <a:lnTo>
                    <a:pt x="1961" y="413"/>
                  </a:lnTo>
                  <a:lnTo>
                    <a:pt x="3424" y="755"/>
                  </a:lnTo>
                  <a:lnTo>
                    <a:pt x="4286" y="966"/>
                  </a:lnTo>
                  <a:lnTo>
                    <a:pt x="5244" y="1207"/>
                  </a:lnTo>
                  <a:lnTo>
                    <a:pt x="6279" y="1478"/>
                  </a:lnTo>
                  <a:lnTo>
                    <a:pt x="7397" y="1780"/>
                  </a:lnTo>
                  <a:lnTo>
                    <a:pt x="8585" y="2111"/>
                  </a:lnTo>
                  <a:lnTo>
                    <a:pt x="9856" y="2473"/>
                  </a:lnTo>
                  <a:lnTo>
                    <a:pt x="11197" y="2875"/>
                  </a:lnTo>
                  <a:lnTo>
                    <a:pt x="12603" y="3307"/>
                  </a:lnTo>
                  <a:lnTo>
                    <a:pt x="14072" y="3780"/>
                  </a:lnTo>
                  <a:lnTo>
                    <a:pt x="15605" y="4282"/>
                  </a:lnTo>
                  <a:lnTo>
                    <a:pt x="17195" y="4815"/>
                  </a:lnTo>
                  <a:lnTo>
                    <a:pt x="18837" y="5398"/>
                  </a:lnTo>
                  <a:lnTo>
                    <a:pt x="20536" y="6011"/>
                  </a:lnTo>
                  <a:lnTo>
                    <a:pt x="22280" y="6664"/>
                  </a:lnTo>
                  <a:lnTo>
                    <a:pt x="24075" y="7358"/>
                  </a:lnTo>
                  <a:lnTo>
                    <a:pt x="24988" y="7720"/>
                  </a:lnTo>
                  <a:lnTo>
                    <a:pt x="25908" y="8102"/>
                  </a:lnTo>
                  <a:lnTo>
                    <a:pt x="26841" y="8484"/>
                  </a:lnTo>
                  <a:lnTo>
                    <a:pt x="27780" y="8876"/>
                  </a:lnTo>
                  <a:lnTo>
                    <a:pt x="28731" y="9278"/>
                  </a:lnTo>
                  <a:lnTo>
                    <a:pt x="29690" y="9700"/>
                  </a:lnTo>
                  <a:lnTo>
                    <a:pt x="30654" y="10122"/>
                  </a:lnTo>
                  <a:lnTo>
                    <a:pt x="31625" y="10564"/>
                  </a:lnTo>
                  <a:lnTo>
                    <a:pt x="32609" y="11006"/>
                  </a:lnTo>
                  <a:lnTo>
                    <a:pt x="33599" y="11469"/>
                  </a:lnTo>
                  <a:lnTo>
                    <a:pt x="34595" y="11941"/>
                  </a:lnTo>
                  <a:lnTo>
                    <a:pt x="35592" y="12424"/>
                  </a:lnTo>
                  <a:lnTo>
                    <a:pt x="36601" y="12916"/>
                  </a:lnTo>
                  <a:lnTo>
                    <a:pt x="37617" y="13419"/>
                  </a:lnTo>
                  <a:lnTo>
                    <a:pt x="38632" y="13931"/>
                  </a:lnTo>
                  <a:lnTo>
                    <a:pt x="39654" y="14464"/>
                  </a:lnTo>
                  <a:lnTo>
                    <a:pt x="40683" y="15007"/>
                  </a:lnTo>
                  <a:lnTo>
                    <a:pt x="41711" y="15559"/>
                  </a:lnTo>
                  <a:lnTo>
                    <a:pt x="42101" y="14956"/>
                  </a:lnTo>
                  <a:lnTo>
                    <a:pt x="42484" y="14363"/>
                  </a:lnTo>
                  <a:lnTo>
                    <a:pt x="43206" y="13218"/>
                  </a:lnTo>
                  <a:lnTo>
                    <a:pt x="43876" y="12122"/>
                  </a:lnTo>
                  <a:lnTo>
                    <a:pt x="44496" y="11087"/>
                  </a:lnTo>
                  <a:lnTo>
                    <a:pt x="45058" y="10112"/>
                  </a:lnTo>
                  <a:lnTo>
                    <a:pt x="45575" y="9207"/>
                  </a:lnTo>
                  <a:lnTo>
                    <a:pt x="46042" y="8363"/>
                  </a:lnTo>
                  <a:lnTo>
                    <a:pt x="46457" y="7599"/>
                  </a:lnTo>
                  <a:lnTo>
                    <a:pt x="46827" y="6906"/>
                  </a:lnTo>
                  <a:lnTo>
                    <a:pt x="47140" y="6293"/>
                  </a:lnTo>
                  <a:lnTo>
                    <a:pt x="47409" y="5760"/>
                  </a:lnTo>
                  <a:lnTo>
                    <a:pt x="47626" y="5318"/>
                  </a:lnTo>
                  <a:lnTo>
                    <a:pt x="47913" y="4715"/>
                  </a:lnTo>
                  <a:lnTo>
                    <a:pt x="48009" y="4503"/>
                  </a:lnTo>
                  <a:lnTo>
                    <a:pt x="46406" y="4111"/>
                  </a:lnTo>
                  <a:lnTo>
                    <a:pt x="44771" y="3730"/>
                  </a:lnTo>
                  <a:lnTo>
                    <a:pt x="43116" y="3358"/>
                  </a:lnTo>
                  <a:lnTo>
                    <a:pt x="41436" y="3006"/>
                  </a:lnTo>
                  <a:lnTo>
                    <a:pt x="39731" y="2664"/>
                  </a:lnTo>
                  <a:lnTo>
                    <a:pt x="38000" y="2343"/>
                  </a:lnTo>
                  <a:lnTo>
                    <a:pt x="36250" y="2031"/>
                  </a:lnTo>
                  <a:lnTo>
                    <a:pt x="34467" y="1739"/>
                  </a:lnTo>
                  <a:lnTo>
                    <a:pt x="32660" y="1458"/>
                  </a:lnTo>
                  <a:lnTo>
                    <a:pt x="30833" y="1207"/>
                  </a:lnTo>
                  <a:lnTo>
                    <a:pt x="28974" y="956"/>
                  </a:lnTo>
                  <a:lnTo>
                    <a:pt x="27096" y="734"/>
                  </a:lnTo>
                  <a:lnTo>
                    <a:pt x="25186" y="523"/>
                  </a:lnTo>
                  <a:lnTo>
                    <a:pt x="23251" y="332"/>
                  </a:lnTo>
                  <a:lnTo>
                    <a:pt x="21290" y="151"/>
                  </a:lnTo>
                  <a:lnTo>
                    <a:pt x="19303" y="1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1364cb3077a_0_19"/>
            <p:cNvSpPr/>
            <p:nvPr/>
          </p:nvSpPr>
          <p:spPr>
            <a:xfrm>
              <a:off x="-1486275" y="-2333400"/>
              <a:ext cx="1200250" cy="389000"/>
            </a:xfrm>
            <a:custGeom>
              <a:avLst/>
              <a:gdLst/>
              <a:ahLst/>
              <a:cxnLst/>
              <a:rect l="l" t="t" r="r" b="b"/>
              <a:pathLst>
                <a:path w="48010" h="15560" fill="none" extrusionOk="0">
                  <a:moveTo>
                    <a:pt x="48009" y="4503"/>
                  </a:moveTo>
                  <a:lnTo>
                    <a:pt x="48009" y="4503"/>
                  </a:lnTo>
                  <a:lnTo>
                    <a:pt x="47913" y="4715"/>
                  </a:lnTo>
                  <a:lnTo>
                    <a:pt x="47626" y="5318"/>
                  </a:lnTo>
                  <a:lnTo>
                    <a:pt x="47409" y="5760"/>
                  </a:lnTo>
                  <a:lnTo>
                    <a:pt x="47140" y="6293"/>
                  </a:lnTo>
                  <a:lnTo>
                    <a:pt x="46827" y="6906"/>
                  </a:lnTo>
                  <a:lnTo>
                    <a:pt x="46457" y="7599"/>
                  </a:lnTo>
                  <a:lnTo>
                    <a:pt x="46042" y="8363"/>
                  </a:lnTo>
                  <a:lnTo>
                    <a:pt x="45575" y="9207"/>
                  </a:lnTo>
                  <a:lnTo>
                    <a:pt x="45058" y="10112"/>
                  </a:lnTo>
                  <a:lnTo>
                    <a:pt x="44496" y="11087"/>
                  </a:lnTo>
                  <a:lnTo>
                    <a:pt x="43876" y="12122"/>
                  </a:lnTo>
                  <a:lnTo>
                    <a:pt x="43206" y="13218"/>
                  </a:lnTo>
                  <a:lnTo>
                    <a:pt x="42484" y="14363"/>
                  </a:lnTo>
                  <a:lnTo>
                    <a:pt x="42101" y="14956"/>
                  </a:lnTo>
                  <a:lnTo>
                    <a:pt x="41711" y="15559"/>
                  </a:lnTo>
                  <a:lnTo>
                    <a:pt x="41711" y="15559"/>
                  </a:lnTo>
                  <a:lnTo>
                    <a:pt x="40683" y="15007"/>
                  </a:lnTo>
                  <a:lnTo>
                    <a:pt x="39654" y="14464"/>
                  </a:lnTo>
                  <a:lnTo>
                    <a:pt x="38632" y="13931"/>
                  </a:lnTo>
                  <a:lnTo>
                    <a:pt x="37617" y="13419"/>
                  </a:lnTo>
                  <a:lnTo>
                    <a:pt x="36601" y="12916"/>
                  </a:lnTo>
                  <a:lnTo>
                    <a:pt x="35592" y="12424"/>
                  </a:lnTo>
                  <a:lnTo>
                    <a:pt x="34595" y="11941"/>
                  </a:lnTo>
                  <a:lnTo>
                    <a:pt x="33599" y="11469"/>
                  </a:lnTo>
                  <a:lnTo>
                    <a:pt x="32609" y="11006"/>
                  </a:lnTo>
                  <a:lnTo>
                    <a:pt x="31625" y="10564"/>
                  </a:lnTo>
                  <a:lnTo>
                    <a:pt x="30654" y="10122"/>
                  </a:lnTo>
                  <a:lnTo>
                    <a:pt x="29690" y="9700"/>
                  </a:lnTo>
                  <a:lnTo>
                    <a:pt x="28731" y="9278"/>
                  </a:lnTo>
                  <a:lnTo>
                    <a:pt x="27780" y="8876"/>
                  </a:lnTo>
                  <a:lnTo>
                    <a:pt x="26841" y="8484"/>
                  </a:lnTo>
                  <a:lnTo>
                    <a:pt x="25908" y="8102"/>
                  </a:lnTo>
                  <a:lnTo>
                    <a:pt x="24988" y="7720"/>
                  </a:lnTo>
                  <a:lnTo>
                    <a:pt x="24075" y="7358"/>
                  </a:lnTo>
                  <a:lnTo>
                    <a:pt x="22280" y="6664"/>
                  </a:lnTo>
                  <a:lnTo>
                    <a:pt x="20536" y="6011"/>
                  </a:lnTo>
                  <a:lnTo>
                    <a:pt x="18837" y="5398"/>
                  </a:lnTo>
                  <a:lnTo>
                    <a:pt x="17195" y="4815"/>
                  </a:lnTo>
                  <a:lnTo>
                    <a:pt x="15605" y="4282"/>
                  </a:lnTo>
                  <a:lnTo>
                    <a:pt x="14072" y="3780"/>
                  </a:lnTo>
                  <a:lnTo>
                    <a:pt x="12603" y="3307"/>
                  </a:lnTo>
                  <a:lnTo>
                    <a:pt x="11197" y="2875"/>
                  </a:lnTo>
                  <a:lnTo>
                    <a:pt x="9856" y="2473"/>
                  </a:lnTo>
                  <a:lnTo>
                    <a:pt x="8585" y="2111"/>
                  </a:lnTo>
                  <a:lnTo>
                    <a:pt x="7397" y="1780"/>
                  </a:lnTo>
                  <a:lnTo>
                    <a:pt x="6279" y="1478"/>
                  </a:lnTo>
                  <a:lnTo>
                    <a:pt x="5244" y="1207"/>
                  </a:lnTo>
                  <a:lnTo>
                    <a:pt x="4286" y="966"/>
                  </a:lnTo>
                  <a:lnTo>
                    <a:pt x="3424" y="755"/>
                  </a:lnTo>
                  <a:lnTo>
                    <a:pt x="1961" y="413"/>
                  </a:lnTo>
                  <a:lnTo>
                    <a:pt x="888" y="182"/>
                  </a:lnTo>
                  <a:lnTo>
                    <a:pt x="230" y="41"/>
                  </a:lnTo>
                  <a:lnTo>
                    <a:pt x="0" y="1"/>
                  </a:lnTo>
                  <a:lnTo>
                    <a:pt x="19303" y="1"/>
                  </a:lnTo>
                  <a:lnTo>
                    <a:pt x="19303" y="1"/>
                  </a:lnTo>
                  <a:lnTo>
                    <a:pt x="21290" y="151"/>
                  </a:lnTo>
                  <a:lnTo>
                    <a:pt x="23251" y="332"/>
                  </a:lnTo>
                  <a:lnTo>
                    <a:pt x="25186" y="523"/>
                  </a:lnTo>
                  <a:lnTo>
                    <a:pt x="27096" y="734"/>
                  </a:lnTo>
                  <a:lnTo>
                    <a:pt x="28974" y="956"/>
                  </a:lnTo>
                  <a:lnTo>
                    <a:pt x="30833" y="1207"/>
                  </a:lnTo>
                  <a:lnTo>
                    <a:pt x="32660" y="1458"/>
                  </a:lnTo>
                  <a:lnTo>
                    <a:pt x="34467" y="1739"/>
                  </a:lnTo>
                  <a:lnTo>
                    <a:pt x="36250" y="2031"/>
                  </a:lnTo>
                  <a:lnTo>
                    <a:pt x="38000" y="2343"/>
                  </a:lnTo>
                  <a:lnTo>
                    <a:pt x="39731" y="2664"/>
                  </a:lnTo>
                  <a:lnTo>
                    <a:pt x="41436" y="3006"/>
                  </a:lnTo>
                  <a:lnTo>
                    <a:pt x="43116" y="3358"/>
                  </a:lnTo>
                  <a:lnTo>
                    <a:pt x="44771" y="3730"/>
                  </a:lnTo>
                  <a:lnTo>
                    <a:pt x="46406" y="4111"/>
                  </a:lnTo>
                  <a:lnTo>
                    <a:pt x="48009" y="4503"/>
                  </a:lnTo>
                  <a:lnTo>
                    <a:pt x="48009" y="4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1364cb3077a_0_19"/>
            <p:cNvSpPr/>
            <p:nvPr/>
          </p:nvSpPr>
          <p:spPr>
            <a:xfrm>
              <a:off x="-286050" y="-2220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1364cb3077a_0_19"/>
            <p:cNvSpPr/>
            <p:nvPr/>
          </p:nvSpPr>
          <p:spPr>
            <a:xfrm>
              <a:off x="-1841125" y="-3277675"/>
              <a:ext cx="836975" cy="1225975"/>
            </a:xfrm>
            <a:custGeom>
              <a:avLst/>
              <a:gdLst/>
              <a:ahLst/>
              <a:cxnLst/>
              <a:rect l="l" t="t" r="r" b="b"/>
              <a:pathLst>
                <a:path w="33479" h="49039" extrusionOk="0">
                  <a:moveTo>
                    <a:pt x="32233" y="1"/>
                  </a:moveTo>
                  <a:lnTo>
                    <a:pt x="19413" y="11"/>
                  </a:lnTo>
                  <a:lnTo>
                    <a:pt x="1246" y="41"/>
                  </a:lnTo>
                  <a:lnTo>
                    <a:pt x="1195" y="3247"/>
                  </a:lnTo>
                  <a:lnTo>
                    <a:pt x="1163" y="5036"/>
                  </a:lnTo>
                  <a:lnTo>
                    <a:pt x="1125" y="6946"/>
                  </a:lnTo>
                  <a:lnTo>
                    <a:pt x="1080" y="8986"/>
                  </a:lnTo>
                  <a:lnTo>
                    <a:pt x="1029" y="11137"/>
                  </a:lnTo>
                  <a:lnTo>
                    <a:pt x="965" y="13408"/>
                  </a:lnTo>
                  <a:lnTo>
                    <a:pt x="901" y="15790"/>
                  </a:lnTo>
                  <a:lnTo>
                    <a:pt x="825" y="18283"/>
                  </a:lnTo>
                  <a:lnTo>
                    <a:pt x="735" y="20886"/>
                  </a:lnTo>
                  <a:lnTo>
                    <a:pt x="640" y="23590"/>
                  </a:lnTo>
                  <a:lnTo>
                    <a:pt x="537" y="26404"/>
                  </a:lnTo>
                  <a:lnTo>
                    <a:pt x="422" y="29319"/>
                  </a:lnTo>
                  <a:lnTo>
                    <a:pt x="295" y="32324"/>
                  </a:lnTo>
                  <a:lnTo>
                    <a:pt x="154" y="35430"/>
                  </a:lnTo>
                  <a:lnTo>
                    <a:pt x="1" y="38626"/>
                  </a:lnTo>
                  <a:lnTo>
                    <a:pt x="65" y="38737"/>
                  </a:lnTo>
                  <a:lnTo>
                    <a:pt x="256" y="39068"/>
                  </a:lnTo>
                  <a:lnTo>
                    <a:pt x="403" y="39309"/>
                  </a:lnTo>
                  <a:lnTo>
                    <a:pt x="582" y="39581"/>
                  </a:lnTo>
                  <a:lnTo>
                    <a:pt x="793" y="39902"/>
                  </a:lnTo>
                  <a:lnTo>
                    <a:pt x="1036" y="40244"/>
                  </a:lnTo>
                  <a:lnTo>
                    <a:pt x="1310" y="40626"/>
                  </a:lnTo>
                  <a:lnTo>
                    <a:pt x="1617" y="41038"/>
                  </a:lnTo>
                  <a:lnTo>
                    <a:pt x="1962" y="41470"/>
                  </a:lnTo>
                  <a:lnTo>
                    <a:pt x="2332" y="41913"/>
                  </a:lnTo>
                  <a:lnTo>
                    <a:pt x="2741" y="42385"/>
                  </a:lnTo>
                  <a:lnTo>
                    <a:pt x="3175" y="42857"/>
                  </a:lnTo>
                  <a:lnTo>
                    <a:pt x="3648" y="43340"/>
                  </a:lnTo>
                  <a:lnTo>
                    <a:pt x="3897" y="43581"/>
                  </a:lnTo>
                  <a:lnTo>
                    <a:pt x="4153" y="43832"/>
                  </a:lnTo>
                  <a:lnTo>
                    <a:pt x="4421" y="44074"/>
                  </a:lnTo>
                  <a:lnTo>
                    <a:pt x="4689" y="44315"/>
                  </a:lnTo>
                  <a:lnTo>
                    <a:pt x="4977" y="44556"/>
                  </a:lnTo>
                  <a:lnTo>
                    <a:pt x="5264" y="44797"/>
                  </a:lnTo>
                  <a:lnTo>
                    <a:pt x="5558" y="45038"/>
                  </a:lnTo>
                  <a:lnTo>
                    <a:pt x="5865" y="45280"/>
                  </a:lnTo>
                  <a:lnTo>
                    <a:pt x="6178" y="45511"/>
                  </a:lnTo>
                  <a:lnTo>
                    <a:pt x="6503" y="45742"/>
                  </a:lnTo>
                  <a:lnTo>
                    <a:pt x="6836" y="45963"/>
                  </a:lnTo>
                  <a:lnTo>
                    <a:pt x="7174" y="46194"/>
                  </a:lnTo>
                  <a:lnTo>
                    <a:pt x="7519" y="46405"/>
                  </a:lnTo>
                  <a:lnTo>
                    <a:pt x="7877" y="46616"/>
                  </a:lnTo>
                  <a:lnTo>
                    <a:pt x="8241" y="46827"/>
                  </a:lnTo>
                  <a:lnTo>
                    <a:pt x="8611" y="47029"/>
                  </a:lnTo>
                  <a:lnTo>
                    <a:pt x="8995" y="47219"/>
                  </a:lnTo>
                  <a:lnTo>
                    <a:pt x="9384" y="47410"/>
                  </a:lnTo>
                  <a:lnTo>
                    <a:pt x="9780" y="47591"/>
                  </a:lnTo>
                  <a:lnTo>
                    <a:pt x="10183" y="47762"/>
                  </a:lnTo>
                  <a:lnTo>
                    <a:pt x="10598" y="47923"/>
                  </a:lnTo>
                  <a:lnTo>
                    <a:pt x="11019" y="48074"/>
                  </a:lnTo>
                  <a:lnTo>
                    <a:pt x="11447" y="48215"/>
                  </a:lnTo>
                  <a:lnTo>
                    <a:pt x="11888" y="48355"/>
                  </a:lnTo>
                  <a:lnTo>
                    <a:pt x="12335" y="48476"/>
                  </a:lnTo>
                  <a:lnTo>
                    <a:pt x="12795" y="48586"/>
                  </a:lnTo>
                  <a:lnTo>
                    <a:pt x="13255" y="48687"/>
                  </a:lnTo>
                  <a:lnTo>
                    <a:pt x="13728" y="48777"/>
                  </a:lnTo>
                  <a:lnTo>
                    <a:pt x="14207" y="48858"/>
                  </a:lnTo>
                  <a:lnTo>
                    <a:pt x="14699" y="48918"/>
                  </a:lnTo>
                  <a:lnTo>
                    <a:pt x="15197" y="48968"/>
                  </a:lnTo>
                  <a:lnTo>
                    <a:pt x="15702" y="49009"/>
                  </a:lnTo>
                  <a:lnTo>
                    <a:pt x="16213" y="49029"/>
                  </a:lnTo>
                  <a:lnTo>
                    <a:pt x="16736" y="49039"/>
                  </a:lnTo>
                  <a:lnTo>
                    <a:pt x="17228" y="49029"/>
                  </a:lnTo>
                  <a:lnTo>
                    <a:pt x="17707" y="49009"/>
                  </a:lnTo>
                  <a:lnTo>
                    <a:pt x="18186" y="48978"/>
                  </a:lnTo>
                  <a:lnTo>
                    <a:pt x="18653" y="48928"/>
                  </a:lnTo>
                  <a:lnTo>
                    <a:pt x="19106" y="48878"/>
                  </a:lnTo>
                  <a:lnTo>
                    <a:pt x="19560" y="48808"/>
                  </a:lnTo>
                  <a:lnTo>
                    <a:pt x="20000" y="48727"/>
                  </a:lnTo>
                  <a:lnTo>
                    <a:pt x="20441" y="48637"/>
                  </a:lnTo>
                  <a:lnTo>
                    <a:pt x="20850" y="48546"/>
                  </a:lnTo>
                  <a:lnTo>
                    <a:pt x="21246" y="48446"/>
                  </a:lnTo>
                  <a:lnTo>
                    <a:pt x="21642" y="48335"/>
                  </a:lnTo>
                  <a:lnTo>
                    <a:pt x="22025" y="48215"/>
                  </a:lnTo>
                  <a:lnTo>
                    <a:pt x="22408" y="48084"/>
                  </a:lnTo>
                  <a:lnTo>
                    <a:pt x="22785" y="47953"/>
                  </a:lnTo>
                  <a:lnTo>
                    <a:pt x="23149" y="47812"/>
                  </a:lnTo>
                  <a:lnTo>
                    <a:pt x="23514" y="47662"/>
                  </a:lnTo>
                  <a:lnTo>
                    <a:pt x="23865" y="47511"/>
                  </a:lnTo>
                  <a:lnTo>
                    <a:pt x="24216" y="47350"/>
                  </a:lnTo>
                  <a:lnTo>
                    <a:pt x="24555" y="47179"/>
                  </a:lnTo>
                  <a:lnTo>
                    <a:pt x="24893" y="47008"/>
                  </a:lnTo>
                  <a:lnTo>
                    <a:pt x="25219" y="46838"/>
                  </a:lnTo>
                  <a:lnTo>
                    <a:pt x="25545" y="46647"/>
                  </a:lnTo>
                  <a:lnTo>
                    <a:pt x="25858" y="46466"/>
                  </a:lnTo>
                  <a:lnTo>
                    <a:pt x="26164" y="46275"/>
                  </a:lnTo>
                  <a:lnTo>
                    <a:pt x="26471" y="46084"/>
                  </a:lnTo>
                  <a:lnTo>
                    <a:pt x="26765" y="45883"/>
                  </a:lnTo>
                  <a:lnTo>
                    <a:pt x="27059" y="45682"/>
                  </a:lnTo>
                  <a:lnTo>
                    <a:pt x="27340" y="45481"/>
                  </a:lnTo>
                  <a:lnTo>
                    <a:pt x="27614" y="45270"/>
                  </a:lnTo>
                  <a:lnTo>
                    <a:pt x="27889" y="45059"/>
                  </a:lnTo>
                  <a:lnTo>
                    <a:pt x="28151" y="44847"/>
                  </a:lnTo>
                  <a:lnTo>
                    <a:pt x="28406" y="44636"/>
                  </a:lnTo>
                  <a:lnTo>
                    <a:pt x="28905" y="44204"/>
                  </a:lnTo>
                  <a:lnTo>
                    <a:pt x="29377" y="43782"/>
                  </a:lnTo>
                  <a:lnTo>
                    <a:pt x="29818" y="43350"/>
                  </a:lnTo>
                  <a:lnTo>
                    <a:pt x="30240" y="42918"/>
                  </a:lnTo>
                  <a:lnTo>
                    <a:pt x="30629" y="42496"/>
                  </a:lnTo>
                  <a:lnTo>
                    <a:pt x="31000" y="42084"/>
                  </a:lnTo>
                  <a:lnTo>
                    <a:pt x="31338" y="41681"/>
                  </a:lnTo>
                  <a:lnTo>
                    <a:pt x="31658" y="41289"/>
                  </a:lnTo>
                  <a:lnTo>
                    <a:pt x="31945" y="40918"/>
                  </a:lnTo>
                  <a:lnTo>
                    <a:pt x="32213" y="40566"/>
                  </a:lnTo>
                  <a:lnTo>
                    <a:pt x="32456" y="40234"/>
                  </a:lnTo>
                  <a:lnTo>
                    <a:pt x="32667" y="39923"/>
                  </a:lnTo>
                  <a:lnTo>
                    <a:pt x="32859" y="39641"/>
                  </a:lnTo>
                  <a:lnTo>
                    <a:pt x="33025" y="39380"/>
                  </a:lnTo>
                  <a:lnTo>
                    <a:pt x="33274" y="38978"/>
                  </a:lnTo>
                  <a:lnTo>
                    <a:pt x="33427" y="38716"/>
                  </a:lnTo>
                  <a:lnTo>
                    <a:pt x="33478" y="38626"/>
                  </a:lnTo>
                  <a:lnTo>
                    <a:pt x="33325" y="35420"/>
                  </a:lnTo>
                  <a:lnTo>
                    <a:pt x="33184" y="32314"/>
                  </a:lnTo>
                  <a:lnTo>
                    <a:pt x="33057" y="29299"/>
                  </a:lnTo>
                  <a:lnTo>
                    <a:pt x="32942" y="26384"/>
                  </a:lnTo>
                  <a:lnTo>
                    <a:pt x="32833" y="23570"/>
                  </a:lnTo>
                  <a:lnTo>
                    <a:pt x="32737" y="20856"/>
                  </a:lnTo>
                  <a:lnTo>
                    <a:pt x="32654" y="18253"/>
                  </a:lnTo>
                  <a:lnTo>
                    <a:pt x="32578" y="15750"/>
                  </a:lnTo>
                  <a:lnTo>
                    <a:pt x="32507" y="13368"/>
                  </a:lnTo>
                  <a:lnTo>
                    <a:pt x="32450" y="11097"/>
                  </a:lnTo>
                  <a:lnTo>
                    <a:pt x="32399" y="8946"/>
                  </a:lnTo>
                  <a:lnTo>
                    <a:pt x="32354" y="6906"/>
                  </a:lnTo>
                  <a:lnTo>
                    <a:pt x="32316" y="4986"/>
                  </a:lnTo>
                  <a:lnTo>
                    <a:pt x="32284" y="3197"/>
                  </a:lnTo>
                  <a:lnTo>
                    <a:pt x="322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1364cb3077a_0_19"/>
            <p:cNvSpPr/>
            <p:nvPr/>
          </p:nvSpPr>
          <p:spPr>
            <a:xfrm>
              <a:off x="-1841125" y="-3277675"/>
              <a:ext cx="836975" cy="1225975"/>
            </a:xfrm>
            <a:custGeom>
              <a:avLst/>
              <a:gdLst/>
              <a:ahLst/>
              <a:cxnLst/>
              <a:rect l="l" t="t" r="r" b="b"/>
              <a:pathLst>
                <a:path w="33479" h="49039" fill="none" extrusionOk="0">
                  <a:moveTo>
                    <a:pt x="33478" y="38626"/>
                  </a:moveTo>
                  <a:lnTo>
                    <a:pt x="33478" y="38626"/>
                  </a:lnTo>
                  <a:lnTo>
                    <a:pt x="33427" y="38716"/>
                  </a:lnTo>
                  <a:lnTo>
                    <a:pt x="33274" y="38978"/>
                  </a:lnTo>
                  <a:lnTo>
                    <a:pt x="33025" y="39380"/>
                  </a:lnTo>
                  <a:lnTo>
                    <a:pt x="32859" y="39641"/>
                  </a:lnTo>
                  <a:lnTo>
                    <a:pt x="32667" y="39923"/>
                  </a:lnTo>
                  <a:lnTo>
                    <a:pt x="32456" y="40234"/>
                  </a:lnTo>
                  <a:lnTo>
                    <a:pt x="32213" y="40566"/>
                  </a:lnTo>
                  <a:lnTo>
                    <a:pt x="31945" y="40918"/>
                  </a:lnTo>
                  <a:lnTo>
                    <a:pt x="31658" y="41289"/>
                  </a:lnTo>
                  <a:lnTo>
                    <a:pt x="31338" y="41681"/>
                  </a:lnTo>
                  <a:lnTo>
                    <a:pt x="31000" y="42084"/>
                  </a:lnTo>
                  <a:lnTo>
                    <a:pt x="30629" y="42496"/>
                  </a:lnTo>
                  <a:lnTo>
                    <a:pt x="30240" y="42918"/>
                  </a:lnTo>
                  <a:lnTo>
                    <a:pt x="29818" y="43350"/>
                  </a:lnTo>
                  <a:lnTo>
                    <a:pt x="29377" y="43782"/>
                  </a:lnTo>
                  <a:lnTo>
                    <a:pt x="28905" y="44204"/>
                  </a:lnTo>
                  <a:lnTo>
                    <a:pt x="28406" y="44636"/>
                  </a:lnTo>
                  <a:lnTo>
                    <a:pt x="28151" y="44847"/>
                  </a:lnTo>
                  <a:lnTo>
                    <a:pt x="27889" y="45059"/>
                  </a:lnTo>
                  <a:lnTo>
                    <a:pt x="27614" y="45270"/>
                  </a:lnTo>
                  <a:lnTo>
                    <a:pt x="27340" y="45481"/>
                  </a:lnTo>
                  <a:lnTo>
                    <a:pt x="27059" y="45682"/>
                  </a:lnTo>
                  <a:lnTo>
                    <a:pt x="26765" y="45883"/>
                  </a:lnTo>
                  <a:lnTo>
                    <a:pt x="26471" y="46084"/>
                  </a:lnTo>
                  <a:lnTo>
                    <a:pt x="26164" y="46275"/>
                  </a:lnTo>
                  <a:lnTo>
                    <a:pt x="25858" y="46466"/>
                  </a:lnTo>
                  <a:lnTo>
                    <a:pt x="25545" y="46647"/>
                  </a:lnTo>
                  <a:lnTo>
                    <a:pt x="25219" y="46838"/>
                  </a:lnTo>
                  <a:lnTo>
                    <a:pt x="24893" y="47008"/>
                  </a:lnTo>
                  <a:lnTo>
                    <a:pt x="24555" y="47179"/>
                  </a:lnTo>
                  <a:lnTo>
                    <a:pt x="24216" y="47350"/>
                  </a:lnTo>
                  <a:lnTo>
                    <a:pt x="23865" y="47511"/>
                  </a:lnTo>
                  <a:lnTo>
                    <a:pt x="23514" y="47662"/>
                  </a:lnTo>
                  <a:lnTo>
                    <a:pt x="23149" y="47812"/>
                  </a:lnTo>
                  <a:lnTo>
                    <a:pt x="22785" y="47953"/>
                  </a:lnTo>
                  <a:lnTo>
                    <a:pt x="22408" y="48084"/>
                  </a:lnTo>
                  <a:lnTo>
                    <a:pt x="22025" y="48215"/>
                  </a:lnTo>
                  <a:lnTo>
                    <a:pt x="21642" y="48335"/>
                  </a:lnTo>
                  <a:lnTo>
                    <a:pt x="21246" y="48446"/>
                  </a:lnTo>
                  <a:lnTo>
                    <a:pt x="20850" y="48546"/>
                  </a:lnTo>
                  <a:lnTo>
                    <a:pt x="20441" y="48637"/>
                  </a:lnTo>
                  <a:lnTo>
                    <a:pt x="20441" y="48637"/>
                  </a:lnTo>
                  <a:lnTo>
                    <a:pt x="20000" y="48727"/>
                  </a:lnTo>
                  <a:lnTo>
                    <a:pt x="19560" y="48808"/>
                  </a:lnTo>
                  <a:lnTo>
                    <a:pt x="19106" y="48878"/>
                  </a:lnTo>
                  <a:lnTo>
                    <a:pt x="18653" y="48928"/>
                  </a:lnTo>
                  <a:lnTo>
                    <a:pt x="18186" y="48978"/>
                  </a:lnTo>
                  <a:lnTo>
                    <a:pt x="17707" y="49009"/>
                  </a:lnTo>
                  <a:lnTo>
                    <a:pt x="17228" y="49029"/>
                  </a:lnTo>
                  <a:lnTo>
                    <a:pt x="16736" y="49039"/>
                  </a:lnTo>
                  <a:lnTo>
                    <a:pt x="16736" y="49039"/>
                  </a:lnTo>
                  <a:lnTo>
                    <a:pt x="16213" y="49029"/>
                  </a:lnTo>
                  <a:lnTo>
                    <a:pt x="15702" y="49009"/>
                  </a:lnTo>
                  <a:lnTo>
                    <a:pt x="15197" y="48968"/>
                  </a:lnTo>
                  <a:lnTo>
                    <a:pt x="14699" y="48918"/>
                  </a:lnTo>
                  <a:lnTo>
                    <a:pt x="14207" y="48858"/>
                  </a:lnTo>
                  <a:lnTo>
                    <a:pt x="13728" y="48777"/>
                  </a:lnTo>
                  <a:lnTo>
                    <a:pt x="13255" y="48687"/>
                  </a:lnTo>
                  <a:lnTo>
                    <a:pt x="12795" y="48586"/>
                  </a:lnTo>
                  <a:lnTo>
                    <a:pt x="12335" y="48476"/>
                  </a:lnTo>
                  <a:lnTo>
                    <a:pt x="11888" y="48355"/>
                  </a:lnTo>
                  <a:lnTo>
                    <a:pt x="11447" y="48215"/>
                  </a:lnTo>
                  <a:lnTo>
                    <a:pt x="11019" y="48074"/>
                  </a:lnTo>
                  <a:lnTo>
                    <a:pt x="10598" y="47923"/>
                  </a:lnTo>
                  <a:lnTo>
                    <a:pt x="10183" y="47762"/>
                  </a:lnTo>
                  <a:lnTo>
                    <a:pt x="9780" y="47591"/>
                  </a:lnTo>
                  <a:lnTo>
                    <a:pt x="9384" y="47410"/>
                  </a:lnTo>
                  <a:lnTo>
                    <a:pt x="8995" y="47219"/>
                  </a:lnTo>
                  <a:lnTo>
                    <a:pt x="8611" y="47029"/>
                  </a:lnTo>
                  <a:lnTo>
                    <a:pt x="8241" y="46827"/>
                  </a:lnTo>
                  <a:lnTo>
                    <a:pt x="7877" y="46616"/>
                  </a:lnTo>
                  <a:lnTo>
                    <a:pt x="7519" y="46405"/>
                  </a:lnTo>
                  <a:lnTo>
                    <a:pt x="7174" y="46194"/>
                  </a:lnTo>
                  <a:lnTo>
                    <a:pt x="6836" y="45963"/>
                  </a:lnTo>
                  <a:lnTo>
                    <a:pt x="6503" y="45742"/>
                  </a:lnTo>
                  <a:lnTo>
                    <a:pt x="6178" y="45511"/>
                  </a:lnTo>
                  <a:lnTo>
                    <a:pt x="5865" y="45280"/>
                  </a:lnTo>
                  <a:lnTo>
                    <a:pt x="5558" y="45038"/>
                  </a:lnTo>
                  <a:lnTo>
                    <a:pt x="5264" y="44797"/>
                  </a:lnTo>
                  <a:lnTo>
                    <a:pt x="4977" y="44556"/>
                  </a:lnTo>
                  <a:lnTo>
                    <a:pt x="4689" y="44315"/>
                  </a:lnTo>
                  <a:lnTo>
                    <a:pt x="4421" y="44074"/>
                  </a:lnTo>
                  <a:lnTo>
                    <a:pt x="4153" y="43832"/>
                  </a:lnTo>
                  <a:lnTo>
                    <a:pt x="3897" y="43581"/>
                  </a:lnTo>
                  <a:lnTo>
                    <a:pt x="3648" y="43340"/>
                  </a:lnTo>
                  <a:lnTo>
                    <a:pt x="3175" y="42857"/>
                  </a:lnTo>
                  <a:lnTo>
                    <a:pt x="2741" y="42385"/>
                  </a:lnTo>
                  <a:lnTo>
                    <a:pt x="2332" y="41913"/>
                  </a:lnTo>
                  <a:lnTo>
                    <a:pt x="1962" y="41470"/>
                  </a:lnTo>
                  <a:lnTo>
                    <a:pt x="1617" y="41038"/>
                  </a:lnTo>
                  <a:lnTo>
                    <a:pt x="1310" y="40626"/>
                  </a:lnTo>
                  <a:lnTo>
                    <a:pt x="1036" y="40244"/>
                  </a:lnTo>
                  <a:lnTo>
                    <a:pt x="793" y="39902"/>
                  </a:lnTo>
                  <a:lnTo>
                    <a:pt x="582" y="39581"/>
                  </a:lnTo>
                  <a:lnTo>
                    <a:pt x="403" y="39309"/>
                  </a:lnTo>
                  <a:lnTo>
                    <a:pt x="256" y="39068"/>
                  </a:lnTo>
                  <a:lnTo>
                    <a:pt x="65" y="38737"/>
                  </a:lnTo>
                  <a:lnTo>
                    <a:pt x="1" y="38626"/>
                  </a:lnTo>
                  <a:lnTo>
                    <a:pt x="1" y="38626"/>
                  </a:lnTo>
                  <a:lnTo>
                    <a:pt x="154" y="35430"/>
                  </a:lnTo>
                  <a:lnTo>
                    <a:pt x="295" y="32324"/>
                  </a:lnTo>
                  <a:lnTo>
                    <a:pt x="422" y="29319"/>
                  </a:lnTo>
                  <a:lnTo>
                    <a:pt x="537" y="26404"/>
                  </a:lnTo>
                  <a:lnTo>
                    <a:pt x="640" y="23590"/>
                  </a:lnTo>
                  <a:lnTo>
                    <a:pt x="735" y="20886"/>
                  </a:lnTo>
                  <a:lnTo>
                    <a:pt x="825" y="18283"/>
                  </a:lnTo>
                  <a:lnTo>
                    <a:pt x="901" y="15790"/>
                  </a:lnTo>
                  <a:lnTo>
                    <a:pt x="965" y="13408"/>
                  </a:lnTo>
                  <a:lnTo>
                    <a:pt x="1029" y="11137"/>
                  </a:lnTo>
                  <a:lnTo>
                    <a:pt x="1080" y="8986"/>
                  </a:lnTo>
                  <a:lnTo>
                    <a:pt x="1125" y="6946"/>
                  </a:lnTo>
                  <a:lnTo>
                    <a:pt x="1163" y="5036"/>
                  </a:lnTo>
                  <a:lnTo>
                    <a:pt x="1195" y="3247"/>
                  </a:lnTo>
                  <a:lnTo>
                    <a:pt x="1246" y="41"/>
                  </a:lnTo>
                  <a:lnTo>
                    <a:pt x="19413" y="11"/>
                  </a:lnTo>
                  <a:lnTo>
                    <a:pt x="32233" y="1"/>
                  </a:lnTo>
                  <a:lnTo>
                    <a:pt x="32233" y="1"/>
                  </a:lnTo>
                  <a:lnTo>
                    <a:pt x="32284" y="3197"/>
                  </a:lnTo>
                  <a:lnTo>
                    <a:pt x="32316" y="4986"/>
                  </a:lnTo>
                  <a:lnTo>
                    <a:pt x="32354" y="6906"/>
                  </a:lnTo>
                  <a:lnTo>
                    <a:pt x="32399" y="8946"/>
                  </a:lnTo>
                  <a:lnTo>
                    <a:pt x="32450" y="11097"/>
                  </a:lnTo>
                  <a:lnTo>
                    <a:pt x="32507" y="13368"/>
                  </a:lnTo>
                  <a:lnTo>
                    <a:pt x="32578" y="15750"/>
                  </a:lnTo>
                  <a:lnTo>
                    <a:pt x="32654" y="18253"/>
                  </a:lnTo>
                  <a:lnTo>
                    <a:pt x="32737" y="20856"/>
                  </a:lnTo>
                  <a:lnTo>
                    <a:pt x="32833" y="23570"/>
                  </a:lnTo>
                  <a:lnTo>
                    <a:pt x="32942" y="26384"/>
                  </a:lnTo>
                  <a:lnTo>
                    <a:pt x="33057" y="29299"/>
                  </a:lnTo>
                  <a:lnTo>
                    <a:pt x="33184" y="32314"/>
                  </a:lnTo>
                  <a:lnTo>
                    <a:pt x="33325" y="35420"/>
                  </a:lnTo>
                  <a:lnTo>
                    <a:pt x="33478" y="38626"/>
                  </a:lnTo>
                  <a:lnTo>
                    <a:pt x="33478" y="386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1364cb3077a_0_19"/>
            <p:cNvSpPr/>
            <p:nvPr/>
          </p:nvSpPr>
          <p:spPr>
            <a:xfrm>
              <a:off x="-1004175" y="-2312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1364cb3077a_0_19"/>
            <p:cNvSpPr/>
            <p:nvPr/>
          </p:nvSpPr>
          <p:spPr>
            <a:xfrm>
              <a:off x="-1355825" y="-3277675"/>
              <a:ext cx="351675" cy="1215925"/>
            </a:xfrm>
            <a:custGeom>
              <a:avLst/>
              <a:gdLst/>
              <a:ahLst/>
              <a:cxnLst/>
              <a:rect l="l" t="t" r="r" b="b"/>
              <a:pathLst>
                <a:path w="14067" h="48637" extrusionOk="0">
                  <a:moveTo>
                    <a:pt x="12821" y="1"/>
                  </a:moveTo>
                  <a:lnTo>
                    <a:pt x="1" y="11"/>
                  </a:lnTo>
                  <a:lnTo>
                    <a:pt x="39" y="3448"/>
                  </a:lnTo>
                  <a:lnTo>
                    <a:pt x="103" y="8192"/>
                  </a:lnTo>
                  <a:lnTo>
                    <a:pt x="186" y="13981"/>
                  </a:lnTo>
                  <a:lnTo>
                    <a:pt x="237" y="17167"/>
                  </a:lnTo>
                  <a:lnTo>
                    <a:pt x="295" y="20514"/>
                  </a:lnTo>
                  <a:lnTo>
                    <a:pt x="358" y="23982"/>
                  </a:lnTo>
                  <a:lnTo>
                    <a:pt x="429" y="27530"/>
                  </a:lnTo>
                  <a:lnTo>
                    <a:pt x="505" y="31128"/>
                  </a:lnTo>
                  <a:lnTo>
                    <a:pt x="595" y="34736"/>
                  </a:lnTo>
                  <a:lnTo>
                    <a:pt x="691" y="38335"/>
                  </a:lnTo>
                  <a:lnTo>
                    <a:pt x="793" y="41872"/>
                  </a:lnTo>
                  <a:lnTo>
                    <a:pt x="908" y="45320"/>
                  </a:lnTo>
                  <a:lnTo>
                    <a:pt x="1029" y="48637"/>
                  </a:lnTo>
                  <a:lnTo>
                    <a:pt x="1438" y="48546"/>
                  </a:lnTo>
                  <a:lnTo>
                    <a:pt x="1834" y="48446"/>
                  </a:lnTo>
                  <a:lnTo>
                    <a:pt x="2230" y="48335"/>
                  </a:lnTo>
                  <a:lnTo>
                    <a:pt x="2613" y="48215"/>
                  </a:lnTo>
                  <a:lnTo>
                    <a:pt x="2996" y="48084"/>
                  </a:lnTo>
                  <a:lnTo>
                    <a:pt x="3373" y="47953"/>
                  </a:lnTo>
                  <a:lnTo>
                    <a:pt x="3737" y="47812"/>
                  </a:lnTo>
                  <a:lnTo>
                    <a:pt x="4102" y="47662"/>
                  </a:lnTo>
                  <a:lnTo>
                    <a:pt x="4453" y="47511"/>
                  </a:lnTo>
                  <a:lnTo>
                    <a:pt x="4804" y="47350"/>
                  </a:lnTo>
                  <a:lnTo>
                    <a:pt x="5143" y="47179"/>
                  </a:lnTo>
                  <a:lnTo>
                    <a:pt x="5481" y="47008"/>
                  </a:lnTo>
                  <a:lnTo>
                    <a:pt x="5807" y="46838"/>
                  </a:lnTo>
                  <a:lnTo>
                    <a:pt x="6133" y="46647"/>
                  </a:lnTo>
                  <a:lnTo>
                    <a:pt x="6446" y="46466"/>
                  </a:lnTo>
                  <a:lnTo>
                    <a:pt x="6752" y="46275"/>
                  </a:lnTo>
                  <a:lnTo>
                    <a:pt x="7059" y="46084"/>
                  </a:lnTo>
                  <a:lnTo>
                    <a:pt x="7353" y="45883"/>
                  </a:lnTo>
                  <a:lnTo>
                    <a:pt x="7647" y="45682"/>
                  </a:lnTo>
                  <a:lnTo>
                    <a:pt x="7928" y="45481"/>
                  </a:lnTo>
                  <a:lnTo>
                    <a:pt x="8202" y="45270"/>
                  </a:lnTo>
                  <a:lnTo>
                    <a:pt x="8477" y="45059"/>
                  </a:lnTo>
                  <a:lnTo>
                    <a:pt x="8739" y="44847"/>
                  </a:lnTo>
                  <a:lnTo>
                    <a:pt x="8994" y="44636"/>
                  </a:lnTo>
                  <a:lnTo>
                    <a:pt x="9493" y="44204"/>
                  </a:lnTo>
                  <a:lnTo>
                    <a:pt x="9965" y="43782"/>
                  </a:lnTo>
                  <a:lnTo>
                    <a:pt x="10406" y="43350"/>
                  </a:lnTo>
                  <a:lnTo>
                    <a:pt x="10828" y="42918"/>
                  </a:lnTo>
                  <a:lnTo>
                    <a:pt x="11217" y="42496"/>
                  </a:lnTo>
                  <a:lnTo>
                    <a:pt x="11588" y="42084"/>
                  </a:lnTo>
                  <a:lnTo>
                    <a:pt x="11926" y="41681"/>
                  </a:lnTo>
                  <a:lnTo>
                    <a:pt x="12246" y="41289"/>
                  </a:lnTo>
                  <a:lnTo>
                    <a:pt x="12533" y="40918"/>
                  </a:lnTo>
                  <a:lnTo>
                    <a:pt x="12801" y="40566"/>
                  </a:lnTo>
                  <a:lnTo>
                    <a:pt x="13044" y="40234"/>
                  </a:lnTo>
                  <a:lnTo>
                    <a:pt x="13255" y="39923"/>
                  </a:lnTo>
                  <a:lnTo>
                    <a:pt x="13447" y="39641"/>
                  </a:lnTo>
                  <a:lnTo>
                    <a:pt x="13613" y="39380"/>
                  </a:lnTo>
                  <a:lnTo>
                    <a:pt x="13862" y="38978"/>
                  </a:lnTo>
                  <a:lnTo>
                    <a:pt x="14015" y="38716"/>
                  </a:lnTo>
                  <a:lnTo>
                    <a:pt x="14066" y="38626"/>
                  </a:lnTo>
                  <a:lnTo>
                    <a:pt x="13913" y="35420"/>
                  </a:lnTo>
                  <a:lnTo>
                    <a:pt x="13772" y="32314"/>
                  </a:lnTo>
                  <a:lnTo>
                    <a:pt x="13645" y="29299"/>
                  </a:lnTo>
                  <a:lnTo>
                    <a:pt x="13530" y="26384"/>
                  </a:lnTo>
                  <a:lnTo>
                    <a:pt x="13421" y="23570"/>
                  </a:lnTo>
                  <a:lnTo>
                    <a:pt x="13325" y="20856"/>
                  </a:lnTo>
                  <a:lnTo>
                    <a:pt x="13242" y="18253"/>
                  </a:lnTo>
                  <a:lnTo>
                    <a:pt x="13166" y="15750"/>
                  </a:lnTo>
                  <a:lnTo>
                    <a:pt x="13095" y="13368"/>
                  </a:lnTo>
                  <a:lnTo>
                    <a:pt x="13038" y="11097"/>
                  </a:lnTo>
                  <a:lnTo>
                    <a:pt x="12987" y="8946"/>
                  </a:lnTo>
                  <a:lnTo>
                    <a:pt x="12942" y="6906"/>
                  </a:lnTo>
                  <a:lnTo>
                    <a:pt x="12904" y="4986"/>
                  </a:lnTo>
                  <a:lnTo>
                    <a:pt x="12872" y="3197"/>
                  </a:lnTo>
                  <a:lnTo>
                    <a:pt x="12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1364cb3077a_0_19"/>
            <p:cNvSpPr/>
            <p:nvPr/>
          </p:nvSpPr>
          <p:spPr>
            <a:xfrm>
              <a:off x="-1004175" y="-2312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1364cb3077a_0_19"/>
            <p:cNvSpPr/>
            <p:nvPr/>
          </p:nvSpPr>
          <p:spPr>
            <a:xfrm>
              <a:off x="-2894100" y="-9250625"/>
              <a:ext cx="1471400" cy="6105900"/>
            </a:xfrm>
            <a:custGeom>
              <a:avLst/>
              <a:gdLst/>
              <a:ahLst/>
              <a:cxnLst/>
              <a:rect l="l" t="t" r="r" b="b"/>
              <a:pathLst>
                <a:path w="58856" h="244236" extrusionOk="0">
                  <a:moveTo>
                    <a:pt x="58855" y="0"/>
                  </a:moveTo>
                  <a:lnTo>
                    <a:pt x="57718" y="10"/>
                  </a:lnTo>
                  <a:lnTo>
                    <a:pt x="56511" y="30"/>
                  </a:lnTo>
                  <a:lnTo>
                    <a:pt x="55234" y="80"/>
                  </a:lnTo>
                  <a:lnTo>
                    <a:pt x="53892" y="151"/>
                  </a:lnTo>
                  <a:lnTo>
                    <a:pt x="52487" y="241"/>
                  </a:lnTo>
                  <a:lnTo>
                    <a:pt x="51031" y="362"/>
                  </a:lnTo>
                  <a:lnTo>
                    <a:pt x="50283" y="432"/>
                  </a:lnTo>
                  <a:lnTo>
                    <a:pt x="49529" y="503"/>
                  </a:lnTo>
                  <a:lnTo>
                    <a:pt x="48757" y="593"/>
                  </a:lnTo>
                  <a:lnTo>
                    <a:pt x="47977" y="684"/>
                  </a:lnTo>
                  <a:lnTo>
                    <a:pt x="47185" y="784"/>
                  </a:lnTo>
                  <a:lnTo>
                    <a:pt x="46387" y="895"/>
                  </a:lnTo>
                  <a:lnTo>
                    <a:pt x="45582" y="1015"/>
                  </a:lnTo>
                  <a:lnTo>
                    <a:pt x="44771" y="1136"/>
                  </a:lnTo>
                  <a:lnTo>
                    <a:pt x="43947" y="1277"/>
                  </a:lnTo>
                  <a:lnTo>
                    <a:pt x="43116" y="1417"/>
                  </a:lnTo>
                  <a:lnTo>
                    <a:pt x="42286" y="1578"/>
                  </a:lnTo>
                  <a:lnTo>
                    <a:pt x="41443" y="1739"/>
                  </a:lnTo>
                  <a:lnTo>
                    <a:pt x="40600" y="1920"/>
                  </a:lnTo>
                  <a:lnTo>
                    <a:pt x="39750" y="2101"/>
                  </a:lnTo>
                  <a:lnTo>
                    <a:pt x="38901" y="2302"/>
                  </a:lnTo>
                  <a:lnTo>
                    <a:pt x="38045" y="2503"/>
                  </a:lnTo>
                  <a:lnTo>
                    <a:pt x="37189" y="2724"/>
                  </a:lnTo>
                  <a:lnTo>
                    <a:pt x="36326" y="2955"/>
                  </a:lnTo>
                  <a:lnTo>
                    <a:pt x="35470" y="3196"/>
                  </a:lnTo>
                  <a:lnTo>
                    <a:pt x="34608" y="3448"/>
                  </a:lnTo>
                  <a:lnTo>
                    <a:pt x="33752" y="3719"/>
                  </a:lnTo>
                  <a:lnTo>
                    <a:pt x="32890" y="4000"/>
                  </a:lnTo>
                  <a:lnTo>
                    <a:pt x="32034" y="4292"/>
                  </a:lnTo>
                  <a:lnTo>
                    <a:pt x="31178" y="4593"/>
                  </a:lnTo>
                  <a:lnTo>
                    <a:pt x="30328" y="4915"/>
                  </a:lnTo>
                  <a:lnTo>
                    <a:pt x="29479" y="5247"/>
                  </a:lnTo>
                  <a:lnTo>
                    <a:pt x="28636" y="5588"/>
                  </a:lnTo>
                  <a:lnTo>
                    <a:pt x="27799" y="5950"/>
                  </a:lnTo>
                  <a:lnTo>
                    <a:pt x="26962" y="6322"/>
                  </a:lnTo>
                  <a:lnTo>
                    <a:pt x="26132" y="6714"/>
                  </a:lnTo>
                  <a:lnTo>
                    <a:pt x="25314" y="7116"/>
                  </a:lnTo>
                  <a:lnTo>
                    <a:pt x="24497" y="7538"/>
                  </a:lnTo>
                  <a:lnTo>
                    <a:pt x="23692" y="7970"/>
                  </a:lnTo>
                  <a:lnTo>
                    <a:pt x="22893" y="8423"/>
                  </a:lnTo>
                  <a:lnTo>
                    <a:pt x="22108" y="8895"/>
                  </a:lnTo>
                  <a:lnTo>
                    <a:pt x="21328" y="9378"/>
                  </a:lnTo>
                  <a:lnTo>
                    <a:pt x="20555" y="9870"/>
                  </a:lnTo>
                  <a:lnTo>
                    <a:pt x="19802" y="10383"/>
                  </a:lnTo>
                  <a:lnTo>
                    <a:pt x="19054" y="10915"/>
                  </a:lnTo>
                  <a:lnTo>
                    <a:pt x="18684" y="11197"/>
                  </a:lnTo>
                  <a:lnTo>
                    <a:pt x="18320" y="11468"/>
                  </a:lnTo>
                  <a:lnTo>
                    <a:pt x="17956" y="11750"/>
                  </a:lnTo>
                  <a:lnTo>
                    <a:pt x="17598" y="12041"/>
                  </a:lnTo>
                  <a:lnTo>
                    <a:pt x="17240" y="12332"/>
                  </a:lnTo>
                  <a:lnTo>
                    <a:pt x="16889" y="12624"/>
                  </a:lnTo>
                  <a:lnTo>
                    <a:pt x="16544" y="12925"/>
                  </a:lnTo>
                  <a:lnTo>
                    <a:pt x="16199" y="13227"/>
                  </a:lnTo>
                  <a:lnTo>
                    <a:pt x="15854" y="13539"/>
                  </a:lnTo>
                  <a:lnTo>
                    <a:pt x="15516" y="13850"/>
                  </a:lnTo>
                  <a:lnTo>
                    <a:pt x="15183" y="14162"/>
                  </a:lnTo>
                  <a:lnTo>
                    <a:pt x="14858" y="14483"/>
                  </a:lnTo>
                  <a:lnTo>
                    <a:pt x="14532" y="14815"/>
                  </a:lnTo>
                  <a:lnTo>
                    <a:pt x="14206" y="15147"/>
                  </a:lnTo>
                  <a:lnTo>
                    <a:pt x="13893" y="15488"/>
                  </a:lnTo>
                  <a:lnTo>
                    <a:pt x="13580" y="15830"/>
                  </a:lnTo>
                  <a:lnTo>
                    <a:pt x="13267" y="16172"/>
                  </a:lnTo>
                  <a:lnTo>
                    <a:pt x="12967" y="16524"/>
                  </a:lnTo>
                  <a:lnTo>
                    <a:pt x="12667" y="16875"/>
                  </a:lnTo>
                  <a:lnTo>
                    <a:pt x="12367" y="17237"/>
                  </a:lnTo>
                  <a:lnTo>
                    <a:pt x="12079" y="17609"/>
                  </a:lnTo>
                  <a:lnTo>
                    <a:pt x="11792" y="17981"/>
                  </a:lnTo>
                  <a:lnTo>
                    <a:pt x="11511" y="18353"/>
                  </a:lnTo>
                  <a:lnTo>
                    <a:pt x="11236" y="18735"/>
                  </a:lnTo>
                  <a:lnTo>
                    <a:pt x="10961" y="19117"/>
                  </a:lnTo>
                  <a:lnTo>
                    <a:pt x="10699" y="19509"/>
                  </a:lnTo>
                  <a:lnTo>
                    <a:pt x="10291" y="20132"/>
                  </a:lnTo>
                  <a:lnTo>
                    <a:pt x="9895" y="20745"/>
                  </a:lnTo>
                  <a:lnTo>
                    <a:pt x="9511" y="21358"/>
                  </a:lnTo>
                  <a:lnTo>
                    <a:pt x="9134" y="21981"/>
                  </a:lnTo>
                  <a:lnTo>
                    <a:pt x="8770" y="22594"/>
                  </a:lnTo>
                  <a:lnTo>
                    <a:pt x="8419" y="23218"/>
                  </a:lnTo>
                  <a:lnTo>
                    <a:pt x="8074" y="23841"/>
                  </a:lnTo>
                  <a:lnTo>
                    <a:pt x="7742" y="24464"/>
                  </a:lnTo>
                  <a:lnTo>
                    <a:pt x="7416" y="25087"/>
                  </a:lnTo>
                  <a:lnTo>
                    <a:pt x="7103" y="25710"/>
                  </a:lnTo>
                  <a:lnTo>
                    <a:pt x="6803" y="26333"/>
                  </a:lnTo>
                  <a:lnTo>
                    <a:pt x="6509" y="26966"/>
                  </a:lnTo>
                  <a:lnTo>
                    <a:pt x="6222" y="27590"/>
                  </a:lnTo>
                  <a:lnTo>
                    <a:pt x="5947" y="28223"/>
                  </a:lnTo>
                  <a:lnTo>
                    <a:pt x="5679" y="28856"/>
                  </a:lnTo>
                  <a:lnTo>
                    <a:pt x="5423" y="29489"/>
                  </a:lnTo>
                  <a:lnTo>
                    <a:pt x="5174" y="30133"/>
                  </a:lnTo>
                  <a:lnTo>
                    <a:pt x="4931" y="30766"/>
                  </a:lnTo>
                  <a:lnTo>
                    <a:pt x="4701" y="31409"/>
                  </a:lnTo>
                  <a:lnTo>
                    <a:pt x="4478" y="32052"/>
                  </a:lnTo>
                  <a:lnTo>
                    <a:pt x="4261" y="32706"/>
                  </a:lnTo>
                  <a:lnTo>
                    <a:pt x="4050" y="33349"/>
                  </a:lnTo>
                  <a:lnTo>
                    <a:pt x="3852" y="34002"/>
                  </a:lnTo>
                  <a:lnTo>
                    <a:pt x="3660" y="34655"/>
                  </a:lnTo>
                  <a:lnTo>
                    <a:pt x="3475" y="35319"/>
                  </a:lnTo>
                  <a:lnTo>
                    <a:pt x="3303" y="35972"/>
                  </a:lnTo>
                  <a:lnTo>
                    <a:pt x="3130" y="36635"/>
                  </a:lnTo>
                  <a:lnTo>
                    <a:pt x="2970" y="37309"/>
                  </a:lnTo>
                  <a:lnTo>
                    <a:pt x="2811" y="37972"/>
                  </a:lnTo>
                  <a:lnTo>
                    <a:pt x="2664" y="38646"/>
                  </a:lnTo>
                  <a:lnTo>
                    <a:pt x="2523" y="39329"/>
                  </a:lnTo>
                  <a:lnTo>
                    <a:pt x="2389" y="40002"/>
                  </a:lnTo>
                  <a:lnTo>
                    <a:pt x="2261" y="40686"/>
                  </a:lnTo>
                  <a:lnTo>
                    <a:pt x="2140" y="41379"/>
                  </a:lnTo>
                  <a:lnTo>
                    <a:pt x="2019" y="42073"/>
                  </a:lnTo>
                  <a:lnTo>
                    <a:pt x="1910" y="42766"/>
                  </a:lnTo>
                  <a:lnTo>
                    <a:pt x="1808" y="43470"/>
                  </a:lnTo>
                  <a:lnTo>
                    <a:pt x="1706" y="44174"/>
                  </a:lnTo>
                  <a:lnTo>
                    <a:pt x="1616" y="44877"/>
                  </a:lnTo>
                  <a:lnTo>
                    <a:pt x="1527" y="45591"/>
                  </a:lnTo>
                  <a:lnTo>
                    <a:pt x="1444" y="46304"/>
                  </a:lnTo>
                  <a:lnTo>
                    <a:pt x="1367" y="47028"/>
                  </a:lnTo>
                  <a:lnTo>
                    <a:pt x="1297" y="47752"/>
                  </a:lnTo>
                  <a:lnTo>
                    <a:pt x="1227" y="48485"/>
                  </a:lnTo>
                  <a:lnTo>
                    <a:pt x="1169" y="49219"/>
                  </a:lnTo>
                  <a:lnTo>
                    <a:pt x="1105" y="49963"/>
                  </a:lnTo>
                  <a:lnTo>
                    <a:pt x="1054" y="50707"/>
                  </a:lnTo>
                  <a:lnTo>
                    <a:pt x="1003" y="51460"/>
                  </a:lnTo>
                  <a:lnTo>
                    <a:pt x="958" y="52214"/>
                  </a:lnTo>
                  <a:lnTo>
                    <a:pt x="920" y="52978"/>
                  </a:lnTo>
                  <a:lnTo>
                    <a:pt x="882" y="53752"/>
                  </a:lnTo>
                  <a:lnTo>
                    <a:pt x="850" y="54516"/>
                  </a:lnTo>
                  <a:lnTo>
                    <a:pt x="792" y="56084"/>
                  </a:lnTo>
                  <a:lnTo>
                    <a:pt x="747" y="57672"/>
                  </a:lnTo>
                  <a:lnTo>
                    <a:pt x="716" y="59280"/>
                  </a:lnTo>
                  <a:lnTo>
                    <a:pt x="690" y="60918"/>
                  </a:lnTo>
                  <a:lnTo>
                    <a:pt x="677" y="62577"/>
                  </a:lnTo>
                  <a:lnTo>
                    <a:pt x="677" y="64265"/>
                  </a:lnTo>
                  <a:lnTo>
                    <a:pt x="709" y="66999"/>
                  </a:lnTo>
                  <a:lnTo>
                    <a:pt x="735" y="69803"/>
                  </a:lnTo>
                  <a:lnTo>
                    <a:pt x="779" y="75613"/>
                  </a:lnTo>
                  <a:lnTo>
                    <a:pt x="811" y="81633"/>
                  </a:lnTo>
                  <a:lnTo>
                    <a:pt x="831" y="87784"/>
                  </a:lnTo>
                  <a:lnTo>
                    <a:pt x="837" y="93996"/>
                  </a:lnTo>
                  <a:lnTo>
                    <a:pt x="831" y="100197"/>
                  </a:lnTo>
                  <a:lnTo>
                    <a:pt x="811" y="106328"/>
                  </a:lnTo>
                  <a:lnTo>
                    <a:pt x="786" y="112298"/>
                  </a:lnTo>
                  <a:lnTo>
                    <a:pt x="747" y="118057"/>
                  </a:lnTo>
                  <a:lnTo>
                    <a:pt x="696" y="123515"/>
                  </a:lnTo>
                  <a:lnTo>
                    <a:pt x="633" y="128611"/>
                  </a:lnTo>
                  <a:lnTo>
                    <a:pt x="601" y="131003"/>
                  </a:lnTo>
                  <a:lnTo>
                    <a:pt x="562" y="133274"/>
                  </a:lnTo>
                  <a:lnTo>
                    <a:pt x="524" y="135425"/>
                  </a:lnTo>
                  <a:lnTo>
                    <a:pt x="486" y="137435"/>
                  </a:lnTo>
                  <a:lnTo>
                    <a:pt x="441" y="139295"/>
                  </a:lnTo>
                  <a:lnTo>
                    <a:pt x="396" y="141013"/>
                  </a:lnTo>
                  <a:lnTo>
                    <a:pt x="345" y="142561"/>
                  </a:lnTo>
                  <a:lnTo>
                    <a:pt x="294" y="143938"/>
                  </a:lnTo>
                  <a:lnTo>
                    <a:pt x="236" y="145134"/>
                  </a:lnTo>
                  <a:lnTo>
                    <a:pt x="185" y="146149"/>
                  </a:lnTo>
                  <a:lnTo>
                    <a:pt x="141" y="146994"/>
                  </a:lnTo>
                  <a:lnTo>
                    <a:pt x="102" y="147848"/>
                  </a:lnTo>
                  <a:lnTo>
                    <a:pt x="70" y="148702"/>
                  </a:lnTo>
                  <a:lnTo>
                    <a:pt x="45" y="149567"/>
                  </a:lnTo>
                  <a:lnTo>
                    <a:pt x="26" y="150441"/>
                  </a:lnTo>
                  <a:lnTo>
                    <a:pt x="13" y="151315"/>
                  </a:lnTo>
                  <a:lnTo>
                    <a:pt x="0" y="152190"/>
                  </a:lnTo>
                  <a:lnTo>
                    <a:pt x="0" y="153064"/>
                  </a:lnTo>
                  <a:lnTo>
                    <a:pt x="0" y="153577"/>
                  </a:lnTo>
                  <a:lnTo>
                    <a:pt x="7" y="154100"/>
                  </a:lnTo>
                  <a:lnTo>
                    <a:pt x="19" y="154622"/>
                  </a:lnTo>
                  <a:lnTo>
                    <a:pt x="32" y="155145"/>
                  </a:lnTo>
                  <a:lnTo>
                    <a:pt x="58" y="155668"/>
                  </a:lnTo>
                  <a:lnTo>
                    <a:pt x="77" y="156190"/>
                  </a:lnTo>
                  <a:lnTo>
                    <a:pt x="109" y="156713"/>
                  </a:lnTo>
                  <a:lnTo>
                    <a:pt x="141" y="157245"/>
                  </a:lnTo>
                  <a:lnTo>
                    <a:pt x="179" y="157768"/>
                  </a:lnTo>
                  <a:lnTo>
                    <a:pt x="217" y="158301"/>
                  </a:lnTo>
                  <a:lnTo>
                    <a:pt x="262" y="158834"/>
                  </a:lnTo>
                  <a:lnTo>
                    <a:pt x="313" y="159366"/>
                  </a:lnTo>
                  <a:lnTo>
                    <a:pt x="371" y="159899"/>
                  </a:lnTo>
                  <a:lnTo>
                    <a:pt x="428" y="160442"/>
                  </a:lnTo>
                  <a:lnTo>
                    <a:pt x="492" y="160974"/>
                  </a:lnTo>
                  <a:lnTo>
                    <a:pt x="556" y="161517"/>
                  </a:lnTo>
                  <a:lnTo>
                    <a:pt x="633" y="162060"/>
                  </a:lnTo>
                  <a:lnTo>
                    <a:pt x="709" y="162603"/>
                  </a:lnTo>
                  <a:lnTo>
                    <a:pt x="786" y="163145"/>
                  </a:lnTo>
                  <a:lnTo>
                    <a:pt x="875" y="163688"/>
                  </a:lnTo>
                  <a:lnTo>
                    <a:pt x="958" y="164241"/>
                  </a:lnTo>
                  <a:lnTo>
                    <a:pt x="1054" y="164794"/>
                  </a:lnTo>
                  <a:lnTo>
                    <a:pt x="1150" y="165336"/>
                  </a:lnTo>
                  <a:lnTo>
                    <a:pt x="1259" y="165889"/>
                  </a:lnTo>
                  <a:lnTo>
                    <a:pt x="1361" y="166442"/>
                  </a:lnTo>
                  <a:lnTo>
                    <a:pt x="1476" y="167005"/>
                  </a:lnTo>
                  <a:lnTo>
                    <a:pt x="1706" y="168121"/>
                  </a:lnTo>
                  <a:lnTo>
                    <a:pt x="1961" y="169236"/>
                  </a:lnTo>
                  <a:lnTo>
                    <a:pt x="2229" y="170362"/>
                  </a:lnTo>
                  <a:lnTo>
                    <a:pt x="2517" y="171498"/>
                  </a:lnTo>
                  <a:lnTo>
                    <a:pt x="2823" y="172633"/>
                  </a:lnTo>
                  <a:lnTo>
                    <a:pt x="3143" y="173779"/>
                  </a:lnTo>
                  <a:lnTo>
                    <a:pt x="3481" y="174935"/>
                  </a:lnTo>
                  <a:lnTo>
                    <a:pt x="3839" y="176091"/>
                  </a:lnTo>
                  <a:lnTo>
                    <a:pt x="4216" y="177257"/>
                  </a:lnTo>
                  <a:lnTo>
                    <a:pt x="4606" y="178423"/>
                  </a:lnTo>
                  <a:lnTo>
                    <a:pt x="5014" y="179599"/>
                  </a:lnTo>
                  <a:lnTo>
                    <a:pt x="5436" y="180775"/>
                  </a:lnTo>
                  <a:lnTo>
                    <a:pt x="5883" y="181961"/>
                  </a:lnTo>
                  <a:lnTo>
                    <a:pt x="6343" y="183157"/>
                  </a:lnTo>
                  <a:lnTo>
                    <a:pt x="6822" y="184353"/>
                  </a:lnTo>
                  <a:lnTo>
                    <a:pt x="7314" y="185559"/>
                  </a:lnTo>
                  <a:lnTo>
                    <a:pt x="7825" y="186765"/>
                  </a:lnTo>
                  <a:lnTo>
                    <a:pt x="8355" y="187981"/>
                  </a:lnTo>
                  <a:lnTo>
                    <a:pt x="8904" y="189207"/>
                  </a:lnTo>
                  <a:lnTo>
                    <a:pt x="9467" y="190433"/>
                  </a:lnTo>
                  <a:lnTo>
                    <a:pt x="10048" y="191670"/>
                  </a:lnTo>
                  <a:lnTo>
                    <a:pt x="10642" y="192906"/>
                  </a:lnTo>
                  <a:lnTo>
                    <a:pt x="11261" y="194152"/>
                  </a:lnTo>
                  <a:lnTo>
                    <a:pt x="11894" y="195398"/>
                  </a:lnTo>
                  <a:lnTo>
                    <a:pt x="12545" y="196655"/>
                  </a:lnTo>
                  <a:lnTo>
                    <a:pt x="13210" y="197921"/>
                  </a:lnTo>
                  <a:lnTo>
                    <a:pt x="13893" y="199188"/>
                  </a:lnTo>
                  <a:lnTo>
                    <a:pt x="14596" y="200454"/>
                  </a:lnTo>
                  <a:lnTo>
                    <a:pt x="15311" y="201731"/>
                  </a:lnTo>
                  <a:lnTo>
                    <a:pt x="16046" y="203017"/>
                  </a:lnTo>
                  <a:lnTo>
                    <a:pt x="16799" y="204304"/>
                  </a:lnTo>
                  <a:lnTo>
                    <a:pt x="17572" y="205600"/>
                  </a:lnTo>
                  <a:lnTo>
                    <a:pt x="18358" y="206907"/>
                  </a:lnTo>
                  <a:lnTo>
                    <a:pt x="19163" y="208213"/>
                  </a:lnTo>
                  <a:lnTo>
                    <a:pt x="19980" y="209520"/>
                  </a:lnTo>
                  <a:lnTo>
                    <a:pt x="20824" y="210837"/>
                  </a:lnTo>
                  <a:lnTo>
                    <a:pt x="21680" y="212163"/>
                  </a:lnTo>
                  <a:lnTo>
                    <a:pt x="22548" y="213490"/>
                  </a:lnTo>
                  <a:lnTo>
                    <a:pt x="23436" y="214817"/>
                  </a:lnTo>
                  <a:lnTo>
                    <a:pt x="24343" y="216164"/>
                  </a:lnTo>
                  <a:lnTo>
                    <a:pt x="25269" y="217500"/>
                  </a:lnTo>
                  <a:lnTo>
                    <a:pt x="26208" y="218857"/>
                  </a:lnTo>
                  <a:lnTo>
                    <a:pt x="27167" y="220204"/>
                  </a:lnTo>
                  <a:lnTo>
                    <a:pt x="28144" y="221571"/>
                  </a:lnTo>
                  <a:lnTo>
                    <a:pt x="29134" y="222938"/>
                  </a:lnTo>
                  <a:lnTo>
                    <a:pt x="30143" y="224305"/>
                  </a:lnTo>
                  <a:lnTo>
                    <a:pt x="31172" y="225682"/>
                  </a:lnTo>
                  <a:lnTo>
                    <a:pt x="32213" y="227059"/>
                  </a:lnTo>
                  <a:lnTo>
                    <a:pt x="33273" y="228446"/>
                  </a:lnTo>
                  <a:lnTo>
                    <a:pt x="34346" y="229843"/>
                  </a:lnTo>
                  <a:lnTo>
                    <a:pt x="35445" y="231240"/>
                  </a:lnTo>
                  <a:lnTo>
                    <a:pt x="35751" y="231632"/>
                  </a:lnTo>
                  <a:lnTo>
                    <a:pt x="36064" y="232014"/>
                  </a:lnTo>
                  <a:lnTo>
                    <a:pt x="36384" y="232396"/>
                  </a:lnTo>
                  <a:lnTo>
                    <a:pt x="36697" y="232778"/>
                  </a:lnTo>
                  <a:lnTo>
                    <a:pt x="37023" y="233139"/>
                  </a:lnTo>
                  <a:lnTo>
                    <a:pt x="37342" y="233511"/>
                  </a:lnTo>
                  <a:lnTo>
                    <a:pt x="37668" y="233863"/>
                  </a:lnTo>
                  <a:lnTo>
                    <a:pt x="37993" y="234215"/>
                  </a:lnTo>
                  <a:lnTo>
                    <a:pt x="38319" y="234567"/>
                  </a:lnTo>
                  <a:lnTo>
                    <a:pt x="38651" y="234908"/>
                  </a:lnTo>
                  <a:lnTo>
                    <a:pt x="38990" y="235240"/>
                  </a:lnTo>
                  <a:lnTo>
                    <a:pt x="39322" y="235572"/>
                  </a:lnTo>
                  <a:lnTo>
                    <a:pt x="39661" y="235893"/>
                  </a:lnTo>
                  <a:lnTo>
                    <a:pt x="39999" y="236215"/>
                  </a:lnTo>
                  <a:lnTo>
                    <a:pt x="40338" y="236527"/>
                  </a:lnTo>
                  <a:lnTo>
                    <a:pt x="40683" y="236828"/>
                  </a:lnTo>
                  <a:lnTo>
                    <a:pt x="41028" y="237130"/>
                  </a:lnTo>
                  <a:lnTo>
                    <a:pt x="41379" y="237421"/>
                  </a:lnTo>
                  <a:lnTo>
                    <a:pt x="41724" y="237713"/>
                  </a:lnTo>
                  <a:lnTo>
                    <a:pt x="42075" y="237994"/>
                  </a:lnTo>
                  <a:lnTo>
                    <a:pt x="42426" y="238265"/>
                  </a:lnTo>
                  <a:lnTo>
                    <a:pt x="42784" y="238537"/>
                  </a:lnTo>
                  <a:lnTo>
                    <a:pt x="43135" y="238808"/>
                  </a:lnTo>
                  <a:lnTo>
                    <a:pt x="43493" y="239059"/>
                  </a:lnTo>
                  <a:lnTo>
                    <a:pt x="43857" y="239311"/>
                  </a:lnTo>
                  <a:lnTo>
                    <a:pt x="44215" y="239562"/>
                  </a:lnTo>
                  <a:lnTo>
                    <a:pt x="44579" y="239803"/>
                  </a:lnTo>
                  <a:lnTo>
                    <a:pt x="44943" y="240034"/>
                  </a:lnTo>
                  <a:lnTo>
                    <a:pt x="45307" y="240265"/>
                  </a:lnTo>
                  <a:lnTo>
                    <a:pt x="45678" y="240487"/>
                  </a:lnTo>
                  <a:lnTo>
                    <a:pt x="46048" y="240698"/>
                  </a:lnTo>
                  <a:lnTo>
                    <a:pt x="46412" y="240909"/>
                  </a:lnTo>
                  <a:lnTo>
                    <a:pt x="46789" y="241110"/>
                  </a:lnTo>
                  <a:lnTo>
                    <a:pt x="47160" y="241311"/>
                  </a:lnTo>
                  <a:lnTo>
                    <a:pt x="47537" y="241502"/>
                  </a:lnTo>
                  <a:lnTo>
                    <a:pt x="47907" y="241683"/>
                  </a:lnTo>
                  <a:lnTo>
                    <a:pt x="48284" y="241864"/>
                  </a:lnTo>
                  <a:lnTo>
                    <a:pt x="48667" y="242034"/>
                  </a:lnTo>
                  <a:lnTo>
                    <a:pt x="49044" y="242195"/>
                  </a:lnTo>
                  <a:lnTo>
                    <a:pt x="49421" y="242356"/>
                  </a:lnTo>
                  <a:lnTo>
                    <a:pt x="49804" y="242507"/>
                  </a:lnTo>
                  <a:lnTo>
                    <a:pt x="50187" y="242658"/>
                  </a:lnTo>
                  <a:lnTo>
                    <a:pt x="50571" y="242798"/>
                  </a:lnTo>
                  <a:lnTo>
                    <a:pt x="50954" y="242929"/>
                  </a:lnTo>
                  <a:lnTo>
                    <a:pt x="51344" y="243060"/>
                  </a:lnTo>
                  <a:lnTo>
                    <a:pt x="51727" y="243180"/>
                  </a:lnTo>
                  <a:lnTo>
                    <a:pt x="52116" y="243291"/>
                  </a:lnTo>
                  <a:lnTo>
                    <a:pt x="52506" y="243401"/>
                  </a:lnTo>
                  <a:lnTo>
                    <a:pt x="52896" y="243502"/>
                  </a:lnTo>
                  <a:lnTo>
                    <a:pt x="53285" y="243592"/>
                  </a:lnTo>
                  <a:lnTo>
                    <a:pt x="53675" y="243683"/>
                  </a:lnTo>
                  <a:lnTo>
                    <a:pt x="54071" y="243763"/>
                  </a:lnTo>
                  <a:lnTo>
                    <a:pt x="54461" y="243844"/>
                  </a:lnTo>
                  <a:lnTo>
                    <a:pt x="54857" y="243914"/>
                  </a:lnTo>
                  <a:lnTo>
                    <a:pt x="55253" y="243974"/>
                  </a:lnTo>
                  <a:lnTo>
                    <a:pt x="55642" y="244024"/>
                  </a:lnTo>
                  <a:lnTo>
                    <a:pt x="56038" y="244075"/>
                  </a:lnTo>
                  <a:lnTo>
                    <a:pt x="56434" y="244115"/>
                  </a:lnTo>
                  <a:lnTo>
                    <a:pt x="56837" y="244155"/>
                  </a:lnTo>
                  <a:lnTo>
                    <a:pt x="57233" y="244185"/>
                  </a:lnTo>
                  <a:lnTo>
                    <a:pt x="57629" y="244205"/>
                  </a:lnTo>
                  <a:lnTo>
                    <a:pt x="58025" y="244225"/>
                  </a:lnTo>
                  <a:lnTo>
                    <a:pt x="58427" y="244236"/>
                  </a:lnTo>
                  <a:lnTo>
                    <a:pt x="58823" y="244236"/>
                  </a:lnTo>
                  <a:lnTo>
                    <a:pt x="58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1364cb3077a_0_19"/>
            <p:cNvSpPr/>
            <p:nvPr/>
          </p:nvSpPr>
          <p:spPr>
            <a:xfrm>
              <a:off x="-2894100" y="-9250625"/>
              <a:ext cx="1471400" cy="6105900"/>
            </a:xfrm>
            <a:custGeom>
              <a:avLst/>
              <a:gdLst/>
              <a:ahLst/>
              <a:cxnLst/>
              <a:rect l="l" t="t" r="r" b="b"/>
              <a:pathLst>
                <a:path w="58856" h="244236" fill="none" extrusionOk="0">
                  <a:moveTo>
                    <a:pt x="10699" y="19509"/>
                  </a:moveTo>
                  <a:lnTo>
                    <a:pt x="10699" y="19509"/>
                  </a:lnTo>
                  <a:lnTo>
                    <a:pt x="10291" y="20132"/>
                  </a:lnTo>
                  <a:lnTo>
                    <a:pt x="9895" y="20745"/>
                  </a:lnTo>
                  <a:lnTo>
                    <a:pt x="9511" y="21358"/>
                  </a:lnTo>
                  <a:lnTo>
                    <a:pt x="9134" y="21981"/>
                  </a:lnTo>
                  <a:lnTo>
                    <a:pt x="8770" y="22594"/>
                  </a:lnTo>
                  <a:lnTo>
                    <a:pt x="8419" y="23218"/>
                  </a:lnTo>
                  <a:lnTo>
                    <a:pt x="8074" y="23841"/>
                  </a:lnTo>
                  <a:lnTo>
                    <a:pt x="7742" y="24464"/>
                  </a:lnTo>
                  <a:lnTo>
                    <a:pt x="7416" y="25087"/>
                  </a:lnTo>
                  <a:lnTo>
                    <a:pt x="7103" y="25710"/>
                  </a:lnTo>
                  <a:lnTo>
                    <a:pt x="6803" y="26333"/>
                  </a:lnTo>
                  <a:lnTo>
                    <a:pt x="6509" y="26966"/>
                  </a:lnTo>
                  <a:lnTo>
                    <a:pt x="6222" y="27590"/>
                  </a:lnTo>
                  <a:lnTo>
                    <a:pt x="5947" y="28223"/>
                  </a:lnTo>
                  <a:lnTo>
                    <a:pt x="5679" y="28856"/>
                  </a:lnTo>
                  <a:lnTo>
                    <a:pt x="5423" y="29489"/>
                  </a:lnTo>
                  <a:lnTo>
                    <a:pt x="5174" y="30133"/>
                  </a:lnTo>
                  <a:lnTo>
                    <a:pt x="4931" y="30766"/>
                  </a:lnTo>
                  <a:lnTo>
                    <a:pt x="4701" y="31409"/>
                  </a:lnTo>
                  <a:lnTo>
                    <a:pt x="4478" y="32052"/>
                  </a:lnTo>
                  <a:lnTo>
                    <a:pt x="4261" y="32706"/>
                  </a:lnTo>
                  <a:lnTo>
                    <a:pt x="4050" y="33349"/>
                  </a:lnTo>
                  <a:lnTo>
                    <a:pt x="3852" y="34002"/>
                  </a:lnTo>
                  <a:lnTo>
                    <a:pt x="3660" y="34655"/>
                  </a:lnTo>
                  <a:lnTo>
                    <a:pt x="3475" y="35319"/>
                  </a:lnTo>
                  <a:lnTo>
                    <a:pt x="3303" y="35972"/>
                  </a:lnTo>
                  <a:lnTo>
                    <a:pt x="3130" y="36635"/>
                  </a:lnTo>
                  <a:lnTo>
                    <a:pt x="2970" y="37309"/>
                  </a:lnTo>
                  <a:lnTo>
                    <a:pt x="2811" y="37972"/>
                  </a:lnTo>
                  <a:lnTo>
                    <a:pt x="2664" y="38646"/>
                  </a:lnTo>
                  <a:lnTo>
                    <a:pt x="2523" y="39329"/>
                  </a:lnTo>
                  <a:lnTo>
                    <a:pt x="2389" y="40002"/>
                  </a:lnTo>
                  <a:lnTo>
                    <a:pt x="2261" y="40686"/>
                  </a:lnTo>
                  <a:lnTo>
                    <a:pt x="2140" y="41379"/>
                  </a:lnTo>
                  <a:lnTo>
                    <a:pt x="2019" y="42073"/>
                  </a:lnTo>
                  <a:lnTo>
                    <a:pt x="1910" y="42766"/>
                  </a:lnTo>
                  <a:lnTo>
                    <a:pt x="1808" y="43470"/>
                  </a:lnTo>
                  <a:lnTo>
                    <a:pt x="1706" y="44174"/>
                  </a:lnTo>
                  <a:lnTo>
                    <a:pt x="1616" y="44877"/>
                  </a:lnTo>
                  <a:lnTo>
                    <a:pt x="1527" y="45591"/>
                  </a:lnTo>
                  <a:lnTo>
                    <a:pt x="1444" y="46304"/>
                  </a:lnTo>
                  <a:lnTo>
                    <a:pt x="1367" y="47028"/>
                  </a:lnTo>
                  <a:lnTo>
                    <a:pt x="1297" y="47752"/>
                  </a:lnTo>
                  <a:lnTo>
                    <a:pt x="1227" y="48485"/>
                  </a:lnTo>
                  <a:lnTo>
                    <a:pt x="1169" y="49219"/>
                  </a:lnTo>
                  <a:lnTo>
                    <a:pt x="1105" y="49963"/>
                  </a:lnTo>
                  <a:lnTo>
                    <a:pt x="1054" y="50707"/>
                  </a:lnTo>
                  <a:lnTo>
                    <a:pt x="1003" y="51460"/>
                  </a:lnTo>
                  <a:lnTo>
                    <a:pt x="958" y="52214"/>
                  </a:lnTo>
                  <a:lnTo>
                    <a:pt x="920" y="52978"/>
                  </a:lnTo>
                  <a:lnTo>
                    <a:pt x="882" y="53752"/>
                  </a:lnTo>
                  <a:lnTo>
                    <a:pt x="850" y="54516"/>
                  </a:lnTo>
                  <a:lnTo>
                    <a:pt x="792" y="56084"/>
                  </a:lnTo>
                  <a:lnTo>
                    <a:pt x="747" y="57672"/>
                  </a:lnTo>
                  <a:lnTo>
                    <a:pt x="716" y="59280"/>
                  </a:lnTo>
                  <a:lnTo>
                    <a:pt x="690" y="60918"/>
                  </a:lnTo>
                  <a:lnTo>
                    <a:pt x="677" y="62577"/>
                  </a:lnTo>
                  <a:lnTo>
                    <a:pt x="677" y="64265"/>
                  </a:lnTo>
                  <a:lnTo>
                    <a:pt x="677" y="64265"/>
                  </a:lnTo>
                  <a:lnTo>
                    <a:pt x="709" y="66999"/>
                  </a:lnTo>
                  <a:lnTo>
                    <a:pt x="735" y="69803"/>
                  </a:lnTo>
                  <a:lnTo>
                    <a:pt x="779" y="75613"/>
                  </a:lnTo>
                  <a:lnTo>
                    <a:pt x="811" y="81633"/>
                  </a:lnTo>
                  <a:lnTo>
                    <a:pt x="831" y="87784"/>
                  </a:lnTo>
                  <a:lnTo>
                    <a:pt x="837" y="93996"/>
                  </a:lnTo>
                  <a:lnTo>
                    <a:pt x="831" y="100197"/>
                  </a:lnTo>
                  <a:lnTo>
                    <a:pt x="811" y="106328"/>
                  </a:lnTo>
                  <a:lnTo>
                    <a:pt x="786" y="112298"/>
                  </a:lnTo>
                  <a:lnTo>
                    <a:pt x="747" y="118057"/>
                  </a:lnTo>
                  <a:lnTo>
                    <a:pt x="696" y="123515"/>
                  </a:lnTo>
                  <a:lnTo>
                    <a:pt x="633" y="128611"/>
                  </a:lnTo>
                  <a:lnTo>
                    <a:pt x="601" y="131003"/>
                  </a:lnTo>
                  <a:lnTo>
                    <a:pt x="562" y="133274"/>
                  </a:lnTo>
                  <a:lnTo>
                    <a:pt x="524" y="135425"/>
                  </a:lnTo>
                  <a:lnTo>
                    <a:pt x="486" y="137435"/>
                  </a:lnTo>
                  <a:lnTo>
                    <a:pt x="441" y="139295"/>
                  </a:lnTo>
                  <a:lnTo>
                    <a:pt x="396" y="141013"/>
                  </a:lnTo>
                  <a:lnTo>
                    <a:pt x="345" y="142561"/>
                  </a:lnTo>
                  <a:lnTo>
                    <a:pt x="294" y="143938"/>
                  </a:lnTo>
                  <a:lnTo>
                    <a:pt x="236" y="145134"/>
                  </a:lnTo>
                  <a:lnTo>
                    <a:pt x="185" y="146149"/>
                  </a:lnTo>
                  <a:lnTo>
                    <a:pt x="185" y="146149"/>
                  </a:lnTo>
                  <a:lnTo>
                    <a:pt x="141" y="146994"/>
                  </a:lnTo>
                  <a:lnTo>
                    <a:pt x="102" y="147848"/>
                  </a:lnTo>
                  <a:lnTo>
                    <a:pt x="70" y="148702"/>
                  </a:lnTo>
                  <a:lnTo>
                    <a:pt x="45" y="149567"/>
                  </a:lnTo>
                  <a:lnTo>
                    <a:pt x="26" y="150441"/>
                  </a:lnTo>
                  <a:lnTo>
                    <a:pt x="13" y="151315"/>
                  </a:lnTo>
                  <a:lnTo>
                    <a:pt x="0" y="152190"/>
                  </a:lnTo>
                  <a:lnTo>
                    <a:pt x="0" y="153064"/>
                  </a:lnTo>
                  <a:lnTo>
                    <a:pt x="0" y="153064"/>
                  </a:lnTo>
                  <a:lnTo>
                    <a:pt x="0" y="153577"/>
                  </a:lnTo>
                  <a:lnTo>
                    <a:pt x="7" y="154100"/>
                  </a:lnTo>
                  <a:lnTo>
                    <a:pt x="19" y="154622"/>
                  </a:lnTo>
                  <a:lnTo>
                    <a:pt x="32" y="155145"/>
                  </a:lnTo>
                  <a:lnTo>
                    <a:pt x="58" y="155668"/>
                  </a:lnTo>
                  <a:lnTo>
                    <a:pt x="77" y="156190"/>
                  </a:lnTo>
                  <a:lnTo>
                    <a:pt x="109" y="156713"/>
                  </a:lnTo>
                  <a:lnTo>
                    <a:pt x="141" y="157245"/>
                  </a:lnTo>
                  <a:lnTo>
                    <a:pt x="179" y="157768"/>
                  </a:lnTo>
                  <a:lnTo>
                    <a:pt x="217" y="158301"/>
                  </a:lnTo>
                  <a:lnTo>
                    <a:pt x="262" y="158834"/>
                  </a:lnTo>
                  <a:lnTo>
                    <a:pt x="313" y="159366"/>
                  </a:lnTo>
                  <a:lnTo>
                    <a:pt x="371" y="159899"/>
                  </a:lnTo>
                  <a:lnTo>
                    <a:pt x="428" y="160442"/>
                  </a:lnTo>
                  <a:lnTo>
                    <a:pt x="492" y="160974"/>
                  </a:lnTo>
                  <a:lnTo>
                    <a:pt x="556" y="161517"/>
                  </a:lnTo>
                  <a:lnTo>
                    <a:pt x="633" y="162060"/>
                  </a:lnTo>
                  <a:lnTo>
                    <a:pt x="709" y="162603"/>
                  </a:lnTo>
                  <a:lnTo>
                    <a:pt x="786" y="163145"/>
                  </a:lnTo>
                  <a:lnTo>
                    <a:pt x="875" y="163688"/>
                  </a:lnTo>
                  <a:lnTo>
                    <a:pt x="958" y="164241"/>
                  </a:lnTo>
                  <a:lnTo>
                    <a:pt x="1054" y="164794"/>
                  </a:lnTo>
                  <a:lnTo>
                    <a:pt x="1150" y="165336"/>
                  </a:lnTo>
                  <a:lnTo>
                    <a:pt x="1259" y="165889"/>
                  </a:lnTo>
                  <a:lnTo>
                    <a:pt x="1361" y="166442"/>
                  </a:lnTo>
                  <a:lnTo>
                    <a:pt x="1476" y="167005"/>
                  </a:lnTo>
                  <a:lnTo>
                    <a:pt x="1706" y="168121"/>
                  </a:lnTo>
                  <a:lnTo>
                    <a:pt x="1961" y="169236"/>
                  </a:lnTo>
                  <a:lnTo>
                    <a:pt x="2229" y="170362"/>
                  </a:lnTo>
                  <a:lnTo>
                    <a:pt x="2517" y="171498"/>
                  </a:lnTo>
                  <a:lnTo>
                    <a:pt x="2823" y="172633"/>
                  </a:lnTo>
                  <a:lnTo>
                    <a:pt x="3143" y="173779"/>
                  </a:lnTo>
                  <a:lnTo>
                    <a:pt x="3481" y="174935"/>
                  </a:lnTo>
                  <a:lnTo>
                    <a:pt x="3839" y="176091"/>
                  </a:lnTo>
                  <a:lnTo>
                    <a:pt x="4216" y="177257"/>
                  </a:lnTo>
                  <a:lnTo>
                    <a:pt x="4606" y="178423"/>
                  </a:lnTo>
                  <a:lnTo>
                    <a:pt x="5014" y="179599"/>
                  </a:lnTo>
                  <a:lnTo>
                    <a:pt x="5436" y="180775"/>
                  </a:lnTo>
                  <a:lnTo>
                    <a:pt x="5883" y="181961"/>
                  </a:lnTo>
                  <a:lnTo>
                    <a:pt x="6343" y="183157"/>
                  </a:lnTo>
                  <a:lnTo>
                    <a:pt x="6822" y="184353"/>
                  </a:lnTo>
                  <a:lnTo>
                    <a:pt x="7314" y="185559"/>
                  </a:lnTo>
                  <a:lnTo>
                    <a:pt x="7825" y="186765"/>
                  </a:lnTo>
                  <a:lnTo>
                    <a:pt x="8355" y="187981"/>
                  </a:lnTo>
                  <a:lnTo>
                    <a:pt x="8904" y="189207"/>
                  </a:lnTo>
                  <a:lnTo>
                    <a:pt x="9467" y="190433"/>
                  </a:lnTo>
                  <a:lnTo>
                    <a:pt x="10048" y="191670"/>
                  </a:lnTo>
                  <a:lnTo>
                    <a:pt x="10642" y="192906"/>
                  </a:lnTo>
                  <a:lnTo>
                    <a:pt x="11261" y="194152"/>
                  </a:lnTo>
                  <a:lnTo>
                    <a:pt x="11894" y="195398"/>
                  </a:lnTo>
                  <a:lnTo>
                    <a:pt x="12545" y="196655"/>
                  </a:lnTo>
                  <a:lnTo>
                    <a:pt x="13210" y="197921"/>
                  </a:lnTo>
                  <a:lnTo>
                    <a:pt x="13893" y="199188"/>
                  </a:lnTo>
                  <a:lnTo>
                    <a:pt x="14596" y="200454"/>
                  </a:lnTo>
                  <a:lnTo>
                    <a:pt x="15311" y="201731"/>
                  </a:lnTo>
                  <a:lnTo>
                    <a:pt x="16046" y="203017"/>
                  </a:lnTo>
                  <a:lnTo>
                    <a:pt x="16799" y="204304"/>
                  </a:lnTo>
                  <a:lnTo>
                    <a:pt x="17572" y="205600"/>
                  </a:lnTo>
                  <a:lnTo>
                    <a:pt x="18358" y="206907"/>
                  </a:lnTo>
                  <a:lnTo>
                    <a:pt x="19163" y="208213"/>
                  </a:lnTo>
                  <a:lnTo>
                    <a:pt x="19980" y="209520"/>
                  </a:lnTo>
                  <a:lnTo>
                    <a:pt x="20824" y="210837"/>
                  </a:lnTo>
                  <a:lnTo>
                    <a:pt x="21680" y="212163"/>
                  </a:lnTo>
                  <a:lnTo>
                    <a:pt x="22548" y="213490"/>
                  </a:lnTo>
                  <a:lnTo>
                    <a:pt x="23436" y="214817"/>
                  </a:lnTo>
                  <a:lnTo>
                    <a:pt x="24343" y="216164"/>
                  </a:lnTo>
                  <a:lnTo>
                    <a:pt x="25269" y="217500"/>
                  </a:lnTo>
                  <a:lnTo>
                    <a:pt x="26208" y="218857"/>
                  </a:lnTo>
                  <a:lnTo>
                    <a:pt x="27167" y="220204"/>
                  </a:lnTo>
                  <a:lnTo>
                    <a:pt x="28144" y="221571"/>
                  </a:lnTo>
                  <a:lnTo>
                    <a:pt x="29134" y="222938"/>
                  </a:lnTo>
                  <a:lnTo>
                    <a:pt x="30143" y="224305"/>
                  </a:lnTo>
                  <a:lnTo>
                    <a:pt x="31172" y="225682"/>
                  </a:lnTo>
                  <a:lnTo>
                    <a:pt x="32213" y="227059"/>
                  </a:lnTo>
                  <a:lnTo>
                    <a:pt x="33273" y="228446"/>
                  </a:lnTo>
                  <a:lnTo>
                    <a:pt x="34346" y="229843"/>
                  </a:lnTo>
                  <a:lnTo>
                    <a:pt x="35445" y="231240"/>
                  </a:lnTo>
                  <a:lnTo>
                    <a:pt x="35445" y="231240"/>
                  </a:lnTo>
                  <a:lnTo>
                    <a:pt x="35751" y="231632"/>
                  </a:lnTo>
                  <a:lnTo>
                    <a:pt x="36064" y="232014"/>
                  </a:lnTo>
                  <a:lnTo>
                    <a:pt x="36384" y="232396"/>
                  </a:lnTo>
                  <a:lnTo>
                    <a:pt x="36697" y="232778"/>
                  </a:lnTo>
                  <a:lnTo>
                    <a:pt x="37023" y="233139"/>
                  </a:lnTo>
                  <a:lnTo>
                    <a:pt x="37342" y="233511"/>
                  </a:lnTo>
                  <a:lnTo>
                    <a:pt x="37668" y="233863"/>
                  </a:lnTo>
                  <a:lnTo>
                    <a:pt x="37993" y="234215"/>
                  </a:lnTo>
                  <a:lnTo>
                    <a:pt x="38319" y="234567"/>
                  </a:lnTo>
                  <a:lnTo>
                    <a:pt x="38651" y="234908"/>
                  </a:lnTo>
                  <a:lnTo>
                    <a:pt x="38990" y="235240"/>
                  </a:lnTo>
                  <a:lnTo>
                    <a:pt x="39322" y="235572"/>
                  </a:lnTo>
                  <a:lnTo>
                    <a:pt x="39661" y="235893"/>
                  </a:lnTo>
                  <a:lnTo>
                    <a:pt x="39999" y="236215"/>
                  </a:lnTo>
                  <a:lnTo>
                    <a:pt x="40338" y="236527"/>
                  </a:lnTo>
                  <a:lnTo>
                    <a:pt x="40683" y="236828"/>
                  </a:lnTo>
                  <a:lnTo>
                    <a:pt x="41028" y="237130"/>
                  </a:lnTo>
                  <a:lnTo>
                    <a:pt x="41379" y="237421"/>
                  </a:lnTo>
                  <a:lnTo>
                    <a:pt x="41724" y="237713"/>
                  </a:lnTo>
                  <a:lnTo>
                    <a:pt x="42075" y="237994"/>
                  </a:lnTo>
                  <a:lnTo>
                    <a:pt x="42426" y="238265"/>
                  </a:lnTo>
                  <a:lnTo>
                    <a:pt x="42784" y="238537"/>
                  </a:lnTo>
                  <a:lnTo>
                    <a:pt x="43135" y="238808"/>
                  </a:lnTo>
                  <a:lnTo>
                    <a:pt x="43493" y="239059"/>
                  </a:lnTo>
                  <a:lnTo>
                    <a:pt x="43857" y="239311"/>
                  </a:lnTo>
                  <a:lnTo>
                    <a:pt x="44215" y="239562"/>
                  </a:lnTo>
                  <a:lnTo>
                    <a:pt x="44579" y="239803"/>
                  </a:lnTo>
                  <a:lnTo>
                    <a:pt x="44943" y="240034"/>
                  </a:lnTo>
                  <a:lnTo>
                    <a:pt x="45307" y="240265"/>
                  </a:lnTo>
                  <a:lnTo>
                    <a:pt x="45678" y="240487"/>
                  </a:lnTo>
                  <a:lnTo>
                    <a:pt x="46048" y="240698"/>
                  </a:lnTo>
                  <a:lnTo>
                    <a:pt x="46412" y="240909"/>
                  </a:lnTo>
                  <a:lnTo>
                    <a:pt x="46789" y="241110"/>
                  </a:lnTo>
                  <a:lnTo>
                    <a:pt x="47160" y="241311"/>
                  </a:lnTo>
                  <a:lnTo>
                    <a:pt x="47537" y="241502"/>
                  </a:lnTo>
                  <a:lnTo>
                    <a:pt x="47907" y="241683"/>
                  </a:lnTo>
                  <a:lnTo>
                    <a:pt x="48284" y="241864"/>
                  </a:lnTo>
                  <a:lnTo>
                    <a:pt x="48667" y="242034"/>
                  </a:lnTo>
                  <a:lnTo>
                    <a:pt x="49044" y="242195"/>
                  </a:lnTo>
                  <a:lnTo>
                    <a:pt x="49421" y="242356"/>
                  </a:lnTo>
                  <a:lnTo>
                    <a:pt x="49804" y="242507"/>
                  </a:lnTo>
                  <a:lnTo>
                    <a:pt x="50187" y="242658"/>
                  </a:lnTo>
                  <a:lnTo>
                    <a:pt x="50571" y="242798"/>
                  </a:lnTo>
                  <a:lnTo>
                    <a:pt x="50954" y="242929"/>
                  </a:lnTo>
                  <a:lnTo>
                    <a:pt x="51344" y="243060"/>
                  </a:lnTo>
                  <a:lnTo>
                    <a:pt x="51727" y="243180"/>
                  </a:lnTo>
                  <a:lnTo>
                    <a:pt x="52116" y="243291"/>
                  </a:lnTo>
                  <a:lnTo>
                    <a:pt x="52506" y="243401"/>
                  </a:lnTo>
                  <a:lnTo>
                    <a:pt x="52896" y="243502"/>
                  </a:lnTo>
                  <a:lnTo>
                    <a:pt x="53285" y="243592"/>
                  </a:lnTo>
                  <a:lnTo>
                    <a:pt x="53675" y="243683"/>
                  </a:lnTo>
                  <a:lnTo>
                    <a:pt x="54071" y="243763"/>
                  </a:lnTo>
                  <a:lnTo>
                    <a:pt x="54461" y="243844"/>
                  </a:lnTo>
                  <a:lnTo>
                    <a:pt x="54857" y="243914"/>
                  </a:lnTo>
                  <a:lnTo>
                    <a:pt x="55253" y="243974"/>
                  </a:lnTo>
                  <a:lnTo>
                    <a:pt x="55642" y="244024"/>
                  </a:lnTo>
                  <a:lnTo>
                    <a:pt x="56038" y="244075"/>
                  </a:lnTo>
                  <a:lnTo>
                    <a:pt x="56434" y="244115"/>
                  </a:lnTo>
                  <a:lnTo>
                    <a:pt x="56837" y="244155"/>
                  </a:lnTo>
                  <a:lnTo>
                    <a:pt x="57233" y="244185"/>
                  </a:lnTo>
                  <a:lnTo>
                    <a:pt x="57629" y="244205"/>
                  </a:lnTo>
                  <a:lnTo>
                    <a:pt x="58025" y="244225"/>
                  </a:lnTo>
                  <a:lnTo>
                    <a:pt x="58427" y="244236"/>
                  </a:lnTo>
                  <a:lnTo>
                    <a:pt x="58823" y="244236"/>
                  </a:lnTo>
                  <a:lnTo>
                    <a:pt x="58855" y="0"/>
                  </a:lnTo>
                  <a:lnTo>
                    <a:pt x="58855" y="0"/>
                  </a:lnTo>
                  <a:lnTo>
                    <a:pt x="57718" y="10"/>
                  </a:lnTo>
                  <a:lnTo>
                    <a:pt x="56511" y="30"/>
                  </a:lnTo>
                  <a:lnTo>
                    <a:pt x="55234" y="80"/>
                  </a:lnTo>
                  <a:lnTo>
                    <a:pt x="53892" y="151"/>
                  </a:lnTo>
                  <a:lnTo>
                    <a:pt x="52487" y="241"/>
                  </a:lnTo>
                  <a:lnTo>
                    <a:pt x="51031" y="362"/>
                  </a:lnTo>
                  <a:lnTo>
                    <a:pt x="50283" y="432"/>
                  </a:lnTo>
                  <a:lnTo>
                    <a:pt x="49529" y="503"/>
                  </a:lnTo>
                  <a:lnTo>
                    <a:pt x="48757" y="593"/>
                  </a:lnTo>
                  <a:lnTo>
                    <a:pt x="47977" y="684"/>
                  </a:lnTo>
                  <a:lnTo>
                    <a:pt x="47185" y="784"/>
                  </a:lnTo>
                  <a:lnTo>
                    <a:pt x="46387" y="895"/>
                  </a:lnTo>
                  <a:lnTo>
                    <a:pt x="45582" y="1015"/>
                  </a:lnTo>
                  <a:lnTo>
                    <a:pt x="44771" y="1136"/>
                  </a:lnTo>
                  <a:lnTo>
                    <a:pt x="43947" y="1277"/>
                  </a:lnTo>
                  <a:lnTo>
                    <a:pt x="43116" y="1417"/>
                  </a:lnTo>
                  <a:lnTo>
                    <a:pt x="42286" y="1578"/>
                  </a:lnTo>
                  <a:lnTo>
                    <a:pt x="41443" y="1739"/>
                  </a:lnTo>
                  <a:lnTo>
                    <a:pt x="40600" y="1920"/>
                  </a:lnTo>
                  <a:lnTo>
                    <a:pt x="39750" y="2101"/>
                  </a:lnTo>
                  <a:lnTo>
                    <a:pt x="38901" y="2302"/>
                  </a:lnTo>
                  <a:lnTo>
                    <a:pt x="38045" y="2503"/>
                  </a:lnTo>
                  <a:lnTo>
                    <a:pt x="37189" y="2724"/>
                  </a:lnTo>
                  <a:lnTo>
                    <a:pt x="36326" y="2955"/>
                  </a:lnTo>
                  <a:lnTo>
                    <a:pt x="35470" y="3196"/>
                  </a:lnTo>
                  <a:lnTo>
                    <a:pt x="34608" y="3448"/>
                  </a:lnTo>
                  <a:lnTo>
                    <a:pt x="33752" y="3719"/>
                  </a:lnTo>
                  <a:lnTo>
                    <a:pt x="32890" y="4000"/>
                  </a:lnTo>
                  <a:lnTo>
                    <a:pt x="32034" y="4292"/>
                  </a:lnTo>
                  <a:lnTo>
                    <a:pt x="31178" y="4593"/>
                  </a:lnTo>
                  <a:lnTo>
                    <a:pt x="30328" y="4915"/>
                  </a:lnTo>
                  <a:lnTo>
                    <a:pt x="29479" y="5247"/>
                  </a:lnTo>
                  <a:lnTo>
                    <a:pt x="28636" y="5588"/>
                  </a:lnTo>
                  <a:lnTo>
                    <a:pt x="27799" y="5950"/>
                  </a:lnTo>
                  <a:lnTo>
                    <a:pt x="26962" y="6322"/>
                  </a:lnTo>
                  <a:lnTo>
                    <a:pt x="26132" y="6714"/>
                  </a:lnTo>
                  <a:lnTo>
                    <a:pt x="25314" y="7116"/>
                  </a:lnTo>
                  <a:lnTo>
                    <a:pt x="24497" y="7538"/>
                  </a:lnTo>
                  <a:lnTo>
                    <a:pt x="23692" y="7970"/>
                  </a:lnTo>
                  <a:lnTo>
                    <a:pt x="22893" y="8423"/>
                  </a:lnTo>
                  <a:lnTo>
                    <a:pt x="22108" y="8895"/>
                  </a:lnTo>
                  <a:lnTo>
                    <a:pt x="21328" y="9378"/>
                  </a:lnTo>
                  <a:lnTo>
                    <a:pt x="20555" y="9870"/>
                  </a:lnTo>
                  <a:lnTo>
                    <a:pt x="19802" y="10383"/>
                  </a:lnTo>
                  <a:lnTo>
                    <a:pt x="19054" y="10915"/>
                  </a:lnTo>
                  <a:lnTo>
                    <a:pt x="18684" y="11197"/>
                  </a:lnTo>
                  <a:lnTo>
                    <a:pt x="18320" y="11468"/>
                  </a:lnTo>
                  <a:lnTo>
                    <a:pt x="17956" y="11750"/>
                  </a:lnTo>
                  <a:lnTo>
                    <a:pt x="17598" y="12041"/>
                  </a:lnTo>
                  <a:lnTo>
                    <a:pt x="17240" y="12332"/>
                  </a:lnTo>
                  <a:lnTo>
                    <a:pt x="16889" y="12624"/>
                  </a:lnTo>
                  <a:lnTo>
                    <a:pt x="16544" y="12925"/>
                  </a:lnTo>
                  <a:lnTo>
                    <a:pt x="16199" y="13227"/>
                  </a:lnTo>
                  <a:lnTo>
                    <a:pt x="15854" y="13539"/>
                  </a:lnTo>
                  <a:lnTo>
                    <a:pt x="15516" y="13850"/>
                  </a:lnTo>
                  <a:lnTo>
                    <a:pt x="15183" y="14162"/>
                  </a:lnTo>
                  <a:lnTo>
                    <a:pt x="14858" y="14483"/>
                  </a:lnTo>
                  <a:lnTo>
                    <a:pt x="14532" y="14815"/>
                  </a:lnTo>
                  <a:lnTo>
                    <a:pt x="14206" y="15147"/>
                  </a:lnTo>
                  <a:lnTo>
                    <a:pt x="13893" y="15488"/>
                  </a:lnTo>
                  <a:lnTo>
                    <a:pt x="13580" y="15830"/>
                  </a:lnTo>
                  <a:lnTo>
                    <a:pt x="13267" y="16172"/>
                  </a:lnTo>
                  <a:lnTo>
                    <a:pt x="12967" y="16524"/>
                  </a:lnTo>
                  <a:lnTo>
                    <a:pt x="12667" y="16875"/>
                  </a:lnTo>
                  <a:lnTo>
                    <a:pt x="12367" y="17237"/>
                  </a:lnTo>
                  <a:lnTo>
                    <a:pt x="12079" y="17609"/>
                  </a:lnTo>
                  <a:lnTo>
                    <a:pt x="11792" y="17981"/>
                  </a:lnTo>
                  <a:lnTo>
                    <a:pt x="11511" y="18353"/>
                  </a:lnTo>
                  <a:lnTo>
                    <a:pt x="11236" y="18735"/>
                  </a:lnTo>
                  <a:lnTo>
                    <a:pt x="10961" y="19117"/>
                  </a:lnTo>
                  <a:lnTo>
                    <a:pt x="10699" y="19509"/>
                  </a:lnTo>
                  <a:lnTo>
                    <a:pt x="10699" y="195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1364cb3077a_0_19"/>
            <p:cNvSpPr/>
            <p:nvPr/>
          </p:nvSpPr>
          <p:spPr>
            <a:xfrm>
              <a:off x="-2626625" y="-876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1364cb3077a_0_19"/>
            <p:cNvSpPr/>
            <p:nvPr/>
          </p:nvSpPr>
          <p:spPr>
            <a:xfrm>
              <a:off x="33000" y="-7373900"/>
              <a:ext cx="430550" cy="1102600"/>
            </a:xfrm>
            <a:custGeom>
              <a:avLst/>
              <a:gdLst/>
              <a:ahLst/>
              <a:cxnLst/>
              <a:rect l="l" t="t" r="r" b="b"/>
              <a:pathLst>
                <a:path w="17222" h="44104" extrusionOk="0">
                  <a:moveTo>
                    <a:pt x="3175" y="1"/>
                  </a:moveTo>
                  <a:lnTo>
                    <a:pt x="2811" y="11"/>
                  </a:lnTo>
                  <a:lnTo>
                    <a:pt x="2453" y="31"/>
                  </a:lnTo>
                  <a:lnTo>
                    <a:pt x="2096" y="61"/>
                  </a:lnTo>
                  <a:lnTo>
                    <a:pt x="1738" y="111"/>
                  </a:lnTo>
                  <a:lnTo>
                    <a:pt x="1387" y="182"/>
                  </a:lnTo>
                  <a:lnTo>
                    <a:pt x="1035" y="252"/>
                  </a:lnTo>
                  <a:lnTo>
                    <a:pt x="690" y="343"/>
                  </a:lnTo>
                  <a:lnTo>
                    <a:pt x="345" y="443"/>
                  </a:lnTo>
                  <a:lnTo>
                    <a:pt x="0" y="43541"/>
                  </a:lnTo>
                  <a:lnTo>
                    <a:pt x="384" y="43672"/>
                  </a:lnTo>
                  <a:lnTo>
                    <a:pt x="773" y="43782"/>
                  </a:lnTo>
                  <a:lnTo>
                    <a:pt x="1163" y="43883"/>
                  </a:lnTo>
                  <a:lnTo>
                    <a:pt x="1559" y="43963"/>
                  </a:lnTo>
                  <a:lnTo>
                    <a:pt x="1955" y="44023"/>
                  </a:lnTo>
                  <a:lnTo>
                    <a:pt x="2364" y="44074"/>
                  </a:lnTo>
                  <a:lnTo>
                    <a:pt x="2766" y="44104"/>
                  </a:lnTo>
                  <a:lnTo>
                    <a:pt x="3539" y="44104"/>
                  </a:lnTo>
                  <a:lnTo>
                    <a:pt x="3897" y="44084"/>
                  </a:lnTo>
                  <a:lnTo>
                    <a:pt x="4255" y="44044"/>
                  </a:lnTo>
                  <a:lnTo>
                    <a:pt x="4612" y="43993"/>
                  </a:lnTo>
                  <a:lnTo>
                    <a:pt x="4964" y="43933"/>
                  </a:lnTo>
                  <a:lnTo>
                    <a:pt x="5315" y="43853"/>
                  </a:lnTo>
                  <a:lnTo>
                    <a:pt x="5660" y="43762"/>
                  </a:lnTo>
                  <a:lnTo>
                    <a:pt x="6005" y="43662"/>
                  </a:lnTo>
                  <a:lnTo>
                    <a:pt x="6350" y="43541"/>
                  </a:lnTo>
                  <a:lnTo>
                    <a:pt x="6682" y="43410"/>
                  </a:lnTo>
                  <a:lnTo>
                    <a:pt x="7020" y="43270"/>
                  </a:lnTo>
                  <a:lnTo>
                    <a:pt x="7353" y="43119"/>
                  </a:lnTo>
                  <a:lnTo>
                    <a:pt x="7678" y="42948"/>
                  </a:lnTo>
                  <a:lnTo>
                    <a:pt x="8004" y="42767"/>
                  </a:lnTo>
                  <a:lnTo>
                    <a:pt x="8323" y="42576"/>
                  </a:lnTo>
                  <a:lnTo>
                    <a:pt x="8643" y="42375"/>
                  </a:lnTo>
                  <a:lnTo>
                    <a:pt x="8956" y="42164"/>
                  </a:lnTo>
                  <a:lnTo>
                    <a:pt x="9262" y="41933"/>
                  </a:lnTo>
                  <a:lnTo>
                    <a:pt x="9569" y="41692"/>
                  </a:lnTo>
                  <a:lnTo>
                    <a:pt x="9869" y="41450"/>
                  </a:lnTo>
                  <a:lnTo>
                    <a:pt x="10163" y="41189"/>
                  </a:lnTo>
                  <a:lnTo>
                    <a:pt x="10457" y="40918"/>
                  </a:lnTo>
                  <a:lnTo>
                    <a:pt x="10744" y="40636"/>
                  </a:lnTo>
                  <a:lnTo>
                    <a:pt x="11025" y="40345"/>
                  </a:lnTo>
                  <a:lnTo>
                    <a:pt x="11306" y="40043"/>
                  </a:lnTo>
                  <a:lnTo>
                    <a:pt x="11581" y="39732"/>
                  </a:lnTo>
                  <a:lnTo>
                    <a:pt x="11843" y="39400"/>
                  </a:lnTo>
                  <a:lnTo>
                    <a:pt x="12111" y="39068"/>
                  </a:lnTo>
                  <a:lnTo>
                    <a:pt x="12367" y="38727"/>
                  </a:lnTo>
                  <a:lnTo>
                    <a:pt x="12616" y="38375"/>
                  </a:lnTo>
                  <a:lnTo>
                    <a:pt x="12865" y="38023"/>
                  </a:lnTo>
                  <a:lnTo>
                    <a:pt x="13108" y="37651"/>
                  </a:lnTo>
                  <a:lnTo>
                    <a:pt x="13344" y="37269"/>
                  </a:lnTo>
                  <a:lnTo>
                    <a:pt x="13574" y="36887"/>
                  </a:lnTo>
                  <a:lnTo>
                    <a:pt x="13798" y="36485"/>
                  </a:lnTo>
                  <a:lnTo>
                    <a:pt x="14015" y="36083"/>
                  </a:lnTo>
                  <a:lnTo>
                    <a:pt x="14226" y="35671"/>
                  </a:lnTo>
                  <a:lnTo>
                    <a:pt x="14430" y="35249"/>
                  </a:lnTo>
                  <a:lnTo>
                    <a:pt x="14628" y="34817"/>
                  </a:lnTo>
                  <a:lnTo>
                    <a:pt x="14820" y="34385"/>
                  </a:lnTo>
                  <a:lnTo>
                    <a:pt x="15005" y="33942"/>
                  </a:lnTo>
                  <a:lnTo>
                    <a:pt x="15184" y="33490"/>
                  </a:lnTo>
                  <a:lnTo>
                    <a:pt x="15356" y="33028"/>
                  </a:lnTo>
                  <a:lnTo>
                    <a:pt x="15522" y="32566"/>
                  </a:lnTo>
                  <a:lnTo>
                    <a:pt x="15682" y="32093"/>
                  </a:lnTo>
                  <a:lnTo>
                    <a:pt x="15835" y="31611"/>
                  </a:lnTo>
                  <a:lnTo>
                    <a:pt x="15976" y="31128"/>
                  </a:lnTo>
                  <a:lnTo>
                    <a:pt x="16116" y="30636"/>
                  </a:lnTo>
                  <a:lnTo>
                    <a:pt x="16244" y="30143"/>
                  </a:lnTo>
                  <a:lnTo>
                    <a:pt x="16365" y="29641"/>
                  </a:lnTo>
                  <a:lnTo>
                    <a:pt x="16480" y="29128"/>
                  </a:lnTo>
                  <a:lnTo>
                    <a:pt x="16589" y="28616"/>
                  </a:lnTo>
                  <a:lnTo>
                    <a:pt x="16685" y="28093"/>
                  </a:lnTo>
                  <a:lnTo>
                    <a:pt x="16774" y="27570"/>
                  </a:lnTo>
                  <a:lnTo>
                    <a:pt x="16857" y="27038"/>
                  </a:lnTo>
                  <a:lnTo>
                    <a:pt x="16934" y="26495"/>
                  </a:lnTo>
                  <a:lnTo>
                    <a:pt x="16998" y="25962"/>
                  </a:lnTo>
                  <a:lnTo>
                    <a:pt x="17055" y="25409"/>
                  </a:lnTo>
                  <a:lnTo>
                    <a:pt x="17106" y="24867"/>
                  </a:lnTo>
                  <a:lnTo>
                    <a:pt x="17145" y="24314"/>
                  </a:lnTo>
                  <a:lnTo>
                    <a:pt x="17177" y="23751"/>
                  </a:lnTo>
                  <a:lnTo>
                    <a:pt x="17202" y="23188"/>
                  </a:lnTo>
                  <a:lnTo>
                    <a:pt x="17215" y="22625"/>
                  </a:lnTo>
                  <a:lnTo>
                    <a:pt x="17221" y="22052"/>
                  </a:lnTo>
                  <a:lnTo>
                    <a:pt x="17215" y="21490"/>
                  </a:lnTo>
                  <a:lnTo>
                    <a:pt x="17202" y="20917"/>
                  </a:lnTo>
                  <a:lnTo>
                    <a:pt x="17177" y="20354"/>
                  </a:lnTo>
                  <a:lnTo>
                    <a:pt x="17145" y="19801"/>
                  </a:lnTo>
                  <a:lnTo>
                    <a:pt x="17106" y="19248"/>
                  </a:lnTo>
                  <a:lnTo>
                    <a:pt x="17055" y="18695"/>
                  </a:lnTo>
                  <a:lnTo>
                    <a:pt x="16998" y="18153"/>
                  </a:lnTo>
                  <a:lnTo>
                    <a:pt x="16934" y="17610"/>
                  </a:lnTo>
                  <a:lnTo>
                    <a:pt x="16857" y="17077"/>
                  </a:lnTo>
                  <a:lnTo>
                    <a:pt x="16774" y="16545"/>
                  </a:lnTo>
                  <a:lnTo>
                    <a:pt x="16685" y="16012"/>
                  </a:lnTo>
                  <a:lnTo>
                    <a:pt x="16589" y="15499"/>
                  </a:lnTo>
                  <a:lnTo>
                    <a:pt x="16480" y="14977"/>
                  </a:lnTo>
                  <a:lnTo>
                    <a:pt x="16365" y="14474"/>
                  </a:lnTo>
                  <a:lnTo>
                    <a:pt x="16244" y="13971"/>
                  </a:lnTo>
                  <a:lnTo>
                    <a:pt x="16116" y="13469"/>
                  </a:lnTo>
                  <a:lnTo>
                    <a:pt x="15976" y="12976"/>
                  </a:lnTo>
                  <a:lnTo>
                    <a:pt x="15835" y="12494"/>
                  </a:lnTo>
                  <a:lnTo>
                    <a:pt x="15682" y="12012"/>
                  </a:lnTo>
                  <a:lnTo>
                    <a:pt x="15522" y="11539"/>
                  </a:lnTo>
                  <a:lnTo>
                    <a:pt x="15356" y="11077"/>
                  </a:lnTo>
                  <a:lnTo>
                    <a:pt x="15184" y="10615"/>
                  </a:lnTo>
                  <a:lnTo>
                    <a:pt x="15005" y="10162"/>
                  </a:lnTo>
                  <a:lnTo>
                    <a:pt x="14820" y="9720"/>
                  </a:lnTo>
                  <a:lnTo>
                    <a:pt x="14628" y="9288"/>
                  </a:lnTo>
                  <a:lnTo>
                    <a:pt x="14430" y="8856"/>
                  </a:lnTo>
                  <a:lnTo>
                    <a:pt x="14226" y="8433"/>
                  </a:lnTo>
                  <a:lnTo>
                    <a:pt x="14015" y="8021"/>
                  </a:lnTo>
                  <a:lnTo>
                    <a:pt x="13798" y="7619"/>
                  </a:lnTo>
                  <a:lnTo>
                    <a:pt x="13574" y="7227"/>
                  </a:lnTo>
                  <a:lnTo>
                    <a:pt x="13344" y="6835"/>
                  </a:lnTo>
                  <a:lnTo>
                    <a:pt x="13108" y="6464"/>
                  </a:lnTo>
                  <a:lnTo>
                    <a:pt x="12865" y="6092"/>
                  </a:lnTo>
                  <a:lnTo>
                    <a:pt x="12616" y="5730"/>
                  </a:lnTo>
                  <a:lnTo>
                    <a:pt x="12367" y="5378"/>
                  </a:lnTo>
                  <a:lnTo>
                    <a:pt x="12111" y="5036"/>
                  </a:lnTo>
                  <a:lnTo>
                    <a:pt x="11843" y="4705"/>
                  </a:lnTo>
                  <a:lnTo>
                    <a:pt x="11581" y="4383"/>
                  </a:lnTo>
                  <a:lnTo>
                    <a:pt x="11306" y="4071"/>
                  </a:lnTo>
                  <a:lnTo>
                    <a:pt x="11025" y="3770"/>
                  </a:lnTo>
                  <a:lnTo>
                    <a:pt x="10744" y="3478"/>
                  </a:lnTo>
                  <a:lnTo>
                    <a:pt x="10457" y="3197"/>
                  </a:lnTo>
                  <a:lnTo>
                    <a:pt x="10163" y="2926"/>
                  </a:lnTo>
                  <a:lnTo>
                    <a:pt x="9869" y="2664"/>
                  </a:lnTo>
                  <a:lnTo>
                    <a:pt x="9569" y="2413"/>
                  </a:lnTo>
                  <a:lnTo>
                    <a:pt x="9262" y="2172"/>
                  </a:lnTo>
                  <a:lnTo>
                    <a:pt x="8956" y="1951"/>
                  </a:lnTo>
                  <a:lnTo>
                    <a:pt x="8643" y="1730"/>
                  </a:lnTo>
                  <a:lnTo>
                    <a:pt x="8323" y="1529"/>
                  </a:lnTo>
                  <a:lnTo>
                    <a:pt x="8004" y="1338"/>
                  </a:lnTo>
                  <a:lnTo>
                    <a:pt x="7678" y="1157"/>
                  </a:lnTo>
                  <a:lnTo>
                    <a:pt x="7353" y="996"/>
                  </a:lnTo>
                  <a:lnTo>
                    <a:pt x="7020" y="835"/>
                  </a:lnTo>
                  <a:lnTo>
                    <a:pt x="6682" y="694"/>
                  </a:lnTo>
                  <a:lnTo>
                    <a:pt x="6350" y="564"/>
                  </a:lnTo>
                  <a:lnTo>
                    <a:pt x="6005" y="453"/>
                  </a:lnTo>
                  <a:lnTo>
                    <a:pt x="5660" y="343"/>
                  </a:lnTo>
                  <a:lnTo>
                    <a:pt x="5315" y="252"/>
                  </a:lnTo>
                  <a:lnTo>
                    <a:pt x="4964" y="182"/>
                  </a:lnTo>
                  <a:lnTo>
                    <a:pt x="4612" y="111"/>
                  </a:lnTo>
                  <a:lnTo>
                    <a:pt x="4255" y="61"/>
                  </a:lnTo>
                  <a:lnTo>
                    <a:pt x="3897" y="31"/>
                  </a:lnTo>
                  <a:lnTo>
                    <a:pt x="3539" y="11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1364cb3077a_0_19"/>
            <p:cNvSpPr/>
            <p:nvPr/>
          </p:nvSpPr>
          <p:spPr>
            <a:xfrm>
              <a:off x="33000" y="-7373900"/>
              <a:ext cx="430550" cy="1102600"/>
            </a:xfrm>
            <a:custGeom>
              <a:avLst/>
              <a:gdLst/>
              <a:ahLst/>
              <a:cxnLst/>
              <a:rect l="l" t="t" r="r" b="b"/>
              <a:pathLst>
                <a:path w="17222" h="44104" fill="none" extrusionOk="0">
                  <a:moveTo>
                    <a:pt x="3175" y="1"/>
                  </a:moveTo>
                  <a:lnTo>
                    <a:pt x="3175" y="1"/>
                  </a:lnTo>
                  <a:lnTo>
                    <a:pt x="2811" y="11"/>
                  </a:lnTo>
                  <a:lnTo>
                    <a:pt x="2453" y="31"/>
                  </a:lnTo>
                  <a:lnTo>
                    <a:pt x="2096" y="61"/>
                  </a:lnTo>
                  <a:lnTo>
                    <a:pt x="1738" y="111"/>
                  </a:lnTo>
                  <a:lnTo>
                    <a:pt x="1387" y="182"/>
                  </a:lnTo>
                  <a:lnTo>
                    <a:pt x="1035" y="252"/>
                  </a:lnTo>
                  <a:lnTo>
                    <a:pt x="690" y="343"/>
                  </a:lnTo>
                  <a:lnTo>
                    <a:pt x="345" y="443"/>
                  </a:lnTo>
                  <a:lnTo>
                    <a:pt x="0" y="43541"/>
                  </a:lnTo>
                  <a:lnTo>
                    <a:pt x="0" y="43541"/>
                  </a:lnTo>
                  <a:lnTo>
                    <a:pt x="384" y="43672"/>
                  </a:lnTo>
                  <a:lnTo>
                    <a:pt x="773" y="43782"/>
                  </a:lnTo>
                  <a:lnTo>
                    <a:pt x="1163" y="43883"/>
                  </a:lnTo>
                  <a:lnTo>
                    <a:pt x="1559" y="43963"/>
                  </a:lnTo>
                  <a:lnTo>
                    <a:pt x="1955" y="44023"/>
                  </a:lnTo>
                  <a:lnTo>
                    <a:pt x="2364" y="44074"/>
                  </a:lnTo>
                  <a:lnTo>
                    <a:pt x="2766" y="44104"/>
                  </a:lnTo>
                  <a:lnTo>
                    <a:pt x="3175" y="44104"/>
                  </a:lnTo>
                  <a:lnTo>
                    <a:pt x="3175" y="44104"/>
                  </a:lnTo>
                  <a:lnTo>
                    <a:pt x="3539" y="44104"/>
                  </a:lnTo>
                  <a:lnTo>
                    <a:pt x="3897" y="44084"/>
                  </a:lnTo>
                  <a:lnTo>
                    <a:pt x="4255" y="44044"/>
                  </a:lnTo>
                  <a:lnTo>
                    <a:pt x="4612" y="43993"/>
                  </a:lnTo>
                  <a:lnTo>
                    <a:pt x="4964" y="43933"/>
                  </a:lnTo>
                  <a:lnTo>
                    <a:pt x="5315" y="43853"/>
                  </a:lnTo>
                  <a:lnTo>
                    <a:pt x="5660" y="43762"/>
                  </a:lnTo>
                  <a:lnTo>
                    <a:pt x="6005" y="43662"/>
                  </a:lnTo>
                  <a:lnTo>
                    <a:pt x="6350" y="43541"/>
                  </a:lnTo>
                  <a:lnTo>
                    <a:pt x="6682" y="43410"/>
                  </a:lnTo>
                  <a:lnTo>
                    <a:pt x="7020" y="43270"/>
                  </a:lnTo>
                  <a:lnTo>
                    <a:pt x="7353" y="43119"/>
                  </a:lnTo>
                  <a:lnTo>
                    <a:pt x="7678" y="42948"/>
                  </a:lnTo>
                  <a:lnTo>
                    <a:pt x="8004" y="42767"/>
                  </a:lnTo>
                  <a:lnTo>
                    <a:pt x="8323" y="42576"/>
                  </a:lnTo>
                  <a:lnTo>
                    <a:pt x="8643" y="42375"/>
                  </a:lnTo>
                  <a:lnTo>
                    <a:pt x="8956" y="42164"/>
                  </a:lnTo>
                  <a:lnTo>
                    <a:pt x="9262" y="41933"/>
                  </a:lnTo>
                  <a:lnTo>
                    <a:pt x="9569" y="41692"/>
                  </a:lnTo>
                  <a:lnTo>
                    <a:pt x="9869" y="41450"/>
                  </a:lnTo>
                  <a:lnTo>
                    <a:pt x="10163" y="41189"/>
                  </a:lnTo>
                  <a:lnTo>
                    <a:pt x="10457" y="40918"/>
                  </a:lnTo>
                  <a:lnTo>
                    <a:pt x="10744" y="40636"/>
                  </a:lnTo>
                  <a:lnTo>
                    <a:pt x="11025" y="40345"/>
                  </a:lnTo>
                  <a:lnTo>
                    <a:pt x="11306" y="40043"/>
                  </a:lnTo>
                  <a:lnTo>
                    <a:pt x="11581" y="39732"/>
                  </a:lnTo>
                  <a:lnTo>
                    <a:pt x="11843" y="39400"/>
                  </a:lnTo>
                  <a:lnTo>
                    <a:pt x="12111" y="39068"/>
                  </a:lnTo>
                  <a:lnTo>
                    <a:pt x="12367" y="38727"/>
                  </a:lnTo>
                  <a:lnTo>
                    <a:pt x="12616" y="38375"/>
                  </a:lnTo>
                  <a:lnTo>
                    <a:pt x="12865" y="38023"/>
                  </a:lnTo>
                  <a:lnTo>
                    <a:pt x="13108" y="37651"/>
                  </a:lnTo>
                  <a:lnTo>
                    <a:pt x="13344" y="37269"/>
                  </a:lnTo>
                  <a:lnTo>
                    <a:pt x="13574" y="36887"/>
                  </a:lnTo>
                  <a:lnTo>
                    <a:pt x="13798" y="36485"/>
                  </a:lnTo>
                  <a:lnTo>
                    <a:pt x="14015" y="36083"/>
                  </a:lnTo>
                  <a:lnTo>
                    <a:pt x="14226" y="35671"/>
                  </a:lnTo>
                  <a:lnTo>
                    <a:pt x="14430" y="35249"/>
                  </a:lnTo>
                  <a:lnTo>
                    <a:pt x="14628" y="34817"/>
                  </a:lnTo>
                  <a:lnTo>
                    <a:pt x="14820" y="34385"/>
                  </a:lnTo>
                  <a:lnTo>
                    <a:pt x="15005" y="33942"/>
                  </a:lnTo>
                  <a:lnTo>
                    <a:pt x="15184" y="33490"/>
                  </a:lnTo>
                  <a:lnTo>
                    <a:pt x="15356" y="33028"/>
                  </a:lnTo>
                  <a:lnTo>
                    <a:pt x="15522" y="32566"/>
                  </a:lnTo>
                  <a:lnTo>
                    <a:pt x="15682" y="32093"/>
                  </a:lnTo>
                  <a:lnTo>
                    <a:pt x="15835" y="31611"/>
                  </a:lnTo>
                  <a:lnTo>
                    <a:pt x="15976" y="31128"/>
                  </a:lnTo>
                  <a:lnTo>
                    <a:pt x="16116" y="30636"/>
                  </a:lnTo>
                  <a:lnTo>
                    <a:pt x="16244" y="30143"/>
                  </a:lnTo>
                  <a:lnTo>
                    <a:pt x="16365" y="29641"/>
                  </a:lnTo>
                  <a:lnTo>
                    <a:pt x="16480" y="29128"/>
                  </a:lnTo>
                  <a:lnTo>
                    <a:pt x="16589" y="28616"/>
                  </a:lnTo>
                  <a:lnTo>
                    <a:pt x="16685" y="28093"/>
                  </a:lnTo>
                  <a:lnTo>
                    <a:pt x="16774" y="27570"/>
                  </a:lnTo>
                  <a:lnTo>
                    <a:pt x="16857" y="27038"/>
                  </a:lnTo>
                  <a:lnTo>
                    <a:pt x="16934" y="26495"/>
                  </a:lnTo>
                  <a:lnTo>
                    <a:pt x="16998" y="25962"/>
                  </a:lnTo>
                  <a:lnTo>
                    <a:pt x="17055" y="25409"/>
                  </a:lnTo>
                  <a:lnTo>
                    <a:pt x="17106" y="24867"/>
                  </a:lnTo>
                  <a:lnTo>
                    <a:pt x="17145" y="24314"/>
                  </a:lnTo>
                  <a:lnTo>
                    <a:pt x="17177" y="23751"/>
                  </a:lnTo>
                  <a:lnTo>
                    <a:pt x="17202" y="23188"/>
                  </a:lnTo>
                  <a:lnTo>
                    <a:pt x="17215" y="22625"/>
                  </a:lnTo>
                  <a:lnTo>
                    <a:pt x="17221" y="22052"/>
                  </a:lnTo>
                  <a:lnTo>
                    <a:pt x="17221" y="22052"/>
                  </a:lnTo>
                  <a:lnTo>
                    <a:pt x="17215" y="21490"/>
                  </a:lnTo>
                  <a:lnTo>
                    <a:pt x="17202" y="20917"/>
                  </a:lnTo>
                  <a:lnTo>
                    <a:pt x="17177" y="20354"/>
                  </a:lnTo>
                  <a:lnTo>
                    <a:pt x="17145" y="19801"/>
                  </a:lnTo>
                  <a:lnTo>
                    <a:pt x="17106" y="19248"/>
                  </a:lnTo>
                  <a:lnTo>
                    <a:pt x="17055" y="18695"/>
                  </a:lnTo>
                  <a:lnTo>
                    <a:pt x="16998" y="18153"/>
                  </a:lnTo>
                  <a:lnTo>
                    <a:pt x="16934" y="17610"/>
                  </a:lnTo>
                  <a:lnTo>
                    <a:pt x="16857" y="17077"/>
                  </a:lnTo>
                  <a:lnTo>
                    <a:pt x="16774" y="16545"/>
                  </a:lnTo>
                  <a:lnTo>
                    <a:pt x="16685" y="16012"/>
                  </a:lnTo>
                  <a:lnTo>
                    <a:pt x="16589" y="15499"/>
                  </a:lnTo>
                  <a:lnTo>
                    <a:pt x="16480" y="14977"/>
                  </a:lnTo>
                  <a:lnTo>
                    <a:pt x="16365" y="14474"/>
                  </a:lnTo>
                  <a:lnTo>
                    <a:pt x="16244" y="13971"/>
                  </a:lnTo>
                  <a:lnTo>
                    <a:pt x="16116" y="13469"/>
                  </a:lnTo>
                  <a:lnTo>
                    <a:pt x="15976" y="12976"/>
                  </a:lnTo>
                  <a:lnTo>
                    <a:pt x="15835" y="12494"/>
                  </a:lnTo>
                  <a:lnTo>
                    <a:pt x="15682" y="12012"/>
                  </a:lnTo>
                  <a:lnTo>
                    <a:pt x="15522" y="11539"/>
                  </a:lnTo>
                  <a:lnTo>
                    <a:pt x="15356" y="11077"/>
                  </a:lnTo>
                  <a:lnTo>
                    <a:pt x="15184" y="10615"/>
                  </a:lnTo>
                  <a:lnTo>
                    <a:pt x="15005" y="10162"/>
                  </a:lnTo>
                  <a:lnTo>
                    <a:pt x="14820" y="9720"/>
                  </a:lnTo>
                  <a:lnTo>
                    <a:pt x="14628" y="9288"/>
                  </a:lnTo>
                  <a:lnTo>
                    <a:pt x="14430" y="8856"/>
                  </a:lnTo>
                  <a:lnTo>
                    <a:pt x="14226" y="8433"/>
                  </a:lnTo>
                  <a:lnTo>
                    <a:pt x="14015" y="8021"/>
                  </a:lnTo>
                  <a:lnTo>
                    <a:pt x="13798" y="7619"/>
                  </a:lnTo>
                  <a:lnTo>
                    <a:pt x="13574" y="7227"/>
                  </a:lnTo>
                  <a:lnTo>
                    <a:pt x="13344" y="6835"/>
                  </a:lnTo>
                  <a:lnTo>
                    <a:pt x="13108" y="6464"/>
                  </a:lnTo>
                  <a:lnTo>
                    <a:pt x="12865" y="6092"/>
                  </a:lnTo>
                  <a:lnTo>
                    <a:pt x="12616" y="5730"/>
                  </a:lnTo>
                  <a:lnTo>
                    <a:pt x="12367" y="5378"/>
                  </a:lnTo>
                  <a:lnTo>
                    <a:pt x="12111" y="5036"/>
                  </a:lnTo>
                  <a:lnTo>
                    <a:pt x="11843" y="4705"/>
                  </a:lnTo>
                  <a:lnTo>
                    <a:pt x="11581" y="4383"/>
                  </a:lnTo>
                  <a:lnTo>
                    <a:pt x="11306" y="4071"/>
                  </a:lnTo>
                  <a:lnTo>
                    <a:pt x="11025" y="3770"/>
                  </a:lnTo>
                  <a:lnTo>
                    <a:pt x="10744" y="3478"/>
                  </a:lnTo>
                  <a:lnTo>
                    <a:pt x="10457" y="3197"/>
                  </a:lnTo>
                  <a:lnTo>
                    <a:pt x="10163" y="2926"/>
                  </a:lnTo>
                  <a:lnTo>
                    <a:pt x="9869" y="2664"/>
                  </a:lnTo>
                  <a:lnTo>
                    <a:pt x="9569" y="2413"/>
                  </a:lnTo>
                  <a:lnTo>
                    <a:pt x="9262" y="2172"/>
                  </a:lnTo>
                  <a:lnTo>
                    <a:pt x="8956" y="1951"/>
                  </a:lnTo>
                  <a:lnTo>
                    <a:pt x="8643" y="1730"/>
                  </a:lnTo>
                  <a:lnTo>
                    <a:pt x="8323" y="1529"/>
                  </a:lnTo>
                  <a:lnTo>
                    <a:pt x="8004" y="1338"/>
                  </a:lnTo>
                  <a:lnTo>
                    <a:pt x="7678" y="1157"/>
                  </a:lnTo>
                  <a:lnTo>
                    <a:pt x="7353" y="996"/>
                  </a:lnTo>
                  <a:lnTo>
                    <a:pt x="7020" y="835"/>
                  </a:lnTo>
                  <a:lnTo>
                    <a:pt x="6682" y="694"/>
                  </a:lnTo>
                  <a:lnTo>
                    <a:pt x="6350" y="564"/>
                  </a:lnTo>
                  <a:lnTo>
                    <a:pt x="6005" y="453"/>
                  </a:lnTo>
                  <a:lnTo>
                    <a:pt x="5660" y="343"/>
                  </a:lnTo>
                  <a:lnTo>
                    <a:pt x="5315" y="252"/>
                  </a:lnTo>
                  <a:lnTo>
                    <a:pt x="4964" y="182"/>
                  </a:lnTo>
                  <a:lnTo>
                    <a:pt x="4612" y="111"/>
                  </a:lnTo>
                  <a:lnTo>
                    <a:pt x="4255" y="61"/>
                  </a:lnTo>
                  <a:lnTo>
                    <a:pt x="3897" y="31"/>
                  </a:lnTo>
                  <a:lnTo>
                    <a:pt x="3539" y="11"/>
                  </a:lnTo>
                  <a:lnTo>
                    <a:pt x="3175" y="1"/>
                  </a:lnTo>
                  <a:lnTo>
                    <a:pt x="31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1364cb3077a_0_19"/>
            <p:cNvSpPr/>
            <p:nvPr/>
          </p:nvSpPr>
          <p:spPr>
            <a:xfrm>
              <a:off x="112375" y="-737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1364cb3077a_0_19"/>
            <p:cNvSpPr/>
            <p:nvPr/>
          </p:nvSpPr>
          <p:spPr>
            <a:xfrm>
              <a:off x="-1423525" y="-10386375"/>
              <a:ext cx="1455425" cy="7241650"/>
            </a:xfrm>
            <a:custGeom>
              <a:avLst/>
              <a:gdLst/>
              <a:ahLst/>
              <a:cxnLst/>
              <a:rect l="l" t="t" r="r" b="b"/>
              <a:pathLst>
                <a:path w="58217" h="289666" extrusionOk="0">
                  <a:moveTo>
                    <a:pt x="32" y="0"/>
                  </a:moveTo>
                  <a:lnTo>
                    <a:pt x="32" y="3458"/>
                  </a:lnTo>
                  <a:lnTo>
                    <a:pt x="0" y="283434"/>
                  </a:lnTo>
                  <a:lnTo>
                    <a:pt x="0" y="289666"/>
                  </a:lnTo>
                  <a:lnTo>
                    <a:pt x="396" y="289666"/>
                  </a:lnTo>
                  <a:lnTo>
                    <a:pt x="799" y="289655"/>
                  </a:lnTo>
                  <a:lnTo>
                    <a:pt x="1195" y="289635"/>
                  </a:lnTo>
                  <a:lnTo>
                    <a:pt x="1591" y="289615"/>
                  </a:lnTo>
                  <a:lnTo>
                    <a:pt x="1993" y="289585"/>
                  </a:lnTo>
                  <a:lnTo>
                    <a:pt x="2389" y="289545"/>
                  </a:lnTo>
                  <a:lnTo>
                    <a:pt x="2785" y="289505"/>
                  </a:lnTo>
                  <a:lnTo>
                    <a:pt x="3181" y="289454"/>
                  </a:lnTo>
                  <a:lnTo>
                    <a:pt x="3577" y="289404"/>
                  </a:lnTo>
                  <a:lnTo>
                    <a:pt x="3967" y="289344"/>
                  </a:lnTo>
                  <a:lnTo>
                    <a:pt x="4363" y="289274"/>
                  </a:lnTo>
                  <a:lnTo>
                    <a:pt x="4753" y="289193"/>
                  </a:lnTo>
                  <a:lnTo>
                    <a:pt x="5149" y="289113"/>
                  </a:lnTo>
                  <a:lnTo>
                    <a:pt x="5538" y="289022"/>
                  </a:lnTo>
                  <a:lnTo>
                    <a:pt x="5928" y="288932"/>
                  </a:lnTo>
                  <a:lnTo>
                    <a:pt x="6318" y="288831"/>
                  </a:lnTo>
                  <a:lnTo>
                    <a:pt x="6707" y="288721"/>
                  </a:lnTo>
                  <a:lnTo>
                    <a:pt x="7097" y="288610"/>
                  </a:lnTo>
                  <a:lnTo>
                    <a:pt x="7480" y="288490"/>
                  </a:lnTo>
                  <a:lnTo>
                    <a:pt x="7870" y="288359"/>
                  </a:lnTo>
                  <a:lnTo>
                    <a:pt x="8253" y="288228"/>
                  </a:lnTo>
                  <a:lnTo>
                    <a:pt x="8636" y="288088"/>
                  </a:lnTo>
                  <a:lnTo>
                    <a:pt x="9020" y="287937"/>
                  </a:lnTo>
                  <a:lnTo>
                    <a:pt x="9403" y="287786"/>
                  </a:lnTo>
                  <a:lnTo>
                    <a:pt x="9780" y="287625"/>
                  </a:lnTo>
                  <a:lnTo>
                    <a:pt x="10163" y="287464"/>
                  </a:lnTo>
                  <a:lnTo>
                    <a:pt x="10540" y="287294"/>
                  </a:lnTo>
                  <a:lnTo>
                    <a:pt x="10917" y="287113"/>
                  </a:lnTo>
                  <a:lnTo>
                    <a:pt x="11294" y="286932"/>
                  </a:lnTo>
                  <a:lnTo>
                    <a:pt x="11664" y="286741"/>
                  </a:lnTo>
                  <a:lnTo>
                    <a:pt x="12041" y="286540"/>
                  </a:lnTo>
                  <a:lnTo>
                    <a:pt x="12411" y="286339"/>
                  </a:lnTo>
                  <a:lnTo>
                    <a:pt x="12782" y="286128"/>
                  </a:lnTo>
                  <a:lnTo>
                    <a:pt x="13152" y="285917"/>
                  </a:lnTo>
                  <a:lnTo>
                    <a:pt x="13516" y="285695"/>
                  </a:lnTo>
                  <a:lnTo>
                    <a:pt x="13881" y="285464"/>
                  </a:lnTo>
                  <a:lnTo>
                    <a:pt x="14245" y="285233"/>
                  </a:lnTo>
                  <a:lnTo>
                    <a:pt x="14609" y="284992"/>
                  </a:lnTo>
                  <a:lnTo>
                    <a:pt x="14973" y="284741"/>
                  </a:lnTo>
                  <a:lnTo>
                    <a:pt x="15331" y="284489"/>
                  </a:lnTo>
                  <a:lnTo>
                    <a:pt x="15688" y="284238"/>
                  </a:lnTo>
                  <a:lnTo>
                    <a:pt x="16046" y="283967"/>
                  </a:lnTo>
                  <a:lnTo>
                    <a:pt x="16397" y="283695"/>
                  </a:lnTo>
                  <a:lnTo>
                    <a:pt x="16749" y="283424"/>
                  </a:lnTo>
                  <a:lnTo>
                    <a:pt x="17100" y="283143"/>
                  </a:lnTo>
                  <a:lnTo>
                    <a:pt x="17451" y="282851"/>
                  </a:lnTo>
                  <a:lnTo>
                    <a:pt x="17796" y="282560"/>
                  </a:lnTo>
                  <a:lnTo>
                    <a:pt x="18141" y="282258"/>
                  </a:lnTo>
                  <a:lnTo>
                    <a:pt x="18486" y="281957"/>
                  </a:lnTo>
                  <a:lnTo>
                    <a:pt x="18825" y="281645"/>
                  </a:lnTo>
                  <a:lnTo>
                    <a:pt x="19169" y="281323"/>
                  </a:lnTo>
                  <a:lnTo>
                    <a:pt x="19502" y="281002"/>
                  </a:lnTo>
                  <a:lnTo>
                    <a:pt x="19840" y="280670"/>
                  </a:lnTo>
                  <a:lnTo>
                    <a:pt x="20172" y="280338"/>
                  </a:lnTo>
                  <a:lnTo>
                    <a:pt x="20504" y="279997"/>
                  </a:lnTo>
                  <a:lnTo>
                    <a:pt x="20830" y="279645"/>
                  </a:lnTo>
                  <a:lnTo>
                    <a:pt x="21156" y="279293"/>
                  </a:lnTo>
                  <a:lnTo>
                    <a:pt x="21482" y="278931"/>
                  </a:lnTo>
                  <a:lnTo>
                    <a:pt x="21808" y="278569"/>
                  </a:lnTo>
                  <a:lnTo>
                    <a:pt x="22127" y="278198"/>
                  </a:lnTo>
                  <a:lnTo>
                    <a:pt x="22446" y="277826"/>
                  </a:lnTo>
                  <a:lnTo>
                    <a:pt x="22759" y="277444"/>
                  </a:lnTo>
                  <a:lnTo>
                    <a:pt x="23072" y="277052"/>
                  </a:lnTo>
                  <a:lnTo>
                    <a:pt x="23385" y="276660"/>
                  </a:lnTo>
                  <a:lnTo>
                    <a:pt x="28610" y="255131"/>
                  </a:lnTo>
                  <a:lnTo>
                    <a:pt x="32322" y="239844"/>
                  </a:lnTo>
                  <a:lnTo>
                    <a:pt x="45716" y="239844"/>
                  </a:lnTo>
                  <a:lnTo>
                    <a:pt x="51114" y="207128"/>
                  </a:lnTo>
                  <a:lnTo>
                    <a:pt x="58217" y="164040"/>
                  </a:lnTo>
                  <a:lnTo>
                    <a:pt x="58217" y="91322"/>
                  </a:lnTo>
                  <a:lnTo>
                    <a:pt x="58210" y="90528"/>
                  </a:lnTo>
                  <a:lnTo>
                    <a:pt x="58204" y="89734"/>
                  </a:lnTo>
                  <a:lnTo>
                    <a:pt x="58198" y="88950"/>
                  </a:lnTo>
                  <a:lnTo>
                    <a:pt x="58178" y="88156"/>
                  </a:lnTo>
                  <a:lnTo>
                    <a:pt x="58159" y="87372"/>
                  </a:lnTo>
                  <a:lnTo>
                    <a:pt x="58140" y="86588"/>
                  </a:lnTo>
                  <a:lnTo>
                    <a:pt x="58108" y="85804"/>
                  </a:lnTo>
                  <a:lnTo>
                    <a:pt x="58076" y="85020"/>
                  </a:lnTo>
                  <a:lnTo>
                    <a:pt x="58044" y="84236"/>
                  </a:lnTo>
                  <a:lnTo>
                    <a:pt x="58006" y="83462"/>
                  </a:lnTo>
                  <a:lnTo>
                    <a:pt x="57961" y="82689"/>
                  </a:lnTo>
                  <a:lnTo>
                    <a:pt x="57910" y="81915"/>
                  </a:lnTo>
                  <a:lnTo>
                    <a:pt x="57859" y="81141"/>
                  </a:lnTo>
                  <a:lnTo>
                    <a:pt x="57802" y="80367"/>
                  </a:lnTo>
                  <a:lnTo>
                    <a:pt x="57738" y="79603"/>
                  </a:lnTo>
                  <a:lnTo>
                    <a:pt x="57674" y="78839"/>
                  </a:lnTo>
                  <a:lnTo>
                    <a:pt x="57604" y="78065"/>
                  </a:lnTo>
                  <a:lnTo>
                    <a:pt x="57533" y="77311"/>
                  </a:lnTo>
                  <a:lnTo>
                    <a:pt x="57457" y="76547"/>
                  </a:lnTo>
                  <a:lnTo>
                    <a:pt x="57374" y="75794"/>
                  </a:lnTo>
                  <a:lnTo>
                    <a:pt x="57291" y="75030"/>
                  </a:lnTo>
                  <a:lnTo>
                    <a:pt x="57201" y="74276"/>
                  </a:lnTo>
                  <a:lnTo>
                    <a:pt x="57112" y="73522"/>
                  </a:lnTo>
                  <a:lnTo>
                    <a:pt x="57016" y="72778"/>
                  </a:lnTo>
                  <a:lnTo>
                    <a:pt x="56914" y="72035"/>
                  </a:lnTo>
                  <a:lnTo>
                    <a:pt x="56811" y="71281"/>
                  </a:lnTo>
                  <a:lnTo>
                    <a:pt x="56703" y="70547"/>
                  </a:lnTo>
                  <a:lnTo>
                    <a:pt x="56588" y="69803"/>
                  </a:lnTo>
                  <a:lnTo>
                    <a:pt x="56473" y="69060"/>
                  </a:lnTo>
                  <a:lnTo>
                    <a:pt x="56352" y="68326"/>
                  </a:lnTo>
                  <a:lnTo>
                    <a:pt x="56230" y="67592"/>
                  </a:lnTo>
                  <a:lnTo>
                    <a:pt x="56102" y="66869"/>
                  </a:lnTo>
                  <a:lnTo>
                    <a:pt x="55853" y="65512"/>
                  </a:lnTo>
                  <a:lnTo>
                    <a:pt x="55598" y="64165"/>
                  </a:lnTo>
                  <a:lnTo>
                    <a:pt x="55323" y="62818"/>
                  </a:lnTo>
                  <a:lnTo>
                    <a:pt x="55036" y="61491"/>
                  </a:lnTo>
                  <a:lnTo>
                    <a:pt x="54742" y="60175"/>
                  </a:lnTo>
                  <a:lnTo>
                    <a:pt x="54429" y="58858"/>
                  </a:lnTo>
                  <a:lnTo>
                    <a:pt x="54110" y="57561"/>
                  </a:lnTo>
                  <a:lnTo>
                    <a:pt x="53771" y="56265"/>
                  </a:lnTo>
                  <a:lnTo>
                    <a:pt x="53426" y="54988"/>
                  </a:lnTo>
                  <a:lnTo>
                    <a:pt x="53068" y="53712"/>
                  </a:lnTo>
                  <a:lnTo>
                    <a:pt x="52698" y="52456"/>
                  </a:lnTo>
                  <a:lnTo>
                    <a:pt x="52315" y="51199"/>
                  </a:lnTo>
                  <a:lnTo>
                    <a:pt x="51919" y="49963"/>
                  </a:lnTo>
                  <a:lnTo>
                    <a:pt x="51510" y="48737"/>
                  </a:lnTo>
                  <a:lnTo>
                    <a:pt x="51095" y="47511"/>
                  </a:lnTo>
                  <a:lnTo>
                    <a:pt x="50667" y="46305"/>
                  </a:lnTo>
                  <a:lnTo>
                    <a:pt x="50226" y="45108"/>
                  </a:lnTo>
                  <a:lnTo>
                    <a:pt x="49772" y="43922"/>
                  </a:lnTo>
                  <a:lnTo>
                    <a:pt x="49312" y="42757"/>
                  </a:lnTo>
                  <a:lnTo>
                    <a:pt x="48840" y="41591"/>
                  </a:lnTo>
                  <a:lnTo>
                    <a:pt x="48354" y="40445"/>
                  </a:lnTo>
                  <a:lnTo>
                    <a:pt x="47862" y="39309"/>
                  </a:lnTo>
                  <a:lnTo>
                    <a:pt x="47358" y="38183"/>
                  </a:lnTo>
                  <a:lnTo>
                    <a:pt x="46840" y="37068"/>
                  </a:lnTo>
                  <a:lnTo>
                    <a:pt x="46317" y="35972"/>
                  </a:lnTo>
                  <a:lnTo>
                    <a:pt x="45780" y="34887"/>
                  </a:lnTo>
                  <a:lnTo>
                    <a:pt x="45231" y="33811"/>
                  </a:lnTo>
                  <a:lnTo>
                    <a:pt x="44675" y="32756"/>
                  </a:lnTo>
                  <a:lnTo>
                    <a:pt x="44113" y="31701"/>
                  </a:lnTo>
                  <a:lnTo>
                    <a:pt x="43532" y="30675"/>
                  </a:lnTo>
                  <a:lnTo>
                    <a:pt x="42950" y="29650"/>
                  </a:lnTo>
                  <a:lnTo>
                    <a:pt x="42356" y="28645"/>
                  </a:lnTo>
                  <a:lnTo>
                    <a:pt x="41750" y="27660"/>
                  </a:lnTo>
                  <a:lnTo>
                    <a:pt x="41136" y="26685"/>
                  </a:lnTo>
                  <a:lnTo>
                    <a:pt x="40510" y="25720"/>
                  </a:lnTo>
                  <a:lnTo>
                    <a:pt x="39878" y="24776"/>
                  </a:lnTo>
                  <a:lnTo>
                    <a:pt x="39239" y="23841"/>
                  </a:lnTo>
                  <a:lnTo>
                    <a:pt x="38588" y="22916"/>
                  </a:lnTo>
                  <a:lnTo>
                    <a:pt x="37930" y="22022"/>
                  </a:lnTo>
                  <a:lnTo>
                    <a:pt x="37259" y="21127"/>
                  </a:lnTo>
                  <a:lnTo>
                    <a:pt x="36582" y="20263"/>
                  </a:lnTo>
                  <a:lnTo>
                    <a:pt x="35899" y="19408"/>
                  </a:lnTo>
                  <a:lnTo>
                    <a:pt x="35209" y="18564"/>
                  </a:lnTo>
                  <a:lnTo>
                    <a:pt x="34506" y="17740"/>
                  </a:lnTo>
                  <a:lnTo>
                    <a:pt x="33797" y="16936"/>
                  </a:lnTo>
                  <a:lnTo>
                    <a:pt x="33082" y="16142"/>
                  </a:lnTo>
                  <a:lnTo>
                    <a:pt x="32353" y="15368"/>
                  </a:lnTo>
                  <a:lnTo>
                    <a:pt x="31625" y="14614"/>
                  </a:lnTo>
                  <a:lnTo>
                    <a:pt x="30884" y="13870"/>
                  </a:lnTo>
                  <a:lnTo>
                    <a:pt x="30137" y="13147"/>
                  </a:lnTo>
                  <a:lnTo>
                    <a:pt x="29377" y="12443"/>
                  </a:lnTo>
                  <a:lnTo>
                    <a:pt x="28617" y="11750"/>
                  </a:lnTo>
                  <a:lnTo>
                    <a:pt x="27844" y="11086"/>
                  </a:lnTo>
                  <a:lnTo>
                    <a:pt x="27071" y="10433"/>
                  </a:lnTo>
                  <a:lnTo>
                    <a:pt x="26285" y="9790"/>
                  </a:lnTo>
                  <a:lnTo>
                    <a:pt x="25493" y="9177"/>
                  </a:lnTo>
                  <a:lnTo>
                    <a:pt x="24695" y="8574"/>
                  </a:lnTo>
                  <a:lnTo>
                    <a:pt x="23890" y="8001"/>
                  </a:lnTo>
                  <a:lnTo>
                    <a:pt x="23079" y="7438"/>
                  </a:lnTo>
                  <a:lnTo>
                    <a:pt x="22267" y="6895"/>
                  </a:lnTo>
                  <a:lnTo>
                    <a:pt x="21443" y="6373"/>
                  </a:lnTo>
                  <a:lnTo>
                    <a:pt x="20613" y="5870"/>
                  </a:lnTo>
                  <a:lnTo>
                    <a:pt x="19776" y="5388"/>
                  </a:lnTo>
                  <a:lnTo>
                    <a:pt x="18933" y="4915"/>
                  </a:lnTo>
                  <a:lnTo>
                    <a:pt x="18377" y="4624"/>
                  </a:lnTo>
                  <a:lnTo>
                    <a:pt x="17815" y="4342"/>
                  </a:lnTo>
                  <a:lnTo>
                    <a:pt x="17253" y="4061"/>
                  </a:lnTo>
                  <a:lnTo>
                    <a:pt x="16691" y="3789"/>
                  </a:lnTo>
                  <a:lnTo>
                    <a:pt x="16123" y="3528"/>
                  </a:lnTo>
                  <a:lnTo>
                    <a:pt x="15554" y="3277"/>
                  </a:lnTo>
                  <a:lnTo>
                    <a:pt x="14986" y="3036"/>
                  </a:lnTo>
                  <a:lnTo>
                    <a:pt x="14411" y="2804"/>
                  </a:lnTo>
                  <a:lnTo>
                    <a:pt x="13836" y="2583"/>
                  </a:lnTo>
                  <a:lnTo>
                    <a:pt x="13255" y="2362"/>
                  </a:lnTo>
                  <a:lnTo>
                    <a:pt x="12680" y="2161"/>
                  </a:lnTo>
                  <a:lnTo>
                    <a:pt x="12092" y="1960"/>
                  </a:lnTo>
                  <a:lnTo>
                    <a:pt x="11511" y="1769"/>
                  </a:lnTo>
                  <a:lnTo>
                    <a:pt x="10923" y="1588"/>
                  </a:lnTo>
                  <a:lnTo>
                    <a:pt x="10335" y="1417"/>
                  </a:lnTo>
                  <a:lnTo>
                    <a:pt x="9741" y="1257"/>
                  </a:lnTo>
                  <a:lnTo>
                    <a:pt x="9147" y="1106"/>
                  </a:lnTo>
                  <a:lnTo>
                    <a:pt x="8553" y="965"/>
                  </a:lnTo>
                  <a:lnTo>
                    <a:pt x="7959" y="834"/>
                  </a:lnTo>
                  <a:lnTo>
                    <a:pt x="7359" y="714"/>
                  </a:lnTo>
                  <a:lnTo>
                    <a:pt x="6758" y="603"/>
                  </a:lnTo>
                  <a:lnTo>
                    <a:pt x="6158" y="493"/>
                  </a:lnTo>
                  <a:lnTo>
                    <a:pt x="5551" y="402"/>
                  </a:lnTo>
                  <a:lnTo>
                    <a:pt x="4944" y="322"/>
                  </a:lnTo>
                  <a:lnTo>
                    <a:pt x="4338" y="241"/>
                  </a:lnTo>
                  <a:lnTo>
                    <a:pt x="3731" y="181"/>
                  </a:lnTo>
                  <a:lnTo>
                    <a:pt x="3118" y="121"/>
                  </a:lnTo>
                  <a:lnTo>
                    <a:pt x="2504" y="81"/>
                  </a:lnTo>
                  <a:lnTo>
                    <a:pt x="1891" y="40"/>
                  </a:lnTo>
                  <a:lnTo>
                    <a:pt x="1271" y="2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1364cb3077a_0_19"/>
            <p:cNvSpPr/>
            <p:nvPr/>
          </p:nvSpPr>
          <p:spPr>
            <a:xfrm>
              <a:off x="-1423525" y="-10386375"/>
              <a:ext cx="1455425" cy="7241650"/>
            </a:xfrm>
            <a:custGeom>
              <a:avLst/>
              <a:gdLst/>
              <a:ahLst/>
              <a:cxnLst/>
              <a:rect l="l" t="t" r="r" b="b"/>
              <a:pathLst>
                <a:path w="58217" h="289666" fill="none" extrusionOk="0">
                  <a:moveTo>
                    <a:pt x="58217" y="91322"/>
                  </a:moveTo>
                  <a:lnTo>
                    <a:pt x="58217" y="164040"/>
                  </a:lnTo>
                  <a:lnTo>
                    <a:pt x="51114" y="207128"/>
                  </a:lnTo>
                  <a:lnTo>
                    <a:pt x="45716" y="239844"/>
                  </a:lnTo>
                  <a:lnTo>
                    <a:pt x="32322" y="239844"/>
                  </a:lnTo>
                  <a:lnTo>
                    <a:pt x="28610" y="255131"/>
                  </a:lnTo>
                  <a:lnTo>
                    <a:pt x="23385" y="276660"/>
                  </a:lnTo>
                  <a:lnTo>
                    <a:pt x="23385" y="276660"/>
                  </a:lnTo>
                  <a:lnTo>
                    <a:pt x="23072" y="277052"/>
                  </a:lnTo>
                  <a:lnTo>
                    <a:pt x="22759" y="277444"/>
                  </a:lnTo>
                  <a:lnTo>
                    <a:pt x="22446" y="277826"/>
                  </a:lnTo>
                  <a:lnTo>
                    <a:pt x="22127" y="278198"/>
                  </a:lnTo>
                  <a:lnTo>
                    <a:pt x="21808" y="278569"/>
                  </a:lnTo>
                  <a:lnTo>
                    <a:pt x="21482" y="278931"/>
                  </a:lnTo>
                  <a:lnTo>
                    <a:pt x="21156" y="279293"/>
                  </a:lnTo>
                  <a:lnTo>
                    <a:pt x="20830" y="279645"/>
                  </a:lnTo>
                  <a:lnTo>
                    <a:pt x="20504" y="279997"/>
                  </a:lnTo>
                  <a:lnTo>
                    <a:pt x="20172" y="280338"/>
                  </a:lnTo>
                  <a:lnTo>
                    <a:pt x="19840" y="280670"/>
                  </a:lnTo>
                  <a:lnTo>
                    <a:pt x="19502" y="281002"/>
                  </a:lnTo>
                  <a:lnTo>
                    <a:pt x="19169" y="281323"/>
                  </a:lnTo>
                  <a:lnTo>
                    <a:pt x="18825" y="281645"/>
                  </a:lnTo>
                  <a:lnTo>
                    <a:pt x="18486" y="281957"/>
                  </a:lnTo>
                  <a:lnTo>
                    <a:pt x="18141" y="282258"/>
                  </a:lnTo>
                  <a:lnTo>
                    <a:pt x="17796" y="282560"/>
                  </a:lnTo>
                  <a:lnTo>
                    <a:pt x="17451" y="282851"/>
                  </a:lnTo>
                  <a:lnTo>
                    <a:pt x="17100" y="283143"/>
                  </a:lnTo>
                  <a:lnTo>
                    <a:pt x="16749" y="283424"/>
                  </a:lnTo>
                  <a:lnTo>
                    <a:pt x="16397" y="283695"/>
                  </a:lnTo>
                  <a:lnTo>
                    <a:pt x="16046" y="283967"/>
                  </a:lnTo>
                  <a:lnTo>
                    <a:pt x="15688" y="284238"/>
                  </a:lnTo>
                  <a:lnTo>
                    <a:pt x="15331" y="284489"/>
                  </a:lnTo>
                  <a:lnTo>
                    <a:pt x="14973" y="284741"/>
                  </a:lnTo>
                  <a:lnTo>
                    <a:pt x="14609" y="284992"/>
                  </a:lnTo>
                  <a:lnTo>
                    <a:pt x="14245" y="285233"/>
                  </a:lnTo>
                  <a:lnTo>
                    <a:pt x="13881" y="285464"/>
                  </a:lnTo>
                  <a:lnTo>
                    <a:pt x="13516" y="285695"/>
                  </a:lnTo>
                  <a:lnTo>
                    <a:pt x="13152" y="285917"/>
                  </a:lnTo>
                  <a:lnTo>
                    <a:pt x="12782" y="286128"/>
                  </a:lnTo>
                  <a:lnTo>
                    <a:pt x="12411" y="286339"/>
                  </a:lnTo>
                  <a:lnTo>
                    <a:pt x="12041" y="286540"/>
                  </a:lnTo>
                  <a:lnTo>
                    <a:pt x="11664" y="286741"/>
                  </a:lnTo>
                  <a:lnTo>
                    <a:pt x="11294" y="286932"/>
                  </a:lnTo>
                  <a:lnTo>
                    <a:pt x="10917" y="287113"/>
                  </a:lnTo>
                  <a:lnTo>
                    <a:pt x="10540" y="287294"/>
                  </a:lnTo>
                  <a:lnTo>
                    <a:pt x="10163" y="287464"/>
                  </a:lnTo>
                  <a:lnTo>
                    <a:pt x="9780" y="287625"/>
                  </a:lnTo>
                  <a:lnTo>
                    <a:pt x="9403" y="287786"/>
                  </a:lnTo>
                  <a:lnTo>
                    <a:pt x="9020" y="287937"/>
                  </a:lnTo>
                  <a:lnTo>
                    <a:pt x="8636" y="288088"/>
                  </a:lnTo>
                  <a:lnTo>
                    <a:pt x="8253" y="288228"/>
                  </a:lnTo>
                  <a:lnTo>
                    <a:pt x="7870" y="288359"/>
                  </a:lnTo>
                  <a:lnTo>
                    <a:pt x="7480" y="288490"/>
                  </a:lnTo>
                  <a:lnTo>
                    <a:pt x="7097" y="288610"/>
                  </a:lnTo>
                  <a:lnTo>
                    <a:pt x="6707" y="288721"/>
                  </a:lnTo>
                  <a:lnTo>
                    <a:pt x="6318" y="288831"/>
                  </a:lnTo>
                  <a:lnTo>
                    <a:pt x="5928" y="288932"/>
                  </a:lnTo>
                  <a:lnTo>
                    <a:pt x="5538" y="289022"/>
                  </a:lnTo>
                  <a:lnTo>
                    <a:pt x="5149" y="289113"/>
                  </a:lnTo>
                  <a:lnTo>
                    <a:pt x="4753" y="289193"/>
                  </a:lnTo>
                  <a:lnTo>
                    <a:pt x="4363" y="289274"/>
                  </a:lnTo>
                  <a:lnTo>
                    <a:pt x="3967" y="289344"/>
                  </a:lnTo>
                  <a:lnTo>
                    <a:pt x="3577" y="289404"/>
                  </a:lnTo>
                  <a:lnTo>
                    <a:pt x="3181" y="289454"/>
                  </a:lnTo>
                  <a:lnTo>
                    <a:pt x="2785" y="289505"/>
                  </a:lnTo>
                  <a:lnTo>
                    <a:pt x="2389" y="289545"/>
                  </a:lnTo>
                  <a:lnTo>
                    <a:pt x="1993" y="289585"/>
                  </a:lnTo>
                  <a:lnTo>
                    <a:pt x="1591" y="289615"/>
                  </a:lnTo>
                  <a:lnTo>
                    <a:pt x="1195" y="289635"/>
                  </a:lnTo>
                  <a:lnTo>
                    <a:pt x="799" y="289655"/>
                  </a:lnTo>
                  <a:lnTo>
                    <a:pt x="396" y="289666"/>
                  </a:lnTo>
                  <a:lnTo>
                    <a:pt x="0" y="289666"/>
                  </a:lnTo>
                  <a:lnTo>
                    <a:pt x="0" y="283434"/>
                  </a:lnTo>
                  <a:lnTo>
                    <a:pt x="32" y="3458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652" y="0"/>
                  </a:lnTo>
                  <a:lnTo>
                    <a:pt x="1271" y="20"/>
                  </a:lnTo>
                  <a:lnTo>
                    <a:pt x="1891" y="40"/>
                  </a:lnTo>
                  <a:lnTo>
                    <a:pt x="2504" y="81"/>
                  </a:lnTo>
                  <a:lnTo>
                    <a:pt x="3118" y="121"/>
                  </a:lnTo>
                  <a:lnTo>
                    <a:pt x="3731" y="181"/>
                  </a:lnTo>
                  <a:lnTo>
                    <a:pt x="4338" y="241"/>
                  </a:lnTo>
                  <a:lnTo>
                    <a:pt x="4944" y="322"/>
                  </a:lnTo>
                  <a:lnTo>
                    <a:pt x="5551" y="402"/>
                  </a:lnTo>
                  <a:lnTo>
                    <a:pt x="6158" y="493"/>
                  </a:lnTo>
                  <a:lnTo>
                    <a:pt x="6758" y="603"/>
                  </a:lnTo>
                  <a:lnTo>
                    <a:pt x="7359" y="714"/>
                  </a:lnTo>
                  <a:lnTo>
                    <a:pt x="7959" y="834"/>
                  </a:lnTo>
                  <a:lnTo>
                    <a:pt x="8553" y="965"/>
                  </a:lnTo>
                  <a:lnTo>
                    <a:pt x="9147" y="1106"/>
                  </a:lnTo>
                  <a:lnTo>
                    <a:pt x="9741" y="1257"/>
                  </a:lnTo>
                  <a:lnTo>
                    <a:pt x="10335" y="1417"/>
                  </a:lnTo>
                  <a:lnTo>
                    <a:pt x="10923" y="1588"/>
                  </a:lnTo>
                  <a:lnTo>
                    <a:pt x="11511" y="1769"/>
                  </a:lnTo>
                  <a:lnTo>
                    <a:pt x="12092" y="1960"/>
                  </a:lnTo>
                  <a:lnTo>
                    <a:pt x="12680" y="2161"/>
                  </a:lnTo>
                  <a:lnTo>
                    <a:pt x="13255" y="2362"/>
                  </a:lnTo>
                  <a:lnTo>
                    <a:pt x="13836" y="2583"/>
                  </a:lnTo>
                  <a:lnTo>
                    <a:pt x="14411" y="2804"/>
                  </a:lnTo>
                  <a:lnTo>
                    <a:pt x="14986" y="3036"/>
                  </a:lnTo>
                  <a:lnTo>
                    <a:pt x="15554" y="3277"/>
                  </a:lnTo>
                  <a:lnTo>
                    <a:pt x="16123" y="3528"/>
                  </a:lnTo>
                  <a:lnTo>
                    <a:pt x="16691" y="3789"/>
                  </a:lnTo>
                  <a:lnTo>
                    <a:pt x="17253" y="4061"/>
                  </a:lnTo>
                  <a:lnTo>
                    <a:pt x="17815" y="4342"/>
                  </a:lnTo>
                  <a:lnTo>
                    <a:pt x="18377" y="4624"/>
                  </a:lnTo>
                  <a:lnTo>
                    <a:pt x="18933" y="4915"/>
                  </a:lnTo>
                  <a:lnTo>
                    <a:pt x="18933" y="4915"/>
                  </a:lnTo>
                  <a:lnTo>
                    <a:pt x="19776" y="5388"/>
                  </a:lnTo>
                  <a:lnTo>
                    <a:pt x="20613" y="5870"/>
                  </a:lnTo>
                  <a:lnTo>
                    <a:pt x="21443" y="6373"/>
                  </a:lnTo>
                  <a:lnTo>
                    <a:pt x="22267" y="6895"/>
                  </a:lnTo>
                  <a:lnTo>
                    <a:pt x="23079" y="7438"/>
                  </a:lnTo>
                  <a:lnTo>
                    <a:pt x="23890" y="8001"/>
                  </a:lnTo>
                  <a:lnTo>
                    <a:pt x="24695" y="8574"/>
                  </a:lnTo>
                  <a:lnTo>
                    <a:pt x="25493" y="9177"/>
                  </a:lnTo>
                  <a:lnTo>
                    <a:pt x="26285" y="9790"/>
                  </a:lnTo>
                  <a:lnTo>
                    <a:pt x="27071" y="10433"/>
                  </a:lnTo>
                  <a:lnTo>
                    <a:pt x="27844" y="11086"/>
                  </a:lnTo>
                  <a:lnTo>
                    <a:pt x="28617" y="11750"/>
                  </a:lnTo>
                  <a:lnTo>
                    <a:pt x="29377" y="12443"/>
                  </a:lnTo>
                  <a:lnTo>
                    <a:pt x="30137" y="13147"/>
                  </a:lnTo>
                  <a:lnTo>
                    <a:pt x="30884" y="13870"/>
                  </a:lnTo>
                  <a:lnTo>
                    <a:pt x="31625" y="14614"/>
                  </a:lnTo>
                  <a:lnTo>
                    <a:pt x="32353" y="15368"/>
                  </a:lnTo>
                  <a:lnTo>
                    <a:pt x="33082" y="16142"/>
                  </a:lnTo>
                  <a:lnTo>
                    <a:pt x="33797" y="16936"/>
                  </a:lnTo>
                  <a:lnTo>
                    <a:pt x="34506" y="17740"/>
                  </a:lnTo>
                  <a:lnTo>
                    <a:pt x="35209" y="18564"/>
                  </a:lnTo>
                  <a:lnTo>
                    <a:pt x="35899" y="19408"/>
                  </a:lnTo>
                  <a:lnTo>
                    <a:pt x="36582" y="20263"/>
                  </a:lnTo>
                  <a:lnTo>
                    <a:pt x="37259" y="21127"/>
                  </a:lnTo>
                  <a:lnTo>
                    <a:pt x="37930" y="22022"/>
                  </a:lnTo>
                  <a:lnTo>
                    <a:pt x="38588" y="22916"/>
                  </a:lnTo>
                  <a:lnTo>
                    <a:pt x="39239" y="23841"/>
                  </a:lnTo>
                  <a:lnTo>
                    <a:pt x="39878" y="24776"/>
                  </a:lnTo>
                  <a:lnTo>
                    <a:pt x="40510" y="25720"/>
                  </a:lnTo>
                  <a:lnTo>
                    <a:pt x="41136" y="26685"/>
                  </a:lnTo>
                  <a:lnTo>
                    <a:pt x="41750" y="27660"/>
                  </a:lnTo>
                  <a:lnTo>
                    <a:pt x="42356" y="28645"/>
                  </a:lnTo>
                  <a:lnTo>
                    <a:pt x="42950" y="29650"/>
                  </a:lnTo>
                  <a:lnTo>
                    <a:pt x="43532" y="30675"/>
                  </a:lnTo>
                  <a:lnTo>
                    <a:pt x="44113" y="31701"/>
                  </a:lnTo>
                  <a:lnTo>
                    <a:pt x="44675" y="32756"/>
                  </a:lnTo>
                  <a:lnTo>
                    <a:pt x="45231" y="33811"/>
                  </a:lnTo>
                  <a:lnTo>
                    <a:pt x="45780" y="34887"/>
                  </a:lnTo>
                  <a:lnTo>
                    <a:pt x="46317" y="35972"/>
                  </a:lnTo>
                  <a:lnTo>
                    <a:pt x="46840" y="37068"/>
                  </a:lnTo>
                  <a:lnTo>
                    <a:pt x="47358" y="38183"/>
                  </a:lnTo>
                  <a:lnTo>
                    <a:pt x="47862" y="39309"/>
                  </a:lnTo>
                  <a:lnTo>
                    <a:pt x="48354" y="40445"/>
                  </a:lnTo>
                  <a:lnTo>
                    <a:pt x="48840" y="41591"/>
                  </a:lnTo>
                  <a:lnTo>
                    <a:pt x="49312" y="42757"/>
                  </a:lnTo>
                  <a:lnTo>
                    <a:pt x="49772" y="43922"/>
                  </a:lnTo>
                  <a:lnTo>
                    <a:pt x="50226" y="45108"/>
                  </a:lnTo>
                  <a:lnTo>
                    <a:pt x="50667" y="46305"/>
                  </a:lnTo>
                  <a:lnTo>
                    <a:pt x="51095" y="47511"/>
                  </a:lnTo>
                  <a:lnTo>
                    <a:pt x="51510" y="48737"/>
                  </a:lnTo>
                  <a:lnTo>
                    <a:pt x="51919" y="49963"/>
                  </a:lnTo>
                  <a:lnTo>
                    <a:pt x="52315" y="51199"/>
                  </a:lnTo>
                  <a:lnTo>
                    <a:pt x="52698" y="52456"/>
                  </a:lnTo>
                  <a:lnTo>
                    <a:pt x="53068" y="53712"/>
                  </a:lnTo>
                  <a:lnTo>
                    <a:pt x="53426" y="54988"/>
                  </a:lnTo>
                  <a:lnTo>
                    <a:pt x="53771" y="56265"/>
                  </a:lnTo>
                  <a:lnTo>
                    <a:pt x="54110" y="57561"/>
                  </a:lnTo>
                  <a:lnTo>
                    <a:pt x="54429" y="58858"/>
                  </a:lnTo>
                  <a:lnTo>
                    <a:pt x="54742" y="60175"/>
                  </a:lnTo>
                  <a:lnTo>
                    <a:pt x="55036" y="61491"/>
                  </a:lnTo>
                  <a:lnTo>
                    <a:pt x="55323" y="62818"/>
                  </a:lnTo>
                  <a:lnTo>
                    <a:pt x="55598" y="64165"/>
                  </a:lnTo>
                  <a:lnTo>
                    <a:pt x="55853" y="65512"/>
                  </a:lnTo>
                  <a:lnTo>
                    <a:pt x="56102" y="66869"/>
                  </a:lnTo>
                  <a:lnTo>
                    <a:pt x="56102" y="66869"/>
                  </a:lnTo>
                  <a:lnTo>
                    <a:pt x="56230" y="67592"/>
                  </a:lnTo>
                  <a:lnTo>
                    <a:pt x="56352" y="68326"/>
                  </a:lnTo>
                  <a:lnTo>
                    <a:pt x="56473" y="69060"/>
                  </a:lnTo>
                  <a:lnTo>
                    <a:pt x="56588" y="69803"/>
                  </a:lnTo>
                  <a:lnTo>
                    <a:pt x="56703" y="70547"/>
                  </a:lnTo>
                  <a:lnTo>
                    <a:pt x="56811" y="71281"/>
                  </a:lnTo>
                  <a:lnTo>
                    <a:pt x="56914" y="72035"/>
                  </a:lnTo>
                  <a:lnTo>
                    <a:pt x="57016" y="72778"/>
                  </a:lnTo>
                  <a:lnTo>
                    <a:pt x="57112" y="73522"/>
                  </a:lnTo>
                  <a:lnTo>
                    <a:pt x="57201" y="74276"/>
                  </a:lnTo>
                  <a:lnTo>
                    <a:pt x="57291" y="75030"/>
                  </a:lnTo>
                  <a:lnTo>
                    <a:pt x="57374" y="75794"/>
                  </a:lnTo>
                  <a:lnTo>
                    <a:pt x="57457" y="76547"/>
                  </a:lnTo>
                  <a:lnTo>
                    <a:pt x="57533" y="77311"/>
                  </a:lnTo>
                  <a:lnTo>
                    <a:pt x="57604" y="78065"/>
                  </a:lnTo>
                  <a:lnTo>
                    <a:pt x="57674" y="78839"/>
                  </a:lnTo>
                  <a:lnTo>
                    <a:pt x="57738" y="79603"/>
                  </a:lnTo>
                  <a:lnTo>
                    <a:pt x="57802" y="80367"/>
                  </a:lnTo>
                  <a:lnTo>
                    <a:pt x="57859" y="81141"/>
                  </a:lnTo>
                  <a:lnTo>
                    <a:pt x="57910" y="81915"/>
                  </a:lnTo>
                  <a:lnTo>
                    <a:pt x="57961" y="82689"/>
                  </a:lnTo>
                  <a:lnTo>
                    <a:pt x="58006" y="83462"/>
                  </a:lnTo>
                  <a:lnTo>
                    <a:pt x="58044" y="84236"/>
                  </a:lnTo>
                  <a:lnTo>
                    <a:pt x="58076" y="85020"/>
                  </a:lnTo>
                  <a:lnTo>
                    <a:pt x="58108" y="85804"/>
                  </a:lnTo>
                  <a:lnTo>
                    <a:pt x="58140" y="86588"/>
                  </a:lnTo>
                  <a:lnTo>
                    <a:pt x="58159" y="87372"/>
                  </a:lnTo>
                  <a:lnTo>
                    <a:pt x="58178" y="88156"/>
                  </a:lnTo>
                  <a:lnTo>
                    <a:pt x="58198" y="88950"/>
                  </a:lnTo>
                  <a:lnTo>
                    <a:pt x="58204" y="89734"/>
                  </a:lnTo>
                  <a:lnTo>
                    <a:pt x="58210" y="90528"/>
                  </a:lnTo>
                  <a:lnTo>
                    <a:pt x="58217" y="91322"/>
                  </a:lnTo>
                  <a:lnTo>
                    <a:pt x="58217" y="91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1364cb3077a_0_19"/>
            <p:cNvSpPr/>
            <p:nvPr/>
          </p:nvSpPr>
          <p:spPr>
            <a:xfrm>
              <a:off x="31875" y="-81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1364cb3077a_0_19"/>
            <p:cNvSpPr/>
            <p:nvPr/>
          </p:nvSpPr>
          <p:spPr>
            <a:xfrm>
              <a:off x="-1423525" y="-10386375"/>
              <a:ext cx="1455425" cy="7241650"/>
            </a:xfrm>
            <a:custGeom>
              <a:avLst/>
              <a:gdLst/>
              <a:ahLst/>
              <a:cxnLst/>
              <a:rect l="l" t="t" r="r" b="b"/>
              <a:pathLst>
                <a:path w="58217" h="289666" extrusionOk="0">
                  <a:moveTo>
                    <a:pt x="32" y="0"/>
                  </a:moveTo>
                  <a:lnTo>
                    <a:pt x="32" y="3448"/>
                  </a:lnTo>
                  <a:lnTo>
                    <a:pt x="594" y="3699"/>
                  </a:lnTo>
                  <a:lnTo>
                    <a:pt x="1157" y="3950"/>
                  </a:lnTo>
                  <a:lnTo>
                    <a:pt x="1712" y="4202"/>
                  </a:lnTo>
                  <a:lnTo>
                    <a:pt x="2262" y="4473"/>
                  </a:lnTo>
                  <a:lnTo>
                    <a:pt x="2811" y="4744"/>
                  </a:lnTo>
                  <a:lnTo>
                    <a:pt x="3360" y="5026"/>
                  </a:lnTo>
                  <a:lnTo>
                    <a:pt x="3910" y="5317"/>
                  </a:lnTo>
                  <a:lnTo>
                    <a:pt x="4453" y="5619"/>
                  </a:lnTo>
                  <a:lnTo>
                    <a:pt x="4989" y="5920"/>
                  </a:lnTo>
                  <a:lnTo>
                    <a:pt x="5532" y="6232"/>
                  </a:lnTo>
                  <a:lnTo>
                    <a:pt x="6062" y="6553"/>
                  </a:lnTo>
                  <a:lnTo>
                    <a:pt x="6599" y="6885"/>
                  </a:lnTo>
                  <a:lnTo>
                    <a:pt x="7129" y="7217"/>
                  </a:lnTo>
                  <a:lnTo>
                    <a:pt x="7653" y="7559"/>
                  </a:lnTo>
                  <a:lnTo>
                    <a:pt x="8176" y="7910"/>
                  </a:lnTo>
                  <a:lnTo>
                    <a:pt x="8700" y="8272"/>
                  </a:lnTo>
                  <a:lnTo>
                    <a:pt x="9218" y="8634"/>
                  </a:lnTo>
                  <a:lnTo>
                    <a:pt x="9735" y="9006"/>
                  </a:lnTo>
                  <a:lnTo>
                    <a:pt x="10246" y="9388"/>
                  </a:lnTo>
                  <a:lnTo>
                    <a:pt x="10757" y="9780"/>
                  </a:lnTo>
                  <a:lnTo>
                    <a:pt x="11262" y="10172"/>
                  </a:lnTo>
                  <a:lnTo>
                    <a:pt x="11766" y="10574"/>
                  </a:lnTo>
                  <a:lnTo>
                    <a:pt x="12265" y="10986"/>
                  </a:lnTo>
                  <a:lnTo>
                    <a:pt x="12763" y="11398"/>
                  </a:lnTo>
                  <a:lnTo>
                    <a:pt x="13261" y="11820"/>
                  </a:lnTo>
                  <a:lnTo>
                    <a:pt x="13746" y="12252"/>
                  </a:lnTo>
                  <a:lnTo>
                    <a:pt x="14238" y="12694"/>
                  </a:lnTo>
                  <a:lnTo>
                    <a:pt x="14724" y="13137"/>
                  </a:lnTo>
                  <a:lnTo>
                    <a:pt x="15203" y="13589"/>
                  </a:lnTo>
                  <a:lnTo>
                    <a:pt x="15682" y="14051"/>
                  </a:lnTo>
                  <a:lnTo>
                    <a:pt x="16155" y="14514"/>
                  </a:lnTo>
                  <a:lnTo>
                    <a:pt x="16627" y="14986"/>
                  </a:lnTo>
                  <a:lnTo>
                    <a:pt x="17094" y="15469"/>
                  </a:lnTo>
                  <a:lnTo>
                    <a:pt x="17560" y="15951"/>
                  </a:lnTo>
                  <a:lnTo>
                    <a:pt x="18020" y="16443"/>
                  </a:lnTo>
                  <a:lnTo>
                    <a:pt x="18480" y="16946"/>
                  </a:lnTo>
                  <a:lnTo>
                    <a:pt x="18933" y="17449"/>
                  </a:lnTo>
                  <a:lnTo>
                    <a:pt x="19387" y="17961"/>
                  </a:lnTo>
                  <a:lnTo>
                    <a:pt x="19834" y="18484"/>
                  </a:lnTo>
                  <a:lnTo>
                    <a:pt x="20275" y="19006"/>
                  </a:lnTo>
                  <a:lnTo>
                    <a:pt x="20715" y="19539"/>
                  </a:lnTo>
                  <a:lnTo>
                    <a:pt x="21150" y="20082"/>
                  </a:lnTo>
                  <a:lnTo>
                    <a:pt x="21584" y="20625"/>
                  </a:lnTo>
                  <a:lnTo>
                    <a:pt x="22012" y="21177"/>
                  </a:lnTo>
                  <a:lnTo>
                    <a:pt x="22440" y="21740"/>
                  </a:lnTo>
                  <a:lnTo>
                    <a:pt x="22855" y="22303"/>
                  </a:lnTo>
                  <a:lnTo>
                    <a:pt x="23277" y="22876"/>
                  </a:lnTo>
                  <a:lnTo>
                    <a:pt x="23692" y="23449"/>
                  </a:lnTo>
                  <a:lnTo>
                    <a:pt x="24101" y="24032"/>
                  </a:lnTo>
                  <a:lnTo>
                    <a:pt x="24503" y="24625"/>
                  </a:lnTo>
                  <a:lnTo>
                    <a:pt x="24906" y="25218"/>
                  </a:lnTo>
                  <a:lnTo>
                    <a:pt x="25302" y="25821"/>
                  </a:lnTo>
                  <a:lnTo>
                    <a:pt x="25698" y="26434"/>
                  </a:lnTo>
                  <a:lnTo>
                    <a:pt x="26087" y="27047"/>
                  </a:lnTo>
                  <a:lnTo>
                    <a:pt x="26470" y="27670"/>
                  </a:lnTo>
                  <a:lnTo>
                    <a:pt x="26854" y="28293"/>
                  </a:lnTo>
                  <a:lnTo>
                    <a:pt x="27231" y="28927"/>
                  </a:lnTo>
                  <a:lnTo>
                    <a:pt x="27607" y="29560"/>
                  </a:lnTo>
                  <a:lnTo>
                    <a:pt x="27972" y="30213"/>
                  </a:lnTo>
                  <a:lnTo>
                    <a:pt x="28336" y="30856"/>
                  </a:lnTo>
                  <a:lnTo>
                    <a:pt x="28700" y="31520"/>
                  </a:lnTo>
                  <a:lnTo>
                    <a:pt x="29057" y="32173"/>
                  </a:lnTo>
                  <a:lnTo>
                    <a:pt x="29409" y="32846"/>
                  </a:lnTo>
                  <a:lnTo>
                    <a:pt x="29754" y="33520"/>
                  </a:lnTo>
                  <a:lnTo>
                    <a:pt x="30099" y="34203"/>
                  </a:lnTo>
                  <a:lnTo>
                    <a:pt x="30437" y="34887"/>
                  </a:lnTo>
                  <a:lnTo>
                    <a:pt x="30769" y="35570"/>
                  </a:lnTo>
                  <a:lnTo>
                    <a:pt x="31101" y="36274"/>
                  </a:lnTo>
                  <a:lnTo>
                    <a:pt x="31427" y="36967"/>
                  </a:lnTo>
                  <a:lnTo>
                    <a:pt x="31747" y="37681"/>
                  </a:lnTo>
                  <a:lnTo>
                    <a:pt x="32060" y="38394"/>
                  </a:lnTo>
                  <a:lnTo>
                    <a:pt x="32373" y="39108"/>
                  </a:lnTo>
                  <a:lnTo>
                    <a:pt x="32679" y="39832"/>
                  </a:lnTo>
                  <a:lnTo>
                    <a:pt x="32986" y="40565"/>
                  </a:lnTo>
                  <a:lnTo>
                    <a:pt x="33280" y="41299"/>
                  </a:lnTo>
                  <a:lnTo>
                    <a:pt x="33573" y="42033"/>
                  </a:lnTo>
                  <a:lnTo>
                    <a:pt x="33861" y="42787"/>
                  </a:lnTo>
                  <a:lnTo>
                    <a:pt x="34142" y="43530"/>
                  </a:lnTo>
                  <a:lnTo>
                    <a:pt x="34423" y="44284"/>
                  </a:lnTo>
                  <a:lnTo>
                    <a:pt x="34698" y="45048"/>
                  </a:lnTo>
                  <a:lnTo>
                    <a:pt x="34966" y="45812"/>
                  </a:lnTo>
                  <a:lnTo>
                    <a:pt x="35228" y="46586"/>
                  </a:lnTo>
                  <a:lnTo>
                    <a:pt x="35490" y="47360"/>
                  </a:lnTo>
                  <a:lnTo>
                    <a:pt x="35739" y="48144"/>
                  </a:lnTo>
                  <a:lnTo>
                    <a:pt x="35988" y="48928"/>
                  </a:lnTo>
                  <a:lnTo>
                    <a:pt x="36231" y="49722"/>
                  </a:lnTo>
                  <a:lnTo>
                    <a:pt x="36473" y="50516"/>
                  </a:lnTo>
                  <a:lnTo>
                    <a:pt x="36703" y="51310"/>
                  </a:lnTo>
                  <a:lnTo>
                    <a:pt x="36933" y="52124"/>
                  </a:lnTo>
                  <a:lnTo>
                    <a:pt x="37157" y="52928"/>
                  </a:lnTo>
                  <a:lnTo>
                    <a:pt x="37374" y="53742"/>
                  </a:lnTo>
                  <a:lnTo>
                    <a:pt x="37585" y="54566"/>
                  </a:lnTo>
                  <a:lnTo>
                    <a:pt x="37796" y="55390"/>
                  </a:lnTo>
                  <a:lnTo>
                    <a:pt x="37994" y="56215"/>
                  </a:lnTo>
                  <a:lnTo>
                    <a:pt x="38192" y="57049"/>
                  </a:lnTo>
                  <a:lnTo>
                    <a:pt x="38383" y="57893"/>
                  </a:lnTo>
                  <a:lnTo>
                    <a:pt x="38569" y="58737"/>
                  </a:lnTo>
                  <a:lnTo>
                    <a:pt x="38754" y="59582"/>
                  </a:lnTo>
                  <a:lnTo>
                    <a:pt x="38926" y="60436"/>
                  </a:lnTo>
                  <a:lnTo>
                    <a:pt x="39099" y="61290"/>
                  </a:lnTo>
                  <a:lnTo>
                    <a:pt x="39258" y="62155"/>
                  </a:lnTo>
                  <a:lnTo>
                    <a:pt x="39418" y="63019"/>
                  </a:lnTo>
                  <a:lnTo>
                    <a:pt x="39571" y="63883"/>
                  </a:lnTo>
                  <a:lnTo>
                    <a:pt x="39718" y="64758"/>
                  </a:lnTo>
                  <a:lnTo>
                    <a:pt x="39859" y="65632"/>
                  </a:lnTo>
                  <a:lnTo>
                    <a:pt x="39999" y="66517"/>
                  </a:lnTo>
                  <a:lnTo>
                    <a:pt x="40127" y="67401"/>
                  </a:lnTo>
                  <a:lnTo>
                    <a:pt x="40255" y="68296"/>
                  </a:lnTo>
                  <a:lnTo>
                    <a:pt x="40370" y="69190"/>
                  </a:lnTo>
                  <a:lnTo>
                    <a:pt x="40485" y="70095"/>
                  </a:lnTo>
                  <a:lnTo>
                    <a:pt x="40593" y="70989"/>
                  </a:lnTo>
                  <a:lnTo>
                    <a:pt x="40696" y="71904"/>
                  </a:lnTo>
                  <a:lnTo>
                    <a:pt x="40785" y="72809"/>
                  </a:lnTo>
                  <a:lnTo>
                    <a:pt x="40874" y="73723"/>
                  </a:lnTo>
                  <a:lnTo>
                    <a:pt x="40964" y="74648"/>
                  </a:lnTo>
                  <a:lnTo>
                    <a:pt x="41041" y="75573"/>
                  </a:lnTo>
                  <a:lnTo>
                    <a:pt x="41111" y="76497"/>
                  </a:lnTo>
                  <a:lnTo>
                    <a:pt x="41175" y="77432"/>
                  </a:lnTo>
                  <a:lnTo>
                    <a:pt x="41232" y="78357"/>
                  </a:lnTo>
                  <a:lnTo>
                    <a:pt x="41290" y="79301"/>
                  </a:lnTo>
                  <a:lnTo>
                    <a:pt x="41334" y="80246"/>
                  </a:lnTo>
                  <a:lnTo>
                    <a:pt x="41379" y="81191"/>
                  </a:lnTo>
                  <a:lnTo>
                    <a:pt x="41411" y="82136"/>
                  </a:lnTo>
                  <a:lnTo>
                    <a:pt x="41437" y="83091"/>
                  </a:lnTo>
                  <a:lnTo>
                    <a:pt x="41462" y="84045"/>
                  </a:lnTo>
                  <a:lnTo>
                    <a:pt x="41475" y="85000"/>
                  </a:lnTo>
                  <a:lnTo>
                    <a:pt x="41488" y="85965"/>
                  </a:lnTo>
                  <a:lnTo>
                    <a:pt x="41488" y="86940"/>
                  </a:lnTo>
                  <a:lnTo>
                    <a:pt x="41488" y="164040"/>
                  </a:lnTo>
                  <a:lnTo>
                    <a:pt x="28987" y="239844"/>
                  </a:lnTo>
                  <a:lnTo>
                    <a:pt x="15592" y="239844"/>
                  </a:lnTo>
                  <a:lnTo>
                    <a:pt x="6656" y="276660"/>
                  </a:lnTo>
                  <a:lnTo>
                    <a:pt x="6267" y="277152"/>
                  </a:lnTo>
                  <a:lnTo>
                    <a:pt x="5877" y="277635"/>
                  </a:lnTo>
                  <a:lnTo>
                    <a:pt x="5475" y="278107"/>
                  </a:lnTo>
                  <a:lnTo>
                    <a:pt x="5078" y="278569"/>
                  </a:lnTo>
                  <a:lnTo>
                    <a:pt x="4670" y="279022"/>
                  </a:lnTo>
                  <a:lnTo>
                    <a:pt x="4261" y="279474"/>
                  </a:lnTo>
                  <a:lnTo>
                    <a:pt x="3852" y="279916"/>
                  </a:lnTo>
                  <a:lnTo>
                    <a:pt x="3437" y="280338"/>
                  </a:lnTo>
                  <a:lnTo>
                    <a:pt x="3015" y="280760"/>
                  </a:lnTo>
                  <a:lnTo>
                    <a:pt x="2594" y="281173"/>
                  </a:lnTo>
                  <a:lnTo>
                    <a:pt x="2172" y="281575"/>
                  </a:lnTo>
                  <a:lnTo>
                    <a:pt x="1744" y="281967"/>
                  </a:lnTo>
                  <a:lnTo>
                    <a:pt x="1310" y="282349"/>
                  </a:lnTo>
                  <a:lnTo>
                    <a:pt x="875" y="282720"/>
                  </a:lnTo>
                  <a:lnTo>
                    <a:pt x="441" y="283082"/>
                  </a:lnTo>
                  <a:lnTo>
                    <a:pt x="0" y="283434"/>
                  </a:lnTo>
                  <a:lnTo>
                    <a:pt x="0" y="289666"/>
                  </a:lnTo>
                  <a:lnTo>
                    <a:pt x="396" y="289666"/>
                  </a:lnTo>
                  <a:lnTo>
                    <a:pt x="799" y="289655"/>
                  </a:lnTo>
                  <a:lnTo>
                    <a:pt x="1195" y="289635"/>
                  </a:lnTo>
                  <a:lnTo>
                    <a:pt x="1591" y="289615"/>
                  </a:lnTo>
                  <a:lnTo>
                    <a:pt x="1993" y="289585"/>
                  </a:lnTo>
                  <a:lnTo>
                    <a:pt x="2389" y="289545"/>
                  </a:lnTo>
                  <a:lnTo>
                    <a:pt x="2785" y="289505"/>
                  </a:lnTo>
                  <a:lnTo>
                    <a:pt x="3181" y="289454"/>
                  </a:lnTo>
                  <a:lnTo>
                    <a:pt x="3577" y="289404"/>
                  </a:lnTo>
                  <a:lnTo>
                    <a:pt x="3967" y="289344"/>
                  </a:lnTo>
                  <a:lnTo>
                    <a:pt x="4363" y="289274"/>
                  </a:lnTo>
                  <a:lnTo>
                    <a:pt x="4753" y="289193"/>
                  </a:lnTo>
                  <a:lnTo>
                    <a:pt x="5149" y="289113"/>
                  </a:lnTo>
                  <a:lnTo>
                    <a:pt x="5538" y="289022"/>
                  </a:lnTo>
                  <a:lnTo>
                    <a:pt x="5928" y="288932"/>
                  </a:lnTo>
                  <a:lnTo>
                    <a:pt x="6318" y="288831"/>
                  </a:lnTo>
                  <a:lnTo>
                    <a:pt x="6707" y="288721"/>
                  </a:lnTo>
                  <a:lnTo>
                    <a:pt x="7097" y="288610"/>
                  </a:lnTo>
                  <a:lnTo>
                    <a:pt x="7480" y="288490"/>
                  </a:lnTo>
                  <a:lnTo>
                    <a:pt x="7870" y="288359"/>
                  </a:lnTo>
                  <a:lnTo>
                    <a:pt x="8253" y="288228"/>
                  </a:lnTo>
                  <a:lnTo>
                    <a:pt x="8636" y="288088"/>
                  </a:lnTo>
                  <a:lnTo>
                    <a:pt x="9020" y="287937"/>
                  </a:lnTo>
                  <a:lnTo>
                    <a:pt x="9403" y="287786"/>
                  </a:lnTo>
                  <a:lnTo>
                    <a:pt x="9780" y="287625"/>
                  </a:lnTo>
                  <a:lnTo>
                    <a:pt x="10163" y="287464"/>
                  </a:lnTo>
                  <a:lnTo>
                    <a:pt x="10540" y="287294"/>
                  </a:lnTo>
                  <a:lnTo>
                    <a:pt x="10917" y="287113"/>
                  </a:lnTo>
                  <a:lnTo>
                    <a:pt x="11294" y="286932"/>
                  </a:lnTo>
                  <a:lnTo>
                    <a:pt x="11664" y="286741"/>
                  </a:lnTo>
                  <a:lnTo>
                    <a:pt x="12041" y="286540"/>
                  </a:lnTo>
                  <a:lnTo>
                    <a:pt x="12411" y="286339"/>
                  </a:lnTo>
                  <a:lnTo>
                    <a:pt x="12782" y="286128"/>
                  </a:lnTo>
                  <a:lnTo>
                    <a:pt x="13152" y="285917"/>
                  </a:lnTo>
                  <a:lnTo>
                    <a:pt x="13516" y="285695"/>
                  </a:lnTo>
                  <a:lnTo>
                    <a:pt x="13881" y="285464"/>
                  </a:lnTo>
                  <a:lnTo>
                    <a:pt x="14245" y="285233"/>
                  </a:lnTo>
                  <a:lnTo>
                    <a:pt x="14609" y="284992"/>
                  </a:lnTo>
                  <a:lnTo>
                    <a:pt x="14973" y="284741"/>
                  </a:lnTo>
                  <a:lnTo>
                    <a:pt x="15331" y="284489"/>
                  </a:lnTo>
                  <a:lnTo>
                    <a:pt x="15688" y="284238"/>
                  </a:lnTo>
                  <a:lnTo>
                    <a:pt x="16046" y="283967"/>
                  </a:lnTo>
                  <a:lnTo>
                    <a:pt x="16397" y="283695"/>
                  </a:lnTo>
                  <a:lnTo>
                    <a:pt x="16749" y="283424"/>
                  </a:lnTo>
                  <a:lnTo>
                    <a:pt x="17100" y="283143"/>
                  </a:lnTo>
                  <a:lnTo>
                    <a:pt x="17451" y="282851"/>
                  </a:lnTo>
                  <a:lnTo>
                    <a:pt x="17796" y="282560"/>
                  </a:lnTo>
                  <a:lnTo>
                    <a:pt x="18141" y="282258"/>
                  </a:lnTo>
                  <a:lnTo>
                    <a:pt x="18486" y="281957"/>
                  </a:lnTo>
                  <a:lnTo>
                    <a:pt x="18825" y="281645"/>
                  </a:lnTo>
                  <a:lnTo>
                    <a:pt x="19169" y="281323"/>
                  </a:lnTo>
                  <a:lnTo>
                    <a:pt x="19502" y="281002"/>
                  </a:lnTo>
                  <a:lnTo>
                    <a:pt x="19840" y="280670"/>
                  </a:lnTo>
                  <a:lnTo>
                    <a:pt x="20172" y="280338"/>
                  </a:lnTo>
                  <a:lnTo>
                    <a:pt x="20504" y="279997"/>
                  </a:lnTo>
                  <a:lnTo>
                    <a:pt x="20830" y="279645"/>
                  </a:lnTo>
                  <a:lnTo>
                    <a:pt x="21156" y="279293"/>
                  </a:lnTo>
                  <a:lnTo>
                    <a:pt x="21482" y="278931"/>
                  </a:lnTo>
                  <a:lnTo>
                    <a:pt x="21808" y="278569"/>
                  </a:lnTo>
                  <a:lnTo>
                    <a:pt x="22127" y="278198"/>
                  </a:lnTo>
                  <a:lnTo>
                    <a:pt x="22446" y="277826"/>
                  </a:lnTo>
                  <a:lnTo>
                    <a:pt x="22759" y="277444"/>
                  </a:lnTo>
                  <a:lnTo>
                    <a:pt x="23072" y="277052"/>
                  </a:lnTo>
                  <a:lnTo>
                    <a:pt x="23385" y="276660"/>
                  </a:lnTo>
                  <a:lnTo>
                    <a:pt x="28610" y="255131"/>
                  </a:lnTo>
                  <a:lnTo>
                    <a:pt x="32322" y="239844"/>
                  </a:lnTo>
                  <a:lnTo>
                    <a:pt x="45716" y="239844"/>
                  </a:lnTo>
                  <a:lnTo>
                    <a:pt x="51114" y="207128"/>
                  </a:lnTo>
                  <a:lnTo>
                    <a:pt x="58217" y="164040"/>
                  </a:lnTo>
                  <a:lnTo>
                    <a:pt x="58217" y="91322"/>
                  </a:lnTo>
                  <a:lnTo>
                    <a:pt x="58210" y="90528"/>
                  </a:lnTo>
                  <a:lnTo>
                    <a:pt x="58204" y="89734"/>
                  </a:lnTo>
                  <a:lnTo>
                    <a:pt x="58198" y="88950"/>
                  </a:lnTo>
                  <a:lnTo>
                    <a:pt x="58178" y="88156"/>
                  </a:lnTo>
                  <a:lnTo>
                    <a:pt x="58159" y="87372"/>
                  </a:lnTo>
                  <a:lnTo>
                    <a:pt x="58140" y="86588"/>
                  </a:lnTo>
                  <a:lnTo>
                    <a:pt x="58108" y="85804"/>
                  </a:lnTo>
                  <a:lnTo>
                    <a:pt x="58076" y="85020"/>
                  </a:lnTo>
                  <a:lnTo>
                    <a:pt x="58044" y="84236"/>
                  </a:lnTo>
                  <a:lnTo>
                    <a:pt x="58006" y="83462"/>
                  </a:lnTo>
                  <a:lnTo>
                    <a:pt x="57961" y="82689"/>
                  </a:lnTo>
                  <a:lnTo>
                    <a:pt x="57910" y="81915"/>
                  </a:lnTo>
                  <a:lnTo>
                    <a:pt x="57859" y="81141"/>
                  </a:lnTo>
                  <a:lnTo>
                    <a:pt x="57802" y="80367"/>
                  </a:lnTo>
                  <a:lnTo>
                    <a:pt x="57738" y="79603"/>
                  </a:lnTo>
                  <a:lnTo>
                    <a:pt x="57674" y="78839"/>
                  </a:lnTo>
                  <a:lnTo>
                    <a:pt x="57604" y="78065"/>
                  </a:lnTo>
                  <a:lnTo>
                    <a:pt x="57533" y="77311"/>
                  </a:lnTo>
                  <a:lnTo>
                    <a:pt x="57457" y="76547"/>
                  </a:lnTo>
                  <a:lnTo>
                    <a:pt x="57374" y="75794"/>
                  </a:lnTo>
                  <a:lnTo>
                    <a:pt x="57291" y="75030"/>
                  </a:lnTo>
                  <a:lnTo>
                    <a:pt x="57201" y="74276"/>
                  </a:lnTo>
                  <a:lnTo>
                    <a:pt x="57112" y="73522"/>
                  </a:lnTo>
                  <a:lnTo>
                    <a:pt x="57016" y="72778"/>
                  </a:lnTo>
                  <a:lnTo>
                    <a:pt x="56914" y="72035"/>
                  </a:lnTo>
                  <a:lnTo>
                    <a:pt x="56811" y="71281"/>
                  </a:lnTo>
                  <a:lnTo>
                    <a:pt x="56703" y="70547"/>
                  </a:lnTo>
                  <a:lnTo>
                    <a:pt x="56588" y="69803"/>
                  </a:lnTo>
                  <a:lnTo>
                    <a:pt x="56473" y="69060"/>
                  </a:lnTo>
                  <a:lnTo>
                    <a:pt x="56352" y="68326"/>
                  </a:lnTo>
                  <a:lnTo>
                    <a:pt x="56230" y="67592"/>
                  </a:lnTo>
                  <a:lnTo>
                    <a:pt x="56102" y="66869"/>
                  </a:lnTo>
                  <a:lnTo>
                    <a:pt x="55853" y="65512"/>
                  </a:lnTo>
                  <a:lnTo>
                    <a:pt x="55598" y="64165"/>
                  </a:lnTo>
                  <a:lnTo>
                    <a:pt x="55323" y="62818"/>
                  </a:lnTo>
                  <a:lnTo>
                    <a:pt x="55036" y="61491"/>
                  </a:lnTo>
                  <a:lnTo>
                    <a:pt x="54742" y="60175"/>
                  </a:lnTo>
                  <a:lnTo>
                    <a:pt x="54429" y="58858"/>
                  </a:lnTo>
                  <a:lnTo>
                    <a:pt x="54110" y="57561"/>
                  </a:lnTo>
                  <a:lnTo>
                    <a:pt x="53771" y="56265"/>
                  </a:lnTo>
                  <a:lnTo>
                    <a:pt x="53426" y="54988"/>
                  </a:lnTo>
                  <a:lnTo>
                    <a:pt x="53068" y="53712"/>
                  </a:lnTo>
                  <a:lnTo>
                    <a:pt x="52698" y="52456"/>
                  </a:lnTo>
                  <a:lnTo>
                    <a:pt x="52315" y="51199"/>
                  </a:lnTo>
                  <a:lnTo>
                    <a:pt x="51919" y="49963"/>
                  </a:lnTo>
                  <a:lnTo>
                    <a:pt x="51510" y="48727"/>
                  </a:lnTo>
                  <a:lnTo>
                    <a:pt x="51095" y="47511"/>
                  </a:lnTo>
                  <a:lnTo>
                    <a:pt x="50667" y="46305"/>
                  </a:lnTo>
                  <a:lnTo>
                    <a:pt x="50226" y="45108"/>
                  </a:lnTo>
                  <a:lnTo>
                    <a:pt x="49772" y="43922"/>
                  </a:lnTo>
                  <a:lnTo>
                    <a:pt x="49312" y="42747"/>
                  </a:lnTo>
                  <a:lnTo>
                    <a:pt x="48840" y="41591"/>
                  </a:lnTo>
                  <a:lnTo>
                    <a:pt x="48354" y="40445"/>
                  </a:lnTo>
                  <a:lnTo>
                    <a:pt x="47862" y="39299"/>
                  </a:lnTo>
                  <a:lnTo>
                    <a:pt x="47358" y="38183"/>
                  </a:lnTo>
                  <a:lnTo>
                    <a:pt x="46840" y="37068"/>
                  </a:lnTo>
                  <a:lnTo>
                    <a:pt x="46317" y="35972"/>
                  </a:lnTo>
                  <a:lnTo>
                    <a:pt x="45780" y="34877"/>
                  </a:lnTo>
                  <a:lnTo>
                    <a:pt x="45231" y="33811"/>
                  </a:lnTo>
                  <a:lnTo>
                    <a:pt x="44675" y="32746"/>
                  </a:lnTo>
                  <a:lnTo>
                    <a:pt x="44113" y="31701"/>
                  </a:lnTo>
                  <a:lnTo>
                    <a:pt x="43532" y="30665"/>
                  </a:lnTo>
                  <a:lnTo>
                    <a:pt x="42950" y="29650"/>
                  </a:lnTo>
                  <a:lnTo>
                    <a:pt x="42356" y="28645"/>
                  </a:lnTo>
                  <a:lnTo>
                    <a:pt x="41750" y="27650"/>
                  </a:lnTo>
                  <a:lnTo>
                    <a:pt x="41136" y="26675"/>
                  </a:lnTo>
                  <a:lnTo>
                    <a:pt x="40510" y="25710"/>
                  </a:lnTo>
                  <a:lnTo>
                    <a:pt x="39878" y="24766"/>
                  </a:lnTo>
                  <a:lnTo>
                    <a:pt x="39239" y="23831"/>
                  </a:lnTo>
                  <a:lnTo>
                    <a:pt x="38588" y="22916"/>
                  </a:lnTo>
                  <a:lnTo>
                    <a:pt x="37930" y="22012"/>
                  </a:lnTo>
                  <a:lnTo>
                    <a:pt x="37259" y="21127"/>
                  </a:lnTo>
                  <a:lnTo>
                    <a:pt x="36582" y="20253"/>
                  </a:lnTo>
                  <a:lnTo>
                    <a:pt x="35899" y="19398"/>
                  </a:lnTo>
                  <a:lnTo>
                    <a:pt x="35209" y="18564"/>
                  </a:lnTo>
                  <a:lnTo>
                    <a:pt x="34506" y="17740"/>
                  </a:lnTo>
                  <a:lnTo>
                    <a:pt x="33797" y="16926"/>
                  </a:lnTo>
                  <a:lnTo>
                    <a:pt x="33082" y="16142"/>
                  </a:lnTo>
                  <a:lnTo>
                    <a:pt x="32353" y="15368"/>
                  </a:lnTo>
                  <a:lnTo>
                    <a:pt x="31625" y="14604"/>
                  </a:lnTo>
                  <a:lnTo>
                    <a:pt x="30884" y="13870"/>
                  </a:lnTo>
                  <a:lnTo>
                    <a:pt x="30137" y="13147"/>
                  </a:lnTo>
                  <a:lnTo>
                    <a:pt x="29377" y="12443"/>
                  </a:lnTo>
                  <a:lnTo>
                    <a:pt x="28617" y="11750"/>
                  </a:lnTo>
                  <a:lnTo>
                    <a:pt x="27844" y="11076"/>
                  </a:lnTo>
                  <a:lnTo>
                    <a:pt x="27071" y="10423"/>
                  </a:lnTo>
                  <a:lnTo>
                    <a:pt x="26285" y="9790"/>
                  </a:lnTo>
                  <a:lnTo>
                    <a:pt x="25493" y="9177"/>
                  </a:lnTo>
                  <a:lnTo>
                    <a:pt x="24695" y="8574"/>
                  </a:lnTo>
                  <a:lnTo>
                    <a:pt x="23890" y="8001"/>
                  </a:lnTo>
                  <a:lnTo>
                    <a:pt x="23079" y="7438"/>
                  </a:lnTo>
                  <a:lnTo>
                    <a:pt x="22267" y="6895"/>
                  </a:lnTo>
                  <a:lnTo>
                    <a:pt x="21443" y="6373"/>
                  </a:lnTo>
                  <a:lnTo>
                    <a:pt x="20613" y="5870"/>
                  </a:lnTo>
                  <a:lnTo>
                    <a:pt x="19776" y="5388"/>
                  </a:lnTo>
                  <a:lnTo>
                    <a:pt x="18933" y="4915"/>
                  </a:lnTo>
                  <a:lnTo>
                    <a:pt x="18377" y="4624"/>
                  </a:lnTo>
                  <a:lnTo>
                    <a:pt x="17815" y="4342"/>
                  </a:lnTo>
                  <a:lnTo>
                    <a:pt x="17253" y="4061"/>
                  </a:lnTo>
                  <a:lnTo>
                    <a:pt x="16691" y="3789"/>
                  </a:lnTo>
                  <a:lnTo>
                    <a:pt x="16123" y="3528"/>
                  </a:lnTo>
                  <a:lnTo>
                    <a:pt x="15554" y="3277"/>
                  </a:lnTo>
                  <a:lnTo>
                    <a:pt x="14986" y="3036"/>
                  </a:lnTo>
                  <a:lnTo>
                    <a:pt x="14411" y="2804"/>
                  </a:lnTo>
                  <a:lnTo>
                    <a:pt x="13836" y="2583"/>
                  </a:lnTo>
                  <a:lnTo>
                    <a:pt x="13255" y="2362"/>
                  </a:lnTo>
                  <a:lnTo>
                    <a:pt x="12680" y="2161"/>
                  </a:lnTo>
                  <a:lnTo>
                    <a:pt x="12092" y="1960"/>
                  </a:lnTo>
                  <a:lnTo>
                    <a:pt x="11511" y="1769"/>
                  </a:lnTo>
                  <a:lnTo>
                    <a:pt x="10923" y="1588"/>
                  </a:lnTo>
                  <a:lnTo>
                    <a:pt x="10335" y="1417"/>
                  </a:lnTo>
                  <a:lnTo>
                    <a:pt x="9741" y="1257"/>
                  </a:lnTo>
                  <a:lnTo>
                    <a:pt x="9147" y="1106"/>
                  </a:lnTo>
                  <a:lnTo>
                    <a:pt x="8553" y="965"/>
                  </a:lnTo>
                  <a:lnTo>
                    <a:pt x="7959" y="834"/>
                  </a:lnTo>
                  <a:lnTo>
                    <a:pt x="7359" y="714"/>
                  </a:lnTo>
                  <a:lnTo>
                    <a:pt x="6758" y="603"/>
                  </a:lnTo>
                  <a:lnTo>
                    <a:pt x="6158" y="493"/>
                  </a:lnTo>
                  <a:lnTo>
                    <a:pt x="5551" y="402"/>
                  </a:lnTo>
                  <a:lnTo>
                    <a:pt x="4944" y="322"/>
                  </a:lnTo>
                  <a:lnTo>
                    <a:pt x="4338" y="241"/>
                  </a:lnTo>
                  <a:lnTo>
                    <a:pt x="3731" y="181"/>
                  </a:lnTo>
                  <a:lnTo>
                    <a:pt x="3118" y="121"/>
                  </a:lnTo>
                  <a:lnTo>
                    <a:pt x="2504" y="81"/>
                  </a:lnTo>
                  <a:lnTo>
                    <a:pt x="1891" y="40"/>
                  </a:lnTo>
                  <a:lnTo>
                    <a:pt x="1271" y="2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1364cb3077a_0_19"/>
            <p:cNvSpPr/>
            <p:nvPr/>
          </p:nvSpPr>
          <p:spPr>
            <a:xfrm>
              <a:off x="-1423525" y="-10386375"/>
              <a:ext cx="1455425" cy="7241650"/>
            </a:xfrm>
            <a:custGeom>
              <a:avLst/>
              <a:gdLst/>
              <a:ahLst/>
              <a:cxnLst/>
              <a:rect l="l" t="t" r="r" b="b"/>
              <a:pathLst>
                <a:path w="58217" h="289666" fill="none" extrusionOk="0">
                  <a:moveTo>
                    <a:pt x="58217" y="91322"/>
                  </a:moveTo>
                  <a:lnTo>
                    <a:pt x="58217" y="164040"/>
                  </a:lnTo>
                  <a:lnTo>
                    <a:pt x="51114" y="207128"/>
                  </a:lnTo>
                  <a:lnTo>
                    <a:pt x="45716" y="239844"/>
                  </a:lnTo>
                  <a:lnTo>
                    <a:pt x="32322" y="239844"/>
                  </a:lnTo>
                  <a:lnTo>
                    <a:pt x="28610" y="255131"/>
                  </a:lnTo>
                  <a:lnTo>
                    <a:pt x="23385" y="276660"/>
                  </a:lnTo>
                  <a:lnTo>
                    <a:pt x="23385" y="276660"/>
                  </a:lnTo>
                  <a:lnTo>
                    <a:pt x="23072" y="277052"/>
                  </a:lnTo>
                  <a:lnTo>
                    <a:pt x="22759" y="277444"/>
                  </a:lnTo>
                  <a:lnTo>
                    <a:pt x="22446" y="277826"/>
                  </a:lnTo>
                  <a:lnTo>
                    <a:pt x="22127" y="278198"/>
                  </a:lnTo>
                  <a:lnTo>
                    <a:pt x="21808" y="278569"/>
                  </a:lnTo>
                  <a:lnTo>
                    <a:pt x="21482" y="278931"/>
                  </a:lnTo>
                  <a:lnTo>
                    <a:pt x="21156" y="279293"/>
                  </a:lnTo>
                  <a:lnTo>
                    <a:pt x="20830" y="279645"/>
                  </a:lnTo>
                  <a:lnTo>
                    <a:pt x="20504" y="279997"/>
                  </a:lnTo>
                  <a:lnTo>
                    <a:pt x="20172" y="280338"/>
                  </a:lnTo>
                  <a:lnTo>
                    <a:pt x="19840" y="280670"/>
                  </a:lnTo>
                  <a:lnTo>
                    <a:pt x="19502" y="281002"/>
                  </a:lnTo>
                  <a:lnTo>
                    <a:pt x="19169" y="281323"/>
                  </a:lnTo>
                  <a:lnTo>
                    <a:pt x="18825" y="281645"/>
                  </a:lnTo>
                  <a:lnTo>
                    <a:pt x="18486" y="281957"/>
                  </a:lnTo>
                  <a:lnTo>
                    <a:pt x="18141" y="282258"/>
                  </a:lnTo>
                  <a:lnTo>
                    <a:pt x="17796" y="282560"/>
                  </a:lnTo>
                  <a:lnTo>
                    <a:pt x="17451" y="282851"/>
                  </a:lnTo>
                  <a:lnTo>
                    <a:pt x="17100" y="283143"/>
                  </a:lnTo>
                  <a:lnTo>
                    <a:pt x="16749" y="283424"/>
                  </a:lnTo>
                  <a:lnTo>
                    <a:pt x="16397" y="283695"/>
                  </a:lnTo>
                  <a:lnTo>
                    <a:pt x="16046" y="283967"/>
                  </a:lnTo>
                  <a:lnTo>
                    <a:pt x="15688" y="284238"/>
                  </a:lnTo>
                  <a:lnTo>
                    <a:pt x="15331" y="284489"/>
                  </a:lnTo>
                  <a:lnTo>
                    <a:pt x="14973" y="284741"/>
                  </a:lnTo>
                  <a:lnTo>
                    <a:pt x="14609" y="284992"/>
                  </a:lnTo>
                  <a:lnTo>
                    <a:pt x="14245" y="285233"/>
                  </a:lnTo>
                  <a:lnTo>
                    <a:pt x="13881" y="285464"/>
                  </a:lnTo>
                  <a:lnTo>
                    <a:pt x="13516" y="285695"/>
                  </a:lnTo>
                  <a:lnTo>
                    <a:pt x="13152" y="285917"/>
                  </a:lnTo>
                  <a:lnTo>
                    <a:pt x="12782" y="286128"/>
                  </a:lnTo>
                  <a:lnTo>
                    <a:pt x="12411" y="286339"/>
                  </a:lnTo>
                  <a:lnTo>
                    <a:pt x="12041" y="286540"/>
                  </a:lnTo>
                  <a:lnTo>
                    <a:pt x="11664" y="286741"/>
                  </a:lnTo>
                  <a:lnTo>
                    <a:pt x="11294" y="286932"/>
                  </a:lnTo>
                  <a:lnTo>
                    <a:pt x="10917" y="287113"/>
                  </a:lnTo>
                  <a:lnTo>
                    <a:pt x="10540" y="287294"/>
                  </a:lnTo>
                  <a:lnTo>
                    <a:pt x="10163" y="287464"/>
                  </a:lnTo>
                  <a:lnTo>
                    <a:pt x="9780" y="287625"/>
                  </a:lnTo>
                  <a:lnTo>
                    <a:pt x="9403" y="287786"/>
                  </a:lnTo>
                  <a:lnTo>
                    <a:pt x="9020" y="287937"/>
                  </a:lnTo>
                  <a:lnTo>
                    <a:pt x="8636" y="288088"/>
                  </a:lnTo>
                  <a:lnTo>
                    <a:pt x="8253" y="288228"/>
                  </a:lnTo>
                  <a:lnTo>
                    <a:pt x="7870" y="288359"/>
                  </a:lnTo>
                  <a:lnTo>
                    <a:pt x="7480" y="288490"/>
                  </a:lnTo>
                  <a:lnTo>
                    <a:pt x="7097" y="288610"/>
                  </a:lnTo>
                  <a:lnTo>
                    <a:pt x="6707" y="288721"/>
                  </a:lnTo>
                  <a:lnTo>
                    <a:pt x="6318" y="288831"/>
                  </a:lnTo>
                  <a:lnTo>
                    <a:pt x="5928" y="288932"/>
                  </a:lnTo>
                  <a:lnTo>
                    <a:pt x="5538" y="289022"/>
                  </a:lnTo>
                  <a:lnTo>
                    <a:pt x="5149" y="289113"/>
                  </a:lnTo>
                  <a:lnTo>
                    <a:pt x="4753" y="289193"/>
                  </a:lnTo>
                  <a:lnTo>
                    <a:pt x="4363" y="289274"/>
                  </a:lnTo>
                  <a:lnTo>
                    <a:pt x="3967" y="289344"/>
                  </a:lnTo>
                  <a:lnTo>
                    <a:pt x="3577" y="289404"/>
                  </a:lnTo>
                  <a:lnTo>
                    <a:pt x="3181" y="289454"/>
                  </a:lnTo>
                  <a:lnTo>
                    <a:pt x="2785" y="289505"/>
                  </a:lnTo>
                  <a:lnTo>
                    <a:pt x="2389" y="289545"/>
                  </a:lnTo>
                  <a:lnTo>
                    <a:pt x="1993" y="289585"/>
                  </a:lnTo>
                  <a:lnTo>
                    <a:pt x="1591" y="289615"/>
                  </a:lnTo>
                  <a:lnTo>
                    <a:pt x="1195" y="289635"/>
                  </a:lnTo>
                  <a:lnTo>
                    <a:pt x="799" y="289655"/>
                  </a:lnTo>
                  <a:lnTo>
                    <a:pt x="396" y="289666"/>
                  </a:lnTo>
                  <a:lnTo>
                    <a:pt x="0" y="289666"/>
                  </a:lnTo>
                  <a:lnTo>
                    <a:pt x="0" y="283434"/>
                  </a:lnTo>
                  <a:lnTo>
                    <a:pt x="0" y="283434"/>
                  </a:lnTo>
                  <a:lnTo>
                    <a:pt x="441" y="283082"/>
                  </a:lnTo>
                  <a:lnTo>
                    <a:pt x="875" y="282720"/>
                  </a:lnTo>
                  <a:lnTo>
                    <a:pt x="1310" y="282349"/>
                  </a:lnTo>
                  <a:lnTo>
                    <a:pt x="1744" y="281967"/>
                  </a:lnTo>
                  <a:lnTo>
                    <a:pt x="2172" y="281575"/>
                  </a:lnTo>
                  <a:lnTo>
                    <a:pt x="2594" y="281173"/>
                  </a:lnTo>
                  <a:lnTo>
                    <a:pt x="3015" y="280760"/>
                  </a:lnTo>
                  <a:lnTo>
                    <a:pt x="3437" y="280338"/>
                  </a:lnTo>
                  <a:lnTo>
                    <a:pt x="3852" y="279916"/>
                  </a:lnTo>
                  <a:lnTo>
                    <a:pt x="4261" y="279474"/>
                  </a:lnTo>
                  <a:lnTo>
                    <a:pt x="4670" y="279022"/>
                  </a:lnTo>
                  <a:lnTo>
                    <a:pt x="5078" y="278569"/>
                  </a:lnTo>
                  <a:lnTo>
                    <a:pt x="5475" y="278107"/>
                  </a:lnTo>
                  <a:lnTo>
                    <a:pt x="5877" y="277635"/>
                  </a:lnTo>
                  <a:lnTo>
                    <a:pt x="6267" y="277152"/>
                  </a:lnTo>
                  <a:lnTo>
                    <a:pt x="6656" y="276660"/>
                  </a:lnTo>
                  <a:lnTo>
                    <a:pt x="15592" y="239844"/>
                  </a:lnTo>
                  <a:lnTo>
                    <a:pt x="28987" y="239844"/>
                  </a:lnTo>
                  <a:lnTo>
                    <a:pt x="41488" y="164040"/>
                  </a:lnTo>
                  <a:lnTo>
                    <a:pt x="41488" y="86940"/>
                  </a:lnTo>
                  <a:lnTo>
                    <a:pt x="41488" y="86940"/>
                  </a:lnTo>
                  <a:lnTo>
                    <a:pt x="41488" y="85965"/>
                  </a:lnTo>
                  <a:lnTo>
                    <a:pt x="41475" y="85000"/>
                  </a:lnTo>
                  <a:lnTo>
                    <a:pt x="41462" y="84045"/>
                  </a:lnTo>
                  <a:lnTo>
                    <a:pt x="41437" y="83091"/>
                  </a:lnTo>
                  <a:lnTo>
                    <a:pt x="41411" y="82136"/>
                  </a:lnTo>
                  <a:lnTo>
                    <a:pt x="41379" y="81191"/>
                  </a:lnTo>
                  <a:lnTo>
                    <a:pt x="41334" y="80246"/>
                  </a:lnTo>
                  <a:lnTo>
                    <a:pt x="41290" y="79301"/>
                  </a:lnTo>
                  <a:lnTo>
                    <a:pt x="41232" y="78357"/>
                  </a:lnTo>
                  <a:lnTo>
                    <a:pt x="41175" y="77432"/>
                  </a:lnTo>
                  <a:lnTo>
                    <a:pt x="41111" y="76497"/>
                  </a:lnTo>
                  <a:lnTo>
                    <a:pt x="41041" y="75573"/>
                  </a:lnTo>
                  <a:lnTo>
                    <a:pt x="40964" y="74648"/>
                  </a:lnTo>
                  <a:lnTo>
                    <a:pt x="40874" y="73723"/>
                  </a:lnTo>
                  <a:lnTo>
                    <a:pt x="40785" y="72809"/>
                  </a:lnTo>
                  <a:lnTo>
                    <a:pt x="40696" y="71904"/>
                  </a:lnTo>
                  <a:lnTo>
                    <a:pt x="40593" y="70989"/>
                  </a:lnTo>
                  <a:lnTo>
                    <a:pt x="40485" y="70095"/>
                  </a:lnTo>
                  <a:lnTo>
                    <a:pt x="40370" y="69190"/>
                  </a:lnTo>
                  <a:lnTo>
                    <a:pt x="40255" y="68296"/>
                  </a:lnTo>
                  <a:lnTo>
                    <a:pt x="40127" y="67401"/>
                  </a:lnTo>
                  <a:lnTo>
                    <a:pt x="39999" y="66517"/>
                  </a:lnTo>
                  <a:lnTo>
                    <a:pt x="39859" y="65632"/>
                  </a:lnTo>
                  <a:lnTo>
                    <a:pt x="39718" y="64758"/>
                  </a:lnTo>
                  <a:lnTo>
                    <a:pt x="39571" y="63883"/>
                  </a:lnTo>
                  <a:lnTo>
                    <a:pt x="39418" y="63019"/>
                  </a:lnTo>
                  <a:lnTo>
                    <a:pt x="39258" y="62155"/>
                  </a:lnTo>
                  <a:lnTo>
                    <a:pt x="39099" y="61290"/>
                  </a:lnTo>
                  <a:lnTo>
                    <a:pt x="38926" y="60436"/>
                  </a:lnTo>
                  <a:lnTo>
                    <a:pt x="38754" y="59582"/>
                  </a:lnTo>
                  <a:lnTo>
                    <a:pt x="38569" y="58737"/>
                  </a:lnTo>
                  <a:lnTo>
                    <a:pt x="38383" y="57893"/>
                  </a:lnTo>
                  <a:lnTo>
                    <a:pt x="38192" y="57049"/>
                  </a:lnTo>
                  <a:lnTo>
                    <a:pt x="37994" y="56215"/>
                  </a:lnTo>
                  <a:lnTo>
                    <a:pt x="37796" y="55390"/>
                  </a:lnTo>
                  <a:lnTo>
                    <a:pt x="37585" y="54566"/>
                  </a:lnTo>
                  <a:lnTo>
                    <a:pt x="37374" y="53742"/>
                  </a:lnTo>
                  <a:lnTo>
                    <a:pt x="37157" y="52928"/>
                  </a:lnTo>
                  <a:lnTo>
                    <a:pt x="36933" y="52124"/>
                  </a:lnTo>
                  <a:lnTo>
                    <a:pt x="36703" y="51310"/>
                  </a:lnTo>
                  <a:lnTo>
                    <a:pt x="36473" y="50516"/>
                  </a:lnTo>
                  <a:lnTo>
                    <a:pt x="36231" y="49722"/>
                  </a:lnTo>
                  <a:lnTo>
                    <a:pt x="35988" y="48928"/>
                  </a:lnTo>
                  <a:lnTo>
                    <a:pt x="35739" y="48144"/>
                  </a:lnTo>
                  <a:lnTo>
                    <a:pt x="35490" y="47360"/>
                  </a:lnTo>
                  <a:lnTo>
                    <a:pt x="35228" y="46586"/>
                  </a:lnTo>
                  <a:lnTo>
                    <a:pt x="34966" y="45812"/>
                  </a:lnTo>
                  <a:lnTo>
                    <a:pt x="34698" y="45048"/>
                  </a:lnTo>
                  <a:lnTo>
                    <a:pt x="34423" y="44284"/>
                  </a:lnTo>
                  <a:lnTo>
                    <a:pt x="34142" y="43530"/>
                  </a:lnTo>
                  <a:lnTo>
                    <a:pt x="33861" y="42787"/>
                  </a:lnTo>
                  <a:lnTo>
                    <a:pt x="33573" y="42033"/>
                  </a:lnTo>
                  <a:lnTo>
                    <a:pt x="33280" y="41299"/>
                  </a:lnTo>
                  <a:lnTo>
                    <a:pt x="32986" y="40565"/>
                  </a:lnTo>
                  <a:lnTo>
                    <a:pt x="32679" y="39832"/>
                  </a:lnTo>
                  <a:lnTo>
                    <a:pt x="32373" y="39108"/>
                  </a:lnTo>
                  <a:lnTo>
                    <a:pt x="32060" y="38394"/>
                  </a:lnTo>
                  <a:lnTo>
                    <a:pt x="31747" y="37681"/>
                  </a:lnTo>
                  <a:lnTo>
                    <a:pt x="31427" y="36967"/>
                  </a:lnTo>
                  <a:lnTo>
                    <a:pt x="31101" y="36274"/>
                  </a:lnTo>
                  <a:lnTo>
                    <a:pt x="30769" y="35570"/>
                  </a:lnTo>
                  <a:lnTo>
                    <a:pt x="30437" y="34887"/>
                  </a:lnTo>
                  <a:lnTo>
                    <a:pt x="30099" y="34203"/>
                  </a:lnTo>
                  <a:lnTo>
                    <a:pt x="29754" y="33520"/>
                  </a:lnTo>
                  <a:lnTo>
                    <a:pt x="29409" y="32846"/>
                  </a:lnTo>
                  <a:lnTo>
                    <a:pt x="29057" y="32173"/>
                  </a:lnTo>
                  <a:lnTo>
                    <a:pt x="28700" y="31520"/>
                  </a:lnTo>
                  <a:lnTo>
                    <a:pt x="28336" y="30856"/>
                  </a:lnTo>
                  <a:lnTo>
                    <a:pt x="27972" y="30213"/>
                  </a:lnTo>
                  <a:lnTo>
                    <a:pt x="27607" y="29560"/>
                  </a:lnTo>
                  <a:lnTo>
                    <a:pt x="27231" y="28927"/>
                  </a:lnTo>
                  <a:lnTo>
                    <a:pt x="26854" y="28293"/>
                  </a:lnTo>
                  <a:lnTo>
                    <a:pt x="26470" y="27670"/>
                  </a:lnTo>
                  <a:lnTo>
                    <a:pt x="26087" y="27047"/>
                  </a:lnTo>
                  <a:lnTo>
                    <a:pt x="25698" y="26434"/>
                  </a:lnTo>
                  <a:lnTo>
                    <a:pt x="25302" y="25821"/>
                  </a:lnTo>
                  <a:lnTo>
                    <a:pt x="24906" y="25218"/>
                  </a:lnTo>
                  <a:lnTo>
                    <a:pt x="24503" y="24625"/>
                  </a:lnTo>
                  <a:lnTo>
                    <a:pt x="24101" y="24032"/>
                  </a:lnTo>
                  <a:lnTo>
                    <a:pt x="23692" y="23449"/>
                  </a:lnTo>
                  <a:lnTo>
                    <a:pt x="23277" y="22876"/>
                  </a:lnTo>
                  <a:lnTo>
                    <a:pt x="22855" y="22303"/>
                  </a:lnTo>
                  <a:lnTo>
                    <a:pt x="22440" y="21740"/>
                  </a:lnTo>
                  <a:lnTo>
                    <a:pt x="22012" y="21177"/>
                  </a:lnTo>
                  <a:lnTo>
                    <a:pt x="21584" y="20625"/>
                  </a:lnTo>
                  <a:lnTo>
                    <a:pt x="21150" y="20082"/>
                  </a:lnTo>
                  <a:lnTo>
                    <a:pt x="20715" y="19539"/>
                  </a:lnTo>
                  <a:lnTo>
                    <a:pt x="20275" y="19006"/>
                  </a:lnTo>
                  <a:lnTo>
                    <a:pt x="19834" y="18484"/>
                  </a:lnTo>
                  <a:lnTo>
                    <a:pt x="19387" y="17961"/>
                  </a:lnTo>
                  <a:lnTo>
                    <a:pt x="18933" y="17449"/>
                  </a:lnTo>
                  <a:lnTo>
                    <a:pt x="18480" y="16946"/>
                  </a:lnTo>
                  <a:lnTo>
                    <a:pt x="18020" y="16443"/>
                  </a:lnTo>
                  <a:lnTo>
                    <a:pt x="17560" y="15951"/>
                  </a:lnTo>
                  <a:lnTo>
                    <a:pt x="17094" y="15469"/>
                  </a:lnTo>
                  <a:lnTo>
                    <a:pt x="16627" y="14986"/>
                  </a:lnTo>
                  <a:lnTo>
                    <a:pt x="16155" y="14514"/>
                  </a:lnTo>
                  <a:lnTo>
                    <a:pt x="15682" y="14051"/>
                  </a:lnTo>
                  <a:lnTo>
                    <a:pt x="15203" y="13589"/>
                  </a:lnTo>
                  <a:lnTo>
                    <a:pt x="14724" y="13137"/>
                  </a:lnTo>
                  <a:lnTo>
                    <a:pt x="14238" y="12694"/>
                  </a:lnTo>
                  <a:lnTo>
                    <a:pt x="13746" y="12252"/>
                  </a:lnTo>
                  <a:lnTo>
                    <a:pt x="13261" y="11820"/>
                  </a:lnTo>
                  <a:lnTo>
                    <a:pt x="12763" y="11398"/>
                  </a:lnTo>
                  <a:lnTo>
                    <a:pt x="12265" y="10986"/>
                  </a:lnTo>
                  <a:lnTo>
                    <a:pt x="11766" y="10574"/>
                  </a:lnTo>
                  <a:lnTo>
                    <a:pt x="11262" y="10172"/>
                  </a:lnTo>
                  <a:lnTo>
                    <a:pt x="10757" y="9780"/>
                  </a:lnTo>
                  <a:lnTo>
                    <a:pt x="10246" y="9388"/>
                  </a:lnTo>
                  <a:lnTo>
                    <a:pt x="9735" y="9006"/>
                  </a:lnTo>
                  <a:lnTo>
                    <a:pt x="9218" y="8634"/>
                  </a:lnTo>
                  <a:lnTo>
                    <a:pt x="8700" y="8272"/>
                  </a:lnTo>
                  <a:lnTo>
                    <a:pt x="8176" y="7910"/>
                  </a:lnTo>
                  <a:lnTo>
                    <a:pt x="7653" y="7559"/>
                  </a:lnTo>
                  <a:lnTo>
                    <a:pt x="7129" y="7217"/>
                  </a:lnTo>
                  <a:lnTo>
                    <a:pt x="6599" y="6885"/>
                  </a:lnTo>
                  <a:lnTo>
                    <a:pt x="6062" y="6553"/>
                  </a:lnTo>
                  <a:lnTo>
                    <a:pt x="5532" y="6232"/>
                  </a:lnTo>
                  <a:lnTo>
                    <a:pt x="4989" y="5920"/>
                  </a:lnTo>
                  <a:lnTo>
                    <a:pt x="4453" y="5619"/>
                  </a:lnTo>
                  <a:lnTo>
                    <a:pt x="3910" y="5317"/>
                  </a:lnTo>
                  <a:lnTo>
                    <a:pt x="3360" y="5026"/>
                  </a:lnTo>
                  <a:lnTo>
                    <a:pt x="2811" y="4744"/>
                  </a:lnTo>
                  <a:lnTo>
                    <a:pt x="2262" y="4473"/>
                  </a:lnTo>
                  <a:lnTo>
                    <a:pt x="1712" y="4202"/>
                  </a:lnTo>
                  <a:lnTo>
                    <a:pt x="1157" y="3950"/>
                  </a:lnTo>
                  <a:lnTo>
                    <a:pt x="594" y="3699"/>
                  </a:lnTo>
                  <a:lnTo>
                    <a:pt x="32" y="3448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652" y="0"/>
                  </a:lnTo>
                  <a:lnTo>
                    <a:pt x="1271" y="20"/>
                  </a:lnTo>
                  <a:lnTo>
                    <a:pt x="1891" y="40"/>
                  </a:lnTo>
                  <a:lnTo>
                    <a:pt x="2504" y="81"/>
                  </a:lnTo>
                  <a:lnTo>
                    <a:pt x="3118" y="121"/>
                  </a:lnTo>
                  <a:lnTo>
                    <a:pt x="3731" y="181"/>
                  </a:lnTo>
                  <a:lnTo>
                    <a:pt x="4338" y="241"/>
                  </a:lnTo>
                  <a:lnTo>
                    <a:pt x="4944" y="322"/>
                  </a:lnTo>
                  <a:lnTo>
                    <a:pt x="5551" y="402"/>
                  </a:lnTo>
                  <a:lnTo>
                    <a:pt x="6158" y="493"/>
                  </a:lnTo>
                  <a:lnTo>
                    <a:pt x="6758" y="603"/>
                  </a:lnTo>
                  <a:lnTo>
                    <a:pt x="7359" y="714"/>
                  </a:lnTo>
                  <a:lnTo>
                    <a:pt x="7959" y="834"/>
                  </a:lnTo>
                  <a:lnTo>
                    <a:pt x="8553" y="965"/>
                  </a:lnTo>
                  <a:lnTo>
                    <a:pt x="9147" y="1106"/>
                  </a:lnTo>
                  <a:lnTo>
                    <a:pt x="9741" y="1257"/>
                  </a:lnTo>
                  <a:lnTo>
                    <a:pt x="10335" y="1417"/>
                  </a:lnTo>
                  <a:lnTo>
                    <a:pt x="10923" y="1588"/>
                  </a:lnTo>
                  <a:lnTo>
                    <a:pt x="11511" y="1769"/>
                  </a:lnTo>
                  <a:lnTo>
                    <a:pt x="12092" y="1960"/>
                  </a:lnTo>
                  <a:lnTo>
                    <a:pt x="12680" y="2161"/>
                  </a:lnTo>
                  <a:lnTo>
                    <a:pt x="13255" y="2362"/>
                  </a:lnTo>
                  <a:lnTo>
                    <a:pt x="13836" y="2583"/>
                  </a:lnTo>
                  <a:lnTo>
                    <a:pt x="14411" y="2804"/>
                  </a:lnTo>
                  <a:lnTo>
                    <a:pt x="14986" y="3036"/>
                  </a:lnTo>
                  <a:lnTo>
                    <a:pt x="15554" y="3277"/>
                  </a:lnTo>
                  <a:lnTo>
                    <a:pt x="16123" y="3528"/>
                  </a:lnTo>
                  <a:lnTo>
                    <a:pt x="16691" y="3789"/>
                  </a:lnTo>
                  <a:lnTo>
                    <a:pt x="17253" y="4061"/>
                  </a:lnTo>
                  <a:lnTo>
                    <a:pt x="17815" y="4342"/>
                  </a:lnTo>
                  <a:lnTo>
                    <a:pt x="18377" y="4624"/>
                  </a:lnTo>
                  <a:lnTo>
                    <a:pt x="18933" y="4915"/>
                  </a:lnTo>
                  <a:lnTo>
                    <a:pt x="18933" y="4915"/>
                  </a:lnTo>
                  <a:lnTo>
                    <a:pt x="19776" y="5388"/>
                  </a:lnTo>
                  <a:lnTo>
                    <a:pt x="20613" y="5870"/>
                  </a:lnTo>
                  <a:lnTo>
                    <a:pt x="21443" y="6373"/>
                  </a:lnTo>
                  <a:lnTo>
                    <a:pt x="22267" y="6895"/>
                  </a:lnTo>
                  <a:lnTo>
                    <a:pt x="23079" y="7438"/>
                  </a:lnTo>
                  <a:lnTo>
                    <a:pt x="23890" y="8001"/>
                  </a:lnTo>
                  <a:lnTo>
                    <a:pt x="24695" y="8574"/>
                  </a:lnTo>
                  <a:lnTo>
                    <a:pt x="25493" y="9177"/>
                  </a:lnTo>
                  <a:lnTo>
                    <a:pt x="26285" y="9790"/>
                  </a:lnTo>
                  <a:lnTo>
                    <a:pt x="27071" y="10423"/>
                  </a:lnTo>
                  <a:lnTo>
                    <a:pt x="27844" y="11076"/>
                  </a:lnTo>
                  <a:lnTo>
                    <a:pt x="28617" y="11750"/>
                  </a:lnTo>
                  <a:lnTo>
                    <a:pt x="29377" y="12443"/>
                  </a:lnTo>
                  <a:lnTo>
                    <a:pt x="30137" y="13147"/>
                  </a:lnTo>
                  <a:lnTo>
                    <a:pt x="30884" y="13870"/>
                  </a:lnTo>
                  <a:lnTo>
                    <a:pt x="31625" y="14604"/>
                  </a:lnTo>
                  <a:lnTo>
                    <a:pt x="32353" y="15368"/>
                  </a:lnTo>
                  <a:lnTo>
                    <a:pt x="33082" y="16142"/>
                  </a:lnTo>
                  <a:lnTo>
                    <a:pt x="33797" y="16926"/>
                  </a:lnTo>
                  <a:lnTo>
                    <a:pt x="34506" y="17740"/>
                  </a:lnTo>
                  <a:lnTo>
                    <a:pt x="35209" y="18564"/>
                  </a:lnTo>
                  <a:lnTo>
                    <a:pt x="35899" y="19398"/>
                  </a:lnTo>
                  <a:lnTo>
                    <a:pt x="36582" y="20253"/>
                  </a:lnTo>
                  <a:lnTo>
                    <a:pt x="37259" y="21127"/>
                  </a:lnTo>
                  <a:lnTo>
                    <a:pt x="37930" y="22012"/>
                  </a:lnTo>
                  <a:lnTo>
                    <a:pt x="38588" y="22916"/>
                  </a:lnTo>
                  <a:lnTo>
                    <a:pt x="39239" y="23831"/>
                  </a:lnTo>
                  <a:lnTo>
                    <a:pt x="39878" y="24766"/>
                  </a:lnTo>
                  <a:lnTo>
                    <a:pt x="40510" y="25710"/>
                  </a:lnTo>
                  <a:lnTo>
                    <a:pt x="41136" y="26675"/>
                  </a:lnTo>
                  <a:lnTo>
                    <a:pt x="41750" y="27650"/>
                  </a:lnTo>
                  <a:lnTo>
                    <a:pt x="42356" y="28645"/>
                  </a:lnTo>
                  <a:lnTo>
                    <a:pt x="42950" y="29650"/>
                  </a:lnTo>
                  <a:lnTo>
                    <a:pt x="43532" y="30665"/>
                  </a:lnTo>
                  <a:lnTo>
                    <a:pt x="44113" y="31701"/>
                  </a:lnTo>
                  <a:lnTo>
                    <a:pt x="44675" y="32746"/>
                  </a:lnTo>
                  <a:lnTo>
                    <a:pt x="45231" y="33811"/>
                  </a:lnTo>
                  <a:lnTo>
                    <a:pt x="45780" y="34877"/>
                  </a:lnTo>
                  <a:lnTo>
                    <a:pt x="46317" y="35972"/>
                  </a:lnTo>
                  <a:lnTo>
                    <a:pt x="46840" y="37068"/>
                  </a:lnTo>
                  <a:lnTo>
                    <a:pt x="47358" y="38183"/>
                  </a:lnTo>
                  <a:lnTo>
                    <a:pt x="47862" y="39299"/>
                  </a:lnTo>
                  <a:lnTo>
                    <a:pt x="48354" y="40445"/>
                  </a:lnTo>
                  <a:lnTo>
                    <a:pt x="48840" y="41591"/>
                  </a:lnTo>
                  <a:lnTo>
                    <a:pt x="49312" y="42747"/>
                  </a:lnTo>
                  <a:lnTo>
                    <a:pt x="49772" y="43922"/>
                  </a:lnTo>
                  <a:lnTo>
                    <a:pt x="50226" y="45108"/>
                  </a:lnTo>
                  <a:lnTo>
                    <a:pt x="50667" y="46305"/>
                  </a:lnTo>
                  <a:lnTo>
                    <a:pt x="51095" y="47511"/>
                  </a:lnTo>
                  <a:lnTo>
                    <a:pt x="51510" y="48727"/>
                  </a:lnTo>
                  <a:lnTo>
                    <a:pt x="51919" y="49963"/>
                  </a:lnTo>
                  <a:lnTo>
                    <a:pt x="52315" y="51199"/>
                  </a:lnTo>
                  <a:lnTo>
                    <a:pt x="52698" y="52456"/>
                  </a:lnTo>
                  <a:lnTo>
                    <a:pt x="53068" y="53712"/>
                  </a:lnTo>
                  <a:lnTo>
                    <a:pt x="53426" y="54988"/>
                  </a:lnTo>
                  <a:lnTo>
                    <a:pt x="53771" y="56265"/>
                  </a:lnTo>
                  <a:lnTo>
                    <a:pt x="54110" y="57561"/>
                  </a:lnTo>
                  <a:lnTo>
                    <a:pt x="54429" y="58858"/>
                  </a:lnTo>
                  <a:lnTo>
                    <a:pt x="54742" y="60175"/>
                  </a:lnTo>
                  <a:lnTo>
                    <a:pt x="55036" y="61491"/>
                  </a:lnTo>
                  <a:lnTo>
                    <a:pt x="55323" y="62818"/>
                  </a:lnTo>
                  <a:lnTo>
                    <a:pt x="55598" y="64165"/>
                  </a:lnTo>
                  <a:lnTo>
                    <a:pt x="55853" y="65512"/>
                  </a:lnTo>
                  <a:lnTo>
                    <a:pt x="56102" y="66869"/>
                  </a:lnTo>
                  <a:lnTo>
                    <a:pt x="56102" y="66869"/>
                  </a:lnTo>
                  <a:lnTo>
                    <a:pt x="56230" y="67592"/>
                  </a:lnTo>
                  <a:lnTo>
                    <a:pt x="56352" y="68326"/>
                  </a:lnTo>
                  <a:lnTo>
                    <a:pt x="56473" y="69060"/>
                  </a:lnTo>
                  <a:lnTo>
                    <a:pt x="56588" y="69803"/>
                  </a:lnTo>
                  <a:lnTo>
                    <a:pt x="56703" y="70547"/>
                  </a:lnTo>
                  <a:lnTo>
                    <a:pt x="56811" y="71281"/>
                  </a:lnTo>
                  <a:lnTo>
                    <a:pt x="56914" y="72035"/>
                  </a:lnTo>
                  <a:lnTo>
                    <a:pt x="57016" y="72778"/>
                  </a:lnTo>
                  <a:lnTo>
                    <a:pt x="57112" y="73522"/>
                  </a:lnTo>
                  <a:lnTo>
                    <a:pt x="57201" y="74276"/>
                  </a:lnTo>
                  <a:lnTo>
                    <a:pt x="57291" y="75030"/>
                  </a:lnTo>
                  <a:lnTo>
                    <a:pt x="57374" y="75794"/>
                  </a:lnTo>
                  <a:lnTo>
                    <a:pt x="57457" y="76547"/>
                  </a:lnTo>
                  <a:lnTo>
                    <a:pt x="57533" y="77311"/>
                  </a:lnTo>
                  <a:lnTo>
                    <a:pt x="57604" y="78065"/>
                  </a:lnTo>
                  <a:lnTo>
                    <a:pt x="57674" y="78839"/>
                  </a:lnTo>
                  <a:lnTo>
                    <a:pt x="57738" y="79603"/>
                  </a:lnTo>
                  <a:lnTo>
                    <a:pt x="57802" y="80367"/>
                  </a:lnTo>
                  <a:lnTo>
                    <a:pt x="57859" y="81141"/>
                  </a:lnTo>
                  <a:lnTo>
                    <a:pt x="57910" y="81915"/>
                  </a:lnTo>
                  <a:lnTo>
                    <a:pt x="57961" y="82689"/>
                  </a:lnTo>
                  <a:lnTo>
                    <a:pt x="58006" y="83462"/>
                  </a:lnTo>
                  <a:lnTo>
                    <a:pt x="58044" y="84236"/>
                  </a:lnTo>
                  <a:lnTo>
                    <a:pt x="58076" y="85020"/>
                  </a:lnTo>
                  <a:lnTo>
                    <a:pt x="58108" y="85804"/>
                  </a:lnTo>
                  <a:lnTo>
                    <a:pt x="58140" y="86588"/>
                  </a:lnTo>
                  <a:lnTo>
                    <a:pt x="58159" y="87372"/>
                  </a:lnTo>
                  <a:lnTo>
                    <a:pt x="58178" y="88156"/>
                  </a:lnTo>
                  <a:lnTo>
                    <a:pt x="58198" y="88950"/>
                  </a:lnTo>
                  <a:lnTo>
                    <a:pt x="58204" y="89734"/>
                  </a:lnTo>
                  <a:lnTo>
                    <a:pt x="58210" y="90528"/>
                  </a:lnTo>
                  <a:lnTo>
                    <a:pt x="58217" y="91322"/>
                  </a:lnTo>
                  <a:lnTo>
                    <a:pt x="58217" y="91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1364cb3077a_0_19"/>
            <p:cNvSpPr/>
            <p:nvPr/>
          </p:nvSpPr>
          <p:spPr>
            <a:xfrm>
              <a:off x="31875" y="-81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1364cb3077a_0_19"/>
            <p:cNvSpPr/>
            <p:nvPr/>
          </p:nvSpPr>
          <p:spPr>
            <a:xfrm>
              <a:off x="-1012000" y="-5208175"/>
              <a:ext cx="866325" cy="1200075"/>
            </a:xfrm>
            <a:custGeom>
              <a:avLst/>
              <a:gdLst/>
              <a:ahLst/>
              <a:cxnLst/>
              <a:rect l="l" t="t" r="r" b="b"/>
              <a:pathLst>
                <a:path w="34653" h="48003" extrusionOk="0">
                  <a:moveTo>
                    <a:pt x="21098" y="0"/>
                  </a:moveTo>
                  <a:lnTo>
                    <a:pt x="20690" y="10"/>
                  </a:lnTo>
                  <a:lnTo>
                    <a:pt x="20274" y="30"/>
                  </a:lnTo>
                  <a:lnTo>
                    <a:pt x="19866" y="60"/>
                  </a:lnTo>
                  <a:lnTo>
                    <a:pt x="19463" y="101"/>
                  </a:lnTo>
                  <a:lnTo>
                    <a:pt x="19054" y="151"/>
                  </a:lnTo>
                  <a:lnTo>
                    <a:pt x="18658" y="221"/>
                  </a:lnTo>
                  <a:lnTo>
                    <a:pt x="18256" y="302"/>
                  </a:lnTo>
                  <a:lnTo>
                    <a:pt x="17860" y="392"/>
                  </a:lnTo>
                  <a:lnTo>
                    <a:pt x="17394" y="513"/>
                  </a:lnTo>
                  <a:lnTo>
                    <a:pt x="16927" y="653"/>
                  </a:lnTo>
                  <a:lnTo>
                    <a:pt x="16467" y="804"/>
                  </a:lnTo>
                  <a:lnTo>
                    <a:pt x="16014" y="975"/>
                  </a:lnTo>
                  <a:lnTo>
                    <a:pt x="15560" y="1166"/>
                  </a:lnTo>
                  <a:lnTo>
                    <a:pt x="15107" y="1357"/>
                  </a:lnTo>
                  <a:lnTo>
                    <a:pt x="14666" y="1578"/>
                  </a:lnTo>
                  <a:lnTo>
                    <a:pt x="14225" y="1809"/>
                  </a:lnTo>
                  <a:lnTo>
                    <a:pt x="13785" y="2050"/>
                  </a:lnTo>
                  <a:lnTo>
                    <a:pt x="13357" y="2312"/>
                  </a:lnTo>
                  <a:lnTo>
                    <a:pt x="12929" y="2583"/>
                  </a:lnTo>
                  <a:lnTo>
                    <a:pt x="12507" y="2875"/>
                  </a:lnTo>
                  <a:lnTo>
                    <a:pt x="12092" y="3176"/>
                  </a:lnTo>
                  <a:lnTo>
                    <a:pt x="11677" y="3488"/>
                  </a:lnTo>
                  <a:lnTo>
                    <a:pt x="11268" y="3819"/>
                  </a:lnTo>
                  <a:lnTo>
                    <a:pt x="10865" y="4161"/>
                  </a:lnTo>
                  <a:lnTo>
                    <a:pt x="10469" y="4523"/>
                  </a:lnTo>
                  <a:lnTo>
                    <a:pt x="10080" y="4885"/>
                  </a:lnTo>
                  <a:lnTo>
                    <a:pt x="9690" y="5267"/>
                  </a:lnTo>
                  <a:lnTo>
                    <a:pt x="9313" y="5669"/>
                  </a:lnTo>
                  <a:lnTo>
                    <a:pt x="8936" y="6071"/>
                  </a:lnTo>
                  <a:lnTo>
                    <a:pt x="8566" y="6493"/>
                  </a:lnTo>
                  <a:lnTo>
                    <a:pt x="8202" y="6925"/>
                  </a:lnTo>
                  <a:lnTo>
                    <a:pt x="7850" y="7367"/>
                  </a:lnTo>
                  <a:lnTo>
                    <a:pt x="7499" y="7820"/>
                  </a:lnTo>
                  <a:lnTo>
                    <a:pt x="7154" y="8292"/>
                  </a:lnTo>
                  <a:lnTo>
                    <a:pt x="6816" y="8764"/>
                  </a:lnTo>
                  <a:lnTo>
                    <a:pt x="6484" y="9257"/>
                  </a:lnTo>
                  <a:lnTo>
                    <a:pt x="6164" y="9759"/>
                  </a:lnTo>
                  <a:lnTo>
                    <a:pt x="5845" y="10262"/>
                  </a:lnTo>
                  <a:lnTo>
                    <a:pt x="5532" y="10785"/>
                  </a:lnTo>
                  <a:lnTo>
                    <a:pt x="5232" y="11317"/>
                  </a:lnTo>
                  <a:lnTo>
                    <a:pt x="4938" y="11860"/>
                  </a:lnTo>
                  <a:lnTo>
                    <a:pt x="4650" y="12413"/>
                  </a:lnTo>
                  <a:lnTo>
                    <a:pt x="4369" y="12976"/>
                  </a:lnTo>
                  <a:lnTo>
                    <a:pt x="4095" y="13549"/>
                  </a:lnTo>
                  <a:lnTo>
                    <a:pt x="3826" y="14131"/>
                  </a:lnTo>
                  <a:lnTo>
                    <a:pt x="3571" y="14724"/>
                  </a:lnTo>
                  <a:lnTo>
                    <a:pt x="3322" y="15317"/>
                  </a:lnTo>
                  <a:lnTo>
                    <a:pt x="3079" y="15931"/>
                  </a:lnTo>
                  <a:lnTo>
                    <a:pt x="2843" y="16544"/>
                  </a:lnTo>
                  <a:lnTo>
                    <a:pt x="2619" y="17167"/>
                  </a:lnTo>
                  <a:lnTo>
                    <a:pt x="2402" y="17810"/>
                  </a:lnTo>
                  <a:lnTo>
                    <a:pt x="2191" y="18453"/>
                  </a:lnTo>
                  <a:lnTo>
                    <a:pt x="1993" y="19097"/>
                  </a:lnTo>
                  <a:lnTo>
                    <a:pt x="1801" y="19760"/>
                  </a:lnTo>
                  <a:lnTo>
                    <a:pt x="1623" y="20423"/>
                  </a:lnTo>
                  <a:lnTo>
                    <a:pt x="1450" y="21097"/>
                  </a:lnTo>
                  <a:lnTo>
                    <a:pt x="1284" y="21780"/>
                  </a:lnTo>
                  <a:lnTo>
                    <a:pt x="1131" y="22464"/>
                  </a:lnTo>
                  <a:lnTo>
                    <a:pt x="984" y="23157"/>
                  </a:lnTo>
                  <a:lnTo>
                    <a:pt x="850" y="23861"/>
                  </a:lnTo>
                  <a:lnTo>
                    <a:pt x="722" y="24564"/>
                  </a:lnTo>
                  <a:lnTo>
                    <a:pt x="607" y="25278"/>
                  </a:lnTo>
                  <a:lnTo>
                    <a:pt x="498" y="26002"/>
                  </a:lnTo>
                  <a:lnTo>
                    <a:pt x="403" y="26725"/>
                  </a:lnTo>
                  <a:lnTo>
                    <a:pt x="320" y="27459"/>
                  </a:lnTo>
                  <a:lnTo>
                    <a:pt x="243" y="28193"/>
                  </a:lnTo>
                  <a:lnTo>
                    <a:pt x="179" y="28936"/>
                  </a:lnTo>
                  <a:lnTo>
                    <a:pt x="122" y="29680"/>
                  </a:lnTo>
                  <a:lnTo>
                    <a:pt x="77" y="30434"/>
                  </a:lnTo>
                  <a:lnTo>
                    <a:pt x="45" y="31188"/>
                  </a:lnTo>
                  <a:lnTo>
                    <a:pt x="19" y="31952"/>
                  </a:lnTo>
                  <a:lnTo>
                    <a:pt x="7" y="32716"/>
                  </a:lnTo>
                  <a:lnTo>
                    <a:pt x="0" y="32957"/>
                  </a:lnTo>
                  <a:lnTo>
                    <a:pt x="0" y="33188"/>
                  </a:lnTo>
                  <a:lnTo>
                    <a:pt x="0" y="48003"/>
                  </a:lnTo>
                  <a:lnTo>
                    <a:pt x="12149" y="48003"/>
                  </a:lnTo>
                  <a:lnTo>
                    <a:pt x="15861" y="32716"/>
                  </a:lnTo>
                  <a:lnTo>
                    <a:pt x="29255" y="32716"/>
                  </a:lnTo>
                  <a:lnTo>
                    <a:pt x="34653" y="0"/>
                  </a:lnTo>
                  <a:close/>
                </a:path>
              </a:pathLst>
            </a:custGeom>
            <a:solidFill>
              <a:srgbClr val="96C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1364cb3077a_0_19"/>
            <p:cNvSpPr/>
            <p:nvPr/>
          </p:nvSpPr>
          <p:spPr>
            <a:xfrm>
              <a:off x="-1012000" y="-5208175"/>
              <a:ext cx="866325" cy="1200075"/>
            </a:xfrm>
            <a:custGeom>
              <a:avLst/>
              <a:gdLst/>
              <a:ahLst/>
              <a:cxnLst/>
              <a:rect l="l" t="t" r="r" b="b"/>
              <a:pathLst>
                <a:path w="34653" h="48003" fill="none" extrusionOk="0">
                  <a:moveTo>
                    <a:pt x="34653" y="0"/>
                  </a:moveTo>
                  <a:lnTo>
                    <a:pt x="29255" y="32716"/>
                  </a:lnTo>
                  <a:lnTo>
                    <a:pt x="15861" y="32716"/>
                  </a:lnTo>
                  <a:lnTo>
                    <a:pt x="12149" y="48003"/>
                  </a:lnTo>
                  <a:lnTo>
                    <a:pt x="0" y="48003"/>
                  </a:lnTo>
                  <a:lnTo>
                    <a:pt x="0" y="33188"/>
                  </a:lnTo>
                  <a:lnTo>
                    <a:pt x="0" y="33188"/>
                  </a:lnTo>
                  <a:lnTo>
                    <a:pt x="0" y="32957"/>
                  </a:lnTo>
                  <a:lnTo>
                    <a:pt x="7" y="32716"/>
                  </a:lnTo>
                  <a:lnTo>
                    <a:pt x="7" y="32716"/>
                  </a:lnTo>
                  <a:lnTo>
                    <a:pt x="19" y="31952"/>
                  </a:lnTo>
                  <a:lnTo>
                    <a:pt x="45" y="31188"/>
                  </a:lnTo>
                  <a:lnTo>
                    <a:pt x="77" y="30434"/>
                  </a:lnTo>
                  <a:lnTo>
                    <a:pt x="122" y="29680"/>
                  </a:lnTo>
                  <a:lnTo>
                    <a:pt x="179" y="28936"/>
                  </a:lnTo>
                  <a:lnTo>
                    <a:pt x="243" y="28193"/>
                  </a:lnTo>
                  <a:lnTo>
                    <a:pt x="320" y="27459"/>
                  </a:lnTo>
                  <a:lnTo>
                    <a:pt x="403" y="26725"/>
                  </a:lnTo>
                  <a:lnTo>
                    <a:pt x="498" y="26002"/>
                  </a:lnTo>
                  <a:lnTo>
                    <a:pt x="607" y="25278"/>
                  </a:lnTo>
                  <a:lnTo>
                    <a:pt x="722" y="24564"/>
                  </a:lnTo>
                  <a:lnTo>
                    <a:pt x="850" y="23861"/>
                  </a:lnTo>
                  <a:lnTo>
                    <a:pt x="984" y="23157"/>
                  </a:lnTo>
                  <a:lnTo>
                    <a:pt x="1131" y="22464"/>
                  </a:lnTo>
                  <a:lnTo>
                    <a:pt x="1284" y="21780"/>
                  </a:lnTo>
                  <a:lnTo>
                    <a:pt x="1450" y="21097"/>
                  </a:lnTo>
                  <a:lnTo>
                    <a:pt x="1623" y="20423"/>
                  </a:lnTo>
                  <a:lnTo>
                    <a:pt x="1801" y="19760"/>
                  </a:lnTo>
                  <a:lnTo>
                    <a:pt x="1993" y="19097"/>
                  </a:lnTo>
                  <a:lnTo>
                    <a:pt x="2191" y="18453"/>
                  </a:lnTo>
                  <a:lnTo>
                    <a:pt x="2402" y="17810"/>
                  </a:lnTo>
                  <a:lnTo>
                    <a:pt x="2619" y="17167"/>
                  </a:lnTo>
                  <a:lnTo>
                    <a:pt x="2843" y="16544"/>
                  </a:lnTo>
                  <a:lnTo>
                    <a:pt x="3079" y="15931"/>
                  </a:lnTo>
                  <a:lnTo>
                    <a:pt x="3322" y="15317"/>
                  </a:lnTo>
                  <a:lnTo>
                    <a:pt x="3571" y="14724"/>
                  </a:lnTo>
                  <a:lnTo>
                    <a:pt x="3826" y="14131"/>
                  </a:lnTo>
                  <a:lnTo>
                    <a:pt x="4095" y="13549"/>
                  </a:lnTo>
                  <a:lnTo>
                    <a:pt x="4369" y="12976"/>
                  </a:lnTo>
                  <a:lnTo>
                    <a:pt x="4650" y="12413"/>
                  </a:lnTo>
                  <a:lnTo>
                    <a:pt x="4938" y="11860"/>
                  </a:lnTo>
                  <a:lnTo>
                    <a:pt x="5232" y="11317"/>
                  </a:lnTo>
                  <a:lnTo>
                    <a:pt x="5532" y="10785"/>
                  </a:lnTo>
                  <a:lnTo>
                    <a:pt x="5845" y="10262"/>
                  </a:lnTo>
                  <a:lnTo>
                    <a:pt x="6164" y="9759"/>
                  </a:lnTo>
                  <a:lnTo>
                    <a:pt x="6484" y="9257"/>
                  </a:lnTo>
                  <a:lnTo>
                    <a:pt x="6816" y="8764"/>
                  </a:lnTo>
                  <a:lnTo>
                    <a:pt x="7154" y="8292"/>
                  </a:lnTo>
                  <a:lnTo>
                    <a:pt x="7499" y="7820"/>
                  </a:lnTo>
                  <a:lnTo>
                    <a:pt x="7850" y="7367"/>
                  </a:lnTo>
                  <a:lnTo>
                    <a:pt x="8202" y="6925"/>
                  </a:lnTo>
                  <a:lnTo>
                    <a:pt x="8566" y="6493"/>
                  </a:lnTo>
                  <a:lnTo>
                    <a:pt x="8936" y="6071"/>
                  </a:lnTo>
                  <a:lnTo>
                    <a:pt x="9313" y="5669"/>
                  </a:lnTo>
                  <a:lnTo>
                    <a:pt x="9690" y="5267"/>
                  </a:lnTo>
                  <a:lnTo>
                    <a:pt x="10080" y="4885"/>
                  </a:lnTo>
                  <a:lnTo>
                    <a:pt x="10469" y="4523"/>
                  </a:lnTo>
                  <a:lnTo>
                    <a:pt x="10865" y="4161"/>
                  </a:lnTo>
                  <a:lnTo>
                    <a:pt x="11268" y="3819"/>
                  </a:lnTo>
                  <a:lnTo>
                    <a:pt x="11677" y="3488"/>
                  </a:lnTo>
                  <a:lnTo>
                    <a:pt x="12092" y="3176"/>
                  </a:lnTo>
                  <a:lnTo>
                    <a:pt x="12507" y="2875"/>
                  </a:lnTo>
                  <a:lnTo>
                    <a:pt x="12929" y="2583"/>
                  </a:lnTo>
                  <a:lnTo>
                    <a:pt x="13357" y="2312"/>
                  </a:lnTo>
                  <a:lnTo>
                    <a:pt x="13785" y="2050"/>
                  </a:lnTo>
                  <a:lnTo>
                    <a:pt x="14225" y="1809"/>
                  </a:lnTo>
                  <a:lnTo>
                    <a:pt x="14666" y="1578"/>
                  </a:lnTo>
                  <a:lnTo>
                    <a:pt x="15107" y="1357"/>
                  </a:lnTo>
                  <a:lnTo>
                    <a:pt x="15560" y="1166"/>
                  </a:lnTo>
                  <a:lnTo>
                    <a:pt x="16014" y="975"/>
                  </a:lnTo>
                  <a:lnTo>
                    <a:pt x="16467" y="804"/>
                  </a:lnTo>
                  <a:lnTo>
                    <a:pt x="16927" y="653"/>
                  </a:lnTo>
                  <a:lnTo>
                    <a:pt x="17394" y="513"/>
                  </a:lnTo>
                  <a:lnTo>
                    <a:pt x="17860" y="392"/>
                  </a:lnTo>
                  <a:lnTo>
                    <a:pt x="17860" y="392"/>
                  </a:lnTo>
                  <a:lnTo>
                    <a:pt x="18256" y="302"/>
                  </a:lnTo>
                  <a:lnTo>
                    <a:pt x="18658" y="221"/>
                  </a:lnTo>
                  <a:lnTo>
                    <a:pt x="19054" y="151"/>
                  </a:lnTo>
                  <a:lnTo>
                    <a:pt x="19463" y="101"/>
                  </a:lnTo>
                  <a:lnTo>
                    <a:pt x="19866" y="60"/>
                  </a:lnTo>
                  <a:lnTo>
                    <a:pt x="20274" y="30"/>
                  </a:lnTo>
                  <a:lnTo>
                    <a:pt x="20690" y="10"/>
                  </a:lnTo>
                  <a:lnTo>
                    <a:pt x="21098" y="0"/>
                  </a:lnTo>
                  <a:lnTo>
                    <a:pt x="3465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1364cb3077a_0_19"/>
            <p:cNvSpPr/>
            <p:nvPr/>
          </p:nvSpPr>
          <p:spPr>
            <a:xfrm>
              <a:off x="-145700" y="-520817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h="120000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1364cb3077a_0_19"/>
            <p:cNvSpPr/>
            <p:nvPr/>
          </p:nvSpPr>
          <p:spPr>
            <a:xfrm>
              <a:off x="-950200" y="-10263500"/>
              <a:ext cx="929250" cy="2236325"/>
            </a:xfrm>
            <a:custGeom>
              <a:avLst/>
              <a:gdLst/>
              <a:ahLst/>
              <a:cxnLst/>
              <a:rect l="l" t="t" r="r" b="b"/>
              <a:pathLst>
                <a:path w="37170" h="89453" extrusionOk="0">
                  <a:moveTo>
                    <a:pt x="0" y="0"/>
                  </a:moveTo>
                  <a:lnTo>
                    <a:pt x="0" y="89453"/>
                  </a:lnTo>
                  <a:lnTo>
                    <a:pt x="19961" y="89453"/>
                  </a:lnTo>
                  <a:lnTo>
                    <a:pt x="19961" y="61954"/>
                  </a:lnTo>
                  <a:lnTo>
                    <a:pt x="37169" y="61954"/>
                  </a:lnTo>
                  <a:lnTo>
                    <a:pt x="36920" y="60597"/>
                  </a:lnTo>
                  <a:lnTo>
                    <a:pt x="36665" y="59250"/>
                  </a:lnTo>
                  <a:lnTo>
                    <a:pt x="36390" y="57903"/>
                  </a:lnTo>
                  <a:lnTo>
                    <a:pt x="36103" y="56576"/>
                  </a:lnTo>
                  <a:lnTo>
                    <a:pt x="35809" y="55260"/>
                  </a:lnTo>
                  <a:lnTo>
                    <a:pt x="35496" y="53943"/>
                  </a:lnTo>
                  <a:lnTo>
                    <a:pt x="35177" y="52646"/>
                  </a:lnTo>
                  <a:lnTo>
                    <a:pt x="34838" y="51350"/>
                  </a:lnTo>
                  <a:lnTo>
                    <a:pt x="34493" y="50073"/>
                  </a:lnTo>
                  <a:lnTo>
                    <a:pt x="34135" y="48797"/>
                  </a:lnTo>
                  <a:lnTo>
                    <a:pt x="33765" y="47541"/>
                  </a:lnTo>
                  <a:lnTo>
                    <a:pt x="33382" y="46284"/>
                  </a:lnTo>
                  <a:lnTo>
                    <a:pt x="32986" y="45048"/>
                  </a:lnTo>
                  <a:lnTo>
                    <a:pt x="32577" y="43822"/>
                  </a:lnTo>
                  <a:lnTo>
                    <a:pt x="32162" y="42596"/>
                  </a:lnTo>
                  <a:lnTo>
                    <a:pt x="31734" y="41390"/>
                  </a:lnTo>
                  <a:lnTo>
                    <a:pt x="31293" y="40193"/>
                  </a:lnTo>
                  <a:lnTo>
                    <a:pt x="30839" y="39007"/>
                  </a:lnTo>
                  <a:lnTo>
                    <a:pt x="30379" y="37842"/>
                  </a:lnTo>
                  <a:lnTo>
                    <a:pt x="29907" y="36676"/>
                  </a:lnTo>
                  <a:lnTo>
                    <a:pt x="29421" y="35530"/>
                  </a:lnTo>
                  <a:lnTo>
                    <a:pt x="28929" y="34394"/>
                  </a:lnTo>
                  <a:lnTo>
                    <a:pt x="28425" y="33268"/>
                  </a:lnTo>
                  <a:lnTo>
                    <a:pt x="27907" y="32153"/>
                  </a:lnTo>
                  <a:lnTo>
                    <a:pt x="27384" y="31057"/>
                  </a:lnTo>
                  <a:lnTo>
                    <a:pt x="26847" y="29972"/>
                  </a:lnTo>
                  <a:lnTo>
                    <a:pt x="26298" y="28896"/>
                  </a:lnTo>
                  <a:lnTo>
                    <a:pt x="25742" y="27841"/>
                  </a:lnTo>
                  <a:lnTo>
                    <a:pt x="25180" y="26786"/>
                  </a:lnTo>
                  <a:lnTo>
                    <a:pt x="24599" y="25760"/>
                  </a:lnTo>
                  <a:lnTo>
                    <a:pt x="24017" y="24735"/>
                  </a:lnTo>
                  <a:lnTo>
                    <a:pt x="23423" y="23730"/>
                  </a:lnTo>
                  <a:lnTo>
                    <a:pt x="22817" y="22745"/>
                  </a:lnTo>
                  <a:lnTo>
                    <a:pt x="22203" y="21770"/>
                  </a:lnTo>
                  <a:lnTo>
                    <a:pt x="21577" y="20805"/>
                  </a:lnTo>
                  <a:lnTo>
                    <a:pt x="20945" y="19861"/>
                  </a:lnTo>
                  <a:lnTo>
                    <a:pt x="20306" y="18926"/>
                  </a:lnTo>
                  <a:lnTo>
                    <a:pt x="19655" y="18001"/>
                  </a:lnTo>
                  <a:lnTo>
                    <a:pt x="18997" y="17107"/>
                  </a:lnTo>
                  <a:lnTo>
                    <a:pt x="18326" y="16212"/>
                  </a:lnTo>
                  <a:lnTo>
                    <a:pt x="17649" y="15348"/>
                  </a:lnTo>
                  <a:lnTo>
                    <a:pt x="16966" y="14493"/>
                  </a:lnTo>
                  <a:lnTo>
                    <a:pt x="16276" y="13649"/>
                  </a:lnTo>
                  <a:lnTo>
                    <a:pt x="15573" y="12825"/>
                  </a:lnTo>
                  <a:lnTo>
                    <a:pt x="14864" y="12021"/>
                  </a:lnTo>
                  <a:lnTo>
                    <a:pt x="14149" y="11227"/>
                  </a:lnTo>
                  <a:lnTo>
                    <a:pt x="13420" y="10453"/>
                  </a:lnTo>
                  <a:lnTo>
                    <a:pt x="12692" y="9699"/>
                  </a:lnTo>
                  <a:lnTo>
                    <a:pt x="11951" y="8955"/>
                  </a:lnTo>
                  <a:lnTo>
                    <a:pt x="11204" y="8232"/>
                  </a:lnTo>
                  <a:lnTo>
                    <a:pt x="10444" y="7528"/>
                  </a:lnTo>
                  <a:lnTo>
                    <a:pt x="9684" y="6835"/>
                  </a:lnTo>
                  <a:lnTo>
                    <a:pt x="8911" y="6171"/>
                  </a:lnTo>
                  <a:lnTo>
                    <a:pt x="8138" y="5518"/>
                  </a:lnTo>
                  <a:lnTo>
                    <a:pt x="7352" y="4875"/>
                  </a:lnTo>
                  <a:lnTo>
                    <a:pt x="6560" y="4262"/>
                  </a:lnTo>
                  <a:lnTo>
                    <a:pt x="5762" y="3659"/>
                  </a:lnTo>
                  <a:lnTo>
                    <a:pt x="4957" y="3086"/>
                  </a:lnTo>
                  <a:lnTo>
                    <a:pt x="4146" y="2523"/>
                  </a:lnTo>
                  <a:lnTo>
                    <a:pt x="3334" y="1980"/>
                  </a:lnTo>
                  <a:lnTo>
                    <a:pt x="2510" y="1458"/>
                  </a:lnTo>
                  <a:lnTo>
                    <a:pt x="1680" y="955"/>
                  </a:lnTo>
                  <a:lnTo>
                    <a:pt x="843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C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1364cb3077a_0_19"/>
            <p:cNvSpPr/>
            <p:nvPr/>
          </p:nvSpPr>
          <p:spPr>
            <a:xfrm>
              <a:off x="-950200" y="-10263500"/>
              <a:ext cx="929250" cy="2236325"/>
            </a:xfrm>
            <a:custGeom>
              <a:avLst/>
              <a:gdLst/>
              <a:ahLst/>
              <a:cxnLst/>
              <a:rect l="l" t="t" r="r" b="b"/>
              <a:pathLst>
                <a:path w="37170" h="89453" fill="none" extrusionOk="0">
                  <a:moveTo>
                    <a:pt x="37169" y="61954"/>
                  </a:moveTo>
                  <a:lnTo>
                    <a:pt x="19961" y="61954"/>
                  </a:lnTo>
                  <a:lnTo>
                    <a:pt x="19961" y="89453"/>
                  </a:lnTo>
                  <a:lnTo>
                    <a:pt x="0" y="894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843" y="473"/>
                  </a:lnTo>
                  <a:lnTo>
                    <a:pt x="1680" y="955"/>
                  </a:lnTo>
                  <a:lnTo>
                    <a:pt x="2510" y="1458"/>
                  </a:lnTo>
                  <a:lnTo>
                    <a:pt x="3334" y="1980"/>
                  </a:lnTo>
                  <a:lnTo>
                    <a:pt x="4146" y="2523"/>
                  </a:lnTo>
                  <a:lnTo>
                    <a:pt x="4957" y="3086"/>
                  </a:lnTo>
                  <a:lnTo>
                    <a:pt x="5762" y="3659"/>
                  </a:lnTo>
                  <a:lnTo>
                    <a:pt x="6560" y="4262"/>
                  </a:lnTo>
                  <a:lnTo>
                    <a:pt x="7352" y="4875"/>
                  </a:lnTo>
                  <a:lnTo>
                    <a:pt x="8138" y="5518"/>
                  </a:lnTo>
                  <a:lnTo>
                    <a:pt x="8911" y="6171"/>
                  </a:lnTo>
                  <a:lnTo>
                    <a:pt x="9684" y="6835"/>
                  </a:lnTo>
                  <a:lnTo>
                    <a:pt x="10444" y="7528"/>
                  </a:lnTo>
                  <a:lnTo>
                    <a:pt x="11204" y="8232"/>
                  </a:lnTo>
                  <a:lnTo>
                    <a:pt x="11951" y="8955"/>
                  </a:lnTo>
                  <a:lnTo>
                    <a:pt x="12692" y="9699"/>
                  </a:lnTo>
                  <a:lnTo>
                    <a:pt x="13420" y="10453"/>
                  </a:lnTo>
                  <a:lnTo>
                    <a:pt x="14149" y="11227"/>
                  </a:lnTo>
                  <a:lnTo>
                    <a:pt x="14864" y="12021"/>
                  </a:lnTo>
                  <a:lnTo>
                    <a:pt x="15573" y="12825"/>
                  </a:lnTo>
                  <a:lnTo>
                    <a:pt x="16276" y="13649"/>
                  </a:lnTo>
                  <a:lnTo>
                    <a:pt x="16966" y="14493"/>
                  </a:lnTo>
                  <a:lnTo>
                    <a:pt x="17649" y="15348"/>
                  </a:lnTo>
                  <a:lnTo>
                    <a:pt x="18326" y="16212"/>
                  </a:lnTo>
                  <a:lnTo>
                    <a:pt x="18997" y="17107"/>
                  </a:lnTo>
                  <a:lnTo>
                    <a:pt x="19655" y="18001"/>
                  </a:lnTo>
                  <a:lnTo>
                    <a:pt x="20306" y="18926"/>
                  </a:lnTo>
                  <a:lnTo>
                    <a:pt x="20945" y="19861"/>
                  </a:lnTo>
                  <a:lnTo>
                    <a:pt x="21577" y="20805"/>
                  </a:lnTo>
                  <a:lnTo>
                    <a:pt x="22203" y="21770"/>
                  </a:lnTo>
                  <a:lnTo>
                    <a:pt x="22817" y="22745"/>
                  </a:lnTo>
                  <a:lnTo>
                    <a:pt x="23423" y="23730"/>
                  </a:lnTo>
                  <a:lnTo>
                    <a:pt x="24017" y="24735"/>
                  </a:lnTo>
                  <a:lnTo>
                    <a:pt x="24599" y="25760"/>
                  </a:lnTo>
                  <a:lnTo>
                    <a:pt x="25180" y="26786"/>
                  </a:lnTo>
                  <a:lnTo>
                    <a:pt x="25742" y="27841"/>
                  </a:lnTo>
                  <a:lnTo>
                    <a:pt x="26298" y="28896"/>
                  </a:lnTo>
                  <a:lnTo>
                    <a:pt x="26847" y="29972"/>
                  </a:lnTo>
                  <a:lnTo>
                    <a:pt x="27384" y="31057"/>
                  </a:lnTo>
                  <a:lnTo>
                    <a:pt x="27907" y="32153"/>
                  </a:lnTo>
                  <a:lnTo>
                    <a:pt x="28425" y="33268"/>
                  </a:lnTo>
                  <a:lnTo>
                    <a:pt x="28929" y="34394"/>
                  </a:lnTo>
                  <a:lnTo>
                    <a:pt x="29421" y="35530"/>
                  </a:lnTo>
                  <a:lnTo>
                    <a:pt x="29907" y="36676"/>
                  </a:lnTo>
                  <a:lnTo>
                    <a:pt x="30379" y="37842"/>
                  </a:lnTo>
                  <a:lnTo>
                    <a:pt x="30839" y="39007"/>
                  </a:lnTo>
                  <a:lnTo>
                    <a:pt x="31293" y="40193"/>
                  </a:lnTo>
                  <a:lnTo>
                    <a:pt x="31734" y="41390"/>
                  </a:lnTo>
                  <a:lnTo>
                    <a:pt x="32162" y="42596"/>
                  </a:lnTo>
                  <a:lnTo>
                    <a:pt x="32577" y="43822"/>
                  </a:lnTo>
                  <a:lnTo>
                    <a:pt x="32986" y="45048"/>
                  </a:lnTo>
                  <a:lnTo>
                    <a:pt x="33382" y="46284"/>
                  </a:lnTo>
                  <a:lnTo>
                    <a:pt x="33765" y="47541"/>
                  </a:lnTo>
                  <a:lnTo>
                    <a:pt x="34135" y="48797"/>
                  </a:lnTo>
                  <a:lnTo>
                    <a:pt x="34493" y="50073"/>
                  </a:lnTo>
                  <a:lnTo>
                    <a:pt x="34838" y="51350"/>
                  </a:lnTo>
                  <a:lnTo>
                    <a:pt x="35177" y="52646"/>
                  </a:lnTo>
                  <a:lnTo>
                    <a:pt x="35496" y="53943"/>
                  </a:lnTo>
                  <a:lnTo>
                    <a:pt x="35809" y="55260"/>
                  </a:lnTo>
                  <a:lnTo>
                    <a:pt x="36103" y="56576"/>
                  </a:lnTo>
                  <a:lnTo>
                    <a:pt x="36390" y="57903"/>
                  </a:lnTo>
                  <a:lnTo>
                    <a:pt x="36665" y="59250"/>
                  </a:lnTo>
                  <a:lnTo>
                    <a:pt x="36920" y="60597"/>
                  </a:lnTo>
                  <a:lnTo>
                    <a:pt x="37169" y="61954"/>
                  </a:lnTo>
                  <a:lnTo>
                    <a:pt x="37169" y="619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1364cb3077a_0_19"/>
            <p:cNvSpPr/>
            <p:nvPr/>
          </p:nvSpPr>
          <p:spPr>
            <a:xfrm>
              <a:off x="-20975" y="-8714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1364cb3077a_0_19"/>
            <p:cNvSpPr/>
            <p:nvPr/>
          </p:nvSpPr>
          <p:spPr>
            <a:xfrm>
              <a:off x="-1012000" y="-5208175"/>
              <a:ext cx="866325" cy="1200075"/>
            </a:xfrm>
            <a:custGeom>
              <a:avLst/>
              <a:gdLst/>
              <a:ahLst/>
              <a:cxnLst/>
              <a:rect l="l" t="t" r="r" b="b"/>
              <a:pathLst>
                <a:path w="34653" h="48003" extrusionOk="0">
                  <a:moveTo>
                    <a:pt x="21098" y="0"/>
                  </a:moveTo>
                  <a:lnTo>
                    <a:pt x="20690" y="10"/>
                  </a:lnTo>
                  <a:lnTo>
                    <a:pt x="20274" y="30"/>
                  </a:lnTo>
                  <a:lnTo>
                    <a:pt x="19866" y="60"/>
                  </a:lnTo>
                  <a:lnTo>
                    <a:pt x="19463" y="101"/>
                  </a:lnTo>
                  <a:lnTo>
                    <a:pt x="19054" y="151"/>
                  </a:lnTo>
                  <a:lnTo>
                    <a:pt x="18658" y="221"/>
                  </a:lnTo>
                  <a:lnTo>
                    <a:pt x="18256" y="302"/>
                  </a:lnTo>
                  <a:lnTo>
                    <a:pt x="17860" y="392"/>
                  </a:lnTo>
                  <a:lnTo>
                    <a:pt x="12526" y="32716"/>
                  </a:lnTo>
                  <a:lnTo>
                    <a:pt x="7" y="32716"/>
                  </a:lnTo>
                  <a:lnTo>
                    <a:pt x="0" y="32957"/>
                  </a:lnTo>
                  <a:lnTo>
                    <a:pt x="0" y="33188"/>
                  </a:lnTo>
                  <a:lnTo>
                    <a:pt x="0" y="48003"/>
                  </a:lnTo>
                  <a:lnTo>
                    <a:pt x="12149" y="48003"/>
                  </a:lnTo>
                  <a:lnTo>
                    <a:pt x="15861" y="32716"/>
                  </a:lnTo>
                  <a:lnTo>
                    <a:pt x="29255" y="32716"/>
                  </a:lnTo>
                  <a:lnTo>
                    <a:pt x="34653" y="0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1364cb3077a_0_19"/>
            <p:cNvSpPr/>
            <p:nvPr/>
          </p:nvSpPr>
          <p:spPr>
            <a:xfrm>
              <a:off x="-1012000" y="-5208175"/>
              <a:ext cx="866325" cy="1200075"/>
            </a:xfrm>
            <a:custGeom>
              <a:avLst/>
              <a:gdLst/>
              <a:ahLst/>
              <a:cxnLst/>
              <a:rect l="l" t="t" r="r" b="b"/>
              <a:pathLst>
                <a:path w="34653" h="48003" fill="none" extrusionOk="0">
                  <a:moveTo>
                    <a:pt x="21098" y="0"/>
                  </a:moveTo>
                  <a:lnTo>
                    <a:pt x="34653" y="0"/>
                  </a:lnTo>
                  <a:lnTo>
                    <a:pt x="29255" y="32716"/>
                  </a:lnTo>
                  <a:lnTo>
                    <a:pt x="15861" y="32716"/>
                  </a:lnTo>
                  <a:lnTo>
                    <a:pt x="12149" y="48003"/>
                  </a:lnTo>
                  <a:lnTo>
                    <a:pt x="0" y="48003"/>
                  </a:lnTo>
                  <a:lnTo>
                    <a:pt x="0" y="33188"/>
                  </a:lnTo>
                  <a:lnTo>
                    <a:pt x="0" y="33188"/>
                  </a:lnTo>
                  <a:lnTo>
                    <a:pt x="0" y="32957"/>
                  </a:lnTo>
                  <a:lnTo>
                    <a:pt x="7" y="32716"/>
                  </a:lnTo>
                  <a:lnTo>
                    <a:pt x="12526" y="32716"/>
                  </a:lnTo>
                  <a:lnTo>
                    <a:pt x="17860" y="392"/>
                  </a:lnTo>
                  <a:lnTo>
                    <a:pt x="17860" y="392"/>
                  </a:lnTo>
                  <a:lnTo>
                    <a:pt x="18256" y="302"/>
                  </a:lnTo>
                  <a:lnTo>
                    <a:pt x="18658" y="221"/>
                  </a:lnTo>
                  <a:lnTo>
                    <a:pt x="19054" y="151"/>
                  </a:lnTo>
                  <a:lnTo>
                    <a:pt x="19463" y="101"/>
                  </a:lnTo>
                  <a:lnTo>
                    <a:pt x="19866" y="60"/>
                  </a:lnTo>
                  <a:lnTo>
                    <a:pt x="20274" y="30"/>
                  </a:lnTo>
                  <a:lnTo>
                    <a:pt x="20690" y="10"/>
                  </a:lnTo>
                  <a:lnTo>
                    <a:pt x="21098" y="0"/>
                  </a:lnTo>
                  <a:lnTo>
                    <a:pt x="2109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1364cb3077a_0_19"/>
            <p:cNvSpPr/>
            <p:nvPr/>
          </p:nvSpPr>
          <p:spPr>
            <a:xfrm>
              <a:off x="-484550" y="-520817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h="120000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1364cb3077a_0_19"/>
            <p:cNvSpPr/>
            <p:nvPr/>
          </p:nvSpPr>
          <p:spPr>
            <a:xfrm>
              <a:off x="-950200" y="-10263500"/>
              <a:ext cx="929250" cy="1548850"/>
            </a:xfrm>
            <a:custGeom>
              <a:avLst/>
              <a:gdLst/>
              <a:ahLst/>
              <a:cxnLst/>
              <a:rect l="l" t="t" r="r" b="b"/>
              <a:pathLst>
                <a:path w="37170" h="61954" extrusionOk="0">
                  <a:moveTo>
                    <a:pt x="0" y="0"/>
                  </a:moveTo>
                  <a:lnTo>
                    <a:pt x="0" y="12554"/>
                  </a:lnTo>
                  <a:lnTo>
                    <a:pt x="492" y="13106"/>
                  </a:lnTo>
                  <a:lnTo>
                    <a:pt x="971" y="13669"/>
                  </a:lnTo>
                  <a:lnTo>
                    <a:pt x="1457" y="14242"/>
                  </a:lnTo>
                  <a:lnTo>
                    <a:pt x="1929" y="14815"/>
                  </a:lnTo>
                  <a:lnTo>
                    <a:pt x="2402" y="15408"/>
                  </a:lnTo>
                  <a:lnTo>
                    <a:pt x="2868" y="16001"/>
                  </a:lnTo>
                  <a:lnTo>
                    <a:pt x="3328" y="16604"/>
                  </a:lnTo>
                  <a:lnTo>
                    <a:pt x="3788" y="17207"/>
                  </a:lnTo>
                  <a:lnTo>
                    <a:pt x="4242" y="17830"/>
                  </a:lnTo>
                  <a:lnTo>
                    <a:pt x="4689" y="18453"/>
                  </a:lnTo>
                  <a:lnTo>
                    <a:pt x="5136" y="19087"/>
                  </a:lnTo>
                  <a:lnTo>
                    <a:pt x="5577" y="19720"/>
                  </a:lnTo>
                  <a:lnTo>
                    <a:pt x="6011" y="20373"/>
                  </a:lnTo>
                  <a:lnTo>
                    <a:pt x="6445" y="21026"/>
                  </a:lnTo>
                  <a:lnTo>
                    <a:pt x="6867" y="21680"/>
                  </a:lnTo>
                  <a:lnTo>
                    <a:pt x="7288" y="22353"/>
                  </a:lnTo>
                  <a:lnTo>
                    <a:pt x="7704" y="23027"/>
                  </a:lnTo>
                  <a:lnTo>
                    <a:pt x="8119" y="23710"/>
                  </a:lnTo>
                  <a:lnTo>
                    <a:pt x="8521" y="24404"/>
                  </a:lnTo>
                  <a:lnTo>
                    <a:pt x="8924" y="25097"/>
                  </a:lnTo>
                  <a:lnTo>
                    <a:pt x="9320" y="25801"/>
                  </a:lnTo>
                  <a:lnTo>
                    <a:pt x="9716" y="26504"/>
                  </a:lnTo>
                  <a:lnTo>
                    <a:pt x="10099" y="27228"/>
                  </a:lnTo>
                  <a:lnTo>
                    <a:pt x="10482" y="27952"/>
                  </a:lnTo>
                  <a:lnTo>
                    <a:pt x="10859" y="28675"/>
                  </a:lnTo>
                  <a:lnTo>
                    <a:pt x="11230" y="29419"/>
                  </a:lnTo>
                  <a:lnTo>
                    <a:pt x="11594" y="30163"/>
                  </a:lnTo>
                  <a:lnTo>
                    <a:pt x="11958" y="30906"/>
                  </a:lnTo>
                  <a:lnTo>
                    <a:pt x="12309" y="31670"/>
                  </a:lnTo>
                  <a:lnTo>
                    <a:pt x="12660" y="32434"/>
                  </a:lnTo>
                  <a:lnTo>
                    <a:pt x="13005" y="33198"/>
                  </a:lnTo>
                  <a:lnTo>
                    <a:pt x="13344" y="33982"/>
                  </a:lnTo>
                  <a:lnTo>
                    <a:pt x="13682" y="34756"/>
                  </a:lnTo>
                  <a:lnTo>
                    <a:pt x="14008" y="35550"/>
                  </a:lnTo>
                  <a:lnTo>
                    <a:pt x="14334" y="36344"/>
                  </a:lnTo>
                  <a:lnTo>
                    <a:pt x="14647" y="37148"/>
                  </a:lnTo>
                  <a:lnTo>
                    <a:pt x="14960" y="37952"/>
                  </a:lnTo>
                  <a:lnTo>
                    <a:pt x="15266" y="38766"/>
                  </a:lnTo>
                  <a:lnTo>
                    <a:pt x="15567" y="39590"/>
                  </a:lnTo>
                  <a:lnTo>
                    <a:pt x="15861" y="40415"/>
                  </a:lnTo>
                  <a:lnTo>
                    <a:pt x="16148" y="41249"/>
                  </a:lnTo>
                  <a:lnTo>
                    <a:pt x="16435" y="42083"/>
                  </a:lnTo>
                  <a:lnTo>
                    <a:pt x="16710" y="42927"/>
                  </a:lnTo>
                  <a:lnTo>
                    <a:pt x="16985" y="43782"/>
                  </a:lnTo>
                  <a:lnTo>
                    <a:pt x="17247" y="44636"/>
                  </a:lnTo>
                  <a:lnTo>
                    <a:pt x="17509" y="45500"/>
                  </a:lnTo>
                  <a:lnTo>
                    <a:pt x="17764" y="46365"/>
                  </a:lnTo>
                  <a:lnTo>
                    <a:pt x="18007" y="47239"/>
                  </a:lnTo>
                  <a:lnTo>
                    <a:pt x="18249" y="48114"/>
                  </a:lnTo>
                  <a:lnTo>
                    <a:pt x="18486" y="48998"/>
                  </a:lnTo>
                  <a:lnTo>
                    <a:pt x="18716" y="49893"/>
                  </a:lnTo>
                  <a:lnTo>
                    <a:pt x="18939" y="50787"/>
                  </a:lnTo>
                  <a:lnTo>
                    <a:pt x="19157" y="51692"/>
                  </a:lnTo>
                  <a:lnTo>
                    <a:pt x="19367" y="52596"/>
                  </a:lnTo>
                  <a:lnTo>
                    <a:pt x="19572" y="53511"/>
                  </a:lnTo>
                  <a:lnTo>
                    <a:pt x="19763" y="54425"/>
                  </a:lnTo>
                  <a:lnTo>
                    <a:pt x="19955" y="55350"/>
                  </a:lnTo>
                  <a:lnTo>
                    <a:pt x="20140" y="56275"/>
                  </a:lnTo>
                  <a:lnTo>
                    <a:pt x="20319" y="57210"/>
                  </a:lnTo>
                  <a:lnTo>
                    <a:pt x="20492" y="58144"/>
                  </a:lnTo>
                  <a:lnTo>
                    <a:pt x="20658" y="59089"/>
                  </a:lnTo>
                  <a:lnTo>
                    <a:pt x="20817" y="60034"/>
                  </a:lnTo>
                  <a:lnTo>
                    <a:pt x="20971" y="60989"/>
                  </a:lnTo>
                  <a:lnTo>
                    <a:pt x="21111" y="61954"/>
                  </a:lnTo>
                  <a:lnTo>
                    <a:pt x="37169" y="61954"/>
                  </a:lnTo>
                  <a:lnTo>
                    <a:pt x="36920" y="60597"/>
                  </a:lnTo>
                  <a:lnTo>
                    <a:pt x="36665" y="59250"/>
                  </a:lnTo>
                  <a:lnTo>
                    <a:pt x="36390" y="57903"/>
                  </a:lnTo>
                  <a:lnTo>
                    <a:pt x="36103" y="56576"/>
                  </a:lnTo>
                  <a:lnTo>
                    <a:pt x="35809" y="55260"/>
                  </a:lnTo>
                  <a:lnTo>
                    <a:pt x="35496" y="53943"/>
                  </a:lnTo>
                  <a:lnTo>
                    <a:pt x="35177" y="52646"/>
                  </a:lnTo>
                  <a:lnTo>
                    <a:pt x="34838" y="51350"/>
                  </a:lnTo>
                  <a:lnTo>
                    <a:pt x="34493" y="50073"/>
                  </a:lnTo>
                  <a:lnTo>
                    <a:pt x="34135" y="48797"/>
                  </a:lnTo>
                  <a:lnTo>
                    <a:pt x="33765" y="47541"/>
                  </a:lnTo>
                  <a:lnTo>
                    <a:pt x="33382" y="46284"/>
                  </a:lnTo>
                  <a:lnTo>
                    <a:pt x="32986" y="45048"/>
                  </a:lnTo>
                  <a:lnTo>
                    <a:pt x="32577" y="43822"/>
                  </a:lnTo>
                  <a:lnTo>
                    <a:pt x="32162" y="42596"/>
                  </a:lnTo>
                  <a:lnTo>
                    <a:pt x="31734" y="41390"/>
                  </a:lnTo>
                  <a:lnTo>
                    <a:pt x="31293" y="40193"/>
                  </a:lnTo>
                  <a:lnTo>
                    <a:pt x="30839" y="39007"/>
                  </a:lnTo>
                  <a:lnTo>
                    <a:pt x="30379" y="37842"/>
                  </a:lnTo>
                  <a:lnTo>
                    <a:pt x="29907" y="36676"/>
                  </a:lnTo>
                  <a:lnTo>
                    <a:pt x="29421" y="35530"/>
                  </a:lnTo>
                  <a:lnTo>
                    <a:pt x="28929" y="34394"/>
                  </a:lnTo>
                  <a:lnTo>
                    <a:pt x="28425" y="33268"/>
                  </a:lnTo>
                  <a:lnTo>
                    <a:pt x="27907" y="32153"/>
                  </a:lnTo>
                  <a:lnTo>
                    <a:pt x="27384" y="31057"/>
                  </a:lnTo>
                  <a:lnTo>
                    <a:pt x="26847" y="29972"/>
                  </a:lnTo>
                  <a:lnTo>
                    <a:pt x="26298" y="28896"/>
                  </a:lnTo>
                  <a:lnTo>
                    <a:pt x="25742" y="27841"/>
                  </a:lnTo>
                  <a:lnTo>
                    <a:pt x="25180" y="26786"/>
                  </a:lnTo>
                  <a:lnTo>
                    <a:pt x="24599" y="25760"/>
                  </a:lnTo>
                  <a:lnTo>
                    <a:pt x="24017" y="24735"/>
                  </a:lnTo>
                  <a:lnTo>
                    <a:pt x="23423" y="23730"/>
                  </a:lnTo>
                  <a:lnTo>
                    <a:pt x="22817" y="22745"/>
                  </a:lnTo>
                  <a:lnTo>
                    <a:pt x="22203" y="21770"/>
                  </a:lnTo>
                  <a:lnTo>
                    <a:pt x="21577" y="20805"/>
                  </a:lnTo>
                  <a:lnTo>
                    <a:pt x="20945" y="19861"/>
                  </a:lnTo>
                  <a:lnTo>
                    <a:pt x="20306" y="18926"/>
                  </a:lnTo>
                  <a:lnTo>
                    <a:pt x="19655" y="18001"/>
                  </a:lnTo>
                  <a:lnTo>
                    <a:pt x="18997" y="17107"/>
                  </a:lnTo>
                  <a:lnTo>
                    <a:pt x="18326" y="16212"/>
                  </a:lnTo>
                  <a:lnTo>
                    <a:pt x="17649" y="15348"/>
                  </a:lnTo>
                  <a:lnTo>
                    <a:pt x="16966" y="14493"/>
                  </a:lnTo>
                  <a:lnTo>
                    <a:pt x="16276" y="13649"/>
                  </a:lnTo>
                  <a:lnTo>
                    <a:pt x="15573" y="12825"/>
                  </a:lnTo>
                  <a:lnTo>
                    <a:pt x="14864" y="12021"/>
                  </a:lnTo>
                  <a:lnTo>
                    <a:pt x="14149" y="11227"/>
                  </a:lnTo>
                  <a:lnTo>
                    <a:pt x="13420" y="10453"/>
                  </a:lnTo>
                  <a:lnTo>
                    <a:pt x="12692" y="9699"/>
                  </a:lnTo>
                  <a:lnTo>
                    <a:pt x="11951" y="8955"/>
                  </a:lnTo>
                  <a:lnTo>
                    <a:pt x="11204" y="8232"/>
                  </a:lnTo>
                  <a:lnTo>
                    <a:pt x="10444" y="7528"/>
                  </a:lnTo>
                  <a:lnTo>
                    <a:pt x="9684" y="6835"/>
                  </a:lnTo>
                  <a:lnTo>
                    <a:pt x="8911" y="6171"/>
                  </a:lnTo>
                  <a:lnTo>
                    <a:pt x="8138" y="5518"/>
                  </a:lnTo>
                  <a:lnTo>
                    <a:pt x="7352" y="4875"/>
                  </a:lnTo>
                  <a:lnTo>
                    <a:pt x="6560" y="4262"/>
                  </a:lnTo>
                  <a:lnTo>
                    <a:pt x="5762" y="3659"/>
                  </a:lnTo>
                  <a:lnTo>
                    <a:pt x="4957" y="3086"/>
                  </a:lnTo>
                  <a:lnTo>
                    <a:pt x="4146" y="2523"/>
                  </a:lnTo>
                  <a:lnTo>
                    <a:pt x="3334" y="1980"/>
                  </a:lnTo>
                  <a:lnTo>
                    <a:pt x="2510" y="1458"/>
                  </a:lnTo>
                  <a:lnTo>
                    <a:pt x="1680" y="955"/>
                  </a:lnTo>
                  <a:lnTo>
                    <a:pt x="843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1364cb3077a_0_19"/>
            <p:cNvSpPr/>
            <p:nvPr/>
          </p:nvSpPr>
          <p:spPr>
            <a:xfrm>
              <a:off x="-950200" y="-10263500"/>
              <a:ext cx="929250" cy="1548850"/>
            </a:xfrm>
            <a:custGeom>
              <a:avLst/>
              <a:gdLst/>
              <a:ahLst/>
              <a:cxnLst/>
              <a:rect l="l" t="t" r="r" b="b"/>
              <a:pathLst>
                <a:path w="37170" h="61954" fill="none" extrusionOk="0">
                  <a:moveTo>
                    <a:pt x="0" y="1255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43" y="473"/>
                  </a:lnTo>
                  <a:lnTo>
                    <a:pt x="1680" y="955"/>
                  </a:lnTo>
                  <a:lnTo>
                    <a:pt x="2510" y="1458"/>
                  </a:lnTo>
                  <a:lnTo>
                    <a:pt x="3334" y="1980"/>
                  </a:lnTo>
                  <a:lnTo>
                    <a:pt x="4146" y="2523"/>
                  </a:lnTo>
                  <a:lnTo>
                    <a:pt x="4957" y="3086"/>
                  </a:lnTo>
                  <a:lnTo>
                    <a:pt x="5762" y="3659"/>
                  </a:lnTo>
                  <a:lnTo>
                    <a:pt x="6560" y="4262"/>
                  </a:lnTo>
                  <a:lnTo>
                    <a:pt x="7352" y="4875"/>
                  </a:lnTo>
                  <a:lnTo>
                    <a:pt x="8138" y="5518"/>
                  </a:lnTo>
                  <a:lnTo>
                    <a:pt x="8911" y="6171"/>
                  </a:lnTo>
                  <a:lnTo>
                    <a:pt x="9684" y="6835"/>
                  </a:lnTo>
                  <a:lnTo>
                    <a:pt x="10444" y="7528"/>
                  </a:lnTo>
                  <a:lnTo>
                    <a:pt x="11204" y="8232"/>
                  </a:lnTo>
                  <a:lnTo>
                    <a:pt x="11951" y="8955"/>
                  </a:lnTo>
                  <a:lnTo>
                    <a:pt x="12692" y="9699"/>
                  </a:lnTo>
                  <a:lnTo>
                    <a:pt x="13420" y="10453"/>
                  </a:lnTo>
                  <a:lnTo>
                    <a:pt x="14149" y="11227"/>
                  </a:lnTo>
                  <a:lnTo>
                    <a:pt x="14864" y="12021"/>
                  </a:lnTo>
                  <a:lnTo>
                    <a:pt x="15573" y="12825"/>
                  </a:lnTo>
                  <a:lnTo>
                    <a:pt x="16276" y="13649"/>
                  </a:lnTo>
                  <a:lnTo>
                    <a:pt x="16966" y="14493"/>
                  </a:lnTo>
                  <a:lnTo>
                    <a:pt x="17649" y="15348"/>
                  </a:lnTo>
                  <a:lnTo>
                    <a:pt x="18326" y="16212"/>
                  </a:lnTo>
                  <a:lnTo>
                    <a:pt x="18997" y="17107"/>
                  </a:lnTo>
                  <a:lnTo>
                    <a:pt x="19655" y="18001"/>
                  </a:lnTo>
                  <a:lnTo>
                    <a:pt x="20306" y="18926"/>
                  </a:lnTo>
                  <a:lnTo>
                    <a:pt x="20945" y="19861"/>
                  </a:lnTo>
                  <a:lnTo>
                    <a:pt x="21577" y="20805"/>
                  </a:lnTo>
                  <a:lnTo>
                    <a:pt x="22203" y="21770"/>
                  </a:lnTo>
                  <a:lnTo>
                    <a:pt x="22817" y="22745"/>
                  </a:lnTo>
                  <a:lnTo>
                    <a:pt x="23423" y="23730"/>
                  </a:lnTo>
                  <a:lnTo>
                    <a:pt x="24017" y="24735"/>
                  </a:lnTo>
                  <a:lnTo>
                    <a:pt x="24599" y="25760"/>
                  </a:lnTo>
                  <a:lnTo>
                    <a:pt x="25180" y="26786"/>
                  </a:lnTo>
                  <a:lnTo>
                    <a:pt x="25742" y="27841"/>
                  </a:lnTo>
                  <a:lnTo>
                    <a:pt x="26298" y="28896"/>
                  </a:lnTo>
                  <a:lnTo>
                    <a:pt x="26847" y="29972"/>
                  </a:lnTo>
                  <a:lnTo>
                    <a:pt x="27384" y="31057"/>
                  </a:lnTo>
                  <a:lnTo>
                    <a:pt x="27907" y="32153"/>
                  </a:lnTo>
                  <a:lnTo>
                    <a:pt x="28425" y="33268"/>
                  </a:lnTo>
                  <a:lnTo>
                    <a:pt x="28929" y="34394"/>
                  </a:lnTo>
                  <a:lnTo>
                    <a:pt x="29421" y="35530"/>
                  </a:lnTo>
                  <a:lnTo>
                    <a:pt x="29907" y="36676"/>
                  </a:lnTo>
                  <a:lnTo>
                    <a:pt x="30379" y="37842"/>
                  </a:lnTo>
                  <a:lnTo>
                    <a:pt x="30839" y="39007"/>
                  </a:lnTo>
                  <a:lnTo>
                    <a:pt x="31293" y="40193"/>
                  </a:lnTo>
                  <a:lnTo>
                    <a:pt x="31734" y="41390"/>
                  </a:lnTo>
                  <a:lnTo>
                    <a:pt x="32162" y="42596"/>
                  </a:lnTo>
                  <a:lnTo>
                    <a:pt x="32577" y="43822"/>
                  </a:lnTo>
                  <a:lnTo>
                    <a:pt x="32986" y="45048"/>
                  </a:lnTo>
                  <a:lnTo>
                    <a:pt x="33382" y="46284"/>
                  </a:lnTo>
                  <a:lnTo>
                    <a:pt x="33765" y="47541"/>
                  </a:lnTo>
                  <a:lnTo>
                    <a:pt x="34135" y="48797"/>
                  </a:lnTo>
                  <a:lnTo>
                    <a:pt x="34493" y="50073"/>
                  </a:lnTo>
                  <a:lnTo>
                    <a:pt x="34838" y="51350"/>
                  </a:lnTo>
                  <a:lnTo>
                    <a:pt x="35177" y="52646"/>
                  </a:lnTo>
                  <a:lnTo>
                    <a:pt x="35496" y="53943"/>
                  </a:lnTo>
                  <a:lnTo>
                    <a:pt x="35809" y="55260"/>
                  </a:lnTo>
                  <a:lnTo>
                    <a:pt x="36103" y="56576"/>
                  </a:lnTo>
                  <a:lnTo>
                    <a:pt x="36390" y="57903"/>
                  </a:lnTo>
                  <a:lnTo>
                    <a:pt x="36665" y="59250"/>
                  </a:lnTo>
                  <a:lnTo>
                    <a:pt x="36920" y="60597"/>
                  </a:lnTo>
                  <a:lnTo>
                    <a:pt x="37169" y="61954"/>
                  </a:lnTo>
                  <a:lnTo>
                    <a:pt x="21111" y="61954"/>
                  </a:lnTo>
                  <a:lnTo>
                    <a:pt x="21111" y="61954"/>
                  </a:lnTo>
                  <a:lnTo>
                    <a:pt x="20971" y="60989"/>
                  </a:lnTo>
                  <a:lnTo>
                    <a:pt x="20817" y="60034"/>
                  </a:lnTo>
                  <a:lnTo>
                    <a:pt x="20658" y="59089"/>
                  </a:lnTo>
                  <a:lnTo>
                    <a:pt x="20492" y="58144"/>
                  </a:lnTo>
                  <a:lnTo>
                    <a:pt x="20319" y="57210"/>
                  </a:lnTo>
                  <a:lnTo>
                    <a:pt x="20140" y="56275"/>
                  </a:lnTo>
                  <a:lnTo>
                    <a:pt x="19955" y="55350"/>
                  </a:lnTo>
                  <a:lnTo>
                    <a:pt x="19763" y="54425"/>
                  </a:lnTo>
                  <a:lnTo>
                    <a:pt x="19572" y="53511"/>
                  </a:lnTo>
                  <a:lnTo>
                    <a:pt x="19367" y="52596"/>
                  </a:lnTo>
                  <a:lnTo>
                    <a:pt x="19157" y="51692"/>
                  </a:lnTo>
                  <a:lnTo>
                    <a:pt x="18939" y="50787"/>
                  </a:lnTo>
                  <a:lnTo>
                    <a:pt x="18716" y="49893"/>
                  </a:lnTo>
                  <a:lnTo>
                    <a:pt x="18486" y="48998"/>
                  </a:lnTo>
                  <a:lnTo>
                    <a:pt x="18249" y="48114"/>
                  </a:lnTo>
                  <a:lnTo>
                    <a:pt x="18007" y="47239"/>
                  </a:lnTo>
                  <a:lnTo>
                    <a:pt x="17764" y="46365"/>
                  </a:lnTo>
                  <a:lnTo>
                    <a:pt x="17509" y="45500"/>
                  </a:lnTo>
                  <a:lnTo>
                    <a:pt x="17247" y="44636"/>
                  </a:lnTo>
                  <a:lnTo>
                    <a:pt x="16985" y="43782"/>
                  </a:lnTo>
                  <a:lnTo>
                    <a:pt x="16710" y="42927"/>
                  </a:lnTo>
                  <a:lnTo>
                    <a:pt x="16435" y="42083"/>
                  </a:lnTo>
                  <a:lnTo>
                    <a:pt x="16148" y="41249"/>
                  </a:lnTo>
                  <a:lnTo>
                    <a:pt x="15861" y="40415"/>
                  </a:lnTo>
                  <a:lnTo>
                    <a:pt x="15567" y="39590"/>
                  </a:lnTo>
                  <a:lnTo>
                    <a:pt x="15266" y="38766"/>
                  </a:lnTo>
                  <a:lnTo>
                    <a:pt x="14960" y="37952"/>
                  </a:lnTo>
                  <a:lnTo>
                    <a:pt x="14647" y="37148"/>
                  </a:lnTo>
                  <a:lnTo>
                    <a:pt x="14334" y="36344"/>
                  </a:lnTo>
                  <a:lnTo>
                    <a:pt x="14008" y="35550"/>
                  </a:lnTo>
                  <a:lnTo>
                    <a:pt x="13682" y="34756"/>
                  </a:lnTo>
                  <a:lnTo>
                    <a:pt x="13344" y="33982"/>
                  </a:lnTo>
                  <a:lnTo>
                    <a:pt x="13005" y="33198"/>
                  </a:lnTo>
                  <a:lnTo>
                    <a:pt x="12660" y="32434"/>
                  </a:lnTo>
                  <a:lnTo>
                    <a:pt x="12309" y="31670"/>
                  </a:lnTo>
                  <a:lnTo>
                    <a:pt x="11958" y="30906"/>
                  </a:lnTo>
                  <a:lnTo>
                    <a:pt x="11594" y="30163"/>
                  </a:lnTo>
                  <a:lnTo>
                    <a:pt x="11230" y="29419"/>
                  </a:lnTo>
                  <a:lnTo>
                    <a:pt x="10859" y="28675"/>
                  </a:lnTo>
                  <a:lnTo>
                    <a:pt x="10482" y="27952"/>
                  </a:lnTo>
                  <a:lnTo>
                    <a:pt x="10099" y="27228"/>
                  </a:lnTo>
                  <a:lnTo>
                    <a:pt x="9716" y="26504"/>
                  </a:lnTo>
                  <a:lnTo>
                    <a:pt x="9320" y="25801"/>
                  </a:lnTo>
                  <a:lnTo>
                    <a:pt x="8924" y="25097"/>
                  </a:lnTo>
                  <a:lnTo>
                    <a:pt x="8521" y="24404"/>
                  </a:lnTo>
                  <a:lnTo>
                    <a:pt x="8119" y="23710"/>
                  </a:lnTo>
                  <a:lnTo>
                    <a:pt x="7704" y="23027"/>
                  </a:lnTo>
                  <a:lnTo>
                    <a:pt x="7288" y="22353"/>
                  </a:lnTo>
                  <a:lnTo>
                    <a:pt x="6867" y="21680"/>
                  </a:lnTo>
                  <a:lnTo>
                    <a:pt x="6445" y="21026"/>
                  </a:lnTo>
                  <a:lnTo>
                    <a:pt x="6011" y="20373"/>
                  </a:lnTo>
                  <a:lnTo>
                    <a:pt x="5577" y="19720"/>
                  </a:lnTo>
                  <a:lnTo>
                    <a:pt x="5136" y="19087"/>
                  </a:lnTo>
                  <a:lnTo>
                    <a:pt x="4689" y="18453"/>
                  </a:lnTo>
                  <a:lnTo>
                    <a:pt x="4242" y="17830"/>
                  </a:lnTo>
                  <a:lnTo>
                    <a:pt x="3788" y="17207"/>
                  </a:lnTo>
                  <a:lnTo>
                    <a:pt x="3328" y="16604"/>
                  </a:lnTo>
                  <a:lnTo>
                    <a:pt x="2868" y="16001"/>
                  </a:lnTo>
                  <a:lnTo>
                    <a:pt x="2402" y="15408"/>
                  </a:lnTo>
                  <a:lnTo>
                    <a:pt x="1929" y="14815"/>
                  </a:lnTo>
                  <a:lnTo>
                    <a:pt x="1457" y="14242"/>
                  </a:lnTo>
                  <a:lnTo>
                    <a:pt x="971" y="13669"/>
                  </a:lnTo>
                  <a:lnTo>
                    <a:pt x="492" y="13106"/>
                  </a:lnTo>
                  <a:lnTo>
                    <a:pt x="0" y="12554"/>
                  </a:lnTo>
                  <a:lnTo>
                    <a:pt x="0" y="12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1364cb3077a_0_19"/>
            <p:cNvSpPr/>
            <p:nvPr/>
          </p:nvSpPr>
          <p:spPr>
            <a:xfrm>
              <a:off x="-950200" y="-9949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1364cb3077a_0_19"/>
            <p:cNvSpPr/>
            <p:nvPr/>
          </p:nvSpPr>
          <p:spPr>
            <a:xfrm>
              <a:off x="-2367125" y="-7151525"/>
              <a:ext cx="417450" cy="658100"/>
            </a:xfrm>
            <a:custGeom>
              <a:avLst/>
              <a:gdLst/>
              <a:ahLst/>
              <a:cxnLst/>
              <a:rect l="l" t="t" r="r" b="b"/>
              <a:pathLst>
                <a:path w="16698" h="26324" extrusionOk="0">
                  <a:moveTo>
                    <a:pt x="8132" y="1"/>
                  </a:moveTo>
                  <a:lnTo>
                    <a:pt x="7921" y="11"/>
                  </a:lnTo>
                  <a:lnTo>
                    <a:pt x="7710" y="31"/>
                  </a:lnTo>
                  <a:lnTo>
                    <a:pt x="7499" y="61"/>
                  </a:lnTo>
                  <a:lnTo>
                    <a:pt x="7288" y="101"/>
                  </a:lnTo>
                  <a:lnTo>
                    <a:pt x="7078" y="152"/>
                  </a:lnTo>
                  <a:lnTo>
                    <a:pt x="6873" y="202"/>
                  </a:lnTo>
                  <a:lnTo>
                    <a:pt x="6669" y="262"/>
                  </a:lnTo>
                  <a:lnTo>
                    <a:pt x="6464" y="332"/>
                  </a:lnTo>
                  <a:lnTo>
                    <a:pt x="6266" y="413"/>
                  </a:lnTo>
                  <a:lnTo>
                    <a:pt x="6062" y="493"/>
                  </a:lnTo>
                  <a:lnTo>
                    <a:pt x="5864" y="584"/>
                  </a:lnTo>
                  <a:lnTo>
                    <a:pt x="5672" y="684"/>
                  </a:lnTo>
                  <a:lnTo>
                    <a:pt x="5481" y="795"/>
                  </a:lnTo>
                  <a:lnTo>
                    <a:pt x="5289" y="905"/>
                  </a:lnTo>
                  <a:lnTo>
                    <a:pt x="5097" y="1026"/>
                  </a:lnTo>
                  <a:lnTo>
                    <a:pt x="4912" y="1157"/>
                  </a:lnTo>
                  <a:lnTo>
                    <a:pt x="4733" y="1297"/>
                  </a:lnTo>
                  <a:lnTo>
                    <a:pt x="4548" y="1438"/>
                  </a:lnTo>
                  <a:lnTo>
                    <a:pt x="4369" y="1589"/>
                  </a:lnTo>
                  <a:lnTo>
                    <a:pt x="4197" y="1740"/>
                  </a:lnTo>
                  <a:lnTo>
                    <a:pt x="4018" y="1900"/>
                  </a:lnTo>
                  <a:lnTo>
                    <a:pt x="3852" y="2071"/>
                  </a:lnTo>
                  <a:lnTo>
                    <a:pt x="3679" y="2242"/>
                  </a:lnTo>
                  <a:lnTo>
                    <a:pt x="3520" y="2423"/>
                  </a:lnTo>
                  <a:lnTo>
                    <a:pt x="3354" y="2614"/>
                  </a:lnTo>
                  <a:lnTo>
                    <a:pt x="3194" y="2805"/>
                  </a:lnTo>
                  <a:lnTo>
                    <a:pt x="3041" y="3006"/>
                  </a:lnTo>
                  <a:lnTo>
                    <a:pt x="2887" y="3207"/>
                  </a:lnTo>
                  <a:lnTo>
                    <a:pt x="2734" y="3418"/>
                  </a:lnTo>
                  <a:lnTo>
                    <a:pt x="2587" y="3629"/>
                  </a:lnTo>
                  <a:lnTo>
                    <a:pt x="2447" y="3850"/>
                  </a:lnTo>
                  <a:lnTo>
                    <a:pt x="2306" y="4081"/>
                  </a:lnTo>
                  <a:lnTo>
                    <a:pt x="2172" y="4313"/>
                  </a:lnTo>
                  <a:lnTo>
                    <a:pt x="2038" y="4544"/>
                  </a:lnTo>
                  <a:lnTo>
                    <a:pt x="1910" y="4785"/>
                  </a:lnTo>
                  <a:lnTo>
                    <a:pt x="1782" y="5036"/>
                  </a:lnTo>
                  <a:lnTo>
                    <a:pt x="1661" y="5288"/>
                  </a:lnTo>
                  <a:lnTo>
                    <a:pt x="1540" y="5539"/>
                  </a:lnTo>
                  <a:lnTo>
                    <a:pt x="1425" y="5800"/>
                  </a:lnTo>
                  <a:lnTo>
                    <a:pt x="1316" y="6061"/>
                  </a:lnTo>
                  <a:lnTo>
                    <a:pt x="1207" y="6333"/>
                  </a:lnTo>
                  <a:lnTo>
                    <a:pt x="1105" y="6604"/>
                  </a:lnTo>
                  <a:lnTo>
                    <a:pt x="1009" y="6886"/>
                  </a:lnTo>
                  <a:lnTo>
                    <a:pt x="914" y="7167"/>
                  </a:lnTo>
                  <a:lnTo>
                    <a:pt x="824" y="7448"/>
                  </a:lnTo>
                  <a:lnTo>
                    <a:pt x="741" y="7740"/>
                  </a:lnTo>
                  <a:lnTo>
                    <a:pt x="658" y="8031"/>
                  </a:lnTo>
                  <a:lnTo>
                    <a:pt x="581" y="8333"/>
                  </a:lnTo>
                  <a:lnTo>
                    <a:pt x="511" y="8634"/>
                  </a:lnTo>
                  <a:lnTo>
                    <a:pt x="441" y="8936"/>
                  </a:lnTo>
                  <a:lnTo>
                    <a:pt x="377" y="9248"/>
                  </a:lnTo>
                  <a:lnTo>
                    <a:pt x="320" y="9559"/>
                  </a:lnTo>
                  <a:lnTo>
                    <a:pt x="262" y="9871"/>
                  </a:lnTo>
                  <a:lnTo>
                    <a:pt x="217" y="10182"/>
                  </a:lnTo>
                  <a:lnTo>
                    <a:pt x="173" y="10504"/>
                  </a:lnTo>
                  <a:lnTo>
                    <a:pt x="134" y="10826"/>
                  </a:lnTo>
                  <a:lnTo>
                    <a:pt x="96" y="11157"/>
                  </a:lnTo>
                  <a:lnTo>
                    <a:pt x="70" y="11479"/>
                  </a:lnTo>
                  <a:lnTo>
                    <a:pt x="45" y="11811"/>
                  </a:lnTo>
                  <a:lnTo>
                    <a:pt x="26" y="12142"/>
                  </a:lnTo>
                  <a:lnTo>
                    <a:pt x="13" y="12484"/>
                  </a:lnTo>
                  <a:lnTo>
                    <a:pt x="7" y="12816"/>
                  </a:lnTo>
                  <a:lnTo>
                    <a:pt x="0" y="13157"/>
                  </a:lnTo>
                  <a:lnTo>
                    <a:pt x="7" y="13499"/>
                  </a:lnTo>
                  <a:lnTo>
                    <a:pt x="13" y="13841"/>
                  </a:lnTo>
                  <a:lnTo>
                    <a:pt x="26" y="14172"/>
                  </a:lnTo>
                  <a:lnTo>
                    <a:pt x="45" y="14504"/>
                  </a:lnTo>
                  <a:lnTo>
                    <a:pt x="70" y="14836"/>
                  </a:lnTo>
                  <a:lnTo>
                    <a:pt x="96" y="15168"/>
                  </a:lnTo>
                  <a:lnTo>
                    <a:pt x="134" y="15489"/>
                  </a:lnTo>
                  <a:lnTo>
                    <a:pt x="173" y="15811"/>
                  </a:lnTo>
                  <a:lnTo>
                    <a:pt x="217" y="16132"/>
                  </a:lnTo>
                  <a:lnTo>
                    <a:pt x="262" y="16444"/>
                  </a:lnTo>
                  <a:lnTo>
                    <a:pt x="320" y="16766"/>
                  </a:lnTo>
                  <a:lnTo>
                    <a:pt x="377" y="17077"/>
                  </a:lnTo>
                  <a:lnTo>
                    <a:pt x="441" y="17379"/>
                  </a:lnTo>
                  <a:lnTo>
                    <a:pt x="511" y="17680"/>
                  </a:lnTo>
                  <a:lnTo>
                    <a:pt x="581" y="17982"/>
                  </a:lnTo>
                  <a:lnTo>
                    <a:pt x="658" y="18283"/>
                  </a:lnTo>
                  <a:lnTo>
                    <a:pt x="741" y="18575"/>
                  </a:lnTo>
                  <a:lnTo>
                    <a:pt x="824" y="18866"/>
                  </a:lnTo>
                  <a:lnTo>
                    <a:pt x="914" y="19148"/>
                  </a:lnTo>
                  <a:lnTo>
                    <a:pt x="1009" y="19429"/>
                  </a:lnTo>
                  <a:lnTo>
                    <a:pt x="1105" y="19711"/>
                  </a:lnTo>
                  <a:lnTo>
                    <a:pt x="1207" y="19982"/>
                  </a:lnTo>
                  <a:lnTo>
                    <a:pt x="1316" y="20253"/>
                  </a:lnTo>
                  <a:lnTo>
                    <a:pt x="1425" y="20515"/>
                  </a:lnTo>
                  <a:lnTo>
                    <a:pt x="1540" y="20776"/>
                  </a:lnTo>
                  <a:lnTo>
                    <a:pt x="1661" y="21037"/>
                  </a:lnTo>
                  <a:lnTo>
                    <a:pt x="1782" y="21288"/>
                  </a:lnTo>
                  <a:lnTo>
                    <a:pt x="1910" y="21530"/>
                  </a:lnTo>
                  <a:lnTo>
                    <a:pt x="2038" y="21771"/>
                  </a:lnTo>
                  <a:lnTo>
                    <a:pt x="2172" y="22012"/>
                  </a:lnTo>
                  <a:lnTo>
                    <a:pt x="2306" y="22243"/>
                  </a:lnTo>
                  <a:lnTo>
                    <a:pt x="2447" y="22464"/>
                  </a:lnTo>
                  <a:lnTo>
                    <a:pt x="2587" y="22686"/>
                  </a:lnTo>
                  <a:lnTo>
                    <a:pt x="2734" y="22907"/>
                  </a:lnTo>
                  <a:lnTo>
                    <a:pt x="2887" y="23108"/>
                  </a:lnTo>
                  <a:lnTo>
                    <a:pt x="3041" y="23319"/>
                  </a:lnTo>
                  <a:lnTo>
                    <a:pt x="3194" y="23510"/>
                  </a:lnTo>
                  <a:lnTo>
                    <a:pt x="3354" y="23711"/>
                  </a:lnTo>
                  <a:lnTo>
                    <a:pt x="3520" y="23892"/>
                  </a:lnTo>
                  <a:lnTo>
                    <a:pt x="3679" y="24073"/>
                  </a:lnTo>
                  <a:lnTo>
                    <a:pt x="3852" y="24243"/>
                  </a:lnTo>
                  <a:lnTo>
                    <a:pt x="4018" y="24414"/>
                  </a:lnTo>
                  <a:lnTo>
                    <a:pt x="4197" y="24575"/>
                  </a:lnTo>
                  <a:lnTo>
                    <a:pt x="4369" y="24736"/>
                  </a:lnTo>
                  <a:lnTo>
                    <a:pt x="4548" y="24887"/>
                  </a:lnTo>
                  <a:lnTo>
                    <a:pt x="4733" y="25027"/>
                  </a:lnTo>
                  <a:lnTo>
                    <a:pt x="4912" y="25158"/>
                  </a:lnTo>
                  <a:lnTo>
                    <a:pt x="5097" y="25289"/>
                  </a:lnTo>
                  <a:lnTo>
                    <a:pt x="5289" y="25409"/>
                  </a:lnTo>
                  <a:lnTo>
                    <a:pt x="5481" y="25520"/>
                  </a:lnTo>
                  <a:lnTo>
                    <a:pt x="5672" y="25630"/>
                  </a:lnTo>
                  <a:lnTo>
                    <a:pt x="5864" y="25731"/>
                  </a:lnTo>
                  <a:lnTo>
                    <a:pt x="6062" y="25821"/>
                  </a:lnTo>
                  <a:lnTo>
                    <a:pt x="6266" y="25912"/>
                  </a:lnTo>
                  <a:lnTo>
                    <a:pt x="6464" y="25982"/>
                  </a:lnTo>
                  <a:lnTo>
                    <a:pt x="6669" y="26053"/>
                  </a:lnTo>
                  <a:lnTo>
                    <a:pt x="6873" y="26113"/>
                  </a:lnTo>
                  <a:lnTo>
                    <a:pt x="7078" y="26173"/>
                  </a:lnTo>
                  <a:lnTo>
                    <a:pt x="7288" y="26213"/>
                  </a:lnTo>
                  <a:lnTo>
                    <a:pt x="7499" y="26254"/>
                  </a:lnTo>
                  <a:lnTo>
                    <a:pt x="7710" y="26284"/>
                  </a:lnTo>
                  <a:lnTo>
                    <a:pt x="7921" y="26304"/>
                  </a:lnTo>
                  <a:lnTo>
                    <a:pt x="8132" y="26314"/>
                  </a:lnTo>
                  <a:lnTo>
                    <a:pt x="8349" y="26324"/>
                  </a:lnTo>
                  <a:lnTo>
                    <a:pt x="8566" y="26314"/>
                  </a:lnTo>
                  <a:lnTo>
                    <a:pt x="8777" y="26304"/>
                  </a:lnTo>
                  <a:lnTo>
                    <a:pt x="8994" y="26284"/>
                  </a:lnTo>
                  <a:lnTo>
                    <a:pt x="9205" y="26254"/>
                  </a:lnTo>
                  <a:lnTo>
                    <a:pt x="9415" y="26213"/>
                  </a:lnTo>
                  <a:lnTo>
                    <a:pt x="9620" y="26173"/>
                  </a:lnTo>
                  <a:lnTo>
                    <a:pt x="9831" y="26113"/>
                  </a:lnTo>
                  <a:lnTo>
                    <a:pt x="10035" y="26053"/>
                  </a:lnTo>
                  <a:lnTo>
                    <a:pt x="10233" y="25982"/>
                  </a:lnTo>
                  <a:lnTo>
                    <a:pt x="10437" y="25912"/>
                  </a:lnTo>
                  <a:lnTo>
                    <a:pt x="10635" y="25821"/>
                  </a:lnTo>
                  <a:lnTo>
                    <a:pt x="10833" y="25731"/>
                  </a:lnTo>
                  <a:lnTo>
                    <a:pt x="11025" y="25630"/>
                  </a:lnTo>
                  <a:lnTo>
                    <a:pt x="11223" y="25520"/>
                  </a:lnTo>
                  <a:lnTo>
                    <a:pt x="11408" y="25409"/>
                  </a:lnTo>
                  <a:lnTo>
                    <a:pt x="11600" y="25289"/>
                  </a:lnTo>
                  <a:lnTo>
                    <a:pt x="11785" y="25158"/>
                  </a:lnTo>
                  <a:lnTo>
                    <a:pt x="11970" y="25027"/>
                  </a:lnTo>
                  <a:lnTo>
                    <a:pt x="12149" y="24887"/>
                  </a:lnTo>
                  <a:lnTo>
                    <a:pt x="12328" y="24736"/>
                  </a:lnTo>
                  <a:lnTo>
                    <a:pt x="12507" y="24575"/>
                  </a:lnTo>
                  <a:lnTo>
                    <a:pt x="12680" y="24414"/>
                  </a:lnTo>
                  <a:lnTo>
                    <a:pt x="12852" y="24243"/>
                  </a:lnTo>
                  <a:lnTo>
                    <a:pt x="13018" y="24073"/>
                  </a:lnTo>
                  <a:lnTo>
                    <a:pt x="13184" y="23892"/>
                  </a:lnTo>
                  <a:lnTo>
                    <a:pt x="13344" y="23711"/>
                  </a:lnTo>
                  <a:lnTo>
                    <a:pt x="13504" y="23510"/>
                  </a:lnTo>
                  <a:lnTo>
                    <a:pt x="13663" y="23319"/>
                  </a:lnTo>
                  <a:lnTo>
                    <a:pt x="13810" y="23108"/>
                  </a:lnTo>
                  <a:lnTo>
                    <a:pt x="13963" y="22907"/>
                  </a:lnTo>
                  <a:lnTo>
                    <a:pt x="14110" y="22686"/>
                  </a:lnTo>
                  <a:lnTo>
                    <a:pt x="14251" y="22464"/>
                  </a:lnTo>
                  <a:lnTo>
                    <a:pt x="14391" y="22243"/>
                  </a:lnTo>
                  <a:lnTo>
                    <a:pt x="14532" y="22012"/>
                  </a:lnTo>
                  <a:lnTo>
                    <a:pt x="14660" y="21771"/>
                  </a:lnTo>
                  <a:lnTo>
                    <a:pt x="14794" y="21530"/>
                  </a:lnTo>
                  <a:lnTo>
                    <a:pt x="14915" y="21288"/>
                  </a:lnTo>
                  <a:lnTo>
                    <a:pt x="15037" y="21037"/>
                  </a:lnTo>
                  <a:lnTo>
                    <a:pt x="15158" y="20776"/>
                  </a:lnTo>
                  <a:lnTo>
                    <a:pt x="15273" y="20515"/>
                  </a:lnTo>
                  <a:lnTo>
                    <a:pt x="15381" y="20253"/>
                  </a:lnTo>
                  <a:lnTo>
                    <a:pt x="15490" y="19982"/>
                  </a:lnTo>
                  <a:lnTo>
                    <a:pt x="15592" y="19711"/>
                  </a:lnTo>
                  <a:lnTo>
                    <a:pt x="15688" y="19429"/>
                  </a:lnTo>
                  <a:lnTo>
                    <a:pt x="15784" y="19148"/>
                  </a:lnTo>
                  <a:lnTo>
                    <a:pt x="15873" y="18866"/>
                  </a:lnTo>
                  <a:lnTo>
                    <a:pt x="15963" y="18575"/>
                  </a:lnTo>
                  <a:lnTo>
                    <a:pt x="16039" y="18283"/>
                  </a:lnTo>
                  <a:lnTo>
                    <a:pt x="16116" y="17982"/>
                  </a:lnTo>
                  <a:lnTo>
                    <a:pt x="16193" y="17680"/>
                  </a:lnTo>
                  <a:lnTo>
                    <a:pt x="16257" y="17379"/>
                  </a:lnTo>
                  <a:lnTo>
                    <a:pt x="16320" y="17077"/>
                  </a:lnTo>
                  <a:lnTo>
                    <a:pt x="16384" y="16766"/>
                  </a:lnTo>
                  <a:lnTo>
                    <a:pt x="16435" y="16444"/>
                  </a:lnTo>
                  <a:lnTo>
                    <a:pt x="16487" y="16132"/>
                  </a:lnTo>
                  <a:lnTo>
                    <a:pt x="16531" y="15811"/>
                  </a:lnTo>
                  <a:lnTo>
                    <a:pt x="16570" y="15489"/>
                  </a:lnTo>
                  <a:lnTo>
                    <a:pt x="16601" y="15168"/>
                  </a:lnTo>
                  <a:lnTo>
                    <a:pt x="16633" y="14836"/>
                  </a:lnTo>
                  <a:lnTo>
                    <a:pt x="16653" y="14504"/>
                  </a:lnTo>
                  <a:lnTo>
                    <a:pt x="16672" y="14172"/>
                  </a:lnTo>
                  <a:lnTo>
                    <a:pt x="16685" y="13841"/>
                  </a:lnTo>
                  <a:lnTo>
                    <a:pt x="16697" y="13499"/>
                  </a:lnTo>
                  <a:lnTo>
                    <a:pt x="16697" y="13157"/>
                  </a:lnTo>
                  <a:lnTo>
                    <a:pt x="16697" y="12816"/>
                  </a:lnTo>
                  <a:lnTo>
                    <a:pt x="16685" y="12484"/>
                  </a:lnTo>
                  <a:lnTo>
                    <a:pt x="16672" y="12142"/>
                  </a:lnTo>
                  <a:lnTo>
                    <a:pt x="16653" y="11811"/>
                  </a:lnTo>
                  <a:lnTo>
                    <a:pt x="16633" y="11479"/>
                  </a:lnTo>
                  <a:lnTo>
                    <a:pt x="16601" y="11157"/>
                  </a:lnTo>
                  <a:lnTo>
                    <a:pt x="16570" y="10826"/>
                  </a:lnTo>
                  <a:lnTo>
                    <a:pt x="16531" y="10504"/>
                  </a:lnTo>
                  <a:lnTo>
                    <a:pt x="16487" y="10182"/>
                  </a:lnTo>
                  <a:lnTo>
                    <a:pt x="16435" y="9871"/>
                  </a:lnTo>
                  <a:lnTo>
                    <a:pt x="16384" y="9559"/>
                  </a:lnTo>
                  <a:lnTo>
                    <a:pt x="16320" y="9248"/>
                  </a:lnTo>
                  <a:lnTo>
                    <a:pt x="16257" y="8936"/>
                  </a:lnTo>
                  <a:lnTo>
                    <a:pt x="16193" y="8634"/>
                  </a:lnTo>
                  <a:lnTo>
                    <a:pt x="16116" y="8333"/>
                  </a:lnTo>
                  <a:lnTo>
                    <a:pt x="16039" y="8031"/>
                  </a:lnTo>
                  <a:lnTo>
                    <a:pt x="15963" y="7740"/>
                  </a:lnTo>
                  <a:lnTo>
                    <a:pt x="15873" y="7448"/>
                  </a:lnTo>
                  <a:lnTo>
                    <a:pt x="15784" y="7167"/>
                  </a:lnTo>
                  <a:lnTo>
                    <a:pt x="15688" y="6886"/>
                  </a:lnTo>
                  <a:lnTo>
                    <a:pt x="15592" y="6604"/>
                  </a:lnTo>
                  <a:lnTo>
                    <a:pt x="15490" y="6333"/>
                  </a:lnTo>
                  <a:lnTo>
                    <a:pt x="15381" y="6061"/>
                  </a:lnTo>
                  <a:lnTo>
                    <a:pt x="15273" y="5800"/>
                  </a:lnTo>
                  <a:lnTo>
                    <a:pt x="15158" y="5539"/>
                  </a:lnTo>
                  <a:lnTo>
                    <a:pt x="15037" y="5288"/>
                  </a:lnTo>
                  <a:lnTo>
                    <a:pt x="14915" y="5036"/>
                  </a:lnTo>
                  <a:lnTo>
                    <a:pt x="14794" y="4785"/>
                  </a:lnTo>
                  <a:lnTo>
                    <a:pt x="14660" y="4544"/>
                  </a:lnTo>
                  <a:lnTo>
                    <a:pt x="14532" y="4313"/>
                  </a:lnTo>
                  <a:lnTo>
                    <a:pt x="14391" y="4081"/>
                  </a:lnTo>
                  <a:lnTo>
                    <a:pt x="14251" y="3850"/>
                  </a:lnTo>
                  <a:lnTo>
                    <a:pt x="14110" y="3629"/>
                  </a:lnTo>
                  <a:lnTo>
                    <a:pt x="13963" y="3418"/>
                  </a:lnTo>
                  <a:lnTo>
                    <a:pt x="13810" y="3207"/>
                  </a:lnTo>
                  <a:lnTo>
                    <a:pt x="13663" y="3006"/>
                  </a:lnTo>
                  <a:lnTo>
                    <a:pt x="13504" y="2805"/>
                  </a:lnTo>
                  <a:lnTo>
                    <a:pt x="13344" y="2614"/>
                  </a:lnTo>
                  <a:lnTo>
                    <a:pt x="13184" y="2423"/>
                  </a:lnTo>
                  <a:lnTo>
                    <a:pt x="13018" y="2242"/>
                  </a:lnTo>
                  <a:lnTo>
                    <a:pt x="12852" y="2071"/>
                  </a:lnTo>
                  <a:lnTo>
                    <a:pt x="12680" y="1900"/>
                  </a:lnTo>
                  <a:lnTo>
                    <a:pt x="12507" y="1740"/>
                  </a:lnTo>
                  <a:lnTo>
                    <a:pt x="12328" y="1589"/>
                  </a:lnTo>
                  <a:lnTo>
                    <a:pt x="12149" y="1438"/>
                  </a:lnTo>
                  <a:lnTo>
                    <a:pt x="11970" y="1297"/>
                  </a:lnTo>
                  <a:lnTo>
                    <a:pt x="11785" y="1157"/>
                  </a:lnTo>
                  <a:lnTo>
                    <a:pt x="11600" y="1026"/>
                  </a:lnTo>
                  <a:lnTo>
                    <a:pt x="11408" y="905"/>
                  </a:lnTo>
                  <a:lnTo>
                    <a:pt x="11223" y="795"/>
                  </a:lnTo>
                  <a:lnTo>
                    <a:pt x="11025" y="684"/>
                  </a:lnTo>
                  <a:lnTo>
                    <a:pt x="10833" y="584"/>
                  </a:lnTo>
                  <a:lnTo>
                    <a:pt x="10635" y="493"/>
                  </a:lnTo>
                  <a:lnTo>
                    <a:pt x="10437" y="413"/>
                  </a:lnTo>
                  <a:lnTo>
                    <a:pt x="10233" y="332"/>
                  </a:lnTo>
                  <a:lnTo>
                    <a:pt x="10035" y="262"/>
                  </a:lnTo>
                  <a:lnTo>
                    <a:pt x="9831" y="202"/>
                  </a:lnTo>
                  <a:lnTo>
                    <a:pt x="9620" y="152"/>
                  </a:lnTo>
                  <a:lnTo>
                    <a:pt x="9415" y="101"/>
                  </a:lnTo>
                  <a:lnTo>
                    <a:pt x="9205" y="61"/>
                  </a:lnTo>
                  <a:lnTo>
                    <a:pt x="8994" y="31"/>
                  </a:lnTo>
                  <a:lnTo>
                    <a:pt x="8777" y="11"/>
                  </a:lnTo>
                  <a:lnTo>
                    <a:pt x="8566" y="1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1364cb3077a_0_19"/>
            <p:cNvSpPr/>
            <p:nvPr/>
          </p:nvSpPr>
          <p:spPr>
            <a:xfrm>
              <a:off x="-2367125" y="-7151525"/>
              <a:ext cx="417450" cy="658100"/>
            </a:xfrm>
            <a:custGeom>
              <a:avLst/>
              <a:gdLst/>
              <a:ahLst/>
              <a:cxnLst/>
              <a:rect l="l" t="t" r="r" b="b"/>
              <a:pathLst>
                <a:path w="16698" h="26324" fill="none" extrusionOk="0">
                  <a:moveTo>
                    <a:pt x="16697" y="13157"/>
                  </a:moveTo>
                  <a:lnTo>
                    <a:pt x="16697" y="13157"/>
                  </a:lnTo>
                  <a:lnTo>
                    <a:pt x="16697" y="13499"/>
                  </a:lnTo>
                  <a:lnTo>
                    <a:pt x="16685" y="13841"/>
                  </a:lnTo>
                  <a:lnTo>
                    <a:pt x="16672" y="14172"/>
                  </a:lnTo>
                  <a:lnTo>
                    <a:pt x="16653" y="14504"/>
                  </a:lnTo>
                  <a:lnTo>
                    <a:pt x="16633" y="14836"/>
                  </a:lnTo>
                  <a:lnTo>
                    <a:pt x="16601" y="15168"/>
                  </a:lnTo>
                  <a:lnTo>
                    <a:pt x="16570" y="15489"/>
                  </a:lnTo>
                  <a:lnTo>
                    <a:pt x="16531" y="15811"/>
                  </a:lnTo>
                  <a:lnTo>
                    <a:pt x="16487" y="16132"/>
                  </a:lnTo>
                  <a:lnTo>
                    <a:pt x="16435" y="16444"/>
                  </a:lnTo>
                  <a:lnTo>
                    <a:pt x="16384" y="16766"/>
                  </a:lnTo>
                  <a:lnTo>
                    <a:pt x="16320" y="17077"/>
                  </a:lnTo>
                  <a:lnTo>
                    <a:pt x="16257" y="17379"/>
                  </a:lnTo>
                  <a:lnTo>
                    <a:pt x="16193" y="17680"/>
                  </a:lnTo>
                  <a:lnTo>
                    <a:pt x="16116" y="17982"/>
                  </a:lnTo>
                  <a:lnTo>
                    <a:pt x="16039" y="18283"/>
                  </a:lnTo>
                  <a:lnTo>
                    <a:pt x="15963" y="18575"/>
                  </a:lnTo>
                  <a:lnTo>
                    <a:pt x="15873" y="18866"/>
                  </a:lnTo>
                  <a:lnTo>
                    <a:pt x="15784" y="19148"/>
                  </a:lnTo>
                  <a:lnTo>
                    <a:pt x="15688" y="19429"/>
                  </a:lnTo>
                  <a:lnTo>
                    <a:pt x="15592" y="19711"/>
                  </a:lnTo>
                  <a:lnTo>
                    <a:pt x="15490" y="19982"/>
                  </a:lnTo>
                  <a:lnTo>
                    <a:pt x="15381" y="20253"/>
                  </a:lnTo>
                  <a:lnTo>
                    <a:pt x="15273" y="20515"/>
                  </a:lnTo>
                  <a:lnTo>
                    <a:pt x="15158" y="20776"/>
                  </a:lnTo>
                  <a:lnTo>
                    <a:pt x="15037" y="21037"/>
                  </a:lnTo>
                  <a:lnTo>
                    <a:pt x="14915" y="21288"/>
                  </a:lnTo>
                  <a:lnTo>
                    <a:pt x="14794" y="21530"/>
                  </a:lnTo>
                  <a:lnTo>
                    <a:pt x="14660" y="21771"/>
                  </a:lnTo>
                  <a:lnTo>
                    <a:pt x="14532" y="22012"/>
                  </a:lnTo>
                  <a:lnTo>
                    <a:pt x="14391" y="22243"/>
                  </a:lnTo>
                  <a:lnTo>
                    <a:pt x="14251" y="22464"/>
                  </a:lnTo>
                  <a:lnTo>
                    <a:pt x="14110" y="22686"/>
                  </a:lnTo>
                  <a:lnTo>
                    <a:pt x="13963" y="22907"/>
                  </a:lnTo>
                  <a:lnTo>
                    <a:pt x="13810" y="23108"/>
                  </a:lnTo>
                  <a:lnTo>
                    <a:pt x="13663" y="23319"/>
                  </a:lnTo>
                  <a:lnTo>
                    <a:pt x="13504" y="23510"/>
                  </a:lnTo>
                  <a:lnTo>
                    <a:pt x="13344" y="23711"/>
                  </a:lnTo>
                  <a:lnTo>
                    <a:pt x="13184" y="23892"/>
                  </a:lnTo>
                  <a:lnTo>
                    <a:pt x="13018" y="24073"/>
                  </a:lnTo>
                  <a:lnTo>
                    <a:pt x="12852" y="24243"/>
                  </a:lnTo>
                  <a:lnTo>
                    <a:pt x="12680" y="24414"/>
                  </a:lnTo>
                  <a:lnTo>
                    <a:pt x="12507" y="24575"/>
                  </a:lnTo>
                  <a:lnTo>
                    <a:pt x="12328" y="24736"/>
                  </a:lnTo>
                  <a:lnTo>
                    <a:pt x="12149" y="24887"/>
                  </a:lnTo>
                  <a:lnTo>
                    <a:pt x="11970" y="25027"/>
                  </a:lnTo>
                  <a:lnTo>
                    <a:pt x="11785" y="25158"/>
                  </a:lnTo>
                  <a:lnTo>
                    <a:pt x="11600" y="25289"/>
                  </a:lnTo>
                  <a:lnTo>
                    <a:pt x="11408" y="25409"/>
                  </a:lnTo>
                  <a:lnTo>
                    <a:pt x="11223" y="25520"/>
                  </a:lnTo>
                  <a:lnTo>
                    <a:pt x="11025" y="25630"/>
                  </a:lnTo>
                  <a:lnTo>
                    <a:pt x="10833" y="25731"/>
                  </a:lnTo>
                  <a:lnTo>
                    <a:pt x="10635" y="25821"/>
                  </a:lnTo>
                  <a:lnTo>
                    <a:pt x="10437" y="25912"/>
                  </a:lnTo>
                  <a:lnTo>
                    <a:pt x="10233" y="25982"/>
                  </a:lnTo>
                  <a:lnTo>
                    <a:pt x="10035" y="26053"/>
                  </a:lnTo>
                  <a:lnTo>
                    <a:pt x="9831" y="26113"/>
                  </a:lnTo>
                  <a:lnTo>
                    <a:pt x="9620" y="26173"/>
                  </a:lnTo>
                  <a:lnTo>
                    <a:pt x="9415" y="26213"/>
                  </a:lnTo>
                  <a:lnTo>
                    <a:pt x="9205" y="26254"/>
                  </a:lnTo>
                  <a:lnTo>
                    <a:pt x="8994" y="26284"/>
                  </a:lnTo>
                  <a:lnTo>
                    <a:pt x="8777" y="26304"/>
                  </a:lnTo>
                  <a:lnTo>
                    <a:pt x="8566" y="26314"/>
                  </a:lnTo>
                  <a:lnTo>
                    <a:pt x="8349" y="26324"/>
                  </a:lnTo>
                  <a:lnTo>
                    <a:pt x="8349" y="26324"/>
                  </a:lnTo>
                  <a:lnTo>
                    <a:pt x="8132" y="26314"/>
                  </a:lnTo>
                  <a:lnTo>
                    <a:pt x="7921" y="26304"/>
                  </a:lnTo>
                  <a:lnTo>
                    <a:pt x="7710" y="26284"/>
                  </a:lnTo>
                  <a:lnTo>
                    <a:pt x="7499" y="26254"/>
                  </a:lnTo>
                  <a:lnTo>
                    <a:pt x="7288" y="26213"/>
                  </a:lnTo>
                  <a:lnTo>
                    <a:pt x="7078" y="26173"/>
                  </a:lnTo>
                  <a:lnTo>
                    <a:pt x="6873" y="26113"/>
                  </a:lnTo>
                  <a:lnTo>
                    <a:pt x="6669" y="26053"/>
                  </a:lnTo>
                  <a:lnTo>
                    <a:pt x="6464" y="25982"/>
                  </a:lnTo>
                  <a:lnTo>
                    <a:pt x="6266" y="25912"/>
                  </a:lnTo>
                  <a:lnTo>
                    <a:pt x="6062" y="25821"/>
                  </a:lnTo>
                  <a:lnTo>
                    <a:pt x="5864" y="25731"/>
                  </a:lnTo>
                  <a:lnTo>
                    <a:pt x="5672" y="25630"/>
                  </a:lnTo>
                  <a:lnTo>
                    <a:pt x="5481" y="25520"/>
                  </a:lnTo>
                  <a:lnTo>
                    <a:pt x="5289" y="25409"/>
                  </a:lnTo>
                  <a:lnTo>
                    <a:pt x="5097" y="25289"/>
                  </a:lnTo>
                  <a:lnTo>
                    <a:pt x="4912" y="25158"/>
                  </a:lnTo>
                  <a:lnTo>
                    <a:pt x="4733" y="25027"/>
                  </a:lnTo>
                  <a:lnTo>
                    <a:pt x="4548" y="24887"/>
                  </a:lnTo>
                  <a:lnTo>
                    <a:pt x="4369" y="24736"/>
                  </a:lnTo>
                  <a:lnTo>
                    <a:pt x="4197" y="24575"/>
                  </a:lnTo>
                  <a:lnTo>
                    <a:pt x="4018" y="24414"/>
                  </a:lnTo>
                  <a:lnTo>
                    <a:pt x="3852" y="24243"/>
                  </a:lnTo>
                  <a:lnTo>
                    <a:pt x="3679" y="24073"/>
                  </a:lnTo>
                  <a:lnTo>
                    <a:pt x="3520" y="23892"/>
                  </a:lnTo>
                  <a:lnTo>
                    <a:pt x="3354" y="23711"/>
                  </a:lnTo>
                  <a:lnTo>
                    <a:pt x="3194" y="23510"/>
                  </a:lnTo>
                  <a:lnTo>
                    <a:pt x="3041" y="23319"/>
                  </a:lnTo>
                  <a:lnTo>
                    <a:pt x="2887" y="23108"/>
                  </a:lnTo>
                  <a:lnTo>
                    <a:pt x="2734" y="22907"/>
                  </a:lnTo>
                  <a:lnTo>
                    <a:pt x="2587" y="22686"/>
                  </a:lnTo>
                  <a:lnTo>
                    <a:pt x="2447" y="22464"/>
                  </a:lnTo>
                  <a:lnTo>
                    <a:pt x="2306" y="22243"/>
                  </a:lnTo>
                  <a:lnTo>
                    <a:pt x="2172" y="22012"/>
                  </a:lnTo>
                  <a:lnTo>
                    <a:pt x="2038" y="21771"/>
                  </a:lnTo>
                  <a:lnTo>
                    <a:pt x="1910" y="21530"/>
                  </a:lnTo>
                  <a:lnTo>
                    <a:pt x="1782" y="21288"/>
                  </a:lnTo>
                  <a:lnTo>
                    <a:pt x="1661" y="21037"/>
                  </a:lnTo>
                  <a:lnTo>
                    <a:pt x="1540" y="20776"/>
                  </a:lnTo>
                  <a:lnTo>
                    <a:pt x="1425" y="20515"/>
                  </a:lnTo>
                  <a:lnTo>
                    <a:pt x="1316" y="20253"/>
                  </a:lnTo>
                  <a:lnTo>
                    <a:pt x="1207" y="19982"/>
                  </a:lnTo>
                  <a:lnTo>
                    <a:pt x="1105" y="19711"/>
                  </a:lnTo>
                  <a:lnTo>
                    <a:pt x="1009" y="19429"/>
                  </a:lnTo>
                  <a:lnTo>
                    <a:pt x="914" y="19148"/>
                  </a:lnTo>
                  <a:lnTo>
                    <a:pt x="824" y="18866"/>
                  </a:lnTo>
                  <a:lnTo>
                    <a:pt x="741" y="18575"/>
                  </a:lnTo>
                  <a:lnTo>
                    <a:pt x="658" y="18283"/>
                  </a:lnTo>
                  <a:lnTo>
                    <a:pt x="581" y="17982"/>
                  </a:lnTo>
                  <a:lnTo>
                    <a:pt x="511" y="17680"/>
                  </a:lnTo>
                  <a:lnTo>
                    <a:pt x="441" y="17379"/>
                  </a:lnTo>
                  <a:lnTo>
                    <a:pt x="377" y="17077"/>
                  </a:lnTo>
                  <a:lnTo>
                    <a:pt x="320" y="16766"/>
                  </a:lnTo>
                  <a:lnTo>
                    <a:pt x="262" y="16444"/>
                  </a:lnTo>
                  <a:lnTo>
                    <a:pt x="217" y="16132"/>
                  </a:lnTo>
                  <a:lnTo>
                    <a:pt x="173" y="15811"/>
                  </a:lnTo>
                  <a:lnTo>
                    <a:pt x="134" y="15489"/>
                  </a:lnTo>
                  <a:lnTo>
                    <a:pt x="96" y="15168"/>
                  </a:lnTo>
                  <a:lnTo>
                    <a:pt x="70" y="14836"/>
                  </a:lnTo>
                  <a:lnTo>
                    <a:pt x="45" y="14504"/>
                  </a:lnTo>
                  <a:lnTo>
                    <a:pt x="26" y="14172"/>
                  </a:lnTo>
                  <a:lnTo>
                    <a:pt x="13" y="13841"/>
                  </a:lnTo>
                  <a:lnTo>
                    <a:pt x="7" y="13499"/>
                  </a:lnTo>
                  <a:lnTo>
                    <a:pt x="0" y="13157"/>
                  </a:lnTo>
                  <a:lnTo>
                    <a:pt x="0" y="13157"/>
                  </a:lnTo>
                  <a:lnTo>
                    <a:pt x="7" y="12816"/>
                  </a:lnTo>
                  <a:lnTo>
                    <a:pt x="13" y="12484"/>
                  </a:lnTo>
                  <a:lnTo>
                    <a:pt x="26" y="12142"/>
                  </a:lnTo>
                  <a:lnTo>
                    <a:pt x="45" y="11811"/>
                  </a:lnTo>
                  <a:lnTo>
                    <a:pt x="70" y="11479"/>
                  </a:lnTo>
                  <a:lnTo>
                    <a:pt x="96" y="11157"/>
                  </a:lnTo>
                  <a:lnTo>
                    <a:pt x="134" y="10826"/>
                  </a:lnTo>
                  <a:lnTo>
                    <a:pt x="173" y="10504"/>
                  </a:lnTo>
                  <a:lnTo>
                    <a:pt x="217" y="10182"/>
                  </a:lnTo>
                  <a:lnTo>
                    <a:pt x="262" y="9871"/>
                  </a:lnTo>
                  <a:lnTo>
                    <a:pt x="320" y="9559"/>
                  </a:lnTo>
                  <a:lnTo>
                    <a:pt x="377" y="9248"/>
                  </a:lnTo>
                  <a:lnTo>
                    <a:pt x="441" y="8936"/>
                  </a:lnTo>
                  <a:lnTo>
                    <a:pt x="511" y="8634"/>
                  </a:lnTo>
                  <a:lnTo>
                    <a:pt x="581" y="8333"/>
                  </a:lnTo>
                  <a:lnTo>
                    <a:pt x="658" y="8031"/>
                  </a:lnTo>
                  <a:lnTo>
                    <a:pt x="741" y="7740"/>
                  </a:lnTo>
                  <a:lnTo>
                    <a:pt x="824" y="7448"/>
                  </a:lnTo>
                  <a:lnTo>
                    <a:pt x="914" y="7167"/>
                  </a:lnTo>
                  <a:lnTo>
                    <a:pt x="1009" y="6886"/>
                  </a:lnTo>
                  <a:lnTo>
                    <a:pt x="1105" y="6604"/>
                  </a:lnTo>
                  <a:lnTo>
                    <a:pt x="1207" y="6333"/>
                  </a:lnTo>
                  <a:lnTo>
                    <a:pt x="1316" y="6061"/>
                  </a:lnTo>
                  <a:lnTo>
                    <a:pt x="1425" y="5800"/>
                  </a:lnTo>
                  <a:lnTo>
                    <a:pt x="1540" y="5539"/>
                  </a:lnTo>
                  <a:lnTo>
                    <a:pt x="1661" y="5288"/>
                  </a:lnTo>
                  <a:lnTo>
                    <a:pt x="1782" y="5036"/>
                  </a:lnTo>
                  <a:lnTo>
                    <a:pt x="1910" y="4785"/>
                  </a:lnTo>
                  <a:lnTo>
                    <a:pt x="2038" y="4544"/>
                  </a:lnTo>
                  <a:lnTo>
                    <a:pt x="2172" y="4313"/>
                  </a:lnTo>
                  <a:lnTo>
                    <a:pt x="2306" y="4081"/>
                  </a:lnTo>
                  <a:lnTo>
                    <a:pt x="2447" y="3850"/>
                  </a:lnTo>
                  <a:lnTo>
                    <a:pt x="2587" y="3629"/>
                  </a:lnTo>
                  <a:lnTo>
                    <a:pt x="2734" y="3418"/>
                  </a:lnTo>
                  <a:lnTo>
                    <a:pt x="2887" y="3207"/>
                  </a:lnTo>
                  <a:lnTo>
                    <a:pt x="3041" y="3006"/>
                  </a:lnTo>
                  <a:lnTo>
                    <a:pt x="3194" y="2805"/>
                  </a:lnTo>
                  <a:lnTo>
                    <a:pt x="3354" y="2614"/>
                  </a:lnTo>
                  <a:lnTo>
                    <a:pt x="3520" y="2423"/>
                  </a:lnTo>
                  <a:lnTo>
                    <a:pt x="3679" y="2242"/>
                  </a:lnTo>
                  <a:lnTo>
                    <a:pt x="3852" y="2071"/>
                  </a:lnTo>
                  <a:lnTo>
                    <a:pt x="4018" y="1900"/>
                  </a:lnTo>
                  <a:lnTo>
                    <a:pt x="4197" y="1740"/>
                  </a:lnTo>
                  <a:lnTo>
                    <a:pt x="4369" y="1589"/>
                  </a:lnTo>
                  <a:lnTo>
                    <a:pt x="4548" y="1438"/>
                  </a:lnTo>
                  <a:lnTo>
                    <a:pt x="4733" y="1297"/>
                  </a:lnTo>
                  <a:lnTo>
                    <a:pt x="4912" y="1157"/>
                  </a:lnTo>
                  <a:lnTo>
                    <a:pt x="5097" y="1026"/>
                  </a:lnTo>
                  <a:lnTo>
                    <a:pt x="5289" y="905"/>
                  </a:lnTo>
                  <a:lnTo>
                    <a:pt x="5481" y="795"/>
                  </a:lnTo>
                  <a:lnTo>
                    <a:pt x="5672" y="684"/>
                  </a:lnTo>
                  <a:lnTo>
                    <a:pt x="5864" y="584"/>
                  </a:lnTo>
                  <a:lnTo>
                    <a:pt x="6062" y="493"/>
                  </a:lnTo>
                  <a:lnTo>
                    <a:pt x="6266" y="413"/>
                  </a:lnTo>
                  <a:lnTo>
                    <a:pt x="6464" y="332"/>
                  </a:lnTo>
                  <a:lnTo>
                    <a:pt x="6669" y="262"/>
                  </a:lnTo>
                  <a:lnTo>
                    <a:pt x="6873" y="202"/>
                  </a:lnTo>
                  <a:lnTo>
                    <a:pt x="7078" y="152"/>
                  </a:lnTo>
                  <a:lnTo>
                    <a:pt x="7288" y="101"/>
                  </a:lnTo>
                  <a:lnTo>
                    <a:pt x="7499" y="61"/>
                  </a:lnTo>
                  <a:lnTo>
                    <a:pt x="7710" y="31"/>
                  </a:lnTo>
                  <a:lnTo>
                    <a:pt x="7921" y="11"/>
                  </a:lnTo>
                  <a:lnTo>
                    <a:pt x="8132" y="1"/>
                  </a:lnTo>
                  <a:lnTo>
                    <a:pt x="8349" y="1"/>
                  </a:lnTo>
                  <a:lnTo>
                    <a:pt x="8349" y="1"/>
                  </a:lnTo>
                  <a:lnTo>
                    <a:pt x="8566" y="1"/>
                  </a:lnTo>
                  <a:lnTo>
                    <a:pt x="8777" y="11"/>
                  </a:lnTo>
                  <a:lnTo>
                    <a:pt x="8994" y="31"/>
                  </a:lnTo>
                  <a:lnTo>
                    <a:pt x="9205" y="61"/>
                  </a:lnTo>
                  <a:lnTo>
                    <a:pt x="9415" y="101"/>
                  </a:lnTo>
                  <a:lnTo>
                    <a:pt x="9620" y="152"/>
                  </a:lnTo>
                  <a:lnTo>
                    <a:pt x="9831" y="202"/>
                  </a:lnTo>
                  <a:lnTo>
                    <a:pt x="10035" y="262"/>
                  </a:lnTo>
                  <a:lnTo>
                    <a:pt x="10233" y="332"/>
                  </a:lnTo>
                  <a:lnTo>
                    <a:pt x="10437" y="413"/>
                  </a:lnTo>
                  <a:lnTo>
                    <a:pt x="10635" y="493"/>
                  </a:lnTo>
                  <a:lnTo>
                    <a:pt x="10833" y="584"/>
                  </a:lnTo>
                  <a:lnTo>
                    <a:pt x="11025" y="684"/>
                  </a:lnTo>
                  <a:lnTo>
                    <a:pt x="11223" y="795"/>
                  </a:lnTo>
                  <a:lnTo>
                    <a:pt x="11408" y="905"/>
                  </a:lnTo>
                  <a:lnTo>
                    <a:pt x="11600" y="1026"/>
                  </a:lnTo>
                  <a:lnTo>
                    <a:pt x="11785" y="1157"/>
                  </a:lnTo>
                  <a:lnTo>
                    <a:pt x="11970" y="1297"/>
                  </a:lnTo>
                  <a:lnTo>
                    <a:pt x="12149" y="1438"/>
                  </a:lnTo>
                  <a:lnTo>
                    <a:pt x="12328" y="1589"/>
                  </a:lnTo>
                  <a:lnTo>
                    <a:pt x="12507" y="1740"/>
                  </a:lnTo>
                  <a:lnTo>
                    <a:pt x="12680" y="1900"/>
                  </a:lnTo>
                  <a:lnTo>
                    <a:pt x="12852" y="2071"/>
                  </a:lnTo>
                  <a:lnTo>
                    <a:pt x="13018" y="2242"/>
                  </a:lnTo>
                  <a:lnTo>
                    <a:pt x="13184" y="2423"/>
                  </a:lnTo>
                  <a:lnTo>
                    <a:pt x="13344" y="2614"/>
                  </a:lnTo>
                  <a:lnTo>
                    <a:pt x="13504" y="2805"/>
                  </a:lnTo>
                  <a:lnTo>
                    <a:pt x="13663" y="3006"/>
                  </a:lnTo>
                  <a:lnTo>
                    <a:pt x="13810" y="3207"/>
                  </a:lnTo>
                  <a:lnTo>
                    <a:pt x="13963" y="3418"/>
                  </a:lnTo>
                  <a:lnTo>
                    <a:pt x="14110" y="3629"/>
                  </a:lnTo>
                  <a:lnTo>
                    <a:pt x="14251" y="3850"/>
                  </a:lnTo>
                  <a:lnTo>
                    <a:pt x="14391" y="4081"/>
                  </a:lnTo>
                  <a:lnTo>
                    <a:pt x="14532" y="4313"/>
                  </a:lnTo>
                  <a:lnTo>
                    <a:pt x="14660" y="4544"/>
                  </a:lnTo>
                  <a:lnTo>
                    <a:pt x="14794" y="4785"/>
                  </a:lnTo>
                  <a:lnTo>
                    <a:pt x="14915" y="5036"/>
                  </a:lnTo>
                  <a:lnTo>
                    <a:pt x="15037" y="5288"/>
                  </a:lnTo>
                  <a:lnTo>
                    <a:pt x="15158" y="5539"/>
                  </a:lnTo>
                  <a:lnTo>
                    <a:pt x="15273" y="5800"/>
                  </a:lnTo>
                  <a:lnTo>
                    <a:pt x="15381" y="6061"/>
                  </a:lnTo>
                  <a:lnTo>
                    <a:pt x="15490" y="6333"/>
                  </a:lnTo>
                  <a:lnTo>
                    <a:pt x="15592" y="6604"/>
                  </a:lnTo>
                  <a:lnTo>
                    <a:pt x="15688" y="6886"/>
                  </a:lnTo>
                  <a:lnTo>
                    <a:pt x="15784" y="7167"/>
                  </a:lnTo>
                  <a:lnTo>
                    <a:pt x="15873" y="7448"/>
                  </a:lnTo>
                  <a:lnTo>
                    <a:pt x="15963" y="7740"/>
                  </a:lnTo>
                  <a:lnTo>
                    <a:pt x="16039" y="8031"/>
                  </a:lnTo>
                  <a:lnTo>
                    <a:pt x="16116" y="8333"/>
                  </a:lnTo>
                  <a:lnTo>
                    <a:pt x="16193" y="8634"/>
                  </a:lnTo>
                  <a:lnTo>
                    <a:pt x="16257" y="8936"/>
                  </a:lnTo>
                  <a:lnTo>
                    <a:pt x="16320" y="9248"/>
                  </a:lnTo>
                  <a:lnTo>
                    <a:pt x="16384" y="9559"/>
                  </a:lnTo>
                  <a:lnTo>
                    <a:pt x="16435" y="9871"/>
                  </a:lnTo>
                  <a:lnTo>
                    <a:pt x="16487" y="10182"/>
                  </a:lnTo>
                  <a:lnTo>
                    <a:pt x="16531" y="10504"/>
                  </a:lnTo>
                  <a:lnTo>
                    <a:pt x="16570" y="10826"/>
                  </a:lnTo>
                  <a:lnTo>
                    <a:pt x="16601" y="11157"/>
                  </a:lnTo>
                  <a:lnTo>
                    <a:pt x="16633" y="11479"/>
                  </a:lnTo>
                  <a:lnTo>
                    <a:pt x="16653" y="11811"/>
                  </a:lnTo>
                  <a:lnTo>
                    <a:pt x="16672" y="12142"/>
                  </a:lnTo>
                  <a:lnTo>
                    <a:pt x="16685" y="12484"/>
                  </a:lnTo>
                  <a:lnTo>
                    <a:pt x="16697" y="12816"/>
                  </a:lnTo>
                  <a:lnTo>
                    <a:pt x="16697" y="13157"/>
                  </a:lnTo>
                  <a:lnTo>
                    <a:pt x="16697" y="131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1364cb3077a_0_19"/>
            <p:cNvSpPr/>
            <p:nvPr/>
          </p:nvSpPr>
          <p:spPr>
            <a:xfrm>
              <a:off x="-1949700" y="-6822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1364cb3077a_0_19"/>
            <p:cNvSpPr/>
            <p:nvPr/>
          </p:nvSpPr>
          <p:spPr>
            <a:xfrm>
              <a:off x="-920175" y="-7151525"/>
              <a:ext cx="417450" cy="658100"/>
            </a:xfrm>
            <a:custGeom>
              <a:avLst/>
              <a:gdLst/>
              <a:ahLst/>
              <a:cxnLst/>
              <a:rect l="l" t="t" r="r" b="b"/>
              <a:pathLst>
                <a:path w="16698" h="26324" extrusionOk="0">
                  <a:moveTo>
                    <a:pt x="8131" y="1"/>
                  </a:moveTo>
                  <a:lnTo>
                    <a:pt x="7921" y="11"/>
                  </a:lnTo>
                  <a:lnTo>
                    <a:pt x="7703" y="31"/>
                  </a:lnTo>
                  <a:lnTo>
                    <a:pt x="7493" y="61"/>
                  </a:lnTo>
                  <a:lnTo>
                    <a:pt x="7288" y="101"/>
                  </a:lnTo>
                  <a:lnTo>
                    <a:pt x="7077" y="152"/>
                  </a:lnTo>
                  <a:lnTo>
                    <a:pt x="6873" y="202"/>
                  </a:lnTo>
                  <a:lnTo>
                    <a:pt x="6669" y="262"/>
                  </a:lnTo>
                  <a:lnTo>
                    <a:pt x="6464" y="332"/>
                  </a:lnTo>
                  <a:lnTo>
                    <a:pt x="6260" y="413"/>
                  </a:lnTo>
                  <a:lnTo>
                    <a:pt x="6062" y="493"/>
                  </a:lnTo>
                  <a:lnTo>
                    <a:pt x="5864" y="584"/>
                  </a:lnTo>
                  <a:lnTo>
                    <a:pt x="5672" y="684"/>
                  </a:lnTo>
                  <a:lnTo>
                    <a:pt x="5481" y="795"/>
                  </a:lnTo>
                  <a:lnTo>
                    <a:pt x="5289" y="905"/>
                  </a:lnTo>
                  <a:lnTo>
                    <a:pt x="5097" y="1026"/>
                  </a:lnTo>
                  <a:lnTo>
                    <a:pt x="4912" y="1157"/>
                  </a:lnTo>
                  <a:lnTo>
                    <a:pt x="4727" y="1297"/>
                  </a:lnTo>
                  <a:lnTo>
                    <a:pt x="4548" y="1438"/>
                  </a:lnTo>
                  <a:lnTo>
                    <a:pt x="4369" y="1589"/>
                  </a:lnTo>
                  <a:lnTo>
                    <a:pt x="4197" y="1740"/>
                  </a:lnTo>
                  <a:lnTo>
                    <a:pt x="4018" y="1900"/>
                  </a:lnTo>
                  <a:lnTo>
                    <a:pt x="3852" y="2071"/>
                  </a:lnTo>
                  <a:lnTo>
                    <a:pt x="3679" y="2242"/>
                  </a:lnTo>
                  <a:lnTo>
                    <a:pt x="3520" y="2423"/>
                  </a:lnTo>
                  <a:lnTo>
                    <a:pt x="3353" y="2614"/>
                  </a:lnTo>
                  <a:lnTo>
                    <a:pt x="3194" y="2805"/>
                  </a:lnTo>
                  <a:lnTo>
                    <a:pt x="3041" y="3006"/>
                  </a:lnTo>
                  <a:lnTo>
                    <a:pt x="2887" y="3207"/>
                  </a:lnTo>
                  <a:lnTo>
                    <a:pt x="2734" y="3418"/>
                  </a:lnTo>
                  <a:lnTo>
                    <a:pt x="2587" y="3629"/>
                  </a:lnTo>
                  <a:lnTo>
                    <a:pt x="2446" y="3850"/>
                  </a:lnTo>
                  <a:lnTo>
                    <a:pt x="2306" y="4081"/>
                  </a:lnTo>
                  <a:lnTo>
                    <a:pt x="2172" y="4313"/>
                  </a:lnTo>
                  <a:lnTo>
                    <a:pt x="2038" y="4544"/>
                  </a:lnTo>
                  <a:lnTo>
                    <a:pt x="1910" y="4785"/>
                  </a:lnTo>
                  <a:lnTo>
                    <a:pt x="1782" y="5036"/>
                  </a:lnTo>
                  <a:lnTo>
                    <a:pt x="1661" y="5288"/>
                  </a:lnTo>
                  <a:lnTo>
                    <a:pt x="1539" y="5539"/>
                  </a:lnTo>
                  <a:lnTo>
                    <a:pt x="1431" y="5800"/>
                  </a:lnTo>
                  <a:lnTo>
                    <a:pt x="1316" y="6061"/>
                  </a:lnTo>
                  <a:lnTo>
                    <a:pt x="1214" y="6333"/>
                  </a:lnTo>
                  <a:lnTo>
                    <a:pt x="1105" y="6604"/>
                  </a:lnTo>
                  <a:lnTo>
                    <a:pt x="1009" y="6886"/>
                  </a:lnTo>
                  <a:lnTo>
                    <a:pt x="913" y="7167"/>
                  </a:lnTo>
                  <a:lnTo>
                    <a:pt x="824" y="7448"/>
                  </a:lnTo>
                  <a:lnTo>
                    <a:pt x="741" y="7740"/>
                  </a:lnTo>
                  <a:lnTo>
                    <a:pt x="658" y="8031"/>
                  </a:lnTo>
                  <a:lnTo>
                    <a:pt x="581" y="8333"/>
                  </a:lnTo>
                  <a:lnTo>
                    <a:pt x="511" y="8634"/>
                  </a:lnTo>
                  <a:lnTo>
                    <a:pt x="441" y="8936"/>
                  </a:lnTo>
                  <a:lnTo>
                    <a:pt x="377" y="9248"/>
                  </a:lnTo>
                  <a:lnTo>
                    <a:pt x="319" y="9559"/>
                  </a:lnTo>
                  <a:lnTo>
                    <a:pt x="268" y="9871"/>
                  </a:lnTo>
                  <a:lnTo>
                    <a:pt x="217" y="10182"/>
                  </a:lnTo>
                  <a:lnTo>
                    <a:pt x="172" y="10504"/>
                  </a:lnTo>
                  <a:lnTo>
                    <a:pt x="134" y="10826"/>
                  </a:lnTo>
                  <a:lnTo>
                    <a:pt x="96" y="11157"/>
                  </a:lnTo>
                  <a:lnTo>
                    <a:pt x="70" y="11479"/>
                  </a:lnTo>
                  <a:lnTo>
                    <a:pt x="45" y="11811"/>
                  </a:lnTo>
                  <a:lnTo>
                    <a:pt x="26" y="12142"/>
                  </a:lnTo>
                  <a:lnTo>
                    <a:pt x="13" y="12484"/>
                  </a:lnTo>
                  <a:lnTo>
                    <a:pt x="6" y="12816"/>
                  </a:lnTo>
                  <a:lnTo>
                    <a:pt x="0" y="13157"/>
                  </a:lnTo>
                  <a:lnTo>
                    <a:pt x="6" y="13499"/>
                  </a:lnTo>
                  <a:lnTo>
                    <a:pt x="13" y="13841"/>
                  </a:lnTo>
                  <a:lnTo>
                    <a:pt x="26" y="14172"/>
                  </a:lnTo>
                  <a:lnTo>
                    <a:pt x="45" y="14504"/>
                  </a:lnTo>
                  <a:lnTo>
                    <a:pt x="70" y="14836"/>
                  </a:lnTo>
                  <a:lnTo>
                    <a:pt x="96" y="15168"/>
                  </a:lnTo>
                  <a:lnTo>
                    <a:pt x="134" y="15489"/>
                  </a:lnTo>
                  <a:lnTo>
                    <a:pt x="172" y="15811"/>
                  </a:lnTo>
                  <a:lnTo>
                    <a:pt x="217" y="16132"/>
                  </a:lnTo>
                  <a:lnTo>
                    <a:pt x="268" y="16444"/>
                  </a:lnTo>
                  <a:lnTo>
                    <a:pt x="319" y="16766"/>
                  </a:lnTo>
                  <a:lnTo>
                    <a:pt x="377" y="17077"/>
                  </a:lnTo>
                  <a:lnTo>
                    <a:pt x="441" y="17379"/>
                  </a:lnTo>
                  <a:lnTo>
                    <a:pt x="511" y="17680"/>
                  </a:lnTo>
                  <a:lnTo>
                    <a:pt x="581" y="17982"/>
                  </a:lnTo>
                  <a:lnTo>
                    <a:pt x="658" y="18283"/>
                  </a:lnTo>
                  <a:lnTo>
                    <a:pt x="741" y="18575"/>
                  </a:lnTo>
                  <a:lnTo>
                    <a:pt x="824" y="18866"/>
                  </a:lnTo>
                  <a:lnTo>
                    <a:pt x="913" y="19148"/>
                  </a:lnTo>
                  <a:lnTo>
                    <a:pt x="1009" y="19429"/>
                  </a:lnTo>
                  <a:lnTo>
                    <a:pt x="1105" y="19711"/>
                  </a:lnTo>
                  <a:lnTo>
                    <a:pt x="1214" y="19982"/>
                  </a:lnTo>
                  <a:lnTo>
                    <a:pt x="1316" y="20253"/>
                  </a:lnTo>
                  <a:lnTo>
                    <a:pt x="1431" y="20515"/>
                  </a:lnTo>
                  <a:lnTo>
                    <a:pt x="1539" y="20776"/>
                  </a:lnTo>
                  <a:lnTo>
                    <a:pt x="1661" y="21037"/>
                  </a:lnTo>
                  <a:lnTo>
                    <a:pt x="1782" y="21288"/>
                  </a:lnTo>
                  <a:lnTo>
                    <a:pt x="1910" y="21530"/>
                  </a:lnTo>
                  <a:lnTo>
                    <a:pt x="2038" y="21771"/>
                  </a:lnTo>
                  <a:lnTo>
                    <a:pt x="2172" y="22012"/>
                  </a:lnTo>
                  <a:lnTo>
                    <a:pt x="2306" y="22243"/>
                  </a:lnTo>
                  <a:lnTo>
                    <a:pt x="2446" y="22464"/>
                  </a:lnTo>
                  <a:lnTo>
                    <a:pt x="2587" y="22686"/>
                  </a:lnTo>
                  <a:lnTo>
                    <a:pt x="2734" y="22907"/>
                  </a:lnTo>
                  <a:lnTo>
                    <a:pt x="2887" y="23108"/>
                  </a:lnTo>
                  <a:lnTo>
                    <a:pt x="3041" y="23319"/>
                  </a:lnTo>
                  <a:lnTo>
                    <a:pt x="3194" y="23510"/>
                  </a:lnTo>
                  <a:lnTo>
                    <a:pt x="3353" y="23711"/>
                  </a:lnTo>
                  <a:lnTo>
                    <a:pt x="3520" y="23892"/>
                  </a:lnTo>
                  <a:lnTo>
                    <a:pt x="3679" y="24073"/>
                  </a:lnTo>
                  <a:lnTo>
                    <a:pt x="3852" y="24243"/>
                  </a:lnTo>
                  <a:lnTo>
                    <a:pt x="4018" y="24414"/>
                  </a:lnTo>
                  <a:lnTo>
                    <a:pt x="4197" y="24575"/>
                  </a:lnTo>
                  <a:lnTo>
                    <a:pt x="4369" y="24736"/>
                  </a:lnTo>
                  <a:lnTo>
                    <a:pt x="4548" y="24887"/>
                  </a:lnTo>
                  <a:lnTo>
                    <a:pt x="4727" y="25027"/>
                  </a:lnTo>
                  <a:lnTo>
                    <a:pt x="4912" y="25158"/>
                  </a:lnTo>
                  <a:lnTo>
                    <a:pt x="5097" y="25289"/>
                  </a:lnTo>
                  <a:lnTo>
                    <a:pt x="5289" y="25409"/>
                  </a:lnTo>
                  <a:lnTo>
                    <a:pt x="5481" y="25520"/>
                  </a:lnTo>
                  <a:lnTo>
                    <a:pt x="5672" y="25630"/>
                  </a:lnTo>
                  <a:lnTo>
                    <a:pt x="5864" y="25731"/>
                  </a:lnTo>
                  <a:lnTo>
                    <a:pt x="6062" y="25821"/>
                  </a:lnTo>
                  <a:lnTo>
                    <a:pt x="6260" y="25912"/>
                  </a:lnTo>
                  <a:lnTo>
                    <a:pt x="6464" y="25982"/>
                  </a:lnTo>
                  <a:lnTo>
                    <a:pt x="6669" y="26053"/>
                  </a:lnTo>
                  <a:lnTo>
                    <a:pt x="6873" y="26113"/>
                  </a:lnTo>
                  <a:lnTo>
                    <a:pt x="7077" y="26173"/>
                  </a:lnTo>
                  <a:lnTo>
                    <a:pt x="7288" y="26213"/>
                  </a:lnTo>
                  <a:lnTo>
                    <a:pt x="7493" y="26254"/>
                  </a:lnTo>
                  <a:lnTo>
                    <a:pt x="7703" y="26284"/>
                  </a:lnTo>
                  <a:lnTo>
                    <a:pt x="7921" y="26304"/>
                  </a:lnTo>
                  <a:lnTo>
                    <a:pt x="8131" y="26314"/>
                  </a:lnTo>
                  <a:lnTo>
                    <a:pt x="8349" y="26324"/>
                  </a:lnTo>
                  <a:lnTo>
                    <a:pt x="8566" y="26314"/>
                  </a:lnTo>
                  <a:lnTo>
                    <a:pt x="8777" y="26304"/>
                  </a:lnTo>
                  <a:lnTo>
                    <a:pt x="8987" y="26284"/>
                  </a:lnTo>
                  <a:lnTo>
                    <a:pt x="9205" y="26254"/>
                  </a:lnTo>
                  <a:lnTo>
                    <a:pt x="9409" y="26213"/>
                  </a:lnTo>
                  <a:lnTo>
                    <a:pt x="9620" y="26173"/>
                  </a:lnTo>
                  <a:lnTo>
                    <a:pt x="9824" y="26113"/>
                  </a:lnTo>
                  <a:lnTo>
                    <a:pt x="10029" y="26053"/>
                  </a:lnTo>
                  <a:lnTo>
                    <a:pt x="10233" y="25982"/>
                  </a:lnTo>
                  <a:lnTo>
                    <a:pt x="10437" y="25912"/>
                  </a:lnTo>
                  <a:lnTo>
                    <a:pt x="10635" y="25821"/>
                  </a:lnTo>
                  <a:lnTo>
                    <a:pt x="10833" y="25731"/>
                  </a:lnTo>
                  <a:lnTo>
                    <a:pt x="11025" y="25630"/>
                  </a:lnTo>
                  <a:lnTo>
                    <a:pt x="11217" y="25520"/>
                  </a:lnTo>
                  <a:lnTo>
                    <a:pt x="11408" y="25409"/>
                  </a:lnTo>
                  <a:lnTo>
                    <a:pt x="11600" y="25289"/>
                  </a:lnTo>
                  <a:lnTo>
                    <a:pt x="11785" y="25158"/>
                  </a:lnTo>
                  <a:lnTo>
                    <a:pt x="11970" y="25027"/>
                  </a:lnTo>
                  <a:lnTo>
                    <a:pt x="12149" y="24887"/>
                  </a:lnTo>
                  <a:lnTo>
                    <a:pt x="12328" y="24736"/>
                  </a:lnTo>
                  <a:lnTo>
                    <a:pt x="12501" y="24575"/>
                  </a:lnTo>
                  <a:lnTo>
                    <a:pt x="12679" y="24414"/>
                  </a:lnTo>
                  <a:lnTo>
                    <a:pt x="12845" y="24243"/>
                  </a:lnTo>
                  <a:lnTo>
                    <a:pt x="13018" y="24073"/>
                  </a:lnTo>
                  <a:lnTo>
                    <a:pt x="13178" y="23892"/>
                  </a:lnTo>
                  <a:lnTo>
                    <a:pt x="13344" y="23711"/>
                  </a:lnTo>
                  <a:lnTo>
                    <a:pt x="13503" y="23510"/>
                  </a:lnTo>
                  <a:lnTo>
                    <a:pt x="13657" y="23319"/>
                  </a:lnTo>
                  <a:lnTo>
                    <a:pt x="13810" y="23108"/>
                  </a:lnTo>
                  <a:lnTo>
                    <a:pt x="13963" y="22907"/>
                  </a:lnTo>
                  <a:lnTo>
                    <a:pt x="14110" y="22686"/>
                  </a:lnTo>
                  <a:lnTo>
                    <a:pt x="14251" y="22464"/>
                  </a:lnTo>
                  <a:lnTo>
                    <a:pt x="14391" y="22243"/>
                  </a:lnTo>
                  <a:lnTo>
                    <a:pt x="14525" y="22012"/>
                  </a:lnTo>
                  <a:lnTo>
                    <a:pt x="14660" y="21771"/>
                  </a:lnTo>
                  <a:lnTo>
                    <a:pt x="14787" y="21530"/>
                  </a:lnTo>
                  <a:lnTo>
                    <a:pt x="14915" y="21288"/>
                  </a:lnTo>
                  <a:lnTo>
                    <a:pt x="15036" y="21037"/>
                  </a:lnTo>
                  <a:lnTo>
                    <a:pt x="15158" y="20776"/>
                  </a:lnTo>
                  <a:lnTo>
                    <a:pt x="15273" y="20515"/>
                  </a:lnTo>
                  <a:lnTo>
                    <a:pt x="15381" y="20253"/>
                  </a:lnTo>
                  <a:lnTo>
                    <a:pt x="15490" y="19982"/>
                  </a:lnTo>
                  <a:lnTo>
                    <a:pt x="15592" y="19711"/>
                  </a:lnTo>
                  <a:lnTo>
                    <a:pt x="15688" y="19429"/>
                  </a:lnTo>
                  <a:lnTo>
                    <a:pt x="15784" y="19148"/>
                  </a:lnTo>
                  <a:lnTo>
                    <a:pt x="15873" y="18866"/>
                  </a:lnTo>
                  <a:lnTo>
                    <a:pt x="15956" y="18575"/>
                  </a:lnTo>
                  <a:lnTo>
                    <a:pt x="16039" y="18283"/>
                  </a:lnTo>
                  <a:lnTo>
                    <a:pt x="16116" y="17982"/>
                  </a:lnTo>
                  <a:lnTo>
                    <a:pt x="16186" y="17680"/>
                  </a:lnTo>
                  <a:lnTo>
                    <a:pt x="16256" y="17379"/>
                  </a:lnTo>
                  <a:lnTo>
                    <a:pt x="16320" y="17077"/>
                  </a:lnTo>
                  <a:lnTo>
                    <a:pt x="16378" y="16766"/>
                  </a:lnTo>
                  <a:lnTo>
                    <a:pt x="16435" y="16444"/>
                  </a:lnTo>
                  <a:lnTo>
                    <a:pt x="16480" y="16132"/>
                  </a:lnTo>
                  <a:lnTo>
                    <a:pt x="16525" y="15811"/>
                  </a:lnTo>
                  <a:lnTo>
                    <a:pt x="16563" y="15489"/>
                  </a:lnTo>
                  <a:lnTo>
                    <a:pt x="16601" y="15168"/>
                  </a:lnTo>
                  <a:lnTo>
                    <a:pt x="16627" y="14836"/>
                  </a:lnTo>
                  <a:lnTo>
                    <a:pt x="16652" y="14504"/>
                  </a:lnTo>
                  <a:lnTo>
                    <a:pt x="16672" y="14172"/>
                  </a:lnTo>
                  <a:lnTo>
                    <a:pt x="16684" y="13841"/>
                  </a:lnTo>
                  <a:lnTo>
                    <a:pt x="16691" y="13499"/>
                  </a:lnTo>
                  <a:lnTo>
                    <a:pt x="16697" y="13157"/>
                  </a:lnTo>
                  <a:lnTo>
                    <a:pt x="16691" y="12816"/>
                  </a:lnTo>
                  <a:lnTo>
                    <a:pt x="16684" y="12484"/>
                  </a:lnTo>
                  <a:lnTo>
                    <a:pt x="16672" y="12142"/>
                  </a:lnTo>
                  <a:lnTo>
                    <a:pt x="16652" y="11811"/>
                  </a:lnTo>
                  <a:lnTo>
                    <a:pt x="16627" y="11479"/>
                  </a:lnTo>
                  <a:lnTo>
                    <a:pt x="16601" y="11157"/>
                  </a:lnTo>
                  <a:lnTo>
                    <a:pt x="16563" y="10826"/>
                  </a:lnTo>
                  <a:lnTo>
                    <a:pt x="16525" y="10504"/>
                  </a:lnTo>
                  <a:lnTo>
                    <a:pt x="16480" y="10182"/>
                  </a:lnTo>
                  <a:lnTo>
                    <a:pt x="16435" y="9871"/>
                  </a:lnTo>
                  <a:lnTo>
                    <a:pt x="16378" y="9559"/>
                  </a:lnTo>
                  <a:lnTo>
                    <a:pt x="16320" y="9248"/>
                  </a:lnTo>
                  <a:lnTo>
                    <a:pt x="16256" y="8936"/>
                  </a:lnTo>
                  <a:lnTo>
                    <a:pt x="16186" y="8634"/>
                  </a:lnTo>
                  <a:lnTo>
                    <a:pt x="16116" y="8333"/>
                  </a:lnTo>
                  <a:lnTo>
                    <a:pt x="16039" y="8031"/>
                  </a:lnTo>
                  <a:lnTo>
                    <a:pt x="15956" y="7740"/>
                  </a:lnTo>
                  <a:lnTo>
                    <a:pt x="15873" y="7448"/>
                  </a:lnTo>
                  <a:lnTo>
                    <a:pt x="15784" y="7167"/>
                  </a:lnTo>
                  <a:lnTo>
                    <a:pt x="15688" y="6886"/>
                  </a:lnTo>
                  <a:lnTo>
                    <a:pt x="15592" y="6604"/>
                  </a:lnTo>
                  <a:lnTo>
                    <a:pt x="15490" y="6333"/>
                  </a:lnTo>
                  <a:lnTo>
                    <a:pt x="15381" y="6061"/>
                  </a:lnTo>
                  <a:lnTo>
                    <a:pt x="15273" y="5800"/>
                  </a:lnTo>
                  <a:lnTo>
                    <a:pt x="15158" y="5539"/>
                  </a:lnTo>
                  <a:lnTo>
                    <a:pt x="15036" y="5288"/>
                  </a:lnTo>
                  <a:lnTo>
                    <a:pt x="14915" y="5036"/>
                  </a:lnTo>
                  <a:lnTo>
                    <a:pt x="14787" y="4785"/>
                  </a:lnTo>
                  <a:lnTo>
                    <a:pt x="14660" y="4544"/>
                  </a:lnTo>
                  <a:lnTo>
                    <a:pt x="14525" y="4313"/>
                  </a:lnTo>
                  <a:lnTo>
                    <a:pt x="14391" y="4081"/>
                  </a:lnTo>
                  <a:lnTo>
                    <a:pt x="14251" y="3850"/>
                  </a:lnTo>
                  <a:lnTo>
                    <a:pt x="14110" y="3629"/>
                  </a:lnTo>
                  <a:lnTo>
                    <a:pt x="13963" y="3418"/>
                  </a:lnTo>
                  <a:lnTo>
                    <a:pt x="13810" y="3207"/>
                  </a:lnTo>
                  <a:lnTo>
                    <a:pt x="13657" y="3006"/>
                  </a:lnTo>
                  <a:lnTo>
                    <a:pt x="13503" y="2805"/>
                  </a:lnTo>
                  <a:lnTo>
                    <a:pt x="13344" y="2614"/>
                  </a:lnTo>
                  <a:lnTo>
                    <a:pt x="13178" y="2423"/>
                  </a:lnTo>
                  <a:lnTo>
                    <a:pt x="13018" y="2242"/>
                  </a:lnTo>
                  <a:lnTo>
                    <a:pt x="12845" y="2071"/>
                  </a:lnTo>
                  <a:lnTo>
                    <a:pt x="12679" y="1900"/>
                  </a:lnTo>
                  <a:lnTo>
                    <a:pt x="12501" y="1740"/>
                  </a:lnTo>
                  <a:lnTo>
                    <a:pt x="12328" y="1589"/>
                  </a:lnTo>
                  <a:lnTo>
                    <a:pt x="12149" y="1438"/>
                  </a:lnTo>
                  <a:lnTo>
                    <a:pt x="11970" y="1297"/>
                  </a:lnTo>
                  <a:lnTo>
                    <a:pt x="11785" y="1157"/>
                  </a:lnTo>
                  <a:lnTo>
                    <a:pt x="11600" y="1026"/>
                  </a:lnTo>
                  <a:lnTo>
                    <a:pt x="11408" y="905"/>
                  </a:lnTo>
                  <a:lnTo>
                    <a:pt x="11217" y="795"/>
                  </a:lnTo>
                  <a:lnTo>
                    <a:pt x="11025" y="684"/>
                  </a:lnTo>
                  <a:lnTo>
                    <a:pt x="10833" y="584"/>
                  </a:lnTo>
                  <a:lnTo>
                    <a:pt x="10635" y="493"/>
                  </a:lnTo>
                  <a:lnTo>
                    <a:pt x="10437" y="413"/>
                  </a:lnTo>
                  <a:lnTo>
                    <a:pt x="10233" y="332"/>
                  </a:lnTo>
                  <a:lnTo>
                    <a:pt x="10029" y="262"/>
                  </a:lnTo>
                  <a:lnTo>
                    <a:pt x="9824" y="202"/>
                  </a:lnTo>
                  <a:lnTo>
                    <a:pt x="9620" y="152"/>
                  </a:lnTo>
                  <a:lnTo>
                    <a:pt x="9409" y="101"/>
                  </a:lnTo>
                  <a:lnTo>
                    <a:pt x="9205" y="61"/>
                  </a:lnTo>
                  <a:lnTo>
                    <a:pt x="8987" y="31"/>
                  </a:lnTo>
                  <a:lnTo>
                    <a:pt x="8777" y="11"/>
                  </a:lnTo>
                  <a:lnTo>
                    <a:pt x="8566" y="1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1364cb3077a_0_19"/>
            <p:cNvSpPr/>
            <p:nvPr/>
          </p:nvSpPr>
          <p:spPr>
            <a:xfrm>
              <a:off x="-920175" y="-7151525"/>
              <a:ext cx="417450" cy="658100"/>
            </a:xfrm>
            <a:custGeom>
              <a:avLst/>
              <a:gdLst/>
              <a:ahLst/>
              <a:cxnLst/>
              <a:rect l="l" t="t" r="r" b="b"/>
              <a:pathLst>
                <a:path w="16698" h="26324" fill="none" extrusionOk="0">
                  <a:moveTo>
                    <a:pt x="16697" y="13157"/>
                  </a:moveTo>
                  <a:lnTo>
                    <a:pt x="16697" y="13157"/>
                  </a:lnTo>
                  <a:lnTo>
                    <a:pt x="16691" y="13499"/>
                  </a:lnTo>
                  <a:lnTo>
                    <a:pt x="16684" y="13841"/>
                  </a:lnTo>
                  <a:lnTo>
                    <a:pt x="16672" y="14172"/>
                  </a:lnTo>
                  <a:lnTo>
                    <a:pt x="16652" y="14504"/>
                  </a:lnTo>
                  <a:lnTo>
                    <a:pt x="16627" y="14836"/>
                  </a:lnTo>
                  <a:lnTo>
                    <a:pt x="16601" y="15168"/>
                  </a:lnTo>
                  <a:lnTo>
                    <a:pt x="16563" y="15489"/>
                  </a:lnTo>
                  <a:lnTo>
                    <a:pt x="16525" y="15811"/>
                  </a:lnTo>
                  <a:lnTo>
                    <a:pt x="16480" y="16132"/>
                  </a:lnTo>
                  <a:lnTo>
                    <a:pt x="16435" y="16444"/>
                  </a:lnTo>
                  <a:lnTo>
                    <a:pt x="16378" y="16766"/>
                  </a:lnTo>
                  <a:lnTo>
                    <a:pt x="16320" y="17077"/>
                  </a:lnTo>
                  <a:lnTo>
                    <a:pt x="16256" y="17379"/>
                  </a:lnTo>
                  <a:lnTo>
                    <a:pt x="16186" y="17680"/>
                  </a:lnTo>
                  <a:lnTo>
                    <a:pt x="16116" y="17982"/>
                  </a:lnTo>
                  <a:lnTo>
                    <a:pt x="16039" y="18283"/>
                  </a:lnTo>
                  <a:lnTo>
                    <a:pt x="15956" y="18575"/>
                  </a:lnTo>
                  <a:lnTo>
                    <a:pt x="15873" y="18866"/>
                  </a:lnTo>
                  <a:lnTo>
                    <a:pt x="15784" y="19148"/>
                  </a:lnTo>
                  <a:lnTo>
                    <a:pt x="15688" y="19429"/>
                  </a:lnTo>
                  <a:lnTo>
                    <a:pt x="15592" y="19711"/>
                  </a:lnTo>
                  <a:lnTo>
                    <a:pt x="15490" y="19982"/>
                  </a:lnTo>
                  <a:lnTo>
                    <a:pt x="15381" y="20253"/>
                  </a:lnTo>
                  <a:lnTo>
                    <a:pt x="15273" y="20515"/>
                  </a:lnTo>
                  <a:lnTo>
                    <a:pt x="15158" y="20776"/>
                  </a:lnTo>
                  <a:lnTo>
                    <a:pt x="15036" y="21037"/>
                  </a:lnTo>
                  <a:lnTo>
                    <a:pt x="14915" y="21288"/>
                  </a:lnTo>
                  <a:lnTo>
                    <a:pt x="14787" y="21530"/>
                  </a:lnTo>
                  <a:lnTo>
                    <a:pt x="14660" y="21771"/>
                  </a:lnTo>
                  <a:lnTo>
                    <a:pt x="14525" y="22012"/>
                  </a:lnTo>
                  <a:lnTo>
                    <a:pt x="14391" y="22243"/>
                  </a:lnTo>
                  <a:lnTo>
                    <a:pt x="14251" y="22464"/>
                  </a:lnTo>
                  <a:lnTo>
                    <a:pt x="14110" y="22686"/>
                  </a:lnTo>
                  <a:lnTo>
                    <a:pt x="13963" y="22907"/>
                  </a:lnTo>
                  <a:lnTo>
                    <a:pt x="13810" y="23108"/>
                  </a:lnTo>
                  <a:lnTo>
                    <a:pt x="13657" y="23319"/>
                  </a:lnTo>
                  <a:lnTo>
                    <a:pt x="13503" y="23510"/>
                  </a:lnTo>
                  <a:lnTo>
                    <a:pt x="13344" y="23711"/>
                  </a:lnTo>
                  <a:lnTo>
                    <a:pt x="13178" y="23892"/>
                  </a:lnTo>
                  <a:lnTo>
                    <a:pt x="13018" y="24073"/>
                  </a:lnTo>
                  <a:lnTo>
                    <a:pt x="12845" y="24243"/>
                  </a:lnTo>
                  <a:lnTo>
                    <a:pt x="12679" y="24414"/>
                  </a:lnTo>
                  <a:lnTo>
                    <a:pt x="12501" y="24575"/>
                  </a:lnTo>
                  <a:lnTo>
                    <a:pt x="12328" y="24736"/>
                  </a:lnTo>
                  <a:lnTo>
                    <a:pt x="12149" y="24887"/>
                  </a:lnTo>
                  <a:lnTo>
                    <a:pt x="11970" y="25027"/>
                  </a:lnTo>
                  <a:lnTo>
                    <a:pt x="11785" y="25158"/>
                  </a:lnTo>
                  <a:lnTo>
                    <a:pt x="11600" y="25289"/>
                  </a:lnTo>
                  <a:lnTo>
                    <a:pt x="11408" y="25409"/>
                  </a:lnTo>
                  <a:lnTo>
                    <a:pt x="11217" y="25520"/>
                  </a:lnTo>
                  <a:lnTo>
                    <a:pt x="11025" y="25630"/>
                  </a:lnTo>
                  <a:lnTo>
                    <a:pt x="10833" y="25731"/>
                  </a:lnTo>
                  <a:lnTo>
                    <a:pt x="10635" y="25821"/>
                  </a:lnTo>
                  <a:lnTo>
                    <a:pt x="10437" y="25912"/>
                  </a:lnTo>
                  <a:lnTo>
                    <a:pt x="10233" y="25982"/>
                  </a:lnTo>
                  <a:lnTo>
                    <a:pt x="10029" y="26053"/>
                  </a:lnTo>
                  <a:lnTo>
                    <a:pt x="9824" y="26113"/>
                  </a:lnTo>
                  <a:lnTo>
                    <a:pt x="9620" y="26173"/>
                  </a:lnTo>
                  <a:lnTo>
                    <a:pt x="9409" y="26213"/>
                  </a:lnTo>
                  <a:lnTo>
                    <a:pt x="9205" y="26254"/>
                  </a:lnTo>
                  <a:lnTo>
                    <a:pt x="8987" y="26284"/>
                  </a:lnTo>
                  <a:lnTo>
                    <a:pt x="8777" y="26304"/>
                  </a:lnTo>
                  <a:lnTo>
                    <a:pt x="8566" y="26314"/>
                  </a:lnTo>
                  <a:lnTo>
                    <a:pt x="8349" y="26324"/>
                  </a:lnTo>
                  <a:lnTo>
                    <a:pt x="8349" y="26324"/>
                  </a:lnTo>
                  <a:lnTo>
                    <a:pt x="8131" y="26314"/>
                  </a:lnTo>
                  <a:lnTo>
                    <a:pt x="7921" y="26304"/>
                  </a:lnTo>
                  <a:lnTo>
                    <a:pt x="7703" y="26284"/>
                  </a:lnTo>
                  <a:lnTo>
                    <a:pt x="7493" y="26254"/>
                  </a:lnTo>
                  <a:lnTo>
                    <a:pt x="7288" y="26213"/>
                  </a:lnTo>
                  <a:lnTo>
                    <a:pt x="7077" y="26173"/>
                  </a:lnTo>
                  <a:lnTo>
                    <a:pt x="6873" y="26113"/>
                  </a:lnTo>
                  <a:lnTo>
                    <a:pt x="6669" y="26053"/>
                  </a:lnTo>
                  <a:lnTo>
                    <a:pt x="6464" y="25982"/>
                  </a:lnTo>
                  <a:lnTo>
                    <a:pt x="6260" y="25912"/>
                  </a:lnTo>
                  <a:lnTo>
                    <a:pt x="6062" y="25821"/>
                  </a:lnTo>
                  <a:lnTo>
                    <a:pt x="5864" y="25731"/>
                  </a:lnTo>
                  <a:lnTo>
                    <a:pt x="5672" y="25630"/>
                  </a:lnTo>
                  <a:lnTo>
                    <a:pt x="5481" y="25520"/>
                  </a:lnTo>
                  <a:lnTo>
                    <a:pt x="5289" y="25409"/>
                  </a:lnTo>
                  <a:lnTo>
                    <a:pt x="5097" y="25289"/>
                  </a:lnTo>
                  <a:lnTo>
                    <a:pt x="4912" y="25158"/>
                  </a:lnTo>
                  <a:lnTo>
                    <a:pt x="4727" y="25027"/>
                  </a:lnTo>
                  <a:lnTo>
                    <a:pt x="4548" y="24887"/>
                  </a:lnTo>
                  <a:lnTo>
                    <a:pt x="4369" y="24736"/>
                  </a:lnTo>
                  <a:lnTo>
                    <a:pt x="4197" y="24575"/>
                  </a:lnTo>
                  <a:lnTo>
                    <a:pt x="4018" y="24414"/>
                  </a:lnTo>
                  <a:lnTo>
                    <a:pt x="3852" y="24243"/>
                  </a:lnTo>
                  <a:lnTo>
                    <a:pt x="3679" y="24073"/>
                  </a:lnTo>
                  <a:lnTo>
                    <a:pt x="3520" y="23892"/>
                  </a:lnTo>
                  <a:lnTo>
                    <a:pt x="3353" y="23711"/>
                  </a:lnTo>
                  <a:lnTo>
                    <a:pt x="3194" y="23510"/>
                  </a:lnTo>
                  <a:lnTo>
                    <a:pt x="3041" y="23319"/>
                  </a:lnTo>
                  <a:lnTo>
                    <a:pt x="2887" y="23108"/>
                  </a:lnTo>
                  <a:lnTo>
                    <a:pt x="2734" y="22907"/>
                  </a:lnTo>
                  <a:lnTo>
                    <a:pt x="2587" y="22686"/>
                  </a:lnTo>
                  <a:lnTo>
                    <a:pt x="2446" y="22464"/>
                  </a:lnTo>
                  <a:lnTo>
                    <a:pt x="2306" y="22243"/>
                  </a:lnTo>
                  <a:lnTo>
                    <a:pt x="2172" y="22012"/>
                  </a:lnTo>
                  <a:lnTo>
                    <a:pt x="2038" y="21771"/>
                  </a:lnTo>
                  <a:lnTo>
                    <a:pt x="1910" y="21530"/>
                  </a:lnTo>
                  <a:lnTo>
                    <a:pt x="1782" y="21288"/>
                  </a:lnTo>
                  <a:lnTo>
                    <a:pt x="1661" y="21037"/>
                  </a:lnTo>
                  <a:lnTo>
                    <a:pt x="1539" y="20776"/>
                  </a:lnTo>
                  <a:lnTo>
                    <a:pt x="1431" y="20515"/>
                  </a:lnTo>
                  <a:lnTo>
                    <a:pt x="1316" y="20253"/>
                  </a:lnTo>
                  <a:lnTo>
                    <a:pt x="1214" y="19982"/>
                  </a:lnTo>
                  <a:lnTo>
                    <a:pt x="1105" y="19711"/>
                  </a:lnTo>
                  <a:lnTo>
                    <a:pt x="1009" y="19429"/>
                  </a:lnTo>
                  <a:lnTo>
                    <a:pt x="913" y="19148"/>
                  </a:lnTo>
                  <a:lnTo>
                    <a:pt x="824" y="18866"/>
                  </a:lnTo>
                  <a:lnTo>
                    <a:pt x="741" y="18575"/>
                  </a:lnTo>
                  <a:lnTo>
                    <a:pt x="658" y="18283"/>
                  </a:lnTo>
                  <a:lnTo>
                    <a:pt x="581" y="17982"/>
                  </a:lnTo>
                  <a:lnTo>
                    <a:pt x="511" y="17680"/>
                  </a:lnTo>
                  <a:lnTo>
                    <a:pt x="441" y="17379"/>
                  </a:lnTo>
                  <a:lnTo>
                    <a:pt x="377" y="17077"/>
                  </a:lnTo>
                  <a:lnTo>
                    <a:pt x="319" y="16766"/>
                  </a:lnTo>
                  <a:lnTo>
                    <a:pt x="268" y="16444"/>
                  </a:lnTo>
                  <a:lnTo>
                    <a:pt x="217" y="16132"/>
                  </a:lnTo>
                  <a:lnTo>
                    <a:pt x="172" y="15811"/>
                  </a:lnTo>
                  <a:lnTo>
                    <a:pt x="134" y="15489"/>
                  </a:lnTo>
                  <a:lnTo>
                    <a:pt x="96" y="15168"/>
                  </a:lnTo>
                  <a:lnTo>
                    <a:pt x="70" y="14836"/>
                  </a:lnTo>
                  <a:lnTo>
                    <a:pt x="45" y="14504"/>
                  </a:lnTo>
                  <a:lnTo>
                    <a:pt x="26" y="14172"/>
                  </a:lnTo>
                  <a:lnTo>
                    <a:pt x="13" y="13841"/>
                  </a:lnTo>
                  <a:lnTo>
                    <a:pt x="6" y="13499"/>
                  </a:lnTo>
                  <a:lnTo>
                    <a:pt x="0" y="13157"/>
                  </a:lnTo>
                  <a:lnTo>
                    <a:pt x="0" y="13157"/>
                  </a:lnTo>
                  <a:lnTo>
                    <a:pt x="6" y="12816"/>
                  </a:lnTo>
                  <a:lnTo>
                    <a:pt x="13" y="12484"/>
                  </a:lnTo>
                  <a:lnTo>
                    <a:pt x="26" y="12142"/>
                  </a:lnTo>
                  <a:lnTo>
                    <a:pt x="45" y="11811"/>
                  </a:lnTo>
                  <a:lnTo>
                    <a:pt x="70" y="11479"/>
                  </a:lnTo>
                  <a:lnTo>
                    <a:pt x="96" y="11157"/>
                  </a:lnTo>
                  <a:lnTo>
                    <a:pt x="134" y="10826"/>
                  </a:lnTo>
                  <a:lnTo>
                    <a:pt x="172" y="10504"/>
                  </a:lnTo>
                  <a:lnTo>
                    <a:pt x="217" y="10182"/>
                  </a:lnTo>
                  <a:lnTo>
                    <a:pt x="268" y="9871"/>
                  </a:lnTo>
                  <a:lnTo>
                    <a:pt x="319" y="9559"/>
                  </a:lnTo>
                  <a:lnTo>
                    <a:pt x="377" y="9248"/>
                  </a:lnTo>
                  <a:lnTo>
                    <a:pt x="441" y="8936"/>
                  </a:lnTo>
                  <a:lnTo>
                    <a:pt x="511" y="8634"/>
                  </a:lnTo>
                  <a:lnTo>
                    <a:pt x="581" y="8333"/>
                  </a:lnTo>
                  <a:lnTo>
                    <a:pt x="658" y="8031"/>
                  </a:lnTo>
                  <a:lnTo>
                    <a:pt x="741" y="7740"/>
                  </a:lnTo>
                  <a:lnTo>
                    <a:pt x="824" y="7448"/>
                  </a:lnTo>
                  <a:lnTo>
                    <a:pt x="913" y="7167"/>
                  </a:lnTo>
                  <a:lnTo>
                    <a:pt x="1009" y="6886"/>
                  </a:lnTo>
                  <a:lnTo>
                    <a:pt x="1105" y="6604"/>
                  </a:lnTo>
                  <a:lnTo>
                    <a:pt x="1214" y="6333"/>
                  </a:lnTo>
                  <a:lnTo>
                    <a:pt x="1316" y="6061"/>
                  </a:lnTo>
                  <a:lnTo>
                    <a:pt x="1431" y="5800"/>
                  </a:lnTo>
                  <a:lnTo>
                    <a:pt x="1539" y="5539"/>
                  </a:lnTo>
                  <a:lnTo>
                    <a:pt x="1661" y="5288"/>
                  </a:lnTo>
                  <a:lnTo>
                    <a:pt x="1782" y="5036"/>
                  </a:lnTo>
                  <a:lnTo>
                    <a:pt x="1910" y="4785"/>
                  </a:lnTo>
                  <a:lnTo>
                    <a:pt x="2038" y="4544"/>
                  </a:lnTo>
                  <a:lnTo>
                    <a:pt x="2172" y="4313"/>
                  </a:lnTo>
                  <a:lnTo>
                    <a:pt x="2306" y="4081"/>
                  </a:lnTo>
                  <a:lnTo>
                    <a:pt x="2446" y="3850"/>
                  </a:lnTo>
                  <a:lnTo>
                    <a:pt x="2587" y="3629"/>
                  </a:lnTo>
                  <a:lnTo>
                    <a:pt x="2734" y="3418"/>
                  </a:lnTo>
                  <a:lnTo>
                    <a:pt x="2887" y="3207"/>
                  </a:lnTo>
                  <a:lnTo>
                    <a:pt x="3041" y="3006"/>
                  </a:lnTo>
                  <a:lnTo>
                    <a:pt x="3194" y="2805"/>
                  </a:lnTo>
                  <a:lnTo>
                    <a:pt x="3353" y="2614"/>
                  </a:lnTo>
                  <a:lnTo>
                    <a:pt x="3520" y="2423"/>
                  </a:lnTo>
                  <a:lnTo>
                    <a:pt x="3679" y="2242"/>
                  </a:lnTo>
                  <a:lnTo>
                    <a:pt x="3852" y="2071"/>
                  </a:lnTo>
                  <a:lnTo>
                    <a:pt x="4018" y="1900"/>
                  </a:lnTo>
                  <a:lnTo>
                    <a:pt x="4197" y="1740"/>
                  </a:lnTo>
                  <a:lnTo>
                    <a:pt x="4369" y="1589"/>
                  </a:lnTo>
                  <a:lnTo>
                    <a:pt x="4548" y="1438"/>
                  </a:lnTo>
                  <a:lnTo>
                    <a:pt x="4727" y="1297"/>
                  </a:lnTo>
                  <a:lnTo>
                    <a:pt x="4912" y="1157"/>
                  </a:lnTo>
                  <a:lnTo>
                    <a:pt x="5097" y="1026"/>
                  </a:lnTo>
                  <a:lnTo>
                    <a:pt x="5289" y="905"/>
                  </a:lnTo>
                  <a:lnTo>
                    <a:pt x="5481" y="795"/>
                  </a:lnTo>
                  <a:lnTo>
                    <a:pt x="5672" y="684"/>
                  </a:lnTo>
                  <a:lnTo>
                    <a:pt x="5864" y="584"/>
                  </a:lnTo>
                  <a:lnTo>
                    <a:pt x="6062" y="493"/>
                  </a:lnTo>
                  <a:lnTo>
                    <a:pt x="6260" y="413"/>
                  </a:lnTo>
                  <a:lnTo>
                    <a:pt x="6464" y="332"/>
                  </a:lnTo>
                  <a:lnTo>
                    <a:pt x="6669" y="262"/>
                  </a:lnTo>
                  <a:lnTo>
                    <a:pt x="6873" y="202"/>
                  </a:lnTo>
                  <a:lnTo>
                    <a:pt x="7077" y="152"/>
                  </a:lnTo>
                  <a:lnTo>
                    <a:pt x="7288" y="101"/>
                  </a:lnTo>
                  <a:lnTo>
                    <a:pt x="7493" y="61"/>
                  </a:lnTo>
                  <a:lnTo>
                    <a:pt x="7703" y="31"/>
                  </a:lnTo>
                  <a:lnTo>
                    <a:pt x="7921" y="11"/>
                  </a:lnTo>
                  <a:lnTo>
                    <a:pt x="8131" y="1"/>
                  </a:lnTo>
                  <a:lnTo>
                    <a:pt x="8349" y="1"/>
                  </a:lnTo>
                  <a:lnTo>
                    <a:pt x="8349" y="1"/>
                  </a:lnTo>
                  <a:lnTo>
                    <a:pt x="8566" y="1"/>
                  </a:lnTo>
                  <a:lnTo>
                    <a:pt x="8777" y="11"/>
                  </a:lnTo>
                  <a:lnTo>
                    <a:pt x="8987" y="31"/>
                  </a:lnTo>
                  <a:lnTo>
                    <a:pt x="9205" y="61"/>
                  </a:lnTo>
                  <a:lnTo>
                    <a:pt x="9409" y="101"/>
                  </a:lnTo>
                  <a:lnTo>
                    <a:pt x="9620" y="152"/>
                  </a:lnTo>
                  <a:lnTo>
                    <a:pt x="9824" y="202"/>
                  </a:lnTo>
                  <a:lnTo>
                    <a:pt x="10029" y="262"/>
                  </a:lnTo>
                  <a:lnTo>
                    <a:pt x="10233" y="332"/>
                  </a:lnTo>
                  <a:lnTo>
                    <a:pt x="10437" y="413"/>
                  </a:lnTo>
                  <a:lnTo>
                    <a:pt x="10635" y="493"/>
                  </a:lnTo>
                  <a:lnTo>
                    <a:pt x="10833" y="584"/>
                  </a:lnTo>
                  <a:lnTo>
                    <a:pt x="11025" y="684"/>
                  </a:lnTo>
                  <a:lnTo>
                    <a:pt x="11217" y="795"/>
                  </a:lnTo>
                  <a:lnTo>
                    <a:pt x="11408" y="905"/>
                  </a:lnTo>
                  <a:lnTo>
                    <a:pt x="11600" y="1026"/>
                  </a:lnTo>
                  <a:lnTo>
                    <a:pt x="11785" y="1157"/>
                  </a:lnTo>
                  <a:lnTo>
                    <a:pt x="11970" y="1297"/>
                  </a:lnTo>
                  <a:lnTo>
                    <a:pt x="12149" y="1438"/>
                  </a:lnTo>
                  <a:lnTo>
                    <a:pt x="12328" y="1589"/>
                  </a:lnTo>
                  <a:lnTo>
                    <a:pt x="12501" y="1740"/>
                  </a:lnTo>
                  <a:lnTo>
                    <a:pt x="12679" y="1900"/>
                  </a:lnTo>
                  <a:lnTo>
                    <a:pt x="12845" y="2071"/>
                  </a:lnTo>
                  <a:lnTo>
                    <a:pt x="13018" y="2242"/>
                  </a:lnTo>
                  <a:lnTo>
                    <a:pt x="13178" y="2423"/>
                  </a:lnTo>
                  <a:lnTo>
                    <a:pt x="13344" y="2614"/>
                  </a:lnTo>
                  <a:lnTo>
                    <a:pt x="13503" y="2805"/>
                  </a:lnTo>
                  <a:lnTo>
                    <a:pt x="13657" y="3006"/>
                  </a:lnTo>
                  <a:lnTo>
                    <a:pt x="13810" y="3207"/>
                  </a:lnTo>
                  <a:lnTo>
                    <a:pt x="13963" y="3418"/>
                  </a:lnTo>
                  <a:lnTo>
                    <a:pt x="14110" y="3629"/>
                  </a:lnTo>
                  <a:lnTo>
                    <a:pt x="14251" y="3850"/>
                  </a:lnTo>
                  <a:lnTo>
                    <a:pt x="14391" y="4081"/>
                  </a:lnTo>
                  <a:lnTo>
                    <a:pt x="14525" y="4313"/>
                  </a:lnTo>
                  <a:lnTo>
                    <a:pt x="14660" y="4544"/>
                  </a:lnTo>
                  <a:lnTo>
                    <a:pt x="14787" y="4785"/>
                  </a:lnTo>
                  <a:lnTo>
                    <a:pt x="14915" y="5036"/>
                  </a:lnTo>
                  <a:lnTo>
                    <a:pt x="15036" y="5288"/>
                  </a:lnTo>
                  <a:lnTo>
                    <a:pt x="15158" y="5539"/>
                  </a:lnTo>
                  <a:lnTo>
                    <a:pt x="15273" y="5800"/>
                  </a:lnTo>
                  <a:lnTo>
                    <a:pt x="15381" y="6061"/>
                  </a:lnTo>
                  <a:lnTo>
                    <a:pt x="15490" y="6333"/>
                  </a:lnTo>
                  <a:lnTo>
                    <a:pt x="15592" y="6604"/>
                  </a:lnTo>
                  <a:lnTo>
                    <a:pt x="15688" y="6886"/>
                  </a:lnTo>
                  <a:lnTo>
                    <a:pt x="15784" y="7167"/>
                  </a:lnTo>
                  <a:lnTo>
                    <a:pt x="15873" y="7448"/>
                  </a:lnTo>
                  <a:lnTo>
                    <a:pt x="15956" y="7740"/>
                  </a:lnTo>
                  <a:lnTo>
                    <a:pt x="16039" y="8031"/>
                  </a:lnTo>
                  <a:lnTo>
                    <a:pt x="16116" y="8333"/>
                  </a:lnTo>
                  <a:lnTo>
                    <a:pt x="16186" y="8634"/>
                  </a:lnTo>
                  <a:lnTo>
                    <a:pt x="16256" y="8936"/>
                  </a:lnTo>
                  <a:lnTo>
                    <a:pt x="16320" y="9248"/>
                  </a:lnTo>
                  <a:lnTo>
                    <a:pt x="16378" y="9559"/>
                  </a:lnTo>
                  <a:lnTo>
                    <a:pt x="16435" y="9871"/>
                  </a:lnTo>
                  <a:lnTo>
                    <a:pt x="16480" y="10182"/>
                  </a:lnTo>
                  <a:lnTo>
                    <a:pt x="16525" y="10504"/>
                  </a:lnTo>
                  <a:lnTo>
                    <a:pt x="16563" y="10826"/>
                  </a:lnTo>
                  <a:lnTo>
                    <a:pt x="16601" y="11157"/>
                  </a:lnTo>
                  <a:lnTo>
                    <a:pt x="16627" y="11479"/>
                  </a:lnTo>
                  <a:lnTo>
                    <a:pt x="16652" y="11811"/>
                  </a:lnTo>
                  <a:lnTo>
                    <a:pt x="16672" y="12142"/>
                  </a:lnTo>
                  <a:lnTo>
                    <a:pt x="16684" y="12484"/>
                  </a:lnTo>
                  <a:lnTo>
                    <a:pt x="16691" y="12816"/>
                  </a:lnTo>
                  <a:lnTo>
                    <a:pt x="16697" y="13157"/>
                  </a:lnTo>
                  <a:lnTo>
                    <a:pt x="16697" y="131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1364cb3077a_0_19"/>
            <p:cNvSpPr/>
            <p:nvPr/>
          </p:nvSpPr>
          <p:spPr>
            <a:xfrm>
              <a:off x="-502750" y="-6822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1364cb3077a_0_19"/>
            <p:cNvSpPr/>
            <p:nvPr/>
          </p:nvSpPr>
          <p:spPr>
            <a:xfrm>
              <a:off x="-1024775" y="-7316350"/>
              <a:ext cx="626475" cy="987025"/>
            </a:xfrm>
            <a:custGeom>
              <a:avLst/>
              <a:gdLst/>
              <a:ahLst/>
              <a:cxnLst/>
              <a:rect l="l" t="t" r="r" b="b"/>
              <a:pathLst>
                <a:path w="25059" h="39481" extrusionOk="0">
                  <a:moveTo>
                    <a:pt x="12533" y="13157"/>
                  </a:moveTo>
                  <a:lnTo>
                    <a:pt x="12750" y="13167"/>
                  </a:lnTo>
                  <a:lnTo>
                    <a:pt x="12961" y="13187"/>
                  </a:lnTo>
                  <a:lnTo>
                    <a:pt x="13165" y="13227"/>
                  </a:lnTo>
                  <a:lnTo>
                    <a:pt x="13376" y="13288"/>
                  </a:lnTo>
                  <a:lnTo>
                    <a:pt x="13574" y="13358"/>
                  </a:lnTo>
                  <a:lnTo>
                    <a:pt x="13772" y="13448"/>
                  </a:lnTo>
                  <a:lnTo>
                    <a:pt x="13963" y="13559"/>
                  </a:lnTo>
                  <a:lnTo>
                    <a:pt x="14155" y="13670"/>
                  </a:lnTo>
                  <a:lnTo>
                    <a:pt x="14340" y="13800"/>
                  </a:lnTo>
                  <a:lnTo>
                    <a:pt x="14519" y="13951"/>
                  </a:lnTo>
                  <a:lnTo>
                    <a:pt x="14692" y="14112"/>
                  </a:lnTo>
                  <a:lnTo>
                    <a:pt x="14864" y="14283"/>
                  </a:lnTo>
                  <a:lnTo>
                    <a:pt x="15024" y="14464"/>
                  </a:lnTo>
                  <a:lnTo>
                    <a:pt x="15183" y="14655"/>
                  </a:lnTo>
                  <a:lnTo>
                    <a:pt x="15337" y="14866"/>
                  </a:lnTo>
                  <a:lnTo>
                    <a:pt x="15477" y="15087"/>
                  </a:lnTo>
                  <a:lnTo>
                    <a:pt x="15618" y="15318"/>
                  </a:lnTo>
                  <a:lnTo>
                    <a:pt x="15746" y="15549"/>
                  </a:lnTo>
                  <a:lnTo>
                    <a:pt x="15873" y="15800"/>
                  </a:lnTo>
                  <a:lnTo>
                    <a:pt x="15988" y="16062"/>
                  </a:lnTo>
                  <a:lnTo>
                    <a:pt x="16097" y="16323"/>
                  </a:lnTo>
                  <a:lnTo>
                    <a:pt x="16199" y="16604"/>
                  </a:lnTo>
                  <a:lnTo>
                    <a:pt x="16288" y="16886"/>
                  </a:lnTo>
                  <a:lnTo>
                    <a:pt x="16372" y="17177"/>
                  </a:lnTo>
                  <a:lnTo>
                    <a:pt x="16448" y="17479"/>
                  </a:lnTo>
                  <a:lnTo>
                    <a:pt x="16512" y="17780"/>
                  </a:lnTo>
                  <a:lnTo>
                    <a:pt x="16570" y="18092"/>
                  </a:lnTo>
                  <a:lnTo>
                    <a:pt x="16614" y="18414"/>
                  </a:lnTo>
                  <a:lnTo>
                    <a:pt x="16653" y="18735"/>
                  </a:lnTo>
                  <a:lnTo>
                    <a:pt x="16678" y="19067"/>
                  </a:lnTo>
                  <a:lnTo>
                    <a:pt x="16697" y="19399"/>
                  </a:lnTo>
                  <a:lnTo>
                    <a:pt x="16704" y="19740"/>
                  </a:lnTo>
                  <a:lnTo>
                    <a:pt x="16697" y="20072"/>
                  </a:lnTo>
                  <a:lnTo>
                    <a:pt x="16678" y="20414"/>
                  </a:lnTo>
                  <a:lnTo>
                    <a:pt x="16653" y="20735"/>
                  </a:lnTo>
                  <a:lnTo>
                    <a:pt x="16614" y="21067"/>
                  </a:lnTo>
                  <a:lnTo>
                    <a:pt x="16570" y="21379"/>
                  </a:lnTo>
                  <a:lnTo>
                    <a:pt x="16512" y="21690"/>
                  </a:lnTo>
                  <a:lnTo>
                    <a:pt x="16448" y="22002"/>
                  </a:lnTo>
                  <a:lnTo>
                    <a:pt x="16372" y="22293"/>
                  </a:lnTo>
                  <a:lnTo>
                    <a:pt x="16288" y="22585"/>
                  </a:lnTo>
                  <a:lnTo>
                    <a:pt x="16199" y="22876"/>
                  </a:lnTo>
                  <a:lnTo>
                    <a:pt x="16097" y="23148"/>
                  </a:lnTo>
                  <a:lnTo>
                    <a:pt x="15988" y="23419"/>
                  </a:lnTo>
                  <a:lnTo>
                    <a:pt x="15873" y="23670"/>
                  </a:lnTo>
                  <a:lnTo>
                    <a:pt x="15746" y="23921"/>
                  </a:lnTo>
                  <a:lnTo>
                    <a:pt x="15618" y="24163"/>
                  </a:lnTo>
                  <a:lnTo>
                    <a:pt x="15477" y="24394"/>
                  </a:lnTo>
                  <a:lnTo>
                    <a:pt x="15337" y="24605"/>
                  </a:lnTo>
                  <a:lnTo>
                    <a:pt x="15183" y="24816"/>
                  </a:lnTo>
                  <a:lnTo>
                    <a:pt x="15024" y="25007"/>
                  </a:lnTo>
                  <a:lnTo>
                    <a:pt x="14864" y="25198"/>
                  </a:lnTo>
                  <a:lnTo>
                    <a:pt x="14692" y="25369"/>
                  </a:lnTo>
                  <a:lnTo>
                    <a:pt x="14519" y="25530"/>
                  </a:lnTo>
                  <a:lnTo>
                    <a:pt x="14340" y="25670"/>
                  </a:lnTo>
                  <a:lnTo>
                    <a:pt x="14155" y="25801"/>
                  </a:lnTo>
                  <a:lnTo>
                    <a:pt x="13963" y="25922"/>
                  </a:lnTo>
                  <a:lnTo>
                    <a:pt x="13772" y="26022"/>
                  </a:lnTo>
                  <a:lnTo>
                    <a:pt x="13574" y="26113"/>
                  </a:lnTo>
                  <a:lnTo>
                    <a:pt x="13376" y="26183"/>
                  </a:lnTo>
                  <a:lnTo>
                    <a:pt x="13165" y="26243"/>
                  </a:lnTo>
                  <a:lnTo>
                    <a:pt x="12961" y="26283"/>
                  </a:lnTo>
                  <a:lnTo>
                    <a:pt x="12750" y="26314"/>
                  </a:lnTo>
                  <a:lnTo>
                    <a:pt x="12533" y="26324"/>
                  </a:lnTo>
                  <a:lnTo>
                    <a:pt x="12322" y="26314"/>
                  </a:lnTo>
                  <a:lnTo>
                    <a:pt x="12111" y="26283"/>
                  </a:lnTo>
                  <a:lnTo>
                    <a:pt x="11900" y="26243"/>
                  </a:lnTo>
                  <a:lnTo>
                    <a:pt x="11696" y="26183"/>
                  </a:lnTo>
                  <a:lnTo>
                    <a:pt x="11491" y="26113"/>
                  </a:lnTo>
                  <a:lnTo>
                    <a:pt x="11293" y="26022"/>
                  </a:lnTo>
                  <a:lnTo>
                    <a:pt x="11102" y="25922"/>
                  </a:lnTo>
                  <a:lnTo>
                    <a:pt x="10910" y="25801"/>
                  </a:lnTo>
                  <a:lnTo>
                    <a:pt x="10731" y="25670"/>
                  </a:lnTo>
                  <a:lnTo>
                    <a:pt x="10546" y="25530"/>
                  </a:lnTo>
                  <a:lnTo>
                    <a:pt x="10374" y="25369"/>
                  </a:lnTo>
                  <a:lnTo>
                    <a:pt x="10208" y="25198"/>
                  </a:lnTo>
                  <a:lnTo>
                    <a:pt x="10041" y="25007"/>
                  </a:lnTo>
                  <a:lnTo>
                    <a:pt x="9882" y="24816"/>
                  </a:lnTo>
                  <a:lnTo>
                    <a:pt x="9735" y="24605"/>
                  </a:lnTo>
                  <a:lnTo>
                    <a:pt x="9588" y="24394"/>
                  </a:lnTo>
                  <a:lnTo>
                    <a:pt x="9454" y="24163"/>
                  </a:lnTo>
                  <a:lnTo>
                    <a:pt x="9320" y="23921"/>
                  </a:lnTo>
                  <a:lnTo>
                    <a:pt x="9198" y="23670"/>
                  </a:lnTo>
                  <a:lnTo>
                    <a:pt x="9077" y="23419"/>
                  </a:lnTo>
                  <a:lnTo>
                    <a:pt x="8968" y="23148"/>
                  </a:lnTo>
                  <a:lnTo>
                    <a:pt x="8872" y="22876"/>
                  </a:lnTo>
                  <a:lnTo>
                    <a:pt x="8777" y="22585"/>
                  </a:lnTo>
                  <a:lnTo>
                    <a:pt x="8694" y="22293"/>
                  </a:lnTo>
                  <a:lnTo>
                    <a:pt x="8623" y="22002"/>
                  </a:lnTo>
                  <a:lnTo>
                    <a:pt x="8553" y="21690"/>
                  </a:lnTo>
                  <a:lnTo>
                    <a:pt x="8502" y="21379"/>
                  </a:lnTo>
                  <a:lnTo>
                    <a:pt x="8451" y="21067"/>
                  </a:lnTo>
                  <a:lnTo>
                    <a:pt x="8413" y="20735"/>
                  </a:lnTo>
                  <a:lnTo>
                    <a:pt x="8387" y="20414"/>
                  </a:lnTo>
                  <a:lnTo>
                    <a:pt x="8374" y="20072"/>
                  </a:lnTo>
                  <a:lnTo>
                    <a:pt x="8368" y="19740"/>
                  </a:lnTo>
                  <a:lnTo>
                    <a:pt x="8374" y="19399"/>
                  </a:lnTo>
                  <a:lnTo>
                    <a:pt x="8387" y="19067"/>
                  </a:lnTo>
                  <a:lnTo>
                    <a:pt x="8413" y="18735"/>
                  </a:lnTo>
                  <a:lnTo>
                    <a:pt x="8451" y="18414"/>
                  </a:lnTo>
                  <a:lnTo>
                    <a:pt x="8502" y="18092"/>
                  </a:lnTo>
                  <a:lnTo>
                    <a:pt x="8553" y="17780"/>
                  </a:lnTo>
                  <a:lnTo>
                    <a:pt x="8623" y="17479"/>
                  </a:lnTo>
                  <a:lnTo>
                    <a:pt x="8694" y="17177"/>
                  </a:lnTo>
                  <a:lnTo>
                    <a:pt x="8777" y="16886"/>
                  </a:lnTo>
                  <a:lnTo>
                    <a:pt x="8872" y="16604"/>
                  </a:lnTo>
                  <a:lnTo>
                    <a:pt x="8968" y="16323"/>
                  </a:lnTo>
                  <a:lnTo>
                    <a:pt x="9077" y="16062"/>
                  </a:lnTo>
                  <a:lnTo>
                    <a:pt x="9198" y="15800"/>
                  </a:lnTo>
                  <a:lnTo>
                    <a:pt x="9320" y="15549"/>
                  </a:lnTo>
                  <a:lnTo>
                    <a:pt x="9454" y="15318"/>
                  </a:lnTo>
                  <a:lnTo>
                    <a:pt x="9588" y="15087"/>
                  </a:lnTo>
                  <a:lnTo>
                    <a:pt x="9735" y="14866"/>
                  </a:lnTo>
                  <a:lnTo>
                    <a:pt x="9882" y="14655"/>
                  </a:lnTo>
                  <a:lnTo>
                    <a:pt x="10041" y="14464"/>
                  </a:lnTo>
                  <a:lnTo>
                    <a:pt x="10208" y="14283"/>
                  </a:lnTo>
                  <a:lnTo>
                    <a:pt x="10374" y="14112"/>
                  </a:lnTo>
                  <a:lnTo>
                    <a:pt x="10546" y="13951"/>
                  </a:lnTo>
                  <a:lnTo>
                    <a:pt x="10731" y="13800"/>
                  </a:lnTo>
                  <a:lnTo>
                    <a:pt x="10910" y="13670"/>
                  </a:lnTo>
                  <a:lnTo>
                    <a:pt x="11102" y="13559"/>
                  </a:lnTo>
                  <a:lnTo>
                    <a:pt x="11293" y="13448"/>
                  </a:lnTo>
                  <a:lnTo>
                    <a:pt x="11491" y="13358"/>
                  </a:lnTo>
                  <a:lnTo>
                    <a:pt x="11696" y="13288"/>
                  </a:lnTo>
                  <a:lnTo>
                    <a:pt x="11900" y="13227"/>
                  </a:lnTo>
                  <a:lnTo>
                    <a:pt x="12111" y="13187"/>
                  </a:lnTo>
                  <a:lnTo>
                    <a:pt x="12322" y="13167"/>
                  </a:lnTo>
                  <a:lnTo>
                    <a:pt x="12533" y="13157"/>
                  </a:lnTo>
                  <a:close/>
                  <a:moveTo>
                    <a:pt x="12207" y="0"/>
                  </a:moveTo>
                  <a:lnTo>
                    <a:pt x="11887" y="21"/>
                  </a:lnTo>
                  <a:lnTo>
                    <a:pt x="11568" y="51"/>
                  </a:lnTo>
                  <a:lnTo>
                    <a:pt x="11255" y="101"/>
                  </a:lnTo>
                  <a:lnTo>
                    <a:pt x="10936" y="151"/>
                  </a:lnTo>
                  <a:lnTo>
                    <a:pt x="10629" y="222"/>
                  </a:lnTo>
                  <a:lnTo>
                    <a:pt x="10316" y="302"/>
                  </a:lnTo>
                  <a:lnTo>
                    <a:pt x="10009" y="402"/>
                  </a:lnTo>
                  <a:lnTo>
                    <a:pt x="9703" y="503"/>
                  </a:lnTo>
                  <a:lnTo>
                    <a:pt x="9403" y="624"/>
                  </a:lnTo>
                  <a:lnTo>
                    <a:pt x="9109" y="744"/>
                  </a:lnTo>
                  <a:lnTo>
                    <a:pt x="8809" y="885"/>
                  </a:lnTo>
                  <a:lnTo>
                    <a:pt x="8515" y="1036"/>
                  </a:lnTo>
                  <a:lnTo>
                    <a:pt x="8227" y="1197"/>
                  </a:lnTo>
                  <a:lnTo>
                    <a:pt x="7940" y="1367"/>
                  </a:lnTo>
                  <a:lnTo>
                    <a:pt x="7659" y="1548"/>
                  </a:lnTo>
                  <a:lnTo>
                    <a:pt x="7378" y="1739"/>
                  </a:lnTo>
                  <a:lnTo>
                    <a:pt x="7103" y="1950"/>
                  </a:lnTo>
                  <a:lnTo>
                    <a:pt x="6835" y="2161"/>
                  </a:lnTo>
                  <a:lnTo>
                    <a:pt x="6567" y="2383"/>
                  </a:lnTo>
                  <a:lnTo>
                    <a:pt x="6298" y="2614"/>
                  </a:lnTo>
                  <a:lnTo>
                    <a:pt x="6043" y="2855"/>
                  </a:lnTo>
                  <a:lnTo>
                    <a:pt x="5781" y="3106"/>
                  </a:lnTo>
                  <a:lnTo>
                    <a:pt x="5532" y="3367"/>
                  </a:lnTo>
                  <a:lnTo>
                    <a:pt x="5283" y="3639"/>
                  </a:lnTo>
                  <a:lnTo>
                    <a:pt x="5040" y="3920"/>
                  </a:lnTo>
                  <a:lnTo>
                    <a:pt x="4804" y="4212"/>
                  </a:lnTo>
                  <a:lnTo>
                    <a:pt x="4567" y="4513"/>
                  </a:lnTo>
                  <a:lnTo>
                    <a:pt x="4337" y="4815"/>
                  </a:lnTo>
                  <a:lnTo>
                    <a:pt x="4114" y="5126"/>
                  </a:lnTo>
                  <a:lnTo>
                    <a:pt x="3890" y="5458"/>
                  </a:lnTo>
                  <a:lnTo>
                    <a:pt x="3679" y="5780"/>
                  </a:lnTo>
                  <a:lnTo>
                    <a:pt x="3469" y="6121"/>
                  </a:lnTo>
                  <a:lnTo>
                    <a:pt x="3264" y="6473"/>
                  </a:lnTo>
                  <a:lnTo>
                    <a:pt x="3060" y="6825"/>
                  </a:lnTo>
                  <a:lnTo>
                    <a:pt x="2868" y="7187"/>
                  </a:lnTo>
                  <a:lnTo>
                    <a:pt x="2677" y="7559"/>
                  </a:lnTo>
                  <a:lnTo>
                    <a:pt x="2498" y="7931"/>
                  </a:lnTo>
                  <a:lnTo>
                    <a:pt x="2319" y="8313"/>
                  </a:lnTo>
                  <a:lnTo>
                    <a:pt x="2146" y="8704"/>
                  </a:lnTo>
                  <a:lnTo>
                    <a:pt x="1980" y="9107"/>
                  </a:lnTo>
                  <a:lnTo>
                    <a:pt x="1821" y="9509"/>
                  </a:lnTo>
                  <a:lnTo>
                    <a:pt x="1667" y="9921"/>
                  </a:lnTo>
                  <a:lnTo>
                    <a:pt x="1514" y="10333"/>
                  </a:lnTo>
                  <a:lnTo>
                    <a:pt x="1373" y="10755"/>
                  </a:lnTo>
                  <a:lnTo>
                    <a:pt x="1239" y="11187"/>
                  </a:lnTo>
                  <a:lnTo>
                    <a:pt x="1112" y="11619"/>
                  </a:lnTo>
                  <a:lnTo>
                    <a:pt x="990" y="12061"/>
                  </a:lnTo>
                  <a:lnTo>
                    <a:pt x="875" y="12504"/>
                  </a:lnTo>
                  <a:lnTo>
                    <a:pt x="767" y="12956"/>
                  </a:lnTo>
                  <a:lnTo>
                    <a:pt x="664" y="13408"/>
                  </a:lnTo>
                  <a:lnTo>
                    <a:pt x="569" y="13871"/>
                  </a:lnTo>
                  <a:lnTo>
                    <a:pt x="479" y="14343"/>
                  </a:lnTo>
                  <a:lnTo>
                    <a:pt x="396" y="14805"/>
                  </a:lnTo>
                  <a:lnTo>
                    <a:pt x="326" y="15288"/>
                  </a:lnTo>
                  <a:lnTo>
                    <a:pt x="256" y="15760"/>
                  </a:lnTo>
                  <a:lnTo>
                    <a:pt x="198" y="16243"/>
                  </a:lnTo>
                  <a:lnTo>
                    <a:pt x="147" y="16735"/>
                  </a:lnTo>
                  <a:lnTo>
                    <a:pt x="102" y="17228"/>
                  </a:lnTo>
                  <a:lnTo>
                    <a:pt x="64" y="17720"/>
                  </a:lnTo>
                  <a:lnTo>
                    <a:pt x="38" y="18223"/>
                  </a:lnTo>
                  <a:lnTo>
                    <a:pt x="19" y="18725"/>
                  </a:lnTo>
                  <a:lnTo>
                    <a:pt x="7" y="19228"/>
                  </a:lnTo>
                  <a:lnTo>
                    <a:pt x="0" y="19740"/>
                  </a:lnTo>
                  <a:lnTo>
                    <a:pt x="7" y="20243"/>
                  </a:lnTo>
                  <a:lnTo>
                    <a:pt x="19" y="20755"/>
                  </a:lnTo>
                  <a:lnTo>
                    <a:pt x="38" y="21258"/>
                  </a:lnTo>
                  <a:lnTo>
                    <a:pt x="64" y="21750"/>
                  </a:lnTo>
                  <a:lnTo>
                    <a:pt x="102" y="22253"/>
                  </a:lnTo>
                  <a:lnTo>
                    <a:pt x="147" y="22735"/>
                  </a:lnTo>
                  <a:lnTo>
                    <a:pt x="198" y="23228"/>
                  </a:lnTo>
                  <a:lnTo>
                    <a:pt x="256" y="23710"/>
                  </a:lnTo>
                  <a:lnTo>
                    <a:pt x="326" y="24193"/>
                  </a:lnTo>
                  <a:lnTo>
                    <a:pt x="396" y="24665"/>
                  </a:lnTo>
                  <a:lnTo>
                    <a:pt x="479" y="25138"/>
                  </a:lnTo>
                  <a:lnTo>
                    <a:pt x="569" y="25600"/>
                  </a:lnTo>
                  <a:lnTo>
                    <a:pt x="664" y="26062"/>
                  </a:lnTo>
                  <a:lnTo>
                    <a:pt x="767" y="26515"/>
                  </a:lnTo>
                  <a:lnTo>
                    <a:pt x="875" y="26967"/>
                  </a:lnTo>
                  <a:lnTo>
                    <a:pt x="990" y="27409"/>
                  </a:lnTo>
                  <a:lnTo>
                    <a:pt x="1112" y="27851"/>
                  </a:lnTo>
                  <a:lnTo>
                    <a:pt x="1239" y="28284"/>
                  </a:lnTo>
                  <a:lnTo>
                    <a:pt x="1373" y="28716"/>
                  </a:lnTo>
                  <a:lnTo>
                    <a:pt x="1514" y="29138"/>
                  </a:lnTo>
                  <a:lnTo>
                    <a:pt x="1667" y="29560"/>
                  </a:lnTo>
                  <a:lnTo>
                    <a:pt x="1821" y="29962"/>
                  </a:lnTo>
                  <a:lnTo>
                    <a:pt x="1980" y="30374"/>
                  </a:lnTo>
                  <a:lnTo>
                    <a:pt x="2146" y="30766"/>
                  </a:lnTo>
                  <a:lnTo>
                    <a:pt x="2319" y="31158"/>
                  </a:lnTo>
                  <a:lnTo>
                    <a:pt x="2498" y="31540"/>
                  </a:lnTo>
                  <a:lnTo>
                    <a:pt x="2677" y="31922"/>
                  </a:lnTo>
                  <a:lnTo>
                    <a:pt x="2868" y="32284"/>
                  </a:lnTo>
                  <a:lnTo>
                    <a:pt x="3060" y="32646"/>
                  </a:lnTo>
                  <a:lnTo>
                    <a:pt x="3264" y="33007"/>
                  </a:lnTo>
                  <a:lnTo>
                    <a:pt x="3469" y="33349"/>
                  </a:lnTo>
                  <a:lnTo>
                    <a:pt x="3679" y="33691"/>
                  </a:lnTo>
                  <a:lnTo>
                    <a:pt x="3890" y="34023"/>
                  </a:lnTo>
                  <a:lnTo>
                    <a:pt x="4114" y="34344"/>
                  </a:lnTo>
                  <a:lnTo>
                    <a:pt x="4337" y="34656"/>
                  </a:lnTo>
                  <a:lnTo>
                    <a:pt x="4567" y="34967"/>
                  </a:lnTo>
                  <a:lnTo>
                    <a:pt x="4804" y="35259"/>
                  </a:lnTo>
                  <a:lnTo>
                    <a:pt x="5040" y="35550"/>
                  </a:lnTo>
                  <a:lnTo>
                    <a:pt x="5283" y="35832"/>
                  </a:lnTo>
                  <a:lnTo>
                    <a:pt x="5532" y="36103"/>
                  </a:lnTo>
                  <a:lnTo>
                    <a:pt x="5781" y="36364"/>
                  </a:lnTo>
                  <a:lnTo>
                    <a:pt x="6043" y="36616"/>
                  </a:lnTo>
                  <a:lnTo>
                    <a:pt x="6298" y="36857"/>
                  </a:lnTo>
                  <a:lnTo>
                    <a:pt x="6567" y="37098"/>
                  </a:lnTo>
                  <a:lnTo>
                    <a:pt x="6835" y="37319"/>
                  </a:lnTo>
                  <a:lnTo>
                    <a:pt x="7103" y="37530"/>
                  </a:lnTo>
                  <a:lnTo>
                    <a:pt x="7378" y="37731"/>
                  </a:lnTo>
                  <a:lnTo>
                    <a:pt x="7659" y="37922"/>
                  </a:lnTo>
                  <a:lnTo>
                    <a:pt x="7940" y="38113"/>
                  </a:lnTo>
                  <a:lnTo>
                    <a:pt x="8227" y="38284"/>
                  </a:lnTo>
                  <a:lnTo>
                    <a:pt x="8515" y="38445"/>
                  </a:lnTo>
                  <a:lnTo>
                    <a:pt x="8809" y="38596"/>
                  </a:lnTo>
                  <a:lnTo>
                    <a:pt x="9109" y="38726"/>
                  </a:lnTo>
                  <a:lnTo>
                    <a:pt x="9403" y="38857"/>
                  </a:lnTo>
                  <a:lnTo>
                    <a:pt x="9703" y="38978"/>
                  </a:lnTo>
                  <a:lnTo>
                    <a:pt x="10009" y="39078"/>
                  </a:lnTo>
                  <a:lnTo>
                    <a:pt x="10316" y="39169"/>
                  </a:lnTo>
                  <a:lnTo>
                    <a:pt x="10629" y="39249"/>
                  </a:lnTo>
                  <a:lnTo>
                    <a:pt x="10936" y="39319"/>
                  </a:lnTo>
                  <a:lnTo>
                    <a:pt x="11255" y="39380"/>
                  </a:lnTo>
                  <a:lnTo>
                    <a:pt x="11568" y="39420"/>
                  </a:lnTo>
                  <a:lnTo>
                    <a:pt x="11887" y="39450"/>
                  </a:lnTo>
                  <a:lnTo>
                    <a:pt x="12207" y="39470"/>
                  </a:lnTo>
                  <a:lnTo>
                    <a:pt x="12533" y="39480"/>
                  </a:lnTo>
                  <a:lnTo>
                    <a:pt x="12852" y="39470"/>
                  </a:lnTo>
                  <a:lnTo>
                    <a:pt x="13178" y="39450"/>
                  </a:lnTo>
                  <a:lnTo>
                    <a:pt x="13497" y="39420"/>
                  </a:lnTo>
                  <a:lnTo>
                    <a:pt x="13810" y="39380"/>
                  </a:lnTo>
                  <a:lnTo>
                    <a:pt x="14123" y="39319"/>
                  </a:lnTo>
                  <a:lnTo>
                    <a:pt x="14436" y="39249"/>
                  </a:lnTo>
                  <a:lnTo>
                    <a:pt x="14749" y="39169"/>
                  </a:lnTo>
                  <a:lnTo>
                    <a:pt x="15056" y="39078"/>
                  </a:lnTo>
                  <a:lnTo>
                    <a:pt x="15356" y="38978"/>
                  </a:lnTo>
                  <a:lnTo>
                    <a:pt x="15662" y="38857"/>
                  </a:lnTo>
                  <a:lnTo>
                    <a:pt x="15956" y="38726"/>
                  </a:lnTo>
                  <a:lnTo>
                    <a:pt x="16257" y="38596"/>
                  </a:lnTo>
                  <a:lnTo>
                    <a:pt x="16544" y="38445"/>
                  </a:lnTo>
                  <a:lnTo>
                    <a:pt x="16838" y="38284"/>
                  </a:lnTo>
                  <a:lnTo>
                    <a:pt x="17119" y="38113"/>
                  </a:lnTo>
                  <a:lnTo>
                    <a:pt x="17406" y="37922"/>
                  </a:lnTo>
                  <a:lnTo>
                    <a:pt x="17681" y="37731"/>
                  </a:lnTo>
                  <a:lnTo>
                    <a:pt x="17962" y="37530"/>
                  </a:lnTo>
                  <a:lnTo>
                    <a:pt x="18230" y="37319"/>
                  </a:lnTo>
                  <a:lnTo>
                    <a:pt x="18499" y="37098"/>
                  </a:lnTo>
                  <a:lnTo>
                    <a:pt x="18767" y="36857"/>
                  </a:lnTo>
                  <a:lnTo>
                    <a:pt x="19022" y="36616"/>
                  </a:lnTo>
                  <a:lnTo>
                    <a:pt x="19278" y="36364"/>
                  </a:lnTo>
                  <a:lnTo>
                    <a:pt x="19533" y="36103"/>
                  </a:lnTo>
                  <a:lnTo>
                    <a:pt x="19782" y="35832"/>
                  </a:lnTo>
                  <a:lnTo>
                    <a:pt x="20025" y="35550"/>
                  </a:lnTo>
                  <a:lnTo>
                    <a:pt x="20262" y="35259"/>
                  </a:lnTo>
                  <a:lnTo>
                    <a:pt x="20498" y="34967"/>
                  </a:lnTo>
                  <a:lnTo>
                    <a:pt x="20728" y="34656"/>
                  </a:lnTo>
                  <a:lnTo>
                    <a:pt x="20951" y="34344"/>
                  </a:lnTo>
                  <a:lnTo>
                    <a:pt x="21175" y="34023"/>
                  </a:lnTo>
                  <a:lnTo>
                    <a:pt x="21386" y="33691"/>
                  </a:lnTo>
                  <a:lnTo>
                    <a:pt x="21597" y="33349"/>
                  </a:lnTo>
                  <a:lnTo>
                    <a:pt x="21801" y="33007"/>
                  </a:lnTo>
                  <a:lnTo>
                    <a:pt x="22005" y="32646"/>
                  </a:lnTo>
                  <a:lnTo>
                    <a:pt x="22197" y="32284"/>
                  </a:lnTo>
                  <a:lnTo>
                    <a:pt x="22389" y="31922"/>
                  </a:lnTo>
                  <a:lnTo>
                    <a:pt x="22567" y="31540"/>
                  </a:lnTo>
                  <a:lnTo>
                    <a:pt x="22746" y="31158"/>
                  </a:lnTo>
                  <a:lnTo>
                    <a:pt x="22919" y="30766"/>
                  </a:lnTo>
                  <a:lnTo>
                    <a:pt x="23085" y="30374"/>
                  </a:lnTo>
                  <a:lnTo>
                    <a:pt x="23245" y="29962"/>
                  </a:lnTo>
                  <a:lnTo>
                    <a:pt x="23398" y="29560"/>
                  </a:lnTo>
                  <a:lnTo>
                    <a:pt x="23545" y="29138"/>
                  </a:lnTo>
                  <a:lnTo>
                    <a:pt x="23685" y="28716"/>
                  </a:lnTo>
                  <a:lnTo>
                    <a:pt x="23826" y="28284"/>
                  </a:lnTo>
                  <a:lnTo>
                    <a:pt x="23954" y="27851"/>
                  </a:lnTo>
                  <a:lnTo>
                    <a:pt x="24075" y="27409"/>
                  </a:lnTo>
                  <a:lnTo>
                    <a:pt x="24190" y="26967"/>
                  </a:lnTo>
                  <a:lnTo>
                    <a:pt x="24299" y="26515"/>
                  </a:lnTo>
                  <a:lnTo>
                    <a:pt x="24401" y="26062"/>
                  </a:lnTo>
                  <a:lnTo>
                    <a:pt x="24497" y="25600"/>
                  </a:lnTo>
                  <a:lnTo>
                    <a:pt x="24586" y="25138"/>
                  </a:lnTo>
                  <a:lnTo>
                    <a:pt x="24669" y="24665"/>
                  </a:lnTo>
                  <a:lnTo>
                    <a:pt x="24739" y="24193"/>
                  </a:lnTo>
                  <a:lnTo>
                    <a:pt x="24803" y="23710"/>
                  </a:lnTo>
                  <a:lnTo>
                    <a:pt x="24867" y="23228"/>
                  </a:lnTo>
                  <a:lnTo>
                    <a:pt x="24918" y="22735"/>
                  </a:lnTo>
                  <a:lnTo>
                    <a:pt x="24963" y="22253"/>
                  </a:lnTo>
                  <a:lnTo>
                    <a:pt x="24995" y="21750"/>
                  </a:lnTo>
                  <a:lnTo>
                    <a:pt x="25027" y="21258"/>
                  </a:lnTo>
                  <a:lnTo>
                    <a:pt x="25046" y="20755"/>
                  </a:lnTo>
                  <a:lnTo>
                    <a:pt x="25059" y="20243"/>
                  </a:lnTo>
                  <a:lnTo>
                    <a:pt x="25059" y="19740"/>
                  </a:lnTo>
                  <a:lnTo>
                    <a:pt x="25059" y="19228"/>
                  </a:lnTo>
                  <a:lnTo>
                    <a:pt x="25046" y="18725"/>
                  </a:lnTo>
                  <a:lnTo>
                    <a:pt x="25027" y="18223"/>
                  </a:lnTo>
                  <a:lnTo>
                    <a:pt x="24995" y="17720"/>
                  </a:lnTo>
                  <a:lnTo>
                    <a:pt x="24963" y="17228"/>
                  </a:lnTo>
                  <a:lnTo>
                    <a:pt x="24918" y="16735"/>
                  </a:lnTo>
                  <a:lnTo>
                    <a:pt x="24867" y="16243"/>
                  </a:lnTo>
                  <a:lnTo>
                    <a:pt x="24803" y="15760"/>
                  </a:lnTo>
                  <a:lnTo>
                    <a:pt x="24739" y="15288"/>
                  </a:lnTo>
                  <a:lnTo>
                    <a:pt x="24669" y="14805"/>
                  </a:lnTo>
                  <a:lnTo>
                    <a:pt x="24586" y="14343"/>
                  </a:lnTo>
                  <a:lnTo>
                    <a:pt x="24497" y="13871"/>
                  </a:lnTo>
                  <a:lnTo>
                    <a:pt x="24401" y="13408"/>
                  </a:lnTo>
                  <a:lnTo>
                    <a:pt x="24299" y="12956"/>
                  </a:lnTo>
                  <a:lnTo>
                    <a:pt x="24190" y="12504"/>
                  </a:lnTo>
                  <a:lnTo>
                    <a:pt x="24075" y="12061"/>
                  </a:lnTo>
                  <a:lnTo>
                    <a:pt x="23954" y="11619"/>
                  </a:lnTo>
                  <a:lnTo>
                    <a:pt x="23826" y="11187"/>
                  </a:lnTo>
                  <a:lnTo>
                    <a:pt x="23685" y="10755"/>
                  </a:lnTo>
                  <a:lnTo>
                    <a:pt x="23545" y="10333"/>
                  </a:lnTo>
                  <a:lnTo>
                    <a:pt x="23398" y="9921"/>
                  </a:lnTo>
                  <a:lnTo>
                    <a:pt x="23245" y="9509"/>
                  </a:lnTo>
                  <a:lnTo>
                    <a:pt x="23085" y="9107"/>
                  </a:lnTo>
                  <a:lnTo>
                    <a:pt x="22919" y="8704"/>
                  </a:lnTo>
                  <a:lnTo>
                    <a:pt x="22746" y="8313"/>
                  </a:lnTo>
                  <a:lnTo>
                    <a:pt x="22567" y="7931"/>
                  </a:lnTo>
                  <a:lnTo>
                    <a:pt x="22389" y="7559"/>
                  </a:lnTo>
                  <a:lnTo>
                    <a:pt x="22197" y="7187"/>
                  </a:lnTo>
                  <a:lnTo>
                    <a:pt x="22005" y="6825"/>
                  </a:lnTo>
                  <a:lnTo>
                    <a:pt x="21801" y="6473"/>
                  </a:lnTo>
                  <a:lnTo>
                    <a:pt x="21597" y="6121"/>
                  </a:lnTo>
                  <a:lnTo>
                    <a:pt x="21386" y="5780"/>
                  </a:lnTo>
                  <a:lnTo>
                    <a:pt x="21175" y="5458"/>
                  </a:lnTo>
                  <a:lnTo>
                    <a:pt x="20951" y="5126"/>
                  </a:lnTo>
                  <a:lnTo>
                    <a:pt x="20728" y="4815"/>
                  </a:lnTo>
                  <a:lnTo>
                    <a:pt x="20498" y="4513"/>
                  </a:lnTo>
                  <a:lnTo>
                    <a:pt x="20262" y="4212"/>
                  </a:lnTo>
                  <a:lnTo>
                    <a:pt x="20025" y="3920"/>
                  </a:lnTo>
                  <a:lnTo>
                    <a:pt x="19782" y="3639"/>
                  </a:lnTo>
                  <a:lnTo>
                    <a:pt x="19533" y="3367"/>
                  </a:lnTo>
                  <a:lnTo>
                    <a:pt x="19278" y="3106"/>
                  </a:lnTo>
                  <a:lnTo>
                    <a:pt x="19022" y="2855"/>
                  </a:lnTo>
                  <a:lnTo>
                    <a:pt x="18767" y="2614"/>
                  </a:lnTo>
                  <a:lnTo>
                    <a:pt x="18499" y="2383"/>
                  </a:lnTo>
                  <a:lnTo>
                    <a:pt x="18230" y="2161"/>
                  </a:lnTo>
                  <a:lnTo>
                    <a:pt x="17962" y="1950"/>
                  </a:lnTo>
                  <a:lnTo>
                    <a:pt x="17681" y="1739"/>
                  </a:lnTo>
                  <a:lnTo>
                    <a:pt x="17406" y="1548"/>
                  </a:lnTo>
                  <a:lnTo>
                    <a:pt x="17119" y="1367"/>
                  </a:lnTo>
                  <a:lnTo>
                    <a:pt x="16838" y="1197"/>
                  </a:lnTo>
                  <a:lnTo>
                    <a:pt x="16544" y="1036"/>
                  </a:lnTo>
                  <a:lnTo>
                    <a:pt x="16257" y="885"/>
                  </a:lnTo>
                  <a:lnTo>
                    <a:pt x="15956" y="744"/>
                  </a:lnTo>
                  <a:lnTo>
                    <a:pt x="15662" y="624"/>
                  </a:lnTo>
                  <a:lnTo>
                    <a:pt x="15356" y="503"/>
                  </a:lnTo>
                  <a:lnTo>
                    <a:pt x="15056" y="402"/>
                  </a:lnTo>
                  <a:lnTo>
                    <a:pt x="14749" y="302"/>
                  </a:lnTo>
                  <a:lnTo>
                    <a:pt x="14436" y="222"/>
                  </a:lnTo>
                  <a:lnTo>
                    <a:pt x="14123" y="151"/>
                  </a:lnTo>
                  <a:lnTo>
                    <a:pt x="13810" y="101"/>
                  </a:lnTo>
                  <a:lnTo>
                    <a:pt x="13497" y="51"/>
                  </a:lnTo>
                  <a:lnTo>
                    <a:pt x="13178" y="21"/>
                  </a:lnTo>
                  <a:lnTo>
                    <a:pt x="128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1364cb3077a_0_19"/>
            <p:cNvSpPr/>
            <p:nvPr/>
          </p:nvSpPr>
          <p:spPr>
            <a:xfrm>
              <a:off x="-1024775" y="-7316350"/>
              <a:ext cx="626475" cy="987025"/>
            </a:xfrm>
            <a:custGeom>
              <a:avLst/>
              <a:gdLst/>
              <a:ahLst/>
              <a:cxnLst/>
              <a:rect l="l" t="t" r="r" b="b"/>
              <a:pathLst>
                <a:path w="25059" h="39481" fill="none" extrusionOk="0">
                  <a:moveTo>
                    <a:pt x="25059" y="19740"/>
                  </a:moveTo>
                  <a:lnTo>
                    <a:pt x="25059" y="19740"/>
                  </a:lnTo>
                  <a:lnTo>
                    <a:pt x="25059" y="19228"/>
                  </a:lnTo>
                  <a:lnTo>
                    <a:pt x="25046" y="18725"/>
                  </a:lnTo>
                  <a:lnTo>
                    <a:pt x="25027" y="18223"/>
                  </a:lnTo>
                  <a:lnTo>
                    <a:pt x="24995" y="17720"/>
                  </a:lnTo>
                  <a:lnTo>
                    <a:pt x="24963" y="17228"/>
                  </a:lnTo>
                  <a:lnTo>
                    <a:pt x="24918" y="16735"/>
                  </a:lnTo>
                  <a:lnTo>
                    <a:pt x="24867" y="16243"/>
                  </a:lnTo>
                  <a:lnTo>
                    <a:pt x="24803" y="15760"/>
                  </a:lnTo>
                  <a:lnTo>
                    <a:pt x="24739" y="15288"/>
                  </a:lnTo>
                  <a:lnTo>
                    <a:pt x="24669" y="14805"/>
                  </a:lnTo>
                  <a:lnTo>
                    <a:pt x="24586" y="14343"/>
                  </a:lnTo>
                  <a:lnTo>
                    <a:pt x="24497" y="13871"/>
                  </a:lnTo>
                  <a:lnTo>
                    <a:pt x="24401" y="13408"/>
                  </a:lnTo>
                  <a:lnTo>
                    <a:pt x="24299" y="12956"/>
                  </a:lnTo>
                  <a:lnTo>
                    <a:pt x="24190" y="12504"/>
                  </a:lnTo>
                  <a:lnTo>
                    <a:pt x="24075" y="12061"/>
                  </a:lnTo>
                  <a:lnTo>
                    <a:pt x="23954" y="11619"/>
                  </a:lnTo>
                  <a:lnTo>
                    <a:pt x="23826" y="11187"/>
                  </a:lnTo>
                  <a:lnTo>
                    <a:pt x="23685" y="10755"/>
                  </a:lnTo>
                  <a:lnTo>
                    <a:pt x="23545" y="10333"/>
                  </a:lnTo>
                  <a:lnTo>
                    <a:pt x="23398" y="9921"/>
                  </a:lnTo>
                  <a:lnTo>
                    <a:pt x="23245" y="9509"/>
                  </a:lnTo>
                  <a:lnTo>
                    <a:pt x="23085" y="9107"/>
                  </a:lnTo>
                  <a:lnTo>
                    <a:pt x="22919" y="8704"/>
                  </a:lnTo>
                  <a:lnTo>
                    <a:pt x="22746" y="8313"/>
                  </a:lnTo>
                  <a:lnTo>
                    <a:pt x="22567" y="7931"/>
                  </a:lnTo>
                  <a:lnTo>
                    <a:pt x="22389" y="7559"/>
                  </a:lnTo>
                  <a:lnTo>
                    <a:pt x="22197" y="7187"/>
                  </a:lnTo>
                  <a:lnTo>
                    <a:pt x="22005" y="6825"/>
                  </a:lnTo>
                  <a:lnTo>
                    <a:pt x="21801" y="6473"/>
                  </a:lnTo>
                  <a:lnTo>
                    <a:pt x="21597" y="6121"/>
                  </a:lnTo>
                  <a:lnTo>
                    <a:pt x="21386" y="5780"/>
                  </a:lnTo>
                  <a:lnTo>
                    <a:pt x="21175" y="5458"/>
                  </a:lnTo>
                  <a:lnTo>
                    <a:pt x="20951" y="5126"/>
                  </a:lnTo>
                  <a:lnTo>
                    <a:pt x="20728" y="4815"/>
                  </a:lnTo>
                  <a:lnTo>
                    <a:pt x="20498" y="4513"/>
                  </a:lnTo>
                  <a:lnTo>
                    <a:pt x="20262" y="4212"/>
                  </a:lnTo>
                  <a:lnTo>
                    <a:pt x="20025" y="3920"/>
                  </a:lnTo>
                  <a:lnTo>
                    <a:pt x="19782" y="3639"/>
                  </a:lnTo>
                  <a:lnTo>
                    <a:pt x="19533" y="3367"/>
                  </a:lnTo>
                  <a:lnTo>
                    <a:pt x="19278" y="3106"/>
                  </a:lnTo>
                  <a:lnTo>
                    <a:pt x="19022" y="2855"/>
                  </a:lnTo>
                  <a:lnTo>
                    <a:pt x="18767" y="2614"/>
                  </a:lnTo>
                  <a:lnTo>
                    <a:pt x="18499" y="2383"/>
                  </a:lnTo>
                  <a:lnTo>
                    <a:pt x="18230" y="2161"/>
                  </a:lnTo>
                  <a:lnTo>
                    <a:pt x="17962" y="1950"/>
                  </a:lnTo>
                  <a:lnTo>
                    <a:pt x="17681" y="1739"/>
                  </a:lnTo>
                  <a:lnTo>
                    <a:pt x="17406" y="1548"/>
                  </a:lnTo>
                  <a:lnTo>
                    <a:pt x="17119" y="1367"/>
                  </a:lnTo>
                  <a:lnTo>
                    <a:pt x="16838" y="1197"/>
                  </a:lnTo>
                  <a:lnTo>
                    <a:pt x="16544" y="1036"/>
                  </a:lnTo>
                  <a:lnTo>
                    <a:pt x="16257" y="885"/>
                  </a:lnTo>
                  <a:lnTo>
                    <a:pt x="15956" y="744"/>
                  </a:lnTo>
                  <a:lnTo>
                    <a:pt x="15662" y="624"/>
                  </a:lnTo>
                  <a:lnTo>
                    <a:pt x="15356" y="503"/>
                  </a:lnTo>
                  <a:lnTo>
                    <a:pt x="15056" y="402"/>
                  </a:lnTo>
                  <a:lnTo>
                    <a:pt x="14749" y="302"/>
                  </a:lnTo>
                  <a:lnTo>
                    <a:pt x="14436" y="222"/>
                  </a:lnTo>
                  <a:lnTo>
                    <a:pt x="14123" y="151"/>
                  </a:lnTo>
                  <a:lnTo>
                    <a:pt x="13810" y="101"/>
                  </a:lnTo>
                  <a:lnTo>
                    <a:pt x="13497" y="51"/>
                  </a:lnTo>
                  <a:lnTo>
                    <a:pt x="13178" y="21"/>
                  </a:lnTo>
                  <a:lnTo>
                    <a:pt x="12852" y="0"/>
                  </a:lnTo>
                  <a:lnTo>
                    <a:pt x="12533" y="0"/>
                  </a:lnTo>
                  <a:lnTo>
                    <a:pt x="12533" y="0"/>
                  </a:lnTo>
                  <a:lnTo>
                    <a:pt x="12207" y="0"/>
                  </a:lnTo>
                  <a:lnTo>
                    <a:pt x="11887" y="21"/>
                  </a:lnTo>
                  <a:lnTo>
                    <a:pt x="11568" y="51"/>
                  </a:lnTo>
                  <a:lnTo>
                    <a:pt x="11255" y="101"/>
                  </a:lnTo>
                  <a:lnTo>
                    <a:pt x="10936" y="151"/>
                  </a:lnTo>
                  <a:lnTo>
                    <a:pt x="10629" y="222"/>
                  </a:lnTo>
                  <a:lnTo>
                    <a:pt x="10316" y="302"/>
                  </a:lnTo>
                  <a:lnTo>
                    <a:pt x="10009" y="402"/>
                  </a:lnTo>
                  <a:lnTo>
                    <a:pt x="9703" y="503"/>
                  </a:lnTo>
                  <a:lnTo>
                    <a:pt x="9403" y="624"/>
                  </a:lnTo>
                  <a:lnTo>
                    <a:pt x="9109" y="744"/>
                  </a:lnTo>
                  <a:lnTo>
                    <a:pt x="8809" y="885"/>
                  </a:lnTo>
                  <a:lnTo>
                    <a:pt x="8515" y="1036"/>
                  </a:lnTo>
                  <a:lnTo>
                    <a:pt x="8227" y="1197"/>
                  </a:lnTo>
                  <a:lnTo>
                    <a:pt x="7940" y="1367"/>
                  </a:lnTo>
                  <a:lnTo>
                    <a:pt x="7659" y="1548"/>
                  </a:lnTo>
                  <a:lnTo>
                    <a:pt x="7378" y="1739"/>
                  </a:lnTo>
                  <a:lnTo>
                    <a:pt x="7103" y="1950"/>
                  </a:lnTo>
                  <a:lnTo>
                    <a:pt x="6835" y="2161"/>
                  </a:lnTo>
                  <a:lnTo>
                    <a:pt x="6567" y="2383"/>
                  </a:lnTo>
                  <a:lnTo>
                    <a:pt x="6298" y="2614"/>
                  </a:lnTo>
                  <a:lnTo>
                    <a:pt x="6043" y="2855"/>
                  </a:lnTo>
                  <a:lnTo>
                    <a:pt x="5781" y="3106"/>
                  </a:lnTo>
                  <a:lnTo>
                    <a:pt x="5532" y="3367"/>
                  </a:lnTo>
                  <a:lnTo>
                    <a:pt x="5283" y="3639"/>
                  </a:lnTo>
                  <a:lnTo>
                    <a:pt x="5040" y="3920"/>
                  </a:lnTo>
                  <a:lnTo>
                    <a:pt x="4804" y="4212"/>
                  </a:lnTo>
                  <a:lnTo>
                    <a:pt x="4567" y="4513"/>
                  </a:lnTo>
                  <a:lnTo>
                    <a:pt x="4337" y="4815"/>
                  </a:lnTo>
                  <a:lnTo>
                    <a:pt x="4114" y="5126"/>
                  </a:lnTo>
                  <a:lnTo>
                    <a:pt x="3890" y="5458"/>
                  </a:lnTo>
                  <a:lnTo>
                    <a:pt x="3679" y="5780"/>
                  </a:lnTo>
                  <a:lnTo>
                    <a:pt x="3469" y="6121"/>
                  </a:lnTo>
                  <a:lnTo>
                    <a:pt x="3264" y="6473"/>
                  </a:lnTo>
                  <a:lnTo>
                    <a:pt x="3060" y="6825"/>
                  </a:lnTo>
                  <a:lnTo>
                    <a:pt x="2868" y="7187"/>
                  </a:lnTo>
                  <a:lnTo>
                    <a:pt x="2677" y="7559"/>
                  </a:lnTo>
                  <a:lnTo>
                    <a:pt x="2498" y="7931"/>
                  </a:lnTo>
                  <a:lnTo>
                    <a:pt x="2319" y="8313"/>
                  </a:lnTo>
                  <a:lnTo>
                    <a:pt x="2146" y="8704"/>
                  </a:lnTo>
                  <a:lnTo>
                    <a:pt x="1980" y="9107"/>
                  </a:lnTo>
                  <a:lnTo>
                    <a:pt x="1821" y="9509"/>
                  </a:lnTo>
                  <a:lnTo>
                    <a:pt x="1667" y="9921"/>
                  </a:lnTo>
                  <a:lnTo>
                    <a:pt x="1514" y="10333"/>
                  </a:lnTo>
                  <a:lnTo>
                    <a:pt x="1373" y="10755"/>
                  </a:lnTo>
                  <a:lnTo>
                    <a:pt x="1239" y="11187"/>
                  </a:lnTo>
                  <a:lnTo>
                    <a:pt x="1112" y="11619"/>
                  </a:lnTo>
                  <a:lnTo>
                    <a:pt x="990" y="12061"/>
                  </a:lnTo>
                  <a:lnTo>
                    <a:pt x="875" y="12504"/>
                  </a:lnTo>
                  <a:lnTo>
                    <a:pt x="767" y="12956"/>
                  </a:lnTo>
                  <a:lnTo>
                    <a:pt x="664" y="13408"/>
                  </a:lnTo>
                  <a:lnTo>
                    <a:pt x="569" y="13871"/>
                  </a:lnTo>
                  <a:lnTo>
                    <a:pt x="479" y="14343"/>
                  </a:lnTo>
                  <a:lnTo>
                    <a:pt x="396" y="14805"/>
                  </a:lnTo>
                  <a:lnTo>
                    <a:pt x="326" y="15288"/>
                  </a:lnTo>
                  <a:lnTo>
                    <a:pt x="256" y="15760"/>
                  </a:lnTo>
                  <a:lnTo>
                    <a:pt x="198" y="16243"/>
                  </a:lnTo>
                  <a:lnTo>
                    <a:pt x="147" y="16735"/>
                  </a:lnTo>
                  <a:lnTo>
                    <a:pt x="102" y="17228"/>
                  </a:lnTo>
                  <a:lnTo>
                    <a:pt x="64" y="17720"/>
                  </a:lnTo>
                  <a:lnTo>
                    <a:pt x="38" y="18223"/>
                  </a:lnTo>
                  <a:lnTo>
                    <a:pt x="19" y="18725"/>
                  </a:lnTo>
                  <a:lnTo>
                    <a:pt x="7" y="19228"/>
                  </a:lnTo>
                  <a:lnTo>
                    <a:pt x="0" y="19740"/>
                  </a:lnTo>
                  <a:lnTo>
                    <a:pt x="0" y="19740"/>
                  </a:lnTo>
                  <a:lnTo>
                    <a:pt x="7" y="20243"/>
                  </a:lnTo>
                  <a:lnTo>
                    <a:pt x="19" y="20755"/>
                  </a:lnTo>
                  <a:lnTo>
                    <a:pt x="38" y="21258"/>
                  </a:lnTo>
                  <a:lnTo>
                    <a:pt x="64" y="21750"/>
                  </a:lnTo>
                  <a:lnTo>
                    <a:pt x="102" y="22253"/>
                  </a:lnTo>
                  <a:lnTo>
                    <a:pt x="147" y="22735"/>
                  </a:lnTo>
                  <a:lnTo>
                    <a:pt x="198" y="23228"/>
                  </a:lnTo>
                  <a:lnTo>
                    <a:pt x="256" y="23710"/>
                  </a:lnTo>
                  <a:lnTo>
                    <a:pt x="326" y="24193"/>
                  </a:lnTo>
                  <a:lnTo>
                    <a:pt x="396" y="24665"/>
                  </a:lnTo>
                  <a:lnTo>
                    <a:pt x="479" y="25138"/>
                  </a:lnTo>
                  <a:lnTo>
                    <a:pt x="569" y="25600"/>
                  </a:lnTo>
                  <a:lnTo>
                    <a:pt x="664" y="26062"/>
                  </a:lnTo>
                  <a:lnTo>
                    <a:pt x="767" y="26515"/>
                  </a:lnTo>
                  <a:lnTo>
                    <a:pt x="875" y="26967"/>
                  </a:lnTo>
                  <a:lnTo>
                    <a:pt x="990" y="27409"/>
                  </a:lnTo>
                  <a:lnTo>
                    <a:pt x="1112" y="27851"/>
                  </a:lnTo>
                  <a:lnTo>
                    <a:pt x="1239" y="28284"/>
                  </a:lnTo>
                  <a:lnTo>
                    <a:pt x="1373" y="28716"/>
                  </a:lnTo>
                  <a:lnTo>
                    <a:pt x="1514" y="29138"/>
                  </a:lnTo>
                  <a:lnTo>
                    <a:pt x="1667" y="29560"/>
                  </a:lnTo>
                  <a:lnTo>
                    <a:pt x="1821" y="29962"/>
                  </a:lnTo>
                  <a:lnTo>
                    <a:pt x="1980" y="30374"/>
                  </a:lnTo>
                  <a:lnTo>
                    <a:pt x="2146" y="30766"/>
                  </a:lnTo>
                  <a:lnTo>
                    <a:pt x="2319" y="31158"/>
                  </a:lnTo>
                  <a:lnTo>
                    <a:pt x="2498" y="31540"/>
                  </a:lnTo>
                  <a:lnTo>
                    <a:pt x="2677" y="31922"/>
                  </a:lnTo>
                  <a:lnTo>
                    <a:pt x="2868" y="32284"/>
                  </a:lnTo>
                  <a:lnTo>
                    <a:pt x="3060" y="32646"/>
                  </a:lnTo>
                  <a:lnTo>
                    <a:pt x="3264" y="33007"/>
                  </a:lnTo>
                  <a:lnTo>
                    <a:pt x="3469" y="33349"/>
                  </a:lnTo>
                  <a:lnTo>
                    <a:pt x="3679" y="33691"/>
                  </a:lnTo>
                  <a:lnTo>
                    <a:pt x="3890" y="34023"/>
                  </a:lnTo>
                  <a:lnTo>
                    <a:pt x="4114" y="34344"/>
                  </a:lnTo>
                  <a:lnTo>
                    <a:pt x="4337" y="34656"/>
                  </a:lnTo>
                  <a:lnTo>
                    <a:pt x="4567" y="34967"/>
                  </a:lnTo>
                  <a:lnTo>
                    <a:pt x="4804" y="35259"/>
                  </a:lnTo>
                  <a:lnTo>
                    <a:pt x="5040" y="35550"/>
                  </a:lnTo>
                  <a:lnTo>
                    <a:pt x="5283" y="35832"/>
                  </a:lnTo>
                  <a:lnTo>
                    <a:pt x="5532" y="36103"/>
                  </a:lnTo>
                  <a:lnTo>
                    <a:pt x="5781" y="36364"/>
                  </a:lnTo>
                  <a:lnTo>
                    <a:pt x="6043" y="36616"/>
                  </a:lnTo>
                  <a:lnTo>
                    <a:pt x="6298" y="36857"/>
                  </a:lnTo>
                  <a:lnTo>
                    <a:pt x="6567" y="37098"/>
                  </a:lnTo>
                  <a:lnTo>
                    <a:pt x="6835" y="37319"/>
                  </a:lnTo>
                  <a:lnTo>
                    <a:pt x="7103" y="37530"/>
                  </a:lnTo>
                  <a:lnTo>
                    <a:pt x="7378" y="37731"/>
                  </a:lnTo>
                  <a:lnTo>
                    <a:pt x="7659" y="37922"/>
                  </a:lnTo>
                  <a:lnTo>
                    <a:pt x="7940" y="38113"/>
                  </a:lnTo>
                  <a:lnTo>
                    <a:pt x="8227" y="38284"/>
                  </a:lnTo>
                  <a:lnTo>
                    <a:pt x="8515" y="38445"/>
                  </a:lnTo>
                  <a:lnTo>
                    <a:pt x="8809" y="38596"/>
                  </a:lnTo>
                  <a:lnTo>
                    <a:pt x="9109" y="38726"/>
                  </a:lnTo>
                  <a:lnTo>
                    <a:pt x="9403" y="38857"/>
                  </a:lnTo>
                  <a:lnTo>
                    <a:pt x="9703" y="38978"/>
                  </a:lnTo>
                  <a:lnTo>
                    <a:pt x="10009" y="39078"/>
                  </a:lnTo>
                  <a:lnTo>
                    <a:pt x="10316" y="39169"/>
                  </a:lnTo>
                  <a:lnTo>
                    <a:pt x="10629" y="39249"/>
                  </a:lnTo>
                  <a:lnTo>
                    <a:pt x="10936" y="39319"/>
                  </a:lnTo>
                  <a:lnTo>
                    <a:pt x="11255" y="39380"/>
                  </a:lnTo>
                  <a:lnTo>
                    <a:pt x="11568" y="39420"/>
                  </a:lnTo>
                  <a:lnTo>
                    <a:pt x="11887" y="39450"/>
                  </a:lnTo>
                  <a:lnTo>
                    <a:pt x="12207" y="39470"/>
                  </a:lnTo>
                  <a:lnTo>
                    <a:pt x="12533" y="39480"/>
                  </a:lnTo>
                  <a:lnTo>
                    <a:pt x="12533" y="39480"/>
                  </a:lnTo>
                  <a:lnTo>
                    <a:pt x="12852" y="39470"/>
                  </a:lnTo>
                  <a:lnTo>
                    <a:pt x="13178" y="39450"/>
                  </a:lnTo>
                  <a:lnTo>
                    <a:pt x="13497" y="39420"/>
                  </a:lnTo>
                  <a:lnTo>
                    <a:pt x="13810" y="39380"/>
                  </a:lnTo>
                  <a:lnTo>
                    <a:pt x="14123" y="39319"/>
                  </a:lnTo>
                  <a:lnTo>
                    <a:pt x="14436" y="39249"/>
                  </a:lnTo>
                  <a:lnTo>
                    <a:pt x="14749" y="39169"/>
                  </a:lnTo>
                  <a:lnTo>
                    <a:pt x="15056" y="39078"/>
                  </a:lnTo>
                  <a:lnTo>
                    <a:pt x="15356" y="38978"/>
                  </a:lnTo>
                  <a:lnTo>
                    <a:pt x="15662" y="38857"/>
                  </a:lnTo>
                  <a:lnTo>
                    <a:pt x="15956" y="38726"/>
                  </a:lnTo>
                  <a:lnTo>
                    <a:pt x="16257" y="38596"/>
                  </a:lnTo>
                  <a:lnTo>
                    <a:pt x="16544" y="38445"/>
                  </a:lnTo>
                  <a:lnTo>
                    <a:pt x="16838" y="38284"/>
                  </a:lnTo>
                  <a:lnTo>
                    <a:pt x="17119" y="38113"/>
                  </a:lnTo>
                  <a:lnTo>
                    <a:pt x="17406" y="37922"/>
                  </a:lnTo>
                  <a:lnTo>
                    <a:pt x="17681" y="37731"/>
                  </a:lnTo>
                  <a:lnTo>
                    <a:pt x="17962" y="37530"/>
                  </a:lnTo>
                  <a:lnTo>
                    <a:pt x="18230" y="37319"/>
                  </a:lnTo>
                  <a:lnTo>
                    <a:pt x="18499" y="37098"/>
                  </a:lnTo>
                  <a:lnTo>
                    <a:pt x="18767" y="36857"/>
                  </a:lnTo>
                  <a:lnTo>
                    <a:pt x="19022" y="36616"/>
                  </a:lnTo>
                  <a:lnTo>
                    <a:pt x="19278" y="36364"/>
                  </a:lnTo>
                  <a:lnTo>
                    <a:pt x="19533" y="36103"/>
                  </a:lnTo>
                  <a:lnTo>
                    <a:pt x="19782" y="35832"/>
                  </a:lnTo>
                  <a:lnTo>
                    <a:pt x="20025" y="35550"/>
                  </a:lnTo>
                  <a:lnTo>
                    <a:pt x="20262" y="35259"/>
                  </a:lnTo>
                  <a:lnTo>
                    <a:pt x="20498" y="34967"/>
                  </a:lnTo>
                  <a:lnTo>
                    <a:pt x="20728" y="34656"/>
                  </a:lnTo>
                  <a:lnTo>
                    <a:pt x="20951" y="34344"/>
                  </a:lnTo>
                  <a:lnTo>
                    <a:pt x="21175" y="34023"/>
                  </a:lnTo>
                  <a:lnTo>
                    <a:pt x="21386" y="33691"/>
                  </a:lnTo>
                  <a:lnTo>
                    <a:pt x="21597" y="33349"/>
                  </a:lnTo>
                  <a:lnTo>
                    <a:pt x="21801" y="33007"/>
                  </a:lnTo>
                  <a:lnTo>
                    <a:pt x="22005" y="32646"/>
                  </a:lnTo>
                  <a:lnTo>
                    <a:pt x="22197" y="32284"/>
                  </a:lnTo>
                  <a:lnTo>
                    <a:pt x="22389" y="31922"/>
                  </a:lnTo>
                  <a:lnTo>
                    <a:pt x="22567" y="31540"/>
                  </a:lnTo>
                  <a:lnTo>
                    <a:pt x="22746" y="31158"/>
                  </a:lnTo>
                  <a:lnTo>
                    <a:pt x="22919" y="30766"/>
                  </a:lnTo>
                  <a:lnTo>
                    <a:pt x="23085" y="30374"/>
                  </a:lnTo>
                  <a:lnTo>
                    <a:pt x="23245" y="29962"/>
                  </a:lnTo>
                  <a:lnTo>
                    <a:pt x="23398" y="29560"/>
                  </a:lnTo>
                  <a:lnTo>
                    <a:pt x="23545" y="29138"/>
                  </a:lnTo>
                  <a:lnTo>
                    <a:pt x="23685" y="28716"/>
                  </a:lnTo>
                  <a:lnTo>
                    <a:pt x="23826" y="28284"/>
                  </a:lnTo>
                  <a:lnTo>
                    <a:pt x="23954" y="27851"/>
                  </a:lnTo>
                  <a:lnTo>
                    <a:pt x="24075" y="27409"/>
                  </a:lnTo>
                  <a:lnTo>
                    <a:pt x="24190" y="26967"/>
                  </a:lnTo>
                  <a:lnTo>
                    <a:pt x="24299" y="26515"/>
                  </a:lnTo>
                  <a:lnTo>
                    <a:pt x="24401" y="26062"/>
                  </a:lnTo>
                  <a:lnTo>
                    <a:pt x="24497" y="25600"/>
                  </a:lnTo>
                  <a:lnTo>
                    <a:pt x="24586" y="25138"/>
                  </a:lnTo>
                  <a:lnTo>
                    <a:pt x="24669" y="24665"/>
                  </a:lnTo>
                  <a:lnTo>
                    <a:pt x="24739" y="24193"/>
                  </a:lnTo>
                  <a:lnTo>
                    <a:pt x="24803" y="23710"/>
                  </a:lnTo>
                  <a:lnTo>
                    <a:pt x="24867" y="23228"/>
                  </a:lnTo>
                  <a:lnTo>
                    <a:pt x="24918" y="22735"/>
                  </a:lnTo>
                  <a:lnTo>
                    <a:pt x="24963" y="22253"/>
                  </a:lnTo>
                  <a:lnTo>
                    <a:pt x="24995" y="21750"/>
                  </a:lnTo>
                  <a:lnTo>
                    <a:pt x="25027" y="21258"/>
                  </a:lnTo>
                  <a:lnTo>
                    <a:pt x="25046" y="20755"/>
                  </a:lnTo>
                  <a:lnTo>
                    <a:pt x="25059" y="20243"/>
                  </a:lnTo>
                  <a:lnTo>
                    <a:pt x="25059" y="19740"/>
                  </a:lnTo>
                  <a:lnTo>
                    <a:pt x="25059" y="197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1364cb3077a_0_19"/>
            <p:cNvSpPr/>
            <p:nvPr/>
          </p:nvSpPr>
          <p:spPr>
            <a:xfrm>
              <a:off x="-815600" y="-6987425"/>
              <a:ext cx="208425" cy="329175"/>
            </a:xfrm>
            <a:custGeom>
              <a:avLst/>
              <a:gdLst/>
              <a:ahLst/>
              <a:cxnLst/>
              <a:rect l="l" t="t" r="r" b="b"/>
              <a:pathLst>
                <a:path w="8337" h="13167" fill="none" extrusionOk="0">
                  <a:moveTo>
                    <a:pt x="1" y="6583"/>
                  </a:moveTo>
                  <a:lnTo>
                    <a:pt x="1" y="6583"/>
                  </a:lnTo>
                  <a:lnTo>
                    <a:pt x="7" y="6242"/>
                  </a:lnTo>
                  <a:lnTo>
                    <a:pt x="20" y="5910"/>
                  </a:lnTo>
                  <a:lnTo>
                    <a:pt x="46" y="5578"/>
                  </a:lnTo>
                  <a:lnTo>
                    <a:pt x="84" y="5257"/>
                  </a:lnTo>
                  <a:lnTo>
                    <a:pt x="135" y="4935"/>
                  </a:lnTo>
                  <a:lnTo>
                    <a:pt x="186" y="4623"/>
                  </a:lnTo>
                  <a:lnTo>
                    <a:pt x="256" y="4322"/>
                  </a:lnTo>
                  <a:lnTo>
                    <a:pt x="327" y="4020"/>
                  </a:lnTo>
                  <a:lnTo>
                    <a:pt x="410" y="3729"/>
                  </a:lnTo>
                  <a:lnTo>
                    <a:pt x="505" y="3447"/>
                  </a:lnTo>
                  <a:lnTo>
                    <a:pt x="601" y="3166"/>
                  </a:lnTo>
                  <a:lnTo>
                    <a:pt x="710" y="2905"/>
                  </a:lnTo>
                  <a:lnTo>
                    <a:pt x="831" y="2643"/>
                  </a:lnTo>
                  <a:lnTo>
                    <a:pt x="953" y="2392"/>
                  </a:lnTo>
                  <a:lnTo>
                    <a:pt x="1087" y="2161"/>
                  </a:lnTo>
                  <a:lnTo>
                    <a:pt x="1221" y="1930"/>
                  </a:lnTo>
                  <a:lnTo>
                    <a:pt x="1368" y="1709"/>
                  </a:lnTo>
                  <a:lnTo>
                    <a:pt x="1515" y="1498"/>
                  </a:lnTo>
                  <a:lnTo>
                    <a:pt x="1674" y="1307"/>
                  </a:lnTo>
                  <a:lnTo>
                    <a:pt x="1841" y="1126"/>
                  </a:lnTo>
                  <a:lnTo>
                    <a:pt x="2007" y="955"/>
                  </a:lnTo>
                  <a:lnTo>
                    <a:pt x="2179" y="794"/>
                  </a:lnTo>
                  <a:lnTo>
                    <a:pt x="2364" y="643"/>
                  </a:lnTo>
                  <a:lnTo>
                    <a:pt x="2543" y="513"/>
                  </a:lnTo>
                  <a:lnTo>
                    <a:pt x="2735" y="402"/>
                  </a:lnTo>
                  <a:lnTo>
                    <a:pt x="2926" y="291"/>
                  </a:lnTo>
                  <a:lnTo>
                    <a:pt x="3124" y="201"/>
                  </a:lnTo>
                  <a:lnTo>
                    <a:pt x="3329" y="131"/>
                  </a:lnTo>
                  <a:lnTo>
                    <a:pt x="3533" y="70"/>
                  </a:lnTo>
                  <a:lnTo>
                    <a:pt x="3744" y="30"/>
                  </a:lnTo>
                  <a:lnTo>
                    <a:pt x="3955" y="10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383" y="10"/>
                  </a:lnTo>
                  <a:lnTo>
                    <a:pt x="4594" y="30"/>
                  </a:lnTo>
                  <a:lnTo>
                    <a:pt x="4798" y="70"/>
                  </a:lnTo>
                  <a:lnTo>
                    <a:pt x="5009" y="131"/>
                  </a:lnTo>
                  <a:lnTo>
                    <a:pt x="5207" y="201"/>
                  </a:lnTo>
                  <a:lnTo>
                    <a:pt x="5405" y="291"/>
                  </a:lnTo>
                  <a:lnTo>
                    <a:pt x="5596" y="402"/>
                  </a:lnTo>
                  <a:lnTo>
                    <a:pt x="5788" y="513"/>
                  </a:lnTo>
                  <a:lnTo>
                    <a:pt x="5973" y="643"/>
                  </a:lnTo>
                  <a:lnTo>
                    <a:pt x="6152" y="794"/>
                  </a:lnTo>
                  <a:lnTo>
                    <a:pt x="6325" y="955"/>
                  </a:lnTo>
                  <a:lnTo>
                    <a:pt x="6497" y="1126"/>
                  </a:lnTo>
                  <a:lnTo>
                    <a:pt x="6657" y="1307"/>
                  </a:lnTo>
                  <a:lnTo>
                    <a:pt x="6816" y="1498"/>
                  </a:lnTo>
                  <a:lnTo>
                    <a:pt x="6970" y="1709"/>
                  </a:lnTo>
                  <a:lnTo>
                    <a:pt x="7110" y="1930"/>
                  </a:lnTo>
                  <a:lnTo>
                    <a:pt x="7251" y="2161"/>
                  </a:lnTo>
                  <a:lnTo>
                    <a:pt x="7379" y="2392"/>
                  </a:lnTo>
                  <a:lnTo>
                    <a:pt x="7506" y="2643"/>
                  </a:lnTo>
                  <a:lnTo>
                    <a:pt x="7621" y="2905"/>
                  </a:lnTo>
                  <a:lnTo>
                    <a:pt x="7730" y="3166"/>
                  </a:lnTo>
                  <a:lnTo>
                    <a:pt x="7832" y="3447"/>
                  </a:lnTo>
                  <a:lnTo>
                    <a:pt x="7921" y="3729"/>
                  </a:lnTo>
                  <a:lnTo>
                    <a:pt x="8005" y="4020"/>
                  </a:lnTo>
                  <a:lnTo>
                    <a:pt x="8081" y="4322"/>
                  </a:lnTo>
                  <a:lnTo>
                    <a:pt x="8145" y="4623"/>
                  </a:lnTo>
                  <a:lnTo>
                    <a:pt x="8203" y="4935"/>
                  </a:lnTo>
                  <a:lnTo>
                    <a:pt x="8247" y="5257"/>
                  </a:lnTo>
                  <a:lnTo>
                    <a:pt x="8286" y="5578"/>
                  </a:lnTo>
                  <a:lnTo>
                    <a:pt x="8311" y="5910"/>
                  </a:lnTo>
                  <a:lnTo>
                    <a:pt x="8330" y="6242"/>
                  </a:lnTo>
                  <a:lnTo>
                    <a:pt x="8337" y="6583"/>
                  </a:lnTo>
                  <a:lnTo>
                    <a:pt x="8337" y="6583"/>
                  </a:lnTo>
                  <a:lnTo>
                    <a:pt x="8330" y="6915"/>
                  </a:lnTo>
                  <a:lnTo>
                    <a:pt x="8311" y="7257"/>
                  </a:lnTo>
                  <a:lnTo>
                    <a:pt x="8286" y="7578"/>
                  </a:lnTo>
                  <a:lnTo>
                    <a:pt x="8247" y="7910"/>
                  </a:lnTo>
                  <a:lnTo>
                    <a:pt x="8203" y="8222"/>
                  </a:lnTo>
                  <a:lnTo>
                    <a:pt x="8145" y="8533"/>
                  </a:lnTo>
                  <a:lnTo>
                    <a:pt x="8081" y="8845"/>
                  </a:lnTo>
                  <a:lnTo>
                    <a:pt x="8005" y="9136"/>
                  </a:lnTo>
                  <a:lnTo>
                    <a:pt x="7921" y="9428"/>
                  </a:lnTo>
                  <a:lnTo>
                    <a:pt x="7832" y="9719"/>
                  </a:lnTo>
                  <a:lnTo>
                    <a:pt x="7730" y="9991"/>
                  </a:lnTo>
                  <a:lnTo>
                    <a:pt x="7621" y="10262"/>
                  </a:lnTo>
                  <a:lnTo>
                    <a:pt x="7506" y="10513"/>
                  </a:lnTo>
                  <a:lnTo>
                    <a:pt x="7379" y="10764"/>
                  </a:lnTo>
                  <a:lnTo>
                    <a:pt x="7251" y="11006"/>
                  </a:lnTo>
                  <a:lnTo>
                    <a:pt x="7110" y="11237"/>
                  </a:lnTo>
                  <a:lnTo>
                    <a:pt x="6970" y="11448"/>
                  </a:lnTo>
                  <a:lnTo>
                    <a:pt x="6816" y="11659"/>
                  </a:lnTo>
                  <a:lnTo>
                    <a:pt x="6657" y="11850"/>
                  </a:lnTo>
                  <a:lnTo>
                    <a:pt x="6497" y="12041"/>
                  </a:lnTo>
                  <a:lnTo>
                    <a:pt x="6325" y="12212"/>
                  </a:lnTo>
                  <a:lnTo>
                    <a:pt x="6152" y="12373"/>
                  </a:lnTo>
                  <a:lnTo>
                    <a:pt x="5973" y="12513"/>
                  </a:lnTo>
                  <a:lnTo>
                    <a:pt x="5788" y="12644"/>
                  </a:lnTo>
                  <a:lnTo>
                    <a:pt x="5596" y="12765"/>
                  </a:lnTo>
                  <a:lnTo>
                    <a:pt x="5405" y="12865"/>
                  </a:lnTo>
                  <a:lnTo>
                    <a:pt x="5207" y="12956"/>
                  </a:lnTo>
                  <a:lnTo>
                    <a:pt x="5009" y="13026"/>
                  </a:lnTo>
                  <a:lnTo>
                    <a:pt x="4798" y="13086"/>
                  </a:lnTo>
                  <a:lnTo>
                    <a:pt x="4594" y="13126"/>
                  </a:lnTo>
                  <a:lnTo>
                    <a:pt x="4383" y="13157"/>
                  </a:lnTo>
                  <a:lnTo>
                    <a:pt x="4166" y="13167"/>
                  </a:lnTo>
                  <a:lnTo>
                    <a:pt x="4166" y="13167"/>
                  </a:lnTo>
                  <a:lnTo>
                    <a:pt x="3955" y="13157"/>
                  </a:lnTo>
                  <a:lnTo>
                    <a:pt x="3744" y="13126"/>
                  </a:lnTo>
                  <a:lnTo>
                    <a:pt x="3533" y="13086"/>
                  </a:lnTo>
                  <a:lnTo>
                    <a:pt x="3329" y="13026"/>
                  </a:lnTo>
                  <a:lnTo>
                    <a:pt x="3124" y="12956"/>
                  </a:lnTo>
                  <a:lnTo>
                    <a:pt x="2926" y="12865"/>
                  </a:lnTo>
                  <a:lnTo>
                    <a:pt x="2735" y="12765"/>
                  </a:lnTo>
                  <a:lnTo>
                    <a:pt x="2543" y="12644"/>
                  </a:lnTo>
                  <a:lnTo>
                    <a:pt x="2364" y="12513"/>
                  </a:lnTo>
                  <a:lnTo>
                    <a:pt x="2179" y="12373"/>
                  </a:lnTo>
                  <a:lnTo>
                    <a:pt x="2007" y="12212"/>
                  </a:lnTo>
                  <a:lnTo>
                    <a:pt x="1841" y="12041"/>
                  </a:lnTo>
                  <a:lnTo>
                    <a:pt x="1674" y="11850"/>
                  </a:lnTo>
                  <a:lnTo>
                    <a:pt x="1515" y="11659"/>
                  </a:lnTo>
                  <a:lnTo>
                    <a:pt x="1368" y="11448"/>
                  </a:lnTo>
                  <a:lnTo>
                    <a:pt x="1221" y="11237"/>
                  </a:lnTo>
                  <a:lnTo>
                    <a:pt x="1087" y="11006"/>
                  </a:lnTo>
                  <a:lnTo>
                    <a:pt x="953" y="10764"/>
                  </a:lnTo>
                  <a:lnTo>
                    <a:pt x="831" y="10513"/>
                  </a:lnTo>
                  <a:lnTo>
                    <a:pt x="710" y="10262"/>
                  </a:lnTo>
                  <a:lnTo>
                    <a:pt x="601" y="9991"/>
                  </a:lnTo>
                  <a:lnTo>
                    <a:pt x="505" y="9719"/>
                  </a:lnTo>
                  <a:lnTo>
                    <a:pt x="410" y="9428"/>
                  </a:lnTo>
                  <a:lnTo>
                    <a:pt x="327" y="9136"/>
                  </a:lnTo>
                  <a:lnTo>
                    <a:pt x="256" y="8845"/>
                  </a:lnTo>
                  <a:lnTo>
                    <a:pt x="186" y="8533"/>
                  </a:lnTo>
                  <a:lnTo>
                    <a:pt x="135" y="8222"/>
                  </a:lnTo>
                  <a:lnTo>
                    <a:pt x="84" y="7910"/>
                  </a:lnTo>
                  <a:lnTo>
                    <a:pt x="46" y="7578"/>
                  </a:lnTo>
                  <a:lnTo>
                    <a:pt x="20" y="7257"/>
                  </a:lnTo>
                  <a:lnTo>
                    <a:pt x="7" y="6915"/>
                  </a:lnTo>
                  <a:lnTo>
                    <a:pt x="1" y="6583"/>
                  </a:lnTo>
                  <a:lnTo>
                    <a:pt x="1" y="65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1364cb3077a_0_19"/>
            <p:cNvSpPr/>
            <p:nvPr/>
          </p:nvSpPr>
          <p:spPr>
            <a:xfrm>
              <a:off x="-815600" y="-682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1364cb3077a_0_19"/>
            <p:cNvSpPr/>
            <p:nvPr/>
          </p:nvSpPr>
          <p:spPr>
            <a:xfrm>
              <a:off x="-2471575" y="-7316350"/>
              <a:ext cx="626500" cy="987025"/>
            </a:xfrm>
            <a:custGeom>
              <a:avLst/>
              <a:gdLst/>
              <a:ahLst/>
              <a:cxnLst/>
              <a:rect l="l" t="t" r="r" b="b"/>
              <a:pathLst>
                <a:path w="25060" h="39481" extrusionOk="0">
                  <a:moveTo>
                    <a:pt x="12527" y="13157"/>
                  </a:moveTo>
                  <a:lnTo>
                    <a:pt x="12744" y="13167"/>
                  </a:lnTo>
                  <a:lnTo>
                    <a:pt x="12955" y="13187"/>
                  </a:lnTo>
                  <a:lnTo>
                    <a:pt x="13159" y="13227"/>
                  </a:lnTo>
                  <a:lnTo>
                    <a:pt x="13364" y="13288"/>
                  </a:lnTo>
                  <a:lnTo>
                    <a:pt x="13568" y="13358"/>
                  </a:lnTo>
                  <a:lnTo>
                    <a:pt x="13766" y="13448"/>
                  </a:lnTo>
                  <a:lnTo>
                    <a:pt x="13958" y="13559"/>
                  </a:lnTo>
                  <a:lnTo>
                    <a:pt x="14149" y="13670"/>
                  </a:lnTo>
                  <a:lnTo>
                    <a:pt x="14334" y="13800"/>
                  </a:lnTo>
                  <a:lnTo>
                    <a:pt x="14513" y="13951"/>
                  </a:lnTo>
                  <a:lnTo>
                    <a:pt x="14686" y="14112"/>
                  </a:lnTo>
                  <a:lnTo>
                    <a:pt x="14858" y="14283"/>
                  </a:lnTo>
                  <a:lnTo>
                    <a:pt x="15018" y="14464"/>
                  </a:lnTo>
                  <a:lnTo>
                    <a:pt x="15178" y="14655"/>
                  </a:lnTo>
                  <a:lnTo>
                    <a:pt x="15331" y="14866"/>
                  </a:lnTo>
                  <a:lnTo>
                    <a:pt x="15471" y="15087"/>
                  </a:lnTo>
                  <a:lnTo>
                    <a:pt x="15612" y="15318"/>
                  </a:lnTo>
                  <a:lnTo>
                    <a:pt x="15740" y="15549"/>
                  </a:lnTo>
                  <a:lnTo>
                    <a:pt x="15867" y="15800"/>
                  </a:lnTo>
                  <a:lnTo>
                    <a:pt x="15982" y="16062"/>
                  </a:lnTo>
                  <a:lnTo>
                    <a:pt x="16091" y="16323"/>
                  </a:lnTo>
                  <a:lnTo>
                    <a:pt x="16193" y="16604"/>
                  </a:lnTo>
                  <a:lnTo>
                    <a:pt x="16283" y="16886"/>
                  </a:lnTo>
                  <a:lnTo>
                    <a:pt x="16366" y="17177"/>
                  </a:lnTo>
                  <a:lnTo>
                    <a:pt x="16442" y="17479"/>
                  </a:lnTo>
                  <a:lnTo>
                    <a:pt x="16506" y="17780"/>
                  </a:lnTo>
                  <a:lnTo>
                    <a:pt x="16564" y="18092"/>
                  </a:lnTo>
                  <a:lnTo>
                    <a:pt x="16608" y="18414"/>
                  </a:lnTo>
                  <a:lnTo>
                    <a:pt x="16647" y="18735"/>
                  </a:lnTo>
                  <a:lnTo>
                    <a:pt x="16672" y="19067"/>
                  </a:lnTo>
                  <a:lnTo>
                    <a:pt x="16691" y="19399"/>
                  </a:lnTo>
                  <a:lnTo>
                    <a:pt x="16698" y="19740"/>
                  </a:lnTo>
                  <a:lnTo>
                    <a:pt x="16691" y="20072"/>
                  </a:lnTo>
                  <a:lnTo>
                    <a:pt x="16672" y="20414"/>
                  </a:lnTo>
                  <a:lnTo>
                    <a:pt x="16647" y="20735"/>
                  </a:lnTo>
                  <a:lnTo>
                    <a:pt x="16608" y="21067"/>
                  </a:lnTo>
                  <a:lnTo>
                    <a:pt x="16564" y="21379"/>
                  </a:lnTo>
                  <a:lnTo>
                    <a:pt x="16506" y="21690"/>
                  </a:lnTo>
                  <a:lnTo>
                    <a:pt x="16442" y="22002"/>
                  </a:lnTo>
                  <a:lnTo>
                    <a:pt x="16366" y="22293"/>
                  </a:lnTo>
                  <a:lnTo>
                    <a:pt x="16283" y="22585"/>
                  </a:lnTo>
                  <a:lnTo>
                    <a:pt x="16193" y="22876"/>
                  </a:lnTo>
                  <a:lnTo>
                    <a:pt x="16091" y="23148"/>
                  </a:lnTo>
                  <a:lnTo>
                    <a:pt x="15982" y="23419"/>
                  </a:lnTo>
                  <a:lnTo>
                    <a:pt x="15867" y="23670"/>
                  </a:lnTo>
                  <a:lnTo>
                    <a:pt x="15740" y="23921"/>
                  </a:lnTo>
                  <a:lnTo>
                    <a:pt x="15612" y="24163"/>
                  </a:lnTo>
                  <a:lnTo>
                    <a:pt x="15471" y="24394"/>
                  </a:lnTo>
                  <a:lnTo>
                    <a:pt x="15331" y="24605"/>
                  </a:lnTo>
                  <a:lnTo>
                    <a:pt x="15178" y="24816"/>
                  </a:lnTo>
                  <a:lnTo>
                    <a:pt x="15018" y="25007"/>
                  </a:lnTo>
                  <a:lnTo>
                    <a:pt x="14858" y="25198"/>
                  </a:lnTo>
                  <a:lnTo>
                    <a:pt x="14686" y="25369"/>
                  </a:lnTo>
                  <a:lnTo>
                    <a:pt x="14513" y="25530"/>
                  </a:lnTo>
                  <a:lnTo>
                    <a:pt x="14334" y="25670"/>
                  </a:lnTo>
                  <a:lnTo>
                    <a:pt x="14149" y="25801"/>
                  </a:lnTo>
                  <a:lnTo>
                    <a:pt x="13958" y="25922"/>
                  </a:lnTo>
                  <a:lnTo>
                    <a:pt x="13766" y="26022"/>
                  </a:lnTo>
                  <a:lnTo>
                    <a:pt x="13568" y="26113"/>
                  </a:lnTo>
                  <a:lnTo>
                    <a:pt x="13364" y="26183"/>
                  </a:lnTo>
                  <a:lnTo>
                    <a:pt x="13159" y="26243"/>
                  </a:lnTo>
                  <a:lnTo>
                    <a:pt x="12955" y="26283"/>
                  </a:lnTo>
                  <a:lnTo>
                    <a:pt x="12744" y="26314"/>
                  </a:lnTo>
                  <a:lnTo>
                    <a:pt x="12527" y="26324"/>
                  </a:lnTo>
                  <a:lnTo>
                    <a:pt x="12316" y="26314"/>
                  </a:lnTo>
                  <a:lnTo>
                    <a:pt x="12105" y="26283"/>
                  </a:lnTo>
                  <a:lnTo>
                    <a:pt x="11894" y="26243"/>
                  </a:lnTo>
                  <a:lnTo>
                    <a:pt x="11690" y="26183"/>
                  </a:lnTo>
                  <a:lnTo>
                    <a:pt x="11486" y="26113"/>
                  </a:lnTo>
                  <a:lnTo>
                    <a:pt x="11288" y="26022"/>
                  </a:lnTo>
                  <a:lnTo>
                    <a:pt x="11096" y="25922"/>
                  </a:lnTo>
                  <a:lnTo>
                    <a:pt x="10911" y="25801"/>
                  </a:lnTo>
                  <a:lnTo>
                    <a:pt x="10725" y="25670"/>
                  </a:lnTo>
                  <a:lnTo>
                    <a:pt x="10547" y="25530"/>
                  </a:lnTo>
                  <a:lnTo>
                    <a:pt x="10368" y="25369"/>
                  </a:lnTo>
                  <a:lnTo>
                    <a:pt x="10202" y="25198"/>
                  </a:lnTo>
                  <a:lnTo>
                    <a:pt x="10036" y="25007"/>
                  </a:lnTo>
                  <a:lnTo>
                    <a:pt x="9882" y="24816"/>
                  </a:lnTo>
                  <a:lnTo>
                    <a:pt x="9729" y="24605"/>
                  </a:lnTo>
                  <a:lnTo>
                    <a:pt x="9582" y="24394"/>
                  </a:lnTo>
                  <a:lnTo>
                    <a:pt x="9448" y="24163"/>
                  </a:lnTo>
                  <a:lnTo>
                    <a:pt x="9314" y="23921"/>
                  </a:lnTo>
                  <a:lnTo>
                    <a:pt x="9192" y="23670"/>
                  </a:lnTo>
                  <a:lnTo>
                    <a:pt x="9071" y="23419"/>
                  </a:lnTo>
                  <a:lnTo>
                    <a:pt x="8962" y="23148"/>
                  </a:lnTo>
                  <a:lnTo>
                    <a:pt x="8867" y="22876"/>
                  </a:lnTo>
                  <a:lnTo>
                    <a:pt x="8771" y="22585"/>
                  </a:lnTo>
                  <a:lnTo>
                    <a:pt x="8688" y="22293"/>
                  </a:lnTo>
                  <a:lnTo>
                    <a:pt x="8618" y="22002"/>
                  </a:lnTo>
                  <a:lnTo>
                    <a:pt x="8547" y="21690"/>
                  </a:lnTo>
                  <a:lnTo>
                    <a:pt x="8490" y="21379"/>
                  </a:lnTo>
                  <a:lnTo>
                    <a:pt x="8445" y="21067"/>
                  </a:lnTo>
                  <a:lnTo>
                    <a:pt x="8407" y="20735"/>
                  </a:lnTo>
                  <a:lnTo>
                    <a:pt x="8381" y="20414"/>
                  </a:lnTo>
                  <a:lnTo>
                    <a:pt x="8368" y="20072"/>
                  </a:lnTo>
                  <a:lnTo>
                    <a:pt x="8362" y="19740"/>
                  </a:lnTo>
                  <a:lnTo>
                    <a:pt x="8368" y="19399"/>
                  </a:lnTo>
                  <a:lnTo>
                    <a:pt x="8381" y="19067"/>
                  </a:lnTo>
                  <a:lnTo>
                    <a:pt x="8407" y="18735"/>
                  </a:lnTo>
                  <a:lnTo>
                    <a:pt x="8445" y="18414"/>
                  </a:lnTo>
                  <a:lnTo>
                    <a:pt x="8490" y="18092"/>
                  </a:lnTo>
                  <a:lnTo>
                    <a:pt x="8547" y="17780"/>
                  </a:lnTo>
                  <a:lnTo>
                    <a:pt x="8618" y="17479"/>
                  </a:lnTo>
                  <a:lnTo>
                    <a:pt x="8688" y="17177"/>
                  </a:lnTo>
                  <a:lnTo>
                    <a:pt x="8771" y="16886"/>
                  </a:lnTo>
                  <a:lnTo>
                    <a:pt x="8867" y="16604"/>
                  </a:lnTo>
                  <a:lnTo>
                    <a:pt x="8962" y="16323"/>
                  </a:lnTo>
                  <a:lnTo>
                    <a:pt x="9071" y="16062"/>
                  </a:lnTo>
                  <a:lnTo>
                    <a:pt x="9192" y="15800"/>
                  </a:lnTo>
                  <a:lnTo>
                    <a:pt x="9314" y="15549"/>
                  </a:lnTo>
                  <a:lnTo>
                    <a:pt x="9448" y="15318"/>
                  </a:lnTo>
                  <a:lnTo>
                    <a:pt x="9582" y="15087"/>
                  </a:lnTo>
                  <a:lnTo>
                    <a:pt x="9729" y="14866"/>
                  </a:lnTo>
                  <a:lnTo>
                    <a:pt x="9882" y="14655"/>
                  </a:lnTo>
                  <a:lnTo>
                    <a:pt x="10036" y="14464"/>
                  </a:lnTo>
                  <a:lnTo>
                    <a:pt x="10202" y="14283"/>
                  </a:lnTo>
                  <a:lnTo>
                    <a:pt x="10368" y="14112"/>
                  </a:lnTo>
                  <a:lnTo>
                    <a:pt x="10547" y="13951"/>
                  </a:lnTo>
                  <a:lnTo>
                    <a:pt x="10725" y="13800"/>
                  </a:lnTo>
                  <a:lnTo>
                    <a:pt x="10911" y="13670"/>
                  </a:lnTo>
                  <a:lnTo>
                    <a:pt x="11096" y="13559"/>
                  </a:lnTo>
                  <a:lnTo>
                    <a:pt x="11288" y="13448"/>
                  </a:lnTo>
                  <a:lnTo>
                    <a:pt x="11486" y="13358"/>
                  </a:lnTo>
                  <a:lnTo>
                    <a:pt x="11690" y="13288"/>
                  </a:lnTo>
                  <a:lnTo>
                    <a:pt x="11894" y="13227"/>
                  </a:lnTo>
                  <a:lnTo>
                    <a:pt x="12105" y="13187"/>
                  </a:lnTo>
                  <a:lnTo>
                    <a:pt x="12316" y="13167"/>
                  </a:lnTo>
                  <a:lnTo>
                    <a:pt x="12527" y="13157"/>
                  </a:lnTo>
                  <a:close/>
                  <a:moveTo>
                    <a:pt x="12207" y="0"/>
                  </a:moveTo>
                  <a:lnTo>
                    <a:pt x="11882" y="21"/>
                  </a:lnTo>
                  <a:lnTo>
                    <a:pt x="11562" y="51"/>
                  </a:lnTo>
                  <a:lnTo>
                    <a:pt x="11249" y="101"/>
                  </a:lnTo>
                  <a:lnTo>
                    <a:pt x="10936" y="151"/>
                  </a:lnTo>
                  <a:lnTo>
                    <a:pt x="10623" y="222"/>
                  </a:lnTo>
                  <a:lnTo>
                    <a:pt x="10310" y="302"/>
                  </a:lnTo>
                  <a:lnTo>
                    <a:pt x="10004" y="402"/>
                  </a:lnTo>
                  <a:lnTo>
                    <a:pt x="9703" y="503"/>
                  </a:lnTo>
                  <a:lnTo>
                    <a:pt x="9403" y="624"/>
                  </a:lnTo>
                  <a:lnTo>
                    <a:pt x="9103" y="744"/>
                  </a:lnTo>
                  <a:lnTo>
                    <a:pt x="8809" y="885"/>
                  </a:lnTo>
                  <a:lnTo>
                    <a:pt x="8515" y="1036"/>
                  </a:lnTo>
                  <a:lnTo>
                    <a:pt x="8221" y="1197"/>
                  </a:lnTo>
                  <a:lnTo>
                    <a:pt x="7940" y="1367"/>
                  </a:lnTo>
                  <a:lnTo>
                    <a:pt x="7653" y="1548"/>
                  </a:lnTo>
                  <a:lnTo>
                    <a:pt x="7378" y="1739"/>
                  </a:lnTo>
                  <a:lnTo>
                    <a:pt x="7104" y="1950"/>
                  </a:lnTo>
                  <a:lnTo>
                    <a:pt x="6829" y="2161"/>
                  </a:lnTo>
                  <a:lnTo>
                    <a:pt x="6561" y="2383"/>
                  </a:lnTo>
                  <a:lnTo>
                    <a:pt x="6299" y="2614"/>
                  </a:lnTo>
                  <a:lnTo>
                    <a:pt x="6037" y="2855"/>
                  </a:lnTo>
                  <a:lnTo>
                    <a:pt x="5781" y="3106"/>
                  </a:lnTo>
                  <a:lnTo>
                    <a:pt x="5526" y="3367"/>
                  </a:lnTo>
                  <a:lnTo>
                    <a:pt x="5277" y="3639"/>
                  </a:lnTo>
                  <a:lnTo>
                    <a:pt x="5034" y="3920"/>
                  </a:lnTo>
                  <a:lnTo>
                    <a:pt x="4798" y="4212"/>
                  </a:lnTo>
                  <a:lnTo>
                    <a:pt x="4561" y="4513"/>
                  </a:lnTo>
                  <a:lnTo>
                    <a:pt x="4331" y="4815"/>
                  </a:lnTo>
                  <a:lnTo>
                    <a:pt x="4108" y="5126"/>
                  </a:lnTo>
                  <a:lnTo>
                    <a:pt x="3891" y="5458"/>
                  </a:lnTo>
                  <a:lnTo>
                    <a:pt x="3674" y="5780"/>
                  </a:lnTo>
                  <a:lnTo>
                    <a:pt x="3463" y="6121"/>
                  </a:lnTo>
                  <a:lnTo>
                    <a:pt x="3258" y="6473"/>
                  </a:lnTo>
                  <a:lnTo>
                    <a:pt x="3060" y="6825"/>
                  </a:lnTo>
                  <a:lnTo>
                    <a:pt x="2862" y="7187"/>
                  </a:lnTo>
                  <a:lnTo>
                    <a:pt x="2677" y="7559"/>
                  </a:lnTo>
                  <a:lnTo>
                    <a:pt x="2492" y="7931"/>
                  </a:lnTo>
                  <a:lnTo>
                    <a:pt x="2313" y="8313"/>
                  </a:lnTo>
                  <a:lnTo>
                    <a:pt x="2141" y="8704"/>
                  </a:lnTo>
                  <a:lnTo>
                    <a:pt x="1974" y="9107"/>
                  </a:lnTo>
                  <a:lnTo>
                    <a:pt x="1815" y="9509"/>
                  </a:lnTo>
                  <a:lnTo>
                    <a:pt x="1661" y="9921"/>
                  </a:lnTo>
                  <a:lnTo>
                    <a:pt x="1515" y="10333"/>
                  </a:lnTo>
                  <a:lnTo>
                    <a:pt x="1374" y="10755"/>
                  </a:lnTo>
                  <a:lnTo>
                    <a:pt x="1233" y="11187"/>
                  </a:lnTo>
                  <a:lnTo>
                    <a:pt x="1106" y="11619"/>
                  </a:lnTo>
                  <a:lnTo>
                    <a:pt x="984" y="12061"/>
                  </a:lnTo>
                  <a:lnTo>
                    <a:pt x="869" y="12504"/>
                  </a:lnTo>
                  <a:lnTo>
                    <a:pt x="761" y="12956"/>
                  </a:lnTo>
                  <a:lnTo>
                    <a:pt x="659" y="13408"/>
                  </a:lnTo>
                  <a:lnTo>
                    <a:pt x="563" y="13871"/>
                  </a:lnTo>
                  <a:lnTo>
                    <a:pt x="473" y="14343"/>
                  </a:lnTo>
                  <a:lnTo>
                    <a:pt x="397" y="14805"/>
                  </a:lnTo>
                  <a:lnTo>
                    <a:pt x="320" y="15288"/>
                  </a:lnTo>
                  <a:lnTo>
                    <a:pt x="256" y="15760"/>
                  </a:lnTo>
                  <a:lnTo>
                    <a:pt x="192" y="16243"/>
                  </a:lnTo>
                  <a:lnTo>
                    <a:pt x="141" y="16735"/>
                  </a:lnTo>
                  <a:lnTo>
                    <a:pt x="96" y="17228"/>
                  </a:lnTo>
                  <a:lnTo>
                    <a:pt x="65" y="17720"/>
                  </a:lnTo>
                  <a:lnTo>
                    <a:pt x="33" y="18223"/>
                  </a:lnTo>
                  <a:lnTo>
                    <a:pt x="13" y="18725"/>
                  </a:lnTo>
                  <a:lnTo>
                    <a:pt x="1" y="19228"/>
                  </a:lnTo>
                  <a:lnTo>
                    <a:pt x="1" y="19740"/>
                  </a:lnTo>
                  <a:lnTo>
                    <a:pt x="1" y="20243"/>
                  </a:lnTo>
                  <a:lnTo>
                    <a:pt x="13" y="20755"/>
                  </a:lnTo>
                  <a:lnTo>
                    <a:pt x="33" y="21258"/>
                  </a:lnTo>
                  <a:lnTo>
                    <a:pt x="65" y="21750"/>
                  </a:lnTo>
                  <a:lnTo>
                    <a:pt x="96" y="22253"/>
                  </a:lnTo>
                  <a:lnTo>
                    <a:pt x="141" y="22735"/>
                  </a:lnTo>
                  <a:lnTo>
                    <a:pt x="192" y="23228"/>
                  </a:lnTo>
                  <a:lnTo>
                    <a:pt x="256" y="23710"/>
                  </a:lnTo>
                  <a:lnTo>
                    <a:pt x="320" y="24193"/>
                  </a:lnTo>
                  <a:lnTo>
                    <a:pt x="397" y="24665"/>
                  </a:lnTo>
                  <a:lnTo>
                    <a:pt x="473" y="25138"/>
                  </a:lnTo>
                  <a:lnTo>
                    <a:pt x="563" y="25600"/>
                  </a:lnTo>
                  <a:lnTo>
                    <a:pt x="659" y="26062"/>
                  </a:lnTo>
                  <a:lnTo>
                    <a:pt x="761" y="26515"/>
                  </a:lnTo>
                  <a:lnTo>
                    <a:pt x="869" y="26967"/>
                  </a:lnTo>
                  <a:lnTo>
                    <a:pt x="984" y="27409"/>
                  </a:lnTo>
                  <a:lnTo>
                    <a:pt x="1106" y="27851"/>
                  </a:lnTo>
                  <a:lnTo>
                    <a:pt x="1233" y="28284"/>
                  </a:lnTo>
                  <a:lnTo>
                    <a:pt x="1374" y="28716"/>
                  </a:lnTo>
                  <a:lnTo>
                    <a:pt x="1515" y="29138"/>
                  </a:lnTo>
                  <a:lnTo>
                    <a:pt x="1661" y="29560"/>
                  </a:lnTo>
                  <a:lnTo>
                    <a:pt x="1815" y="29962"/>
                  </a:lnTo>
                  <a:lnTo>
                    <a:pt x="1974" y="30374"/>
                  </a:lnTo>
                  <a:lnTo>
                    <a:pt x="2141" y="30766"/>
                  </a:lnTo>
                  <a:lnTo>
                    <a:pt x="2313" y="31158"/>
                  </a:lnTo>
                  <a:lnTo>
                    <a:pt x="2492" y="31540"/>
                  </a:lnTo>
                  <a:lnTo>
                    <a:pt x="2677" y="31922"/>
                  </a:lnTo>
                  <a:lnTo>
                    <a:pt x="2862" y="32284"/>
                  </a:lnTo>
                  <a:lnTo>
                    <a:pt x="3060" y="32646"/>
                  </a:lnTo>
                  <a:lnTo>
                    <a:pt x="3258" y="33007"/>
                  </a:lnTo>
                  <a:lnTo>
                    <a:pt x="3463" y="33349"/>
                  </a:lnTo>
                  <a:lnTo>
                    <a:pt x="3674" y="33691"/>
                  </a:lnTo>
                  <a:lnTo>
                    <a:pt x="3891" y="34023"/>
                  </a:lnTo>
                  <a:lnTo>
                    <a:pt x="4108" y="34344"/>
                  </a:lnTo>
                  <a:lnTo>
                    <a:pt x="4331" y="34656"/>
                  </a:lnTo>
                  <a:lnTo>
                    <a:pt x="4561" y="34967"/>
                  </a:lnTo>
                  <a:lnTo>
                    <a:pt x="4798" y="35259"/>
                  </a:lnTo>
                  <a:lnTo>
                    <a:pt x="5034" y="35550"/>
                  </a:lnTo>
                  <a:lnTo>
                    <a:pt x="5277" y="35832"/>
                  </a:lnTo>
                  <a:lnTo>
                    <a:pt x="5526" y="36103"/>
                  </a:lnTo>
                  <a:lnTo>
                    <a:pt x="5781" y="36364"/>
                  </a:lnTo>
                  <a:lnTo>
                    <a:pt x="6037" y="36616"/>
                  </a:lnTo>
                  <a:lnTo>
                    <a:pt x="6299" y="36857"/>
                  </a:lnTo>
                  <a:lnTo>
                    <a:pt x="6561" y="37098"/>
                  </a:lnTo>
                  <a:lnTo>
                    <a:pt x="6829" y="37319"/>
                  </a:lnTo>
                  <a:lnTo>
                    <a:pt x="7104" y="37530"/>
                  </a:lnTo>
                  <a:lnTo>
                    <a:pt x="7378" y="37731"/>
                  </a:lnTo>
                  <a:lnTo>
                    <a:pt x="7653" y="37922"/>
                  </a:lnTo>
                  <a:lnTo>
                    <a:pt x="7940" y="38113"/>
                  </a:lnTo>
                  <a:lnTo>
                    <a:pt x="8221" y="38284"/>
                  </a:lnTo>
                  <a:lnTo>
                    <a:pt x="8515" y="38445"/>
                  </a:lnTo>
                  <a:lnTo>
                    <a:pt x="8809" y="38596"/>
                  </a:lnTo>
                  <a:lnTo>
                    <a:pt x="9103" y="38726"/>
                  </a:lnTo>
                  <a:lnTo>
                    <a:pt x="9403" y="38857"/>
                  </a:lnTo>
                  <a:lnTo>
                    <a:pt x="9703" y="38978"/>
                  </a:lnTo>
                  <a:lnTo>
                    <a:pt x="10004" y="39078"/>
                  </a:lnTo>
                  <a:lnTo>
                    <a:pt x="10310" y="39169"/>
                  </a:lnTo>
                  <a:lnTo>
                    <a:pt x="10623" y="39249"/>
                  </a:lnTo>
                  <a:lnTo>
                    <a:pt x="10936" y="39319"/>
                  </a:lnTo>
                  <a:lnTo>
                    <a:pt x="11249" y="39380"/>
                  </a:lnTo>
                  <a:lnTo>
                    <a:pt x="11562" y="39420"/>
                  </a:lnTo>
                  <a:lnTo>
                    <a:pt x="11882" y="39450"/>
                  </a:lnTo>
                  <a:lnTo>
                    <a:pt x="12207" y="39470"/>
                  </a:lnTo>
                  <a:lnTo>
                    <a:pt x="12527" y="39480"/>
                  </a:lnTo>
                  <a:lnTo>
                    <a:pt x="12852" y="39470"/>
                  </a:lnTo>
                  <a:lnTo>
                    <a:pt x="13172" y="39450"/>
                  </a:lnTo>
                  <a:lnTo>
                    <a:pt x="13491" y="39420"/>
                  </a:lnTo>
                  <a:lnTo>
                    <a:pt x="13804" y="39380"/>
                  </a:lnTo>
                  <a:lnTo>
                    <a:pt x="14124" y="39319"/>
                  </a:lnTo>
                  <a:lnTo>
                    <a:pt x="14430" y="39249"/>
                  </a:lnTo>
                  <a:lnTo>
                    <a:pt x="14743" y="39169"/>
                  </a:lnTo>
                  <a:lnTo>
                    <a:pt x="15050" y="39078"/>
                  </a:lnTo>
                  <a:lnTo>
                    <a:pt x="15356" y="38978"/>
                  </a:lnTo>
                  <a:lnTo>
                    <a:pt x="15657" y="38857"/>
                  </a:lnTo>
                  <a:lnTo>
                    <a:pt x="15950" y="38726"/>
                  </a:lnTo>
                  <a:lnTo>
                    <a:pt x="16251" y="38596"/>
                  </a:lnTo>
                  <a:lnTo>
                    <a:pt x="16545" y="38445"/>
                  </a:lnTo>
                  <a:lnTo>
                    <a:pt x="16832" y="38284"/>
                  </a:lnTo>
                  <a:lnTo>
                    <a:pt x="17119" y="38113"/>
                  </a:lnTo>
                  <a:lnTo>
                    <a:pt x="17400" y="37922"/>
                  </a:lnTo>
                  <a:lnTo>
                    <a:pt x="17682" y="37731"/>
                  </a:lnTo>
                  <a:lnTo>
                    <a:pt x="17956" y="37530"/>
                  </a:lnTo>
                  <a:lnTo>
                    <a:pt x="18224" y="37319"/>
                  </a:lnTo>
                  <a:lnTo>
                    <a:pt x="18493" y="37098"/>
                  </a:lnTo>
                  <a:lnTo>
                    <a:pt x="18761" y="36857"/>
                  </a:lnTo>
                  <a:lnTo>
                    <a:pt x="19017" y="36616"/>
                  </a:lnTo>
                  <a:lnTo>
                    <a:pt x="19278" y="36364"/>
                  </a:lnTo>
                  <a:lnTo>
                    <a:pt x="19528" y="36103"/>
                  </a:lnTo>
                  <a:lnTo>
                    <a:pt x="19777" y="35832"/>
                  </a:lnTo>
                  <a:lnTo>
                    <a:pt x="20019" y="35550"/>
                  </a:lnTo>
                  <a:lnTo>
                    <a:pt x="20256" y="35259"/>
                  </a:lnTo>
                  <a:lnTo>
                    <a:pt x="20492" y="34967"/>
                  </a:lnTo>
                  <a:lnTo>
                    <a:pt x="20722" y="34656"/>
                  </a:lnTo>
                  <a:lnTo>
                    <a:pt x="20946" y="34344"/>
                  </a:lnTo>
                  <a:lnTo>
                    <a:pt x="21169" y="34023"/>
                  </a:lnTo>
                  <a:lnTo>
                    <a:pt x="21380" y="33691"/>
                  </a:lnTo>
                  <a:lnTo>
                    <a:pt x="21591" y="33349"/>
                  </a:lnTo>
                  <a:lnTo>
                    <a:pt x="21795" y="33007"/>
                  </a:lnTo>
                  <a:lnTo>
                    <a:pt x="22000" y="32646"/>
                  </a:lnTo>
                  <a:lnTo>
                    <a:pt x="22191" y="32284"/>
                  </a:lnTo>
                  <a:lnTo>
                    <a:pt x="22383" y="31922"/>
                  </a:lnTo>
                  <a:lnTo>
                    <a:pt x="22562" y="31540"/>
                  </a:lnTo>
                  <a:lnTo>
                    <a:pt x="22740" y="31158"/>
                  </a:lnTo>
                  <a:lnTo>
                    <a:pt x="22913" y="30766"/>
                  </a:lnTo>
                  <a:lnTo>
                    <a:pt x="23079" y="30374"/>
                  </a:lnTo>
                  <a:lnTo>
                    <a:pt x="23239" y="29962"/>
                  </a:lnTo>
                  <a:lnTo>
                    <a:pt x="23392" y="29560"/>
                  </a:lnTo>
                  <a:lnTo>
                    <a:pt x="23545" y="29138"/>
                  </a:lnTo>
                  <a:lnTo>
                    <a:pt x="23686" y="28716"/>
                  </a:lnTo>
                  <a:lnTo>
                    <a:pt x="23820" y="28284"/>
                  </a:lnTo>
                  <a:lnTo>
                    <a:pt x="23948" y="27851"/>
                  </a:lnTo>
                  <a:lnTo>
                    <a:pt x="24069" y="27409"/>
                  </a:lnTo>
                  <a:lnTo>
                    <a:pt x="24184" y="26967"/>
                  </a:lnTo>
                  <a:lnTo>
                    <a:pt x="24293" y="26515"/>
                  </a:lnTo>
                  <a:lnTo>
                    <a:pt x="24395" y="26062"/>
                  </a:lnTo>
                  <a:lnTo>
                    <a:pt x="24491" y="25600"/>
                  </a:lnTo>
                  <a:lnTo>
                    <a:pt x="24580" y="25138"/>
                  </a:lnTo>
                  <a:lnTo>
                    <a:pt x="24663" y="24665"/>
                  </a:lnTo>
                  <a:lnTo>
                    <a:pt x="24733" y="24193"/>
                  </a:lnTo>
                  <a:lnTo>
                    <a:pt x="24804" y="23710"/>
                  </a:lnTo>
                  <a:lnTo>
                    <a:pt x="24861" y="23228"/>
                  </a:lnTo>
                  <a:lnTo>
                    <a:pt x="24912" y="22735"/>
                  </a:lnTo>
                  <a:lnTo>
                    <a:pt x="24957" y="22253"/>
                  </a:lnTo>
                  <a:lnTo>
                    <a:pt x="24995" y="21750"/>
                  </a:lnTo>
                  <a:lnTo>
                    <a:pt x="25021" y="21258"/>
                  </a:lnTo>
                  <a:lnTo>
                    <a:pt x="25040" y="20755"/>
                  </a:lnTo>
                  <a:lnTo>
                    <a:pt x="25053" y="20243"/>
                  </a:lnTo>
                  <a:lnTo>
                    <a:pt x="25059" y="19740"/>
                  </a:lnTo>
                  <a:lnTo>
                    <a:pt x="25053" y="19228"/>
                  </a:lnTo>
                  <a:lnTo>
                    <a:pt x="25040" y="18725"/>
                  </a:lnTo>
                  <a:lnTo>
                    <a:pt x="25021" y="18223"/>
                  </a:lnTo>
                  <a:lnTo>
                    <a:pt x="24995" y="17720"/>
                  </a:lnTo>
                  <a:lnTo>
                    <a:pt x="24957" y="17228"/>
                  </a:lnTo>
                  <a:lnTo>
                    <a:pt x="24912" y="16735"/>
                  </a:lnTo>
                  <a:lnTo>
                    <a:pt x="24861" y="16243"/>
                  </a:lnTo>
                  <a:lnTo>
                    <a:pt x="24804" y="15760"/>
                  </a:lnTo>
                  <a:lnTo>
                    <a:pt x="24733" y="15288"/>
                  </a:lnTo>
                  <a:lnTo>
                    <a:pt x="24663" y="14805"/>
                  </a:lnTo>
                  <a:lnTo>
                    <a:pt x="24580" y="14343"/>
                  </a:lnTo>
                  <a:lnTo>
                    <a:pt x="24491" y="13871"/>
                  </a:lnTo>
                  <a:lnTo>
                    <a:pt x="24395" y="13408"/>
                  </a:lnTo>
                  <a:lnTo>
                    <a:pt x="24293" y="12956"/>
                  </a:lnTo>
                  <a:lnTo>
                    <a:pt x="24184" y="12504"/>
                  </a:lnTo>
                  <a:lnTo>
                    <a:pt x="24069" y="12061"/>
                  </a:lnTo>
                  <a:lnTo>
                    <a:pt x="23948" y="11619"/>
                  </a:lnTo>
                  <a:lnTo>
                    <a:pt x="23820" y="11187"/>
                  </a:lnTo>
                  <a:lnTo>
                    <a:pt x="23686" y="10755"/>
                  </a:lnTo>
                  <a:lnTo>
                    <a:pt x="23545" y="10333"/>
                  </a:lnTo>
                  <a:lnTo>
                    <a:pt x="23392" y="9921"/>
                  </a:lnTo>
                  <a:lnTo>
                    <a:pt x="23239" y="9509"/>
                  </a:lnTo>
                  <a:lnTo>
                    <a:pt x="23079" y="9107"/>
                  </a:lnTo>
                  <a:lnTo>
                    <a:pt x="22913" y="8704"/>
                  </a:lnTo>
                  <a:lnTo>
                    <a:pt x="22740" y="8313"/>
                  </a:lnTo>
                  <a:lnTo>
                    <a:pt x="22562" y="7931"/>
                  </a:lnTo>
                  <a:lnTo>
                    <a:pt x="22383" y="7559"/>
                  </a:lnTo>
                  <a:lnTo>
                    <a:pt x="22191" y="7187"/>
                  </a:lnTo>
                  <a:lnTo>
                    <a:pt x="22000" y="6825"/>
                  </a:lnTo>
                  <a:lnTo>
                    <a:pt x="21795" y="6473"/>
                  </a:lnTo>
                  <a:lnTo>
                    <a:pt x="21591" y="6121"/>
                  </a:lnTo>
                  <a:lnTo>
                    <a:pt x="21380" y="5780"/>
                  </a:lnTo>
                  <a:lnTo>
                    <a:pt x="21169" y="5458"/>
                  </a:lnTo>
                  <a:lnTo>
                    <a:pt x="20946" y="5126"/>
                  </a:lnTo>
                  <a:lnTo>
                    <a:pt x="20722" y="4815"/>
                  </a:lnTo>
                  <a:lnTo>
                    <a:pt x="20492" y="4513"/>
                  </a:lnTo>
                  <a:lnTo>
                    <a:pt x="20256" y="4212"/>
                  </a:lnTo>
                  <a:lnTo>
                    <a:pt x="20019" y="3920"/>
                  </a:lnTo>
                  <a:lnTo>
                    <a:pt x="19777" y="3639"/>
                  </a:lnTo>
                  <a:lnTo>
                    <a:pt x="19528" y="3367"/>
                  </a:lnTo>
                  <a:lnTo>
                    <a:pt x="19278" y="3106"/>
                  </a:lnTo>
                  <a:lnTo>
                    <a:pt x="19017" y="2855"/>
                  </a:lnTo>
                  <a:lnTo>
                    <a:pt x="18761" y="2614"/>
                  </a:lnTo>
                  <a:lnTo>
                    <a:pt x="18493" y="2383"/>
                  </a:lnTo>
                  <a:lnTo>
                    <a:pt x="18224" y="2161"/>
                  </a:lnTo>
                  <a:lnTo>
                    <a:pt x="17956" y="1950"/>
                  </a:lnTo>
                  <a:lnTo>
                    <a:pt x="17682" y="1739"/>
                  </a:lnTo>
                  <a:lnTo>
                    <a:pt x="17400" y="1548"/>
                  </a:lnTo>
                  <a:lnTo>
                    <a:pt x="17119" y="1367"/>
                  </a:lnTo>
                  <a:lnTo>
                    <a:pt x="16832" y="1197"/>
                  </a:lnTo>
                  <a:lnTo>
                    <a:pt x="16545" y="1036"/>
                  </a:lnTo>
                  <a:lnTo>
                    <a:pt x="16251" y="885"/>
                  </a:lnTo>
                  <a:lnTo>
                    <a:pt x="15950" y="744"/>
                  </a:lnTo>
                  <a:lnTo>
                    <a:pt x="15657" y="624"/>
                  </a:lnTo>
                  <a:lnTo>
                    <a:pt x="15356" y="503"/>
                  </a:lnTo>
                  <a:lnTo>
                    <a:pt x="15050" y="402"/>
                  </a:lnTo>
                  <a:lnTo>
                    <a:pt x="14743" y="302"/>
                  </a:lnTo>
                  <a:lnTo>
                    <a:pt x="14430" y="222"/>
                  </a:lnTo>
                  <a:lnTo>
                    <a:pt x="14124" y="151"/>
                  </a:lnTo>
                  <a:lnTo>
                    <a:pt x="13804" y="101"/>
                  </a:lnTo>
                  <a:lnTo>
                    <a:pt x="13491" y="51"/>
                  </a:lnTo>
                  <a:lnTo>
                    <a:pt x="13172" y="21"/>
                  </a:lnTo>
                  <a:lnTo>
                    <a:pt x="128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1364cb3077a_0_19"/>
            <p:cNvSpPr/>
            <p:nvPr/>
          </p:nvSpPr>
          <p:spPr>
            <a:xfrm>
              <a:off x="-2471575" y="-7316350"/>
              <a:ext cx="626500" cy="987025"/>
            </a:xfrm>
            <a:custGeom>
              <a:avLst/>
              <a:gdLst/>
              <a:ahLst/>
              <a:cxnLst/>
              <a:rect l="l" t="t" r="r" b="b"/>
              <a:pathLst>
                <a:path w="25060" h="39481" fill="none" extrusionOk="0">
                  <a:moveTo>
                    <a:pt x="12527" y="39480"/>
                  </a:moveTo>
                  <a:lnTo>
                    <a:pt x="12527" y="39480"/>
                  </a:lnTo>
                  <a:lnTo>
                    <a:pt x="12852" y="39470"/>
                  </a:lnTo>
                  <a:lnTo>
                    <a:pt x="13172" y="39450"/>
                  </a:lnTo>
                  <a:lnTo>
                    <a:pt x="13491" y="39420"/>
                  </a:lnTo>
                  <a:lnTo>
                    <a:pt x="13804" y="39380"/>
                  </a:lnTo>
                  <a:lnTo>
                    <a:pt x="14124" y="39319"/>
                  </a:lnTo>
                  <a:lnTo>
                    <a:pt x="14430" y="39249"/>
                  </a:lnTo>
                  <a:lnTo>
                    <a:pt x="14743" y="39169"/>
                  </a:lnTo>
                  <a:lnTo>
                    <a:pt x="15050" y="39078"/>
                  </a:lnTo>
                  <a:lnTo>
                    <a:pt x="15356" y="38978"/>
                  </a:lnTo>
                  <a:lnTo>
                    <a:pt x="15657" y="38857"/>
                  </a:lnTo>
                  <a:lnTo>
                    <a:pt x="15950" y="38726"/>
                  </a:lnTo>
                  <a:lnTo>
                    <a:pt x="16251" y="38596"/>
                  </a:lnTo>
                  <a:lnTo>
                    <a:pt x="16545" y="38445"/>
                  </a:lnTo>
                  <a:lnTo>
                    <a:pt x="16832" y="38284"/>
                  </a:lnTo>
                  <a:lnTo>
                    <a:pt x="17119" y="38113"/>
                  </a:lnTo>
                  <a:lnTo>
                    <a:pt x="17400" y="37922"/>
                  </a:lnTo>
                  <a:lnTo>
                    <a:pt x="17682" y="37731"/>
                  </a:lnTo>
                  <a:lnTo>
                    <a:pt x="17956" y="37530"/>
                  </a:lnTo>
                  <a:lnTo>
                    <a:pt x="18224" y="37319"/>
                  </a:lnTo>
                  <a:lnTo>
                    <a:pt x="18493" y="37098"/>
                  </a:lnTo>
                  <a:lnTo>
                    <a:pt x="18761" y="36857"/>
                  </a:lnTo>
                  <a:lnTo>
                    <a:pt x="19017" y="36616"/>
                  </a:lnTo>
                  <a:lnTo>
                    <a:pt x="19278" y="36364"/>
                  </a:lnTo>
                  <a:lnTo>
                    <a:pt x="19528" y="36103"/>
                  </a:lnTo>
                  <a:lnTo>
                    <a:pt x="19777" y="35832"/>
                  </a:lnTo>
                  <a:lnTo>
                    <a:pt x="20019" y="35550"/>
                  </a:lnTo>
                  <a:lnTo>
                    <a:pt x="20256" y="35259"/>
                  </a:lnTo>
                  <a:lnTo>
                    <a:pt x="20492" y="34967"/>
                  </a:lnTo>
                  <a:lnTo>
                    <a:pt x="20722" y="34656"/>
                  </a:lnTo>
                  <a:lnTo>
                    <a:pt x="20946" y="34344"/>
                  </a:lnTo>
                  <a:lnTo>
                    <a:pt x="21169" y="34023"/>
                  </a:lnTo>
                  <a:lnTo>
                    <a:pt x="21380" y="33691"/>
                  </a:lnTo>
                  <a:lnTo>
                    <a:pt x="21591" y="33349"/>
                  </a:lnTo>
                  <a:lnTo>
                    <a:pt x="21795" y="33007"/>
                  </a:lnTo>
                  <a:lnTo>
                    <a:pt x="22000" y="32646"/>
                  </a:lnTo>
                  <a:lnTo>
                    <a:pt x="22191" y="32284"/>
                  </a:lnTo>
                  <a:lnTo>
                    <a:pt x="22383" y="31922"/>
                  </a:lnTo>
                  <a:lnTo>
                    <a:pt x="22562" y="31540"/>
                  </a:lnTo>
                  <a:lnTo>
                    <a:pt x="22740" y="31158"/>
                  </a:lnTo>
                  <a:lnTo>
                    <a:pt x="22913" y="30766"/>
                  </a:lnTo>
                  <a:lnTo>
                    <a:pt x="23079" y="30374"/>
                  </a:lnTo>
                  <a:lnTo>
                    <a:pt x="23239" y="29962"/>
                  </a:lnTo>
                  <a:lnTo>
                    <a:pt x="23392" y="29560"/>
                  </a:lnTo>
                  <a:lnTo>
                    <a:pt x="23545" y="29138"/>
                  </a:lnTo>
                  <a:lnTo>
                    <a:pt x="23686" y="28716"/>
                  </a:lnTo>
                  <a:lnTo>
                    <a:pt x="23820" y="28284"/>
                  </a:lnTo>
                  <a:lnTo>
                    <a:pt x="23948" y="27851"/>
                  </a:lnTo>
                  <a:lnTo>
                    <a:pt x="24069" y="27409"/>
                  </a:lnTo>
                  <a:lnTo>
                    <a:pt x="24184" y="26967"/>
                  </a:lnTo>
                  <a:lnTo>
                    <a:pt x="24293" y="26515"/>
                  </a:lnTo>
                  <a:lnTo>
                    <a:pt x="24395" y="26062"/>
                  </a:lnTo>
                  <a:lnTo>
                    <a:pt x="24491" y="25600"/>
                  </a:lnTo>
                  <a:lnTo>
                    <a:pt x="24580" y="25138"/>
                  </a:lnTo>
                  <a:lnTo>
                    <a:pt x="24663" y="24665"/>
                  </a:lnTo>
                  <a:lnTo>
                    <a:pt x="24733" y="24193"/>
                  </a:lnTo>
                  <a:lnTo>
                    <a:pt x="24804" y="23710"/>
                  </a:lnTo>
                  <a:lnTo>
                    <a:pt x="24861" y="23228"/>
                  </a:lnTo>
                  <a:lnTo>
                    <a:pt x="24912" y="22735"/>
                  </a:lnTo>
                  <a:lnTo>
                    <a:pt x="24957" y="22253"/>
                  </a:lnTo>
                  <a:lnTo>
                    <a:pt x="24995" y="21750"/>
                  </a:lnTo>
                  <a:lnTo>
                    <a:pt x="25021" y="21258"/>
                  </a:lnTo>
                  <a:lnTo>
                    <a:pt x="25040" y="20755"/>
                  </a:lnTo>
                  <a:lnTo>
                    <a:pt x="25053" y="20243"/>
                  </a:lnTo>
                  <a:lnTo>
                    <a:pt x="25059" y="19740"/>
                  </a:lnTo>
                  <a:lnTo>
                    <a:pt x="25059" y="19740"/>
                  </a:lnTo>
                  <a:lnTo>
                    <a:pt x="25053" y="19228"/>
                  </a:lnTo>
                  <a:lnTo>
                    <a:pt x="25040" y="18725"/>
                  </a:lnTo>
                  <a:lnTo>
                    <a:pt x="25021" y="18223"/>
                  </a:lnTo>
                  <a:lnTo>
                    <a:pt x="24995" y="17720"/>
                  </a:lnTo>
                  <a:lnTo>
                    <a:pt x="24957" y="17228"/>
                  </a:lnTo>
                  <a:lnTo>
                    <a:pt x="24912" y="16735"/>
                  </a:lnTo>
                  <a:lnTo>
                    <a:pt x="24861" y="16243"/>
                  </a:lnTo>
                  <a:lnTo>
                    <a:pt x="24804" y="15760"/>
                  </a:lnTo>
                  <a:lnTo>
                    <a:pt x="24733" y="15288"/>
                  </a:lnTo>
                  <a:lnTo>
                    <a:pt x="24663" y="14805"/>
                  </a:lnTo>
                  <a:lnTo>
                    <a:pt x="24580" y="14343"/>
                  </a:lnTo>
                  <a:lnTo>
                    <a:pt x="24491" y="13871"/>
                  </a:lnTo>
                  <a:lnTo>
                    <a:pt x="24395" y="13408"/>
                  </a:lnTo>
                  <a:lnTo>
                    <a:pt x="24293" y="12956"/>
                  </a:lnTo>
                  <a:lnTo>
                    <a:pt x="24184" y="12504"/>
                  </a:lnTo>
                  <a:lnTo>
                    <a:pt x="24069" y="12061"/>
                  </a:lnTo>
                  <a:lnTo>
                    <a:pt x="23948" y="11619"/>
                  </a:lnTo>
                  <a:lnTo>
                    <a:pt x="23820" y="11187"/>
                  </a:lnTo>
                  <a:lnTo>
                    <a:pt x="23686" y="10755"/>
                  </a:lnTo>
                  <a:lnTo>
                    <a:pt x="23545" y="10333"/>
                  </a:lnTo>
                  <a:lnTo>
                    <a:pt x="23392" y="9921"/>
                  </a:lnTo>
                  <a:lnTo>
                    <a:pt x="23239" y="9509"/>
                  </a:lnTo>
                  <a:lnTo>
                    <a:pt x="23079" y="9107"/>
                  </a:lnTo>
                  <a:lnTo>
                    <a:pt x="22913" y="8704"/>
                  </a:lnTo>
                  <a:lnTo>
                    <a:pt x="22740" y="8313"/>
                  </a:lnTo>
                  <a:lnTo>
                    <a:pt x="22562" y="7931"/>
                  </a:lnTo>
                  <a:lnTo>
                    <a:pt x="22383" y="7559"/>
                  </a:lnTo>
                  <a:lnTo>
                    <a:pt x="22191" y="7187"/>
                  </a:lnTo>
                  <a:lnTo>
                    <a:pt x="22000" y="6825"/>
                  </a:lnTo>
                  <a:lnTo>
                    <a:pt x="21795" y="6473"/>
                  </a:lnTo>
                  <a:lnTo>
                    <a:pt x="21591" y="6121"/>
                  </a:lnTo>
                  <a:lnTo>
                    <a:pt x="21380" y="5780"/>
                  </a:lnTo>
                  <a:lnTo>
                    <a:pt x="21169" y="5458"/>
                  </a:lnTo>
                  <a:lnTo>
                    <a:pt x="20946" y="5126"/>
                  </a:lnTo>
                  <a:lnTo>
                    <a:pt x="20722" y="4815"/>
                  </a:lnTo>
                  <a:lnTo>
                    <a:pt x="20492" y="4513"/>
                  </a:lnTo>
                  <a:lnTo>
                    <a:pt x="20256" y="4212"/>
                  </a:lnTo>
                  <a:lnTo>
                    <a:pt x="20019" y="3920"/>
                  </a:lnTo>
                  <a:lnTo>
                    <a:pt x="19777" y="3639"/>
                  </a:lnTo>
                  <a:lnTo>
                    <a:pt x="19528" y="3367"/>
                  </a:lnTo>
                  <a:lnTo>
                    <a:pt x="19278" y="3106"/>
                  </a:lnTo>
                  <a:lnTo>
                    <a:pt x="19017" y="2855"/>
                  </a:lnTo>
                  <a:lnTo>
                    <a:pt x="18761" y="2614"/>
                  </a:lnTo>
                  <a:lnTo>
                    <a:pt x="18493" y="2383"/>
                  </a:lnTo>
                  <a:lnTo>
                    <a:pt x="18224" y="2161"/>
                  </a:lnTo>
                  <a:lnTo>
                    <a:pt x="17956" y="1950"/>
                  </a:lnTo>
                  <a:lnTo>
                    <a:pt x="17682" y="1739"/>
                  </a:lnTo>
                  <a:lnTo>
                    <a:pt x="17400" y="1548"/>
                  </a:lnTo>
                  <a:lnTo>
                    <a:pt x="17119" y="1367"/>
                  </a:lnTo>
                  <a:lnTo>
                    <a:pt x="16832" y="1197"/>
                  </a:lnTo>
                  <a:lnTo>
                    <a:pt x="16545" y="1036"/>
                  </a:lnTo>
                  <a:lnTo>
                    <a:pt x="16251" y="885"/>
                  </a:lnTo>
                  <a:lnTo>
                    <a:pt x="15950" y="744"/>
                  </a:lnTo>
                  <a:lnTo>
                    <a:pt x="15657" y="624"/>
                  </a:lnTo>
                  <a:lnTo>
                    <a:pt x="15356" y="503"/>
                  </a:lnTo>
                  <a:lnTo>
                    <a:pt x="15050" y="402"/>
                  </a:lnTo>
                  <a:lnTo>
                    <a:pt x="14743" y="302"/>
                  </a:lnTo>
                  <a:lnTo>
                    <a:pt x="14430" y="222"/>
                  </a:lnTo>
                  <a:lnTo>
                    <a:pt x="14124" y="151"/>
                  </a:lnTo>
                  <a:lnTo>
                    <a:pt x="13804" y="101"/>
                  </a:lnTo>
                  <a:lnTo>
                    <a:pt x="13491" y="51"/>
                  </a:lnTo>
                  <a:lnTo>
                    <a:pt x="13172" y="21"/>
                  </a:lnTo>
                  <a:lnTo>
                    <a:pt x="12852" y="0"/>
                  </a:lnTo>
                  <a:lnTo>
                    <a:pt x="12527" y="0"/>
                  </a:lnTo>
                  <a:lnTo>
                    <a:pt x="12527" y="0"/>
                  </a:lnTo>
                  <a:lnTo>
                    <a:pt x="12207" y="0"/>
                  </a:lnTo>
                  <a:lnTo>
                    <a:pt x="11882" y="21"/>
                  </a:lnTo>
                  <a:lnTo>
                    <a:pt x="11562" y="51"/>
                  </a:lnTo>
                  <a:lnTo>
                    <a:pt x="11249" y="101"/>
                  </a:lnTo>
                  <a:lnTo>
                    <a:pt x="10936" y="151"/>
                  </a:lnTo>
                  <a:lnTo>
                    <a:pt x="10623" y="222"/>
                  </a:lnTo>
                  <a:lnTo>
                    <a:pt x="10310" y="302"/>
                  </a:lnTo>
                  <a:lnTo>
                    <a:pt x="10004" y="402"/>
                  </a:lnTo>
                  <a:lnTo>
                    <a:pt x="9703" y="503"/>
                  </a:lnTo>
                  <a:lnTo>
                    <a:pt x="9403" y="624"/>
                  </a:lnTo>
                  <a:lnTo>
                    <a:pt x="9103" y="744"/>
                  </a:lnTo>
                  <a:lnTo>
                    <a:pt x="8809" y="885"/>
                  </a:lnTo>
                  <a:lnTo>
                    <a:pt x="8515" y="1036"/>
                  </a:lnTo>
                  <a:lnTo>
                    <a:pt x="8221" y="1197"/>
                  </a:lnTo>
                  <a:lnTo>
                    <a:pt x="7940" y="1367"/>
                  </a:lnTo>
                  <a:lnTo>
                    <a:pt x="7653" y="1548"/>
                  </a:lnTo>
                  <a:lnTo>
                    <a:pt x="7378" y="1739"/>
                  </a:lnTo>
                  <a:lnTo>
                    <a:pt x="7104" y="1950"/>
                  </a:lnTo>
                  <a:lnTo>
                    <a:pt x="6829" y="2161"/>
                  </a:lnTo>
                  <a:lnTo>
                    <a:pt x="6561" y="2383"/>
                  </a:lnTo>
                  <a:lnTo>
                    <a:pt x="6299" y="2614"/>
                  </a:lnTo>
                  <a:lnTo>
                    <a:pt x="6037" y="2855"/>
                  </a:lnTo>
                  <a:lnTo>
                    <a:pt x="5781" y="3106"/>
                  </a:lnTo>
                  <a:lnTo>
                    <a:pt x="5526" y="3367"/>
                  </a:lnTo>
                  <a:lnTo>
                    <a:pt x="5277" y="3639"/>
                  </a:lnTo>
                  <a:lnTo>
                    <a:pt x="5034" y="3920"/>
                  </a:lnTo>
                  <a:lnTo>
                    <a:pt x="4798" y="4212"/>
                  </a:lnTo>
                  <a:lnTo>
                    <a:pt x="4561" y="4513"/>
                  </a:lnTo>
                  <a:lnTo>
                    <a:pt x="4331" y="4815"/>
                  </a:lnTo>
                  <a:lnTo>
                    <a:pt x="4108" y="5126"/>
                  </a:lnTo>
                  <a:lnTo>
                    <a:pt x="3891" y="5458"/>
                  </a:lnTo>
                  <a:lnTo>
                    <a:pt x="3674" y="5780"/>
                  </a:lnTo>
                  <a:lnTo>
                    <a:pt x="3463" y="6121"/>
                  </a:lnTo>
                  <a:lnTo>
                    <a:pt x="3258" y="6473"/>
                  </a:lnTo>
                  <a:lnTo>
                    <a:pt x="3060" y="6825"/>
                  </a:lnTo>
                  <a:lnTo>
                    <a:pt x="2862" y="7187"/>
                  </a:lnTo>
                  <a:lnTo>
                    <a:pt x="2677" y="7559"/>
                  </a:lnTo>
                  <a:lnTo>
                    <a:pt x="2492" y="7931"/>
                  </a:lnTo>
                  <a:lnTo>
                    <a:pt x="2313" y="8313"/>
                  </a:lnTo>
                  <a:lnTo>
                    <a:pt x="2141" y="8704"/>
                  </a:lnTo>
                  <a:lnTo>
                    <a:pt x="1974" y="9107"/>
                  </a:lnTo>
                  <a:lnTo>
                    <a:pt x="1815" y="9509"/>
                  </a:lnTo>
                  <a:lnTo>
                    <a:pt x="1661" y="9921"/>
                  </a:lnTo>
                  <a:lnTo>
                    <a:pt x="1515" y="10333"/>
                  </a:lnTo>
                  <a:lnTo>
                    <a:pt x="1374" y="10755"/>
                  </a:lnTo>
                  <a:lnTo>
                    <a:pt x="1233" y="11187"/>
                  </a:lnTo>
                  <a:lnTo>
                    <a:pt x="1106" y="11619"/>
                  </a:lnTo>
                  <a:lnTo>
                    <a:pt x="984" y="12061"/>
                  </a:lnTo>
                  <a:lnTo>
                    <a:pt x="869" y="12504"/>
                  </a:lnTo>
                  <a:lnTo>
                    <a:pt x="761" y="12956"/>
                  </a:lnTo>
                  <a:lnTo>
                    <a:pt x="659" y="13408"/>
                  </a:lnTo>
                  <a:lnTo>
                    <a:pt x="563" y="13871"/>
                  </a:lnTo>
                  <a:lnTo>
                    <a:pt x="473" y="14343"/>
                  </a:lnTo>
                  <a:lnTo>
                    <a:pt x="397" y="14805"/>
                  </a:lnTo>
                  <a:lnTo>
                    <a:pt x="320" y="15288"/>
                  </a:lnTo>
                  <a:lnTo>
                    <a:pt x="256" y="15760"/>
                  </a:lnTo>
                  <a:lnTo>
                    <a:pt x="192" y="16243"/>
                  </a:lnTo>
                  <a:lnTo>
                    <a:pt x="141" y="16735"/>
                  </a:lnTo>
                  <a:lnTo>
                    <a:pt x="96" y="17228"/>
                  </a:lnTo>
                  <a:lnTo>
                    <a:pt x="65" y="17720"/>
                  </a:lnTo>
                  <a:lnTo>
                    <a:pt x="33" y="18223"/>
                  </a:lnTo>
                  <a:lnTo>
                    <a:pt x="13" y="18725"/>
                  </a:lnTo>
                  <a:lnTo>
                    <a:pt x="1" y="19228"/>
                  </a:lnTo>
                  <a:lnTo>
                    <a:pt x="1" y="19740"/>
                  </a:lnTo>
                  <a:lnTo>
                    <a:pt x="1" y="19740"/>
                  </a:lnTo>
                  <a:lnTo>
                    <a:pt x="1" y="20243"/>
                  </a:lnTo>
                  <a:lnTo>
                    <a:pt x="13" y="20755"/>
                  </a:lnTo>
                  <a:lnTo>
                    <a:pt x="33" y="21258"/>
                  </a:lnTo>
                  <a:lnTo>
                    <a:pt x="65" y="21750"/>
                  </a:lnTo>
                  <a:lnTo>
                    <a:pt x="96" y="22253"/>
                  </a:lnTo>
                  <a:lnTo>
                    <a:pt x="141" y="22735"/>
                  </a:lnTo>
                  <a:lnTo>
                    <a:pt x="192" y="23228"/>
                  </a:lnTo>
                  <a:lnTo>
                    <a:pt x="256" y="23710"/>
                  </a:lnTo>
                  <a:lnTo>
                    <a:pt x="320" y="24193"/>
                  </a:lnTo>
                  <a:lnTo>
                    <a:pt x="397" y="24665"/>
                  </a:lnTo>
                  <a:lnTo>
                    <a:pt x="473" y="25138"/>
                  </a:lnTo>
                  <a:lnTo>
                    <a:pt x="563" y="25600"/>
                  </a:lnTo>
                  <a:lnTo>
                    <a:pt x="659" y="26062"/>
                  </a:lnTo>
                  <a:lnTo>
                    <a:pt x="761" y="26515"/>
                  </a:lnTo>
                  <a:lnTo>
                    <a:pt x="869" y="26967"/>
                  </a:lnTo>
                  <a:lnTo>
                    <a:pt x="984" y="27409"/>
                  </a:lnTo>
                  <a:lnTo>
                    <a:pt x="1106" y="27851"/>
                  </a:lnTo>
                  <a:lnTo>
                    <a:pt x="1233" y="28284"/>
                  </a:lnTo>
                  <a:lnTo>
                    <a:pt x="1374" y="28716"/>
                  </a:lnTo>
                  <a:lnTo>
                    <a:pt x="1515" y="29138"/>
                  </a:lnTo>
                  <a:lnTo>
                    <a:pt x="1661" y="29560"/>
                  </a:lnTo>
                  <a:lnTo>
                    <a:pt x="1815" y="29962"/>
                  </a:lnTo>
                  <a:lnTo>
                    <a:pt x="1974" y="30374"/>
                  </a:lnTo>
                  <a:lnTo>
                    <a:pt x="2141" y="30766"/>
                  </a:lnTo>
                  <a:lnTo>
                    <a:pt x="2313" y="31158"/>
                  </a:lnTo>
                  <a:lnTo>
                    <a:pt x="2492" y="31540"/>
                  </a:lnTo>
                  <a:lnTo>
                    <a:pt x="2677" y="31922"/>
                  </a:lnTo>
                  <a:lnTo>
                    <a:pt x="2862" y="32284"/>
                  </a:lnTo>
                  <a:lnTo>
                    <a:pt x="3060" y="32646"/>
                  </a:lnTo>
                  <a:lnTo>
                    <a:pt x="3258" y="33007"/>
                  </a:lnTo>
                  <a:lnTo>
                    <a:pt x="3463" y="33349"/>
                  </a:lnTo>
                  <a:lnTo>
                    <a:pt x="3674" y="33691"/>
                  </a:lnTo>
                  <a:lnTo>
                    <a:pt x="3891" y="34023"/>
                  </a:lnTo>
                  <a:lnTo>
                    <a:pt x="4108" y="34344"/>
                  </a:lnTo>
                  <a:lnTo>
                    <a:pt x="4331" y="34656"/>
                  </a:lnTo>
                  <a:lnTo>
                    <a:pt x="4561" y="34967"/>
                  </a:lnTo>
                  <a:lnTo>
                    <a:pt x="4798" y="35259"/>
                  </a:lnTo>
                  <a:lnTo>
                    <a:pt x="5034" y="35550"/>
                  </a:lnTo>
                  <a:lnTo>
                    <a:pt x="5277" y="35832"/>
                  </a:lnTo>
                  <a:lnTo>
                    <a:pt x="5526" y="36103"/>
                  </a:lnTo>
                  <a:lnTo>
                    <a:pt x="5781" y="36364"/>
                  </a:lnTo>
                  <a:lnTo>
                    <a:pt x="6037" y="36616"/>
                  </a:lnTo>
                  <a:lnTo>
                    <a:pt x="6299" y="36857"/>
                  </a:lnTo>
                  <a:lnTo>
                    <a:pt x="6561" y="37098"/>
                  </a:lnTo>
                  <a:lnTo>
                    <a:pt x="6829" y="37319"/>
                  </a:lnTo>
                  <a:lnTo>
                    <a:pt x="7104" y="37530"/>
                  </a:lnTo>
                  <a:lnTo>
                    <a:pt x="7378" y="37731"/>
                  </a:lnTo>
                  <a:lnTo>
                    <a:pt x="7653" y="37922"/>
                  </a:lnTo>
                  <a:lnTo>
                    <a:pt x="7940" y="38113"/>
                  </a:lnTo>
                  <a:lnTo>
                    <a:pt x="8221" y="38284"/>
                  </a:lnTo>
                  <a:lnTo>
                    <a:pt x="8515" y="38445"/>
                  </a:lnTo>
                  <a:lnTo>
                    <a:pt x="8809" y="38596"/>
                  </a:lnTo>
                  <a:lnTo>
                    <a:pt x="9103" y="38726"/>
                  </a:lnTo>
                  <a:lnTo>
                    <a:pt x="9403" y="38857"/>
                  </a:lnTo>
                  <a:lnTo>
                    <a:pt x="9703" y="38978"/>
                  </a:lnTo>
                  <a:lnTo>
                    <a:pt x="10004" y="39078"/>
                  </a:lnTo>
                  <a:lnTo>
                    <a:pt x="10310" y="39169"/>
                  </a:lnTo>
                  <a:lnTo>
                    <a:pt x="10623" y="39249"/>
                  </a:lnTo>
                  <a:lnTo>
                    <a:pt x="10936" y="39319"/>
                  </a:lnTo>
                  <a:lnTo>
                    <a:pt x="11249" y="39380"/>
                  </a:lnTo>
                  <a:lnTo>
                    <a:pt x="11562" y="39420"/>
                  </a:lnTo>
                  <a:lnTo>
                    <a:pt x="11882" y="39450"/>
                  </a:lnTo>
                  <a:lnTo>
                    <a:pt x="12207" y="39470"/>
                  </a:lnTo>
                  <a:lnTo>
                    <a:pt x="12527" y="39480"/>
                  </a:lnTo>
                  <a:lnTo>
                    <a:pt x="12527" y="394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1364cb3077a_0_19"/>
            <p:cNvSpPr/>
            <p:nvPr/>
          </p:nvSpPr>
          <p:spPr>
            <a:xfrm>
              <a:off x="-2262525" y="-6987425"/>
              <a:ext cx="208400" cy="329175"/>
            </a:xfrm>
            <a:custGeom>
              <a:avLst/>
              <a:gdLst/>
              <a:ahLst/>
              <a:cxnLst/>
              <a:rect l="l" t="t" r="r" b="b"/>
              <a:pathLst>
                <a:path w="8336" h="13167" fill="none" extrusionOk="0">
                  <a:moveTo>
                    <a:pt x="4165" y="0"/>
                  </a:moveTo>
                  <a:lnTo>
                    <a:pt x="4165" y="0"/>
                  </a:lnTo>
                  <a:lnTo>
                    <a:pt x="4382" y="10"/>
                  </a:lnTo>
                  <a:lnTo>
                    <a:pt x="4593" y="30"/>
                  </a:lnTo>
                  <a:lnTo>
                    <a:pt x="4797" y="70"/>
                  </a:lnTo>
                  <a:lnTo>
                    <a:pt x="5002" y="131"/>
                  </a:lnTo>
                  <a:lnTo>
                    <a:pt x="5206" y="201"/>
                  </a:lnTo>
                  <a:lnTo>
                    <a:pt x="5404" y="291"/>
                  </a:lnTo>
                  <a:lnTo>
                    <a:pt x="5596" y="402"/>
                  </a:lnTo>
                  <a:lnTo>
                    <a:pt x="5787" y="513"/>
                  </a:lnTo>
                  <a:lnTo>
                    <a:pt x="5972" y="643"/>
                  </a:lnTo>
                  <a:lnTo>
                    <a:pt x="6151" y="794"/>
                  </a:lnTo>
                  <a:lnTo>
                    <a:pt x="6324" y="955"/>
                  </a:lnTo>
                  <a:lnTo>
                    <a:pt x="6496" y="1126"/>
                  </a:lnTo>
                  <a:lnTo>
                    <a:pt x="6656" y="1307"/>
                  </a:lnTo>
                  <a:lnTo>
                    <a:pt x="6816" y="1498"/>
                  </a:lnTo>
                  <a:lnTo>
                    <a:pt x="6969" y="1709"/>
                  </a:lnTo>
                  <a:lnTo>
                    <a:pt x="7109" y="1930"/>
                  </a:lnTo>
                  <a:lnTo>
                    <a:pt x="7250" y="2161"/>
                  </a:lnTo>
                  <a:lnTo>
                    <a:pt x="7378" y="2392"/>
                  </a:lnTo>
                  <a:lnTo>
                    <a:pt x="7505" y="2643"/>
                  </a:lnTo>
                  <a:lnTo>
                    <a:pt x="7620" y="2905"/>
                  </a:lnTo>
                  <a:lnTo>
                    <a:pt x="7729" y="3166"/>
                  </a:lnTo>
                  <a:lnTo>
                    <a:pt x="7831" y="3447"/>
                  </a:lnTo>
                  <a:lnTo>
                    <a:pt x="7921" y="3729"/>
                  </a:lnTo>
                  <a:lnTo>
                    <a:pt x="8004" y="4020"/>
                  </a:lnTo>
                  <a:lnTo>
                    <a:pt x="8080" y="4322"/>
                  </a:lnTo>
                  <a:lnTo>
                    <a:pt x="8144" y="4623"/>
                  </a:lnTo>
                  <a:lnTo>
                    <a:pt x="8202" y="4935"/>
                  </a:lnTo>
                  <a:lnTo>
                    <a:pt x="8246" y="5257"/>
                  </a:lnTo>
                  <a:lnTo>
                    <a:pt x="8285" y="5578"/>
                  </a:lnTo>
                  <a:lnTo>
                    <a:pt x="8310" y="5910"/>
                  </a:lnTo>
                  <a:lnTo>
                    <a:pt x="8329" y="6242"/>
                  </a:lnTo>
                  <a:lnTo>
                    <a:pt x="8336" y="6583"/>
                  </a:lnTo>
                  <a:lnTo>
                    <a:pt x="8336" y="6583"/>
                  </a:lnTo>
                  <a:lnTo>
                    <a:pt x="8329" y="6915"/>
                  </a:lnTo>
                  <a:lnTo>
                    <a:pt x="8310" y="7257"/>
                  </a:lnTo>
                  <a:lnTo>
                    <a:pt x="8285" y="7578"/>
                  </a:lnTo>
                  <a:lnTo>
                    <a:pt x="8246" y="7910"/>
                  </a:lnTo>
                  <a:lnTo>
                    <a:pt x="8202" y="8222"/>
                  </a:lnTo>
                  <a:lnTo>
                    <a:pt x="8144" y="8533"/>
                  </a:lnTo>
                  <a:lnTo>
                    <a:pt x="8080" y="8845"/>
                  </a:lnTo>
                  <a:lnTo>
                    <a:pt x="8004" y="9136"/>
                  </a:lnTo>
                  <a:lnTo>
                    <a:pt x="7921" y="9428"/>
                  </a:lnTo>
                  <a:lnTo>
                    <a:pt x="7831" y="9719"/>
                  </a:lnTo>
                  <a:lnTo>
                    <a:pt x="7729" y="9991"/>
                  </a:lnTo>
                  <a:lnTo>
                    <a:pt x="7620" y="10262"/>
                  </a:lnTo>
                  <a:lnTo>
                    <a:pt x="7505" y="10513"/>
                  </a:lnTo>
                  <a:lnTo>
                    <a:pt x="7378" y="10764"/>
                  </a:lnTo>
                  <a:lnTo>
                    <a:pt x="7250" y="11006"/>
                  </a:lnTo>
                  <a:lnTo>
                    <a:pt x="7109" y="11237"/>
                  </a:lnTo>
                  <a:lnTo>
                    <a:pt x="6969" y="11448"/>
                  </a:lnTo>
                  <a:lnTo>
                    <a:pt x="6816" y="11659"/>
                  </a:lnTo>
                  <a:lnTo>
                    <a:pt x="6656" y="11850"/>
                  </a:lnTo>
                  <a:lnTo>
                    <a:pt x="6496" y="12041"/>
                  </a:lnTo>
                  <a:lnTo>
                    <a:pt x="6324" y="12212"/>
                  </a:lnTo>
                  <a:lnTo>
                    <a:pt x="6151" y="12373"/>
                  </a:lnTo>
                  <a:lnTo>
                    <a:pt x="5972" y="12513"/>
                  </a:lnTo>
                  <a:lnTo>
                    <a:pt x="5787" y="12644"/>
                  </a:lnTo>
                  <a:lnTo>
                    <a:pt x="5596" y="12765"/>
                  </a:lnTo>
                  <a:lnTo>
                    <a:pt x="5404" y="12865"/>
                  </a:lnTo>
                  <a:lnTo>
                    <a:pt x="5206" y="12956"/>
                  </a:lnTo>
                  <a:lnTo>
                    <a:pt x="5002" y="13026"/>
                  </a:lnTo>
                  <a:lnTo>
                    <a:pt x="4797" y="13086"/>
                  </a:lnTo>
                  <a:lnTo>
                    <a:pt x="4593" y="13126"/>
                  </a:lnTo>
                  <a:lnTo>
                    <a:pt x="4382" y="13157"/>
                  </a:lnTo>
                  <a:lnTo>
                    <a:pt x="4165" y="13167"/>
                  </a:lnTo>
                  <a:lnTo>
                    <a:pt x="4165" y="13167"/>
                  </a:lnTo>
                  <a:lnTo>
                    <a:pt x="3954" y="13157"/>
                  </a:lnTo>
                  <a:lnTo>
                    <a:pt x="3743" y="13126"/>
                  </a:lnTo>
                  <a:lnTo>
                    <a:pt x="3532" y="13086"/>
                  </a:lnTo>
                  <a:lnTo>
                    <a:pt x="3328" y="13026"/>
                  </a:lnTo>
                  <a:lnTo>
                    <a:pt x="3124" y="12956"/>
                  </a:lnTo>
                  <a:lnTo>
                    <a:pt x="2926" y="12865"/>
                  </a:lnTo>
                  <a:lnTo>
                    <a:pt x="2734" y="12765"/>
                  </a:lnTo>
                  <a:lnTo>
                    <a:pt x="2549" y="12644"/>
                  </a:lnTo>
                  <a:lnTo>
                    <a:pt x="2363" y="12513"/>
                  </a:lnTo>
                  <a:lnTo>
                    <a:pt x="2185" y="12373"/>
                  </a:lnTo>
                  <a:lnTo>
                    <a:pt x="2006" y="12212"/>
                  </a:lnTo>
                  <a:lnTo>
                    <a:pt x="1840" y="12041"/>
                  </a:lnTo>
                  <a:lnTo>
                    <a:pt x="1674" y="11850"/>
                  </a:lnTo>
                  <a:lnTo>
                    <a:pt x="1520" y="11659"/>
                  </a:lnTo>
                  <a:lnTo>
                    <a:pt x="1367" y="11448"/>
                  </a:lnTo>
                  <a:lnTo>
                    <a:pt x="1220" y="11237"/>
                  </a:lnTo>
                  <a:lnTo>
                    <a:pt x="1086" y="11006"/>
                  </a:lnTo>
                  <a:lnTo>
                    <a:pt x="952" y="10764"/>
                  </a:lnTo>
                  <a:lnTo>
                    <a:pt x="830" y="10513"/>
                  </a:lnTo>
                  <a:lnTo>
                    <a:pt x="709" y="10262"/>
                  </a:lnTo>
                  <a:lnTo>
                    <a:pt x="600" y="9991"/>
                  </a:lnTo>
                  <a:lnTo>
                    <a:pt x="505" y="9719"/>
                  </a:lnTo>
                  <a:lnTo>
                    <a:pt x="409" y="9428"/>
                  </a:lnTo>
                  <a:lnTo>
                    <a:pt x="326" y="9136"/>
                  </a:lnTo>
                  <a:lnTo>
                    <a:pt x="256" y="8845"/>
                  </a:lnTo>
                  <a:lnTo>
                    <a:pt x="185" y="8533"/>
                  </a:lnTo>
                  <a:lnTo>
                    <a:pt x="128" y="8222"/>
                  </a:lnTo>
                  <a:lnTo>
                    <a:pt x="83" y="7910"/>
                  </a:lnTo>
                  <a:lnTo>
                    <a:pt x="45" y="7578"/>
                  </a:lnTo>
                  <a:lnTo>
                    <a:pt x="19" y="7257"/>
                  </a:lnTo>
                  <a:lnTo>
                    <a:pt x="6" y="6915"/>
                  </a:lnTo>
                  <a:lnTo>
                    <a:pt x="0" y="6583"/>
                  </a:lnTo>
                  <a:lnTo>
                    <a:pt x="0" y="6583"/>
                  </a:lnTo>
                  <a:lnTo>
                    <a:pt x="6" y="6242"/>
                  </a:lnTo>
                  <a:lnTo>
                    <a:pt x="19" y="5910"/>
                  </a:lnTo>
                  <a:lnTo>
                    <a:pt x="45" y="5578"/>
                  </a:lnTo>
                  <a:lnTo>
                    <a:pt x="83" y="5257"/>
                  </a:lnTo>
                  <a:lnTo>
                    <a:pt x="128" y="4935"/>
                  </a:lnTo>
                  <a:lnTo>
                    <a:pt x="185" y="4623"/>
                  </a:lnTo>
                  <a:lnTo>
                    <a:pt x="256" y="4322"/>
                  </a:lnTo>
                  <a:lnTo>
                    <a:pt x="326" y="4020"/>
                  </a:lnTo>
                  <a:lnTo>
                    <a:pt x="409" y="3729"/>
                  </a:lnTo>
                  <a:lnTo>
                    <a:pt x="505" y="3447"/>
                  </a:lnTo>
                  <a:lnTo>
                    <a:pt x="600" y="3166"/>
                  </a:lnTo>
                  <a:lnTo>
                    <a:pt x="709" y="2905"/>
                  </a:lnTo>
                  <a:lnTo>
                    <a:pt x="830" y="2643"/>
                  </a:lnTo>
                  <a:lnTo>
                    <a:pt x="952" y="2392"/>
                  </a:lnTo>
                  <a:lnTo>
                    <a:pt x="1086" y="2161"/>
                  </a:lnTo>
                  <a:lnTo>
                    <a:pt x="1220" y="1930"/>
                  </a:lnTo>
                  <a:lnTo>
                    <a:pt x="1367" y="1709"/>
                  </a:lnTo>
                  <a:lnTo>
                    <a:pt x="1520" y="1498"/>
                  </a:lnTo>
                  <a:lnTo>
                    <a:pt x="1674" y="1307"/>
                  </a:lnTo>
                  <a:lnTo>
                    <a:pt x="1840" y="1126"/>
                  </a:lnTo>
                  <a:lnTo>
                    <a:pt x="2006" y="955"/>
                  </a:lnTo>
                  <a:lnTo>
                    <a:pt x="2185" y="794"/>
                  </a:lnTo>
                  <a:lnTo>
                    <a:pt x="2363" y="643"/>
                  </a:lnTo>
                  <a:lnTo>
                    <a:pt x="2549" y="513"/>
                  </a:lnTo>
                  <a:lnTo>
                    <a:pt x="2734" y="402"/>
                  </a:lnTo>
                  <a:lnTo>
                    <a:pt x="2926" y="291"/>
                  </a:lnTo>
                  <a:lnTo>
                    <a:pt x="3124" y="201"/>
                  </a:lnTo>
                  <a:lnTo>
                    <a:pt x="3328" y="131"/>
                  </a:lnTo>
                  <a:lnTo>
                    <a:pt x="3532" y="70"/>
                  </a:lnTo>
                  <a:lnTo>
                    <a:pt x="3743" y="30"/>
                  </a:lnTo>
                  <a:lnTo>
                    <a:pt x="3954" y="10"/>
                  </a:lnTo>
                  <a:lnTo>
                    <a:pt x="4165" y="0"/>
                  </a:lnTo>
                  <a:lnTo>
                    <a:pt x="41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1364cb3077a_0_19"/>
            <p:cNvSpPr/>
            <p:nvPr/>
          </p:nvSpPr>
          <p:spPr>
            <a:xfrm>
              <a:off x="-2158425" y="-69874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h="120000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364cb3077a_0_19"/>
            <p:cNvSpPr/>
            <p:nvPr/>
          </p:nvSpPr>
          <p:spPr>
            <a:xfrm>
              <a:off x="-2569950" y="-7950050"/>
              <a:ext cx="823225" cy="442750"/>
            </a:xfrm>
            <a:custGeom>
              <a:avLst/>
              <a:gdLst/>
              <a:ahLst/>
              <a:cxnLst/>
              <a:rect l="l" t="t" r="r" b="b"/>
              <a:pathLst>
                <a:path w="32929" h="17710" extrusionOk="0">
                  <a:moveTo>
                    <a:pt x="17190" y="0"/>
                  </a:moveTo>
                  <a:lnTo>
                    <a:pt x="16845" y="10"/>
                  </a:lnTo>
                  <a:lnTo>
                    <a:pt x="16500" y="20"/>
                  </a:lnTo>
                  <a:lnTo>
                    <a:pt x="16155" y="40"/>
                  </a:lnTo>
                  <a:lnTo>
                    <a:pt x="15810" y="61"/>
                  </a:lnTo>
                  <a:lnTo>
                    <a:pt x="15472" y="101"/>
                  </a:lnTo>
                  <a:lnTo>
                    <a:pt x="15127" y="131"/>
                  </a:lnTo>
                  <a:lnTo>
                    <a:pt x="14782" y="181"/>
                  </a:lnTo>
                  <a:lnTo>
                    <a:pt x="14437" y="231"/>
                  </a:lnTo>
                  <a:lnTo>
                    <a:pt x="14098" y="292"/>
                  </a:lnTo>
                  <a:lnTo>
                    <a:pt x="13753" y="362"/>
                  </a:lnTo>
                  <a:lnTo>
                    <a:pt x="13415" y="432"/>
                  </a:lnTo>
                  <a:lnTo>
                    <a:pt x="13070" y="513"/>
                  </a:lnTo>
                  <a:lnTo>
                    <a:pt x="12731" y="593"/>
                  </a:lnTo>
                  <a:lnTo>
                    <a:pt x="12393" y="684"/>
                  </a:lnTo>
                  <a:lnTo>
                    <a:pt x="12054" y="784"/>
                  </a:lnTo>
                  <a:lnTo>
                    <a:pt x="11709" y="895"/>
                  </a:lnTo>
                  <a:lnTo>
                    <a:pt x="11377" y="1005"/>
                  </a:lnTo>
                  <a:lnTo>
                    <a:pt x="11039" y="1126"/>
                  </a:lnTo>
                  <a:lnTo>
                    <a:pt x="10700" y="1247"/>
                  </a:lnTo>
                  <a:lnTo>
                    <a:pt x="10362" y="1387"/>
                  </a:lnTo>
                  <a:lnTo>
                    <a:pt x="10029" y="1528"/>
                  </a:lnTo>
                  <a:lnTo>
                    <a:pt x="9697" y="1669"/>
                  </a:lnTo>
                  <a:lnTo>
                    <a:pt x="9365" y="1819"/>
                  </a:lnTo>
                  <a:lnTo>
                    <a:pt x="2984" y="4825"/>
                  </a:lnTo>
                  <a:lnTo>
                    <a:pt x="2780" y="4935"/>
                  </a:lnTo>
                  <a:lnTo>
                    <a:pt x="2582" y="5046"/>
                  </a:lnTo>
                  <a:lnTo>
                    <a:pt x="2390" y="5186"/>
                  </a:lnTo>
                  <a:lnTo>
                    <a:pt x="2198" y="5337"/>
                  </a:lnTo>
                  <a:lnTo>
                    <a:pt x="2019" y="5498"/>
                  </a:lnTo>
                  <a:lnTo>
                    <a:pt x="1847" y="5669"/>
                  </a:lnTo>
                  <a:lnTo>
                    <a:pt x="1681" y="5850"/>
                  </a:lnTo>
                  <a:lnTo>
                    <a:pt x="1521" y="6051"/>
                  </a:lnTo>
                  <a:lnTo>
                    <a:pt x="1368" y="6262"/>
                  </a:lnTo>
                  <a:lnTo>
                    <a:pt x="1221" y="6483"/>
                  </a:lnTo>
                  <a:lnTo>
                    <a:pt x="1080" y="6714"/>
                  </a:lnTo>
                  <a:lnTo>
                    <a:pt x="946" y="6955"/>
                  </a:lnTo>
                  <a:lnTo>
                    <a:pt x="825" y="7207"/>
                  </a:lnTo>
                  <a:lnTo>
                    <a:pt x="710" y="7458"/>
                  </a:lnTo>
                  <a:lnTo>
                    <a:pt x="601" y="7729"/>
                  </a:lnTo>
                  <a:lnTo>
                    <a:pt x="499" y="8001"/>
                  </a:lnTo>
                  <a:lnTo>
                    <a:pt x="410" y="8282"/>
                  </a:lnTo>
                  <a:lnTo>
                    <a:pt x="327" y="8574"/>
                  </a:lnTo>
                  <a:lnTo>
                    <a:pt x="256" y="8865"/>
                  </a:lnTo>
                  <a:lnTo>
                    <a:pt x="193" y="9167"/>
                  </a:lnTo>
                  <a:lnTo>
                    <a:pt x="135" y="9468"/>
                  </a:lnTo>
                  <a:lnTo>
                    <a:pt x="90" y="9780"/>
                  </a:lnTo>
                  <a:lnTo>
                    <a:pt x="52" y="10091"/>
                  </a:lnTo>
                  <a:lnTo>
                    <a:pt x="26" y="10413"/>
                  </a:lnTo>
                  <a:lnTo>
                    <a:pt x="7" y="10735"/>
                  </a:lnTo>
                  <a:lnTo>
                    <a:pt x="1" y="11056"/>
                  </a:lnTo>
                  <a:lnTo>
                    <a:pt x="1" y="11378"/>
                  </a:lnTo>
                  <a:lnTo>
                    <a:pt x="14" y="11699"/>
                  </a:lnTo>
                  <a:lnTo>
                    <a:pt x="39" y="12031"/>
                  </a:lnTo>
                  <a:lnTo>
                    <a:pt x="71" y="12363"/>
                  </a:lnTo>
                  <a:lnTo>
                    <a:pt x="122" y="12684"/>
                  </a:lnTo>
                  <a:lnTo>
                    <a:pt x="173" y="13016"/>
                  </a:lnTo>
                  <a:lnTo>
                    <a:pt x="231" y="13277"/>
                  </a:lnTo>
                  <a:lnTo>
                    <a:pt x="288" y="13539"/>
                  </a:lnTo>
                  <a:lnTo>
                    <a:pt x="359" y="13790"/>
                  </a:lnTo>
                  <a:lnTo>
                    <a:pt x="429" y="14031"/>
                  </a:lnTo>
                  <a:lnTo>
                    <a:pt x="506" y="14272"/>
                  </a:lnTo>
                  <a:lnTo>
                    <a:pt x="595" y="14504"/>
                  </a:lnTo>
                  <a:lnTo>
                    <a:pt x="684" y="14735"/>
                  </a:lnTo>
                  <a:lnTo>
                    <a:pt x="774" y="14946"/>
                  </a:lnTo>
                  <a:lnTo>
                    <a:pt x="876" y="15157"/>
                  </a:lnTo>
                  <a:lnTo>
                    <a:pt x="985" y="15368"/>
                  </a:lnTo>
                  <a:lnTo>
                    <a:pt x="1093" y="15559"/>
                  </a:lnTo>
                  <a:lnTo>
                    <a:pt x="1208" y="15750"/>
                  </a:lnTo>
                  <a:lnTo>
                    <a:pt x="1323" y="15931"/>
                  </a:lnTo>
                  <a:lnTo>
                    <a:pt x="1451" y="16112"/>
                  </a:lnTo>
                  <a:lnTo>
                    <a:pt x="1572" y="16273"/>
                  </a:lnTo>
                  <a:lnTo>
                    <a:pt x="1706" y="16433"/>
                  </a:lnTo>
                  <a:lnTo>
                    <a:pt x="1841" y="16584"/>
                  </a:lnTo>
                  <a:lnTo>
                    <a:pt x="1981" y="16725"/>
                  </a:lnTo>
                  <a:lnTo>
                    <a:pt x="2122" y="16855"/>
                  </a:lnTo>
                  <a:lnTo>
                    <a:pt x="2262" y="16976"/>
                  </a:lnTo>
                  <a:lnTo>
                    <a:pt x="2415" y="17087"/>
                  </a:lnTo>
                  <a:lnTo>
                    <a:pt x="2562" y="17197"/>
                  </a:lnTo>
                  <a:lnTo>
                    <a:pt x="2716" y="17288"/>
                  </a:lnTo>
                  <a:lnTo>
                    <a:pt x="2869" y="17378"/>
                  </a:lnTo>
                  <a:lnTo>
                    <a:pt x="3029" y="17448"/>
                  </a:lnTo>
                  <a:lnTo>
                    <a:pt x="3188" y="17519"/>
                  </a:lnTo>
                  <a:lnTo>
                    <a:pt x="3348" y="17579"/>
                  </a:lnTo>
                  <a:lnTo>
                    <a:pt x="3514" y="17629"/>
                  </a:lnTo>
                  <a:lnTo>
                    <a:pt x="3680" y="17660"/>
                  </a:lnTo>
                  <a:lnTo>
                    <a:pt x="3846" y="17690"/>
                  </a:lnTo>
                  <a:lnTo>
                    <a:pt x="4012" y="17700"/>
                  </a:lnTo>
                  <a:lnTo>
                    <a:pt x="4178" y="17710"/>
                  </a:lnTo>
                  <a:lnTo>
                    <a:pt x="4332" y="17710"/>
                  </a:lnTo>
                  <a:lnTo>
                    <a:pt x="4479" y="17690"/>
                  </a:lnTo>
                  <a:lnTo>
                    <a:pt x="4626" y="17670"/>
                  </a:lnTo>
                  <a:lnTo>
                    <a:pt x="4779" y="17639"/>
                  </a:lnTo>
                  <a:lnTo>
                    <a:pt x="4926" y="17599"/>
                  </a:lnTo>
                  <a:lnTo>
                    <a:pt x="5079" y="17549"/>
                  </a:lnTo>
                  <a:lnTo>
                    <a:pt x="5226" y="17499"/>
                  </a:lnTo>
                  <a:lnTo>
                    <a:pt x="5379" y="17428"/>
                  </a:lnTo>
                  <a:lnTo>
                    <a:pt x="11754" y="14433"/>
                  </a:lnTo>
                  <a:lnTo>
                    <a:pt x="12220" y="14222"/>
                  </a:lnTo>
                  <a:lnTo>
                    <a:pt x="12693" y="14031"/>
                  </a:lnTo>
                  <a:lnTo>
                    <a:pt x="13166" y="13860"/>
                  </a:lnTo>
                  <a:lnTo>
                    <a:pt x="13638" y="13700"/>
                  </a:lnTo>
                  <a:lnTo>
                    <a:pt x="14117" y="13569"/>
                  </a:lnTo>
                  <a:lnTo>
                    <a:pt x="14597" y="13448"/>
                  </a:lnTo>
                  <a:lnTo>
                    <a:pt x="15076" y="13358"/>
                  </a:lnTo>
                  <a:lnTo>
                    <a:pt x="15555" y="13277"/>
                  </a:lnTo>
                  <a:lnTo>
                    <a:pt x="16034" y="13217"/>
                  </a:lnTo>
                  <a:lnTo>
                    <a:pt x="16519" y="13177"/>
                  </a:lnTo>
                  <a:lnTo>
                    <a:pt x="16998" y="13157"/>
                  </a:lnTo>
                  <a:lnTo>
                    <a:pt x="17484" y="13147"/>
                  </a:lnTo>
                  <a:lnTo>
                    <a:pt x="17963" y="13167"/>
                  </a:lnTo>
                  <a:lnTo>
                    <a:pt x="18442" y="13197"/>
                  </a:lnTo>
                  <a:lnTo>
                    <a:pt x="18927" y="13247"/>
                  </a:lnTo>
                  <a:lnTo>
                    <a:pt x="19406" y="13318"/>
                  </a:lnTo>
                  <a:lnTo>
                    <a:pt x="19885" y="13408"/>
                  </a:lnTo>
                  <a:lnTo>
                    <a:pt x="20358" y="13519"/>
                  </a:lnTo>
                  <a:lnTo>
                    <a:pt x="20837" y="13639"/>
                  </a:lnTo>
                  <a:lnTo>
                    <a:pt x="21310" y="13780"/>
                  </a:lnTo>
                  <a:lnTo>
                    <a:pt x="21783" y="13941"/>
                  </a:lnTo>
                  <a:lnTo>
                    <a:pt x="22249" y="14122"/>
                  </a:lnTo>
                  <a:lnTo>
                    <a:pt x="22715" y="14323"/>
                  </a:lnTo>
                  <a:lnTo>
                    <a:pt x="23181" y="14534"/>
                  </a:lnTo>
                  <a:lnTo>
                    <a:pt x="23635" y="14765"/>
                  </a:lnTo>
                  <a:lnTo>
                    <a:pt x="24095" y="15016"/>
                  </a:lnTo>
                  <a:lnTo>
                    <a:pt x="24548" y="15288"/>
                  </a:lnTo>
                  <a:lnTo>
                    <a:pt x="24996" y="15579"/>
                  </a:lnTo>
                  <a:lnTo>
                    <a:pt x="25436" y="15881"/>
                  </a:lnTo>
                  <a:lnTo>
                    <a:pt x="25877" y="16202"/>
                  </a:lnTo>
                  <a:lnTo>
                    <a:pt x="26311" y="16544"/>
                  </a:lnTo>
                  <a:lnTo>
                    <a:pt x="26739" y="16906"/>
                  </a:lnTo>
                  <a:lnTo>
                    <a:pt x="26931" y="17057"/>
                  </a:lnTo>
                  <a:lnTo>
                    <a:pt x="27129" y="17197"/>
                  </a:lnTo>
                  <a:lnTo>
                    <a:pt x="27321" y="17318"/>
                  </a:lnTo>
                  <a:lnTo>
                    <a:pt x="27525" y="17418"/>
                  </a:lnTo>
                  <a:lnTo>
                    <a:pt x="27723" y="17509"/>
                  </a:lnTo>
                  <a:lnTo>
                    <a:pt x="27921" y="17579"/>
                  </a:lnTo>
                  <a:lnTo>
                    <a:pt x="28125" y="17629"/>
                  </a:lnTo>
                  <a:lnTo>
                    <a:pt x="28330" y="17670"/>
                  </a:lnTo>
                  <a:lnTo>
                    <a:pt x="28528" y="17700"/>
                  </a:lnTo>
                  <a:lnTo>
                    <a:pt x="28732" y="17710"/>
                  </a:lnTo>
                  <a:lnTo>
                    <a:pt x="28937" y="17700"/>
                  </a:lnTo>
                  <a:lnTo>
                    <a:pt x="29135" y="17680"/>
                  </a:lnTo>
                  <a:lnTo>
                    <a:pt x="29333" y="17639"/>
                  </a:lnTo>
                  <a:lnTo>
                    <a:pt x="29531" y="17589"/>
                  </a:lnTo>
                  <a:lnTo>
                    <a:pt x="29729" y="17519"/>
                  </a:lnTo>
                  <a:lnTo>
                    <a:pt x="29927" y="17438"/>
                  </a:lnTo>
                  <a:lnTo>
                    <a:pt x="30112" y="17338"/>
                  </a:lnTo>
                  <a:lnTo>
                    <a:pt x="30304" y="17227"/>
                  </a:lnTo>
                  <a:lnTo>
                    <a:pt x="30489" y="17107"/>
                  </a:lnTo>
                  <a:lnTo>
                    <a:pt x="30668" y="16966"/>
                  </a:lnTo>
                  <a:lnTo>
                    <a:pt x="30847" y="16815"/>
                  </a:lnTo>
                  <a:lnTo>
                    <a:pt x="31019" y="16654"/>
                  </a:lnTo>
                  <a:lnTo>
                    <a:pt x="31185" y="16474"/>
                  </a:lnTo>
                  <a:lnTo>
                    <a:pt x="31345" y="16283"/>
                  </a:lnTo>
                  <a:lnTo>
                    <a:pt x="31504" y="16072"/>
                  </a:lnTo>
                  <a:lnTo>
                    <a:pt x="31658" y="15850"/>
                  </a:lnTo>
                  <a:lnTo>
                    <a:pt x="31798" y="15619"/>
                  </a:lnTo>
                  <a:lnTo>
                    <a:pt x="31939" y="15378"/>
                  </a:lnTo>
                  <a:lnTo>
                    <a:pt x="32067" y="15117"/>
                  </a:lnTo>
                  <a:lnTo>
                    <a:pt x="32194" y="14855"/>
                  </a:lnTo>
                  <a:lnTo>
                    <a:pt x="32309" y="14574"/>
                  </a:lnTo>
                  <a:lnTo>
                    <a:pt x="32418" y="14282"/>
                  </a:lnTo>
                  <a:lnTo>
                    <a:pt x="32514" y="13981"/>
                  </a:lnTo>
                  <a:lnTo>
                    <a:pt x="32603" y="13669"/>
                  </a:lnTo>
                  <a:lnTo>
                    <a:pt x="32680" y="13368"/>
                  </a:lnTo>
                  <a:lnTo>
                    <a:pt x="32744" y="13046"/>
                  </a:lnTo>
                  <a:lnTo>
                    <a:pt x="32801" y="12735"/>
                  </a:lnTo>
                  <a:lnTo>
                    <a:pt x="32846" y="12423"/>
                  </a:lnTo>
                  <a:lnTo>
                    <a:pt x="32884" y="12101"/>
                  </a:lnTo>
                  <a:lnTo>
                    <a:pt x="32910" y="11780"/>
                  </a:lnTo>
                  <a:lnTo>
                    <a:pt x="32923" y="11468"/>
                  </a:lnTo>
                  <a:lnTo>
                    <a:pt x="32929" y="11147"/>
                  </a:lnTo>
                  <a:lnTo>
                    <a:pt x="32923" y="10825"/>
                  </a:lnTo>
                  <a:lnTo>
                    <a:pt x="32910" y="10513"/>
                  </a:lnTo>
                  <a:lnTo>
                    <a:pt x="32884" y="10192"/>
                  </a:lnTo>
                  <a:lnTo>
                    <a:pt x="32852" y="9880"/>
                  </a:lnTo>
                  <a:lnTo>
                    <a:pt x="32808" y="9579"/>
                  </a:lnTo>
                  <a:lnTo>
                    <a:pt x="32756" y="9267"/>
                  </a:lnTo>
                  <a:lnTo>
                    <a:pt x="32693" y="8976"/>
                  </a:lnTo>
                  <a:lnTo>
                    <a:pt x="32622" y="8674"/>
                  </a:lnTo>
                  <a:lnTo>
                    <a:pt x="32546" y="8383"/>
                  </a:lnTo>
                  <a:lnTo>
                    <a:pt x="32456" y="8101"/>
                  </a:lnTo>
                  <a:lnTo>
                    <a:pt x="32360" y="7820"/>
                  </a:lnTo>
                  <a:lnTo>
                    <a:pt x="32258" y="7548"/>
                  </a:lnTo>
                  <a:lnTo>
                    <a:pt x="32143" y="7287"/>
                  </a:lnTo>
                  <a:lnTo>
                    <a:pt x="32022" y="7036"/>
                  </a:lnTo>
                  <a:lnTo>
                    <a:pt x="31888" y="6785"/>
                  </a:lnTo>
                  <a:lnTo>
                    <a:pt x="31747" y="6543"/>
                  </a:lnTo>
                  <a:lnTo>
                    <a:pt x="31600" y="6322"/>
                  </a:lnTo>
                  <a:lnTo>
                    <a:pt x="31447" y="6101"/>
                  </a:lnTo>
                  <a:lnTo>
                    <a:pt x="31287" y="5900"/>
                  </a:lnTo>
                  <a:lnTo>
                    <a:pt x="31115" y="5699"/>
                  </a:lnTo>
                  <a:lnTo>
                    <a:pt x="30936" y="5518"/>
                  </a:lnTo>
                  <a:lnTo>
                    <a:pt x="30751" y="5347"/>
                  </a:lnTo>
                  <a:lnTo>
                    <a:pt x="30444" y="5096"/>
                  </a:lnTo>
                  <a:lnTo>
                    <a:pt x="30138" y="4845"/>
                  </a:lnTo>
                  <a:lnTo>
                    <a:pt x="29825" y="4593"/>
                  </a:lnTo>
                  <a:lnTo>
                    <a:pt x="29518" y="4352"/>
                  </a:lnTo>
                  <a:lnTo>
                    <a:pt x="29205" y="4121"/>
                  </a:lnTo>
                  <a:lnTo>
                    <a:pt x="28886" y="3900"/>
                  </a:lnTo>
                  <a:lnTo>
                    <a:pt x="28573" y="3679"/>
                  </a:lnTo>
                  <a:lnTo>
                    <a:pt x="28253" y="3458"/>
                  </a:lnTo>
                  <a:lnTo>
                    <a:pt x="27934" y="3257"/>
                  </a:lnTo>
                  <a:lnTo>
                    <a:pt x="27614" y="3056"/>
                  </a:lnTo>
                  <a:lnTo>
                    <a:pt x="27295" y="2855"/>
                  </a:lnTo>
                  <a:lnTo>
                    <a:pt x="26969" y="2664"/>
                  </a:lnTo>
                  <a:lnTo>
                    <a:pt x="26644" y="2483"/>
                  </a:lnTo>
                  <a:lnTo>
                    <a:pt x="26318" y="2312"/>
                  </a:lnTo>
                  <a:lnTo>
                    <a:pt x="25992" y="2141"/>
                  </a:lnTo>
                  <a:lnTo>
                    <a:pt x="25660" y="1980"/>
                  </a:lnTo>
                  <a:lnTo>
                    <a:pt x="25334" y="1819"/>
                  </a:lnTo>
                  <a:lnTo>
                    <a:pt x="25002" y="1669"/>
                  </a:lnTo>
                  <a:lnTo>
                    <a:pt x="24670" y="1528"/>
                  </a:lnTo>
                  <a:lnTo>
                    <a:pt x="24338" y="1387"/>
                  </a:lnTo>
                  <a:lnTo>
                    <a:pt x="24005" y="1257"/>
                  </a:lnTo>
                  <a:lnTo>
                    <a:pt x="23667" y="1136"/>
                  </a:lnTo>
                  <a:lnTo>
                    <a:pt x="23335" y="1015"/>
                  </a:lnTo>
                  <a:lnTo>
                    <a:pt x="22996" y="905"/>
                  </a:lnTo>
                  <a:lnTo>
                    <a:pt x="22658" y="794"/>
                  </a:lnTo>
                  <a:lnTo>
                    <a:pt x="22319" y="694"/>
                  </a:lnTo>
                  <a:lnTo>
                    <a:pt x="21981" y="603"/>
                  </a:lnTo>
                  <a:lnTo>
                    <a:pt x="21642" y="523"/>
                  </a:lnTo>
                  <a:lnTo>
                    <a:pt x="21304" y="442"/>
                  </a:lnTo>
                  <a:lnTo>
                    <a:pt x="20959" y="372"/>
                  </a:lnTo>
                  <a:lnTo>
                    <a:pt x="20620" y="302"/>
                  </a:lnTo>
                  <a:lnTo>
                    <a:pt x="20275" y="241"/>
                  </a:lnTo>
                  <a:lnTo>
                    <a:pt x="19937" y="191"/>
                  </a:lnTo>
                  <a:lnTo>
                    <a:pt x="19592" y="141"/>
                  </a:lnTo>
                  <a:lnTo>
                    <a:pt x="19253" y="101"/>
                  </a:lnTo>
                  <a:lnTo>
                    <a:pt x="18908" y="71"/>
                  </a:lnTo>
                  <a:lnTo>
                    <a:pt x="18563" y="40"/>
                  </a:lnTo>
                  <a:lnTo>
                    <a:pt x="18218" y="20"/>
                  </a:lnTo>
                  <a:lnTo>
                    <a:pt x="17873" y="10"/>
                  </a:lnTo>
                  <a:lnTo>
                    <a:pt x="17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1364cb3077a_0_19"/>
            <p:cNvSpPr/>
            <p:nvPr/>
          </p:nvSpPr>
          <p:spPr>
            <a:xfrm>
              <a:off x="-2569950" y="-7950050"/>
              <a:ext cx="823225" cy="442750"/>
            </a:xfrm>
            <a:custGeom>
              <a:avLst/>
              <a:gdLst/>
              <a:ahLst/>
              <a:cxnLst/>
              <a:rect l="l" t="t" r="r" b="b"/>
              <a:pathLst>
                <a:path w="32929" h="17710" fill="none" extrusionOk="0">
                  <a:moveTo>
                    <a:pt x="11754" y="14433"/>
                  </a:moveTo>
                  <a:lnTo>
                    <a:pt x="11754" y="14433"/>
                  </a:lnTo>
                  <a:lnTo>
                    <a:pt x="12220" y="14222"/>
                  </a:lnTo>
                  <a:lnTo>
                    <a:pt x="12693" y="14031"/>
                  </a:lnTo>
                  <a:lnTo>
                    <a:pt x="13166" y="13860"/>
                  </a:lnTo>
                  <a:lnTo>
                    <a:pt x="13638" y="13700"/>
                  </a:lnTo>
                  <a:lnTo>
                    <a:pt x="14117" y="13569"/>
                  </a:lnTo>
                  <a:lnTo>
                    <a:pt x="14597" y="13448"/>
                  </a:lnTo>
                  <a:lnTo>
                    <a:pt x="15076" y="13358"/>
                  </a:lnTo>
                  <a:lnTo>
                    <a:pt x="15555" y="13277"/>
                  </a:lnTo>
                  <a:lnTo>
                    <a:pt x="16034" y="13217"/>
                  </a:lnTo>
                  <a:lnTo>
                    <a:pt x="16519" y="13177"/>
                  </a:lnTo>
                  <a:lnTo>
                    <a:pt x="16998" y="13157"/>
                  </a:lnTo>
                  <a:lnTo>
                    <a:pt x="17484" y="13147"/>
                  </a:lnTo>
                  <a:lnTo>
                    <a:pt x="17963" y="13167"/>
                  </a:lnTo>
                  <a:lnTo>
                    <a:pt x="18442" y="13197"/>
                  </a:lnTo>
                  <a:lnTo>
                    <a:pt x="18927" y="13247"/>
                  </a:lnTo>
                  <a:lnTo>
                    <a:pt x="19406" y="13318"/>
                  </a:lnTo>
                  <a:lnTo>
                    <a:pt x="19885" y="13408"/>
                  </a:lnTo>
                  <a:lnTo>
                    <a:pt x="20358" y="13519"/>
                  </a:lnTo>
                  <a:lnTo>
                    <a:pt x="20837" y="13639"/>
                  </a:lnTo>
                  <a:lnTo>
                    <a:pt x="21310" y="13780"/>
                  </a:lnTo>
                  <a:lnTo>
                    <a:pt x="21783" y="13941"/>
                  </a:lnTo>
                  <a:lnTo>
                    <a:pt x="22249" y="14122"/>
                  </a:lnTo>
                  <a:lnTo>
                    <a:pt x="22715" y="14323"/>
                  </a:lnTo>
                  <a:lnTo>
                    <a:pt x="23181" y="14534"/>
                  </a:lnTo>
                  <a:lnTo>
                    <a:pt x="23635" y="14765"/>
                  </a:lnTo>
                  <a:lnTo>
                    <a:pt x="24095" y="15016"/>
                  </a:lnTo>
                  <a:lnTo>
                    <a:pt x="24548" y="15288"/>
                  </a:lnTo>
                  <a:lnTo>
                    <a:pt x="24996" y="15579"/>
                  </a:lnTo>
                  <a:lnTo>
                    <a:pt x="25436" y="15881"/>
                  </a:lnTo>
                  <a:lnTo>
                    <a:pt x="25877" y="16202"/>
                  </a:lnTo>
                  <a:lnTo>
                    <a:pt x="26311" y="16544"/>
                  </a:lnTo>
                  <a:lnTo>
                    <a:pt x="26739" y="16906"/>
                  </a:lnTo>
                  <a:lnTo>
                    <a:pt x="26739" y="16906"/>
                  </a:lnTo>
                  <a:lnTo>
                    <a:pt x="26931" y="17057"/>
                  </a:lnTo>
                  <a:lnTo>
                    <a:pt x="27129" y="17197"/>
                  </a:lnTo>
                  <a:lnTo>
                    <a:pt x="27321" y="17318"/>
                  </a:lnTo>
                  <a:lnTo>
                    <a:pt x="27525" y="17418"/>
                  </a:lnTo>
                  <a:lnTo>
                    <a:pt x="27723" y="17509"/>
                  </a:lnTo>
                  <a:lnTo>
                    <a:pt x="27921" y="17579"/>
                  </a:lnTo>
                  <a:lnTo>
                    <a:pt x="28125" y="17629"/>
                  </a:lnTo>
                  <a:lnTo>
                    <a:pt x="28330" y="17670"/>
                  </a:lnTo>
                  <a:lnTo>
                    <a:pt x="28528" y="17700"/>
                  </a:lnTo>
                  <a:lnTo>
                    <a:pt x="28732" y="17710"/>
                  </a:lnTo>
                  <a:lnTo>
                    <a:pt x="28937" y="17700"/>
                  </a:lnTo>
                  <a:lnTo>
                    <a:pt x="29135" y="17680"/>
                  </a:lnTo>
                  <a:lnTo>
                    <a:pt x="29333" y="17639"/>
                  </a:lnTo>
                  <a:lnTo>
                    <a:pt x="29531" y="17589"/>
                  </a:lnTo>
                  <a:lnTo>
                    <a:pt x="29729" y="17519"/>
                  </a:lnTo>
                  <a:lnTo>
                    <a:pt x="29927" y="17438"/>
                  </a:lnTo>
                  <a:lnTo>
                    <a:pt x="30112" y="17338"/>
                  </a:lnTo>
                  <a:lnTo>
                    <a:pt x="30304" y="17227"/>
                  </a:lnTo>
                  <a:lnTo>
                    <a:pt x="30489" y="17107"/>
                  </a:lnTo>
                  <a:lnTo>
                    <a:pt x="30668" y="16966"/>
                  </a:lnTo>
                  <a:lnTo>
                    <a:pt x="30847" y="16815"/>
                  </a:lnTo>
                  <a:lnTo>
                    <a:pt x="31019" y="16654"/>
                  </a:lnTo>
                  <a:lnTo>
                    <a:pt x="31185" y="16474"/>
                  </a:lnTo>
                  <a:lnTo>
                    <a:pt x="31345" y="16283"/>
                  </a:lnTo>
                  <a:lnTo>
                    <a:pt x="31504" y="16072"/>
                  </a:lnTo>
                  <a:lnTo>
                    <a:pt x="31658" y="15850"/>
                  </a:lnTo>
                  <a:lnTo>
                    <a:pt x="31798" y="15619"/>
                  </a:lnTo>
                  <a:lnTo>
                    <a:pt x="31939" y="15378"/>
                  </a:lnTo>
                  <a:lnTo>
                    <a:pt x="32067" y="15117"/>
                  </a:lnTo>
                  <a:lnTo>
                    <a:pt x="32194" y="14855"/>
                  </a:lnTo>
                  <a:lnTo>
                    <a:pt x="32309" y="14574"/>
                  </a:lnTo>
                  <a:lnTo>
                    <a:pt x="32418" y="14282"/>
                  </a:lnTo>
                  <a:lnTo>
                    <a:pt x="32418" y="14282"/>
                  </a:lnTo>
                  <a:lnTo>
                    <a:pt x="32514" y="13981"/>
                  </a:lnTo>
                  <a:lnTo>
                    <a:pt x="32603" y="13669"/>
                  </a:lnTo>
                  <a:lnTo>
                    <a:pt x="32680" y="13368"/>
                  </a:lnTo>
                  <a:lnTo>
                    <a:pt x="32744" y="13046"/>
                  </a:lnTo>
                  <a:lnTo>
                    <a:pt x="32801" y="12735"/>
                  </a:lnTo>
                  <a:lnTo>
                    <a:pt x="32846" y="12423"/>
                  </a:lnTo>
                  <a:lnTo>
                    <a:pt x="32884" y="12101"/>
                  </a:lnTo>
                  <a:lnTo>
                    <a:pt x="32910" y="11780"/>
                  </a:lnTo>
                  <a:lnTo>
                    <a:pt x="32923" y="11468"/>
                  </a:lnTo>
                  <a:lnTo>
                    <a:pt x="32929" y="11147"/>
                  </a:lnTo>
                  <a:lnTo>
                    <a:pt x="32923" y="10825"/>
                  </a:lnTo>
                  <a:lnTo>
                    <a:pt x="32910" y="10513"/>
                  </a:lnTo>
                  <a:lnTo>
                    <a:pt x="32884" y="10192"/>
                  </a:lnTo>
                  <a:lnTo>
                    <a:pt x="32852" y="9880"/>
                  </a:lnTo>
                  <a:lnTo>
                    <a:pt x="32808" y="9579"/>
                  </a:lnTo>
                  <a:lnTo>
                    <a:pt x="32756" y="9267"/>
                  </a:lnTo>
                  <a:lnTo>
                    <a:pt x="32693" y="8976"/>
                  </a:lnTo>
                  <a:lnTo>
                    <a:pt x="32622" y="8674"/>
                  </a:lnTo>
                  <a:lnTo>
                    <a:pt x="32546" y="8383"/>
                  </a:lnTo>
                  <a:lnTo>
                    <a:pt x="32456" y="8101"/>
                  </a:lnTo>
                  <a:lnTo>
                    <a:pt x="32360" y="7820"/>
                  </a:lnTo>
                  <a:lnTo>
                    <a:pt x="32258" y="7548"/>
                  </a:lnTo>
                  <a:lnTo>
                    <a:pt x="32143" y="7287"/>
                  </a:lnTo>
                  <a:lnTo>
                    <a:pt x="32022" y="7036"/>
                  </a:lnTo>
                  <a:lnTo>
                    <a:pt x="31888" y="6785"/>
                  </a:lnTo>
                  <a:lnTo>
                    <a:pt x="31747" y="6543"/>
                  </a:lnTo>
                  <a:lnTo>
                    <a:pt x="31600" y="6322"/>
                  </a:lnTo>
                  <a:lnTo>
                    <a:pt x="31447" y="6101"/>
                  </a:lnTo>
                  <a:lnTo>
                    <a:pt x="31287" y="5900"/>
                  </a:lnTo>
                  <a:lnTo>
                    <a:pt x="31115" y="5699"/>
                  </a:lnTo>
                  <a:lnTo>
                    <a:pt x="30936" y="5518"/>
                  </a:lnTo>
                  <a:lnTo>
                    <a:pt x="30751" y="5347"/>
                  </a:lnTo>
                  <a:lnTo>
                    <a:pt x="30751" y="5347"/>
                  </a:lnTo>
                  <a:lnTo>
                    <a:pt x="30444" y="5096"/>
                  </a:lnTo>
                  <a:lnTo>
                    <a:pt x="30138" y="4845"/>
                  </a:lnTo>
                  <a:lnTo>
                    <a:pt x="29825" y="4593"/>
                  </a:lnTo>
                  <a:lnTo>
                    <a:pt x="29518" y="4352"/>
                  </a:lnTo>
                  <a:lnTo>
                    <a:pt x="29205" y="4121"/>
                  </a:lnTo>
                  <a:lnTo>
                    <a:pt x="28886" y="3900"/>
                  </a:lnTo>
                  <a:lnTo>
                    <a:pt x="28573" y="3679"/>
                  </a:lnTo>
                  <a:lnTo>
                    <a:pt x="28253" y="3458"/>
                  </a:lnTo>
                  <a:lnTo>
                    <a:pt x="27934" y="3257"/>
                  </a:lnTo>
                  <a:lnTo>
                    <a:pt x="27614" y="3056"/>
                  </a:lnTo>
                  <a:lnTo>
                    <a:pt x="27295" y="2855"/>
                  </a:lnTo>
                  <a:lnTo>
                    <a:pt x="26969" y="2664"/>
                  </a:lnTo>
                  <a:lnTo>
                    <a:pt x="26644" y="2483"/>
                  </a:lnTo>
                  <a:lnTo>
                    <a:pt x="26318" y="2312"/>
                  </a:lnTo>
                  <a:lnTo>
                    <a:pt x="25992" y="2141"/>
                  </a:lnTo>
                  <a:lnTo>
                    <a:pt x="25660" y="1980"/>
                  </a:lnTo>
                  <a:lnTo>
                    <a:pt x="25334" y="1819"/>
                  </a:lnTo>
                  <a:lnTo>
                    <a:pt x="25002" y="1669"/>
                  </a:lnTo>
                  <a:lnTo>
                    <a:pt x="24670" y="1528"/>
                  </a:lnTo>
                  <a:lnTo>
                    <a:pt x="24338" y="1387"/>
                  </a:lnTo>
                  <a:lnTo>
                    <a:pt x="24005" y="1257"/>
                  </a:lnTo>
                  <a:lnTo>
                    <a:pt x="23667" y="1136"/>
                  </a:lnTo>
                  <a:lnTo>
                    <a:pt x="23335" y="1015"/>
                  </a:lnTo>
                  <a:lnTo>
                    <a:pt x="22996" y="905"/>
                  </a:lnTo>
                  <a:lnTo>
                    <a:pt x="22658" y="794"/>
                  </a:lnTo>
                  <a:lnTo>
                    <a:pt x="22319" y="694"/>
                  </a:lnTo>
                  <a:lnTo>
                    <a:pt x="21981" y="603"/>
                  </a:lnTo>
                  <a:lnTo>
                    <a:pt x="21642" y="523"/>
                  </a:lnTo>
                  <a:lnTo>
                    <a:pt x="21304" y="442"/>
                  </a:lnTo>
                  <a:lnTo>
                    <a:pt x="20959" y="372"/>
                  </a:lnTo>
                  <a:lnTo>
                    <a:pt x="20620" y="302"/>
                  </a:lnTo>
                  <a:lnTo>
                    <a:pt x="20275" y="241"/>
                  </a:lnTo>
                  <a:lnTo>
                    <a:pt x="19937" y="191"/>
                  </a:lnTo>
                  <a:lnTo>
                    <a:pt x="19592" y="141"/>
                  </a:lnTo>
                  <a:lnTo>
                    <a:pt x="19253" y="101"/>
                  </a:lnTo>
                  <a:lnTo>
                    <a:pt x="18908" y="71"/>
                  </a:lnTo>
                  <a:lnTo>
                    <a:pt x="18563" y="40"/>
                  </a:lnTo>
                  <a:lnTo>
                    <a:pt x="18218" y="20"/>
                  </a:lnTo>
                  <a:lnTo>
                    <a:pt x="17873" y="10"/>
                  </a:lnTo>
                  <a:lnTo>
                    <a:pt x="17535" y="0"/>
                  </a:lnTo>
                  <a:lnTo>
                    <a:pt x="17190" y="0"/>
                  </a:lnTo>
                  <a:lnTo>
                    <a:pt x="16845" y="10"/>
                  </a:lnTo>
                  <a:lnTo>
                    <a:pt x="16500" y="20"/>
                  </a:lnTo>
                  <a:lnTo>
                    <a:pt x="16155" y="40"/>
                  </a:lnTo>
                  <a:lnTo>
                    <a:pt x="15810" y="61"/>
                  </a:lnTo>
                  <a:lnTo>
                    <a:pt x="15472" y="101"/>
                  </a:lnTo>
                  <a:lnTo>
                    <a:pt x="15127" y="131"/>
                  </a:lnTo>
                  <a:lnTo>
                    <a:pt x="14782" y="181"/>
                  </a:lnTo>
                  <a:lnTo>
                    <a:pt x="14437" y="231"/>
                  </a:lnTo>
                  <a:lnTo>
                    <a:pt x="14098" y="292"/>
                  </a:lnTo>
                  <a:lnTo>
                    <a:pt x="13753" y="362"/>
                  </a:lnTo>
                  <a:lnTo>
                    <a:pt x="13415" y="432"/>
                  </a:lnTo>
                  <a:lnTo>
                    <a:pt x="13070" y="513"/>
                  </a:lnTo>
                  <a:lnTo>
                    <a:pt x="12731" y="593"/>
                  </a:lnTo>
                  <a:lnTo>
                    <a:pt x="12393" y="684"/>
                  </a:lnTo>
                  <a:lnTo>
                    <a:pt x="12054" y="784"/>
                  </a:lnTo>
                  <a:lnTo>
                    <a:pt x="11709" y="895"/>
                  </a:lnTo>
                  <a:lnTo>
                    <a:pt x="11377" y="1005"/>
                  </a:lnTo>
                  <a:lnTo>
                    <a:pt x="11039" y="1126"/>
                  </a:lnTo>
                  <a:lnTo>
                    <a:pt x="10700" y="1247"/>
                  </a:lnTo>
                  <a:lnTo>
                    <a:pt x="10362" y="1387"/>
                  </a:lnTo>
                  <a:lnTo>
                    <a:pt x="10029" y="1528"/>
                  </a:lnTo>
                  <a:lnTo>
                    <a:pt x="9697" y="1669"/>
                  </a:lnTo>
                  <a:lnTo>
                    <a:pt x="9365" y="1819"/>
                  </a:lnTo>
                  <a:lnTo>
                    <a:pt x="2984" y="4825"/>
                  </a:lnTo>
                  <a:lnTo>
                    <a:pt x="2984" y="4825"/>
                  </a:lnTo>
                  <a:lnTo>
                    <a:pt x="2780" y="4935"/>
                  </a:lnTo>
                  <a:lnTo>
                    <a:pt x="2582" y="5046"/>
                  </a:lnTo>
                  <a:lnTo>
                    <a:pt x="2390" y="5186"/>
                  </a:lnTo>
                  <a:lnTo>
                    <a:pt x="2198" y="5337"/>
                  </a:lnTo>
                  <a:lnTo>
                    <a:pt x="2019" y="5498"/>
                  </a:lnTo>
                  <a:lnTo>
                    <a:pt x="1847" y="5669"/>
                  </a:lnTo>
                  <a:lnTo>
                    <a:pt x="1681" y="5850"/>
                  </a:lnTo>
                  <a:lnTo>
                    <a:pt x="1521" y="6051"/>
                  </a:lnTo>
                  <a:lnTo>
                    <a:pt x="1368" y="6262"/>
                  </a:lnTo>
                  <a:lnTo>
                    <a:pt x="1221" y="6483"/>
                  </a:lnTo>
                  <a:lnTo>
                    <a:pt x="1080" y="6714"/>
                  </a:lnTo>
                  <a:lnTo>
                    <a:pt x="946" y="6955"/>
                  </a:lnTo>
                  <a:lnTo>
                    <a:pt x="825" y="7207"/>
                  </a:lnTo>
                  <a:lnTo>
                    <a:pt x="710" y="7458"/>
                  </a:lnTo>
                  <a:lnTo>
                    <a:pt x="601" y="7729"/>
                  </a:lnTo>
                  <a:lnTo>
                    <a:pt x="499" y="8001"/>
                  </a:lnTo>
                  <a:lnTo>
                    <a:pt x="410" y="8282"/>
                  </a:lnTo>
                  <a:lnTo>
                    <a:pt x="327" y="8574"/>
                  </a:lnTo>
                  <a:lnTo>
                    <a:pt x="256" y="8865"/>
                  </a:lnTo>
                  <a:lnTo>
                    <a:pt x="193" y="9167"/>
                  </a:lnTo>
                  <a:lnTo>
                    <a:pt x="135" y="9468"/>
                  </a:lnTo>
                  <a:lnTo>
                    <a:pt x="90" y="9780"/>
                  </a:lnTo>
                  <a:lnTo>
                    <a:pt x="52" y="10091"/>
                  </a:lnTo>
                  <a:lnTo>
                    <a:pt x="26" y="10413"/>
                  </a:lnTo>
                  <a:lnTo>
                    <a:pt x="7" y="10735"/>
                  </a:lnTo>
                  <a:lnTo>
                    <a:pt x="1" y="11056"/>
                  </a:lnTo>
                  <a:lnTo>
                    <a:pt x="1" y="11378"/>
                  </a:lnTo>
                  <a:lnTo>
                    <a:pt x="14" y="11699"/>
                  </a:lnTo>
                  <a:lnTo>
                    <a:pt x="39" y="12031"/>
                  </a:lnTo>
                  <a:lnTo>
                    <a:pt x="71" y="12363"/>
                  </a:lnTo>
                  <a:lnTo>
                    <a:pt x="122" y="12684"/>
                  </a:lnTo>
                  <a:lnTo>
                    <a:pt x="173" y="13016"/>
                  </a:lnTo>
                  <a:lnTo>
                    <a:pt x="173" y="13016"/>
                  </a:lnTo>
                  <a:lnTo>
                    <a:pt x="231" y="13277"/>
                  </a:lnTo>
                  <a:lnTo>
                    <a:pt x="288" y="13539"/>
                  </a:lnTo>
                  <a:lnTo>
                    <a:pt x="359" y="13790"/>
                  </a:lnTo>
                  <a:lnTo>
                    <a:pt x="429" y="14031"/>
                  </a:lnTo>
                  <a:lnTo>
                    <a:pt x="506" y="14272"/>
                  </a:lnTo>
                  <a:lnTo>
                    <a:pt x="595" y="14504"/>
                  </a:lnTo>
                  <a:lnTo>
                    <a:pt x="684" y="14735"/>
                  </a:lnTo>
                  <a:lnTo>
                    <a:pt x="774" y="14946"/>
                  </a:lnTo>
                  <a:lnTo>
                    <a:pt x="876" y="15157"/>
                  </a:lnTo>
                  <a:lnTo>
                    <a:pt x="985" y="15368"/>
                  </a:lnTo>
                  <a:lnTo>
                    <a:pt x="1093" y="15559"/>
                  </a:lnTo>
                  <a:lnTo>
                    <a:pt x="1208" y="15750"/>
                  </a:lnTo>
                  <a:lnTo>
                    <a:pt x="1323" y="15931"/>
                  </a:lnTo>
                  <a:lnTo>
                    <a:pt x="1451" y="16112"/>
                  </a:lnTo>
                  <a:lnTo>
                    <a:pt x="1572" y="16273"/>
                  </a:lnTo>
                  <a:lnTo>
                    <a:pt x="1706" y="16433"/>
                  </a:lnTo>
                  <a:lnTo>
                    <a:pt x="1841" y="16584"/>
                  </a:lnTo>
                  <a:lnTo>
                    <a:pt x="1981" y="16725"/>
                  </a:lnTo>
                  <a:lnTo>
                    <a:pt x="2122" y="16855"/>
                  </a:lnTo>
                  <a:lnTo>
                    <a:pt x="2262" y="16976"/>
                  </a:lnTo>
                  <a:lnTo>
                    <a:pt x="2415" y="17087"/>
                  </a:lnTo>
                  <a:lnTo>
                    <a:pt x="2562" y="17197"/>
                  </a:lnTo>
                  <a:lnTo>
                    <a:pt x="2716" y="17288"/>
                  </a:lnTo>
                  <a:lnTo>
                    <a:pt x="2869" y="17378"/>
                  </a:lnTo>
                  <a:lnTo>
                    <a:pt x="3029" y="17448"/>
                  </a:lnTo>
                  <a:lnTo>
                    <a:pt x="3188" y="17519"/>
                  </a:lnTo>
                  <a:lnTo>
                    <a:pt x="3348" y="17579"/>
                  </a:lnTo>
                  <a:lnTo>
                    <a:pt x="3514" y="17629"/>
                  </a:lnTo>
                  <a:lnTo>
                    <a:pt x="3680" y="17660"/>
                  </a:lnTo>
                  <a:lnTo>
                    <a:pt x="3846" y="17690"/>
                  </a:lnTo>
                  <a:lnTo>
                    <a:pt x="4012" y="17700"/>
                  </a:lnTo>
                  <a:lnTo>
                    <a:pt x="4178" y="17710"/>
                  </a:lnTo>
                  <a:lnTo>
                    <a:pt x="4178" y="17710"/>
                  </a:lnTo>
                  <a:lnTo>
                    <a:pt x="4332" y="17710"/>
                  </a:lnTo>
                  <a:lnTo>
                    <a:pt x="4479" y="17690"/>
                  </a:lnTo>
                  <a:lnTo>
                    <a:pt x="4626" y="17670"/>
                  </a:lnTo>
                  <a:lnTo>
                    <a:pt x="4779" y="17639"/>
                  </a:lnTo>
                  <a:lnTo>
                    <a:pt x="4926" y="17599"/>
                  </a:lnTo>
                  <a:lnTo>
                    <a:pt x="5079" y="17549"/>
                  </a:lnTo>
                  <a:lnTo>
                    <a:pt x="5226" y="17499"/>
                  </a:lnTo>
                  <a:lnTo>
                    <a:pt x="5379" y="17428"/>
                  </a:lnTo>
                  <a:lnTo>
                    <a:pt x="11754" y="144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1364cb3077a_0_19"/>
            <p:cNvSpPr/>
            <p:nvPr/>
          </p:nvSpPr>
          <p:spPr>
            <a:xfrm>
              <a:off x="-2276100" y="-7589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1364cb3077a_0_19"/>
            <p:cNvSpPr/>
            <p:nvPr/>
          </p:nvSpPr>
          <p:spPr>
            <a:xfrm>
              <a:off x="-3876050" y="-10990425"/>
              <a:ext cx="4444025" cy="10110150"/>
            </a:xfrm>
            <a:custGeom>
              <a:avLst/>
              <a:gdLst/>
              <a:ahLst/>
              <a:cxnLst/>
              <a:rect l="l" t="t" r="r" b="b"/>
              <a:pathLst>
                <a:path w="177761" h="404406" extrusionOk="0">
                  <a:moveTo>
                    <a:pt x="121218" y="38796"/>
                  </a:moveTo>
                  <a:lnTo>
                    <a:pt x="121735" y="39188"/>
                  </a:lnTo>
                  <a:lnTo>
                    <a:pt x="122253" y="39580"/>
                  </a:lnTo>
                  <a:lnTo>
                    <a:pt x="122764" y="39992"/>
                  </a:lnTo>
                  <a:lnTo>
                    <a:pt x="123275" y="40404"/>
                  </a:lnTo>
                  <a:lnTo>
                    <a:pt x="123779" y="40837"/>
                  </a:lnTo>
                  <a:lnTo>
                    <a:pt x="124284" y="41269"/>
                  </a:lnTo>
                  <a:lnTo>
                    <a:pt x="124789" y="41711"/>
                  </a:lnTo>
                  <a:lnTo>
                    <a:pt x="125287" y="42163"/>
                  </a:lnTo>
                  <a:lnTo>
                    <a:pt x="125785" y="42626"/>
                  </a:lnTo>
                  <a:lnTo>
                    <a:pt x="126277" y="43088"/>
                  </a:lnTo>
                  <a:lnTo>
                    <a:pt x="126769" y="43570"/>
                  </a:lnTo>
                  <a:lnTo>
                    <a:pt x="127254" y="44053"/>
                  </a:lnTo>
                  <a:lnTo>
                    <a:pt x="127740" y="44545"/>
                  </a:lnTo>
                  <a:lnTo>
                    <a:pt x="128219" y="45048"/>
                  </a:lnTo>
                  <a:lnTo>
                    <a:pt x="128698" y="45561"/>
                  </a:lnTo>
                  <a:lnTo>
                    <a:pt x="129171" y="46083"/>
                  </a:lnTo>
                  <a:lnTo>
                    <a:pt x="129643" y="46616"/>
                  </a:lnTo>
                  <a:lnTo>
                    <a:pt x="130116" y="47149"/>
                  </a:lnTo>
                  <a:lnTo>
                    <a:pt x="130582" y="47691"/>
                  </a:lnTo>
                  <a:lnTo>
                    <a:pt x="131042" y="48244"/>
                  </a:lnTo>
                  <a:lnTo>
                    <a:pt x="131502" y="48807"/>
                  </a:lnTo>
                  <a:lnTo>
                    <a:pt x="131956" y="49380"/>
                  </a:lnTo>
                  <a:lnTo>
                    <a:pt x="132409" y="49963"/>
                  </a:lnTo>
                  <a:lnTo>
                    <a:pt x="132856" y="50546"/>
                  </a:lnTo>
                  <a:lnTo>
                    <a:pt x="133303" y="51139"/>
                  </a:lnTo>
                  <a:lnTo>
                    <a:pt x="133744" y="51742"/>
                  </a:lnTo>
                  <a:lnTo>
                    <a:pt x="134185" y="52355"/>
                  </a:lnTo>
                  <a:lnTo>
                    <a:pt x="134619" y="52978"/>
                  </a:lnTo>
                  <a:lnTo>
                    <a:pt x="135047" y="53601"/>
                  </a:lnTo>
                  <a:lnTo>
                    <a:pt x="135475" y="54234"/>
                  </a:lnTo>
                  <a:lnTo>
                    <a:pt x="135903" y="54888"/>
                  </a:lnTo>
                  <a:lnTo>
                    <a:pt x="136318" y="55531"/>
                  </a:lnTo>
                  <a:lnTo>
                    <a:pt x="136816" y="56325"/>
                  </a:lnTo>
                  <a:lnTo>
                    <a:pt x="137308" y="57119"/>
                  </a:lnTo>
                  <a:lnTo>
                    <a:pt x="137787" y="57933"/>
                  </a:lnTo>
                  <a:lnTo>
                    <a:pt x="138260" y="58747"/>
                  </a:lnTo>
                  <a:lnTo>
                    <a:pt x="138726" y="59561"/>
                  </a:lnTo>
                  <a:lnTo>
                    <a:pt x="139186" y="60396"/>
                  </a:lnTo>
                  <a:lnTo>
                    <a:pt x="139640" y="61240"/>
                  </a:lnTo>
                  <a:lnTo>
                    <a:pt x="140087" y="62084"/>
                  </a:lnTo>
                  <a:lnTo>
                    <a:pt x="140521" y="62938"/>
                  </a:lnTo>
                  <a:lnTo>
                    <a:pt x="140949" y="63793"/>
                  </a:lnTo>
                  <a:lnTo>
                    <a:pt x="141371" y="64667"/>
                  </a:lnTo>
                  <a:lnTo>
                    <a:pt x="141786" y="65542"/>
                  </a:lnTo>
                  <a:lnTo>
                    <a:pt x="142195" y="66426"/>
                  </a:lnTo>
                  <a:lnTo>
                    <a:pt x="142591" y="67311"/>
                  </a:lnTo>
                  <a:lnTo>
                    <a:pt x="142981" y="68215"/>
                  </a:lnTo>
                  <a:lnTo>
                    <a:pt x="143364" y="69110"/>
                  </a:lnTo>
                  <a:lnTo>
                    <a:pt x="143741" y="70024"/>
                  </a:lnTo>
                  <a:lnTo>
                    <a:pt x="144105" y="70939"/>
                  </a:lnTo>
                  <a:lnTo>
                    <a:pt x="144469" y="71864"/>
                  </a:lnTo>
                  <a:lnTo>
                    <a:pt x="144820" y="72798"/>
                  </a:lnTo>
                  <a:lnTo>
                    <a:pt x="145165" y="73733"/>
                  </a:lnTo>
                  <a:lnTo>
                    <a:pt x="145497" y="74678"/>
                  </a:lnTo>
                  <a:lnTo>
                    <a:pt x="145829" y="75623"/>
                  </a:lnTo>
                  <a:lnTo>
                    <a:pt x="146149" y="76587"/>
                  </a:lnTo>
                  <a:lnTo>
                    <a:pt x="146455" y="77542"/>
                  </a:lnTo>
                  <a:lnTo>
                    <a:pt x="146762" y="78507"/>
                  </a:lnTo>
                  <a:lnTo>
                    <a:pt x="147056" y="79482"/>
                  </a:lnTo>
                  <a:lnTo>
                    <a:pt x="147343" y="80467"/>
                  </a:lnTo>
                  <a:lnTo>
                    <a:pt x="147624" y="81452"/>
                  </a:lnTo>
                  <a:lnTo>
                    <a:pt x="147899" y="82437"/>
                  </a:lnTo>
                  <a:lnTo>
                    <a:pt x="148161" y="83432"/>
                  </a:lnTo>
                  <a:lnTo>
                    <a:pt x="148416" y="84437"/>
                  </a:lnTo>
                  <a:lnTo>
                    <a:pt x="137002" y="84437"/>
                  </a:lnTo>
                  <a:lnTo>
                    <a:pt x="136785" y="84447"/>
                  </a:lnTo>
                  <a:lnTo>
                    <a:pt x="136574" y="84467"/>
                  </a:lnTo>
                  <a:lnTo>
                    <a:pt x="136363" y="84508"/>
                  </a:lnTo>
                  <a:lnTo>
                    <a:pt x="136159" y="84568"/>
                  </a:lnTo>
                  <a:lnTo>
                    <a:pt x="135954" y="84638"/>
                  </a:lnTo>
                  <a:lnTo>
                    <a:pt x="135756" y="84729"/>
                  </a:lnTo>
                  <a:lnTo>
                    <a:pt x="135565" y="84829"/>
                  </a:lnTo>
                  <a:lnTo>
                    <a:pt x="135373" y="84950"/>
                  </a:lnTo>
                  <a:lnTo>
                    <a:pt x="135188" y="85080"/>
                  </a:lnTo>
                  <a:lnTo>
                    <a:pt x="135009" y="85231"/>
                  </a:lnTo>
                  <a:lnTo>
                    <a:pt x="134830" y="85382"/>
                  </a:lnTo>
                  <a:lnTo>
                    <a:pt x="134664" y="85563"/>
                  </a:lnTo>
                  <a:lnTo>
                    <a:pt x="134498" y="85744"/>
                  </a:lnTo>
                  <a:lnTo>
                    <a:pt x="134338" y="85935"/>
                  </a:lnTo>
                  <a:lnTo>
                    <a:pt x="134191" y="86146"/>
                  </a:lnTo>
                  <a:lnTo>
                    <a:pt x="134044" y="86357"/>
                  </a:lnTo>
                  <a:lnTo>
                    <a:pt x="133904" y="86588"/>
                  </a:lnTo>
                  <a:lnTo>
                    <a:pt x="133776" y="86829"/>
                  </a:lnTo>
                  <a:lnTo>
                    <a:pt x="133648" y="87081"/>
                  </a:lnTo>
                  <a:lnTo>
                    <a:pt x="133533" y="87332"/>
                  </a:lnTo>
                  <a:lnTo>
                    <a:pt x="133425" y="87603"/>
                  </a:lnTo>
                  <a:lnTo>
                    <a:pt x="133322" y="87875"/>
                  </a:lnTo>
                  <a:lnTo>
                    <a:pt x="133233" y="88166"/>
                  </a:lnTo>
                  <a:lnTo>
                    <a:pt x="133150" y="88447"/>
                  </a:lnTo>
                  <a:lnTo>
                    <a:pt x="133073" y="88749"/>
                  </a:lnTo>
                  <a:lnTo>
                    <a:pt x="133009" y="89061"/>
                  </a:lnTo>
                  <a:lnTo>
                    <a:pt x="132952" y="89372"/>
                  </a:lnTo>
                  <a:lnTo>
                    <a:pt x="132907" y="89684"/>
                  </a:lnTo>
                  <a:lnTo>
                    <a:pt x="132869" y="90015"/>
                  </a:lnTo>
                  <a:lnTo>
                    <a:pt x="132843" y="90337"/>
                  </a:lnTo>
                  <a:lnTo>
                    <a:pt x="132824" y="90679"/>
                  </a:lnTo>
                  <a:lnTo>
                    <a:pt x="132818" y="91010"/>
                  </a:lnTo>
                  <a:lnTo>
                    <a:pt x="132818" y="111926"/>
                  </a:lnTo>
                  <a:lnTo>
                    <a:pt x="121218" y="111926"/>
                  </a:lnTo>
                  <a:lnTo>
                    <a:pt x="121218" y="38796"/>
                  </a:lnTo>
                  <a:close/>
                  <a:moveTo>
                    <a:pt x="93956" y="13197"/>
                  </a:moveTo>
                  <a:lnTo>
                    <a:pt x="93956" y="63099"/>
                  </a:lnTo>
                  <a:lnTo>
                    <a:pt x="92838" y="63160"/>
                  </a:lnTo>
                  <a:lnTo>
                    <a:pt x="91650" y="63240"/>
                  </a:lnTo>
                  <a:lnTo>
                    <a:pt x="90404" y="63340"/>
                  </a:lnTo>
                  <a:lnTo>
                    <a:pt x="89095" y="63471"/>
                  </a:lnTo>
                  <a:lnTo>
                    <a:pt x="87734" y="63612"/>
                  </a:lnTo>
                  <a:lnTo>
                    <a:pt x="86329" y="63793"/>
                  </a:lnTo>
                  <a:lnTo>
                    <a:pt x="84873" y="63994"/>
                  </a:lnTo>
                  <a:lnTo>
                    <a:pt x="84132" y="64104"/>
                  </a:lnTo>
                  <a:lnTo>
                    <a:pt x="83384" y="64225"/>
                  </a:lnTo>
                  <a:lnTo>
                    <a:pt x="82624" y="64356"/>
                  </a:lnTo>
                  <a:lnTo>
                    <a:pt x="81851" y="64496"/>
                  </a:lnTo>
                  <a:lnTo>
                    <a:pt x="81078" y="64637"/>
                  </a:lnTo>
                  <a:lnTo>
                    <a:pt x="80293" y="64798"/>
                  </a:lnTo>
                  <a:lnTo>
                    <a:pt x="79507" y="64959"/>
                  </a:lnTo>
                  <a:lnTo>
                    <a:pt x="78709" y="65130"/>
                  </a:lnTo>
                  <a:lnTo>
                    <a:pt x="77904" y="65310"/>
                  </a:lnTo>
                  <a:lnTo>
                    <a:pt x="77099" y="65511"/>
                  </a:lnTo>
                  <a:lnTo>
                    <a:pt x="76288" y="65712"/>
                  </a:lnTo>
                  <a:lnTo>
                    <a:pt x="75470" y="65924"/>
                  </a:lnTo>
                  <a:lnTo>
                    <a:pt x="74653" y="66145"/>
                  </a:lnTo>
                  <a:lnTo>
                    <a:pt x="73835" y="66386"/>
                  </a:lnTo>
                  <a:lnTo>
                    <a:pt x="73011" y="66627"/>
                  </a:lnTo>
                  <a:lnTo>
                    <a:pt x="72181" y="66888"/>
                  </a:lnTo>
                  <a:lnTo>
                    <a:pt x="71357" y="67160"/>
                  </a:lnTo>
                  <a:lnTo>
                    <a:pt x="70533" y="67441"/>
                  </a:lnTo>
                  <a:lnTo>
                    <a:pt x="69702" y="67733"/>
                  </a:lnTo>
                  <a:lnTo>
                    <a:pt x="68878" y="68044"/>
                  </a:lnTo>
                  <a:lnTo>
                    <a:pt x="68054" y="68366"/>
                  </a:lnTo>
                  <a:lnTo>
                    <a:pt x="67230" y="68698"/>
                  </a:lnTo>
                  <a:lnTo>
                    <a:pt x="66406" y="69039"/>
                  </a:lnTo>
                  <a:lnTo>
                    <a:pt x="65589" y="69401"/>
                  </a:lnTo>
                  <a:lnTo>
                    <a:pt x="64771" y="69773"/>
                  </a:lnTo>
                  <a:lnTo>
                    <a:pt x="63960" y="70155"/>
                  </a:lnTo>
                  <a:lnTo>
                    <a:pt x="63155" y="70557"/>
                  </a:lnTo>
                  <a:lnTo>
                    <a:pt x="62350" y="70979"/>
                  </a:lnTo>
                  <a:lnTo>
                    <a:pt x="61558" y="71401"/>
                  </a:lnTo>
                  <a:lnTo>
                    <a:pt x="60766" y="71854"/>
                  </a:lnTo>
                  <a:lnTo>
                    <a:pt x="59980" y="72316"/>
                  </a:lnTo>
                  <a:lnTo>
                    <a:pt x="59207" y="72788"/>
                  </a:lnTo>
                  <a:lnTo>
                    <a:pt x="58435" y="73281"/>
                  </a:lnTo>
                  <a:lnTo>
                    <a:pt x="57674" y="73793"/>
                  </a:lnTo>
                  <a:lnTo>
                    <a:pt x="56927" y="74316"/>
                  </a:lnTo>
                  <a:lnTo>
                    <a:pt x="56180" y="74859"/>
                  </a:lnTo>
                  <a:lnTo>
                    <a:pt x="55452" y="75412"/>
                  </a:lnTo>
                  <a:lnTo>
                    <a:pt x="54730" y="75984"/>
                  </a:lnTo>
                  <a:lnTo>
                    <a:pt x="54021" y="76577"/>
                  </a:lnTo>
                  <a:lnTo>
                    <a:pt x="53669" y="76879"/>
                  </a:lnTo>
                  <a:lnTo>
                    <a:pt x="53318" y="77191"/>
                  </a:lnTo>
                  <a:lnTo>
                    <a:pt x="52973" y="77502"/>
                  </a:lnTo>
                  <a:lnTo>
                    <a:pt x="52635" y="77814"/>
                  </a:lnTo>
                  <a:lnTo>
                    <a:pt x="52296" y="78135"/>
                  </a:lnTo>
                  <a:lnTo>
                    <a:pt x="51957" y="78467"/>
                  </a:lnTo>
                  <a:lnTo>
                    <a:pt x="51625" y="78799"/>
                  </a:lnTo>
                  <a:lnTo>
                    <a:pt x="51300" y="79130"/>
                  </a:lnTo>
                  <a:lnTo>
                    <a:pt x="50974" y="79472"/>
                  </a:lnTo>
                  <a:lnTo>
                    <a:pt x="50654" y="79814"/>
                  </a:lnTo>
                  <a:lnTo>
                    <a:pt x="50335" y="80156"/>
                  </a:lnTo>
                  <a:lnTo>
                    <a:pt x="50022" y="80517"/>
                  </a:lnTo>
                  <a:lnTo>
                    <a:pt x="49709" y="80869"/>
                  </a:lnTo>
                  <a:lnTo>
                    <a:pt x="49402" y="81231"/>
                  </a:lnTo>
                  <a:lnTo>
                    <a:pt x="49102" y="81603"/>
                  </a:lnTo>
                  <a:lnTo>
                    <a:pt x="48802" y="81975"/>
                  </a:lnTo>
                  <a:lnTo>
                    <a:pt x="48508" y="82357"/>
                  </a:lnTo>
                  <a:lnTo>
                    <a:pt x="48221" y="82739"/>
                  </a:lnTo>
                  <a:lnTo>
                    <a:pt x="47933" y="83121"/>
                  </a:lnTo>
                  <a:lnTo>
                    <a:pt x="47652" y="83512"/>
                  </a:lnTo>
                  <a:lnTo>
                    <a:pt x="47371" y="83915"/>
                  </a:lnTo>
                  <a:lnTo>
                    <a:pt x="47097" y="84317"/>
                  </a:lnTo>
                  <a:lnTo>
                    <a:pt x="46617" y="85050"/>
                  </a:lnTo>
                  <a:lnTo>
                    <a:pt x="46145" y="85784"/>
                  </a:lnTo>
                  <a:lnTo>
                    <a:pt x="45691" y="86518"/>
                  </a:lnTo>
                  <a:lnTo>
                    <a:pt x="45251" y="87251"/>
                  </a:lnTo>
                  <a:lnTo>
                    <a:pt x="44816" y="87995"/>
                  </a:lnTo>
                  <a:lnTo>
                    <a:pt x="44401" y="88739"/>
                  </a:lnTo>
                  <a:lnTo>
                    <a:pt x="43999" y="89483"/>
                  </a:lnTo>
                  <a:lnTo>
                    <a:pt x="43609" y="90226"/>
                  </a:lnTo>
                  <a:lnTo>
                    <a:pt x="43232" y="90970"/>
                  </a:lnTo>
                  <a:lnTo>
                    <a:pt x="42868" y="91714"/>
                  </a:lnTo>
                  <a:lnTo>
                    <a:pt x="42510" y="92458"/>
                  </a:lnTo>
                  <a:lnTo>
                    <a:pt x="42172" y="93212"/>
                  </a:lnTo>
                  <a:lnTo>
                    <a:pt x="41840" y="93965"/>
                  </a:lnTo>
                  <a:lnTo>
                    <a:pt x="41520" y="94719"/>
                  </a:lnTo>
                  <a:lnTo>
                    <a:pt x="41214" y="95473"/>
                  </a:lnTo>
                  <a:lnTo>
                    <a:pt x="40920" y="96227"/>
                  </a:lnTo>
                  <a:lnTo>
                    <a:pt x="40632" y="96981"/>
                  </a:lnTo>
                  <a:lnTo>
                    <a:pt x="40358" y="97744"/>
                  </a:lnTo>
                  <a:lnTo>
                    <a:pt x="40089" y="98498"/>
                  </a:lnTo>
                  <a:lnTo>
                    <a:pt x="39840" y="99262"/>
                  </a:lnTo>
                  <a:lnTo>
                    <a:pt x="39591" y="100026"/>
                  </a:lnTo>
                  <a:lnTo>
                    <a:pt x="39361" y="100790"/>
                  </a:lnTo>
                  <a:lnTo>
                    <a:pt x="39138" y="101554"/>
                  </a:lnTo>
                  <a:lnTo>
                    <a:pt x="38920" y="102318"/>
                  </a:lnTo>
                  <a:lnTo>
                    <a:pt x="38716" y="103081"/>
                  </a:lnTo>
                  <a:lnTo>
                    <a:pt x="38518" y="103855"/>
                  </a:lnTo>
                  <a:lnTo>
                    <a:pt x="38326" y="104619"/>
                  </a:lnTo>
                  <a:lnTo>
                    <a:pt x="38148" y="105393"/>
                  </a:lnTo>
                  <a:lnTo>
                    <a:pt x="37981" y="106167"/>
                  </a:lnTo>
                  <a:lnTo>
                    <a:pt x="37815" y="106941"/>
                  </a:lnTo>
                  <a:lnTo>
                    <a:pt x="37662" y="107715"/>
                  </a:lnTo>
                  <a:lnTo>
                    <a:pt x="37515" y="108489"/>
                  </a:lnTo>
                  <a:lnTo>
                    <a:pt x="37375" y="109263"/>
                  </a:lnTo>
                  <a:lnTo>
                    <a:pt x="37241" y="110047"/>
                  </a:lnTo>
                  <a:lnTo>
                    <a:pt x="37119" y="110821"/>
                  </a:lnTo>
                  <a:lnTo>
                    <a:pt x="37004" y="111605"/>
                  </a:lnTo>
                  <a:lnTo>
                    <a:pt x="36889" y="112389"/>
                  </a:lnTo>
                  <a:lnTo>
                    <a:pt x="36787" y="113173"/>
                  </a:lnTo>
                  <a:lnTo>
                    <a:pt x="36691" y="113956"/>
                  </a:lnTo>
                  <a:lnTo>
                    <a:pt x="36602" y="114740"/>
                  </a:lnTo>
                  <a:lnTo>
                    <a:pt x="36512" y="115524"/>
                  </a:lnTo>
                  <a:lnTo>
                    <a:pt x="36436" y="116308"/>
                  </a:lnTo>
                  <a:lnTo>
                    <a:pt x="36359" y="117092"/>
                  </a:lnTo>
                  <a:lnTo>
                    <a:pt x="36295" y="117886"/>
                  </a:lnTo>
                  <a:lnTo>
                    <a:pt x="36231" y="118670"/>
                  </a:lnTo>
                  <a:lnTo>
                    <a:pt x="36174" y="119464"/>
                  </a:lnTo>
                  <a:lnTo>
                    <a:pt x="36123" y="120258"/>
                  </a:lnTo>
                  <a:lnTo>
                    <a:pt x="36072" y="121052"/>
                  </a:lnTo>
                  <a:lnTo>
                    <a:pt x="36027" y="121846"/>
                  </a:lnTo>
                  <a:lnTo>
                    <a:pt x="35989" y="122640"/>
                  </a:lnTo>
                  <a:lnTo>
                    <a:pt x="35957" y="123434"/>
                  </a:lnTo>
                  <a:lnTo>
                    <a:pt x="35925" y="124228"/>
                  </a:lnTo>
                  <a:lnTo>
                    <a:pt x="35867" y="125827"/>
                  </a:lnTo>
                  <a:lnTo>
                    <a:pt x="35829" y="127425"/>
                  </a:lnTo>
                  <a:lnTo>
                    <a:pt x="35803" y="129023"/>
                  </a:lnTo>
                  <a:lnTo>
                    <a:pt x="35784" y="130631"/>
                  </a:lnTo>
                  <a:lnTo>
                    <a:pt x="35778" y="132239"/>
                  </a:lnTo>
                  <a:lnTo>
                    <a:pt x="35771" y="133847"/>
                  </a:lnTo>
                  <a:lnTo>
                    <a:pt x="35771" y="133968"/>
                  </a:lnTo>
                  <a:lnTo>
                    <a:pt x="35822" y="138109"/>
                  </a:lnTo>
                  <a:lnTo>
                    <a:pt x="35388" y="138149"/>
                  </a:lnTo>
                  <a:lnTo>
                    <a:pt x="34960" y="138209"/>
                  </a:lnTo>
                  <a:lnTo>
                    <a:pt x="34532" y="138280"/>
                  </a:lnTo>
                  <a:lnTo>
                    <a:pt x="34104" y="138370"/>
                  </a:lnTo>
                  <a:lnTo>
                    <a:pt x="33689" y="138470"/>
                  </a:lnTo>
                  <a:lnTo>
                    <a:pt x="33267" y="138591"/>
                  </a:lnTo>
                  <a:lnTo>
                    <a:pt x="32852" y="138732"/>
                  </a:lnTo>
                  <a:lnTo>
                    <a:pt x="32443" y="138873"/>
                  </a:lnTo>
                  <a:lnTo>
                    <a:pt x="32035" y="139043"/>
                  </a:lnTo>
                  <a:lnTo>
                    <a:pt x="31632" y="139214"/>
                  </a:lnTo>
                  <a:lnTo>
                    <a:pt x="31236" y="139415"/>
                  </a:lnTo>
                  <a:lnTo>
                    <a:pt x="30840" y="139616"/>
                  </a:lnTo>
                  <a:lnTo>
                    <a:pt x="30444" y="139837"/>
                  </a:lnTo>
                  <a:lnTo>
                    <a:pt x="30061" y="140069"/>
                  </a:lnTo>
                  <a:lnTo>
                    <a:pt x="29678" y="140320"/>
                  </a:lnTo>
                  <a:lnTo>
                    <a:pt x="29294" y="140581"/>
                  </a:lnTo>
                  <a:lnTo>
                    <a:pt x="29160" y="139164"/>
                  </a:lnTo>
                  <a:lnTo>
                    <a:pt x="29026" y="137757"/>
                  </a:lnTo>
                  <a:lnTo>
                    <a:pt x="28898" y="136330"/>
                  </a:lnTo>
                  <a:lnTo>
                    <a:pt x="28771" y="134902"/>
                  </a:lnTo>
                  <a:lnTo>
                    <a:pt x="28649" y="133475"/>
                  </a:lnTo>
                  <a:lnTo>
                    <a:pt x="28534" y="132048"/>
                  </a:lnTo>
                  <a:lnTo>
                    <a:pt x="28426" y="130611"/>
                  </a:lnTo>
                  <a:lnTo>
                    <a:pt x="28317" y="129163"/>
                  </a:lnTo>
                  <a:lnTo>
                    <a:pt x="28221" y="127726"/>
                  </a:lnTo>
                  <a:lnTo>
                    <a:pt x="28125" y="126279"/>
                  </a:lnTo>
                  <a:lnTo>
                    <a:pt x="28030" y="124842"/>
                  </a:lnTo>
                  <a:lnTo>
                    <a:pt x="27947" y="123394"/>
                  </a:lnTo>
                  <a:lnTo>
                    <a:pt x="27864" y="121947"/>
                  </a:lnTo>
                  <a:lnTo>
                    <a:pt x="27793" y="120510"/>
                  </a:lnTo>
                  <a:lnTo>
                    <a:pt x="27723" y="119062"/>
                  </a:lnTo>
                  <a:lnTo>
                    <a:pt x="27659" y="117625"/>
                  </a:lnTo>
                  <a:lnTo>
                    <a:pt x="27602" y="116178"/>
                  </a:lnTo>
                  <a:lnTo>
                    <a:pt x="27551" y="114740"/>
                  </a:lnTo>
                  <a:lnTo>
                    <a:pt x="27506" y="113313"/>
                  </a:lnTo>
                  <a:lnTo>
                    <a:pt x="27461" y="111886"/>
                  </a:lnTo>
                  <a:lnTo>
                    <a:pt x="27429" y="110459"/>
                  </a:lnTo>
                  <a:lnTo>
                    <a:pt x="27404" y="109032"/>
                  </a:lnTo>
                  <a:lnTo>
                    <a:pt x="27384" y="107614"/>
                  </a:lnTo>
                  <a:lnTo>
                    <a:pt x="27372" y="106207"/>
                  </a:lnTo>
                  <a:lnTo>
                    <a:pt x="27365" y="104800"/>
                  </a:lnTo>
                  <a:lnTo>
                    <a:pt x="27365" y="103403"/>
                  </a:lnTo>
                  <a:lnTo>
                    <a:pt x="27372" y="102016"/>
                  </a:lnTo>
                  <a:lnTo>
                    <a:pt x="27384" y="100629"/>
                  </a:lnTo>
                  <a:lnTo>
                    <a:pt x="27404" y="99262"/>
                  </a:lnTo>
                  <a:lnTo>
                    <a:pt x="27436" y="97895"/>
                  </a:lnTo>
                  <a:lnTo>
                    <a:pt x="27468" y="96538"/>
                  </a:lnTo>
                  <a:lnTo>
                    <a:pt x="27512" y="95192"/>
                  </a:lnTo>
                  <a:lnTo>
                    <a:pt x="27563" y="93855"/>
                  </a:lnTo>
                  <a:lnTo>
                    <a:pt x="27621" y="92538"/>
                  </a:lnTo>
                  <a:lnTo>
                    <a:pt x="27691" y="91221"/>
                  </a:lnTo>
                  <a:lnTo>
                    <a:pt x="27761" y="89925"/>
                  </a:lnTo>
                  <a:lnTo>
                    <a:pt x="27844" y="88638"/>
                  </a:lnTo>
                  <a:lnTo>
                    <a:pt x="27940" y="87362"/>
                  </a:lnTo>
                  <a:lnTo>
                    <a:pt x="28036" y="86096"/>
                  </a:lnTo>
                  <a:lnTo>
                    <a:pt x="28145" y="84849"/>
                  </a:lnTo>
                  <a:lnTo>
                    <a:pt x="28260" y="83613"/>
                  </a:lnTo>
                  <a:lnTo>
                    <a:pt x="28387" y="82397"/>
                  </a:lnTo>
                  <a:lnTo>
                    <a:pt x="28521" y="81201"/>
                  </a:lnTo>
                  <a:lnTo>
                    <a:pt x="28662" y="80015"/>
                  </a:lnTo>
                  <a:lnTo>
                    <a:pt x="28815" y="78849"/>
                  </a:lnTo>
                  <a:lnTo>
                    <a:pt x="28975" y="77693"/>
                  </a:lnTo>
                  <a:lnTo>
                    <a:pt x="29147" y="76557"/>
                  </a:lnTo>
                  <a:lnTo>
                    <a:pt x="29326" y="75442"/>
                  </a:lnTo>
                  <a:lnTo>
                    <a:pt x="29512" y="74346"/>
                  </a:lnTo>
                  <a:lnTo>
                    <a:pt x="29710" y="73271"/>
                  </a:lnTo>
                  <a:lnTo>
                    <a:pt x="29920" y="72215"/>
                  </a:lnTo>
                  <a:lnTo>
                    <a:pt x="30138" y="71180"/>
                  </a:lnTo>
                  <a:lnTo>
                    <a:pt x="30367" y="70165"/>
                  </a:lnTo>
                  <a:lnTo>
                    <a:pt x="30604" y="69170"/>
                  </a:lnTo>
                  <a:lnTo>
                    <a:pt x="30853" y="68195"/>
                  </a:lnTo>
                  <a:lnTo>
                    <a:pt x="31115" y="67240"/>
                  </a:lnTo>
                  <a:lnTo>
                    <a:pt x="31243" y="66778"/>
                  </a:lnTo>
                  <a:lnTo>
                    <a:pt x="31383" y="66316"/>
                  </a:lnTo>
                  <a:lnTo>
                    <a:pt x="31517" y="65863"/>
                  </a:lnTo>
                  <a:lnTo>
                    <a:pt x="31658" y="65411"/>
                  </a:lnTo>
                  <a:lnTo>
                    <a:pt x="31805" y="64969"/>
                  </a:lnTo>
                  <a:lnTo>
                    <a:pt x="31952" y="64537"/>
                  </a:lnTo>
                  <a:lnTo>
                    <a:pt x="32099" y="64104"/>
                  </a:lnTo>
                  <a:lnTo>
                    <a:pt x="32252" y="63682"/>
                  </a:lnTo>
                  <a:lnTo>
                    <a:pt x="32405" y="63260"/>
                  </a:lnTo>
                  <a:lnTo>
                    <a:pt x="32565" y="62848"/>
                  </a:lnTo>
                  <a:lnTo>
                    <a:pt x="32724" y="62446"/>
                  </a:lnTo>
                  <a:lnTo>
                    <a:pt x="32884" y="62044"/>
                  </a:lnTo>
                  <a:lnTo>
                    <a:pt x="33050" y="61652"/>
                  </a:lnTo>
                  <a:lnTo>
                    <a:pt x="33216" y="61270"/>
                  </a:lnTo>
                  <a:lnTo>
                    <a:pt x="33389" y="60888"/>
                  </a:lnTo>
                  <a:lnTo>
                    <a:pt x="33561" y="60516"/>
                  </a:lnTo>
                  <a:lnTo>
                    <a:pt x="33791" y="60054"/>
                  </a:lnTo>
                  <a:lnTo>
                    <a:pt x="34028" y="59591"/>
                  </a:lnTo>
                  <a:lnTo>
                    <a:pt x="34264" y="59149"/>
                  </a:lnTo>
                  <a:lnTo>
                    <a:pt x="34507" y="58717"/>
                  </a:lnTo>
                  <a:lnTo>
                    <a:pt x="34749" y="58305"/>
                  </a:lnTo>
                  <a:lnTo>
                    <a:pt x="34998" y="57903"/>
                  </a:lnTo>
                  <a:lnTo>
                    <a:pt x="35254" y="57511"/>
                  </a:lnTo>
                  <a:lnTo>
                    <a:pt x="35509" y="57139"/>
                  </a:lnTo>
                  <a:lnTo>
                    <a:pt x="35771" y="56777"/>
                  </a:lnTo>
                  <a:lnTo>
                    <a:pt x="36040" y="56425"/>
                  </a:lnTo>
                  <a:lnTo>
                    <a:pt x="36308" y="56094"/>
                  </a:lnTo>
                  <a:lnTo>
                    <a:pt x="36583" y="55762"/>
                  </a:lnTo>
                  <a:lnTo>
                    <a:pt x="36864" y="55461"/>
                  </a:lnTo>
                  <a:lnTo>
                    <a:pt x="37145" y="55159"/>
                  </a:lnTo>
                  <a:lnTo>
                    <a:pt x="37432" y="54878"/>
                  </a:lnTo>
                  <a:lnTo>
                    <a:pt x="37726" y="54606"/>
                  </a:lnTo>
                  <a:lnTo>
                    <a:pt x="38026" y="54355"/>
                  </a:lnTo>
                  <a:lnTo>
                    <a:pt x="38326" y="54104"/>
                  </a:lnTo>
                  <a:lnTo>
                    <a:pt x="38633" y="53883"/>
                  </a:lnTo>
                  <a:lnTo>
                    <a:pt x="38946" y="53661"/>
                  </a:lnTo>
                  <a:lnTo>
                    <a:pt x="39259" y="53460"/>
                  </a:lnTo>
                  <a:lnTo>
                    <a:pt x="39578" y="53270"/>
                  </a:lnTo>
                  <a:lnTo>
                    <a:pt x="39904" y="53089"/>
                  </a:lnTo>
                  <a:lnTo>
                    <a:pt x="40236" y="52918"/>
                  </a:lnTo>
                  <a:lnTo>
                    <a:pt x="40575" y="52767"/>
                  </a:lnTo>
                  <a:lnTo>
                    <a:pt x="40913" y="52626"/>
                  </a:lnTo>
                  <a:lnTo>
                    <a:pt x="41258" y="52506"/>
                  </a:lnTo>
                  <a:lnTo>
                    <a:pt x="41610" y="52385"/>
                  </a:lnTo>
                  <a:lnTo>
                    <a:pt x="41967" y="52285"/>
                  </a:lnTo>
                  <a:lnTo>
                    <a:pt x="42325" y="52194"/>
                  </a:lnTo>
                  <a:lnTo>
                    <a:pt x="42696" y="52124"/>
                  </a:lnTo>
                  <a:lnTo>
                    <a:pt x="43066" y="52063"/>
                  </a:lnTo>
                  <a:lnTo>
                    <a:pt x="43379" y="51993"/>
                  </a:lnTo>
                  <a:lnTo>
                    <a:pt x="43698" y="51913"/>
                  </a:lnTo>
                  <a:lnTo>
                    <a:pt x="44005" y="51822"/>
                  </a:lnTo>
                  <a:lnTo>
                    <a:pt x="44312" y="51712"/>
                  </a:lnTo>
                  <a:lnTo>
                    <a:pt x="44618" y="51581"/>
                  </a:lnTo>
                  <a:lnTo>
                    <a:pt x="44918" y="51440"/>
                  </a:lnTo>
                  <a:lnTo>
                    <a:pt x="45212" y="51279"/>
                  </a:lnTo>
                  <a:lnTo>
                    <a:pt x="45506" y="51109"/>
                  </a:lnTo>
                  <a:lnTo>
                    <a:pt x="45793" y="50918"/>
                  </a:lnTo>
                  <a:lnTo>
                    <a:pt x="46075" y="50717"/>
                  </a:lnTo>
                  <a:lnTo>
                    <a:pt x="46356" y="50506"/>
                  </a:lnTo>
                  <a:lnTo>
                    <a:pt x="46624" y="50274"/>
                  </a:lnTo>
                  <a:lnTo>
                    <a:pt x="46892" y="50023"/>
                  </a:lnTo>
                  <a:lnTo>
                    <a:pt x="47154" y="49772"/>
                  </a:lnTo>
                  <a:lnTo>
                    <a:pt x="47410" y="49500"/>
                  </a:lnTo>
                  <a:lnTo>
                    <a:pt x="47665" y="49219"/>
                  </a:lnTo>
                  <a:lnTo>
                    <a:pt x="47908" y="48917"/>
                  </a:lnTo>
                  <a:lnTo>
                    <a:pt x="48144" y="48616"/>
                  </a:lnTo>
                  <a:lnTo>
                    <a:pt x="48374" y="48294"/>
                  </a:lnTo>
                  <a:lnTo>
                    <a:pt x="48604" y="47963"/>
                  </a:lnTo>
                  <a:lnTo>
                    <a:pt x="48821" y="47611"/>
                  </a:lnTo>
                  <a:lnTo>
                    <a:pt x="49032" y="47259"/>
                  </a:lnTo>
                  <a:lnTo>
                    <a:pt x="49236" y="46887"/>
                  </a:lnTo>
                  <a:lnTo>
                    <a:pt x="49434" y="46515"/>
                  </a:lnTo>
                  <a:lnTo>
                    <a:pt x="49620" y="46123"/>
                  </a:lnTo>
                  <a:lnTo>
                    <a:pt x="49798" y="45721"/>
                  </a:lnTo>
                  <a:lnTo>
                    <a:pt x="49977" y="45309"/>
                  </a:lnTo>
                  <a:lnTo>
                    <a:pt x="50137" y="44887"/>
                  </a:lnTo>
                  <a:lnTo>
                    <a:pt x="50297" y="44465"/>
                  </a:lnTo>
                  <a:lnTo>
                    <a:pt x="50444" y="44023"/>
                  </a:lnTo>
                  <a:lnTo>
                    <a:pt x="50578" y="43570"/>
                  </a:lnTo>
                  <a:lnTo>
                    <a:pt x="50712" y="43108"/>
                  </a:lnTo>
                  <a:lnTo>
                    <a:pt x="50884" y="42545"/>
                  </a:lnTo>
                  <a:lnTo>
                    <a:pt x="51063" y="41982"/>
                  </a:lnTo>
                  <a:lnTo>
                    <a:pt x="51248" y="41430"/>
                  </a:lnTo>
                  <a:lnTo>
                    <a:pt x="51440" y="40877"/>
                  </a:lnTo>
                  <a:lnTo>
                    <a:pt x="51632" y="40334"/>
                  </a:lnTo>
                  <a:lnTo>
                    <a:pt x="51836" y="39801"/>
                  </a:lnTo>
                  <a:lnTo>
                    <a:pt x="52041" y="39279"/>
                  </a:lnTo>
                  <a:lnTo>
                    <a:pt x="52245" y="38756"/>
                  </a:lnTo>
                  <a:lnTo>
                    <a:pt x="52462" y="38244"/>
                  </a:lnTo>
                  <a:lnTo>
                    <a:pt x="52679" y="37741"/>
                  </a:lnTo>
                  <a:lnTo>
                    <a:pt x="52903" y="37238"/>
                  </a:lnTo>
                  <a:lnTo>
                    <a:pt x="53126" y="36746"/>
                  </a:lnTo>
                  <a:lnTo>
                    <a:pt x="53363" y="36253"/>
                  </a:lnTo>
                  <a:lnTo>
                    <a:pt x="53599" y="35781"/>
                  </a:lnTo>
                  <a:lnTo>
                    <a:pt x="53835" y="35299"/>
                  </a:lnTo>
                  <a:lnTo>
                    <a:pt x="54085" y="34836"/>
                  </a:lnTo>
                  <a:lnTo>
                    <a:pt x="54334" y="34374"/>
                  </a:lnTo>
                  <a:lnTo>
                    <a:pt x="54583" y="33922"/>
                  </a:lnTo>
                  <a:lnTo>
                    <a:pt x="54838" y="33469"/>
                  </a:lnTo>
                  <a:lnTo>
                    <a:pt x="55100" y="33027"/>
                  </a:lnTo>
                  <a:lnTo>
                    <a:pt x="55368" y="32595"/>
                  </a:lnTo>
                  <a:lnTo>
                    <a:pt x="55637" y="32163"/>
                  </a:lnTo>
                  <a:lnTo>
                    <a:pt x="55911" y="31741"/>
                  </a:lnTo>
                  <a:lnTo>
                    <a:pt x="56186" y="31329"/>
                  </a:lnTo>
                  <a:lnTo>
                    <a:pt x="56467" y="30916"/>
                  </a:lnTo>
                  <a:lnTo>
                    <a:pt x="56748" y="30504"/>
                  </a:lnTo>
                  <a:lnTo>
                    <a:pt x="57036" y="30112"/>
                  </a:lnTo>
                  <a:lnTo>
                    <a:pt x="57329" y="29710"/>
                  </a:lnTo>
                  <a:lnTo>
                    <a:pt x="57623" y="29328"/>
                  </a:lnTo>
                  <a:lnTo>
                    <a:pt x="57917" y="28946"/>
                  </a:lnTo>
                  <a:lnTo>
                    <a:pt x="58217" y="28575"/>
                  </a:lnTo>
                  <a:lnTo>
                    <a:pt x="58524" y="28203"/>
                  </a:lnTo>
                  <a:lnTo>
                    <a:pt x="58831" y="27841"/>
                  </a:lnTo>
                  <a:lnTo>
                    <a:pt x="59144" y="27479"/>
                  </a:lnTo>
                  <a:lnTo>
                    <a:pt x="59457" y="27127"/>
                  </a:lnTo>
                  <a:lnTo>
                    <a:pt x="59776" y="26775"/>
                  </a:lnTo>
                  <a:lnTo>
                    <a:pt x="60095" y="26434"/>
                  </a:lnTo>
                  <a:lnTo>
                    <a:pt x="60415" y="26102"/>
                  </a:lnTo>
                  <a:lnTo>
                    <a:pt x="60740" y="25770"/>
                  </a:lnTo>
                  <a:lnTo>
                    <a:pt x="61073" y="25449"/>
                  </a:lnTo>
                  <a:lnTo>
                    <a:pt x="61405" y="25127"/>
                  </a:lnTo>
                  <a:lnTo>
                    <a:pt x="61737" y="24816"/>
                  </a:lnTo>
                  <a:lnTo>
                    <a:pt x="62075" y="24504"/>
                  </a:lnTo>
                  <a:lnTo>
                    <a:pt x="62414" y="24202"/>
                  </a:lnTo>
                  <a:lnTo>
                    <a:pt x="62753" y="23901"/>
                  </a:lnTo>
                  <a:lnTo>
                    <a:pt x="63097" y="23609"/>
                  </a:lnTo>
                  <a:lnTo>
                    <a:pt x="63442" y="23318"/>
                  </a:lnTo>
                  <a:lnTo>
                    <a:pt x="63794" y="23037"/>
                  </a:lnTo>
                  <a:lnTo>
                    <a:pt x="64145" y="22755"/>
                  </a:lnTo>
                  <a:lnTo>
                    <a:pt x="64496" y="22484"/>
                  </a:lnTo>
                  <a:lnTo>
                    <a:pt x="65212" y="21951"/>
                  </a:lnTo>
                  <a:lnTo>
                    <a:pt x="65934" y="21449"/>
                  </a:lnTo>
                  <a:lnTo>
                    <a:pt x="66662" y="20956"/>
                  </a:lnTo>
                  <a:lnTo>
                    <a:pt x="67396" y="20474"/>
                  </a:lnTo>
                  <a:lnTo>
                    <a:pt x="68137" y="20021"/>
                  </a:lnTo>
                  <a:lnTo>
                    <a:pt x="68885" y="19589"/>
                  </a:lnTo>
                  <a:lnTo>
                    <a:pt x="69638" y="19167"/>
                  </a:lnTo>
                  <a:lnTo>
                    <a:pt x="70398" y="18765"/>
                  </a:lnTo>
                  <a:lnTo>
                    <a:pt x="71165" y="18383"/>
                  </a:lnTo>
                  <a:lnTo>
                    <a:pt x="71931" y="18021"/>
                  </a:lnTo>
                  <a:lnTo>
                    <a:pt x="72704" y="17669"/>
                  </a:lnTo>
                  <a:lnTo>
                    <a:pt x="73484" y="17338"/>
                  </a:lnTo>
                  <a:lnTo>
                    <a:pt x="74263" y="17016"/>
                  </a:lnTo>
                  <a:lnTo>
                    <a:pt x="75042" y="16715"/>
                  </a:lnTo>
                  <a:lnTo>
                    <a:pt x="75828" y="16423"/>
                  </a:lnTo>
                  <a:lnTo>
                    <a:pt x="76614" y="16152"/>
                  </a:lnTo>
                  <a:lnTo>
                    <a:pt x="77399" y="15890"/>
                  </a:lnTo>
                  <a:lnTo>
                    <a:pt x="78185" y="15649"/>
                  </a:lnTo>
                  <a:lnTo>
                    <a:pt x="78971" y="15418"/>
                  </a:lnTo>
                  <a:lnTo>
                    <a:pt x="79756" y="15197"/>
                  </a:lnTo>
                  <a:lnTo>
                    <a:pt x="80542" y="14996"/>
                  </a:lnTo>
                  <a:lnTo>
                    <a:pt x="81321" y="14805"/>
                  </a:lnTo>
                  <a:lnTo>
                    <a:pt x="82100" y="14624"/>
                  </a:lnTo>
                  <a:lnTo>
                    <a:pt x="82880" y="14463"/>
                  </a:lnTo>
                  <a:lnTo>
                    <a:pt x="83659" y="14312"/>
                  </a:lnTo>
                  <a:lnTo>
                    <a:pt x="84432" y="14162"/>
                  </a:lnTo>
                  <a:lnTo>
                    <a:pt x="85198" y="14031"/>
                  </a:lnTo>
                  <a:lnTo>
                    <a:pt x="85965" y="13910"/>
                  </a:lnTo>
                  <a:lnTo>
                    <a:pt x="86725" y="13800"/>
                  </a:lnTo>
                  <a:lnTo>
                    <a:pt x="87479" y="13699"/>
                  </a:lnTo>
                  <a:lnTo>
                    <a:pt x="88226" y="13609"/>
                  </a:lnTo>
                  <a:lnTo>
                    <a:pt x="88967" y="13528"/>
                  </a:lnTo>
                  <a:lnTo>
                    <a:pt x="89708" y="13458"/>
                  </a:lnTo>
                  <a:lnTo>
                    <a:pt x="90436" y="13398"/>
                  </a:lnTo>
                  <a:lnTo>
                    <a:pt x="91158" y="13338"/>
                  </a:lnTo>
                  <a:lnTo>
                    <a:pt x="91867" y="13287"/>
                  </a:lnTo>
                  <a:lnTo>
                    <a:pt x="92576" y="13247"/>
                  </a:lnTo>
                  <a:lnTo>
                    <a:pt x="93266" y="13217"/>
                  </a:lnTo>
                  <a:lnTo>
                    <a:pt x="93956" y="13197"/>
                  </a:lnTo>
                  <a:close/>
                  <a:moveTo>
                    <a:pt x="160495" y="151295"/>
                  </a:moveTo>
                  <a:lnTo>
                    <a:pt x="160732" y="151336"/>
                  </a:lnTo>
                  <a:lnTo>
                    <a:pt x="160962" y="151386"/>
                  </a:lnTo>
                  <a:lnTo>
                    <a:pt x="161191" y="151436"/>
                  </a:lnTo>
                  <a:lnTo>
                    <a:pt x="161421" y="151506"/>
                  </a:lnTo>
                  <a:lnTo>
                    <a:pt x="161645" y="151577"/>
                  </a:lnTo>
                  <a:lnTo>
                    <a:pt x="161869" y="151657"/>
                  </a:lnTo>
                  <a:lnTo>
                    <a:pt x="162092" y="151748"/>
                  </a:lnTo>
                  <a:lnTo>
                    <a:pt x="162309" y="151848"/>
                  </a:lnTo>
                  <a:lnTo>
                    <a:pt x="162533" y="151949"/>
                  </a:lnTo>
                  <a:lnTo>
                    <a:pt x="162744" y="152069"/>
                  </a:lnTo>
                  <a:lnTo>
                    <a:pt x="162961" y="152190"/>
                  </a:lnTo>
                  <a:lnTo>
                    <a:pt x="163172" y="152311"/>
                  </a:lnTo>
                  <a:lnTo>
                    <a:pt x="163382" y="152451"/>
                  </a:lnTo>
                  <a:lnTo>
                    <a:pt x="163587" y="152592"/>
                  </a:lnTo>
                  <a:lnTo>
                    <a:pt x="163791" y="152743"/>
                  </a:lnTo>
                  <a:lnTo>
                    <a:pt x="163996" y="152893"/>
                  </a:lnTo>
                  <a:lnTo>
                    <a:pt x="164194" y="153054"/>
                  </a:lnTo>
                  <a:lnTo>
                    <a:pt x="164385" y="153225"/>
                  </a:lnTo>
                  <a:lnTo>
                    <a:pt x="164583" y="153406"/>
                  </a:lnTo>
                  <a:lnTo>
                    <a:pt x="164775" y="153587"/>
                  </a:lnTo>
                  <a:lnTo>
                    <a:pt x="164960" y="153778"/>
                  </a:lnTo>
                  <a:lnTo>
                    <a:pt x="165145" y="153979"/>
                  </a:lnTo>
                  <a:lnTo>
                    <a:pt x="165324" y="154180"/>
                  </a:lnTo>
                  <a:lnTo>
                    <a:pt x="165503" y="154391"/>
                  </a:lnTo>
                  <a:lnTo>
                    <a:pt x="165682" y="154602"/>
                  </a:lnTo>
                  <a:lnTo>
                    <a:pt x="165854" y="154823"/>
                  </a:lnTo>
                  <a:lnTo>
                    <a:pt x="166027" y="155054"/>
                  </a:lnTo>
                  <a:lnTo>
                    <a:pt x="166193" y="155286"/>
                  </a:lnTo>
                  <a:lnTo>
                    <a:pt x="166353" y="155527"/>
                  </a:lnTo>
                  <a:lnTo>
                    <a:pt x="166512" y="155768"/>
                  </a:lnTo>
                  <a:lnTo>
                    <a:pt x="166666" y="156019"/>
                  </a:lnTo>
                  <a:lnTo>
                    <a:pt x="166819" y="156271"/>
                  </a:lnTo>
                  <a:lnTo>
                    <a:pt x="166966" y="156532"/>
                  </a:lnTo>
                  <a:lnTo>
                    <a:pt x="167113" y="156803"/>
                  </a:lnTo>
                  <a:lnTo>
                    <a:pt x="167253" y="157075"/>
                  </a:lnTo>
                  <a:lnTo>
                    <a:pt x="167387" y="157346"/>
                  </a:lnTo>
                  <a:lnTo>
                    <a:pt x="167522" y="157627"/>
                  </a:lnTo>
                  <a:lnTo>
                    <a:pt x="167649" y="157919"/>
                  </a:lnTo>
                  <a:lnTo>
                    <a:pt x="167777" y="158200"/>
                  </a:lnTo>
                  <a:lnTo>
                    <a:pt x="167898" y="158502"/>
                  </a:lnTo>
                  <a:lnTo>
                    <a:pt x="168013" y="158803"/>
                  </a:lnTo>
                  <a:lnTo>
                    <a:pt x="168128" y="159105"/>
                  </a:lnTo>
                  <a:lnTo>
                    <a:pt x="168237" y="159416"/>
                  </a:lnTo>
                  <a:lnTo>
                    <a:pt x="168339" y="159728"/>
                  </a:lnTo>
                  <a:lnTo>
                    <a:pt x="168441" y="160040"/>
                  </a:lnTo>
                  <a:lnTo>
                    <a:pt x="168537" y="160361"/>
                  </a:lnTo>
                  <a:lnTo>
                    <a:pt x="168627" y="160683"/>
                  </a:lnTo>
                  <a:lnTo>
                    <a:pt x="168710" y="161015"/>
                  </a:lnTo>
                  <a:lnTo>
                    <a:pt x="168793" y="161346"/>
                  </a:lnTo>
                  <a:lnTo>
                    <a:pt x="168869" y="161678"/>
                  </a:lnTo>
                  <a:lnTo>
                    <a:pt x="168940" y="162020"/>
                  </a:lnTo>
                  <a:lnTo>
                    <a:pt x="169004" y="162361"/>
                  </a:lnTo>
                  <a:lnTo>
                    <a:pt x="169067" y="162713"/>
                  </a:lnTo>
                  <a:lnTo>
                    <a:pt x="169125" y="163055"/>
                  </a:lnTo>
                  <a:lnTo>
                    <a:pt x="169176" y="163407"/>
                  </a:lnTo>
                  <a:lnTo>
                    <a:pt x="169221" y="163768"/>
                  </a:lnTo>
                  <a:lnTo>
                    <a:pt x="169265" y="164120"/>
                  </a:lnTo>
                  <a:lnTo>
                    <a:pt x="169297" y="164482"/>
                  </a:lnTo>
                  <a:lnTo>
                    <a:pt x="169329" y="164844"/>
                  </a:lnTo>
                  <a:lnTo>
                    <a:pt x="169355" y="165216"/>
                  </a:lnTo>
                  <a:lnTo>
                    <a:pt x="169374" y="165578"/>
                  </a:lnTo>
                  <a:lnTo>
                    <a:pt x="169387" y="165949"/>
                  </a:lnTo>
                  <a:lnTo>
                    <a:pt x="169400" y="166321"/>
                  </a:lnTo>
                  <a:lnTo>
                    <a:pt x="169400" y="166703"/>
                  </a:lnTo>
                  <a:lnTo>
                    <a:pt x="169400" y="167075"/>
                  </a:lnTo>
                  <a:lnTo>
                    <a:pt x="169387" y="167447"/>
                  </a:lnTo>
                  <a:lnTo>
                    <a:pt x="169374" y="167819"/>
                  </a:lnTo>
                  <a:lnTo>
                    <a:pt x="169355" y="168191"/>
                  </a:lnTo>
                  <a:lnTo>
                    <a:pt x="169329" y="168553"/>
                  </a:lnTo>
                  <a:lnTo>
                    <a:pt x="169297" y="168914"/>
                  </a:lnTo>
                  <a:lnTo>
                    <a:pt x="169265" y="169276"/>
                  </a:lnTo>
                  <a:lnTo>
                    <a:pt x="169221" y="169638"/>
                  </a:lnTo>
                  <a:lnTo>
                    <a:pt x="169176" y="169990"/>
                  </a:lnTo>
                  <a:lnTo>
                    <a:pt x="169125" y="170342"/>
                  </a:lnTo>
                  <a:lnTo>
                    <a:pt x="169067" y="170693"/>
                  </a:lnTo>
                  <a:lnTo>
                    <a:pt x="169004" y="171035"/>
                  </a:lnTo>
                  <a:lnTo>
                    <a:pt x="168940" y="171377"/>
                  </a:lnTo>
                  <a:lnTo>
                    <a:pt x="168869" y="171719"/>
                  </a:lnTo>
                  <a:lnTo>
                    <a:pt x="168793" y="172050"/>
                  </a:lnTo>
                  <a:lnTo>
                    <a:pt x="168710" y="172382"/>
                  </a:lnTo>
                  <a:lnTo>
                    <a:pt x="168627" y="172714"/>
                  </a:lnTo>
                  <a:lnTo>
                    <a:pt x="168537" y="173035"/>
                  </a:lnTo>
                  <a:lnTo>
                    <a:pt x="168441" y="173357"/>
                  </a:lnTo>
                  <a:lnTo>
                    <a:pt x="168339" y="173679"/>
                  </a:lnTo>
                  <a:lnTo>
                    <a:pt x="168237" y="173990"/>
                  </a:lnTo>
                  <a:lnTo>
                    <a:pt x="168128" y="174292"/>
                  </a:lnTo>
                  <a:lnTo>
                    <a:pt x="168013" y="174603"/>
                  </a:lnTo>
                  <a:lnTo>
                    <a:pt x="167898" y="174905"/>
                  </a:lnTo>
                  <a:lnTo>
                    <a:pt x="167777" y="175196"/>
                  </a:lnTo>
                  <a:lnTo>
                    <a:pt x="167649" y="175488"/>
                  </a:lnTo>
                  <a:lnTo>
                    <a:pt x="167522" y="175769"/>
                  </a:lnTo>
                  <a:lnTo>
                    <a:pt x="167387" y="176051"/>
                  </a:lnTo>
                  <a:lnTo>
                    <a:pt x="167253" y="176332"/>
                  </a:lnTo>
                  <a:lnTo>
                    <a:pt x="167113" y="176603"/>
                  </a:lnTo>
                  <a:lnTo>
                    <a:pt x="166966" y="176865"/>
                  </a:lnTo>
                  <a:lnTo>
                    <a:pt x="166819" y="177126"/>
                  </a:lnTo>
                  <a:lnTo>
                    <a:pt x="166666" y="177377"/>
                  </a:lnTo>
                  <a:lnTo>
                    <a:pt x="166512" y="177629"/>
                  </a:lnTo>
                  <a:lnTo>
                    <a:pt x="166353" y="177880"/>
                  </a:lnTo>
                  <a:lnTo>
                    <a:pt x="166193" y="178111"/>
                  </a:lnTo>
                  <a:lnTo>
                    <a:pt x="166027" y="178352"/>
                  </a:lnTo>
                  <a:lnTo>
                    <a:pt x="165854" y="178573"/>
                  </a:lnTo>
                  <a:lnTo>
                    <a:pt x="165682" y="178794"/>
                  </a:lnTo>
                  <a:lnTo>
                    <a:pt x="165503" y="179016"/>
                  </a:lnTo>
                  <a:lnTo>
                    <a:pt x="165324" y="179217"/>
                  </a:lnTo>
                  <a:lnTo>
                    <a:pt x="165145" y="179428"/>
                  </a:lnTo>
                  <a:lnTo>
                    <a:pt x="164960" y="179619"/>
                  </a:lnTo>
                  <a:lnTo>
                    <a:pt x="164775" y="179810"/>
                  </a:lnTo>
                  <a:lnTo>
                    <a:pt x="164583" y="179991"/>
                  </a:lnTo>
                  <a:lnTo>
                    <a:pt x="164385" y="180171"/>
                  </a:lnTo>
                  <a:lnTo>
                    <a:pt x="164194" y="180342"/>
                  </a:lnTo>
                  <a:lnTo>
                    <a:pt x="163996" y="180503"/>
                  </a:lnTo>
                  <a:lnTo>
                    <a:pt x="163791" y="180664"/>
                  </a:lnTo>
                  <a:lnTo>
                    <a:pt x="163587" y="180815"/>
                  </a:lnTo>
                  <a:lnTo>
                    <a:pt x="163382" y="180955"/>
                  </a:lnTo>
                  <a:lnTo>
                    <a:pt x="163172" y="181086"/>
                  </a:lnTo>
                  <a:lnTo>
                    <a:pt x="162961" y="181217"/>
                  </a:lnTo>
                  <a:lnTo>
                    <a:pt x="162744" y="181337"/>
                  </a:lnTo>
                  <a:lnTo>
                    <a:pt x="162533" y="181448"/>
                  </a:lnTo>
                  <a:lnTo>
                    <a:pt x="162309" y="181548"/>
                  </a:lnTo>
                  <a:lnTo>
                    <a:pt x="162092" y="181649"/>
                  </a:lnTo>
                  <a:lnTo>
                    <a:pt x="161869" y="181739"/>
                  </a:lnTo>
                  <a:lnTo>
                    <a:pt x="161645" y="181820"/>
                  </a:lnTo>
                  <a:lnTo>
                    <a:pt x="161421" y="181890"/>
                  </a:lnTo>
                  <a:lnTo>
                    <a:pt x="161191" y="181960"/>
                  </a:lnTo>
                  <a:lnTo>
                    <a:pt x="160962" y="182011"/>
                  </a:lnTo>
                  <a:lnTo>
                    <a:pt x="160732" y="182061"/>
                  </a:lnTo>
                  <a:lnTo>
                    <a:pt x="160495" y="182101"/>
                  </a:lnTo>
                  <a:lnTo>
                    <a:pt x="160495" y="151295"/>
                  </a:lnTo>
                  <a:close/>
                  <a:moveTo>
                    <a:pt x="35906" y="151285"/>
                  </a:moveTo>
                  <a:lnTo>
                    <a:pt x="35918" y="155165"/>
                  </a:lnTo>
                  <a:lnTo>
                    <a:pt x="35931" y="159085"/>
                  </a:lnTo>
                  <a:lnTo>
                    <a:pt x="35931" y="163005"/>
                  </a:lnTo>
                  <a:lnTo>
                    <a:pt x="35931" y="166914"/>
                  </a:lnTo>
                  <a:lnTo>
                    <a:pt x="35925" y="170794"/>
                  </a:lnTo>
                  <a:lnTo>
                    <a:pt x="35918" y="174633"/>
                  </a:lnTo>
                  <a:lnTo>
                    <a:pt x="35899" y="178413"/>
                  </a:lnTo>
                  <a:lnTo>
                    <a:pt x="35880" y="182121"/>
                  </a:lnTo>
                  <a:lnTo>
                    <a:pt x="35644" y="182081"/>
                  </a:lnTo>
                  <a:lnTo>
                    <a:pt x="35414" y="182031"/>
                  </a:lnTo>
                  <a:lnTo>
                    <a:pt x="35184" y="181981"/>
                  </a:lnTo>
                  <a:lnTo>
                    <a:pt x="34947" y="181920"/>
                  </a:lnTo>
                  <a:lnTo>
                    <a:pt x="34724" y="181850"/>
                  </a:lnTo>
                  <a:lnTo>
                    <a:pt x="34494" y="181770"/>
                  </a:lnTo>
                  <a:lnTo>
                    <a:pt x="34270" y="181679"/>
                  </a:lnTo>
                  <a:lnTo>
                    <a:pt x="34047" y="181589"/>
                  </a:lnTo>
                  <a:lnTo>
                    <a:pt x="33830" y="181488"/>
                  </a:lnTo>
                  <a:lnTo>
                    <a:pt x="33612" y="181367"/>
                  </a:lnTo>
                  <a:lnTo>
                    <a:pt x="33395" y="181257"/>
                  </a:lnTo>
                  <a:lnTo>
                    <a:pt x="33184" y="181126"/>
                  </a:lnTo>
                  <a:lnTo>
                    <a:pt x="32974" y="180996"/>
                  </a:lnTo>
                  <a:lnTo>
                    <a:pt x="32763" y="180855"/>
                  </a:lnTo>
                  <a:lnTo>
                    <a:pt x="32558" y="180704"/>
                  </a:lnTo>
                  <a:lnTo>
                    <a:pt x="32354" y="180553"/>
                  </a:lnTo>
                  <a:lnTo>
                    <a:pt x="32150" y="180393"/>
                  </a:lnTo>
                  <a:lnTo>
                    <a:pt x="31952" y="180222"/>
                  </a:lnTo>
                  <a:lnTo>
                    <a:pt x="31760" y="180041"/>
                  </a:lnTo>
                  <a:lnTo>
                    <a:pt x="31568" y="179860"/>
                  </a:lnTo>
                  <a:lnTo>
                    <a:pt x="31377" y="179669"/>
                  </a:lnTo>
                  <a:lnTo>
                    <a:pt x="31191" y="179478"/>
                  </a:lnTo>
                  <a:lnTo>
                    <a:pt x="31006" y="179267"/>
                  </a:lnTo>
                  <a:lnTo>
                    <a:pt x="30821" y="179066"/>
                  </a:lnTo>
                  <a:lnTo>
                    <a:pt x="30649" y="178845"/>
                  </a:lnTo>
                  <a:lnTo>
                    <a:pt x="30470" y="178624"/>
                  </a:lnTo>
                  <a:lnTo>
                    <a:pt x="30304" y="178402"/>
                  </a:lnTo>
                  <a:lnTo>
                    <a:pt x="30131" y="178161"/>
                  </a:lnTo>
                  <a:lnTo>
                    <a:pt x="29971" y="177930"/>
                  </a:lnTo>
                  <a:lnTo>
                    <a:pt x="29805" y="177679"/>
                  </a:lnTo>
                  <a:lnTo>
                    <a:pt x="29652" y="177428"/>
                  </a:lnTo>
                  <a:lnTo>
                    <a:pt x="29499" y="177176"/>
                  </a:lnTo>
                  <a:lnTo>
                    <a:pt x="29345" y="176915"/>
                  </a:lnTo>
                  <a:lnTo>
                    <a:pt x="29199" y="176644"/>
                  </a:lnTo>
                  <a:lnTo>
                    <a:pt x="29058" y="176372"/>
                  </a:lnTo>
                  <a:lnTo>
                    <a:pt x="28917" y="176101"/>
                  </a:lnTo>
                  <a:lnTo>
                    <a:pt x="28783" y="175819"/>
                  </a:lnTo>
                  <a:lnTo>
                    <a:pt x="28656" y="175528"/>
                  </a:lnTo>
                  <a:lnTo>
                    <a:pt x="28528" y="175236"/>
                  </a:lnTo>
                  <a:lnTo>
                    <a:pt x="28406" y="174945"/>
                  </a:lnTo>
                  <a:lnTo>
                    <a:pt x="28292" y="174643"/>
                  </a:lnTo>
                  <a:lnTo>
                    <a:pt x="28177" y="174342"/>
                  </a:lnTo>
                  <a:lnTo>
                    <a:pt x="28068" y="174030"/>
                  </a:lnTo>
                  <a:lnTo>
                    <a:pt x="27959" y="173719"/>
                  </a:lnTo>
                  <a:lnTo>
                    <a:pt x="27857" y="173397"/>
                  </a:lnTo>
                  <a:lnTo>
                    <a:pt x="27761" y="173076"/>
                  </a:lnTo>
                  <a:lnTo>
                    <a:pt x="27672" y="172744"/>
                  </a:lnTo>
                  <a:lnTo>
                    <a:pt x="27582" y="172422"/>
                  </a:lnTo>
                  <a:lnTo>
                    <a:pt x="27506" y="172081"/>
                  </a:lnTo>
                  <a:lnTo>
                    <a:pt x="27429" y="171749"/>
                  </a:lnTo>
                  <a:lnTo>
                    <a:pt x="27353" y="171407"/>
                  </a:lnTo>
                  <a:lnTo>
                    <a:pt x="27289" y="171065"/>
                  </a:lnTo>
                  <a:lnTo>
                    <a:pt x="27225" y="170714"/>
                  </a:lnTo>
                  <a:lnTo>
                    <a:pt x="27167" y="170362"/>
                  </a:lnTo>
                  <a:lnTo>
                    <a:pt x="27116" y="170010"/>
                  </a:lnTo>
                  <a:lnTo>
                    <a:pt x="27065" y="169648"/>
                  </a:lnTo>
                  <a:lnTo>
                    <a:pt x="27027" y="169296"/>
                  </a:lnTo>
                  <a:lnTo>
                    <a:pt x="26988" y="168935"/>
                  </a:lnTo>
                  <a:lnTo>
                    <a:pt x="26957" y="168563"/>
                  </a:lnTo>
                  <a:lnTo>
                    <a:pt x="26931" y="168201"/>
                  </a:lnTo>
                  <a:lnTo>
                    <a:pt x="26912" y="167829"/>
                  </a:lnTo>
                  <a:lnTo>
                    <a:pt x="26899" y="167457"/>
                  </a:lnTo>
                  <a:lnTo>
                    <a:pt x="26893" y="167075"/>
                  </a:lnTo>
                  <a:lnTo>
                    <a:pt x="26886" y="166703"/>
                  </a:lnTo>
                  <a:lnTo>
                    <a:pt x="26893" y="166321"/>
                  </a:lnTo>
                  <a:lnTo>
                    <a:pt x="26899" y="165949"/>
                  </a:lnTo>
                  <a:lnTo>
                    <a:pt x="26912" y="165578"/>
                  </a:lnTo>
                  <a:lnTo>
                    <a:pt x="26931" y="165206"/>
                  </a:lnTo>
                  <a:lnTo>
                    <a:pt x="26957" y="164834"/>
                  </a:lnTo>
                  <a:lnTo>
                    <a:pt x="26988" y="164472"/>
                  </a:lnTo>
                  <a:lnTo>
                    <a:pt x="27027" y="164100"/>
                  </a:lnTo>
                  <a:lnTo>
                    <a:pt x="27071" y="163748"/>
                  </a:lnTo>
                  <a:lnTo>
                    <a:pt x="27116" y="163387"/>
                  </a:lnTo>
                  <a:lnTo>
                    <a:pt x="27167" y="163035"/>
                  </a:lnTo>
                  <a:lnTo>
                    <a:pt x="27225" y="162683"/>
                  </a:lnTo>
                  <a:lnTo>
                    <a:pt x="27289" y="162331"/>
                  </a:lnTo>
                  <a:lnTo>
                    <a:pt x="27353" y="161989"/>
                  </a:lnTo>
                  <a:lnTo>
                    <a:pt x="27429" y="161648"/>
                  </a:lnTo>
                  <a:lnTo>
                    <a:pt x="27506" y="161306"/>
                  </a:lnTo>
                  <a:lnTo>
                    <a:pt x="27589" y="160974"/>
                  </a:lnTo>
                  <a:lnTo>
                    <a:pt x="27672" y="160643"/>
                  </a:lnTo>
                  <a:lnTo>
                    <a:pt x="27768" y="160321"/>
                  </a:lnTo>
                  <a:lnTo>
                    <a:pt x="27864" y="159999"/>
                  </a:lnTo>
                  <a:lnTo>
                    <a:pt x="27966" y="159678"/>
                  </a:lnTo>
                  <a:lnTo>
                    <a:pt x="28068" y="159366"/>
                  </a:lnTo>
                  <a:lnTo>
                    <a:pt x="28177" y="159055"/>
                  </a:lnTo>
                  <a:lnTo>
                    <a:pt x="28292" y="158743"/>
                  </a:lnTo>
                  <a:lnTo>
                    <a:pt x="28413" y="158452"/>
                  </a:lnTo>
                  <a:lnTo>
                    <a:pt x="28534" y="158150"/>
                  </a:lnTo>
                  <a:lnTo>
                    <a:pt x="28662" y="157859"/>
                  </a:lnTo>
                  <a:lnTo>
                    <a:pt x="28790" y="157567"/>
                  </a:lnTo>
                  <a:lnTo>
                    <a:pt x="28930" y="157286"/>
                  </a:lnTo>
                  <a:lnTo>
                    <a:pt x="29064" y="157014"/>
                  </a:lnTo>
                  <a:lnTo>
                    <a:pt x="29211" y="156743"/>
                  </a:lnTo>
                  <a:lnTo>
                    <a:pt x="29358" y="156472"/>
                  </a:lnTo>
                  <a:lnTo>
                    <a:pt x="29505" y="156210"/>
                  </a:lnTo>
                  <a:lnTo>
                    <a:pt x="29658" y="155959"/>
                  </a:lnTo>
                  <a:lnTo>
                    <a:pt x="29818" y="155708"/>
                  </a:lnTo>
                  <a:lnTo>
                    <a:pt x="29978" y="155456"/>
                  </a:lnTo>
                  <a:lnTo>
                    <a:pt x="30144" y="155225"/>
                  </a:lnTo>
                  <a:lnTo>
                    <a:pt x="30310" y="154984"/>
                  </a:lnTo>
                  <a:lnTo>
                    <a:pt x="30482" y="154763"/>
                  </a:lnTo>
                  <a:lnTo>
                    <a:pt x="30661" y="154542"/>
                  </a:lnTo>
                  <a:lnTo>
                    <a:pt x="30834" y="154321"/>
                  </a:lnTo>
                  <a:lnTo>
                    <a:pt x="31019" y="154120"/>
                  </a:lnTo>
                  <a:lnTo>
                    <a:pt x="31204" y="153919"/>
                  </a:lnTo>
                  <a:lnTo>
                    <a:pt x="31389" y="153718"/>
                  </a:lnTo>
                  <a:lnTo>
                    <a:pt x="31581" y="153527"/>
                  </a:lnTo>
                  <a:lnTo>
                    <a:pt x="31773" y="153346"/>
                  </a:lnTo>
                  <a:lnTo>
                    <a:pt x="31971" y="153175"/>
                  </a:lnTo>
                  <a:lnTo>
                    <a:pt x="32169" y="153004"/>
                  </a:lnTo>
                  <a:lnTo>
                    <a:pt x="32367" y="152843"/>
                  </a:lnTo>
                  <a:lnTo>
                    <a:pt x="32571" y="152682"/>
                  </a:lnTo>
                  <a:lnTo>
                    <a:pt x="32782" y="152532"/>
                  </a:lnTo>
                  <a:lnTo>
                    <a:pt x="32993" y="152391"/>
                  </a:lnTo>
                  <a:lnTo>
                    <a:pt x="33204" y="152260"/>
                  </a:lnTo>
                  <a:lnTo>
                    <a:pt x="33414" y="152140"/>
                  </a:lnTo>
                  <a:lnTo>
                    <a:pt x="33632" y="152019"/>
                  </a:lnTo>
                  <a:lnTo>
                    <a:pt x="33849" y="151908"/>
                  </a:lnTo>
                  <a:lnTo>
                    <a:pt x="34072" y="151808"/>
                  </a:lnTo>
                  <a:lnTo>
                    <a:pt x="34296" y="151707"/>
                  </a:lnTo>
                  <a:lnTo>
                    <a:pt x="34519" y="151627"/>
                  </a:lnTo>
                  <a:lnTo>
                    <a:pt x="34743" y="151547"/>
                  </a:lnTo>
                  <a:lnTo>
                    <a:pt x="34973" y="151476"/>
                  </a:lnTo>
                  <a:lnTo>
                    <a:pt x="35203" y="151416"/>
                  </a:lnTo>
                  <a:lnTo>
                    <a:pt x="35439" y="151366"/>
                  </a:lnTo>
                  <a:lnTo>
                    <a:pt x="35669" y="151315"/>
                  </a:lnTo>
                  <a:lnTo>
                    <a:pt x="35906" y="151285"/>
                  </a:lnTo>
                  <a:close/>
                  <a:moveTo>
                    <a:pt x="143805" y="237853"/>
                  </a:moveTo>
                  <a:lnTo>
                    <a:pt x="140579" y="257422"/>
                  </a:lnTo>
                  <a:lnTo>
                    <a:pt x="130256" y="257422"/>
                  </a:lnTo>
                  <a:lnTo>
                    <a:pt x="130097" y="257442"/>
                  </a:lnTo>
                  <a:lnTo>
                    <a:pt x="129937" y="257462"/>
                  </a:lnTo>
                  <a:lnTo>
                    <a:pt x="129777" y="257503"/>
                  </a:lnTo>
                  <a:lnTo>
                    <a:pt x="129624" y="257543"/>
                  </a:lnTo>
                  <a:lnTo>
                    <a:pt x="129464" y="257593"/>
                  </a:lnTo>
                  <a:lnTo>
                    <a:pt x="129317" y="257653"/>
                  </a:lnTo>
                  <a:lnTo>
                    <a:pt x="129164" y="257724"/>
                  </a:lnTo>
                  <a:lnTo>
                    <a:pt x="129017" y="257804"/>
                  </a:lnTo>
                  <a:lnTo>
                    <a:pt x="128870" y="257895"/>
                  </a:lnTo>
                  <a:lnTo>
                    <a:pt x="128723" y="257985"/>
                  </a:lnTo>
                  <a:lnTo>
                    <a:pt x="128583" y="258086"/>
                  </a:lnTo>
                  <a:lnTo>
                    <a:pt x="128442" y="258196"/>
                  </a:lnTo>
                  <a:lnTo>
                    <a:pt x="128308" y="258317"/>
                  </a:lnTo>
                  <a:lnTo>
                    <a:pt x="128174" y="258447"/>
                  </a:lnTo>
                  <a:lnTo>
                    <a:pt x="128046" y="258578"/>
                  </a:lnTo>
                  <a:lnTo>
                    <a:pt x="127919" y="258729"/>
                  </a:lnTo>
                  <a:lnTo>
                    <a:pt x="127797" y="258870"/>
                  </a:lnTo>
                  <a:lnTo>
                    <a:pt x="127682" y="259030"/>
                  </a:lnTo>
                  <a:lnTo>
                    <a:pt x="127561" y="259191"/>
                  </a:lnTo>
                  <a:lnTo>
                    <a:pt x="127452" y="259362"/>
                  </a:lnTo>
                  <a:lnTo>
                    <a:pt x="127344" y="259543"/>
                  </a:lnTo>
                  <a:lnTo>
                    <a:pt x="127242" y="259724"/>
                  </a:lnTo>
                  <a:lnTo>
                    <a:pt x="127139" y="259915"/>
                  </a:lnTo>
                  <a:lnTo>
                    <a:pt x="127043" y="260116"/>
                  </a:lnTo>
                  <a:lnTo>
                    <a:pt x="126954" y="260317"/>
                  </a:lnTo>
                  <a:lnTo>
                    <a:pt x="126871" y="260528"/>
                  </a:lnTo>
                  <a:lnTo>
                    <a:pt x="126788" y="260739"/>
                  </a:lnTo>
                  <a:lnTo>
                    <a:pt x="126711" y="260960"/>
                  </a:lnTo>
                  <a:lnTo>
                    <a:pt x="126641" y="261181"/>
                  </a:lnTo>
                  <a:lnTo>
                    <a:pt x="126571" y="261412"/>
                  </a:lnTo>
                  <a:lnTo>
                    <a:pt x="126513" y="261654"/>
                  </a:lnTo>
                  <a:lnTo>
                    <a:pt x="123831" y="272699"/>
                  </a:lnTo>
                  <a:lnTo>
                    <a:pt x="118746" y="272699"/>
                  </a:lnTo>
                  <a:lnTo>
                    <a:pt x="118746" y="264478"/>
                  </a:lnTo>
                  <a:lnTo>
                    <a:pt x="118752" y="263794"/>
                  </a:lnTo>
                  <a:lnTo>
                    <a:pt x="118772" y="263111"/>
                  </a:lnTo>
                  <a:lnTo>
                    <a:pt x="118797" y="262428"/>
                  </a:lnTo>
                  <a:lnTo>
                    <a:pt x="118835" y="261754"/>
                  </a:lnTo>
                  <a:lnTo>
                    <a:pt x="118887" y="261091"/>
                  </a:lnTo>
                  <a:lnTo>
                    <a:pt x="118944" y="260427"/>
                  </a:lnTo>
                  <a:lnTo>
                    <a:pt x="119014" y="259774"/>
                  </a:lnTo>
                  <a:lnTo>
                    <a:pt x="119091" y="259121"/>
                  </a:lnTo>
                  <a:lnTo>
                    <a:pt x="119180" y="258467"/>
                  </a:lnTo>
                  <a:lnTo>
                    <a:pt x="119283" y="257834"/>
                  </a:lnTo>
                  <a:lnTo>
                    <a:pt x="119391" y="257201"/>
                  </a:lnTo>
                  <a:lnTo>
                    <a:pt x="119513" y="256568"/>
                  </a:lnTo>
                  <a:lnTo>
                    <a:pt x="119640" y="255945"/>
                  </a:lnTo>
                  <a:lnTo>
                    <a:pt x="119774" y="255332"/>
                  </a:lnTo>
                  <a:lnTo>
                    <a:pt x="119921" y="254729"/>
                  </a:lnTo>
                  <a:lnTo>
                    <a:pt x="120081" y="254126"/>
                  </a:lnTo>
                  <a:lnTo>
                    <a:pt x="120247" y="253533"/>
                  </a:lnTo>
                  <a:lnTo>
                    <a:pt x="120420" y="252950"/>
                  </a:lnTo>
                  <a:lnTo>
                    <a:pt x="120598" y="252367"/>
                  </a:lnTo>
                  <a:lnTo>
                    <a:pt x="120790" y="251804"/>
                  </a:lnTo>
                  <a:lnTo>
                    <a:pt x="120994" y="251241"/>
                  </a:lnTo>
                  <a:lnTo>
                    <a:pt x="121199" y="250688"/>
                  </a:lnTo>
                  <a:lnTo>
                    <a:pt x="121416" y="250135"/>
                  </a:lnTo>
                  <a:lnTo>
                    <a:pt x="121640" y="249603"/>
                  </a:lnTo>
                  <a:lnTo>
                    <a:pt x="121876" y="249080"/>
                  </a:lnTo>
                  <a:lnTo>
                    <a:pt x="122112" y="248557"/>
                  </a:lnTo>
                  <a:lnTo>
                    <a:pt x="122361" y="248055"/>
                  </a:lnTo>
                  <a:lnTo>
                    <a:pt x="122617" y="247552"/>
                  </a:lnTo>
                  <a:lnTo>
                    <a:pt x="122879" y="247070"/>
                  </a:lnTo>
                  <a:lnTo>
                    <a:pt x="123147" y="246587"/>
                  </a:lnTo>
                  <a:lnTo>
                    <a:pt x="123422" y="246125"/>
                  </a:lnTo>
                  <a:lnTo>
                    <a:pt x="123709" y="245663"/>
                  </a:lnTo>
                  <a:lnTo>
                    <a:pt x="123997" y="245220"/>
                  </a:lnTo>
                  <a:lnTo>
                    <a:pt x="124297" y="244778"/>
                  </a:lnTo>
                  <a:lnTo>
                    <a:pt x="124597" y="244356"/>
                  </a:lnTo>
                  <a:lnTo>
                    <a:pt x="124910" y="243944"/>
                  </a:lnTo>
                  <a:lnTo>
                    <a:pt x="125223" y="243542"/>
                  </a:lnTo>
                  <a:lnTo>
                    <a:pt x="125549" y="243150"/>
                  </a:lnTo>
                  <a:lnTo>
                    <a:pt x="125875" y="242778"/>
                  </a:lnTo>
                  <a:lnTo>
                    <a:pt x="126213" y="242406"/>
                  </a:lnTo>
                  <a:lnTo>
                    <a:pt x="126552" y="242054"/>
                  </a:lnTo>
                  <a:lnTo>
                    <a:pt x="126897" y="241713"/>
                  </a:lnTo>
                  <a:lnTo>
                    <a:pt x="127248" y="241391"/>
                  </a:lnTo>
                  <a:lnTo>
                    <a:pt x="127606" y="241080"/>
                  </a:lnTo>
                  <a:lnTo>
                    <a:pt x="127970" y="240778"/>
                  </a:lnTo>
                  <a:lnTo>
                    <a:pt x="128334" y="240487"/>
                  </a:lnTo>
                  <a:lnTo>
                    <a:pt x="128711" y="240215"/>
                  </a:lnTo>
                  <a:lnTo>
                    <a:pt x="129088" y="239954"/>
                  </a:lnTo>
                  <a:lnTo>
                    <a:pt x="129464" y="239703"/>
                  </a:lnTo>
                  <a:lnTo>
                    <a:pt x="129854" y="239471"/>
                  </a:lnTo>
                  <a:lnTo>
                    <a:pt x="130244" y="239260"/>
                  </a:lnTo>
                  <a:lnTo>
                    <a:pt x="130640" y="239059"/>
                  </a:lnTo>
                  <a:lnTo>
                    <a:pt x="131036" y="238868"/>
                  </a:lnTo>
                  <a:lnTo>
                    <a:pt x="131438" y="238697"/>
                  </a:lnTo>
                  <a:lnTo>
                    <a:pt x="131847" y="238537"/>
                  </a:lnTo>
                  <a:lnTo>
                    <a:pt x="132256" y="238396"/>
                  </a:lnTo>
                  <a:lnTo>
                    <a:pt x="132671" y="238275"/>
                  </a:lnTo>
                  <a:lnTo>
                    <a:pt x="133093" y="238165"/>
                  </a:lnTo>
                  <a:lnTo>
                    <a:pt x="133508" y="238074"/>
                  </a:lnTo>
                  <a:lnTo>
                    <a:pt x="133936" y="237994"/>
                  </a:lnTo>
                  <a:lnTo>
                    <a:pt x="134364" y="237934"/>
                  </a:lnTo>
                  <a:lnTo>
                    <a:pt x="134792" y="237893"/>
                  </a:lnTo>
                  <a:lnTo>
                    <a:pt x="135226" y="237863"/>
                  </a:lnTo>
                  <a:lnTo>
                    <a:pt x="135660" y="237853"/>
                  </a:lnTo>
                  <a:close/>
                  <a:moveTo>
                    <a:pt x="109618" y="317838"/>
                  </a:moveTo>
                  <a:lnTo>
                    <a:pt x="109688" y="320602"/>
                  </a:lnTo>
                  <a:lnTo>
                    <a:pt x="109765" y="323537"/>
                  </a:lnTo>
                  <a:lnTo>
                    <a:pt x="109861" y="326642"/>
                  </a:lnTo>
                  <a:lnTo>
                    <a:pt x="109969" y="329909"/>
                  </a:lnTo>
                  <a:lnTo>
                    <a:pt x="110091" y="333336"/>
                  </a:lnTo>
                  <a:lnTo>
                    <a:pt x="110225" y="336924"/>
                  </a:lnTo>
                  <a:lnTo>
                    <a:pt x="110385" y="340653"/>
                  </a:lnTo>
                  <a:lnTo>
                    <a:pt x="110557" y="344533"/>
                  </a:lnTo>
                  <a:lnTo>
                    <a:pt x="110378" y="344754"/>
                  </a:lnTo>
                  <a:lnTo>
                    <a:pt x="110180" y="344995"/>
                  </a:lnTo>
                  <a:lnTo>
                    <a:pt x="109976" y="345236"/>
                  </a:lnTo>
                  <a:lnTo>
                    <a:pt x="109759" y="345488"/>
                  </a:lnTo>
                  <a:lnTo>
                    <a:pt x="109529" y="345749"/>
                  </a:lnTo>
                  <a:lnTo>
                    <a:pt x="109280" y="346010"/>
                  </a:lnTo>
                  <a:lnTo>
                    <a:pt x="109024" y="346272"/>
                  </a:lnTo>
                  <a:lnTo>
                    <a:pt x="108749" y="346533"/>
                  </a:lnTo>
                  <a:lnTo>
                    <a:pt x="108462" y="346804"/>
                  </a:lnTo>
                  <a:lnTo>
                    <a:pt x="108162" y="347076"/>
                  </a:lnTo>
                  <a:lnTo>
                    <a:pt x="107855" y="347347"/>
                  </a:lnTo>
                  <a:lnTo>
                    <a:pt x="107523" y="347608"/>
                  </a:lnTo>
                  <a:lnTo>
                    <a:pt x="107185" y="347870"/>
                  </a:lnTo>
                  <a:lnTo>
                    <a:pt x="106833" y="348131"/>
                  </a:lnTo>
                  <a:lnTo>
                    <a:pt x="106469" y="348382"/>
                  </a:lnTo>
                  <a:lnTo>
                    <a:pt x="106086" y="348634"/>
                  </a:lnTo>
                  <a:lnTo>
                    <a:pt x="105696" y="348875"/>
                  </a:lnTo>
                  <a:lnTo>
                    <a:pt x="105287" y="349116"/>
                  </a:lnTo>
                  <a:lnTo>
                    <a:pt x="104866" y="349337"/>
                  </a:lnTo>
                  <a:lnTo>
                    <a:pt x="104431" y="349548"/>
                  </a:lnTo>
                  <a:lnTo>
                    <a:pt x="103984" y="349759"/>
                  </a:lnTo>
                  <a:lnTo>
                    <a:pt x="103518" y="349950"/>
                  </a:lnTo>
                  <a:lnTo>
                    <a:pt x="103045" y="350131"/>
                  </a:lnTo>
                  <a:lnTo>
                    <a:pt x="102554" y="350292"/>
                  </a:lnTo>
                  <a:lnTo>
                    <a:pt x="102049" y="350443"/>
                  </a:lnTo>
                  <a:lnTo>
                    <a:pt x="101531" y="350573"/>
                  </a:lnTo>
                  <a:lnTo>
                    <a:pt x="101001" y="350684"/>
                  </a:lnTo>
                  <a:lnTo>
                    <a:pt x="100458" y="350784"/>
                  </a:lnTo>
                  <a:lnTo>
                    <a:pt x="99896" y="350855"/>
                  </a:lnTo>
                  <a:lnTo>
                    <a:pt x="99321" y="350915"/>
                  </a:lnTo>
                  <a:lnTo>
                    <a:pt x="98734" y="350945"/>
                  </a:lnTo>
                  <a:lnTo>
                    <a:pt x="98133" y="350965"/>
                  </a:lnTo>
                  <a:lnTo>
                    <a:pt x="97533" y="350945"/>
                  </a:lnTo>
                  <a:lnTo>
                    <a:pt x="96945" y="350915"/>
                  </a:lnTo>
                  <a:lnTo>
                    <a:pt x="96370" y="350855"/>
                  </a:lnTo>
                  <a:lnTo>
                    <a:pt x="95808" y="350784"/>
                  </a:lnTo>
                  <a:lnTo>
                    <a:pt x="95265" y="350684"/>
                  </a:lnTo>
                  <a:lnTo>
                    <a:pt x="94729" y="350573"/>
                  </a:lnTo>
                  <a:lnTo>
                    <a:pt x="94211" y="350433"/>
                  </a:lnTo>
                  <a:lnTo>
                    <a:pt x="93707" y="350292"/>
                  </a:lnTo>
                  <a:lnTo>
                    <a:pt x="93215" y="350121"/>
                  </a:lnTo>
                  <a:lnTo>
                    <a:pt x="92742" y="349940"/>
                  </a:lnTo>
                  <a:lnTo>
                    <a:pt x="92276" y="349749"/>
                  </a:lnTo>
                  <a:lnTo>
                    <a:pt x="91829" y="349548"/>
                  </a:lnTo>
                  <a:lnTo>
                    <a:pt x="91394" y="349337"/>
                  </a:lnTo>
                  <a:lnTo>
                    <a:pt x="90973" y="349106"/>
                  </a:lnTo>
                  <a:lnTo>
                    <a:pt x="90564" y="348875"/>
                  </a:lnTo>
                  <a:lnTo>
                    <a:pt x="90168" y="348634"/>
                  </a:lnTo>
                  <a:lnTo>
                    <a:pt x="89791" y="348382"/>
                  </a:lnTo>
                  <a:lnTo>
                    <a:pt x="89421" y="348121"/>
                  </a:lnTo>
                  <a:lnTo>
                    <a:pt x="89069" y="347870"/>
                  </a:lnTo>
                  <a:lnTo>
                    <a:pt x="88731" y="347598"/>
                  </a:lnTo>
                  <a:lnTo>
                    <a:pt x="88405" y="347337"/>
                  </a:lnTo>
                  <a:lnTo>
                    <a:pt x="88092" y="347066"/>
                  </a:lnTo>
                  <a:lnTo>
                    <a:pt x="87798" y="346794"/>
                  </a:lnTo>
                  <a:lnTo>
                    <a:pt x="87511" y="346533"/>
                  </a:lnTo>
                  <a:lnTo>
                    <a:pt x="87236" y="346262"/>
                  </a:lnTo>
                  <a:lnTo>
                    <a:pt x="86981" y="346000"/>
                  </a:lnTo>
                  <a:lnTo>
                    <a:pt x="86738" y="345739"/>
                  </a:lnTo>
                  <a:lnTo>
                    <a:pt x="86508" y="345488"/>
                  </a:lnTo>
                  <a:lnTo>
                    <a:pt x="86291" y="345236"/>
                  </a:lnTo>
                  <a:lnTo>
                    <a:pt x="86086" y="344995"/>
                  </a:lnTo>
                  <a:lnTo>
                    <a:pt x="85895" y="344764"/>
                  </a:lnTo>
                  <a:lnTo>
                    <a:pt x="85716" y="344533"/>
                  </a:lnTo>
                  <a:lnTo>
                    <a:pt x="85888" y="340663"/>
                  </a:lnTo>
                  <a:lnTo>
                    <a:pt x="86042" y="336924"/>
                  </a:lnTo>
                  <a:lnTo>
                    <a:pt x="86182" y="333346"/>
                  </a:lnTo>
                  <a:lnTo>
                    <a:pt x="86304" y="329929"/>
                  </a:lnTo>
                  <a:lnTo>
                    <a:pt x="86412" y="326662"/>
                  </a:lnTo>
                  <a:lnTo>
                    <a:pt x="86502" y="323557"/>
                  </a:lnTo>
                  <a:lnTo>
                    <a:pt x="86585" y="320632"/>
                  </a:lnTo>
                  <a:lnTo>
                    <a:pt x="86648" y="317868"/>
                  </a:lnTo>
                  <a:lnTo>
                    <a:pt x="87345" y="318170"/>
                  </a:lnTo>
                  <a:lnTo>
                    <a:pt x="88041" y="318451"/>
                  </a:lnTo>
                  <a:lnTo>
                    <a:pt x="88737" y="318722"/>
                  </a:lnTo>
                  <a:lnTo>
                    <a:pt x="89440" y="318964"/>
                  </a:lnTo>
                  <a:lnTo>
                    <a:pt x="90142" y="319195"/>
                  </a:lnTo>
                  <a:lnTo>
                    <a:pt x="90851" y="319396"/>
                  </a:lnTo>
                  <a:lnTo>
                    <a:pt x="91560" y="319587"/>
                  </a:lnTo>
                  <a:lnTo>
                    <a:pt x="92270" y="319758"/>
                  </a:lnTo>
                  <a:lnTo>
                    <a:pt x="92985" y="319908"/>
                  </a:lnTo>
                  <a:lnTo>
                    <a:pt x="93700" y="320039"/>
                  </a:lnTo>
                  <a:lnTo>
                    <a:pt x="94416" y="320139"/>
                  </a:lnTo>
                  <a:lnTo>
                    <a:pt x="95138" y="320230"/>
                  </a:lnTo>
                  <a:lnTo>
                    <a:pt x="95859" y="320300"/>
                  </a:lnTo>
                  <a:lnTo>
                    <a:pt x="96581" y="320351"/>
                  </a:lnTo>
                  <a:lnTo>
                    <a:pt x="97303" y="320381"/>
                  </a:lnTo>
                  <a:lnTo>
                    <a:pt x="98031" y="320391"/>
                  </a:lnTo>
                  <a:lnTo>
                    <a:pt x="98178" y="320391"/>
                  </a:lnTo>
                  <a:lnTo>
                    <a:pt x="98906" y="320381"/>
                  </a:lnTo>
                  <a:lnTo>
                    <a:pt x="99634" y="320351"/>
                  </a:lnTo>
                  <a:lnTo>
                    <a:pt x="100363" y="320300"/>
                  </a:lnTo>
                  <a:lnTo>
                    <a:pt x="101084" y="320230"/>
                  </a:lnTo>
                  <a:lnTo>
                    <a:pt x="101806" y="320139"/>
                  </a:lnTo>
                  <a:lnTo>
                    <a:pt x="102534" y="320029"/>
                  </a:lnTo>
                  <a:lnTo>
                    <a:pt x="103250" y="319898"/>
                  </a:lnTo>
                  <a:lnTo>
                    <a:pt x="103972" y="319747"/>
                  </a:lnTo>
                  <a:lnTo>
                    <a:pt x="104687" y="319577"/>
                  </a:lnTo>
                  <a:lnTo>
                    <a:pt x="105396" y="319386"/>
                  </a:lnTo>
                  <a:lnTo>
                    <a:pt x="106111" y="319175"/>
                  </a:lnTo>
                  <a:lnTo>
                    <a:pt x="106820" y="318943"/>
                  </a:lnTo>
                  <a:lnTo>
                    <a:pt x="107523" y="318702"/>
                  </a:lnTo>
                  <a:lnTo>
                    <a:pt x="108226" y="318431"/>
                  </a:lnTo>
                  <a:lnTo>
                    <a:pt x="108922" y="318139"/>
                  </a:lnTo>
                  <a:lnTo>
                    <a:pt x="109618" y="317838"/>
                  </a:lnTo>
                  <a:close/>
                  <a:moveTo>
                    <a:pt x="117041" y="353036"/>
                  </a:moveTo>
                  <a:lnTo>
                    <a:pt x="118241" y="353146"/>
                  </a:lnTo>
                  <a:lnTo>
                    <a:pt x="119429" y="353257"/>
                  </a:lnTo>
                  <a:lnTo>
                    <a:pt x="120618" y="353378"/>
                  </a:lnTo>
                  <a:lnTo>
                    <a:pt x="121793" y="353508"/>
                  </a:lnTo>
                  <a:lnTo>
                    <a:pt x="122962" y="353649"/>
                  </a:lnTo>
                  <a:lnTo>
                    <a:pt x="124124" y="353790"/>
                  </a:lnTo>
                  <a:lnTo>
                    <a:pt x="125281" y="353940"/>
                  </a:lnTo>
                  <a:lnTo>
                    <a:pt x="126430" y="354091"/>
                  </a:lnTo>
                  <a:lnTo>
                    <a:pt x="127574" y="354252"/>
                  </a:lnTo>
                  <a:lnTo>
                    <a:pt x="128711" y="354423"/>
                  </a:lnTo>
                  <a:lnTo>
                    <a:pt x="129835" y="354604"/>
                  </a:lnTo>
                  <a:lnTo>
                    <a:pt x="130959" y="354785"/>
                  </a:lnTo>
                  <a:lnTo>
                    <a:pt x="132071" y="354976"/>
                  </a:lnTo>
                  <a:lnTo>
                    <a:pt x="133182" y="355177"/>
                  </a:lnTo>
                  <a:lnTo>
                    <a:pt x="134281" y="355378"/>
                  </a:lnTo>
                  <a:lnTo>
                    <a:pt x="135373" y="355589"/>
                  </a:lnTo>
                  <a:lnTo>
                    <a:pt x="134785" y="356503"/>
                  </a:lnTo>
                  <a:lnTo>
                    <a:pt x="134166" y="357458"/>
                  </a:lnTo>
                  <a:lnTo>
                    <a:pt x="133508" y="358433"/>
                  </a:lnTo>
                  <a:lnTo>
                    <a:pt x="132818" y="359438"/>
                  </a:lnTo>
                  <a:lnTo>
                    <a:pt x="132096" y="360473"/>
                  </a:lnTo>
                  <a:lnTo>
                    <a:pt x="131336" y="361529"/>
                  </a:lnTo>
                  <a:lnTo>
                    <a:pt x="130544" y="362604"/>
                  </a:lnTo>
                  <a:lnTo>
                    <a:pt x="129720" y="363700"/>
                  </a:lnTo>
                  <a:lnTo>
                    <a:pt x="129119" y="364484"/>
                  </a:lnTo>
                  <a:lnTo>
                    <a:pt x="128493" y="365278"/>
                  </a:lnTo>
                  <a:lnTo>
                    <a:pt x="127842" y="366092"/>
                  </a:lnTo>
                  <a:lnTo>
                    <a:pt x="127165" y="366916"/>
                  </a:lnTo>
                  <a:lnTo>
                    <a:pt x="126462" y="367750"/>
                  </a:lnTo>
                  <a:lnTo>
                    <a:pt x="125734" y="368605"/>
                  </a:lnTo>
                  <a:lnTo>
                    <a:pt x="124987" y="369459"/>
                  </a:lnTo>
                  <a:lnTo>
                    <a:pt x="124207" y="370333"/>
                  </a:lnTo>
                  <a:lnTo>
                    <a:pt x="123409" y="371208"/>
                  </a:lnTo>
                  <a:lnTo>
                    <a:pt x="122585" y="372102"/>
                  </a:lnTo>
                  <a:lnTo>
                    <a:pt x="121735" y="372987"/>
                  </a:lnTo>
                  <a:lnTo>
                    <a:pt x="120860" y="373881"/>
                  </a:lnTo>
                  <a:lnTo>
                    <a:pt x="119960" y="374786"/>
                  </a:lnTo>
                  <a:lnTo>
                    <a:pt x="119033" y="375690"/>
                  </a:lnTo>
                  <a:lnTo>
                    <a:pt x="118088" y="376585"/>
                  </a:lnTo>
                  <a:lnTo>
                    <a:pt x="117111" y="377490"/>
                  </a:lnTo>
                  <a:lnTo>
                    <a:pt x="116114" y="378394"/>
                  </a:lnTo>
                  <a:lnTo>
                    <a:pt x="115086" y="379289"/>
                  </a:lnTo>
                  <a:lnTo>
                    <a:pt x="114038" y="380183"/>
                  </a:lnTo>
                  <a:lnTo>
                    <a:pt x="112965" y="381078"/>
                  </a:lnTo>
                  <a:lnTo>
                    <a:pt x="112416" y="381520"/>
                  </a:lnTo>
                  <a:lnTo>
                    <a:pt x="111867" y="381962"/>
                  </a:lnTo>
                  <a:lnTo>
                    <a:pt x="111304" y="382394"/>
                  </a:lnTo>
                  <a:lnTo>
                    <a:pt x="110742" y="382837"/>
                  </a:lnTo>
                  <a:lnTo>
                    <a:pt x="110168" y="383269"/>
                  </a:lnTo>
                  <a:lnTo>
                    <a:pt x="109593" y="383701"/>
                  </a:lnTo>
                  <a:lnTo>
                    <a:pt x="109011" y="384133"/>
                  </a:lnTo>
                  <a:lnTo>
                    <a:pt x="108417" y="384555"/>
                  </a:lnTo>
                  <a:lnTo>
                    <a:pt x="107823" y="384987"/>
                  </a:lnTo>
                  <a:lnTo>
                    <a:pt x="107223" y="385410"/>
                  </a:lnTo>
                  <a:lnTo>
                    <a:pt x="106610" y="385822"/>
                  </a:lnTo>
                  <a:lnTo>
                    <a:pt x="105996" y="386234"/>
                  </a:lnTo>
                  <a:lnTo>
                    <a:pt x="105377" y="386646"/>
                  </a:lnTo>
                  <a:lnTo>
                    <a:pt x="104751" y="387058"/>
                  </a:lnTo>
                  <a:lnTo>
                    <a:pt x="104118" y="387460"/>
                  </a:lnTo>
                  <a:lnTo>
                    <a:pt x="103473" y="387862"/>
                  </a:lnTo>
                  <a:lnTo>
                    <a:pt x="102828" y="388264"/>
                  </a:lnTo>
                  <a:lnTo>
                    <a:pt x="102177" y="388656"/>
                  </a:lnTo>
                  <a:lnTo>
                    <a:pt x="101519" y="389038"/>
                  </a:lnTo>
                  <a:lnTo>
                    <a:pt x="100854" y="389420"/>
                  </a:lnTo>
                  <a:lnTo>
                    <a:pt x="100184" y="389802"/>
                  </a:lnTo>
                  <a:lnTo>
                    <a:pt x="99507" y="390174"/>
                  </a:lnTo>
                  <a:lnTo>
                    <a:pt x="98823" y="390546"/>
                  </a:lnTo>
                  <a:lnTo>
                    <a:pt x="98133" y="390907"/>
                  </a:lnTo>
                  <a:lnTo>
                    <a:pt x="97258" y="390445"/>
                  </a:lnTo>
                  <a:lnTo>
                    <a:pt x="96383" y="389973"/>
                  </a:lnTo>
                  <a:lnTo>
                    <a:pt x="95527" y="389490"/>
                  </a:lnTo>
                  <a:lnTo>
                    <a:pt x="94678" y="388998"/>
                  </a:lnTo>
                  <a:lnTo>
                    <a:pt x="93834" y="388495"/>
                  </a:lnTo>
                  <a:lnTo>
                    <a:pt x="93004" y="387993"/>
                  </a:lnTo>
                  <a:lnTo>
                    <a:pt x="92180" y="387480"/>
                  </a:lnTo>
                  <a:lnTo>
                    <a:pt x="91369" y="386957"/>
                  </a:lnTo>
                  <a:lnTo>
                    <a:pt x="90570" y="386435"/>
                  </a:lnTo>
                  <a:lnTo>
                    <a:pt x="89778" y="385902"/>
                  </a:lnTo>
                  <a:lnTo>
                    <a:pt x="88993" y="385369"/>
                  </a:lnTo>
                  <a:lnTo>
                    <a:pt x="88220" y="384827"/>
                  </a:lnTo>
                  <a:lnTo>
                    <a:pt x="87460" y="384274"/>
                  </a:lnTo>
                  <a:lnTo>
                    <a:pt x="86706" y="383721"/>
                  </a:lnTo>
                  <a:lnTo>
                    <a:pt x="85959" y="383158"/>
                  </a:lnTo>
                  <a:lnTo>
                    <a:pt x="85224" y="382595"/>
                  </a:lnTo>
                  <a:lnTo>
                    <a:pt x="84502" y="382033"/>
                  </a:lnTo>
                  <a:lnTo>
                    <a:pt x="83787" y="381460"/>
                  </a:lnTo>
                  <a:lnTo>
                    <a:pt x="83078" y="380887"/>
                  </a:lnTo>
                  <a:lnTo>
                    <a:pt x="82382" y="380304"/>
                  </a:lnTo>
                  <a:lnTo>
                    <a:pt x="81698" y="379721"/>
                  </a:lnTo>
                  <a:lnTo>
                    <a:pt x="81015" y="379138"/>
                  </a:lnTo>
                  <a:lnTo>
                    <a:pt x="80350" y="378555"/>
                  </a:lnTo>
                  <a:lnTo>
                    <a:pt x="79692" y="377962"/>
                  </a:lnTo>
                  <a:lnTo>
                    <a:pt x="79041" y="377369"/>
                  </a:lnTo>
                  <a:lnTo>
                    <a:pt x="78402" y="376776"/>
                  </a:lnTo>
                  <a:lnTo>
                    <a:pt x="77770" y="376183"/>
                  </a:lnTo>
                  <a:lnTo>
                    <a:pt x="77150" y="375580"/>
                  </a:lnTo>
                  <a:lnTo>
                    <a:pt x="76537" y="374987"/>
                  </a:lnTo>
                  <a:lnTo>
                    <a:pt x="75936" y="374394"/>
                  </a:lnTo>
                  <a:lnTo>
                    <a:pt x="75342" y="373791"/>
                  </a:lnTo>
                  <a:lnTo>
                    <a:pt x="74761" y="373188"/>
                  </a:lnTo>
                  <a:lnTo>
                    <a:pt x="74186" y="372595"/>
                  </a:lnTo>
                  <a:lnTo>
                    <a:pt x="73624" y="371992"/>
                  </a:lnTo>
                  <a:lnTo>
                    <a:pt x="73068" y="371399"/>
                  </a:lnTo>
                  <a:lnTo>
                    <a:pt x="72519" y="370796"/>
                  </a:lnTo>
                  <a:lnTo>
                    <a:pt x="71983" y="370203"/>
                  </a:lnTo>
                  <a:lnTo>
                    <a:pt x="71452" y="369610"/>
                  </a:lnTo>
                  <a:lnTo>
                    <a:pt x="70935" y="369017"/>
                  </a:lnTo>
                  <a:lnTo>
                    <a:pt x="70430" y="368424"/>
                  </a:lnTo>
                  <a:lnTo>
                    <a:pt x="69926" y="367841"/>
                  </a:lnTo>
                  <a:lnTo>
                    <a:pt x="69434" y="367258"/>
                  </a:lnTo>
                  <a:lnTo>
                    <a:pt x="68955" y="366675"/>
                  </a:lnTo>
                  <a:lnTo>
                    <a:pt x="68482" y="366092"/>
                  </a:lnTo>
                  <a:lnTo>
                    <a:pt x="68016" y="365519"/>
                  </a:lnTo>
                  <a:lnTo>
                    <a:pt x="67562" y="364946"/>
                  </a:lnTo>
                  <a:lnTo>
                    <a:pt x="66681" y="363810"/>
                  </a:lnTo>
                  <a:lnTo>
                    <a:pt x="65838" y="362695"/>
                  </a:lnTo>
                  <a:lnTo>
                    <a:pt x="65026" y="361599"/>
                  </a:lnTo>
                  <a:lnTo>
                    <a:pt x="64254" y="360524"/>
                  </a:lnTo>
                  <a:lnTo>
                    <a:pt x="63513" y="359478"/>
                  </a:lnTo>
                  <a:lnTo>
                    <a:pt x="62810" y="358453"/>
                  </a:lnTo>
                  <a:lnTo>
                    <a:pt x="62146" y="357468"/>
                  </a:lnTo>
                  <a:lnTo>
                    <a:pt x="61513" y="356503"/>
                  </a:lnTo>
                  <a:lnTo>
                    <a:pt x="60919" y="355579"/>
                  </a:lnTo>
                  <a:lnTo>
                    <a:pt x="62012" y="355368"/>
                  </a:lnTo>
                  <a:lnTo>
                    <a:pt x="63104" y="355167"/>
                  </a:lnTo>
                  <a:lnTo>
                    <a:pt x="64209" y="354966"/>
                  </a:lnTo>
                  <a:lnTo>
                    <a:pt x="65320" y="354775"/>
                  </a:lnTo>
                  <a:lnTo>
                    <a:pt x="66438" y="354594"/>
                  </a:lnTo>
                  <a:lnTo>
                    <a:pt x="67569" y="354423"/>
                  </a:lnTo>
                  <a:lnTo>
                    <a:pt x="68699" y="354252"/>
                  </a:lnTo>
                  <a:lnTo>
                    <a:pt x="69843" y="354091"/>
                  </a:lnTo>
                  <a:lnTo>
                    <a:pt x="70986" y="353930"/>
                  </a:lnTo>
                  <a:lnTo>
                    <a:pt x="72142" y="353780"/>
                  </a:lnTo>
                  <a:lnTo>
                    <a:pt x="73305" y="353639"/>
                  </a:lnTo>
                  <a:lnTo>
                    <a:pt x="74474" y="353508"/>
                  </a:lnTo>
                  <a:lnTo>
                    <a:pt x="75655" y="353378"/>
                  </a:lnTo>
                  <a:lnTo>
                    <a:pt x="76837" y="353257"/>
                  </a:lnTo>
                  <a:lnTo>
                    <a:pt x="78032" y="353146"/>
                  </a:lnTo>
                  <a:lnTo>
                    <a:pt x="79232" y="353036"/>
                  </a:lnTo>
                  <a:lnTo>
                    <a:pt x="79462" y="353378"/>
                  </a:lnTo>
                  <a:lnTo>
                    <a:pt x="79718" y="353739"/>
                  </a:lnTo>
                  <a:lnTo>
                    <a:pt x="79993" y="354121"/>
                  </a:lnTo>
                  <a:lnTo>
                    <a:pt x="80293" y="354513"/>
                  </a:lnTo>
                  <a:lnTo>
                    <a:pt x="80619" y="354925"/>
                  </a:lnTo>
                  <a:lnTo>
                    <a:pt x="80970" y="355358"/>
                  </a:lnTo>
                  <a:lnTo>
                    <a:pt x="81340" y="355790"/>
                  </a:lnTo>
                  <a:lnTo>
                    <a:pt x="81730" y="356242"/>
                  </a:lnTo>
                  <a:lnTo>
                    <a:pt x="82145" y="356694"/>
                  </a:lnTo>
                  <a:lnTo>
                    <a:pt x="82586" y="357157"/>
                  </a:lnTo>
                  <a:lnTo>
                    <a:pt x="83052" y="357619"/>
                  </a:lnTo>
                  <a:lnTo>
                    <a:pt x="83538" y="358081"/>
                  </a:lnTo>
                  <a:lnTo>
                    <a:pt x="84049" y="358544"/>
                  </a:lnTo>
                  <a:lnTo>
                    <a:pt x="84579" y="358996"/>
                  </a:lnTo>
                  <a:lnTo>
                    <a:pt x="85135" y="359448"/>
                  </a:lnTo>
                  <a:lnTo>
                    <a:pt x="85422" y="359669"/>
                  </a:lnTo>
                  <a:lnTo>
                    <a:pt x="85716" y="359891"/>
                  </a:lnTo>
                  <a:lnTo>
                    <a:pt x="86010" y="360112"/>
                  </a:lnTo>
                  <a:lnTo>
                    <a:pt x="86316" y="360323"/>
                  </a:lnTo>
                  <a:lnTo>
                    <a:pt x="86623" y="360534"/>
                  </a:lnTo>
                  <a:lnTo>
                    <a:pt x="86942" y="360745"/>
                  </a:lnTo>
                  <a:lnTo>
                    <a:pt x="87262" y="360946"/>
                  </a:lnTo>
                  <a:lnTo>
                    <a:pt x="87587" y="361147"/>
                  </a:lnTo>
                  <a:lnTo>
                    <a:pt x="87920" y="361348"/>
                  </a:lnTo>
                  <a:lnTo>
                    <a:pt x="88258" y="361539"/>
                  </a:lnTo>
                  <a:lnTo>
                    <a:pt x="88603" y="361720"/>
                  </a:lnTo>
                  <a:lnTo>
                    <a:pt x="88954" y="361911"/>
                  </a:lnTo>
                  <a:lnTo>
                    <a:pt x="89312" y="362082"/>
                  </a:lnTo>
                  <a:lnTo>
                    <a:pt x="89676" y="362252"/>
                  </a:lnTo>
                  <a:lnTo>
                    <a:pt x="90040" y="362423"/>
                  </a:lnTo>
                  <a:lnTo>
                    <a:pt x="90417" y="362584"/>
                  </a:lnTo>
                  <a:lnTo>
                    <a:pt x="90794" y="362735"/>
                  </a:lnTo>
                  <a:lnTo>
                    <a:pt x="91177" y="362886"/>
                  </a:lnTo>
                  <a:lnTo>
                    <a:pt x="91573" y="363026"/>
                  </a:lnTo>
                  <a:lnTo>
                    <a:pt x="91969" y="363157"/>
                  </a:lnTo>
                  <a:lnTo>
                    <a:pt x="92372" y="363278"/>
                  </a:lnTo>
                  <a:lnTo>
                    <a:pt x="92781" y="363398"/>
                  </a:lnTo>
                  <a:lnTo>
                    <a:pt x="93196" y="363509"/>
                  </a:lnTo>
                  <a:lnTo>
                    <a:pt x="93611" y="363609"/>
                  </a:lnTo>
                  <a:lnTo>
                    <a:pt x="94039" y="363710"/>
                  </a:lnTo>
                  <a:lnTo>
                    <a:pt x="94473" y="363790"/>
                  </a:lnTo>
                  <a:lnTo>
                    <a:pt x="94908" y="363871"/>
                  </a:lnTo>
                  <a:lnTo>
                    <a:pt x="95355" y="363931"/>
                  </a:lnTo>
                  <a:lnTo>
                    <a:pt x="95802" y="363991"/>
                  </a:lnTo>
                  <a:lnTo>
                    <a:pt x="96255" y="364042"/>
                  </a:lnTo>
                  <a:lnTo>
                    <a:pt x="96715" y="364072"/>
                  </a:lnTo>
                  <a:lnTo>
                    <a:pt x="97182" y="364102"/>
                  </a:lnTo>
                  <a:lnTo>
                    <a:pt x="97654" y="364122"/>
                  </a:lnTo>
                  <a:lnTo>
                    <a:pt x="98612" y="364122"/>
                  </a:lnTo>
                  <a:lnTo>
                    <a:pt x="99085" y="364102"/>
                  </a:lnTo>
                  <a:lnTo>
                    <a:pt x="99551" y="364072"/>
                  </a:lnTo>
                  <a:lnTo>
                    <a:pt x="100011" y="364042"/>
                  </a:lnTo>
                  <a:lnTo>
                    <a:pt x="100471" y="363991"/>
                  </a:lnTo>
                  <a:lnTo>
                    <a:pt x="100918" y="363931"/>
                  </a:lnTo>
                  <a:lnTo>
                    <a:pt x="101359" y="363871"/>
                  </a:lnTo>
                  <a:lnTo>
                    <a:pt x="101800" y="363790"/>
                  </a:lnTo>
                  <a:lnTo>
                    <a:pt x="102228" y="363710"/>
                  </a:lnTo>
                  <a:lnTo>
                    <a:pt x="102656" y="363609"/>
                  </a:lnTo>
                  <a:lnTo>
                    <a:pt x="103077" y="363509"/>
                  </a:lnTo>
                  <a:lnTo>
                    <a:pt x="103492" y="363398"/>
                  </a:lnTo>
                  <a:lnTo>
                    <a:pt x="103901" y="363278"/>
                  </a:lnTo>
                  <a:lnTo>
                    <a:pt x="104304" y="363157"/>
                  </a:lnTo>
                  <a:lnTo>
                    <a:pt x="104700" y="363026"/>
                  </a:lnTo>
                  <a:lnTo>
                    <a:pt x="105089" y="362886"/>
                  </a:lnTo>
                  <a:lnTo>
                    <a:pt x="105473" y="362735"/>
                  </a:lnTo>
                  <a:lnTo>
                    <a:pt x="105856" y="362584"/>
                  </a:lnTo>
                  <a:lnTo>
                    <a:pt x="106226" y="362423"/>
                  </a:lnTo>
                  <a:lnTo>
                    <a:pt x="106597" y="362252"/>
                  </a:lnTo>
                  <a:lnTo>
                    <a:pt x="106961" y="362082"/>
                  </a:lnTo>
                  <a:lnTo>
                    <a:pt x="107312" y="361911"/>
                  </a:lnTo>
                  <a:lnTo>
                    <a:pt x="107664" y="361720"/>
                  </a:lnTo>
                  <a:lnTo>
                    <a:pt x="108009" y="361539"/>
                  </a:lnTo>
                  <a:lnTo>
                    <a:pt x="108347" y="361348"/>
                  </a:lnTo>
                  <a:lnTo>
                    <a:pt x="108679" y="361147"/>
                  </a:lnTo>
                  <a:lnTo>
                    <a:pt x="109011" y="360946"/>
                  </a:lnTo>
                  <a:lnTo>
                    <a:pt x="109331" y="360745"/>
                  </a:lnTo>
                  <a:lnTo>
                    <a:pt x="109644" y="360534"/>
                  </a:lnTo>
                  <a:lnTo>
                    <a:pt x="109957" y="360323"/>
                  </a:lnTo>
                  <a:lnTo>
                    <a:pt x="110257" y="360112"/>
                  </a:lnTo>
                  <a:lnTo>
                    <a:pt x="110557" y="359891"/>
                  </a:lnTo>
                  <a:lnTo>
                    <a:pt x="110851" y="359669"/>
                  </a:lnTo>
                  <a:lnTo>
                    <a:pt x="111138" y="359448"/>
                  </a:lnTo>
                  <a:lnTo>
                    <a:pt x="111694" y="358996"/>
                  </a:lnTo>
                  <a:lnTo>
                    <a:pt x="112224" y="358544"/>
                  </a:lnTo>
                  <a:lnTo>
                    <a:pt x="112735" y="358081"/>
                  </a:lnTo>
                  <a:lnTo>
                    <a:pt x="113221" y="357619"/>
                  </a:lnTo>
                  <a:lnTo>
                    <a:pt x="113681" y="357157"/>
                  </a:lnTo>
                  <a:lnTo>
                    <a:pt x="114121" y="356694"/>
                  </a:lnTo>
                  <a:lnTo>
                    <a:pt x="114543" y="356242"/>
                  </a:lnTo>
                  <a:lnTo>
                    <a:pt x="114933" y="355800"/>
                  </a:lnTo>
                  <a:lnTo>
                    <a:pt x="115303" y="355358"/>
                  </a:lnTo>
                  <a:lnTo>
                    <a:pt x="115654" y="354935"/>
                  </a:lnTo>
                  <a:lnTo>
                    <a:pt x="115974" y="354513"/>
                  </a:lnTo>
                  <a:lnTo>
                    <a:pt x="116274" y="354121"/>
                  </a:lnTo>
                  <a:lnTo>
                    <a:pt x="116555" y="353739"/>
                  </a:lnTo>
                  <a:lnTo>
                    <a:pt x="116811" y="353378"/>
                  </a:lnTo>
                  <a:lnTo>
                    <a:pt x="117041" y="353036"/>
                  </a:lnTo>
                  <a:close/>
                  <a:moveTo>
                    <a:pt x="96530" y="0"/>
                  </a:moveTo>
                  <a:lnTo>
                    <a:pt x="95240" y="10"/>
                  </a:lnTo>
                  <a:lnTo>
                    <a:pt x="93962" y="30"/>
                  </a:lnTo>
                  <a:lnTo>
                    <a:pt x="92697" y="80"/>
                  </a:lnTo>
                  <a:lnTo>
                    <a:pt x="91452" y="141"/>
                  </a:lnTo>
                  <a:lnTo>
                    <a:pt x="90213" y="231"/>
                  </a:lnTo>
                  <a:lnTo>
                    <a:pt x="88986" y="332"/>
                  </a:lnTo>
                  <a:lnTo>
                    <a:pt x="87773" y="462"/>
                  </a:lnTo>
                  <a:lnTo>
                    <a:pt x="86572" y="603"/>
                  </a:lnTo>
                  <a:lnTo>
                    <a:pt x="85390" y="764"/>
                  </a:lnTo>
                  <a:lnTo>
                    <a:pt x="84215" y="955"/>
                  </a:lnTo>
                  <a:lnTo>
                    <a:pt x="83052" y="1156"/>
                  </a:lnTo>
                  <a:lnTo>
                    <a:pt x="81909" y="1377"/>
                  </a:lnTo>
                  <a:lnTo>
                    <a:pt x="80778" y="1628"/>
                  </a:lnTo>
                  <a:lnTo>
                    <a:pt x="79654" y="1890"/>
                  </a:lnTo>
                  <a:lnTo>
                    <a:pt x="78549" y="2171"/>
                  </a:lnTo>
                  <a:lnTo>
                    <a:pt x="77457" y="2473"/>
                  </a:lnTo>
                  <a:lnTo>
                    <a:pt x="76384" y="2794"/>
                  </a:lnTo>
                  <a:lnTo>
                    <a:pt x="75317" y="3136"/>
                  </a:lnTo>
                  <a:lnTo>
                    <a:pt x="74269" y="3498"/>
                  </a:lnTo>
                  <a:lnTo>
                    <a:pt x="73228" y="3880"/>
                  </a:lnTo>
                  <a:lnTo>
                    <a:pt x="72206" y="4282"/>
                  </a:lnTo>
                  <a:lnTo>
                    <a:pt x="71702" y="4483"/>
                  </a:lnTo>
                  <a:lnTo>
                    <a:pt x="71203" y="4694"/>
                  </a:lnTo>
                  <a:lnTo>
                    <a:pt x="70705" y="4915"/>
                  </a:lnTo>
                  <a:lnTo>
                    <a:pt x="70207" y="5136"/>
                  </a:lnTo>
                  <a:lnTo>
                    <a:pt x="69715" y="5357"/>
                  </a:lnTo>
                  <a:lnTo>
                    <a:pt x="69230" y="5588"/>
                  </a:lnTo>
                  <a:lnTo>
                    <a:pt x="68744" y="5819"/>
                  </a:lnTo>
                  <a:lnTo>
                    <a:pt x="68265" y="6061"/>
                  </a:lnTo>
                  <a:lnTo>
                    <a:pt x="67786" y="6312"/>
                  </a:lnTo>
                  <a:lnTo>
                    <a:pt x="67313" y="6553"/>
                  </a:lnTo>
                  <a:lnTo>
                    <a:pt x="66841" y="6815"/>
                  </a:lnTo>
                  <a:lnTo>
                    <a:pt x="66374" y="7076"/>
                  </a:lnTo>
                  <a:lnTo>
                    <a:pt x="65914" y="7337"/>
                  </a:lnTo>
                  <a:lnTo>
                    <a:pt x="65454" y="7598"/>
                  </a:lnTo>
                  <a:lnTo>
                    <a:pt x="65001" y="7880"/>
                  </a:lnTo>
                  <a:lnTo>
                    <a:pt x="64547" y="8151"/>
                  </a:lnTo>
                  <a:lnTo>
                    <a:pt x="64100" y="8433"/>
                  </a:lnTo>
                  <a:lnTo>
                    <a:pt x="63660" y="8724"/>
                  </a:lnTo>
                  <a:lnTo>
                    <a:pt x="63219" y="9016"/>
                  </a:lnTo>
                  <a:lnTo>
                    <a:pt x="62784" y="9307"/>
                  </a:lnTo>
                  <a:lnTo>
                    <a:pt x="62350" y="9609"/>
                  </a:lnTo>
                  <a:lnTo>
                    <a:pt x="61922" y="9920"/>
                  </a:lnTo>
                  <a:lnTo>
                    <a:pt x="61494" y="10232"/>
                  </a:lnTo>
                  <a:lnTo>
                    <a:pt x="61073" y="10543"/>
                  </a:lnTo>
                  <a:lnTo>
                    <a:pt x="60657" y="10865"/>
                  </a:lnTo>
                  <a:lnTo>
                    <a:pt x="60242" y="11187"/>
                  </a:lnTo>
                  <a:lnTo>
                    <a:pt x="59833" y="11518"/>
                  </a:lnTo>
                  <a:lnTo>
                    <a:pt x="59425" y="11850"/>
                  </a:lnTo>
                  <a:lnTo>
                    <a:pt x="59022" y="12182"/>
                  </a:lnTo>
                  <a:lnTo>
                    <a:pt x="58626" y="12533"/>
                  </a:lnTo>
                  <a:lnTo>
                    <a:pt x="58230" y="12875"/>
                  </a:lnTo>
                  <a:lnTo>
                    <a:pt x="57840" y="13227"/>
                  </a:lnTo>
                  <a:lnTo>
                    <a:pt x="57457" y="13579"/>
                  </a:lnTo>
                  <a:lnTo>
                    <a:pt x="57074" y="13941"/>
                  </a:lnTo>
                  <a:lnTo>
                    <a:pt x="56691" y="14312"/>
                  </a:lnTo>
                  <a:lnTo>
                    <a:pt x="56320" y="14684"/>
                  </a:lnTo>
                  <a:lnTo>
                    <a:pt x="55943" y="15056"/>
                  </a:lnTo>
                  <a:lnTo>
                    <a:pt x="55579" y="15428"/>
                  </a:lnTo>
                  <a:lnTo>
                    <a:pt x="55215" y="15820"/>
                  </a:lnTo>
                  <a:lnTo>
                    <a:pt x="54857" y="16202"/>
                  </a:lnTo>
                  <a:lnTo>
                    <a:pt x="54500" y="16594"/>
                  </a:lnTo>
                  <a:lnTo>
                    <a:pt x="54148" y="16996"/>
                  </a:lnTo>
                  <a:lnTo>
                    <a:pt x="53804" y="17398"/>
                  </a:lnTo>
                  <a:lnTo>
                    <a:pt x="53459" y="17800"/>
                  </a:lnTo>
                  <a:lnTo>
                    <a:pt x="53120" y="18212"/>
                  </a:lnTo>
                  <a:lnTo>
                    <a:pt x="52781" y="18624"/>
                  </a:lnTo>
                  <a:lnTo>
                    <a:pt x="52449" y="19046"/>
                  </a:lnTo>
                  <a:lnTo>
                    <a:pt x="52124" y="19469"/>
                  </a:lnTo>
                  <a:lnTo>
                    <a:pt x="51798" y="19901"/>
                  </a:lnTo>
                  <a:lnTo>
                    <a:pt x="51478" y="20333"/>
                  </a:lnTo>
                  <a:lnTo>
                    <a:pt x="51165" y="20765"/>
                  </a:lnTo>
                  <a:lnTo>
                    <a:pt x="50852" y="21207"/>
                  </a:lnTo>
                  <a:lnTo>
                    <a:pt x="50546" y="21660"/>
                  </a:lnTo>
                  <a:lnTo>
                    <a:pt x="50246" y="22112"/>
                  </a:lnTo>
                  <a:lnTo>
                    <a:pt x="49945" y="22564"/>
                  </a:lnTo>
                  <a:lnTo>
                    <a:pt x="49652" y="23027"/>
                  </a:lnTo>
                  <a:lnTo>
                    <a:pt x="49358" y="23489"/>
                  </a:lnTo>
                  <a:lnTo>
                    <a:pt x="49070" y="23951"/>
                  </a:lnTo>
                  <a:lnTo>
                    <a:pt x="48789" y="24424"/>
                  </a:lnTo>
                  <a:lnTo>
                    <a:pt x="48508" y="24906"/>
                  </a:lnTo>
                  <a:lnTo>
                    <a:pt x="48240" y="25388"/>
                  </a:lnTo>
                  <a:lnTo>
                    <a:pt x="47965" y="25871"/>
                  </a:lnTo>
                  <a:lnTo>
                    <a:pt x="47703" y="26363"/>
                  </a:lnTo>
                  <a:lnTo>
                    <a:pt x="47441" y="26856"/>
                  </a:lnTo>
                  <a:lnTo>
                    <a:pt x="47180" y="27358"/>
                  </a:lnTo>
                  <a:lnTo>
                    <a:pt x="46930" y="27861"/>
                  </a:lnTo>
                  <a:lnTo>
                    <a:pt x="46681" y="28364"/>
                  </a:lnTo>
                  <a:lnTo>
                    <a:pt x="46432" y="28876"/>
                  </a:lnTo>
                  <a:lnTo>
                    <a:pt x="46196" y="29389"/>
                  </a:lnTo>
                  <a:lnTo>
                    <a:pt x="45960" y="29911"/>
                  </a:lnTo>
                  <a:lnTo>
                    <a:pt x="45723" y="30434"/>
                  </a:lnTo>
                  <a:lnTo>
                    <a:pt x="45500" y="30967"/>
                  </a:lnTo>
                  <a:lnTo>
                    <a:pt x="45276" y="31499"/>
                  </a:lnTo>
                  <a:lnTo>
                    <a:pt x="45053" y="32042"/>
                  </a:lnTo>
                  <a:lnTo>
                    <a:pt x="44842" y="32585"/>
                  </a:lnTo>
                  <a:lnTo>
                    <a:pt x="44631" y="33128"/>
                  </a:lnTo>
                  <a:lnTo>
                    <a:pt x="44420" y="33680"/>
                  </a:lnTo>
                  <a:lnTo>
                    <a:pt x="44222" y="34233"/>
                  </a:lnTo>
                  <a:lnTo>
                    <a:pt x="44024" y="34786"/>
                  </a:lnTo>
                  <a:lnTo>
                    <a:pt x="43826" y="35349"/>
                  </a:lnTo>
                  <a:lnTo>
                    <a:pt x="43641" y="35922"/>
                  </a:lnTo>
                  <a:lnTo>
                    <a:pt x="43456" y="36495"/>
                  </a:lnTo>
                  <a:lnTo>
                    <a:pt x="43277" y="37068"/>
                  </a:lnTo>
                  <a:lnTo>
                    <a:pt x="43098" y="37651"/>
                  </a:lnTo>
                  <a:lnTo>
                    <a:pt x="43015" y="37962"/>
                  </a:lnTo>
                  <a:lnTo>
                    <a:pt x="42983" y="38063"/>
                  </a:lnTo>
                  <a:lnTo>
                    <a:pt x="42951" y="38163"/>
                  </a:lnTo>
                  <a:lnTo>
                    <a:pt x="42913" y="38254"/>
                  </a:lnTo>
                  <a:lnTo>
                    <a:pt x="42874" y="38344"/>
                  </a:lnTo>
                  <a:lnTo>
                    <a:pt x="42830" y="38434"/>
                  </a:lnTo>
                  <a:lnTo>
                    <a:pt x="42779" y="38515"/>
                  </a:lnTo>
                  <a:lnTo>
                    <a:pt x="42734" y="38585"/>
                  </a:lnTo>
                  <a:lnTo>
                    <a:pt x="42676" y="38656"/>
                  </a:lnTo>
                  <a:lnTo>
                    <a:pt x="42625" y="38716"/>
                  </a:lnTo>
                  <a:lnTo>
                    <a:pt x="42568" y="38776"/>
                  </a:lnTo>
                  <a:lnTo>
                    <a:pt x="42510" y="38826"/>
                  </a:lnTo>
                  <a:lnTo>
                    <a:pt x="42446" y="38867"/>
                  </a:lnTo>
                  <a:lnTo>
                    <a:pt x="42389" y="38907"/>
                  </a:lnTo>
                  <a:lnTo>
                    <a:pt x="42325" y="38937"/>
                  </a:lnTo>
                  <a:lnTo>
                    <a:pt x="42268" y="38957"/>
                  </a:lnTo>
                  <a:lnTo>
                    <a:pt x="42204" y="38967"/>
                  </a:lnTo>
                  <a:lnTo>
                    <a:pt x="41616" y="39068"/>
                  </a:lnTo>
                  <a:lnTo>
                    <a:pt x="41028" y="39188"/>
                  </a:lnTo>
                  <a:lnTo>
                    <a:pt x="40453" y="39339"/>
                  </a:lnTo>
                  <a:lnTo>
                    <a:pt x="39885" y="39500"/>
                  </a:lnTo>
                  <a:lnTo>
                    <a:pt x="39323" y="39691"/>
                  </a:lnTo>
                  <a:lnTo>
                    <a:pt x="38767" y="39892"/>
                  </a:lnTo>
                  <a:lnTo>
                    <a:pt x="38224" y="40123"/>
                  </a:lnTo>
                  <a:lnTo>
                    <a:pt x="37681" y="40374"/>
                  </a:lnTo>
                  <a:lnTo>
                    <a:pt x="37145" y="40646"/>
                  </a:lnTo>
                  <a:lnTo>
                    <a:pt x="36621" y="40937"/>
                  </a:lnTo>
                  <a:lnTo>
                    <a:pt x="36104" y="41249"/>
                  </a:lnTo>
                  <a:lnTo>
                    <a:pt x="35586" y="41580"/>
                  </a:lnTo>
                  <a:lnTo>
                    <a:pt x="35082" y="41932"/>
                  </a:lnTo>
                  <a:lnTo>
                    <a:pt x="34583" y="42314"/>
                  </a:lnTo>
                  <a:lnTo>
                    <a:pt x="34091" y="42706"/>
                  </a:lnTo>
                  <a:lnTo>
                    <a:pt x="33612" y="43128"/>
                  </a:lnTo>
                  <a:lnTo>
                    <a:pt x="33133" y="43560"/>
                  </a:lnTo>
                  <a:lnTo>
                    <a:pt x="32661" y="44023"/>
                  </a:lnTo>
                  <a:lnTo>
                    <a:pt x="32201" y="44505"/>
                  </a:lnTo>
                  <a:lnTo>
                    <a:pt x="31747" y="45008"/>
                  </a:lnTo>
                  <a:lnTo>
                    <a:pt x="31300" y="45530"/>
                  </a:lnTo>
                  <a:lnTo>
                    <a:pt x="30859" y="46073"/>
                  </a:lnTo>
                  <a:lnTo>
                    <a:pt x="30425" y="46636"/>
                  </a:lnTo>
                  <a:lnTo>
                    <a:pt x="30003" y="47219"/>
                  </a:lnTo>
                  <a:lnTo>
                    <a:pt x="29582" y="47822"/>
                  </a:lnTo>
                  <a:lnTo>
                    <a:pt x="29173" y="48445"/>
                  </a:lnTo>
                  <a:lnTo>
                    <a:pt x="28771" y="49098"/>
                  </a:lnTo>
                  <a:lnTo>
                    <a:pt x="28375" y="49762"/>
                  </a:lnTo>
                  <a:lnTo>
                    <a:pt x="27985" y="50455"/>
                  </a:lnTo>
                  <a:lnTo>
                    <a:pt x="27608" y="51159"/>
                  </a:lnTo>
                  <a:lnTo>
                    <a:pt x="27231" y="51893"/>
                  </a:lnTo>
                  <a:lnTo>
                    <a:pt x="26867" y="52636"/>
                  </a:lnTo>
                  <a:lnTo>
                    <a:pt x="26637" y="53129"/>
                  </a:lnTo>
                  <a:lnTo>
                    <a:pt x="26414" y="53631"/>
                  </a:lnTo>
                  <a:lnTo>
                    <a:pt x="26190" y="54134"/>
                  </a:lnTo>
                  <a:lnTo>
                    <a:pt x="25966" y="54657"/>
                  </a:lnTo>
                  <a:lnTo>
                    <a:pt x="25749" y="55179"/>
                  </a:lnTo>
                  <a:lnTo>
                    <a:pt x="25538" y="55712"/>
                  </a:lnTo>
                  <a:lnTo>
                    <a:pt x="25328" y="56255"/>
                  </a:lnTo>
                  <a:lnTo>
                    <a:pt x="25123" y="56797"/>
                  </a:lnTo>
                  <a:lnTo>
                    <a:pt x="24919" y="57360"/>
                  </a:lnTo>
                  <a:lnTo>
                    <a:pt x="24721" y="57923"/>
                  </a:lnTo>
                  <a:lnTo>
                    <a:pt x="24523" y="58496"/>
                  </a:lnTo>
                  <a:lnTo>
                    <a:pt x="24331" y="59079"/>
                  </a:lnTo>
                  <a:lnTo>
                    <a:pt x="24140" y="59672"/>
                  </a:lnTo>
                  <a:lnTo>
                    <a:pt x="23954" y="60275"/>
                  </a:lnTo>
                  <a:lnTo>
                    <a:pt x="23775" y="60878"/>
                  </a:lnTo>
                  <a:lnTo>
                    <a:pt x="23597" y="61491"/>
                  </a:lnTo>
                  <a:lnTo>
                    <a:pt x="23418" y="62114"/>
                  </a:lnTo>
                  <a:lnTo>
                    <a:pt x="23245" y="62747"/>
                  </a:lnTo>
                  <a:lnTo>
                    <a:pt x="23079" y="63391"/>
                  </a:lnTo>
                  <a:lnTo>
                    <a:pt x="22913" y="64034"/>
                  </a:lnTo>
                  <a:lnTo>
                    <a:pt x="22747" y="64697"/>
                  </a:lnTo>
                  <a:lnTo>
                    <a:pt x="22587" y="65361"/>
                  </a:lnTo>
                  <a:lnTo>
                    <a:pt x="22434" y="66034"/>
                  </a:lnTo>
                  <a:lnTo>
                    <a:pt x="22281" y="66707"/>
                  </a:lnTo>
                  <a:lnTo>
                    <a:pt x="22134" y="67401"/>
                  </a:lnTo>
                  <a:lnTo>
                    <a:pt x="21987" y="68095"/>
                  </a:lnTo>
                  <a:lnTo>
                    <a:pt x="21846" y="68798"/>
                  </a:lnTo>
                  <a:lnTo>
                    <a:pt x="21706" y="69512"/>
                  </a:lnTo>
                  <a:lnTo>
                    <a:pt x="21572" y="70235"/>
                  </a:lnTo>
                  <a:lnTo>
                    <a:pt x="21444" y="70969"/>
                  </a:lnTo>
                  <a:lnTo>
                    <a:pt x="21316" y="71703"/>
                  </a:lnTo>
                  <a:lnTo>
                    <a:pt x="21189" y="72447"/>
                  </a:lnTo>
                  <a:lnTo>
                    <a:pt x="21067" y="73200"/>
                  </a:lnTo>
                  <a:lnTo>
                    <a:pt x="20952" y="73964"/>
                  </a:lnTo>
                  <a:lnTo>
                    <a:pt x="20837" y="74728"/>
                  </a:lnTo>
                  <a:lnTo>
                    <a:pt x="20722" y="75512"/>
                  </a:lnTo>
                  <a:lnTo>
                    <a:pt x="20620" y="76296"/>
                  </a:lnTo>
                  <a:lnTo>
                    <a:pt x="20511" y="77090"/>
                  </a:lnTo>
                  <a:lnTo>
                    <a:pt x="20409" y="77884"/>
                  </a:lnTo>
                  <a:lnTo>
                    <a:pt x="20313" y="78698"/>
                  </a:lnTo>
                  <a:lnTo>
                    <a:pt x="20224" y="79512"/>
                  </a:lnTo>
                  <a:lnTo>
                    <a:pt x="20128" y="80336"/>
                  </a:lnTo>
                  <a:lnTo>
                    <a:pt x="20045" y="81171"/>
                  </a:lnTo>
                  <a:lnTo>
                    <a:pt x="19962" y="82015"/>
                  </a:lnTo>
                  <a:lnTo>
                    <a:pt x="19879" y="82859"/>
                  </a:lnTo>
                  <a:lnTo>
                    <a:pt x="19802" y="83714"/>
                  </a:lnTo>
                  <a:lnTo>
                    <a:pt x="19732" y="84578"/>
                  </a:lnTo>
                  <a:lnTo>
                    <a:pt x="19662" y="85452"/>
                  </a:lnTo>
                  <a:lnTo>
                    <a:pt x="19592" y="86337"/>
                  </a:lnTo>
                  <a:lnTo>
                    <a:pt x="19534" y="87221"/>
                  </a:lnTo>
                  <a:lnTo>
                    <a:pt x="19470" y="88116"/>
                  </a:lnTo>
                  <a:lnTo>
                    <a:pt x="19419" y="89020"/>
                  </a:lnTo>
                  <a:lnTo>
                    <a:pt x="19362" y="89935"/>
                  </a:lnTo>
                  <a:lnTo>
                    <a:pt x="19317" y="90850"/>
                  </a:lnTo>
                  <a:lnTo>
                    <a:pt x="19228" y="92719"/>
                  </a:lnTo>
                  <a:lnTo>
                    <a:pt x="19151" y="94609"/>
                  </a:lnTo>
                  <a:lnTo>
                    <a:pt x="19093" y="96528"/>
                  </a:lnTo>
                  <a:lnTo>
                    <a:pt x="19049" y="98488"/>
                  </a:lnTo>
                  <a:lnTo>
                    <a:pt x="19017" y="100478"/>
                  </a:lnTo>
                  <a:lnTo>
                    <a:pt x="18998" y="102298"/>
                  </a:lnTo>
                  <a:lnTo>
                    <a:pt x="18991" y="104107"/>
                  </a:lnTo>
                  <a:lnTo>
                    <a:pt x="18998" y="105926"/>
                  </a:lnTo>
                  <a:lnTo>
                    <a:pt x="19017" y="107735"/>
                  </a:lnTo>
                  <a:lnTo>
                    <a:pt x="19042" y="109534"/>
                  </a:lnTo>
                  <a:lnTo>
                    <a:pt x="19081" y="111323"/>
                  </a:lnTo>
                  <a:lnTo>
                    <a:pt x="19125" y="113112"/>
                  </a:lnTo>
                  <a:lnTo>
                    <a:pt x="19176" y="114881"/>
                  </a:lnTo>
                  <a:lnTo>
                    <a:pt x="19240" y="116640"/>
                  </a:lnTo>
                  <a:lnTo>
                    <a:pt x="19311" y="118379"/>
                  </a:lnTo>
                  <a:lnTo>
                    <a:pt x="19387" y="120108"/>
                  </a:lnTo>
                  <a:lnTo>
                    <a:pt x="19470" y="121826"/>
                  </a:lnTo>
                  <a:lnTo>
                    <a:pt x="19560" y="123515"/>
                  </a:lnTo>
                  <a:lnTo>
                    <a:pt x="19656" y="125193"/>
                  </a:lnTo>
                  <a:lnTo>
                    <a:pt x="19758" y="126842"/>
                  </a:lnTo>
                  <a:lnTo>
                    <a:pt x="19860" y="128470"/>
                  </a:lnTo>
                  <a:lnTo>
                    <a:pt x="19975" y="130078"/>
                  </a:lnTo>
                  <a:lnTo>
                    <a:pt x="20083" y="131656"/>
                  </a:lnTo>
                  <a:lnTo>
                    <a:pt x="20205" y="133204"/>
                  </a:lnTo>
                  <a:lnTo>
                    <a:pt x="20326" y="134732"/>
                  </a:lnTo>
                  <a:lnTo>
                    <a:pt x="20448" y="136219"/>
                  </a:lnTo>
                  <a:lnTo>
                    <a:pt x="20575" y="137687"/>
                  </a:lnTo>
                  <a:lnTo>
                    <a:pt x="20703" y="139114"/>
                  </a:lnTo>
                  <a:lnTo>
                    <a:pt x="20831" y="140501"/>
                  </a:lnTo>
                  <a:lnTo>
                    <a:pt x="20959" y="141858"/>
                  </a:lnTo>
                  <a:lnTo>
                    <a:pt x="21093" y="143184"/>
                  </a:lnTo>
                  <a:lnTo>
                    <a:pt x="21348" y="145697"/>
                  </a:lnTo>
                  <a:lnTo>
                    <a:pt x="21604" y="148049"/>
                  </a:lnTo>
                  <a:lnTo>
                    <a:pt x="21853" y="150230"/>
                  </a:lnTo>
                  <a:lnTo>
                    <a:pt x="21655" y="150662"/>
                  </a:lnTo>
                  <a:lnTo>
                    <a:pt x="21470" y="151114"/>
                  </a:lnTo>
                  <a:lnTo>
                    <a:pt x="21284" y="151567"/>
                  </a:lnTo>
                  <a:lnTo>
                    <a:pt x="21105" y="152019"/>
                  </a:lnTo>
                  <a:lnTo>
                    <a:pt x="20933" y="152481"/>
                  </a:lnTo>
                  <a:lnTo>
                    <a:pt x="20767" y="152954"/>
                  </a:lnTo>
                  <a:lnTo>
                    <a:pt x="20607" y="153426"/>
                  </a:lnTo>
                  <a:lnTo>
                    <a:pt x="20448" y="153909"/>
                  </a:lnTo>
                  <a:lnTo>
                    <a:pt x="20294" y="154391"/>
                  </a:lnTo>
                  <a:lnTo>
                    <a:pt x="20154" y="154873"/>
                  </a:lnTo>
                  <a:lnTo>
                    <a:pt x="20013" y="155376"/>
                  </a:lnTo>
                  <a:lnTo>
                    <a:pt x="19879" y="155869"/>
                  </a:lnTo>
                  <a:lnTo>
                    <a:pt x="19751" y="156371"/>
                  </a:lnTo>
                  <a:lnTo>
                    <a:pt x="19630" y="156884"/>
                  </a:lnTo>
                  <a:lnTo>
                    <a:pt x="19515" y="157396"/>
                  </a:lnTo>
                  <a:lnTo>
                    <a:pt x="19400" y="157909"/>
                  </a:lnTo>
                  <a:lnTo>
                    <a:pt x="19298" y="158431"/>
                  </a:lnTo>
                  <a:lnTo>
                    <a:pt x="19202" y="158954"/>
                  </a:lnTo>
                  <a:lnTo>
                    <a:pt x="19113" y="159487"/>
                  </a:lnTo>
                  <a:lnTo>
                    <a:pt x="19023" y="160020"/>
                  </a:lnTo>
                  <a:lnTo>
                    <a:pt x="18946" y="160562"/>
                  </a:lnTo>
                  <a:lnTo>
                    <a:pt x="18876" y="161105"/>
                  </a:lnTo>
                  <a:lnTo>
                    <a:pt x="18812" y="161648"/>
                  </a:lnTo>
                  <a:lnTo>
                    <a:pt x="18748" y="162190"/>
                  </a:lnTo>
                  <a:lnTo>
                    <a:pt x="18697" y="162743"/>
                  </a:lnTo>
                  <a:lnTo>
                    <a:pt x="18653" y="163306"/>
                  </a:lnTo>
                  <a:lnTo>
                    <a:pt x="18614" y="163859"/>
                  </a:lnTo>
                  <a:lnTo>
                    <a:pt x="18582" y="164422"/>
                  </a:lnTo>
                  <a:lnTo>
                    <a:pt x="18557" y="164985"/>
                  </a:lnTo>
                  <a:lnTo>
                    <a:pt x="18538" y="165558"/>
                  </a:lnTo>
                  <a:lnTo>
                    <a:pt x="18531" y="166130"/>
                  </a:lnTo>
                  <a:lnTo>
                    <a:pt x="18525" y="166703"/>
                  </a:lnTo>
                  <a:lnTo>
                    <a:pt x="18531" y="167417"/>
                  </a:lnTo>
                  <a:lnTo>
                    <a:pt x="18550" y="168120"/>
                  </a:lnTo>
                  <a:lnTo>
                    <a:pt x="18576" y="168834"/>
                  </a:lnTo>
                  <a:lnTo>
                    <a:pt x="18614" y="169528"/>
                  </a:lnTo>
                  <a:lnTo>
                    <a:pt x="18665" y="170221"/>
                  </a:lnTo>
                  <a:lnTo>
                    <a:pt x="18723" y="170915"/>
                  </a:lnTo>
                  <a:lnTo>
                    <a:pt x="18793" y="171598"/>
                  </a:lnTo>
                  <a:lnTo>
                    <a:pt x="18870" y="172282"/>
                  </a:lnTo>
                  <a:lnTo>
                    <a:pt x="18966" y="172955"/>
                  </a:lnTo>
                  <a:lnTo>
                    <a:pt x="19061" y="173618"/>
                  </a:lnTo>
                  <a:lnTo>
                    <a:pt x="19176" y="174282"/>
                  </a:lnTo>
                  <a:lnTo>
                    <a:pt x="19291" y="174945"/>
                  </a:lnTo>
                  <a:lnTo>
                    <a:pt x="19426" y="175588"/>
                  </a:lnTo>
                  <a:lnTo>
                    <a:pt x="19566" y="176232"/>
                  </a:lnTo>
                  <a:lnTo>
                    <a:pt x="19713" y="176865"/>
                  </a:lnTo>
                  <a:lnTo>
                    <a:pt x="19873" y="177498"/>
                  </a:lnTo>
                  <a:lnTo>
                    <a:pt x="20039" y="178121"/>
                  </a:lnTo>
                  <a:lnTo>
                    <a:pt x="20211" y="178734"/>
                  </a:lnTo>
                  <a:lnTo>
                    <a:pt x="20396" y="179337"/>
                  </a:lnTo>
                  <a:lnTo>
                    <a:pt x="20594" y="179940"/>
                  </a:lnTo>
                  <a:lnTo>
                    <a:pt x="20792" y="180523"/>
                  </a:lnTo>
                  <a:lnTo>
                    <a:pt x="21003" y="181106"/>
                  </a:lnTo>
                  <a:lnTo>
                    <a:pt x="21227" y="181679"/>
                  </a:lnTo>
                  <a:lnTo>
                    <a:pt x="21450" y="182242"/>
                  </a:lnTo>
                  <a:lnTo>
                    <a:pt x="21687" y="182805"/>
                  </a:lnTo>
                  <a:lnTo>
                    <a:pt x="21929" y="183347"/>
                  </a:lnTo>
                  <a:lnTo>
                    <a:pt x="22179" y="183880"/>
                  </a:lnTo>
                  <a:lnTo>
                    <a:pt x="22440" y="184413"/>
                  </a:lnTo>
                  <a:lnTo>
                    <a:pt x="22709" y="184925"/>
                  </a:lnTo>
                  <a:lnTo>
                    <a:pt x="22977" y="185438"/>
                  </a:lnTo>
                  <a:lnTo>
                    <a:pt x="23258" y="185931"/>
                  </a:lnTo>
                  <a:lnTo>
                    <a:pt x="23552" y="186423"/>
                  </a:lnTo>
                  <a:lnTo>
                    <a:pt x="23846" y="186895"/>
                  </a:lnTo>
                  <a:lnTo>
                    <a:pt x="24146" y="187358"/>
                  </a:lnTo>
                  <a:lnTo>
                    <a:pt x="24453" y="187820"/>
                  </a:lnTo>
                  <a:lnTo>
                    <a:pt x="24772" y="188262"/>
                  </a:lnTo>
                  <a:lnTo>
                    <a:pt x="25091" y="188695"/>
                  </a:lnTo>
                  <a:lnTo>
                    <a:pt x="25423" y="189117"/>
                  </a:lnTo>
                  <a:lnTo>
                    <a:pt x="25756" y="189519"/>
                  </a:lnTo>
                  <a:lnTo>
                    <a:pt x="26094" y="189921"/>
                  </a:lnTo>
                  <a:lnTo>
                    <a:pt x="26446" y="190303"/>
                  </a:lnTo>
                  <a:lnTo>
                    <a:pt x="26797" y="190675"/>
                  </a:lnTo>
                  <a:lnTo>
                    <a:pt x="27155" y="191036"/>
                  </a:lnTo>
                  <a:lnTo>
                    <a:pt x="27519" y="191378"/>
                  </a:lnTo>
                  <a:lnTo>
                    <a:pt x="27889" y="191710"/>
                  </a:lnTo>
                  <a:lnTo>
                    <a:pt x="28260" y="192031"/>
                  </a:lnTo>
                  <a:lnTo>
                    <a:pt x="28643" y="192343"/>
                  </a:lnTo>
                  <a:lnTo>
                    <a:pt x="29026" y="192634"/>
                  </a:lnTo>
                  <a:lnTo>
                    <a:pt x="29416" y="192916"/>
                  </a:lnTo>
                  <a:lnTo>
                    <a:pt x="29812" y="193177"/>
                  </a:lnTo>
                  <a:lnTo>
                    <a:pt x="30208" y="193428"/>
                  </a:lnTo>
                  <a:lnTo>
                    <a:pt x="30617" y="193660"/>
                  </a:lnTo>
                  <a:lnTo>
                    <a:pt x="31025" y="193881"/>
                  </a:lnTo>
                  <a:lnTo>
                    <a:pt x="31434" y="194092"/>
                  </a:lnTo>
                  <a:lnTo>
                    <a:pt x="31849" y="194283"/>
                  </a:lnTo>
                  <a:lnTo>
                    <a:pt x="32271" y="194464"/>
                  </a:lnTo>
                  <a:lnTo>
                    <a:pt x="32699" y="194625"/>
                  </a:lnTo>
                  <a:lnTo>
                    <a:pt x="33127" y="194765"/>
                  </a:lnTo>
                  <a:lnTo>
                    <a:pt x="33555" y="194896"/>
                  </a:lnTo>
                  <a:lnTo>
                    <a:pt x="33996" y="195006"/>
                  </a:lnTo>
                  <a:lnTo>
                    <a:pt x="34430" y="195107"/>
                  </a:lnTo>
                  <a:lnTo>
                    <a:pt x="34877" y="195187"/>
                  </a:lnTo>
                  <a:lnTo>
                    <a:pt x="35318" y="195248"/>
                  </a:lnTo>
                  <a:lnTo>
                    <a:pt x="35765" y="195298"/>
                  </a:lnTo>
                  <a:lnTo>
                    <a:pt x="35727" y="198705"/>
                  </a:lnTo>
                  <a:lnTo>
                    <a:pt x="35676" y="201891"/>
                  </a:lnTo>
                  <a:lnTo>
                    <a:pt x="35624" y="204836"/>
                  </a:lnTo>
                  <a:lnTo>
                    <a:pt x="35567" y="207520"/>
                  </a:lnTo>
                  <a:lnTo>
                    <a:pt x="35503" y="209922"/>
                  </a:lnTo>
                  <a:lnTo>
                    <a:pt x="35439" y="212002"/>
                  </a:lnTo>
                  <a:lnTo>
                    <a:pt x="35401" y="212917"/>
                  </a:lnTo>
                  <a:lnTo>
                    <a:pt x="35369" y="213751"/>
                  </a:lnTo>
                  <a:lnTo>
                    <a:pt x="35331" y="214485"/>
                  </a:lnTo>
                  <a:lnTo>
                    <a:pt x="35292" y="215138"/>
                  </a:lnTo>
                  <a:lnTo>
                    <a:pt x="35248" y="216023"/>
                  </a:lnTo>
                  <a:lnTo>
                    <a:pt x="35209" y="216917"/>
                  </a:lnTo>
                  <a:lnTo>
                    <a:pt x="35177" y="217842"/>
                  </a:lnTo>
                  <a:lnTo>
                    <a:pt x="35145" y="218777"/>
                  </a:lnTo>
                  <a:lnTo>
                    <a:pt x="35126" y="219721"/>
                  </a:lnTo>
                  <a:lnTo>
                    <a:pt x="35107" y="220676"/>
                  </a:lnTo>
                  <a:lnTo>
                    <a:pt x="35101" y="221651"/>
                  </a:lnTo>
                  <a:lnTo>
                    <a:pt x="35094" y="222646"/>
                  </a:lnTo>
                  <a:lnTo>
                    <a:pt x="35101" y="223350"/>
                  </a:lnTo>
                  <a:lnTo>
                    <a:pt x="35113" y="224063"/>
                  </a:lnTo>
                  <a:lnTo>
                    <a:pt x="35126" y="224767"/>
                  </a:lnTo>
                  <a:lnTo>
                    <a:pt x="35152" y="225481"/>
                  </a:lnTo>
                  <a:lnTo>
                    <a:pt x="35184" y="226204"/>
                  </a:lnTo>
                  <a:lnTo>
                    <a:pt x="35222" y="226918"/>
                  </a:lnTo>
                  <a:lnTo>
                    <a:pt x="35273" y="227642"/>
                  </a:lnTo>
                  <a:lnTo>
                    <a:pt x="35324" y="228365"/>
                  </a:lnTo>
                  <a:lnTo>
                    <a:pt x="35382" y="229089"/>
                  </a:lnTo>
                  <a:lnTo>
                    <a:pt x="35452" y="229813"/>
                  </a:lnTo>
                  <a:lnTo>
                    <a:pt x="35522" y="230546"/>
                  </a:lnTo>
                  <a:lnTo>
                    <a:pt x="35605" y="231270"/>
                  </a:lnTo>
                  <a:lnTo>
                    <a:pt x="35695" y="232004"/>
                  </a:lnTo>
                  <a:lnTo>
                    <a:pt x="35791" y="232737"/>
                  </a:lnTo>
                  <a:lnTo>
                    <a:pt x="35893" y="233481"/>
                  </a:lnTo>
                  <a:lnTo>
                    <a:pt x="36001" y="234225"/>
                  </a:lnTo>
                  <a:lnTo>
                    <a:pt x="36116" y="234959"/>
                  </a:lnTo>
                  <a:lnTo>
                    <a:pt x="36244" y="235702"/>
                  </a:lnTo>
                  <a:lnTo>
                    <a:pt x="36372" y="236456"/>
                  </a:lnTo>
                  <a:lnTo>
                    <a:pt x="36512" y="237200"/>
                  </a:lnTo>
                  <a:lnTo>
                    <a:pt x="36653" y="237954"/>
                  </a:lnTo>
                  <a:lnTo>
                    <a:pt x="36806" y="238708"/>
                  </a:lnTo>
                  <a:lnTo>
                    <a:pt x="36966" y="239461"/>
                  </a:lnTo>
                  <a:lnTo>
                    <a:pt x="37132" y="240215"/>
                  </a:lnTo>
                  <a:lnTo>
                    <a:pt x="37304" y="240979"/>
                  </a:lnTo>
                  <a:lnTo>
                    <a:pt x="37483" y="241743"/>
                  </a:lnTo>
                  <a:lnTo>
                    <a:pt x="37668" y="242497"/>
                  </a:lnTo>
                  <a:lnTo>
                    <a:pt x="37860" y="243271"/>
                  </a:lnTo>
                  <a:lnTo>
                    <a:pt x="38065" y="244034"/>
                  </a:lnTo>
                  <a:lnTo>
                    <a:pt x="38269" y="244798"/>
                  </a:lnTo>
                  <a:lnTo>
                    <a:pt x="38486" y="245572"/>
                  </a:lnTo>
                  <a:lnTo>
                    <a:pt x="38710" y="246346"/>
                  </a:lnTo>
                  <a:lnTo>
                    <a:pt x="38940" y="247120"/>
                  </a:lnTo>
                  <a:lnTo>
                    <a:pt x="39170" y="247904"/>
                  </a:lnTo>
                  <a:lnTo>
                    <a:pt x="39412" y="248678"/>
                  </a:lnTo>
                  <a:lnTo>
                    <a:pt x="39661" y="249462"/>
                  </a:lnTo>
                  <a:lnTo>
                    <a:pt x="39923" y="250246"/>
                  </a:lnTo>
                  <a:lnTo>
                    <a:pt x="40185" y="251030"/>
                  </a:lnTo>
                  <a:lnTo>
                    <a:pt x="40453" y="251814"/>
                  </a:lnTo>
                  <a:lnTo>
                    <a:pt x="40735" y="252608"/>
                  </a:lnTo>
                  <a:lnTo>
                    <a:pt x="41016" y="253392"/>
                  </a:lnTo>
                  <a:lnTo>
                    <a:pt x="41309" y="254186"/>
                  </a:lnTo>
                  <a:lnTo>
                    <a:pt x="41610" y="254980"/>
                  </a:lnTo>
                  <a:lnTo>
                    <a:pt x="41910" y="255774"/>
                  </a:lnTo>
                  <a:lnTo>
                    <a:pt x="42223" y="256578"/>
                  </a:lnTo>
                  <a:lnTo>
                    <a:pt x="42542" y="257372"/>
                  </a:lnTo>
                  <a:lnTo>
                    <a:pt x="42868" y="258176"/>
                  </a:lnTo>
                  <a:lnTo>
                    <a:pt x="43200" y="258980"/>
                  </a:lnTo>
                  <a:lnTo>
                    <a:pt x="43545" y="259784"/>
                  </a:lnTo>
                  <a:lnTo>
                    <a:pt x="43890" y="260598"/>
                  </a:lnTo>
                  <a:lnTo>
                    <a:pt x="44241" y="261402"/>
                  </a:lnTo>
                  <a:lnTo>
                    <a:pt x="44605" y="262216"/>
                  </a:lnTo>
                  <a:lnTo>
                    <a:pt x="44969" y="263031"/>
                  </a:lnTo>
                  <a:lnTo>
                    <a:pt x="45346" y="263845"/>
                  </a:lnTo>
                  <a:lnTo>
                    <a:pt x="45730" y="264659"/>
                  </a:lnTo>
                  <a:lnTo>
                    <a:pt x="46119" y="265473"/>
                  </a:lnTo>
                  <a:lnTo>
                    <a:pt x="46509" y="266297"/>
                  </a:lnTo>
                  <a:lnTo>
                    <a:pt x="46911" y="267121"/>
                  </a:lnTo>
                  <a:lnTo>
                    <a:pt x="47326" y="267945"/>
                  </a:lnTo>
                  <a:lnTo>
                    <a:pt x="47742" y="268770"/>
                  </a:lnTo>
                  <a:lnTo>
                    <a:pt x="48163" y="269594"/>
                  </a:lnTo>
                  <a:lnTo>
                    <a:pt x="48591" y="270418"/>
                  </a:lnTo>
                  <a:lnTo>
                    <a:pt x="49032" y="271252"/>
                  </a:lnTo>
                  <a:lnTo>
                    <a:pt x="49473" y="272086"/>
                  </a:lnTo>
                  <a:lnTo>
                    <a:pt x="49632" y="272368"/>
                  </a:lnTo>
                  <a:lnTo>
                    <a:pt x="49798" y="272629"/>
                  </a:lnTo>
                  <a:lnTo>
                    <a:pt x="49971" y="272870"/>
                  </a:lnTo>
                  <a:lnTo>
                    <a:pt x="50156" y="273102"/>
                  </a:lnTo>
                  <a:lnTo>
                    <a:pt x="50341" y="273303"/>
                  </a:lnTo>
                  <a:lnTo>
                    <a:pt x="50533" y="273494"/>
                  </a:lnTo>
                  <a:lnTo>
                    <a:pt x="50731" y="273674"/>
                  </a:lnTo>
                  <a:lnTo>
                    <a:pt x="50935" y="273825"/>
                  </a:lnTo>
                  <a:lnTo>
                    <a:pt x="51146" y="273966"/>
                  </a:lnTo>
                  <a:lnTo>
                    <a:pt x="51357" y="274087"/>
                  </a:lnTo>
                  <a:lnTo>
                    <a:pt x="51568" y="274187"/>
                  </a:lnTo>
                  <a:lnTo>
                    <a:pt x="51785" y="274267"/>
                  </a:lnTo>
                  <a:lnTo>
                    <a:pt x="52002" y="274328"/>
                  </a:lnTo>
                  <a:lnTo>
                    <a:pt x="52226" y="274378"/>
                  </a:lnTo>
                  <a:lnTo>
                    <a:pt x="52449" y="274408"/>
                  </a:lnTo>
                  <a:lnTo>
                    <a:pt x="52845" y="274408"/>
                  </a:lnTo>
                  <a:lnTo>
                    <a:pt x="53024" y="274388"/>
                  </a:lnTo>
                  <a:lnTo>
                    <a:pt x="53203" y="274358"/>
                  </a:lnTo>
                  <a:lnTo>
                    <a:pt x="53382" y="274318"/>
                  </a:lnTo>
                  <a:lnTo>
                    <a:pt x="53561" y="274267"/>
                  </a:lnTo>
                  <a:lnTo>
                    <a:pt x="53733" y="274197"/>
                  </a:lnTo>
                  <a:lnTo>
                    <a:pt x="53906" y="274117"/>
                  </a:lnTo>
                  <a:lnTo>
                    <a:pt x="54078" y="274026"/>
                  </a:lnTo>
                  <a:lnTo>
                    <a:pt x="54251" y="273926"/>
                  </a:lnTo>
                  <a:lnTo>
                    <a:pt x="54417" y="273805"/>
                  </a:lnTo>
                  <a:lnTo>
                    <a:pt x="54583" y="273684"/>
                  </a:lnTo>
                  <a:lnTo>
                    <a:pt x="54749" y="273544"/>
                  </a:lnTo>
                  <a:lnTo>
                    <a:pt x="54909" y="273393"/>
                  </a:lnTo>
                  <a:lnTo>
                    <a:pt x="55062" y="273222"/>
                  </a:lnTo>
                  <a:lnTo>
                    <a:pt x="55215" y="273051"/>
                  </a:lnTo>
                  <a:lnTo>
                    <a:pt x="55368" y="272860"/>
                  </a:lnTo>
                  <a:lnTo>
                    <a:pt x="55528" y="272639"/>
                  </a:lnTo>
                  <a:lnTo>
                    <a:pt x="55681" y="272398"/>
                  </a:lnTo>
                  <a:lnTo>
                    <a:pt x="55822" y="272157"/>
                  </a:lnTo>
                  <a:lnTo>
                    <a:pt x="55956" y="271905"/>
                  </a:lnTo>
                  <a:lnTo>
                    <a:pt x="56077" y="271634"/>
                  </a:lnTo>
                  <a:lnTo>
                    <a:pt x="56192" y="271373"/>
                  </a:lnTo>
                  <a:lnTo>
                    <a:pt x="56301" y="271091"/>
                  </a:lnTo>
                  <a:lnTo>
                    <a:pt x="56397" y="270810"/>
                  </a:lnTo>
                  <a:lnTo>
                    <a:pt x="56486" y="270518"/>
                  </a:lnTo>
                  <a:lnTo>
                    <a:pt x="56563" y="270227"/>
                  </a:lnTo>
                  <a:lnTo>
                    <a:pt x="56633" y="269925"/>
                  </a:lnTo>
                  <a:lnTo>
                    <a:pt x="56691" y="269624"/>
                  </a:lnTo>
                  <a:lnTo>
                    <a:pt x="56742" y="269322"/>
                  </a:lnTo>
                  <a:lnTo>
                    <a:pt x="56780" y="269011"/>
                  </a:lnTo>
                  <a:lnTo>
                    <a:pt x="56812" y="268699"/>
                  </a:lnTo>
                  <a:lnTo>
                    <a:pt x="56831" y="268388"/>
                  </a:lnTo>
                  <a:lnTo>
                    <a:pt x="56844" y="268066"/>
                  </a:lnTo>
                  <a:lnTo>
                    <a:pt x="56850" y="267754"/>
                  </a:lnTo>
                  <a:lnTo>
                    <a:pt x="56844" y="267433"/>
                  </a:lnTo>
                  <a:lnTo>
                    <a:pt x="56825" y="267121"/>
                  </a:lnTo>
                  <a:lnTo>
                    <a:pt x="56799" y="266810"/>
                  </a:lnTo>
                  <a:lnTo>
                    <a:pt x="56761" y="266498"/>
                  </a:lnTo>
                  <a:lnTo>
                    <a:pt x="56716" y="266187"/>
                  </a:lnTo>
                  <a:lnTo>
                    <a:pt x="56659" y="265875"/>
                  </a:lnTo>
                  <a:lnTo>
                    <a:pt x="56595" y="265573"/>
                  </a:lnTo>
                  <a:lnTo>
                    <a:pt x="56518" y="265272"/>
                  </a:lnTo>
                  <a:lnTo>
                    <a:pt x="56435" y="264980"/>
                  </a:lnTo>
                  <a:lnTo>
                    <a:pt x="56339" y="264689"/>
                  </a:lnTo>
                  <a:lnTo>
                    <a:pt x="56237" y="264408"/>
                  </a:lnTo>
                  <a:lnTo>
                    <a:pt x="56122" y="264126"/>
                  </a:lnTo>
                  <a:lnTo>
                    <a:pt x="55994" y="263855"/>
                  </a:lnTo>
                  <a:lnTo>
                    <a:pt x="55860" y="263593"/>
                  </a:lnTo>
                  <a:lnTo>
                    <a:pt x="55100" y="262156"/>
                  </a:lnTo>
                  <a:lnTo>
                    <a:pt x="54366" y="260739"/>
                  </a:lnTo>
                  <a:lnTo>
                    <a:pt x="53657" y="259322"/>
                  </a:lnTo>
                  <a:lnTo>
                    <a:pt x="52967" y="257915"/>
                  </a:lnTo>
                  <a:lnTo>
                    <a:pt x="52628" y="257221"/>
                  </a:lnTo>
                  <a:lnTo>
                    <a:pt x="52302" y="256528"/>
                  </a:lnTo>
                  <a:lnTo>
                    <a:pt x="51977" y="255824"/>
                  </a:lnTo>
                  <a:lnTo>
                    <a:pt x="51664" y="255141"/>
                  </a:lnTo>
                  <a:lnTo>
                    <a:pt x="51351" y="254447"/>
                  </a:lnTo>
                  <a:lnTo>
                    <a:pt x="51044" y="253764"/>
                  </a:lnTo>
                  <a:lnTo>
                    <a:pt x="50744" y="253080"/>
                  </a:lnTo>
                  <a:lnTo>
                    <a:pt x="50450" y="252397"/>
                  </a:lnTo>
                  <a:lnTo>
                    <a:pt x="50163" y="251713"/>
                  </a:lnTo>
                  <a:lnTo>
                    <a:pt x="49882" y="251040"/>
                  </a:lnTo>
                  <a:lnTo>
                    <a:pt x="49607" y="250367"/>
                  </a:lnTo>
                  <a:lnTo>
                    <a:pt x="49339" y="249693"/>
                  </a:lnTo>
                  <a:lnTo>
                    <a:pt x="49077" y="249020"/>
                  </a:lnTo>
                  <a:lnTo>
                    <a:pt x="48815" y="248356"/>
                  </a:lnTo>
                  <a:lnTo>
                    <a:pt x="48566" y="247693"/>
                  </a:lnTo>
                  <a:lnTo>
                    <a:pt x="48323" y="247030"/>
                  </a:lnTo>
                  <a:lnTo>
                    <a:pt x="48080" y="246366"/>
                  </a:lnTo>
                  <a:lnTo>
                    <a:pt x="47850" y="245713"/>
                  </a:lnTo>
                  <a:lnTo>
                    <a:pt x="47620" y="245050"/>
                  </a:lnTo>
                  <a:lnTo>
                    <a:pt x="47397" y="244396"/>
                  </a:lnTo>
                  <a:lnTo>
                    <a:pt x="47186" y="243753"/>
                  </a:lnTo>
                  <a:lnTo>
                    <a:pt x="46975" y="243100"/>
                  </a:lnTo>
                  <a:lnTo>
                    <a:pt x="46771" y="242456"/>
                  </a:lnTo>
                  <a:lnTo>
                    <a:pt x="46573" y="241813"/>
                  </a:lnTo>
                  <a:lnTo>
                    <a:pt x="46381" y="241180"/>
                  </a:lnTo>
                  <a:lnTo>
                    <a:pt x="46196" y="240537"/>
                  </a:lnTo>
                  <a:lnTo>
                    <a:pt x="46017" y="239904"/>
                  </a:lnTo>
                  <a:lnTo>
                    <a:pt x="45845" y="239270"/>
                  </a:lnTo>
                  <a:lnTo>
                    <a:pt x="45679" y="238637"/>
                  </a:lnTo>
                  <a:lnTo>
                    <a:pt x="45519" y="238014"/>
                  </a:lnTo>
                  <a:lnTo>
                    <a:pt x="45366" y="237391"/>
                  </a:lnTo>
                  <a:lnTo>
                    <a:pt x="45212" y="236768"/>
                  </a:lnTo>
                  <a:lnTo>
                    <a:pt x="45072" y="236145"/>
                  </a:lnTo>
                  <a:lnTo>
                    <a:pt x="44931" y="235531"/>
                  </a:lnTo>
                  <a:lnTo>
                    <a:pt x="44803" y="234918"/>
                  </a:lnTo>
                  <a:lnTo>
                    <a:pt x="44676" y="234305"/>
                  </a:lnTo>
                  <a:lnTo>
                    <a:pt x="44561" y="233702"/>
                  </a:lnTo>
                  <a:lnTo>
                    <a:pt x="44446" y="233089"/>
                  </a:lnTo>
                  <a:lnTo>
                    <a:pt x="44337" y="232486"/>
                  </a:lnTo>
                  <a:lnTo>
                    <a:pt x="44241" y="231883"/>
                  </a:lnTo>
                  <a:lnTo>
                    <a:pt x="44145" y="231290"/>
                  </a:lnTo>
                  <a:lnTo>
                    <a:pt x="44056" y="230697"/>
                  </a:lnTo>
                  <a:lnTo>
                    <a:pt x="43973" y="230104"/>
                  </a:lnTo>
                  <a:lnTo>
                    <a:pt x="43896" y="229511"/>
                  </a:lnTo>
                  <a:lnTo>
                    <a:pt x="43826" y="228918"/>
                  </a:lnTo>
                  <a:lnTo>
                    <a:pt x="43762" y="228335"/>
                  </a:lnTo>
                  <a:lnTo>
                    <a:pt x="43705" y="227752"/>
                  </a:lnTo>
                  <a:lnTo>
                    <a:pt x="43654" y="227179"/>
                  </a:lnTo>
                  <a:lnTo>
                    <a:pt x="43609" y="226596"/>
                  </a:lnTo>
                  <a:lnTo>
                    <a:pt x="43571" y="226023"/>
                  </a:lnTo>
                  <a:lnTo>
                    <a:pt x="43539" y="225461"/>
                  </a:lnTo>
                  <a:lnTo>
                    <a:pt x="43507" y="224888"/>
                  </a:lnTo>
                  <a:lnTo>
                    <a:pt x="43488" y="224325"/>
                  </a:lnTo>
                  <a:lnTo>
                    <a:pt x="43468" y="223762"/>
                  </a:lnTo>
                  <a:lnTo>
                    <a:pt x="43462" y="223199"/>
                  </a:lnTo>
                  <a:lnTo>
                    <a:pt x="43462" y="222646"/>
                  </a:lnTo>
                  <a:lnTo>
                    <a:pt x="43462" y="221802"/>
                  </a:lnTo>
                  <a:lnTo>
                    <a:pt x="43468" y="220978"/>
                  </a:lnTo>
                  <a:lnTo>
                    <a:pt x="43481" y="220164"/>
                  </a:lnTo>
                  <a:lnTo>
                    <a:pt x="43500" y="219370"/>
                  </a:lnTo>
                  <a:lnTo>
                    <a:pt x="43526" y="218586"/>
                  </a:lnTo>
                  <a:lnTo>
                    <a:pt x="43551" y="217832"/>
                  </a:lnTo>
                  <a:lnTo>
                    <a:pt x="43583" y="217088"/>
                  </a:lnTo>
                  <a:lnTo>
                    <a:pt x="43622" y="216375"/>
                  </a:lnTo>
                  <a:lnTo>
                    <a:pt x="43679" y="215289"/>
                  </a:lnTo>
                  <a:lnTo>
                    <a:pt x="43743" y="214013"/>
                  </a:lnTo>
                  <a:lnTo>
                    <a:pt x="43794" y="212555"/>
                  </a:lnTo>
                  <a:lnTo>
                    <a:pt x="43845" y="210927"/>
                  </a:lnTo>
                  <a:lnTo>
                    <a:pt x="43896" y="209148"/>
                  </a:lnTo>
                  <a:lnTo>
                    <a:pt x="43941" y="207208"/>
                  </a:lnTo>
                  <a:lnTo>
                    <a:pt x="43986" y="205128"/>
                  </a:lnTo>
                  <a:lnTo>
                    <a:pt x="44024" y="202906"/>
                  </a:lnTo>
                  <a:lnTo>
                    <a:pt x="44062" y="200575"/>
                  </a:lnTo>
                  <a:lnTo>
                    <a:pt x="44101" y="198112"/>
                  </a:lnTo>
                  <a:lnTo>
                    <a:pt x="44133" y="195559"/>
                  </a:lnTo>
                  <a:lnTo>
                    <a:pt x="44158" y="192896"/>
                  </a:lnTo>
                  <a:lnTo>
                    <a:pt x="44209" y="187338"/>
                  </a:lnTo>
                  <a:lnTo>
                    <a:pt x="44248" y="181498"/>
                  </a:lnTo>
                  <a:lnTo>
                    <a:pt x="44273" y="175458"/>
                  </a:lnTo>
                  <a:lnTo>
                    <a:pt x="44286" y="169286"/>
                  </a:lnTo>
                  <a:lnTo>
                    <a:pt x="44292" y="163065"/>
                  </a:lnTo>
                  <a:lnTo>
                    <a:pt x="44286" y="156874"/>
                  </a:lnTo>
                  <a:lnTo>
                    <a:pt x="44267" y="150773"/>
                  </a:lnTo>
                  <a:lnTo>
                    <a:pt x="44235" y="144843"/>
                  </a:lnTo>
                  <a:lnTo>
                    <a:pt x="44190" y="139154"/>
                  </a:lnTo>
                  <a:lnTo>
                    <a:pt x="44165" y="136420"/>
                  </a:lnTo>
                  <a:lnTo>
                    <a:pt x="44133" y="133787"/>
                  </a:lnTo>
                  <a:lnTo>
                    <a:pt x="44139" y="132128"/>
                  </a:lnTo>
                  <a:lnTo>
                    <a:pt x="44152" y="130510"/>
                  </a:lnTo>
                  <a:lnTo>
                    <a:pt x="44177" y="128932"/>
                  </a:lnTo>
                  <a:lnTo>
                    <a:pt x="44209" y="127394"/>
                  </a:lnTo>
                  <a:lnTo>
                    <a:pt x="44254" y="125887"/>
                  </a:lnTo>
                  <a:lnTo>
                    <a:pt x="44312" y="124409"/>
                  </a:lnTo>
                  <a:lnTo>
                    <a:pt x="44382" y="122972"/>
                  </a:lnTo>
                  <a:lnTo>
                    <a:pt x="44420" y="122258"/>
                  </a:lnTo>
                  <a:lnTo>
                    <a:pt x="44465" y="121555"/>
                  </a:lnTo>
                  <a:lnTo>
                    <a:pt x="44510" y="120861"/>
                  </a:lnTo>
                  <a:lnTo>
                    <a:pt x="44561" y="120178"/>
                  </a:lnTo>
                  <a:lnTo>
                    <a:pt x="44618" y="119495"/>
                  </a:lnTo>
                  <a:lnTo>
                    <a:pt x="44676" y="118831"/>
                  </a:lnTo>
                  <a:lnTo>
                    <a:pt x="44740" y="118158"/>
                  </a:lnTo>
                  <a:lnTo>
                    <a:pt x="44810" y="117504"/>
                  </a:lnTo>
                  <a:lnTo>
                    <a:pt x="44880" y="116851"/>
                  </a:lnTo>
                  <a:lnTo>
                    <a:pt x="44957" y="116208"/>
                  </a:lnTo>
                  <a:lnTo>
                    <a:pt x="45033" y="115565"/>
                  </a:lnTo>
                  <a:lnTo>
                    <a:pt x="45123" y="114931"/>
                  </a:lnTo>
                  <a:lnTo>
                    <a:pt x="45212" y="114308"/>
                  </a:lnTo>
                  <a:lnTo>
                    <a:pt x="45308" y="113685"/>
                  </a:lnTo>
                  <a:lnTo>
                    <a:pt x="45404" y="113062"/>
                  </a:lnTo>
                  <a:lnTo>
                    <a:pt x="45512" y="112459"/>
                  </a:lnTo>
                  <a:lnTo>
                    <a:pt x="45621" y="111846"/>
                  </a:lnTo>
                  <a:lnTo>
                    <a:pt x="45736" y="111253"/>
                  </a:lnTo>
                  <a:lnTo>
                    <a:pt x="45857" y="110650"/>
                  </a:lnTo>
                  <a:lnTo>
                    <a:pt x="45985" y="110067"/>
                  </a:lnTo>
                  <a:lnTo>
                    <a:pt x="46113" y="109474"/>
                  </a:lnTo>
                  <a:lnTo>
                    <a:pt x="46253" y="108901"/>
                  </a:lnTo>
                  <a:lnTo>
                    <a:pt x="46394" y="108318"/>
                  </a:lnTo>
                  <a:lnTo>
                    <a:pt x="46547" y="107745"/>
                  </a:lnTo>
                  <a:lnTo>
                    <a:pt x="46701" y="107182"/>
                  </a:lnTo>
                  <a:lnTo>
                    <a:pt x="46860" y="106619"/>
                  </a:lnTo>
                  <a:lnTo>
                    <a:pt x="47026" y="106057"/>
                  </a:lnTo>
                  <a:lnTo>
                    <a:pt x="47205" y="105494"/>
                  </a:lnTo>
                  <a:lnTo>
                    <a:pt x="47384" y="104941"/>
                  </a:lnTo>
                  <a:lnTo>
                    <a:pt x="47569" y="104398"/>
                  </a:lnTo>
                  <a:lnTo>
                    <a:pt x="47767" y="103845"/>
                  </a:lnTo>
                  <a:lnTo>
                    <a:pt x="47965" y="103303"/>
                  </a:lnTo>
                  <a:lnTo>
                    <a:pt x="48170" y="102760"/>
                  </a:lnTo>
                  <a:lnTo>
                    <a:pt x="48387" y="102227"/>
                  </a:lnTo>
                  <a:lnTo>
                    <a:pt x="48610" y="101684"/>
                  </a:lnTo>
                  <a:lnTo>
                    <a:pt x="48840" y="101152"/>
                  </a:lnTo>
                  <a:lnTo>
                    <a:pt x="49070" y="100619"/>
                  </a:lnTo>
                  <a:lnTo>
                    <a:pt x="49319" y="100096"/>
                  </a:lnTo>
                  <a:lnTo>
                    <a:pt x="49569" y="99564"/>
                  </a:lnTo>
                  <a:lnTo>
                    <a:pt x="49824" y="99041"/>
                  </a:lnTo>
                  <a:lnTo>
                    <a:pt x="50092" y="98518"/>
                  </a:lnTo>
                  <a:lnTo>
                    <a:pt x="50367" y="97996"/>
                  </a:lnTo>
                  <a:lnTo>
                    <a:pt x="50648" y="97473"/>
                  </a:lnTo>
                  <a:lnTo>
                    <a:pt x="50942" y="96950"/>
                  </a:lnTo>
                  <a:lnTo>
                    <a:pt x="51236" y="96438"/>
                  </a:lnTo>
                  <a:lnTo>
                    <a:pt x="51542" y="95915"/>
                  </a:lnTo>
                  <a:lnTo>
                    <a:pt x="51862" y="95403"/>
                  </a:lnTo>
                  <a:lnTo>
                    <a:pt x="52181" y="94890"/>
                  </a:lnTo>
                  <a:lnTo>
                    <a:pt x="52513" y="94367"/>
                  </a:lnTo>
                  <a:lnTo>
                    <a:pt x="52858" y="93855"/>
                  </a:lnTo>
                  <a:lnTo>
                    <a:pt x="53235" y="93302"/>
                  </a:lnTo>
                  <a:lnTo>
                    <a:pt x="53631" y="92759"/>
                  </a:lnTo>
                  <a:lnTo>
                    <a:pt x="54046" y="92217"/>
                  </a:lnTo>
                  <a:lnTo>
                    <a:pt x="54468" y="91694"/>
                  </a:lnTo>
                  <a:lnTo>
                    <a:pt x="54902" y="91181"/>
                  </a:lnTo>
                  <a:lnTo>
                    <a:pt x="55356" y="90679"/>
                  </a:lnTo>
                  <a:lnTo>
                    <a:pt x="55816" y="90186"/>
                  </a:lnTo>
                  <a:lnTo>
                    <a:pt x="56288" y="89694"/>
                  </a:lnTo>
                  <a:lnTo>
                    <a:pt x="56774" y="89221"/>
                  </a:lnTo>
                  <a:lnTo>
                    <a:pt x="57272" y="88759"/>
                  </a:lnTo>
                  <a:lnTo>
                    <a:pt x="57783" y="88307"/>
                  </a:lnTo>
                  <a:lnTo>
                    <a:pt x="58307" y="87854"/>
                  </a:lnTo>
                  <a:lnTo>
                    <a:pt x="58837" y="87422"/>
                  </a:lnTo>
                  <a:lnTo>
                    <a:pt x="59380" y="86990"/>
                  </a:lnTo>
                  <a:lnTo>
                    <a:pt x="59936" y="86578"/>
                  </a:lnTo>
                  <a:lnTo>
                    <a:pt x="60498" y="86166"/>
                  </a:lnTo>
                  <a:lnTo>
                    <a:pt x="61066" y="85774"/>
                  </a:lnTo>
                  <a:lnTo>
                    <a:pt x="61654" y="85382"/>
                  </a:lnTo>
                  <a:lnTo>
                    <a:pt x="62241" y="85000"/>
                  </a:lnTo>
                  <a:lnTo>
                    <a:pt x="62842" y="84628"/>
                  </a:lnTo>
                  <a:lnTo>
                    <a:pt x="63455" y="84266"/>
                  </a:lnTo>
                  <a:lnTo>
                    <a:pt x="64068" y="83915"/>
                  </a:lnTo>
                  <a:lnTo>
                    <a:pt x="64694" y="83563"/>
                  </a:lnTo>
                  <a:lnTo>
                    <a:pt x="65333" y="83231"/>
                  </a:lnTo>
                  <a:lnTo>
                    <a:pt x="65972" y="82899"/>
                  </a:lnTo>
                  <a:lnTo>
                    <a:pt x="66623" y="82588"/>
                  </a:lnTo>
                  <a:lnTo>
                    <a:pt x="67275" y="82276"/>
                  </a:lnTo>
                  <a:lnTo>
                    <a:pt x="67939" y="81975"/>
                  </a:lnTo>
                  <a:lnTo>
                    <a:pt x="68610" y="81683"/>
                  </a:lnTo>
                  <a:lnTo>
                    <a:pt x="69287" y="81392"/>
                  </a:lnTo>
                  <a:lnTo>
                    <a:pt x="69964" y="81120"/>
                  </a:lnTo>
                  <a:lnTo>
                    <a:pt x="70654" y="80849"/>
                  </a:lnTo>
                  <a:lnTo>
                    <a:pt x="71344" y="80588"/>
                  </a:lnTo>
                  <a:lnTo>
                    <a:pt x="72040" y="80336"/>
                  </a:lnTo>
                  <a:lnTo>
                    <a:pt x="72743" y="80095"/>
                  </a:lnTo>
                  <a:lnTo>
                    <a:pt x="73452" y="79864"/>
                  </a:lnTo>
                  <a:lnTo>
                    <a:pt x="74161" y="79633"/>
                  </a:lnTo>
                  <a:lnTo>
                    <a:pt x="74876" y="79412"/>
                  </a:lnTo>
                  <a:lnTo>
                    <a:pt x="75598" y="79201"/>
                  </a:lnTo>
                  <a:lnTo>
                    <a:pt x="76320" y="79000"/>
                  </a:lnTo>
                  <a:lnTo>
                    <a:pt x="77042" y="78799"/>
                  </a:lnTo>
                  <a:lnTo>
                    <a:pt x="77770" y="78608"/>
                  </a:lnTo>
                  <a:lnTo>
                    <a:pt x="78504" y="78427"/>
                  </a:lnTo>
                  <a:lnTo>
                    <a:pt x="79232" y="78256"/>
                  </a:lnTo>
                  <a:lnTo>
                    <a:pt x="79967" y="78095"/>
                  </a:lnTo>
                  <a:lnTo>
                    <a:pt x="80708" y="77934"/>
                  </a:lnTo>
                  <a:lnTo>
                    <a:pt x="81443" y="77784"/>
                  </a:lnTo>
                  <a:lnTo>
                    <a:pt x="82184" y="77633"/>
                  </a:lnTo>
                  <a:lnTo>
                    <a:pt x="82924" y="77502"/>
                  </a:lnTo>
                  <a:lnTo>
                    <a:pt x="83665" y="77371"/>
                  </a:lnTo>
                  <a:lnTo>
                    <a:pt x="84406" y="77241"/>
                  </a:lnTo>
                  <a:lnTo>
                    <a:pt x="85147" y="77130"/>
                  </a:lnTo>
                  <a:lnTo>
                    <a:pt x="85888" y="77020"/>
                  </a:lnTo>
                  <a:lnTo>
                    <a:pt x="86629" y="76919"/>
                  </a:lnTo>
                  <a:lnTo>
                    <a:pt x="87370" y="76819"/>
                  </a:lnTo>
                  <a:lnTo>
                    <a:pt x="88111" y="76728"/>
                  </a:lnTo>
                  <a:lnTo>
                    <a:pt x="88852" y="76648"/>
                  </a:lnTo>
                  <a:lnTo>
                    <a:pt x="89587" y="76567"/>
                  </a:lnTo>
                  <a:lnTo>
                    <a:pt x="90321" y="76507"/>
                  </a:lnTo>
                  <a:lnTo>
                    <a:pt x="91049" y="76437"/>
                  </a:lnTo>
                  <a:lnTo>
                    <a:pt x="91784" y="76386"/>
                  </a:lnTo>
                  <a:lnTo>
                    <a:pt x="92506" y="76336"/>
                  </a:lnTo>
                  <a:lnTo>
                    <a:pt x="93956" y="76246"/>
                  </a:lnTo>
                  <a:lnTo>
                    <a:pt x="93956" y="100941"/>
                  </a:lnTo>
                  <a:lnTo>
                    <a:pt x="93962" y="101272"/>
                  </a:lnTo>
                  <a:lnTo>
                    <a:pt x="93975" y="101614"/>
                  </a:lnTo>
                  <a:lnTo>
                    <a:pt x="94001" y="101936"/>
                  </a:lnTo>
                  <a:lnTo>
                    <a:pt x="94039" y="102267"/>
                  </a:lnTo>
                  <a:lnTo>
                    <a:pt x="94084" y="102579"/>
                  </a:lnTo>
                  <a:lnTo>
                    <a:pt x="94141" y="102891"/>
                  </a:lnTo>
                  <a:lnTo>
                    <a:pt x="94205" y="103202"/>
                  </a:lnTo>
                  <a:lnTo>
                    <a:pt x="94282" y="103504"/>
                  </a:lnTo>
                  <a:lnTo>
                    <a:pt x="94365" y="103795"/>
                  </a:lnTo>
                  <a:lnTo>
                    <a:pt x="94460" y="104077"/>
                  </a:lnTo>
                  <a:lnTo>
                    <a:pt x="94556" y="104348"/>
                  </a:lnTo>
                  <a:lnTo>
                    <a:pt x="94665" y="104619"/>
                  </a:lnTo>
                  <a:lnTo>
                    <a:pt x="94786" y="104871"/>
                  </a:lnTo>
                  <a:lnTo>
                    <a:pt x="94908" y="105122"/>
                  </a:lnTo>
                  <a:lnTo>
                    <a:pt x="95042" y="105363"/>
                  </a:lnTo>
                  <a:lnTo>
                    <a:pt x="95176" y="105594"/>
                  </a:lnTo>
                  <a:lnTo>
                    <a:pt x="95323" y="105805"/>
                  </a:lnTo>
                  <a:lnTo>
                    <a:pt x="95476" y="106016"/>
                  </a:lnTo>
                  <a:lnTo>
                    <a:pt x="95636" y="106207"/>
                  </a:lnTo>
                  <a:lnTo>
                    <a:pt x="95795" y="106388"/>
                  </a:lnTo>
                  <a:lnTo>
                    <a:pt x="95968" y="106569"/>
                  </a:lnTo>
                  <a:lnTo>
                    <a:pt x="96140" y="106720"/>
                  </a:lnTo>
                  <a:lnTo>
                    <a:pt x="96319" y="106871"/>
                  </a:lnTo>
                  <a:lnTo>
                    <a:pt x="96504" y="107001"/>
                  </a:lnTo>
                  <a:lnTo>
                    <a:pt x="96696" y="107122"/>
                  </a:lnTo>
                  <a:lnTo>
                    <a:pt x="96894" y="107222"/>
                  </a:lnTo>
                  <a:lnTo>
                    <a:pt x="97092" y="107313"/>
                  </a:lnTo>
                  <a:lnTo>
                    <a:pt x="97290" y="107383"/>
                  </a:lnTo>
                  <a:lnTo>
                    <a:pt x="97501" y="107444"/>
                  </a:lnTo>
                  <a:lnTo>
                    <a:pt x="97705" y="107484"/>
                  </a:lnTo>
                  <a:lnTo>
                    <a:pt x="97923" y="107504"/>
                  </a:lnTo>
                  <a:lnTo>
                    <a:pt x="98133" y="107514"/>
                  </a:lnTo>
                  <a:lnTo>
                    <a:pt x="98350" y="107504"/>
                  </a:lnTo>
                  <a:lnTo>
                    <a:pt x="98561" y="107484"/>
                  </a:lnTo>
                  <a:lnTo>
                    <a:pt x="98772" y="107444"/>
                  </a:lnTo>
                  <a:lnTo>
                    <a:pt x="98976" y="107383"/>
                  </a:lnTo>
                  <a:lnTo>
                    <a:pt x="99181" y="107313"/>
                  </a:lnTo>
                  <a:lnTo>
                    <a:pt x="99379" y="107222"/>
                  </a:lnTo>
                  <a:lnTo>
                    <a:pt x="99571" y="107122"/>
                  </a:lnTo>
                  <a:lnTo>
                    <a:pt x="99762" y="107001"/>
                  </a:lnTo>
                  <a:lnTo>
                    <a:pt x="99947" y="106871"/>
                  </a:lnTo>
                  <a:lnTo>
                    <a:pt x="100126" y="106720"/>
                  </a:lnTo>
                  <a:lnTo>
                    <a:pt x="100305" y="106569"/>
                  </a:lnTo>
                  <a:lnTo>
                    <a:pt x="100471" y="106388"/>
                  </a:lnTo>
                  <a:lnTo>
                    <a:pt x="100637" y="106207"/>
                  </a:lnTo>
                  <a:lnTo>
                    <a:pt x="100797" y="106016"/>
                  </a:lnTo>
                  <a:lnTo>
                    <a:pt x="100944" y="105805"/>
                  </a:lnTo>
                  <a:lnTo>
                    <a:pt x="101091" y="105594"/>
                  </a:lnTo>
                  <a:lnTo>
                    <a:pt x="101231" y="105363"/>
                  </a:lnTo>
                  <a:lnTo>
                    <a:pt x="101359" y="105122"/>
                  </a:lnTo>
                  <a:lnTo>
                    <a:pt x="101487" y="104871"/>
                  </a:lnTo>
                  <a:lnTo>
                    <a:pt x="101602" y="104619"/>
                  </a:lnTo>
                  <a:lnTo>
                    <a:pt x="101710" y="104348"/>
                  </a:lnTo>
                  <a:lnTo>
                    <a:pt x="101813" y="104077"/>
                  </a:lnTo>
                  <a:lnTo>
                    <a:pt x="101902" y="103795"/>
                  </a:lnTo>
                  <a:lnTo>
                    <a:pt x="101985" y="103504"/>
                  </a:lnTo>
                  <a:lnTo>
                    <a:pt x="102062" y="103202"/>
                  </a:lnTo>
                  <a:lnTo>
                    <a:pt x="102126" y="102891"/>
                  </a:lnTo>
                  <a:lnTo>
                    <a:pt x="102183" y="102579"/>
                  </a:lnTo>
                  <a:lnTo>
                    <a:pt x="102234" y="102267"/>
                  </a:lnTo>
                  <a:lnTo>
                    <a:pt x="102266" y="101936"/>
                  </a:lnTo>
                  <a:lnTo>
                    <a:pt x="102298" y="101614"/>
                  </a:lnTo>
                  <a:lnTo>
                    <a:pt x="102311" y="101272"/>
                  </a:lnTo>
                  <a:lnTo>
                    <a:pt x="102317" y="100941"/>
                  </a:lnTo>
                  <a:lnTo>
                    <a:pt x="102317" y="30967"/>
                  </a:lnTo>
                  <a:lnTo>
                    <a:pt x="102988" y="31047"/>
                  </a:lnTo>
                  <a:lnTo>
                    <a:pt x="103665" y="31148"/>
                  </a:lnTo>
                  <a:lnTo>
                    <a:pt x="104329" y="31268"/>
                  </a:lnTo>
                  <a:lnTo>
                    <a:pt x="105000" y="31389"/>
                  </a:lnTo>
                  <a:lnTo>
                    <a:pt x="105664" y="31530"/>
                  </a:lnTo>
                  <a:lnTo>
                    <a:pt x="106329" y="31680"/>
                  </a:lnTo>
                  <a:lnTo>
                    <a:pt x="106993" y="31841"/>
                  </a:lnTo>
                  <a:lnTo>
                    <a:pt x="107657" y="32022"/>
                  </a:lnTo>
                  <a:lnTo>
                    <a:pt x="108315" y="32203"/>
                  </a:lnTo>
                  <a:lnTo>
                    <a:pt x="108967" y="32404"/>
                  </a:lnTo>
                  <a:lnTo>
                    <a:pt x="109625" y="32625"/>
                  </a:lnTo>
                  <a:lnTo>
                    <a:pt x="110276" y="32846"/>
                  </a:lnTo>
                  <a:lnTo>
                    <a:pt x="110921" y="33087"/>
                  </a:lnTo>
                  <a:lnTo>
                    <a:pt x="111566" y="33339"/>
                  </a:lnTo>
                  <a:lnTo>
                    <a:pt x="112212" y="33610"/>
                  </a:lnTo>
                  <a:lnTo>
                    <a:pt x="112857" y="33881"/>
                  </a:lnTo>
                  <a:lnTo>
                    <a:pt x="112857" y="118510"/>
                  </a:lnTo>
                  <a:lnTo>
                    <a:pt x="112857" y="118851"/>
                  </a:lnTo>
                  <a:lnTo>
                    <a:pt x="112876" y="119183"/>
                  </a:lnTo>
                  <a:lnTo>
                    <a:pt x="112901" y="119515"/>
                  </a:lnTo>
                  <a:lnTo>
                    <a:pt x="112940" y="119836"/>
                  </a:lnTo>
                  <a:lnTo>
                    <a:pt x="112984" y="120158"/>
                  </a:lnTo>
                  <a:lnTo>
                    <a:pt x="113042" y="120469"/>
                  </a:lnTo>
                  <a:lnTo>
                    <a:pt x="113106" y="120771"/>
                  </a:lnTo>
                  <a:lnTo>
                    <a:pt x="113182" y="121072"/>
                  </a:lnTo>
                  <a:lnTo>
                    <a:pt x="113265" y="121364"/>
                  </a:lnTo>
                  <a:lnTo>
                    <a:pt x="113361" y="121645"/>
                  </a:lnTo>
                  <a:lnTo>
                    <a:pt x="113457" y="121917"/>
                  </a:lnTo>
                  <a:lnTo>
                    <a:pt x="113566" y="122188"/>
                  </a:lnTo>
                  <a:lnTo>
                    <a:pt x="113687" y="122449"/>
                  </a:lnTo>
                  <a:lnTo>
                    <a:pt x="113808" y="122691"/>
                  </a:lnTo>
                  <a:lnTo>
                    <a:pt x="113943" y="122932"/>
                  </a:lnTo>
                  <a:lnTo>
                    <a:pt x="114077" y="123163"/>
                  </a:lnTo>
                  <a:lnTo>
                    <a:pt x="114224" y="123384"/>
                  </a:lnTo>
                  <a:lnTo>
                    <a:pt x="114377" y="123585"/>
                  </a:lnTo>
                  <a:lnTo>
                    <a:pt x="114537" y="123786"/>
                  </a:lnTo>
                  <a:lnTo>
                    <a:pt x="114696" y="123967"/>
                  </a:lnTo>
                  <a:lnTo>
                    <a:pt x="114869" y="124138"/>
                  </a:lnTo>
                  <a:lnTo>
                    <a:pt x="115041" y="124299"/>
                  </a:lnTo>
                  <a:lnTo>
                    <a:pt x="115220" y="124440"/>
                  </a:lnTo>
                  <a:lnTo>
                    <a:pt x="115405" y="124570"/>
                  </a:lnTo>
                  <a:lnTo>
                    <a:pt x="115597" y="124691"/>
                  </a:lnTo>
                  <a:lnTo>
                    <a:pt x="115795" y="124791"/>
                  </a:lnTo>
                  <a:lnTo>
                    <a:pt x="115993" y="124882"/>
                  </a:lnTo>
                  <a:lnTo>
                    <a:pt x="116191" y="124952"/>
                  </a:lnTo>
                  <a:lnTo>
                    <a:pt x="116402" y="125012"/>
                  </a:lnTo>
                  <a:lnTo>
                    <a:pt x="116606" y="125053"/>
                  </a:lnTo>
                  <a:lnTo>
                    <a:pt x="116823" y="125083"/>
                  </a:lnTo>
                  <a:lnTo>
                    <a:pt x="137219" y="125083"/>
                  </a:lnTo>
                  <a:lnTo>
                    <a:pt x="137430" y="125053"/>
                  </a:lnTo>
                  <a:lnTo>
                    <a:pt x="137640" y="125012"/>
                  </a:lnTo>
                  <a:lnTo>
                    <a:pt x="137845" y="124952"/>
                  </a:lnTo>
                  <a:lnTo>
                    <a:pt x="138043" y="124882"/>
                  </a:lnTo>
                  <a:lnTo>
                    <a:pt x="138241" y="124791"/>
                  </a:lnTo>
                  <a:lnTo>
                    <a:pt x="138439" y="124691"/>
                  </a:lnTo>
                  <a:lnTo>
                    <a:pt x="138631" y="124570"/>
                  </a:lnTo>
                  <a:lnTo>
                    <a:pt x="138816" y="124440"/>
                  </a:lnTo>
                  <a:lnTo>
                    <a:pt x="138995" y="124299"/>
                  </a:lnTo>
                  <a:lnTo>
                    <a:pt x="139167" y="124138"/>
                  </a:lnTo>
                  <a:lnTo>
                    <a:pt x="139340" y="123967"/>
                  </a:lnTo>
                  <a:lnTo>
                    <a:pt x="139499" y="123786"/>
                  </a:lnTo>
                  <a:lnTo>
                    <a:pt x="139659" y="123585"/>
                  </a:lnTo>
                  <a:lnTo>
                    <a:pt x="139812" y="123384"/>
                  </a:lnTo>
                  <a:lnTo>
                    <a:pt x="139959" y="123163"/>
                  </a:lnTo>
                  <a:lnTo>
                    <a:pt x="140093" y="122932"/>
                  </a:lnTo>
                  <a:lnTo>
                    <a:pt x="140227" y="122691"/>
                  </a:lnTo>
                  <a:lnTo>
                    <a:pt x="140349" y="122449"/>
                  </a:lnTo>
                  <a:lnTo>
                    <a:pt x="140470" y="122188"/>
                  </a:lnTo>
                  <a:lnTo>
                    <a:pt x="140579" y="121917"/>
                  </a:lnTo>
                  <a:lnTo>
                    <a:pt x="140675" y="121645"/>
                  </a:lnTo>
                  <a:lnTo>
                    <a:pt x="140770" y="121364"/>
                  </a:lnTo>
                  <a:lnTo>
                    <a:pt x="140853" y="121072"/>
                  </a:lnTo>
                  <a:lnTo>
                    <a:pt x="140930" y="120771"/>
                  </a:lnTo>
                  <a:lnTo>
                    <a:pt x="140994" y="120469"/>
                  </a:lnTo>
                  <a:lnTo>
                    <a:pt x="141051" y="120158"/>
                  </a:lnTo>
                  <a:lnTo>
                    <a:pt x="141096" y="119836"/>
                  </a:lnTo>
                  <a:lnTo>
                    <a:pt x="141134" y="119515"/>
                  </a:lnTo>
                  <a:lnTo>
                    <a:pt x="141160" y="119183"/>
                  </a:lnTo>
                  <a:lnTo>
                    <a:pt x="141179" y="118851"/>
                  </a:lnTo>
                  <a:lnTo>
                    <a:pt x="141179" y="118510"/>
                  </a:lnTo>
                  <a:lnTo>
                    <a:pt x="141179" y="97594"/>
                  </a:lnTo>
                  <a:lnTo>
                    <a:pt x="150939" y="97594"/>
                  </a:lnTo>
                  <a:lnTo>
                    <a:pt x="151080" y="98689"/>
                  </a:lnTo>
                  <a:lnTo>
                    <a:pt x="151214" y="99785"/>
                  </a:lnTo>
                  <a:lnTo>
                    <a:pt x="151342" y="100880"/>
                  </a:lnTo>
                  <a:lnTo>
                    <a:pt x="151457" y="101986"/>
                  </a:lnTo>
                  <a:lnTo>
                    <a:pt x="151565" y="103092"/>
                  </a:lnTo>
                  <a:lnTo>
                    <a:pt x="151661" y="104197"/>
                  </a:lnTo>
                  <a:lnTo>
                    <a:pt x="151751" y="105313"/>
                  </a:lnTo>
                  <a:lnTo>
                    <a:pt x="151834" y="106428"/>
                  </a:lnTo>
                  <a:lnTo>
                    <a:pt x="151904" y="107554"/>
                  </a:lnTo>
                  <a:lnTo>
                    <a:pt x="151961" y="108670"/>
                  </a:lnTo>
                  <a:lnTo>
                    <a:pt x="152013" y="109795"/>
                  </a:lnTo>
                  <a:lnTo>
                    <a:pt x="152057" y="110931"/>
                  </a:lnTo>
                  <a:lnTo>
                    <a:pt x="152089" y="112057"/>
                  </a:lnTo>
                  <a:lnTo>
                    <a:pt x="152115" y="113193"/>
                  </a:lnTo>
                  <a:lnTo>
                    <a:pt x="152128" y="114328"/>
                  </a:lnTo>
                  <a:lnTo>
                    <a:pt x="152134" y="115474"/>
                  </a:lnTo>
                  <a:lnTo>
                    <a:pt x="152134" y="187348"/>
                  </a:lnTo>
                  <a:lnTo>
                    <a:pt x="145976" y="224697"/>
                  </a:lnTo>
                  <a:lnTo>
                    <a:pt x="135660" y="224697"/>
                  </a:lnTo>
                  <a:lnTo>
                    <a:pt x="135335" y="224707"/>
                  </a:lnTo>
                  <a:lnTo>
                    <a:pt x="135009" y="224707"/>
                  </a:lnTo>
                  <a:lnTo>
                    <a:pt x="134689" y="224727"/>
                  </a:lnTo>
                  <a:lnTo>
                    <a:pt x="134364" y="224747"/>
                  </a:lnTo>
                  <a:lnTo>
                    <a:pt x="134044" y="224777"/>
                  </a:lnTo>
                  <a:lnTo>
                    <a:pt x="133719" y="224817"/>
                  </a:lnTo>
                  <a:lnTo>
                    <a:pt x="133399" y="224857"/>
                  </a:lnTo>
                  <a:lnTo>
                    <a:pt x="133080" y="224908"/>
                  </a:lnTo>
                  <a:lnTo>
                    <a:pt x="132767" y="224958"/>
                  </a:lnTo>
                  <a:lnTo>
                    <a:pt x="132447" y="225018"/>
                  </a:lnTo>
                  <a:lnTo>
                    <a:pt x="132134" y="225089"/>
                  </a:lnTo>
                  <a:lnTo>
                    <a:pt x="131815" y="225159"/>
                  </a:lnTo>
                  <a:lnTo>
                    <a:pt x="131502" y="225239"/>
                  </a:lnTo>
                  <a:lnTo>
                    <a:pt x="131195" y="225320"/>
                  </a:lnTo>
                  <a:lnTo>
                    <a:pt x="130882" y="225410"/>
                  </a:lnTo>
                  <a:lnTo>
                    <a:pt x="130576" y="225511"/>
                  </a:lnTo>
                  <a:lnTo>
                    <a:pt x="130269" y="225611"/>
                  </a:lnTo>
                  <a:lnTo>
                    <a:pt x="129963" y="225722"/>
                  </a:lnTo>
                  <a:lnTo>
                    <a:pt x="129656" y="225832"/>
                  </a:lnTo>
                  <a:lnTo>
                    <a:pt x="129349" y="225953"/>
                  </a:lnTo>
                  <a:lnTo>
                    <a:pt x="129049" y="226084"/>
                  </a:lnTo>
                  <a:lnTo>
                    <a:pt x="128749" y="226214"/>
                  </a:lnTo>
                  <a:lnTo>
                    <a:pt x="128449" y="226345"/>
                  </a:lnTo>
                  <a:lnTo>
                    <a:pt x="128155" y="226486"/>
                  </a:lnTo>
                  <a:lnTo>
                    <a:pt x="127855" y="226636"/>
                  </a:lnTo>
                  <a:lnTo>
                    <a:pt x="127561" y="226797"/>
                  </a:lnTo>
                  <a:lnTo>
                    <a:pt x="126980" y="227119"/>
                  </a:lnTo>
                  <a:lnTo>
                    <a:pt x="126405" y="227461"/>
                  </a:lnTo>
                  <a:lnTo>
                    <a:pt x="125830" y="227833"/>
                  </a:lnTo>
                  <a:lnTo>
                    <a:pt x="125268" y="228214"/>
                  </a:lnTo>
                  <a:lnTo>
                    <a:pt x="124712" y="228627"/>
                  </a:lnTo>
                  <a:lnTo>
                    <a:pt x="124163" y="229059"/>
                  </a:lnTo>
                  <a:lnTo>
                    <a:pt x="123626" y="229511"/>
                  </a:lnTo>
                  <a:lnTo>
                    <a:pt x="123090" y="229973"/>
                  </a:lnTo>
                  <a:lnTo>
                    <a:pt x="122566" y="230466"/>
                  </a:lnTo>
                  <a:lnTo>
                    <a:pt x="122048" y="230978"/>
                  </a:lnTo>
                  <a:lnTo>
                    <a:pt x="121537" y="231501"/>
                  </a:lnTo>
                  <a:lnTo>
                    <a:pt x="121039" y="232044"/>
                  </a:lnTo>
                  <a:lnTo>
                    <a:pt x="120547" y="232617"/>
                  </a:lnTo>
                  <a:lnTo>
                    <a:pt x="120068" y="233190"/>
                  </a:lnTo>
                  <a:lnTo>
                    <a:pt x="119589" y="233793"/>
                  </a:lnTo>
                  <a:lnTo>
                    <a:pt x="119129" y="234416"/>
                  </a:lnTo>
                  <a:lnTo>
                    <a:pt x="118676" y="235049"/>
                  </a:lnTo>
                  <a:lnTo>
                    <a:pt x="118229" y="235692"/>
                  </a:lnTo>
                  <a:lnTo>
                    <a:pt x="117794" y="236366"/>
                  </a:lnTo>
                  <a:lnTo>
                    <a:pt x="117373" y="237049"/>
                  </a:lnTo>
                  <a:lnTo>
                    <a:pt x="116958" y="237743"/>
                  </a:lnTo>
                  <a:lnTo>
                    <a:pt x="116555" y="238456"/>
                  </a:lnTo>
                  <a:lnTo>
                    <a:pt x="116165" y="239190"/>
                  </a:lnTo>
                  <a:lnTo>
                    <a:pt x="115782" y="239934"/>
                  </a:lnTo>
                  <a:lnTo>
                    <a:pt x="115412" y="240698"/>
                  </a:lnTo>
                  <a:lnTo>
                    <a:pt x="115054" y="241461"/>
                  </a:lnTo>
                  <a:lnTo>
                    <a:pt x="114709" y="242255"/>
                  </a:lnTo>
                  <a:lnTo>
                    <a:pt x="114371" y="243049"/>
                  </a:lnTo>
                  <a:lnTo>
                    <a:pt x="114051" y="243864"/>
                  </a:lnTo>
                  <a:lnTo>
                    <a:pt x="113738" y="244698"/>
                  </a:lnTo>
                  <a:lnTo>
                    <a:pt x="113438" y="245532"/>
                  </a:lnTo>
                  <a:lnTo>
                    <a:pt x="113151" y="246386"/>
                  </a:lnTo>
                  <a:lnTo>
                    <a:pt x="112882" y="247251"/>
                  </a:lnTo>
                  <a:lnTo>
                    <a:pt x="112620" y="248125"/>
                  </a:lnTo>
                  <a:lnTo>
                    <a:pt x="112371" y="249010"/>
                  </a:lnTo>
                  <a:lnTo>
                    <a:pt x="112141" y="249904"/>
                  </a:lnTo>
                  <a:lnTo>
                    <a:pt x="111918" y="250819"/>
                  </a:lnTo>
                  <a:lnTo>
                    <a:pt x="111713" y="251733"/>
                  </a:lnTo>
                  <a:lnTo>
                    <a:pt x="111617" y="252196"/>
                  </a:lnTo>
                  <a:lnTo>
                    <a:pt x="111522" y="252658"/>
                  </a:lnTo>
                  <a:lnTo>
                    <a:pt x="111432" y="253130"/>
                  </a:lnTo>
                  <a:lnTo>
                    <a:pt x="111343" y="253603"/>
                  </a:lnTo>
                  <a:lnTo>
                    <a:pt x="111260" y="254075"/>
                  </a:lnTo>
                  <a:lnTo>
                    <a:pt x="111183" y="254548"/>
                  </a:lnTo>
                  <a:lnTo>
                    <a:pt x="111106" y="255020"/>
                  </a:lnTo>
                  <a:lnTo>
                    <a:pt x="111030" y="255502"/>
                  </a:lnTo>
                  <a:lnTo>
                    <a:pt x="110966" y="255985"/>
                  </a:lnTo>
                  <a:lnTo>
                    <a:pt x="110896" y="256467"/>
                  </a:lnTo>
                  <a:lnTo>
                    <a:pt x="110838" y="256960"/>
                  </a:lnTo>
                  <a:lnTo>
                    <a:pt x="110781" y="257442"/>
                  </a:lnTo>
                  <a:lnTo>
                    <a:pt x="110723" y="257935"/>
                  </a:lnTo>
                  <a:lnTo>
                    <a:pt x="110672" y="258427"/>
                  </a:lnTo>
                  <a:lnTo>
                    <a:pt x="110627" y="258920"/>
                  </a:lnTo>
                  <a:lnTo>
                    <a:pt x="110589" y="259412"/>
                  </a:lnTo>
                  <a:lnTo>
                    <a:pt x="110551" y="259915"/>
                  </a:lnTo>
                  <a:lnTo>
                    <a:pt x="110512" y="260417"/>
                  </a:lnTo>
                  <a:lnTo>
                    <a:pt x="110480" y="260920"/>
                  </a:lnTo>
                  <a:lnTo>
                    <a:pt x="110455" y="261422"/>
                  </a:lnTo>
                  <a:lnTo>
                    <a:pt x="110436" y="261925"/>
                  </a:lnTo>
                  <a:lnTo>
                    <a:pt x="110417" y="262428"/>
                  </a:lnTo>
                  <a:lnTo>
                    <a:pt x="110404" y="262940"/>
                  </a:lnTo>
                  <a:lnTo>
                    <a:pt x="110391" y="263453"/>
                  </a:lnTo>
                  <a:lnTo>
                    <a:pt x="110385" y="263965"/>
                  </a:lnTo>
                  <a:lnTo>
                    <a:pt x="110385" y="264478"/>
                  </a:lnTo>
                  <a:lnTo>
                    <a:pt x="110385" y="279283"/>
                  </a:lnTo>
                  <a:lnTo>
                    <a:pt x="110391" y="279625"/>
                  </a:lnTo>
                  <a:lnTo>
                    <a:pt x="110404" y="279956"/>
                  </a:lnTo>
                  <a:lnTo>
                    <a:pt x="110429" y="280288"/>
                  </a:lnTo>
                  <a:lnTo>
                    <a:pt x="110468" y="280610"/>
                  </a:lnTo>
                  <a:lnTo>
                    <a:pt x="110512" y="280931"/>
                  </a:lnTo>
                  <a:lnTo>
                    <a:pt x="110570" y="281243"/>
                  </a:lnTo>
                  <a:lnTo>
                    <a:pt x="110640" y="281544"/>
                  </a:lnTo>
                  <a:lnTo>
                    <a:pt x="110710" y="281846"/>
                  </a:lnTo>
                  <a:lnTo>
                    <a:pt x="110793" y="282137"/>
                  </a:lnTo>
                  <a:lnTo>
                    <a:pt x="110889" y="282419"/>
                  </a:lnTo>
                  <a:lnTo>
                    <a:pt x="110992" y="282700"/>
                  </a:lnTo>
                  <a:lnTo>
                    <a:pt x="111100" y="282961"/>
                  </a:lnTo>
                  <a:lnTo>
                    <a:pt x="111215" y="283223"/>
                  </a:lnTo>
                  <a:lnTo>
                    <a:pt x="111336" y="283474"/>
                  </a:lnTo>
                  <a:lnTo>
                    <a:pt x="111471" y="283705"/>
                  </a:lnTo>
                  <a:lnTo>
                    <a:pt x="111611" y="283936"/>
                  </a:lnTo>
                  <a:lnTo>
                    <a:pt x="111752" y="284157"/>
                  </a:lnTo>
                  <a:lnTo>
                    <a:pt x="111905" y="284358"/>
                  </a:lnTo>
                  <a:lnTo>
                    <a:pt x="112065" y="284559"/>
                  </a:lnTo>
                  <a:lnTo>
                    <a:pt x="112224" y="284740"/>
                  </a:lnTo>
                  <a:lnTo>
                    <a:pt x="112397" y="284911"/>
                  </a:lnTo>
                  <a:lnTo>
                    <a:pt x="112569" y="285072"/>
                  </a:lnTo>
                  <a:lnTo>
                    <a:pt x="112754" y="285213"/>
                  </a:lnTo>
                  <a:lnTo>
                    <a:pt x="112940" y="285343"/>
                  </a:lnTo>
                  <a:lnTo>
                    <a:pt x="113125" y="285464"/>
                  </a:lnTo>
                  <a:lnTo>
                    <a:pt x="113323" y="285565"/>
                  </a:lnTo>
                  <a:lnTo>
                    <a:pt x="113521" y="285655"/>
                  </a:lnTo>
                  <a:lnTo>
                    <a:pt x="113719" y="285725"/>
                  </a:lnTo>
                  <a:lnTo>
                    <a:pt x="113930" y="285786"/>
                  </a:lnTo>
                  <a:lnTo>
                    <a:pt x="114134" y="285826"/>
                  </a:lnTo>
                  <a:lnTo>
                    <a:pt x="114351" y="285856"/>
                  </a:lnTo>
                  <a:lnTo>
                    <a:pt x="114562" y="285866"/>
                  </a:lnTo>
                  <a:lnTo>
                    <a:pt x="120637" y="285866"/>
                  </a:lnTo>
                  <a:lnTo>
                    <a:pt x="117992" y="296771"/>
                  </a:lnTo>
                  <a:lnTo>
                    <a:pt x="117558" y="297274"/>
                  </a:lnTo>
                  <a:lnTo>
                    <a:pt x="117124" y="297766"/>
                  </a:lnTo>
                  <a:lnTo>
                    <a:pt x="116683" y="298249"/>
                  </a:lnTo>
                  <a:lnTo>
                    <a:pt x="116236" y="298721"/>
                  </a:lnTo>
                  <a:lnTo>
                    <a:pt x="115789" y="299183"/>
                  </a:lnTo>
                  <a:lnTo>
                    <a:pt x="115335" y="299626"/>
                  </a:lnTo>
                  <a:lnTo>
                    <a:pt x="114875" y="300058"/>
                  </a:lnTo>
                  <a:lnTo>
                    <a:pt x="114409" y="300480"/>
                  </a:lnTo>
                  <a:lnTo>
                    <a:pt x="113943" y="300892"/>
                  </a:lnTo>
                  <a:lnTo>
                    <a:pt x="113470" y="301284"/>
                  </a:lnTo>
                  <a:lnTo>
                    <a:pt x="112997" y="301676"/>
                  </a:lnTo>
                  <a:lnTo>
                    <a:pt x="112518" y="302048"/>
                  </a:lnTo>
                  <a:lnTo>
                    <a:pt x="112033" y="302410"/>
                  </a:lnTo>
                  <a:lnTo>
                    <a:pt x="111547" y="302752"/>
                  </a:lnTo>
                  <a:lnTo>
                    <a:pt x="111062" y="303093"/>
                  </a:lnTo>
                  <a:lnTo>
                    <a:pt x="110564" y="303415"/>
                  </a:lnTo>
                  <a:lnTo>
                    <a:pt x="110072" y="303726"/>
                  </a:lnTo>
                  <a:lnTo>
                    <a:pt x="109573" y="304018"/>
                  </a:lnTo>
                  <a:lnTo>
                    <a:pt x="109069" y="304309"/>
                  </a:lnTo>
                  <a:lnTo>
                    <a:pt x="108564" y="304581"/>
                  </a:lnTo>
                  <a:lnTo>
                    <a:pt x="108053" y="304832"/>
                  </a:lnTo>
                  <a:lnTo>
                    <a:pt x="107542" y="305083"/>
                  </a:lnTo>
                  <a:lnTo>
                    <a:pt x="107031" y="305314"/>
                  </a:lnTo>
                  <a:lnTo>
                    <a:pt x="106514" y="305536"/>
                  </a:lnTo>
                  <a:lnTo>
                    <a:pt x="105996" y="305747"/>
                  </a:lnTo>
                  <a:lnTo>
                    <a:pt x="105479" y="305938"/>
                  </a:lnTo>
                  <a:lnTo>
                    <a:pt x="104955" y="306119"/>
                  </a:lnTo>
                  <a:lnTo>
                    <a:pt x="104431" y="306289"/>
                  </a:lnTo>
                  <a:lnTo>
                    <a:pt x="103908" y="306440"/>
                  </a:lnTo>
                  <a:lnTo>
                    <a:pt x="103378" y="306581"/>
                  </a:lnTo>
                  <a:lnTo>
                    <a:pt x="102847" y="306712"/>
                  </a:lnTo>
                  <a:lnTo>
                    <a:pt x="102317" y="306822"/>
                  </a:lnTo>
                  <a:lnTo>
                    <a:pt x="102317" y="131164"/>
                  </a:lnTo>
                  <a:lnTo>
                    <a:pt x="102311" y="130822"/>
                  </a:lnTo>
                  <a:lnTo>
                    <a:pt x="102298" y="130490"/>
                  </a:lnTo>
                  <a:lnTo>
                    <a:pt x="102266" y="130158"/>
                  </a:lnTo>
                  <a:lnTo>
                    <a:pt x="102234" y="129837"/>
                  </a:lnTo>
                  <a:lnTo>
                    <a:pt x="102183" y="129515"/>
                  </a:lnTo>
                  <a:lnTo>
                    <a:pt x="102126" y="129204"/>
                  </a:lnTo>
                  <a:lnTo>
                    <a:pt x="102062" y="128892"/>
                  </a:lnTo>
                  <a:lnTo>
                    <a:pt x="101985" y="128601"/>
                  </a:lnTo>
                  <a:lnTo>
                    <a:pt x="101902" y="128309"/>
                  </a:lnTo>
                  <a:lnTo>
                    <a:pt x="101813" y="128018"/>
                  </a:lnTo>
                  <a:lnTo>
                    <a:pt x="101710" y="127746"/>
                  </a:lnTo>
                  <a:lnTo>
                    <a:pt x="101602" y="127485"/>
                  </a:lnTo>
                  <a:lnTo>
                    <a:pt x="101487" y="127224"/>
                  </a:lnTo>
                  <a:lnTo>
                    <a:pt x="101359" y="126972"/>
                  </a:lnTo>
                  <a:lnTo>
                    <a:pt x="101231" y="126731"/>
                  </a:lnTo>
                  <a:lnTo>
                    <a:pt x="101091" y="126510"/>
                  </a:lnTo>
                  <a:lnTo>
                    <a:pt x="100944" y="126289"/>
                  </a:lnTo>
                  <a:lnTo>
                    <a:pt x="100797" y="126078"/>
                  </a:lnTo>
                  <a:lnTo>
                    <a:pt x="100637" y="125887"/>
                  </a:lnTo>
                  <a:lnTo>
                    <a:pt x="100471" y="125706"/>
                  </a:lnTo>
                  <a:lnTo>
                    <a:pt x="100305" y="125535"/>
                  </a:lnTo>
                  <a:lnTo>
                    <a:pt x="100126" y="125374"/>
                  </a:lnTo>
                  <a:lnTo>
                    <a:pt x="99947" y="125234"/>
                  </a:lnTo>
                  <a:lnTo>
                    <a:pt x="99762" y="125093"/>
                  </a:lnTo>
                  <a:lnTo>
                    <a:pt x="99571" y="124982"/>
                  </a:lnTo>
                  <a:lnTo>
                    <a:pt x="99379" y="124872"/>
                  </a:lnTo>
                  <a:lnTo>
                    <a:pt x="99181" y="124791"/>
                  </a:lnTo>
                  <a:lnTo>
                    <a:pt x="98976" y="124711"/>
                  </a:lnTo>
                  <a:lnTo>
                    <a:pt x="98772" y="124661"/>
                  </a:lnTo>
                  <a:lnTo>
                    <a:pt x="98561" y="124610"/>
                  </a:lnTo>
                  <a:lnTo>
                    <a:pt x="98350" y="124590"/>
                  </a:lnTo>
                  <a:lnTo>
                    <a:pt x="98133" y="124580"/>
                  </a:lnTo>
                  <a:lnTo>
                    <a:pt x="97923" y="124590"/>
                  </a:lnTo>
                  <a:lnTo>
                    <a:pt x="97705" y="124610"/>
                  </a:lnTo>
                  <a:lnTo>
                    <a:pt x="97501" y="124661"/>
                  </a:lnTo>
                  <a:lnTo>
                    <a:pt x="97290" y="124711"/>
                  </a:lnTo>
                  <a:lnTo>
                    <a:pt x="97092" y="124791"/>
                  </a:lnTo>
                  <a:lnTo>
                    <a:pt x="96894" y="124872"/>
                  </a:lnTo>
                  <a:lnTo>
                    <a:pt x="96696" y="124982"/>
                  </a:lnTo>
                  <a:lnTo>
                    <a:pt x="96504" y="125093"/>
                  </a:lnTo>
                  <a:lnTo>
                    <a:pt x="96319" y="125234"/>
                  </a:lnTo>
                  <a:lnTo>
                    <a:pt x="96140" y="125374"/>
                  </a:lnTo>
                  <a:lnTo>
                    <a:pt x="95968" y="125535"/>
                  </a:lnTo>
                  <a:lnTo>
                    <a:pt x="95795" y="125706"/>
                  </a:lnTo>
                  <a:lnTo>
                    <a:pt x="95636" y="125887"/>
                  </a:lnTo>
                  <a:lnTo>
                    <a:pt x="95476" y="126078"/>
                  </a:lnTo>
                  <a:lnTo>
                    <a:pt x="95323" y="126289"/>
                  </a:lnTo>
                  <a:lnTo>
                    <a:pt x="95176" y="126510"/>
                  </a:lnTo>
                  <a:lnTo>
                    <a:pt x="95042" y="126731"/>
                  </a:lnTo>
                  <a:lnTo>
                    <a:pt x="94908" y="126972"/>
                  </a:lnTo>
                  <a:lnTo>
                    <a:pt x="94786" y="127224"/>
                  </a:lnTo>
                  <a:lnTo>
                    <a:pt x="94665" y="127485"/>
                  </a:lnTo>
                  <a:lnTo>
                    <a:pt x="94556" y="127746"/>
                  </a:lnTo>
                  <a:lnTo>
                    <a:pt x="94460" y="128018"/>
                  </a:lnTo>
                  <a:lnTo>
                    <a:pt x="94365" y="128309"/>
                  </a:lnTo>
                  <a:lnTo>
                    <a:pt x="94282" y="128601"/>
                  </a:lnTo>
                  <a:lnTo>
                    <a:pt x="94205" y="128892"/>
                  </a:lnTo>
                  <a:lnTo>
                    <a:pt x="94141" y="129204"/>
                  </a:lnTo>
                  <a:lnTo>
                    <a:pt x="94084" y="129515"/>
                  </a:lnTo>
                  <a:lnTo>
                    <a:pt x="94039" y="129837"/>
                  </a:lnTo>
                  <a:lnTo>
                    <a:pt x="94001" y="130158"/>
                  </a:lnTo>
                  <a:lnTo>
                    <a:pt x="93975" y="130490"/>
                  </a:lnTo>
                  <a:lnTo>
                    <a:pt x="93962" y="130822"/>
                  </a:lnTo>
                  <a:lnTo>
                    <a:pt x="93956" y="131164"/>
                  </a:lnTo>
                  <a:lnTo>
                    <a:pt x="93956" y="248608"/>
                  </a:lnTo>
                  <a:lnTo>
                    <a:pt x="93624" y="248457"/>
                  </a:lnTo>
                  <a:lnTo>
                    <a:pt x="93292" y="248286"/>
                  </a:lnTo>
                  <a:lnTo>
                    <a:pt x="92966" y="248115"/>
                  </a:lnTo>
                  <a:lnTo>
                    <a:pt x="92640" y="247924"/>
                  </a:lnTo>
                  <a:lnTo>
                    <a:pt x="92321" y="247723"/>
                  </a:lnTo>
                  <a:lnTo>
                    <a:pt x="92001" y="247512"/>
                  </a:lnTo>
                  <a:lnTo>
                    <a:pt x="91688" y="247291"/>
                  </a:lnTo>
                  <a:lnTo>
                    <a:pt x="91375" y="247050"/>
                  </a:lnTo>
                  <a:lnTo>
                    <a:pt x="91069" y="246809"/>
                  </a:lnTo>
                  <a:lnTo>
                    <a:pt x="90768" y="246547"/>
                  </a:lnTo>
                  <a:lnTo>
                    <a:pt x="90468" y="246276"/>
                  </a:lnTo>
                  <a:lnTo>
                    <a:pt x="90174" y="245994"/>
                  </a:lnTo>
                  <a:lnTo>
                    <a:pt x="89887" y="245703"/>
                  </a:lnTo>
                  <a:lnTo>
                    <a:pt x="89600" y="245401"/>
                  </a:lnTo>
                  <a:lnTo>
                    <a:pt x="89318" y="245090"/>
                  </a:lnTo>
                  <a:lnTo>
                    <a:pt x="89044" y="244768"/>
                  </a:lnTo>
                  <a:lnTo>
                    <a:pt x="88769" y="244426"/>
                  </a:lnTo>
                  <a:lnTo>
                    <a:pt x="88501" y="244085"/>
                  </a:lnTo>
                  <a:lnTo>
                    <a:pt x="88239" y="243733"/>
                  </a:lnTo>
                  <a:lnTo>
                    <a:pt x="87983" y="243361"/>
                  </a:lnTo>
                  <a:lnTo>
                    <a:pt x="87728" y="242989"/>
                  </a:lnTo>
                  <a:lnTo>
                    <a:pt x="87479" y="242597"/>
                  </a:lnTo>
                  <a:lnTo>
                    <a:pt x="87242" y="242205"/>
                  </a:lnTo>
                  <a:lnTo>
                    <a:pt x="87006" y="241803"/>
                  </a:lnTo>
                  <a:lnTo>
                    <a:pt x="86770" y="241381"/>
                  </a:lnTo>
                  <a:lnTo>
                    <a:pt x="86546" y="240959"/>
                  </a:lnTo>
                  <a:lnTo>
                    <a:pt x="86329" y="240527"/>
                  </a:lnTo>
                  <a:lnTo>
                    <a:pt x="86112" y="240074"/>
                  </a:lnTo>
                  <a:lnTo>
                    <a:pt x="85907" y="239622"/>
                  </a:lnTo>
                  <a:lnTo>
                    <a:pt x="85703" y="239160"/>
                  </a:lnTo>
                  <a:lnTo>
                    <a:pt x="85511" y="238687"/>
                  </a:lnTo>
                  <a:lnTo>
                    <a:pt x="85320" y="238205"/>
                  </a:lnTo>
                  <a:lnTo>
                    <a:pt x="85205" y="237924"/>
                  </a:lnTo>
                  <a:lnTo>
                    <a:pt x="85083" y="237652"/>
                  </a:lnTo>
                  <a:lnTo>
                    <a:pt x="84949" y="237391"/>
                  </a:lnTo>
                  <a:lnTo>
                    <a:pt x="84815" y="237140"/>
                  </a:lnTo>
                  <a:lnTo>
                    <a:pt x="84668" y="236908"/>
                  </a:lnTo>
                  <a:lnTo>
                    <a:pt x="84521" y="236687"/>
                  </a:lnTo>
                  <a:lnTo>
                    <a:pt x="84362" y="236476"/>
                  </a:lnTo>
                  <a:lnTo>
                    <a:pt x="84202" y="236285"/>
                  </a:lnTo>
                  <a:lnTo>
                    <a:pt x="84036" y="236104"/>
                  </a:lnTo>
                  <a:lnTo>
                    <a:pt x="83863" y="235934"/>
                  </a:lnTo>
                  <a:lnTo>
                    <a:pt x="83685" y="235783"/>
                  </a:lnTo>
                  <a:lnTo>
                    <a:pt x="83506" y="235642"/>
                  </a:lnTo>
                  <a:lnTo>
                    <a:pt x="83321" y="235511"/>
                  </a:lnTo>
                  <a:lnTo>
                    <a:pt x="83129" y="235401"/>
                  </a:lnTo>
                  <a:lnTo>
                    <a:pt x="82944" y="235300"/>
                  </a:lnTo>
                  <a:lnTo>
                    <a:pt x="82746" y="235220"/>
                  </a:lnTo>
                  <a:lnTo>
                    <a:pt x="82554" y="235150"/>
                  </a:lnTo>
                  <a:lnTo>
                    <a:pt x="82356" y="235099"/>
                  </a:lnTo>
                  <a:lnTo>
                    <a:pt x="82158" y="235059"/>
                  </a:lnTo>
                  <a:lnTo>
                    <a:pt x="81954" y="235029"/>
                  </a:lnTo>
                  <a:lnTo>
                    <a:pt x="81756" y="235019"/>
                  </a:lnTo>
                  <a:lnTo>
                    <a:pt x="81551" y="235029"/>
                  </a:lnTo>
                  <a:lnTo>
                    <a:pt x="81347" y="235049"/>
                  </a:lnTo>
                  <a:lnTo>
                    <a:pt x="81149" y="235089"/>
                  </a:lnTo>
                  <a:lnTo>
                    <a:pt x="80944" y="235139"/>
                  </a:lnTo>
                  <a:lnTo>
                    <a:pt x="80746" y="235210"/>
                  </a:lnTo>
                  <a:lnTo>
                    <a:pt x="80548" y="235290"/>
                  </a:lnTo>
                  <a:lnTo>
                    <a:pt x="80350" y="235391"/>
                  </a:lnTo>
                  <a:lnTo>
                    <a:pt x="80152" y="235511"/>
                  </a:lnTo>
                  <a:lnTo>
                    <a:pt x="79961" y="235642"/>
                  </a:lnTo>
                  <a:lnTo>
                    <a:pt x="79769" y="235793"/>
                  </a:lnTo>
                  <a:lnTo>
                    <a:pt x="79584" y="235964"/>
                  </a:lnTo>
                  <a:lnTo>
                    <a:pt x="79405" y="236145"/>
                  </a:lnTo>
                  <a:lnTo>
                    <a:pt x="79226" y="236336"/>
                  </a:lnTo>
                  <a:lnTo>
                    <a:pt x="79060" y="236547"/>
                  </a:lnTo>
                  <a:lnTo>
                    <a:pt x="78907" y="236758"/>
                  </a:lnTo>
                  <a:lnTo>
                    <a:pt x="78753" y="236989"/>
                  </a:lnTo>
                  <a:lnTo>
                    <a:pt x="78613" y="237220"/>
                  </a:lnTo>
                  <a:lnTo>
                    <a:pt x="78485" y="237471"/>
                  </a:lnTo>
                  <a:lnTo>
                    <a:pt x="78357" y="237723"/>
                  </a:lnTo>
                  <a:lnTo>
                    <a:pt x="78242" y="237984"/>
                  </a:lnTo>
                  <a:lnTo>
                    <a:pt x="78134" y="238255"/>
                  </a:lnTo>
                  <a:lnTo>
                    <a:pt x="78038" y="238537"/>
                  </a:lnTo>
                  <a:lnTo>
                    <a:pt x="77949" y="238818"/>
                  </a:lnTo>
                  <a:lnTo>
                    <a:pt x="77866" y="239110"/>
                  </a:lnTo>
                  <a:lnTo>
                    <a:pt x="77795" y="239411"/>
                  </a:lnTo>
                  <a:lnTo>
                    <a:pt x="77731" y="239703"/>
                  </a:lnTo>
                  <a:lnTo>
                    <a:pt x="77680" y="240014"/>
                  </a:lnTo>
                  <a:lnTo>
                    <a:pt x="77636" y="240316"/>
                  </a:lnTo>
                  <a:lnTo>
                    <a:pt x="77604" y="240627"/>
                  </a:lnTo>
                  <a:lnTo>
                    <a:pt x="77578" y="240949"/>
                  </a:lnTo>
                  <a:lnTo>
                    <a:pt x="77565" y="241260"/>
                  </a:lnTo>
                  <a:lnTo>
                    <a:pt x="77559" y="241572"/>
                  </a:lnTo>
                  <a:lnTo>
                    <a:pt x="77559" y="241894"/>
                  </a:lnTo>
                  <a:lnTo>
                    <a:pt x="77572" y="242215"/>
                  </a:lnTo>
                  <a:lnTo>
                    <a:pt x="77597" y="242527"/>
                  </a:lnTo>
                  <a:lnTo>
                    <a:pt x="77629" y="242848"/>
                  </a:lnTo>
                  <a:lnTo>
                    <a:pt x="77674" y="243160"/>
                  </a:lnTo>
                  <a:lnTo>
                    <a:pt x="77731" y="243472"/>
                  </a:lnTo>
                  <a:lnTo>
                    <a:pt x="77795" y="243783"/>
                  </a:lnTo>
                  <a:lnTo>
                    <a:pt x="77866" y="244095"/>
                  </a:lnTo>
                  <a:lnTo>
                    <a:pt x="77955" y="244396"/>
                  </a:lnTo>
                  <a:lnTo>
                    <a:pt x="78051" y="244698"/>
                  </a:lnTo>
                  <a:lnTo>
                    <a:pt x="78153" y="244989"/>
                  </a:lnTo>
                  <a:lnTo>
                    <a:pt x="78319" y="245411"/>
                  </a:lnTo>
                  <a:lnTo>
                    <a:pt x="78485" y="245834"/>
                  </a:lnTo>
                  <a:lnTo>
                    <a:pt x="78658" y="246246"/>
                  </a:lnTo>
                  <a:lnTo>
                    <a:pt x="78830" y="246648"/>
                  </a:lnTo>
                  <a:lnTo>
                    <a:pt x="79009" y="247060"/>
                  </a:lnTo>
                  <a:lnTo>
                    <a:pt x="79188" y="247462"/>
                  </a:lnTo>
                  <a:lnTo>
                    <a:pt x="79373" y="247854"/>
                  </a:lnTo>
                  <a:lnTo>
                    <a:pt x="79558" y="248246"/>
                  </a:lnTo>
                  <a:lnTo>
                    <a:pt x="79750" y="248628"/>
                  </a:lnTo>
                  <a:lnTo>
                    <a:pt x="79941" y="249020"/>
                  </a:lnTo>
                  <a:lnTo>
                    <a:pt x="80139" y="249392"/>
                  </a:lnTo>
                  <a:lnTo>
                    <a:pt x="80338" y="249763"/>
                  </a:lnTo>
                  <a:lnTo>
                    <a:pt x="80542" y="250135"/>
                  </a:lnTo>
                  <a:lnTo>
                    <a:pt x="80746" y="250497"/>
                  </a:lnTo>
                  <a:lnTo>
                    <a:pt x="80957" y="250859"/>
                  </a:lnTo>
                  <a:lnTo>
                    <a:pt x="81168" y="251221"/>
                  </a:lnTo>
                  <a:lnTo>
                    <a:pt x="81379" y="251563"/>
                  </a:lnTo>
                  <a:lnTo>
                    <a:pt x="81596" y="251914"/>
                  </a:lnTo>
                  <a:lnTo>
                    <a:pt x="81819" y="252256"/>
                  </a:lnTo>
                  <a:lnTo>
                    <a:pt x="82037" y="252588"/>
                  </a:lnTo>
                  <a:lnTo>
                    <a:pt x="82267" y="252919"/>
                  </a:lnTo>
                  <a:lnTo>
                    <a:pt x="82490" y="253251"/>
                  </a:lnTo>
                  <a:lnTo>
                    <a:pt x="82720" y="253563"/>
                  </a:lnTo>
                  <a:lnTo>
                    <a:pt x="82956" y="253884"/>
                  </a:lnTo>
                  <a:lnTo>
                    <a:pt x="83193" y="254196"/>
                  </a:lnTo>
                  <a:lnTo>
                    <a:pt x="83429" y="254497"/>
                  </a:lnTo>
                  <a:lnTo>
                    <a:pt x="83672" y="254799"/>
                  </a:lnTo>
                  <a:lnTo>
                    <a:pt x="83915" y="255100"/>
                  </a:lnTo>
                  <a:lnTo>
                    <a:pt x="84157" y="255392"/>
                  </a:lnTo>
                  <a:lnTo>
                    <a:pt x="84406" y="255673"/>
                  </a:lnTo>
                  <a:lnTo>
                    <a:pt x="84656" y="255955"/>
                  </a:lnTo>
                  <a:lnTo>
                    <a:pt x="84911" y="256236"/>
                  </a:lnTo>
                  <a:lnTo>
                    <a:pt x="85167" y="256498"/>
                  </a:lnTo>
                  <a:lnTo>
                    <a:pt x="85422" y="256769"/>
                  </a:lnTo>
                  <a:lnTo>
                    <a:pt x="85678" y="257030"/>
                  </a:lnTo>
                  <a:lnTo>
                    <a:pt x="85939" y="257281"/>
                  </a:lnTo>
                  <a:lnTo>
                    <a:pt x="86201" y="257533"/>
                  </a:lnTo>
                  <a:lnTo>
                    <a:pt x="86470" y="257774"/>
                  </a:lnTo>
                  <a:lnTo>
                    <a:pt x="86738" y="258005"/>
                  </a:lnTo>
                  <a:lnTo>
                    <a:pt x="87006" y="258236"/>
                  </a:lnTo>
                  <a:lnTo>
                    <a:pt x="87274" y="258467"/>
                  </a:lnTo>
                  <a:lnTo>
                    <a:pt x="87549" y="258689"/>
                  </a:lnTo>
                  <a:lnTo>
                    <a:pt x="87824" y="258900"/>
                  </a:lnTo>
                  <a:lnTo>
                    <a:pt x="88098" y="259111"/>
                  </a:lnTo>
                  <a:lnTo>
                    <a:pt x="88379" y="259322"/>
                  </a:lnTo>
                  <a:lnTo>
                    <a:pt x="88661" y="259513"/>
                  </a:lnTo>
                  <a:lnTo>
                    <a:pt x="88942" y="259704"/>
                  </a:lnTo>
                  <a:lnTo>
                    <a:pt x="89223" y="259895"/>
                  </a:lnTo>
                  <a:lnTo>
                    <a:pt x="89510" y="260076"/>
                  </a:lnTo>
                  <a:lnTo>
                    <a:pt x="89798" y="260246"/>
                  </a:lnTo>
                  <a:lnTo>
                    <a:pt x="90085" y="260417"/>
                  </a:lnTo>
                  <a:lnTo>
                    <a:pt x="90372" y="260578"/>
                  </a:lnTo>
                  <a:lnTo>
                    <a:pt x="90666" y="260739"/>
                  </a:lnTo>
                  <a:lnTo>
                    <a:pt x="90960" y="260890"/>
                  </a:lnTo>
                  <a:lnTo>
                    <a:pt x="91254" y="261041"/>
                  </a:lnTo>
                  <a:lnTo>
                    <a:pt x="91548" y="261171"/>
                  </a:lnTo>
                  <a:lnTo>
                    <a:pt x="91842" y="261312"/>
                  </a:lnTo>
                  <a:lnTo>
                    <a:pt x="92142" y="261432"/>
                  </a:lnTo>
                  <a:lnTo>
                    <a:pt x="92442" y="261553"/>
                  </a:lnTo>
                  <a:lnTo>
                    <a:pt x="92742" y="261674"/>
                  </a:lnTo>
                  <a:lnTo>
                    <a:pt x="93042" y="261774"/>
                  </a:lnTo>
                  <a:lnTo>
                    <a:pt x="93343" y="261875"/>
                  </a:lnTo>
                  <a:lnTo>
                    <a:pt x="93649" y="261975"/>
                  </a:lnTo>
                  <a:lnTo>
                    <a:pt x="93956" y="262066"/>
                  </a:lnTo>
                  <a:lnTo>
                    <a:pt x="93956" y="306832"/>
                  </a:lnTo>
                  <a:lnTo>
                    <a:pt x="93387" y="306712"/>
                  </a:lnTo>
                  <a:lnTo>
                    <a:pt x="92819" y="306581"/>
                  </a:lnTo>
                  <a:lnTo>
                    <a:pt x="92257" y="306430"/>
                  </a:lnTo>
                  <a:lnTo>
                    <a:pt x="91695" y="306259"/>
                  </a:lnTo>
                  <a:lnTo>
                    <a:pt x="91139" y="306078"/>
                  </a:lnTo>
                  <a:lnTo>
                    <a:pt x="90577" y="305887"/>
                  </a:lnTo>
                  <a:lnTo>
                    <a:pt x="90027" y="305676"/>
                  </a:lnTo>
                  <a:lnTo>
                    <a:pt x="89472" y="305445"/>
                  </a:lnTo>
                  <a:lnTo>
                    <a:pt x="88922" y="305204"/>
                  </a:lnTo>
                  <a:lnTo>
                    <a:pt x="88379" y="304953"/>
                  </a:lnTo>
                  <a:lnTo>
                    <a:pt x="87837" y="304681"/>
                  </a:lnTo>
                  <a:lnTo>
                    <a:pt x="87294" y="304390"/>
                  </a:lnTo>
                  <a:lnTo>
                    <a:pt x="86757" y="304088"/>
                  </a:lnTo>
                  <a:lnTo>
                    <a:pt x="86220" y="303777"/>
                  </a:lnTo>
                  <a:lnTo>
                    <a:pt x="85690" y="303445"/>
                  </a:lnTo>
                  <a:lnTo>
                    <a:pt x="85167" y="303103"/>
                  </a:lnTo>
                  <a:lnTo>
                    <a:pt x="84643" y="302741"/>
                  </a:lnTo>
                  <a:lnTo>
                    <a:pt x="84125" y="302370"/>
                  </a:lnTo>
                  <a:lnTo>
                    <a:pt x="83608" y="301988"/>
                  </a:lnTo>
                  <a:lnTo>
                    <a:pt x="83097" y="301586"/>
                  </a:lnTo>
                  <a:lnTo>
                    <a:pt x="82592" y="301174"/>
                  </a:lnTo>
                  <a:lnTo>
                    <a:pt x="82088" y="300741"/>
                  </a:lnTo>
                  <a:lnTo>
                    <a:pt x="81596" y="300299"/>
                  </a:lnTo>
                  <a:lnTo>
                    <a:pt x="81098" y="299837"/>
                  </a:lnTo>
                  <a:lnTo>
                    <a:pt x="80612" y="299374"/>
                  </a:lnTo>
                  <a:lnTo>
                    <a:pt x="80133" y="298882"/>
                  </a:lnTo>
                  <a:lnTo>
                    <a:pt x="79654" y="298389"/>
                  </a:lnTo>
                  <a:lnTo>
                    <a:pt x="79181" y="297877"/>
                  </a:lnTo>
                  <a:lnTo>
                    <a:pt x="78715" y="297354"/>
                  </a:lnTo>
                  <a:lnTo>
                    <a:pt x="78249" y="296811"/>
                  </a:lnTo>
                  <a:lnTo>
                    <a:pt x="77795" y="296269"/>
                  </a:lnTo>
                  <a:lnTo>
                    <a:pt x="77348" y="295696"/>
                  </a:lnTo>
                  <a:lnTo>
                    <a:pt x="76134" y="294148"/>
                  </a:lnTo>
                  <a:lnTo>
                    <a:pt x="74940" y="292610"/>
                  </a:lnTo>
                  <a:lnTo>
                    <a:pt x="73771" y="291062"/>
                  </a:lnTo>
                  <a:lnTo>
                    <a:pt x="72621" y="289535"/>
                  </a:lnTo>
                  <a:lnTo>
                    <a:pt x="71491" y="288007"/>
                  </a:lnTo>
                  <a:lnTo>
                    <a:pt x="70379" y="286489"/>
                  </a:lnTo>
                  <a:lnTo>
                    <a:pt x="69300" y="284972"/>
                  </a:lnTo>
                  <a:lnTo>
                    <a:pt x="68239" y="283474"/>
                  </a:lnTo>
                  <a:lnTo>
                    <a:pt x="68073" y="283253"/>
                  </a:lnTo>
                  <a:lnTo>
                    <a:pt x="67907" y="283052"/>
                  </a:lnTo>
                  <a:lnTo>
                    <a:pt x="67735" y="282861"/>
                  </a:lnTo>
                  <a:lnTo>
                    <a:pt x="67556" y="282690"/>
                  </a:lnTo>
                  <a:lnTo>
                    <a:pt x="67377" y="282529"/>
                  </a:lnTo>
                  <a:lnTo>
                    <a:pt x="67192" y="282389"/>
                  </a:lnTo>
                  <a:lnTo>
                    <a:pt x="67007" y="282258"/>
                  </a:lnTo>
                  <a:lnTo>
                    <a:pt x="66815" y="282147"/>
                  </a:lnTo>
                  <a:lnTo>
                    <a:pt x="66617" y="282047"/>
                  </a:lnTo>
                  <a:lnTo>
                    <a:pt x="66425" y="281966"/>
                  </a:lnTo>
                  <a:lnTo>
                    <a:pt x="66227" y="281896"/>
                  </a:lnTo>
                  <a:lnTo>
                    <a:pt x="66029" y="281846"/>
                  </a:lnTo>
                  <a:lnTo>
                    <a:pt x="65825" y="281806"/>
                  </a:lnTo>
                  <a:lnTo>
                    <a:pt x="65627" y="281785"/>
                  </a:lnTo>
                  <a:lnTo>
                    <a:pt x="65429" y="281775"/>
                  </a:lnTo>
                  <a:lnTo>
                    <a:pt x="65224" y="281785"/>
                  </a:lnTo>
                  <a:lnTo>
                    <a:pt x="65026" y="281806"/>
                  </a:lnTo>
                  <a:lnTo>
                    <a:pt x="64828" y="281846"/>
                  </a:lnTo>
                  <a:lnTo>
                    <a:pt x="64630" y="281896"/>
                  </a:lnTo>
                  <a:lnTo>
                    <a:pt x="64432" y="281966"/>
                  </a:lnTo>
                  <a:lnTo>
                    <a:pt x="64241" y="282047"/>
                  </a:lnTo>
                  <a:lnTo>
                    <a:pt x="64043" y="282147"/>
                  </a:lnTo>
                  <a:lnTo>
                    <a:pt x="63858" y="282258"/>
                  </a:lnTo>
                  <a:lnTo>
                    <a:pt x="63672" y="282389"/>
                  </a:lnTo>
                  <a:lnTo>
                    <a:pt x="63487" y="282529"/>
                  </a:lnTo>
                  <a:lnTo>
                    <a:pt x="63308" y="282680"/>
                  </a:lnTo>
                  <a:lnTo>
                    <a:pt x="63129" y="282861"/>
                  </a:lnTo>
                  <a:lnTo>
                    <a:pt x="62963" y="283042"/>
                  </a:lnTo>
                  <a:lnTo>
                    <a:pt x="62797" y="283243"/>
                  </a:lnTo>
                  <a:lnTo>
                    <a:pt x="62638" y="283464"/>
                  </a:lnTo>
                  <a:lnTo>
                    <a:pt x="62484" y="283685"/>
                  </a:lnTo>
                  <a:lnTo>
                    <a:pt x="62331" y="283936"/>
                  </a:lnTo>
                  <a:lnTo>
                    <a:pt x="62190" y="284188"/>
                  </a:lnTo>
                  <a:lnTo>
                    <a:pt x="62063" y="284459"/>
                  </a:lnTo>
                  <a:lnTo>
                    <a:pt x="61941" y="284730"/>
                  </a:lnTo>
                  <a:lnTo>
                    <a:pt x="61833" y="285012"/>
                  </a:lnTo>
                  <a:lnTo>
                    <a:pt x="61730" y="285293"/>
                  </a:lnTo>
                  <a:lnTo>
                    <a:pt x="61635" y="285585"/>
                  </a:lnTo>
                  <a:lnTo>
                    <a:pt x="61558" y="285876"/>
                  </a:lnTo>
                  <a:lnTo>
                    <a:pt x="61481" y="286178"/>
                  </a:lnTo>
                  <a:lnTo>
                    <a:pt x="61424" y="286479"/>
                  </a:lnTo>
                  <a:lnTo>
                    <a:pt x="61366" y="286791"/>
                  </a:lnTo>
                  <a:lnTo>
                    <a:pt x="61328" y="287102"/>
                  </a:lnTo>
                  <a:lnTo>
                    <a:pt x="61290" y="287414"/>
                  </a:lnTo>
                  <a:lnTo>
                    <a:pt x="61271" y="287726"/>
                  </a:lnTo>
                  <a:lnTo>
                    <a:pt x="61251" y="288047"/>
                  </a:lnTo>
                  <a:lnTo>
                    <a:pt x="61251" y="288359"/>
                  </a:lnTo>
                  <a:lnTo>
                    <a:pt x="61251" y="288680"/>
                  </a:lnTo>
                  <a:lnTo>
                    <a:pt x="61271" y="288992"/>
                  </a:lnTo>
                  <a:lnTo>
                    <a:pt x="61296" y="289303"/>
                  </a:lnTo>
                  <a:lnTo>
                    <a:pt x="61328" y="289615"/>
                  </a:lnTo>
                  <a:lnTo>
                    <a:pt x="61373" y="289927"/>
                  </a:lnTo>
                  <a:lnTo>
                    <a:pt x="61424" y="290228"/>
                  </a:lnTo>
                  <a:lnTo>
                    <a:pt x="61488" y="290530"/>
                  </a:lnTo>
                  <a:lnTo>
                    <a:pt x="61558" y="290831"/>
                  </a:lnTo>
                  <a:lnTo>
                    <a:pt x="61635" y="291123"/>
                  </a:lnTo>
                  <a:lnTo>
                    <a:pt x="61730" y="291414"/>
                  </a:lnTo>
                  <a:lnTo>
                    <a:pt x="61826" y="291696"/>
                  </a:lnTo>
                  <a:lnTo>
                    <a:pt x="61935" y="291967"/>
                  </a:lnTo>
                  <a:lnTo>
                    <a:pt x="62056" y="292238"/>
                  </a:lnTo>
                  <a:lnTo>
                    <a:pt x="62184" y="292500"/>
                  </a:lnTo>
                  <a:lnTo>
                    <a:pt x="62318" y="292751"/>
                  </a:lnTo>
                  <a:lnTo>
                    <a:pt x="62465" y="292992"/>
                  </a:lnTo>
                  <a:lnTo>
                    <a:pt x="62625" y="293223"/>
                  </a:lnTo>
                  <a:lnTo>
                    <a:pt x="63730" y="294791"/>
                  </a:lnTo>
                  <a:lnTo>
                    <a:pt x="64854" y="296359"/>
                  </a:lnTo>
                  <a:lnTo>
                    <a:pt x="66004" y="297947"/>
                  </a:lnTo>
                  <a:lnTo>
                    <a:pt x="67179" y="299535"/>
                  </a:lnTo>
                  <a:lnTo>
                    <a:pt x="68374" y="301123"/>
                  </a:lnTo>
                  <a:lnTo>
                    <a:pt x="69594" y="302721"/>
                  </a:lnTo>
                  <a:lnTo>
                    <a:pt x="70826" y="304329"/>
                  </a:lnTo>
                  <a:lnTo>
                    <a:pt x="72085" y="305928"/>
                  </a:lnTo>
                  <a:lnTo>
                    <a:pt x="72455" y="306400"/>
                  </a:lnTo>
                  <a:lnTo>
                    <a:pt x="72832" y="306862"/>
                  </a:lnTo>
                  <a:lnTo>
                    <a:pt x="73209" y="307315"/>
                  </a:lnTo>
                  <a:lnTo>
                    <a:pt x="73592" y="307767"/>
                  </a:lnTo>
                  <a:lnTo>
                    <a:pt x="73975" y="308199"/>
                  </a:lnTo>
                  <a:lnTo>
                    <a:pt x="74365" y="308631"/>
                  </a:lnTo>
                  <a:lnTo>
                    <a:pt x="74755" y="309063"/>
                  </a:lnTo>
                  <a:lnTo>
                    <a:pt x="75144" y="309476"/>
                  </a:lnTo>
                  <a:lnTo>
                    <a:pt x="75540" y="309888"/>
                  </a:lnTo>
                  <a:lnTo>
                    <a:pt x="75943" y="310290"/>
                  </a:lnTo>
                  <a:lnTo>
                    <a:pt x="76345" y="310692"/>
                  </a:lnTo>
                  <a:lnTo>
                    <a:pt x="76748" y="311074"/>
                  </a:lnTo>
                  <a:lnTo>
                    <a:pt x="77156" y="311456"/>
                  </a:lnTo>
                  <a:lnTo>
                    <a:pt x="77565" y="311827"/>
                  </a:lnTo>
                  <a:lnTo>
                    <a:pt x="77980" y="312199"/>
                  </a:lnTo>
                  <a:lnTo>
                    <a:pt x="78396" y="312551"/>
                  </a:lnTo>
                  <a:lnTo>
                    <a:pt x="78338" y="315235"/>
                  </a:lnTo>
                  <a:lnTo>
                    <a:pt x="78274" y="318149"/>
                  </a:lnTo>
                  <a:lnTo>
                    <a:pt x="78198" y="321275"/>
                  </a:lnTo>
                  <a:lnTo>
                    <a:pt x="78102" y="324612"/>
                  </a:lnTo>
                  <a:lnTo>
                    <a:pt x="77987" y="328160"/>
                  </a:lnTo>
                  <a:lnTo>
                    <a:pt x="77859" y="331919"/>
                  </a:lnTo>
                  <a:lnTo>
                    <a:pt x="77706" y="335869"/>
                  </a:lnTo>
                  <a:lnTo>
                    <a:pt x="77533" y="340010"/>
                  </a:lnTo>
                  <a:lnTo>
                    <a:pt x="75981" y="340161"/>
                  </a:lnTo>
                  <a:lnTo>
                    <a:pt x="74442" y="340322"/>
                  </a:lnTo>
                  <a:lnTo>
                    <a:pt x="72915" y="340492"/>
                  </a:lnTo>
                  <a:lnTo>
                    <a:pt x="71395" y="340673"/>
                  </a:lnTo>
                  <a:lnTo>
                    <a:pt x="69887" y="340874"/>
                  </a:lnTo>
                  <a:lnTo>
                    <a:pt x="68393" y="341085"/>
                  </a:lnTo>
                  <a:lnTo>
                    <a:pt x="66911" y="341296"/>
                  </a:lnTo>
                  <a:lnTo>
                    <a:pt x="65442" y="341528"/>
                  </a:lnTo>
                  <a:lnTo>
                    <a:pt x="63979" y="341769"/>
                  </a:lnTo>
                  <a:lnTo>
                    <a:pt x="62529" y="342030"/>
                  </a:lnTo>
                  <a:lnTo>
                    <a:pt x="61092" y="342292"/>
                  </a:lnTo>
                  <a:lnTo>
                    <a:pt x="59667" y="342563"/>
                  </a:lnTo>
                  <a:lnTo>
                    <a:pt x="58256" y="342854"/>
                  </a:lnTo>
                  <a:lnTo>
                    <a:pt x="56850" y="343156"/>
                  </a:lnTo>
                  <a:lnTo>
                    <a:pt x="55458" y="343467"/>
                  </a:lnTo>
                  <a:lnTo>
                    <a:pt x="54078" y="343789"/>
                  </a:lnTo>
                  <a:lnTo>
                    <a:pt x="52711" y="344121"/>
                  </a:lnTo>
                  <a:lnTo>
                    <a:pt x="51357" y="344463"/>
                  </a:lnTo>
                  <a:lnTo>
                    <a:pt x="50009" y="344824"/>
                  </a:lnTo>
                  <a:lnTo>
                    <a:pt x="48681" y="345186"/>
                  </a:lnTo>
                  <a:lnTo>
                    <a:pt x="47358" y="345568"/>
                  </a:lnTo>
                  <a:lnTo>
                    <a:pt x="46049" y="345960"/>
                  </a:lnTo>
                  <a:lnTo>
                    <a:pt x="44752" y="346362"/>
                  </a:lnTo>
                  <a:lnTo>
                    <a:pt x="43462" y="346774"/>
                  </a:lnTo>
                  <a:lnTo>
                    <a:pt x="42191" y="347196"/>
                  </a:lnTo>
                  <a:lnTo>
                    <a:pt x="40926" y="347629"/>
                  </a:lnTo>
                  <a:lnTo>
                    <a:pt x="39674" y="348081"/>
                  </a:lnTo>
                  <a:lnTo>
                    <a:pt x="38435" y="348533"/>
                  </a:lnTo>
                  <a:lnTo>
                    <a:pt x="37209" y="349005"/>
                  </a:lnTo>
                  <a:lnTo>
                    <a:pt x="35995" y="349488"/>
                  </a:lnTo>
                  <a:lnTo>
                    <a:pt x="34788" y="349980"/>
                  </a:lnTo>
                  <a:lnTo>
                    <a:pt x="33600" y="350483"/>
                  </a:lnTo>
                  <a:lnTo>
                    <a:pt x="32418" y="350996"/>
                  </a:lnTo>
                  <a:lnTo>
                    <a:pt x="31249" y="351518"/>
                  </a:lnTo>
                  <a:lnTo>
                    <a:pt x="30093" y="352061"/>
                  </a:lnTo>
                  <a:lnTo>
                    <a:pt x="28949" y="352604"/>
                  </a:lnTo>
                  <a:lnTo>
                    <a:pt x="27819" y="353167"/>
                  </a:lnTo>
                  <a:lnTo>
                    <a:pt x="26695" y="353739"/>
                  </a:lnTo>
                  <a:lnTo>
                    <a:pt x="25590" y="354322"/>
                  </a:lnTo>
                  <a:lnTo>
                    <a:pt x="24491" y="354915"/>
                  </a:lnTo>
                  <a:lnTo>
                    <a:pt x="23405" y="355518"/>
                  </a:lnTo>
                  <a:lnTo>
                    <a:pt x="22338" y="356132"/>
                  </a:lnTo>
                  <a:lnTo>
                    <a:pt x="21278" y="356765"/>
                  </a:lnTo>
                  <a:lnTo>
                    <a:pt x="20224" y="357398"/>
                  </a:lnTo>
                  <a:lnTo>
                    <a:pt x="19189" y="358051"/>
                  </a:lnTo>
                  <a:lnTo>
                    <a:pt x="18167" y="358715"/>
                  </a:lnTo>
                  <a:lnTo>
                    <a:pt x="17152" y="359378"/>
                  </a:lnTo>
                  <a:lnTo>
                    <a:pt x="16155" y="360061"/>
                  </a:lnTo>
                  <a:lnTo>
                    <a:pt x="15165" y="360765"/>
                  </a:lnTo>
                  <a:lnTo>
                    <a:pt x="14188" y="361469"/>
                  </a:lnTo>
                  <a:lnTo>
                    <a:pt x="13223" y="362182"/>
                  </a:lnTo>
                  <a:lnTo>
                    <a:pt x="12271" y="362916"/>
                  </a:lnTo>
                  <a:lnTo>
                    <a:pt x="11332" y="363650"/>
                  </a:lnTo>
                  <a:lnTo>
                    <a:pt x="10406" y="364403"/>
                  </a:lnTo>
                  <a:lnTo>
                    <a:pt x="9493" y="365157"/>
                  </a:lnTo>
                  <a:lnTo>
                    <a:pt x="8586" y="365931"/>
                  </a:lnTo>
                  <a:lnTo>
                    <a:pt x="7698" y="366715"/>
                  </a:lnTo>
                  <a:lnTo>
                    <a:pt x="6816" y="367509"/>
                  </a:lnTo>
                  <a:lnTo>
                    <a:pt x="5954" y="368323"/>
                  </a:lnTo>
                  <a:lnTo>
                    <a:pt x="5098" y="369137"/>
                  </a:lnTo>
                  <a:lnTo>
                    <a:pt x="4255" y="369961"/>
                  </a:lnTo>
                  <a:lnTo>
                    <a:pt x="3431" y="370806"/>
                  </a:lnTo>
                  <a:lnTo>
                    <a:pt x="2613" y="371650"/>
                  </a:lnTo>
                  <a:lnTo>
                    <a:pt x="1809" y="372514"/>
                  </a:lnTo>
                  <a:lnTo>
                    <a:pt x="1630" y="372715"/>
                  </a:lnTo>
                  <a:lnTo>
                    <a:pt x="1470" y="372926"/>
                  </a:lnTo>
                  <a:lnTo>
                    <a:pt x="1310" y="373148"/>
                  </a:lnTo>
                  <a:lnTo>
                    <a:pt x="1163" y="373379"/>
                  </a:lnTo>
                  <a:lnTo>
                    <a:pt x="1023" y="373620"/>
                  </a:lnTo>
                  <a:lnTo>
                    <a:pt x="889" y="373871"/>
                  </a:lnTo>
                  <a:lnTo>
                    <a:pt x="767" y="374133"/>
                  </a:lnTo>
                  <a:lnTo>
                    <a:pt x="652" y="374394"/>
                  </a:lnTo>
                  <a:lnTo>
                    <a:pt x="550" y="374675"/>
                  </a:lnTo>
                  <a:lnTo>
                    <a:pt x="454" y="374947"/>
                  </a:lnTo>
                  <a:lnTo>
                    <a:pt x="365" y="375238"/>
                  </a:lnTo>
                  <a:lnTo>
                    <a:pt x="288" y="375530"/>
                  </a:lnTo>
                  <a:lnTo>
                    <a:pt x="218" y="375831"/>
                  </a:lnTo>
                  <a:lnTo>
                    <a:pt x="161" y="376133"/>
                  </a:lnTo>
                  <a:lnTo>
                    <a:pt x="110" y="376434"/>
                  </a:lnTo>
                  <a:lnTo>
                    <a:pt x="71" y="376746"/>
                  </a:lnTo>
                  <a:lnTo>
                    <a:pt x="39" y="377057"/>
                  </a:lnTo>
                  <a:lnTo>
                    <a:pt x="14" y="377369"/>
                  </a:lnTo>
                  <a:lnTo>
                    <a:pt x="1" y="377691"/>
                  </a:lnTo>
                  <a:lnTo>
                    <a:pt x="1" y="378002"/>
                  </a:lnTo>
                  <a:lnTo>
                    <a:pt x="7" y="378324"/>
                  </a:lnTo>
                  <a:lnTo>
                    <a:pt x="26" y="378635"/>
                  </a:lnTo>
                  <a:lnTo>
                    <a:pt x="52" y="378947"/>
                  </a:lnTo>
                  <a:lnTo>
                    <a:pt x="84" y="379269"/>
                  </a:lnTo>
                  <a:lnTo>
                    <a:pt x="135" y="379580"/>
                  </a:lnTo>
                  <a:lnTo>
                    <a:pt x="186" y="379892"/>
                  </a:lnTo>
                  <a:lnTo>
                    <a:pt x="256" y="380193"/>
                  </a:lnTo>
                  <a:lnTo>
                    <a:pt x="333" y="380505"/>
                  </a:lnTo>
                  <a:lnTo>
                    <a:pt x="416" y="380796"/>
                  </a:lnTo>
                  <a:lnTo>
                    <a:pt x="518" y="381098"/>
                  </a:lnTo>
                  <a:lnTo>
                    <a:pt x="621" y="381379"/>
                  </a:lnTo>
                  <a:lnTo>
                    <a:pt x="742" y="381671"/>
                  </a:lnTo>
                  <a:lnTo>
                    <a:pt x="819" y="381842"/>
                  </a:lnTo>
                  <a:lnTo>
                    <a:pt x="902" y="382002"/>
                  </a:lnTo>
                  <a:lnTo>
                    <a:pt x="985" y="382163"/>
                  </a:lnTo>
                  <a:lnTo>
                    <a:pt x="1068" y="382324"/>
                  </a:lnTo>
                  <a:lnTo>
                    <a:pt x="1157" y="382475"/>
                  </a:lnTo>
                  <a:lnTo>
                    <a:pt x="1247" y="382615"/>
                  </a:lnTo>
                  <a:lnTo>
                    <a:pt x="1342" y="382756"/>
                  </a:lnTo>
                  <a:lnTo>
                    <a:pt x="1438" y="382897"/>
                  </a:lnTo>
                  <a:lnTo>
                    <a:pt x="1534" y="383028"/>
                  </a:lnTo>
                  <a:lnTo>
                    <a:pt x="1630" y="383148"/>
                  </a:lnTo>
                  <a:lnTo>
                    <a:pt x="1732" y="383269"/>
                  </a:lnTo>
                  <a:lnTo>
                    <a:pt x="1841" y="383379"/>
                  </a:lnTo>
                  <a:lnTo>
                    <a:pt x="2051" y="383590"/>
                  </a:lnTo>
                  <a:lnTo>
                    <a:pt x="2269" y="383781"/>
                  </a:lnTo>
                  <a:lnTo>
                    <a:pt x="2498" y="383952"/>
                  </a:lnTo>
                  <a:lnTo>
                    <a:pt x="2728" y="384103"/>
                  </a:lnTo>
                  <a:lnTo>
                    <a:pt x="2965" y="384224"/>
                  </a:lnTo>
                  <a:lnTo>
                    <a:pt x="3201" y="384324"/>
                  </a:lnTo>
                  <a:lnTo>
                    <a:pt x="3444" y="384405"/>
                  </a:lnTo>
                  <a:lnTo>
                    <a:pt x="3693" y="384465"/>
                  </a:lnTo>
                  <a:lnTo>
                    <a:pt x="3936" y="384495"/>
                  </a:lnTo>
                  <a:lnTo>
                    <a:pt x="4185" y="384505"/>
                  </a:lnTo>
                  <a:lnTo>
                    <a:pt x="4338" y="384505"/>
                  </a:lnTo>
                  <a:lnTo>
                    <a:pt x="4491" y="384495"/>
                  </a:lnTo>
                  <a:lnTo>
                    <a:pt x="4651" y="384475"/>
                  </a:lnTo>
                  <a:lnTo>
                    <a:pt x="4804" y="384435"/>
                  </a:lnTo>
                  <a:lnTo>
                    <a:pt x="4951" y="384394"/>
                  </a:lnTo>
                  <a:lnTo>
                    <a:pt x="5105" y="384354"/>
                  </a:lnTo>
                  <a:lnTo>
                    <a:pt x="5258" y="384294"/>
                  </a:lnTo>
                  <a:lnTo>
                    <a:pt x="5411" y="384224"/>
                  </a:lnTo>
                  <a:lnTo>
                    <a:pt x="5558" y="384143"/>
                  </a:lnTo>
                  <a:lnTo>
                    <a:pt x="5705" y="384063"/>
                  </a:lnTo>
                  <a:lnTo>
                    <a:pt x="5852" y="383962"/>
                  </a:lnTo>
                  <a:lnTo>
                    <a:pt x="5999" y="383862"/>
                  </a:lnTo>
                  <a:lnTo>
                    <a:pt x="6139" y="383741"/>
                  </a:lnTo>
                  <a:lnTo>
                    <a:pt x="6280" y="383621"/>
                  </a:lnTo>
                  <a:lnTo>
                    <a:pt x="6420" y="383490"/>
                  </a:lnTo>
                  <a:lnTo>
                    <a:pt x="6555" y="383349"/>
                  </a:lnTo>
                  <a:lnTo>
                    <a:pt x="7072" y="382796"/>
                  </a:lnTo>
                  <a:lnTo>
                    <a:pt x="7589" y="382244"/>
                  </a:lnTo>
                  <a:lnTo>
                    <a:pt x="8113" y="381701"/>
                  </a:lnTo>
                  <a:lnTo>
                    <a:pt x="8650" y="381168"/>
                  </a:lnTo>
                  <a:lnTo>
                    <a:pt x="9186" y="380635"/>
                  </a:lnTo>
                  <a:lnTo>
                    <a:pt x="9729" y="380103"/>
                  </a:lnTo>
                  <a:lnTo>
                    <a:pt x="10272" y="379580"/>
                  </a:lnTo>
                  <a:lnTo>
                    <a:pt x="10828" y="379068"/>
                  </a:lnTo>
                  <a:lnTo>
                    <a:pt x="11390" y="378555"/>
                  </a:lnTo>
                  <a:lnTo>
                    <a:pt x="11952" y="378042"/>
                  </a:lnTo>
                  <a:lnTo>
                    <a:pt x="12527" y="377540"/>
                  </a:lnTo>
                  <a:lnTo>
                    <a:pt x="13102" y="377037"/>
                  </a:lnTo>
                  <a:lnTo>
                    <a:pt x="13690" y="376545"/>
                  </a:lnTo>
                  <a:lnTo>
                    <a:pt x="14277" y="376062"/>
                  </a:lnTo>
                  <a:lnTo>
                    <a:pt x="14871" y="375570"/>
                  </a:lnTo>
                  <a:lnTo>
                    <a:pt x="15472" y="375097"/>
                  </a:lnTo>
                  <a:lnTo>
                    <a:pt x="16078" y="374625"/>
                  </a:lnTo>
                  <a:lnTo>
                    <a:pt x="16685" y="374153"/>
                  </a:lnTo>
                  <a:lnTo>
                    <a:pt x="17305" y="373690"/>
                  </a:lnTo>
                  <a:lnTo>
                    <a:pt x="17924" y="373228"/>
                  </a:lnTo>
                  <a:lnTo>
                    <a:pt x="18557" y="372776"/>
                  </a:lnTo>
                  <a:lnTo>
                    <a:pt x="19189" y="372323"/>
                  </a:lnTo>
                  <a:lnTo>
                    <a:pt x="19828" y="371881"/>
                  </a:lnTo>
                  <a:lnTo>
                    <a:pt x="20473" y="371439"/>
                  </a:lnTo>
                  <a:lnTo>
                    <a:pt x="21125" y="371007"/>
                  </a:lnTo>
                  <a:lnTo>
                    <a:pt x="21783" y="370575"/>
                  </a:lnTo>
                  <a:lnTo>
                    <a:pt x="22447" y="370152"/>
                  </a:lnTo>
                  <a:lnTo>
                    <a:pt x="23118" y="369730"/>
                  </a:lnTo>
                  <a:lnTo>
                    <a:pt x="23788" y="369318"/>
                  </a:lnTo>
                  <a:lnTo>
                    <a:pt x="24472" y="368906"/>
                  </a:lnTo>
                  <a:lnTo>
                    <a:pt x="25155" y="368504"/>
                  </a:lnTo>
                  <a:lnTo>
                    <a:pt x="25845" y="368102"/>
                  </a:lnTo>
                  <a:lnTo>
                    <a:pt x="26541" y="367710"/>
                  </a:lnTo>
                  <a:lnTo>
                    <a:pt x="27244" y="367318"/>
                  </a:lnTo>
                  <a:lnTo>
                    <a:pt x="27953" y="366926"/>
                  </a:lnTo>
                  <a:lnTo>
                    <a:pt x="28668" y="366554"/>
                  </a:lnTo>
                  <a:lnTo>
                    <a:pt x="29384" y="366172"/>
                  </a:lnTo>
                  <a:lnTo>
                    <a:pt x="30112" y="365800"/>
                  </a:lnTo>
                  <a:lnTo>
                    <a:pt x="30840" y="365439"/>
                  </a:lnTo>
                  <a:lnTo>
                    <a:pt x="31575" y="365077"/>
                  </a:lnTo>
                  <a:lnTo>
                    <a:pt x="32316" y="364725"/>
                  </a:lnTo>
                  <a:lnTo>
                    <a:pt x="33063" y="364373"/>
                  </a:lnTo>
                  <a:lnTo>
                    <a:pt x="33817" y="364021"/>
                  </a:lnTo>
                  <a:lnTo>
                    <a:pt x="34577" y="363680"/>
                  </a:lnTo>
                  <a:lnTo>
                    <a:pt x="35337" y="363348"/>
                  </a:lnTo>
                  <a:lnTo>
                    <a:pt x="36110" y="363016"/>
                  </a:lnTo>
                  <a:lnTo>
                    <a:pt x="36883" y="362695"/>
                  </a:lnTo>
                  <a:lnTo>
                    <a:pt x="37662" y="362373"/>
                  </a:lnTo>
                  <a:lnTo>
                    <a:pt x="38448" y="362051"/>
                  </a:lnTo>
                  <a:lnTo>
                    <a:pt x="39240" y="361740"/>
                  </a:lnTo>
                  <a:lnTo>
                    <a:pt x="40038" y="361438"/>
                  </a:lnTo>
                  <a:lnTo>
                    <a:pt x="40843" y="361137"/>
                  </a:lnTo>
                  <a:lnTo>
                    <a:pt x="41648" y="360845"/>
                  </a:lnTo>
                  <a:lnTo>
                    <a:pt x="42466" y="360554"/>
                  </a:lnTo>
                  <a:lnTo>
                    <a:pt x="43283" y="360262"/>
                  </a:lnTo>
                  <a:lnTo>
                    <a:pt x="44107" y="359981"/>
                  </a:lnTo>
                  <a:lnTo>
                    <a:pt x="44938" y="359710"/>
                  </a:lnTo>
                  <a:lnTo>
                    <a:pt x="45774" y="359438"/>
                  </a:lnTo>
                  <a:lnTo>
                    <a:pt x="46617" y="359167"/>
                  </a:lnTo>
                  <a:lnTo>
                    <a:pt x="47467" y="358906"/>
                  </a:lnTo>
                  <a:lnTo>
                    <a:pt x="48317" y="358654"/>
                  </a:lnTo>
                  <a:lnTo>
                    <a:pt x="49173" y="358403"/>
                  </a:lnTo>
                  <a:lnTo>
                    <a:pt x="50041" y="358152"/>
                  </a:lnTo>
                  <a:lnTo>
                    <a:pt x="50910" y="357911"/>
                  </a:lnTo>
                  <a:lnTo>
                    <a:pt x="51376" y="358785"/>
                  </a:lnTo>
                  <a:lnTo>
                    <a:pt x="51900" y="359740"/>
                  </a:lnTo>
                  <a:lnTo>
                    <a:pt x="52488" y="360775"/>
                  </a:lnTo>
                  <a:lnTo>
                    <a:pt x="53133" y="361891"/>
                  </a:lnTo>
                  <a:lnTo>
                    <a:pt x="53835" y="363067"/>
                  </a:lnTo>
                  <a:lnTo>
                    <a:pt x="54212" y="363680"/>
                  </a:lnTo>
                  <a:lnTo>
                    <a:pt x="54602" y="364313"/>
                  </a:lnTo>
                  <a:lnTo>
                    <a:pt x="55004" y="364956"/>
                  </a:lnTo>
                  <a:lnTo>
                    <a:pt x="55426" y="365620"/>
                  </a:lnTo>
                  <a:lnTo>
                    <a:pt x="55860" y="366293"/>
                  </a:lnTo>
                  <a:lnTo>
                    <a:pt x="56307" y="366976"/>
                  </a:lnTo>
                  <a:lnTo>
                    <a:pt x="56774" y="367680"/>
                  </a:lnTo>
                  <a:lnTo>
                    <a:pt x="57259" y="368394"/>
                  </a:lnTo>
                  <a:lnTo>
                    <a:pt x="57757" y="369117"/>
                  </a:lnTo>
                  <a:lnTo>
                    <a:pt x="58268" y="369851"/>
                  </a:lnTo>
                  <a:lnTo>
                    <a:pt x="58792" y="370595"/>
                  </a:lnTo>
                  <a:lnTo>
                    <a:pt x="59335" y="371349"/>
                  </a:lnTo>
                  <a:lnTo>
                    <a:pt x="59897" y="372122"/>
                  </a:lnTo>
                  <a:lnTo>
                    <a:pt x="60472" y="372886"/>
                  </a:lnTo>
                  <a:lnTo>
                    <a:pt x="61060" y="373670"/>
                  </a:lnTo>
                  <a:lnTo>
                    <a:pt x="61667" y="374464"/>
                  </a:lnTo>
                  <a:lnTo>
                    <a:pt x="62293" y="375258"/>
                  </a:lnTo>
                  <a:lnTo>
                    <a:pt x="62925" y="376062"/>
                  </a:lnTo>
                  <a:lnTo>
                    <a:pt x="63583" y="376866"/>
                  </a:lnTo>
                  <a:lnTo>
                    <a:pt x="64254" y="377681"/>
                  </a:lnTo>
                  <a:lnTo>
                    <a:pt x="64937" y="378495"/>
                  </a:lnTo>
                  <a:lnTo>
                    <a:pt x="65640" y="379319"/>
                  </a:lnTo>
                  <a:lnTo>
                    <a:pt x="66355" y="380143"/>
                  </a:lnTo>
                  <a:lnTo>
                    <a:pt x="67090" y="380967"/>
                  </a:lnTo>
                  <a:lnTo>
                    <a:pt x="67843" y="381791"/>
                  </a:lnTo>
                  <a:lnTo>
                    <a:pt x="68610" y="382626"/>
                  </a:lnTo>
                  <a:lnTo>
                    <a:pt x="69389" y="383460"/>
                  </a:lnTo>
                  <a:lnTo>
                    <a:pt x="70188" y="384284"/>
                  </a:lnTo>
                  <a:lnTo>
                    <a:pt x="71005" y="385118"/>
                  </a:lnTo>
                  <a:lnTo>
                    <a:pt x="71836" y="385952"/>
                  </a:lnTo>
                  <a:lnTo>
                    <a:pt x="72685" y="386777"/>
                  </a:lnTo>
                  <a:lnTo>
                    <a:pt x="73554" y="387611"/>
                  </a:lnTo>
                  <a:lnTo>
                    <a:pt x="74435" y="388435"/>
                  </a:lnTo>
                  <a:lnTo>
                    <a:pt x="75330" y="389249"/>
                  </a:lnTo>
                  <a:lnTo>
                    <a:pt x="76249" y="390073"/>
                  </a:lnTo>
                  <a:lnTo>
                    <a:pt x="77176" y="390887"/>
                  </a:lnTo>
                  <a:lnTo>
                    <a:pt x="78127" y="391691"/>
                  </a:lnTo>
                  <a:lnTo>
                    <a:pt x="79092" y="392495"/>
                  </a:lnTo>
                  <a:lnTo>
                    <a:pt x="80076" y="393289"/>
                  </a:lnTo>
                  <a:lnTo>
                    <a:pt x="81072" y="394084"/>
                  </a:lnTo>
                  <a:lnTo>
                    <a:pt x="82088" y="394867"/>
                  </a:lnTo>
                  <a:lnTo>
                    <a:pt x="83122" y="395641"/>
                  </a:lnTo>
                  <a:lnTo>
                    <a:pt x="84176" y="396405"/>
                  </a:lnTo>
                  <a:lnTo>
                    <a:pt x="85243" y="397159"/>
                  </a:lnTo>
                  <a:lnTo>
                    <a:pt x="86329" y="397903"/>
                  </a:lnTo>
                  <a:lnTo>
                    <a:pt x="87428" y="398647"/>
                  </a:lnTo>
                  <a:lnTo>
                    <a:pt x="88546" y="399370"/>
                  </a:lnTo>
                  <a:lnTo>
                    <a:pt x="89683" y="400084"/>
                  </a:lnTo>
                  <a:lnTo>
                    <a:pt x="90839" y="400787"/>
                  </a:lnTo>
                  <a:lnTo>
                    <a:pt x="92008" y="401481"/>
                  </a:lnTo>
                  <a:lnTo>
                    <a:pt x="93196" y="402154"/>
                  </a:lnTo>
                  <a:lnTo>
                    <a:pt x="94403" y="402818"/>
                  </a:lnTo>
                  <a:lnTo>
                    <a:pt x="95629" y="403461"/>
                  </a:lnTo>
                  <a:lnTo>
                    <a:pt x="96869" y="404094"/>
                  </a:lnTo>
                  <a:lnTo>
                    <a:pt x="97022" y="404165"/>
                  </a:lnTo>
                  <a:lnTo>
                    <a:pt x="97182" y="404235"/>
                  </a:lnTo>
                  <a:lnTo>
                    <a:pt x="97335" y="404285"/>
                  </a:lnTo>
                  <a:lnTo>
                    <a:pt x="97495" y="404325"/>
                  </a:lnTo>
                  <a:lnTo>
                    <a:pt x="97654" y="404366"/>
                  </a:lnTo>
                  <a:lnTo>
                    <a:pt x="97814" y="404386"/>
                  </a:lnTo>
                  <a:lnTo>
                    <a:pt x="97974" y="404406"/>
                  </a:lnTo>
                  <a:lnTo>
                    <a:pt x="98293" y="404406"/>
                  </a:lnTo>
                  <a:lnTo>
                    <a:pt x="98453" y="404386"/>
                  </a:lnTo>
                  <a:lnTo>
                    <a:pt x="98612" y="404366"/>
                  </a:lnTo>
                  <a:lnTo>
                    <a:pt x="98772" y="404325"/>
                  </a:lnTo>
                  <a:lnTo>
                    <a:pt x="98932" y="404285"/>
                  </a:lnTo>
                  <a:lnTo>
                    <a:pt x="99091" y="404235"/>
                  </a:lnTo>
                  <a:lnTo>
                    <a:pt x="99245" y="404165"/>
                  </a:lnTo>
                  <a:lnTo>
                    <a:pt x="99404" y="404094"/>
                  </a:lnTo>
                  <a:lnTo>
                    <a:pt x="100644" y="403461"/>
                  </a:lnTo>
                  <a:lnTo>
                    <a:pt x="101864" y="402818"/>
                  </a:lnTo>
                  <a:lnTo>
                    <a:pt x="103071" y="402154"/>
                  </a:lnTo>
                  <a:lnTo>
                    <a:pt x="104259" y="401481"/>
                  </a:lnTo>
                  <a:lnTo>
                    <a:pt x="105428" y="400787"/>
                  </a:lnTo>
                  <a:lnTo>
                    <a:pt x="106584" y="400084"/>
                  </a:lnTo>
                  <a:lnTo>
                    <a:pt x="107721" y="399370"/>
                  </a:lnTo>
                  <a:lnTo>
                    <a:pt x="108839" y="398647"/>
                  </a:lnTo>
                  <a:lnTo>
                    <a:pt x="109938" y="397913"/>
                  </a:lnTo>
                  <a:lnTo>
                    <a:pt x="111023" y="397169"/>
                  </a:lnTo>
                  <a:lnTo>
                    <a:pt x="112090" y="396405"/>
                  </a:lnTo>
                  <a:lnTo>
                    <a:pt x="113138" y="395641"/>
                  </a:lnTo>
                  <a:lnTo>
                    <a:pt x="114173" y="394867"/>
                  </a:lnTo>
                  <a:lnTo>
                    <a:pt x="115188" y="394084"/>
                  </a:lnTo>
                  <a:lnTo>
                    <a:pt x="116185" y="393300"/>
                  </a:lnTo>
                  <a:lnTo>
                    <a:pt x="117168" y="392506"/>
                  </a:lnTo>
                  <a:lnTo>
                    <a:pt x="118133" y="391701"/>
                  </a:lnTo>
                  <a:lnTo>
                    <a:pt x="119085" y="390887"/>
                  </a:lnTo>
                  <a:lnTo>
                    <a:pt x="120017" y="390083"/>
                  </a:lnTo>
                  <a:lnTo>
                    <a:pt x="120931" y="389259"/>
                  </a:lnTo>
                  <a:lnTo>
                    <a:pt x="121825" y="388445"/>
                  </a:lnTo>
                  <a:lnTo>
                    <a:pt x="122706" y="387621"/>
                  </a:lnTo>
                  <a:lnTo>
                    <a:pt x="123575" y="386787"/>
                  </a:lnTo>
                  <a:lnTo>
                    <a:pt x="124418" y="385962"/>
                  </a:lnTo>
                  <a:lnTo>
                    <a:pt x="125255" y="385128"/>
                  </a:lnTo>
                  <a:lnTo>
                    <a:pt x="126066" y="384304"/>
                  </a:lnTo>
                  <a:lnTo>
                    <a:pt x="126865" y="383470"/>
                  </a:lnTo>
                  <a:lnTo>
                    <a:pt x="127650" y="382636"/>
                  </a:lnTo>
                  <a:lnTo>
                    <a:pt x="128417" y="381811"/>
                  </a:lnTo>
                  <a:lnTo>
                    <a:pt x="129164" y="380977"/>
                  </a:lnTo>
                  <a:lnTo>
                    <a:pt x="129899" y="380153"/>
                  </a:lnTo>
                  <a:lnTo>
                    <a:pt x="130621" y="379329"/>
                  </a:lnTo>
                  <a:lnTo>
                    <a:pt x="131317" y="378505"/>
                  </a:lnTo>
                  <a:lnTo>
                    <a:pt x="132007" y="377691"/>
                  </a:lnTo>
                  <a:lnTo>
                    <a:pt x="132677" y="376876"/>
                  </a:lnTo>
                  <a:lnTo>
                    <a:pt x="133329" y="376072"/>
                  </a:lnTo>
                  <a:lnTo>
                    <a:pt x="133968" y="375268"/>
                  </a:lnTo>
                  <a:lnTo>
                    <a:pt x="134587" y="374474"/>
                  </a:lnTo>
                  <a:lnTo>
                    <a:pt x="135194" y="373690"/>
                  </a:lnTo>
                  <a:lnTo>
                    <a:pt x="135788" y="372906"/>
                  </a:lnTo>
                  <a:lnTo>
                    <a:pt x="136357" y="372132"/>
                  </a:lnTo>
                  <a:lnTo>
                    <a:pt x="136919" y="371369"/>
                  </a:lnTo>
                  <a:lnTo>
                    <a:pt x="137462" y="370615"/>
                  </a:lnTo>
                  <a:lnTo>
                    <a:pt x="137992" y="369871"/>
                  </a:lnTo>
                  <a:lnTo>
                    <a:pt x="138503" y="369127"/>
                  </a:lnTo>
                  <a:lnTo>
                    <a:pt x="139001" y="368404"/>
                  </a:lnTo>
                  <a:lnTo>
                    <a:pt x="139480" y="367700"/>
                  </a:lnTo>
                  <a:lnTo>
                    <a:pt x="139946" y="366996"/>
                  </a:lnTo>
                  <a:lnTo>
                    <a:pt x="140400" y="366303"/>
                  </a:lnTo>
                  <a:lnTo>
                    <a:pt x="140834" y="365630"/>
                  </a:lnTo>
                  <a:lnTo>
                    <a:pt x="141256" y="364976"/>
                  </a:lnTo>
                  <a:lnTo>
                    <a:pt x="141658" y="364323"/>
                  </a:lnTo>
                  <a:lnTo>
                    <a:pt x="142048" y="363700"/>
                  </a:lnTo>
                  <a:lnTo>
                    <a:pt x="142425" y="363077"/>
                  </a:lnTo>
                  <a:lnTo>
                    <a:pt x="143127" y="361901"/>
                  </a:lnTo>
                  <a:lnTo>
                    <a:pt x="143773" y="360785"/>
                  </a:lnTo>
                  <a:lnTo>
                    <a:pt x="144360" y="359750"/>
                  </a:lnTo>
                  <a:lnTo>
                    <a:pt x="144884" y="358795"/>
                  </a:lnTo>
                  <a:lnTo>
                    <a:pt x="145350" y="357921"/>
                  </a:lnTo>
                  <a:lnTo>
                    <a:pt x="146909" y="358363"/>
                  </a:lnTo>
                  <a:lnTo>
                    <a:pt x="148448" y="358815"/>
                  </a:lnTo>
                  <a:lnTo>
                    <a:pt x="149969" y="359287"/>
                  </a:lnTo>
                  <a:lnTo>
                    <a:pt x="151476" y="359770"/>
                  </a:lnTo>
                  <a:lnTo>
                    <a:pt x="152958" y="360272"/>
                  </a:lnTo>
                  <a:lnTo>
                    <a:pt x="154427" y="360785"/>
                  </a:lnTo>
                  <a:lnTo>
                    <a:pt x="155877" y="361318"/>
                  </a:lnTo>
                  <a:lnTo>
                    <a:pt x="157314" y="361871"/>
                  </a:lnTo>
                  <a:lnTo>
                    <a:pt x="158726" y="362433"/>
                  </a:lnTo>
                  <a:lnTo>
                    <a:pt x="160125" y="363016"/>
                  </a:lnTo>
                  <a:lnTo>
                    <a:pt x="161504" y="363609"/>
                  </a:lnTo>
                  <a:lnTo>
                    <a:pt x="162859" y="364222"/>
                  </a:lnTo>
                  <a:lnTo>
                    <a:pt x="164200" y="364856"/>
                  </a:lnTo>
                  <a:lnTo>
                    <a:pt x="165529" y="365499"/>
                  </a:lnTo>
                  <a:lnTo>
                    <a:pt x="166832" y="366162"/>
                  </a:lnTo>
                  <a:lnTo>
                    <a:pt x="167477" y="366494"/>
                  </a:lnTo>
                  <a:lnTo>
                    <a:pt x="168116" y="366836"/>
                  </a:lnTo>
                  <a:lnTo>
                    <a:pt x="168282" y="366916"/>
                  </a:lnTo>
                  <a:lnTo>
                    <a:pt x="168454" y="366986"/>
                  </a:lnTo>
                  <a:lnTo>
                    <a:pt x="168620" y="367057"/>
                  </a:lnTo>
                  <a:lnTo>
                    <a:pt x="168793" y="367107"/>
                  </a:lnTo>
                  <a:lnTo>
                    <a:pt x="168959" y="367137"/>
                  </a:lnTo>
                  <a:lnTo>
                    <a:pt x="169125" y="367167"/>
                  </a:lnTo>
                  <a:lnTo>
                    <a:pt x="169297" y="367187"/>
                  </a:lnTo>
                  <a:lnTo>
                    <a:pt x="169629" y="367187"/>
                  </a:lnTo>
                  <a:lnTo>
                    <a:pt x="169789" y="367167"/>
                  </a:lnTo>
                  <a:lnTo>
                    <a:pt x="169949" y="367147"/>
                  </a:lnTo>
                  <a:lnTo>
                    <a:pt x="170109" y="367107"/>
                  </a:lnTo>
                  <a:lnTo>
                    <a:pt x="170268" y="367067"/>
                  </a:lnTo>
                  <a:lnTo>
                    <a:pt x="170428" y="367017"/>
                  </a:lnTo>
                  <a:lnTo>
                    <a:pt x="170581" y="366946"/>
                  </a:lnTo>
                  <a:lnTo>
                    <a:pt x="170735" y="366876"/>
                  </a:lnTo>
                  <a:lnTo>
                    <a:pt x="170888" y="366795"/>
                  </a:lnTo>
                  <a:lnTo>
                    <a:pt x="171035" y="366705"/>
                  </a:lnTo>
                  <a:lnTo>
                    <a:pt x="171182" y="366605"/>
                  </a:lnTo>
                  <a:lnTo>
                    <a:pt x="171329" y="366504"/>
                  </a:lnTo>
                  <a:lnTo>
                    <a:pt x="171469" y="366383"/>
                  </a:lnTo>
                  <a:lnTo>
                    <a:pt x="171610" y="366263"/>
                  </a:lnTo>
                  <a:lnTo>
                    <a:pt x="171744" y="366122"/>
                  </a:lnTo>
                  <a:lnTo>
                    <a:pt x="171878" y="365981"/>
                  </a:lnTo>
                  <a:lnTo>
                    <a:pt x="172006" y="365831"/>
                  </a:lnTo>
                  <a:lnTo>
                    <a:pt x="172127" y="365680"/>
                  </a:lnTo>
                  <a:lnTo>
                    <a:pt x="172248" y="365509"/>
                  </a:lnTo>
                  <a:lnTo>
                    <a:pt x="172370" y="365338"/>
                  </a:lnTo>
                  <a:lnTo>
                    <a:pt x="172485" y="365157"/>
                  </a:lnTo>
                  <a:lnTo>
                    <a:pt x="172593" y="364976"/>
                  </a:lnTo>
                  <a:lnTo>
                    <a:pt x="172696" y="364775"/>
                  </a:lnTo>
                  <a:lnTo>
                    <a:pt x="172798" y="364574"/>
                  </a:lnTo>
                  <a:lnTo>
                    <a:pt x="172894" y="364373"/>
                  </a:lnTo>
                  <a:lnTo>
                    <a:pt x="172989" y="364152"/>
                  </a:lnTo>
                  <a:lnTo>
                    <a:pt x="173072" y="363931"/>
                  </a:lnTo>
                  <a:lnTo>
                    <a:pt x="173155" y="363700"/>
                  </a:lnTo>
                  <a:lnTo>
                    <a:pt x="173232" y="363469"/>
                  </a:lnTo>
                  <a:lnTo>
                    <a:pt x="173296" y="363227"/>
                  </a:lnTo>
                  <a:lnTo>
                    <a:pt x="173366" y="362976"/>
                  </a:lnTo>
                  <a:lnTo>
                    <a:pt x="173424" y="362725"/>
                  </a:lnTo>
                  <a:lnTo>
                    <a:pt x="173488" y="362403"/>
                  </a:lnTo>
                  <a:lnTo>
                    <a:pt x="173539" y="362082"/>
                  </a:lnTo>
                  <a:lnTo>
                    <a:pt x="173583" y="361750"/>
                  </a:lnTo>
                  <a:lnTo>
                    <a:pt x="173615" y="361428"/>
                  </a:lnTo>
                  <a:lnTo>
                    <a:pt x="173634" y="361107"/>
                  </a:lnTo>
                  <a:lnTo>
                    <a:pt x="173647" y="360775"/>
                  </a:lnTo>
                  <a:lnTo>
                    <a:pt x="173647" y="360453"/>
                  </a:lnTo>
                  <a:lnTo>
                    <a:pt x="173634" y="360132"/>
                  </a:lnTo>
                  <a:lnTo>
                    <a:pt x="173615" y="359820"/>
                  </a:lnTo>
                  <a:lnTo>
                    <a:pt x="173590" y="359499"/>
                  </a:lnTo>
                  <a:lnTo>
                    <a:pt x="173545" y="359187"/>
                  </a:lnTo>
                  <a:lnTo>
                    <a:pt x="173500" y="358885"/>
                  </a:lnTo>
                  <a:lnTo>
                    <a:pt x="173443" y="358574"/>
                  </a:lnTo>
                  <a:lnTo>
                    <a:pt x="173379" y="358282"/>
                  </a:lnTo>
                  <a:lnTo>
                    <a:pt x="173302" y="357991"/>
                  </a:lnTo>
                  <a:lnTo>
                    <a:pt x="173213" y="357699"/>
                  </a:lnTo>
                  <a:lnTo>
                    <a:pt x="173123" y="357418"/>
                  </a:lnTo>
                  <a:lnTo>
                    <a:pt x="173021" y="357147"/>
                  </a:lnTo>
                  <a:lnTo>
                    <a:pt x="172913" y="356885"/>
                  </a:lnTo>
                  <a:lnTo>
                    <a:pt x="172798" y="356624"/>
                  </a:lnTo>
                  <a:lnTo>
                    <a:pt x="172670" y="356383"/>
                  </a:lnTo>
                  <a:lnTo>
                    <a:pt x="172536" y="356142"/>
                  </a:lnTo>
                  <a:lnTo>
                    <a:pt x="172395" y="355910"/>
                  </a:lnTo>
                  <a:lnTo>
                    <a:pt x="172248" y="355689"/>
                  </a:lnTo>
                  <a:lnTo>
                    <a:pt x="172089" y="355488"/>
                  </a:lnTo>
                  <a:lnTo>
                    <a:pt x="171929" y="355287"/>
                  </a:lnTo>
                  <a:lnTo>
                    <a:pt x="171757" y="355106"/>
                  </a:lnTo>
                  <a:lnTo>
                    <a:pt x="171584" y="354935"/>
                  </a:lnTo>
                  <a:lnTo>
                    <a:pt x="171399" y="354775"/>
                  </a:lnTo>
                  <a:lnTo>
                    <a:pt x="171207" y="354624"/>
                  </a:lnTo>
                  <a:lnTo>
                    <a:pt x="171016" y="354493"/>
                  </a:lnTo>
                  <a:lnTo>
                    <a:pt x="170811" y="354383"/>
                  </a:lnTo>
                  <a:lnTo>
                    <a:pt x="170140" y="354021"/>
                  </a:lnTo>
                  <a:lnTo>
                    <a:pt x="169463" y="353669"/>
                  </a:lnTo>
                  <a:lnTo>
                    <a:pt x="168780" y="353317"/>
                  </a:lnTo>
                  <a:lnTo>
                    <a:pt x="168090" y="352976"/>
                  </a:lnTo>
                  <a:lnTo>
                    <a:pt x="167400" y="352634"/>
                  </a:lnTo>
                  <a:lnTo>
                    <a:pt x="166704" y="352302"/>
                  </a:lnTo>
                  <a:lnTo>
                    <a:pt x="166001" y="351970"/>
                  </a:lnTo>
                  <a:lnTo>
                    <a:pt x="165299" y="351639"/>
                  </a:lnTo>
                  <a:lnTo>
                    <a:pt x="163874" y="350996"/>
                  </a:lnTo>
                  <a:lnTo>
                    <a:pt x="162431" y="350372"/>
                  </a:lnTo>
                  <a:lnTo>
                    <a:pt x="160968" y="349759"/>
                  </a:lnTo>
                  <a:lnTo>
                    <a:pt x="159492" y="349166"/>
                  </a:lnTo>
                  <a:lnTo>
                    <a:pt x="157991" y="348593"/>
                  </a:lnTo>
                  <a:lnTo>
                    <a:pt x="156477" y="348031"/>
                  </a:lnTo>
                  <a:lnTo>
                    <a:pt x="154944" y="347488"/>
                  </a:lnTo>
                  <a:lnTo>
                    <a:pt x="153392" y="346965"/>
                  </a:lnTo>
                  <a:lnTo>
                    <a:pt x="151827" y="346453"/>
                  </a:lnTo>
                  <a:lnTo>
                    <a:pt x="150237" y="345960"/>
                  </a:lnTo>
                  <a:lnTo>
                    <a:pt x="148634" y="345488"/>
                  </a:lnTo>
                  <a:lnTo>
                    <a:pt x="147011" y="345025"/>
                  </a:lnTo>
                  <a:lnTo>
                    <a:pt x="145369" y="344583"/>
                  </a:lnTo>
                  <a:lnTo>
                    <a:pt x="143715" y="344161"/>
                  </a:lnTo>
                  <a:lnTo>
                    <a:pt x="142042" y="343749"/>
                  </a:lnTo>
                  <a:lnTo>
                    <a:pt x="140349" y="343357"/>
                  </a:lnTo>
                  <a:lnTo>
                    <a:pt x="138637" y="342985"/>
                  </a:lnTo>
                  <a:lnTo>
                    <a:pt x="136912" y="342633"/>
                  </a:lnTo>
                  <a:lnTo>
                    <a:pt x="135168" y="342292"/>
                  </a:lnTo>
                  <a:lnTo>
                    <a:pt x="133412" y="341970"/>
                  </a:lnTo>
                  <a:lnTo>
                    <a:pt x="131636" y="341668"/>
                  </a:lnTo>
                  <a:lnTo>
                    <a:pt x="129841" y="341377"/>
                  </a:lnTo>
                  <a:lnTo>
                    <a:pt x="128034" y="341106"/>
                  </a:lnTo>
                  <a:lnTo>
                    <a:pt x="126207" y="340854"/>
                  </a:lnTo>
                  <a:lnTo>
                    <a:pt x="124361" y="340613"/>
                  </a:lnTo>
                  <a:lnTo>
                    <a:pt x="122502" y="340392"/>
                  </a:lnTo>
                  <a:lnTo>
                    <a:pt x="120624" y="340191"/>
                  </a:lnTo>
                  <a:lnTo>
                    <a:pt x="118733" y="340000"/>
                  </a:lnTo>
                  <a:lnTo>
                    <a:pt x="118561" y="335859"/>
                  </a:lnTo>
                  <a:lnTo>
                    <a:pt x="118414" y="331899"/>
                  </a:lnTo>
                  <a:lnTo>
                    <a:pt x="118280" y="328140"/>
                  </a:lnTo>
                  <a:lnTo>
                    <a:pt x="118171" y="324582"/>
                  </a:lnTo>
                  <a:lnTo>
                    <a:pt x="118075" y="321235"/>
                  </a:lnTo>
                  <a:lnTo>
                    <a:pt x="117992" y="318099"/>
                  </a:lnTo>
                  <a:lnTo>
                    <a:pt x="117928" y="315184"/>
                  </a:lnTo>
                  <a:lnTo>
                    <a:pt x="117877" y="312501"/>
                  </a:lnTo>
                  <a:lnTo>
                    <a:pt x="118286" y="312149"/>
                  </a:lnTo>
                  <a:lnTo>
                    <a:pt x="118695" y="311777"/>
                  </a:lnTo>
                  <a:lnTo>
                    <a:pt x="119097" y="311405"/>
                  </a:lnTo>
                  <a:lnTo>
                    <a:pt x="119500" y="311033"/>
                  </a:lnTo>
                  <a:lnTo>
                    <a:pt x="119902" y="310651"/>
                  </a:lnTo>
                  <a:lnTo>
                    <a:pt x="120298" y="310259"/>
                  </a:lnTo>
                  <a:lnTo>
                    <a:pt x="120694" y="309857"/>
                  </a:lnTo>
                  <a:lnTo>
                    <a:pt x="121090" y="309445"/>
                  </a:lnTo>
                  <a:lnTo>
                    <a:pt x="121480" y="309033"/>
                  </a:lnTo>
                  <a:lnTo>
                    <a:pt x="121863" y="308611"/>
                  </a:lnTo>
                  <a:lnTo>
                    <a:pt x="122246" y="308179"/>
                  </a:lnTo>
                  <a:lnTo>
                    <a:pt x="122630" y="307747"/>
                  </a:lnTo>
                  <a:lnTo>
                    <a:pt x="123007" y="307305"/>
                  </a:lnTo>
                  <a:lnTo>
                    <a:pt x="123377" y="306852"/>
                  </a:lnTo>
                  <a:lnTo>
                    <a:pt x="123754" y="306400"/>
                  </a:lnTo>
                  <a:lnTo>
                    <a:pt x="124118" y="305928"/>
                  </a:lnTo>
                  <a:lnTo>
                    <a:pt x="124227" y="305787"/>
                  </a:lnTo>
                  <a:lnTo>
                    <a:pt x="124329" y="305646"/>
                  </a:lnTo>
                  <a:lnTo>
                    <a:pt x="124425" y="305495"/>
                  </a:lnTo>
                  <a:lnTo>
                    <a:pt x="124520" y="305345"/>
                  </a:lnTo>
                  <a:lnTo>
                    <a:pt x="124616" y="305184"/>
                  </a:lnTo>
                  <a:lnTo>
                    <a:pt x="124706" y="305023"/>
                  </a:lnTo>
                  <a:lnTo>
                    <a:pt x="124789" y="304852"/>
                  </a:lnTo>
                  <a:lnTo>
                    <a:pt x="124872" y="304681"/>
                  </a:lnTo>
                  <a:lnTo>
                    <a:pt x="124948" y="304500"/>
                  </a:lnTo>
                  <a:lnTo>
                    <a:pt x="125025" y="304319"/>
                  </a:lnTo>
                  <a:lnTo>
                    <a:pt x="125095" y="304139"/>
                  </a:lnTo>
                  <a:lnTo>
                    <a:pt x="125159" y="303948"/>
                  </a:lnTo>
                  <a:lnTo>
                    <a:pt x="125223" y="303757"/>
                  </a:lnTo>
                  <a:lnTo>
                    <a:pt x="125287" y="303566"/>
                  </a:lnTo>
                  <a:lnTo>
                    <a:pt x="125338" y="303365"/>
                  </a:lnTo>
                  <a:lnTo>
                    <a:pt x="125389" y="303164"/>
                  </a:lnTo>
                  <a:lnTo>
                    <a:pt x="133297" y="270579"/>
                  </a:lnTo>
                  <a:lnTo>
                    <a:pt x="143996" y="270579"/>
                  </a:lnTo>
                  <a:lnTo>
                    <a:pt x="144169" y="270559"/>
                  </a:lnTo>
                  <a:lnTo>
                    <a:pt x="144347" y="270529"/>
                  </a:lnTo>
                  <a:lnTo>
                    <a:pt x="144520" y="270488"/>
                  </a:lnTo>
                  <a:lnTo>
                    <a:pt x="144686" y="270438"/>
                  </a:lnTo>
                  <a:lnTo>
                    <a:pt x="144858" y="270378"/>
                  </a:lnTo>
                  <a:lnTo>
                    <a:pt x="145025" y="270297"/>
                  </a:lnTo>
                  <a:lnTo>
                    <a:pt x="145184" y="270217"/>
                  </a:lnTo>
                  <a:lnTo>
                    <a:pt x="145344" y="270126"/>
                  </a:lnTo>
                  <a:lnTo>
                    <a:pt x="145504" y="270026"/>
                  </a:lnTo>
                  <a:lnTo>
                    <a:pt x="145657" y="269905"/>
                  </a:lnTo>
                  <a:lnTo>
                    <a:pt x="145810" y="269785"/>
                  </a:lnTo>
                  <a:lnTo>
                    <a:pt x="145957" y="269654"/>
                  </a:lnTo>
                  <a:lnTo>
                    <a:pt x="146098" y="269513"/>
                  </a:lnTo>
                  <a:lnTo>
                    <a:pt x="146238" y="269363"/>
                  </a:lnTo>
                  <a:lnTo>
                    <a:pt x="146379" y="269202"/>
                  </a:lnTo>
                  <a:lnTo>
                    <a:pt x="146506" y="269041"/>
                  </a:lnTo>
                  <a:lnTo>
                    <a:pt x="146634" y="268860"/>
                  </a:lnTo>
                  <a:lnTo>
                    <a:pt x="146756" y="268679"/>
                  </a:lnTo>
                  <a:lnTo>
                    <a:pt x="146877" y="268488"/>
                  </a:lnTo>
                  <a:lnTo>
                    <a:pt x="146992" y="268287"/>
                  </a:lnTo>
                  <a:lnTo>
                    <a:pt x="147100" y="268086"/>
                  </a:lnTo>
                  <a:lnTo>
                    <a:pt x="147203" y="267865"/>
                  </a:lnTo>
                  <a:lnTo>
                    <a:pt x="147299" y="267644"/>
                  </a:lnTo>
                  <a:lnTo>
                    <a:pt x="147388" y="267423"/>
                  </a:lnTo>
                  <a:lnTo>
                    <a:pt x="147477" y="267182"/>
                  </a:lnTo>
                  <a:lnTo>
                    <a:pt x="147554" y="266950"/>
                  </a:lnTo>
                  <a:lnTo>
                    <a:pt x="147631" y="266699"/>
                  </a:lnTo>
                  <a:lnTo>
                    <a:pt x="147701" y="266448"/>
                  </a:lnTo>
                  <a:lnTo>
                    <a:pt x="147758" y="266187"/>
                  </a:lnTo>
                  <a:lnTo>
                    <a:pt x="147816" y="265925"/>
                  </a:lnTo>
                  <a:lnTo>
                    <a:pt x="147861" y="265654"/>
                  </a:lnTo>
                  <a:lnTo>
                    <a:pt x="159454" y="195338"/>
                  </a:lnTo>
                  <a:lnTo>
                    <a:pt x="159537" y="195338"/>
                  </a:lnTo>
                  <a:lnTo>
                    <a:pt x="160003" y="195328"/>
                  </a:lnTo>
                  <a:lnTo>
                    <a:pt x="160476" y="195298"/>
                  </a:lnTo>
                  <a:lnTo>
                    <a:pt x="160936" y="195248"/>
                  </a:lnTo>
                  <a:lnTo>
                    <a:pt x="161396" y="195187"/>
                  </a:lnTo>
                  <a:lnTo>
                    <a:pt x="161856" y="195107"/>
                  </a:lnTo>
                  <a:lnTo>
                    <a:pt x="162309" y="195006"/>
                  </a:lnTo>
                  <a:lnTo>
                    <a:pt x="162756" y="194886"/>
                  </a:lnTo>
                  <a:lnTo>
                    <a:pt x="163204" y="194755"/>
                  </a:lnTo>
                  <a:lnTo>
                    <a:pt x="163644" y="194604"/>
                  </a:lnTo>
                  <a:lnTo>
                    <a:pt x="164085" y="194434"/>
                  </a:lnTo>
                  <a:lnTo>
                    <a:pt x="164519" y="194243"/>
                  </a:lnTo>
                  <a:lnTo>
                    <a:pt x="164947" y="194042"/>
                  </a:lnTo>
                  <a:lnTo>
                    <a:pt x="165375" y="193831"/>
                  </a:lnTo>
                  <a:lnTo>
                    <a:pt x="165797" y="193599"/>
                  </a:lnTo>
                  <a:lnTo>
                    <a:pt x="166212" y="193348"/>
                  </a:lnTo>
                  <a:lnTo>
                    <a:pt x="166621" y="193077"/>
                  </a:lnTo>
                  <a:lnTo>
                    <a:pt x="167030" y="192805"/>
                  </a:lnTo>
                  <a:lnTo>
                    <a:pt x="167432" y="192504"/>
                  </a:lnTo>
                  <a:lnTo>
                    <a:pt x="167828" y="192202"/>
                  </a:lnTo>
                  <a:lnTo>
                    <a:pt x="168218" y="191871"/>
                  </a:lnTo>
                  <a:lnTo>
                    <a:pt x="168601" y="191539"/>
                  </a:lnTo>
                  <a:lnTo>
                    <a:pt x="168978" y="191187"/>
                  </a:lnTo>
                  <a:lnTo>
                    <a:pt x="169355" y="190815"/>
                  </a:lnTo>
                  <a:lnTo>
                    <a:pt x="169719" y="190433"/>
                  </a:lnTo>
                  <a:lnTo>
                    <a:pt x="170083" y="190041"/>
                  </a:lnTo>
                  <a:lnTo>
                    <a:pt x="170434" y="189639"/>
                  </a:lnTo>
                  <a:lnTo>
                    <a:pt x="170779" y="189217"/>
                  </a:lnTo>
                  <a:lnTo>
                    <a:pt x="171124" y="188785"/>
                  </a:lnTo>
                  <a:lnTo>
                    <a:pt x="171456" y="188343"/>
                  </a:lnTo>
                  <a:lnTo>
                    <a:pt x="171782" y="187890"/>
                  </a:lnTo>
                  <a:lnTo>
                    <a:pt x="172108" y="187418"/>
                  </a:lnTo>
                  <a:lnTo>
                    <a:pt x="172421" y="186936"/>
                  </a:lnTo>
                  <a:lnTo>
                    <a:pt x="172721" y="186443"/>
                  </a:lnTo>
                  <a:lnTo>
                    <a:pt x="173021" y="185941"/>
                  </a:lnTo>
                  <a:lnTo>
                    <a:pt x="173315" y="185428"/>
                  </a:lnTo>
                  <a:lnTo>
                    <a:pt x="173596" y="184905"/>
                  </a:lnTo>
                  <a:lnTo>
                    <a:pt x="173871" y="184373"/>
                  </a:lnTo>
                  <a:lnTo>
                    <a:pt x="174139" y="183820"/>
                  </a:lnTo>
                  <a:lnTo>
                    <a:pt x="174395" y="183267"/>
                  </a:lnTo>
                  <a:lnTo>
                    <a:pt x="174644" y="182704"/>
                  </a:lnTo>
                  <a:lnTo>
                    <a:pt x="174886" y="182121"/>
                  </a:lnTo>
                  <a:lnTo>
                    <a:pt x="175123" y="181538"/>
                  </a:lnTo>
                  <a:lnTo>
                    <a:pt x="175346" y="180945"/>
                  </a:lnTo>
                  <a:lnTo>
                    <a:pt x="175557" y="180342"/>
                  </a:lnTo>
                  <a:lnTo>
                    <a:pt x="175768" y="179729"/>
                  </a:lnTo>
                  <a:lnTo>
                    <a:pt x="175960" y="179106"/>
                  </a:lnTo>
                  <a:lnTo>
                    <a:pt x="176151" y="178473"/>
                  </a:lnTo>
                  <a:lnTo>
                    <a:pt x="176330" y="177840"/>
                  </a:lnTo>
                  <a:lnTo>
                    <a:pt x="176496" y="177186"/>
                  </a:lnTo>
                  <a:lnTo>
                    <a:pt x="176656" y="176533"/>
                  </a:lnTo>
                  <a:lnTo>
                    <a:pt x="176803" y="175880"/>
                  </a:lnTo>
                  <a:lnTo>
                    <a:pt x="176943" y="175206"/>
                  </a:lnTo>
                  <a:lnTo>
                    <a:pt x="177071" y="174533"/>
                  </a:lnTo>
                  <a:lnTo>
                    <a:pt x="177186" y="173849"/>
                  </a:lnTo>
                  <a:lnTo>
                    <a:pt x="177295" y="173156"/>
                  </a:lnTo>
                  <a:lnTo>
                    <a:pt x="177390" y="172462"/>
                  </a:lnTo>
                  <a:lnTo>
                    <a:pt x="177480" y="171759"/>
                  </a:lnTo>
                  <a:lnTo>
                    <a:pt x="177550" y="171055"/>
                  </a:lnTo>
                  <a:lnTo>
                    <a:pt x="177614" y="170342"/>
                  </a:lnTo>
                  <a:lnTo>
                    <a:pt x="177665" y="169628"/>
                  </a:lnTo>
                  <a:lnTo>
                    <a:pt x="177710" y="168904"/>
                  </a:lnTo>
                  <a:lnTo>
                    <a:pt x="177742" y="168171"/>
                  </a:lnTo>
                  <a:lnTo>
                    <a:pt x="177754" y="167437"/>
                  </a:lnTo>
                  <a:lnTo>
                    <a:pt x="177761" y="166703"/>
                  </a:lnTo>
                  <a:lnTo>
                    <a:pt x="177754" y="165990"/>
                  </a:lnTo>
                  <a:lnTo>
                    <a:pt x="177742" y="165276"/>
                  </a:lnTo>
                  <a:lnTo>
                    <a:pt x="177710" y="164573"/>
                  </a:lnTo>
                  <a:lnTo>
                    <a:pt x="177671" y="163869"/>
                  </a:lnTo>
                  <a:lnTo>
                    <a:pt x="177627" y="163175"/>
                  </a:lnTo>
                  <a:lnTo>
                    <a:pt x="177563" y="162482"/>
                  </a:lnTo>
                  <a:lnTo>
                    <a:pt x="177493" y="161799"/>
                  </a:lnTo>
                  <a:lnTo>
                    <a:pt x="177416" y="161115"/>
                  </a:lnTo>
                  <a:lnTo>
                    <a:pt x="177327" y="160442"/>
                  </a:lnTo>
                  <a:lnTo>
                    <a:pt x="177224" y="159778"/>
                  </a:lnTo>
                  <a:lnTo>
                    <a:pt x="177116" y="159115"/>
                  </a:lnTo>
                  <a:lnTo>
                    <a:pt x="176994" y="158452"/>
                  </a:lnTo>
                  <a:lnTo>
                    <a:pt x="176860" y="157808"/>
                  </a:lnTo>
                  <a:lnTo>
                    <a:pt x="176720" y="157165"/>
                  </a:lnTo>
                  <a:lnTo>
                    <a:pt x="176573" y="156522"/>
                  </a:lnTo>
                  <a:lnTo>
                    <a:pt x="176413" y="155899"/>
                  </a:lnTo>
                  <a:lnTo>
                    <a:pt x="176247" y="155276"/>
                  </a:lnTo>
                  <a:lnTo>
                    <a:pt x="176075" y="154662"/>
                  </a:lnTo>
                  <a:lnTo>
                    <a:pt x="175889" y="154049"/>
                  </a:lnTo>
                  <a:lnTo>
                    <a:pt x="175691" y="153456"/>
                  </a:lnTo>
                  <a:lnTo>
                    <a:pt x="175487" y="152863"/>
                  </a:lnTo>
                  <a:lnTo>
                    <a:pt x="175276" y="152280"/>
                  </a:lnTo>
                  <a:lnTo>
                    <a:pt x="175059" y="151707"/>
                  </a:lnTo>
                  <a:lnTo>
                    <a:pt x="174829" y="151145"/>
                  </a:lnTo>
                  <a:lnTo>
                    <a:pt x="174599" y="150592"/>
                  </a:lnTo>
                  <a:lnTo>
                    <a:pt x="174350" y="150039"/>
                  </a:lnTo>
                  <a:lnTo>
                    <a:pt x="174101" y="149506"/>
                  </a:lnTo>
                  <a:lnTo>
                    <a:pt x="173845" y="148974"/>
                  </a:lnTo>
                  <a:lnTo>
                    <a:pt x="173577" y="148461"/>
                  </a:lnTo>
                  <a:lnTo>
                    <a:pt x="173302" y="147948"/>
                  </a:lnTo>
                  <a:lnTo>
                    <a:pt x="173021" y="147456"/>
                  </a:lnTo>
                  <a:lnTo>
                    <a:pt x="172734" y="146963"/>
                  </a:lnTo>
                  <a:lnTo>
                    <a:pt x="172434" y="146491"/>
                  </a:lnTo>
                  <a:lnTo>
                    <a:pt x="172133" y="146029"/>
                  </a:lnTo>
                  <a:lnTo>
                    <a:pt x="171827" y="145566"/>
                  </a:lnTo>
                  <a:lnTo>
                    <a:pt x="171507" y="145124"/>
                  </a:lnTo>
                  <a:lnTo>
                    <a:pt x="171188" y="144692"/>
                  </a:lnTo>
                  <a:lnTo>
                    <a:pt x="170856" y="144280"/>
                  </a:lnTo>
                  <a:lnTo>
                    <a:pt x="170524" y="143868"/>
                  </a:lnTo>
                  <a:lnTo>
                    <a:pt x="170179" y="143466"/>
                  </a:lnTo>
                  <a:lnTo>
                    <a:pt x="169834" y="143084"/>
                  </a:lnTo>
                  <a:lnTo>
                    <a:pt x="169483" y="142712"/>
                  </a:lnTo>
                  <a:lnTo>
                    <a:pt x="169118" y="142360"/>
                  </a:lnTo>
                  <a:lnTo>
                    <a:pt x="168754" y="142008"/>
                  </a:lnTo>
                  <a:lnTo>
                    <a:pt x="168384" y="141677"/>
                  </a:lnTo>
                  <a:lnTo>
                    <a:pt x="168013" y="141355"/>
                  </a:lnTo>
                  <a:lnTo>
                    <a:pt x="167630" y="141054"/>
                  </a:lnTo>
                  <a:lnTo>
                    <a:pt x="167247" y="140752"/>
                  </a:lnTo>
                  <a:lnTo>
                    <a:pt x="166857" y="140481"/>
                  </a:lnTo>
                  <a:lnTo>
                    <a:pt x="166461" y="140209"/>
                  </a:lnTo>
                  <a:lnTo>
                    <a:pt x="166059" y="139968"/>
                  </a:lnTo>
                  <a:lnTo>
                    <a:pt x="165656" y="139727"/>
                  </a:lnTo>
                  <a:lnTo>
                    <a:pt x="165248" y="139506"/>
                  </a:lnTo>
                  <a:lnTo>
                    <a:pt x="164832" y="139305"/>
                  </a:lnTo>
                  <a:lnTo>
                    <a:pt x="164417" y="139114"/>
                  </a:lnTo>
                  <a:lnTo>
                    <a:pt x="163996" y="138933"/>
                  </a:lnTo>
                  <a:lnTo>
                    <a:pt x="163568" y="138772"/>
                  </a:lnTo>
                  <a:lnTo>
                    <a:pt x="163140" y="138631"/>
                  </a:lnTo>
                  <a:lnTo>
                    <a:pt x="162705" y="138501"/>
                  </a:lnTo>
                  <a:lnTo>
                    <a:pt x="162271" y="138390"/>
                  </a:lnTo>
                  <a:lnTo>
                    <a:pt x="161830" y="138290"/>
                  </a:lnTo>
                  <a:lnTo>
                    <a:pt x="161390" y="138209"/>
                  </a:lnTo>
                  <a:lnTo>
                    <a:pt x="160942" y="138149"/>
                  </a:lnTo>
                  <a:lnTo>
                    <a:pt x="160495" y="138109"/>
                  </a:lnTo>
                  <a:lnTo>
                    <a:pt x="160495" y="115474"/>
                  </a:lnTo>
                  <a:lnTo>
                    <a:pt x="160489" y="114248"/>
                  </a:lnTo>
                  <a:lnTo>
                    <a:pt x="160476" y="113022"/>
                  </a:lnTo>
                  <a:lnTo>
                    <a:pt x="160451" y="111806"/>
                  </a:lnTo>
                  <a:lnTo>
                    <a:pt x="160419" y="110589"/>
                  </a:lnTo>
                  <a:lnTo>
                    <a:pt x="160374" y="109373"/>
                  </a:lnTo>
                  <a:lnTo>
                    <a:pt x="160323" y="108157"/>
                  </a:lnTo>
                  <a:lnTo>
                    <a:pt x="160265" y="106951"/>
                  </a:lnTo>
                  <a:lnTo>
                    <a:pt x="160195" y="105745"/>
                  </a:lnTo>
                  <a:lnTo>
                    <a:pt x="160112" y="104539"/>
                  </a:lnTo>
                  <a:lnTo>
                    <a:pt x="160023" y="103343"/>
                  </a:lnTo>
                  <a:lnTo>
                    <a:pt x="159927" y="102147"/>
                  </a:lnTo>
                  <a:lnTo>
                    <a:pt x="159818" y="100951"/>
                  </a:lnTo>
                  <a:lnTo>
                    <a:pt x="159703" y="99765"/>
                  </a:lnTo>
                  <a:lnTo>
                    <a:pt x="159575" y="98579"/>
                  </a:lnTo>
                  <a:lnTo>
                    <a:pt x="159441" y="97393"/>
                  </a:lnTo>
                  <a:lnTo>
                    <a:pt x="159294" y="96217"/>
                  </a:lnTo>
                  <a:lnTo>
                    <a:pt x="159141" y="95041"/>
                  </a:lnTo>
                  <a:lnTo>
                    <a:pt x="158981" y="93865"/>
                  </a:lnTo>
                  <a:lnTo>
                    <a:pt x="158809" y="92699"/>
                  </a:lnTo>
                  <a:lnTo>
                    <a:pt x="158630" y="91543"/>
                  </a:lnTo>
                  <a:lnTo>
                    <a:pt x="158438" y="90387"/>
                  </a:lnTo>
                  <a:lnTo>
                    <a:pt x="158240" y="89231"/>
                  </a:lnTo>
                  <a:lnTo>
                    <a:pt x="158036" y="88086"/>
                  </a:lnTo>
                  <a:lnTo>
                    <a:pt x="157819" y="86940"/>
                  </a:lnTo>
                  <a:lnTo>
                    <a:pt x="157595" y="85804"/>
                  </a:lnTo>
                  <a:lnTo>
                    <a:pt x="157365" y="84668"/>
                  </a:lnTo>
                  <a:lnTo>
                    <a:pt x="157123" y="83533"/>
                  </a:lnTo>
                  <a:lnTo>
                    <a:pt x="156867" y="82417"/>
                  </a:lnTo>
                  <a:lnTo>
                    <a:pt x="156612" y="81291"/>
                  </a:lnTo>
                  <a:lnTo>
                    <a:pt x="156343" y="80176"/>
                  </a:lnTo>
                  <a:lnTo>
                    <a:pt x="156062" y="79070"/>
                  </a:lnTo>
                  <a:lnTo>
                    <a:pt x="155781" y="77974"/>
                  </a:lnTo>
                  <a:lnTo>
                    <a:pt x="155481" y="76869"/>
                  </a:lnTo>
                  <a:lnTo>
                    <a:pt x="155181" y="75783"/>
                  </a:lnTo>
                  <a:lnTo>
                    <a:pt x="154868" y="74698"/>
                  </a:lnTo>
                  <a:lnTo>
                    <a:pt x="154548" y="73612"/>
                  </a:lnTo>
                  <a:lnTo>
                    <a:pt x="154223" y="72547"/>
                  </a:lnTo>
                  <a:lnTo>
                    <a:pt x="153884" y="71472"/>
                  </a:lnTo>
                  <a:lnTo>
                    <a:pt x="153539" y="70416"/>
                  </a:lnTo>
                  <a:lnTo>
                    <a:pt x="153181" y="69361"/>
                  </a:lnTo>
                  <a:lnTo>
                    <a:pt x="152824" y="68316"/>
                  </a:lnTo>
                  <a:lnTo>
                    <a:pt x="152447" y="67270"/>
                  </a:lnTo>
                  <a:lnTo>
                    <a:pt x="152070" y="66235"/>
                  </a:lnTo>
                  <a:lnTo>
                    <a:pt x="151680" y="65210"/>
                  </a:lnTo>
                  <a:lnTo>
                    <a:pt x="151284" y="64185"/>
                  </a:lnTo>
                  <a:lnTo>
                    <a:pt x="150882" y="63170"/>
                  </a:lnTo>
                  <a:lnTo>
                    <a:pt x="150473" y="62165"/>
                  </a:lnTo>
                  <a:lnTo>
                    <a:pt x="150052" y="61159"/>
                  </a:lnTo>
                  <a:lnTo>
                    <a:pt x="149624" y="60174"/>
                  </a:lnTo>
                  <a:lnTo>
                    <a:pt x="149183" y="59189"/>
                  </a:lnTo>
                  <a:lnTo>
                    <a:pt x="148742" y="58204"/>
                  </a:lnTo>
                  <a:lnTo>
                    <a:pt x="148289" y="57240"/>
                  </a:lnTo>
                  <a:lnTo>
                    <a:pt x="147822" y="56275"/>
                  </a:lnTo>
                  <a:lnTo>
                    <a:pt x="147356" y="55320"/>
                  </a:lnTo>
                  <a:lnTo>
                    <a:pt x="146877" y="54375"/>
                  </a:lnTo>
                  <a:lnTo>
                    <a:pt x="146391" y="53430"/>
                  </a:lnTo>
                  <a:lnTo>
                    <a:pt x="145900" y="52506"/>
                  </a:lnTo>
                  <a:lnTo>
                    <a:pt x="145395" y="51581"/>
                  </a:lnTo>
                  <a:lnTo>
                    <a:pt x="144890" y="50666"/>
                  </a:lnTo>
                  <a:lnTo>
                    <a:pt x="144373" y="49762"/>
                  </a:lnTo>
                  <a:lnTo>
                    <a:pt x="143849" y="48857"/>
                  </a:lnTo>
                  <a:lnTo>
                    <a:pt x="143313" y="47973"/>
                  </a:lnTo>
                  <a:lnTo>
                    <a:pt x="142770" y="47088"/>
                  </a:lnTo>
                  <a:lnTo>
                    <a:pt x="142227" y="46224"/>
                  </a:lnTo>
                  <a:lnTo>
                    <a:pt x="141716" y="45430"/>
                  </a:lnTo>
                  <a:lnTo>
                    <a:pt x="141205" y="44656"/>
                  </a:lnTo>
                  <a:lnTo>
                    <a:pt x="140687" y="43882"/>
                  </a:lnTo>
                  <a:lnTo>
                    <a:pt x="140164" y="43128"/>
                  </a:lnTo>
                  <a:lnTo>
                    <a:pt x="139640" y="42384"/>
                  </a:lnTo>
                  <a:lnTo>
                    <a:pt x="139110" y="41641"/>
                  </a:lnTo>
                  <a:lnTo>
                    <a:pt x="138573" y="40917"/>
                  </a:lnTo>
                  <a:lnTo>
                    <a:pt x="138030" y="40203"/>
                  </a:lnTo>
                  <a:lnTo>
                    <a:pt x="137487" y="39490"/>
                  </a:lnTo>
                  <a:lnTo>
                    <a:pt x="136938" y="38796"/>
                  </a:lnTo>
                  <a:lnTo>
                    <a:pt x="136382" y="38113"/>
                  </a:lnTo>
                  <a:lnTo>
                    <a:pt x="135826" y="37439"/>
                  </a:lnTo>
                  <a:lnTo>
                    <a:pt x="135264" y="36776"/>
                  </a:lnTo>
                  <a:lnTo>
                    <a:pt x="134702" y="36123"/>
                  </a:lnTo>
                  <a:lnTo>
                    <a:pt x="134134" y="35480"/>
                  </a:lnTo>
                  <a:lnTo>
                    <a:pt x="133559" y="34846"/>
                  </a:lnTo>
                  <a:lnTo>
                    <a:pt x="132984" y="34233"/>
                  </a:lnTo>
                  <a:lnTo>
                    <a:pt x="132403" y="33620"/>
                  </a:lnTo>
                  <a:lnTo>
                    <a:pt x="131815" y="33017"/>
                  </a:lnTo>
                  <a:lnTo>
                    <a:pt x="131227" y="32434"/>
                  </a:lnTo>
                  <a:lnTo>
                    <a:pt x="130633" y="31851"/>
                  </a:lnTo>
                  <a:lnTo>
                    <a:pt x="130039" y="31288"/>
                  </a:lnTo>
                  <a:lnTo>
                    <a:pt x="129439" y="30736"/>
                  </a:lnTo>
                  <a:lnTo>
                    <a:pt x="128832" y="30183"/>
                  </a:lnTo>
                  <a:lnTo>
                    <a:pt x="128225" y="29650"/>
                  </a:lnTo>
                  <a:lnTo>
                    <a:pt x="127612" y="29127"/>
                  </a:lnTo>
                  <a:lnTo>
                    <a:pt x="126999" y="28615"/>
                  </a:lnTo>
                  <a:lnTo>
                    <a:pt x="126386" y="28122"/>
                  </a:lnTo>
                  <a:lnTo>
                    <a:pt x="125760" y="27630"/>
                  </a:lnTo>
                  <a:lnTo>
                    <a:pt x="125140" y="27147"/>
                  </a:lnTo>
                  <a:lnTo>
                    <a:pt x="124508" y="26685"/>
                  </a:lnTo>
                  <a:lnTo>
                    <a:pt x="123882" y="26233"/>
                  </a:lnTo>
                  <a:lnTo>
                    <a:pt x="123249" y="25780"/>
                  </a:lnTo>
                  <a:lnTo>
                    <a:pt x="122611" y="25348"/>
                  </a:lnTo>
                  <a:lnTo>
                    <a:pt x="121972" y="24926"/>
                  </a:lnTo>
                  <a:lnTo>
                    <a:pt x="121327" y="24514"/>
                  </a:lnTo>
                  <a:lnTo>
                    <a:pt x="120681" y="24122"/>
                  </a:lnTo>
                  <a:lnTo>
                    <a:pt x="120030" y="23730"/>
                  </a:lnTo>
                  <a:lnTo>
                    <a:pt x="119378" y="23358"/>
                  </a:lnTo>
                  <a:lnTo>
                    <a:pt x="118727" y="22986"/>
                  </a:lnTo>
                  <a:lnTo>
                    <a:pt x="118069" y="22635"/>
                  </a:lnTo>
                  <a:lnTo>
                    <a:pt x="117411" y="22293"/>
                  </a:lnTo>
                  <a:lnTo>
                    <a:pt x="116747" y="21961"/>
                  </a:lnTo>
                  <a:lnTo>
                    <a:pt x="116082" y="21650"/>
                  </a:lnTo>
                  <a:lnTo>
                    <a:pt x="115412" y="21338"/>
                  </a:lnTo>
                  <a:lnTo>
                    <a:pt x="114741" y="21047"/>
                  </a:lnTo>
                  <a:lnTo>
                    <a:pt x="114070" y="20765"/>
                  </a:lnTo>
                  <a:lnTo>
                    <a:pt x="113400" y="20494"/>
                  </a:lnTo>
                  <a:lnTo>
                    <a:pt x="112723" y="20232"/>
                  </a:lnTo>
                  <a:lnTo>
                    <a:pt x="112039" y="19981"/>
                  </a:lnTo>
                  <a:lnTo>
                    <a:pt x="111356" y="19750"/>
                  </a:lnTo>
                  <a:lnTo>
                    <a:pt x="110672" y="19519"/>
                  </a:lnTo>
                  <a:lnTo>
                    <a:pt x="109989" y="19308"/>
                  </a:lnTo>
                  <a:lnTo>
                    <a:pt x="109299" y="19107"/>
                  </a:lnTo>
                  <a:lnTo>
                    <a:pt x="108609" y="18926"/>
                  </a:lnTo>
                  <a:lnTo>
                    <a:pt x="107919" y="18745"/>
                  </a:lnTo>
                  <a:lnTo>
                    <a:pt x="107223" y="18584"/>
                  </a:lnTo>
                  <a:lnTo>
                    <a:pt x="106527" y="18433"/>
                  </a:lnTo>
                  <a:lnTo>
                    <a:pt x="105830" y="18293"/>
                  </a:lnTo>
                  <a:lnTo>
                    <a:pt x="105134" y="18162"/>
                  </a:lnTo>
                  <a:lnTo>
                    <a:pt x="104431" y="18041"/>
                  </a:lnTo>
                  <a:lnTo>
                    <a:pt x="103729" y="17941"/>
                  </a:lnTo>
                  <a:lnTo>
                    <a:pt x="103020" y="17850"/>
                  </a:lnTo>
                  <a:lnTo>
                    <a:pt x="102317" y="17770"/>
                  </a:lnTo>
                  <a:lnTo>
                    <a:pt x="102317" y="6583"/>
                  </a:lnTo>
                  <a:lnTo>
                    <a:pt x="102311" y="6242"/>
                  </a:lnTo>
                  <a:lnTo>
                    <a:pt x="102298" y="5910"/>
                  </a:lnTo>
                  <a:lnTo>
                    <a:pt x="102266" y="5578"/>
                  </a:lnTo>
                  <a:lnTo>
                    <a:pt x="102234" y="5257"/>
                  </a:lnTo>
                  <a:lnTo>
                    <a:pt x="102183" y="4935"/>
                  </a:lnTo>
                  <a:lnTo>
                    <a:pt x="102126" y="4623"/>
                  </a:lnTo>
                  <a:lnTo>
                    <a:pt x="102062" y="4322"/>
                  </a:lnTo>
                  <a:lnTo>
                    <a:pt x="101985" y="4020"/>
                  </a:lnTo>
                  <a:lnTo>
                    <a:pt x="101902" y="3729"/>
                  </a:lnTo>
                  <a:lnTo>
                    <a:pt x="101813" y="3447"/>
                  </a:lnTo>
                  <a:lnTo>
                    <a:pt x="101710" y="3166"/>
                  </a:lnTo>
                  <a:lnTo>
                    <a:pt x="101602" y="2905"/>
                  </a:lnTo>
                  <a:lnTo>
                    <a:pt x="101487" y="2643"/>
                  </a:lnTo>
                  <a:lnTo>
                    <a:pt x="101359" y="2392"/>
                  </a:lnTo>
                  <a:lnTo>
                    <a:pt x="101231" y="2161"/>
                  </a:lnTo>
                  <a:lnTo>
                    <a:pt x="101091" y="1930"/>
                  </a:lnTo>
                  <a:lnTo>
                    <a:pt x="100944" y="1709"/>
                  </a:lnTo>
                  <a:lnTo>
                    <a:pt x="100797" y="1508"/>
                  </a:lnTo>
                  <a:lnTo>
                    <a:pt x="100637" y="1307"/>
                  </a:lnTo>
                  <a:lnTo>
                    <a:pt x="100471" y="1126"/>
                  </a:lnTo>
                  <a:lnTo>
                    <a:pt x="100305" y="955"/>
                  </a:lnTo>
                  <a:lnTo>
                    <a:pt x="100126" y="794"/>
                  </a:lnTo>
                  <a:lnTo>
                    <a:pt x="99947" y="653"/>
                  </a:lnTo>
                  <a:lnTo>
                    <a:pt x="99762" y="513"/>
                  </a:lnTo>
                  <a:lnTo>
                    <a:pt x="99571" y="402"/>
                  </a:lnTo>
                  <a:lnTo>
                    <a:pt x="99379" y="292"/>
                  </a:lnTo>
                  <a:lnTo>
                    <a:pt x="99181" y="211"/>
                  </a:lnTo>
                  <a:lnTo>
                    <a:pt x="98976" y="131"/>
                  </a:lnTo>
                  <a:lnTo>
                    <a:pt x="98772" y="80"/>
                  </a:lnTo>
                  <a:lnTo>
                    <a:pt x="98561" y="30"/>
                  </a:lnTo>
                  <a:lnTo>
                    <a:pt x="98350" y="10"/>
                  </a:lnTo>
                  <a:lnTo>
                    <a:pt x="98133" y="0"/>
                  </a:lnTo>
                  <a:lnTo>
                    <a:pt x="97980" y="0"/>
                  </a:lnTo>
                  <a:lnTo>
                    <a:pt x="97833" y="20"/>
                  </a:lnTo>
                  <a:lnTo>
                    <a:pt x="965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1364cb3077a_0_19"/>
            <p:cNvSpPr/>
            <p:nvPr/>
          </p:nvSpPr>
          <p:spPr>
            <a:xfrm>
              <a:off x="-3876050" y="-10990425"/>
              <a:ext cx="4444025" cy="10110150"/>
            </a:xfrm>
            <a:custGeom>
              <a:avLst/>
              <a:gdLst/>
              <a:ahLst/>
              <a:cxnLst/>
              <a:rect l="l" t="t" r="r" b="b"/>
              <a:pathLst>
                <a:path w="177761" h="404406" fill="none" extrusionOk="0">
                  <a:moveTo>
                    <a:pt x="124118" y="305928"/>
                  </a:moveTo>
                  <a:lnTo>
                    <a:pt x="124118" y="305928"/>
                  </a:lnTo>
                  <a:lnTo>
                    <a:pt x="124227" y="305787"/>
                  </a:lnTo>
                  <a:lnTo>
                    <a:pt x="124329" y="305646"/>
                  </a:lnTo>
                  <a:lnTo>
                    <a:pt x="124425" y="305495"/>
                  </a:lnTo>
                  <a:lnTo>
                    <a:pt x="124520" y="305345"/>
                  </a:lnTo>
                  <a:lnTo>
                    <a:pt x="124616" y="305184"/>
                  </a:lnTo>
                  <a:lnTo>
                    <a:pt x="124706" y="305023"/>
                  </a:lnTo>
                  <a:lnTo>
                    <a:pt x="124789" y="304852"/>
                  </a:lnTo>
                  <a:lnTo>
                    <a:pt x="124872" y="304681"/>
                  </a:lnTo>
                  <a:lnTo>
                    <a:pt x="124948" y="304500"/>
                  </a:lnTo>
                  <a:lnTo>
                    <a:pt x="125025" y="304319"/>
                  </a:lnTo>
                  <a:lnTo>
                    <a:pt x="125095" y="304139"/>
                  </a:lnTo>
                  <a:lnTo>
                    <a:pt x="125159" y="303948"/>
                  </a:lnTo>
                  <a:lnTo>
                    <a:pt x="125223" y="303757"/>
                  </a:lnTo>
                  <a:lnTo>
                    <a:pt x="125287" y="303566"/>
                  </a:lnTo>
                  <a:lnTo>
                    <a:pt x="125338" y="303365"/>
                  </a:lnTo>
                  <a:lnTo>
                    <a:pt x="125389" y="303164"/>
                  </a:lnTo>
                  <a:lnTo>
                    <a:pt x="133297" y="270579"/>
                  </a:lnTo>
                  <a:lnTo>
                    <a:pt x="143817" y="270579"/>
                  </a:lnTo>
                  <a:lnTo>
                    <a:pt x="143817" y="270579"/>
                  </a:lnTo>
                  <a:lnTo>
                    <a:pt x="143996" y="270579"/>
                  </a:lnTo>
                  <a:lnTo>
                    <a:pt x="144169" y="270559"/>
                  </a:lnTo>
                  <a:lnTo>
                    <a:pt x="144347" y="270529"/>
                  </a:lnTo>
                  <a:lnTo>
                    <a:pt x="144520" y="270488"/>
                  </a:lnTo>
                  <a:lnTo>
                    <a:pt x="144686" y="270438"/>
                  </a:lnTo>
                  <a:lnTo>
                    <a:pt x="144858" y="270378"/>
                  </a:lnTo>
                  <a:lnTo>
                    <a:pt x="145025" y="270297"/>
                  </a:lnTo>
                  <a:lnTo>
                    <a:pt x="145184" y="270217"/>
                  </a:lnTo>
                  <a:lnTo>
                    <a:pt x="145344" y="270126"/>
                  </a:lnTo>
                  <a:lnTo>
                    <a:pt x="145504" y="270026"/>
                  </a:lnTo>
                  <a:lnTo>
                    <a:pt x="145657" y="269905"/>
                  </a:lnTo>
                  <a:lnTo>
                    <a:pt x="145810" y="269785"/>
                  </a:lnTo>
                  <a:lnTo>
                    <a:pt x="145957" y="269654"/>
                  </a:lnTo>
                  <a:lnTo>
                    <a:pt x="146098" y="269513"/>
                  </a:lnTo>
                  <a:lnTo>
                    <a:pt x="146238" y="269363"/>
                  </a:lnTo>
                  <a:lnTo>
                    <a:pt x="146379" y="269202"/>
                  </a:lnTo>
                  <a:lnTo>
                    <a:pt x="146506" y="269041"/>
                  </a:lnTo>
                  <a:lnTo>
                    <a:pt x="146634" y="268860"/>
                  </a:lnTo>
                  <a:lnTo>
                    <a:pt x="146756" y="268679"/>
                  </a:lnTo>
                  <a:lnTo>
                    <a:pt x="146877" y="268488"/>
                  </a:lnTo>
                  <a:lnTo>
                    <a:pt x="146992" y="268287"/>
                  </a:lnTo>
                  <a:lnTo>
                    <a:pt x="147100" y="268086"/>
                  </a:lnTo>
                  <a:lnTo>
                    <a:pt x="147203" y="267865"/>
                  </a:lnTo>
                  <a:lnTo>
                    <a:pt x="147299" y="267644"/>
                  </a:lnTo>
                  <a:lnTo>
                    <a:pt x="147388" y="267423"/>
                  </a:lnTo>
                  <a:lnTo>
                    <a:pt x="147477" y="267182"/>
                  </a:lnTo>
                  <a:lnTo>
                    <a:pt x="147554" y="266950"/>
                  </a:lnTo>
                  <a:lnTo>
                    <a:pt x="147631" y="266699"/>
                  </a:lnTo>
                  <a:lnTo>
                    <a:pt x="147701" y="266448"/>
                  </a:lnTo>
                  <a:lnTo>
                    <a:pt x="147758" y="266187"/>
                  </a:lnTo>
                  <a:lnTo>
                    <a:pt x="147816" y="265925"/>
                  </a:lnTo>
                  <a:lnTo>
                    <a:pt x="147861" y="265654"/>
                  </a:lnTo>
                  <a:lnTo>
                    <a:pt x="159454" y="195338"/>
                  </a:lnTo>
                  <a:lnTo>
                    <a:pt x="159454" y="195338"/>
                  </a:lnTo>
                  <a:lnTo>
                    <a:pt x="159537" y="195338"/>
                  </a:lnTo>
                  <a:lnTo>
                    <a:pt x="159537" y="195338"/>
                  </a:lnTo>
                  <a:lnTo>
                    <a:pt x="160003" y="195328"/>
                  </a:lnTo>
                  <a:lnTo>
                    <a:pt x="160476" y="195298"/>
                  </a:lnTo>
                  <a:lnTo>
                    <a:pt x="160936" y="195248"/>
                  </a:lnTo>
                  <a:lnTo>
                    <a:pt x="161396" y="195187"/>
                  </a:lnTo>
                  <a:lnTo>
                    <a:pt x="161856" y="195107"/>
                  </a:lnTo>
                  <a:lnTo>
                    <a:pt x="162309" y="195006"/>
                  </a:lnTo>
                  <a:lnTo>
                    <a:pt x="162756" y="194886"/>
                  </a:lnTo>
                  <a:lnTo>
                    <a:pt x="163204" y="194755"/>
                  </a:lnTo>
                  <a:lnTo>
                    <a:pt x="163644" y="194604"/>
                  </a:lnTo>
                  <a:lnTo>
                    <a:pt x="164085" y="194434"/>
                  </a:lnTo>
                  <a:lnTo>
                    <a:pt x="164519" y="194243"/>
                  </a:lnTo>
                  <a:lnTo>
                    <a:pt x="164947" y="194042"/>
                  </a:lnTo>
                  <a:lnTo>
                    <a:pt x="165375" y="193831"/>
                  </a:lnTo>
                  <a:lnTo>
                    <a:pt x="165797" y="193599"/>
                  </a:lnTo>
                  <a:lnTo>
                    <a:pt x="166212" y="193348"/>
                  </a:lnTo>
                  <a:lnTo>
                    <a:pt x="166621" y="193077"/>
                  </a:lnTo>
                  <a:lnTo>
                    <a:pt x="167030" y="192805"/>
                  </a:lnTo>
                  <a:lnTo>
                    <a:pt x="167432" y="192504"/>
                  </a:lnTo>
                  <a:lnTo>
                    <a:pt x="167828" y="192202"/>
                  </a:lnTo>
                  <a:lnTo>
                    <a:pt x="168218" y="191871"/>
                  </a:lnTo>
                  <a:lnTo>
                    <a:pt x="168601" y="191539"/>
                  </a:lnTo>
                  <a:lnTo>
                    <a:pt x="168978" y="191187"/>
                  </a:lnTo>
                  <a:lnTo>
                    <a:pt x="169355" y="190815"/>
                  </a:lnTo>
                  <a:lnTo>
                    <a:pt x="169719" y="190433"/>
                  </a:lnTo>
                  <a:lnTo>
                    <a:pt x="170083" y="190041"/>
                  </a:lnTo>
                  <a:lnTo>
                    <a:pt x="170434" y="189639"/>
                  </a:lnTo>
                  <a:lnTo>
                    <a:pt x="170779" y="189217"/>
                  </a:lnTo>
                  <a:lnTo>
                    <a:pt x="171124" y="188785"/>
                  </a:lnTo>
                  <a:lnTo>
                    <a:pt x="171456" y="188343"/>
                  </a:lnTo>
                  <a:lnTo>
                    <a:pt x="171782" y="187890"/>
                  </a:lnTo>
                  <a:lnTo>
                    <a:pt x="172108" y="187418"/>
                  </a:lnTo>
                  <a:lnTo>
                    <a:pt x="172421" y="186936"/>
                  </a:lnTo>
                  <a:lnTo>
                    <a:pt x="172721" y="186443"/>
                  </a:lnTo>
                  <a:lnTo>
                    <a:pt x="173021" y="185941"/>
                  </a:lnTo>
                  <a:lnTo>
                    <a:pt x="173315" y="185428"/>
                  </a:lnTo>
                  <a:lnTo>
                    <a:pt x="173596" y="184905"/>
                  </a:lnTo>
                  <a:lnTo>
                    <a:pt x="173871" y="184373"/>
                  </a:lnTo>
                  <a:lnTo>
                    <a:pt x="174139" y="183820"/>
                  </a:lnTo>
                  <a:lnTo>
                    <a:pt x="174395" y="183267"/>
                  </a:lnTo>
                  <a:lnTo>
                    <a:pt x="174644" y="182704"/>
                  </a:lnTo>
                  <a:lnTo>
                    <a:pt x="174886" y="182121"/>
                  </a:lnTo>
                  <a:lnTo>
                    <a:pt x="175123" y="181538"/>
                  </a:lnTo>
                  <a:lnTo>
                    <a:pt x="175346" y="180945"/>
                  </a:lnTo>
                  <a:lnTo>
                    <a:pt x="175557" y="180342"/>
                  </a:lnTo>
                  <a:lnTo>
                    <a:pt x="175768" y="179729"/>
                  </a:lnTo>
                  <a:lnTo>
                    <a:pt x="175960" y="179106"/>
                  </a:lnTo>
                  <a:lnTo>
                    <a:pt x="176151" y="178473"/>
                  </a:lnTo>
                  <a:lnTo>
                    <a:pt x="176330" y="177840"/>
                  </a:lnTo>
                  <a:lnTo>
                    <a:pt x="176496" y="177186"/>
                  </a:lnTo>
                  <a:lnTo>
                    <a:pt x="176656" y="176533"/>
                  </a:lnTo>
                  <a:lnTo>
                    <a:pt x="176803" y="175880"/>
                  </a:lnTo>
                  <a:lnTo>
                    <a:pt x="176943" y="175206"/>
                  </a:lnTo>
                  <a:lnTo>
                    <a:pt x="177071" y="174533"/>
                  </a:lnTo>
                  <a:lnTo>
                    <a:pt x="177186" y="173849"/>
                  </a:lnTo>
                  <a:lnTo>
                    <a:pt x="177295" y="173156"/>
                  </a:lnTo>
                  <a:lnTo>
                    <a:pt x="177390" y="172462"/>
                  </a:lnTo>
                  <a:lnTo>
                    <a:pt x="177480" y="171759"/>
                  </a:lnTo>
                  <a:lnTo>
                    <a:pt x="177550" y="171055"/>
                  </a:lnTo>
                  <a:lnTo>
                    <a:pt x="177614" y="170342"/>
                  </a:lnTo>
                  <a:lnTo>
                    <a:pt x="177665" y="169628"/>
                  </a:lnTo>
                  <a:lnTo>
                    <a:pt x="177710" y="168904"/>
                  </a:lnTo>
                  <a:lnTo>
                    <a:pt x="177742" y="168171"/>
                  </a:lnTo>
                  <a:lnTo>
                    <a:pt x="177754" y="167437"/>
                  </a:lnTo>
                  <a:lnTo>
                    <a:pt x="177761" y="166703"/>
                  </a:lnTo>
                  <a:lnTo>
                    <a:pt x="177761" y="166703"/>
                  </a:lnTo>
                  <a:lnTo>
                    <a:pt x="177754" y="165990"/>
                  </a:lnTo>
                  <a:lnTo>
                    <a:pt x="177742" y="165276"/>
                  </a:lnTo>
                  <a:lnTo>
                    <a:pt x="177710" y="164573"/>
                  </a:lnTo>
                  <a:lnTo>
                    <a:pt x="177671" y="163869"/>
                  </a:lnTo>
                  <a:lnTo>
                    <a:pt x="177627" y="163175"/>
                  </a:lnTo>
                  <a:lnTo>
                    <a:pt x="177563" y="162482"/>
                  </a:lnTo>
                  <a:lnTo>
                    <a:pt x="177493" y="161799"/>
                  </a:lnTo>
                  <a:lnTo>
                    <a:pt x="177416" y="161115"/>
                  </a:lnTo>
                  <a:lnTo>
                    <a:pt x="177327" y="160442"/>
                  </a:lnTo>
                  <a:lnTo>
                    <a:pt x="177224" y="159778"/>
                  </a:lnTo>
                  <a:lnTo>
                    <a:pt x="177116" y="159115"/>
                  </a:lnTo>
                  <a:lnTo>
                    <a:pt x="176994" y="158452"/>
                  </a:lnTo>
                  <a:lnTo>
                    <a:pt x="176860" y="157808"/>
                  </a:lnTo>
                  <a:lnTo>
                    <a:pt x="176720" y="157165"/>
                  </a:lnTo>
                  <a:lnTo>
                    <a:pt x="176573" y="156522"/>
                  </a:lnTo>
                  <a:lnTo>
                    <a:pt x="176413" y="155899"/>
                  </a:lnTo>
                  <a:lnTo>
                    <a:pt x="176247" y="155276"/>
                  </a:lnTo>
                  <a:lnTo>
                    <a:pt x="176075" y="154662"/>
                  </a:lnTo>
                  <a:lnTo>
                    <a:pt x="175889" y="154049"/>
                  </a:lnTo>
                  <a:lnTo>
                    <a:pt x="175691" y="153456"/>
                  </a:lnTo>
                  <a:lnTo>
                    <a:pt x="175487" y="152863"/>
                  </a:lnTo>
                  <a:lnTo>
                    <a:pt x="175276" y="152280"/>
                  </a:lnTo>
                  <a:lnTo>
                    <a:pt x="175059" y="151707"/>
                  </a:lnTo>
                  <a:lnTo>
                    <a:pt x="174829" y="151145"/>
                  </a:lnTo>
                  <a:lnTo>
                    <a:pt x="174599" y="150592"/>
                  </a:lnTo>
                  <a:lnTo>
                    <a:pt x="174350" y="150039"/>
                  </a:lnTo>
                  <a:lnTo>
                    <a:pt x="174101" y="149506"/>
                  </a:lnTo>
                  <a:lnTo>
                    <a:pt x="173845" y="148974"/>
                  </a:lnTo>
                  <a:lnTo>
                    <a:pt x="173577" y="148461"/>
                  </a:lnTo>
                  <a:lnTo>
                    <a:pt x="173302" y="147948"/>
                  </a:lnTo>
                  <a:lnTo>
                    <a:pt x="173021" y="147456"/>
                  </a:lnTo>
                  <a:lnTo>
                    <a:pt x="172734" y="146963"/>
                  </a:lnTo>
                  <a:lnTo>
                    <a:pt x="172434" y="146491"/>
                  </a:lnTo>
                  <a:lnTo>
                    <a:pt x="172133" y="146029"/>
                  </a:lnTo>
                  <a:lnTo>
                    <a:pt x="171827" y="145566"/>
                  </a:lnTo>
                  <a:lnTo>
                    <a:pt x="171507" y="145124"/>
                  </a:lnTo>
                  <a:lnTo>
                    <a:pt x="171188" y="144692"/>
                  </a:lnTo>
                  <a:lnTo>
                    <a:pt x="170856" y="144280"/>
                  </a:lnTo>
                  <a:lnTo>
                    <a:pt x="170524" y="143868"/>
                  </a:lnTo>
                  <a:lnTo>
                    <a:pt x="170179" y="143466"/>
                  </a:lnTo>
                  <a:lnTo>
                    <a:pt x="169834" y="143084"/>
                  </a:lnTo>
                  <a:lnTo>
                    <a:pt x="169483" y="142712"/>
                  </a:lnTo>
                  <a:lnTo>
                    <a:pt x="169118" y="142360"/>
                  </a:lnTo>
                  <a:lnTo>
                    <a:pt x="168754" y="142008"/>
                  </a:lnTo>
                  <a:lnTo>
                    <a:pt x="168384" y="141677"/>
                  </a:lnTo>
                  <a:lnTo>
                    <a:pt x="168013" y="141355"/>
                  </a:lnTo>
                  <a:lnTo>
                    <a:pt x="167630" y="141054"/>
                  </a:lnTo>
                  <a:lnTo>
                    <a:pt x="167247" y="140752"/>
                  </a:lnTo>
                  <a:lnTo>
                    <a:pt x="166857" y="140481"/>
                  </a:lnTo>
                  <a:lnTo>
                    <a:pt x="166461" y="140209"/>
                  </a:lnTo>
                  <a:lnTo>
                    <a:pt x="166059" y="139968"/>
                  </a:lnTo>
                  <a:lnTo>
                    <a:pt x="165656" y="139727"/>
                  </a:lnTo>
                  <a:lnTo>
                    <a:pt x="165248" y="139506"/>
                  </a:lnTo>
                  <a:lnTo>
                    <a:pt x="164832" y="139305"/>
                  </a:lnTo>
                  <a:lnTo>
                    <a:pt x="164417" y="139114"/>
                  </a:lnTo>
                  <a:lnTo>
                    <a:pt x="163996" y="138933"/>
                  </a:lnTo>
                  <a:lnTo>
                    <a:pt x="163568" y="138772"/>
                  </a:lnTo>
                  <a:lnTo>
                    <a:pt x="163140" y="138631"/>
                  </a:lnTo>
                  <a:lnTo>
                    <a:pt x="162705" y="138501"/>
                  </a:lnTo>
                  <a:lnTo>
                    <a:pt x="162271" y="138390"/>
                  </a:lnTo>
                  <a:lnTo>
                    <a:pt x="161830" y="138290"/>
                  </a:lnTo>
                  <a:lnTo>
                    <a:pt x="161390" y="138209"/>
                  </a:lnTo>
                  <a:lnTo>
                    <a:pt x="160942" y="138149"/>
                  </a:lnTo>
                  <a:lnTo>
                    <a:pt x="160495" y="138109"/>
                  </a:lnTo>
                  <a:lnTo>
                    <a:pt x="160495" y="115474"/>
                  </a:lnTo>
                  <a:lnTo>
                    <a:pt x="160495" y="115474"/>
                  </a:lnTo>
                  <a:lnTo>
                    <a:pt x="160489" y="114248"/>
                  </a:lnTo>
                  <a:lnTo>
                    <a:pt x="160476" y="113022"/>
                  </a:lnTo>
                  <a:lnTo>
                    <a:pt x="160451" y="111806"/>
                  </a:lnTo>
                  <a:lnTo>
                    <a:pt x="160419" y="110589"/>
                  </a:lnTo>
                  <a:lnTo>
                    <a:pt x="160374" y="109373"/>
                  </a:lnTo>
                  <a:lnTo>
                    <a:pt x="160323" y="108157"/>
                  </a:lnTo>
                  <a:lnTo>
                    <a:pt x="160265" y="106951"/>
                  </a:lnTo>
                  <a:lnTo>
                    <a:pt x="160195" y="105745"/>
                  </a:lnTo>
                  <a:lnTo>
                    <a:pt x="160112" y="104539"/>
                  </a:lnTo>
                  <a:lnTo>
                    <a:pt x="160023" y="103343"/>
                  </a:lnTo>
                  <a:lnTo>
                    <a:pt x="159927" y="102147"/>
                  </a:lnTo>
                  <a:lnTo>
                    <a:pt x="159818" y="100951"/>
                  </a:lnTo>
                  <a:lnTo>
                    <a:pt x="159703" y="99765"/>
                  </a:lnTo>
                  <a:lnTo>
                    <a:pt x="159575" y="98579"/>
                  </a:lnTo>
                  <a:lnTo>
                    <a:pt x="159441" y="97393"/>
                  </a:lnTo>
                  <a:lnTo>
                    <a:pt x="159294" y="96217"/>
                  </a:lnTo>
                  <a:lnTo>
                    <a:pt x="159141" y="95041"/>
                  </a:lnTo>
                  <a:lnTo>
                    <a:pt x="158981" y="93865"/>
                  </a:lnTo>
                  <a:lnTo>
                    <a:pt x="158809" y="92699"/>
                  </a:lnTo>
                  <a:lnTo>
                    <a:pt x="158630" y="91543"/>
                  </a:lnTo>
                  <a:lnTo>
                    <a:pt x="158438" y="90387"/>
                  </a:lnTo>
                  <a:lnTo>
                    <a:pt x="158240" y="89231"/>
                  </a:lnTo>
                  <a:lnTo>
                    <a:pt x="158036" y="88086"/>
                  </a:lnTo>
                  <a:lnTo>
                    <a:pt x="157819" y="86940"/>
                  </a:lnTo>
                  <a:lnTo>
                    <a:pt x="157595" y="85804"/>
                  </a:lnTo>
                  <a:lnTo>
                    <a:pt x="157365" y="84668"/>
                  </a:lnTo>
                  <a:lnTo>
                    <a:pt x="157123" y="83533"/>
                  </a:lnTo>
                  <a:lnTo>
                    <a:pt x="156867" y="82417"/>
                  </a:lnTo>
                  <a:lnTo>
                    <a:pt x="156612" y="81291"/>
                  </a:lnTo>
                  <a:lnTo>
                    <a:pt x="156343" y="80176"/>
                  </a:lnTo>
                  <a:lnTo>
                    <a:pt x="156062" y="79070"/>
                  </a:lnTo>
                  <a:lnTo>
                    <a:pt x="155781" y="77974"/>
                  </a:lnTo>
                  <a:lnTo>
                    <a:pt x="155481" y="76869"/>
                  </a:lnTo>
                  <a:lnTo>
                    <a:pt x="155181" y="75783"/>
                  </a:lnTo>
                  <a:lnTo>
                    <a:pt x="154868" y="74698"/>
                  </a:lnTo>
                  <a:lnTo>
                    <a:pt x="154548" y="73612"/>
                  </a:lnTo>
                  <a:lnTo>
                    <a:pt x="154223" y="72547"/>
                  </a:lnTo>
                  <a:lnTo>
                    <a:pt x="153884" y="71472"/>
                  </a:lnTo>
                  <a:lnTo>
                    <a:pt x="153539" y="70416"/>
                  </a:lnTo>
                  <a:lnTo>
                    <a:pt x="153181" y="69361"/>
                  </a:lnTo>
                  <a:lnTo>
                    <a:pt x="152824" y="68316"/>
                  </a:lnTo>
                  <a:lnTo>
                    <a:pt x="152447" y="67270"/>
                  </a:lnTo>
                  <a:lnTo>
                    <a:pt x="152070" y="66235"/>
                  </a:lnTo>
                  <a:lnTo>
                    <a:pt x="151680" y="65210"/>
                  </a:lnTo>
                  <a:lnTo>
                    <a:pt x="151284" y="64185"/>
                  </a:lnTo>
                  <a:lnTo>
                    <a:pt x="150882" y="63170"/>
                  </a:lnTo>
                  <a:lnTo>
                    <a:pt x="150473" y="62165"/>
                  </a:lnTo>
                  <a:lnTo>
                    <a:pt x="150052" y="61159"/>
                  </a:lnTo>
                  <a:lnTo>
                    <a:pt x="149624" y="60174"/>
                  </a:lnTo>
                  <a:lnTo>
                    <a:pt x="149183" y="59189"/>
                  </a:lnTo>
                  <a:lnTo>
                    <a:pt x="148742" y="58204"/>
                  </a:lnTo>
                  <a:lnTo>
                    <a:pt x="148289" y="57240"/>
                  </a:lnTo>
                  <a:lnTo>
                    <a:pt x="147822" y="56275"/>
                  </a:lnTo>
                  <a:lnTo>
                    <a:pt x="147356" y="55320"/>
                  </a:lnTo>
                  <a:lnTo>
                    <a:pt x="146877" y="54375"/>
                  </a:lnTo>
                  <a:lnTo>
                    <a:pt x="146391" y="53430"/>
                  </a:lnTo>
                  <a:lnTo>
                    <a:pt x="145900" y="52506"/>
                  </a:lnTo>
                  <a:lnTo>
                    <a:pt x="145395" y="51581"/>
                  </a:lnTo>
                  <a:lnTo>
                    <a:pt x="144890" y="50666"/>
                  </a:lnTo>
                  <a:lnTo>
                    <a:pt x="144373" y="49762"/>
                  </a:lnTo>
                  <a:lnTo>
                    <a:pt x="143849" y="48857"/>
                  </a:lnTo>
                  <a:lnTo>
                    <a:pt x="143313" y="47973"/>
                  </a:lnTo>
                  <a:lnTo>
                    <a:pt x="142770" y="47088"/>
                  </a:lnTo>
                  <a:lnTo>
                    <a:pt x="142227" y="46224"/>
                  </a:lnTo>
                  <a:lnTo>
                    <a:pt x="142227" y="46224"/>
                  </a:lnTo>
                  <a:lnTo>
                    <a:pt x="141716" y="45430"/>
                  </a:lnTo>
                  <a:lnTo>
                    <a:pt x="141205" y="44656"/>
                  </a:lnTo>
                  <a:lnTo>
                    <a:pt x="140687" y="43882"/>
                  </a:lnTo>
                  <a:lnTo>
                    <a:pt x="140164" y="43128"/>
                  </a:lnTo>
                  <a:lnTo>
                    <a:pt x="139640" y="42384"/>
                  </a:lnTo>
                  <a:lnTo>
                    <a:pt x="139110" y="41641"/>
                  </a:lnTo>
                  <a:lnTo>
                    <a:pt x="138573" y="40917"/>
                  </a:lnTo>
                  <a:lnTo>
                    <a:pt x="138030" y="40203"/>
                  </a:lnTo>
                  <a:lnTo>
                    <a:pt x="137487" y="39490"/>
                  </a:lnTo>
                  <a:lnTo>
                    <a:pt x="136938" y="38796"/>
                  </a:lnTo>
                  <a:lnTo>
                    <a:pt x="136382" y="38113"/>
                  </a:lnTo>
                  <a:lnTo>
                    <a:pt x="135826" y="37439"/>
                  </a:lnTo>
                  <a:lnTo>
                    <a:pt x="135264" y="36776"/>
                  </a:lnTo>
                  <a:lnTo>
                    <a:pt x="134702" y="36123"/>
                  </a:lnTo>
                  <a:lnTo>
                    <a:pt x="134134" y="35480"/>
                  </a:lnTo>
                  <a:lnTo>
                    <a:pt x="133559" y="34846"/>
                  </a:lnTo>
                  <a:lnTo>
                    <a:pt x="132984" y="34233"/>
                  </a:lnTo>
                  <a:lnTo>
                    <a:pt x="132403" y="33620"/>
                  </a:lnTo>
                  <a:lnTo>
                    <a:pt x="131815" y="33017"/>
                  </a:lnTo>
                  <a:lnTo>
                    <a:pt x="131227" y="32434"/>
                  </a:lnTo>
                  <a:lnTo>
                    <a:pt x="130633" y="31851"/>
                  </a:lnTo>
                  <a:lnTo>
                    <a:pt x="130039" y="31288"/>
                  </a:lnTo>
                  <a:lnTo>
                    <a:pt x="129439" y="30736"/>
                  </a:lnTo>
                  <a:lnTo>
                    <a:pt x="128832" y="30183"/>
                  </a:lnTo>
                  <a:lnTo>
                    <a:pt x="128225" y="29650"/>
                  </a:lnTo>
                  <a:lnTo>
                    <a:pt x="127612" y="29127"/>
                  </a:lnTo>
                  <a:lnTo>
                    <a:pt x="126999" y="28615"/>
                  </a:lnTo>
                  <a:lnTo>
                    <a:pt x="126386" y="28122"/>
                  </a:lnTo>
                  <a:lnTo>
                    <a:pt x="125760" y="27630"/>
                  </a:lnTo>
                  <a:lnTo>
                    <a:pt x="125140" y="27147"/>
                  </a:lnTo>
                  <a:lnTo>
                    <a:pt x="124508" y="26685"/>
                  </a:lnTo>
                  <a:lnTo>
                    <a:pt x="123882" y="26233"/>
                  </a:lnTo>
                  <a:lnTo>
                    <a:pt x="123249" y="25780"/>
                  </a:lnTo>
                  <a:lnTo>
                    <a:pt x="122611" y="25348"/>
                  </a:lnTo>
                  <a:lnTo>
                    <a:pt x="121972" y="24926"/>
                  </a:lnTo>
                  <a:lnTo>
                    <a:pt x="121327" y="24514"/>
                  </a:lnTo>
                  <a:lnTo>
                    <a:pt x="120681" y="24122"/>
                  </a:lnTo>
                  <a:lnTo>
                    <a:pt x="120030" y="23730"/>
                  </a:lnTo>
                  <a:lnTo>
                    <a:pt x="119378" y="23358"/>
                  </a:lnTo>
                  <a:lnTo>
                    <a:pt x="118727" y="22986"/>
                  </a:lnTo>
                  <a:lnTo>
                    <a:pt x="118069" y="22635"/>
                  </a:lnTo>
                  <a:lnTo>
                    <a:pt x="117411" y="22293"/>
                  </a:lnTo>
                  <a:lnTo>
                    <a:pt x="116747" y="21961"/>
                  </a:lnTo>
                  <a:lnTo>
                    <a:pt x="116082" y="21650"/>
                  </a:lnTo>
                  <a:lnTo>
                    <a:pt x="115412" y="21338"/>
                  </a:lnTo>
                  <a:lnTo>
                    <a:pt x="114741" y="21047"/>
                  </a:lnTo>
                  <a:lnTo>
                    <a:pt x="114070" y="20765"/>
                  </a:lnTo>
                  <a:lnTo>
                    <a:pt x="113400" y="20494"/>
                  </a:lnTo>
                  <a:lnTo>
                    <a:pt x="112723" y="20232"/>
                  </a:lnTo>
                  <a:lnTo>
                    <a:pt x="112039" y="19981"/>
                  </a:lnTo>
                  <a:lnTo>
                    <a:pt x="111356" y="19750"/>
                  </a:lnTo>
                  <a:lnTo>
                    <a:pt x="110672" y="19519"/>
                  </a:lnTo>
                  <a:lnTo>
                    <a:pt x="109989" y="19308"/>
                  </a:lnTo>
                  <a:lnTo>
                    <a:pt x="109299" y="19107"/>
                  </a:lnTo>
                  <a:lnTo>
                    <a:pt x="108609" y="18926"/>
                  </a:lnTo>
                  <a:lnTo>
                    <a:pt x="107919" y="18745"/>
                  </a:lnTo>
                  <a:lnTo>
                    <a:pt x="107223" y="18584"/>
                  </a:lnTo>
                  <a:lnTo>
                    <a:pt x="106527" y="18433"/>
                  </a:lnTo>
                  <a:lnTo>
                    <a:pt x="105830" y="18293"/>
                  </a:lnTo>
                  <a:lnTo>
                    <a:pt x="105134" y="18162"/>
                  </a:lnTo>
                  <a:lnTo>
                    <a:pt x="104431" y="18041"/>
                  </a:lnTo>
                  <a:lnTo>
                    <a:pt x="103729" y="17941"/>
                  </a:lnTo>
                  <a:lnTo>
                    <a:pt x="103020" y="17850"/>
                  </a:lnTo>
                  <a:lnTo>
                    <a:pt x="102317" y="17770"/>
                  </a:lnTo>
                  <a:lnTo>
                    <a:pt x="102317" y="6583"/>
                  </a:lnTo>
                  <a:lnTo>
                    <a:pt x="102317" y="6583"/>
                  </a:lnTo>
                  <a:lnTo>
                    <a:pt x="102311" y="6242"/>
                  </a:lnTo>
                  <a:lnTo>
                    <a:pt x="102298" y="5910"/>
                  </a:lnTo>
                  <a:lnTo>
                    <a:pt x="102266" y="5578"/>
                  </a:lnTo>
                  <a:lnTo>
                    <a:pt x="102234" y="5257"/>
                  </a:lnTo>
                  <a:lnTo>
                    <a:pt x="102183" y="4935"/>
                  </a:lnTo>
                  <a:lnTo>
                    <a:pt x="102126" y="4623"/>
                  </a:lnTo>
                  <a:lnTo>
                    <a:pt x="102062" y="4322"/>
                  </a:lnTo>
                  <a:lnTo>
                    <a:pt x="101985" y="4020"/>
                  </a:lnTo>
                  <a:lnTo>
                    <a:pt x="101902" y="3729"/>
                  </a:lnTo>
                  <a:lnTo>
                    <a:pt x="101813" y="3447"/>
                  </a:lnTo>
                  <a:lnTo>
                    <a:pt x="101710" y="3166"/>
                  </a:lnTo>
                  <a:lnTo>
                    <a:pt x="101602" y="2905"/>
                  </a:lnTo>
                  <a:lnTo>
                    <a:pt x="101487" y="2643"/>
                  </a:lnTo>
                  <a:lnTo>
                    <a:pt x="101359" y="2392"/>
                  </a:lnTo>
                  <a:lnTo>
                    <a:pt x="101231" y="2161"/>
                  </a:lnTo>
                  <a:lnTo>
                    <a:pt x="101091" y="1930"/>
                  </a:lnTo>
                  <a:lnTo>
                    <a:pt x="100944" y="1709"/>
                  </a:lnTo>
                  <a:lnTo>
                    <a:pt x="100797" y="1508"/>
                  </a:lnTo>
                  <a:lnTo>
                    <a:pt x="100637" y="1307"/>
                  </a:lnTo>
                  <a:lnTo>
                    <a:pt x="100471" y="1126"/>
                  </a:lnTo>
                  <a:lnTo>
                    <a:pt x="100305" y="955"/>
                  </a:lnTo>
                  <a:lnTo>
                    <a:pt x="100126" y="794"/>
                  </a:lnTo>
                  <a:lnTo>
                    <a:pt x="99947" y="653"/>
                  </a:lnTo>
                  <a:lnTo>
                    <a:pt x="99762" y="513"/>
                  </a:lnTo>
                  <a:lnTo>
                    <a:pt x="99571" y="402"/>
                  </a:lnTo>
                  <a:lnTo>
                    <a:pt x="99379" y="292"/>
                  </a:lnTo>
                  <a:lnTo>
                    <a:pt x="99181" y="211"/>
                  </a:lnTo>
                  <a:lnTo>
                    <a:pt x="98976" y="131"/>
                  </a:lnTo>
                  <a:lnTo>
                    <a:pt x="98772" y="80"/>
                  </a:lnTo>
                  <a:lnTo>
                    <a:pt x="98561" y="30"/>
                  </a:lnTo>
                  <a:lnTo>
                    <a:pt x="98350" y="10"/>
                  </a:lnTo>
                  <a:lnTo>
                    <a:pt x="98133" y="0"/>
                  </a:lnTo>
                  <a:lnTo>
                    <a:pt x="98133" y="0"/>
                  </a:lnTo>
                  <a:lnTo>
                    <a:pt x="97980" y="0"/>
                  </a:lnTo>
                  <a:lnTo>
                    <a:pt x="97833" y="20"/>
                  </a:lnTo>
                  <a:lnTo>
                    <a:pt x="97833" y="20"/>
                  </a:lnTo>
                  <a:lnTo>
                    <a:pt x="96530" y="0"/>
                  </a:lnTo>
                  <a:lnTo>
                    <a:pt x="95240" y="10"/>
                  </a:lnTo>
                  <a:lnTo>
                    <a:pt x="93962" y="30"/>
                  </a:lnTo>
                  <a:lnTo>
                    <a:pt x="92697" y="80"/>
                  </a:lnTo>
                  <a:lnTo>
                    <a:pt x="91452" y="141"/>
                  </a:lnTo>
                  <a:lnTo>
                    <a:pt x="90213" y="231"/>
                  </a:lnTo>
                  <a:lnTo>
                    <a:pt x="88986" y="332"/>
                  </a:lnTo>
                  <a:lnTo>
                    <a:pt x="87773" y="462"/>
                  </a:lnTo>
                  <a:lnTo>
                    <a:pt x="86572" y="603"/>
                  </a:lnTo>
                  <a:lnTo>
                    <a:pt x="85390" y="764"/>
                  </a:lnTo>
                  <a:lnTo>
                    <a:pt x="84215" y="955"/>
                  </a:lnTo>
                  <a:lnTo>
                    <a:pt x="83052" y="1156"/>
                  </a:lnTo>
                  <a:lnTo>
                    <a:pt x="81909" y="1377"/>
                  </a:lnTo>
                  <a:lnTo>
                    <a:pt x="80778" y="1628"/>
                  </a:lnTo>
                  <a:lnTo>
                    <a:pt x="79654" y="1890"/>
                  </a:lnTo>
                  <a:lnTo>
                    <a:pt x="78549" y="2171"/>
                  </a:lnTo>
                  <a:lnTo>
                    <a:pt x="77457" y="2473"/>
                  </a:lnTo>
                  <a:lnTo>
                    <a:pt x="76384" y="2794"/>
                  </a:lnTo>
                  <a:lnTo>
                    <a:pt x="75317" y="3136"/>
                  </a:lnTo>
                  <a:lnTo>
                    <a:pt x="74269" y="3498"/>
                  </a:lnTo>
                  <a:lnTo>
                    <a:pt x="73228" y="3880"/>
                  </a:lnTo>
                  <a:lnTo>
                    <a:pt x="72206" y="4282"/>
                  </a:lnTo>
                  <a:lnTo>
                    <a:pt x="71702" y="4483"/>
                  </a:lnTo>
                  <a:lnTo>
                    <a:pt x="71203" y="4694"/>
                  </a:lnTo>
                  <a:lnTo>
                    <a:pt x="70705" y="4915"/>
                  </a:lnTo>
                  <a:lnTo>
                    <a:pt x="70207" y="5136"/>
                  </a:lnTo>
                  <a:lnTo>
                    <a:pt x="69715" y="5357"/>
                  </a:lnTo>
                  <a:lnTo>
                    <a:pt x="69230" y="5588"/>
                  </a:lnTo>
                  <a:lnTo>
                    <a:pt x="68744" y="5819"/>
                  </a:lnTo>
                  <a:lnTo>
                    <a:pt x="68265" y="6061"/>
                  </a:lnTo>
                  <a:lnTo>
                    <a:pt x="67786" y="6312"/>
                  </a:lnTo>
                  <a:lnTo>
                    <a:pt x="67313" y="6553"/>
                  </a:lnTo>
                  <a:lnTo>
                    <a:pt x="66841" y="6815"/>
                  </a:lnTo>
                  <a:lnTo>
                    <a:pt x="66374" y="7076"/>
                  </a:lnTo>
                  <a:lnTo>
                    <a:pt x="65914" y="7337"/>
                  </a:lnTo>
                  <a:lnTo>
                    <a:pt x="65454" y="7598"/>
                  </a:lnTo>
                  <a:lnTo>
                    <a:pt x="65001" y="7880"/>
                  </a:lnTo>
                  <a:lnTo>
                    <a:pt x="64547" y="8151"/>
                  </a:lnTo>
                  <a:lnTo>
                    <a:pt x="64100" y="8433"/>
                  </a:lnTo>
                  <a:lnTo>
                    <a:pt x="63660" y="8724"/>
                  </a:lnTo>
                  <a:lnTo>
                    <a:pt x="63219" y="9016"/>
                  </a:lnTo>
                  <a:lnTo>
                    <a:pt x="62784" y="9307"/>
                  </a:lnTo>
                  <a:lnTo>
                    <a:pt x="62350" y="9609"/>
                  </a:lnTo>
                  <a:lnTo>
                    <a:pt x="61922" y="9920"/>
                  </a:lnTo>
                  <a:lnTo>
                    <a:pt x="61494" y="10232"/>
                  </a:lnTo>
                  <a:lnTo>
                    <a:pt x="61073" y="10543"/>
                  </a:lnTo>
                  <a:lnTo>
                    <a:pt x="60657" y="10865"/>
                  </a:lnTo>
                  <a:lnTo>
                    <a:pt x="60242" y="11187"/>
                  </a:lnTo>
                  <a:lnTo>
                    <a:pt x="59833" y="11518"/>
                  </a:lnTo>
                  <a:lnTo>
                    <a:pt x="59425" y="11850"/>
                  </a:lnTo>
                  <a:lnTo>
                    <a:pt x="59022" y="12182"/>
                  </a:lnTo>
                  <a:lnTo>
                    <a:pt x="58626" y="12533"/>
                  </a:lnTo>
                  <a:lnTo>
                    <a:pt x="58230" y="12875"/>
                  </a:lnTo>
                  <a:lnTo>
                    <a:pt x="57840" y="13227"/>
                  </a:lnTo>
                  <a:lnTo>
                    <a:pt x="57457" y="13579"/>
                  </a:lnTo>
                  <a:lnTo>
                    <a:pt x="57074" y="13941"/>
                  </a:lnTo>
                  <a:lnTo>
                    <a:pt x="56691" y="14312"/>
                  </a:lnTo>
                  <a:lnTo>
                    <a:pt x="56320" y="14684"/>
                  </a:lnTo>
                  <a:lnTo>
                    <a:pt x="55943" y="15056"/>
                  </a:lnTo>
                  <a:lnTo>
                    <a:pt x="55579" y="15428"/>
                  </a:lnTo>
                  <a:lnTo>
                    <a:pt x="55215" y="15820"/>
                  </a:lnTo>
                  <a:lnTo>
                    <a:pt x="54857" y="16202"/>
                  </a:lnTo>
                  <a:lnTo>
                    <a:pt x="54500" y="16594"/>
                  </a:lnTo>
                  <a:lnTo>
                    <a:pt x="54148" y="16996"/>
                  </a:lnTo>
                  <a:lnTo>
                    <a:pt x="53804" y="17398"/>
                  </a:lnTo>
                  <a:lnTo>
                    <a:pt x="53459" y="17800"/>
                  </a:lnTo>
                  <a:lnTo>
                    <a:pt x="53120" y="18212"/>
                  </a:lnTo>
                  <a:lnTo>
                    <a:pt x="52781" y="18624"/>
                  </a:lnTo>
                  <a:lnTo>
                    <a:pt x="52449" y="19046"/>
                  </a:lnTo>
                  <a:lnTo>
                    <a:pt x="52124" y="19469"/>
                  </a:lnTo>
                  <a:lnTo>
                    <a:pt x="51798" y="19901"/>
                  </a:lnTo>
                  <a:lnTo>
                    <a:pt x="51478" y="20333"/>
                  </a:lnTo>
                  <a:lnTo>
                    <a:pt x="51165" y="20765"/>
                  </a:lnTo>
                  <a:lnTo>
                    <a:pt x="50852" y="21207"/>
                  </a:lnTo>
                  <a:lnTo>
                    <a:pt x="50546" y="21660"/>
                  </a:lnTo>
                  <a:lnTo>
                    <a:pt x="50246" y="22112"/>
                  </a:lnTo>
                  <a:lnTo>
                    <a:pt x="49945" y="22564"/>
                  </a:lnTo>
                  <a:lnTo>
                    <a:pt x="49652" y="23027"/>
                  </a:lnTo>
                  <a:lnTo>
                    <a:pt x="49358" y="23489"/>
                  </a:lnTo>
                  <a:lnTo>
                    <a:pt x="49070" y="23951"/>
                  </a:lnTo>
                  <a:lnTo>
                    <a:pt x="48789" y="24424"/>
                  </a:lnTo>
                  <a:lnTo>
                    <a:pt x="48508" y="24906"/>
                  </a:lnTo>
                  <a:lnTo>
                    <a:pt x="48240" y="25388"/>
                  </a:lnTo>
                  <a:lnTo>
                    <a:pt x="47965" y="25871"/>
                  </a:lnTo>
                  <a:lnTo>
                    <a:pt x="47703" y="26363"/>
                  </a:lnTo>
                  <a:lnTo>
                    <a:pt x="47441" y="26856"/>
                  </a:lnTo>
                  <a:lnTo>
                    <a:pt x="47180" y="27358"/>
                  </a:lnTo>
                  <a:lnTo>
                    <a:pt x="46930" y="27861"/>
                  </a:lnTo>
                  <a:lnTo>
                    <a:pt x="46681" y="28364"/>
                  </a:lnTo>
                  <a:lnTo>
                    <a:pt x="46432" y="28876"/>
                  </a:lnTo>
                  <a:lnTo>
                    <a:pt x="46196" y="29389"/>
                  </a:lnTo>
                  <a:lnTo>
                    <a:pt x="45960" y="29911"/>
                  </a:lnTo>
                  <a:lnTo>
                    <a:pt x="45723" y="30434"/>
                  </a:lnTo>
                  <a:lnTo>
                    <a:pt x="45500" y="30967"/>
                  </a:lnTo>
                  <a:lnTo>
                    <a:pt x="45276" y="31499"/>
                  </a:lnTo>
                  <a:lnTo>
                    <a:pt x="45053" y="32042"/>
                  </a:lnTo>
                  <a:lnTo>
                    <a:pt x="44842" y="32585"/>
                  </a:lnTo>
                  <a:lnTo>
                    <a:pt x="44631" y="33128"/>
                  </a:lnTo>
                  <a:lnTo>
                    <a:pt x="44420" y="33680"/>
                  </a:lnTo>
                  <a:lnTo>
                    <a:pt x="44222" y="34233"/>
                  </a:lnTo>
                  <a:lnTo>
                    <a:pt x="44024" y="34786"/>
                  </a:lnTo>
                  <a:lnTo>
                    <a:pt x="43826" y="35349"/>
                  </a:lnTo>
                  <a:lnTo>
                    <a:pt x="43641" y="35922"/>
                  </a:lnTo>
                  <a:lnTo>
                    <a:pt x="43456" y="36495"/>
                  </a:lnTo>
                  <a:lnTo>
                    <a:pt x="43277" y="37068"/>
                  </a:lnTo>
                  <a:lnTo>
                    <a:pt x="43098" y="37651"/>
                  </a:lnTo>
                  <a:lnTo>
                    <a:pt x="43098" y="37651"/>
                  </a:lnTo>
                  <a:lnTo>
                    <a:pt x="43015" y="37962"/>
                  </a:lnTo>
                  <a:lnTo>
                    <a:pt x="43015" y="37962"/>
                  </a:lnTo>
                  <a:lnTo>
                    <a:pt x="42983" y="38063"/>
                  </a:lnTo>
                  <a:lnTo>
                    <a:pt x="42951" y="38163"/>
                  </a:lnTo>
                  <a:lnTo>
                    <a:pt x="42913" y="38254"/>
                  </a:lnTo>
                  <a:lnTo>
                    <a:pt x="42874" y="38344"/>
                  </a:lnTo>
                  <a:lnTo>
                    <a:pt x="42830" y="38434"/>
                  </a:lnTo>
                  <a:lnTo>
                    <a:pt x="42779" y="38515"/>
                  </a:lnTo>
                  <a:lnTo>
                    <a:pt x="42734" y="38585"/>
                  </a:lnTo>
                  <a:lnTo>
                    <a:pt x="42676" y="38656"/>
                  </a:lnTo>
                  <a:lnTo>
                    <a:pt x="42625" y="38716"/>
                  </a:lnTo>
                  <a:lnTo>
                    <a:pt x="42568" y="38776"/>
                  </a:lnTo>
                  <a:lnTo>
                    <a:pt x="42510" y="38826"/>
                  </a:lnTo>
                  <a:lnTo>
                    <a:pt x="42446" y="38867"/>
                  </a:lnTo>
                  <a:lnTo>
                    <a:pt x="42389" y="38907"/>
                  </a:lnTo>
                  <a:lnTo>
                    <a:pt x="42325" y="38937"/>
                  </a:lnTo>
                  <a:lnTo>
                    <a:pt x="42268" y="38957"/>
                  </a:lnTo>
                  <a:lnTo>
                    <a:pt x="42204" y="38967"/>
                  </a:lnTo>
                  <a:lnTo>
                    <a:pt x="42204" y="38967"/>
                  </a:lnTo>
                  <a:lnTo>
                    <a:pt x="41616" y="39068"/>
                  </a:lnTo>
                  <a:lnTo>
                    <a:pt x="41028" y="39188"/>
                  </a:lnTo>
                  <a:lnTo>
                    <a:pt x="40453" y="39339"/>
                  </a:lnTo>
                  <a:lnTo>
                    <a:pt x="39885" y="39500"/>
                  </a:lnTo>
                  <a:lnTo>
                    <a:pt x="39323" y="39691"/>
                  </a:lnTo>
                  <a:lnTo>
                    <a:pt x="38767" y="39892"/>
                  </a:lnTo>
                  <a:lnTo>
                    <a:pt x="38224" y="40123"/>
                  </a:lnTo>
                  <a:lnTo>
                    <a:pt x="37681" y="40374"/>
                  </a:lnTo>
                  <a:lnTo>
                    <a:pt x="37145" y="40646"/>
                  </a:lnTo>
                  <a:lnTo>
                    <a:pt x="36621" y="40937"/>
                  </a:lnTo>
                  <a:lnTo>
                    <a:pt x="36104" y="41249"/>
                  </a:lnTo>
                  <a:lnTo>
                    <a:pt x="35586" y="41580"/>
                  </a:lnTo>
                  <a:lnTo>
                    <a:pt x="35082" y="41932"/>
                  </a:lnTo>
                  <a:lnTo>
                    <a:pt x="34583" y="42314"/>
                  </a:lnTo>
                  <a:lnTo>
                    <a:pt x="34091" y="42706"/>
                  </a:lnTo>
                  <a:lnTo>
                    <a:pt x="33612" y="43128"/>
                  </a:lnTo>
                  <a:lnTo>
                    <a:pt x="33133" y="43560"/>
                  </a:lnTo>
                  <a:lnTo>
                    <a:pt x="32661" y="44023"/>
                  </a:lnTo>
                  <a:lnTo>
                    <a:pt x="32201" y="44505"/>
                  </a:lnTo>
                  <a:lnTo>
                    <a:pt x="31747" y="45008"/>
                  </a:lnTo>
                  <a:lnTo>
                    <a:pt x="31300" y="45530"/>
                  </a:lnTo>
                  <a:lnTo>
                    <a:pt x="30859" y="46073"/>
                  </a:lnTo>
                  <a:lnTo>
                    <a:pt x="30425" y="46636"/>
                  </a:lnTo>
                  <a:lnTo>
                    <a:pt x="30003" y="47219"/>
                  </a:lnTo>
                  <a:lnTo>
                    <a:pt x="29582" y="47822"/>
                  </a:lnTo>
                  <a:lnTo>
                    <a:pt x="29173" y="48445"/>
                  </a:lnTo>
                  <a:lnTo>
                    <a:pt x="28771" y="49098"/>
                  </a:lnTo>
                  <a:lnTo>
                    <a:pt x="28375" y="49762"/>
                  </a:lnTo>
                  <a:lnTo>
                    <a:pt x="27985" y="50455"/>
                  </a:lnTo>
                  <a:lnTo>
                    <a:pt x="27608" y="51159"/>
                  </a:lnTo>
                  <a:lnTo>
                    <a:pt x="27231" y="51893"/>
                  </a:lnTo>
                  <a:lnTo>
                    <a:pt x="26867" y="52636"/>
                  </a:lnTo>
                  <a:lnTo>
                    <a:pt x="26867" y="52636"/>
                  </a:lnTo>
                  <a:lnTo>
                    <a:pt x="26637" y="53129"/>
                  </a:lnTo>
                  <a:lnTo>
                    <a:pt x="26414" y="53631"/>
                  </a:lnTo>
                  <a:lnTo>
                    <a:pt x="26190" y="54134"/>
                  </a:lnTo>
                  <a:lnTo>
                    <a:pt x="25966" y="54657"/>
                  </a:lnTo>
                  <a:lnTo>
                    <a:pt x="25749" y="55179"/>
                  </a:lnTo>
                  <a:lnTo>
                    <a:pt x="25538" y="55712"/>
                  </a:lnTo>
                  <a:lnTo>
                    <a:pt x="25328" y="56255"/>
                  </a:lnTo>
                  <a:lnTo>
                    <a:pt x="25123" y="56797"/>
                  </a:lnTo>
                  <a:lnTo>
                    <a:pt x="24919" y="57360"/>
                  </a:lnTo>
                  <a:lnTo>
                    <a:pt x="24721" y="57923"/>
                  </a:lnTo>
                  <a:lnTo>
                    <a:pt x="24523" y="58496"/>
                  </a:lnTo>
                  <a:lnTo>
                    <a:pt x="24331" y="59079"/>
                  </a:lnTo>
                  <a:lnTo>
                    <a:pt x="24140" y="59672"/>
                  </a:lnTo>
                  <a:lnTo>
                    <a:pt x="23954" y="60275"/>
                  </a:lnTo>
                  <a:lnTo>
                    <a:pt x="23775" y="60878"/>
                  </a:lnTo>
                  <a:lnTo>
                    <a:pt x="23597" y="61491"/>
                  </a:lnTo>
                  <a:lnTo>
                    <a:pt x="23418" y="62114"/>
                  </a:lnTo>
                  <a:lnTo>
                    <a:pt x="23245" y="62747"/>
                  </a:lnTo>
                  <a:lnTo>
                    <a:pt x="23079" y="63391"/>
                  </a:lnTo>
                  <a:lnTo>
                    <a:pt x="22913" y="64034"/>
                  </a:lnTo>
                  <a:lnTo>
                    <a:pt x="22747" y="64697"/>
                  </a:lnTo>
                  <a:lnTo>
                    <a:pt x="22587" y="65361"/>
                  </a:lnTo>
                  <a:lnTo>
                    <a:pt x="22434" y="66034"/>
                  </a:lnTo>
                  <a:lnTo>
                    <a:pt x="22281" y="66707"/>
                  </a:lnTo>
                  <a:lnTo>
                    <a:pt x="22134" y="67401"/>
                  </a:lnTo>
                  <a:lnTo>
                    <a:pt x="21987" y="68095"/>
                  </a:lnTo>
                  <a:lnTo>
                    <a:pt x="21846" y="68798"/>
                  </a:lnTo>
                  <a:lnTo>
                    <a:pt x="21706" y="69512"/>
                  </a:lnTo>
                  <a:lnTo>
                    <a:pt x="21572" y="70235"/>
                  </a:lnTo>
                  <a:lnTo>
                    <a:pt x="21444" y="70969"/>
                  </a:lnTo>
                  <a:lnTo>
                    <a:pt x="21316" y="71703"/>
                  </a:lnTo>
                  <a:lnTo>
                    <a:pt x="21189" y="72447"/>
                  </a:lnTo>
                  <a:lnTo>
                    <a:pt x="21067" y="73200"/>
                  </a:lnTo>
                  <a:lnTo>
                    <a:pt x="20952" y="73964"/>
                  </a:lnTo>
                  <a:lnTo>
                    <a:pt x="20837" y="74728"/>
                  </a:lnTo>
                  <a:lnTo>
                    <a:pt x="20722" y="75512"/>
                  </a:lnTo>
                  <a:lnTo>
                    <a:pt x="20620" y="76296"/>
                  </a:lnTo>
                  <a:lnTo>
                    <a:pt x="20511" y="77090"/>
                  </a:lnTo>
                  <a:lnTo>
                    <a:pt x="20409" y="77884"/>
                  </a:lnTo>
                  <a:lnTo>
                    <a:pt x="20313" y="78698"/>
                  </a:lnTo>
                  <a:lnTo>
                    <a:pt x="20224" y="79512"/>
                  </a:lnTo>
                  <a:lnTo>
                    <a:pt x="20128" y="80336"/>
                  </a:lnTo>
                  <a:lnTo>
                    <a:pt x="20045" y="81171"/>
                  </a:lnTo>
                  <a:lnTo>
                    <a:pt x="19962" y="82015"/>
                  </a:lnTo>
                  <a:lnTo>
                    <a:pt x="19879" y="82859"/>
                  </a:lnTo>
                  <a:lnTo>
                    <a:pt x="19802" y="83714"/>
                  </a:lnTo>
                  <a:lnTo>
                    <a:pt x="19732" y="84578"/>
                  </a:lnTo>
                  <a:lnTo>
                    <a:pt x="19662" y="85452"/>
                  </a:lnTo>
                  <a:lnTo>
                    <a:pt x="19592" y="86337"/>
                  </a:lnTo>
                  <a:lnTo>
                    <a:pt x="19534" y="87221"/>
                  </a:lnTo>
                  <a:lnTo>
                    <a:pt x="19470" y="88116"/>
                  </a:lnTo>
                  <a:lnTo>
                    <a:pt x="19419" y="89020"/>
                  </a:lnTo>
                  <a:lnTo>
                    <a:pt x="19362" y="89935"/>
                  </a:lnTo>
                  <a:lnTo>
                    <a:pt x="19317" y="90850"/>
                  </a:lnTo>
                  <a:lnTo>
                    <a:pt x="19228" y="92719"/>
                  </a:lnTo>
                  <a:lnTo>
                    <a:pt x="19151" y="94609"/>
                  </a:lnTo>
                  <a:lnTo>
                    <a:pt x="19093" y="96528"/>
                  </a:lnTo>
                  <a:lnTo>
                    <a:pt x="19049" y="98488"/>
                  </a:lnTo>
                  <a:lnTo>
                    <a:pt x="19017" y="100478"/>
                  </a:lnTo>
                  <a:lnTo>
                    <a:pt x="19017" y="100478"/>
                  </a:lnTo>
                  <a:lnTo>
                    <a:pt x="18998" y="102298"/>
                  </a:lnTo>
                  <a:lnTo>
                    <a:pt x="18991" y="104107"/>
                  </a:lnTo>
                  <a:lnTo>
                    <a:pt x="18998" y="105926"/>
                  </a:lnTo>
                  <a:lnTo>
                    <a:pt x="19017" y="107735"/>
                  </a:lnTo>
                  <a:lnTo>
                    <a:pt x="19042" y="109534"/>
                  </a:lnTo>
                  <a:lnTo>
                    <a:pt x="19081" y="111323"/>
                  </a:lnTo>
                  <a:lnTo>
                    <a:pt x="19125" y="113112"/>
                  </a:lnTo>
                  <a:lnTo>
                    <a:pt x="19176" y="114881"/>
                  </a:lnTo>
                  <a:lnTo>
                    <a:pt x="19240" y="116640"/>
                  </a:lnTo>
                  <a:lnTo>
                    <a:pt x="19311" y="118379"/>
                  </a:lnTo>
                  <a:lnTo>
                    <a:pt x="19387" y="120108"/>
                  </a:lnTo>
                  <a:lnTo>
                    <a:pt x="19470" y="121826"/>
                  </a:lnTo>
                  <a:lnTo>
                    <a:pt x="19560" y="123515"/>
                  </a:lnTo>
                  <a:lnTo>
                    <a:pt x="19656" y="125193"/>
                  </a:lnTo>
                  <a:lnTo>
                    <a:pt x="19758" y="126842"/>
                  </a:lnTo>
                  <a:lnTo>
                    <a:pt x="19860" y="128470"/>
                  </a:lnTo>
                  <a:lnTo>
                    <a:pt x="19975" y="130078"/>
                  </a:lnTo>
                  <a:lnTo>
                    <a:pt x="20083" y="131656"/>
                  </a:lnTo>
                  <a:lnTo>
                    <a:pt x="20205" y="133204"/>
                  </a:lnTo>
                  <a:lnTo>
                    <a:pt x="20326" y="134732"/>
                  </a:lnTo>
                  <a:lnTo>
                    <a:pt x="20448" y="136219"/>
                  </a:lnTo>
                  <a:lnTo>
                    <a:pt x="20575" y="137687"/>
                  </a:lnTo>
                  <a:lnTo>
                    <a:pt x="20703" y="139114"/>
                  </a:lnTo>
                  <a:lnTo>
                    <a:pt x="20831" y="140501"/>
                  </a:lnTo>
                  <a:lnTo>
                    <a:pt x="20959" y="141858"/>
                  </a:lnTo>
                  <a:lnTo>
                    <a:pt x="21093" y="143184"/>
                  </a:lnTo>
                  <a:lnTo>
                    <a:pt x="21348" y="145697"/>
                  </a:lnTo>
                  <a:lnTo>
                    <a:pt x="21604" y="148049"/>
                  </a:lnTo>
                  <a:lnTo>
                    <a:pt x="21853" y="150230"/>
                  </a:lnTo>
                  <a:lnTo>
                    <a:pt x="21853" y="150230"/>
                  </a:lnTo>
                  <a:lnTo>
                    <a:pt x="21655" y="150662"/>
                  </a:lnTo>
                  <a:lnTo>
                    <a:pt x="21470" y="151114"/>
                  </a:lnTo>
                  <a:lnTo>
                    <a:pt x="21284" y="151567"/>
                  </a:lnTo>
                  <a:lnTo>
                    <a:pt x="21105" y="152019"/>
                  </a:lnTo>
                  <a:lnTo>
                    <a:pt x="20933" y="152481"/>
                  </a:lnTo>
                  <a:lnTo>
                    <a:pt x="20767" y="152954"/>
                  </a:lnTo>
                  <a:lnTo>
                    <a:pt x="20607" y="153426"/>
                  </a:lnTo>
                  <a:lnTo>
                    <a:pt x="20448" y="153909"/>
                  </a:lnTo>
                  <a:lnTo>
                    <a:pt x="20294" y="154391"/>
                  </a:lnTo>
                  <a:lnTo>
                    <a:pt x="20154" y="154873"/>
                  </a:lnTo>
                  <a:lnTo>
                    <a:pt x="20013" y="155376"/>
                  </a:lnTo>
                  <a:lnTo>
                    <a:pt x="19879" y="155869"/>
                  </a:lnTo>
                  <a:lnTo>
                    <a:pt x="19751" y="156371"/>
                  </a:lnTo>
                  <a:lnTo>
                    <a:pt x="19630" y="156884"/>
                  </a:lnTo>
                  <a:lnTo>
                    <a:pt x="19515" y="157396"/>
                  </a:lnTo>
                  <a:lnTo>
                    <a:pt x="19400" y="157909"/>
                  </a:lnTo>
                  <a:lnTo>
                    <a:pt x="19298" y="158431"/>
                  </a:lnTo>
                  <a:lnTo>
                    <a:pt x="19202" y="158954"/>
                  </a:lnTo>
                  <a:lnTo>
                    <a:pt x="19113" y="159487"/>
                  </a:lnTo>
                  <a:lnTo>
                    <a:pt x="19023" y="160020"/>
                  </a:lnTo>
                  <a:lnTo>
                    <a:pt x="18946" y="160562"/>
                  </a:lnTo>
                  <a:lnTo>
                    <a:pt x="18876" y="161105"/>
                  </a:lnTo>
                  <a:lnTo>
                    <a:pt x="18812" y="161648"/>
                  </a:lnTo>
                  <a:lnTo>
                    <a:pt x="18748" y="162190"/>
                  </a:lnTo>
                  <a:lnTo>
                    <a:pt x="18697" y="162743"/>
                  </a:lnTo>
                  <a:lnTo>
                    <a:pt x="18653" y="163306"/>
                  </a:lnTo>
                  <a:lnTo>
                    <a:pt x="18614" y="163859"/>
                  </a:lnTo>
                  <a:lnTo>
                    <a:pt x="18582" y="164422"/>
                  </a:lnTo>
                  <a:lnTo>
                    <a:pt x="18557" y="164985"/>
                  </a:lnTo>
                  <a:lnTo>
                    <a:pt x="18538" y="165558"/>
                  </a:lnTo>
                  <a:lnTo>
                    <a:pt x="18531" y="166130"/>
                  </a:lnTo>
                  <a:lnTo>
                    <a:pt x="18525" y="166703"/>
                  </a:lnTo>
                  <a:lnTo>
                    <a:pt x="18525" y="166703"/>
                  </a:lnTo>
                  <a:lnTo>
                    <a:pt x="18531" y="167417"/>
                  </a:lnTo>
                  <a:lnTo>
                    <a:pt x="18550" y="168120"/>
                  </a:lnTo>
                  <a:lnTo>
                    <a:pt x="18576" y="168834"/>
                  </a:lnTo>
                  <a:lnTo>
                    <a:pt x="18614" y="169528"/>
                  </a:lnTo>
                  <a:lnTo>
                    <a:pt x="18665" y="170221"/>
                  </a:lnTo>
                  <a:lnTo>
                    <a:pt x="18723" y="170915"/>
                  </a:lnTo>
                  <a:lnTo>
                    <a:pt x="18793" y="171598"/>
                  </a:lnTo>
                  <a:lnTo>
                    <a:pt x="18870" y="172282"/>
                  </a:lnTo>
                  <a:lnTo>
                    <a:pt x="18966" y="172955"/>
                  </a:lnTo>
                  <a:lnTo>
                    <a:pt x="19061" y="173618"/>
                  </a:lnTo>
                  <a:lnTo>
                    <a:pt x="19176" y="174282"/>
                  </a:lnTo>
                  <a:lnTo>
                    <a:pt x="19291" y="174945"/>
                  </a:lnTo>
                  <a:lnTo>
                    <a:pt x="19426" y="175588"/>
                  </a:lnTo>
                  <a:lnTo>
                    <a:pt x="19566" y="176232"/>
                  </a:lnTo>
                  <a:lnTo>
                    <a:pt x="19713" y="176865"/>
                  </a:lnTo>
                  <a:lnTo>
                    <a:pt x="19873" y="177498"/>
                  </a:lnTo>
                  <a:lnTo>
                    <a:pt x="20039" y="178121"/>
                  </a:lnTo>
                  <a:lnTo>
                    <a:pt x="20211" y="178734"/>
                  </a:lnTo>
                  <a:lnTo>
                    <a:pt x="20396" y="179337"/>
                  </a:lnTo>
                  <a:lnTo>
                    <a:pt x="20594" y="179940"/>
                  </a:lnTo>
                  <a:lnTo>
                    <a:pt x="20792" y="180523"/>
                  </a:lnTo>
                  <a:lnTo>
                    <a:pt x="21003" y="181106"/>
                  </a:lnTo>
                  <a:lnTo>
                    <a:pt x="21227" y="181679"/>
                  </a:lnTo>
                  <a:lnTo>
                    <a:pt x="21450" y="182242"/>
                  </a:lnTo>
                  <a:lnTo>
                    <a:pt x="21687" y="182805"/>
                  </a:lnTo>
                  <a:lnTo>
                    <a:pt x="21929" y="183347"/>
                  </a:lnTo>
                  <a:lnTo>
                    <a:pt x="22179" y="183880"/>
                  </a:lnTo>
                  <a:lnTo>
                    <a:pt x="22440" y="184413"/>
                  </a:lnTo>
                  <a:lnTo>
                    <a:pt x="22709" y="184925"/>
                  </a:lnTo>
                  <a:lnTo>
                    <a:pt x="22977" y="185438"/>
                  </a:lnTo>
                  <a:lnTo>
                    <a:pt x="23258" y="185931"/>
                  </a:lnTo>
                  <a:lnTo>
                    <a:pt x="23552" y="186423"/>
                  </a:lnTo>
                  <a:lnTo>
                    <a:pt x="23846" y="186895"/>
                  </a:lnTo>
                  <a:lnTo>
                    <a:pt x="24146" y="187358"/>
                  </a:lnTo>
                  <a:lnTo>
                    <a:pt x="24453" y="187820"/>
                  </a:lnTo>
                  <a:lnTo>
                    <a:pt x="24772" y="188262"/>
                  </a:lnTo>
                  <a:lnTo>
                    <a:pt x="25091" y="188695"/>
                  </a:lnTo>
                  <a:lnTo>
                    <a:pt x="25423" y="189117"/>
                  </a:lnTo>
                  <a:lnTo>
                    <a:pt x="25756" y="189519"/>
                  </a:lnTo>
                  <a:lnTo>
                    <a:pt x="26094" y="189921"/>
                  </a:lnTo>
                  <a:lnTo>
                    <a:pt x="26446" y="190303"/>
                  </a:lnTo>
                  <a:lnTo>
                    <a:pt x="26797" y="190675"/>
                  </a:lnTo>
                  <a:lnTo>
                    <a:pt x="27155" y="191036"/>
                  </a:lnTo>
                  <a:lnTo>
                    <a:pt x="27519" y="191378"/>
                  </a:lnTo>
                  <a:lnTo>
                    <a:pt x="27889" y="191710"/>
                  </a:lnTo>
                  <a:lnTo>
                    <a:pt x="28260" y="192031"/>
                  </a:lnTo>
                  <a:lnTo>
                    <a:pt x="28643" y="192343"/>
                  </a:lnTo>
                  <a:lnTo>
                    <a:pt x="29026" y="192634"/>
                  </a:lnTo>
                  <a:lnTo>
                    <a:pt x="29416" y="192916"/>
                  </a:lnTo>
                  <a:lnTo>
                    <a:pt x="29812" y="193177"/>
                  </a:lnTo>
                  <a:lnTo>
                    <a:pt x="30208" y="193428"/>
                  </a:lnTo>
                  <a:lnTo>
                    <a:pt x="30617" y="193660"/>
                  </a:lnTo>
                  <a:lnTo>
                    <a:pt x="31025" y="193881"/>
                  </a:lnTo>
                  <a:lnTo>
                    <a:pt x="31434" y="194092"/>
                  </a:lnTo>
                  <a:lnTo>
                    <a:pt x="31849" y="194283"/>
                  </a:lnTo>
                  <a:lnTo>
                    <a:pt x="32271" y="194464"/>
                  </a:lnTo>
                  <a:lnTo>
                    <a:pt x="32699" y="194625"/>
                  </a:lnTo>
                  <a:lnTo>
                    <a:pt x="33127" y="194765"/>
                  </a:lnTo>
                  <a:lnTo>
                    <a:pt x="33555" y="194896"/>
                  </a:lnTo>
                  <a:lnTo>
                    <a:pt x="33996" y="195006"/>
                  </a:lnTo>
                  <a:lnTo>
                    <a:pt x="34430" y="195107"/>
                  </a:lnTo>
                  <a:lnTo>
                    <a:pt x="34877" y="195187"/>
                  </a:lnTo>
                  <a:lnTo>
                    <a:pt x="35318" y="195248"/>
                  </a:lnTo>
                  <a:lnTo>
                    <a:pt x="35765" y="195298"/>
                  </a:lnTo>
                  <a:lnTo>
                    <a:pt x="35765" y="195298"/>
                  </a:lnTo>
                  <a:lnTo>
                    <a:pt x="35727" y="198705"/>
                  </a:lnTo>
                  <a:lnTo>
                    <a:pt x="35676" y="201891"/>
                  </a:lnTo>
                  <a:lnTo>
                    <a:pt x="35624" y="204836"/>
                  </a:lnTo>
                  <a:lnTo>
                    <a:pt x="35567" y="207520"/>
                  </a:lnTo>
                  <a:lnTo>
                    <a:pt x="35503" y="209922"/>
                  </a:lnTo>
                  <a:lnTo>
                    <a:pt x="35439" y="212002"/>
                  </a:lnTo>
                  <a:lnTo>
                    <a:pt x="35401" y="212917"/>
                  </a:lnTo>
                  <a:lnTo>
                    <a:pt x="35369" y="213751"/>
                  </a:lnTo>
                  <a:lnTo>
                    <a:pt x="35331" y="214485"/>
                  </a:lnTo>
                  <a:lnTo>
                    <a:pt x="35292" y="215138"/>
                  </a:lnTo>
                  <a:lnTo>
                    <a:pt x="35292" y="215138"/>
                  </a:lnTo>
                  <a:lnTo>
                    <a:pt x="35248" y="216023"/>
                  </a:lnTo>
                  <a:lnTo>
                    <a:pt x="35209" y="216917"/>
                  </a:lnTo>
                  <a:lnTo>
                    <a:pt x="35177" y="217842"/>
                  </a:lnTo>
                  <a:lnTo>
                    <a:pt x="35145" y="218777"/>
                  </a:lnTo>
                  <a:lnTo>
                    <a:pt x="35126" y="219721"/>
                  </a:lnTo>
                  <a:lnTo>
                    <a:pt x="35107" y="220676"/>
                  </a:lnTo>
                  <a:lnTo>
                    <a:pt x="35101" y="221651"/>
                  </a:lnTo>
                  <a:lnTo>
                    <a:pt x="35094" y="222646"/>
                  </a:lnTo>
                  <a:lnTo>
                    <a:pt x="35094" y="222646"/>
                  </a:lnTo>
                  <a:lnTo>
                    <a:pt x="35101" y="223350"/>
                  </a:lnTo>
                  <a:lnTo>
                    <a:pt x="35113" y="224063"/>
                  </a:lnTo>
                  <a:lnTo>
                    <a:pt x="35126" y="224767"/>
                  </a:lnTo>
                  <a:lnTo>
                    <a:pt x="35152" y="225481"/>
                  </a:lnTo>
                  <a:lnTo>
                    <a:pt x="35184" y="226204"/>
                  </a:lnTo>
                  <a:lnTo>
                    <a:pt x="35222" y="226918"/>
                  </a:lnTo>
                  <a:lnTo>
                    <a:pt x="35273" y="227642"/>
                  </a:lnTo>
                  <a:lnTo>
                    <a:pt x="35324" y="228365"/>
                  </a:lnTo>
                  <a:lnTo>
                    <a:pt x="35382" y="229089"/>
                  </a:lnTo>
                  <a:lnTo>
                    <a:pt x="35452" y="229813"/>
                  </a:lnTo>
                  <a:lnTo>
                    <a:pt x="35522" y="230546"/>
                  </a:lnTo>
                  <a:lnTo>
                    <a:pt x="35605" y="231270"/>
                  </a:lnTo>
                  <a:lnTo>
                    <a:pt x="35695" y="232004"/>
                  </a:lnTo>
                  <a:lnTo>
                    <a:pt x="35791" y="232737"/>
                  </a:lnTo>
                  <a:lnTo>
                    <a:pt x="35893" y="233481"/>
                  </a:lnTo>
                  <a:lnTo>
                    <a:pt x="36001" y="234225"/>
                  </a:lnTo>
                  <a:lnTo>
                    <a:pt x="36116" y="234959"/>
                  </a:lnTo>
                  <a:lnTo>
                    <a:pt x="36244" y="235702"/>
                  </a:lnTo>
                  <a:lnTo>
                    <a:pt x="36372" y="236456"/>
                  </a:lnTo>
                  <a:lnTo>
                    <a:pt x="36512" y="237200"/>
                  </a:lnTo>
                  <a:lnTo>
                    <a:pt x="36653" y="237954"/>
                  </a:lnTo>
                  <a:lnTo>
                    <a:pt x="36806" y="238708"/>
                  </a:lnTo>
                  <a:lnTo>
                    <a:pt x="36966" y="239461"/>
                  </a:lnTo>
                  <a:lnTo>
                    <a:pt x="37132" y="240215"/>
                  </a:lnTo>
                  <a:lnTo>
                    <a:pt x="37304" y="240979"/>
                  </a:lnTo>
                  <a:lnTo>
                    <a:pt x="37483" y="241743"/>
                  </a:lnTo>
                  <a:lnTo>
                    <a:pt x="37668" y="242497"/>
                  </a:lnTo>
                  <a:lnTo>
                    <a:pt x="37860" y="243271"/>
                  </a:lnTo>
                  <a:lnTo>
                    <a:pt x="38065" y="244034"/>
                  </a:lnTo>
                  <a:lnTo>
                    <a:pt x="38269" y="244798"/>
                  </a:lnTo>
                  <a:lnTo>
                    <a:pt x="38486" y="245572"/>
                  </a:lnTo>
                  <a:lnTo>
                    <a:pt x="38710" y="246346"/>
                  </a:lnTo>
                  <a:lnTo>
                    <a:pt x="38940" y="247120"/>
                  </a:lnTo>
                  <a:lnTo>
                    <a:pt x="39170" y="247904"/>
                  </a:lnTo>
                  <a:lnTo>
                    <a:pt x="39412" y="248678"/>
                  </a:lnTo>
                  <a:lnTo>
                    <a:pt x="39661" y="249462"/>
                  </a:lnTo>
                  <a:lnTo>
                    <a:pt x="39923" y="250246"/>
                  </a:lnTo>
                  <a:lnTo>
                    <a:pt x="40185" y="251030"/>
                  </a:lnTo>
                  <a:lnTo>
                    <a:pt x="40453" y="251814"/>
                  </a:lnTo>
                  <a:lnTo>
                    <a:pt x="40735" y="252608"/>
                  </a:lnTo>
                  <a:lnTo>
                    <a:pt x="41016" y="253392"/>
                  </a:lnTo>
                  <a:lnTo>
                    <a:pt x="41309" y="254186"/>
                  </a:lnTo>
                  <a:lnTo>
                    <a:pt x="41610" y="254980"/>
                  </a:lnTo>
                  <a:lnTo>
                    <a:pt x="41910" y="255774"/>
                  </a:lnTo>
                  <a:lnTo>
                    <a:pt x="42223" y="256578"/>
                  </a:lnTo>
                  <a:lnTo>
                    <a:pt x="42542" y="257372"/>
                  </a:lnTo>
                  <a:lnTo>
                    <a:pt x="42868" y="258176"/>
                  </a:lnTo>
                  <a:lnTo>
                    <a:pt x="43200" y="258980"/>
                  </a:lnTo>
                  <a:lnTo>
                    <a:pt x="43545" y="259784"/>
                  </a:lnTo>
                  <a:lnTo>
                    <a:pt x="43890" y="260598"/>
                  </a:lnTo>
                  <a:lnTo>
                    <a:pt x="44241" y="261402"/>
                  </a:lnTo>
                  <a:lnTo>
                    <a:pt x="44605" y="262216"/>
                  </a:lnTo>
                  <a:lnTo>
                    <a:pt x="44969" y="263031"/>
                  </a:lnTo>
                  <a:lnTo>
                    <a:pt x="45346" y="263845"/>
                  </a:lnTo>
                  <a:lnTo>
                    <a:pt x="45730" y="264659"/>
                  </a:lnTo>
                  <a:lnTo>
                    <a:pt x="46119" y="265473"/>
                  </a:lnTo>
                  <a:lnTo>
                    <a:pt x="46509" y="266297"/>
                  </a:lnTo>
                  <a:lnTo>
                    <a:pt x="46911" y="267121"/>
                  </a:lnTo>
                  <a:lnTo>
                    <a:pt x="47326" y="267945"/>
                  </a:lnTo>
                  <a:lnTo>
                    <a:pt x="47742" y="268770"/>
                  </a:lnTo>
                  <a:lnTo>
                    <a:pt x="48163" y="269594"/>
                  </a:lnTo>
                  <a:lnTo>
                    <a:pt x="48591" y="270418"/>
                  </a:lnTo>
                  <a:lnTo>
                    <a:pt x="49032" y="271252"/>
                  </a:lnTo>
                  <a:lnTo>
                    <a:pt x="49473" y="272086"/>
                  </a:lnTo>
                  <a:lnTo>
                    <a:pt x="49473" y="272086"/>
                  </a:lnTo>
                  <a:lnTo>
                    <a:pt x="49632" y="272368"/>
                  </a:lnTo>
                  <a:lnTo>
                    <a:pt x="49798" y="272629"/>
                  </a:lnTo>
                  <a:lnTo>
                    <a:pt x="49971" y="272870"/>
                  </a:lnTo>
                  <a:lnTo>
                    <a:pt x="50156" y="273102"/>
                  </a:lnTo>
                  <a:lnTo>
                    <a:pt x="50341" y="273303"/>
                  </a:lnTo>
                  <a:lnTo>
                    <a:pt x="50533" y="273494"/>
                  </a:lnTo>
                  <a:lnTo>
                    <a:pt x="50731" y="273674"/>
                  </a:lnTo>
                  <a:lnTo>
                    <a:pt x="50935" y="273825"/>
                  </a:lnTo>
                  <a:lnTo>
                    <a:pt x="51146" y="273966"/>
                  </a:lnTo>
                  <a:lnTo>
                    <a:pt x="51357" y="274087"/>
                  </a:lnTo>
                  <a:lnTo>
                    <a:pt x="51568" y="274187"/>
                  </a:lnTo>
                  <a:lnTo>
                    <a:pt x="51785" y="274267"/>
                  </a:lnTo>
                  <a:lnTo>
                    <a:pt x="52002" y="274328"/>
                  </a:lnTo>
                  <a:lnTo>
                    <a:pt x="52226" y="274378"/>
                  </a:lnTo>
                  <a:lnTo>
                    <a:pt x="52449" y="274408"/>
                  </a:lnTo>
                  <a:lnTo>
                    <a:pt x="52673" y="274408"/>
                  </a:lnTo>
                  <a:lnTo>
                    <a:pt x="52673" y="274408"/>
                  </a:lnTo>
                  <a:lnTo>
                    <a:pt x="52845" y="274408"/>
                  </a:lnTo>
                  <a:lnTo>
                    <a:pt x="53024" y="274388"/>
                  </a:lnTo>
                  <a:lnTo>
                    <a:pt x="53203" y="274358"/>
                  </a:lnTo>
                  <a:lnTo>
                    <a:pt x="53382" y="274318"/>
                  </a:lnTo>
                  <a:lnTo>
                    <a:pt x="53561" y="274267"/>
                  </a:lnTo>
                  <a:lnTo>
                    <a:pt x="53733" y="274197"/>
                  </a:lnTo>
                  <a:lnTo>
                    <a:pt x="53906" y="274117"/>
                  </a:lnTo>
                  <a:lnTo>
                    <a:pt x="54078" y="274026"/>
                  </a:lnTo>
                  <a:lnTo>
                    <a:pt x="54251" y="273926"/>
                  </a:lnTo>
                  <a:lnTo>
                    <a:pt x="54417" y="273805"/>
                  </a:lnTo>
                  <a:lnTo>
                    <a:pt x="54583" y="273684"/>
                  </a:lnTo>
                  <a:lnTo>
                    <a:pt x="54749" y="273544"/>
                  </a:lnTo>
                  <a:lnTo>
                    <a:pt x="54909" y="273393"/>
                  </a:lnTo>
                  <a:lnTo>
                    <a:pt x="55062" y="273222"/>
                  </a:lnTo>
                  <a:lnTo>
                    <a:pt x="55215" y="273051"/>
                  </a:lnTo>
                  <a:lnTo>
                    <a:pt x="55368" y="272860"/>
                  </a:lnTo>
                  <a:lnTo>
                    <a:pt x="55368" y="272860"/>
                  </a:lnTo>
                  <a:lnTo>
                    <a:pt x="55528" y="272639"/>
                  </a:lnTo>
                  <a:lnTo>
                    <a:pt x="55681" y="272398"/>
                  </a:lnTo>
                  <a:lnTo>
                    <a:pt x="55822" y="272157"/>
                  </a:lnTo>
                  <a:lnTo>
                    <a:pt x="55956" y="271905"/>
                  </a:lnTo>
                  <a:lnTo>
                    <a:pt x="56077" y="271634"/>
                  </a:lnTo>
                  <a:lnTo>
                    <a:pt x="56192" y="271373"/>
                  </a:lnTo>
                  <a:lnTo>
                    <a:pt x="56301" y="271091"/>
                  </a:lnTo>
                  <a:lnTo>
                    <a:pt x="56397" y="270810"/>
                  </a:lnTo>
                  <a:lnTo>
                    <a:pt x="56486" y="270518"/>
                  </a:lnTo>
                  <a:lnTo>
                    <a:pt x="56563" y="270227"/>
                  </a:lnTo>
                  <a:lnTo>
                    <a:pt x="56633" y="269925"/>
                  </a:lnTo>
                  <a:lnTo>
                    <a:pt x="56691" y="269624"/>
                  </a:lnTo>
                  <a:lnTo>
                    <a:pt x="56742" y="269322"/>
                  </a:lnTo>
                  <a:lnTo>
                    <a:pt x="56780" y="269011"/>
                  </a:lnTo>
                  <a:lnTo>
                    <a:pt x="56812" y="268699"/>
                  </a:lnTo>
                  <a:lnTo>
                    <a:pt x="56831" y="268388"/>
                  </a:lnTo>
                  <a:lnTo>
                    <a:pt x="56844" y="268066"/>
                  </a:lnTo>
                  <a:lnTo>
                    <a:pt x="56850" y="267754"/>
                  </a:lnTo>
                  <a:lnTo>
                    <a:pt x="56844" y="267433"/>
                  </a:lnTo>
                  <a:lnTo>
                    <a:pt x="56825" y="267121"/>
                  </a:lnTo>
                  <a:lnTo>
                    <a:pt x="56799" y="266810"/>
                  </a:lnTo>
                  <a:lnTo>
                    <a:pt x="56761" y="266498"/>
                  </a:lnTo>
                  <a:lnTo>
                    <a:pt x="56716" y="266187"/>
                  </a:lnTo>
                  <a:lnTo>
                    <a:pt x="56659" y="265875"/>
                  </a:lnTo>
                  <a:lnTo>
                    <a:pt x="56595" y="265573"/>
                  </a:lnTo>
                  <a:lnTo>
                    <a:pt x="56518" y="265272"/>
                  </a:lnTo>
                  <a:lnTo>
                    <a:pt x="56435" y="264980"/>
                  </a:lnTo>
                  <a:lnTo>
                    <a:pt x="56339" y="264689"/>
                  </a:lnTo>
                  <a:lnTo>
                    <a:pt x="56237" y="264408"/>
                  </a:lnTo>
                  <a:lnTo>
                    <a:pt x="56122" y="264126"/>
                  </a:lnTo>
                  <a:lnTo>
                    <a:pt x="55994" y="263855"/>
                  </a:lnTo>
                  <a:lnTo>
                    <a:pt x="55860" y="263593"/>
                  </a:lnTo>
                  <a:lnTo>
                    <a:pt x="55860" y="263593"/>
                  </a:lnTo>
                  <a:lnTo>
                    <a:pt x="55100" y="262156"/>
                  </a:lnTo>
                  <a:lnTo>
                    <a:pt x="54366" y="260739"/>
                  </a:lnTo>
                  <a:lnTo>
                    <a:pt x="53657" y="259322"/>
                  </a:lnTo>
                  <a:lnTo>
                    <a:pt x="52967" y="257915"/>
                  </a:lnTo>
                  <a:lnTo>
                    <a:pt x="52628" y="257221"/>
                  </a:lnTo>
                  <a:lnTo>
                    <a:pt x="52302" y="256528"/>
                  </a:lnTo>
                  <a:lnTo>
                    <a:pt x="51977" y="255824"/>
                  </a:lnTo>
                  <a:lnTo>
                    <a:pt x="51664" y="255141"/>
                  </a:lnTo>
                  <a:lnTo>
                    <a:pt x="51351" y="254447"/>
                  </a:lnTo>
                  <a:lnTo>
                    <a:pt x="51044" y="253764"/>
                  </a:lnTo>
                  <a:lnTo>
                    <a:pt x="50744" y="253080"/>
                  </a:lnTo>
                  <a:lnTo>
                    <a:pt x="50450" y="252397"/>
                  </a:lnTo>
                  <a:lnTo>
                    <a:pt x="50163" y="251713"/>
                  </a:lnTo>
                  <a:lnTo>
                    <a:pt x="49882" y="251040"/>
                  </a:lnTo>
                  <a:lnTo>
                    <a:pt x="49607" y="250367"/>
                  </a:lnTo>
                  <a:lnTo>
                    <a:pt x="49339" y="249693"/>
                  </a:lnTo>
                  <a:lnTo>
                    <a:pt x="49077" y="249020"/>
                  </a:lnTo>
                  <a:lnTo>
                    <a:pt x="48815" y="248356"/>
                  </a:lnTo>
                  <a:lnTo>
                    <a:pt x="48566" y="247693"/>
                  </a:lnTo>
                  <a:lnTo>
                    <a:pt x="48323" y="247030"/>
                  </a:lnTo>
                  <a:lnTo>
                    <a:pt x="48080" y="246366"/>
                  </a:lnTo>
                  <a:lnTo>
                    <a:pt x="47850" y="245713"/>
                  </a:lnTo>
                  <a:lnTo>
                    <a:pt x="47620" y="245050"/>
                  </a:lnTo>
                  <a:lnTo>
                    <a:pt x="47397" y="244396"/>
                  </a:lnTo>
                  <a:lnTo>
                    <a:pt x="47186" y="243753"/>
                  </a:lnTo>
                  <a:lnTo>
                    <a:pt x="46975" y="243100"/>
                  </a:lnTo>
                  <a:lnTo>
                    <a:pt x="46771" y="242456"/>
                  </a:lnTo>
                  <a:lnTo>
                    <a:pt x="46573" y="241813"/>
                  </a:lnTo>
                  <a:lnTo>
                    <a:pt x="46381" y="241180"/>
                  </a:lnTo>
                  <a:lnTo>
                    <a:pt x="46196" y="240537"/>
                  </a:lnTo>
                  <a:lnTo>
                    <a:pt x="46017" y="239904"/>
                  </a:lnTo>
                  <a:lnTo>
                    <a:pt x="45845" y="239270"/>
                  </a:lnTo>
                  <a:lnTo>
                    <a:pt x="45679" y="238637"/>
                  </a:lnTo>
                  <a:lnTo>
                    <a:pt x="45519" y="238014"/>
                  </a:lnTo>
                  <a:lnTo>
                    <a:pt x="45366" y="237391"/>
                  </a:lnTo>
                  <a:lnTo>
                    <a:pt x="45212" y="236768"/>
                  </a:lnTo>
                  <a:lnTo>
                    <a:pt x="45072" y="236145"/>
                  </a:lnTo>
                  <a:lnTo>
                    <a:pt x="44931" y="235531"/>
                  </a:lnTo>
                  <a:lnTo>
                    <a:pt x="44803" y="234918"/>
                  </a:lnTo>
                  <a:lnTo>
                    <a:pt x="44676" y="234305"/>
                  </a:lnTo>
                  <a:lnTo>
                    <a:pt x="44561" y="233702"/>
                  </a:lnTo>
                  <a:lnTo>
                    <a:pt x="44446" y="233089"/>
                  </a:lnTo>
                  <a:lnTo>
                    <a:pt x="44337" y="232486"/>
                  </a:lnTo>
                  <a:lnTo>
                    <a:pt x="44241" y="231883"/>
                  </a:lnTo>
                  <a:lnTo>
                    <a:pt x="44145" y="231290"/>
                  </a:lnTo>
                  <a:lnTo>
                    <a:pt x="44056" y="230697"/>
                  </a:lnTo>
                  <a:lnTo>
                    <a:pt x="43973" y="230104"/>
                  </a:lnTo>
                  <a:lnTo>
                    <a:pt x="43896" y="229511"/>
                  </a:lnTo>
                  <a:lnTo>
                    <a:pt x="43826" y="228918"/>
                  </a:lnTo>
                  <a:lnTo>
                    <a:pt x="43762" y="228335"/>
                  </a:lnTo>
                  <a:lnTo>
                    <a:pt x="43705" y="227752"/>
                  </a:lnTo>
                  <a:lnTo>
                    <a:pt x="43654" y="227179"/>
                  </a:lnTo>
                  <a:lnTo>
                    <a:pt x="43609" y="226596"/>
                  </a:lnTo>
                  <a:lnTo>
                    <a:pt x="43571" y="226023"/>
                  </a:lnTo>
                  <a:lnTo>
                    <a:pt x="43539" y="225461"/>
                  </a:lnTo>
                  <a:lnTo>
                    <a:pt x="43507" y="224888"/>
                  </a:lnTo>
                  <a:lnTo>
                    <a:pt x="43488" y="224325"/>
                  </a:lnTo>
                  <a:lnTo>
                    <a:pt x="43468" y="223762"/>
                  </a:lnTo>
                  <a:lnTo>
                    <a:pt x="43462" y="223199"/>
                  </a:lnTo>
                  <a:lnTo>
                    <a:pt x="43462" y="222646"/>
                  </a:lnTo>
                  <a:lnTo>
                    <a:pt x="43462" y="222646"/>
                  </a:lnTo>
                  <a:lnTo>
                    <a:pt x="43462" y="221802"/>
                  </a:lnTo>
                  <a:lnTo>
                    <a:pt x="43468" y="220978"/>
                  </a:lnTo>
                  <a:lnTo>
                    <a:pt x="43481" y="220164"/>
                  </a:lnTo>
                  <a:lnTo>
                    <a:pt x="43500" y="219370"/>
                  </a:lnTo>
                  <a:lnTo>
                    <a:pt x="43526" y="218586"/>
                  </a:lnTo>
                  <a:lnTo>
                    <a:pt x="43551" y="217832"/>
                  </a:lnTo>
                  <a:lnTo>
                    <a:pt x="43583" y="217088"/>
                  </a:lnTo>
                  <a:lnTo>
                    <a:pt x="43622" y="216375"/>
                  </a:lnTo>
                  <a:lnTo>
                    <a:pt x="43622" y="216375"/>
                  </a:lnTo>
                  <a:lnTo>
                    <a:pt x="43679" y="215289"/>
                  </a:lnTo>
                  <a:lnTo>
                    <a:pt x="43743" y="214013"/>
                  </a:lnTo>
                  <a:lnTo>
                    <a:pt x="43794" y="212555"/>
                  </a:lnTo>
                  <a:lnTo>
                    <a:pt x="43845" y="210927"/>
                  </a:lnTo>
                  <a:lnTo>
                    <a:pt x="43896" y="209148"/>
                  </a:lnTo>
                  <a:lnTo>
                    <a:pt x="43941" y="207208"/>
                  </a:lnTo>
                  <a:lnTo>
                    <a:pt x="43986" y="205128"/>
                  </a:lnTo>
                  <a:lnTo>
                    <a:pt x="44024" y="202906"/>
                  </a:lnTo>
                  <a:lnTo>
                    <a:pt x="44062" y="200575"/>
                  </a:lnTo>
                  <a:lnTo>
                    <a:pt x="44101" y="198112"/>
                  </a:lnTo>
                  <a:lnTo>
                    <a:pt x="44133" y="195559"/>
                  </a:lnTo>
                  <a:lnTo>
                    <a:pt x="44158" y="192896"/>
                  </a:lnTo>
                  <a:lnTo>
                    <a:pt x="44209" y="187338"/>
                  </a:lnTo>
                  <a:lnTo>
                    <a:pt x="44248" y="181498"/>
                  </a:lnTo>
                  <a:lnTo>
                    <a:pt x="44273" y="175458"/>
                  </a:lnTo>
                  <a:lnTo>
                    <a:pt x="44286" y="169286"/>
                  </a:lnTo>
                  <a:lnTo>
                    <a:pt x="44292" y="163065"/>
                  </a:lnTo>
                  <a:lnTo>
                    <a:pt x="44286" y="156874"/>
                  </a:lnTo>
                  <a:lnTo>
                    <a:pt x="44267" y="150773"/>
                  </a:lnTo>
                  <a:lnTo>
                    <a:pt x="44235" y="144843"/>
                  </a:lnTo>
                  <a:lnTo>
                    <a:pt x="44190" y="139154"/>
                  </a:lnTo>
                  <a:lnTo>
                    <a:pt x="44165" y="136420"/>
                  </a:lnTo>
                  <a:lnTo>
                    <a:pt x="44133" y="133787"/>
                  </a:lnTo>
                  <a:lnTo>
                    <a:pt x="44133" y="133787"/>
                  </a:lnTo>
                  <a:lnTo>
                    <a:pt x="44139" y="132128"/>
                  </a:lnTo>
                  <a:lnTo>
                    <a:pt x="44152" y="130510"/>
                  </a:lnTo>
                  <a:lnTo>
                    <a:pt x="44177" y="128932"/>
                  </a:lnTo>
                  <a:lnTo>
                    <a:pt x="44209" y="127394"/>
                  </a:lnTo>
                  <a:lnTo>
                    <a:pt x="44254" y="125887"/>
                  </a:lnTo>
                  <a:lnTo>
                    <a:pt x="44312" y="124409"/>
                  </a:lnTo>
                  <a:lnTo>
                    <a:pt x="44382" y="122972"/>
                  </a:lnTo>
                  <a:lnTo>
                    <a:pt x="44420" y="122258"/>
                  </a:lnTo>
                  <a:lnTo>
                    <a:pt x="44465" y="121555"/>
                  </a:lnTo>
                  <a:lnTo>
                    <a:pt x="44510" y="120861"/>
                  </a:lnTo>
                  <a:lnTo>
                    <a:pt x="44561" y="120178"/>
                  </a:lnTo>
                  <a:lnTo>
                    <a:pt x="44618" y="119495"/>
                  </a:lnTo>
                  <a:lnTo>
                    <a:pt x="44676" y="118831"/>
                  </a:lnTo>
                  <a:lnTo>
                    <a:pt x="44740" y="118158"/>
                  </a:lnTo>
                  <a:lnTo>
                    <a:pt x="44810" y="117504"/>
                  </a:lnTo>
                  <a:lnTo>
                    <a:pt x="44880" y="116851"/>
                  </a:lnTo>
                  <a:lnTo>
                    <a:pt x="44957" y="116208"/>
                  </a:lnTo>
                  <a:lnTo>
                    <a:pt x="45033" y="115565"/>
                  </a:lnTo>
                  <a:lnTo>
                    <a:pt x="45123" y="114931"/>
                  </a:lnTo>
                  <a:lnTo>
                    <a:pt x="45212" y="114308"/>
                  </a:lnTo>
                  <a:lnTo>
                    <a:pt x="45308" y="113685"/>
                  </a:lnTo>
                  <a:lnTo>
                    <a:pt x="45404" y="113062"/>
                  </a:lnTo>
                  <a:lnTo>
                    <a:pt x="45512" y="112459"/>
                  </a:lnTo>
                  <a:lnTo>
                    <a:pt x="45621" y="111846"/>
                  </a:lnTo>
                  <a:lnTo>
                    <a:pt x="45736" y="111253"/>
                  </a:lnTo>
                  <a:lnTo>
                    <a:pt x="45857" y="110650"/>
                  </a:lnTo>
                  <a:lnTo>
                    <a:pt x="45985" y="110067"/>
                  </a:lnTo>
                  <a:lnTo>
                    <a:pt x="46113" y="109474"/>
                  </a:lnTo>
                  <a:lnTo>
                    <a:pt x="46253" y="108901"/>
                  </a:lnTo>
                  <a:lnTo>
                    <a:pt x="46394" y="108318"/>
                  </a:lnTo>
                  <a:lnTo>
                    <a:pt x="46547" y="107745"/>
                  </a:lnTo>
                  <a:lnTo>
                    <a:pt x="46701" y="107182"/>
                  </a:lnTo>
                  <a:lnTo>
                    <a:pt x="46860" y="106619"/>
                  </a:lnTo>
                  <a:lnTo>
                    <a:pt x="47026" y="106057"/>
                  </a:lnTo>
                  <a:lnTo>
                    <a:pt x="47205" y="105494"/>
                  </a:lnTo>
                  <a:lnTo>
                    <a:pt x="47384" y="104941"/>
                  </a:lnTo>
                  <a:lnTo>
                    <a:pt x="47569" y="104398"/>
                  </a:lnTo>
                  <a:lnTo>
                    <a:pt x="47767" y="103845"/>
                  </a:lnTo>
                  <a:lnTo>
                    <a:pt x="47965" y="103303"/>
                  </a:lnTo>
                  <a:lnTo>
                    <a:pt x="48170" y="102760"/>
                  </a:lnTo>
                  <a:lnTo>
                    <a:pt x="48387" y="102227"/>
                  </a:lnTo>
                  <a:lnTo>
                    <a:pt x="48610" y="101684"/>
                  </a:lnTo>
                  <a:lnTo>
                    <a:pt x="48840" y="101152"/>
                  </a:lnTo>
                  <a:lnTo>
                    <a:pt x="49070" y="100619"/>
                  </a:lnTo>
                  <a:lnTo>
                    <a:pt x="49319" y="100096"/>
                  </a:lnTo>
                  <a:lnTo>
                    <a:pt x="49569" y="99564"/>
                  </a:lnTo>
                  <a:lnTo>
                    <a:pt x="49824" y="99041"/>
                  </a:lnTo>
                  <a:lnTo>
                    <a:pt x="50092" y="98518"/>
                  </a:lnTo>
                  <a:lnTo>
                    <a:pt x="50367" y="97996"/>
                  </a:lnTo>
                  <a:lnTo>
                    <a:pt x="50648" y="97473"/>
                  </a:lnTo>
                  <a:lnTo>
                    <a:pt x="50942" y="96950"/>
                  </a:lnTo>
                  <a:lnTo>
                    <a:pt x="51236" y="96438"/>
                  </a:lnTo>
                  <a:lnTo>
                    <a:pt x="51542" y="95915"/>
                  </a:lnTo>
                  <a:lnTo>
                    <a:pt x="51862" y="95403"/>
                  </a:lnTo>
                  <a:lnTo>
                    <a:pt x="52181" y="94890"/>
                  </a:lnTo>
                  <a:lnTo>
                    <a:pt x="52513" y="94367"/>
                  </a:lnTo>
                  <a:lnTo>
                    <a:pt x="52858" y="93855"/>
                  </a:lnTo>
                  <a:lnTo>
                    <a:pt x="52858" y="93855"/>
                  </a:lnTo>
                  <a:lnTo>
                    <a:pt x="53235" y="93302"/>
                  </a:lnTo>
                  <a:lnTo>
                    <a:pt x="53631" y="92759"/>
                  </a:lnTo>
                  <a:lnTo>
                    <a:pt x="54046" y="92217"/>
                  </a:lnTo>
                  <a:lnTo>
                    <a:pt x="54468" y="91694"/>
                  </a:lnTo>
                  <a:lnTo>
                    <a:pt x="54902" y="91181"/>
                  </a:lnTo>
                  <a:lnTo>
                    <a:pt x="55356" y="90679"/>
                  </a:lnTo>
                  <a:lnTo>
                    <a:pt x="55816" y="90186"/>
                  </a:lnTo>
                  <a:lnTo>
                    <a:pt x="56288" y="89694"/>
                  </a:lnTo>
                  <a:lnTo>
                    <a:pt x="56774" y="89221"/>
                  </a:lnTo>
                  <a:lnTo>
                    <a:pt x="57272" y="88759"/>
                  </a:lnTo>
                  <a:lnTo>
                    <a:pt x="57783" y="88307"/>
                  </a:lnTo>
                  <a:lnTo>
                    <a:pt x="58307" y="87854"/>
                  </a:lnTo>
                  <a:lnTo>
                    <a:pt x="58837" y="87422"/>
                  </a:lnTo>
                  <a:lnTo>
                    <a:pt x="59380" y="86990"/>
                  </a:lnTo>
                  <a:lnTo>
                    <a:pt x="59936" y="86578"/>
                  </a:lnTo>
                  <a:lnTo>
                    <a:pt x="60498" y="86166"/>
                  </a:lnTo>
                  <a:lnTo>
                    <a:pt x="61066" y="85774"/>
                  </a:lnTo>
                  <a:lnTo>
                    <a:pt x="61654" y="85382"/>
                  </a:lnTo>
                  <a:lnTo>
                    <a:pt x="62241" y="85000"/>
                  </a:lnTo>
                  <a:lnTo>
                    <a:pt x="62842" y="84628"/>
                  </a:lnTo>
                  <a:lnTo>
                    <a:pt x="63455" y="84266"/>
                  </a:lnTo>
                  <a:lnTo>
                    <a:pt x="64068" y="83915"/>
                  </a:lnTo>
                  <a:lnTo>
                    <a:pt x="64694" y="83563"/>
                  </a:lnTo>
                  <a:lnTo>
                    <a:pt x="65333" y="83231"/>
                  </a:lnTo>
                  <a:lnTo>
                    <a:pt x="65972" y="82899"/>
                  </a:lnTo>
                  <a:lnTo>
                    <a:pt x="66623" y="82588"/>
                  </a:lnTo>
                  <a:lnTo>
                    <a:pt x="67275" y="82276"/>
                  </a:lnTo>
                  <a:lnTo>
                    <a:pt x="67939" y="81975"/>
                  </a:lnTo>
                  <a:lnTo>
                    <a:pt x="68610" y="81683"/>
                  </a:lnTo>
                  <a:lnTo>
                    <a:pt x="69287" y="81392"/>
                  </a:lnTo>
                  <a:lnTo>
                    <a:pt x="69964" y="81120"/>
                  </a:lnTo>
                  <a:lnTo>
                    <a:pt x="70654" y="80849"/>
                  </a:lnTo>
                  <a:lnTo>
                    <a:pt x="71344" y="80588"/>
                  </a:lnTo>
                  <a:lnTo>
                    <a:pt x="72040" y="80336"/>
                  </a:lnTo>
                  <a:lnTo>
                    <a:pt x="72743" y="80095"/>
                  </a:lnTo>
                  <a:lnTo>
                    <a:pt x="73452" y="79864"/>
                  </a:lnTo>
                  <a:lnTo>
                    <a:pt x="74161" y="79633"/>
                  </a:lnTo>
                  <a:lnTo>
                    <a:pt x="74876" y="79412"/>
                  </a:lnTo>
                  <a:lnTo>
                    <a:pt x="75598" y="79201"/>
                  </a:lnTo>
                  <a:lnTo>
                    <a:pt x="76320" y="79000"/>
                  </a:lnTo>
                  <a:lnTo>
                    <a:pt x="77042" y="78799"/>
                  </a:lnTo>
                  <a:lnTo>
                    <a:pt x="77770" y="78608"/>
                  </a:lnTo>
                  <a:lnTo>
                    <a:pt x="78504" y="78427"/>
                  </a:lnTo>
                  <a:lnTo>
                    <a:pt x="79232" y="78256"/>
                  </a:lnTo>
                  <a:lnTo>
                    <a:pt x="79967" y="78095"/>
                  </a:lnTo>
                  <a:lnTo>
                    <a:pt x="80708" y="77934"/>
                  </a:lnTo>
                  <a:lnTo>
                    <a:pt x="81443" y="77784"/>
                  </a:lnTo>
                  <a:lnTo>
                    <a:pt x="82184" y="77633"/>
                  </a:lnTo>
                  <a:lnTo>
                    <a:pt x="82924" y="77502"/>
                  </a:lnTo>
                  <a:lnTo>
                    <a:pt x="83665" y="77371"/>
                  </a:lnTo>
                  <a:lnTo>
                    <a:pt x="84406" y="77241"/>
                  </a:lnTo>
                  <a:lnTo>
                    <a:pt x="85147" y="77130"/>
                  </a:lnTo>
                  <a:lnTo>
                    <a:pt x="85888" y="77020"/>
                  </a:lnTo>
                  <a:lnTo>
                    <a:pt x="86629" y="76919"/>
                  </a:lnTo>
                  <a:lnTo>
                    <a:pt x="87370" y="76819"/>
                  </a:lnTo>
                  <a:lnTo>
                    <a:pt x="88111" y="76728"/>
                  </a:lnTo>
                  <a:lnTo>
                    <a:pt x="88852" y="76648"/>
                  </a:lnTo>
                  <a:lnTo>
                    <a:pt x="89587" y="76567"/>
                  </a:lnTo>
                  <a:lnTo>
                    <a:pt x="90321" y="76507"/>
                  </a:lnTo>
                  <a:lnTo>
                    <a:pt x="91049" y="76437"/>
                  </a:lnTo>
                  <a:lnTo>
                    <a:pt x="91784" y="76386"/>
                  </a:lnTo>
                  <a:lnTo>
                    <a:pt x="92506" y="76336"/>
                  </a:lnTo>
                  <a:lnTo>
                    <a:pt x="93956" y="76246"/>
                  </a:lnTo>
                  <a:lnTo>
                    <a:pt x="93956" y="100941"/>
                  </a:lnTo>
                  <a:lnTo>
                    <a:pt x="93956" y="100941"/>
                  </a:lnTo>
                  <a:lnTo>
                    <a:pt x="93962" y="101272"/>
                  </a:lnTo>
                  <a:lnTo>
                    <a:pt x="93975" y="101614"/>
                  </a:lnTo>
                  <a:lnTo>
                    <a:pt x="94001" y="101936"/>
                  </a:lnTo>
                  <a:lnTo>
                    <a:pt x="94039" y="102267"/>
                  </a:lnTo>
                  <a:lnTo>
                    <a:pt x="94084" y="102579"/>
                  </a:lnTo>
                  <a:lnTo>
                    <a:pt x="94141" y="102891"/>
                  </a:lnTo>
                  <a:lnTo>
                    <a:pt x="94205" y="103202"/>
                  </a:lnTo>
                  <a:lnTo>
                    <a:pt x="94282" y="103504"/>
                  </a:lnTo>
                  <a:lnTo>
                    <a:pt x="94365" y="103795"/>
                  </a:lnTo>
                  <a:lnTo>
                    <a:pt x="94460" y="104077"/>
                  </a:lnTo>
                  <a:lnTo>
                    <a:pt x="94556" y="104348"/>
                  </a:lnTo>
                  <a:lnTo>
                    <a:pt x="94665" y="104619"/>
                  </a:lnTo>
                  <a:lnTo>
                    <a:pt x="94786" y="104871"/>
                  </a:lnTo>
                  <a:lnTo>
                    <a:pt x="94908" y="105122"/>
                  </a:lnTo>
                  <a:lnTo>
                    <a:pt x="95042" y="105363"/>
                  </a:lnTo>
                  <a:lnTo>
                    <a:pt x="95176" y="105594"/>
                  </a:lnTo>
                  <a:lnTo>
                    <a:pt x="95323" y="105805"/>
                  </a:lnTo>
                  <a:lnTo>
                    <a:pt x="95476" y="106016"/>
                  </a:lnTo>
                  <a:lnTo>
                    <a:pt x="95636" y="106207"/>
                  </a:lnTo>
                  <a:lnTo>
                    <a:pt x="95795" y="106388"/>
                  </a:lnTo>
                  <a:lnTo>
                    <a:pt x="95968" y="106569"/>
                  </a:lnTo>
                  <a:lnTo>
                    <a:pt x="96140" y="106720"/>
                  </a:lnTo>
                  <a:lnTo>
                    <a:pt x="96319" y="106871"/>
                  </a:lnTo>
                  <a:lnTo>
                    <a:pt x="96504" y="107001"/>
                  </a:lnTo>
                  <a:lnTo>
                    <a:pt x="96696" y="107122"/>
                  </a:lnTo>
                  <a:lnTo>
                    <a:pt x="96894" y="107222"/>
                  </a:lnTo>
                  <a:lnTo>
                    <a:pt x="97092" y="107313"/>
                  </a:lnTo>
                  <a:lnTo>
                    <a:pt x="97290" y="107383"/>
                  </a:lnTo>
                  <a:lnTo>
                    <a:pt x="97501" y="107444"/>
                  </a:lnTo>
                  <a:lnTo>
                    <a:pt x="97705" y="107484"/>
                  </a:lnTo>
                  <a:lnTo>
                    <a:pt x="97923" y="107504"/>
                  </a:lnTo>
                  <a:lnTo>
                    <a:pt x="98133" y="107514"/>
                  </a:lnTo>
                  <a:lnTo>
                    <a:pt x="98133" y="107514"/>
                  </a:lnTo>
                  <a:lnTo>
                    <a:pt x="98350" y="107504"/>
                  </a:lnTo>
                  <a:lnTo>
                    <a:pt x="98561" y="107484"/>
                  </a:lnTo>
                  <a:lnTo>
                    <a:pt x="98772" y="107444"/>
                  </a:lnTo>
                  <a:lnTo>
                    <a:pt x="98976" y="107383"/>
                  </a:lnTo>
                  <a:lnTo>
                    <a:pt x="99181" y="107313"/>
                  </a:lnTo>
                  <a:lnTo>
                    <a:pt x="99379" y="107222"/>
                  </a:lnTo>
                  <a:lnTo>
                    <a:pt x="99571" y="107122"/>
                  </a:lnTo>
                  <a:lnTo>
                    <a:pt x="99762" y="107001"/>
                  </a:lnTo>
                  <a:lnTo>
                    <a:pt x="99947" y="106871"/>
                  </a:lnTo>
                  <a:lnTo>
                    <a:pt x="100126" y="106720"/>
                  </a:lnTo>
                  <a:lnTo>
                    <a:pt x="100305" y="106569"/>
                  </a:lnTo>
                  <a:lnTo>
                    <a:pt x="100471" y="106388"/>
                  </a:lnTo>
                  <a:lnTo>
                    <a:pt x="100637" y="106207"/>
                  </a:lnTo>
                  <a:lnTo>
                    <a:pt x="100797" y="106016"/>
                  </a:lnTo>
                  <a:lnTo>
                    <a:pt x="100944" y="105805"/>
                  </a:lnTo>
                  <a:lnTo>
                    <a:pt x="101091" y="105594"/>
                  </a:lnTo>
                  <a:lnTo>
                    <a:pt x="101231" y="105363"/>
                  </a:lnTo>
                  <a:lnTo>
                    <a:pt x="101359" y="105122"/>
                  </a:lnTo>
                  <a:lnTo>
                    <a:pt x="101487" y="104871"/>
                  </a:lnTo>
                  <a:lnTo>
                    <a:pt x="101602" y="104619"/>
                  </a:lnTo>
                  <a:lnTo>
                    <a:pt x="101710" y="104348"/>
                  </a:lnTo>
                  <a:lnTo>
                    <a:pt x="101813" y="104077"/>
                  </a:lnTo>
                  <a:lnTo>
                    <a:pt x="101902" y="103795"/>
                  </a:lnTo>
                  <a:lnTo>
                    <a:pt x="101985" y="103504"/>
                  </a:lnTo>
                  <a:lnTo>
                    <a:pt x="102062" y="103202"/>
                  </a:lnTo>
                  <a:lnTo>
                    <a:pt x="102126" y="102891"/>
                  </a:lnTo>
                  <a:lnTo>
                    <a:pt x="102183" y="102579"/>
                  </a:lnTo>
                  <a:lnTo>
                    <a:pt x="102234" y="102267"/>
                  </a:lnTo>
                  <a:lnTo>
                    <a:pt x="102266" y="101936"/>
                  </a:lnTo>
                  <a:lnTo>
                    <a:pt x="102298" y="101614"/>
                  </a:lnTo>
                  <a:lnTo>
                    <a:pt x="102311" y="101272"/>
                  </a:lnTo>
                  <a:lnTo>
                    <a:pt x="102317" y="100941"/>
                  </a:lnTo>
                  <a:lnTo>
                    <a:pt x="102317" y="30967"/>
                  </a:lnTo>
                  <a:lnTo>
                    <a:pt x="102317" y="30967"/>
                  </a:lnTo>
                  <a:lnTo>
                    <a:pt x="102988" y="31047"/>
                  </a:lnTo>
                  <a:lnTo>
                    <a:pt x="103665" y="31148"/>
                  </a:lnTo>
                  <a:lnTo>
                    <a:pt x="104329" y="31268"/>
                  </a:lnTo>
                  <a:lnTo>
                    <a:pt x="105000" y="31389"/>
                  </a:lnTo>
                  <a:lnTo>
                    <a:pt x="105664" y="31530"/>
                  </a:lnTo>
                  <a:lnTo>
                    <a:pt x="106329" y="31680"/>
                  </a:lnTo>
                  <a:lnTo>
                    <a:pt x="106993" y="31841"/>
                  </a:lnTo>
                  <a:lnTo>
                    <a:pt x="107657" y="32022"/>
                  </a:lnTo>
                  <a:lnTo>
                    <a:pt x="108315" y="32203"/>
                  </a:lnTo>
                  <a:lnTo>
                    <a:pt x="108967" y="32404"/>
                  </a:lnTo>
                  <a:lnTo>
                    <a:pt x="109625" y="32625"/>
                  </a:lnTo>
                  <a:lnTo>
                    <a:pt x="110276" y="32846"/>
                  </a:lnTo>
                  <a:lnTo>
                    <a:pt x="110921" y="33087"/>
                  </a:lnTo>
                  <a:lnTo>
                    <a:pt x="111566" y="33339"/>
                  </a:lnTo>
                  <a:lnTo>
                    <a:pt x="112212" y="33610"/>
                  </a:lnTo>
                  <a:lnTo>
                    <a:pt x="112857" y="33881"/>
                  </a:lnTo>
                  <a:lnTo>
                    <a:pt x="112857" y="118510"/>
                  </a:lnTo>
                  <a:lnTo>
                    <a:pt x="112857" y="118510"/>
                  </a:lnTo>
                  <a:lnTo>
                    <a:pt x="112857" y="118851"/>
                  </a:lnTo>
                  <a:lnTo>
                    <a:pt x="112876" y="119183"/>
                  </a:lnTo>
                  <a:lnTo>
                    <a:pt x="112901" y="119515"/>
                  </a:lnTo>
                  <a:lnTo>
                    <a:pt x="112940" y="119836"/>
                  </a:lnTo>
                  <a:lnTo>
                    <a:pt x="112984" y="120158"/>
                  </a:lnTo>
                  <a:lnTo>
                    <a:pt x="113042" y="120469"/>
                  </a:lnTo>
                  <a:lnTo>
                    <a:pt x="113106" y="120771"/>
                  </a:lnTo>
                  <a:lnTo>
                    <a:pt x="113182" y="121072"/>
                  </a:lnTo>
                  <a:lnTo>
                    <a:pt x="113265" y="121364"/>
                  </a:lnTo>
                  <a:lnTo>
                    <a:pt x="113361" y="121645"/>
                  </a:lnTo>
                  <a:lnTo>
                    <a:pt x="113457" y="121917"/>
                  </a:lnTo>
                  <a:lnTo>
                    <a:pt x="113566" y="122188"/>
                  </a:lnTo>
                  <a:lnTo>
                    <a:pt x="113687" y="122449"/>
                  </a:lnTo>
                  <a:lnTo>
                    <a:pt x="113808" y="122691"/>
                  </a:lnTo>
                  <a:lnTo>
                    <a:pt x="113943" y="122932"/>
                  </a:lnTo>
                  <a:lnTo>
                    <a:pt x="114077" y="123163"/>
                  </a:lnTo>
                  <a:lnTo>
                    <a:pt x="114224" y="123384"/>
                  </a:lnTo>
                  <a:lnTo>
                    <a:pt x="114377" y="123585"/>
                  </a:lnTo>
                  <a:lnTo>
                    <a:pt x="114537" y="123786"/>
                  </a:lnTo>
                  <a:lnTo>
                    <a:pt x="114696" y="123967"/>
                  </a:lnTo>
                  <a:lnTo>
                    <a:pt x="114869" y="124138"/>
                  </a:lnTo>
                  <a:lnTo>
                    <a:pt x="115041" y="124299"/>
                  </a:lnTo>
                  <a:lnTo>
                    <a:pt x="115220" y="124440"/>
                  </a:lnTo>
                  <a:lnTo>
                    <a:pt x="115405" y="124570"/>
                  </a:lnTo>
                  <a:lnTo>
                    <a:pt x="115597" y="124691"/>
                  </a:lnTo>
                  <a:lnTo>
                    <a:pt x="115795" y="124791"/>
                  </a:lnTo>
                  <a:lnTo>
                    <a:pt x="115993" y="124882"/>
                  </a:lnTo>
                  <a:lnTo>
                    <a:pt x="116191" y="124952"/>
                  </a:lnTo>
                  <a:lnTo>
                    <a:pt x="116402" y="125012"/>
                  </a:lnTo>
                  <a:lnTo>
                    <a:pt x="116606" y="125053"/>
                  </a:lnTo>
                  <a:lnTo>
                    <a:pt x="116823" y="125083"/>
                  </a:lnTo>
                  <a:lnTo>
                    <a:pt x="117034" y="125083"/>
                  </a:lnTo>
                  <a:lnTo>
                    <a:pt x="137002" y="125083"/>
                  </a:lnTo>
                  <a:lnTo>
                    <a:pt x="137002" y="125083"/>
                  </a:lnTo>
                  <a:lnTo>
                    <a:pt x="137219" y="125083"/>
                  </a:lnTo>
                  <a:lnTo>
                    <a:pt x="137430" y="125053"/>
                  </a:lnTo>
                  <a:lnTo>
                    <a:pt x="137640" y="125012"/>
                  </a:lnTo>
                  <a:lnTo>
                    <a:pt x="137845" y="124952"/>
                  </a:lnTo>
                  <a:lnTo>
                    <a:pt x="138043" y="124882"/>
                  </a:lnTo>
                  <a:lnTo>
                    <a:pt x="138241" y="124791"/>
                  </a:lnTo>
                  <a:lnTo>
                    <a:pt x="138439" y="124691"/>
                  </a:lnTo>
                  <a:lnTo>
                    <a:pt x="138631" y="124570"/>
                  </a:lnTo>
                  <a:lnTo>
                    <a:pt x="138816" y="124440"/>
                  </a:lnTo>
                  <a:lnTo>
                    <a:pt x="138995" y="124299"/>
                  </a:lnTo>
                  <a:lnTo>
                    <a:pt x="139167" y="124138"/>
                  </a:lnTo>
                  <a:lnTo>
                    <a:pt x="139340" y="123967"/>
                  </a:lnTo>
                  <a:lnTo>
                    <a:pt x="139499" y="123786"/>
                  </a:lnTo>
                  <a:lnTo>
                    <a:pt x="139659" y="123585"/>
                  </a:lnTo>
                  <a:lnTo>
                    <a:pt x="139812" y="123384"/>
                  </a:lnTo>
                  <a:lnTo>
                    <a:pt x="139959" y="123163"/>
                  </a:lnTo>
                  <a:lnTo>
                    <a:pt x="140093" y="122932"/>
                  </a:lnTo>
                  <a:lnTo>
                    <a:pt x="140227" y="122691"/>
                  </a:lnTo>
                  <a:lnTo>
                    <a:pt x="140349" y="122449"/>
                  </a:lnTo>
                  <a:lnTo>
                    <a:pt x="140470" y="122188"/>
                  </a:lnTo>
                  <a:lnTo>
                    <a:pt x="140579" y="121917"/>
                  </a:lnTo>
                  <a:lnTo>
                    <a:pt x="140675" y="121645"/>
                  </a:lnTo>
                  <a:lnTo>
                    <a:pt x="140770" y="121364"/>
                  </a:lnTo>
                  <a:lnTo>
                    <a:pt x="140853" y="121072"/>
                  </a:lnTo>
                  <a:lnTo>
                    <a:pt x="140930" y="120771"/>
                  </a:lnTo>
                  <a:lnTo>
                    <a:pt x="140994" y="120469"/>
                  </a:lnTo>
                  <a:lnTo>
                    <a:pt x="141051" y="120158"/>
                  </a:lnTo>
                  <a:lnTo>
                    <a:pt x="141096" y="119836"/>
                  </a:lnTo>
                  <a:lnTo>
                    <a:pt x="141134" y="119515"/>
                  </a:lnTo>
                  <a:lnTo>
                    <a:pt x="141160" y="119183"/>
                  </a:lnTo>
                  <a:lnTo>
                    <a:pt x="141179" y="118851"/>
                  </a:lnTo>
                  <a:lnTo>
                    <a:pt x="141179" y="118510"/>
                  </a:lnTo>
                  <a:lnTo>
                    <a:pt x="141179" y="97594"/>
                  </a:lnTo>
                  <a:lnTo>
                    <a:pt x="150939" y="97594"/>
                  </a:lnTo>
                  <a:lnTo>
                    <a:pt x="150939" y="97594"/>
                  </a:lnTo>
                  <a:lnTo>
                    <a:pt x="151080" y="98689"/>
                  </a:lnTo>
                  <a:lnTo>
                    <a:pt x="151214" y="99785"/>
                  </a:lnTo>
                  <a:lnTo>
                    <a:pt x="151342" y="100880"/>
                  </a:lnTo>
                  <a:lnTo>
                    <a:pt x="151457" y="101986"/>
                  </a:lnTo>
                  <a:lnTo>
                    <a:pt x="151565" y="103092"/>
                  </a:lnTo>
                  <a:lnTo>
                    <a:pt x="151661" y="104197"/>
                  </a:lnTo>
                  <a:lnTo>
                    <a:pt x="151751" y="105313"/>
                  </a:lnTo>
                  <a:lnTo>
                    <a:pt x="151834" y="106428"/>
                  </a:lnTo>
                  <a:lnTo>
                    <a:pt x="151904" y="107554"/>
                  </a:lnTo>
                  <a:lnTo>
                    <a:pt x="151961" y="108670"/>
                  </a:lnTo>
                  <a:lnTo>
                    <a:pt x="152013" y="109795"/>
                  </a:lnTo>
                  <a:lnTo>
                    <a:pt x="152057" y="110931"/>
                  </a:lnTo>
                  <a:lnTo>
                    <a:pt x="152089" y="112057"/>
                  </a:lnTo>
                  <a:lnTo>
                    <a:pt x="152115" y="113193"/>
                  </a:lnTo>
                  <a:lnTo>
                    <a:pt x="152128" y="114328"/>
                  </a:lnTo>
                  <a:lnTo>
                    <a:pt x="152134" y="115474"/>
                  </a:lnTo>
                  <a:lnTo>
                    <a:pt x="152134" y="187348"/>
                  </a:lnTo>
                  <a:lnTo>
                    <a:pt x="145976" y="224697"/>
                  </a:lnTo>
                  <a:lnTo>
                    <a:pt x="135660" y="224697"/>
                  </a:lnTo>
                  <a:lnTo>
                    <a:pt x="135660" y="224697"/>
                  </a:lnTo>
                  <a:lnTo>
                    <a:pt x="135335" y="224707"/>
                  </a:lnTo>
                  <a:lnTo>
                    <a:pt x="135009" y="224707"/>
                  </a:lnTo>
                  <a:lnTo>
                    <a:pt x="134689" y="224727"/>
                  </a:lnTo>
                  <a:lnTo>
                    <a:pt x="134364" y="224747"/>
                  </a:lnTo>
                  <a:lnTo>
                    <a:pt x="134044" y="224777"/>
                  </a:lnTo>
                  <a:lnTo>
                    <a:pt x="133719" y="224817"/>
                  </a:lnTo>
                  <a:lnTo>
                    <a:pt x="133399" y="224857"/>
                  </a:lnTo>
                  <a:lnTo>
                    <a:pt x="133080" y="224908"/>
                  </a:lnTo>
                  <a:lnTo>
                    <a:pt x="132767" y="224958"/>
                  </a:lnTo>
                  <a:lnTo>
                    <a:pt x="132447" y="225018"/>
                  </a:lnTo>
                  <a:lnTo>
                    <a:pt x="132134" y="225089"/>
                  </a:lnTo>
                  <a:lnTo>
                    <a:pt x="131815" y="225159"/>
                  </a:lnTo>
                  <a:lnTo>
                    <a:pt x="131502" y="225239"/>
                  </a:lnTo>
                  <a:lnTo>
                    <a:pt x="131195" y="225320"/>
                  </a:lnTo>
                  <a:lnTo>
                    <a:pt x="130882" y="225410"/>
                  </a:lnTo>
                  <a:lnTo>
                    <a:pt x="130576" y="225511"/>
                  </a:lnTo>
                  <a:lnTo>
                    <a:pt x="130269" y="225611"/>
                  </a:lnTo>
                  <a:lnTo>
                    <a:pt x="129963" y="225722"/>
                  </a:lnTo>
                  <a:lnTo>
                    <a:pt x="129656" y="225832"/>
                  </a:lnTo>
                  <a:lnTo>
                    <a:pt x="129349" y="225953"/>
                  </a:lnTo>
                  <a:lnTo>
                    <a:pt x="129049" y="226084"/>
                  </a:lnTo>
                  <a:lnTo>
                    <a:pt x="128749" y="226214"/>
                  </a:lnTo>
                  <a:lnTo>
                    <a:pt x="128449" y="226345"/>
                  </a:lnTo>
                  <a:lnTo>
                    <a:pt x="128155" y="226486"/>
                  </a:lnTo>
                  <a:lnTo>
                    <a:pt x="127855" y="226636"/>
                  </a:lnTo>
                  <a:lnTo>
                    <a:pt x="127561" y="226797"/>
                  </a:lnTo>
                  <a:lnTo>
                    <a:pt x="126980" y="227119"/>
                  </a:lnTo>
                  <a:lnTo>
                    <a:pt x="126405" y="227461"/>
                  </a:lnTo>
                  <a:lnTo>
                    <a:pt x="125830" y="227833"/>
                  </a:lnTo>
                  <a:lnTo>
                    <a:pt x="125268" y="228214"/>
                  </a:lnTo>
                  <a:lnTo>
                    <a:pt x="124712" y="228627"/>
                  </a:lnTo>
                  <a:lnTo>
                    <a:pt x="124163" y="229059"/>
                  </a:lnTo>
                  <a:lnTo>
                    <a:pt x="123626" y="229511"/>
                  </a:lnTo>
                  <a:lnTo>
                    <a:pt x="123090" y="229973"/>
                  </a:lnTo>
                  <a:lnTo>
                    <a:pt x="122566" y="230466"/>
                  </a:lnTo>
                  <a:lnTo>
                    <a:pt x="122048" y="230978"/>
                  </a:lnTo>
                  <a:lnTo>
                    <a:pt x="121537" y="231501"/>
                  </a:lnTo>
                  <a:lnTo>
                    <a:pt x="121039" y="232044"/>
                  </a:lnTo>
                  <a:lnTo>
                    <a:pt x="120547" y="232617"/>
                  </a:lnTo>
                  <a:lnTo>
                    <a:pt x="120068" y="233190"/>
                  </a:lnTo>
                  <a:lnTo>
                    <a:pt x="119589" y="233793"/>
                  </a:lnTo>
                  <a:lnTo>
                    <a:pt x="119129" y="234416"/>
                  </a:lnTo>
                  <a:lnTo>
                    <a:pt x="118676" y="235049"/>
                  </a:lnTo>
                  <a:lnTo>
                    <a:pt x="118229" y="235692"/>
                  </a:lnTo>
                  <a:lnTo>
                    <a:pt x="117794" y="236366"/>
                  </a:lnTo>
                  <a:lnTo>
                    <a:pt x="117373" y="237049"/>
                  </a:lnTo>
                  <a:lnTo>
                    <a:pt x="116958" y="237743"/>
                  </a:lnTo>
                  <a:lnTo>
                    <a:pt x="116555" y="238456"/>
                  </a:lnTo>
                  <a:lnTo>
                    <a:pt x="116165" y="239190"/>
                  </a:lnTo>
                  <a:lnTo>
                    <a:pt x="115782" y="239934"/>
                  </a:lnTo>
                  <a:lnTo>
                    <a:pt x="115412" y="240698"/>
                  </a:lnTo>
                  <a:lnTo>
                    <a:pt x="115054" y="241461"/>
                  </a:lnTo>
                  <a:lnTo>
                    <a:pt x="114709" y="242255"/>
                  </a:lnTo>
                  <a:lnTo>
                    <a:pt x="114371" y="243049"/>
                  </a:lnTo>
                  <a:lnTo>
                    <a:pt x="114051" y="243864"/>
                  </a:lnTo>
                  <a:lnTo>
                    <a:pt x="113738" y="244698"/>
                  </a:lnTo>
                  <a:lnTo>
                    <a:pt x="113438" y="245532"/>
                  </a:lnTo>
                  <a:lnTo>
                    <a:pt x="113151" y="246386"/>
                  </a:lnTo>
                  <a:lnTo>
                    <a:pt x="112882" y="247251"/>
                  </a:lnTo>
                  <a:lnTo>
                    <a:pt x="112620" y="248125"/>
                  </a:lnTo>
                  <a:lnTo>
                    <a:pt x="112371" y="249010"/>
                  </a:lnTo>
                  <a:lnTo>
                    <a:pt x="112141" y="249904"/>
                  </a:lnTo>
                  <a:lnTo>
                    <a:pt x="111918" y="250819"/>
                  </a:lnTo>
                  <a:lnTo>
                    <a:pt x="111713" y="251733"/>
                  </a:lnTo>
                  <a:lnTo>
                    <a:pt x="111617" y="252196"/>
                  </a:lnTo>
                  <a:lnTo>
                    <a:pt x="111522" y="252658"/>
                  </a:lnTo>
                  <a:lnTo>
                    <a:pt x="111432" y="253130"/>
                  </a:lnTo>
                  <a:lnTo>
                    <a:pt x="111343" y="253603"/>
                  </a:lnTo>
                  <a:lnTo>
                    <a:pt x="111260" y="254075"/>
                  </a:lnTo>
                  <a:lnTo>
                    <a:pt x="111183" y="254548"/>
                  </a:lnTo>
                  <a:lnTo>
                    <a:pt x="111106" y="255020"/>
                  </a:lnTo>
                  <a:lnTo>
                    <a:pt x="111030" y="255502"/>
                  </a:lnTo>
                  <a:lnTo>
                    <a:pt x="110966" y="255985"/>
                  </a:lnTo>
                  <a:lnTo>
                    <a:pt x="110896" y="256467"/>
                  </a:lnTo>
                  <a:lnTo>
                    <a:pt x="110838" y="256960"/>
                  </a:lnTo>
                  <a:lnTo>
                    <a:pt x="110781" y="257442"/>
                  </a:lnTo>
                  <a:lnTo>
                    <a:pt x="110723" y="257935"/>
                  </a:lnTo>
                  <a:lnTo>
                    <a:pt x="110672" y="258427"/>
                  </a:lnTo>
                  <a:lnTo>
                    <a:pt x="110627" y="258920"/>
                  </a:lnTo>
                  <a:lnTo>
                    <a:pt x="110589" y="259412"/>
                  </a:lnTo>
                  <a:lnTo>
                    <a:pt x="110551" y="259915"/>
                  </a:lnTo>
                  <a:lnTo>
                    <a:pt x="110512" y="260417"/>
                  </a:lnTo>
                  <a:lnTo>
                    <a:pt x="110480" y="260920"/>
                  </a:lnTo>
                  <a:lnTo>
                    <a:pt x="110455" y="261422"/>
                  </a:lnTo>
                  <a:lnTo>
                    <a:pt x="110436" y="261925"/>
                  </a:lnTo>
                  <a:lnTo>
                    <a:pt x="110417" y="262428"/>
                  </a:lnTo>
                  <a:lnTo>
                    <a:pt x="110404" y="262940"/>
                  </a:lnTo>
                  <a:lnTo>
                    <a:pt x="110391" y="263453"/>
                  </a:lnTo>
                  <a:lnTo>
                    <a:pt x="110385" y="263965"/>
                  </a:lnTo>
                  <a:lnTo>
                    <a:pt x="110385" y="264478"/>
                  </a:lnTo>
                  <a:lnTo>
                    <a:pt x="110385" y="279283"/>
                  </a:lnTo>
                  <a:lnTo>
                    <a:pt x="110385" y="279283"/>
                  </a:lnTo>
                  <a:lnTo>
                    <a:pt x="110391" y="279625"/>
                  </a:lnTo>
                  <a:lnTo>
                    <a:pt x="110404" y="279956"/>
                  </a:lnTo>
                  <a:lnTo>
                    <a:pt x="110429" y="280288"/>
                  </a:lnTo>
                  <a:lnTo>
                    <a:pt x="110468" y="280610"/>
                  </a:lnTo>
                  <a:lnTo>
                    <a:pt x="110512" y="280931"/>
                  </a:lnTo>
                  <a:lnTo>
                    <a:pt x="110570" y="281243"/>
                  </a:lnTo>
                  <a:lnTo>
                    <a:pt x="110640" y="281544"/>
                  </a:lnTo>
                  <a:lnTo>
                    <a:pt x="110710" y="281846"/>
                  </a:lnTo>
                  <a:lnTo>
                    <a:pt x="110793" y="282137"/>
                  </a:lnTo>
                  <a:lnTo>
                    <a:pt x="110889" y="282419"/>
                  </a:lnTo>
                  <a:lnTo>
                    <a:pt x="110992" y="282700"/>
                  </a:lnTo>
                  <a:lnTo>
                    <a:pt x="111100" y="282961"/>
                  </a:lnTo>
                  <a:lnTo>
                    <a:pt x="111215" y="283223"/>
                  </a:lnTo>
                  <a:lnTo>
                    <a:pt x="111336" y="283474"/>
                  </a:lnTo>
                  <a:lnTo>
                    <a:pt x="111471" y="283705"/>
                  </a:lnTo>
                  <a:lnTo>
                    <a:pt x="111611" y="283936"/>
                  </a:lnTo>
                  <a:lnTo>
                    <a:pt x="111752" y="284157"/>
                  </a:lnTo>
                  <a:lnTo>
                    <a:pt x="111905" y="284358"/>
                  </a:lnTo>
                  <a:lnTo>
                    <a:pt x="112065" y="284559"/>
                  </a:lnTo>
                  <a:lnTo>
                    <a:pt x="112224" y="284740"/>
                  </a:lnTo>
                  <a:lnTo>
                    <a:pt x="112397" y="284911"/>
                  </a:lnTo>
                  <a:lnTo>
                    <a:pt x="112569" y="285072"/>
                  </a:lnTo>
                  <a:lnTo>
                    <a:pt x="112754" y="285213"/>
                  </a:lnTo>
                  <a:lnTo>
                    <a:pt x="112940" y="285343"/>
                  </a:lnTo>
                  <a:lnTo>
                    <a:pt x="113125" y="285464"/>
                  </a:lnTo>
                  <a:lnTo>
                    <a:pt x="113323" y="285565"/>
                  </a:lnTo>
                  <a:lnTo>
                    <a:pt x="113521" y="285655"/>
                  </a:lnTo>
                  <a:lnTo>
                    <a:pt x="113719" y="285725"/>
                  </a:lnTo>
                  <a:lnTo>
                    <a:pt x="113930" y="285786"/>
                  </a:lnTo>
                  <a:lnTo>
                    <a:pt x="114134" y="285826"/>
                  </a:lnTo>
                  <a:lnTo>
                    <a:pt x="114351" y="285856"/>
                  </a:lnTo>
                  <a:lnTo>
                    <a:pt x="114562" y="285866"/>
                  </a:lnTo>
                  <a:lnTo>
                    <a:pt x="120637" y="285866"/>
                  </a:lnTo>
                  <a:lnTo>
                    <a:pt x="117992" y="296771"/>
                  </a:lnTo>
                  <a:lnTo>
                    <a:pt x="117992" y="296771"/>
                  </a:lnTo>
                  <a:lnTo>
                    <a:pt x="117558" y="297274"/>
                  </a:lnTo>
                  <a:lnTo>
                    <a:pt x="117124" y="297766"/>
                  </a:lnTo>
                  <a:lnTo>
                    <a:pt x="116683" y="298249"/>
                  </a:lnTo>
                  <a:lnTo>
                    <a:pt x="116236" y="298721"/>
                  </a:lnTo>
                  <a:lnTo>
                    <a:pt x="115789" y="299183"/>
                  </a:lnTo>
                  <a:lnTo>
                    <a:pt x="115335" y="299626"/>
                  </a:lnTo>
                  <a:lnTo>
                    <a:pt x="114875" y="300058"/>
                  </a:lnTo>
                  <a:lnTo>
                    <a:pt x="114409" y="300480"/>
                  </a:lnTo>
                  <a:lnTo>
                    <a:pt x="113943" y="300892"/>
                  </a:lnTo>
                  <a:lnTo>
                    <a:pt x="113470" y="301284"/>
                  </a:lnTo>
                  <a:lnTo>
                    <a:pt x="112997" y="301676"/>
                  </a:lnTo>
                  <a:lnTo>
                    <a:pt x="112518" y="302048"/>
                  </a:lnTo>
                  <a:lnTo>
                    <a:pt x="112033" y="302410"/>
                  </a:lnTo>
                  <a:lnTo>
                    <a:pt x="111547" y="302752"/>
                  </a:lnTo>
                  <a:lnTo>
                    <a:pt x="111062" y="303093"/>
                  </a:lnTo>
                  <a:lnTo>
                    <a:pt x="110564" y="303415"/>
                  </a:lnTo>
                  <a:lnTo>
                    <a:pt x="110072" y="303726"/>
                  </a:lnTo>
                  <a:lnTo>
                    <a:pt x="109573" y="304018"/>
                  </a:lnTo>
                  <a:lnTo>
                    <a:pt x="109069" y="304309"/>
                  </a:lnTo>
                  <a:lnTo>
                    <a:pt x="108564" y="304581"/>
                  </a:lnTo>
                  <a:lnTo>
                    <a:pt x="108053" y="304832"/>
                  </a:lnTo>
                  <a:lnTo>
                    <a:pt x="107542" y="305083"/>
                  </a:lnTo>
                  <a:lnTo>
                    <a:pt x="107031" y="305314"/>
                  </a:lnTo>
                  <a:lnTo>
                    <a:pt x="106514" y="305536"/>
                  </a:lnTo>
                  <a:lnTo>
                    <a:pt x="105996" y="305747"/>
                  </a:lnTo>
                  <a:lnTo>
                    <a:pt x="105479" y="305938"/>
                  </a:lnTo>
                  <a:lnTo>
                    <a:pt x="104955" y="306119"/>
                  </a:lnTo>
                  <a:lnTo>
                    <a:pt x="104431" y="306289"/>
                  </a:lnTo>
                  <a:lnTo>
                    <a:pt x="103908" y="306440"/>
                  </a:lnTo>
                  <a:lnTo>
                    <a:pt x="103378" y="306581"/>
                  </a:lnTo>
                  <a:lnTo>
                    <a:pt x="102847" y="306712"/>
                  </a:lnTo>
                  <a:lnTo>
                    <a:pt x="102317" y="306822"/>
                  </a:lnTo>
                  <a:lnTo>
                    <a:pt x="102317" y="131164"/>
                  </a:lnTo>
                  <a:lnTo>
                    <a:pt x="102317" y="131164"/>
                  </a:lnTo>
                  <a:lnTo>
                    <a:pt x="102311" y="130822"/>
                  </a:lnTo>
                  <a:lnTo>
                    <a:pt x="102298" y="130490"/>
                  </a:lnTo>
                  <a:lnTo>
                    <a:pt x="102266" y="130158"/>
                  </a:lnTo>
                  <a:lnTo>
                    <a:pt x="102234" y="129837"/>
                  </a:lnTo>
                  <a:lnTo>
                    <a:pt x="102183" y="129515"/>
                  </a:lnTo>
                  <a:lnTo>
                    <a:pt x="102126" y="129204"/>
                  </a:lnTo>
                  <a:lnTo>
                    <a:pt x="102062" y="128892"/>
                  </a:lnTo>
                  <a:lnTo>
                    <a:pt x="101985" y="128601"/>
                  </a:lnTo>
                  <a:lnTo>
                    <a:pt x="101902" y="128309"/>
                  </a:lnTo>
                  <a:lnTo>
                    <a:pt x="101813" y="128018"/>
                  </a:lnTo>
                  <a:lnTo>
                    <a:pt x="101710" y="127746"/>
                  </a:lnTo>
                  <a:lnTo>
                    <a:pt x="101602" y="127485"/>
                  </a:lnTo>
                  <a:lnTo>
                    <a:pt x="101487" y="127224"/>
                  </a:lnTo>
                  <a:lnTo>
                    <a:pt x="101359" y="126972"/>
                  </a:lnTo>
                  <a:lnTo>
                    <a:pt x="101231" y="126731"/>
                  </a:lnTo>
                  <a:lnTo>
                    <a:pt x="101091" y="126510"/>
                  </a:lnTo>
                  <a:lnTo>
                    <a:pt x="100944" y="126289"/>
                  </a:lnTo>
                  <a:lnTo>
                    <a:pt x="100797" y="126078"/>
                  </a:lnTo>
                  <a:lnTo>
                    <a:pt x="100637" y="125887"/>
                  </a:lnTo>
                  <a:lnTo>
                    <a:pt x="100471" y="125706"/>
                  </a:lnTo>
                  <a:lnTo>
                    <a:pt x="100305" y="125535"/>
                  </a:lnTo>
                  <a:lnTo>
                    <a:pt x="100126" y="125374"/>
                  </a:lnTo>
                  <a:lnTo>
                    <a:pt x="99947" y="125234"/>
                  </a:lnTo>
                  <a:lnTo>
                    <a:pt x="99762" y="125093"/>
                  </a:lnTo>
                  <a:lnTo>
                    <a:pt x="99571" y="124982"/>
                  </a:lnTo>
                  <a:lnTo>
                    <a:pt x="99379" y="124872"/>
                  </a:lnTo>
                  <a:lnTo>
                    <a:pt x="99181" y="124791"/>
                  </a:lnTo>
                  <a:lnTo>
                    <a:pt x="98976" y="124711"/>
                  </a:lnTo>
                  <a:lnTo>
                    <a:pt x="98772" y="124661"/>
                  </a:lnTo>
                  <a:lnTo>
                    <a:pt x="98561" y="124610"/>
                  </a:lnTo>
                  <a:lnTo>
                    <a:pt x="98350" y="124590"/>
                  </a:lnTo>
                  <a:lnTo>
                    <a:pt x="98133" y="124580"/>
                  </a:lnTo>
                  <a:lnTo>
                    <a:pt x="98133" y="124580"/>
                  </a:lnTo>
                  <a:lnTo>
                    <a:pt x="97923" y="124590"/>
                  </a:lnTo>
                  <a:lnTo>
                    <a:pt x="97705" y="124610"/>
                  </a:lnTo>
                  <a:lnTo>
                    <a:pt x="97501" y="124661"/>
                  </a:lnTo>
                  <a:lnTo>
                    <a:pt x="97290" y="124711"/>
                  </a:lnTo>
                  <a:lnTo>
                    <a:pt x="97092" y="124791"/>
                  </a:lnTo>
                  <a:lnTo>
                    <a:pt x="96894" y="124872"/>
                  </a:lnTo>
                  <a:lnTo>
                    <a:pt x="96696" y="124982"/>
                  </a:lnTo>
                  <a:lnTo>
                    <a:pt x="96504" y="125093"/>
                  </a:lnTo>
                  <a:lnTo>
                    <a:pt x="96319" y="125234"/>
                  </a:lnTo>
                  <a:lnTo>
                    <a:pt x="96140" y="125374"/>
                  </a:lnTo>
                  <a:lnTo>
                    <a:pt x="95968" y="125535"/>
                  </a:lnTo>
                  <a:lnTo>
                    <a:pt x="95795" y="125706"/>
                  </a:lnTo>
                  <a:lnTo>
                    <a:pt x="95636" y="125887"/>
                  </a:lnTo>
                  <a:lnTo>
                    <a:pt x="95476" y="126078"/>
                  </a:lnTo>
                  <a:lnTo>
                    <a:pt x="95323" y="126289"/>
                  </a:lnTo>
                  <a:lnTo>
                    <a:pt x="95176" y="126510"/>
                  </a:lnTo>
                  <a:lnTo>
                    <a:pt x="95042" y="126731"/>
                  </a:lnTo>
                  <a:lnTo>
                    <a:pt x="94908" y="126972"/>
                  </a:lnTo>
                  <a:lnTo>
                    <a:pt x="94786" y="127224"/>
                  </a:lnTo>
                  <a:lnTo>
                    <a:pt x="94665" y="127485"/>
                  </a:lnTo>
                  <a:lnTo>
                    <a:pt x="94556" y="127746"/>
                  </a:lnTo>
                  <a:lnTo>
                    <a:pt x="94460" y="128018"/>
                  </a:lnTo>
                  <a:lnTo>
                    <a:pt x="94365" y="128309"/>
                  </a:lnTo>
                  <a:lnTo>
                    <a:pt x="94282" y="128601"/>
                  </a:lnTo>
                  <a:lnTo>
                    <a:pt x="94205" y="128892"/>
                  </a:lnTo>
                  <a:lnTo>
                    <a:pt x="94141" y="129204"/>
                  </a:lnTo>
                  <a:lnTo>
                    <a:pt x="94084" y="129515"/>
                  </a:lnTo>
                  <a:lnTo>
                    <a:pt x="94039" y="129837"/>
                  </a:lnTo>
                  <a:lnTo>
                    <a:pt x="94001" y="130158"/>
                  </a:lnTo>
                  <a:lnTo>
                    <a:pt x="93975" y="130490"/>
                  </a:lnTo>
                  <a:lnTo>
                    <a:pt x="93962" y="130822"/>
                  </a:lnTo>
                  <a:lnTo>
                    <a:pt x="93956" y="131164"/>
                  </a:lnTo>
                  <a:lnTo>
                    <a:pt x="93956" y="248608"/>
                  </a:lnTo>
                  <a:lnTo>
                    <a:pt x="93956" y="248608"/>
                  </a:lnTo>
                  <a:lnTo>
                    <a:pt x="93624" y="248457"/>
                  </a:lnTo>
                  <a:lnTo>
                    <a:pt x="93292" y="248286"/>
                  </a:lnTo>
                  <a:lnTo>
                    <a:pt x="92966" y="248115"/>
                  </a:lnTo>
                  <a:lnTo>
                    <a:pt x="92640" y="247924"/>
                  </a:lnTo>
                  <a:lnTo>
                    <a:pt x="92321" y="247723"/>
                  </a:lnTo>
                  <a:lnTo>
                    <a:pt x="92001" y="247512"/>
                  </a:lnTo>
                  <a:lnTo>
                    <a:pt x="91688" y="247291"/>
                  </a:lnTo>
                  <a:lnTo>
                    <a:pt x="91375" y="247050"/>
                  </a:lnTo>
                  <a:lnTo>
                    <a:pt x="91069" y="246809"/>
                  </a:lnTo>
                  <a:lnTo>
                    <a:pt x="90768" y="246547"/>
                  </a:lnTo>
                  <a:lnTo>
                    <a:pt x="90468" y="246276"/>
                  </a:lnTo>
                  <a:lnTo>
                    <a:pt x="90174" y="245994"/>
                  </a:lnTo>
                  <a:lnTo>
                    <a:pt x="89887" y="245703"/>
                  </a:lnTo>
                  <a:lnTo>
                    <a:pt x="89600" y="245401"/>
                  </a:lnTo>
                  <a:lnTo>
                    <a:pt x="89318" y="245090"/>
                  </a:lnTo>
                  <a:lnTo>
                    <a:pt x="89044" y="244768"/>
                  </a:lnTo>
                  <a:lnTo>
                    <a:pt x="88769" y="244426"/>
                  </a:lnTo>
                  <a:lnTo>
                    <a:pt x="88501" y="244085"/>
                  </a:lnTo>
                  <a:lnTo>
                    <a:pt x="88239" y="243733"/>
                  </a:lnTo>
                  <a:lnTo>
                    <a:pt x="87983" y="243361"/>
                  </a:lnTo>
                  <a:lnTo>
                    <a:pt x="87728" y="242989"/>
                  </a:lnTo>
                  <a:lnTo>
                    <a:pt x="87479" y="242597"/>
                  </a:lnTo>
                  <a:lnTo>
                    <a:pt x="87242" y="242205"/>
                  </a:lnTo>
                  <a:lnTo>
                    <a:pt x="87006" y="241803"/>
                  </a:lnTo>
                  <a:lnTo>
                    <a:pt x="86770" y="241381"/>
                  </a:lnTo>
                  <a:lnTo>
                    <a:pt x="86546" y="240959"/>
                  </a:lnTo>
                  <a:lnTo>
                    <a:pt x="86329" y="240527"/>
                  </a:lnTo>
                  <a:lnTo>
                    <a:pt x="86112" y="240074"/>
                  </a:lnTo>
                  <a:lnTo>
                    <a:pt x="85907" y="239622"/>
                  </a:lnTo>
                  <a:lnTo>
                    <a:pt x="85703" y="239160"/>
                  </a:lnTo>
                  <a:lnTo>
                    <a:pt x="85511" y="238687"/>
                  </a:lnTo>
                  <a:lnTo>
                    <a:pt x="85320" y="238205"/>
                  </a:lnTo>
                  <a:lnTo>
                    <a:pt x="85320" y="238205"/>
                  </a:lnTo>
                  <a:lnTo>
                    <a:pt x="85205" y="237924"/>
                  </a:lnTo>
                  <a:lnTo>
                    <a:pt x="85083" y="237652"/>
                  </a:lnTo>
                  <a:lnTo>
                    <a:pt x="84949" y="237391"/>
                  </a:lnTo>
                  <a:lnTo>
                    <a:pt x="84815" y="237140"/>
                  </a:lnTo>
                  <a:lnTo>
                    <a:pt x="84668" y="236908"/>
                  </a:lnTo>
                  <a:lnTo>
                    <a:pt x="84521" y="236687"/>
                  </a:lnTo>
                  <a:lnTo>
                    <a:pt x="84362" y="236476"/>
                  </a:lnTo>
                  <a:lnTo>
                    <a:pt x="84202" y="236285"/>
                  </a:lnTo>
                  <a:lnTo>
                    <a:pt x="84036" y="236104"/>
                  </a:lnTo>
                  <a:lnTo>
                    <a:pt x="83863" y="235934"/>
                  </a:lnTo>
                  <a:lnTo>
                    <a:pt x="83685" y="235783"/>
                  </a:lnTo>
                  <a:lnTo>
                    <a:pt x="83506" y="235642"/>
                  </a:lnTo>
                  <a:lnTo>
                    <a:pt x="83321" y="235511"/>
                  </a:lnTo>
                  <a:lnTo>
                    <a:pt x="83129" y="235401"/>
                  </a:lnTo>
                  <a:lnTo>
                    <a:pt x="82944" y="235300"/>
                  </a:lnTo>
                  <a:lnTo>
                    <a:pt x="82746" y="235220"/>
                  </a:lnTo>
                  <a:lnTo>
                    <a:pt x="82554" y="235150"/>
                  </a:lnTo>
                  <a:lnTo>
                    <a:pt x="82356" y="235099"/>
                  </a:lnTo>
                  <a:lnTo>
                    <a:pt x="82158" y="235059"/>
                  </a:lnTo>
                  <a:lnTo>
                    <a:pt x="81954" y="235029"/>
                  </a:lnTo>
                  <a:lnTo>
                    <a:pt x="81756" y="235019"/>
                  </a:lnTo>
                  <a:lnTo>
                    <a:pt x="81551" y="235029"/>
                  </a:lnTo>
                  <a:lnTo>
                    <a:pt x="81347" y="235049"/>
                  </a:lnTo>
                  <a:lnTo>
                    <a:pt x="81149" y="235089"/>
                  </a:lnTo>
                  <a:lnTo>
                    <a:pt x="80944" y="235139"/>
                  </a:lnTo>
                  <a:lnTo>
                    <a:pt x="80746" y="235210"/>
                  </a:lnTo>
                  <a:lnTo>
                    <a:pt x="80548" y="235290"/>
                  </a:lnTo>
                  <a:lnTo>
                    <a:pt x="80350" y="235391"/>
                  </a:lnTo>
                  <a:lnTo>
                    <a:pt x="80152" y="235511"/>
                  </a:lnTo>
                  <a:lnTo>
                    <a:pt x="79961" y="235642"/>
                  </a:lnTo>
                  <a:lnTo>
                    <a:pt x="79769" y="235793"/>
                  </a:lnTo>
                  <a:lnTo>
                    <a:pt x="79584" y="235964"/>
                  </a:lnTo>
                  <a:lnTo>
                    <a:pt x="79584" y="235964"/>
                  </a:lnTo>
                  <a:lnTo>
                    <a:pt x="79405" y="236145"/>
                  </a:lnTo>
                  <a:lnTo>
                    <a:pt x="79226" y="236336"/>
                  </a:lnTo>
                  <a:lnTo>
                    <a:pt x="79060" y="236547"/>
                  </a:lnTo>
                  <a:lnTo>
                    <a:pt x="78907" y="236758"/>
                  </a:lnTo>
                  <a:lnTo>
                    <a:pt x="78753" y="236989"/>
                  </a:lnTo>
                  <a:lnTo>
                    <a:pt x="78613" y="237220"/>
                  </a:lnTo>
                  <a:lnTo>
                    <a:pt x="78485" y="237471"/>
                  </a:lnTo>
                  <a:lnTo>
                    <a:pt x="78357" y="237723"/>
                  </a:lnTo>
                  <a:lnTo>
                    <a:pt x="78242" y="237984"/>
                  </a:lnTo>
                  <a:lnTo>
                    <a:pt x="78134" y="238255"/>
                  </a:lnTo>
                  <a:lnTo>
                    <a:pt x="78038" y="238537"/>
                  </a:lnTo>
                  <a:lnTo>
                    <a:pt x="77949" y="238818"/>
                  </a:lnTo>
                  <a:lnTo>
                    <a:pt x="77866" y="239110"/>
                  </a:lnTo>
                  <a:lnTo>
                    <a:pt x="77795" y="239411"/>
                  </a:lnTo>
                  <a:lnTo>
                    <a:pt x="77731" y="239703"/>
                  </a:lnTo>
                  <a:lnTo>
                    <a:pt x="77680" y="240014"/>
                  </a:lnTo>
                  <a:lnTo>
                    <a:pt x="77636" y="240316"/>
                  </a:lnTo>
                  <a:lnTo>
                    <a:pt x="77604" y="240627"/>
                  </a:lnTo>
                  <a:lnTo>
                    <a:pt x="77578" y="240949"/>
                  </a:lnTo>
                  <a:lnTo>
                    <a:pt x="77565" y="241260"/>
                  </a:lnTo>
                  <a:lnTo>
                    <a:pt x="77559" y="241572"/>
                  </a:lnTo>
                  <a:lnTo>
                    <a:pt x="77559" y="241894"/>
                  </a:lnTo>
                  <a:lnTo>
                    <a:pt x="77572" y="242215"/>
                  </a:lnTo>
                  <a:lnTo>
                    <a:pt x="77597" y="242527"/>
                  </a:lnTo>
                  <a:lnTo>
                    <a:pt x="77629" y="242848"/>
                  </a:lnTo>
                  <a:lnTo>
                    <a:pt x="77674" y="243160"/>
                  </a:lnTo>
                  <a:lnTo>
                    <a:pt x="77731" y="243472"/>
                  </a:lnTo>
                  <a:lnTo>
                    <a:pt x="77795" y="243783"/>
                  </a:lnTo>
                  <a:lnTo>
                    <a:pt x="77866" y="244095"/>
                  </a:lnTo>
                  <a:lnTo>
                    <a:pt x="77955" y="244396"/>
                  </a:lnTo>
                  <a:lnTo>
                    <a:pt x="78051" y="244698"/>
                  </a:lnTo>
                  <a:lnTo>
                    <a:pt x="78153" y="244989"/>
                  </a:lnTo>
                  <a:lnTo>
                    <a:pt x="78153" y="244989"/>
                  </a:lnTo>
                  <a:lnTo>
                    <a:pt x="78319" y="245411"/>
                  </a:lnTo>
                  <a:lnTo>
                    <a:pt x="78485" y="245834"/>
                  </a:lnTo>
                  <a:lnTo>
                    <a:pt x="78658" y="246246"/>
                  </a:lnTo>
                  <a:lnTo>
                    <a:pt x="78830" y="246648"/>
                  </a:lnTo>
                  <a:lnTo>
                    <a:pt x="79009" y="247060"/>
                  </a:lnTo>
                  <a:lnTo>
                    <a:pt x="79188" y="247462"/>
                  </a:lnTo>
                  <a:lnTo>
                    <a:pt x="79373" y="247854"/>
                  </a:lnTo>
                  <a:lnTo>
                    <a:pt x="79558" y="248246"/>
                  </a:lnTo>
                  <a:lnTo>
                    <a:pt x="79750" y="248628"/>
                  </a:lnTo>
                  <a:lnTo>
                    <a:pt x="79941" y="249020"/>
                  </a:lnTo>
                  <a:lnTo>
                    <a:pt x="80139" y="249392"/>
                  </a:lnTo>
                  <a:lnTo>
                    <a:pt x="80338" y="249763"/>
                  </a:lnTo>
                  <a:lnTo>
                    <a:pt x="80542" y="250135"/>
                  </a:lnTo>
                  <a:lnTo>
                    <a:pt x="80746" y="250497"/>
                  </a:lnTo>
                  <a:lnTo>
                    <a:pt x="80957" y="250859"/>
                  </a:lnTo>
                  <a:lnTo>
                    <a:pt x="81168" y="251221"/>
                  </a:lnTo>
                  <a:lnTo>
                    <a:pt x="81379" y="251563"/>
                  </a:lnTo>
                  <a:lnTo>
                    <a:pt x="81596" y="251914"/>
                  </a:lnTo>
                  <a:lnTo>
                    <a:pt x="81819" y="252256"/>
                  </a:lnTo>
                  <a:lnTo>
                    <a:pt x="82037" y="252588"/>
                  </a:lnTo>
                  <a:lnTo>
                    <a:pt x="82267" y="252919"/>
                  </a:lnTo>
                  <a:lnTo>
                    <a:pt x="82490" y="253251"/>
                  </a:lnTo>
                  <a:lnTo>
                    <a:pt x="82720" y="253563"/>
                  </a:lnTo>
                  <a:lnTo>
                    <a:pt x="82956" y="253884"/>
                  </a:lnTo>
                  <a:lnTo>
                    <a:pt x="83193" y="254196"/>
                  </a:lnTo>
                  <a:lnTo>
                    <a:pt x="83429" y="254497"/>
                  </a:lnTo>
                  <a:lnTo>
                    <a:pt x="83672" y="254799"/>
                  </a:lnTo>
                  <a:lnTo>
                    <a:pt x="83915" y="255100"/>
                  </a:lnTo>
                  <a:lnTo>
                    <a:pt x="84157" y="255392"/>
                  </a:lnTo>
                  <a:lnTo>
                    <a:pt x="84406" y="255673"/>
                  </a:lnTo>
                  <a:lnTo>
                    <a:pt x="84656" y="255955"/>
                  </a:lnTo>
                  <a:lnTo>
                    <a:pt x="84911" y="256236"/>
                  </a:lnTo>
                  <a:lnTo>
                    <a:pt x="85167" y="256498"/>
                  </a:lnTo>
                  <a:lnTo>
                    <a:pt x="85422" y="256769"/>
                  </a:lnTo>
                  <a:lnTo>
                    <a:pt x="85678" y="257030"/>
                  </a:lnTo>
                  <a:lnTo>
                    <a:pt x="85939" y="257281"/>
                  </a:lnTo>
                  <a:lnTo>
                    <a:pt x="86201" y="257533"/>
                  </a:lnTo>
                  <a:lnTo>
                    <a:pt x="86470" y="257774"/>
                  </a:lnTo>
                  <a:lnTo>
                    <a:pt x="86738" y="258005"/>
                  </a:lnTo>
                  <a:lnTo>
                    <a:pt x="87006" y="258236"/>
                  </a:lnTo>
                  <a:lnTo>
                    <a:pt x="87274" y="258467"/>
                  </a:lnTo>
                  <a:lnTo>
                    <a:pt x="87549" y="258689"/>
                  </a:lnTo>
                  <a:lnTo>
                    <a:pt x="87824" y="258900"/>
                  </a:lnTo>
                  <a:lnTo>
                    <a:pt x="88098" y="259111"/>
                  </a:lnTo>
                  <a:lnTo>
                    <a:pt x="88379" y="259322"/>
                  </a:lnTo>
                  <a:lnTo>
                    <a:pt x="88661" y="259513"/>
                  </a:lnTo>
                  <a:lnTo>
                    <a:pt x="88942" y="259704"/>
                  </a:lnTo>
                  <a:lnTo>
                    <a:pt x="89223" y="259895"/>
                  </a:lnTo>
                  <a:lnTo>
                    <a:pt x="89510" y="260076"/>
                  </a:lnTo>
                  <a:lnTo>
                    <a:pt x="89798" y="260246"/>
                  </a:lnTo>
                  <a:lnTo>
                    <a:pt x="90085" y="260417"/>
                  </a:lnTo>
                  <a:lnTo>
                    <a:pt x="90372" y="260578"/>
                  </a:lnTo>
                  <a:lnTo>
                    <a:pt x="90666" y="260739"/>
                  </a:lnTo>
                  <a:lnTo>
                    <a:pt x="90960" y="260890"/>
                  </a:lnTo>
                  <a:lnTo>
                    <a:pt x="91254" y="261041"/>
                  </a:lnTo>
                  <a:lnTo>
                    <a:pt x="91548" y="261171"/>
                  </a:lnTo>
                  <a:lnTo>
                    <a:pt x="91842" y="261312"/>
                  </a:lnTo>
                  <a:lnTo>
                    <a:pt x="92142" y="261432"/>
                  </a:lnTo>
                  <a:lnTo>
                    <a:pt x="92442" y="261553"/>
                  </a:lnTo>
                  <a:lnTo>
                    <a:pt x="92742" y="261674"/>
                  </a:lnTo>
                  <a:lnTo>
                    <a:pt x="93042" y="261774"/>
                  </a:lnTo>
                  <a:lnTo>
                    <a:pt x="93343" y="261875"/>
                  </a:lnTo>
                  <a:lnTo>
                    <a:pt x="93649" y="261975"/>
                  </a:lnTo>
                  <a:lnTo>
                    <a:pt x="93956" y="262066"/>
                  </a:lnTo>
                  <a:lnTo>
                    <a:pt x="93956" y="306832"/>
                  </a:lnTo>
                  <a:lnTo>
                    <a:pt x="93956" y="306832"/>
                  </a:lnTo>
                  <a:lnTo>
                    <a:pt x="93387" y="306712"/>
                  </a:lnTo>
                  <a:lnTo>
                    <a:pt x="92819" y="306581"/>
                  </a:lnTo>
                  <a:lnTo>
                    <a:pt x="92257" y="306430"/>
                  </a:lnTo>
                  <a:lnTo>
                    <a:pt x="91695" y="306259"/>
                  </a:lnTo>
                  <a:lnTo>
                    <a:pt x="91139" y="306078"/>
                  </a:lnTo>
                  <a:lnTo>
                    <a:pt x="90577" y="305887"/>
                  </a:lnTo>
                  <a:lnTo>
                    <a:pt x="90027" y="305676"/>
                  </a:lnTo>
                  <a:lnTo>
                    <a:pt x="89472" y="305445"/>
                  </a:lnTo>
                  <a:lnTo>
                    <a:pt x="88922" y="305204"/>
                  </a:lnTo>
                  <a:lnTo>
                    <a:pt x="88379" y="304953"/>
                  </a:lnTo>
                  <a:lnTo>
                    <a:pt x="87837" y="304681"/>
                  </a:lnTo>
                  <a:lnTo>
                    <a:pt x="87294" y="304390"/>
                  </a:lnTo>
                  <a:lnTo>
                    <a:pt x="86757" y="304088"/>
                  </a:lnTo>
                  <a:lnTo>
                    <a:pt x="86220" y="303777"/>
                  </a:lnTo>
                  <a:lnTo>
                    <a:pt x="85690" y="303445"/>
                  </a:lnTo>
                  <a:lnTo>
                    <a:pt x="85167" y="303103"/>
                  </a:lnTo>
                  <a:lnTo>
                    <a:pt x="84643" y="302741"/>
                  </a:lnTo>
                  <a:lnTo>
                    <a:pt x="84125" y="302370"/>
                  </a:lnTo>
                  <a:lnTo>
                    <a:pt x="83608" y="301988"/>
                  </a:lnTo>
                  <a:lnTo>
                    <a:pt x="83097" y="301586"/>
                  </a:lnTo>
                  <a:lnTo>
                    <a:pt x="82592" y="301174"/>
                  </a:lnTo>
                  <a:lnTo>
                    <a:pt x="82088" y="300741"/>
                  </a:lnTo>
                  <a:lnTo>
                    <a:pt x="81596" y="300299"/>
                  </a:lnTo>
                  <a:lnTo>
                    <a:pt x="81098" y="299837"/>
                  </a:lnTo>
                  <a:lnTo>
                    <a:pt x="80612" y="299374"/>
                  </a:lnTo>
                  <a:lnTo>
                    <a:pt x="80133" y="298882"/>
                  </a:lnTo>
                  <a:lnTo>
                    <a:pt x="79654" y="298389"/>
                  </a:lnTo>
                  <a:lnTo>
                    <a:pt x="79181" y="297877"/>
                  </a:lnTo>
                  <a:lnTo>
                    <a:pt x="78715" y="297354"/>
                  </a:lnTo>
                  <a:lnTo>
                    <a:pt x="78249" y="296811"/>
                  </a:lnTo>
                  <a:lnTo>
                    <a:pt x="77795" y="296269"/>
                  </a:lnTo>
                  <a:lnTo>
                    <a:pt x="77348" y="295696"/>
                  </a:lnTo>
                  <a:lnTo>
                    <a:pt x="77348" y="295696"/>
                  </a:lnTo>
                  <a:lnTo>
                    <a:pt x="76134" y="294148"/>
                  </a:lnTo>
                  <a:lnTo>
                    <a:pt x="74940" y="292610"/>
                  </a:lnTo>
                  <a:lnTo>
                    <a:pt x="73771" y="291062"/>
                  </a:lnTo>
                  <a:lnTo>
                    <a:pt x="72621" y="289535"/>
                  </a:lnTo>
                  <a:lnTo>
                    <a:pt x="71491" y="288007"/>
                  </a:lnTo>
                  <a:lnTo>
                    <a:pt x="70379" y="286489"/>
                  </a:lnTo>
                  <a:lnTo>
                    <a:pt x="69300" y="284972"/>
                  </a:lnTo>
                  <a:lnTo>
                    <a:pt x="68239" y="283474"/>
                  </a:lnTo>
                  <a:lnTo>
                    <a:pt x="68239" y="283474"/>
                  </a:lnTo>
                  <a:lnTo>
                    <a:pt x="68073" y="283253"/>
                  </a:lnTo>
                  <a:lnTo>
                    <a:pt x="67907" y="283052"/>
                  </a:lnTo>
                  <a:lnTo>
                    <a:pt x="67735" y="282861"/>
                  </a:lnTo>
                  <a:lnTo>
                    <a:pt x="67556" y="282690"/>
                  </a:lnTo>
                  <a:lnTo>
                    <a:pt x="67377" y="282529"/>
                  </a:lnTo>
                  <a:lnTo>
                    <a:pt x="67192" y="282389"/>
                  </a:lnTo>
                  <a:lnTo>
                    <a:pt x="67007" y="282258"/>
                  </a:lnTo>
                  <a:lnTo>
                    <a:pt x="66815" y="282147"/>
                  </a:lnTo>
                  <a:lnTo>
                    <a:pt x="66617" y="282047"/>
                  </a:lnTo>
                  <a:lnTo>
                    <a:pt x="66425" y="281966"/>
                  </a:lnTo>
                  <a:lnTo>
                    <a:pt x="66227" y="281896"/>
                  </a:lnTo>
                  <a:lnTo>
                    <a:pt x="66029" y="281846"/>
                  </a:lnTo>
                  <a:lnTo>
                    <a:pt x="65825" y="281806"/>
                  </a:lnTo>
                  <a:lnTo>
                    <a:pt x="65627" y="281785"/>
                  </a:lnTo>
                  <a:lnTo>
                    <a:pt x="65429" y="281775"/>
                  </a:lnTo>
                  <a:lnTo>
                    <a:pt x="65224" y="281785"/>
                  </a:lnTo>
                  <a:lnTo>
                    <a:pt x="65026" y="281806"/>
                  </a:lnTo>
                  <a:lnTo>
                    <a:pt x="64828" y="281846"/>
                  </a:lnTo>
                  <a:lnTo>
                    <a:pt x="64630" y="281896"/>
                  </a:lnTo>
                  <a:lnTo>
                    <a:pt x="64432" y="281966"/>
                  </a:lnTo>
                  <a:lnTo>
                    <a:pt x="64241" y="282047"/>
                  </a:lnTo>
                  <a:lnTo>
                    <a:pt x="64043" y="282147"/>
                  </a:lnTo>
                  <a:lnTo>
                    <a:pt x="63858" y="282258"/>
                  </a:lnTo>
                  <a:lnTo>
                    <a:pt x="63672" y="282389"/>
                  </a:lnTo>
                  <a:lnTo>
                    <a:pt x="63487" y="282529"/>
                  </a:lnTo>
                  <a:lnTo>
                    <a:pt x="63308" y="282680"/>
                  </a:lnTo>
                  <a:lnTo>
                    <a:pt x="63129" y="282861"/>
                  </a:lnTo>
                  <a:lnTo>
                    <a:pt x="62963" y="283042"/>
                  </a:lnTo>
                  <a:lnTo>
                    <a:pt x="62797" y="283243"/>
                  </a:lnTo>
                  <a:lnTo>
                    <a:pt x="62638" y="283464"/>
                  </a:lnTo>
                  <a:lnTo>
                    <a:pt x="62484" y="283685"/>
                  </a:lnTo>
                  <a:lnTo>
                    <a:pt x="62331" y="283936"/>
                  </a:lnTo>
                  <a:lnTo>
                    <a:pt x="62331" y="283936"/>
                  </a:lnTo>
                  <a:lnTo>
                    <a:pt x="62190" y="284188"/>
                  </a:lnTo>
                  <a:lnTo>
                    <a:pt x="62063" y="284459"/>
                  </a:lnTo>
                  <a:lnTo>
                    <a:pt x="61941" y="284730"/>
                  </a:lnTo>
                  <a:lnTo>
                    <a:pt x="61833" y="285012"/>
                  </a:lnTo>
                  <a:lnTo>
                    <a:pt x="61730" y="285293"/>
                  </a:lnTo>
                  <a:lnTo>
                    <a:pt x="61635" y="285585"/>
                  </a:lnTo>
                  <a:lnTo>
                    <a:pt x="61558" y="285876"/>
                  </a:lnTo>
                  <a:lnTo>
                    <a:pt x="61481" y="286178"/>
                  </a:lnTo>
                  <a:lnTo>
                    <a:pt x="61424" y="286479"/>
                  </a:lnTo>
                  <a:lnTo>
                    <a:pt x="61366" y="286791"/>
                  </a:lnTo>
                  <a:lnTo>
                    <a:pt x="61328" y="287102"/>
                  </a:lnTo>
                  <a:lnTo>
                    <a:pt x="61290" y="287414"/>
                  </a:lnTo>
                  <a:lnTo>
                    <a:pt x="61271" y="287726"/>
                  </a:lnTo>
                  <a:lnTo>
                    <a:pt x="61251" y="288047"/>
                  </a:lnTo>
                  <a:lnTo>
                    <a:pt x="61251" y="288359"/>
                  </a:lnTo>
                  <a:lnTo>
                    <a:pt x="61251" y="288680"/>
                  </a:lnTo>
                  <a:lnTo>
                    <a:pt x="61271" y="288992"/>
                  </a:lnTo>
                  <a:lnTo>
                    <a:pt x="61296" y="289303"/>
                  </a:lnTo>
                  <a:lnTo>
                    <a:pt x="61328" y="289615"/>
                  </a:lnTo>
                  <a:lnTo>
                    <a:pt x="61373" y="289927"/>
                  </a:lnTo>
                  <a:lnTo>
                    <a:pt x="61424" y="290228"/>
                  </a:lnTo>
                  <a:lnTo>
                    <a:pt x="61488" y="290530"/>
                  </a:lnTo>
                  <a:lnTo>
                    <a:pt x="61558" y="290831"/>
                  </a:lnTo>
                  <a:lnTo>
                    <a:pt x="61635" y="291123"/>
                  </a:lnTo>
                  <a:lnTo>
                    <a:pt x="61730" y="291414"/>
                  </a:lnTo>
                  <a:lnTo>
                    <a:pt x="61826" y="291696"/>
                  </a:lnTo>
                  <a:lnTo>
                    <a:pt x="61935" y="291967"/>
                  </a:lnTo>
                  <a:lnTo>
                    <a:pt x="62056" y="292238"/>
                  </a:lnTo>
                  <a:lnTo>
                    <a:pt x="62184" y="292500"/>
                  </a:lnTo>
                  <a:lnTo>
                    <a:pt x="62318" y="292751"/>
                  </a:lnTo>
                  <a:lnTo>
                    <a:pt x="62465" y="292992"/>
                  </a:lnTo>
                  <a:lnTo>
                    <a:pt x="62625" y="293223"/>
                  </a:lnTo>
                  <a:lnTo>
                    <a:pt x="62625" y="293223"/>
                  </a:lnTo>
                  <a:lnTo>
                    <a:pt x="63730" y="294791"/>
                  </a:lnTo>
                  <a:lnTo>
                    <a:pt x="64854" y="296359"/>
                  </a:lnTo>
                  <a:lnTo>
                    <a:pt x="66004" y="297947"/>
                  </a:lnTo>
                  <a:lnTo>
                    <a:pt x="67179" y="299535"/>
                  </a:lnTo>
                  <a:lnTo>
                    <a:pt x="68374" y="301123"/>
                  </a:lnTo>
                  <a:lnTo>
                    <a:pt x="69594" y="302721"/>
                  </a:lnTo>
                  <a:lnTo>
                    <a:pt x="70826" y="304329"/>
                  </a:lnTo>
                  <a:lnTo>
                    <a:pt x="72085" y="305928"/>
                  </a:lnTo>
                  <a:lnTo>
                    <a:pt x="72085" y="305928"/>
                  </a:lnTo>
                  <a:lnTo>
                    <a:pt x="72455" y="306400"/>
                  </a:lnTo>
                  <a:lnTo>
                    <a:pt x="72832" y="306862"/>
                  </a:lnTo>
                  <a:lnTo>
                    <a:pt x="73209" y="307315"/>
                  </a:lnTo>
                  <a:lnTo>
                    <a:pt x="73592" y="307767"/>
                  </a:lnTo>
                  <a:lnTo>
                    <a:pt x="73975" y="308199"/>
                  </a:lnTo>
                  <a:lnTo>
                    <a:pt x="74365" y="308631"/>
                  </a:lnTo>
                  <a:lnTo>
                    <a:pt x="74755" y="309063"/>
                  </a:lnTo>
                  <a:lnTo>
                    <a:pt x="75144" y="309476"/>
                  </a:lnTo>
                  <a:lnTo>
                    <a:pt x="75540" y="309888"/>
                  </a:lnTo>
                  <a:lnTo>
                    <a:pt x="75943" y="310290"/>
                  </a:lnTo>
                  <a:lnTo>
                    <a:pt x="76345" y="310692"/>
                  </a:lnTo>
                  <a:lnTo>
                    <a:pt x="76748" y="311074"/>
                  </a:lnTo>
                  <a:lnTo>
                    <a:pt x="77156" y="311456"/>
                  </a:lnTo>
                  <a:lnTo>
                    <a:pt x="77565" y="311827"/>
                  </a:lnTo>
                  <a:lnTo>
                    <a:pt x="77980" y="312199"/>
                  </a:lnTo>
                  <a:lnTo>
                    <a:pt x="78396" y="312551"/>
                  </a:lnTo>
                  <a:lnTo>
                    <a:pt x="78396" y="312551"/>
                  </a:lnTo>
                  <a:lnTo>
                    <a:pt x="78338" y="315235"/>
                  </a:lnTo>
                  <a:lnTo>
                    <a:pt x="78274" y="318149"/>
                  </a:lnTo>
                  <a:lnTo>
                    <a:pt x="78198" y="321275"/>
                  </a:lnTo>
                  <a:lnTo>
                    <a:pt x="78102" y="324612"/>
                  </a:lnTo>
                  <a:lnTo>
                    <a:pt x="77987" y="328160"/>
                  </a:lnTo>
                  <a:lnTo>
                    <a:pt x="77859" y="331919"/>
                  </a:lnTo>
                  <a:lnTo>
                    <a:pt x="77706" y="335869"/>
                  </a:lnTo>
                  <a:lnTo>
                    <a:pt x="77533" y="340010"/>
                  </a:lnTo>
                  <a:lnTo>
                    <a:pt x="77533" y="340010"/>
                  </a:lnTo>
                  <a:lnTo>
                    <a:pt x="75981" y="340161"/>
                  </a:lnTo>
                  <a:lnTo>
                    <a:pt x="74442" y="340322"/>
                  </a:lnTo>
                  <a:lnTo>
                    <a:pt x="72915" y="340492"/>
                  </a:lnTo>
                  <a:lnTo>
                    <a:pt x="71395" y="340673"/>
                  </a:lnTo>
                  <a:lnTo>
                    <a:pt x="69887" y="340874"/>
                  </a:lnTo>
                  <a:lnTo>
                    <a:pt x="68393" y="341085"/>
                  </a:lnTo>
                  <a:lnTo>
                    <a:pt x="66911" y="341296"/>
                  </a:lnTo>
                  <a:lnTo>
                    <a:pt x="65442" y="341528"/>
                  </a:lnTo>
                  <a:lnTo>
                    <a:pt x="63979" y="341769"/>
                  </a:lnTo>
                  <a:lnTo>
                    <a:pt x="62529" y="342030"/>
                  </a:lnTo>
                  <a:lnTo>
                    <a:pt x="61092" y="342292"/>
                  </a:lnTo>
                  <a:lnTo>
                    <a:pt x="59667" y="342563"/>
                  </a:lnTo>
                  <a:lnTo>
                    <a:pt x="58256" y="342854"/>
                  </a:lnTo>
                  <a:lnTo>
                    <a:pt x="56850" y="343156"/>
                  </a:lnTo>
                  <a:lnTo>
                    <a:pt x="55458" y="343467"/>
                  </a:lnTo>
                  <a:lnTo>
                    <a:pt x="54078" y="343789"/>
                  </a:lnTo>
                  <a:lnTo>
                    <a:pt x="52711" y="344121"/>
                  </a:lnTo>
                  <a:lnTo>
                    <a:pt x="51357" y="344463"/>
                  </a:lnTo>
                  <a:lnTo>
                    <a:pt x="50009" y="344824"/>
                  </a:lnTo>
                  <a:lnTo>
                    <a:pt x="48681" y="345186"/>
                  </a:lnTo>
                  <a:lnTo>
                    <a:pt x="47358" y="345568"/>
                  </a:lnTo>
                  <a:lnTo>
                    <a:pt x="46049" y="345960"/>
                  </a:lnTo>
                  <a:lnTo>
                    <a:pt x="44752" y="346362"/>
                  </a:lnTo>
                  <a:lnTo>
                    <a:pt x="43462" y="346774"/>
                  </a:lnTo>
                  <a:lnTo>
                    <a:pt x="42191" y="347196"/>
                  </a:lnTo>
                  <a:lnTo>
                    <a:pt x="40926" y="347629"/>
                  </a:lnTo>
                  <a:lnTo>
                    <a:pt x="39674" y="348081"/>
                  </a:lnTo>
                  <a:lnTo>
                    <a:pt x="38435" y="348533"/>
                  </a:lnTo>
                  <a:lnTo>
                    <a:pt x="37209" y="349005"/>
                  </a:lnTo>
                  <a:lnTo>
                    <a:pt x="35995" y="349488"/>
                  </a:lnTo>
                  <a:lnTo>
                    <a:pt x="34788" y="349980"/>
                  </a:lnTo>
                  <a:lnTo>
                    <a:pt x="33600" y="350483"/>
                  </a:lnTo>
                  <a:lnTo>
                    <a:pt x="32418" y="350996"/>
                  </a:lnTo>
                  <a:lnTo>
                    <a:pt x="31249" y="351518"/>
                  </a:lnTo>
                  <a:lnTo>
                    <a:pt x="30093" y="352061"/>
                  </a:lnTo>
                  <a:lnTo>
                    <a:pt x="28949" y="352604"/>
                  </a:lnTo>
                  <a:lnTo>
                    <a:pt x="27819" y="353167"/>
                  </a:lnTo>
                  <a:lnTo>
                    <a:pt x="26695" y="353739"/>
                  </a:lnTo>
                  <a:lnTo>
                    <a:pt x="25590" y="354322"/>
                  </a:lnTo>
                  <a:lnTo>
                    <a:pt x="24491" y="354915"/>
                  </a:lnTo>
                  <a:lnTo>
                    <a:pt x="23405" y="355518"/>
                  </a:lnTo>
                  <a:lnTo>
                    <a:pt x="22338" y="356132"/>
                  </a:lnTo>
                  <a:lnTo>
                    <a:pt x="21278" y="356765"/>
                  </a:lnTo>
                  <a:lnTo>
                    <a:pt x="20224" y="357398"/>
                  </a:lnTo>
                  <a:lnTo>
                    <a:pt x="19189" y="358051"/>
                  </a:lnTo>
                  <a:lnTo>
                    <a:pt x="18167" y="358715"/>
                  </a:lnTo>
                  <a:lnTo>
                    <a:pt x="17152" y="359378"/>
                  </a:lnTo>
                  <a:lnTo>
                    <a:pt x="16155" y="360061"/>
                  </a:lnTo>
                  <a:lnTo>
                    <a:pt x="15165" y="360765"/>
                  </a:lnTo>
                  <a:lnTo>
                    <a:pt x="14188" y="361469"/>
                  </a:lnTo>
                  <a:lnTo>
                    <a:pt x="13223" y="362182"/>
                  </a:lnTo>
                  <a:lnTo>
                    <a:pt x="12271" y="362916"/>
                  </a:lnTo>
                  <a:lnTo>
                    <a:pt x="11332" y="363650"/>
                  </a:lnTo>
                  <a:lnTo>
                    <a:pt x="10406" y="364403"/>
                  </a:lnTo>
                  <a:lnTo>
                    <a:pt x="9493" y="365157"/>
                  </a:lnTo>
                  <a:lnTo>
                    <a:pt x="8586" y="365931"/>
                  </a:lnTo>
                  <a:lnTo>
                    <a:pt x="7698" y="366715"/>
                  </a:lnTo>
                  <a:lnTo>
                    <a:pt x="6816" y="367509"/>
                  </a:lnTo>
                  <a:lnTo>
                    <a:pt x="5954" y="368323"/>
                  </a:lnTo>
                  <a:lnTo>
                    <a:pt x="5098" y="369137"/>
                  </a:lnTo>
                  <a:lnTo>
                    <a:pt x="4255" y="369961"/>
                  </a:lnTo>
                  <a:lnTo>
                    <a:pt x="3431" y="370806"/>
                  </a:lnTo>
                  <a:lnTo>
                    <a:pt x="2613" y="371650"/>
                  </a:lnTo>
                  <a:lnTo>
                    <a:pt x="1809" y="372514"/>
                  </a:lnTo>
                  <a:lnTo>
                    <a:pt x="1809" y="372514"/>
                  </a:lnTo>
                  <a:lnTo>
                    <a:pt x="1630" y="372715"/>
                  </a:lnTo>
                  <a:lnTo>
                    <a:pt x="1470" y="372926"/>
                  </a:lnTo>
                  <a:lnTo>
                    <a:pt x="1310" y="373148"/>
                  </a:lnTo>
                  <a:lnTo>
                    <a:pt x="1163" y="373379"/>
                  </a:lnTo>
                  <a:lnTo>
                    <a:pt x="1023" y="373620"/>
                  </a:lnTo>
                  <a:lnTo>
                    <a:pt x="889" y="373871"/>
                  </a:lnTo>
                  <a:lnTo>
                    <a:pt x="767" y="374133"/>
                  </a:lnTo>
                  <a:lnTo>
                    <a:pt x="652" y="374394"/>
                  </a:lnTo>
                  <a:lnTo>
                    <a:pt x="550" y="374675"/>
                  </a:lnTo>
                  <a:lnTo>
                    <a:pt x="454" y="374947"/>
                  </a:lnTo>
                  <a:lnTo>
                    <a:pt x="365" y="375238"/>
                  </a:lnTo>
                  <a:lnTo>
                    <a:pt x="288" y="375530"/>
                  </a:lnTo>
                  <a:lnTo>
                    <a:pt x="218" y="375831"/>
                  </a:lnTo>
                  <a:lnTo>
                    <a:pt x="161" y="376133"/>
                  </a:lnTo>
                  <a:lnTo>
                    <a:pt x="110" y="376434"/>
                  </a:lnTo>
                  <a:lnTo>
                    <a:pt x="71" y="376746"/>
                  </a:lnTo>
                  <a:lnTo>
                    <a:pt x="39" y="377057"/>
                  </a:lnTo>
                  <a:lnTo>
                    <a:pt x="14" y="377369"/>
                  </a:lnTo>
                  <a:lnTo>
                    <a:pt x="1" y="377691"/>
                  </a:lnTo>
                  <a:lnTo>
                    <a:pt x="1" y="378002"/>
                  </a:lnTo>
                  <a:lnTo>
                    <a:pt x="7" y="378324"/>
                  </a:lnTo>
                  <a:lnTo>
                    <a:pt x="26" y="378635"/>
                  </a:lnTo>
                  <a:lnTo>
                    <a:pt x="52" y="378947"/>
                  </a:lnTo>
                  <a:lnTo>
                    <a:pt x="84" y="379269"/>
                  </a:lnTo>
                  <a:lnTo>
                    <a:pt x="135" y="379580"/>
                  </a:lnTo>
                  <a:lnTo>
                    <a:pt x="186" y="379892"/>
                  </a:lnTo>
                  <a:lnTo>
                    <a:pt x="256" y="380193"/>
                  </a:lnTo>
                  <a:lnTo>
                    <a:pt x="333" y="380505"/>
                  </a:lnTo>
                  <a:lnTo>
                    <a:pt x="416" y="380796"/>
                  </a:lnTo>
                  <a:lnTo>
                    <a:pt x="518" y="381098"/>
                  </a:lnTo>
                  <a:lnTo>
                    <a:pt x="621" y="381379"/>
                  </a:lnTo>
                  <a:lnTo>
                    <a:pt x="742" y="381671"/>
                  </a:lnTo>
                  <a:lnTo>
                    <a:pt x="742" y="381671"/>
                  </a:lnTo>
                  <a:lnTo>
                    <a:pt x="819" y="381842"/>
                  </a:lnTo>
                  <a:lnTo>
                    <a:pt x="902" y="382002"/>
                  </a:lnTo>
                  <a:lnTo>
                    <a:pt x="985" y="382163"/>
                  </a:lnTo>
                  <a:lnTo>
                    <a:pt x="1068" y="382324"/>
                  </a:lnTo>
                  <a:lnTo>
                    <a:pt x="1157" y="382475"/>
                  </a:lnTo>
                  <a:lnTo>
                    <a:pt x="1247" y="382615"/>
                  </a:lnTo>
                  <a:lnTo>
                    <a:pt x="1342" y="382756"/>
                  </a:lnTo>
                  <a:lnTo>
                    <a:pt x="1438" y="382897"/>
                  </a:lnTo>
                  <a:lnTo>
                    <a:pt x="1534" y="383028"/>
                  </a:lnTo>
                  <a:lnTo>
                    <a:pt x="1630" y="383148"/>
                  </a:lnTo>
                  <a:lnTo>
                    <a:pt x="1732" y="383269"/>
                  </a:lnTo>
                  <a:lnTo>
                    <a:pt x="1841" y="383379"/>
                  </a:lnTo>
                  <a:lnTo>
                    <a:pt x="2051" y="383590"/>
                  </a:lnTo>
                  <a:lnTo>
                    <a:pt x="2269" y="383781"/>
                  </a:lnTo>
                  <a:lnTo>
                    <a:pt x="2498" y="383952"/>
                  </a:lnTo>
                  <a:lnTo>
                    <a:pt x="2728" y="384103"/>
                  </a:lnTo>
                  <a:lnTo>
                    <a:pt x="2965" y="384224"/>
                  </a:lnTo>
                  <a:lnTo>
                    <a:pt x="3201" y="384324"/>
                  </a:lnTo>
                  <a:lnTo>
                    <a:pt x="3444" y="384405"/>
                  </a:lnTo>
                  <a:lnTo>
                    <a:pt x="3693" y="384465"/>
                  </a:lnTo>
                  <a:lnTo>
                    <a:pt x="3936" y="384495"/>
                  </a:lnTo>
                  <a:lnTo>
                    <a:pt x="4185" y="384505"/>
                  </a:lnTo>
                  <a:lnTo>
                    <a:pt x="4185" y="384505"/>
                  </a:lnTo>
                  <a:lnTo>
                    <a:pt x="4338" y="384505"/>
                  </a:lnTo>
                  <a:lnTo>
                    <a:pt x="4491" y="384495"/>
                  </a:lnTo>
                  <a:lnTo>
                    <a:pt x="4651" y="384475"/>
                  </a:lnTo>
                  <a:lnTo>
                    <a:pt x="4804" y="384435"/>
                  </a:lnTo>
                  <a:lnTo>
                    <a:pt x="4951" y="384394"/>
                  </a:lnTo>
                  <a:lnTo>
                    <a:pt x="5105" y="384354"/>
                  </a:lnTo>
                  <a:lnTo>
                    <a:pt x="5258" y="384294"/>
                  </a:lnTo>
                  <a:lnTo>
                    <a:pt x="5411" y="384224"/>
                  </a:lnTo>
                  <a:lnTo>
                    <a:pt x="5558" y="384143"/>
                  </a:lnTo>
                  <a:lnTo>
                    <a:pt x="5705" y="384063"/>
                  </a:lnTo>
                  <a:lnTo>
                    <a:pt x="5852" y="383962"/>
                  </a:lnTo>
                  <a:lnTo>
                    <a:pt x="5999" y="383862"/>
                  </a:lnTo>
                  <a:lnTo>
                    <a:pt x="6139" y="383741"/>
                  </a:lnTo>
                  <a:lnTo>
                    <a:pt x="6280" y="383621"/>
                  </a:lnTo>
                  <a:lnTo>
                    <a:pt x="6420" y="383490"/>
                  </a:lnTo>
                  <a:lnTo>
                    <a:pt x="6555" y="383349"/>
                  </a:lnTo>
                  <a:lnTo>
                    <a:pt x="6555" y="383349"/>
                  </a:lnTo>
                  <a:lnTo>
                    <a:pt x="7072" y="382796"/>
                  </a:lnTo>
                  <a:lnTo>
                    <a:pt x="7589" y="382244"/>
                  </a:lnTo>
                  <a:lnTo>
                    <a:pt x="8113" y="381701"/>
                  </a:lnTo>
                  <a:lnTo>
                    <a:pt x="8650" y="381168"/>
                  </a:lnTo>
                  <a:lnTo>
                    <a:pt x="9186" y="380635"/>
                  </a:lnTo>
                  <a:lnTo>
                    <a:pt x="9729" y="380103"/>
                  </a:lnTo>
                  <a:lnTo>
                    <a:pt x="10272" y="379580"/>
                  </a:lnTo>
                  <a:lnTo>
                    <a:pt x="10828" y="379068"/>
                  </a:lnTo>
                  <a:lnTo>
                    <a:pt x="11390" y="378555"/>
                  </a:lnTo>
                  <a:lnTo>
                    <a:pt x="11952" y="378042"/>
                  </a:lnTo>
                  <a:lnTo>
                    <a:pt x="12527" y="377540"/>
                  </a:lnTo>
                  <a:lnTo>
                    <a:pt x="13102" y="377037"/>
                  </a:lnTo>
                  <a:lnTo>
                    <a:pt x="13690" y="376545"/>
                  </a:lnTo>
                  <a:lnTo>
                    <a:pt x="14277" y="376062"/>
                  </a:lnTo>
                  <a:lnTo>
                    <a:pt x="14871" y="375570"/>
                  </a:lnTo>
                  <a:lnTo>
                    <a:pt x="15472" y="375097"/>
                  </a:lnTo>
                  <a:lnTo>
                    <a:pt x="16078" y="374625"/>
                  </a:lnTo>
                  <a:lnTo>
                    <a:pt x="16685" y="374153"/>
                  </a:lnTo>
                  <a:lnTo>
                    <a:pt x="17305" y="373690"/>
                  </a:lnTo>
                  <a:lnTo>
                    <a:pt x="17924" y="373228"/>
                  </a:lnTo>
                  <a:lnTo>
                    <a:pt x="18557" y="372776"/>
                  </a:lnTo>
                  <a:lnTo>
                    <a:pt x="19189" y="372323"/>
                  </a:lnTo>
                  <a:lnTo>
                    <a:pt x="19828" y="371881"/>
                  </a:lnTo>
                  <a:lnTo>
                    <a:pt x="20473" y="371439"/>
                  </a:lnTo>
                  <a:lnTo>
                    <a:pt x="21125" y="371007"/>
                  </a:lnTo>
                  <a:lnTo>
                    <a:pt x="21783" y="370575"/>
                  </a:lnTo>
                  <a:lnTo>
                    <a:pt x="22447" y="370152"/>
                  </a:lnTo>
                  <a:lnTo>
                    <a:pt x="23118" y="369730"/>
                  </a:lnTo>
                  <a:lnTo>
                    <a:pt x="23788" y="369318"/>
                  </a:lnTo>
                  <a:lnTo>
                    <a:pt x="24472" y="368906"/>
                  </a:lnTo>
                  <a:lnTo>
                    <a:pt x="25155" y="368504"/>
                  </a:lnTo>
                  <a:lnTo>
                    <a:pt x="25845" y="368102"/>
                  </a:lnTo>
                  <a:lnTo>
                    <a:pt x="26541" y="367710"/>
                  </a:lnTo>
                  <a:lnTo>
                    <a:pt x="27244" y="367318"/>
                  </a:lnTo>
                  <a:lnTo>
                    <a:pt x="27953" y="366926"/>
                  </a:lnTo>
                  <a:lnTo>
                    <a:pt x="28668" y="366554"/>
                  </a:lnTo>
                  <a:lnTo>
                    <a:pt x="29384" y="366172"/>
                  </a:lnTo>
                  <a:lnTo>
                    <a:pt x="30112" y="365800"/>
                  </a:lnTo>
                  <a:lnTo>
                    <a:pt x="30840" y="365439"/>
                  </a:lnTo>
                  <a:lnTo>
                    <a:pt x="31575" y="365077"/>
                  </a:lnTo>
                  <a:lnTo>
                    <a:pt x="32316" y="364725"/>
                  </a:lnTo>
                  <a:lnTo>
                    <a:pt x="33063" y="364373"/>
                  </a:lnTo>
                  <a:lnTo>
                    <a:pt x="33817" y="364021"/>
                  </a:lnTo>
                  <a:lnTo>
                    <a:pt x="34577" y="363680"/>
                  </a:lnTo>
                  <a:lnTo>
                    <a:pt x="35337" y="363348"/>
                  </a:lnTo>
                  <a:lnTo>
                    <a:pt x="36110" y="363016"/>
                  </a:lnTo>
                  <a:lnTo>
                    <a:pt x="36883" y="362695"/>
                  </a:lnTo>
                  <a:lnTo>
                    <a:pt x="37662" y="362373"/>
                  </a:lnTo>
                  <a:lnTo>
                    <a:pt x="38448" y="362051"/>
                  </a:lnTo>
                  <a:lnTo>
                    <a:pt x="39240" y="361740"/>
                  </a:lnTo>
                  <a:lnTo>
                    <a:pt x="40038" y="361438"/>
                  </a:lnTo>
                  <a:lnTo>
                    <a:pt x="40843" y="361137"/>
                  </a:lnTo>
                  <a:lnTo>
                    <a:pt x="41648" y="360845"/>
                  </a:lnTo>
                  <a:lnTo>
                    <a:pt x="42466" y="360554"/>
                  </a:lnTo>
                  <a:lnTo>
                    <a:pt x="43283" y="360262"/>
                  </a:lnTo>
                  <a:lnTo>
                    <a:pt x="44107" y="359981"/>
                  </a:lnTo>
                  <a:lnTo>
                    <a:pt x="44938" y="359710"/>
                  </a:lnTo>
                  <a:lnTo>
                    <a:pt x="45774" y="359438"/>
                  </a:lnTo>
                  <a:lnTo>
                    <a:pt x="46617" y="359167"/>
                  </a:lnTo>
                  <a:lnTo>
                    <a:pt x="47467" y="358906"/>
                  </a:lnTo>
                  <a:lnTo>
                    <a:pt x="48317" y="358654"/>
                  </a:lnTo>
                  <a:lnTo>
                    <a:pt x="49173" y="358403"/>
                  </a:lnTo>
                  <a:lnTo>
                    <a:pt x="50041" y="358152"/>
                  </a:lnTo>
                  <a:lnTo>
                    <a:pt x="50910" y="357911"/>
                  </a:lnTo>
                  <a:lnTo>
                    <a:pt x="50910" y="357911"/>
                  </a:lnTo>
                  <a:lnTo>
                    <a:pt x="51376" y="358785"/>
                  </a:lnTo>
                  <a:lnTo>
                    <a:pt x="51900" y="359740"/>
                  </a:lnTo>
                  <a:lnTo>
                    <a:pt x="52488" y="360775"/>
                  </a:lnTo>
                  <a:lnTo>
                    <a:pt x="53133" y="361891"/>
                  </a:lnTo>
                  <a:lnTo>
                    <a:pt x="53835" y="363067"/>
                  </a:lnTo>
                  <a:lnTo>
                    <a:pt x="54212" y="363680"/>
                  </a:lnTo>
                  <a:lnTo>
                    <a:pt x="54602" y="364313"/>
                  </a:lnTo>
                  <a:lnTo>
                    <a:pt x="55004" y="364956"/>
                  </a:lnTo>
                  <a:lnTo>
                    <a:pt x="55426" y="365620"/>
                  </a:lnTo>
                  <a:lnTo>
                    <a:pt x="55860" y="366293"/>
                  </a:lnTo>
                  <a:lnTo>
                    <a:pt x="56307" y="366976"/>
                  </a:lnTo>
                  <a:lnTo>
                    <a:pt x="56774" y="367680"/>
                  </a:lnTo>
                  <a:lnTo>
                    <a:pt x="57259" y="368394"/>
                  </a:lnTo>
                  <a:lnTo>
                    <a:pt x="57757" y="369117"/>
                  </a:lnTo>
                  <a:lnTo>
                    <a:pt x="58268" y="369851"/>
                  </a:lnTo>
                  <a:lnTo>
                    <a:pt x="58792" y="370595"/>
                  </a:lnTo>
                  <a:lnTo>
                    <a:pt x="59335" y="371349"/>
                  </a:lnTo>
                  <a:lnTo>
                    <a:pt x="59897" y="372122"/>
                  </a:lnTo>
                  <a:lnTo>
                    <a:pt x="60472" y="372886"/>
                  </a:lnTo>
                  <a:lnTo>
                    <a:pt x="61060" y="373670"/>
                  </a:lnTo>
                  <a:lnTo>
                    <a:pt x="61667" y="374464"/>
                  </a:lnTo>
                  <a:lnTo>
                    <a:pt x="62293" y="375258"/>
                  </a:lnTo>
                  <a:lnTo>
                    <a:pt x="62925" y="376062"/>
                  </a:lnTo>
                  <a:lnTo>
                    <a:pt x="63583" y="376866"/>
                  </a:lnTo>
                  <a:lnTo>
                    <a:pt x="64254" y="377681"/>
                  </a:lnTo>
                  <a:lnTo>
                    <a:pt x="64937" y="378495"/>
                  </a:lnTo>
                  <a:lnTo>
                    <a:pt x="65640" y="379319"/>
                  </a:lnTo>
                  <a:lnTo>
                    <a:pt x="66355" y="380143"/>
                  </a:lnTo>
                  <a:lnTo>
                    <a:pt x="67090" y="380967"/>
                  </a:lnTo>
                  <a:lnTo>
                    <a:pt x="67843" y="381791"/>
                  </a:lnTo>
                  <a:lnTo>
                    <a:pt x="68610" y="382626"/>
                  </a:lnTo>
                  <a:lnTo>
                    <a:pt x="69389" y="383460"/>
                  </a:lnTo>
                  <a:lnTo>
                    <a:pt x="70188" y="384284"/>
                  </a:lnTo>
                  <a:lnTo>
                    <a:pt x="71005" y="385118"/>
                  </a:lnTo>
                  <a:lnTo>
                    <a:pt x="71836" y="385952"/>
                  </a:lnTo>
                  <a:lnTo>
                    <a:pt x="72685" y="386777"/>
                  </a:lnTo>
                  <a:lnTo>
                    <a:pt x="73554" y="387611"/>
                  </a:lnTo>
                  <a:lnTo>
                    <a:pt x="74435" y="388435"/>
                  </a:lnTo>
                  <a:lnTo>
                    <a:pt x="75330" y="389249"/>
                  </a:lnTo>
                  <a:lnTo>
                    <a:pt x="76249" y="390073"/>
                  </a:lnTo>
                  <a:lnTo>
                    <a:pt x="77176" y="390887"/>
                  </a:lnTo>
                  <a:lnTo>
                    <a:pt x="78127" y="391691"/>
                  </a:lnTo>
                  <a:lnTo>
                    <a:pt x="79092" y="392495"/>
                  </a:lnTo>
                  <a:lnTo>
                    <a:pt x="80076" y="393289"/>
                  </a:lnTo>
                  <a:lnTo>
                    <a:pt x="81072" y="394084"/>
                  </a:lnTo>
                  <a:lnTo>
                    <a:pt x="82088" y="394867"/>
                  </a:lnTo>
                  <a:lnTo>
                    <a:pt x="83122" y="395641"/>
                  </a:lnTo>
                  <a:lnTo>
                    <a:pt x="84176" y="396405"/>
                  </a:lnTo>
                  <a:lnTo>
                    <a:pt x="85243" y="397159"/>
                  </a:lnTo>
                  <a:lnTo>
                    <a:pt x="86329" y="397903"/>
                  </a:lnTo>
                  <a:lnTo>
                    <a:pt x="87428" y="398647"/>
                  </a:lnTo>
                  <a:lnTo>
                    <a:pt x="88546" y="399370"/>
                  </a:lnTo>
                  <a:lnTo>
                    <a:pt x="89683" y="400084"/>
                  </a:lnTo>
                  <a:lnTo>
                    <a:pt x="90839" y="400787"/>
                  </a:lnTo>
                  <a:lnTo>
                    <a:pt x="92008" y="401481"/>
                  </a:lnTo>
                  <a:lnTo>
                    <a:pt x="93196" y="402154"/>
                  </a:lnTo>
                  <a:lnTo>
                    <a:pt x="94403" y="402818"/>
                  </a:lnTo>
                  <a:lnTo>
                    <a:pt x="95629" y="403461"/>
                  </a:lnTo>
                  <a:lnTo>
                    <a:pt x="96869" y="404094"/>
                  </a:lnTo>
                  <a:lnTo>
                    <a:pt x="96869" y="404094"/>
                  </a:lnTo>
                  <a:lnTo>
                    <a:pt x="97022" y="404165"/>
                  </a:lnTo>
                  <a:lnTo>
                    <a:pt x="97182" y="404235"/>
                  </a:lnTo>
                  <a:lnTo>
                    <a:pt x="97335" y="404285"/>
                  </a:lnTo>
                  <a:lnTo>
                    <a:pt x="97495" y="404325"/>
                  </a:lnTo>
                  <a:lnTo>
                    <a:pt x="97654" y="404366"/>
                  </a:lnTo>
                  <a:lnTo>
                    <a:pt x="97814" y="404386"/>
                  </a:lnTo>
                  <a:lnTo>
                    <a:pt x="97974" y="404406"/>
                  </a:lnTo>
                  <a:lnTo>
                    <a:pt x="98133" y="404406"/>
                  </a:lnTo>
                  <a:lnTo>
                    <a:pt x="98133" y="404406"/>
                  </a:lnTo>
                  <a:lnTo>
                    <a:pt x="98293" y="404406"/>
                  </a:lnTo>
                  <a:lnTo>
                    <a:pt x="98453" y="404386"/>
                  </a:lnTo>
                  <a:lnTo>
                    <a:pt x="98612" y="404366"/>
                  </a:lnTo>
                  <a:lnTo>
                    <a:pt x="98772" y="404325"/>
                  </a:lnTo>
                  <a:lnTo>
                    <a:pt x="98932" y="404285"/>
                  </a:lnTo>
                  <a:lnTo>
                    <a:pt x="99091" y="404235"/>
                  </a:lnTo>
                  <a:lnTo>
                    <a:pt x="99245" y="404165"/>
                  </a:lnTo>
                  <a:lnTo>
                    <a:pt x="99404" y="404094"/>
                  </a:lnTo>
                  <a:lnTo>
                    <a:pt x="99404" y="404094"/>
                  </a:lnTo>
                  <a:lnTo>
                    <a:pt x="100644" y="403461"/>
                  </a:lnTo>
                  <a:lnTo>
                    <a:pt x="101864" y="402818"/>
                  </a:lnTo>
                  <a:lnTo>
                    <a:pt x="103071" y="402154"/>
                  </a:lnTo>
                  <a:lnTo>
                    <a:pt x="104259" y="401481"/>
                  </a:lnTo>
                  <a:lnTo>
                    <a:pt x="105428" y="400787"/>
                  </a:lnTo>
                  <a:lnTo>
                    <a:pt x="106584" y="400084"/>
                  </a:lnTo>
                  <a:lnTo>
                    <a:pt x="107721" y="399370"/>
                  </a:lnTo>
                  <a:lnTo>
                    <a:pt x="108839" y="398647"/>
                  </a:lnTo>
                  <a:lnTo>
                    <a:pt x="109938" y="397913"/>
                  </a:lnTo>
                  <a:lnTo>
                    <a:pt x="111023" y="397169"/>
                  </a:lnTo>
                  <a:lnTo>
                    <a:pt x="112090" y="396405"/>
                  </a:lnTo>
                  <a:lnTo>
                    <a:pt x="113138" y="395641"/>
                  </a:lnTo>
                  <a:lnTo>
                    <a:pt x="114173" y="394867"/>
                  </a:lnTo>
                  <a:lnTo>
                    <a:pt x="115188" y="394084"/>
                  </a:lnTo>
                  <a:lnTo>
                    <a:pt x="116185" y="393300"/>
                  </a:lnTo>
                  <a:lnTo>
                    <a:pt x="117168" y="392506"/>
                  </a:lnTo>
                  <a:lnTo>
                    <a:pt x="118133" y="391701"/>
                  </a:lnTo>
                  <a:lnTo>
                    <a:pt x="119085" y="390887"/>
                  </a:lnTo>
                  <a:lnTo>
                    <a:pt x="120017" y="390083"/>
                  </a:lnTo>
                  <a:lnTo>
                    <a:pt x="120931" y="389259"/>
                  </a:lnTo>
                  <a:lnTo>
                    <a:pt x="121825" y="388445"/>
                  </a:lnTo>
                  <a:lnTo>
                    <a:pt x="122706" y="387621"/>
                  </a:lnTo>
                  <a:lnTo>
                    <a:pt x="123575" y="386787"/>
                  </a:lnTo>
                  <a:lnTo>
                    <a:pt x="124418" y="385962"/>
                  </a:lnTo>
                  <a:lnTo>
                    <a:pt x="125255" y="385128"/>
                  </a:lnTo>
                  <a:lnTo>
                    <a:pt x="126066" y="384304"/>
                  </a:lnTo>
                  <a:lnTo>
                    <a:pt x="126865" y="383470"/>
                  </a:lnTo>
                  <a:lnTo>
                    <a:pt x="127650" y="382636"/>
                  </a:lnTo>
                  <a:lnTo>
                    <a:pt x="128417" y="381811"/>
                  </a:lnTo>
                  <a:lnTo>
                    <a:pt x="129164" y="380977"/>
                  </a:lnTo>
                  <a:lnTo>
                    <a:pt x="129899" y="380153"/>
                  </a:lnTo>
                  <a:lnTo>
                    <a:pt x="130621" y="379329"/>
                  </a:lnTo>
                  <a:lnTo>
                    <a:pt x="131317" y="378505"/>
                  </a:lnTo>
                  <a:lnTo>
                    <a:pt x="132007" y="377691"/>
                  </a:lnTo>
                  <a:lnTo>
                    <a:pt x="132677" y="376876"/>
                  </a:lnTo>
                  <a:lnTo>
                    <a:pt x="133329" y="376072"/>
                  </a:lnTo>
                  <a:lnTo>
                    <a:pt x="133968" y="375268"/>
                  </a:lnTo>
                  <a:lnTo>
                    <a:pt x="134587" y="374474"/>
                  </a:lnTo>
                  <a:lnTo>
                    <a:pt x="135194" y="373690"/>
                  </a:lnTo>
                  <a:lnTo>
                    <a:pt x="135788" y="372906"/>
                  </a:lnTo>
                  <a:lnTo>
                    <a:pt x="136357" y="372132"/>
                  </a:lnTo>
                  <a:lnTo>
                    <a:pt x="136919" y="371369"/>
                  </a:lnTo>
                  <a:lnTo>
                    <a:pt x="137462" y="370615"/>
                  </a:lnTo>
                  <a:lnTo>
                    <a:pt x="137992" y="369871"/>
                  </a:lnTo>
                  <a:lnTo>
                    <a:pt x="138503" y="369127"/>
                  </a:lnTo>
                  <a:lnTo>
                    <a:pt x="139001" y="368404"/>
                  </a:lnTo>
                  <a:lnTo>
                    <a:pt x="139480" y="367700"/>
                  </a:lnTo>
                  <a:lnTo>
                    <a:pt x="139946" y="366996"/>
                  </a:lnTo>
                  <a:lnTo>
                    <a:pt x="140400" y="366303"/>
                  </a:lnTo>
                  <a:lnTo>
                    <a:pt x="140834" y="365630"/>
                  </a:lnTo>
                  <a:lnTo>
                    <a:pt x="141256" y="364976"/>
                  </a:lnTo>
                  <a:lnTo>
                    <a:pt x="141658" y="364323"/>
                  </a:lnTo>
                  <a:lnTo>
                    <a:pt x="142048" y="363700"/>
                  </a:lnTo>
                  <a:lnTo>
                    <a:pt x="142425" y="363077"/>
                  </a:lnTo>
                  <a:lnTo>
                    <a:pt x="143127" y="361901"/>
                  </a:lnTo>
                  <a:lnTo>
                    <a:pt x="143773" y="360785"/>
                  </a:lnTo>
                  <a:lnTo>
                    <a:pt x="144360" y="359750"/>
                  </a:lnTo>
                  <a:lnTo>
                    <a:pt x="144884" y="358795"/>
                  </a:lnTo>
                  <a:lnTo>
                    <a:pt x="145350" y="357921"/>
                  </a:lnTo>
                  <a:lnTo>
                    <a:pt x="145350" y="357921"/>
                  </a:lnTo>
                  <a:lnTo>
                    <a:pt x="146909" y="358363"/>
                  </a:lnTo>
                  <a:lnTo>
                    <a:pt x="148448" y="358815"/>
                  </a:lnTo>
                  <a:lnTo>
                    <a:pt x="149969" y="359287"/>
                  </a:lnTo>
                  <a:lnTo>
                    <a:pt x="151476" y="359770"/>
                  </a:lnTo>
                  <a:lnTo>
                    <a:pt x="152958" y="360272"/>
                  </a:lnTo>
                  <a:lnTo>
                    <a:pt x="154427" y="360785"/>
                  </a:lnTo>
                  <a:lnTo>
                    <a:pt x="155877" y="361318"/>
                  </a:lnTo>
                  <a:lnTo>
                    <a:pt x="157314" y="361871"/>
                  </a:lnTo>
                  <a:lnTo>
                    <a:pt x="158726" y="362433"/>
                  </a:lnTo>
                  <a:lnTo>
                    <a:pt x="160125" y="363016"/>
                  </a:lnTo>
                  <a:lnTo>
                    <a:pt x="161504" y="363609"/>
                  </a:lnTo>
                  <a:lnTo>
                    <a:pt x="162859" y="364222"/>
                  </a:lnTo>
                  <a:lnTo>
                    <a:pt x="164200" y="364856"/>
                  </a:lnTo>
                  <a:lnTo>
                    <a:pt x="165529" y="365499"/>
                  </a:lnTo>
                  <a:lnTo>
                    <a:pt x="166832" y="366162"/>
                  </a:lnTo>
                  <a:lnTo>
                    <a:pt x="167477" y="366494"/>
                  </a:lnTo>
                  <a:lnTo>
                    <a:pt x="168116" y="366836"/>
                  </a:lnTo>
                  <a:lnTo>
                    <a:pt x="168116" y="366836"/>
                  </a:lnTo>
                  <a:lnTo>
                    <a:pt x="168282" y="366916"/>
                  </a:lnTo>
                  <a:lnTo>
                    <a:pt x="168454" y="366986"/>
                  </a:lnTo>
                  <a:lnTo>
                    <a:pt x="168620" y="367057"/>
                  </a:lnTo>
                  <a:lnTo>
                    <a:pt x="168793" y="367107"/>
                  </a:lnTo>
                  <a:lnTo>
                    <a:pt x="168959" y="367137"/>
                  </a:lnTo>
                  <a:lnTo>
                    <a:pt x="169125" y="367167"/>
                  </a:lnTo>
                  <a:lnTo>
                    <a:pt x="169297" y="367187"/>
                  </a:lnTo>
                  <a:lnTo>
                    <a:pt x="169463" y="367187"/>
                  </a:lnTo>
                  <a:lnTo>
                    <a:pt x="169463" y="367187"/>
                  </a:lnTo>
                  <a:lnTo>
                    <a:pt x="169629" y="367187"/>
                  </a:lnTo>
                  <a:lnTo>
                    <a:pt x="169789" y="367167"/>
                  </a:lnTo>
                  <a:lnTo>
                    <a:pt x="169949" y="367147"/>
                  </a:lnTo>
                  <a:lnTo>
                    <a:pt x="170109" y="367107"/>
                  </a:lnTo>
                  <a:lnTo>
                    <a:pt x="170268" y="367067"/>
                  </a:lnTo>
                  <a:lnTo>
                    <a:pt x="170428" y="367017"/>
                  </a:lnTo>
                  <a:lnTo>
                    <a:pt x="170581" y="366946"/>
                  </a:lnTo>
                  <a:lnTo>
                    <a:pt x="170735" y="366876"/>
                  </a:lnTo>
                  <a:lnTo>
                    <a:pt x="170888" y="366795"/>
                  </a:lnTo>
                  <a:lnTo>
                    <a:pt x="171035" y="366705"/>
                  </a:lnTo>
                  <a:lnTo>
                    <a:pt x="171182" y="366605"/>
                  </a:lnTo>
                  <a:lnTo>
                    <a:pt x="171329" y="366504"/>
                  </a:lnTo>
                  <a:lnTo>
                    <a:pt x="171469" y="366383"/>
                  </a:lnTo>
                  <a:lnTo>
                    <a:pt x="171610" y="366263"/>
                  </a:lnTo>
                  <a:lnTo>
                    <a:pt x="171744" y="366122"/>
                  </a:lnTo>
                  <a:lnTo>
                    <a:pt x="171878" y="365981"/>
                  </a:lnTo>
                  <a:lnTo>
                    <a:pt x="172006" y="365831"/>
                  </a:lnTo>
                  <a:lnTo>
                    <a:pt x="172127" y="365680"/>
                  </a:lnTo>
                  <a:lnTo>
                    <a:pt x="172248" y="365509"/>
                  </a:lnTo>
                  <a:lnTo>
                    <a:pt x="172370" y="365338"/>
                  </a:lnTo>
                  <a:lnTo>
                    <a:pt x="172485" y="365157"/>
                  </a:lnTo>
                  <a:lnTo>
                    <a:pt x="172593" y="364976"/>
                  </a:lnTo>
                  <a:lnTo>
                    <a:pt x="172696" y="364775"/>
                  </a:lnTo>
                  <a:lnTo>
                    <a:pt x="172798" y="364574"/>
                  </a:lnTo>
                  <a:lnTo>
                    <a:pt x="172894" y="364373"/>
                  </a:lnTo>
                  <a:lnTo>
                    <a:pt x="172989" y="364152"/>
                  </a:lnTo>
                  <a:lnTo>
                    <a:pt x="173072" y="363931"/>
                  </a:lnTo>
                  <a:lnTo>
                    <a:pt x="173155" y="363700"/>
                  </a:lnTo>
                  <a:lnTo>
                    <a:pt x="173232" y="363469"/>
                  </a:lnTo>
                  <a:lnTo>
                    <a:pt x="173296" y="363227"/>
                  </a:lnTo>
                  <a:lnTo>
                    <a:pt x="173366" y="362976"/>
                  </a:lnTo>
                  <a:lnTo>
                    <a:pt x="173424" y="362725"/>
                  </a:lnTo>
                  <a:lnTo>
                    <a:pt x="173424" y="362725"/>
                  </a:lnTo>
                  <a:lnTo>
                    <a:pt x="173488" y="362403"/>
                  </a:lnTo>
                  <a:lnTo>
                    <a:pt x="173539" y="362082"/>
                  </a:lnTo>
                  <a:lnTo>
                    <a:pt x="173583" y="361750"/>
                  </a:lnTo>
                  <a:lnTo>
                    <a:pt x="173615" y="361428"/>
                  </a:lnTo>
                  <a:lnTo>
                    <a:pt x="173634" y="361107"/>
                  </a:lnTo>
                  <a:lnTo>
                    <a:pt x="173647" y="360775"/>
                  </a:lnTo>
                  <a:lnTo>
                    <a:pt x="173647" y="360453"/>
                  </a:lnTo>
                  <a:lnTo>
                    <a:pt x="173634" y="360132"/>
                  </a:lnTo>
                  <a:lnTo>
                    <a:pt x="173615" y="359820"/>
                  </a:lnTo>
                  <a:lnTo>
                    <a:pt x="173590" y="359499"/>
                  </a:lnTo>
                  <a:lnTo>
                    <a:pt x="173545" y="359187"/>
                  </a:lnTo>
                  <a:lnTo>
                    <a:pt x="173500" y="358885"/>
                  </a:lnTo>
                  <a:lnTo>
                    <a:pt x="173443" y="358574"/>
                  </a:lnTo>
                  <a:lnTo>
                    <a:pt x="173379" y="358282"/>
                  </a:lnTo>
                  <a:lnTo>
                    <a:pt x="173302" y="357991"/>
                  </a:lnTo>
                  <a:lnTo>
                    <a:pt x="173213" y="357699"/>
                  </a:lnTo>
                  <a:lnTo>
                    <a:pt x="173123" y="357418"/>
                  </a:lnTo>
                  <a:lnTo>
                    <a:pt x="173021" y="357147"/>
                  </a:lnTo>
                  <a:lnTo>
                    <a:pt x="172913" y="356885"/>
                  </a:lnTo>
                  <a:lnTo>
                    <a:pt x="172798" y="356624"/>
                  </a:lnTo>
                  <a:lnTo>
                    <a:pt x="172670" y="356383"/>
                  </a:lnTo>
                  <a:lnTo>
                    <a:pt x="172536" y="356142"/>
                  </a:lnTo>
                  <a:lnTo>
                    <a:pt x="172395" y="355910"/>
                  </a:lnTo>
                  <a:lnTo>
                    <a:pt x="172248" y="355689"/>
                  </a:lnTo>
                  <a:lnTo>
                    <a:pt x="172089" y="355488"/>
                  </a:lnTo>
                  <a:lnTo>
                    <a:pt x="171929" y="355287"/>
                  </a:lnTo>
                  <a:lnTo>
                    <a:pt x="171757" y="355106"/>
                  </a:lnTo>
                  <a:lnTo>
                    <a:pt x="171584" y="354935"/>
                  </a:lnTo>
                  <a:lnTo>
                    <a:pt x="171399" y="354775"/>
                  </a:lnTo>
                  <a:lnTo>
                    <a:pt x="171207" y="354624"/>
                  </a:lnTo>
                  <a:lnTo>
                    <a:pt x="171016" y="354493"/>
                  </a:lnTo>
                  <a:lnTo>
                    <a:pt x="170811" y="354383"/>
                  </a:lnTo>
                  <a:lnTo>
                    <a:pt x="170811" y="354383"/>
                  </a:lnTo>
                  <a:lnTo>
                    <a:pt x="170140" y="354021"/>
                  </a:lnTo>
                  <a:lnTo>
                    <a:pt x="169463" y="353669"/>
                  </a:lnTo>
                  <a:lnTo>
                    <a:pt x="168780" y="353317"/>
                  </a:lnTo>
                  <a:lnTo>
                    <a:pt x="168090" y="352976"/>
                  </a:lnTo>
                  <a:lnTo>
                    <a:pt x="167400" y="352634"/>
                  </a:lnTo>
                  <a:lnTo>
                    <a:pt x="166704" y="352302"/>
                  </a:lnTo>
                  <a:lnTo>
                    <a:pt x="166001" y="351970"/>
                  </a:lnTo>
                  <a:lnTo>
                    <a:pt x="165299" y="351639"/>
                  </a:lnTo>
                  <a:lnTo>
                    <a:pt x="163874" y="350996"/>
                  </a:lnTo>
                  <a:lnTo>
                    <a:pt x="162431" y="350372"/>
                  </a:lnTo>
                  <a:lnTo>
                    <a:pt x="160968" y="349759"/>
                  </a:lnTo>
                  <a:lnTo>
                    <a:pt x="159492" y="349166"/>
                  </a:lnTo>
                  <a:lnTo>
                    <a:pt x="157991" y="348593"/>
                  </a:lnTo>
                  <a:lnTo>
                    <a:pt x="156477" y="348031"/>
                  </a:lnTo>
                  <a:lnTo>
                    <a:pt x="154944" y="347488"/>
                  </a:lnTo>
                  <a:lnTo>
                    <a:pt x="153392" y="346965"/>
                  </a:lnTo>
                  <a:lnTo>
                    <a:pt x="151827" y="346453"/>
                  </a:lnTo>
                  <a:lnTo>
                    <a:pt x="150237" y="345960"/>
                  </a:lnTo>
                  <a:lnTo>
                    <a:pt x="148634" y="345488"/>
                  </a:lnTo>
                  <a:lnTo>
                    <a:pt x="147011" y="345025"/>
                  </a:lnTo>
                  <a:lnTo>
                    <a:pt x="145369" y="344583"/>
                  </a:lnTo>
                  <a:lnTo>
                    <a:pt x="143715" y="344161"/>
                  </a:lnTo>
                  <a:lnTo>
                    <a:pt x="142042" y="343749"/>
                  </a:lnTo>
                  <a:lnTo>
                    <a:pt x="140349" y="343357"/>
                  </a:lnTo>
                  <a:lnTo>
                    <a:pt x="138637" y="342985"/>
                  </a:lnTo>
                  <a:lnTo>
                    <a:pt x="136912" y="342633"/>
                  </a:lnTo>
                  <a:lnTo>
                    <a:pt x="135168" y="342292"/>
                  </a:lnTo>
                  <a:lnTo>
                    <a:pt x="133412" y="341970"/>
                  </a:lnTo>
                  <a:lnTo>
                    <a:pt x="131636" y="341668"/>
                  </a:lnTo>
                  <a:lnTo>
                    <a:pt x="129841" y="341377"/>
                  </a:lnTo>
                  <a:lnTo>
                    <a:pt x="128034" y="341106"/>
                  </a:lnTo>
                  <a:lnTo>
                    <a:pt x="126207" y="340854"/>
                  </a:lnTo>
                  <a:lnTo>
                    <a:pt x="124361" y="340613"/>
                  </a:lnTo>
                  <a:lnTo>
                    <a:pt x="122502" y="340392"/>
                  </a:lnTo>
                  <a:lnTo>
                    <a:pt x="120624" y="340191"/>
                  </a:lnTo>
                  <a:lnTo>
                    <a:pt x="118733" y="340000"/>
                  </a:lnTo>
                  <a:lnTo>
                    <a:pt x="118733" y="340000"/>
                  </a:lnTo>
                  <a:lnTo>
                    <a:pt x="118561" y="335859"/>
                  </a:lnTo>
                  <a:lnTo>
                    <a:pt x="118414" y="331899"/>
                  </a:lnTo>
                  <a:lnTo>
                    <a:pt x="118280" y="328140"/>
                  </a:lnTo>
                  <a:lnTo>
                    <a:pt x="118171" y="324582"/>
                  </a:lnTo>
                  <a:lnTo>
                    <a:pt x="118075" y="321235"/>
                  </a:lnTo>
                  <a:lnTo>
                    <a:pt x="117992" y="318099"/>
                  </a:lnTo>
                  <a:lnTo>
                    <a:pt x="117928" y="315184"/>
                  </a:lnTo>
                  <a:lnTo>
                    <a:pt x="117877" y="312501"/>
                  </a:lnTo>
                  <a:lnTo>
                    <a:pt x="117877" y="312501"/>
                  </a:lnTo>
                  <a:lnTo>
                    <a:pt x="118286" y="312149"/>
                  </a:lnTo>
                  <a:lnTo>
                    <a:pt x="118695" y="311777"/>
                  </a:lnTo>
                  <a:lnTo>
                    <a:pt x="119097" y="311405"/>
                  </a:lnTo>
                  <a:lnTo>
                    <a:pt x="119500" y="311033"/>
                  </a:lnTo>
                  <a:lnTo>
                    <a:pt x="119902" y="310651"/>
                  </a:lnTo>
                  <a:lnTo>
                    <a:pt x="120298" y="310259"/>
                  </a:lnTo>
                  <a:lnTo>
                    <a:pt x="120694" y="309857"/>
                  </a:lnTo>
                  <a:lnTo>
                    <a:pt x="121090" y="309445"/>
                  </a:lnTo>
                  <a:lnTo>
                    <a:pt x="121480" y="309033"/>
                  </a:lnTo>
                  <a:lnTo>
                    <a:pt x="121863" y="308611"/>
                  </a:lnTo>
                  <a:lnTo>
                    <a:pt x="122246" y="308179"/>
                  </a:lnTo>
                  <a:lnTo>
                    <a:pt x="122630" y="307747"/>
                  </a:lnTo>
                  <a:lnTo>
                    <a:pt x="123007" y="307305"/>
                  </a:lnTo>
                  <a:lnTo>
                    <a:pt x="123377" y="306852"/>
                  </a:lnTo>
                  <a:lnTo>
                    <a:pt x="123754" y="306400"/>
                  </a:lnTo>
                  <a:lnTo>
                    <a:pt x="124118" y="305928"/>
                  </a:lnTo>
                  <a:lnTo>
                    <a:pt x="124118" y="3059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1364cb3077a_0_19"/>
            <p:cNvSpPr/>
            <p:nvPr/>
          </p:nvSpPr>
          <p:spPr>
            <a:xfrm>
              <a:off x="-3191925" y="-10660525"/>
              <a:ext cx="1664775" cy="3184650"/>
            </a:xfrm>
            <a:custGeom>
              <a:avLst/>
              <a:gdLst/>
              <a:ahLst/>
              <a:cxnLst/>
              <a:rect l="l" t="t" r="r" b="b"/>
              <a:pathLst>
                <a:path w="66591" h="127386" fill="none" extrusionOk="0">
                  <a:moveTo>
                    <a:pt x="19732" y="71121"/>
                  </a:moveTo>
                  <a:lnTo>
                    <a:pt x="19732" y="71121"/>
                  </a:lnTo>
                  <a:lnTo>
                    <a:pt x="19252" y="71854"/>
                  </a:lnTo>
                  <a:lnTo>
                    <a:pt x="18780" y="72588"/>
                  </a:lnTo>
                  <a:lnTo>
                    <a:pt x="18326" y="73322"/>
                  </a:lnTo>
                  <a:lnTo>
                    <a:pt x="17886" y="74055"/>
                  </a:lnTo>
                  <a:lnTo>
                    <a:pt x="17451" y="74799"/>
                  </a:lnTo>
                  <a:lnTo>
                    <a:pt x="17036" y="75543"/>
                  </a:lnTo>
                  <a:lnTo>
                    <a:pt x="16634" y="76287"/>
                  </a:lnTo>
                  <a:lnTo>
                    <a:pt x="16244" y="77030"/>
                  </a:lnTo>
                  <a:lnTo>
                    <a:pt x="15867" y="77774"/>
                  </a:lnTo>
                  <a:lnTo>
                    <a:pt x="15503" y="78518"/>
                  </a:lnTo>
                  <a:lnTo>
                    <a:pt x="15145" y="79262"/>
                  </a:lnTo>
                  <a:lnTo>
                    <a:pt x="14807" y="80016"/>
                  </a:lnTo>
                  <a:lnTo>
                    <a:pt x="14475" y="80769"/>
                  </a:lnTo>
                  <a:lnTo>
                    <a:pt x="14155" y="81523"/>
                  </a:lnTo>
                  <a:lnTo>
                    <a:pt x="13849" y="82277"/>
                  </a:lnTo>
                  <a:lnTo>
                    <a:pt x="13555" y="83031"/>
                  </a:lnTo>
                  <a:lnTo>
                    <a:pt x="13267" y="83785"/>
                  </a:lnTo>
                  <a:lnTo>
                    <a:pt x="12993" y="84548"/>
                  </a:lnTo>
                  <a:lnTo>
                    <a:pt x="12724" y="85302"/>
                  </a:lnTo>
                  <a:lnTo>
                    <a:pt x="12475" y="86066"/>
                  </a:lnTo>
                  <a:lnTo>
                    <a:pt x="12226" y="86830"/>
                  </a:lnTo>
                  <a:lnTo>
                    <a:pt x="11996" y="87594"/>
                  </a:lnTo>
                  <a:lnTo>
                    <a:pt x="11773" y="88358"/>
                  </a:lnTo>
                  <a:lnTo>
                    <a:pt x="11555" y="89122"/>
                  </a:lnTo>
                  <a:lnTo>
                    <a:pt x="11351" y="89885"/>
                  </a:lnTo>
                  <a:lnTo>
                    <a:pt x="11153" y="90659"/>
                  </a:lnTo>
                  <a:lnTo>
                    <a:pt x="10961" y="91423"/>
                  </a:lnTo>
                  <a:lnTo>
                    <a:pt x="10783" y="92197"/>
                  </a:lnTo>
                  <a:lnTo>
                    <a:pt x="10616" y="92971"/>
                  </a:lnTo>
                  <a:lnTo>
                    <a:pt x="10450" y="93745"/>
                  </a:lnTo>
                  <a:lnTo>
                    <a:pt x="10297" y="94519"/>
                  </a:lnTo>
                  <a:lnTo>
                    <a:pt x="10150" y="95293"/>
                  </a:lnTo>
                  <a:lnTo>
                    <a:pt x="10010" y="96067"/>
                  </a:lnTo>
                  <a:lnTo>
                    <a:pt x="9876" y="96851"/>
                  </a:lnTo>
                  <a:lnTo>
                    <a:pt x="9754" y="97625"/>
                  </a:lnTo>
                  <a:lnTo>
                    <a:pt x="9639" y="98409"/>
                  </a:lnTo>
                  <a:lnTo>
                    <a:pt x="9524" y="99193"/>
                  </a:lnTo>
                  <a:lnTo>
                    <a:pt x="9422" y="99977"/>
                  </a:lnTo>
                  <a:lnTo>
                    <a:pt x="9326" y="100760"/>
                  </a:lnTo>
                  <a:lnTo>
                    <a:pt x="9237" y="101544"/>
                  </a:lnTo>
                  <a:lnTo>
                    <a:pt x="9147" y="102328"/>
                  </a:lnTo>
                  <a:lnTo>
                    <a:pt x="9071" y="103112"/>
                  </a:lnTo>
                  <a:lnTo>
                    <a:pt x="8994" y="103896"/>
                  </a:lnTo>
                  <a:lnTo>
                    <a:pt x="8930" y="104690"/>
                  </a:lnTo>
                  <a:lnTo>
                    <a:pt x="8866" y="105474"/>
                  </a:lnTo>
                  <a:lnTo>
                    <a:pt x="8809" y="106268"/>
                  </a:lnTo>
                  <a:lnTo>
                    <a:pt x="8758" y="107062"/>
                  </a:lnTo>
                  <a:lnTo>
                    <a:pt x="8707" y="107856"/>
                  </a:lnTo>
                  <a:lnTo>
                    <a:pt x="8662" y="108650"/>
                  </a:lnTo>
                  <a:lnTo>
                    <a:pt x="8624" y="109444"/>
                  </a:lnTo>
                  <a:lnTo>
                    <a:pt x="8592" y="110238"/>
                  </a:lnTo>
                  <a:lnTo>
                    <a:pt x="8560" y="111032"/>
                  </a:lnTo>
                  <a:lnTo>
                    <a:pt x="8502" y="112631"/>
                  </a:lnTo>
                  <a:lnTo>
                    <a:pt x="8464" y="114229"/>
                  </a:lnTo>
                  <a:lnTo>
                    <a:pt x="8438" y="115827"/>
                  </a:lnTo>
                  <a:lnTo>
                    <a:pt x="8419" y="117435"/>
                  </a:lnTo>
                  <a:lnTo>
                    <a:pt x="8413" y="119043"/>
                  </a:lnTo>
                  <a:lnTo>
                    <a:pt x="8406" y="120651"/>
                  </a:lnTo>
                  <a:lnTo>
                    <a:pt x="8406" y="120651"/>
                  </a:lnTo>
                  <a:lnTo>
                    <a:pt x="8406" y="120772"/>
                  </a:lnTo>
                  <a:lnTo>
                    <a:pt x="8406" y="120772"/>
                  </a:lnTo>
                  <a:lnTo>
                    <a:pt x="8457" y="124913"/>
                  </a:lnTo>
                  <a:lnTo>
                    <a:pt x="8457" y="124913"/>
                  </a:lnTo>
                  <a:lnTo>
                    <a:pt x="8023" y="124953"/>
                  </a:lnTo>
                  <a:lnTo>
                    <a:pt x="7595" y="125013"/>
                  </a:lnTo>
                  <a:lnTo>
                    <a:pt x="7167" y="125084"/>
                  </a:lnTo>
                  <a:lnTo>
                    <a:pt x="6739" y="125174"/>
                  </a:lnTo>
                  <a:lnTo>
                    <a:pt x="6324" y="125274"/>
                  </a:lnTo>
                  <a:lnTo>
                    <a:pt x="5902" y="125395"/>
                  </a:lnTo>
                  <a:lnTo>
                    <a:pt x="5487" y="125536"/>
                  </a:lnTo>
                  <a:lnTo>
                    <a:pt x="5078" y="125677"/>
                  </a:lnTo>
                  <a:lnTo>
                    <a:pt x="4670" y="125847"/>
                  </a:lnTo>
                  <a:lnTo>
                    <a:pt x="4267" y="126018"/>
                  </a:lnTo>
                  <a:lnTo>
                    <a:pt x="3871" y="126219"/>
                  </a:lnTo>
                  <a:lnTo>
                    <a:pt x="3475" y="126420"/>
                  </a:lnTo>
                  <a:lnTo>
                    <a:pt x="3079" y="126641"/>
                  </a:lnTo>
                  <a:lnTo>
                    <a:pt x="2696" y="126873"/>
                  </a:lnTo>
                  <a:lnTo>
                    <a:pt x="2313" y="127124"/>
                  </a:lnTo>
                  <a:lnTo>
                    <a:pt x="1929" y="127385"/>
                  </a:lnTo>
                  <a:lnTo>
                    <a:pt x="1929" y="127385"/>
                  </a:lnTo>
                  <a:lnTo>
                    <a:pt x="1795" y="125968"/>
                  </a:lnTo>
                  <a:lnTo>
                    <a:pt x="1661" y="124561"/>
                  </a:lnTo>
                  <a:lnTo>
                    <a:pt x="1533" y="123134"/>
                  </a:lnTo>
                  <a:lnTo>
                    <a:pt x="1406" y="121706"/>
                  </a:lnTo>
                  <a:lnTo>
                    <a:pt x="1284" y="120279"/>
                  </a:lnTo>
                  <a:lnTo>
                    <a:pt x="1169" y="118852"/>
                  </a:lnTo>
                  <a:lnTo>
                    <a:pt x="1061" y="117415"/>
                  </a:lnTo>
                  <a:lnTo>
                    <a:pt x="952" y="115967"/>
                  </a:lnTo>
                  <a:lnTo>
                    <a:pt x="856" y="114530"/>
                  </a:lnTo>
                  <a:lnTo>
                    <a:pt x="760" y="113083"/>
                  </a:lnTo>
                  <a:lnTo>
                    <a:pt x="665" y="111646"/>
                  </a:lnTo>
                  <a:lnTo>
                    <a:pt x="582" y="110198"/>
                  </a:lnTo>
                  <a:lnTo>
                    <a:pt x="499" y="108751"/>
                  </a:lnTo>
                  <a:lnTo>
                    <a:pt x="428" y="107314"/>
                  </a:lnTo>
                  <a:lnTo>
                    <a:pt x="358" y="105866"/>
                  </a:lnTo>
                  <a:lnTo>
                    <a:pt x="294" y="104429"/>
                  </a:lnTo>
                  <a:lnTo>
                    <a:pt x="237" y="102982"/>
                  </a:lnTo>
                  <a:lnTo>
                    <a:pt x="186" y="101544"/>
                  </a:lnTo>
                  <a:lnTo>
                    <a:pt x="141" y="100117"/>
                  </a:lnTo>
                  <a:lnTo>
                    <a:pt x="96" y="98690"/>
                  </a:lnTo>
                  <a:lnTo>
                    <a:pt x="64" y="97263"/>
                  </a:lnTo>
                  <a:lnTo>
                    <a:pt x="39" y="95836"/>
                  </a:lnTo>
                  <a:lnTo>
                    <a:pt x="19" y="94418"/>
                  </a:lnTo>
                  <a:lnTo>
                    <a:pt x="7" y="93011"/>
                  </a:lnTo>
                  <a:lnTo>
                    <a:pt x="0" y="91604"/>
                  </a:lnTo>
                  <a:lnTo>
                    <a:pt x="0" y="90207"/>
                  </a:lnTo>
                  <a:lnTo>
                    <a:pt x="7" y="88820"/>
                  </a:lnTo>
                  <a:lnTo>
                    <a:pt x="19" y="87433"/>
                  </a:lnTo>
                  <a:lnTo>
                    <a:pt x="39" y="86066"/>
                  </a:lnTo>
                  <a:lnTo>
                    <a:pt x="71" y="84699"/>
                  </a:lnTo>
                  <a:lnTo>
                    <a:pt x="103" y="83342"/>
                  </a:lnTo>
                  <a:lnTo>
                    <a:pt x="147" y="81996"/>
                  </a:lnTo>
                  <a:lnTo>
                    <a:pt x="198" y="80659"/>
                  </a:lnTo>
                  <a:lnTo>
                    <a:pt x="256" y="79342"/>
                  </a:lnTo>
                  <a:lnTo>
                    <a:pt x="326" y="78025"/>
                  </a:lnTo>
                  <a:lnTo>
                    <a:pt x="396" y="76729"/>
                  </a:lnTo>
                  <a:lnTo>
                    <a:pt x="479" y="75442"/>
                  </a:lnTo>
                  <a:lnTo>
                    <a:pt x="575" y="74166"/>
                  </a:lnTo>
                  <a:lnTo>
                    <a:pt x="671" y="72900"/>
                  </a:lnTo>
                  <a:lnTo>
                    <a:pt x="780" y="71653"/>
                  </a:lnTo>
                  <a:lnTo>
                    <a:pt x="895" y="70417"/>
                  </a:lnTo>
                  <a:lnTo>
                    <a:pt x="1022" y="69201"/>
                  </a:lnTo>
                  <a:lnTo>
                    <a:pt x="1156" y="68005"/>
                  </a:lnTo>
                  <a:lnTo>
                    <a:pt x="1297" y="66819"/>
                  </a:lnTo>
                  <a:lnTo>
                    <a:pt x="1450" y="65653"/>
                  </a:lnTo>
                  <a:lnTo>
                    <a:pt x="1610" y="64497"/>
                  </a:lnTo>
                  <a:lnTo>
                    <a:pt x="1782" y="63361"/>
                  </a:lnTo>
                  <a:lnTo>
                    <a:pt x="1961" y="62246"/>
                  </a:lnTo>
                  <a:lnTo>
                    <a:pt x="2147" y="61150"/>
                  </a:lnTo>
                  <a:lnTo>
                    <a:pt x="2345" y="60075"/>
                  </a:lnTo>
                  <a:lnTo>
                    <a:pt x="2555" y="59019"/>
                  </a:lnTo>
                  <a:lnTo>
                    <a:pt x="2773" y="57984"/>
                  </a:lnTo>
                  <a:lnTo>
                    <a:pt x="3002" y="56969"/>
                  </a:lnTo>
                  <a:lnTo>
                    <a:pt x="3239" y="55974"/>
                  </a:lnTo>
                  <a:lnTo>
                    <a:pt x="3488" y="54999"/>
                  </a:lnTo>
                  <a:lnTo>
                    <a:pt x="3750" y="54044"/>
                  </a:lnTo>
                  <a:lnTo>
                    <a:pt x="3878" y="53582"/>
                  </a:lnTo>
                  <a:lnTo>
                    <a:pt x="4018" y="53120"/>
                  </a:lnTo>
                  <a:lnTo>
                    <a:pt x="4152" y="52667"/>
                  </a:lnTo>
                  <a:lnTo>
                    <a:pt x="4293" y="52215"/>
                  </a:lnTo>
                  <a:lnTo>
                    <a:pt x="4440" y="51773"/>
                  </a:lnTo>
                  <a:lnTo>
                    <a:pt x="4587" y="51341"/>
                  </a:lnTo>
                  <a:lnTo>
                    <a:pt x="4734" y="50908"/>
                  </a:lnTo>
                  <a:lnTo>
                    <a:pt x="4887" y="50486"/>
                  </a:lnTo>
                  <a:lnTo>
                    <a:pt x="5040" y="50064"/>
                  </a:lnTo>
                  <a:lnTo>
                    <a:pt x="5200" y="49652"/>
                  </a:lnTo>
                  <a:lnTo>
                    <a:pt x="5359" y="49250"/>
                  </a:lnTo>
                  <a:lnTo>
                    <a:pt x="5519" y="48848"/>
                  </a:lnTo>
                  <a:lnTo>
                    <a:pt x="5685" y="48456"/>
                  </a:lnTo>
                  <a:lnTo>
                    <a:pt x="5851" y="48074"/>
                  </a:lnTo>
                  <a:lnTo>
                    <a:pt x="6024" y="47692"/>
                  </a:lnTo>
                  <a:lnTo>
                    <a:pt x="6196" y="47320"/>
                  </a:lnTo>
                  <a:lnTo>
                    <a:pt x="6196" y="47320"/>
                  </a:lnTo>
                  <a:lnTo>
                    <a:pt x="6426" y="46858"/>
                  </a:lnTo>
                  <a:lnTo>
                    <a:pt x="6663" y="46395"/>
                  </a:lnTo>
                  <a:lnTo>
                    <a:pt x="6899" y="45953"/>
                  </a:lnTo>
                  <a:lnTo>
                    <a:pt x="7142" y="45521"/>
                  </a:lnTo>
                  <a:lnTo>
                    <a:pt x="7384" y="45109"/>
                  </a:lnTo>
                  <a:lnTo>
                    <a:pt x="7633" y="44707"/>
                  </a:lnTo>
                  <a:lnTo>
                    <a:pt x="7889" y="44315"/>
                  </a:lnTo>
                  <a:lnTo>
                    <a:pt x="8144" y="43943"/>
                  </a:lnTo>
                  <a:lnTo>
                    <a:pt x="8406" y="43581"/>
                  </a:lnTo>
                  <a:lnTo>
                    <a:pt x="8675" y="43229"/>
                  </a:lnTo>
                  <a:lnTo>
                    <a:pt x="8943" y="42898"/>
                  </a:lnTo>
                  <a:lnTo>
                    <a:pt x="9218" y="42566"/>
                  </a:lnTo>
                  <a:lnTo>
                    <a:pt x="9499" y="42265"/>
                  </a:lnTo>
                  <a:lnTo>
                    <a:pt x="9780" y="41963"/>
                  </a:lnTo>
                  <a:lnTo>
                    <a:pt x="10067" y="41682"/>
                  </a:lnTo>
                  <a:lnTo>
                    <a:pt x="10361" y="41410"/>
                  </a:lnTo>
                  <a:lnTo>
                    <a:pt x="10661" y="41159"/>
                  </a:lnTo>
                  <a:lnTo>
                    <a:pt x="10961" y="40908"/>
                  </a:lnTo>
                  <a:lnTo>
                    <a:pt x="11268" y="40687"/>
                  </a:lnTo>
                  <a:lnTo>
                    <a:pt x="11581" y="40465"/>
                  </a:lnTo>
                  <a:lnTo>
                    <a:pt x="11894" y="40264"/>
                  </a:lnTo>
                  <a:lnTo>
                    <a:pt x="12213" y="40074"/>
                  </a:lnTo>
                  <a:lnTo>
                    <a:pt x="12539" y="39893"/>
                  </a:lnTo>
                  <a:lnTo>
                    <a:pt x="12871" y="39722"/>
                  </a:lnTo>
                  <a:lnTo>
                    <a:pt x="13210" y="39571"/>
                  </a:lnTo>
                  <a:lnTo>
                    <a:pt x="13548" y="39430"/>
                  </a:lnTo>
                  <a:lnTo>
                    <a:pt x="13893" y="39310"/>
                  </a:lnTo>
                  <a:lnTo>
                    <a:pt x="14245" y="39189"/>
                  </a:lnTo>
                  <a:lnTo>
                    <a:pt x="14602" y="39089"/>
                  </a:lnTo>
                  <a:lnTo>
                    <a:pt x="14960" y="38998"/>
                  </a:lnTo>
                  <a:lnTo>
                    <a:pt x="15331" y="38928"/>
                  </a:lnTo>
                  <a:lnTo>
                    <a:pt x="15701" y="38867"/>
                  </a:lnTo>
                  <a:lnTo>
                    <a:pt x="15701" y="38867"/>
                  </a:lnTo>
                  <a:lnTo>
                    <a:pt x="16014" y="38797"/>
                  </a:lnTo>
                  <a:lnTo>
                    <a:pt x="16333" y="38717"/>
                  </a:lnTo>
                  <a:lnTo>
                    <a:pt x="16640" y="38626"/>
                  </a:lnTo>
                  <a:lnTo>
                    <a:pt x="16947" y="38516"/>
                  </a:lnTo>
                  <a:lnTo>
                    <a:pt x="17253" y="38385"/>
                  </a:lnTo>
                  <a:lnTo>
                    <a:pt x="17553" y="38244"/>
                  </a:lnTo>
                  <a:lnTo>
                    <a:pt x="17847" y="38083"/>
                  </a:lnTo>
                  <a:lnTo>
                    <a:pt x="18141" y="37913"/>
                  </a:lnTo>
                  <a:lnTo>
                    <a:pt x="18428" y="37722"/>
                  </a:lnTo>
                  <a:lnTo>
                    <a:pt x="18710" y="37521"/>
                  </a:lnTo>
                  <a:lnTo>
                    <a:pt x="18991" y="37310"/>
                  </a:lnTo>
                  <a:lnTo>
                    <a:pt x="19259" y="37078"/>
                  </a:lnTo>
                  <a:lnTo>
                    <a:pt x="19527" y="36827"/>
                  </a:lnTo>
                  <a:lnTo>
                    <a:pt x="19789" y="36576"/>
                  </a:lnTo>
                  <a:lnTo>
                    <a:pt x="20045" y="36304"/>
                  </a:lnTo>
                  <a:lnTo>
                    <a:pt x="20300" y="36023"/>
                  </a:lnTo>
                  <a:lnTo>
                    <a:pt x="20543" y="35721"/>
                  </a:lnTo>
                  <a:lnTo>
                    <a:pt x="20779" y="35420"/>
                  </a:lnTo>
                  <a:lnTo>
                    <a:pt x="21009" y="35098"/>
                  </a:lnTo>
                  <a:lnTo>
                    <a:pt x="21239" y="34767"/>
                  </a:lnTo>
                  <a:lnTo>
                    <a:pt x="21456" y="34415"/>
                  </a:lnTo>
                  <a:lnTo>
                    <a:pt x="21667" y="34063"/>
                  </a:lnTo>
                  <a:lnTo>
                    <a:pt x="21871" y="33691"/>
                  </a:lnTo>
                  <a:lnTo>
                    <a:pt x="22069" y="33319"/>
                  </a:lnTo>
                  <a:lnTo>
                    <a:pt x="22255" y="32927"/>
                  </a:lnTo>
                  <a:lnTo>
                    <a:pt x="22433" y="32525"/>
                  </a:lnTo>
                  <a:lnTo>
                    <a:pt x="22612" y="32113"/>
                  </a:lnTo>
                  <a:lnTo>
                    <a:pt x="22772" y="31691"/>
                  </a:lnTo>
                  <a:lnTo>
                    <a:pt x="22932" y="31269"/>
                  </a:lnTo>
                  <a:lnTo>
                    <a:pt x="23079" y="30827"/>
                  </a:lnTo>
                  <a:lnTo>
                    <a:pt x="23213" y="30374"/>
                  </a:lnTo>
                  <a:lnTo>
                    <a:pt x="23347" y="29912"/>
                  </a:lnTo>
                  <a:lnTo>
                    <a:pt x="23347" y="29912"/>
                  </a:lnTo>
                  <a:lnTo>
                    <a:pt x="23519" y="29349"/>
                  </a:lnTo>
                  <a:lnTo>
                    <a:pt x="23698" y="28786"/>
                  </a:lnTo>
                  <a:lnTo>
                    <a:pt x="23883" y="28234"/>
                  </a:lnTo>
                  <a:lnTo>
                    <a:pt x="24075" y="27681"/>
                  </a:lnTo>
                  <a:lnTo>
                    <a:pt x="24267" y="27138"/>
                  </a:lnTo>
                  <a:lnTo>
                    <a:pt x="24471" y="26605"/>
                  </a:lnTo>
                  <a:lnTo>
                    <a:pt x="24676" y="26083"/>
                  </a:lnTo>
                  <a:lnTo>
                    <a:pt x="24880" y="25560"/>
                  </a:lnTo>
                  <a:lnTo>
                    <a:pt x="25097" y="25048"/>
                  </a:lnTo>
                  <a:lnTo>
                    <a:pt x="25314" y="24545"/>
                  </a:lnTo>
                  <a:lnTo>
                    <a:pt x="25538" y="24042"/>
                  </a:lnTo>
                  <a:lnTo>
                    <a:pt x="25761" y="23550"/>
                  </a:lnTo>
                  <a:lnTo>
                    <a:pt x="25998" y="23057"/>
                  </a:lnTo>
                  <a:lnTo>
                    <a:pt x="26234" y="22585"/>
                  </a:lnTo>
                  <a:lnTo>
                    <a:pt x="26470" y="22103"/>
                  </a:lnTo>
                  <a:lnTo>
                    <a:pt x="26720" y="21640"/>
                  </a:lnTo>
                  <a:lnTo>
                    <a:pt x="26969" y="21178"/>
                  </a:lnTo>
                  <a:lnTo>
                    <a:pt x="27218" y="20726"/>
                  </a:lnTo>
                  <a:lnTo>
                    <a:pt x="27473" y="20273"/>
                  </a:lnTo>
                  <a:lnTo>
                    <a:pt x="27735" y="19831"/>
                  </a:lnTo>
                  <a:lnTo>
                    <a:pt x="28003" y="19399"/>
                  </a:lnTo>
                  <a:lnTo>
                    <a:pt x="28272" y="18967"/>
                  </a:lnTo>
                  <a:lnTo>
                    <a:pt x="28546" y="18545"/>
                  </a:lnTo>
                  <a:lnTo>
                    <a:pt x="28821" y="18133"/>
                  </a:lnTo>
                  <a:lnTo>
                    <a:pt x="29102" y="17720"/>
                  </a:lnTo>
                  <a:lnTo>
                    <a:pt x="29383" y="17308"/>
                  </a:lnTo>
                  <a:lnTo>
                    <a:pt x="29671" y="16916"/>
                  </a:lnTo>
                  <a:lnTo>
                    <a:pt x="29964" y="16514"/>
                  </a:lnTo>
                  <a:lnTo>
                    <a:pt x="30258" y="16132"/>
                  </a:lnTo>
                  <a:lnTo>
                    <a:pt x="30552" y="15750"/>
                  </a:lnTo>
                  <a:lnTo>
                    <a:pt x="30852" y="15379"/>
                  </a:lnTo>
                  <a:lnTo>
                    <a:pt x="31159" y="15007"/>
                  </a:lnTo>
                  <a:lnTo>
                    <a:pt x="31466" y="14645"/>
                  </a:lnTo>
                  <a:lnTo>
                    <a:pt x="31779" y="14283"/>
                  </a:lnTo>
                  <a:lnTo>
                    <a:pt x="32092" y="13931"/>
                  </a:lnTo>
                  <a:lnTo>
                    <a:pt x="32411" y="13579"/>
                  </a:lnTo>
                  <a:lnTo>
                    <a:pt x="32730" y="13238"/>
                  </a:lnTo>
                  <a:lnTo>
                    <a:pt x="33050" y="12906"/>
                  </a:lnTo>
                  <a:lnTo>
                    <a:pt x="33375" y="12574"/>
                  </a:lnTo>
                  <a:lnTo>
                    <a:pt x="33708" y="12253"/>
                  </a:lnTo>
                  <a:lnTo>
                    <a:pt x="34040" y="11931"/>
                  </a:lnTo>
                  <a:lnTo>
                    <a:pt x="34372" y="11620"/>
                  </a:lnTo>
                  <a:lnTo>
                    <a:pt x="34710" y="11308"/>
                  </a:lnTo>
                  <a:lnTo>
                    <a:pt x="35049" y="11006"/>
                  </a:lnTo>
                  <a:lnTo>
                    <a:pt x="35388" y="10705"/>
                  </a:lnTo>
                  <a:lnTo>
                    <a:pt x="35732" y="10413"/>
                  </a:lnTo>
                  <a:lnTo>
                    <a:pt x="36077" y="10122"/>
                  </a:lnTo>
                  <a:lnTo>
                    <a:pt x="36429" y="9841"/>
                  </a:lnTo>
                  <a:lnTo>
                    <a:pt x="36780" y="9559"/>
                  </a:lnTo>
                  <a:lnTo>
                    <a:pt x="37131" y="9288"/>
                  </a:lnTo>
                  <a:lnTo>
                    <a:pt x="37847" y="8755"/>
                  </a:lnTo>
                  <a:lnTo>
                    <a:pt x="38569" y="8253"/>
                  </a:lnTo>
                  <a:lnTo>
                    <a:pt x="39297" y="7760"/>
                  </a:lnTo>
                  <a:lnTo>
                    <a:pt x="40031" y="7278"/>
                  </a:lnTo>
                  <a:lnTo>
                    <a:pt x="40772" y="6825"/>
                  </a:lnTo>
                  <a:lnTo>
                    <a:pt x="41520" y="6393"/>
                  </a:lnTo>
                  <a:lnTo>
                    <a:pt x="42273" y="5971"/>
                  </a:lnTo>
                  <a:lnTo>
                    <a:pt x="43033" y="5569"/>
                  </a:lnTo>
                  <a:lnTo>
                    <a:pt x="43800" y="5187"/>
                  </a:lnTo>
                  <a:lnTo>
                    <a:pt x="44566" y="4825"/>
                  </a:lnTo>
                  <a:lnTo>
                    <a:pt x="45339" y="4473"/>
                  </a:lnTo>
                  <a:lnTo>
                    <a:pt x="46119" y="4142"/>
                  </a:lnTo>
                  <a:lnTo>
                    <a:pt x="46898" y="3820"/>
                  </a:lnTo>
                  <a:lnTo>
                    <a:pt x="47677" y="3519"/>
                  </a:lnTo>
                  <a:lnTo>
                    <a:pt x="48463" y="3227"/>
                  </a:lnTo>
                  <a:lnTo>
                    <a:pt x="49249" y="2956"/>
                  </a:lnTo>
                  <a:lnTo>
                    <a:pt x="50034" y="2694"/>
                  </a:lnTo>
                  <a:lnTo>
                    <a:pt x="50820" y="2453"/>
                  </a:lnTo>
                  <a:lnTo>
                    <a:pt x="51606" y="2222"/>
                  </a:lnTo>
                  <a:lnTo>
                    <a:pt x="52391" y="2001"/>
                  </a:lnTo>
                  <a:lnTo>
                    <a:pt x="53177" y="1800"/>
                  </a:lnTo>
                  <a:lnTo>
                    <a:pt x="53956" y="1609"/>
                  </a:lnTo>
                  <a:lnTo>
                    <a:pt x="54735" y="1428"/>
                  </a:lnTo>
                  <a:lnTo>
                    <a:pt x="55515" y="1267"/>
                  </a:lnTo>
                  <a:lnTo>
                    <a:pt x="56294" y="1116"/>
                  </a:lnTo>
                  <a:lnTo>
                    <a:pt x="57067" y="966"/>
                  </a:lnTo>
                  <a:lnTo>
                    <a:pt x="57833" y="835"/>
                  </a:lnTo>
                  <a:lnTo>
                    <a:pt x="58600" y="714"/>
                  </a:lnTo>
                  <a:lnTo>
                    <a:pt x="59360" y="604"/>
                  </a:lnTo>
                  <a:lnTo>
                    <a:pt x="60114" y="503"/>
                  </a:lnTo>
                  <a:lnTo>
                    <a:pt x="60861" y="413"/>
                  </a:lnTo>
                  <a:lnTo>
                    <a:pt x="61602" y="332"/>
                  </a:lnTo>
                  <a:lnTo>
                    <a:pt x="62343" y="262"/>
                  </a:lnTo>
                  <a:lnTo>
                    <a:pt x="63071" y="202"/>
                  </a:lnTo>
                  <a:lnTo>
                    <a:pt x="63793" y="142"/>
                  </a:lnTo>
                  <a:lnTo>
                    <a:pt x="64502" y="91"/>
                  </a:lnTo>
                  <a:lnTo>
                    <a:pt x="65211" y="51"/>
                  </a:lnTo>
                  <a:lnTo>
                    <a:pt x="65901" y="21"/>
                  </a:lnTo>
                  <a:lnTo>
                    <a:pt x="66591" y="1"/>
                  </a:lnTo>
                  <a:lnTo>
                    <a:pt x="66591" y="49903"/>
                  </a:lnTo>
                  <a:lnTo>
                    <a:pt x="66591" y="49903"/>
                  </a:lnTo>
                  <a:lnTo>
                    <a:pt x="65473" y="49964"/>
                  </a:lnTo>
                  <a:lnTo>
                    <a:pt x="64285" y="50044"/>
                  </a:lnTo>
                  <a:lnTo>
                    <a:pt x="63039" y="50144"/>
                  </a:lnTo>
                  <a:lnTo>
                    <a:pt x="61730" y="50275"/>
                  </a:lnTo>
                  <a:lnTo>
                    <a:pt x="60369" y="50416"/>
                  </a:lnTo>
                  <a:lnTo>
                    <a:pt x="58964" y="50597"/>
                  </a:lnTo>
                  <a:lnTo>
                    <a:pt x="57508" y="50798"/>
                  </a:lnTo>
                  <a:lnTo>
                    <a:pt x="56767" y="50908"/>
                  </a:lnTo>
                  <a:lnTo>
                    <a:pt x="56019" y="51029"/>
                  </a:lnTo>
                  <a:lnTo>
                    <a:pt x="55259" y="51160"/>
                  </a:lnTo>
                  <a:lnTo>
                    <a:pt x="54486" y="51300"/>
                  </a:lnTo>
                  <a:lnTo>
                    <a:pt x="53713" y="51441"/>
                  </a:lnTo>
                  <a:lnTo>
                    <a:pt x="52928" y="51602"/>
                  </a:lnTo>
                  <a:lnTo>
                    <a:pt x="52142" y="51763"/>
                  </a:lnTo>
                  <a:lnTo>
                    <a:pt x="51344" y="51934"/>
                  </a:lnTo>
                  <a:lnTo>
                    <a:pt x="50539" y="52114"/>
                  </a:lnTo>
                  <a:lnTo>
                    <a:pt x="49734" y="52315"/>
                  </a:lnTo>
                  <a:lnTo>
                    <a:pt x="48923" y="52516"/>
                  </a:lnTo>
                  <a:lnTo>
                    <a:pt x="48105" y="52728"/>
                  </a:lnTo>
                  <a:lnTo>
                    <a:pt x="47288" y="52949"/>
                  </a:lnTo>
                  <a:lnTo>
                    <a:pt x="46470" y="53190"/>
                  </a:lnTo>
                  <a:lnTo>
                    <a:pt x="45646" y="53431"/>
                  </a:lnTo>
                  <a:lnTo>
                    <a:pt x="44816" y="53692"/>
                  </a:lnTo>
                  <a:lnTo>
                    <a:pt x="43992" y="53964"/>
                  </a:lnTo>
                  <a:lnTo>
                    <a:pt x="43168" y="54245"/>
                  </a:lnTo>
                  <a:lnTo>
                    <a:pt x="42337" y="54537"/>
                  </a:lnTo>
                  <a:lnTo>
                    <a:pt x="41513" y="54848"/>
                  </a:lnTo>
                  <a:lnTo>
                    <a:pt x="40689" y="55170"/>
                  </a:lnTo>
                  <a:lnTo>
                    <a:pt x="39865" y="55502"/>
                  </a:lnTo>
                  <a:lnTo>
                    <a:pt x="39041" y="55843"/>
                  </a:lnTo>
                  <a:lnTo>
                    <a:pt x="38224" y="56205"/>
                  </a:lnTo>
                  <a:lnTo>
                    <a:pt x="37406" y="56577"/>
                  </a:lnTo>
                  <a:lnTo>
                    <a:pt x="36595" y="56959"/>
                  </a:lnTo>
                  <a:lnTo>
                    <a:pt x="35790" y="57361"/>
                  </a:lnTo>
                  <a:lnTo>
                    <a:pt x="34985" y="57783"/>
                  </a:lnTo>
                  <a:lnTo>
                    <a:pt x="34193" y="58205"/>
                  </a:lnTo>
                  <a:lnTo>
                    <a:pt x="33401" y="58658"/>
                  </a:lnTo>
                  <a:lnTo>
                    <a:pt x="32615" y="59120"/>
                  </a:lnTo>
                  <a:lnTo>
                    <a:pt x="31842" y="59592"/>
                  </a:lnTo>
                  <a:lnTo>
                    <a:pt x="31070" y="60085"/>
                  </a:lnTo>
                  <a:lnTo>
                    <a:pt x="30309" y="60597"/>
                  </a:lnTo>
                  <a:lnTo>
                    <a:pt x="29562" y="61120"/>
                  </a:lnTo>
                  <a:lnTo>
                    <a:pt x="28815" y="61663"/>
                  </a:lnTo>
                  <a:lnTo>
                    <a:pt x="28087" y="62216"/>
                  </a:lnTo>
                  <a:lnTo>
                    <a:pt x="27365" y="62788"/>
                  </a:lnTo>
                  <a:lnTo>
                    <a:pt x="26656" y="63381"/>
                  </a:lnTo>
                  <a:lnTo>
                    <a:pt x="26304" y="63683"/>
                  </a:lnTo>
                  <a:lnTo>
                    <a:pt x="25953" y="63995"/>
                  </a:lnTo>
                  <a:lnTo>
                    <a:pt x="25608" y="64306"/>
                  </a:lnTo>
                  <a:lnTo>
                    <a:pt x="25270" y="64618"/>
                  </a:lnTo>
                  <a:lnTo>
                    <a:pt x="24931" y="64939"/>
                  </a:lnTo>
                  <a:lnTo>
                    <a:pt x="24592" y="65271"/>
                  </a:lnTo>
                  <a:lnTo>
                    <a:pt x="24260" y="65603"/>
                  </a:lnTo>
                  <a:lnTo>
                    <a:pt x="23935" y="65934"/>
                  </a:lnTo>
                  <a:lnTo>
                    <a:pt x="23609" y="66276"/>
                  </a:lnTo>
                  <a:lnTo>
                    <a:pt x="23289" y="66618"/>
                  </a:lnTo>
                  <a:lnTo>
                    <a:pt x="22970" y="66960"/>
                  </a:lnTo>
                  <a:lnTo>
                    <a:pt x="22657" y="67321"/>
                  </a:lnTo>
                  <a:lnTo>
                    <a:pt x="22344" y="67673"/>
                  </a:lnTo>
                  <a:lnTo>
                    <a:pt x="22037" y="68035"/>
                  </a:lnTo>
                  <a:lnTo>
                    <a:pt x="21737" y="68407"/>
                  </a:lnTo>
                  <a:lnTo>
                    <a:pt x="21437" y="68779"/>
                  </a:lnTo>
                  <a:lnTo>
                    <a:pt x="21143" y="69161"/>
                  </a:lnTo>
                  <a:lnTo>
                    <a:pt x="20856" y="69543"/>
                  </a:lnTo>
                  <a:lnTo>
                    <a:pt x="20568" y="69925"/>
                  </a:lnTo>
                  <a:lnTo>
                    <a:pt x="20287" y="70316"/>
                  </a:lnTo>
                  <a:lnTo>
                    <a:pt x="20006" y="70719"/>
                  </a:lnTo>
                  <a:lnTo>
                    <a:pt x="19732" y="71121"/>
                  </a:lnTo>
                  <a:lnTo>
                    <a:pt x="19732" y="711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1364cb3077a_0_19"/>
            <p:cNvSpPr/>
            <p:nvPr/>
          </p:nvSpPr>
          <p:spPr>
            <a:xfrm>
              <a:off x="136325" y="-7208050"/>
              <a:ext cx="222625" cy="770175"/>
            </a:xfrm>
            <a:custGeom>
              <a:avLst/>
              <a:gdLst/>
              <a:ahLst/>
              <a:cxnLst/>
              <a:rect l="l" t="t" r="r" b="b"/>
              <a:pathLst>
                <a:path w="8905" h="30807" fill="none" extrusionOk="0">
                  <a:moveTo>
                    <a:pt x="8905" y="15408"/>
                  </a:moveTo>
                  <a:lnTo>
                    <a:pt x="8905" y="15408"/>
                  </a:lnTo>
                  <a:lnTo>
                    <a:pt x="8905" y="15780"/>
                  </a:lnTo>
                  <a:lnTo>
                    <a:pt x="8892" y="16152"/>
                  </a:lnTo>
                  <a:lnTo>
                    <a:pt x="8879" y="16524"/>
                  </a:lnTo>
                  <a:lnTo>
                    <a:pt x="8860" y="16896"/>
                  </a:lnTo>
                  <a:lnTo>
                    <a:pt x="8834" y="17258"/>
                  </a:lnTo>
                  <a:lnTo>
                    <a:pt x="8802" y="17619"/>
                  </a:lnTo>
                  <a:lnTo>
                    <a:pt x="8770" y="17981"/>
                  </a:lnTo>
                  <a:lnTo>
                    <a:pt x="8726" y="18343"/>
                  </a:lnTo>
                  <a:lnTo>
                    <a:pt x="8681" y="18695"/>
                  </a:lnTo>
                  <a:lnTo>
                    <a:pt x="8630" y="19047"/>
                  </a:lnTo>
                  <a:lnTo>
                    <a:pt x="8572" y="19398"/>
                  </a:lnTo>
                  <a:lnTo>
                    <a:pt x="8508" y="19740"/>
                  </a:lnTo>
                  <a:lnTo>
                    <a:pt x="8445" y="20082"/>
                  </a:lnTo>
                  <a:lnTo>
                    <a:pt x="8374" y="20424"/>
                  </a:lnTo>
                  <a:lnTo>
                    <a:pt x="8298" y="20755"/>
                  </a:lnTo>
                  <a:lnTo>
                    <a:pt x="8215" y="21087"/>
                  </a:lnTo>
                  <a:lnTo>
                    <a:pt x="8132" y="21419"/>
                  </a:lnTo>
                  <a:lnTo>
                    <a:pt x="8042" y="21740"/>
                  </a:lnTo>
                  <a:lnTo>
                    <a:pt x="7946" y="22062"/>
                  </a:lnTo>
                  <a:lnTo>
                    <a:pt x="7844" y="22384"/>
                  </a:lnTo>
                  <a:lnTo>
                    <a:pt x="7742" y="22695"/>
                  </a:lnTo>
                  <a:lnTo>
                    <a:pt x="7633" y="22997"/>
                  </a:lnTo>
                  <a:lnTo>
                    <a:pt x="7518" y="23308"/>
                  </a:lnTo>
                  <a:lnTo>
                    <a:pt x="7403" y="23610"/>
                  </a:lnTo>
                  <a:lnTo>
                    <a:pt x="7282" y="23901"/>
                  </a:lnTo>
                  <a:lnTo>
                    <a:pt x="7154" y="24193"/>
                  </a:lnTo>
                  <a:lnTo>
                    <a:pt x="7027" y="24474"/>
                  </a:lnTo>
                  <a:lnTo>
                    <a:pt x="6892" y="24756"/>
                  </a:lnTo>
                  <a:lnTo>
                    <a:pt x="6758" y="25037"/>
                  </a:lnTo>
                  <a:lnTo>
                    <a:pt x="6618" y="25308"/>
                  </a:lnTo>
                  <a:lnTo>
                    <a:pt x="6471" y="25570"/>
                  </a:lnTo>
                  <a:lnTo>
                    <a:pt x="6324" y="25831"/>
                  </a:lnTo>
                  <a:lnTo>
                    <a:pt x="6171" y="26082"/>
                  </a:lnTo>
                  <a:lnTo>
                    <a:pt x="6017" y="26334"/>
                  </a:lnTo>
                  <a:lnTo>
                    <a:pt x="5858" y="26585"/>
                  </a:lnTo>
                  <a:lnTo>
                    <a:pt x="5698" y="26816"/>
                  </a:lnTo>
                  <a:lnTo>
                    <a:pt x="5532" y="27057"/>
                  </a:lnTo>
                  <a:lnTo>
                    <a:pt x="5359" y="27278"/>
                  </a:lnTo>
                  <a:lnTo>
                    <a:pt x="5187" y="27499"/>
                  </a:lnTo>
                  <a:lnTo>
                    <a:pt x="5008" y="27721"/>
                  </a:lnTo>
                  <a:lnTo>
                    <a:pt x="4829" y="27922"/>
                  </a:lnTo>
                  <a:lnTo>
                    <a:pt x="4650" y="28133"/>
                  </a:lnTo>
                  <a:lnTo>
                    <a:pt x="4465" y="28324"/>
                  </a:lnTo>
                  <a:lnTo>
                    <a:pt x="4280" y="28515"/>
                  </a:lnTo>
                  <a:lnTo>
                    <a:pt x="4088" y="28696"/>
                  </a:lnTo>
                  <a:lnTo>
                    <a:pt x="3890" y="28876"/>
                  </a:lnTo>
                  <a:lnTo>
                    <a:pt x="3699" y="29047"/>
                  </a:lnTo>
                  <a:lnTo>
                    <a:pt x="3501" y="29208"/>
                  </a:lnTo>
                  <a:lnTo>
                    <a:pt x="3296" y="29369"/>
                  </a:lnTo>
                  <a:lnTo>
                    <a:pt x="3092" y="29520"/>
                  </a:lnTo>
                  <a:lnTo>
                    <a:pt x="2887" y="29660"/>
                  </a:lnTo>
                  <a:lnTo>
                    <a:pt x="2677" y="29791"/>
                  </a:lnTo>
                  <a:lnTo>
                    <a:pt x="2466" y="29922"/>
                  </a:lnTo>
                  <a:lnTo>
                    <a:pt x="2249" y="30042"/>
                  </a:lnTo>
                  <a:lnTo>
                    <a:pt x="2038" y="30153"/>
                  </a:lnTo>
                  <a:lnTo>
                    <a:pt x="1814" y="30253"/>
                  </a:lnTo>
                  <a:lnTo>
                    <a:pt x="1597" y="30354"/>
                  </a:lnTo>
                  <a:lnTo>
                    <a:pt x="1374" y="30444"/>
                  </a:lnTo>
                  <a:lnTo>
                    <a:pt x="1150" y="30525"/>
                  </a:lnTo>
                  <a:lnTo>
                    <a:pt x="926" y="30595"/>
                  </a:lnTo>
                  <a:lnTo>
                    <a:pt x="696" y="30665"/>
                  </a:lnTo>
                  <a:lnTo>
                    <a:pt x="467" y="30716"/>
                  </a:lnTo>
                  <a:lnTo>
                    <a:pt x="237" y="30766"/>
                  </a:lnTo>
                  <a:lnTo>
                    <a:pt x="0" y="30806"/>
                  </a:lnTo>
                  <a:lnTo>
                    <a:pt x="0" y="0"/>
                  </a:lnTo>
                  <a:lnTo>
                    <a:pt x="0" y="0"/>
                  </a:lnTo>
                  <a:lnTo>
                    <a:pt x="237" y="41"/>
                  </a:lnTo>
                  <a:lnTo>
                    <a:pt x="467" y="91"/>
                  </a:lnTo>
                  <a:lnTo>
                    <a:pt x="696" y="141"/>
                  </a:lnTo>
                  <a:lnTo>
                    <a:pt x="926" y="211"/>
                  </a:lnTo>
                  <a:lnTo>
                    <a:pt x="1150" y="282"/>
                  </a:lnTo>
                  <a:lnTo>
                    <a:pt x="1374" y="362"/>
                  </a:lnTo>
                  <a:lnTo>
                    <a:pt x="1597" y="453"/>
                  </a:lnTo>
                  <a:lnTo>
                    <a:pt x="1814" y="553"/>
                  </a:lnTo>
                  <a:lnTo>
                    <a:pt x="2038" y="654"/>
                  </a:lnTo>
                  <a:lnTo>
                    <a:pt x="2249" y="774"/>
                  </a:lnTo>
                  <a:lnTo>
                    <a:pt x="2466" y="895"/>
                  </a:lnTo>
                  <a:lnTo>
                    <a:pt x="2677" y="1016"/>
                  </a:lnTo>
                  <a:lnTo>
                    <a:pt x="2887" y="1156"/>
                  </a:lnTo>
                  <a:lnTo>
                    <a:pt x="3092" y="1297"/>
                  </a:lnTo>
                  <a:lnTo>
                    <a:pt x="3296" y="1448"/>
                  </a:lnTo>
                  <a:lnTo>
                    <a:pt x="3501" y="1598"/>
                  </a:lnTo>
                  <a:lnTo>
                    <a:pt x="3699" y="1759"/>
                  </a:lnTo>
                  <a:lnTo>
                    <a:pt x="3890" y="1930"/>
                  </a:lnTo>
                  <a:lnTo>
                    <a:pt x="4088" y="2111"/>
                  </a:lnTo>
                  <a:lnTo>
                    <a:pt x="4280" y="2292"/>
                  </a:lnTo>
                  <a:lnTo>
                    <a:pt x="4465" y="2483"/>
                  </a:lnTo>
                  <a:lnTo>
                    <a:pt x="4650" y="2684"/>
                  </a:lnTo>
                  <a:lnTo>
                    <a:pt x="4829" y="2885"/>
                  </a:lnTo>
                  <a:lnTo>
                    <a:pt x="5008" y="3096"/>
                  </a:lnTo>
                  <a:lnTo>
                    <a:pt x="5187" y="3307"/>
                  </a:lnTo>
                  <a:lnTo>
                    <a:pt x="5359" y="3528"/>
                  </a:lnTo>
                  <a:lnTo>
                    <a:pt x="5532" y="3759"/>
                  </a:lnTo>
                  <a:lnTo>
                    <a:pt x="5698" y="3991"/>
                  </a:lnTo>
                  <a:lnTo>
                    <a:pt x="5858" y="4232"/>
                  </a:lnTo>
                  <a:lnTo>
                    <a:pt x="6017" y="4473"/>
                  </a:lnTo>
                  <a:lnTo>
                    <a:pt x="6171" y="4724"/>
                  </a:lnTo>
                  <a:lnTo>
                    <a:pt x="6324" y="4976"/>
                  </a:lnTo>
                  <a:lnTo>
                    <a:pt x="6471" y="5237"/>
                  </a:lnTo>
                  <a:lnTo>
                    <a:pt x="6618" y="5508"/>
                  </a:lnTo>
                  <a:lnTo>
                    <a:pt x="6758" y="5780"/>
                  </a:lnTo>
                  <a:lnTo>
                    <a:pt x="6892" y="6051"/>
                  </a:lnTo>
                  <a:lnTo>
                    <a:pt x="7027" y="6332"/>
                  </a:lnTo>
                  <a:lnTo>
                    <a:pt x="7154" y="6624"/>
                  </a:lnTo>
                  <a:lnTo>
                    <a:pt x="7282" y="6905"/>
                  </a:lnTo>
                  <a:lnTo>
                    <a:pt x="7403" y="7207"/>
                  </a:lnTo>
                  <a:lnTo>
                    <a:pt x="7518" y="7508"/>
                  </a:lnTo>
                  <a:lnTo>
                    <a:pt x="7633" y="7810"/>
                  </a:lnTo>
                  <a:lnTo>
                    <a:pt x="7742" y="8121"/>
                  </a:lnTo>
                  <a:lnTo>
                    <a:pt x="7844" y="8433"/>
                  </a:lnTo>
                  <a:lnTo>
                    <a:pt x="7946" y="8745"/>
                  </a:lnTo>
                  <a:lnTo>
                    <a:pt x="8042" y="9066"/>
                  </a:lnTo>
                  <a:lnTo>
                    <a:pt x="8132" y="9388"/>
                  </a:lnTo>
                  <a:lnTo>
                    <a:pt x="8215" y="9720"/>
                  </a:lnTo>
                  <a:lnTo>
                    <a:pt x="8298" y="10051"/>
                  </a:lnTo>
                  <a:lnTo>
                    <a:pt x="8374" y="10383"/>
                  </a:lnTo>
                  <a:lnTo>
                    <a:pt x="8445" y="10725"/>
                  </a:lnTo>
                  <a:lnTo>
                    <a:pt x="8508" y="11066"/>
                  </a:lnTo>
                  <a:lnTo>
                    <a:pt x="8572" y="11418"/>
                  </a:lnTo>
                  <a:lnTo>
                    <a:pt x="8630" y="11760"/>
                  </a:lnTo>
                  <a:lnTo>
                    <a:pt x="8681" y="12112"/>
                  </a:lnTo>
                  <a:lnTo>
                    <a:pt x="8726" y="12473"/>
                  </a:lnTo>
                  <a:lnTo>
                    <a:pt x="8770" y="12825"/>
                  </a:lnTo>
                  <a:lnTo>
                    <a:pt x="8802" y="13187"/>
                  </a:lnTo>
                  <a:lnTo>
                    <a:pt x="8834" y="13549"/>
                  </a:lnTo>
                  <a:lnTo>
                    <a:pt x="8860" y="13921"/>
                  </a:lnTo>
                  <a:lnTo>
                    <a:pt x="8879" y="14283"/>
                  </a:lnTo>
                  <a:lnTo>
                    <a:pt x="8892" y="14654"/>
                  </a:lnTo>
                  <a:lnTo>
                    <a:pt x="8905" y="15026"/>
                  </a:lnTo>
                  <a:lnTo>
                    <a:pt x="8905" y="15408"/>
                  </a:lnTo>
                  <a:lnTo>
                    <a:pt x="8905" y="154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1364cb3077a_0_19"/>
            <p:cNvSpPr/>
            <p:nvPr/>
          </p:nvSpPr>
          <p:spPr>
            <a:xfrm>
              <a:off x="-845600" y="-10020525"/>
              <a:ext cx="679975" cy="1828275"/>
            </a:xfrm>
            <a:custGeom>
              <a:avLst/>
              <a:gdLst/>
              <a:ahLst/>
              <a:cxnLst/>
              <a:rect l="l" t="t" r="r" b="b"/>
              <a:pathLst>
                <a:path w="27199" h="73131" fill="none" extrusionOk="0">
                  <a:moveTo>
                    <a:pt x="15784" y="45641"/>
                  </a:moveTo>
                  <a:lnTo>
                    <a:pt x="15784" y="45641"/>
                  </a:lnTo>
                  <a:lnTo>
                    <a:pt x="15567" y="45651"/>
                  </a:lnTo>
                  <a:lnTo>
                    <a:pt x="15356" y="45671"/>
                  </a:lnTo>
                  <a:lnTo>
                    <a:pt x="15145" y="45712"/>
                  </a:lnTo>
                  <a:lnTo>
                    <a:pt x="14941" y="45772"/>
                  </a:lnTo>
                  <a:lnTo>
                    <a:pt x="14736" y="45842"/>
                  </a:lnTo>
                  <a:lnTo>
                    <a:pt x="14538" y="45933"/>
                  </a:lnTo>
                  <a:lnTo>
                    <a:pt x="14347" y="46033"/>
                  </a:lnTo>
                  <a:lnTo>
                    <a:pt x="14155" y="46154"/>
                  </a:lnTo>
                  <a:lnTo>
                    <a:pt x="13970" y="46284"/>
                  </a:lnTo>
                  <a:lnTo>
                    <a:pt x="13791" y="46435"/>
                  </a:lnTo>
                  <a:lnTo>
                    <a:pt x="13612" y="46586"/>
                  </a:lnTo>
                  <a:lnTo>
                    <a:pt x="13446" y="46767"/>
                  </a:lnTo>
                  <a:lnTo>
                    <a:pt x="13280" y="46948"/>
                  </a:lnTo>
                  <a:lnTo>
                    <a:pt x="13120" y="47139"/>
                  </a:lnTo>
                  <a:lnTo>
                    <a:pt x="12973" y="47350"/>
                  </a:lnTo>
                  <a:lnTo>
                    <a:pt x="12826" y="47561"/>
                  </a:lnTo>
                  <a:lnTo>
                    <a:pt x="12686" y="47792"/>
                  </a:lnTo>
                  <a:lnTo>
                    <a:pt x="12558" y="48033"/>
                  </a:lnTo>
                  <a:lnTo>
                    <a:pt x="12430" y="48285"/>
                  </a:lnTo>
                  <a:lnTo>
                    <a:pt x="12315" y="48536"/>
                  </a:lnTo>
                  <a:lnTo>
                    <a:pt x="12207" y="48807"/>
                  </a:lnTo>
                  <a:lnTo>
                    <a:pt x="12104" y="49079"/>
                  </a:lnTo>
                  <a:lnTo>
                    <a:pt x="12015" y="49370"/>
                  </a:lnTo>
                  <a:lnTo>
                    <a:pt x="11932" y="49651"/>
                  </a:lnTo>
                  <a:lnTo>
                    <a:pt x="11855" y="49953"/>
                  </a:lnTo>
                  <a:lnTo>
                    <a:pt x="11791" y="50265"/>
                  </a:lnTo>
                  <a:lnTo>
                    <a:pt x="11734" y="50576"/>
                  </a:lnTo>
                  <a:lnTo>
                    <a:pt x="11689" y="50888"/>
                  </a:lnTo>
                  <a:lnTo>
                    <a:pt x="11651" y="51219"/>
                  </a:lnTo>
                  <a:lnTo>
                    <a:pt x="11625" y="51541"/>
                  </a:lnTo>
                  <a:lnTo>
                    <a:pt x="11606" y="51883"/>
                  </a:lnTo>
                  <a:lnTo>
                    <a:pt x="11600" y="52214"/>
                  </a:lnTo>
                  <a:lnTo>
                    <a:pt x="11600" y="73130"/>
                  </a:lnTo>
                  <a:lnTo>
                    <a:pt x="0" y="7313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17" y="392"/>
                  </a:lnTo>
                  <a:lnTo>
                    <a:pt x="1035" y="784"/>
                  </a:lnTo>
                  <a:lnTo>
                    <a:pt x="1546" y="1196"/>
                  </a:lnTo>
                  <a:lnTo>
                    <a:pt x="2057" y="1608"/>
                  </a:lnTo>
                  <a:lnTo>
                    <a:pt x="2561" y="2041"/>
                  </a:lnTo>
                  <a:lnTo>
                    <a:pt x="3066" y="2473"/>
                  </a:lnTo>
                  <a:lnTo>
                    <a:pt x="3571" y="2915"/>
                  </a:lnTo>
                  <a:lnTo>
                    <a:pt x="4069" y="3367"/>
                  </a:lnTo>
                  <a:lnTo>
                    <a:pt x="4567" y="3830"/>
                  </a:lnTo>
                  <a:lnTo>
                    <a:pt x="5059" y="4292"/>
                  </a:lnTo>
                  <a:lnTo>
                    <a:pt x="5551" y="4774"/>
                  </a:lnTo>
                  <a:lnTo>
                    <a:pt x="6036" y="5257"/>
                  </a:lnTo>
                  <a:lnTo>
                    <a:pt x="6522" y="5749"/>
                  </a:lnTo>
                  <a:lnTo>
                    <a:pt x="7001" y="6252"/>
                  </a:lnTo>
                  <a:lnTo>
                    <a:pt x="7480" y="6765"/>
                  </a:lnTo>
                  <a:lnTo>
                    <a:pt x="7953" y="7287"/>
                  </a:lnTo>
                  <a:lnTo>
                    <a:pt x="8425" y="7820"/>
                  </a:lnTo>
                  <a:lnTo>
                    <a:pt x="8898" y="8353"/>
                  </a:lnTo>
                  <a:lnTo>
                    <a:pt x="9364" y="8895"/>
                  </a:lnTo>
                  <a:lnTo>
                    <a:pt x="9824" y="9448"/>
                  </a:lnTo>
                  <a:lnTo>
                    <a:pt x="10284" y="10011"/>
                  </a:lnTo>
                  <a:lnTo>
                    <a:pt x="10738" y="10584"/>
                  </a:lnTo>
                  <a:lnTo>
                    <a:pt x="11191" y="11167"/>
                  </a:lnTo>
                  <a:lnTo>
                    <a:pt x="11638" y="11750"/>
                  </a:lnTo>
                  <a:lnTo>
                    <a:pt x="12085" y="12343"/>
                  </a:lnTo>
                  <a:lnTo>
                    <a:pt x="12526" y="12946"/>
                  </a:lnTo>
                  <a:lnTo>
                    <a:pt x="12967" y="13559"/>
                  </a:lnTo>
                  <a:lnTo>
                    <a:pt x="13401" y="14182"/>
                  </a:lnTo>
                  <a:lnTo>
                    <a:pt x="13829" y="14805"/>
                  </a:lnTo>
                  <a:lnTo>
                    <a:pt x="14257" y="15438"/>
                  </a:lnTo>
                  <a:lnTo>
                    <a:pt x="14685" y="16092"/>
                  </a:lnTo>
                  <a:lnTo>
                    <a:pt x="15100" y="16735"/>
                  </a:lnTo>
                  <a:lnTo>
                    <a:pt x="15100" y="16735"/>
                  </a:lnTo>
                  <a:lnTo>
                    <a:pt x="15598" y="17529"/>
                  </a:lnTo>
                  <a:lnTo>
                    <a:pt x="16090" y="18323"/>
                  </a:lnTo>
                  <a:lnTo>
                    <a:pt x="16569" y="19137"/>
                  </a:lnTo>
                  <a:lnTo>
                    <a:pt x="17042" y="19951"/>
                  </a:lnTo>
                  <a:lnTo>
                    <a:pt x="17508" y="20765"/>
                  </a:lnTo>
                  <a:lnTo>
                    <a:pt x="17968" y="21600"/>
                  </a:lnTo>
                  <a:lnTo>
                    <a:pt x="18422" y="22444"/>
                  </a:lnTo>
                  <a:lnTo>
                    <a:pt x="18869" y="23288"/>
                  </a:lnTo>
                  <a:lnTo>
                    <a:pt x="19303" y="24142"/>
                  </a:lnTo>
                  <a:lnTo>
                    <a:pt x="19731" y="24997"/>
                  </a:lnTo>
                  <a:lnTo>
                    <a:pt x="20153" y="25871"/>
                  </a:lnTo>
                  <a:lnTo>
                    <a:pt x="20568" y="26746"/>
                  </a:lnTo>
                  <a:lnTo>
                    <a:pt x="20977" y="27630"/>
                  </a:lnTo>
                  <a:lnTo>
                    <a:pt x="21373" y="28515"/>
                  </a:lnTo>
                  <a:lnTo>
                    <a:pt x="21762" y="29419"/>
                  </a:lnTo>
                  <a:lnTo>
                    <a:pt x="22146" y="30314"/>
                  </a:lnTo>
                  <a:lnTo>
                    <a:pt x="22523" y="31228"/>
                  </a:lnTo>
                  <a:lnTo>
                    <a:pt x="22887" y="32143"/>
                  </a:lnTo>
                  <a:lnTo>
                    <a:pt x="23251" y="33068"/>
                  </a:lnTo>
                  <a:lnTo>
                    <a:pt x="23602" y="34002"/>
                  </a:lnTo>
                  <a:lnTo>
                    <a:pt x="23947" y="34937"/>
                  </a:lnTo>
                  <a:lnTo>
                    <a:pt x="24279" y="35882"/>
                  </a:lnTo>
                  <a:lnTo>
                    <a:pt x="24611" y="36827"/>
                  </a:lnTo>
                  <a:lnTo>
                    <a:pt x="24931" y="37791"/>
                  </a:lnTo>
                  <a:lnTo>
                    <a:pt x="25237" y="38746"/>
                  </a:lnTo>
                  <a:lnTo>
                    <a:pt x="25544" y="39711"/>
                  </a:lnTo>
                  <a:lnTo>
                    <a:pt x="25838" y="40686"/>
                  </a:lnTo>
                  <a:lnTo>
                    <a:pt x="26125" y="41671"/>
                  </a:lnTo>
                  <a:lnTo>
                    <a:pt x="26406" y="42656"/>
                  </a:lnTo>
                  <a:lnTo>
                    <a:pt x="26681" y="43641"/>
                  </a:lnTo>
                  <a:lnTo>
                    <a:pt x="26943" y="44636"/>
                  </a:lnTo>
                  <a:lnTo>
                    <a:pt x="27198" y="45641"/>
                  </a:lnTo>
                  <a:lnTo>
                    <a:pt x="15784" y="456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364cb3077a_0_19"/>
            <p:cNvSpPr/>
            <p:nvPr/>
          </p:nvSpPr>
          <p:spPr>
            <a:xfrm>
              <a:off x="-907400" y="-5044100"/>
              <a:ext cx="626475" cy="871175"/>
            </a:xfrm>
            <a:custGeom>
              <a:avLst/>
              <a:gdLst/>
              <a:ahLst/>
              <a:cxnLst/>
              <a:rect l="l" t="t" r="r" b="b"/>
              <a:pathLst>
                <a:path w="25059" h="34847" fill="none" extrusionOk="0">
                  <a:moveTo>
                    <a:pt x="0" y="34846"/>
                  </a:moveTo>
                  <a:lnTo>
                    <a:pt x="0" y="26625"/>
                  </a:lnTo>
                  <a:lnTo>
                    <a:pt x="0" y="26625"/>
                  </a:lnTo>
                  <a:lnTo>
                    <a:pt x="6" y="25941"/>
                  </a:lnTo>
                  <a:lnTo>
                    <a:pt x="26" y="25258"/>
                  </a:lnTo>
                  <a:lnTo>
                    <a:pt x="51" y="24575"/>
                  </a:lnTo>
                  <a:lnTo>
                    <a:pt x="89" y="23901"/>
                  </a:lnTo>
                  <a:lnTo>
                    <a:pt x="141" y="23238"/>
                  </a:lnTo>
                  <a:lnTo>
                    <a:pt x="198" y="22574"/>
                  </a:lnTo>
                  <a:lnTo>
                    <a:pt x="268" y="21921"/>
                  </a:lnTo>
                  <a:lnTo>
                    <a:pt x="345" y="21268"/>
                  </a:lnTo>
                  <a:lnTo>
                    <a:pt x="434" y="20614"/>
                  </a:lnTo>
                  <a:lnTo>
                    <a:pt x="537" y="19981"/>
                  </a:lnTo>
                  <a:lnTo>
                    <a:pt x="645" y="19348"/>
                  </a:lnTo>
                  <a:lnTo>
                    <a:pt x="767" y="18715"/>
                  </a:lnTo>
                  <a:lnTo>
                    <a:pt x="894" y="18092"/>
                  </a:lnTo>
                  <a:lnTo>
                    <a:pt x="1028" y="17479"/>
                  </a:lnTo>
                  <a:lnTo>
                    <a:pt x="1175" y="16876"/>
                  </a:lnTo>
                  <a:lnTo>
                    <a:pt x="1335" y="16273"/>
                  </a:lnTo>
                  <a:lnTo>
                    <a:pt x="1501" y="15680"/>
                  </a:lnTo>
                  <a:lnTo>
                    <a:pt x="1674" y="15097"/>
                  </a:lnTo>
                  <a:lnTo>
                    <a:pt x="1852" y="14514"/>
                  </a:lnTo>
                  <a:lnTo>
                    <a:pt x="2044" y="13951"/>
                  </a:lnTo>
                  <a:lnTo>
                    <a:pt x="2248" y="13388"/>
                  </a:lnTo>
                  <a:lnTo>
                    <a:pt x="2453" y="12835"/>
                  </a:lnTo>
                  <a:lnTo>
                    <a:pt x="2670" y="12282"/>
                  </a:lnTo>
                  <a:lnTo>
                    <a:pt x="2894" y="11750"/>
                  </a:lnTo>
                  <a:lnTo>
                    <a:pt x="3130" y="11227"/>
                  </a:lnTo>
                  <a:lnTo>
                    <a:pt x="3366" y="10704"/>
                  </a:lnTo>
                  <a:lnTo>
                    <a:pt x="3615" y="10202"/>
                  </a:lnTo>
                  <a:lnTo>
                    <a:pt x="3871" y="9699"/>
                  </a:lnTo>
                  <a:lnTo>
                    <a:pt x="4133" y="9217"/>
                  </a:lnTo>
                  <a:lnTo>
                    <a:pt x="4401" y="8734"/>
                  </a:lnTo>
                  <a:lnTo>
                    <a:pt x="4676" y="8272"/>
                  </a:lnTo>
                  <a:lnTo>
                    <a:pt x="4963" y="7810"/>
                  </a:lnTo>
                  <a:lnTo>
                    <a:pt x="5251" y="7367"/>
                  </a:lnTo>
                  <a:lnTo>
                    <a:pt x="5551" y="6925"/>
                  </a:lnTo>
                  <a:lnTo>
                    <a:pt x="5851" y="6503"/>
                  </a:lnTo>
                  <a:lnTo>
                    <a:pt x="6164" y="6091"/>
                  </a:lnTo>
                  <a:lnTo>
                    <a:pt x="6477" y="5689"/>
                  </a:lnTo>
                  <a:lnTo>
                    <a:pt x="6803" y="5297"/>
                  </a:lnTo>
                  <a:lnTo>
                    <a:pt x="7129" y="4925"/>
                  </a:lnTo>
                  <a:lnTo>
                    <a:pt x="7467" y="4553"/>
                  </a:lnTo>
                  <a:lnTo>
                    <a:pt x="7806" y="4201"/>
                  </a:lnTo>
                  <a:lnTo>
                    <a:pt x="8151" y="3860"/>
                  </a:lnTo>
                  <a:lnTo>
                    <a:pt x="8502" y="3538"/>
                  </a:lnTo>
                  <a:lnTo>
                    <a:pt x="8860" y="3227"/>
                  </a:lnTo>
                  <a:lnTo>
                    <a:pt x="9224" y="2925"/>
                  </a:lnTo>
                  <a:lnTo>
                    <a:pt x="9588" y="2634"/>
                  </a:lnTo>
                  <a:lnTo>
                    <a:pt x="9965" y="2362"/>
                  </a:lnTo>
                  <a:lnTo>
                    <a:pt x="10342" y="2101"/>
                  </a:lnTo>
                  <a:lnTo>
                    <a:pt x="10718" y="1850"/>
                  </a:lnTo>
                  <a:lnTo>
                    <a:pt x="11108" y="1618"/>
                  </a:lnTo>
                  <a:lnTo>
                    <a:pt x="11498" y="1407"/>
                  </a:lnTo>
                  <a:lnTo>
                    <a:pt x="11894" y="1206"/>
                  </a:lnTo>
                  <a:lnTo>
                    <a:pt x="12290" y="1015"/>
                  </a:lnTo>
                  <a:lnTo>
                    <a:pt x="12692" y="844"/>
                  </a:lnTo>
                  <a:lnTo>
                    <a:pt x="13101" y="684"/>
                  </a:lnTo>
                  <a:lnTo>
                    <a:pt x="13510" y="543"/>
                  </a:lnTo>
                  <a:lnTo>
                    <a:pt x="13925" y="422"/>
                  </a:lnTo>
                  <a:lnTo>
                    <a:pt x="14347" y="312"/>
                  </a:lnTo>
                  <a:lnTo>
                    <a:pt x="14762" y="221"/>
                  </a:lnTo>
                  <a:lnTo>
                    <a:pt x="15190" y="141"/>
                  </a:lnTo>
                  <a:lnTo>
                    <a:pt x="15618" y="81"/>
                  </a:lnTo>
                  <a:lnTo>
                    <a:pt x="16046" y="40"/>
                  </a:lnTo>
                  <a:lnTo>
                    <a:pt x="16480" y="10"/>
                  </a:lnTo>
                  <a:lnTo>
                    <a:pt x="16914" y="0"/>
                  </a:lnTo>
                  <a:lnTo>
                    <a:pt x="25058" y="0"/>
                  </a:lnTo>
                  <a:lnTo>
                    <a:pt x="21833" y="19569"/>
                  </a:lnTo>
                  <a:lnTo>
                    <a:pt x="11670" y="19569"/>
                  </a:lnTo>
                  <a:lnTo>
                    <a:pt x="11670" y="19569"/>
                  </a:lnTo>
                  <a:lnTo>
                    <a:pt x="11510" y="19569"/>
                  </a:lnTo>
                  <a:lnTo>
                    <a:pt x="11351" y="19589"/>
                  </a:lnTo>
                  <a:lnTo>
                    <a:pt x="11191" y="19609"/>
                  </a:lnTo>
                  <a:lnTo>
                    <a:pt x="11031" y="19650"/>
                  </a:lnTo>
                  <a:lnTo>
                    <a:pt x="10878" y="19690"/>
                  </a:lnTo>
                  <a:lnTo>
                    <a:pt x="10718" y="19740"/>
                  </a:lnTo>
                  <a:lnTo>
                    <a:pt x="10571" y="19800"/>
                  </a:lnTo>
                  <a:lnTo>
                    <a:pt x="10418" y="19871"/>
                  </a:lnTo>
                  <a:lnTo>
                    <a:pt x="10271" y="19951"/>
                  </a:lnTo>
                  <a:lnTo>
                    <a:pt x="10124" y="20042"/>
                  </a:lnTo>
                  <a:lnTo>
                    <a:pt x="9977" y="20132"/>
                  </a:lnTo>
                  <a:lnTo>
                    <a:pt x="9837" y="20233"/>
                  </a:lnTo>
                  <a:lnTo>
                    <a:pt x="9696" y="20343"/>
                  </a:lnTo>
                  <a:lnTo>
                    <a:pt x="9562" y="20464"/>
                  </a:lnTo>
                  <a:lnTo>
                    <a:pt x="9428" y="20594"/>
                  </a:lnTo>
                  <a:lnTo>
                    <a:pt x="9300" y="20725"/>
                  </a:lnTo>
                  <a:lnTo>
                    <a:pt x="9173" y="20876"/>
                  </a:lnTo>
                  <a:lnTo>
                    <a:pt x="9051" y="21017"/>
                  </a:lnTo>
                  <a:lnTo>
                    <a:pt x="8936" y="21177"/>
                  </a:lnTo>
                  <a:lnTo>
                    <a:pt x="8815" y="21338"/>
                  </a:lnTo>
                  <a:lnTo>
                    <a:pt x="8706" y="21509"/>
                  </a:lnTo>
                  <a:lnTo>
                    <a:pt x="8598" y="21690"/>
                  </a:lnTo>
                  <a:lnTo>
                    <a:pt x="8496" y="21871"/>
                  </a:lnTo>
                  <a:lnTo>
                    <a:pt x="8393" y="22062"/>
                  </a:lnTo>
                  <a:lnTo>
                    <a:pt x="8297" y="22263"/>
                  </a:lnTo>
                  <a:lnTo>
                    <a:pt x="8208" y="22464"/>
                  </a:lnTo>
                  <a:lnTo>
                    <a:pt x="8125" y="22675"/>
                  </a:lnTo>
                  <a:lnTo>
                    <a:pt x="8042" y="22886"/>
                  </a:lnTo>
                  <a:lnTo>
                    <a:pt x="7965" y="23107"/>
                  </a:lnTo>
                  <a:lnTo>
                    <a:pt x="7895" y="23328"/>
                  </a:lnTo>
                  <a:lnTo>
                    <a:pt x="7825" y="23559"/>
                  </a:lnTo>
                  <a:lnTo>
                    <a:pt x="7767" y="23801"/>
                  </a:lnTo>
                  <a:lnTo>
                    <a:pt x="5085" y="34846"/>
                  </a:lnTo>
                  <a:lnTo>
                    <a:pt x="0" y="348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1364cb3077a_0_19"/>
            <p:cNvSpPr/>
            <p:nvPr/>
          </p:nvSpPr>
          <p:spPr>
            <a:xfrm>
              <a:off x="-2353075" y="-2164550"/>
              <a:ext cx="1861350" cy="946825"/>
            </a:xfrm>
            <a:custGeom>
              <a:avLst/>
              <a:gdLst/>
              <a:ahLst/>
              <a:cxnLst/>
              <a:rect l="l" t="t" r="r" b="b"/>
              <a:pathLst>
                <a:path w="74454" h="37873" fill="none" extrusionOk="0">
                  <a:moveTo>
                    <a:pt x="68801" y="10665"/>
                  </a:moveTo>
                  <a:lnTo>
                    <a:pt x="68801" y="10665"/>
                  </a:lnTo>
                  <a:lnTo>
                    <a:pt x="68200" y="11449"/>
                  </a:lnTo>
                  <a:lnTo>
                    <a:pt x="67574" y="12243"/>
                  </a:lnTo>
                  <a:lnTo>
                    <a:pt x="66923" y="13057"/>
                  </a:lnTo>
                  <a:lnTo>
                    <a:pt x="66246" y="13881"/>
                  </a:lnTo>
                  <a:lnTo>
                    <a:pt x="65543" y="14715"/>
                  </a:lnTo>
                  <a:lnTo>
                    <a:pt x="64815" y="15570"/>
                  </a:lnTo>
                  <a:lnTo>
                    <a:pt x="64068" y="16424"/>
                  </a:lnTo>
                  <a:lnTo>
                    <a:pt x="63288" y="17298"/>
                  </a:lnTo>
                  <a:lnTo>
                    <a:pt x="62490" y="18173"/>
                  </a:lnTo>
                  <a:lnTo>
                    <a:pt x="61666" y="19067"/>
                  </a:lnTo>
                  <a:lnTo>
                    <a:pt x="60816" y="19952"/>
                  </a:lnTo>
                  <a:lnTo>
                    <a:pt x="59941" y="20846"/>
                  </a:lnTo>
                  <a:lnTo>
                    <a:pt x="59041" y="21751"/>
                  </a:lnTo>
                  <a:lnTo>
                    <a:pt x="58114" y="22655"/>
                  </a:lnTo>
                  <a:lnTo>
                    <a:pt x="57169" y="23550"/>
                  </a:lnTo>
                  <a:lnTo>
                    <a:pt x="56192" y="24455"/>
                  </a:lnTo>
                  <a:lnTo>
                    <a:pt x="55195" y="25359"/>
                  </a:lnTo>
                  <a:lnTo>
                    <a:pt x="54167" y="26254"/>
                  </a:lnTo>
                  <a:lnTo>
                    <a:pt x="53119" y="27148"/>
                  </a:lnTo>
                  <a:lnTo>
                    <a:pt x="52046" y="28043"/>
                  </a:lnTo>
                  <a:lnTo>
                    <a:pt x="51497" y="28485"/>
                  </a:lnTo>
                  <a:lnTo>
                    <a:pt x="50948" y="28927"/>
                  </a:lnTo>
                  <a:lnTo>
                    <a:pt x="50385" y="29359"/>
                  </a:lnTo>
                  <a:lnTo>
                    <a:pt x="49823" y="29802"/>
                  </a:lnTo>
                  <a:lnTo>
                    <a:pt x="49249" y="30234"/>
                  </a:lnTo>
                  <a:lnTo>
                    <a:pt x="48674" y="30666"/>
                  </a:lnTo>
                  <a:lnTo>
                    <a:pt x="48092" y="31098"/>
                  </a:lnTo>
                  <a:lnTo>
                    <a:pt x="47498" y="31520"/>
                  </a:lnTo>
                  <a:lnTo>
                    <a:pt x="46904" y="31952"/>
                  </a:lnTo>
                  <a:lnTo>
                    <a:pt x="46304" y="32375"/>
                  </a:lnTo>
                  <a:lnTo>
                    <a:pt x="45691" y="32787"/>
                  </a:lnTo>
                  <a:lnTo>
                    <a:pt x="45077" y="33199"/>
                  </a:lnTo>
                  <a:lnTo>
                    <a:pt x="44458" y="33611"/>
                  </a:lnTo>
                  <a:lnTo>
                    <a:pt x="43832" y="34023"/>
                  </a:lnTo>
                  <a:lnTo>
                    <a:pt x="43199" y="34425"/>
                  </a:lnTo>
                  <a:lnTo>
                    <a:pt x="42554" y="34827"/>
                  </a:lnTo>
                  <a:lnTo>
                    <a:pt x="41909" y="35229"/>
                  </a:lnTo>
                  <a:lnTo>
                    <a:pt x="41258" y="35621"/>
                  </a:lnTo>
                  <a:lnTo>
                    <a:pt x="40600" y="36003"/>
                  </a:lnTo>
                  <a:lnTo>
                    <a:pt x="39935" y="36385"/>
                  </a:lnTo>
                  <a:lnTo>
                    <a:pt x="39265" y="36767"/>
                  </a:lnTo>
                  <a:lnTo>
                    <a:pt x="38588" y="37139"/>
                  </a:lnTo>
                  <a:lnTo>
                    <a:pt x="37904" y="37511"/>
                  </a:lnTo>
                  <a:lnTo>
                    <a:pt x="37214" y="37872"/>
                  </a:lnTo>
                  <a:lnTo>
                    <a:pt x="37214" y="37872"/>
                  </a:lnTo>
                  <a:lnTo>
                    <a:pt x="36339" y="37410"/>
                  </a:lnTo>
                  <a:lnTo>
                    <a:pt x="35464" y="36938"/>
                  </a:lnTo>
                  <a:lnTo>
                    <a:pt x="34608" y="36455"/>
                  </a:lnTo>
                  <a:lnTo>
                    <a:pt x="33759" y="35963"/>
                  </a:lnTo>
                  <a:lnTo>
                    <a:pt x="32915" y="35460"/>
                  </a:lnTo>
                  <a:lnTo>
                    <a:pt x="32085" y="34958"/>
                  </a:lnTo>
                  <a:lnTo>
                    <a:pt x="31261" y="34445"/>
                  </a:lnTo>
                  <a:lnTo>
                    <a:pt x="30450" y="33922"/>
                  </a:lnTo>
                  <a:lnTo>
                    <a:pt x="29651" y="33400"/>
                  </a:lnTo>
                  <a:lnTo>
                    <a:pt x="28859" y="32867"/>
                  </a:lnTo>
                  <a:lnTo>
                    <a:pt x="28074" y="32334"/>
                  </a:lnTo>
                  <a:lnTo>
                    <a:pt x="27301" y="31792"/>
                  </a:lnTo>
                  <a:lnTo>
                    <a:pt x="26541" y="31239"/>
                  </a:lnTo>
                  <a:lnTo>
                    <a:pt x="25787" y="30686"/>
                  </a:lnTo>
                  <a:lnTo>
                    <a:pt x="25040" y="30123"/>
                  </a:lnTo>
                  <a:lnTo>
                    <a:pt x="24305" y="29560"/>
                  </a:lnTo>
                  <a:lnTo>
                    <a:pt x="23583" y="28998"/>
                  </a:lnTo>
                  <a:lnTo>
                    <a:pt x="22868" y="28425"/>
                  </a:lnTo>
                  <a:lnTo>
                    <a:pt x="22159" y="27852"/>
                  </a:lnTo>
                  <a:lnTo>
                    <a:pt x="21463" y="27269"/>
                  </a:lnTo>
                  <a:lnTo>
                    <a:pt x="20779" y="26686"/>
                  </a:lnTo>
                  <a:lnTo>
                    <a:pt x="20096" y="26103"/>
                  </a:lnTo>
                  <a:lnTo>
                    <a:pt x="19431" y="25520"/>
                  </a:lnTo>
                  <a:lnTo>
                    <a:pt x="18773" y="24927"/>
                  </a:lnTo>
                  <a:lnTo>
                    <a:pt x="18122" y="24334"/>
                  </a:lnTo>
                  <a:lnTo>
                    <a:pt x="17483" y="23741"/>
                  </a:lnTo>
                  <a:lnTo>
                    <a:pt x="16851" y="23148"/>
                  </a:lnTo>
                  <a:lnTo>
                    <a:pt x="16231" y="22545"/>
                  </a:lnTo>
                  <a:lnTo>
                    <a:pt x="15618" y="21952"/>
                  </a:lnTo>
                  <a:lnTo>
                    <a:pt x="15017" y="21359"/>
                  </a:lnTo>
                  <a:lnTo>
                    <a:pt x="14423" y="20756"/>
                  </a:lnTo>
                  <a:lnTo>
                    <a:pt x="13842" y="20153"/>
                  </a:lnTo>
                  <a:lnTo>
                    <a:pt x="13267" y="19560"/>
                  </a:lnTo>
                  <a:lnTo>
                    <a:pt x="12705" y="18957"/>
                  </a:lnTo>
                  <a:lnTo>
                    <a:pt x="12149" y="18364"/>
                  </a:lnTo>
                  <a:lnTo>
                    <a:pt x="11600" y="17761"/>
                  </a:lnTo>
                  <a:lnTo>
                    <a:pt x="11064" y="17168"/>
                  </a:lnTo>
                  <a:lnTo>
                    <a:pt x="10533" y="16575"/>
                  </a:lnTo>
                  <a:lnTo>
                    <a:pt x="10016" y="15982"/>
                  </a:lnTo>
                  <a:lnTo>
                    <a:pt x="9511" y="15389"/>
                  </a:lnTo>
                  <a:lnTo>
                    <a:pt x="9007" y="14806"/>
                  </a:lnTo>
                  <a:lnTo>
                    <a:pt x="8515" y="14223"/>
                  </a:lnTo>
                  <a:lnTo>
                    <a:pt x="8036" y="13640"/>
                  </a:lnTo>
                  <a:lnTo>
                    <a:pt x="7563" y="13057"/>
                  </a:lnTo>
                  <a:lnTo>
                    <a:pt x="7097" y="12484"/>
                  </a:lnTo>
                  <a:lnTo>
                    <a:pt x="6643" y="11911"/>
                  </a:lnTo>
                  <a:lnTo>
                    <a:pt x="5762" y="10775"/>
                  </a:lnTo>
                  <a:lnTo>
                    <a:pt x="4919" y="9660"/>
                  </a:lnTo>
                  <a:lnTo>
                    <a:pt x="4107" y="8564"/>
                  </a:lnTo>
                  <a:lnTo>
                    <a:pt x="3335" y="7489"/>
                  </a:lnTo>
                  <a:lnTo>
                    <a:pt x="2594" y="6443"/>
                  </a:lnTo>
                  <a:lnTo>
                    <a:pt x="1891" y="5418"/>
                  </a:lnTo>
                  <a:lnTo>
                    <a:pt x="1227" y="4433"/>
                  </a:lnTo>
                  <a:lnTo>
                    <a:pt x="594" y="3468"/>
                  </a:lnTo>
                  <a:lnTo>
                    <a:pt x="0" y="2544"/>
                  </a:lnTo>
                  <a:lnTo>
                    <a:pt x="0" y="2544"/>
                  </a:lnTo>
                  <a:lnTo>
                    <a:pt x="1093" y="2333"/>
                  </a:lnTo>
                  <a:lnTo>
                    <a:pt x="2185" y="2132"/>
                  </a:lnTo>
                  <a:lnTo>
                    <a:pt x="3290" y="1931"/>
                  </a:lnTo>
                  <a:lnTo>
                    <a:pt x="4401" y="1740"/>
                  </a:lnTo>
                  <a:lnTo>
                    <a:pt x="5519" y="1559"/>
                  </a:lnTo>
                  <a:lnTo>
                    <a:pt x="6650" y="1388"/>
                  </a:lnTo>
                  <a:lnTo>
                    <a:pt x="7780" y="1217"/>
                  </a:lnTo>
                  <a:lnTo>
                    <a:pt x="8924" y="1056"/>
                  </a:lnTo>
                  <a:lnTo>
                    <a:pt x="10067" y="895"/>
                  </a:lnTo>
                  <a:lnTo>
                    <a:pt x="11223" y="745"/>
                  </a:lnTo>
                  <a:lnTo>
                    <a:pt x="12386" y="604"/>
                  </a:lnTo>
                  <a:lnTo>
                    <a:pt x="13555" y="473"/>
                  </a:lnTo>
                  <a:lnTo>
                    <a:pt x="14736" y="343"/>
                  </a:lnTo>
                  <a:lnTo>
                    <a:pt x="15918" y="222"/>
                  </a:lnTo>
                  <a:lnTo>
                    <a:pt x="17113" y="111"/>
                  </a:lnTo>
                  <a:lnTo>
                    <a:pt x="18313" y="1"/>
                  </a:lnTo>
                  <a:lnTo>
                    <a:pt x="18313" y="1"/>
                  </a:lnTo>
                  <a:lnTo>
                    <a:pt x="18543" y="343"/>
                  </a:lnTo>
                  <a:lnTo>
                    <a:pt x="18799" y="704"/>
                  </a:lnTo>
                  <a:lnTo>
                    <a:pt x="19074" y="1086"/>
                  </a:lnTo>
                  <a:lnTo>
                    <a:pt x="19374" y="1478"/>
                  </a:lnTo>
                  <a:lnTo>
                    <a:pt x="19700" y="1890"/>
                  </a:lnTo>
                  <a:lnTo>
                    <a:pt x="20051" y="2323"/>
                  </a:lnTo>
                  <a:lnTo>
                    <a:pt x="20421" y="2755"/>
                  </a:lnTo>
                  <a:lnTo>
                    <a:pt x="20811" y="3207"/>
                  </a:lnTo>
                  <a:lnTo>
                    <a:pt x="21226" y="3659"/>
                  </a:lnTo>
                  <a:lnTo>
                    <a:pt x="21667" y="4122"/>
                  </a:lnTo>
                  <a:lnTo>
                    <a:pt x="22133" y="4584"/>
                  </a:lnTo>
                  <a:lnTo>
                    <a:pt x="22619" y="5046"/>
                  </a:lnTo>
                  <a:lnTo>
                    <a:pt x="23130" y="5509"/>
                  </a:lnTo>
                  <a:lnTo>
                    <a:pt x="23660" y="5961"/>
                  </a:lnTo>
                  <a:lnTo>
                    <a:pt x="24216" y="6413"/>
                  </a:lnTo>
                  <a:lnTo>
                    <a:pt x="24503" y="6634"/>
                  </a:lnTo>
                  <a:lnTo>
                    <a:pt x="24797" y="6856"/>
                  </a:lnTo>
                  <a:lnTo>
                    <a:pt x="25091" y="7077"/>
                  </a:lnTo>
                  <a:lnTo>
                    <a:pt x="25397" y="7288"/>
                  </a:lnTo>
                  <a:lnTo>
                    <a:pt x="25704" y="7499"/>
                  </a:lnTo>
                  <a:lnTo>
                    <a:pt x="26023" y="7710"/>
                  </a:lnTo>
                  <a:lnTo>
                    <a:pt x="26343" y="7911"/>
                  </a:lnTo>
                  <a:lnTo>
                    <a:pt x="26668" y="8112"/>
                  </a:lnTo>
                  <a:lnTo>
                    <a:pt x="27001" y="8313"/>
                  </a:lnTo>
                  <a:lnTo>
                    <a:pt x="27339" y="8504"/>
                  </a:lnTo>
                  <a:lnTo>
                    <a:pt x="27684" y="8685"/>
                  </a:lnTo>
                  <a:lnTo>
                    <a:pt x="28035" y="8876"/>
                  </a:lnTo>
                  <a:lnTo>
                    <a:pt x="28393" y="9047"/>
                  </a:lnTo>
                  <a:lnTo>
                    <a:pt x="28757" y="9217"/>
                  </a:lnTo>
                  <a:lnTo>
                    <a:pt x="29121" y="9388"/>
                  </a:lnTo>
                  <a:lnTo>
                    <a:pt x="29498" y="9549"/>
                  </a:lnTo>
                  <a:lnTo>
                    <a:pt x="29875" y="9700"/>
                  </a:lnTo>
                  <a:lnTo>
                    <a:pt x="30258" y="9851"/>
                  </a:lnTo>
                  <a:lnTo>
                    <a:pt x="30654" y="9991"/>
                  </a:lnTo>
                  <a:lnTo>
                    <a:pt x="31050" y="10122"/>
                  </a:lnTo>
                  <a:lnTo>
                    <a:pt x="31453" y="10243"/>
                  </a:lnTo>
                  <a:lnTo>
                    <a:pt x="31862" y="10363"/>
                  </a:lnTo>
                  <a:lnTo>
                    <a:pt x="32277" y="10474"/>
                  </a:lnTo>
                  <a:lnTo>
                    <a:pt x="32692" y="10574"/>
                  </a:lnTo>
                  <a:lnTo>
                    <a:pt x="33120" y="10675"/>
                  </a:lnTo>
                  <a:lnTo>
                    <a:pt x="33554" y="10755"/>
                  </a:lnTo>
                  <a:lnTo>
                    <a:pt x="33989" y="10836"/>
                  </a:lnTo>
                  <a:lnTo>
                    <a:pt x="34436" y="10896"/>
                  </a:lnTo>
                  <a:lnTo>
                    <a:pt x="34883" y="10956"/>
                  </a:lnTo>
                  <a:lnTo>
                    <a:pt x="35336" y="11007"/>
                  </a:lnTo>
                  <a:lnTo>
                    <a:pt x="35796" y="11037"/>
                  </a:lnTo>
                  <a:lnTo>
                    <a:pt x="36263" y="11067"/>
                  </a:lnTo>
                  <a:lnTo>
                    <a:pt x="36735" y="11087"/>
                  </a:lnTo>
                  <a:lnTo>
                    <a:pt x="37214" y="11087"/>
                  </a:lnTo>
                  <a:lnTo>
                    <a:pt x="37214" y="11087"/>
                  </a:lnTo>
                  <a:lnTo>
                    <a:pt x="37693" y="11087"/>
                  </a:lnTo>
                  <a:lnTo>
                    <a:pt x="38166" y="11067"/>
                  </a:lnTo>
                  <a:lnTo>
                    <a:pt x="38632" y="11037"/>
                  </a:lnTo>
                  <a:lnTo>
                    <a:pt x="39092" y="11007"/>
                  </a:lnTo>
                  <a:lnTo>
                    <a:pt x="39552" y="10956"/>
                  </a:lnTo>
                  <a:lnTo>
                    <a:pt x="39999" y="10896"/>
                  </a:lnTo>
                  <a:lnTo>
                    <a:pt x="40440" y="10836"/>
                  </a:lnTo>
                  <a:lnTo>
                    <a:pt x="40881" y="10755"/>
                  </a:lnTo>
                  <a:lnTo>
                    <a:pt x="41309" y="10675"/>
                  </a:lnTo>
                  <a:lnTo>
                    <a:pt x="41737" y="10574"/>
                  </a:lnTo>
                  <a:lnTo>
                    <a:pt x="42158" y="10474"/>
                  </a:lnTo>
                  <a:lnTo>
                    <a:pt x="42573" y="10363"/>
                  </a:lnTo>
                  <a:lnTo>
                    <a:pt x="42982" y="10243"/>
                  </a:lnTo>
                  <a:lnTo>
                    <a:pt x="43385" y="10122"/>
                  </a:lnTo>
                  <a:lnTo>
                    <a:pt x="43781" y="9991"/>
                  </a:lnTo>
                  <a:lnTo>
                    <a:pt x="44170" y="9851"/>
                  </a:lnTo>
                  <a:lnTo>
                    <a:pt x="44554" y="9700"/>
                  </a:lnTo>
                  <a:lnTo>
                    <a:pt x="44937" y="9549"/>
                  </a:lnTo>
                  <a:lnTo>
                    <a:pt x="45307" y="9388"/>
                  </a:lnTo>
                  <a:lnTo>
                    <a:pt x="45678" y="9217"/>
                  </a:lnTo>
                  <a:lnTo>
                    <a:pt x="46042" y="9047"/>
                  </a:lnTo>
                  <a:lnTo>
                    <a:pt x="46393" y="8876"/>
                  </a:lnTo>
                  <a:lnTo>
                    <a:pt x="46745" y="8685"/>
                  </a:lnTo>
                  <a:lnTo>
                    <a:pt x="47090" y="8504"/>
                  </a:lnTo>
                  <a:lnTo>
                    <a:pt x="47428" y="8313"/>
                  </a:lnTo>
                  <a:lnTo>
                    <a:pt x="47760" y="8112"/>
                  </a:lnTo>
                  <a:lnTo>
                    <a:pt x="48092" y="7911"/>
                  </a:lnTo>
                  <a:lnTo>
                    <a:pt x="48412" y="7710"/>
                  </a:lnTo>
                  <a:lnTo>
                    <a:pt x="48725" y="7499"/>
                  </a:lnTo>
                  <a:lnTo>
                    <a:pt x="49038" y="7288"/>
                  </a:lnTo>
                  <a:lnTo>
                    <a:pt x="49338" y="7077"/>
                  </a:lnTo>
                  <a:lnTo>
                    <a:pt x="49638" y="6856"/>
                  </a:lnTo>
                  <a:lnTo>
                    <a:pt x="49932" y="6634"/>
                  </a:lnTo>
                  <a:lnTo>
                    <a:pt x="50219" y="6413"/>
                  </a:lnTo>
                  <a:lnTo>
                    <a:pt x="50775" y="5961"/>
                  </a:lnTo>
                  <a:lnTo>
                    <a:pt x="51305" y="5509"/>
                  </a:lnTo>
                  <a:lnTo>
                    <a:pt x="51816" y="5046"/>
                  </a:lnTo>
                  <a:lnTo>
                    <a:pt x="52302" y="4584"/>
                  </a:lnTo>
                  <a:lnTo>
                    <a:pt x="52762" y="4122"/>
                  </a:lnTo>
                  <a:lnTo>
                    <a:pt x="53202" y="3659"/>
                  </a:lnTo>
                  <a:lnTo>
                    <a:pt x="53624" y="3207"/>
                  </a:lnTo>
                  <a:lnTo>
                    <a:pt x="54014" y="2765"/>
                  </a:lnTo>
                  <a:lnTo>
                    <a:pt x="54384" y="2323"/>
                  </a:lnTo>
                  <a:lnTo>
                    <a:pt x="54735" y="1900"/>
                  </a:lnTo>
                  <a:lnTo>
                    <a:pt x="55055" y="1478"/>
                  </a:lnTo>
                  <a:lnTo>
                    <a:pt x="55355" y="1086"/>
                  </a:lnTo>
                  <a:lnTo>
                    <a:pt x="55636" y="704"/>
                  </a:lnTo>
                  <a:lnTo>
                    <a:pt x="55892" y="343"/>
                  </a:lnTo>
                  <a:lnTo>
                    <a:pt x="56122" y="1"/>
                  </a:lnTo>
                  <a:lnTo>
                    <a:pt x="56122" y="1"/>
                  </a:lnTo>
                  <a:lnTo>
                    <a:pt x="57322" y="111"/>
                  </a:lnTo>
                  <a:lnTo>
                    <a:pt x="58510" y="222"/>
                  </a:lnTo>
                  <a:lnTo>
                    <a:pt x="59699" y="343"/>
                  </a:lnTo>
                  <a:lnTo>
                    <a:pt x="60874" y="473"/>
                  </a:lnTo>
                  <a:lnTo>
                    <a:pt x="62043" y="614"/>
                  </a:lnTo>
                  <a:lnTo>
                    <a:pt x="63205" y="755"/>
                  </a:lnTo>
                  <a:lnTo>
                    <a:pt x="64362" y="905"/>
                  </a:lnTo>
                  <a:lnTo>
                    <a:pt x="65511" y="1056"/>
                  </a:lnTo>
                  <a:lnTo>
                    <a:pt x="66655" y="1217"/>
                  </a:lnTo>
                  <a:lnTo>
                    <a:pt x="67792" y="1388"/>
                  </a:lnTo>
                  <a:lnTo>
                    <a:pt x="68916" y="1569"/>
                  </a:lnTo>
                  <a:lnTo>
                    <a:pt x="70040" y="1750"/>
                  </a:lnTo>
                  <a:lnTo>
                    <a:pt x="71152" y="1941"/>
                  </a:lnTo>
                  <a:lnTo>
                    <a:pt x="72263" y="2142"/>
                  </a:lnTo>
                  <a:lnTo>
                    <a:pt x="73362" y="2343"/>
                  </a:lnTo>
                  <a:lnTo>
                    <a:pt x="74454" y="2554"/>
                  </a:lnTo>
                  <a:lnTo>
                    <a:pt x="74454" y="2554"/>
                  </a:lnTo>
                  <a:lnTo>
                    <a:pt x="73866" y="3468"/>
                  </a:lnTo>
                  <a:lnTo>
                    <a:pt x="73247" y="4423"/>
                  </a:lnTo>
                  <a:lnTo>
                    <a:pt x="72589" y="5398"/>
                  </a:lnTo>
                  <a:lnTo>
                    <a:pt x="71899" y="6403"/>
                  </a:lnTo>
                  <a:lnTo>
                    <a:pt x="71177" y="7438"/>
                  </a:lnTo>
                  <a:lnTo>
                    <a:pt x="70417" y="8494"/>
                  </a:lnTo>
                  <a:lnTo>
                    <a:pt x="69625" y="9569"/>
                  </a:lnTo>
                  <a:lnTo>
                    <a:pt x="68801" y="10665"/>
                  </a:lnTo>
                  <a:lnTo>
                    <a:pt x="68801" y="106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1364cb3077a_0_19"/>
            <p:cNvSpPr/>
            <p:nvPr/>
          </p:nvSpPr>
          <p:spPr>
            <a:xfrm>
              <a:off x="-1733175" y="-3044500"/>
              <a:ext cx="621075" cy="828225"/>
            </a:xfrm>
            <a:custGeom>
              <a:avLst/>
              <a:gdLst/>
              <a:ahLst/>
              <a:cxnLst/>
              <a:rect l="l" t="t" r="r" b="b"/>
              <a:pathLst>
                <a:path w="24843" h="33129" fill="none" extrusionOk="0">
                  <a:moveTo>
                    <a:pt x="24842" y="26696"/>
                  </a:moveTo>
                  <a:lnTo>
                    <a:pt x="24842" y="26696"/>
                  </a:lnTo>
                  <a:lnTo>
                    <a:pt x="24663" y="26917"/>
                  </a:lnTo>
                  <a:lnTo>
                    <a:pt x="24465" y="27158"/>
                  </a:lnTo>
                  <a:lnTo>
                    <a:pt x="24261" y="27399"/>
                  </a:lnTo>
                  <a:lnTo>
                    <a:pt x="24044" y="27651"/>
                  </a:lnTo>
                  <a:lnTo>
                    <a:pt x="23814" y="27912"/>
                  </a:lnTo>
                  <a:lnTo>
                    <a:pt x="23565" y="28173"/>
                  </a:lnTo>
                  <a:lnTo>
                    <a:pt x="23309" y="28435"/>
                  </a:lnTo>
                  <a:lnTo>
                    <a:pt x="23034" y="28696"/>
                  </a:lnTo>
                  <a:lnTo>
                    <a:pt x="22747" y="28967"/>
                  </a:lnTo>
                  <a:lnTo>
                    <a:pt x="22447" y="29239"/>
                  </a:lnTo>
                  <a:lnTo>
                    <a:pt x="22140" y="29510"/>
                  </a:lnTo>
                  <a:lnTo>
                    <a:pt x="21808" y="29771"/>
                  </a:lnTo>
                  <a:lnTo>
                    <a:pt x="21470" y="30033"/>
                  </a:lnTo>
                  <a:lnTo>
                    <a:pt x="21118" y="30294"/>
                  </a:lnTo>
                  <a:lnTo>
                    <a:pt x="20754" y="30545"/>
                  </a:lnTo>
                  <a:lnTo>
                    <a:pt x="20371" y="30797"/>
                  </a:lnTo>
                  <a:lnTo>
                    <a:pt x="19981" y="31038"/>
                  </a:lnTo>
                  <a:lnTo>
                    <a:pt x="19572" y="31279"/>
                  </a:lnTo>
                  <a:lnTo>
                    <a:pt x="19151" y="31500"/>
                  </a:lnTo>
                  <a:lnTo>
                    <a:pt x="18716" y="31711"/>
                  </a:lnTo>
                  <a:lnTo>
                    <a:pt x="18269" y="31922"/>
                  </a:lnTo>
                  <a:lnTo>
                    <a:pt x="17803" y="32113"/>
                  </a:lnTo>
                  <a:lnTo>
                    <a:pt x="17330" y="32294"/>
                  </a:lnTo>
                  <a:lnTo>
                    <a:pt x="16839" y="32455"/>
                  </a:lnTo>
                  <a:lnTo>
                    <a:pt x="16334" y="32606"/>
                  </a:lnTo>
                  <a:lnTo>
                    <a:pt x="15816" y="32736"/>
                  </a:lnTo>
                  <a:lnTo>
                    <a:pt x="15286" y="32847"/>
                  </a:lnTo>
                  <a:lnTo>
                    <a:pt x="14743" y="32947"/>
                  </a:lnTo>
                  <a:lnTo>
                    <a:pt x="14181" y="33018"/>
                  </a:lnTo>
                  <a:lnTo>
                    <a:pt x="13606" y="33078"/>
                  </a:lnTo>
                  <a:lnTo>
                    <a:pt x="13019" y="33108"/>
                  </a:lnTo>
                  <a:lnTo>
                    <a:pt x="12418" y="33128"/>
                  </a:lnTo>
                  <a:lnTo>
                    <a:pt x="12418" y="33128"/>
                  </a:lnTo>
                  <a:lnTo>
                    <a:pt x="11818" y="33108"/>
                  </a:lnTo>
                  <a:lnTo>
                    <a:pt x="11230" y="33078"/>
                  </a:lnTo>
                  <a:lnTo>
                    <a:pt x="10655" y="33018"/>
                  </a:lnTo>
                  <a:lnTo>
                    <a:pt x="10093" y="32947"/>
                  </a:lnTo>
                  <a:lnTo>
                    <a:pt x="9550" y="32847"/>
                  </a:lnTo>
                  <a:lnTo>
                    <a:pt x="9014" y="32736"/>
                  </a:lnTo>
                  <a:lnTo>
                    <a:pt x="8496" y="32596"/>
                  </a:lnTo>
                  <a:lnTo>
                    <a:pt x="7992" y="32455"/>
                  </a:lnTo>
                  <a:lnTo>
                    <a:pt x="7500" y="32284"/>
                  </a:lnTo>
                  <a:lnTo>
                    <a:pt x="7027" y="32103"/>
                  </a:lnTo>
                  <a:lnTo>
                    <a:pt x="6561" y="31912"/>
                  </a:lnTo>
                  <a:lnTo>
                    <a:pt x="6114" y="31711"/>
                  </a:lnTo>
                  <a:lnTo>
                    <a:pt x="5679" y="31500"/>
                  </a:lnTo>
                  <a:lnTo>
                    <a:pt x="5258" y="31269"/>
                  </a:lnTo>
                  <a:lnTo>
                    <a:pt x="4849" y="31038"/>
                  </a:lnTo>
                  <a:lnTo>
                    <a:pt x="4453" y="30797"/>
                  </a:lnTo>
                  <a:lnTo>
                    <a:pt x="4076" y="30545"/>
                  </a:lnTo>
                  <a:lnTo>
                    <a:pt x="3706" y="30284"/>
                  </a:lnTo>
                  <a:lnTo>
                    <a:pt x="3354" y="30033"/>
                  </a:lnTo>
                  <a:lnTo>
                    <a:pt x="3016" y="29761"/>
                  </a:lnTo>
                  <a:lnTo>
                    <a:pt x="2690" y="29500"/>
                  </a:lnTo>
                  <a:lnTo>
                    <a:pt x="2377" y="29229"/>
                  </a:lnTo>
                  <a:lnTo>
                    <a:pt x="2083" y="28957"/>
                  </a:lnTo>
                  <a:lnTo>
                    <a:pt x="1796" y="28696"/>
                  </a:lnTo>
                  <a:lnTo>
                    <a:pt x="1521" y="28425"/>
                  </a:lnTo>
                  <a:lnTo>
                    <a:pt x="1266" y="28163"/>
                  </a:lnTo>
                  <a:lnTo>
                    <a:pt x="1023" y="27902"/>
                  </a:lnTo>
                  <a:lnTo>
                    <a:pt x="793" y="27651"/>
                  </a:lnTo>
                  <a:lnTo>
                    <a:pt x="576" y="27399"/>
                  </a:lnTo>
                  <a:lnTo>
                    <a:pt x="371" y="27158"/>
                  </a:lnTo>
                  <a:lnTo>
                    <a:pt x="180" y="26927"/>
                  </a:lnTo>
                  <a:lnTo>
                    <a:pt x="1" y="26696"/>
                  </a:lnTo>
                  <a:lnTo>
                    <a:pt x="1" y="26696"/>
                  </a:lnTo>
                  <a:lnTo>
                    <a:pt x="173" y="22826"/>
                  </a:lnTo>
                  <a:lnTo>
                    <a:pt x="327" y="19087"/>
                  </a:lnTo>
                  <a:lnTo>
                    <a:pt x="467" y="15509"/>
                  </a:lnTo>
                  <a:lnTo>
                    <a:pt x="589" y="12092"/>
                  </a:lnTo>
                  <a:lnTo>
                    <a:pt x="697" y="8825"/>
                  </a:lnTo>
                  <a:lnTo>
                    <a:pt x="787" y="5720"/>
                  </a:lnTo>
                  <a:lnTo>
                    <a:pt x="870" y="2795"/>
                  </a:lnTo>
                  <a:lnTo>
                    <a:pt x="933" y="31"/>
                  </a:lnTo>
                  <a:lnTo>
                    <a:pt x="933" y="31"/>
                  </a:lnTo>
                  <a:lnTo>
                    <a:pt x="1630" y="332"/>
                  </a:lnTo>
                  <a:lnTo>
                    <a:pt x="2326" y="614"/>
                  </a:lnTo>
                  <a:lnTo>
                    <a:pt x="3022" y="885"/>
                  </a:lnTo>
                  <a:lnTo>
                    <a:pt x="3725" y="1127"/>
                  </a:lnTo>
                  <a:lnTo>
                    <a:pt x="4427" y="1358"/>
                  </a:lnTo>
                  <a:lnTo>
                    <a:pt x="5136" y="1559"/>
                  </a:lnTo>
                  <a:lnTo>
                    <a:pt x="5845" y="1750"/>
                  </a:lnTo>
                  <a:lnTo>
                    <a:pt x="6555" y="1921"/>
                  </a:lnTo>
                  <a:lnTo>
                    <a:pt x="7270" y="2071"/>
                  </a:lnTo>
                  <a:lnTo>
                    <a:pt x="7985" y="2202"/>
                  </a:lnTo>
                  <a:lnTo>
                    <a:pt x="8701" y="2302"/>
                  </a:lnTo>
                  <a:lnTo>
                    <a:pt x="9423" y="2393"/>
                  </a:lnTo>
                  <a:lnTo>
                    <a:pt x="10144" y="2463"/>
                  </a:lnTo>
                  <a:lnTo>
                    <a:pt x="10866" y="2514"/>
                  </a:lnTo>
                  <a:lnTo>
                    <a:pt x="11588" y="2544"/>
                  </a:lnTo>
                  <a:lnTo>
                    <a:pt x="12316" y="2554"/>
                  </a:lnTo>
                  <a:lnTo>
                    <a:pt x="12463" y="2554"/>
                  </a:lnTo>
                  <a:lnTo>
                    <a:pt x="12463" y="2554"/>
                  </a:lnTo>
                  <a:lnTo>
                    <a:pt x="13191" y="2544"/>
                  </a:lnTo>
                  <a:lnTo>
                    <a:pt x="13919" y="2514"/>
                  </a:lnTo>
                  <a:lnTo>
                    <a:pt x="14648" y="2463"/>
                  </a:lnTo>
                  <a:lnTo>
                    <a:pt x="15369" y="2393"/>
                  </a:lnTo>
                  <a:lnTo>
                    <a:pt x="16091" y="2302"/>
                  </a:lnTo>
                  <a:lnTo>
                    <a:pt x="16819" y="2192"/>
                  </a:lnTo>
                  <a:lnTo>
                    <a:pt x="17535" y="2061"/>
                  </a:lnTo>
                  <a:lnTo>
                    <a:pt x="18257" y="1910"/>
                  </a:lnTo>
                  <a:lnTo>
                    <a:pt x="18972" y="1740"/>
                  </a:lnTo>
                  <a:lnTo>
                    <a:pt x="19681" y="1549"/>
                  </a:lnTo>
                  <a:lnTo>
                    <a:pt x="20396" y="1338"/>
                  </a:lnTo>
                  <a:lnTo>
                    <a:pt x="21105" y="1106"/>
                  </a:lnTo>
                  <a:lnTo>
                    <a:pt x="21808" y="865"/>
                  </a:lnTo>
                  <a:lnTo>
                    <a:pt x="22511" y="594"/>
                  </a:lnTo>
                  <a:lnTo>
                    <a:pt x="23207" y="302"/>
                  </a:lnTo>
                  <a:lnTo>
                    <a:pt x="23903" y="1"/>
                  </a:lnTo>
                  <a:lnTo>
                    <a:pt x="23903" y="1"/>
                  </a:lnTo>
                  <a:lnTo>
                    <a:pt x="23973" y="2765"/>
                  </a:lnTo>
                  <a:lnTo>
                    <a:pt x="24050" y="5700"/>
                  </a:lnTo>
                  <a:lnTo>
                    <a:pt x="24146" y="8805"/>
                  </a:lnTo>
                  <a:lnTo>
                    <a:pt x="24254" y="12072"/>
                  </a:lnTo>
                  <a:lnTo>
                    <a:pt x="24376" y="15499"/>
                  </a:lnTo>
                  <a:lnTo>
                    <a:pt x="24510" y="19087"/>
                  </a:lnTo>
                  <a:lnTo>
                    <a:pt x="24670" y="22816"/>
                  </a:lnTo>
                  <a:lnTo>
                    <a:pt x="24842" y="26696"/>
                  </a:lnTo>
                  <a:lnTo>
                    <a:pt x="24842" y="266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1364cb3077a_0_19"/>
            <p:cNvSpPr/>
            <p:nvPr/>
          </p:nvSpPr>
          <p:spPr>
            <a:xfrm>
              <a:off x="-1112125" y="-2377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1364cb3077a_0_19"/>
            <p:cNvSpPr/>
            <p:nvPr/>
          </p:nvSpPr>
          <p:spPr>
            <a:xfrm>
              <a:off x="-4440225" y="-1209200"/>
              <a:ext cx="438225" cy="1447325"/>
            </a:xfrm>
            <a:custGeom>
              <a:avLst/>
              <a:gdLst/>
              <a:ahLst/>
              <a:cxnLst/>
              <a:rect l="l" t="t" r="r" b="b"/>
              <a:pathLst>
                <a:path w="17529" h="57893" extrusionOk="0">
                  <a:moveTo>
                    <a:pt x="13159" y="0"/>
                  </a:moveTo>
                  <a:lnTo>
                    <a:pt x="12955" y="30"/>
                  </a:lnTo>
                  <a:lnTo>
                    <a:pt x="12757" y="60"/>
                  </a:lnTo>
                  <a:lnTo>
                    <a:pt x="12559" y="121"/>
                  </a:lnTo>
                  <a:lnTo>
                    <a:pt x="12361" y="181"/>
                  </a:lnTo>
                  <a:lnTo>
                    <a:pt x="12169" y="261"/>
                  </a:lnTo>
                  <a:lnTo>
                    <a:pt x="11977" y="362"/>
                  </a:lnTo>
                  <a:lnTo>
                    <a:pt x="11786" y="473"/>
                  </a:lnTo>
                  <a:lnTo>
                    <a:pt x="11600" y="593"/>
                  </a:lnTo>
                  <a:lnTo>
                    <a:pt x="11422" y="734"/>
                  </a:lnTo>
                  <a:lnTo>
                    <a:pt x="11243" y="895"/>
                  </a:lnTo>
                  <a:lnTo>
                    <a:pt x="11070" y="1055"/>
                  </a:lnTo>
                  <a:lnTo>
                    <a:pt x="10898" y="1246"/>
                  </a:lnTo>
                  <a:lnTo>
                    <a:pt x="10738" y="1437"/>
                  </a:lnTo>
                  <a:lnTo>
                    <a:pt x="10578" y="1648"/>
                  </a:lnTo>
                  <a:lnTo>
                    <a:pt x="10425" y="1880"/>
                  </a:lnTo>
                  <a:lnTo>
                    <a:pt x="10278" y="2111"/>
                  </a:lnTo>
                  <a:lnTo>
                    <a:pt x="10138" y="2362"/>
                  </a:lnTo>
                  <a:lnTo>
                    <a:pt x="10004" y="2633"/>
                  </a:lnTo>
                  <a:lnTo>
                    <a:pt x="9544" y="3618"/>
                  </a:lnTo>
                  <a:lnTo>
                    <a:pt x="9097" y="4593"/>
                  </a:lnTo>
                  <a:lnTo>
                    <a:pt x="8662" y="5578"/>
                  </a:lnTo>
                  <a:lnTo>
                    <a:pt x="8241" y="6563"/>
                  </a:lnTo>
                  <a:lnTo>
                    <a:pt x="7838" y="7538"/>
                  </a:lnTo>
                  <a:lnTo>
                    <a:pt x="7449" y="8513"/>
                  </a:lnTo>
                  <a:lnTo>
                    <a:pt x="7065" y="9498"/>
                  </a:lnTo>
                  <a:lnTo>
                    <a:pt x="6701" y="10463"/>
                  </a:lnTo>
                  <a:lnTo>
                    <a:pt x="6350" y="11438"/>
                  </a:lnTo>
                  <a:lnTo>
                    <a:pt x="6011" y="12403"/>
                  </a:lnTo>
                  <a:lnTo>
                    <a:pt x="5679" y="13368"/>
                  </a:lnTo>
                  <a:lnTo>
                    <a:pt x="5366" y="14333"/>
                  </a:lnTo>
                  <a:lnTo>
                    <a:pt x="5066" y="15287"/>
                  </a:lnTo>
                  <a:lnTo>
                    <a:pt x="4772" y="16232"/>
                  </a:lnTo>
                  <a:lnTo>
                    <a:pt x="4491" y="17187"/>
                  </a:lnTo>
                  <a:lnTo>
                    <a:pt x="4223" y="18122"/>
                  </a:lnTo>
                  <a:lnTo>
                    <a:pt x="3961" y="19067"/>
                  </a:lnTo>
                  <a:lnTo>
                    <a:pt x="3718" y="19991"/>
                  </a:lnTo>
                  <a:lnTo>
                    <a:pt x="3482" y="20916"/>
                  </a:lnTo>
                  <a:lnTo>
                    <a:pt x="3252" y="21841"/>
                  </a:lnTo>
                  <a:lnTo>
                    <a:pt x="3035" y="22755"/>
                  </a:lnTo>
                  <a:lnTo>
                    <a:pt x="2830" y="23660"/>
                  </a:lnTo>
                  <a:lnTo>
                    <a:pt x="2632" y="24554"/>
                  </a:lnTo>
                  <a:lnTo>
                    <a:pt x="2447" y="25449"/>
                  </a:lnTo>
                  <a:lnTo>
                    <a:pt x="2268" y="26333"/>
                  </a:lnTo>
                  <a:lnTo>
                    <a:pt x="2096" y="27208"/>
                  </a:lnTo>
                  <a:lnTo>
                    <a:pt x="1936" y="28072"/>
                  </a:lnTo>
                  <a:lnTo>
                    <a:pt x="1783" y="28937"/>
                  </a:lnTo>
                  <a:lnTo>
                    <a:pt x="1636" y="29781"/>
                  </a:lnTo>
                  <a:lnTo>
                    <a:pt x="1502" y="30625"/>
                  </a:lnTo>
                  <a:lnTo>
                    <a:pt x="1374" y="31449"/>
                  </a:lnTo>
                  <a:lnTo>
                    <a:pt x="1253" y="32273"/>
                  </a:lnTo>
                  <a:lnTo>
                    <a:pt x="1138" y="33077"/>
                  </a:lnTo>
                  <a:lnTo>
                    <a:pt x="1035" y="33882"/>
                  </a:lnTo>
                  <a:lnTo>
                    <a:pt x="933" y="34666"/>
                  </a:lnTo>
                  <a:lnTo>
                    <a:pt x="837" y="35439"/>
                  </a:lnTo>
                  <a:lnTo>
                    <a:pt x="754" y="36213"/>
                  </a:lnTo>
                  <a:lnTo>
                    <a:pt x="671" y="36957"/>
                  </a:lnTo>
                  <a:lnTo>
                    <a:pt x="601" y="37701"/>
                  </a:lnTo>
                  <a:lnTo>
                    <a:pt x="531" y="38435"/>
                  </a:lnTo>
                  <a:lnTo>
                    <a:pt x="467" y="39148"/>
                  </a:lnTo>
                  <a:lnTo>
                    <a:pt x="409" y="39852"/>
                  </a:lnTo>
                  <a:lnTo>
                    <a:pt x="358" y="40535"/>
                  </a:lnTo>
                  <a:lnTo>
                    <a:pt x="307" y="41209"/>
                  </a:lnTo>
                  <a:lnTo>
                    <a:pt x="224" y="42515"/>
                  </a:lnTo>
                  <a:lnTo>
                    <a:pt x="160" y="43762"/>
                  </a:lnTo>
                  <a:lnTo>
                    <a:pt x="109" y="44948"/>
                  </a:lnTo>
                  <a:lnTo>
                    <a:pt x="71" y="46073"/>
                  </a:lnTo>
                  <a:lnTo>
                    <a:pt x="39" y="47129"/>
                  </a:lnTo>
                  <a:lnTo>
                    <a:pt x="20" y="48114"/>
                  </a:lnTo>
                  <a:lnTo>
                    <a:pt x="13" y="49028"/>
                  </a:lnTo>
                  <a:lnTo>
                    <a:pt x="7" y="49872"/>
                  </a:lnTo>
                  <a:lnTo>
                    <a:pt x="1" y="51310"/>
                  </a:lnTo>
                  <a:lnTo>
                    <a:pt x="7" y="51651"/>
                  </a:lnTo>
                  <a:lnTo>
                    <a:pt x="26" y="51983"/>
                  </a:lnTo>
                  <a:lnTo>
                    <a:pt x="52" y="52315"/>
                  </a:lnTo>
                  <a:lnTo>
                    <a:pt x="90" y="52636"/>
                  </a:lnTo>
                  <a:lnTo>
                    <a:pt x="135" y="52958"/>
                  </a:lnTo>
                  <a:lnTo>
                    <a:pt x="192" y="53270"/>
                  </a:lnTo>
                  <a:lnTo>
                    <a:pt x="256" y="53571"/>
                  </a:lnTo>
                  <a:lnTo>
                    <a:pt x="333" y="53873"/>
                  </a:lnTo>
                  <a:lnTo>
                    <a:pt x="416" y="54164"/>
                  </a:lnTo>
                  <a:lnTo>
                    <a:pt x="505" y="54446"/>
                  </a:lnTo>
                  <a:lnTo>
                    <a:pt x="607" y="54727"/>
                  </a:lnTo>
                  <a:lnTo>
                    <a:pt x="716" y="54988"/>
                  </a:lnTo>
                  <a:lnTo>
                    <a:pt x="831" y="55250"/>
                  </a:lnTo>
                  <a:lnTo>
                    <a:pt x="959" y="55501"/>
                  </a:lnTo>
                  <a:lnTo>
                    <a:pt x="1086" y="55732"/>
                  </a:lnTo>
                  <a:lnTo>
                    <a:pt x="1227" y="55963"/>
                  </a:lnTo>
                  <a:lnTo>
                    <a:pt x="1374" y="56184"/>
                  </a:lnTo>
                  <a:lnTo>
                    <a:pt x="1527" y="56385"/>
                  </a:lnTo>
                  <a:lnTo>
                    <a:pt x="1681" y="56586"/>
                  </a:lnTo>
                  <a:lnTo>
                    <a:pt x="1847" y="56767"/>
                  </a:lnTo>
                  <a:lnTo>
                    <a:pt x="2019" y="56938"/>
                  </a:lnTo>
                  <a:lnTo>
                    <a:pt x="2192" y="57099"/>
                  </a:lnTo>
                  <a:lnTo>
                    <a:pt x="2370" y="57240"/>
                  </a:lnTo>
                  <a:lnTo>
                    <a:pt x="2556" y="57380"/>
                  </a:lnTo>
                  <a:lnTo>
                    <a:pt x="2747" y="57491"/>
                  </a:lnTo>
                  <a:lnTo>
                    <a:pt x="2939" y="57602"/>
                  </a:lnTo>
                  <a:lnTo>
                    <a:pt x="3137" y="57682"/>
                  </a:lnTo>
                  <a:lnTo>
                    <a:pt x="3341" y="57762"/>
                  </a:lnTo>
                  <a:lnTo>
                    <a:pt x="3546" y="57813"/>
                  </a:lnTo>
                  <a:lnTo>
                    <a:pt x="3757" y="57863"/>
                  </a:lnTo>
                  <a:lnTo>
                    <a:pt x="3967" y="57883"/>
                  </a:lnTo>
                  <a:lnTo>
                    <a:pt x="4184" y="57893"/>
                  </a:lnTo>
                  <a:lnTo>
                    <a:pt x="4402" y="57883"/>
                  </a:lnTo>
                  <a:lnTo>
                    <a:pt x="4612" y="57863"/>
                  </a:lnTo>
                  <a:lnTo>
                    <a:pt x="4823" y="57813"/>
                  </a:lnTo>
                  <a:lnTo>
                    <a:pt x="5028" y="57762"/>
                  </a:lnTo>
                  <a:lnTo>
                    <a:pt x="5226" y="57682"/>
                  </a:lnTo>
                  <a:lnTo>
                    <a:pt x="5430" y="57602"/>
                  </a:lnTo>
                  <a:lnTo>
                    <a:pt x="5622" y="57491"/>
                  </a:lnTo>
                  <a:lnTo>
                    <a:pt x="5813" y="57380"/>
                  </a:lnTo>
                  <a:lnTo>
                    <a:pt x="5999" y="57240"/>
                  </a:lnTo>
                  <a:lnTo>
                    <a:pt x="6177" y="57099"/>
                  </a:lnTo>
                  <a:lnTo>
                    <a:pt x="6350" y="56938"/>
                  </a:lnTo>
                  <a:lnTo>
                    <a:pt x="6522" y="56767"/>
                  </a:lnTo>
                  <a:lnTo>
                    <a:pt x="6688" y="56586"/>
                  </a:lnTo>
                  <a:lnTo>
                    <a:pt x="6842" y="56385"/>
                  </a:lnTo>
                  <a:lnTo>
                    <a:pt x="6995" y="56184"/>
                  </a:lnTo>
                  <a:lnTo>
                    <a:pt x="7142" y="55963"/>
                  </a:lnTo>
                  <a:lnTo>
                    <a:pt x="7276" y="55732"/>
                  </a:lnTo>
                  <a:lnTo>
                    <a:pt x="7410" y="55501"/>
                  </a:lnTo>
                  <a:lnTo>
                    <a:pt x="7532" y="55250"/>
                  </a:lnTo>
                  <a:lnTo>
                    <a:pt x="7653" y="54988"/>
                  </a:lnTo>
                  <a:lnTo>
                    <a:pt x="7762" y="54727"/>
                  </a:lnTo>
                  <a:lnTo>
                    <a:pt x="7864" y="54446"/>
                  </a:lnTo>
                  <a:lnTo>
                    <a:pt x="7953" y="54164"/>
                  </a:lnTo>
                  <a:lnTo>
                    <a:pt x="8036" y="53873"/>
                  </a:lnTo>
                  <a:lnTo>
                    <a:pt x="8113" y="53571"/>
                  </a:lnTo>
                  <a:lnTo>
                    <a:pt x="8177" y="53270"/>
                  </a:lnTo>
                  <a:lnTo>
                    <a:pt x="8234" y="52958"/>
                  </a:lnTo>
                  <a:lnTo>
                    <a:pt x="8279" y="52636"/>
                  </a:lnTo>
                  <a:lnTo>
                    <a:pt x="8317" y="52315"/>
                  </a:lnTo>
                  <a:lnTo>
                    <a:pt x="8343" y="51983"/>
                  </a:lnTo>
                  <a:lnTo>
                    <a:pt x="8362" y="51651"/>
                  </a:lnTo>
                  <a:lnTo>
                    <a:pt x="8368" y="51310"/>
                  </a:lnTo>
                  <a:lnTo>
                    <a:pt x="8368" y="49993"/>
                  </a:lnTo>
                  <a:lnTo>
                    <a:pt x="8375" y="49249"/>
                  </a:lnTo>
                  <a:lnTo>
                    <a:pt x="8381" y="48445"/>
                  </a:lnTo>
                  <a:lnTo>
                    <a:pt x="8400" y="47591"/>
                  </a:lnTo>
                  <a:lnTo>
                    <a:pt x="8419" y="46676"/>
                  </a:lnTo>
                  <a:lnTo>
                    <a:pt x="8451" y="45721"/>
                  </a:lnTo>
                  <a:lnTo>
                    <a:pt x="8496" y="44706"/>
                  </a:lnTo>
                  <a:lnTo>
                    <a:pt x="8554" y="43651"/>
                  </a:lnTo>
                  <a:lnTo>
                    <a:pt x="8617" y="42545"/>
                  </a:lnTo>
                  <a:lnTo>
                    <a:pt x="8707" y="41400"/>
                  </a:lnTo>
                  <a:lnTo>
                    <a:pt x="8803" y="40214"/>
                  </a:lnTo>
                  <a:lnTo>
                    <a:pt x="8860" y="39600"/>
                  </a:lnTo>
                  <a:lnTo>
                    <a:pt x="8924" y="38987"/>
                  </a:lnTo>
                  <a:lnTo>
                    <a:pt x="8988" y="38354"/>
                  </a:lnTo>
                  <a:lnTo>
                    <a:pt x="9065" y="37721"/>
                  </a:lnTo>
                  <a:lnTo>
                    <a:pt x="9141" y="37068"/>
                  </a:lnTo>
                  <a:lnTo>
                    <a:pt x="9224" y="36414"/>
                  </a:lnTo>
                  <a:lnTo>
                    <a:pt x="9314" y="35751"/>
                  </a:lnTo>
                  <a:lnTo>
                    <a:pt x="9410" y="35078"/>
                  </a:lnTo>
                  <a:lnTo>
                    <a:pt x="9505" y="34404"/>
                  </a:lnTo>
                  <a:lnTo>
                    <a:pt x="9614" y="33711"/>
                  </a:lnTo>
                  <a:lnTo>
                    <a:pt x="9729" y="33017"/>
                  </a:lnTo>
                  <a:lnTo>
                    <a:pt x="9850" y="32314"/>
                  </a:lnTo>
                  <a:lnTo>
                    <a:pt x="9972" y="31600"/>
                  </a:lnTo>
                  <a:lnTo>
                    <a:pt x="10106" y="30886"/>
                  </a:lnTo>
                  <a:lnTo>
                    <a:pt x="10253" y="30163"/>
                  </a:lnTo>
                  <a:lnTo>
                    <a:pt x="10400" y="29429"/>
                  </a:lnTo>
                  <a:lnTo>
                    <a:pt x="10553" y="28695"/>
                  </a:lnTo>
                  <a:lnTo>
                    <a:pt x="10719" y="27952"/>
                  </a:lnTo>
                  <a:lnTo>
                    <a:pt x="10891" y="27198"/>
                  </a:lnTo>
                  <a:lnTo>
                    <a:pt x="11070" y="26444"/>
                  </a:lnTo>
                  <a:lnTo>
                    <a:pt x="11262" y="25680"/>
                  </a:lnTo>
                  <a:lnTo>
                    <a:pt x="11460" y="24916"/>
                  </a:lnTo>
                  <a:lnTo>
                    <a:pt x="11664" y="24152"/>
                  </a:lnTo>
                  <a:lnTo>
                    <a:pt x="11882" y="23378"/>
                  </a:lnTo>
                  <a:lnTo>
                    <a:pt x="12105" y="22594"/>
                  </a:lnTo>
                  <a:lnTo>
                    <a:pt x="12335" y="21810"/>
                  </a:lnTo>
                  <a:lnTo>
                    <a:pt x="12578" y="21027"/>
                  </a:lnTo>
                  <a:lnTo>
                    <a:pt x="12833" y="20232"/>
                  </a:lnTo>
                  <a:lnTo>
                    <a:pt x="13095" y="19438"/>
                  </a:lnTo>
                  <a:lnTo>
                    <a:pt x="13370" y="18634"/>
                  </a:lnTo>
                  <a:lnTo>
                    <a:pt x="13651" y="17840"/>
                  </a:lnTo>
                  <a:lnTo>
                    <a:pt x="13945" y="17036"/>
                  </a:lnTo>
                  <a:lnTo>
                    <a:pt x="14251" y="16232"/>
                  </a:lnTo>
                  <a:lnTo>
                    <a:pt x="14564" y="15418"/>
                  </a:lnTo>
                  <a:lnTo>
                    <a:pt x="14890" y="14604"/>
                  </a:lnTo>
                  <a:lnTo>
                    <a:pt x="15229" y="13790"/>
                  </a:lnTo>
                  <a:lnTo>
                    <a:pt x="15574" y="12976"/>
                  </a:lnTo>
                  <a:lnTo>
                    <a:pt x="15938" y="12162"/>
                  </a:lnTo>
                  <a:lnTo>
                    <a:pt x="16308" y="11348"/>
                  </a:lnTo>
                  <a:lnTo>
                    <a:pt x="16691" y="10523"/>
                  </a:lnTo>
                  <a:lnTo>
                    <a:pt x="16819" y="10252"/>
                  </a:lnTo>
                  <a:lnTo>
                    <a:pt x="16934" y="9971"/>
                  </a:lnTo>
                  <a:lnTo>
                    <a:pt x="17036" y="9679"/>
                  </a:lnTo>
                  <a:lnTo>
                    <a:pt x="17132" y="9388"/>
                  </a:lnTo>
                  <a:lnTo>
                    <a:pt x="17215" y="9086"/>
                  </a:lnTo>
                  <a:lnTo>
                    <a:pt x="17285" y="8785"/>
                  </a:lnTo>
                  <a:lnTo>
                    <a:pt x="17349" y="8473"/>
                  </a:lnTo>
                  <a:lnTo>
                    <a:pt x="17407" y="8171"/>
                  </a:lnTo>
                  <a:lnTo>
                    <a:pt x="17451" y="7850"/>
                  </a:lnTo>
                  <a:lnTo>
                    <a:pt x="17483" y="7538"/>
                  </a:lnTo>
                  <a:lnTo>
                    <a:pt x="17509" y="7227"/>
                  </a:lnTo>
                  <a:lnTo>
                    <a:pt x="17522" y="6905"/>
                  </a:lnTo>
                  <a:lnTo>
                    <a:pt x="17528" y="6594"/>
                  </a:lnTo>
                  <a:lnTo>
                    <a:pt x="17522" y="6272"/>
                  </a:lnTo>
                  <a:lnTo>
                    <a:pt x="17509" y="5960"/>
                  </a:lnTo>
                  <a:lnTo>
                    <a:pt x="17490" y="5649"/>
                  </a:lnTo>
                  <a:lnTo>
                    <a:pt x="17451" y="5337"/>
                  </a:lnTo>
                  <a:lnTo>
                    <a:pt x="17413" y="5026"/>
                  </a:lnTo>
                  <a:lnTo>
                    <a:pt x="17362" y="4724"/>
                  </a:lnTo>
                  <a:lnTo>
                    <a:pt x="17298" y="4423"/>
                  </a:lnTo>
                  <a:lnTo>
                    <a:pt x="17228" y="4121"/>
                  </a:lnTo>
                  <a:lnTo>
                    <a:pt x="17151" y="3830"/>
                  </a:lnTo>
                  <a:lnTo>
                    <a:pt x="17062" y="3548"/>
                  </a:lnTo>
                  <a:lnTo>
                    <a:pt x="16960" y="3267"/>
                  </a:lnTo>
                  <a:lnTo>
                    <a:pt x="16857" y="2995"/>
                  </a:lnTo>
                  <a:lnTo>
                    <a:pt x="16736" y="2724"/>
                  </a:lnTo>
                  <a:lnTo>
                    <a:pt x="16615" y="2473"/>
                  </a:lnTo>
                  <a:lnTo>
                    <a:pt x="16481" y="2221"/>
                  </a:lnTo>
                  <a:lnTo>
                    <a:pt x="16340" y="1980"/>
                  </a:lnTo>
                  <a:lnTo>
                    <a:pt x="16187" y="1749"/>
                  </a:lnTo>
                  <a:lnTo>
                    <a:pt x="16027" y="1528"/>
                  </a:lnTo>
                  <a:lnTo>
                    <a:pt x="15855" y="1317"/>
                  </a:lnTo>
                  <a:lnTo>
                    <a:pt x="15682" y="1116"/>
                  </a:lnTo>
                  <a:lnTo>
                    <a:pt x="15503" y="935"/>
                  </a:lnTo>
                  <a:lnTo>
                    <a:pt x="15318" y="774"/>
                  </a:lnTo>
                  <a:lnTo>
                    <a:pt x="15133" y="623"/>
                  </a:lnTo>
                  <a:lnTo>
                    <a:pt x="14941" y="493"/>
                  </a:lnTo>
                  <a:lnTo>
                    <a:pt x="14750" y="382"/>
                  </a:lnTo>
                  <a:lnTo>
                    <a:pt x="14558" y="282"/>
                  </a:lnTo>
                  <a:lnTo>
                    <a:pt x="14360" y="191"/>
                  </a:lnTo>
                  <a:lnTo>
                    <a:pt x="14162" y="121"/>
                  </a:lnTo>
                  <a:lnTo>
                    <a:pt x="13957" y="71"/>
                  </a:lnTo>
                  <a:lnTo>
                    <a:pt x="13759" y="30"/>
                  </a:lnTo>
                  <a:lnTo>
                    <a:pt x="13561" y="10"/>
                  </a:lnTo>
                  <a:lnTo>
                    <a:pt x="133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1364cb3077a_0_19"/>
            <p:cNvSpPr/>
            <p:nvPr/>
          </p:nvSpPr>
          <p:spPr>
            <a:xfrm>
              <a:off x="-4440225" y="-1209200"/>
              <a:ext cx="438225" cy="1447325"/>
            </a:xfrm>
            <a:custGeom>
              <a:avLst/>
              <a:gdLst/>
              <a:ahLst/>
              <a:cxnLst/>
              <a:rect l="l" t="t" r="r" b="b"/>
              <a:pathLst>
                <a:path w="17529" h="57893" fill="none" extrusionOk="0">
                  <a:moveTo>
                    <a:pt x="15855" y="1317"/>
                  </a:moveTo>
                  <a:lnTo>
                    <a:pt x="15855" y="1317"/>
                  </a:lnTo>
                  <a:lnTo>
                    <a:pt x="15682" y="1116"/>
                  </a:lnTo>
                  <a:lnTo>
                    <a:pt x="15503" y="935"/>
                  </a:lnTo>
                  <a:lnTo>
                    <a:pt x="15318" y="774"/>
                  </a:lnTo>
                  <a:lnTo>
                    <a:pt x="15133" y="623"/>
                  </a:lnTo>
                  <a:lnTo>
                    <a:pt x="14941" y="493"/>
                  </a:lnTo>
                  <a:lnTo>
                    <a:pt x="14750" y="382"/>
                  </a:lnTo>
                  <a:lnTo>
                    <a:pt x="14558" y="282"/>
                  </a:lnTo>
                  <a:lnTo>
                    <a:pt x="14360" y="191"/>
                  </a:lnTo>
                  <a:lnTo>
                    <a:pt x="14162" y="121"/>
                  </a:lnTo>
                  <a:lnTo>
                    <a:pt x="13957" y="71"/>
                  </a:lnTo>
                  <a:lnTo>
                    <a:pt x="13759" y="30"/>
                  </a:lnTo>
                  <a:lnTo>
                    <a:pt x="13561" y="10"/>
                  </a:lnTo>
                  <a:lnTo>
                    <a:pt x="13357" y="0"/>
                  </a:lnTo>
                  <a:lnTo>
                    <a:pt x="13159" y="0"/>
                  </a:lnTo>
                  <a:lnTo>
                    <a:pt x="12955" y="30"/>
                  </a:lnTo>
                  <a:lnTo>
                    <a:pt x="12757" y="60"/>
                  </a:lnTo>
                  <a:lnTo>
                    <a:pt x="12559" y="121"/>
                  </a:lnTo>
                  <a:lnTo>
                    <a:pt x="12361" y="181"/>
                  </a:lnTo>
                  <a:lnTo>
                    <a:pt x="12169" y="261"/>
                  </a:lnTo>
                  <a:lnTo>
                    <a:pt x="11977" y="362"/>
                  </a:lnTo>
                  <a:lnTo>
                    <a:pt x="11786" y="473"/>
                  </a:lnTo>
                  <a:lnTo>
                    <a:pt x="11600" y="593"/>
                  </a:lnTo>
                  <a:lnTo>
                    <a:pt x="11422" y="734"/>
                  </a:lnTo>
                  <a:lnTo>
                    <a:pt x="11243" y="895"/>
                  </a:lnTo>
                  <a:lnTo>
                    <a:pt x="11070" y="1055"/>
                  </a:lnTo>
                  <a:lnTo>
                    <a:pt x="10898" y="1246"/>
                  </a:lnTo>
                  <a:lnTo>
                    <a:pt x="10738" y="1437"/>
                  </a:lnTo>
                  <a:lnTo>
                    <a:pt x="10578" y="1648"/>
                  </a:lnTo>
                  <a:lnTo>
                    <a:pt x="10425" y="1880"/>
                  </a:lnTo>
                  <a:lnTo>
                    <a:pt x="10278" y="2111"/>
                  </a:lnTo>
                  <a:lnTo>
                    <a:pt x="10138" y="2362"/>
                  </a:lnTo>
                  <a:lnTo>
                    <a:pt x="10004" y="2633"/>
                  </a:lnTo>
                  <a:lnTo>
                    <a:pt x="10004" y="2633"/>
                  </a:lnTo>
                  <a:lnTo>
                    <a:pt x="9544" y="3618"/>
                  </a:lnTo>
                  <a:lnTo>
                    <a:pt x="9097" y="4593"/>
                  </a:lnTo>
                  <a:lnTo>
                    <a:pt x="8662" y="5578"/>
                  </a:lnTo>
                  <a:lnTo>
                    <a:pt x="8241" y="6563"/>
                  </a:lnTo>
                  <a:lnTo>
                    <a:pt x="7838" y="7538"/>
                  </a:lnTo>
                  <a:lnTo>
                    <a:pt x="7449" y="8513"/>
                  </a:lnTo>
                  <a:lnTo>
                    <a:pt x="7065" y="9498"/>
                  </a:lnTo>
                  <a:lnTo>
                    <a:pt x="6701" y="10463"/>
                  </a:lnTo>
                  <a:lnTo>
                    <a:pt x="6350" y="11438"/>
                  </a:lnTo>
                  <a:lnTo>
                    <a:pt x="6011" y="12403"/>
                  </a:lnTo>
                  <a:lnTo>
                    <a:pt x="5679" y="13368"/>
                  </a:lnTo>
                  <a:lnTo>
                    <a:pt x="5366" y="14333"/>
                  </a:lnTo>
                  <a:lnTo>
                    <a:pt x="5066" y="15287"/>
                  </a:lnTo>
                  <a:lnTo>
                    <a:pt x="4772" y="16232"/>
                  </a:lnTo>
                  <a:lnTo>
                    <a:pt x="4491" y="17187"/>
                  </a:lnTo>
                  <a:lnTo>
                    <a:pt x="4223" y="18122"/>
                  </a:lnTo>
                  <a:lnTo>
                    <a:pt x="3961" y="19067"/>
                  </a:lnTo>
                  <a:lnTo>
                    <a:pt x="3718" y="19991"/>
                  </a:lnTo>
                  <a:lnTo>
                    <a:pt x="3482" y="20916"/>
                  </a:lnTo>
                  <a:lnTo>
                    <a:pt x="3252" y="21841"/>
                  </a:lnTo>
                  <a:lnTo>
                    <a:pt x="3035" y="22755"/>
                  </a:lnTo>
                  <a:lnTo>
                    <a:pt x="2830" y="23660"/>
                  </a:lnTo>
                  <a:lnTo>
                    <a:pt x="2632" y="24554"/>
                  </a:lnTo>
                  <a:lnTo>
                    <a:pt x="2447" y="25449"/>
                  </a:lnTo>
                  <a:lnTo>
                    <a:pt x="2268" y="26333"/>
                  </a:lnTo>
                  <a:lnTo>
                    <a:pt x="2096" y="27208"/>
                  </a:lnTo>
                  <a:lnTo>
                    <a:pt x="1936" y="28072"/>
                  </a:lnTo>
                  <a:lnTo>
                    <a:pt x="1783" y="28937"/>
                  </a:lnTo>
                  <a:lnTo>
                    <a:pt x="1636" y="29781"/>
                  </a:lnTo>
                  <a:lnTo>
                    <a:pt x="1502" y="30625"/>
                  </a:lnTo>
                  <a:lnTo>
                    <a:pt x="1374" y="31449"/>
                  </a:lnTo>
                  <a:lnTo>
                    <a:pt x="1253" y="32273"/>
                  </a:lnTo>
                  <a:lnTo>
                    <a:pt x="1138" y="33077"/>
                  </a:lnTo>
                  <a:lnTo>
                    <a:pt x="1035" y="33882"/>
                  </a:lnTo>
                  <a:lnTo>
                    <a:pt x="933" y="34666"/>
                  </a:lnTo>
                  <a:lnTo>
                    <a:pt x="837" y="35439"/>
                  </a:lnTo>
                  <a:lnTo>
                    <a:pt x="754" y="36213"/>
                  </a:lnTo>
                  <a:lnTo>
                    <a:pt x="671" y="36957"/>
                  </a:lnTo>
                  <a:lnTo>
                    <a:pt x="601" y="37701"/>
                  </a:lnTo>
                  <a:lnTo>
                    <a:pt x="531" y="38435"/>
                  </a:lnTo>
                  <a:lnTo>
                    <a:pt x="467" y="39148"/>
                  </a:lnTo>
                  <a:lnTo>
                    <a:pt x="409" y="39852"/>
                  </a:lnTo>
                  <a:lnTo>
                    <a:pt x="358" y="40535"/>
                  </a:lnTo>
                  <a:lnTo>
                    <a:pt x="307" y="41209"/>
                  </a:lnTo>
                  <a:lnTo>
                    <a:pt x="224" y="42515"/>
                  </a:lnTo>
                  <a:lnTo>
                    <a:pt x="160" y="43762"/>
                  </a:lnTo>
                  <a:lnTo>
                    <a:pt x="109" y="44948"/>
                  </a:lnTo>
                  <a:lnTo>
                    <a:pt x="71" y="46073"/>
                  </a:lnTo>
                  <a:lnTo>
                    <a:pt x="39" y="47129"/>
                  </a:lnTo>
                  <a:lnTo>
                    <a:pt x="20" y="48114"/>
                  </a:lnTo>
                  <a:lnTo>
                    <a:pt x="13" y="49028"/>
                  </a:lnTo>
                  <a:lnTo>
                    <a:pt x="7" y="49872"/>
                  </a:lnTo>
                  <a:lnTo>
                    <a:pt x="1" y="51310"/>
                  </a:lnTo>
                  <a:lnTo>
                    <a:pt x="1" y="51310"/>
                  </a:lnTo>
                  <a:lnTo>
                    <a:pt x="7" y="51651"/>
                  </a:lnTo>
                  <a:lnTo>
                    <a:pt x="26" y="51983"/>
                  </a:lnTo>
                  <a:lnTo>
                    <a:pt x="52" y="52315"/>
                  </a:lnTo>
                  <a:lnTo>
                    <a:pt x="90" y="52636"/>
                  </a:lnTo>
                  <a:lnTo>
                    <a:pt x="135" y="52958"/>
                  </a:lnTo>
                  <a:lnTo>
                    <a:pt x="192" y="53270"/>
                  </a:lnTo>
                  <a:lnTo>
                    <a:pt x="256" y="53571"/>
                  </a:lnTo>
                  <a:lnTo>
                    <a:pt x="333" y="53873"/>
                  </a:lnTo>
                  <a:lnTo>
                    <a:pt x="416" y="54164"/>
                  </a:lnTo>
                  <a:lnTo>
                    <a:pt x="505" y="54446"/>
                  </a:lnTo>
                  <a:lnTo>
                    <a:pt x="607" y="54727"/>
                  </a:lnTo>
                  <a:lnTo>
                    <a:pt x="716" y="54988"/>
                  </a:lnTo>
                  <a:lnTo>
                    <a:pt x="831" y="55250"/>
                  </a:lnTo>
                  <a:lnTo>
                    <a:pt x="959" y="55501"/>
                  </a:lnTo>
                  <a:lnTo>
                    <a:pt x="1086" y="55732"/>
                  </a:lnTo>
                  <a:lnTo>
                    <a:pt x="1227" y="55963"/>
                  </a:lnTo>
                  <a:lnTo>
                    <a:pt x="1374" y="56184"/>
                  </a:lnTo>
                  <a:lnTo>
                    <a:pt x="1527" y="56385"/>
                  </a:lnTo>
                  <a:lnTo>
                    <a:pt x="1681" y="56586"/>
                  </a:lnTo>
                  <a:lnTo>
                    <a:pt x="1847" y="56767"/>
                  </a:lnTo>
                  <a:lnTo>
                    <a:pt x="2019" y="56938"/>
                  </a:lnTo>
                  <a:lnTo>
                    <a:pt x="2192" y="57099"/>
                  </a:lnTo>
                  <a:lnTo>
                    <a:pt x="2370" y="57240"/>
                  </a:lnTo>
                  <a:lnTo>
                    <a:pt x="2556" y="57380"/>
                  </a:lnTo>
                  <a:lnTo>
                    <a:pt x="2747" y="57491"/>
                  </a:lnTo>
                  <a:lnTo>
                    <a:pt x="2939" y="57602"/>
                  </a:lnTo>
                  <a:lnTo>
                    <a:pt x="3137" y="57682"/>
                  </a:lnTo>
                  <a:lnTo>
                    <a:pt x="3341" y="57762"/>
                  </a:lnTo>
                  <a:lnTo>
                    <a:pt x="3546" y="57813"/>
                  </a:lnTo>
                  <a:lnTo>
                    <a:pt x="3757" y="57863"/>
                  </a:lnTo>
                  <a:lnTo>
                    <a:pt x="3967" y="57883"/>
                  </a:lnTo>
                  <a:lnTo>
                    <a:pt x="4184" y="57893"/>
                  </a:lnTo>
                  <a:lnTo>
                    <a:pt x="4184" y="57893"/>
                  </a:lnTo>
                  <a:lnTo>
                    <a:pt x="4402" y="57883"/>
                  </a:lnTo>
                  <a:lnTo>
                    <a:pt x="4612" y="57863"/>
                  </a:lnTo>
                  <a:lnTo>
                    <a:pt x="4823" y="57813"/>
                  </a:lnTo>
                  <a:lnTo>
                    <a:pt x="5028" y="57762"/>
                  </a:lnTo>
                  <a:lnTo>
                    <a:pt x="5226" y="57682"/>
                  </a:lnTo>
                  <a:lnTo>
                    <a:pt x="5430" y="57602"/>
                  </a:lnTo>
                  <a:lnTo>
                    <a:pt x="5622" y="57491"/>
                  </a:lnTo>
                  <a:lnTo>
                    <a:pt x="5813" y="57380"/>
                  </a:lnTo>
                  <a:lnTo>
                    <a:pt x="5999" y="57240"/>
                  </a:lnTo>
                  <a:lnTo>
                    <a:pt x="6177" y="57099"/>
                  </a:lnTo>
                  <a:lnTo>
                    <a:pt x="6350" y="56938"/>
                  </a:lnTo>
                  <a:lnTo>
                    <a:pt x="6522" y="56767"/>
                  </a:lnTo>
                  <a:lnTo>
                    <a:pt x="6688" y="56586"/>
                  </a:lnTo>
                  <a:lnTo>
                    <a:pt x="6842" y="56385"/>
                  </a:lnTo>
                  <a:lnTo>
                    <a:pt x="6995" y="56184"/>
                  </a:lnTo>
                  <a:lnTo>
                    <a:pt x="7142" y="55963"/>
                  </a:lnTo>
                  <a:lnTo>
                    <a:pt x="7276" y="55732"/>
                  </a:lnTo>
                  <a:lnTo>
                    <a:pt x="7410" y="55501"/>
                  </a:lnTo>
                  <a:lnTo>
                    <a:pt x="7532" y="55250"/>
                  </a:lnTo>
                  <a:lnTo>
                    <a:pt x="7653" y="54988"/>
                  </a:lnTo>
                  <a:lnTo>
                    <a:pt x="7762" y="54727"/>
                  </a:lnTo>
                  <a:lnTo>
                    <a:pt x="7864" y="54446"/>
                  </a:lnTo>
                  <a:lnTo>
                    <a:pt x="7953" y="54164"/>
                  </a:lnTo>
                  <a:lnTo>
                    <a:pt x="8036" y="53873"/>
                  </a:lnTo>
                  <a:lnTo>
                    <a:pt x="8113" y="53571"/>
                  </a:lnTo>
                  <a:lnTo>
                    <a:pt x="8177" y="53270"/>
                  </a:lnTo>
                  <a:lnTo>
                    <a:pt x="8234" y="52958"/>
                  </a:lnTo>
                  <a:lnTo>
                    <a:pt x="8279" y="52636"/>
                  </a:lnTo>
                  <a:lnTo>
                    <a:pt x="8317" y="52315"/>
                  </a:lnTo>
                  <a:lnTo>
                    <a:pt x="8343" y="51983"/>
                  </a:lnTo>
                  <a:lnTo>
                    <a:pt x="8362" y="51651"/>
                  </a:lnTo>
                  <a:lnTo>
                    <a:pt x="8368" y="51310"/>
                  </a:lnTo>
                  <a:lnTo>
                    <a:pt x="8368" y="51310"/>
                  </a:lnTo>
                  <a:lnTo>
                    <a:pt x="8368" y="49993"/>
                  </a:lnTo>
                  <a:lnTo>
                    <a:pt x="8375" y="49249"/>
                  </a:lnTo>
                  <a:lnTo>
                    <a:pt x="8381" y="48445"/>
                  </a:lnTo>
                  <a:lnTo>
                    <a:pt x="8400" y="47591"/>
                  </a:lnTo>
                  <a:lnTo>
                    <a:pt x="8419" y="46676"/>
                  </a:lnTo>
                  <a:lnTo>
                    <a:pt x="8451" y="45721"/>
                  </a:lnTo>
                  <a:lnTo>
                    <a:pt x="8496" y="44706"/>
                  </a:lnTo>
                  <a:lnTo>
                    <a:pt x="8554" y="43651"/>
                  </a:lnTo>
                  <a:lnTo>
                    <a:pt x="8617" y="42545"/>
                  </a:lnTo>
                  <a:lnTo>
                    <a:pt x="8707" y="41400"/>
                  </a:lnTo>
                  <a:lnTo>
                    <a:pt x="8803" y="40214"/>
                  </a:lnTo>
                  <a:lnTo>
                    <a:pt x="8860" y="39600"/>
                  </a:lnTo>
                  <a:lnTo>
                    <a:pt x="8924" y="38987"/>
                  </a:lnTo>
                  <a:lnTo>
                    <a:pt x="8988" y="38354"/>
                  </a:lnTo>
                  <a:lnTo>
                    <a:pt x="9065" y="37721"/>
                  </a:lnTo>
                  <a:lnTo>
                    <a:pt x="9141" y="37068"/>
                  </a:lnTo>
                  <a:lnTo>
                    <a:pt x="9224" y="36414"/>
                  </a:lnTo>
                  <a:lnTo>
                    <a:pt x="9314" y="35751"/>
                  </a:lnTo>
                  <a:lnTo>
                    <a:pt x="9410" y="35078"/>
                  </a:lnTo>
                  <a:lnTo>
                    <a:pt x="9505" y="34404"/>
                  </a:lnTo>
                  <a:lnTo>
                    <a:pt x="9614" y="33711"/>
                  </a:lnTo>
                  <a:lnTo>
                    <a:pt x="9729" y="33017"/>
                  </a:lnTo>
                  <a:lnTo>
                    <a:pt x="9850" y="32314"/>
                  </a:lnTo>
                  <a:lnTo>
                    <a:pt x="9972" y="31600"/>
                  </a:lnTo>
                  <a:lnTo>
                    <a:pt x="10106" y="30886"/>
                  </a:lnTo>
                  <a:lnTo>
                    <a:pt x="10253" y="30163"/>
                  </a:lnTo>
                  <a:lnTo>
                    <a:pt x="10400" y="29429"/>
                  </a:lnTo>
                  <a:lnTo>
                    <a:pt x="10553" y="28695"/>
                  </a:lnTo>
                  <a:lnTo>
                    <a:pt x="10719" y="27952"/>
                  </a:lnTo>
                  <a:lnTo>
                    <a:pt x="10891" y="27198"/>
                  </a:lnTo>
                  <a:lnTo>
                    <a:pt x="11070" y="26444"/>
                  </a:lnTo>
                  <a:lnTo>
                    <a:pt x="11262" y="25680"/>
                  </a:lnTo>
                  <a:lnTo>
                    <a:pt x="11460" y="24916"/>
                  </a:lnTo>
                  <a:lnTo>
                    <a:pt x="11664" y="24152"/>
                  </a:lnTo>
                  <a:lnTo>
                    <a:pt x="11882" y="23378"/>
                  </a:lnTo>
                  <a:lnTo>
                    <a:pt x="12105" y="22594"/>
                  </a:lnTo>
                  <a:lnTo>
                    <a:pt x="12335" y="21810"/>
                  </a:lnTo>
                  <a:lnTo>
                    <a:pt x="12578" y="21027"/>
                  </a:lnTo>
                  <a:lnTo>
                    <a:pt x="12833" y="20232"/>
                  </a:lnTo>
                  <a:lnTo>
                    <a:pt x="13095" y="19438"/>
                  </a:lnTo>
                  <a:lnTo>
                    <a:pt x="13370" y="18634"/>
                  </a:lnTo>
                  <a:lnTo>
                    <a:pt x="13651" y="17840"/>
                  </a:lnTo>
                  <a:lnTo>
                    <a:pt x="13945" y="17036"/>
                  </a:lnTo>
                  <a:lnTo>
                    <a:pt x="14251" y="16232"/>
                  </a:lnTo>
                  <a:lnTo>
                    <a:pt x="14564" y="15418"/>
                  </a:lnTo>
                  <a:lnTo>
                    <a:pt x="14890" y="14604"/>
                  </a:lnTo>
                  <a:lnTo>
                    <a:pt x="15229" y="13790"/>
                  </a:lnTo>
                  <a:lnTo>
                    <a:pt x="15574" y="12976"/>
                  </a:lnTo>
                  <a:lnTo>
                    <a:pt x="15938" y="12162"/>
                  </a:lnTo>
                  <a:lnTo>
                    <a:pt x="16308" y="11348"/>
                  </a:lnTo>
                  <a:lnTo>
                    <a:pt x="16691" y="10523"/>
                  </a:lnTo>
                  <a:lnTo>
                    <a:pt x="16691" y="10523"/>
                  </a:lnTo>
                  <a:lnTo>
                    <a:pt x="16819" y="10252"/>
                  </a:lnTo>
                  <a:lnTo>
                    <a:pt x="16934" y="9971"/>
                  </a:lnTo>
                  <a:lnTo>
                    <a:pt x="17036" y="9679"/>
                  </a:lnTo>
                  <a:lnTo>
                    <a:pt x="17132" y="9388"/>
                  </a:lnTo>
                  <a:lnTo>
                    <a:pt x="17215" y="9086"/>
                  </a:lnTo>
                  <a:lnTo>
                    <a:pt x="17285" y="8785"/>
                  </a:lnTo>
                  <a:lnTo>
                    <a:pt x="17349" y="8473"/>
                  </a:lnTo>
                  <a:lnTo>
                    <a:pt x="17407" y="8171"/>
                  </a:lnTo>
                  <a:lnTo>
                    <a:pt x="17451" y="7850"/>
                  </a:lnTo>
                  <a:lnTo>
                    <a:pt x="17483" y="7538"/>
                  </a:lnTo>
                  <a:lnTo>
                    <a:pt x="17509" y="7227"/>
                  </a:lnTo>
                  <a:lnTo>
                    <a:pt x="17522" y="6905"/>
                  </a:lnTo>
                  <a:lnTo>
                    <a:pt x="17528" y="6594"/>
                  </a:lnTo>
                  <a:lnTo>
                    <a:pt x="17522" y="6272"/>
                  </a:lnTo>
                  <a:lnTo>
                    <a:pt x="17509" y="5960"/>
                  </a:lnTo>
                  <a:lnTo>
                    <a:pt x="17490" y="5649"/>
                  </a:lnTo>
                  <a:lnTo>
                    <a:pt x="17451" y="5337"/>
                  </a:lnTo>
                  <a:lnTo>
                    <a:pt x="17413" y="5026"/>
                  </a:lnTo>
                  <a:lnTo>
                    <a:pt x="17362" y="4724"/>
                  </a:lnTo>
                  <a:lnTo>
                    <a:pt x="17298" y="4423"/>
                  </a:lnTo>
                  <a:lnTo>
                    <a:pt x="17228" y="4121"/>
                  </a:lnTo>
                  <a:lnTo>
                    <a:pt x="17151" y="3830"/>
                  </a:lnTo>
                  <a:lnTo>
                    <a:pt x="17062" y="3548"/>
                  </a:lnTo>
                  <a:lnTo>
                    <a:pt x="16960" y="3267"/>
                  </a:lnTo>
                  <a:lnTo>
                    <a:pt x="16857" y="2995"/>
                  </a:lnTo>
                  <a:lnTo>
                    <a:pt x="16736" y="2724"/>
                  </a:lnTo>
                  <a:lnTo>
                    <a:pt x="16615" y="2473"/>
                  </a:lnTo>
                  <a:lnTo>
                    <a:pt x="16481" y="2221"/>
                  </a:lnTo>
                  <a:lnTo>
                    <a:pt x="16340" y="1980"/>
                  </a:lnTo>
                  <a:lnTo>
                    <a:pt x="16187" y="1749"/>
                  </a:lnTo>
                  <a:lnTo>
                    <a:pt x="16027" y="1528"/>
                  </a:lnTo>
                  <a:lnTo>
                    <a:pt x="15855" y="1317"/>
                  </a:lnTo>
                  <a:lnTo>
                    <a:pt x="15855" y="13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1364cb3077a_0_19"/>
            <p:cNvSpPr/>
            <p:nvPr/>
          </p:nvSpPr>
          <p:spPr>
            <a:xfrm>
              <a:off x="-4043875" y="-1176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1364cb3077a_0_19"/>
            <p:cNvSpPr/>
            <p:nvPr/>
          </p:nvSpPr>
          <p:spPr>
            <a:xfrm>
              <a:off x="713600" y="-1815275"/>
              <a:ext cx="881200" cy="2053400"/>
            </a:xfrm>
            <a:custGeom>
              <a:avLst/>
              <a:gdLst/>
              <a:ahLst/>
              <a:cxnLst/>
              <a:rect l="l" t="t" r="r" b="b"/>
              <a:pathLst>
                <a:path w="35248" h="82136" extrusionOk="0">
                  <a:moveTo>
                    <a:pt x="4133" y="1"/>
                  </a:moveTo>
                  <a:lnTo>
                    <a:pt x="3935" y="11"/>
                  </a:lnTo>
                  <a:lnTo>
                    <a:pt x="3731" y="41"/>
                  </a:lnTo>
                  <a:lnTo>
                    <a:pt x="3533" y="81"/>
                  </a:lnTo>
                  <a:lnTo>
                    <a:pt x="3335" y="141"/>
                  </a:lnTo>
                  <a:lnTo>
                    <a:pt x="3143" y="212"/>
                  </a:lnTo>
                  <a:lnTo>
                    <a:pt x="2945" y="292"/>
                  </a:lnTo>
                  <a:lnTo>
                    <a:pt x="2760" y="393"/>
                  </a:lnTo>
                  <a:lnTo>
                    <a:pt x="2568" y="513"/>
                  </a:lnTo>
                  <a:lnTo>
                    <a:pt x="2389" y="634"/>
                  </a:lnTo>
                  <a:lnTo>
                    <a:pt x="2204" y="784"/>
                  </a:lnTo>
                  <a:lnTo>
                    <a:pt x="2032" y="935"/>
                  </a:lnTo>
                  <a:lnTo>
                    <a:pt x="1859" y="1106"/>
                  </a:lnTo>
                  <a:lnTo>
                    <a:pt x="1693" y="1287"/>
                  </a:lnTo>
                  <a:lnTo>
                    <a:pt x="1533" y="1488"/>
                  </a:lnTo>
                  <a:lnTo>
                    <a:pt x="1374" y="1699"/>
                  </a:lnTo>
                  <a:lnTo>
                    <a:pt x="1227" y="1920"/>
                  </a:lnTo>
                  <a:lnTo>
                    <a:pt x="1086" y="2161"/>
                  </a:lnTo>
                  <a:lnTo>
                    <a:pt x="946" y="2403"/>
                  </a:lnTo>
                  <a:lnTo>
                    <a:pt x="818" y="2674"/>
                  </a:lnTo>
                  <a:lnTo>
                    <a:pt x="697" y="2945"/>
                  </a:lnTo>
                  <a:lnTo>
                    <a:pt x="582" y="3227"/>
                  </a:lnTo>
                  <a:lnTo>
                    <a:pt x="479" y="3528"/>
                  </a:lnTo>
                  <a:lnTo>
                    <a:pt x="384" y="3830"/>
                  </a:lnTo>
                  <a:lnTo>
                    <a:pt x="301" y="4131"/>
                  </a:lnTo>
                  <a:lnTo>
                    <a:pt x="224" y="4443"/>
                  </a:lnTo>
                  <a:lnTo>
                    <a:pt x="160" y="4755"/>
                  </a:lnTo>
                  <a:lnTo>
                    <a:pt x="109" y="5066"/>
                  </a:lnTo>
                  <a:lnTo>
                    <a:pt x="71" y="5378"/>
                  </a:lnTo>
                  <a:lnTo>
                    <a:pt x="39" y="5699"/>
                  </a:lnTo>
                  <a:lnTo>
                    <a:pt x="13" y="6011"/>
                  </a:lnTo>
                  <a:lnTo>
                    <a:pt x="0" y="6333"/>
                  </a:lnTo>
                  <a:lnTo>
                    <a:pt x="0" y="6654"/>
                  </a:lnTo>
                  <a:lnTo>
                    <a:pt x="7" y="6966"/>
                  </a:lnTo>
                  <a:lnTo>
                    <a:pt x="20" y="7287"/>
                  </a:lnTo>
                  <a:lnTo>
                    <a:pt x="51" y="7599"/>
                  </a:lnTo>
                  <a:lnTo>
                    <a:pt x="83" y="7911"/>
                  </a:lnTo>
                  <a:lnTo>
                    <a:pt x="128" y="8212"/>
                  </a:lnTo>
                  <a:lnTo>
                    <a:pt x="186" y="8514"/>
                  </a:lnTo>
                  <a:lnTo>
                    <a:pt x="249" y="8815"/>
                  </a:lnTo>
                  <a:lnTo>
                    <a:pt x="320" y="9117"/>
                  </a:lnTo>
                  <a:lnTo>
                    <a:pt x="403" y="9398"/>
                  </a:lnTo>
                  <a:lnTo>
                    <a:pt x="492" y="9690"/>
                  </a:lnTo>
                  <a:lnTo>
                    <a:pt x="594" y="9961"/>
                  </a:lnTo>
                  <a:lnTo>
                    <a:pt x="703" y="10232"/>
                  </a:lnTo>
                  <a:lnTo>
                    <a:pt x="818" y="10494"/>
                  </a:lnTo>
                  <a:lnTo>
                    <a:pt x="939" y="10745"/>
                  </a:lnTo>
                  <a:lnTo>
                    <a:pt x="1073" y="10996"/>
                  </a:lnTo>
                  <a:lnTo>
                    <a:pt x="1220" y="11227"/>
                  </a:lnTo>
                  <a:lnTo>
                    <a:pt x="1367" y="11458"/>
                  </a:lnTo>
                  <a:lnTo>
                    <a:pt x="1527" y="11670"/>
                  </a:lnTo>
                  <a:lnTo>
                    <a:pt x="1693" y="11871"/>
                  </a:lnTo>
                  <a:lnTo>
                    <a:pt x="1872" y="12062"/>
                  </a:lnTo>
                  <a:lnTo>
                    <a:pt x="2051" y="12242"/>
                  </a:lnTo>
                  <a:lnTo>
                    <a:pt x="2549" y="12715"/>
                  </a:lnTo>
                  <a:lnTo>
                    <a:pt x="3041" y="13177"/>
                  </a:lnTo>
                  <a:lnTo>
                    <a:pt x="3526" y="13650"/>
                  </a:lnTo>
                  <a:lnTo>
                    <a:pt x="4005" y="14132"/>
                  </a:lnTo>
                  <a:lnTo>
                    <a:pt x="4478" y="14614"/>
                  </a:lnTo>
                  <a:lnTo>
                    <a:pt x="4951" y="15097"/>
                  </a:lnTo>
                  <a:lnTo>
                    <a:pt x="5417" y="15589"/>
                  </a:lnTo>
                  <a:lnTo>
                    <a:pt x="5883" y="16072"/>
                  </a:lnTo>
                  <a:lnTo>
                    <a:pt x="6337" y="16574"/>
                  </a:lnTo>
                  <a:lnTo>
                    <a:pt x="6790" y="17077"/>
                  </a:lnTo>
                  <a:lnTo>
                    <a:pt x="7237" y="17579"/>
                  </a:lnTo>
                  <a:lnTo>
                    <a:pt x="7678" y="18082"/>
                  </a:lnTo>
                  <a:lnTo>
                    <a:pt x="8119" y="18595"/>
                  </a:lnTo>
                  <a:lnTo>
                    <a:pt x="8547" y="19107"/>
                  </a:lnTo>
                  <a:lnTo>
                    <a:pt x="8975" y="19620"/>
                  </a:lnTo>
                  <a:lnTo>
                    <a:pt x="9396" y="20142"/>
                  </a:lnTo>
                  <a:lnTo>
                    <a:pt x="9818" y="20675"/>
                  </a:lnTo>
                  <a:lnTo>
                    <a:pt x="10227" y="21198"/>
                  </a:lnTo>
                  <a:lnTo>
                    <a:pt x="10636" y="21730"/>
                  </a:lnTo>
                  <a:lnTo>
                    <a:pt x="11038" y="22273"/>
                  </a:lnTo>
                  <a:lnTo>
                    <a:pt x="11440" y="22806"/>
                  </a:lnTo>
                  <a:lnTo>
                    <a:pt x="11830" y="23349"/>
                  </a:lnTo>
                  <a:lnTo>
                    <a:pt x="12220" y="23901"/>
                  </a:lnTo>
                  <a:lnTo>
                    <a:pt x="12603" y="24444"/>
                  </a:lnTo>
                  <a:lnTo>
                    <a:pt x="12980" y="25007"/>
                  </a:lnTo>
                  <a:lnTo>
                    <a:pt x="13357" y="25560"/>
                  </a:lnTo>
                  <a:lnTo>
                    <a:pt x="13727" y="26123"/>
                  </a:lnTo>
                  <a:lnTo>
                    <a:pt x="14085" y="26686"/>
                  </a:lnTo>
                  <a:lnTo>
                    <a:pt x="14449" y="27258"/>
                  </a:lnTo>
                  <a:lnTo>
                    <a:pt x="14800" y="27831"/>
                  </a:lnTo>
                  <a:lnTo>
                    <a:pt x="15152" y="28404"/>
                  </a:lnTo>
                  <a:lnTo>
                    <a:pt x="15490" y="28977"/>
                  </a:lnTo>
                  <a:lnTo>
                    <a:pt x="15829" y="29560"/>
                  </a:lnTo>
                  <a:lnTo>
                    <a:pt x="16167" y="30153"/>
                  </a:lnTo>
                  <a:lnTo>
                    <a:pt x="16493" y="30736"/>
                  </a:lnTo>
                  <a:lnTo>
                    <a:pt x="16819" y="31329"/>
                  </a:lnTo>
                  <a:lnTo>
                    <a:pt x="17138" y="31932"/>
                  </a:lnTo>
                  <a:lnTo>
                    <a:pt x="17451" y="32525"/>
                  </a:lnTo>
                  <a:lnTo>
                    <a:pt x="17758" y="33128"/>
                  </a:lnTo>
                  <a:lnTo>
                    <a:pt x="18064" y="33741"/>
                  </a:lnTo>
                  <a:lnTo>
                    <a:pt x="18358" y="34354"/>
                  </a:lnTo>
                  <a:lnTo>
                    <a:pt x="18652" y="34967"/>
                  </a:lnTo>
                  <a:lnTo>
                    <a:pt x="18946" y="35581"/>
                  </a:lnTo>
                  <a:lnTo>
                    <a:pt x="19227" y="36204"/>
                  </a:lnTo>
                  <a:lnTo>
                    <a:pt x="19508" y="36827"/>
                  </a:lnTo>
                  <a:lnTo>
                    <a:pt x="19776" y="37450"/>
                  </a:lnTo>
                  <a:lnTo>
                    <a:pt x="20051" y="38083"/>
                  </a:lnTo>
                  <a:lnTo>
                    <a:pt x="20313" y="38716"/>
                  </a:lnTo>
                  <a:lnTo>
                    <a:pt x="20568" y="39360"/>
                  </a:lnTo>
                  <a:lnTo>
                    <a:pt x="20824" y="40003"/>
                  </a:lnTo>
                  <a:lnTo>
                    <a:pt x="21073" y="40646"/>
                  </a:lnTo>
                  <a:lnTo>
                    <a:pt x="21316" y="41289"/>
                  </a:lnTo>
                  <a:lnTo>
                    <a:pt x="21552" y="41943"/>
                  </a:lnTo>
                  <a:lnTo>
                    <a:pt x="21788" y="42596"/>
                  </a:lnTo>
                  <a:lnTo>
                    <a:pt x="22012" y="43259"/>
                  </a:lnTo>
                  <a:lnTo>
                    <a:pt x="22236" y="43913"/>
                  </a:lnTo>
                  <a:lnTo>
                    <a:pt x="22453" y="44586"/>
                  </a:lnTo>
                  <a:lnTo>
                    <a:pt x="22670" y="45249"/>
                  </a:lnTo>
                  <a:lnTo>
                    <a:pt x="22874" y="45923"/>
                  </a:lnTo>
                  <a:lnTo>
                    <a:pt x="23079" y="46596"/>
                  </a:lnTo>
                  <a:lnTo>
                    <a:pt x="23277" y="47270"/>
                  </a:lnTo>
                  <a:lnTo>
                    <a:pt x="23468" y="47953"/>
                  </a:lnTo>
                  <a:lnTo>
                    <a:pt x="23654" y="48637"/>
                  </a:lnTo>
                  <a:lnTo>
                    <a:pt x="23839" y="49330"/>
                  </a:lnTo>
                  <a:lnTo>
                    <a:pt x="24113" y="50416"/>
                  </a:lnTo>
                  <a:lnTo>
                    <a:pt x="24375" y="51501"/>
                  </a:lnTo>
                  <a:lnTo>
                    <a:pt x="24618" y="52566"/>
                  </a:lnTo>
                  <a:lnTo>
                    <a:pt x="24842" y="53622"/>
                  </a:lnTo>
                  <a:lnTo>
                    <a:pt x="25052" y="54667"/>
                  </a:lnTo>
                  <a:lnTo>
                    <a:pt x="25250" y="55692"/>
                  </a:lnTo>
                  <a:lnTo>
                    <a:pt x="25429" y="56707"/>
                  </a:lnTo>
                  <a:lnTo>
                    <a:pt x="25602" y="57702"/>
                  </a:lnTo>
                  <a:lnTo>
                    <a:pt x="25755" y="58677"/>
                  </a:lnTo>
                  <a:lnTo>
                    <a:pt x="25896" y="59652"/>
                  </a:lnTo>
                  <a:lnTo>
                    <a:pt x="26023" y="60597"/>
                  </a:lnTo>
                  <a:lnTo>
                    <a:pt x="26145" y="61532"/>
                  </a:lnTo>
                  <a:lnTo>
                    <a:pt x="26247" y="62436"/>
                  </a:lnTo>
                  <a:lnTo>
                    <a:pt x="26343" y="63331"/>
                  </a:lnTo>
                  <a:lnTo>
                    <a:pt x="26432" y="64205"/>
                  </a:lnTo>
                  <a:lnTo>
                    <a:pt x="26502" y="65060"/>
                  </a:lnTo>
                  <a:lnTo>
                    <a:pt x="26573" y="65894"/>
                  </a:lnTo>
                  <a:lnTo>
                    <a:pt x="26630" y="66708"/>
                  </a:lnTo>
                  <a:lnTo>
                    <a:pt x="26681" y="67502"/>
                  </a:lnTo>
                  <a:lnTo>
                    <a:pt x="26726" y="68276"/>
                  </a:lnTo>
                  <a:lnTo>
                    <a:pt x="26764" y="69020"/>
                  </a:lnTo>
                  <a:lnTo>
                    <a:pt x="26796" y="69743"/>
                  </a:lnTo>
                  <a:lnTo>
                    <a:pt x="26815" y="70437"/>
                  </a:lnTo>
                  <a:lnTo>
                    <a:pt x="26841" y="71120"/>
                  </a:lnTo>
                  <a:lnTo>
                    <a:pt x="26866" y="72387"/>
                  </a:lnTo>
                  <a:lnTo>
                    <a:pt x="26879" y="73553"/>
                  </a:lnTo>
                  <a:lnTo>
                    <a:pt x="26886" y="74618"/>
                  </a:lnTo>
                  <a:lnTo>
                    <a:pt x="26886" y="75553"/>
                  </a:lnTo>
                  <a:lnTo>
                    <a:pt x="26892" y="75894"/>
                  </a:lnTo>
                  <a:lnTo>
                    <a:pt x="26905" y="76226"/>
                  </a:lnTo>
                  <a:lnTo>
                    <a:pt x="26937" y="76558"/>
                  </a:lnTo>
                  <a:lnTo>
                    <a:pt x="26969" y="76879"/>
                  </a:lnTo>
                  <a:lnTo>
                    <a:pt x="27020" y="77201"/>
                  </a:lnTo>
                  <a:lnTo>
                    <a:pt x="27077" y="77513"/>
                  </a:lnTo>
                  <a:lnTo>
                    <a:pt x="27141" y="77814"/>
                  </a:lnTo>
                  <a:lnTo>
                    <a:pt x="27218" y="78116"/>
                  </a:lnTo>
                  <a:lnTo>
                    <a:pt x="27301" y="78407"/>
                  </a:lnTo>
                  <a:lnTo>
                    <a:pt x="27390" y="78689"/>
                  </a:lnTo>
                  <a:lnTo>
                    <a:pt x="27492" y="78970"/>
                  </a:lnTo>
                  <a:lnTo>
                    <a:pt x="27601" y="79231"/>
                  </a:lnTo>
                  <a:lnTo>
                    <a:pt x="27716" y="79493"/>
                  </a:lnTo>
                  <a:lnTo>
                    <a:pt x="27844" y="79744"/>
                  </a:lnTo>
                  <a:lnTo>
                    <a:pt x="27972" y="79975"/>
                  </a:lnTo>
                  <a:lnTo>
                    <a:pt x="28112" y="80206"/>
                  </a:lnTo>
                  <a:lnTo>
                    <a:pt x="28259" y="80427"/>
                  </a:lnTo>
                  <a:lnTo>
                    <a:pt x="28406" y="80628"/>
                  </a:lnTo>
                  <a:lnTo>
                    <a:pt x="28566" y="80829"/>
                  </a:lnTo>
                  <a:lnTo>
                    <a:pt x="28732" y="81010"/>
                  </a:lnTo>
                  <a:lnTo>
                    <a:pt x="28898" y="81181"/>
                  </a:lnTo>
                  <a:lnTo>
                    <a:pt x="29077" y="81342"/>
                  </a:lnTo>
                  <a:lnTo>
                    <a:pt x="29255" y="81483"/>
                  </a:lnTo>
                  <a:lnTo>
                    <a:pt x="29441" y="81623"/>
                  </a:lnTo>
                  <a:lnTo>
                    <a:pt x="29632" y="81734"/>
                  </a:lnTo>
                  <a:lnTo>
                    <a:pt x="29824" y="81845"/>
                  </a:lnTo>
                  <a:lnTo>
                    <a:pt x="30022" y="81925"/>
                  </a:lnTo>
                  <a:lnTo>
                    <a:pt x="30226" y="82005"/>
                  </a:lnTo>
                  <a:lnTo>
                    <a:pt x="30431" y="82056"/>
                  </a:lnTo>
                  <a:lnTo>
                    <a:pt x="30642" y="82106"/>
                  </a:lnTo>
                  <a:lnTo>
                    <a:pt x="30852" y="82126"/>
                  </a:lnTo>
                  <a:lnTo>
                    <a:pt x="31070" y="82136"/>
                  </a:lnTo>
                  <a:lnTo>
                    <a:pt x="31280" y="82126"/>
                  </a:lnTo>
                  <a:lnTo>
                    <a:pt x="31497" y="82106"/>
                  </a:lnTo>
                  <a:lnTo>
                    <a:pt x="31702" y="82056"/>
                  </a:lnTo>
                  <a:lnTo>
                    <a:pt x="31913" y="82005"/>
                  </a:lnTo>
                  <a:lnTo>
                    <a:pt x="32111" y="81925"/>
                  </a:lnTo>
                  <a:lnTo>
                    <a:pt x="32309" y="81845"/>
                  </a:lnTo>
                  <a:lnTo>
                    <a:pt x="32507" y="81734"/>
                  </a:lnTo>
                  <a:lnTo>
                    <a:pt x="32698" y="81623"/>
                  </a:lnTo>
                  <a:lnTo>
                    <a:pt x="32884" y="81483"/>
                  </a:lnTo>
                  <a:lnTo>
                    <a:pt x="33062" y="81342"/>
                  </a:lnTo>
                  <a:lnTo>
                    <a:pt x="33235" y="81181"/>
                  </a:lnTo>
                  <a:lnTo>
                    <a:pt x="33407" y="81010"/>
                  </a:lnTo>
                  <a:lnTo>
                    <a:pt x="33567" y="80829"/>
                  </a:lnTo>
                  <a:lnTo>
                    <a:pt x="33727" y="80628"/>
                  </a:lnTo>
                  <a:lnTo>
                    <a:pt x="33880" y="80427"/>
                  </a:lnTo>
                  <a:lnTo>
                    <a:pt x="34027" y="80206"/>
                  </a:lnTo>
                  <a:lnTo>
                    <a:pt x="34161" y="79975"/>
                  </a:lnTo>
                  <a:lnTo>
                    <a:pt x="34295" y="79744"/>
                  </a:lnTo>
                  <a:lnTo>
                    <a:pt x="34417" y="79493"/>
                  </a:lnTo>
                  <a:lnTo>
                    <a:pt x="34538" y="79231"/>
                  </a:lnTo>
                  <a:lnTo>
                    <a:pt x="34647" y="78970"/>
                  </a:lnTo>
                  <a:lnTo>
                    <a:pt x="34742" y="78689"/>
                  </a:lnTo>
                  <a:lnTo>
                    <a:pt x="34838" y="78407"/>
                  </a:lnTo>
                  <a:lnTo>
                    <a:pt x="34921" y="78116"/>
                  </a:lnTo>
                  <a:lnTo>
                    <a:pt x="34998" y="77814"/>
                  </a:lnTo>
                  <a:lnTo>
                    <a:pt x="35062" y="77513"/>
                  </a:lnTo>
                  <a:lnTo>
                    <a:pt x="35119" y="77201"/>
                  </a:lnTo>
                  <a:lnTo>
                    <a:pt x="35164" y="76879"/>
                  </a:lnTo>
                  <a:lnTo>
                    <a:pt x="35202" y="76558"/>
                  </a:lnTo>
                  <a:lnTo>
                    <a:pt x="35228" y="76226"/>
                  </a:lnTo>
                  <a:lnTo>
                    <a:pt x="35241" y="75894"/>
                  </a:lnTo>
                  <a:lnTo>
                    <a:pt x="35247" y="75553"/>
                  </a:lnTo>
                  <a:lnTo>
                    <a:pt x="35241" y="74075"/>
                  </a:lnTo>
                  <a:lnTo>
                    <a:pt x="35221" y="72608"/>
                  </a:lnTo>
                  <a:lnTo>
                    <a:pt x="35183" y="71150"/>
                  </a:lnTo>
                  <a:lnTo>
                    <a:pt x="35132" y="69703"/>
                  </a:lnTo>
                  <a:lnTo>
                    <a:pt x="35068" y="68266"/>
                  </a:lnTo>
                  <a:lnTo>
                    <a:pt x="34991" y="66829"/>
                  </a:lnTo>
                  <a:lnTo>
                    <a:pt x="34902" y="65411"/>
                  </a:lnTo>
                  <a:lnTo>
                    <a:pt x="34793" y="63994"/>
                  </a:lnTo>
                  <a:lnTo>
                    <a:pt x="34672" y="62597"/>
                  </a:lnTo>
                  <a:lnTo>
                    <a:pt x="34538" y="61210"/>
                  </a:lnTo>
                  <a:lnTo>
                    <a:pt x="34385" y="59823"/>
                  </a:lnTo>
                  <a:lnTo>
                    <a:pt x="34225" y="58456"/>
                  </a:lnTo>
                  <a:lnTo>
                    <a:pt x="34046" y="57089"/>
                  </a:lnTo>
                  <a:lnTo>
                    <a:pt x="33855" y="55742"/>
                  </a:lnTo>
                  <a:lnTo>
                    <a:pt x="33650" y="54396"/>
                  </a:lnTo>
                  <a:lnTo>
                    <a:pt x="33427" y="53059"/>
                  </a:lnTo>
                  <a:lnTo>
                    <a:pt x="33190" y="51742"/>
                  </a:lnTo>
                  <a:lnTo>
                    <a:pt x="33069" y="51079"/>
                  </a:lnTo>
                  <a:lnTo>
                    <a:pt x="32947" y="50426"/>
                  </a:lnTo>
                  <a:lnTo>
                    <a:pt x="32813" y="49772"/>
                  </a:lnTo>
                  <a:lnTo>
                    <a:pt x="32679" y="49119"/>
                  </a:lnTo>
                  <a:lnTo>
                    <a:pt x="32545" y="48476"/>
                  </a:lnTo>
                  <a:lnTo>
                    <a:pt x="32405" y="47832"/>
                  </a:lnTo>
                  <a:lnTo>
                    <a:pt x="32258" y="47189"/>
                  </a:lnTo>
                  <a:lnTo>
                    <a:pt x="32111" y="46546"/>
                  </a:lnTo>
                  <a:lnTo>
                    <a:pt x="31964" y="45903"/>
                  </a:lnTo>
                  <a:lnTo>
                    <a:pt x="31810" y="45270"/>
                  </a:lnTo>
                  <a:lnTo>
                    <a:pt x="31651" y="44636"/>
                  </a:lnTo>
                  <a:lnTo>
                    <a:pt x="31491" y="44003"/>
                  </a:lnTo>
                  <a:lnTo>
                    <a:pt x="31325" y="43380"/>
                  </a:lnTo>
                  <a:lnTo>
                    <a:pt x="31153" y="42757"/>
                  </a:lnTo>
                  <a:lnTo>
                    <a:pt x="30986" y="42134"/>
                  </a:lnTo>
                  <a:lnTo>
                    <a:pt x="30808" y="41511"/>
                  </a:lnTo>
                  <a:lnTo>
                    <a:pt x="30629" y="40887"/>
                  </a:lnTo>
                  <a:lnTo>
                    <a:pt x="30444" y="40274"/>
                  </a:lnTo>
                  <a:lnTo>
                    <a:pt x="30258" y="39661"/>
                  </a:lnTo>
                  <a:lnTo>
                    <a:pt x="30073" y="39048"/>
                  </a:lnTo>
                  <a:lnTo>
                    <a:pt x="29875" y="38445"/>
                  </a:lnTo>
                  <a:lnTo>
                    <a:pt x="29683" y="37832"/>
                  </a:lnTo>
                  <a:lnTo>
                    <a:pt x="29479" y="37229"/>
                  </a:lnTo>
                  <a:lnTo>
                    <a:pt x="29275" y="36636"/>
                  </a:lnTo>
                  <a:lnTo>
                    <a:pt x="29070" y="36033"/>
                  </a:lnTo>
                  <a:lnTo>
                    <a:pt x="28859" y="35440"/>
                  </a:lnTo>
                  <a:lnTo>
                    <a:pt x="28642" y="34847"/>
                  </a:lnTo>
                  <a:lnTo>
                    <a:pt x="28425" y="34254"/>
                  </a:lnTo>
                  <a:lnTo>
                    <a:pt x="28208" y="33671"/>
                  </a:lnTo>
                  <a:lnTo>
                    <a:pt x="27978" y="33078"/>
                  </a:lnTo>
                  <a:lnTo>
                    <a:pt x="27754" y="32495"/>
                  </a:lnTo>
                  <a:lnTo>
                    <a:pt x="27518" y="31912"/>
                  </a:lnTo>
                  <a:lnTo>
                    <a:pt x="27045" y="30766"/>
                  </a:lnTo>
                  <a:lnTo>
                    <a:pt x="26560" y="29620"/>
                  </a:lnTo>
                  <a:lnTo>
                    <a:pt x="26055" y="28485"/>
                  </a:lnTo>
                  <a:lnTo>
                    <a:pt x="25538" y="27359"/>
                  </a:lnTo>
                  <a:lnTo>
                    <a:pt x="25008" y="26253"/>
                  </a:lnTo>
                  <a:lnTo>
                    <a:pt x="24465" y="25148"/>
                  </a:lnTo>
                  <a:lnTo>
                    <a:pt x="23903" y="24052"/>
                  </a:lnTo>
                  <a:lnTo>
                    <a:pt x="23334" y="22967"/>
                  </a:lnTo>
                  <a:lnTo>
                    <a:pt x="22747" y="21901"/>
                  </a:lnTo>
                  <a:lnTo>
                    <a:pt x="22146" y="20836"/>
                  </a:lnTo>
                  <a:lnTo>
                    <a:pt x="21533" y="19781"/>
                  </a:lnTo>
                  <a:lnTo>
                    <a:pt x="20900" y="18745"/>
                  </a:lnTo>
                  <a:lnTo>
                    <a:pt x="20262" y="17710"/>
                  </a:lnTo>
                  <a:lnTo>
                    <a:pt x="19604" y="16685"/>
                  </a:lnTo>
                  <a:lnTo>
                    <a:pt x="18933" y="15680"/>
                  </a:lnTo>
                  <a:lnTo>
                    <a:pt x="18250" y="14675"/>
                  </a:lnTo>
                  <a:lnTo>
                    <a:pt x="17547" y="13690"/>
                  </a:lnTo>
                  <a:lnTo>
                    <a:pt x="16838" y="12705"/>
                  </a:lnTo>
                  <a:lnTo>
                    <a:pt x="16110" y="11740"/>
                  </a:lnTo>
                  <a:lnTo>
                    <a:pt x="15369" y="10775"/>
                  </a:lnTo>
                  <a:lnTo>
                    <a:pt x="14615" y="9830"/>
                  </a:lnTo>
                  <a:lnTo>
                    <a:pt x="13849" y="8896"/>
                  </a:lnTo>
                  <a:lnTo>
                    <a:pt x="13063" y="7961"/>
                  </a:lnTo>
                  <a:lnTo>
                    <a:pt x="12271" y="7046"/>
                  </a:lnTo>
                  <a:lnTo>
                    <a:pt x="11460" y="6142"/>
                  </a:lnTo>
                  <a:lnTo>
                    <a:pt x="10636" y="5247"/>
                  </a:lnTo>
                  <a:lnTo>
                    <a:pt x="9799" y="4353"/>
                  </a:lnTo>
                  <a:lnTo>
                    <a:pt x="8943" y="3478"/>
                  </a:lnTo>
                  <a:lnTo>
                    <a:pt x="8081" y="2614"/>
                  </a:lnTo>
                  <a:lnTo>
                    <a:pt x="7199" y="1759"/>
                  </a:lnTo>
                  <a:lnTo>
                    <a:pt x="6305" y="915"/>
                  </a:lnTo>
                  <a:lnTo>
                    <a:pt x="6120" y="754"/>
                  </a:lnTo>
                  <a:lnTo>
                    <a:pt x="5928" y="604"/>
                  </a:lnTo>
                  <a:lnTo>
                    <a:pt x="5736" y="473"/>
                  </a:lnTo>
                  <a:lnTo>
                    <a:pt x="5538" y="362"/>
                  </a:lnTo>
                  <a:lnTo>
                    <a:pt x="5340" y="262"/>
                  </a:lnTo>
                  <a:lnTo>
                    <a:pt x="5142" y="181"/>
                  </a:lnTo>
                  <a:lnTo>
                    <a:pt x="4944" y="111"/>
                  </a:lnTo>
                  <a:lnTo>
                    <a:pt x="4740" y="61"/>
                  </a:lnTo>
                  <a:lnTo>
                    <a:pt x="4542" y="21"/>
                  </a:lnTo>
                  <a:lnTo>
                    <a:pt x="43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1364cb3077a_0_19"/>
            <p:cNvSpPr/>
            <p:nvPr/>
          </p:nvSpPr>
          <p:spPr>
            <a:xfrm>
              <a:off x="713600" y="-1815275"/>
              <a:ext cx="881200" cy="2053400"/>
            </a:xfrm>
            <a:custGeom>
              <a:avLst/>
              <a:gdLst/>
              <a:ahLst/>
              <a:cxnLst/>
              <a:rect l="l" t="t" r="r" b="b"/>
              <a:pathLst>
                <a:path w="35248" h="82136" fill="none" extrusionOk="0">
                  <a:moveTo>
                    <a:pt x="6305" y="915"/>
                  </a:moveTo>
                  <a:lnTo>
                    <a:pt x="6305" y="915"/>
                  </a:lnTo>
                  <a:lnTo>
                    <a:pt x="6120" y="754"/>
                  </a:lnTo>
                  <a:lnTo>
                    <a:pt x="5928" y="604"/>
                  </a:lnTo>
                  <a:lnTo>
                    <a:pt x="5736" y="473"/>
                  </a:lnTo>
                  <a:lnTo>
                    <a:pt x="5538" y="362"/>
                  </a:lnTo>
                  <a:lnTo>
                    <a:pt x="5340" y="262"/>
                  </a:lnTo>
                  <a:lnTo>
                    <a:pt x="5142" y="181"/>
                  </a:lnTo>
                  <a:lnTo>
                    <a:pt x="4944" y="111"/>
                  </a:lnTo>
                  <a:lnTo>
                    <a:pt x="4740" y="61"/>
                  </a:lnTo>
                  <a:lnTo>
                    <a:pt x="4542" y="21"/>
                  </a:lnTo>
                  <a:lnTo>
                    <a:pt x="4338" y="1"/>
                  </a:lnTo>
                  <a:lnTo>
                    <a:pt x="4133" y="1"/>
                  </a:lnTo>
                  <a:lnTo>
                    <a:pt x="3935" y="11"/>
                  </a:lnTo>
                  <a:lnTo>
                    <a:pt x="3731" y="41"/>
                  </a:lnTo>
                  <a:lnTo>
                    <a:pt x="3533" y="81"/>
                  </a:lnTo>
                  <a:lnTo>
                    <a:pt x="3335" y="141"/>
                  </a:lnTo>
                  <a:lnTo>
                    <a:pt x="3143" y="212"/>
                  </a:lnTo>
                  <a:lnTo>
                    <a:pt x="2945" y="292"/>
                  </a:lnTo>
                  <a:lnTo>
                    <a:pt x="2760" y="393"/>
                  </a:lnTo>
                  <a:lnTo>
                    <a:pt x="2568" y="513"/>
                  </a:lnTo>
                  <a:lnTo>
                    <a:pt x="2389" y="634"/>
                  </a:lnTo>
                  <a:lnTo>
                    <a:pt x="2204" y="784"/>
                  </a:lnTo>
                  <a:lnTo>
                    <a:pt x="2032" y="935"/>
                  </a:lnTo>
                  <a:lnTo>
                    <a:pt x="1859" y="1106"/>
                  </a:lnTo>
                  <a:lnTo>
                    <a:pt x="1693" y="1287"/>
                  </a:lnTo>
                  <a:lnTo>
                    <a:pt x="1533" y="1488"/>
                  </a:lnTo>
                  <a:lnTo>
                    <a:pt x="1374" y="1699"/>
                  </a:lnTo>
                  <a:lnTo>
                    <a:pt x="1227" y="1920"/>
                  </a:lnTo>
                  <a:lnTo>
                    <a:pt x="1086" y="2161"/>
                  </a:lnTo>
                  <a:lnTo>
                    <a:pt x="946" y="2403"/>
                  </a:lnTo>
                  <a:lnTo>
                    <a:pt x="818" y="2674"/>
                  </a:lnTo>
                  <a:lnTo>
                    <a:pt x="697" y="2945"/>
                  </a:lnTo>
                  <a:lnTo>
                    <a:pt x="582" y="3227"/>
                  </a:lnTo>
                  <a:lnTo>
                    <a:pt x="582" y="3227"/>
                  </a:lnTo>
                  <a:lnTo>
                    <a:pt x="479" y="3528"/>
                  </a:lnTo>
                  <a:lnTo>
                    <a:pt x="384" y="3830"/>
                  </a:lnTo>
                  <a:lnTo>
                    <a:pt x="301" y="4131"/>
                  </a:lnTo>
                  <a:lnTo>
                    <a:pt x="224" y="4443"/>
                  </a:lnTo>
                  <a:lnTo>
                    <a:pt x="160" y="4755"/>
                  </a:lnTo>
                  <a:lnTo>
                    <a:pt x="109" y="5066"/>
                  </a:lnTo>
                  <a:lnTo>
                    <a:pt x="71" y="5378"/>
                  </a:lnTo>
                  <a:lnTo>
                    <a:pt x="39" y="5699"/>
                  </a:lnTo>
                  <a:lnTo>
                    <a:pt x="13" y="6011"/>
                  </a:lnTo>
                  <a:lnTo>
                    <a:pt x="0" y="6333"/>
                  </a:lnTo>
                  <a:lnTo>
                    <a:pt x="0" y="6654"/>
                  </a:lnTo>
                  <a:lnTo>
                    <a:pt x="7" y="6966"/>
                  </a:lnTo>
                  <a:lnTo>
                    <a:pt x="20" y="7287"/>
                  </a:lnTo>
                  <a:lnTo>
                    <a:pt x="51" y="7599"/>
                  </a:lnTo>
                  <a:lnTo>
                    <a:pt x="83" y="7911"/>
                  </a:lnTo>
                  <a:lnTo>
                    <a:pt x="128" y="8212"/>
                  </a:lnTo>
                  <a:lnTo>
                    <a:pt x="186" y="8514"/>
                  </a:lnTo>
                  <a:lnTo>
                    <a:pt x="249" y="8815"/>
                  </a:lnTo>
                  <a:lnTo>
                    <a:pt x="320" y="9117"/>
                  </a:lnTo>
                  <a:lnTo>
                    <a:pt x="403" y="9398"/>
                  </a:lnTo>
                  <a:lnTo>
                    <a:pt x="492" y="9690"/>
                  </a:lnTo>
                  <a:lnTo>
                    <a:pt x="594" y="9961"/>
                  </a:lnTo>
                  <a:lnTo>
                    <a:pt x="703" y="10232"/>
                  </a:lnTo>
                  <a:lnTo>
                    <a:pt x="818" y="10494"/>
                  </a:lnTo>
                  <a:lnTo>
                    <a:pt x="939" y="10745"/>
                  </a:lnTo>
                  <a:lnTo>
                    <a:pt x="1073" y="10996"/>
                  </a:lnTo>
                  <a:lnTo>
                    <a:pt x="1220" y="11227"/>
                  </a:lnTo>
                  <a:lnTo>
                    <a:pt x="1367" y="11458"/>
                  </a:lnTo>
                  <a:lnTo>
                    <a:pt x="1527" y="11670"/>
                  </a:lnTo>
                  <a:lnTo>
                    <a:pt x="1693" y="11871"/>
                  </a:lnTo>
                  <a:lnTo>
                    <a:pt x="1872" y="12062"/>
                  </a:lnTo>
                  <a:lnTo>
                    <a:pt x="2051" y="12242"/>
                  </a:lnTo>
                  <a:lnTo>
                    <a:pt x="2051" y="12242"/>
                  </a:lnTo>
                  <a:lnTo>
                    <a:pt x="2549" y="12715"/>
                  </a:lnTo>
                  <a:lnTo>
                    <a:pt x="3041" y="13177"/>
                  </a:lnTo>
                  <a:lnTo>
                    <a:pt x="3526" y="13650"/>
                  </a:lnTo>
                  <a:lnTo>
                    <a:pt x="4005" y="14132"/>
                  </a:lnTo>
                  <a:lnTo>
                    <a:pt x="4478" y="14614"/>
                  </a:lnTo>
                  <a:lnTo>
                    <a:pt x="4951" y="15097"/>
                  </a:lnTo>
                  <a:lnTo>
                    <a:pt x="5417" y="15589"/>
                  </a:lnTo>
                  <a:lnTo>
                    <a:pt x="5883" y="16072"/>
                  </a:lnTo>
                  <a:lnTo>
                    <a:pt x="6337" y="16574"/>
                  </a:lnTo>
                  <a:lnTo>
                    <a:pt x="6790" y="17077"/>
                  </a:lnTo>
                  <a:lnTo>
                    <a:pt x="7237" y="17579"/>
                  </a:lnTo>
                  <a:lnTo>
                    <a:pt x="7678" y="18082"/>
                  </a:lnTo>
                  <a:lnTo>
                    <a:pt x="8119" y="18595"/>
                  </a:lnTo>
                  <a:lnTo>
                    <a:pt x="8547" y="19107"/>
                  </a:lnTo>
                  <a:lnTo>
                    <a:pt x="8975" y="19620"/>
                  </a:lnTo>
                  <a:lnTo>
                    <a:pt x="9396" y="20142"/>
                  </a:lnTo>
                  <a:lnTo>
                    <a:pt x="9818" y="20675"/>
                  </a:lnTo>
                  <a:lnTo>
                    <a:pt x="10227" y="21198"/>
                  </a:lnTo>
                  <a:lnTo>
                    <a:pt x="10636" y="21730"/>
                  </a:lnTo>
                  <a:lnTo>
                    <a:pt x="11038" y="22273"/>
                  </a:lnTo>
                  <a:lnTo>
                    <a:pt x="11440" y="22806"/>
                  </a:lnTo>
                  <a:lnTo>
                    <a:pt x="11830" y="23349"/>
                  </a:lnTo>
                  <a:lnTo>
                    <a:pt x="12220" y="23901"/>
                  </a:lnTo>
                  <a:lnTo>
                    <a:pt x="12603" y="24444"/>
                  </a:lnTo>
                  <a:lnTo>
                    <a:pt x="12980" y="25007"/>
                  </a:lnTo>
                  <a:lnTo>
                    <a:pt x="13357" y="25560"/>
                  </a:lnTo>
                  <a:lnTo>
                    <a:pt x="13727" y="26123"/>
                  </a:lnTo>
                  <a:lnTo>
                    <a:pt x="14085" y="26686"/>
                  </a:lnTo>
                  <a:lnTo>
                    <a:pt x="14449" y="27258"/>
                  </a:lnTo>
                  <a:lnTo>
                    <a:pt x="14800" y="27831"/>
                  </a:lnTo>
                  <a:lnTo>
                    <a:pt x="15152" y="28404"/>
                  </a:lnTo>
                  <a:lnTo>
                    <a:pt x="15490" y="28977"/>
                  </a:lnTo>
                  <a:lnTo>
                    <a:pt x="15829" y="29560"/>
                  </a:lnTo>
                  <a:lnTo>
                    <a:pt x="16167" y="30153"/>
                  </a:lnTo>
                  <a:lnTo>
                    <a:pt x="16493" y="30736"/>
                  </a:lnTo>
                  <a:lnTo>
                    <a:pt x="16819" y="31329"/>
                  </a:lnTo>
                  <a:lnTo>
                    <a:pt x="17138" y="31932"/>
                  </a:lnTo>
                  <a:lnTo>
                    <a:pt x="17451" y="32525"/>
                  </a:lnTo>
                  <a:lnTo>
                    <a:pt x="17758" y="33128"/>
                  </a:lnTo>
                  <a:lnTo>
                    <a:pt x="18064" y="33741"/>
                  </a:lnTo>
                  <a:lnTo>
                    <a:pt x="18358" y="34354"/>
                  </a:lnTo>
                  <a:lnTo>
                    <a:pt x="18652" y="34967"/>
                  </a:lnTo>
                  <a:lnTo>
                    <a:pt x="18946" y="35581"/>
                  </a:lnTo>
                  <a:lnTo>
                    <a:pt x="19227" y="36204"/>
                  </a:lnTo>
                  <a:lnTo>
                    <a:pt x="19508" y="36827"/>
                  </a:lnTo>
                  <a:lnTo>
                    <a:pt x="19776" y="37450"/>
                  </a:lnTo>
                  <a:lnTo>
                    <a:pt x="20051" y="38083"/>
                  </a:lnTo>
                  <a:lnTo>
                    <a:pt x="20313" y="38716"/>
                  </a:lnTo>
                  <a:lnTo>
                    <a:pt x="20568" y="39360"/>
                  </a:lnTo>
                  <a:lnTo>
                    <a:pt x="20824" y="40003"/>
                  </a:lnTo>
                  <a:lnTo>
                    <a:pt x="21073" y="40646"/>
                  </a:lnTo>
                  <a:lnTo>
                    <a:pt x="21316" y="41289"/>
                  </a:lnTo>
                  <a:lnTo>
                    <a:pt x="21552" y="41943"/>
                  </a:lnTo>
                  <a:lnTo>
                    <a:pt x="21788" y="42596"/>
                  </a:lnTo>
                  <a:lnTo>
                    <a:pt x="22012" y="43259"/>
                  </a:lnTo>
                  <a:lnTo>
                    <a:pt x="22236" y="43913"/>
                  </a:lnTo>
                  <a:lnTo>
                    <a:pt x="22453" y="44586"/>
                  </a:lnTo>
                  <a:lnTo>
                    <a:pt x="22670" y="45249"/>
                  </a:lnTo>
                  <a:lnTo>
                    <a:pt x="22874" y="45923"/>
                  </a:lnTo>
                  <a:lnTo>
                    <a:pt x="23079" y="46596"/>
                  </a:lnTo>
                  <a:lnTo>
                    <a:pt x="23277" y="47270"/>
                  </a:lnTo>
                  <a:lnTo>
                    <a:pt x="23468" y="47953"/>
                  </a:lnTo>
                  <a:lnTo>
                    <a:pt x="23654" y="48637"/>
                  </a:lnTo>
                  <a:lnTo>
                    <a:pt x="23839" y="49330"/>
                  </a:lnTo>
                  <a:lnTo>
                    <a:pt x="23839" y="49330"/>
                  </a:lnTo>
                  <a:lnTo>
                    <a:pt x="24113" y="50416"/>
                  </a:lnTo>
                  <a:lnTo>
                    <a:pt x="24375" y="51501"/>
                  </a:lnTo>
                  <a:lnTo>
                    <a:pt x="24618" y="52566"/>
                  </a:lnTo>
                  <a:lnTo>
                    <a:pt x="24842" y="53622"/>
                  </a:lnTo>
                  <a:lnTo>
                    <a:pt x="25052" y="54667"/>
                  </a:lnTo>
                  <a:lnTo>
                    <a:pt x="25250" y="55692"/>
                  </a:lnTo>
                  <a:lnTo>
                    <a:pt x="25429" y="56707"/>
                  </a:lnTo>
                  <a:lnTo>
                    <a:pt x="25602" y="57702"/>
                  </a:lnTo>
                  <a:lnTo>
                    <a:pt x="25755" y="58677"/>
                  </a:lnTo>
                  <a:lnTo>
                    <a:pt x="25896" y="59652"/>
                  </a:lnTo>
                  <a:lnTo>
                    <a:pt x="26023" y="60597"/>
                  </a:lnTo>
                  <a:lnTo>
                    <a:pt x="26145" y="61532"/>
                  </a:lnTo>
                  <a:lnTo>
                    <a:pt x="26247" y="62436"/>
                  </a:lnTo>
                  <a:lnTo>
                    <a:pt x="26343" y="63331"/>
                  </a:lnTo>
                  <a:lnTo>
                    <a:pt x="26432" y="64205"/>
                  </a:lnTo>
                  <a:lnTo>
                    <a:pt x="26502" y="65060"/>
                  </a:lnTo>
                  <a:lnTo>
                    <a:pt x="26573" y="65894"/>
                  </a:lnTo>
                  <a:lnTo>
                    <a:pt x="26630" y="66708"/>
                  </a:lnTo>
                  <a:lnTo>
                    <a:pt x="26681" y="67502"/>
                  </a:lnTo>
                  <a:lnTo>
                    <a:pt x="26726" y="68276"/>
                  </a:lnTo>
                  <a:lnTo>
                    <a:pt x="26764" y="69020"/>
                  </a:lnTo>
                  <a:lnTo>
                    <a:pt x="26796" y="69743"/>
                  </a:lnTo>
                  <a:lnTo>
                    <a:pt x="26815" y="70437"/>
                  </a:lnTo>
                  <a:lnTo>
                    <a:pt x="26841" y="71120"/>
                  </a:lnTo>
                  <a:lnTo>
                    <a:pt x="26866" y="72387"/>
                  </a:lnTo>
                  <a:lnTo>
                    <a:pt x="26879" y="73553"/>
                  </a:lnTo>
                  <a:lnTo>
                    <a:pt x="26886" y="74618"/>
                  </a:lnTo>
                  <a:lnTo>
                    <a:pt x="26886" y="75553"/>
                  </a:lnTo>
                  <a:lnTo>
                    <a:pt x="26886" y="75553"/>
                  </a:lnTo>
                  <a:lnTo>
                    <a:pt x="26892" y="75894"/>
                  </a:lnTo>
                  <a:lnTo>
                    <a:pt x="26905" y="76226"/>
                  </a:lnTo>
                  <a:lnTo>
                    <a:pt x="26937" y="76558"/>
                  </a:lnTo>
                  <a:lnTo>
                    <a:pt x="26969" y="76879"/>
                  </a:lnTo>
                  <a:lnTo>
                    <a:pt x="27020" y="77201"/>
                  </a:lnTo>
                  <a:lnTo>
                    <a:pt x="27077" y="77513"/>
                  </a:lnTo>
                  <a:lnTo>
                    <a:pt x="27141" y="77814"/>
                  </a:lnTo>
                  <a:lnTo>
                    <a:pt x="27218" y="78116"/>
                  </a:lnTo>
                  <a:lnTo>
                    <a:pt x="27301" y="78407"/>
                  </a:lnTo>
                  <a:lnTo>
                    <a:pt x="27390" y="78689"/>
                  </a:lnTo>
                  <a:lnTo>
                    <a:pt x="27492" y="78970"/>
                  </a:lnTo>
                  <a:lnTo>
                    <a:pt x="27601" y="79231"/>
                  </a:lnTo>
                  <a:lnTo>
                    <a:pt x="27716" y="79493"/>
                  </a:lnTo>
                  <a:lnTo>
                    <a:pt x="27844" y="79744"/>
                  </a:lnTo>
                  <a:lnTo>
                    <a:pt x="27972" y="79975"/>
                  </a:lnTo>
                  <a:lnTo>
                    <a:pt x="28112" y="80206"/>
                  </a:lnTo>
                  <a:lnTo>
                    <a:pt x="28259" y="80427"/>
                  </a:lnTo>
                  <a:lnTo>
                    <a:pt x="28406" y="80628"/>
                  </a:lnTo>
                  <a:lnTo>
                    <a:pt x="28566" y="80829"/>
                  </a:lnTo>
                  <a:lnTo>
                    <a:pt x="28732" y="81010"/>
                  </a:lnTo>
                  <a:lnTo>
                    <a:pt x="28898" y="81181"/>
                  </a:lnTo>
                  <a:lnTo>
                    <a:pt x="29077" y="81342"/>
                  </a:lnTo>
                  <a:lnTo>
                    <a:pt x="29255" y="81483"/>
                  </a:lnTo>
                  <a:lnTo>
                    <a:pt x="29441" y="81623"/>
                  </a:lnTo>
                  <a:lnTo>
                    <a:pt x="29632" y="81734"/>
                  </a:lnTo>
                  <a:lnTo>
                    <a:pt x="29824" y="81845"/>
                  </a:lnTo>
                  <a:lnTo>
                    <a:pt x="30022" y="81925"/>
                  </a:lnTo>
                  <a:lnTo>
                    <a:pt x="30226" y="82005"/>
                  </a:lnTo>
                  <a:lnTo>
                    <a:pt x="30431" y="82056"/>
                  </a:lnTo>
                  <a:lnTo>
                    <a:pt x="30642" y="82106"/>
                  </a:lnTo>
                  <a:lnTo>
                    <a:pt x="30852" y="82126"/>
                  </a:lnTo>
                  <a:lnTo>
                    <a:pt x="31070" y="82136"/>
                  </a:lnTo>
                  <a:lnTo>
                    <a:pt x="31070" y="82136"/>
                  </a:lnTo>
                  <a:lnTo>
                    <a:pt x="31280" y="82126"/>
                  </a:lnTo>
                  <a:lnTo>
                    <a:pt x="31497" y="82106"/>
                  </a:lnTo>
                  <a:lnTo>
                    <a:pt x="31702" y="82056"/>
                  </a:lnTo>
                  <a:lnTo>
                    <a:pt x="31913" y="82005"/>
                  </a:lnTo>
                  <a:lnTo>
                    <a:pt x="32111" y="81925"/>
                  </a:lnTo>
                  <a:lnTo>
                    <a:pt x="32309" y="81845"/>
                  </a:lnTo>
                  <a:lnTo>
                    <a:pt x="32507" y="81734"/>
                  </a:lnTo>
                  <a:lnTo>
                    <a:pt x="32698" y="81623"/>
                  </a:lnTo>
                  <a:lnTo>
                    <a:pt x="32884" y="81483"/>
                  </a:lnTo>
                  <a:lnTo>
                    <a:pt x="33062" y="81342"/>
                  </a:lnTo>
                  <a:lnTo>
                    <a:pt x="33235" y="81181"/>
                  </a:lnTo>
                  <a:lnTo>
                    <a:pt x="33407" y="81010"/>
                  </a:lnTo>
                  <a:lnTo>
                    <a:pt x="33567" y="80829"/>
                  </a:lnTo>
                  <a:lnTo>
                    <a:pt x="33727" y="80628"/>
                  </a:lnTo>
                  <a:lnTo>
                    <a:pt x="33880" y="80427"/>
                  </a:lnTo>
                  <a:lnTo>
                    <a:pt x="34027" y="80206"/>
                  </a:lnTo>
                  <a:lnTo>
                    <a:pt x="34161" y="79975"/>
                  </a:lnTo>
                  <a:lnTo>
                    <a:pt x="34295" y="79744"/>
                  </a:lnTo>
                  <a:lnTo>
                    <a:pt x="34417" y="79493"/>
                  </a:lnTo>
                  <a:lnTo>
                    <a:pt x="34538" y="79231"/>
                  </a:lnTo>
                  <a:lnTo>
                    <a:pt x="34647" y="78970"/>
                  </a:lnTo>
                  <a:lnTo>
                    <a:pt x="34742" y="78689"/>
                  </a:lnTo>
                  <a:lnTo>
                    <a:pt x="34838" y="78407"/>
                  </a:lnTo>
                  <a:lnTo>
                    <a:pt x="34921" y="78116"/>
                  </a:lnTo>
                  <a:lnTo>
                    <a:pt x="34998" y="77814"/>
                  </a:lnTo>
                  <a:lnTo>
                    <a:pt x="35062" y="77513"/>
                  </a:lnTo>
                  <a:lnTo>
                    <a:pt x="35119" y="77201"/>
                  </a:lnTo>
                  <a:lnTo>
                    <a:pt x="35164" y="76879"/>
                  </a:lnTo>
                  <a:lnTo>
                    <a:pt x="35202" y="76558"/>
                  </a:lnTo>
                  <a:lnTo>
                    <a:pt x="35228" y="76226"/>
                  </a:lnTo>
                  <a:lnTo>
                    <a:pt x="35241" y="75894"/>
                  </a:lnTo>
                  <a:lnTo>
                    <a:pt x="35247" y="75553"/>
                  </a:lnTo>
                  <a:lnTo>
                    <a:pt x="35247" y="75553"/>
                  </a:lnTo>
                  <a:lnTo>
                    <a:pt x="35241" y="74075"/>
                  </a:lnTo>
                  <a:lnTo>
                    <a:pt x="35221" y="72608"/>
                  </a:lnTo>
                  <a:lnTo>
                    <a:pt x="35183" y="71150"/>
                  </a:lnTo>
                  <a:lnTo>
                    <a:pt x="35132" y="69703"/>
                  </a:lnTo>
                  <a:lnTo>
                    <a:pt x="35068" y="68266"/>
                  </a:lnTo>
                  <a:lnTo>
                    <a:pt x="34991" y="66829"/>
                  </a:lnTo>
                  <a:lnTo>
                    <a:pt x="34902" y="65411"/>
                  </a:lnTo>
                  <a:lnTo>
                    <a:pt x="34793" y="63994"/>
                  </a:lnTo>
                  <a:lnTo>
                    <a:pt x="34672" y="62597"/>
                  </a:lnTo>
                  <a:lnTo>
                    <a:pt x="34538" y="61210"/>
                  </a:lnTo>
                  <a:lnTo>
                    <a:pt x="34385" y="59823"/>
                  </a:lnTo>
                  <a:lnTo>
                    <a:pt x="34225" y="58456"/>
                  </a:lnTo>
                  <a:lnTo>
                    <a:pt x="34046" y="57089"/>
                  </a:lnTo>
                  <a:lnTo>
                    <a:pt x="33855" y="55742"/>
                  </a:lnTo>
                  <a:lnTo>
                    <a:pt x="33650" y="54396"/>
                  </a:lnTo>
                  <a:lnTo>
                    <a:pt x="33427" y="53059"/>
                  </a:lnTo>
                  <a:lnTo>
                    <a:pt x="33190" y="51742"/>
                  </a:lnTo>
                  <a:lnTo>
                    <a:pt x="33069" y="51079"/>
                  </a:lnTo>
                  <a:lnTo>
                    <a:pt x="32947" y="50426"/>
                  </a:lnTo>
                  <a:lnTo>
                    <a:pt x="32813" y="49772"/>
                  </a:lnTo>
                  <a:lnTo>
                    <a:pt x="32679" y="49119"/>
                  </a:lnTo>
                  <a:lnTo>
                    <a:pt x="32545" y="48476"/>
                  </a:lnTo>
                  <a:lnTo>
                    <a:pt x="32405" y="47832"/>
                  </a:lnTo>
                  <a:lnTo>
                    <a:pt x="32258" y="47189"/>
                  </a:lnTo>
                  <a:lnTo>
                    <a:pt x="32111" y="46546"/>
                  </a:lnTo>
                  <a:lnTo>
                    <a:pt x="31964" y="45903"/>
                  </a:lnTo>
                  <a:lnTo>
                    <a:pt x="31810" y="45270"/>
                  </a:lnTo>
                  <a:lnTo>
                    <a:pt x="31651" y="44636"/>
                  </a:lnTo>
                  <a:lnTo>
                    <a:pt x="31491" y="44003"/>
                  </a:lnTo>
                  <a:lnTo>
                    <a:pt x="31325" y="43380"/>
                  </a:lnTo>
                  <a:lnTo>
                    <a:pt x="31153" y="42757"/>
                  </a:lnTo>
                  <a:lnTo>
                    <a:pt x="30986" y="42134"/>
                  </a:lnTo>
                  <a:lnTo>
                    <a:pt x="30808" y="41511"/>
                  </a:lnTo>
                  <a:lnTo>
                    <a:pt x="30629" y="40887"/>
                  </a:lnTo>
                  <a:lnTo>
                    <a:pt x="30444" y="40274"/>
                  </a:lnTo>
                  <a:lnTo>
                    <a:pt x="30258" y="39661"/>
                  </a:lnTo>
                  <a:lnTo>
                    <a:pt x="30073" y="39048"/>
                  </a:lnTo>
                  <a:lnTo>
                    <a:pt x="29875" y="38445"/>
                  </a:lnTo>
                  <a:lnTo>
                    <a:pt x="29683" y="37832"/>
                  </a:lnTo>
                  <a:lnTo>
                    <a:pt x="29479" y="37229"/>
                  </a:lnTo>
                  <a:lnTo>
                    <a:pt x="29275" y="36636"/>
                  </a:lnTo>
                  <a:lnTo>
                    <a:pt x="29070" y="36033"/>
                  </a:lnTo>
                  <a:lnTo>
                    <a:pt x="28859" y="35440"/>
                  </a:lnTo>
                  <a:lnTo>
                    <a:pt x="28642" y="34847"/>
                  </a:lnTo>
                  <a:lnTo>
                    <a:pt x="28425" y="34254"/>
                  </a:lnTo>
                  <a:lnTo>
                    <a:pt x="28208" y="33671"/>
                  </a:lnTo>
                  <a:lnTo>
                    <a:pt x="27978" y="33078"/>
                  </a:lnTo>
                  <a:lnTo>
                    <a:pt x="27754" y="32495"/>
                  </a:lnTo>
                  <a:lnTo>
                    <a:pt x="27518" y="31912"/>
                  </a:lnTo>
                  <a:lnTo>
                    <a:pt x="27045" y="30766"/>
                  </a:lnTo>
                  <a:lnTo>
                    <a:pt x="26560" y="29620"/>
                  </a:lnTo>
                  <a:lnTo>
                    <a:pt x="26055" y="28485"/>
                  </a:lnTo>
                  <a:lnTo>
                    <a:pt x="25538" y="27359"/>
                  </a:lnTo>
                  <a:lnTo>
                    <a:pt x="25008" y="26253"/>
                  </a:lnTo>
                  <a:lnTo>
                    <a:pt x="24465" y="25148"/>
                  </a:lnTo>
                  <a:lnTo>
                    <a:pt x="23903" y="24052"/>
                  </a:lnTo>
                  <a:lnTo>
                    <a:pt x="23334" y="22967"/>
                  </a:lnTo>
                  <a:lnTo>
                    <a:pt x="22747" y="21901"/>
                  </a:lnTo>
                  <a:lnTo>
                    <a:pt x="22146" y="20836"/>
                  </a:lnTo>
                  <a:lnTo>
                    <a:pt x="21533" y="19781"/>
                  </a:lnTo>
                  <a:lnTo>
                    <a:pt x="20900" y="18745"/>
                  </a:lnTo>
                  <a:lnTo>
                    <a:pt x="20262" y="17710"/>
                  </a:lnTo>
                  <a:lnTo>
                    <a:pt x="19604" y="16685"/>
                  </a:lnTo>
                  <a:lnTo>
                    <a:pt x="18933" y="15680"/>
                  </a:lnTo>
                  <a:lnTo>
                    <a:pt x="18250" y="14675"/>
                  </a:lnTo>
                  <a:lnTo>
                    <a:pt x="17547" y="13690"/>
                  </a:lnTo>
                  <a:lnTo>
                    <a:pt x="16838" y="12705"/>
                  </a:lnTo>
                  <a:lnTo>
                    <a:pt x="16110" y="11740"/>
                  </a:lnTo>
                  <a:lnTo>
                    <a:pt x="15369" y="10775"/>
                  </a:lnTo>
                  <a:lnTo>
                    <a:pt x="14615" y="9830"/>
                  </a:lnTo>
                  <a:lnTo>
                    <a:pt x="13849" y="8896"/>
                  </a:lnTo>
                  <a:lnTo>
                    <a:pt x="13063" y="7961"/>
                  </a:lnTo>
                  <a:lnTo>
                    <a:pt x="12271" y="7046"/>
                  </a:lnTo>
                  <a:lnTo>
                    <a:pt x="11460" y="6142"/>
                  </a:lnTo>
                  <a:lnTo>
                    <a:pt x="10636" y="5247"/>
                  </a:lnTo>
                  <a:lnTo>
                    <a:pt x="9799" y="4353"/>
                  </a:lnTo>
                  <a:lnTo>
                    <a:pt x="8943" y="3478"/>
                  </a:lnTo>
                  <a:lnTo>
                    <a:pt x="8081" y="2614"/>
                  </a:lnTo>
                  <a:lnTo>
                    <a:pt x="7199" y="1759"/>
                  </a:lnTo>
                  <a:lnTo>
                    <a:pt x="6305" y="915"/>
                  </a:lnTo>
                  <a:lnTo>
                    <a:pt x="6305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1364cb3077a_0_19"/>
            <p:cNvSpPr/>
            <p:nvPr/>
          </p:nvSpPr>
          <p:spPr>
            <a:xfrm>
              <a:off x="871200" y="-1792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1364cb3077a_0_19"/>
            <p:cNvSpPr/>
            <p:nvPr/>
          </p:nvSpPr>
          <p:spPr>
            <a:xfrm>
              <a:off x="-3231525" y="-494850"/>
              <a:ext cx="256950" cy="732975"/>
            </a:xfrm>
            <a:custGeom>
              <a:avLst/>
              <a:gdLst/>
              <a:ahLst/>
              <a:cxnLst/>
              <a:rect l="l" t="t" r="r" b="b"/>
              <a:pathLst>
                <a:path w="10278" h="29319" extrusionOk="0">
                  <a:moveTo>
                    <a:pt x="6024" y="1"/>
                  </a:moveTo>
                  <a:lnTo>
                    <a:pt x="5819" y="11"/>
                  </a:lnTo>
                  <a:lnTo>
                    <a:pt x="5621" y="41"/>
                  </a:lnTo>
                  <a:lnTo>
                    <a:pt x="5423" y="81"/>
                  </a:lnTo>
                  <a:lnTo>
                    <a:pt x="5225" y="141"/>
                  </a:lnTo>
                  <a:lnTo>
                    <a:pt x="5027" y="222"/>
                  </a:lnTo>
                  <a:lnTo>
                    <a:pt x="4836" y="302"/>
                  </a:lnTo>
                  <a:lnTo>
                    <a:pt x="4644" y="413"/>
                  </a:lnTo>
                  <a:lnTo>
                    <a:pt x="4459" y="523"/>
                  </a:lnTo>
                  <a:lnTo>
                    <a:pt x="4273" y="654"/>
                  </a:lnTo>
                  <a:lnTo>
                    <a:pt x="4095" y="795"/>
                  </a:lnTo>
                  <a:lnTo>
                    <a:pt x="3922" y="956"/>
                  </a:lnTo>
                  <a:lnTo>
                    <a:pt x="3756" y="1126"/>
                  </a:lnTo>
                  <a:lnTo>
                    <a:pt x="3590" y="1317"/>
                  </a:lnTo>
                  <a:lnTo>
                    <a:pt x="3430" y="1508"/>
                  </a:lnTo>
                  <a:lnTo>
                    <a:pt x="3277" y="1719"/>
                  </a:lnTo>
                  <a:lnTo>
                    <a:pt x="3130" y="1941"/>
                  </a:lnTo>
                  <a:lnTo>
                    <a:pt x="2990" y="2172"/>
                  </a:lnTo>
                  <a:lnTo>
                    <a:pt x="2855" y="2423"/>
                  </a:lnTo>
                  <a:lnTo>
                    <a:pt x="2728" y="2684"/>
                  </a:lnTo>
                  <a:lnTo>
                    <a:pt x="2606" y="2956"/>
                  </a:lnTo>
                  <a:lnTo>
                    <a:pt x="2498" y="3237"/>
                  </a:lnTo>
                  <a:lnTo>
                    <a:pt x="2396" y="3529"/>
                  </a:lnTo>
                  <a:lnTo>
                    <a:pt x="2300" y="3830"/>
                  </a:lnTo>
                  <a:lnTo>
                    <a:pt x="2095" y="4554"/>
                  </a:lnTo>
                  <a:lnTo>
                    <a:pt x="1904" y="5297"/>
                  </a:lnTo>
                  <a:lnTo>
                    <a:pt x="1718" y="6051"/>
                  </a:lnTo>
                  <a:lnTo>
                    <a:pt x="1552" y="6805"/>
                  </a:lnTo>
                  <a:lnTo>
                    <a:pt x="1399" y="7569"/>
                  </a:lnTo>
                  <a:lnTo>
                    <a:pt x="1252" y="8343"/>
                  </a:lnTo>
                  <a:lnTo>
                    <a:pt x="1112" y="9107"/>
                  </a:lnTo>
                  <a:lnTo>
                    <a:pt x="990" y="9881"/>
                  </a:lnTo>
                  <a:lnTo>
                    <a:pt x="875" y="10645"/>
                  </a:lnTo>
                  <a:lnTo>
                    <a:pt x="767" y="11408"/>
                  </a:lnTo>
                  <a:lnTo>
                    <a:pt x="671" y="12162"/>
                  </a:lnTo>
                  <a:lnTo>
                    <a:pt x="581" y="12906"/>
                  </a:lnTo>
                  <a:lnTo>
                    <a:pt x="498" y="13640"/>
                  </a:lnTo>
                  <a:lnTo>
                    <a:pt x="428" y="14363"/>
                  </a:lnTo>
                  <a:lnTo>
                    <a:pt x="364" y="15067"/>
                  </a:lnTo>
                  <a:lnTo>
                    <a:pt x="307" y="15760"/>
                  </a:lnTo>
                  <a:lnTo>
                    <a:pt x="249" y="16434"/>
                  </a:lnTo>
                  <a:lnTo>
                    <a:pt x="205" y="17077"/>
                  </a:lnTo>
                  <a:lnTo>
                    <a:pt x="166" y="17700"/>
                  </a:lnTo>
                  <a:lnTo>
                    <a:pt x="134" y="18303"/>
                  </a:lnTo>
                  <a:lnTo>
                    <a:pt x="77" y="19419"/>
                  </a:lnTo>
                  <a:lnTo>
                    <a:pt x="39" y="20404"/>
                  </a:lnTo>
                  <a:lnTo>
                    <a:pt x="19" y="21248"/>
                  </a:lnTo>
                  <a:lnTo>
                    <a:pt x="7" y="21932"/>
                  </a:lnTo>
                  <a:lnTo>
                    <a:pt x="0" y="22444"/>
                  </a:lnTo>
                  <a:lnTo>
                    <a:pt x="0" y="22756"/>
                  </a:lnTo>
                  <a:lnTo>
                    <a:pt x="7" y="23087"/>
                  </a:lnTo>
                  <a:lnTo>
                    <a:pt x="19" y="23429"/>
                  </a:lnTo>
                  <a:lnTo>
                    <a:pt x="45" y="23751"/>
                  </a:lnTo>
                  <a:lnTo>
                    <a:pt x="83" y="24083"/>
                  </a:lnTo>
                  <a:lnTo>
                    <a:pt x="134" y="24394"/>
                  </a:lnTo>
                  <a:lnTo>
                    <a:pt x="192" y="24706"/>
                  </a:lnTo>
                  <a:lnTo>
                    <a:pt x="256" y="25017"/>
                  </a:lnTo>
                  <a:lnTo>
                    <a:pt x="332" y="25309"/>
                  </a:lnTo>
                  <a:lnTo>
                    <a:pt x="415" y="25600"/>
                  </a:lnTo>
                  <a:lnTo>
                    <a:pt x="505" y="25882"/>
                  </a:lnTo>
                  <a:lnTo>
                    <a:pt x="607" y="26163"/>
                  </a:lnTo>
                  <a:lnTo>
                    <a:pt x="716" y="26424"/>
                  </a:lnTo>
                  <a:lnTo>
                    <a:pt x="831" y="26686"/>
                  </a:lnTo>
                  <a:lnTo>
                    <a:pt x="958" y="26927"/>
                  </a:lnTo>
                  <a:lnTo>
                    <a:pt x="1086" y="27168"/>
                  </a:lnTo>
                  <a:lnTo>
                    <a:pt x="1227" y="27399"/>
                  </a:lnTo>
                  <a:lnTo>
                    <a:pt x="1374" y="27610"/>
                  </a:lnTo>
                  <a:lnTo>
                    <a:pt x="1527" y="27821"/>
                  </a:lnTo>
                  <a:lnTo>
                    <a:pt x="1680" y="28012"/>
                  </a:lnTo>
                  <a:lnTo>
                    <a:pt x="1846" y="28193"/>
                  </a:lnTo>
                  <a:lnTo>
                    <a:pt x="2019" y="28364"/>
                  </a:lnTo>
                  <a:lnTo>
                    <a:pt x="2191" y="28525"/>
                  </a:lnTo>
                  <a:lnTo>
                    <a:pt x="2370" y="28666"/>
                  </a:lnTo>
                  <a:lnTo>
                    <a:pt x="2555" y="28796"/>
                  </a:lnTo>
                  <a:lnTo>
                    <a:pt x="2747" y="28917"/>
                  </a:lnTo>
                  <a:lnTo>
                    <a:pt x="2938" y="29017"/>
                  </a:lnTo>
                  <a:lnTo>
                    <a:pt x="3136" y="29108"/>
                  </a:lnTo>
                  <a:lnTo>
                    <a:pt x="3341" y="29178"/>
                  </a:lnTo>
                  <a:lnTo>
                    <a:pt x="3545" y="29239"/>
                  </a:lnTo>
                  <a:lnTo>
                    <a:pt x="3756" y="29279"/>
                  </a:lnTo>
                  <a:lnTo>
                    <a:pt x="3967" y="29309"/>
                  </a:lnTo>
                  <a:lnTo>
                    <a:pt x="4178" y="29319"/>
                  </a:lnTo>
                  <a:lnTo>
                    <a:pt x="4184" y="29319"/>
                  </a:lnTo>
                  <a:lnTo>
                    <a:pt x="4401" y="29309"/>
                  </a:lnTo>
                  <a:lnTo>
                    <a:pt x="4612" y="29279"/>
                  </a:lnTo>
                  <a:lnTo>
                    <a:pt x="4823" y="29239"/>
                  </a:lnTo>
                  <a:lnTo>
                    <a:pt x="5027" y="29178"/>
                  </a:lnTo>
                  <a:lnTo>
                    <a:pt x="5232" y="29108"/>
                  </a:lnTo>
                  <a:lnTo>
                    <a:pt x="5430" y="29017"/>
                  </a:lnTo>
                  <a:lnTo>
                    <a:pt x="5621" y="28917"/>
                  </a:lnTo>
                  <a:lnTo>
                    <a:pt x="5813" y="28796"/>
                  </a:lnTo>
                  <a:lnTo>
                    <a:pt x="5998" y="28666"/>
                  </a:lnTo>
                  <a:lnTo>
                    <a:pt x="6177" y="28515"/>
                  </a:lnTo>
                  <a:lnTo>
                    <a:pt x="6349" y="28364"/>
                  </a:lnTo>
                  <a:lnTo>
                    <a:pt x="6522" y="28193"/>
                  </a:lnTo>
                  <a:lnTo>
                    <a:pt x="6682" y="28002"/>
                  </a:lnTo>
                  <a:lnTo>
                    <a:pt x="6841" y="27811"/>
                  </a:lnTo>
                  <a:lnTo>
                    <a:pt x="6995" y="27600"/>
                  </a:lnTo>
                  <a:lnTo>
                    <a:pt x="7135" y="27389"/>
                  </a:lnTo>
                  <a:lnTo>
                    <a:pt x="7276" y="27158"/>
                  </a:lnTo>
                  <a:lnTo>
                    <a:pt x="7410" y="26917"/>
                  </a:lnTo>
                  <a:lnTo>
                    <a:pt x="7531" y="26666"/>
                  </a:lnTo>
                  <a:lnTo>
                    <a:pt x="7646" y="26414"/>
                  </a:lnTo>
                  <a:lnTo>
                    <a:pt x="7755" y="26143"/>
                  </a:lnTo>
                  <a:lnTo>
                    <a:pt x="7857" y="25872"/>
                  </a:lnTo>
                  <a:lnTo>
                    <a:pt x="7946" y="25590"/>
                  </a:lnTo>
                  <a:lnTo>
                    <a:pt x="8029" y="25299"/>
                  </a:lnTo>
                  <a:lnTo>
                    <a:pt x="8106" y="24997"/>
                  </a:lnTo>
                  <a:lnTo>
                    <a:pt x="8170" y="24696"/>
                  </a:lnTo>
                  <a:lnTo>
                    <a:pt x="8227" y="24374"/>
                  </a:lnTo>
                  <a:lnTo>
                    <a:pt x="8278" y="24062"/>
                  </a:lnTo>
                  <a:lnTo>
                    <a:pt x="8310" y="23741"/>
                  </a:lnTo>
                  <a:lnTo>
                    <a:pt x="8336" y="23409"/>
                  </a:lnTo>
                  <a:lnTo>
                    <a:pt x="8355" y="23077"/>
                  </a:lnTo>
                  <a:lnTo>
                    <a:pt x="8362" y="22736"/>
                  </a:lnTo>
                  <a:lnTo>
                    <a:pt x="8362" y="22253"/>
                  </a:lnTo>
                  <a:lnTo>
                    <a:pt x="8374" y="21680"/>
                  </a:lnTo>
                  <a:lnTo>
                    <a:pt x="8393" y="21027"/>
                  </a:lnTo>
                  <a:lnTo>
                    <a:pt x="8425" y="20283"/>
                  </a:lnTo>
                  <a:lnTo>
                    <a:pt x="8464" y="19489"/>
                  </a:lnTo>
                  <a:lnTo>
                    <a:pt x="8515" y="18625"/>
                  </a:lnTo>
                  <a:lnTo>
                    <a:pt x="8579" y="17730"/>
                  </a:lnTo>
                  <a:lnTo>
                    <a:pt x="8662" y="16796"/>
                  </a:lnTo>
                  <a:lnTo>
                    <a:pt x="8751" y="15831"/>
                  </a:lnTo>
                  <a:lnTo>
                    <a:pt x="8802" y="15348"/>
                  </a:lnTo>
                  <a:lnTo>
                    <a:pt x="8860" y="14866"/>
                  </a:lnTo>
                  <a:lnTo>
                    <a:pt x="8924" y="14373"/>
                  </a:lnTo>
                  <a:lnTo>
                    <a:pt x="8988" y="13881"/>
                  </a:lnTo>
                  <a:lnTo>
                    <a:pt x="9051" y="13398"/>
                  </a:lnTo>
                  <a:lnTo>
                    <a:pt x="9128" y="12916"/>
                  </a:lnTo>
                  <a:lnTo>
                    <a:pt x="9205" y="12444"/>
                  </a:lnTo>
                  <a:lnTo>
                    <a:pt x="9288" y="11971"/>
                  </a:lnTo>
                  <a:lnTo>
                    <a:pt x="9377" y="11499"/>
                  </a:lnTo>
                  <a:lnTo>
                    <a:pt x="9473" y="11047"/>
                  </a:lnTo>
                  <a:lnTo>
                    <a:pt x="9569" y="10594"/>
                  </a:lnTo>
                  <a:lnTo>
                    <a:pt x="9671" y="10162"/>
                  </a:lnTo>
                  <a:lnTo>
                    <a:pt x="9780" y="9740"/>
                  </a:lnTo>
                  <a:lnTo>
                    <a:pt x="9895" y="9328"/>
                  </a:lnTo>
                  <a:lnTo>
                    <a:pt x="9984" y="9016"/>
                  </a:lnTo>
                  <a:lnTo>
                    <a:pt x="10054" y="8695"/>
                  </a:lnTo>
                  <a:lnTo>
                    <a:pt x="10118" y="8383"/>
                  </a:lnTo>
                  <a:lnTo>
                    <a:pt x="10169" y="8061"/>
                  </a:lnTo>
                  <a:lnTo>
                    <a:pt x="10214" y="7740"/>
                  </a:lnTo>
                  <a:lnTo>
                    <a:pt x="10246" y="7428"/>
                  </a:lnTo>
                  <a:lnTo>
                    <a:pt x="10265" y="7107"/>
                  </a:lnTo>
                  <a:lnTo>
                    <a:pt x="10278" y="6785"/>
                  </a:lnTo>
                  <a:lnTo>
                    <a:pt x="10278" y="6463"/>
                  </a:lnTo>
                  <a:lnTo>
                    <a:pt x="10271" y="6142"/>
                  </a:lnTo>
                  <a:lnTo>
                    <a:pt x="10252" y="5830"/>
                  </a:lnTo>
                  <a:lnTo>
                    <a:pt x="10227" y="5509"/>
                  </a:lnTo>
                  <a:lnTo>
                    <a:pt x="10188" y="5197"/>
                  </a:lnTo>
                  <a:lnTo>
                    <a:pt x="10137" y="4895"/>
                  </a:lnTo>
                  <a:lnTo>
                    <a:pt x="10086" y="4594"/>
                  </a:lnTo>
                  <a:lnTo>
                    <a:pt x="10016" y="4292"/>
                  </a:lnTo>
                  <a:lnTo>
                    <a:pt x="9946" y="4001"/>
                  </a:lnTo>
                  <a:lnTo>
                    <a:pt x="9863" y="3709"/>
                  </a:lnTo>
                  <a:lnTo>
                    <a:pt x="9773" y="3428"/>
                  </a:lnTo>
                  <a:lnTo>
                    <a:pt x="9671" y="3157"/>
                  </a:lnTo>
                  <a:lnTo>
                    <a:pt x="9562" y="2885"/>
                  </a:lnTo>
                  <a:lnTo>
                    <a:pt x="9441" y="2634"/>
                  </a:lnTo>
                  <a:lnTo>
                    <a:pt x="9320" y="2383"/>
                  </a:lnTo>
                  <a:lnTo>
                    <a:pt x="9186" y="2142"/>
                  </a:lnTo>
                  <a:lnTo>
                    <a:pt x="9045" y="1910"/>
                  </a:lnTo>
                  <a:lnTo>
                    <a:pt x="8898" y="1679"/>
                  </a:lnTo>
                  <a:lnTo>
                    <a:pt x="8738" y="1478"/>
                  </a:lnTo>
                  <a:lnTo>
                    <a:pt x="8572" y="1277"/>
                  </a:lnTo>
                  <a:lnTo>
                    <a:pt x="8400" y="1086"/>
                  </a:lnTo>
                  <a:lnTo>
                    <a:pt x="8221" y="905"/>
                  </a:lnTo>
                  <a:lnTo>
                    <a:pt x="8036" y="744"/>
                  </a:lnTo>
                  <a:lnTo>
                    <a:pt x="7844" y="594"/>
                  </a:lnTo>
                  <a:lnTo>
                    <a:pt x="7646" y="463"/>
                  </a:lnTo>
                  <a:lnTo>
                    <a:pt x="7448" y="352"/>
                  </a:lnTo>
                  <a:lnTo>
                    <a:pt x="7244" y="252"/>
                  </a:lnTo>
                  <a:lnTo>
                    <a:pt x="7039" y="162"/>
                  </a:lnTo>
                  <a:lnTo>
                    <a:pt x="6841" y="101"/>
                  </a:lnTo>
                  <a:lnTo>
                    <a:pt x="6637" y="51"/>
                  </a:lnTo>
                  <a:lnTo>
                    <a:pt x="6432" y="21"/>
                  </a:lnTo>
                  <a:lnTo>
                    <a:pt x="62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1364cb3077a_0_19"/>
            <p:cNvSpPr/>
            <p:nvPr/>
          </p:nvSpPr>
          <p:spPr>
            <a:xfrm>
              <a:off x="-3231525" y="-494850"/>
              <a:ext cx="256950" cy="732975"/>
            </a:xfrm>
            <a:custGeom>
              <a:avLst/>
              <a:gdLst/>
              <a:ahLst/>
              <a:cxnLst/>
              <a:rect l="l" t="t" r="r" b="b"/>
              <a:pathLst>
                <a:path w="10278" h="29319" fill="none" extrusionOk="0">
                  <a:moveTo>
                    <a:pt x="7844" y="594"/>
                  </a:moveTo>
                  <a:lnTo>
                    <a:pt x="7844" y="594"/>
                  </a:lnTo>
                  <a:lnTo>
                    <a:pt x="7646" y="463"/>
                  </a:lnTo>
                  <a:lnTo>
                    <a:pt x="7448" y="352"/>
                  </a:lnTo>
                  <a:lnTo>
                    <a:pt x="7244" y="252"/>
                  </a:lnTo>
                  <a:lnTo>
                    <a:pt x="7039" y="162"/>
                  </a:lnTo>
                  <a:lnTo>
                    <a:pt x="6841" y="101"/>
                  </a:lnTo>
                  <a:lnTo>
                    <a:pt x="6637" y="51"/>
                  </a:lnTo>
                  <a:lnTo>
                    <a:pt x="6432" y="21"/>
                  </a:lnTo>
                  <a:lnTo>
                    <a:pt x="6228" y="1"/>
                  </a:lnTo>
                  <a:lnTo>
                    <a:pt x="6024" y="1"/>
                  </a:lnTo>
                  <a:lnTo>
                    <a:pt x="5819" y="11"/>
                  </a:lnTo>
                  <a:lnTo>
                    <a:pt x="5621" y="41"/>
                  </a:lnTo>
                  <a:lnTo>
                    <a:pt x="5423" y="81"/>
                  </a:lnTo>
                  <a:lnTo>
                    <a:pt x="5225" y="141"/>
                  </a:lnTo>
                  <a:lnTo>
                    <a:pt x="5027" y="222"/>
                  </a:lnTo>
                  <a:lnTo>
                    <a:pt x="4836" y="302"/>
                  </a:lnTo>
                  <a:lnTo>
                    <a:pt x="4644" y="413"/>
                  </a:lnTo>
                  <a:lnTo>
                    <a:pt x="4459" y="523"/>
                  </a:lnTo>
                  <a:lnTo>
                    <a:pt x="4273" y="654"/>
                  </a:lnTo>
                  <a:lnTo>
                    <a:pt x="4095" y="795"/>
                  </a:lnTo>
                  <a:lnTo>
                    <a:pt x="3922" y="956"/>
                  </a:lnTo>
                  <a:lnTo>
                    <a:pt x="3756" y="1126"/>
                  </a:lnTo>
                  <a:lnTo>
                    <a:pt x="3590" y="1317"/>
                  </a:lnTo>
                  <a:lnTo>
                    <a:pt x="3430" y="1508"/>
                  </a:lnTo>
                  <a:lnTo>
                    <a:pt x="3277" y="1719"/>
                  </a:lnTo>
                  <a:lnTo>
                    <a:pt x="3130" y="1941"/>
                  </a:lnTo>
                  <a:lnTo>
                    <a:pt x="2990" y="2172"/>
                  </a:lnTo>
                  <a:lnTo>
                    <a:pt x="2855" y="2423"/>
                  </a:lnTo>
                  <a:lnTo>
                    <a:pt x="2728" y="2684"/>
                  </a:lnTo>
                  <a:lnTo>
                    <a:pt x="2606" y="2956"/>
                  </a:lnTo>
                  <a:lnTo>
                    <a:pt x="2498" y="3237"/>
                  </a:lnTo>
                  <a:lnTo>
                    <a:pt x="2396" y="3529"/>
                  </a:lnTo>
                  <a:lnTo>
                    <a:pt x="2300" y="3830"/>
                  </a:lnTo>
                  <a:lnTo>
                    <a:pt x="2300" y="3830"/>
                  </a:lnTo>
                  <a:lnTo>
                    <a:pt x="2095" y="4554"/>
                  </a:lnTo>
                  <a:lnTo>
                    <a:pt x="1904" y="5297"/>
                  </a:lnTo>
                  <a:lnTo>
                    <a:pt x="1718" y="6051"/>
                  </a:lnTo>
                  <a:lnTo>
                    <a:pt x="1552" y="6805"/>
                  </a:lnTo>
                  <a:lnTo>
                    <a:pt x="1399" y="7569"/>
                  </a:lnTo>
                  <a:lnTo>
                    <a:pt x="1252" y="8343"/>
                  </a:lnTo>
                  <a:lnTo>
                    <a:pt x="1112" y="9107"/>
                  </a:lnTo>
                  <a:lnTo>
                    <a:pt x="990" y="9881"/>
                  </a:lnTo>
                  <a:lnTo>
                    <a:pt x="875" y="10645"/>
                  </a:lnTo>
                  <a:lnTo>
                    <a:pt x="767" y="11408"/>
                  </a:lnTo>
                  <a:lnTo>
                    <a:pt x="671" y="12162"/>
                  </a:lnTo>
                  <a:lnTo>
                    <a:pt x="581" y="12906"/>
                  </a:lnTo>
                  <a:lnTo>
                    <a:pt x="498" y="13640"/>
                  </a:lnTo>
                  <a:lnTo>
                    <a:pt x="428" y="14363"/>
                  </a:lnTo>
                  <a:lnTo>
                    <a:pt x="364" y="15067"/>
                  </a:lnTo>
                  <a:lnTo>
                    <a:pt x="307" y="15760"/>
                  </a:lnTo>
                  <a:lnTo>
                    <a:pt x="249" y="16434"/>
                  </a:lnTo>
                  <a:lnTo>
                    <a:pt x="205" y="17077"/>
                  </a:lnTo>
                  <a:lnTo>
                    <a:pt x="166" y="17700"/>
                  </a:lnTo>
                  <a:lnTo>
                    <a:pt x="134" y="18303"/>
                  </a:lnTo>
                  <a:lnTo>
                    <a:pt x="77" y="19419"/>
                  </a:lnTo>
                  <a:lnTo>
                    <a:pt x="39" y="20404"/>
                  </a:lnTo>
                  <a:lnTo>
                    <a:pt x="19" y="21248"/>
                  </a:lnTo>
                  <a:lnTo>
                    <a:pt x="7" y="21932"/>
                  </a:lnTo>
                  <a:lnTo>
                    <a:pt x="0" y="22444"/>
                  </a:lnTo>
                  <a:lnTo>
                    <a:pt x="0" y="22756"/>
                  </a:lnTo>
                  <a:lnTo>
                    <a:pt x="0" y="22756"/>
                  </a:lnTo>
                  <a:lnTo>
                    <a:pt x="7" y="23087"/>
                  </a:lnTo>
                  <a:lnTo>
                    <a:pt x="19" y="23429"/>
                  </a:lnTo>
                  <a:lnTo>
                    <a:pt x="45" y="23751"/>
                  </a:lnTo>
                  <a:lnTo>
                    <a:pt x="83" y="24083"/>
                  </a:lnTo>
                  <a:lnTo>
                    <a:pt x="134" y="24394"/>
                  </a:lnTo>
                  <a:lnTo>
                    <a:pt x="192" y="24706"/>
                  </a:lnTo>
                  <a:lnTo>
                    <a:pt x="256" y="25017"/>
                  </a:lnTo>
                  <a:lnTo>
                    <a:pt x="332" y="25309"/>
                  </a:lnTo>
                  <a:lnTo>
                    <a:pt x="415" y="25600"/>
                  </a:lnTo>
                  <a:lnTo>
                    <a:pt x="505" y="25882"/>
                  </a:lnTo>
                  <a:lnTo>
                    <a:pt x="607" y="26163"/>
                  </a:lnTo>
                  <a:lnTo>
                    <a:pt x="716" y="26424"/>
                  </a:lnTo>
                  <a:lnTo>
                    <a:pt x="831" y="26686"/>
                  </a:lnTo>
                  <a:lnTo>
                    <a:pt x="958" y="26927"/>
                  </a:lnTo>
                  <a:lnTo>
                    <a:pt x="1086" y="27168"/>
                  </a:lnTo>
                  <a:lnTo>
                    <a:pt x="1227" y="27399"/>
                  </a:lnTo>
                  <a:lnTo>
                    <a:pt x="1374" y="27610"/>
                  </a:lnTo>
                  <a:lnTo>
                    <a:pt x="1527" y="27821"/>
                  </a:lnTo>
                  <a:lnTo>
                    <a:pt x="1680" y="28012"/>
                  </a:lnTo>
                  <a:lnTo>
                    <a:pt x="1846" y="28193"/>
                  </a:lnTo>
                  <a:lnTo>
                    <a:pt x="2019" y="28364"/>
                  </a:lnTo>
                  <a:lnTo>
                    <a:pt x="2191" y="28525"/>
                  </a:lnTo>
                  <a:lnTo>
                    <a:pt x="2370" y="28666"/>
                  </a:lnTo>
                  <a:lnTo>
                    <a:pt x="2555" y="28796"/>
                  </a:lnTo>
                  <a:lnTo>
                    <a:pt x="2747" y="28917"/>
                  </a:lnTo>
                  <a:lnTo>
                    <a:pt x="2938" y="29017"/>
                  </a:lnTo>
                  <a:lnTo>
                    <a:pt x="3136" y="29108"/>
                  </a:lnTo>
                  <a:lnTo>
                    <a:pt x="3341" y="29178"/>
                  </a:lnTo>
                  <a:lnTo>
                    <a:pt x="3545" y="29239"/>
                  </a:lnTo>
                  <a:lnTo>
                    <a:pt x="3756" y="29279"/>
                  </a:lnTo>
                  <a:lnTo>
                    <a:pt x="3967" y="29309"/>
                  </a:lnTo>
                  <a:lnTo>
                    <a:pt x="4178" y="29319"/>
                  </a:lnTo>
                  <a:lnTo>
                    <a:pt x="4184" y="29319"/>
                  </a:lnTo>
                  <a:lnTo>
                    <a:pt x="4184" y="29319"/>
                  </a:lnTo>
                  <a:lnTo>
                    <a:pt x="4401" y="29309"/>
                  </a:lnTo>
                  <a:lnTo>
                    <a:pt x="4612" y="29279"/>
                  </a:lnTo>
                  <a:lnTo>
                    <a:pt x="4823" y="29239"/>
                  </a:lnTo>
                  <a:lnTo>
                    <a:pt x="5027" y="29178"/>
                  </a:lnTo>
                  <a:lnTo>
                    <a:pt x="5232" y="29108"/>
                  </a:lnTo>
                  <a:lnTo>
                    <a:pt x="5430" y="29017"/>
                  </a:lnTo>
                  <a:lnTo>
                    <a:pt x="5621" y="28917"/>
                  </a:lnTo>
                  <a:lnTo>
                    <a:pt x="5813" y="28796"/>
                  </a:lnTo>
                  <a:lnTo>
                    <a:pt x="5998" y="28666"/>
                  </a:lnTo>
                  <a:lnTo>
                    <a:pt x="6177" y="28515"/>
                  </a:lnTo>
                  <a:lnTo>
                    <a:pt x="6349" y="28364"/>
                  </a:lnTo>
                  <a:lnTo>
                    <a:pt x="6522" y="28193"/>
                  </a:lnTo>
                  <a:lnTo>
                    <a:pt x="6682" y="28002"/>
                  </a:lnTo>
                  <a:lnTo>
                    <a:pt x="6841" y="27811"/>
                  </a:lnTo>
                  <a:lnTo>
                    <a:pt x="6995" y="27600"/>
                  </a:lnTo>
                  <a:lnTo>
                    <a:pt x="7135" y="27389"/>
                  </a:lnTo>
                  <a:lnTo>
                    <a:pt x="7276" y="27158"/>
                  </a:lnTo>
                  <a:lnTo>
                    <a:pt x="7410" y="26917"/>
                  </a:lnTo>
                  <a:lnTo>
                    <a:pt x="7531" y="26666"/>
                  </a:lnTo>
                  <a:lnTo>
                    <a:pt x="7646" y="26414"/>
                  </a:lnTo>
                  <a:lnTo>
                    <a:pt x="7755" y="26143"/>
                  </a:lnTo>
                  <a:lnTo>
                    <a:pt x="7857" y="25872"/>
                  </a:lnTo>
                  <a:lnTo>
                    <a:pt x="7946" y="25590"/>
                  </a:lnTo>
                  <a:lnTo>
                    <a:pt x="8029" y="25299"/>
                  </a:lnTo>
                  <a:lnTo>
                    <a:pt x="8106" y="24997"/>
                  </a:lnTo>
                  <a:lnTo>
                    <a:pt x="8170" y="24696"/>
                  </a:lnTo>
                  <a:lnTo>
                    <a:pt x="8227" y="24374"/>
                  </a:lnTo>
                  <a:lnTo>
                    <a:pt x="8278" y="24062"/>
                  </a:lnTo>
                  <a:lnTo>
                    <a:pt x="8310" y="23741"/>
                  </a:lnTo>
                  <a:lnTo>
                    <a:pt x="8336" y="23409"/>
                  </a:lnTo>
                  <a:lnTo>
                    <a:pt x="8355" y="23077"/>
                  </a:lnTo>
                  <a:lnTo>
                    <a:pt x="8362" y="22736"/>
                  </a:lnTo>
                  <a:lnTo>
                    <a:pt x="8362" y="22736"/>
                  </a:lnTo>
                  <a:lnTo>
                    <a:pt x="8362" y="22253"/>
                  </a:lnTo>
                  <a:lnTo>
                    <a:pt x="8374" y="21680"/>
                  </a:lnTo>
                  <a:lnTo>
                    <a:pt x="8393" y="21027"/>
                  </a:lnTo>
                  <a:lnTo>
                    <a:pt x="8425" y="20283"/>
                  </a:lnTo>
                  <a:lnTo>
                    <a:pt x="8464" y="19489"/>
                  </a:lnTo>
                  <a:lnTo>
                    <a:pt x="8515" y="18625"/>
                  </a:lnTo>
                  <a:lnTo>
                    <a:pt x="8579" y="17730"/>
                  </a:lnTo>
                  <a:lnTo>
                    <a:pt x="8662" y="16796"/>
                  </a:lnTo>
                  <a:lnTo>
                    <a:pt x="8751" y="15831"/>
                  </a:lnTo>
                  <a:lnTo>
                    <a:pt x="8802" y="15348"/>
                  </a:lnTo>
                  <a:lnTo>
                    <a:pt x="8860" y="14866"/>
                  </a:lnTo>
                  <a:lnTo>
                    <a:pt x="8924" y="14373"/>
                  </a:lnTo>
                  <a:lnTo>
                    <a:pt x="8988" y="13881"/>
                  </a:lnTo>
                  <a:lnTo>
                    <a:pt x="9051" y="13398"/>
                  </a:lnTo>
                  <a:lnTo>
                    <a:pt x="9128" y="12916"/>
                  </a:lnTo>
                  <a:lnTo>
                    <a:pt x="9205" y="12444"/>
                  </a:lnTo>
                  <a:lnTo>
                    <a:pt x="9288" y="11971"/>
                  </a:lnTo>
                  <a:lnTo>
                    <a:pt x="9377" y="11499"/>
                  </a:lnTo>
                  <a:lnTo>
                    <a:pt x="9473" y="11047"/>
                  </a:lnTo>
                  <a:lnTo>
                    <a:pt x="9569" y="10594"/>
                  </a:lnTo>
                  <a:lnTo>
                    <a:pt x="9671" y="10162"/>
                  </a:lnTo>
                  <a:lnTo>
                    <a:pt x="9780" y="9740"/>
                  </a:lnTo>
                  <a:lnTo>
                    <a:pt x="9895" y="9328"/>
                  </a:lnTo>
                  <a:lnTo>
                    <a:pt x="9895" y="9328"/>
                  </a:lnTo>
                  <a:lnTo>
                    <a:pt x="9984" y="9016"/>
                  </a:lnTo>
                  <a:lnTo>
                    <a:pt x="10054" y="8695"/>
                  </a:lnTo>
                  <a:lnTo>
                    <a:pt x="10118" y="8383"/>
                  </a:lnTo>
                  <a:lnTo>
                    <a:pt x="10169" y="8061"/>
                  </a:lnTo>
                  <a:lnTo>
                    <a:pt x="10214" y="7740"/>
                  </a:lnTo>
                  <a:lnTo>
                    <a:pt x="10246" y="7428"/>
                  </a:lnTo>
                  <a:lnTo>
                    <a:pt x="10265" y="7107"/>
                  </a:lnTo>
                  <a:lnTo>
                    <a:pt x="10278" y="6785"/>
                  </a:lnTo>
                  <a:lnTo>
                    <a:pt x="10278" y="6463"/>
                  </a:lnTo>
                  <a:lnTo>
                    <a:pt x="10271" y="6142"/>
                  </a:lnTo>
                  <a:lnTo>
                    <a:pt x="10252" y="5830"/>
                  </a:lnTo>
                  <a:lnTo>
                    <a:pt x="10227" y="5509"/>
                  </a:lnTo>
                  <a:lnTo>
                    <a:pt x="10188" y="5197"/>
                  </a:lnTo>
                  <a:lnTo>
                    <a:pt x="10137" y="4895"/>
                  </a:lnTo>
                  <a:lnTo>
                    <a:pt x="10086" y="4594"/>
                  </a:lnTo>
                  <a:lnTo>
                    <a:pt x="10016" y="4292"/>
                  </a:lnTo>
                  <a:lnTo>
                    <a:pt x="9946" y="4001"/>
                  </a:lnTo>
                  <a:lnTo>
                    <a:pt x="9863" y="3709"/>
                  </a:lnTo>
                  <a:lnTo>
                    <a:pt x="9773" y="3428"/>
                  </a:lnTo>
                  <a:lnTo>
                    <a:pt x="9671" y="3157"/>
                  </a:lnTo>
                  <a:lnTo>
                    <a:pt x="9562" y="2885"/>
                  </a:lnTo>
                  <a:lnTo>
                    <a:pt x="9441" y="2634"/>
                  </a:lnTo>
                  <a:lnTo>
                    <a:pt x="9320" y="2383"/>
                  </a:lnTo>
                  <a:lnTo>
                    <a:pt x="9186" y="2142"/>
                  </a:lnTo>
                  <a:lnTo>
                    <a:pt x="9045" y="1910"/>
                  </a:lnTo>
                  <a:lnTo>
                    <a:pt x="8898" y="1679"/>
                  </a:lnTo>
                  <a:lnTo>
                    <a:pt x="8738" y="1478"/>
                  </a:lnTo>
                  <a:lnTo>
                    <a:pt x="8572" y="1277"/>
                  </a:lnTo>
                  <a:lnTo>
                    <a:pt x="8400" y="1086"/>
                  </a:lnTo>
                  <a:lnTo>
                    <a:pt x="8221" y="905"/>
                  </a:lnTo>
                  <a:lnTo>
                    <a:pt x="8036" y="744"/>
                  </a:lnTo>
                  <a:lnTo>
                    <a:pt x="7844" y="594"/>
                  </a:lnTo>
                  <a:lnTo>
                    <a:pt x="7844" y="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1364cb3077a_0_19"/>
            <p:cNvSpPr/>
            <p:nvPr/>
          </p:nvSpPr>
          <p:spPr>
            <a:xfrm>
              <a:off x="-3035425" y="-4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1364cb3077a_0_19"/>
            <p:cNvSpPr/>
            <p:nvPr/>
          </p:nvSpPr>
          <p:spPr>
            <a:xfrm>
              <a:off x="129125" y="-494850"/>
              <a:ext cx="257125" cy="732975"/>
            </a:xfrm>
            <a:custGeom>
              <a:avLst/>
              <a:gdLst/>
              <a:ahLst/>
              <a:cxnLst/>
              <a:rect l="l" t="t" r="r" b="b"/>
              <a:pathLst>
                <a:path w="10285" h="29319" extrusionOk="0">
                  <a:moveTo>
                    <a:pt x="4057" y="1"/>
                  </a:moveTo>
                  <a:lnTo>
                    <a:pt x="3853" y="21"/>
                  </a:lnTo>
                  <a:lnTo>
                    <a:pt x="3648" y="51"/>
                  </a:lnTo>
                  <a:lnTo>
                    <a:pt x="3444" y="101"/>
                  </a:lnTo>
                  <a:lnTo>
                    <a:pt x="3239" y="162"/>
                  </a:lnTo>
                  <a:lnTo>
                    <a:pt x="3035" y="252"/>
                  </a:lnTo>
                  <a:lnTo>
                    <a:pt x="2837" y="352"/>
                  </a:lnTo>
                  <a:lnTo>
                    <a:pt x="2639" y="463"/>
                  </a:lnTo>
                  <a:lnTo>
                    <a:pt x="2441" y="594"/>
                  </a:lnTo>
                  <a:lnTo>
                    <a:pt x="2243" y="744"/>
                  </a:lnTo>
                  <a:lnTo>
                    <a:pt x="2058" y="905"/>
                  </a:lnTo>
                  <a:lnTo>
                    <a:pt x="1879" y="1086"/>
                  </a:lnTo>
                  <a:lnTo>
                    <a:pt x="1706" y="1277"/>
                  </a:lnTo>
                  <a:lnTo>
                    <a:pt x="1547" y="1478"/>
                  </a:lnTo>
                  <a:lnTo>
                    <a:pt x="1387" y="1679"/>
                  </a:lnTo>
                  <a:lnTo>
                    <a:pt x="1240" y="1910"/>
                  </a:lnTo>
                  <a:lnTo>
                    <a:pt x="1099" y="2142"/>
                  </a:lnTo>
                  <a:lnTo>
                    <a:pt x="965" y="2383"/>
                  </a:lnTo>
                  <a:lnTo>
                    <a:pt x="838" y="2634"/>
                  </a:lnTo>
                  <a:lnTo>
                    <a:pt x="723" y="2885"/>
                  </a:lnTo>
                  <a:lnTo>
                    <a:pt x="614" y="3157"/>
                  </a:lnTo>
                  <a:lnTo>
                    <a:pt x="512" y="3428"/>
                  </a:lnTo>
                  <a:lnTo>
                    <a:pt x="422" y="3709"/>
                  </a:lnTo>
                  <a:lnTo>
                    <a:pt x="339" y="4001"/>
                  </a:lnTo>
                  <a:lnTo>
                    <a:pt x="263" y="4292"/>
                  </a:lnTo>
                  <a:lnTo>
                    <a:pt x="199" y="4594"/>
                  </a:lnTo>
                  <a:lnTo>
                    <a:pt x="141" y="4895"/>
                  </a:lnTo>
                  <a:lnTo>
                    <a:pt x="97" y="5197"/>
                  </a:lnTo>
                  <a:lnTo>
                    <a:pt x="58" y="5509"/>
                  </a:lnTo>
                  <a:lnTo>
                    <a:pt x="33" y="5830"/>
                  </a:lnTo>
                  <a:lnTo>
                    <a:pt x="14" y="6142"/>
                  </a:lnTo>
                  <a:lnTo>
                    <a:pt x="1" y="6463"/>
                  </a:lnTo>
                  <a:lnTo>
                    <a:pt x="7" y="6785"/>
                  </a:lnTo>
                  <a:lnTo>
                    <a:pt x="14" y="7107"/>
                  </a:lnTo>
                  <a:lnTo>
                    <a:pt x="39" y="7428"/>
                  </a:lnTo>
                  <a:lnTo>
                    <a:pt x="71" y="7740"/>
                  </a:lnTo>
                  <a:lnTo>
                    <a:pt x="109" y="8061"/>
                  </a:lnTo>
                  <a:lnTo>
                    <a:pt x="167" y="8383"/>
                  </a:lnTo>
                  <a:lnTo>
                    <a:pt x="224" y="8695"/>
                  </a:lnTo>
                  <a:lnTo>
                    <a:pt x="301" y="9016"/>
                  </a:lnTo>
                  <a:lnTo>
                    <a:pt x="384" y="9328"/>
                  </a:lnTo>
                  <a:lnTo>
                    <a:pt x="499" y="9740"/>
                  </a:lnTo>
                  <a:lnTo>
                    <a:pt x="608" y="10162"/>
                  </a:lnTo>
                  <a:lnTo>
                    <a:pt x="716" y="10594"/>
                  </a:lnTo>
                  <a:lnTo>
                    <a:pt x="812" y="11047"/>
                  </a:lnTo>
                  <a:lnTo>
                    <a:pt x="908" y="11499"/>
                  </a:lnTo>
                  <a:lnTo>
                    <a:pt x="991" y="11961"/>
                  </a:lnTo>
                  <a:lnTo>
                    <a:pt x="1074" y="12434"/>
                  </a:lnTo>
                  <a:lnTo>
                    <a:pt x="1157" y="12916"/>
                  </a:lnTo>
                  <a:lnTo>
                    <a:pt x="1227" y="13398"/>
                  </a:lnTo>
                  <a:lnTo>
                    <a:pt x="1297" y="13881"/>
                  </a:lnTo>
                  <a:lnTo>
                    <a:pt x="1361" y="14373"/>
                  </a:lnTo>
                  <a:lnTo>
                    <a:pt x="1425" y="14856"/>
                  </a:lnTo>
                  <a:lnTo>
                    <a:pt x="1476" y="15348"/>
                  </a:lnTo>
                  <a:lnTo>
                    <a:pt x="1527" y="15831"/>
                  </a:lnTo>
                  <a:lnTo>
                    <a:pt x="1623" y="16796"/>
                  </a:lnTo>
                  <a:lnTo>
                    <a:pt x="1700" y="17730"/>
                  </a:lnTo>
                  <a:lnTo>
                    <a:pt x="1764" y="18625"/>
                  </a:lnTo>
                  <a:lnTo>
                    <a:pt x="1815" y="19489"/>
                  </a:lnTo>
                  <a:lnTo>
                    <a:pt x="1853" y="20283"/>
                  </a:lnTo>
                  <a:lnTo>
                    <a:pt x="1885" y="21027"/>
                  </a:lnTo>
                  <a:lnTo>
                    <a:pt x="1904" y="21680"/>
                  </a:lnTo>
                  <a:lnTo>
                    <a:pt x="1917" y="22253"/>
                  </a:lnTo>
                  <a:lnTo>
                    <a:pt x="1917" y="22736"/>
                  </a:lnTo>
                  <a:lnTo>
                    <a:pt x="1923" y="23077"/>
                  </a:lnTo>
                  <a:lnTo>
                    <a:pt x="1943" y="23409"/>
                  </a:lnTo>
                  <a:lnTo>
                    <a:pt x="1968" y="23731"/>
                  </a:lnTo>
                  <a:lnTo>
                    <a:pt x="2006" y="24062"/>
                  </a:lnTo>
                  <a:lnTo>
                    <a:pt x="2051" y="24374"/>
                  </a:lnTo>
                  <a:lnTo>
                    <a:pt x="2109" y="24686"/>
                  </a:lnTo>
                  <a:lnTo>
                    <a:pt x="2173" y="24997"/>
                  </a:lnTo>
                  <a:lnTo>
                    <a:pt x="2249" y="25289"/>
                  </a:lnTo>
                  <a:lnTo>
                    <a:pt x="2332" y="25580"/>
                  </a:lnTo>
                  <a:lnTo>
                    <a:pt x="2422" y="25872"/>
                  </a:lnTo>
                  <a:lnTo>
                    <a:pt x="2524" y="26143"/>
                  </a:lnTo>
                  <a:lnTo>
                    <a:pt x="2632" y="26414"/>
                  </a:lnTo>
                  <a:lnTo>
                    <a:pt x="2747" y="26666"/>
                  </a:lnTo>
                  <a:lnTo>
                    <a:pt x="2869" y="26917"/>
                  </a:lnTo>
                  <a:lnTo>
                    <a:pt x="3003" y="27158"/>
                  </a:lnTo>
                  <a:lnTo>
                    <a:pt x="3137" y="27379"/>
                  </a:lnTo>
                  <a:lnTo>
                    <a:pt x="3284" y="27600"/>
                  </a:lnTo>
                  <a:lnTo>
                    <a:pt x="3437" y="27811"/>
                  </a:lnTo>
                  <a:lnTo>
                    <a:pt x="3591" y="28002"/>
                  </a:lnTo>
                  <a:lnTo>
                    <a:pt x="3757" y="28193"/>
                  </a:lnTo>
                  <a:lnTo>
                    <a:pt x="3929" y="28364"/>
                  </a:lnTo>
                  <a:lnTo>
                    <a:pt x="4102" y="28515"/>
                  </a:lnTo>
                  <a:lnTo>
                    <a:pt x="4280" y="28666"/>
                  </a:lnTo>
                  <a:lnTo>
                    <a:pt x="4466" y="28796"/>
                  </a:lnTo>
                  <a:lnTo>
                    <a:pt x="4657" y="28917"/>
                  </a:lnTo>
                  <a:lnTo>
                    <a:pt x="4849" y="29017"/>
                  </a:lnTo>
                  <a:lnTo>
                    <a:pt x="5047" y="29108"/>
                  </a:lnTo>
                  <a:lnTo>
                    <a:pt x="5251" y="29178"/>
                  </a:lnTo>
                  <a:lnTo>
                    <a:pt x="5456" y="29239"/>
                  </a:lnTo>
                  <a:lnTo>
                    <a:pt x="5667" y="29279"/>
                  </a:lnTo>
                  <a:lnTo>
                    <a:pt x="5877" y="29309"/>
                  </a:lnTo>
                  <a:lnTo>
                    <a:pt x="6095" y="29319"/>
                  </a:lnTo>
                  <a:lnTo>
                    <a:pt x="6101" y="29319"/>
                  </a:lnTo>
                  <a:lnTo>
                    <a:pt x="6318" y="29309"/>
                  </a:lnTo>
                  <a:lnTo>
                    <a:pt x="6529" y="29289"/>
                  </a:lnTo>
                  <a:lnTo>
                    <a:pt x="6733" y="29239"/>
                  </a:lnTo>
                  <a:lnTo>
                    <a:pt x="6944" y="29188"/>
                  </a:lnTo>
                  <a:lnTo>
                    <a:pt x="7142" y="29108"/>
                  </a:lnTo>
                  <a:lnTo>
                    <a:pt x="7340" y="29028"/>
                  </a:lnTo>
                  <a:lnTo>
                    <a:pt x="7538" y="28917"/>
                  </a:lnTo>
                  <a:lnTo>
                    <a:pt x="7723" y="28806"/>
                  </a:lnTo>
                  <a:lnTo>
                    <a:pt x="7909" y="28676"/>
                  </a:lnTo>
                  <a:lnTo>
                    <a:pt x="8087" y="28525"/>
                  </a:lnTo>
                  <a:lnTo>
                    <a:pt x="8266" y="28364"/>
                  </a:lnTo>
                  <a:lnTo>
                    <a:pt x="8432" y="28193"/>
                  </a:lnTo>
                  <a:lnTo>
                    <a:pt x="8598" y="28012"/>
                  </a:lnTo>
                  <a:lnTo>
                    <a:pt x="8758" y="27821"/>
                  </a:lnTo>
                  <a:lnTo>
                    <a:pt x="8905" y="27610"/>
                  </a:lnTo>
                  <a:lnTo>
                    <a:pt x="9052" y="27399"/>
                  </a:lnTo>
                  <a:lnTo>
                    <a:pt x="9193" y="27168"/>
                  </a:lnTo>
                  <a:lnTo>
                    <a:pt x="9320" y="26927"/>
                  </a:lnTo>
                  <a:lnTo>
                    <a:pt x="9448" y="26686"/>
                  </a:lnTo>
                  <a:lnTo>
                    <a:pt x="9563" y="26424"/>
                  </a:lnTo>
                  <a:lnTo>
                    <a:pt x="9672" y="26163"/>
                  </a:lnTo>
                  <a:lnTo>
                    <a:pt x="9774" y="25882"/>
                  </a:lnTo>
                  <a:lnTo>
                    <a:pt x="9863" y="25600"/>
                  </a:lnTo>
                  <a:lnTo>
                    <a:pt x="9953" y="25309"/>
                  </a:lnTo>
                  <a:lnTo>
                    <a:pt x="10023" y="25007"/>
                  </a:lnTo>
                  <a:lnTo>
                    <a:pt x="10093" y="24706"/>
                  </a:lnTo>
                  <a:lnTo>
                    <a:pt x="10151" y="24394"/>
                  </a:lnTo>
                  <a:lnTo>
                    <a:pt x="10195" y="24072"/>
                  </a:lnTo>
                  <a:lnTo>
                    <a:pt x="10234" y="23751"/>
                  </a:lnTo>
                  <a:lnTo>
                    <a:pt x="10259" y="23429"/>
                  </a:lnTo>
                  <a:lnTo>
                    <a:pt x="10278" y="23087"/>
                  </a:lnTo>
                  <a:lnTo>
                    <a:pt x="10285" y="22756"/>
                  </a:lnTo>
                  <a:lnTo>
                    <a:pt x="10278" y="22444"/>
                  </a:lnTo>
                  <a:lnTo>
                    <a:pt x="10278" y="21932"/>
                  </a:lnTo>
                  <a:lnTo>
                    <a:pt x="10266" y="21248"/>
                  </a:lnTo>
                  <a:lnTo>
                    <a:pt x="10240" y="20404"/>
                  </a:lnTo>
                  <a:lnTo>
                    <a:pt x="10202" y="19419"/>
                  </a:lnTo>
                  <a:lnTo>
                    <a:pt x="10151" y="18303"/>
                  </a:lnTo>
                  <a:lnTo>
                    <a:pt x="10112" y="17700"/>
                  </a:lnTo>
                  <a:lnTo>
                    <a:pt x="10074" y="17077"/>
                  </a:lnTo>
                  <a:lnTo>
                    <a:pt x="10029" y="16434"/>
                  </a:lnTo>
                  <a:lnTo>
                    <a:pt x="9978" y="15760"/>
                  </a:lnTo>
                  <a:lnTo>
                    <a:pt x="9921" y="15067"/>
                  </a:lnTo>
                  <a:lnTo>
                    <a:pt x="9857" y="14363"/>
                  </a:lnTo>
                  <a:lnTo>
                    <a:pt x="9780" y="13640"/>
                  </a:lnTo>
                  <a:lnTo>
                    <a:pt x="9704" y="12906"/>
                  </a:lnTo>
                  <a:lnTo>
                    <a:pt x="9614" y="12162"/>
                  </a:lnTo>
                  <a:lnTo>
                    <a:pt x="9518" y="11408"/>
                  </a:lnTo>
                  <a:lnTo>
                    <a:pt x="9410" y="10645"/>
                  </a:lnTo>
                  <a:lnTo>
                    <a:pt x="9295" y="9881"/>
                  </a:lnTo>
                  <a:lnTo>
                    <a:pt x="9167" y="9107"/>
                  </a:lnTo>
                  <a:lnTo>
                    <a:pt x="9033" y="8343"/>
                  </a:lnTo>
                  <a:lnTo>
                    <a:pt x="8886" y="7569"/>
                  </a:lnTo>
                  <a:lnTo>
                    <a:pt x="8733" y="6805"/>
                  </a:lnTo>
                  <a:lnTo>
                    <a:pt x="8560" y="6051"/>
                  </a:lnTo>
                  <a:lnTo>
                    <a:pt x="8381" y="5297"/>
                  </a:lnTo>
                  <a:lnTo>
                    <a:pt x="8190" y="4554"/>
                  </a:lnTo>
                  <a:lnTo>
                    <a:pt x="7985" y="3830"/>
                  </a:lnTo>
                  <a:lnTo>
                    <a:pt x="7889" y="3529"/>
                  </a:lnTo>
                  <a:lnTo>
                    <a:pt x="7787" y="3237"/>
                  </a:lnTo>
                  <a:lnTo>
                    <a:pt x="7672" y="2956"/>
                  </a:lnTo>
                  <a:lnTo>
                    <a:pt x="7557" y="2684"/>
                  </a:lnTo>
                  <a:lnTo>
                    <a:pt x="7430" y="2423"/>
                  </a:lnTo>
                  <a:lnTo>
                    <a:pt x="7295" y="2172"/>
                  </a:lnTo>
                  <a:lnTo>
                    <a:pt x="7155" y="1941"/>
                  </a:lnTo>
                  <a:lnTo>
                    <a:pt x="7008" y="1719"/>
                  </a:lnTo>
                  <a:lnTo>
                    <a:pt x="6855" y="1508"/>
                  </a:lnTo>
                  <a:lnTo>
                    <a:pt x="6695" y="1317"/>
                  </a:lnTo>
                  <a:lnTo>
                    <a:pt x="6529" y="1126"/>
                  </a:lnTo>
                  <a:lnTo>
                    <a:pt x="6363" y="956"/>
                  </a:lnTo>
                  <a:lnTo>
                    <a:pt x="6184" y="795"/>
                  </a:lnTo>
                  <a:lnTo>
                    <a:pt x="6005" y="654"/>
                  </a:lnTo>
                  <a:lnTo>
                    <a:pt x="5826" y="523"/>
                  </a:lnTo>
                  <a:lnTo>
                    <a:pt x="5635" y="413"/>
                  </a:lnTo>
                  <a:lnTo>
                    <a:pt x="5449" y="302"/>
                  </a:lnTo>
                  <a:lnTo>
                    <a:pt x="5258" y="222"/>
                  </a:lnTo>
                  <a:lnTo>
                    <a:pt x="5060" y="141"/>
                  </a:lnTo>
                  <a:lnTo>
                    <a:pt x="4862" y="81"/>
                  </a:lnTo>
                  <a:lnTo>
                    <a:pt x="4664" y="41"/>
                  </a:lnTo>
                  <a:lnTo>
                    <a:pt x="4459" y="11"/>
                  </a:lnTo>
                  <a:lnTo>
                    <a:pt x="42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1364cb3077a_0_19"/>
            <p:cNvSpPr/>
            <p:nvPr/>
          </p:nvSpPr>
          <p:spPr>
            <a:xfrm>
              <a:off x="129125" y="-494850"/>
              <a:ext cx="257125" cy="732975"/>
            </a:xfrm>
            <a:custGeom>
              <a:avLst/>
              <a:gdLst/>
              <a:ahLst/>
              <a:cxnLst/>
              <a:rect l="l" t="t" r="r" b="b"/>
              <a:pathLst>
                <a:path w="10285" h="29319" fill="none" extrusionOk="0">
                  <a:moveTo>
                    <a:pt x="2441" y="594"/>
                  </a:moveTo>
                  <a:lnTo>
                    <a:pt x="2441" y="594"/>
                  </a:lnTo>
                  <a:lnTo>
                    <a:pt x="2243" y="744"/>
                  </a:lnTo>
                  <a:lnTo>
                    <a:pt x="2058" y="905"/>
                  </a:lnTo>
                  <a:lnTo>
                    <a:pt x="1879" y="1086"/>
                  </a:lnTo>
                  <a:lnTo>
                    <a:pt x="1706" y="1277"/>
                  </a:lnTo>
                  <a:lnTo>
                    <a:pt x="1547" y="1478"/>
                  </a:lnTo>
                  <a:lnTo>
                    <a:pt x="1387" y="1679"/>
                  </a:lnTo>
                  <a:lnTo>
                    <a:pt x="1240" y="1910"/>
                  </a:lnTo>
                  <a:lnTo>
                    <a:pt x="1099" y="2142"/>
                  </a:lnTo>
                  <a:lnTo>
                    <a:pt x="965" y="2383"/>
                  </a:lnTo>
                  <a:lnTo>
                    <a:pt x="838" y="2634"/>
                  </a:lnTo>
                  <a:lnTo>
                    <a:pt x="723" y="2885"/>
                  </a:lnTo>
                  <a:lnTo>
                    <a:pt x="614" y="3157"/>
                  </a:lnTo>
                  <a:lnTo>
                    <a:pt x="512" y="3428"/>
                  </a:lnTo>
                  <a:lnTo>
                    <a:pt x="422" y="3709"/>
                  </a:lnTo>
                  <a:lnTo>
                    <a:pt x="339" y="4001"/>
                  </a:lnTo>
                  <a:lnTo>
                    <a:pt x="263" y="4292"/>
                  </a:lnTo>
                  <a:lnTo>
                    <a:pt x="199" y="4594"/>
                  </a:lnTo>
                  <a:lnTo>
                    <a:pt x="141" y="4895"/>
                  </a:lnTo>
                  <a:lnTo>
                    <a:pt x="97" y="5197"/>
                  </a:lnTo>
                  <a:lnTo>
                    <a:pt x="58" y="5509"/>
                  </a:lnTo>
                  <a:lnTo>
                    <a:pt x="33" y="5830"/>
                  </a:lnTo>
                  <a:lnTo>
                    <a:pt x="14" y="6142"/>
                  </a:lnTo>
                  <a:lnTo>
                    <a:pt x="1" y="6463"/>
                  </a:lnTo>
                  <a:lnTo>
                    <a:pt x="7" y="6785"/>
                  </a:lnTo>
                  <a:lnTo>
                    <a:pt x="14" y="7107"/>
                  </a:lnTo>
                  <a:lnTo>
                    <a:pt x="39" y="7428"/>
                  </a:lnTo>
                  <a:lnTo>
                    <a:pt x="71" y="7740"/>
                  </a:lnTo>
                  <a:lnTo>
                    <a:pt x="109" y="8061"/>
                  </a:lnTo>
                  <a:lnTo>
                    <a:pt x="167" y="8383"/>
                  </a:lnTo>
                  <a:lnTo>
                    <a:pt x="224" y="8695"/>
                  </a:lnTo>
                  <a:lnTo>
                    <a:pt x="301" y="9016"/>
                  </a:lnTo>
                  <a:lnTo>
                    <a:pt x="384" y="9328"/>
                  </a:lnTo>
                  <a:lnTo>
                    <a:pt x="384" y="9328"/>
                  </a:lnTo>
                  <a:lnTo>
                    <a:pt x="499" y="9740"/>
                  </a:lnTo>
                  <a:lnTo>
                    <a:pt x="608" y="10162"/>
                  </a:lnTo>
                  <a:lnTo>
                    <a:pt x="716" y="10594"/>
                  </a:lnTo>
                  <a:lnTo>
                    <a:pt x="812" y="11047"/>
                  </a:lnTo>
                  <a:lnTo>
                    <a:pt x="908" y="11499"/>
                  </a:lnTo>
                  <a:lnTo>
                    <a:pt x="991" y="11961"/>
                  </a:lnTo>
                  <a:lnTo>
                    <a:pt x="1074" y="12434"/>
                  </a:lnTo>
                  <a:lnTo>
                    <a:pt x="1157" y="12916"/>
                  </a:lnTo>
                  <a:lnTo>
                    <a:pt x="1227" y="13398"/>
                  </a:lnTo>
                  <a:lnTo>
                    <a:pt x="1297" y="13881"/>
                  </a:lnTo>
                  <a:lnTo>
                    <a:pt x="1361" y="14373"/>
                  </a:lnTo>
                  <a:lnTo>
                    <a:pt x="1425" y="14856"/>
                  </a:lnTo>
                  <a:lnTo>
                    <a:pt x="1476" y="15348"/>
                  </a:lnTo>
                  <a:lnTo>
                    <a:pt x="1527" y="15831"/>
                  </a:lnTo>
                  <a:lnTo>
                    <a:pt x="1623" y="16796"/>
                  </a:lnTo>
                  <a:lnTo>
                    <a:pt x="1700" y="17730"/>
                  </a:lnTo>
                  <a:lnTo>
                    <a:pt x="1764" y="18625"/>
                  </a:lnTo>
                  <a:lnTo>
                    <a:pt x="1815" y="19489"/>
                  </a:lnTo>
                  <a:lnTo>
                    <a:pt x="1853" y="20283"/>
                  </a:lnTo>
                  <a:lnTo>
                    <a:pt x="1885" y="21027"/>
                  </a:lnTo>
                  <a:lnTo>
                    <a:pt x="1904" y="21680"/>
                  </a:lnTo>
                  <a:lnTo>
                    <a:pt x="1917" y="22253"/>
                  </a:lnTo>
                  <a:lnTo>
                    <a:pt x="1917" y="22736"/>
                  </a:lnTo>
                  <a:lnTo>
                    <a:pt x="1917" y="22736"/>
                  </a:lnTo>
                  <a:lnTo>
                    <a:pt x="1923" y="23077"/>
                  </a:lnTo>
                  <a:lnTo>
                    <a:pt x="1943" y="23409"/>
                  </a:lnTo>
                  <a:lnTo>
                    <a:pt x="1968" y="23731"/>
                  </a:lnTo>
                  <a:lnTo>
                    <a:pt x="2006" y="24062"/>
                  </a:lnTo>
                  <a:lnTo>
                    <a:pt x="2051" y="24374"/>
                  </a:lnTo>
                  <a:lnTo>
                    <a:pt x="2109" y="24686"/>
                  </a:lnTo>
                  <a:lnTo>
                    <a:pt x="2173" y="24997"/>
                  </a:lnTo>
                  <a:lnTo>
                    <a:pt x="2249" y="25289"/>
                  </a:lnTo>
                  <a:lnTo>
                    <a:pt x="2332" y="25580"/>
                  </a:lnTo>
                  <a:lnTo>
                    <a:pt x="2422" y="25872"/>
                  </a:lnTo>
                  <a:lnTo>
                    <a:pt x="2524" y="26143"/>
                  </a:lnTo>
                  <a:lnTo>
                    <a:pt x="2632" y="26414"/>
                  </a:lnTo>
                  <a:lnTo>
                    <a:pt x="2747" y="26666"/>
                  </a:lnTo>
                  <a:lnTo>
                    <a:pt x="2869" y="26917"/>
                  </a:lnTo>
                  <a:lnTo>
                    <a:pt x="3003" y="27158"/>
                  </a:lnTo>
                  <a:lnTo>
                    <a:pt x="3137" y="27379"/>
                  </a:lnTo>
                  <a:lnTo>
                    <a:pt x="3284" y="27600"/>
                  </a:lnTo>
                  <a:lnTo>
                    <a:pt x="3437" y="27811"/>
                  </a:lnTo>
                  <a:lnTo>
                    <a:pt x="3591" y="28002"/>
                  </a:lnTo>
                  <a:lnTo>
                    <a:pt x="3757" y="28193"/>
                  </a:lnTo>
                  <a:lnTo>
                    <a:pt x="3929" y="28364"/>
                  </a:lnTo>
                  <a:lnTo>
                    <a:pt x="4102" y="28515"/>
                  </a:lnTo>
                  <a:lnTo>
                    <a:pt x="4280" y="28666"/>
                  </a:lnTo>
                  <a:lnTo>
                    <a:pt x="4466" y="28796"/>
                  </a:lnTo>
                  <a:lnTo>
                    <a:pt x="4657" y="28917"/>
                  </a:lnTo>
                  <a:lnTo>
                    <a:pt x="4849" y="29017"/>
                  </a:lnTo>
                  <a:lnTo>
                    <a:pt x="5047" y="29108"/>
                  </a:lnTo>
                  <a:lnTo>
                    <a:pt x="5251" y="29178"/>
                  </a:lnTo>
                  <a:lnTo>
                    <a:pt x="5456" y="29239"/>
                  </a:lnTo>
                  <a:lnTo>
                    <a:pt x="5667" y="29279"/>
                  </a:lnTo>
                  <a:lnTo>
                    <a:pt x="5877" y="29309"/>
                  </a:lnTo>
                  <a:lnTo>
                    <a:pt x="6095" y="29319"/>
                  </a:lnTo>
                  <a:lnTo>
                    <a:pt x="6101" y="29319"/>
                  </a:lnTo>
                  <a:lnTo>
                    <a:pt x="6101" y="29319"/>
                  </a:lnTo>
                  <a:lnTo>
                    <a:pt x="6318" y="29309"/>
                  </a:lnTo>
                  <a:lnTo>
                    <a:pt x="6529" y="29289"/>
                  </a:lnTo>
                  <a:lnTo>
                    <a:pt x="6733" y="29239"/>
                  </a:lnTo>
                  <a:lnTo>
                    <a:pt x="6944" y="29188"/>
                  </a:lnTo>
                  <a:lnTo>
                    <a:pt x="7142" y="29108"/>
                  </a:lnTo>
                  <a:lnTo>
                    <a:pt x="7340" y="29028"/>
                  </a:lnTo>
                  <a:lnTo>
                    <a:pt x="7538" y="28917"/>
                  </a:lnTo>
                  <a:lnTo>
                    <a:pt x="7723" y="28806"/>
                  </a:lnTo>
                  <a:lnTo>
                    <a:pt x="7909" y="28676"/>
                  </a:lnTo>
                  <a:lnTo>
                    <a:pt x="8087" y="28525"/>
                  </a:lnTo>
                  <a:lnTo>
                    <a:pt x="8266" y="28364"/>
                  </a:lnTo>
                  <a:lnTo>
                    <a:pt x="8432" y="28193"/>
                  </a:lnTo>
                  <a:lnTo>
                    <a:pt x="8598" y="28012"/>
                  </a:lnTo>
                  <a:lnTo>
                    <a:pt x="8758" y="27821"/>
                  </a:lnTo>
                  <a:lnTo>
                    <a:pt x="8905" y="27610"/>
                  </a:lnTo>
                  <a:lnTo>
                    <a:pt x="9052" y="27399"/>
                  </a:lnTo>
                  <a:lnTo>
                    <a:pt x="9193" y="27168"/>
                  </a:lnTo>
                  <a:lnTo>
                    <a:pt x="9320" y="26927"/>
                  </a:lnTo>
                  <a:lnTo>
                    <a:pt x="9448" y="26686"/>
                  </a:lnTo>
                  <a:lnTo>
                    <a:pt x="9563" y="26424"/>
                  </a:lnTo>
                  <a:lnTo>
                    <a:pt x="9672" y="26163"/>
                  </a:lnTo>
                  <a:lnTo>
                    <a:pt x="9774" y="25882"/>
                  </a:lnTo>
                  <a:lnTo>
                    <a:pt x="9863" y="25600"/>
                  </a:lnTo>
                  <a:lnTo>
                    <a:pt x="9953" y="25309"/>
                  </a:lnTo>
                  <a:lnTo>
                    <a:pt x="10023" y="25007"/>
                  </a:lnTo>
                  <a:lnTo>
                    <a:pt x="10093" y="24706"/>
                  </a:lnTo>
                  <a:lnTo>
                    <a:pt x="10151" y="24394"/>
                  </a:lnTo>
                  <a:lnTo>
                    <a:pt x="10195" y="24072"/>
                  </a:lnTo>
                  <a:lnTo>
                    <a:pt x="10234" y="23751"/>
                  </a:lnTo>
                  <a:lnTo>
                    <a:pt x="10259" y="23429"/>
                  </a:lnTo>
                  <a:lnTo>
                    <a:pt x="10278" y="23087"/>
                  </a:lnTo>
                  <a:lnTo>
                    <a:pt x="10285" y="22756"/>
                  </a:lnTo>
                  <a:lnTo>
                    <a:pt x="10285" y="22756"/>
                  </a:lnTo>
                  <a:lnTo>
                    <a:pt x="10278" y="22444"/>
                  </a:lnTo>
                  <a:lnTo>
                    <a:pt x="10278" y="21932"/>
                  </a:lnTo>
                  <a:lnTo>
                    <a:pt x="10266" y="21248"/>
                  </a:lnTo>
                  <a:lnTo>
                    <a:pt x="10240" y="20404"/>
                  </a:lnTo>
                  <a:lnTo>
                    <a:pt x="10202" y="19419"/>
                  </a:lnTo>
                  <a:lnTo>
                    <a:pt x="10151" y="18303"/>
                  </a:lnTo>
                  <a:lnTo>
                    <a:pt x="10112" y="17700"/>
                  </a:lnTo>
                  <a:lnTo>
                    <a:pt x="10074" y="17077"/>
                  </a:lnTo>
                  <a:lnTo>
                    <a:pt x="10029" y="16434"/>
                  </a:lnTo>
                  <a:lnTo>
                    <a:pt x="9978" y="15760"/>
                  </a:lnTo>
                  <a:lnTo>
                    <a:pt x="9921" y="15067"/>
                  </a:lnTo>
                  <a:lnTo>
                    <a:pt x="9857" y="14363"/>
                  </a:lnTo>
                  <a:lnTo>
                    <a:pt x="9780" y="13640"/>
                  </a:lnTo>
                  <a:lnTo>
                    <a:pt x="9704" y="12906"/>
                  </a:lnTo>
                  <a:lnTo>
                    <a:pt x="9614" y="12162"/>
                  </a:lnTo>
                  <a:lnTo>
                    <a:pt x="9518" y="11408"/>
                  </a:lnTo>
                  <a:lnTo>
                    <a:pt x="9410" y="10645"/>
                  </a:lnTo>
                  <a:lnTo>
                    <a:pt x="9295" y="9881"/>
                  </a:lnTo>
                  <a:lnTo>
                    <a:pt x="9167" y="9107"/>
                  </a:lnTo>
                  <a:lnTo>
                    <a:pt x="9033" y="8343"/>
                  </a:lnTo>
                  <a:lnTo>
                    <a:pt x="8886" y="7569"/>
                  </a:lnTo>
                  <a:lnTo>
                    <a:pt x="8733" y="6805"/>
                  </a:lnTo>
                  <a:lnTo>
                    <a:pt x="8560" y="6051"/>
                  </a:lnTo>
                  <a:lnTo>
                    <a:pt x="8381" y="5297"/>
                  </a:lnTo>
                  <a:lnTo>
                    <a:pt x="8190" y="4554"/>
                  </a:lnTo>
                  <a:lnTo>
                    <a:pt x="7985" y="3830"/>
                  </a:lnTo>
                  <a:lnTo>
                    <a:pt x="7985" y="3830"/>
                  </a:lnTo>
                  <a:lnTo>
                    <a:pt x="7889" y="3529"/>
                  </a:lnTo>
                  <a:lnTo>
                    <a:pt x="7787" y="3237"/>
                  </a:lnTo>
                  <a:lnTo>
                    <a:pt x="7672" y="2956"/>
                  </a:lnTo>
                  <a:lnTo>
                    <a:pt x="7557" y="2684"/>
                  </a:lnTo>
                  <a:lnTo>
                    <a:pt x="7430" y="2423"/>
                  </a:lnTo>
                  <a:lnTo>
                    <a:pt x="7295" y="2172"/>
                  </a:lnTo>
                  <a:lnTo>
                    <a:pt x="7155" y="1941"/>
                  </a:lnTo>
                  <a:lnTo>
                    <a:pt x="7008" y="1719"/>
                  </a:lnTo>
                  <a:lnTo>
                    <a:pt x="6855" y="1508"/>
                  </a:lnTo>
                  <a:lnTo>
                    <a:pt x="6695" y="1317"/>
                  </a:lnTo>
                  <a:lnTo>
                    <a:pt x="6529" y="1126"/>
                  </a:lnTo>
                  <a:lnTo>
                    <a:pt x="6363" y="956"/>
                  </a:lnTo>
                  <a:lnTo>
                    <a:pt x="6184" y="795"/>
                  </a:lnTo>
                  <a:lnTo>
                    <a:pt x="6005" y="654"/>
                  </a:lnTo>
                  <a:lnTo>
                    <a:pt x="5826" y="523"/>
                  </a:lnTo>
                  <a:lnTo>
                    <a:pt x="5635" y="413"/>
                  </a:lnTo>
                  <a:lnTo>
                    <a:pt x="5449" y="302"/>
                  </a:lnTo>
                  <a:lnTo>
                    <a:pt x="5258" y="222"/>
                  </a:lnTo>
                  <a:lnTo>
                    <a:pt x="5060" y="141"/>
                  </a:lnTo>
                  <a:lnTo>
                    <a:pt x="4862" y="81"/>
                  </a:lnTo>
                  <a:lnTo>
                    <a:pt x="4664" y="41"/>
                  </a:lnTo>
                  <a:lnTo>
                    <a:pt x="4459" y="11"/>
                  </a:lnTo>
                  <a:lnTo>
                    <a:pt x="4261" y="1"/>
                  </a:lnTo>
                  <a:lnTo>
                    <a:pt x="4057" y="1"/>
                  </a:lnTo>
                  <a:lnTo>
                    <a:pt x="3853" y="21"/>
                  </a:lnTo>
                  <a:lnTo>
                    <a:pt x="3648" y="51"/>
                  </a:lnTo>
                  <a:lnTo>
                    <a:pt x="3444" y="101"/>
                  </a:lnTo>
                  <a:lnTo>
                    <a:pt x="3239" y="162"/>
                  </a:lnTo>
                  <a:lnTo>
                    <a:pt x="3035" y="252"/>
                  </a:lnTo>
                  <a:lnTo>
                    <a:pt x="2837" y="352"/>
                  </a:lnTo>
                  <a:lnTo>
                    <a:pt x="2639" y="463"/>
                  </a:lnTo>
                  <a:lnTo>
                    <a:pt x="2441" y="594"/>
                  </a:lnTo>
                  <a:lnTo>
                    <a:pt x="2441" y="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1364cb3077a_0_19"/>
            <p:cNvSpPr/>
            <p:nvPr/>
          </p:nvSpPr>
          <p:spPr>
            <a:xfrm>
              <a:off x="190125" y="-48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3" name="Google Shape;813;g1364cb3077a_0_19"/>
          <p:cNvGrpSpPr/>
          <p:nvPr/>
        </p:nvGrpSpPr>
        <p:grpSpPr>
          <a:xfrm>
            <a:off x="2961076" y="2978820"/>
            <a:ext cx="1285139" cy="1230802"/>
            <a:chOff x="-3894900" y="-9679700"/>
            <a:chExt cx="5489700" cy="9917825"/>
          </a:xfrm>
        </p:grpSpPr>
        <p:sp>
          <p:nvSpPr>
            <p:cNvPr id="814" name="Google Shape;814;g1364cb3077a_0_19"/>
            <p:cNvSpPr/>
            <p:nvPr/>
          </p:nvSpPr>
          <p:spPr>
            <a:xfrm>
              <a:off x="-3799825" y="-9534475"/>
              <a:ext cx="3107000" cy="6947400"/>
            </a:xfrm>
            <a:custGeom>
              <a:avLst/>
              <a:gdLst/>
              <a:ahLst/>
              <a:cxnLst/>
              <a:rect l="l" t="t" r="r" b="b"/>
              <a:pathLst>
                <a:path w="124280" h="277896" extrusionOk="0">
                  <a:moveTo>
                    <a:pt x="105995" y="1"/>
                  </a:moveTo>
                  <a:lnTo>
                    <a:pt x="105020" y="56"/>
                  </a:lnTo>
                  <a:lnTo>
                    <a:pt x="104057" y="121"/>
                  </a:lnTo>
                  <a:lnTo>
                    <a:pt x="103100" y="186"/>
                  </a:lnTo>
                  <a:lnTo>
                    <a:pt x="102150" y="260"/>
                  </a:lnTo>
                  <a:lnTo>
                    <a:pt x="101205" y="343"/>
                  </a:lnTo>
                  <a:lnTo>
                    <a:pt x="100267" y="426"/>
                  </a:lnTo>
                  <a:lnTo>
                    <a:pt x="99340" y="519"/>
                  </a:lnTo>
                  <a:lnTo>
                    <a:pt x="98414" y="611"/>
                  </a:lnTo>
                  <a:lnTo>
                    <a:pt x="97494" y="713"/>
                  </a:lnTo>
                  <a:lnTo>
                    <a:pt x="96585" y="824"/>
                  </a:lnTo>
                  <a:lnTo>
                    <a:pt x="95677" y="935"/>
                  </a:lnTo>
                  <a:lnTo>
                    <a:pt x="94775" y="1055"/>
                  </a:lnTo>
                  <a:lnTo>
                    <a:pt x="93885" y="1175"/>
                  </a:lnTo>
                  <a:lnTo>
                    <a:pt x="92995" y="1305"/>
                  </a:lnTo>
                  <a:lnTo>
                    <a:pt x="92117" y="1434"/>
                  </a:lnTo>
                  <a:lnTo>
                    <a:pt x="91239" y="1582"/>
                  </a:lnTo>
                  <a:lnTo>
                    <a:pt x="90373" y="1721"/>
                  </a:lnTo>
                  <a:lnTo>
                    <a:pt x="89514" y="1878"/>
                  </a:lnTo>
                  <a:lnTo>
                    <a:pt x="88654" y="2036"/>
                  </a:lnTo>
                  <a:lnTo>
                    <a:pt x="87806" y="2193"/>
                  </a:lnTo>
                  <a:lnTo>
                    <a:pt x="86964" y="2360"/>
                  </a:lnTo>
                  <a:lnTo>
                    <a:pt x="86123" y="2535"/>
                  </a:lnTo>
                  <a:lnTo>
                    <a:pt x="85293" y="2711"/>
                  </a:lnTo>
                  <a:lnTo>
                    <a:pt x="84470" y="2896"/>
                  </a:lnTo>
                  <a:lnTo>
                    <a:pt x="83646" y="3081"/>
                  </a:lnTo>
                  <a:lnTo>
                    <a:pt x="82835" y="3275"/>
                  </a:lnTo>
                  <a:lnTo>
                    <a:pt x="82024" y="3479"/>
                  </a:lnTo>
                  <a:lnTo>
                    <a:pt x="81225" y="3682"/>
                  </a:lnTo>
                  <a:lnTo>
                    <a:pt x="80431" y="3886"/>
                  </a:lnTo>
                  <a:lnTo>
                    <a:pt x="79638" y="4099"/>
                  </a:lnTo>
                  <a:lnTo>
                    <a:pt x="78857" y="4321"/>
                  </a:lnTo>
                  <a:lnTo>
                    <a:pt x="78076" y="4543"/>
                  </a:lnTo>
                  <a:lnTo>
                    <a:pt x="77307" y="4774"/>
                  </a:lnTo>
                  <a:lnTo>
                    <a:pt x="76538" y="5005"/>
                  </a:lnTo>
                  <a:lnTo>
                    <a:pt x="75781" y="5246"/>
                  </a:lnTo>
                  <a:lnTo>
                    <a:pt x="75025" y="5496"/>
                  </a:lnTo>
                  <a:lnTo>
                    <a:pt x="74274" y="5745"/>
                  </a:lnTo>
                  <a:lnTo>
                    <a:pt x="73535" y="5995"/>
                  </a:lnTo>
                  <a:lnTo>
                    <a:pt x="72796" y="6254"/>
                  </a:lnTo>
                  <a:lnTo>
                    <a:pt x="72064" y="6522"/>
                  </a:lnTo>
                  <a:lnTo>
                    <a:pt x="71337" y="6791"/>
                  </a:lnTo>
                  <a:lnTo>
                    <a:pt x="70617" y="7059"/>
                  </a:lnTo>
                  <a:lnTo>
                    <a:pt x="69902" y="7336"/>
                  </a:lnTo>
                  <a:lnTo>
                    <a:pt x="69194" y="7623"/>
                  </a:lnTo>
                  <a:lnTo>
                    <a:pt x="68491" y="7910"/>
                  </a:lnTo>
                  <a:lnTo>
                    <a:pt x="67795" y="8206"/>
                  </a:lnTo>
                  <a:lnTo>
                    <a:pt x="67105" y="8502"/>
                  </a:lnTo>
                  <a:lnTo>
                    <a:pt x="66415" y="8807"/>
                  </a:lnTo>
                  <a:lnTo>
                    <a:pt x="65737" y="9113"/>
                  </a:lnTo>
                  <a:lnTo>
                    <a:pt x="65058" y="9427"/>
                  </a:lnTo>
                  <a:lnTo>
                    <a:pt x="64392" y="9742"/>
                  </a:lnTo>
                  <a:lnTo>
                    <a:pt x="63726" y="10065"/>
                  </a:lnTo>
                  <a:lnTo>
                    <a:pt x="63066" y="10389"/>
                  </a:lnTo>
                  <a:lnTo>
                    <a:pt x="62413" y="10722"/>
                  </a:lnTo>
                  <a:lnTo>
                    <a:pt x="61765" y="11055"/>
                  </a:lnTo>
                  <a:lnTo>
                    <a:pt x="61123" y="11388"/>
                  </a:lnTo>
                  <a:lnTo>
                    <a:pt x="60481" y="11740"/>
                  </a:lnTo>
                  <a:lnTo>
                    <a:pt x="59851" y="12082"/>
                  </a:lnTo>
                  <a:lnTo>
                    <a:pt x="59228" y="12434"/>
                  </a:lnTo>
                  <a:lnTo>
                    <a:pt x="58604" y="12794"/>
                  </a:lnTo>
                  <a:lnTo>
                    <a:pt x="57987" y="13155"/>
                  </a:lnTo>
                  <a:lnTo>
                    <a:pt x="57375" y="13525"/>
                  </a:lnTo>
                  <a:lnTo>
                    <a:pt x="56770" y="13895"/>
                  </a:lnTo>
                  <a:lnTo>
                    <a:pt x="56170" y="14265"/>
                  </a:lnTo>
                  <a:lnTo>
                    <a:pt x="55577" y="14645"/>
                  </a:lnTo>
                  <a:lnTo>
                    <a:pt x="54983" y="15033"/>
                  </a:lnTo>
                  <a:lnTo>
                    <a:pt x="54402" y="15422"/>
                  </a:lnTo>
                  <a:lnTo>
                    <a:pt x="53821" y="15810"/>
                  </a:lnTo>
                  <a:lnTo>
                    <a:pt x="53246" y="16208"/>
                  </a:lnTo>
                  <a:lnTo>
                    <a:pt x="52677" y="16606"/>
                  </a:lnTo>
                  <a:lnTo>
                    <a:pt x="52113" y="17013"/>
                  </a:lnTo>
                  <a:lnTo>
                    <a:pt x="51550" y="17420"/>
                  </a:lnTo>
                  <a:lnTo>
                    <a:pt x="50999" y="17836"/>
                  </a:lnTo>
                  <a:lnTo>
                    <a:pt x="50448" y="18252"/>
                  </a:lnTo>
                  <a:lnTo>
                    <a:pt x="49903" y="18669"/>
                  </a:lnTo>
                  <a:lnTo>
                    <a:pt x="49365" y="19094"/>
                  </a:lnTo>
                  <a:lnTo>
                    <a:pt x="48832" y="19520"/>
                  </a:lnTo>
                  <a:lnTo>
                    <a:pt x="48299" y="19955"/>
                  </a:lnTo>
                  <a:lnTo>
                    <a:pt x="47778" y="20389"/>
                  </a:lnTo>
                  <a:lnTo>
                    <a:pt x="47258" y="20833"/>
                  </a:lnTo>
                  <a:lnTo>
                    <a:pt x="46743" y="21278"/>
                  </a:lnTo>
                  <a:lnTo>
                    <a:pt x="46234" y="21731"/>
                  </a:lnTo>
                  <a:lnTo>
                    <a:pt x="45726" y="22184"/>
                  </a:lnTo>
                  <a:lnTo>
                    <a:pt x="45229" y="22637"/>
                  </a:lnTo>
                  <a:lnTo>
                    <a:pt x="44733" y="23100"/>
                  </a:lnTo>
                  <a:lnTo>
                    <a:pt x="44242" y="23562"/>
                  </a:lnTo>
                  <a:lnTo>
                    <a:pt x="43752" y="24034"/>
                  </a:lnTo>
                  <a:lnTo>
                    <a:pt x="43274" y="24506"/>
                  </a:lnTo>
                  <a:lnTo>
                    <a:pt x="42795" y="24978"/>
                  </a:lnTo>
                  <a:lnTo>
                    <a:pt x="42323" y="25459"/>
                  </a:lnTo>
                  <a:lnTo>
                    <a:pt x="41857" y="25940"/>
                  </a:lnTo>
                  <a:lnTo>
                    <a:pt x="41397" y="26430"/>
                  </a:lnTo>
                  <a:lnTo>
                    <a:pt x="40936" y="26921"/>
                  </a:lnTo>
                  <a:lnTo>
                    <a:pt x="40482" y="27411"/>
                  </a:lnTo>
                  <a:lnTo>
                    <a:pt x="40034" y="27910"/>
                  </a:lnTo>
                  <a:lnTo>
                    <a:pt x="39592" y="28410"/>
                  </a:lnTo>
                  <a:lnTo>
                    <a:pt x="39150" y="28919"/>
                  </a:lnTo>
                  <a:lnTo>
                    <a:pt x="38714" y="29427"/>
                  </a:lnTo>
                  <a:lnTo>
                    <a:pt x="38284" y="29936"/>
                  </a:lnTo>
                  <a:lnTo>
                    <a:pt x="37861" y="30454"/>
                  </a:lnTo>
                  <a:lnTo>
                    <a:pt x="37437" y="30972"/>
                  </a:lnTo>
                  <a:lnTo>
                    <a:pt x="37019" y="31500"/>
                  </a:lnTo>
                  <a:lnTo>
                    <a:pt x="36607" y="32027"/>
                  </a:lnTo>
                  <a:lnTo>
                    <a:pt x="36196" y="32554"/>
                  </a:lnTo>
                  <a:lnTo>
                    <a:pt x="35796" y="33091"/>
                  </a:lnTo>
                  <a:lnTo>
                    <a:pt x="35396" y="33627"/>
                  </a:lnTo>
                  <a:lnTo>
                    <a:pt x="34997" y="34164"/>
                  </a:lnTo>
                  <a:lnTo>
                    <a:pt x="34609" y="34710"/>
                  </a:lnTo>
                  <a:lnTo>
                    <a:pt x="34222" y="35256"/>
                  </a:lnTo>
                  <a:lnTo>
                    <a:pt x="33840" y="35801"/>
                  </a:lnTo>
                  <a:lnTo>
                    <a:pt x="33459" y="36356"/>
                  </a:lnTo>
                  <a:lnTo>
                    <a:pt x="33083" y="36911"/>
                  </a:lnTo>
                  <a:lnTo>
                    <a:pt x="32714" y="37466"/>
                  </a:lnTo>
                  <a:lnTo>
                    <a:pt x="32351" y="38031"/>
                  </a:lnTo>
                  <a:lnTo>
                    <a:pt x="31988" y="38595"/>
                  </a:lnTo>
                  <a:lnTo>
                    <a:pt x="31630" y="39169"/>
                  </a:lnTo>
                  <a:lnTo>
                    <a:pt x="31279" y="39742"/>
                  </a:lnTo>
                  <a:lnTo>
                    <a:pt x="30928" y="40316"/>
                  </a:lnTo>
                  <a:lnTo>
                    <a:pt x="30583" y="40889"/>
                  </a:lnTo>
                  <a:lnTo>
                    <a:pt x="30244" y="41472"/>
                  </a:lnTo>
                  <a:lnTo>
                    <a:pt x="29905" y="42055"/>
                  </a:lnTo>
                  <a:lnTo>
                    <a:pt x="29572" y="42647"/>
                  </a:lnTo>
                  <a:lnTo>
                    <a:pt x="29245" y="43239"/>
                  </a:lnTo>
                  <a:lnTo>
                    <a:pt x="28918" y="43831"/>
                  </a:lnTo>
                  <a:lnTo>
                    <a:pt x="28597" y="44423"/>
                  </a:lnTo>
                  <a:lnTo>
                    <a:pt x="28282" y="45024"/>
                  </a:lnTo>
                  <a:lnTo>
                    <a:pt x="27967" y="45626"/>
                  </a:lnTo>
                  <a:lnTo>
                    <a:pt x="27658" y="46227"/>
                  </a:lnTo>
                  <a:lnTo>
                    <a:pt x="27356" y="46838"/>
                  </a:lnTo>
                  <a:lnTo>
                    <a:pt x="27053" y="47448"/>
                  </a:lnTo>
                  <a:lnTo>
                    <a:pt x="26756" y="48059"/>
                  </a:lnTo>
                  <a:lnTo>
                    <a:pt x="26460" y="48678"/>
                  </a:lnTo>
                  <a:lnTo>
                    <a:pt x="26169" y="49298"/>
                  </a:lnTo>
                  <a:lnTo>
                    <a:pt x="25884" y="49918"/>
                  </a:lnTo>
                  <a:lnTo>
                    <a:pt x="25600" y="50547"/>
                  </a:lnTo>
                  <a:lnTo>
                    <a:pt x="25321" y="51167"/>
                  </a:lnTo>
                  <a:lnTo>
                    <a:pt x="25049" y="51796"/>
                  </a:lnTo>
                  <a:lnTo>
                    <a:pt x="24776" y="52434"/>
                  </a:lnTo>
                  <a:lnTo>
                    <a:pt x="24510" y="53063"/>
                  </a:lnTo>
                  <a:lnTo>
                    <a:pt x="24244" y="53702"/>
                  </a:lnTo>
                  <a:lnTo>
                    <a:pt x="23983" y="54340"/>
                  </a:lnTo>
                  <a:lnTo>
                    <a:pt x="23729" y="54988"/>
                  </a:lnTo>
                  <a:lnTo>
                    <a:pt x="23475" y="55635"/>
                  </a:lnTo>
                  <a:lnTo>
                    <a:pt x="23226" y="56283"/>
                  </a:lnTo>
                  <a:lnTo>
                    <a:pt x="22978" y="56930"/>
                  </a:lnTo>
                  <a:lnTo>
                    <a:pt x="22736" y="57578"/>
                  </a:lnTo>
                  <a:lnTo>
                    <a:pt x="22500" y="58235"/>
                  </a:lnTo>
                  <a:lnTo>
                    <a:pt x="22264" y="58891"/>
                  </a:lnTo>
                  <a:lnTo>
                    <a:pt x="22027" y="59557"/>
                  </a:lnTo>
                  <a:lnTo>
                    <a:pt x="21797" y="60214"/>
                  </a:lnTo>
                  <a:lnTo>
                    <a:pt x="21573" y="60880"/>
                  </a:lnTo>
                  <a:lnTo>
                    <a:pt x="21355" y="61546"/>
                  </a:lnTo>
                  <a:lnTo>
                    <a:pt x="21137" y="62212"/>
                  </a:lnTo>
                  <a:lnTo>
                    <a:pt x="20919" y="62888"/>
                  </a:lnTo>
                  <a:lnTo>
                    <a:pt x="20502" y="64238"/>
                  </a:lnTo>
                  <a:lnTo>
                    <a:pt x="20090" y="65598"/>
                  </a:lnTo>
                  <a:lnTo>
                    <a:pt x="19696" y="66958"/>
                  </a:lnTo>
                  <a:lnTo>
                    <a:pt x="19315" y="68337"/>
                  </a:lnTo>
                  <a:lnTo>
                    <a:pt x="18946" y="69724"/>
                  </a:lnTo>
                  <a:lnTo>
                    <a:pt x="18594" y="71112"/>
                  </a:lnTo>
                  <a:lnTo>
                    <a:pt x="18249" y="72509"/>
                  </a:lnTo>
                  <a:lnTo>
                    <a:pt x="17916" y="73915"/>
                  </a:lnTo>
                  <a:lnTo>
                    <a:pt x="17595" y="75330"/>
                  </a:lnTo>
                  <a:lnTo>
                    <a:pt x="17287" y="76755"/>
                  </a:lnTo>
                  <a:lnTo>
                    <a:pt x="16996" y="78189"/>
                  </a:lnTo>
                  <a:lnTo>
                    <a:pt x="16711" y="79623"/>
                  </a:lnTo>
                  <a:lnTo>
                    <a:pt x="16439" y="81066"/>
                  </a:lnTo>
                  <a:lnTo>
                    <a:pt x="16173" y="82509"/>
                  </a:lnTo>
                  <a:lnTo>
                    <a:pt x="15924" y="83970"/>
                  </a:lnTo>
                  <a:lnTo>
                    <a:pt x="15682" y="85432"/>
                  </a:lnTo>
                  <a:lnTo>
                    <a:pt x="15452" y="86903"/>
                  </a:lnTo>
                  <a:lnTo>
                    <a:pt x="15234" y="88374"/>
                  </a:lnTo>
                  <a:lnTo>
                    <a:pt x="15028" y="89854"/>
                  </a:lnTo>
                  <a:lnTo>
                    <a:pt x="14828" y="91334"/>
                  </a:lnTo>
                  <a:lnTo>
                    <a:pt x="14641" y="92823"/>
                  </a:lnTo>
                  <a:lnTo>
                    <a:pt x="14465" y="94322"/>
                  </a:lnTo>
                  <a:lnTo>
                    <a:pt x="14296" y="95821"/>
                  </a:lnTo>
                  <a:lnTo>
                    <a:pt x="14138" y="97329"/>
                  </a:lnTo>
                  <a:lnTo>
                    <a:pt x="13987" y="98837"/>
                  </a:lnTo>
                  <a:lnTo>
                    <a:pt x="13848" y="100354"/>
                  </a:lnTo>
                  <a:lnTo>
                    <a:pt x="13714" y="101871"/>
                  </a:lnTo>
                  <a:lnTo>
                    <a:pt x="13593" y="103397"/>
                  </a:lnTo>
                  <a:lnTo>
                    <a:pt x="13478" y="104924"/>
                  </a:lnTo>
                  <a:lnTo>
                    <a:pt x="13375" y="106450"/>
                  </a:lnTo>
                  <a:lnTo>
                    <a:pt x="13278" y="107986"/>
                  </a:lnTo>
                  <a:lnTo>
                    <a:pt x="13188" y="109521"/>
                  </a:lnTo>
                  <a:lnTo>
                    <a:pt x="13109" y="111057"/>
                  </a:lnTo>
                  <a:lnTo>
                    <a:pt x="13036" y="112602"/>
                  </a:lnTo>
                  <a:lnTo>
                    <a:pt x="12970" y="114147"/>
                  </a:lnTo>
                  <a:lnTo>
                    <a:pt x="12915" y="115692"/>
                  </a:lnTo>
                  <a:lnTo>
                    <a:pt x="12861" y="117246"/>
                  </a:lnTo>
                  <a:lnTo>
                    <a:pt x="12818" y="118800"/>
                  </a:lnTo>
                  <a:lnTo>
                    <a:pt x="12782" y="120354"/>
                  </a:lnTo>
                  <a:lnTo>
                    <a:pt x="12758" y="121908"/>
                  </a:lnTo>
                  <a:lnTo>
                    <a:pt x="12733" y="123462"/>
                  </a:lnTo>
                  <a:lnTo>
                    <a:pt x="12715" y="125026"/>
                  </a:lnTo>
                  <a:lnTo>
                    <a:pt x="12709" y="126580"/>
                  </a:lnTo>
                  <a:lnTo>
                    <a:pt x="12703" y="128143"/>
                  </a:lnTo>
                  <a:lnTo>
                    <a:pt x="12709" y="129707"/>
                  </a:lnTo>
                  <a:lnTo>
                    <a:pt x="12715" y="131270"/>
                  </a:lnTo>
                  <a:lnTo>
                    <a:pt x="12733" y="132833"/>
                  </a:lnTo>
                  <a:lnTo>
                    <a:pt x="12752" y="134397"/>
                  </a:lnTo>
                  <a:lnTo>
                    <a:pt x="12776" y="135960"/>
                  </a:lnTo>
                  <a:lnTo>
                    <a:pt x="12806" y="137524"/>
                  </a:lnTo>
                  <a:lnTo>
                    <a:pt x="12842" y="139087"/>
                  </a:lnTo>
                  <a:lnTo>
                    <a:pt x="12885" y="140650"/>
                  </a:lnTo>
                  <a:lnTo>
                    <a:pt x="12933" y="142214"/>
                  </a:lnTo>
                  <a:lnTo>
                    <a:pt x="12982" y="143777"/>
                  </a:lnTo>
                  <a:lnTo>
                    <a:pt x="13036" y="145340"/>
                  </a:lnTo>
                  <a:lnTo>
                    <a:pt x="13097" y="146895"/>
                  </a:lnTo>
                  <a:lnTo>
                    <a:pt x="13157" y="148458"/>
                  </a:lnTo>
                  <a:lnTo>
                    <a:pt x="13224" y="150012"/>
                  </a:lnTo>
                  <a:lnTo>
                    <a:pt x="13297" y="151566"/>
                  </a:lnTo>
                  <a:lnTo>
                    <a:pt x="13448" y="154675"/>
                  </a:lnTo>
                  <a:lnTo>
                    <a:pt x="13611" y="157764"/>
                  </a:lnTo>
                  <a:lnTo>
                    <a:pt x="13787" y="160854"/>
                  </a:lnTo>
                  <a:lnTo>
                    <a:pt x="13975" y="163925"/>
                  </a:lnTo>
                  <a:lnTo>
                    <a:pt x="14168" y="166987"/>
                  </a:lnTo>
                  <a:lnTo>
                    <a:pt x="14374" y="170031"/>
                  </a:lnTo>
                  <a:lnTo>
                    <a:pt x="14586" y="173056"/>
                  </a:lnTo>
                  <a:lnTo>
                    <a:pt x="14798" y="176072"/>
                  </a:lnTo>
                  <a:lnTo>
                    <a:pt x="15016" y="179060"/>
                  </a:lnTo>
                  <a:lnTo>
                    <a:pt x="15240" y="182029"/>
                  </a:lnTo>
                  <a:lnTo>
                    <a:pt x="15682" y="187904"/>
                  </a:lnTo>
                  <a:lnTo>
                    <a:pt x="16118" y="193667"/>
                  </a:lnTo>
                  <a:lnTo>
                    <a:pt x="16330" y="196516"/>
                  </a:lnTo>
                  <a:lnTo>
                    <a:pt x="16536" y="199328"/>
                  </a:lnTo>
                  <a:lnTo>
                    <a:pt x="16742" y="202113"/>
                  </a:lnTo>
                  <a:lnTo>
                    <a:pt x="16929" y="204860"/>
                  </a:lnTo>
                  <a:lnTo>
                    <a:pt x="17111" y="207580"/>
                  </a:lnTo>
                  <a:lnTo>
                    <a:pt x="17287" y="210263"/>
                  </a:lnTo>
                  <a:lnTo>
                    <a:pt x="17444" y="212899"/>
                  </a:lnTo>
                  <a:lnTo>
                    <a:pt x="17589" y="215508"/>
                  </a:lnTo>
                  <a:lnTo>
                    <a:pt x="17723" y="218071"/>
                  </a:lnTo>
                  <a:lnTo>
                    <a:pt x="17783" y="219338"/>
                  </a:lnTo>
                  <a:lnTo>
                    <a:pt x="17838" y="220596"/>
                  </a:lnTo>
                  <a:lnTo>
                    <a:pt x="17886" y="221845"/>
                  </a:lnTo>
                  <a:lnTo>
                    <a:pt x="17934" y="223075"/>
                  </a:lnTo>
                  <a:lnTo>
                    <a:pt x="17977" y="224296"/>
                  </a:lnTo>
                  <a:lnTo>
                    <a:pt x="18013" y="225518"/>
                  </a:lnTo>
                  <a:lnTo>
                    <a:pt x="18043" y="226711"/>
                  </a:lnTo>
                  <a:lnTo>
                    <a:pt x="18068" y="227904"/>
                  </a:lnTo>
                  <a:lnTo>
                    <a:pt x="18092" y="229079"/>
                  </a:lnTo>
                  <a:lnTo>
                    <a:pt x="18110" y="230245"/>
                  </a:lnTo>
                  <a:lnTo>
                    <a:pt x="18116" y="231401"/>
                  </a:lnTo>
                  <a:lnTo>
                    <a:pt x="18122" y="232539"/>
                  </a:lnTo>
                  <a:lnTo>
                    <a:pt x="18116" y="233668"/>
                  </a:lnTo>
                  <a:lnTo>
                    <a:pt x="18110" y="234787"/>
                  </a:lnTo>
                  <a:lnTo>
                    <a:pt x="18098" y="235888"/>
                  </a:lnTo>
                  <a:lnTo>
                    <a:pt x="18074" y="236979"/>
                  </a:lnTo>
                  <a:lnTo>
                    <a:pt x="18050" y="238052"/>
                  </a:lnTo>
                  <a:lnTo>
                    <a:pt x="18013" y="239116"/>
                  </a:lnTo>
                  <a:lnTo>
                    <a:pt x="17971" y="240162"/>
                  </a:lnTo>
                  <a:lnTo>
                    <a:pt x="17922" y="241198"/>
                  </a:lnTo>
                  <a:lnTo>
                    <a:pt x="17868" y="242215"/>
                  </a:lnTo>
                  <a:lnTo>
                    <a:pt x="17801" y="243224"/>
                  </a:lnTo>
                  <a:lnTo>
                    <a:pt x="17729" y="244213"/>
                  </a:lnTo>
                  <a:lnTo>
                    <a:pt x="17650" y="245194"/>
                  </a:lnTo>
                  <a:lnTo>
                    <a:pt x="17565" y="246156"/>
                  </a:lnTo>
                  <a:lnTo>
                    <a:pt x="17468" y="247109"/>
                  </a:lnTo>
                  <a:lnTo>
                    <a:pt x="17365" y="248034"/>
                  </a:lnTo>
                  <a:lnTo>
                    <a:pt x="17250" y="248959"/>
                  </a:lnTo>
                  <a:lnTo>
                    <a:pt x="17129" y="249856"/>
                  </a:lnTo>
                  <a:lnTo>
                    <a:pt x="17002" y="250745"/>
                  </a:lnTo>
                  <a:lnTo>
                    <a:pt x="16863" y="251614"/>
                  </a:lnTo>
                  <a:lnTo>
                    <a:pt x="16711" y="252465"/>
                  </a:lnTo>
                  <a:lnTo>
                    <a:pt x="16554" y="253307"/>
                  </a:lnTo>
                  <a:lnTo>
                    <a:pt x="16391" y="254130"/>
                  </a:lnTo>
                  <a:lnTo>
                    <a:pt x="16215" y="254935"/>
                  </a:lnTo>
                  <a:lnTo>
                    <a:pt x="16027" y="255722"/>
                  </a:lnTo>
                  <a:lnTo>
                    <a:pt x="15827" y="256489"/>
                  </a:lnTo>
                  <a:lnTo>
                    <a:pt x="15622" y="257248"/>
                  </a:lnTo>
                  <a:lnTo>
                    <a:pt x="15404" y="257979"/>
                  </a:lnTo>
                  <a:lnTo>
                    <a:pt x="15295" y="258339"/>
                  </a:lnTo>
                  <a:lnTo>
                    <a:pt x="15180" y="258700"/>
                  </a:lnTo>
                  <a:lnTo>
                    <a:pt x="15058" y="259052"/>
                  </a:lnTo>
                  <a:lnTo>
                    <a:pt x="14937" y="259403"/>
                  </a:lnTo>
                  <a:lnTo>
                    <a:pt x="14816" y="259746"/>
                  </a:lnTo>
                  <a:lnTo>
                    <a:pt x="14689" y="260088"/>
                  </a:lnTo>
                  <a:lnTo>
                    <a:pt x="14562" y="260421"/>
                  </a:lnTo>
                  <a:lnTo>
                    <a:pt x="14429" y="260745"/>
                  </a:lnTo>
                  <a:lnTo>
                    <a:pt x="14296" y="261078"/>
                  </a:lnTo>
                  <a:lnTo>
                    <a:pt x="14162" y="261392"/>
                  </a:lnTo>
                  <a:lnTo>
                    <a:pt x="14017" y="261716"/>
                  </a:lnTo>
                  <a:lnTo>
                    <a:pt x="13878" y="262021"/>
                  </a:lnTo>
                  <a:lnTo>
                    <a:pt x="13732" y="262327"/>
                  </a:lnTo>
                  <a:lnTo>
                    <a:pt x="13581" y="262632"/>
                  </a:lnTo>
                  <a:lnTo>
                    <a:pt x="13430" y="262928"/>
                  </a:lnTo>
                  <a:lnTo>
                    <a:pt x="13278" y="263224"/>
                  </a:lnTo>
                  <a:lnTo>
                    <a:pt x="13121" y="263511"/>
                  </a:lnTo>
                  <a:lnTo>
                    <a:pt x="12957" y="263797"/>
                  </a:lnTo>
                  <a:lnTo>
                    <a:pt x="12794" y="264075"/>
                  </a:lnTo>
                  <a:lnTo>
                    <a:pt x="12631" y="264343"/>
                  </a:lnTo>
                  <a:lnTo>
                    <a:pt x="12461" y="264621"/>
                  </a:lnTo>
                  <a:lnTo>
                    <a:pt x="12285" y="264880"/>
                  </a:lnTo>
                  <a:lnTo>
                    <a:pt x="12110" y="265139"/>
                  </a:lnTo>
                  <a:lnTo>
                    <a:pt x="11934" y="265398"/>
                  </a:lnTo>
                  <a:lnTo>
                    <a:pt x="11753" y="265648"/>
                  </a:lnTo>
                  <a:lnTo>
                    <a:pt x="11565" y="265888"/>
                  </a:lnTo>
                  <a:lnTo>
                    <a:pt x="11377" y="266129"/>
                  </a:lnTo>
                  <a:lnTo>
                    <a:pt x="11190" y="266360"/>
                  </a:lnTo>
                  <a:lnTo>
                    <a:pt x="10996" y="266591"/>
                  </a:lnTo>
                  <a:lnTo>
                    <a:pt x="10796" y="266813"/>
                  </a:lnTo>
                  <a:lnTo>
                    <a:pt x="10596" y="267035"/>
                  </a:lnTo>
                  <a:lnTo>
                    <a:pt x="10390" y="267248"/>
                  </a:lnTo>
                  <a:lnTo>
                    <a:pt x="10184" y="267461"/>
                  </a:lnTo>
                  <a:lnTo>
                    <a:pt x="9973" y="267664"/>
                  </a:lnTo>
                  <a:lnTo>
                    <a:pt x="9761" y="267859"/>
                  </a:lnTo>
                  <a:lnTo>
                    <a:pt x="9543" y="268053"/>
                  </a:lnTo>
                  <a:lnTo>
                    <a:pt x="9319" y="268238"/>
                  </a:lnTo>
                  <a:lnTo>
                    <a:pt x="9095" y="268423"/>
                  </a:lnTo>
                  <a:lnTo>
                    <a:pt x="8864" y="268599"/>
                  </a:lnTo>
                  <a:lnTo>
                    <a:pt x="8634" y="268774"/>
                  </a:lnTo>
                  <a:lnTo>
                    <a:pt x="8404" y="268941"/>
                  </a:lnTo>
                  <a:lnTo>
                    <a:pt x="8162" y="269098"/>
                  </a:lnTo>
                  <a:lnTo>
                    <a:pt x="7920" y="269255"/>
                  </a:lnTo>
                  <a:lnTo>
                    <a:pt x="7678" y="269413"/>
                  </a:lnTo>
                  <a:lnTo>
                    <a:pt x="7430" y="269552"/>
                  </a:lnTo>
                  <a:lnTo>
                    <a:pt x="7175" y="269700"/>
                  </a:lnTo>
                  <a:lnTo>
                    <a:pt x="6921" y="269829"/>
                  </a:lnTo>
                  <a:lnTo>
                    <a:pt x="6661" y="269959"/>
                  </a:lnTo>
                  <a:lnTo>
                    <a:pt x="6400" y="270088"/>
                  </a:lnTo>
                  <a:lnTo>
                    <a:pt x="6134" y="270199"/>
                  </a:lnTo>
                  <a:lnTo>
                    <a:pt x="5861" y="270310"/>
                  </a:lnTo>
                  <a:lnTo>
                    <a:pt x="5589" y="270421"/>
                  </a:lnTo>
                  <a:lnTo>
                    <a:pt x="5310" y="270523"/>
                  </a:lnTo>
                  <a:lnTo>
                    <a:pt x="5026" y="270615"/>
                  </a:lnTo>
                  <a:lnTo>
                    <a:pt x="4741" y="270708"/>
                  </a:lnTo>
                  <a:lnTo>
                    <a:pt x="4457" y="270791"/>
                  </a:lnTo>
                  <a:lnTo>
                    <a:pt x="4160" y="270874"/>
                  </a:lnTo>
                  <a:lnTo>
                    <a:pt x="3863" y="270948"/>
                  </a:lnTo>
                  <a:lnTo>
                    <a:pt x="3567" y="271013"/>
                  </a:lnTo>
                  <a:lnTo>
                    <a:pt x="3258" y="271078"/>
                  </a:lnTo>
                  <a:lnTo>
                    <a:pt x="2955" y="271133"/>
                  </a:lnTo>
                  <a:lnTo>
                    <a:pt x="2640" y="271180"/>
                  </a:lnTo>
                  <a:lnTo>
                    <a:pt x="2325" y="271226"/>
                  </a:lnTo>
                  <a:lnTo>
                    <a:pt x="2004" y="271263"/>
                  </a:lnTo>
                  <a:lnTo>
                    <a:pt x="1684" y="271300"/>
                  </a:lnTo>
                  <a:lnTo>
                    <a:pt x="1357" y="271328"/>
                  </a:lnTo>
                  <a:lnTo>
                    <a:pt x="1024" y="271346"/>
                  </a:lnTo>
                  <a:lnTo>
                    <a:pt x="685" y="271355"/>
                  </a:lnTo>
                  <a:lnTo>
                    <a:pt x="345" y="271365"/>
                  </a:lnTo>
                  <a:lnTo>
                    <a:pt x="0" y="271374"/>
                  </a:lnTo>
                  <a:lnTo>
                    <a:pt x="146" y="271429"/>
                  </a:lnTo>
                  <a:lnTo>
                    <a:pt x="557" y="271596"/>
                  </a:lnTo>
                  <a:lnTo>
                    <a:pt x="1229" y="271855"/>
                  </a:lnTo>
                  <a:lnTo>
                    <a:pt x="2156" y="272197"/>
                  </a:lnTo>
                  <a:lnTo>
                    <a:pt x="2707" y="272392"/>
                  </a:lnTo>
                  <a:lnTo>
                    <a:pt x="3318" y="272604"/>
                  </a:lnTo>
                  <a:lnTo>
                    <a:pt x="3990" y="272826"/>
                  </a:lnTo>
                  <a:lnTo>
                    <a:pt x="4711" y="273067"/>
                  </a:lnTo>
                  <a:lnTo>
                    <a:pt x="5492" y="273307"/>
                  </a:lnTo>
                  <a:lnTo>
                    <a:pt x="6321" y="273566"/>
                  </a:lnTo>
                  <a:lnTo>
                    <a:pt x="7205" y="273825"/>
                  </a:lnTo>
                  <a:lnTo>
                    <a:pt x="8138" y="274094"/>
                  </a:lnTo>
                  <a:lnTo>
                    <a:pt x="9119" y="274362"/>
                  </a:lnTo>
                  <a:lnTo>
                    <a:pt x="10148" y="274630"/>
                  </a:lnTo>
                  <a:lnTo>
                    <a:pt x="11226" y="274908"/>
                  </a:lnTo>
                  <a:lnTo>
                    <a:pt x="12346" y="275176"/>
                  </a:lnTo>
                  <a:lnTo>
                    <a:pt x="13508" y="275444"/>
                  </a:lnTo>
                  <a:lnTo>
                    <a:pt x="14713" y="275703"/>
                  </a:lnTo>
                  <a:lnTo>
                    <a:pt x="15961" y="275962"/>
                  </a:lnTo>
                  <a:lnTo>
                    <a:pt x="17244" y="276203"/>
                  </a:lnTo>
                  <a:lnTo>
                    <a:pt x="18564" y="276443"/>
                  </a:lnTo>
                  <a:lnTo>
                    <a:pt x="19920" y="276665"/>
                  </a:lnTo>
                  <a:lnTo>
                    <a:pt x="21313" y="276878"/>
                  </a:lnTo>
                  <a:lnTo>
                    <a:pt x="22742" y="277072"/>
                  </a:lnTo>
                  <a:lnTo>
                    <a:pt x="24201" y="277248"/>
                  </a:lnTo>
                  <a:lnTo>
                    <a:pt x="24940" y="277331"/>
                  </a:lnTo>
                  <a:lnTo>
                    <a:pt x="25691" y="277415"/>
                  </a:lnTo>
                  <a:lnTo>
                    <a:pt x="26447" y="277489"/>
                  </a:lnTo>
                  <a:lnTo>
                    <a:pt x="27210" y="277553"/>
                  </a:lnTo>
                  <a:lnTo>
                    <a:pt x="27979" y="277618"/>
                  </a:lnTo>
                  <a:lnTo>
                    <a:pt x="28754" y="277674"/>
                  </a:lnTo>
                  <a:lnTo>
                    <a:pt x="29541" y="277720"/>
                  </a:lnTo>
                  <a:lnTo>
                    <a:pt x="30329" y="277766"/>
                  </a:lnTo>
                  <a:lnTo>
                    <a:pt x="31128" y="277803"/>
                  </a:lnTo>
                  <a:lnTo>
                    <a:pt x="31927" y="277840"/>
                  </a:lnTo>
                  <a:lnTo>
                    <a:pt x="32732" y="277859"/>
                  </a:lnTo>
                  <a:lnTo>
                    <a:pt x="33550" y="277877"/>
                  </a:lnTo>
                  <a:lnTo>
                    <a:pt x="34367" y="277887"/>
                  </a:lnTo>
                  <a:lnTo>
                    <a:pt x="35197" y="277896"/>
                  </a:lnTo>
                  <a:lnTo>
                    <a:pt x="36026" y="277887"/>
                  </a:lnTo>
                  <a:lnTo>
                    <a:pt x="36862" y="277877"/>
                  </a:lnTo>
                  <a:lnTo>
                    <a:pt x="37697" y="277859"/>
                  </a:lnTo>
                  <a:lnTo>
                    <a:pt x="38545" y="277831"/>
                  </a:lnTo>
                  <a:lnTo>
                    <a:pt x="39392" y="277794"/>
                  </a:lnTo>
                  <a:lnTo>
                    <a:pt x="40246" y="277748"/>
                  </a:lnTo>
                  <a:lnTo>
                    <a:pt x="41106" y="277692"/>
                  </a:lnTo>
                  <a:lnTo>
                    <a:pt x="41966" y="277637"/>
                  </a:lnTo>
                  <a:lnTo>
                    <a:pt x="42832" y="277563"/>
                  </a:lnTo>
                  <a:lnTo>
                    <a:pt x="43703" y="277479"/>
                  </a:lnTo>
                  <a:lnTo>
                    <a:pt x="44575" y="277387"/>
                  </a:lnTo>
                  <a:lnTo>
                    <a:pt x="45453" y="277285"/>
                  </a:lnTo>
                  <a:lnTo>
                    <a:pt x="46331" y="277174"/>
                  </a:lnTo>
                  <a:lnTo>
                    <a:pt x="47215" y="277054"/>
                  </a:lnTo>
                  <a:lnTo>
                    <a:pt x="48099" y="276924"/>
                  </a:lnTo>
                  <a:lnTo>
                    <a:pt x="48989" y="276786"/>
                  </a:lnTo>
                  <a:lnTo>
                    <a:pt x="49879" y="276628"/>
                  </a:lnTo>
                  <a:lnTo>
                    <a:pt x="50775" y="276462"/>
                  </a:lnTo>
                  <a:lnTo>
                    <a:pt x="51665" y="276286"/>
                  </a:lnTo>
                  <a:lnTo>
                    <a:pt x="52568" y="276101"/>
                  </a:lnTo>
                  <a:lnTo>
                    <a:pt x="53464" y="275898"/>
                  </a:lnTo>
                  <a:lnTo>
                    <a:pt x="54366" y="275694"/>
                  </a:lnTo>
                  <a:lnTo>
                    <a:pt x="55268" y="275463"/>
                  </a:lnTo>
                  <a:lnTo>
                    <a:pt x="56170" y="275232"/>
                  </a:lnTo>
                  <a:lnTo>
                    <a:pt x="57072" y="274982"/>
                  </a:lnTo>
                  <a:lnTo>
                    <a:pt x="57980" y="274723"/>
                  </a:lnTo>
                  <a:lnTo>
                    <a:pt x="58883" y="274445"/>
                  </a:lnTo>
                  <a:lnTo>
                    <a:pt x="59791" y="274158"/>
                  </a:lnTo>
                  <a:lnTo>
                    <a:pt x="60699" y="273862"/>
                  </a:lnTo>
                  <a:lnTo>
                    <a:pt x="61601" y="273548"/>
                  </a:lnTo>
                  <a:lnTo>
                    <a:pt x="62509" y="273215"/>
                  </a:lnTo>
                  <a:lnTo>
                    <a:pt x="63418" y="272873"/>
                  </a:lnTo>
                  <a:lnTo>
                    <a:pt x="64326" y="272521"/>
                  </a:lnTo>
                  <a:lnTo>
                    <a:pt x="65228" y="272151"/>
                  </a:lnTo>
                  <a:lnTo>
                    <a:pt x="66136" y="271762"/>
                  </a:lnTo>
                  <a:lnTo>
                    <a:pt x="67038" y="271365"/>
                  </a:lnTo>
                  <a:lnTo>
                    <a:pt x="67947" y="270948"/>
                  </a:lnTo>
                  <a:lnTo>
                    <a:pt x="68849" y="270514"/>
                  </a:lnTo>
                  <a:lnTo>
                    <a:pt x="69745" y="270070"/>
                  </a:lnTo>
                  <a:lnTo>
                    <a:pt x="70647" y="269607"/>
                  </a:lnTo>
                  <a:lnTo>
                    <a:pt x="71543" y="269126"/>
                  </a:lnTo>
                  <a:lnTo>
                    <a:pt x="72439" y="268636"/>
                  </a:lnTo>
                  <a:lnTo>
                    <a:pt x="73335" y="268118"/>
                  </a:lnTo>
                  <a:lnTo>
                    <a:pt x="74225" y="267590"/>
                  </a:lnTo>
                  <a:lnTo>
                    <a:pt x="75115" y="267045"/>
                  </a:lnTo>
                  <a:lnTo>
                    <a:pt x="76005" y="266489"/>
                  </a:lnTo>
                  <a:lnTo>
                    <a:pt x="76889" y="265907"/>
                  </a:lnTo>
                  <a:lnTo>
                    <a:pt x="77767" y="265315"/>
                  </a:lnTo>
                  <a:lnTo>
                    <a:pt x="78645" y="264704"/>
                  </a:lnTo>
                  <a:lnTo>
                    <a:pt x="79523" y="264066"/>
                  </a:lnTo>
                  <a:lnTo>
                    <a:pt x="80395" y="263418"/>
                  </a:lnTo>
                  <a:lnTo>
                    <a:pt x="81261" y="262752"/>
                  </a:lnTo>
                  <a:lnTo>
                    <a:pt x="82127" y="262068"/>
                  </a:lnTo>
                  <a:lnTo>
                    <a:pt x="82987" y="261365"/>
                  </a:lnTo>
                  <a:lnTo>
                    <a:pt x="83840" y="260634"/>
                  </a:lnTo>
                  <a:lnTo>
                    <a:pt x="84694" y="259894"/>
                  </a:lnTo>
                  <a:lnTo>
                    <a:pt x="124280" y="141446"/>
                  </a:lnTo>
                  <a:lnTo>
                    <a:pt x="105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1364cb3077a_0_19"/>
            <p:cNvSpPr/>
            <p:nvPr/>
          </p:nvSpPr>
          <p:spPr>
            <a:xfrm>
              <a:off x="-3799825" y="-9534475"/>
              <a:ext cx="3107000" cy="6947400"/>
            </a:xfrm>
            <a:custGeom>
              <a:avLst/>
              <a:gdLst/>
              <a:ahLst/>
              <a:cxnLst/>
              <a:rect l="l" t="t" r="r" b="b"/>
              <a:pathLst>
                <a:path w="124280" h="277896" fill="none" extrusionOk="0">
                  <a:moveTo>
                    <a:pt x="0" y="271374"/>
                  </a:moveTo>
                  <a:lnTo>
                    <a:pt x="0" y="271374"/>
                  </a:lnTo>
                  <a:lnTo>
                    <a:pt x="146" y="271429"/>
                  </a:lnTo>
                  <a:lnTo>
                    <a:pt x="557" y="271596"/>
                  </a:lnTo>
                  <a:lnTo>
                    <a:pt x="1229" y="271855"/>
                  </a:lnTo>
                  <a:lnTo>
                    <a:pt x="2156" y="272197"/>
                  </a:lnTo>
                  <a:lnTo>
                    <a:pt x="2707" y="272392"/>
                  </a:lnTo>
                  <a:lnTo>
                    <a:pt x="3318" y="272604"/>
                  </a:lnTo>
                  <a:lnTo>
                    <a:pt x="3990" y="272826"/>
                  </a:lnTo>
                  <a:lnTo>
                    <a:pt x="4711" y="273067"/>
                  </a:lnTo>
                  <a:lnTo>
                    <a:pt x="5492" y="273307"/>
                  </a:lnTo>
                  <a:lnTo>
                    <a:pt x="6321" y="273566"/>
                  </a:lnTo>
                  <a:lnTo>
                    <a:pt x="7205" y="273825"/>
                  </a:lnTo>
                  <a:lnTo>
                    <a:pt x="8138" y="274094"/>
                  </a:lnTo>
                  <a:lnTo>
                    <a:pt x="9119" y="274362"/>
                  </a:lnTo>
                  <a:lnTo>
                    <a:pt x="10148" y="274630"/>
                  </a:lnTo>
                  <a:lnTo>
                    <a:pt x="11226" y="274908"/>
                  </a:lnTo>
                  <a:lnTo>
                    <a:pt x="12346" y="275176"/>
                  </a:lnTo>
                  <a:lnTo>
                    <a:pt x="13508" y="275444"/>
                  </a:lnTo>
                  <a:lnTo>
                    <a:pt x="14713" y="275703"/>
                  </a:lnTo>
                  <a:lnTo>
                    <a:pt x="15961" y="275962"/>
                  </a:lnTo>
                  <a:lnTo>
                    <a:pt x="17244" y="276203"/>
                  </a:lnTo>
                  <a:lnTo>
                    <a:pt x="18564" y="276443"/>
                  </a:lnTo>
                  <a:lnTo>
                    <a:pt x="19920" y="276665"/>
                  </a:lnTo>
                  <a:lnTo>
                    <a:pt x="21313" y="276878"/>
                  </a:lnTo>
                  <a:lnTo>
                    <a:pt x="22742" y="277072"/>
                  </a:lnTo>
                  <a:lnTo>
                    <a:pt x="24201" y="277248"/>
                  </a:lnTo>
                  <a:lnTo>
                    <a:pt x="24940" y="277331"/>
                  </a:lnTo>
                  <a:lnTo>
                    <a:pt x="25691" y="277415"/>
                  </a:lnTo>
                  <a:lnTo>
                    <a:pt x="26447" y="277489"/>
                  </a:lnTo>
                  <a:lnTo>
                    <a:pt x="27210" y="277553"/>
                  </a:lnTo>
                  <a:lnTo>
                    <a:pt x="27979" y="277618"/>
                  </a:lnTo>
                  <a:lnTo>
                    <a:pt x="28754" y="277674"/>
                  </a:lnTo>
                  <a:lnTo>
                    <a:pt x="29541" y="277720"/>
                  </a:lnTo>
                  <a:lnTo>
                    <a:pt x="30329" y="277766"/>
                  </a:lnTo>
                  <a:lnTo>
                    <a:pt x="31128" y="277803"/>
                  </a:lnTo>
                  <a:lnTo>
                    <a:pt x="31927" y="277840"/>
                  </a:lnTo>
                  <a:lnTo>
                    <a:pt x="32732" y="277859"/>
                  </a:lnTo>
                  <a:lnTo>
                    <a:pt x="33550" y="277877"/>
                  </a:lnTo>
                  <a:lnTo>
                    <a:pt x="34367" y="277887"/>
                  </a:lnTo>
                  <a:lnTo>
                    <a:pt x="35197" y="277896"/>
                  </a:lnTo>
                  <a:lnTo>
                    <a:pt x="36026" y="277887"/>
                  </a:lnTo>
                  <a:lnTo>
                    <a:pt x="36862" y="277877"/>
                  </a:lnTo>
                  <a:lnTo>
                    <a:pt x="37697" y="277859"/>
                  </a:lnTo>
                  <a:lnTo>
                    <a:pt x="38545" y="277831"/>
                  </a:lnTo>
                  <a:lnTo>
                    <a:pt x="39392" y="277794"/>
                  </a:lnTo>
                  <a:lnTo>
                    <a:pt x="40246" y="277748"/>
                  </a:lnTo>
                  <a:lnTo>
                    <a:pt x="41106" y="277692"/>
                  </a:lnTo>
                  <a:lnTo>
                    <a:pt x="41966" y="277637"/>
                  </a:lnTo>
                  <a:lnTo>
                    <a:pt x="42832" y="277563"/>
                  </a:lnTo>
                  <a:lnTo>
                    <a:pt x="43703" y="277479"/>
                  </a:lnTo>
                  <a:lnTo>
                    <a:pt x="44575" y="277387"/>
                  </a:lnTo>
                  <a:lnTo>
                    <a:pt x="45453" y="277285"/>
                  </a:lnTo>
                  <a:lnTo>
                    <a:pt x="46331" y="277174"/>
                  </a:lnTo>
                  <a:lnTo>
                    <a:pt x="47215" y="277054"/>
                  </a:lnTo>
                  <a:lnTo>
                    <a:pt x="48099" y="276924"/>
                  </a:lnTo>
                  <a:lnTo>
                    <a:pt x="48989" y="276786"/>
                  </a:lnTo>
                  <a:lnTo>
                    <a:pt x="49879" y="276628"/>
                  </a:lnTo>
                  <a:lnTo>
                    <a:pt x="50775" y="276462"/>
                  </a:lnTo>
                  <a:lnTo>
                    <a:pt x="51665" y="276286"/>
                  </a:lnTo>
                  <a:lnTo>
                    <a:pt x="52568" y="276101"/>
                  </a:lnTo>
                  <a:lnTo>
                    <a:pt x="53464" y="275898"/>
                  </a:lnTo>
                  <a:lnTo>
                    <a:pt x="54366" y="275694"/>
                  </a:lnTo>
                  <a:lnTo>
                    <a:pt x="55268" y="275463"/>
                  </a:lnTo>
                  <a:lnTo>
                    <a:pt x="56170" y="275232"/>
                  </a:lnTo>
                  <a:lnTo>
                    <a:pt x="57072" y="274982"/>
                  </a:lnTo>
                  <a:lnTo>
                    <a:pt x="57980" y="274723"/>
                  </a:lnTo>
                  <a:lnTo>
                    <a:pt x="58883" y="274445"/>
                  </a:lnTo>
                  <a:lnTo>
                    <a:pt x="59791" y="274158"/>
                  </a:lnTo>
                  <a:lnTo>
                    <a:pt x="60699" y="273862"/>
                  </a:lnTo>
                  <a:lnTo>
                    <a:pt x="61601" y="273548"/>
                  </a:lnTo>
                  <a:lnTo>
                    <a:pt x="62509" y="273215"/>
                  </a:lnTo>
                  <a:lnTo>
                    <a:pt x="63418" y="272873"/>
                  </a:lnTo>
                  <a:lnTo>
                    <a:pt x="64326" y="272521"/>
                  </a:lnTo>
                  <a:lnTo>
                    <a:pt x="65228" y="272151"/>
                  </a:lnTo>
                  <a:lnTo>
                    <a:pt x="66136" y="271762"/>
                  </a:lnTo>
                  <a:lnTo>
                    <a:pt x="67038" y="271365"/>
                  </a:lnTo>
                  <a:lnTo>
                    <a:pt x="67947" y="270948"/>
                  </a:lnTo>
                  <a:lnTo>
                    <a:pt x="68849" y="270514"/>
                  </a:lnTo>
                  <a:lnTo>
                    <a:pt x="69745" y="270070"/>
                  </a:lnTo>
                  <a:lnTo>
                    <a:pt x="70647" y="269607"/>
                  </a:lnTo>
                  <a:lnTo>
                    <a:pt x="71543" y="269126"/>
                  </a:lnTo>
                  <a:lnTo>
                    <a:pt x="72439" y="268636"/>
                  </a:lnTo>
                  <a:lnTo>
                    <a:pt x="73335" y="268118"/>
                  </a:lnTo>
                  <a:lnTo>
                    <a:pt x="74225" y="267590"/>
                  </a:lnTo>
                  <a:lnTo>
                    <a:pt x="75115" y="267045"/>
                  </a:lnTo>
                  <a:lnTo>
                    <a:pt x="76005" y="266489"/>
                  </a:lnTo>
                  <a:lnTo>
                    <a:pt x="76889" y="265907"/>
                  </a:lnTo>
                  <a:lnTo>
                    <a:pt x="77767" y="265315"/>
                  </a:lnTo>
                  <a:lnTo>
                    <a:pt x="78645" y="264704"/>
                  </a:lnTo>
                  <a:lnTo>
                    <a:pt x="79523" y="264066"/>
                  </a:lnTo>
                  <a:lnTo>
                    <a:pt x="80395" y="263418"/>
                  </a:lnTo>
                  <a:lnTo>
                    <a:pt x="81261" y="262752"/>
                  </a:lnTo>
                  <a:lnTo>
                    <a:pt x="82127" y="262068"/>
                  </a:lnTo>
                  <a:lnTo>
                    <a:pt x="82987" y="261365"/>
                  </a:lnTo>
                  <a:lnTo>
                    <a:pt x="83840" y="260634"/>
                  </a:lnTo>
                  <a:lnTo>
                    <a:pt x="84694" y="259894"/>
                  </a:lnTo>
                  <a:lnTo>
                    <a:pt x="124280" y="141446"/>
                  </a:lnTo>
                  <a:lnTo>
                    <a:pt x="105995" y="1"/>
                  </a:lnTo>
                  <a:lnTo>
                    <a:pt x="105995" y="1"/>
                  </a:lnTo>
                  <a:lnTo>
                    <a:pt x="105020" y="56"/>
                  </a:lnTo>
                  <a:lnTo>
                    <a:pt x="104057" y="121"/>
                  </a:lnTo>
                  <a:lnTo>
                    <a:pt x="103100" y="186"/>
                  </a:lnTo>
                  <a:lnTo>
                    <a:pt x="102150" y="260"/>
                  </a:lnTo>
                  <a:lnTo>
                    <a:pt x="101205" y="343"/>
                  </a:lnTo>
                  <a:lnTo>
                    <a:pt x="100267" y="426"/>
                  </a:lnTo>
                  <a:lnTo>
                    <a:pt x="99340" y="519"/>
                  </a:lnTo>
                  <a:lnTo>
                    <a:pt x="98414" y="611"/>
                  </a:lnTo>
                  <a:lnTo>
                    <a:pt x="97494" y="713"/>
                  </a:lnTo>
                  <a:lnTo>
                    <a:pt x="96585" y="824"/>
                  </a:lnTo>
                  <a:lnTo>
                    <a:pt x="95677" y="935"/>
                  </a:lnTo>
                  <a:lnTo>
                    <a:pt x="94775" y="1055"/>
                  </a:lnTo>
                  <a:lnTo>
                    <a:pt x="93885" y="1175"/>
                  </a:lnTo>
                  <a:lnTo>
                    <a:pt x="92995" y="1305"/>
                  </a:lnTo>
                  <a:lnTo>
                    <a:pt x="92117" y="1434"/>
                  </a:lnTo>
                  <a:lnTo>
                    <a:pt x="91239" y="1582"/>
                  </a:lnTo>
                  <a:lnTo>
                    <a:pt x="90373" y="1721"/>
                  </a:lnTo>
                  <a:lnTo>
                    <a:pt x="89514" y="1878"/>
                  </a:lnTo>
                  <a:lnTo>
                    <a:pt x="88654" y="2036"/>
                  </a:lnTo>
                  <a:lnTo>
                    <a:pt x="87806" y="2193"/>
                  </a:lnTo>
                  <a:lnTo>
                    <a:pt x="86964" y="2360"/>
                  </a:lnTo>
                  <a:lnTo>
                    <a:pt x="86123" y="2535"/>
                  </a:lnTo>
                  <a:lnTo>
                    <a:pt x="85293" y="2711"/>
                  </a:lnTo>
                  <a:lnTo>
                    <a:pt x="84470" y="2896"/>
                  </a:lnTo>
                  <a:lnTo>
                    <a:pt x="83646" y="3081"/>
                  </a:lnTo>
                  <a:lnTo>
                    <a:pt x="82835" y="3275"/>
                  </a:lnTo>
                  <a:lnTo>
                    <a:pt x="82024" y="3479"/>
                  </a:lnTo>
                  <a:lnTo>
                    <a:pt x="81225" y="3682"/>
                  </a:lnTo>
                  <a:lnTo>
                    <a:pt x="80431" y="3886"/>
                  </a:lnTo>
                  <a:lnTo>
                    <a:pt x="79638" y="4099"/>
                  </a:lnTo>
                  <a:lnTo>
                    <a:pt x="78857" y="4321"/>
                  </a:lnTo>
                  <a:lnTo>
                    <a:pt x="78076" y="4543"/>
                  </a:lnTo>
                  <a:lnTo>
                    <a:pt x="77307" y="4774"/>
                  </a:lnTo>
                  <a:lnTo>
                    <a:pt x="76538" y="5005"/>
                  </a:lnTo>
                  <a:lnTo>
                    <a:pt x="75781" y="5246"/>
                  </a:lnTo>
                  <a:lnTo>
                    <a:pt x="75025" y="5496"/>
                  </a:lnTo>
                  <a:lnTo>
                    <a:pt x="74274" y="5745"/>
                  </a:lnTo>
                  <a:lnTo>
                    <a:pt x="73535" y="5995"/>
                  </a:lnTo>
                  <a:lnTo>
                    <a:pt x="72796" y="6254"/>
                  </a:lnTo>
                  <a:lnTo>
                    <a:pt x="72064" y="6522"/>
                  </a:lnTo>
                  <a:lnTo>
                    <a:pt x="71337" y="6791"/>
                  </a:lnTo>
                  <a:lnTo>
                    <a:pt x="70617" y="7059"/>
                  </a:lnTo>
                  <a:lnTo>
                    <a:pt x="69902" y="7336"/>
                  </a:lnTo>
                  <a:lnTo>
                    <a:pt x="69194" y="7623"/>
                  </a:lnTo>
                  <a:lnTo>
                    <a:pt x="68491" y="7910"/>
                  </a:lnTo>
                  <a:lnTo>
                    <a:pt x="67795" y="8206"/>
                  </a:lnTo>
                  <a:lnTo>
                    <a:pt x="67105" y="8502"/>
                  </a:lnTo>
                  <a:lnTo>
                    <a:pt x="66415" y="8807"/>
                  </a:lnTo>
                  <a:lnTo>
                    <a:pt x="65737" y="9113"/>
                  </a:lnTo>
                  <a:lnTo>
                    <a:pt x="65058" y="9427"/>
                  </a:lnTo>
                  <a:lnTo>
                    <a:pt x="64392" y="9742"/>
                  </a:lnTo>
                  <a:lnTo>
                    <a:pt x="63726" y="10065"/>
                  </a:lnTo>
                  <a:lnTo>
                    <a:pt x="63066" y="10389"/>
                  </a:lnTo>
                  <a:lnTo>
                    <a:pt x="62413" y="10722"/>
                  </a:lnTo>
                  <a:lnTo>
                    <a:pt x="61765" y="11055"/>
                  </a:lnTo>
                  <a:lnTo>
                    <a:pt x="61123" y="11388"/>
                  </a:lnTo>
                  <a:lnTo>
                    <a:pt x="60481" y="11740"/>
                  </a:lnTo>
                  <a:lnTo>
                    <a:pt x="59851" y="12082"/>
                  </a:lnTo>
                  <a:lnTo>
                    <a:pt x="59228" y="12434"/>
                  </a:lnTo>
                  <a:lnTo>
                    <a:pt x="58604" y="12794"/>
                  </a:lnTo>
                  <a:lnTo>
                    <a:pt x="57987" y="13155"/>
                  </a:lnTo>
                  <a:lnTo>
                    <a:pt x="57375" y="13525"/>
                  </a:lnTo>
                  <a:lnTo>
                    <a:pt x="56770" y="13895"/>
                  </a:lnTo>
                  <a:lnTo>
                    <a:pt x="56170" y="14265"/>
                  </a:lnTo>
                  <a:lnTo>
                    <a:pt x="55577" y="14645"/>
                  </a:lnTo>
                  <a:lnTo>
                    <a:pt x="54983" y="15033"/>
                  </a:lnTo>
                  <a:lnTo>
                    <a:pt x="54402" y="15422"/>
                  </a:lnTo>
                  <a:lnTo>
                    <a:pt x="53821" y="15810"/>
                  </a:lnTo>
                  <a:lnTo>
                    <a:pt x="53246" y="16208"/>
                  </a:lnTo>
                  <a:lnTo>
                    <a:pt x="52677" y="16606"/>
                  </a:lnTo>
                  <a:lnTo>
                    <a:pt x="52113" y="17013"/>
                  </a:lnTo>
                  <a:lnTo>
                    <a:pt x="51550" y="17420"/>
                  </a:lnTo>
                  <a:lnTo>
                    <a:pt x="50999" y="17836"/>
                  </a:lnTo>
                  <a:lnTo>
                    <a:pt x="50448" y="18252"/>
                  </a:lnTo>
                  <a:lnTo>
                    <a:pt x="49903" y="18669"/>
                  </a:lnTo>
                  <a:lnTo>
                    <a:pt x="49365" y="19094"/>
                  </a:lnTo>
                  <a:lnTo>
                    <a:pt x="48832" y="19520"/>
                  </a:lnTo>
                  <a:lnTo>
                    <a:pt x="48299" y="19955"/>
                  </a:lnTo>
                  <a:lnTo>
                    <a:pt x="47778" y="20389"/>
                  </a:lnTo>
                  <a:lnTo>
                    <a:pt x="47258" y="20833"/>
                  </a:lnTo>
                  <a:lnTo>
                    <a:pt x="46743" y="21278"/>
                  </a:lnTo>
                  <a:lnTo>
                    <a:pt x="46234" y="21731"/>
                  </a:lnTo>
                  <a:lnTo>
                    <a:pt x="45726" y="22184"/>
                  </a:lnTo>
                  <a:lnTo>
                    <a:pt x="45229" y="22637"/>
                  </a:lnTo>
                  <a:lnTo>
                    <a:pt x="44733" y="23100"/>
                  </a:lnTo>
                  <a:lnTo>
                    <a:pt x="44242" y="23562"/>
                  </a:lnTo>
                  <a:lnTo>
                    <a:pt x="43752" y="24034"/>
                  </a:lnTo>
                  <a:lnTo>
                    <a:pt x="43274" y="24506"/>
                  </a:lnTo>
                  <a:lnTo>
                    <a:pt x="42795" y="24978"/>
                  </a:lnTo>
                  <a:lnTo>
                    <a:pt x="42323" y="25459"/>
                  </a:lnTo>
                  <a:lnTo>
                    <a:pt x="41857" y="25940"/>
                  </a:lnTo>
                  <a:lnTo>
                    <a:pt x="41397" y="26430"/>
                  </a:lnTo>
                  <a:lnTo>
                    <a:pt x="40936" y="26921"/>
                  </a:lnTo>
                  <a:lnTo>
                    <a:pt x="40482" y="27411"/>
                  </a:lnTo>
                  <a:lnTo>
                    <a:pt x="40034" y="27910"/>
                  </a:lnTo>
                  <a:lnTo>
                    <a:pt x="39592" y="28410"/>
                  </a:lnTo>
                  <a:lnTo>
                    <a:pt x="39150" y="28919"/>
                  </a:lnTo>
                  <a:lnTo>
                    <a:pt x="38714" y="29427"/>
                  </a:lnTo>
                  <a:lnTo>
                    <a:pt x="38284" y="29936"/>
                  </a:lnTo>
                  <a:lnTo>
                    <a:pt x="37861" y="30454"/>
                  </a:lnTo>
                  <a:lnTo>
                    <a:pt x="37437" y="30972"/>
                  </a:lnTo>
                  <a:lnTo>
                    <a:pt x="37019" y="31500"/>
                  </a:lnTo>
                  <a:lnTo>
                    <a:pt x="36607" y="32027"/>
                  </a:lnTo>
                  <a:lnTo>
                    <a:pt x="36196" y="32554"/>
                  </a:lnTo>
                  <a:lnTo>
                    <a:pt x="35796" y="33091"/>
                  </a:lnTo>
                  <a:lnTo>
                    <a:pt x="35396" y="33627"/>
                  </a:lnTo>
                  <a:lnTo>
                    <a:pt x="34997" y="34164"/>
                  </a:lnTo>
                  <a:lnTo>
                    <a:pt x="34609" y="34710"/>
                  </a:lnTo>
                  <a:lnTo>
                    <a:pt x="34222" y="35256"/>
                  </a:lnTo>
                  <a:lnTo>
                    <a:pt x="33840" y="35801"/>
                  </a:lnTo>
                  <a:lnTo>
                    <a:pt x="33459" y="36356"/>
                  </a:lnTo>
                  <a:lnTo>
                    <a:pt x="33083" y="36911"/>
                  </a:lnTo>
                  <a:lnTo>
                    <a:pt x="32714" y="37466"/>
                  </a:lnTo>
                  <a:lnTo>
                    <a:pt x="32351" y="38031"/>
                  </a:lnTo>
                  <a:lnTo>
                    <a:pt x="31988" y="38595"/>
                  </a:lnTo>
                  <a:lnTo>
                    <a:pt x="31630" y="39169"/>
                  </a:lnTo>
                  <a:lnTo>
                    <a:pt x="31279" y="39742"/>
                  </a:lnTo>
                  <a:lnTo>
                    <a:pt x="30928" y="40316"/>
                  </a:lnTo>
                  <a:lnTo>
                    <a:pt x="30583" y="40889"/>
                  </a:lnTo>
                  <a:lnTo>
                    <a:pt x="30244" y="41472"/>
                  </a:lnTo>
                  <a:lnTo>
                    <a:pt x="29905" y="42055"/>
                  </a:lnTo>
                  <a:lnTo>
                    <a:pt x="29572" y="42647"/>
                  </a:lnTo>
                  <a:lnTo>
                    <a:pt x="29245" y="43239"/>
                  </a:lnTo>
                  <a:lnTo>
                    <a:pt x="28918" y="43831"/>
                  </a:lnTo>
                  <a:lnTo>
                    <a:pt x="28597" y="44423"/>
                  </a:lnTo>
                  <a:lnTo>
                    <a:pt x="28282" y="45024"/>
                  </a:lnTo>
                  <a:lnTo>
                    <a:pt x="27967" y="45626"/>
                  </a:lnTo>
                  <a:lnTo>
                    <a:pt x="27658" y="46227"/>
                  </a:lnTo>
                  <a:lnTo>
                    <a:pt x="27356" y="46838"/>
                  </a:lnTo>
                  <a:lnTo>
                    <a:pt x="27053" y="47448"/>
                  </a:lnTo>
                  <a:lnTo>
                    <a:pt x="26756" y="48059"/>
                  </a:lnTo>
                  <a:lnTo>
                    <a:pt x="26460" y="48678"/>
                  </a:lnTo>
                  <a:lnTo>
                    <a:pt x="26169" y="49298"/>
                  </a:lnTo>
                  <a:lnTo>
                    <a:pt x="25884" y="49918"/>
                  </a:lnTo>
                  <a:lnTo>
                    <a:pt x="25600" y="50547"/>
                  </a:lnTo>
                  <a:lnTo>
                    <a:pt x="25321" y="51167"/>
                  </a:lnTo>
                  <a:lnTo>
                    <a:pt x="25049" y="51796"/>
                  </a:lnTo>
                  <a:lnTo>
                    <a:pt x="24776" y="52434"/>
                  </a:lnTo>
                  <a:lnTo>
                    <a:pt x="24510" y="53063"/>
                  </a:lnTo>
                  <a:lnTo>
                    <a:pt x="24244" y="53702"/>
                  </a:lnTo>
                  <a:lnTo>
                    <a:pt x="23983" y="54340"/>
                  </a:lnTo>
                  <a:lnTo>
                    <a:pt x="23729" y="54988"/>
                  </a:lnTo>
                  <a:lnTo>
                    <a:pt x="23475" y="55635"/>
                  </a:lnTo>
                  <a:lnTo>
                    <a:pt x="23226" y="56283"/>
                  </a:lnTo>
                  <a:lnTo>
                    <a:pt x="22978" y="56930"/>
                  </a:lnTo>
                  <a:lnTo>
                    <a:pt x="22736" y="57578"/>
                  </a:lnTo>
                  <a:lnTo>
                    <a:pt x="22500" y="58235"/>
                  </a:lnTo>
                  <a:lnTo>
                    <a:pt x="22264" y="58891"/>
                  </a:lnTo>
                  <a:lnTo>
                    <a:pt x="22027" y="59557"/>
                  </a:lnTo>
                  <a:lnTo>
                    <a:pt x="21797" y="60214"/>
                  </a:lnTo>
                  <a:lnTo>
                    <a:pt x="21573" y="60880"/>
                  </a:lnTo>
                  <a:lnTo>
                    <a:pt x="21355" y="61546"/>
                  </a:lnTo>
                  <a:lnTo>
                    <a:pt x="21137" y="62212"/>
                  </a:lnTo>
                  <a:lnTo>
                    <a:pt x="20919" y="62888"/>
                  </a:lnTo>
                  <a:lnTo>
                    <a:pt x="20502" y="64238"/>
                  </a:lnTo>
                  <a:lnTo>
                    <a:pt x="20090" y="65598"/>
                  </a:lnTo>
                  <a:lnTo>
                    <a:pt x="19696" y="66958"/>
                  </a:lnTo>
                  <a:lnTo>
                    <a:pt x="19315" y="68337"/>
                  </a:lnTo>
                  <a:lnTo>
                    <a:pt x="18946" y="69724"/>
                  </a:lnTo>
                  <a:lnTo>
                    <a:pt x="18594" y="71112"/>
                  </a:lnTo>
                  <a:lnTo>
                    <a:pt x="18249" y="72509"/>
                  </a:lnTo>
                  <a:lnTo>
                    <a:pt x="17916" y="73915"/>
                  </a:lnTo>
                  <a:lnTo>
                    <a:pt x="17595" y="75330"/>
                  </a:lnTo>
                  <a:lnTo>
                    <a:pt x="17287" y="76755"/>
                  </a:lnTo>
                  <a:lnTo>
                    <a:pt x="16996" y="78189"/>
                  </a:lnTo>
                  <a:lnTo>
                    <a:pt x="16711" y="79623"/>
                  </a:lnTo>
                  <a:lnTo>
                    <a:pt x="16439" y="81066"/>
                  </a:lnTo>
                  <a:lnTo>
                    <a:pt x="16173" y="82509"/>
                  </a:lnTo>
                  <a:lnTo>
                    <a:pt x="15924" y="83970"/>
                  </a:lnTo>
                  <a:lnTo>
                    <a:pt x="15682" y="85432"/>
                  </a:lnTo>
                  <a:lnTo>
                    <a:pt x="15452" y="86903"/>
                  </a:lnTo>
                  <a:lnTo>
                    <a:pt x="15234" y="88374"/>
                  </a:lnTo>
                  <a:lnTo>
                    <a:pt x="15028" y="89854"/>
                  </a:lnTo>
                  <a:lnTo>
                    <a:pt x="14828" y="91334"/>
                  </a:lnTo>
                  <a:lnTo>
                    <a:pt x="14641" y="92823"/>
                  </a:lnTo>
                  <a:lnTo>
                    <a:pt x="14465" y="94322"/>
                  </a:lnTo>
                  <a:lnTo>
                    <a:pt x="14296" y="95821"/>
                  </a:lnTo>
                  <a:lnTo>
                    <a:pt x="14138" y="97329"/>
                  </a:lnTo>
                  <a:lnTo>
                    <a:pt x="13987" y="98837"/>
                  </a:lnTo>
                  <a:lnTo>
                    <a:pt x="13848" y="100354"/>
                  </a:lnTo>
                  <a:lnTo>
                    <a:pt x="13714" y="101871"/>
                  </a:lnTo>
                  <a:lnTo>
                    <a:pt x="13593" y="103397"/>
                  </a:lnTo>
                  <a:lnTo>
                    <a:pt x="13478" y="104924"/>
                  </a:lnTo>
                  <a:lnTo>
                    <a:pt x="13375" y="106450"/>
                  </a:lnTo>
                  <a:lnTo>
                    <a:pt x="13278" y="107986"/>
                  </a:lnTo>
                  <a:lnTo>
                    <a:pt x="13188" y="109521"/>
                  </a:lnTo>
                  <a:lnTo>
                    <a:pt x="13109" y="111057"/>
                  </a:lnTo>
                  <a:lnTo>
                    <a:pt x="13036" y="112602"/>
                  </a:lnTo>
                  <a:lnTo>
                    <a:pt x="12970" y="114147"/>
                  </a:lnTo>
                  <a:lnTo>
                    <a:pt x="12915" y="115692"/>
                  </a:lnTo>
                  <a:lnTo>
                    <a:pt x="12861" y="117246"/>
                  </a:lnTo>
                  <a:lnTo>
                    <a:pt x="12818" y="118800"/>
                  </a:lnTo>
                  <a:lnTo>
                    <a:pt x="12782" y="120354"/>
                  </a:lnTo>
                  <a:lnTo>
                    <a:pt x="12758" y="121908"/>
                  </a:lnTo>
                  <a:lnTo>
                    <a:pt x="12733" y="123462"/>
                  </a:lnTo>
                  <a:lnTo>
                    <a:pt x="12715" y="125026"/>
                  </a:lnTo>
                  <a:lnTo>
                    <a:pt x="12709" y="126580"/>
                  </a:lnTo>
                  <a:lnTo>
                    <a:pt x="12703" y="128143"/>
                  </a:lnTo>
                  <a:lnTo>
                    <a:pt x="12709" y="129707"/>
                  </a:lnTo>
                  <a:lnTo>
                    <a:pt x="12715" y="131270"/>
                  </a:lnTo>
                  <a:lnTo>
                    <a:pt x="12733" y="132833"/>
                  </a:lnTo>
                  <a:lnTo>
                    <a:pt x="12752" y="134397"/>
                  </a:lnTo>
                  <a:lnTo>
                    <a:pt x="12776" y="135960"/>
                  </a:lnTo>
                  <a:lnTo>
                    <a:pt x="12806" y="137524"/>
                  </a:lnTo>
                  <a:lnTo>
                    <a:pt x="12842" y="139087"/>
                  </a:lnTo>
                  <a:lnTo>
                    <a:pt x="12885" y="140650"/>
                  </a:lnTo>
                  <a:lnTo>
                    <a:pt x="12933" y="142214"/>
                  </a:lnTo>
                  <a:lnTo>
                    <a:pt x="12982" y="143777"/>
                  </a:lnTo>
                  <a:lnTo>
                    <a:pt x="13036" y="145340"/>
                  </a:lnTo>
                  <a:lnTo>
                    <a:pt x="13097" y="146895"/>
                  </a:lnTo>
                  <a:lnTo>
                    <a:pt x="13157" y="148458"/>
                  </a:lnTo>
                  <a:lnTo>
                    <a:pt x="13224" y="150012"/>
                  </a:lnTo>
                  <a:lnTo>
                    <a:pt x="13297" y="151566"/>
                  </a:lnTo>
                  <a:lnTo>
                    <a:pt x="13448" y="154675"/>
                  </a:lnTo>
                  <a:lnTo>
                    <a:pt x="13611" y="157764"/>
                  </a:lnTo>
                  <a:lnTo>
                    <a:pt x="13787" y="160854"/>
                  </a:lnTo>
                  <a:lnTo>
                    <a:pt x="13975" y="163925"/>
                  </a:lnTo>
                  <a:lnTo>
                    <a:pt x="14168" y="166987"/>
                  </a:lnTo>
                  <a:lnTo>
                    <a:pt x="14374" y="170031"/>
                  </a:lnTo>
                  <a:lnTo>
                    <a:pt x="14586" y="173056"/>
                  </a:lnTo>
                  <a:lnTo>
                    <a:pt x="14798" y="176072"/>
                  </a:lnTo>
                  <a:lnTo>
                    <a:pt x="15016" y="179060"/>
                  </a:lnTo>
                  <a:lnTo>
                    <a:pt x="15240" y="182029"/>
                  </a:lnTo>
                  <a:lnTo>
                    <a:pt x="15682" y="187904"/>
                  </a:lnTo>
                  <a:lnTo>
                    <a:pt x="16118" y="193667"/>
                  </a:lnTo>
                  <a:lnTo>
                    <a:pt x="16330" y="196516"/>
                  </a:lnTo>
                  <a:lnTo>
                    <a:pt x="16536" y="199328"/>
                  </a:lnTo>
                  <a:lnTo>
                    <a:pt x="16742" y="202113"/>
                  </a:lnTo>
                  <a:lnTo>
                    <a:pt x="16929" y="204860"/>
                  </a:lnTo>
                  <a:lnTo>
                    <a:pt x="17111" y="207580"/>
                  </a:lnTo>
                  <a:lnTo>
                    <a:pt x="17287" y="210263"/>
                  </a:lnTo>
                  <a:lnTo>
                    <a:pt x="17444" y="212899"/>
                  </a:lnTo>
                  <a:lnTo>
                    <a:pt x="17589" y="215508"/>
                  </a:lnTo>
                  <a:lnTo>
                    <a:pt x="17723" y="218071"/>
                  </a:lnTo>
                  <a:lnTo>
                    <a:pt x="17783" y="219338"/>
                  </a:lnTo>
                  <a:lnTo>
                    <a:pt x="17838" y="220596"/>
                  </a:lnTo>
                  <a:lnTo>
                    <a:pt x="17886" y="221845"/>
                  </a:lnTo>
                  <a:lnTo>
                    <a:pt x="17934" y="223075"/>
                  </a:lnTo>
                  <a:lnTo>
                    <a:pt x="17977" y="224296"/>
                  </a:lnTo>
                  <a:lnTo>
                    <a:pt x="18013" y="225518"/>
                  </a:lnTo>
                  <a:lnTo>
                    <a:pt x="18043" y="226711"/>
                  </a:lnTo>
                  <a:lnTo>
                    <a:pt x="18068" y="227904"/>
                  </a:lnTo>
                  <a:lnTo>
                    <a:pt x="18092" y="229079"/>
                  </a:lnTo>
                  <a:lnTo>
                    <a:pt x="18110" y="230245"/>
                  </a:lnTo>
                  <a:lnTo>
                    <a:pt x="18116" y="231401"/>
                  </a:lnTo>
                  <a:lnTo>
                    <a:pt x="18122" y="232539"/>
                  </a:lnTo>
                  <a:lnTo>
                    <a:pt x="18116" y="233668"/>
                  </a:lnTo>
                  <a:lnTo>
                    <a:pt x="18110" y="234787"/>
                  </a:lnTo>
                  <a:lnTo>
                    <a:pt x="18098" y="235888"/>
                  </a:lnTo>
                  <a:lnTo>
                    <a:pt x="18074" y="236979"/>
                  </a:lnTo>
                  <a:lnTo>
                    <a:pt x="18050" y="238052"/>
                  </a:lnTo>
                  <a:lnTo>
                    <a:pt x="18013" y="239116"/>
                  </a:lnTo>
                  <a:lnTo>
                    <a:pt x="17971" y="240162"/>
                  </a:lnTo>
                  <a:lnTo>
                    <a:pt x="17922" y="241198"/>
                  </a:lnTo>
                  <a:lnTo>
                    <a:pt x="17868" y="242215"/>
                  </a:lnTo>
                  <a:lnTo>
                    <a:pt x="17801" y="243224"/>
                  </a:lnTo>
                  <a:lnTo>
                    <a:pt x="17729" y="244213"/>
                  </a:lnTo>
                  <a:lnTo>
                    <a:pt x="17650" y="245194"/>
                  </a:lnTo>
                  <a:lnTo>
                    <a:pt x="17565" y="246156"/>
                  </a:lnTo>
                  <a:lnTo>
                    <a:pt x="17468" y="247109"/>
                  </a:lnTo>
                  <a:lnTo>
                    <a:pt x="17365" y="248034"/>
                  </a:lnTo>
                  <a:lnTo>
                    <a:pt x="17250" y="248959"/>
                  </a:lnTo>
                  <a:lnTo>
                    <a:pt x="17129" y="249856"/>
                  </a:lnTo>
                  <a:lnTo>
                    <a:pt x="17002" y="250745"/>
                  </a:lnTo>
                  <a:lnTo>
                    <a:pt x="16863" y="251614"/>
                  </a:lnTo>
                  <a:lnTo>
                    <a:pt x="16711" y="252465"/>
                  </a:lnTo>
                  <a:lnTo>
                    <a:pt x="16554" y="253307"/>
                  </a:lnTo>
                  <a:lnTo>
                    <a:pt x="16391" y="254130"/>
                  </a:lnTo>
                  <a:lnTo>
                    <a:pt x="16215" y="254935"/>
                  </a:lnTo>
                  <a:lnTo>
                    <a:pt x="16027" y="255722"/>
                  </a:lnTo>
                  <a:lnTo>
                    <a:pt x="15827" y="256489"/>
                  </a:lnTo>
                  <a:lnTo>
                    <a:pt x="15622" y="257248"/>
                  </a:lnTo>
                  <a:lnTo>
                    <a:pt x="15404" y="257979"/>
                  </a:lnTo>
                  <a:lnTo>
                    <a:pt x="15295" y="258339"/>
                  </a:lnTo>
                  <a:lnTo>
                    <a:pt x="15180" y="258700"/>
                  </a:lnTo>
                  <a:lnTo>
                    <a:pt x="15058" y="259052"/>
                  </a:lnTo>
                  <a:lnTo>
                    <a:pt x="14937" y="259403"/>
                  </a:lnTo>
                  <a:lnTo>
                    <a:pt x="14816" y="259746"/>
                  </a:lnTo>
                  <a:lnTo>
                    <a:pt x="14689" y="260088"/>
                  </a:lnTo>
                  <a:lnTo>
                    <a:pt x="14562" y="260421"/>
                  </a:lnTo>
                  <a:lnTo>
                    <a:pt x="14429" y="260745"/>
                  </a:lnTo>
                  <a:lnTo>
                    <a:pt x="14296" y="261078"/>
                  </a:lnTo>
                  <a:lnTo>
                    <a:pt x="14162" y="261392"/>
                  </a:lnTo>
                  <a:lnTo>
                    <a:pt x="14017" y="261716"/>
                  </a:lnTo>
                  <a:lnTo>
                    <a:pt x="13878" y="262021"/>
                  </a:lnTo>
                  <a:lnTo>
                    <a:pt x="13732" y="262327"/>
                  </a:lnTo>
                  <a:lnTo>
                    <a:pt x="13581" y="262632"/>
                  </a:lnTo>
                  <a:lnTo>
                    <a:pt x="13430" y="262928"/>
                  </a:lnTo>
                  <a:lnTo>
                    <a:pt x="13278" y="263224"/>
                  </a:lnTo>
                  <a:lnTo>
                    <a:pt x="13121" y="263511"/>
                  </a:lnTo>
                  <a:lnTo>
                    <a:pt x="12957" y="263797"/>
                  </a:lnTo>
                  <a:lnTo>
                    <a:pt x="12794" y="264075"/>
                  </a:lnTo>
                  <a:lnTo>
                    <a:pt x="12631" y="264343"/>
                  </a:lnTo>
                  <a:lnTo>
                    <a:pt x="12461" y="264621"/>
                  </a:lnTo>
                  <a:lnTo>
                    <a:pt x="12285" y="264880"/>
                  </a:lnTo>
                  <a:lnTo>
                    <a:pt x="12110" y="265139"/>
                  </a:lnTo>
                  <a:lnTo>
                    <a:pt x="11934" y="265398"/>
                  </a:lnTo>
                  <a:lnTo>
                    <a:pt x="11753" y="265648"/>
                  </a:lnTo>
                  <a:lnTo>
                    <a:pt x="11565" y="265888"/>
                  </a:lnTo>
                  <a:lnTo>
                    <a:pt x="11377" y="266129"/>
                  </a:lnTo>
                  <a:lnTo>
                    <a:pt x="11190" y="266360"/>
                  </a:lnTo>
                  <a:lnTo>
                    <a:pt x="10996" y="266591"/>
                  </a:lnTo>
                  <a:lnTo>
                    <a:pt x="10796" y="266813"/>
                  </a:lnTo>
                  <a:lnTo>
                    <a:pt x="10596" y="267035"/>
                  </a:lnTo>
                  <a:lnTo>
                    <a:pt x="10390" y="267248"/>
                  </a:lnTo>
                  <a:lnTo>
                    <a:pt x="10184" y="267461"/>
                  </a:lnTo>
                  <a:lnTo>
                    <a:pt x="9973" y="267664"/>
                  </a:lnTo>
                  <a:lnTo>
                    <a:pt x="9761" y="267859"/>
                  </a:lnTo>
                  <a:lnTo>
                    <a:pt x="9543" y="268053"/>
                  </a:lnTo>
                  <a:lnTo>
                    <a:pt x="9319" y="268238"/>
                  </a:lnTo>
                  <a:lnTo>
                    <a:pt x="9095" y="268423"/>
                  </a:lnTo>
                  <a:lnTo>
                    <a:pt x="8864" y="268599"/>
                  </a:lnTo>
                  <a:lnTo>
                    <a:pt x="8634" y="268774"/>
                  </a:lnTo>
                  <a:lnTo>
                    <a:pt x="8404" y="268941"/>
                  </a:lnTo>
                  <a:lnTo>
                    <a:pt x="8162" y="269098"/>
                  </a:lnTo>
                  <a:lnTo>
                    <a:pt x="7920" y="269255"/>
                  </a:lnTo>
                  <a:lnTo>
                    <a:pt x="7678" y="269413"/>
                  </a:lnTo>
                  <a:lnTo>
                    <a:pt x="7430" y="269552"/>
                  </a:lnTo>
                  <a:lnTo>
                    <a:pt x="7175" y="269700"/>
                  </a:lnTo>
                  <a:lnTo>
                    <a:pt x="6921" y="269829"/>
                  </a:lnTo>
                  <a:lnTo>
                    <a:pt x="6661" y="269959"/>
                  </a:lnTo>
                  <a:lnTo>
                    <a:pt x="6400" y="270088"/>
                  </a:lnTo>
                  <a:lnTo>
                    <a:pt x="6134" y="270199"/>
                  </a:lnTo>
                  <a:lnTo>
                    <a:pt x="5861" y="270310"/>
                  </a:lnTo>
                  <a:lnTo>
                    <a:pt x="5589" y="270421"/>
                  </a:lnTo>
                  <a:lnTo>
                    <a:pt x="5310" y="270523"/>
                  </a:lnTo>
                  <a:lnTo>
                    <a:pt x="5026" y="270615"/>
                  </a:lnTo>
                  <a:lnTo>
                    <a:pt x="4741" y="270708"/>
                  </a:lnTo>
                  <a:lnTo>
                    <a:pt x="4457" y="270791"/>
                  </a:lnTo>
                  <a:lnTo>
                    <a:pt x="4160" y="270874"/>
                  </a:lnTo>
                  <a:lnTo>
                    <a:pt x="3863" y="270948"/>
                  </a:lnTo>
                  <a:lnTo>
                    <a:pt x="3567" y="271013"/>
                  </a:lnTo>
                  <a:lnTo>
                    <a:pt x="3258" y="271078"/>
                  </a:lnTo>
                  <a:lnTo>
                    <a:pt x="2955" y="271133"/>
                  </a:lnTo>
                  <a:lnTo>
                    <a:pt x="2640" y="271180"/>
                  </a:lnTo>
                  <a:lnTo>
                    <a:pt x="2325" y="271226"/>
                  </a:lnTo>
                  <a:lnTo>
                    <a:pt x="2004" y="271263"/>
                  </a:lnTo>
                  <a:lnTo>
                    <a:pt x="1684" y="271300"/>
                  </a:lnTo>
                  <a:lnTo>
                    <a:pt x="1357" y="271328"/>
                  </a:lnTo>
                  <a:lnTo>
                    <a:pt x="1024" y="271346"/>
                  </a:lnTo>
                  <a:lnTo>
                    <a:pt x="685" y="271355"/>
                  </a:lnTo>
                  <a:lnTo>
                    <a:pt x="345" y="271365"/>
                  </a:lnTo>
                  <a:lnTo>
                    <a:pt x="0" y="271374"/>
                  </a:lnTo>
                  <a:lnTo>
                    <a:pt x="0" y="2713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1364cb3077a_0_19"/>
            <p:cNvSpPr/>
            <p:nvPr/>
          </p:nvSpPr>
          <p:spPr>
            <a:xfrm>
              <a:off x="-3799825" y="-275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1364cb3077a_0_19"/>
            <p:cNvSpPr/>
            <p:nvPr/>
          </p:nvSpPr>
          <p:spPr>
            <a:xfrm>
              <a:off x="-2865425" y="-6485400"/>
              <a:ext cx="391750" cy="974150"/>
            </a:xfrm>
            <a:custGeom>
              <a:avLst/>
              <a:gdLst/>
              <a:ahLst/>
              <a:cxnLst/>
              <a:rect l="l" t="t" r="r" b="b"/>
              <a:pathLst>
                <a:path w="15670" h="38966" extrusionOk="0">
                  <a:moveTo>
                    <a:pt x="12782" y="1"/>
                  </a:moveTo>
                  <a:lnTo>
                    <a:pt x="12449" y="10"/>
                  </a:lnTo>
                  <a:lnTo>
                    <a:pt x="12122" y="28"/>
                  </a:lnTo>
                  <a:lnTo>
                    <a:pt x="11795" y="56"/>
                  </a:lnTo>
                  <a:lnTo>
                    <a:pt x="11474" y="102"/>
                  </a:lnTo>
                  <a:lnTo>
                    <a:pt x="11153" y="158"/>
                  </a:lnTo>
                  <a:lnTo>
                    <a:pt x="10832" y="223"/>
                  </a:lnTo>
                  <a:lnTo>
                    <a:pt x="10517" y="306"/>
                  </a:lnTo>
                  <a:lnTo>
                    <a:pt x="10202" y="398"/>
                  </a:lnTo>
                  <a:lnTo>
                    <a:pt x="9894" y="500"/>
                  </a:lnTo>
                  <a:lnTo>
                    <a:pt x="9585" y="611"/>
                  </a:lnTo>
                  <a:lnTo>
                    <a:pt x="9282" y="741"/>
                  </a:lnTo>
                  <a:lnTo>
                    <a:pt x="8979" y="879"/>
                  </a:lnTo>
                  <a:lnTo>
                    <a:pt x="8683" y="1027"/>
                  </a:lnTo>
                  <a:lnTo>
                    <a:pt x="8386" y="1185"/>
                  </a:lnTo>
                  <a:lnTo>
                    <a:pt x="8095" y="1351"/>
                  </a:lnTo>
                  <a:lnTo>
                    <a:pt x="7805" y="1536"/>
                  </a:lnTo>
                  <a:lnTo>
                    <a:pt x="7520" y="1721"/>
                  </a:lnTo>
                  <a:lnTo>
                    <a:pt x="7242" y="1925"/>
                  </a:lnTo>
                  <a:lnTo>
                    <a:pt x="6963" y="2128"/>
                  </a:lnTo>
                  <a:lnTo>
                    <a:pt x="6691" y="2350"/>
                  </a:lnTo>
                  <a:lnTo>
                    <a:pt x="6418" y="2582"/>
                  </a:lnTo>
                  <a:lnTo>
                    <a:pt x="6152" y="2822"/>
                  </a:lnTo>
                  <a:lnTo>
                    <a:pt x="5891" y="3072"/>
                  </a:lnTo>
                  <a:lnTo>
                    <a:pt x="5637" y="3331"/>
                  </a:lnTo>
                  <a:lnTo>
                    <a:pt x="5383" y="3599"/>
                  </a:lnTo>
                  <a:lnTo>
                    <a:pt x="5135" y="3867"/>
                  </a:lnTo>
                  <a:lnTo>
                    <a:pt x="4892" y="4154"/>
                  </a:lnTo>
                  <a:lnTo>
                    <a:pt x="4650" y="4450"/>
                  </a:lnTo>
                  <a:lnTo>
                    <a:pt x="4420" y="4756"/>
                  </a:lnTo>
                  <a:lnTo>
                    <a:pt x="4190" y="5061"/>
                  </a:lnTo>
                  <a:lnTo>
                    <a:pt x="3966" y="5385"/>
                  </a:lnTo>
                  <a:lnTo>
                    <a:pt x="3748" y="5708"/>
                  </a:lnTo>
                  <a:lnTo>
                    <a:pt x="3530" y="6041"/>
                  </a:lnTo>
                  <a:lnTo>
                    <a:pt x="3324" y="6384"/>
                  </a:lnTo>
                  <a:lnTo>
                    <a:pt x="3118" y="6735"/>
                  </a:lnTo>
                  <a:lnTo>
                    <a:pt x="2919" y="7087"/>
                  </a:lnTo>
                  <a:lnTo>
                    <a:pt x="2731" y="7457"/>
                  </a:lnTo>
                  <a:lnTo>
                    <a:pt x="2543" y="7827"/>
                  </a:lnTo>
                  <a:lnTo>
                    <a:pt x="2362" y="8206"/>
                  </a:lnTo>
                  <a:lnTo>
                    <a:pt x="2186" y="8585"/>
                  </a:lnTo>
                  <a:lnTo>
                    <a:pt x="2016" y="8983"/>
                  </a:lnTo>
                  <a:lnTo>
                    <a:pt x="1853" y="9381"/>
                  </a:lnTo>
                  <a:lnTo>
                    <a:pt x="1696" y="9788"/>
                  </a:lnTo>
                  <a:lnTo>
                    <a:pt x="1544" y="10195"/>
                  </a:lnTo>
                  <a:lnTo>
                    <a:pt x="1399" y="10611"/>
                  </a:lnTo>
                  <a:lnTo>
                    <a:pt x="1266" y="11037"/>
                  </a:lnTo>
                  <a:lnTo>
                    <a:pt x="1132" y="11462"/>
                  </a:lnTo>
                  <a:lnTo>
                    <a:pt x="1005" y="11897"/>
                  </a:lnTo>
                  <a:lnTo>
                    <a:pt x="890" y="12341"/>
                  </a:lnTo>
                  <a:lnTo>
                    <a:pt x="781" y="12785"/>
                  </a:lnTo>
                  <a:lnTo>
                    <a:pt x="672" y="13229"/>
                  </a:lnTo>
                  <a:lnTo>
                    <a:pt x="575" y="13692"/>
                  </a:lnTo>
                  <a:lnTo>
                    <a:pt x="491" y="14145"/>
                  </a:lnTo>
                  <a:lnTo>
                    <a:pt x="406" y="14608"/>
                  </a:lnTo>
                  <a:lnTo>
                    <a:pt x="333" y="15079"/>
                  </a:lnTo>
                  <a:lnTo>
                    <a:pt x="261" y="15551"/>
                  </a:lnTo>
                  <a:lnTo>
                    <a:pt x="200" y="16032"/>
                  </a:lnTo>
                  <a:lnTo>
                    <a:pt x="152" y="16513"/>
                  </a:lnTo>
                  <a:lnTo>
                    <a:pt x="103" y="17004"/>
                  </a:lnTo>
                  <a:lnTo>
                    <a:pt x="67" y="17485"/>
                  </a:lnTo>
                  <a:lnTo>
                    <a:pt x="43" y="17984"/>
                  </a:lnTo>
                  <a:lnTo>
                    <a:pt x="18" y="18475"/>
                  </a:lnTo>
                  <a:lnTo>
                    <a:pt x="6" y="18974"/>
                  </a:lnTo>
                  <a:lnTo>
                    <a:pt x="0" y="19483"/>
                  </a:lnTo>
                  <a:lnTo>
                    <a:pt x="6" y="19982"/>
                  </a:lnTo>
                  <a:lnTo>
                    <a:pt x="18" y="20482"/>
                  </a:lnTo>
                  <a:lnTo>
                    <a:pt x="43" y="20982"/>
                  </a:lnTo>
                  <a:lnTo>
                    <a:pt x="67" y="21472"/>
                  </a:lnTo>
                  <a:lnTo>
                    <a:pt x="103" y="21962"/>
                  </a:lnTo>
                  <a:lnTo>
                    <a:pt x="152" y="22443"/>
                  </a:lnTo>
                  <a:lnTo>
                    <a:pt x="200" y="22933"/>
                  </a:lnTo>
                  <a:lnTo>
                    <a:pt x="261" y="23405"/>
                  </a:lnTo>
                  <a:lnTo>
                    <a:pt x="333" y="23877"/>
                  </a:lnTo>
                  <a:lnTo>
                    <a:pt x="406" y="24349"/>
                  </a:lnTo>
                  <a:lnTo>
                    <a:pt x="491" y="24811"/>
                  </a:lnTo>
                  <a:lnTo>
                    <a:pt x="575" y="25274"/>
                  </a:lnTo>
                  <a:lnTo>
                    <a:pt x="672" y="25727"/>
                  </a:lnTo>
                  <a:lnTo>
                    <a:pt x="781" y="26180"/>
                  </a:lnTo>
                  <a:lnTo>
                    <a:pt x="890" y="26625"/>
                  </a:lnTo>
                  <a:lnTo>
                    <a:pt x="1005" y="27059"/>
                  </a:lnTo>
                  <a:lnTo>
                    <a:pt x="1132" y="27494"/>
                  </a:lnTo>
                  <a:lnTo>
                    <a:pt x="1266" y="27929"/>
                  </a:lnTo>
                  <a:lnTo>
                    <a:pt x="1399" y="28345"/>
                  </a:lnTo>
                  <a:lnTo>
                    <a:pt x="1544" y="28761"/>
                  </a:lnTo>
                  <a:lnTo>
                    <a:pt x="1696" y="29178"/>
                  </a:lnTo>
                  <a:lnTo>
                    <a:pt x="1853" y="29585"/>
                  </a:lnTo>
                  <a:lnTo>
                    <a:pt x="2016" y="29983"/>
                  </a:lnTo>
                  <a:lnTo>
                    <a:pt x="2186" y="30371"/>
                  </a:lnTo>
                  <a:lnTo>
                    <a:pt x="2362" y="30760"/>
                  </a:lnTo>
                  <a:lnTo>
                    <a:pt x="2543" y="31139"/>
                  </a:lnTo>
                  <a:lnTo>
                    <a:pt x="2731" y="31509"/>
                  </a:lnTo>
                  <a:lnTo>
                    <a:pt x="2919" y="31870"/>
                  </a:lnTo>
                  <a:lnTo>
                    <a:pt x="3118" y="32231"/>
                  </a:lnTo>
                  <a:lnTo>
                    <a:pt x="3324" y="32582"/>
                  </a:lnTo>
                  <a:lnTo>
                    <a:pt x="3530" y="32924"/>
                  </a:lnTo>
                  <a:lnTo>
                    <a:pt x="3748" y="33257"/>
                  </a:lnTo>
                  <a:lnTo>
                    <a:pt x="3966" y="33581"/>
                  </a:lnTo>
                  <a:lnTo>
                    <a:pt x="4190" y="33896"/>
                  </a:lnTo>
                  <a:lnTo>
                    <a:pt x="4420" y="34210"/>
                  </a:lnTo>
                  <a:lnTo>
                    <a:pt x="4650" y="34516"/>
                  </a:lnTo>
                  <a:lnTo>
                    <a:pt x="4892" y="34802"/>
                  </a:lnTo>
                  <a:lnTo>
                    <a:pt x="5135" y="35089"/>
                  </a:lnTo>
                  <a:lnTo>
                    <a:pt x="5383" y="35367"/>
                  </a:lnTo>
                  <a:lnTo>
                    <a:pt x="5637" y="35635"/>
                  </a:lnTo>
                  <a:lnTo>
                    <a:pt x="5891" y="35894"/>
                  </a:lnTo>
                  <a:lnTo>
                    <a:pt x="6152" y="36144"/>
                  </a:lnTo>
                  <a:lnTo>
                    <a:pt x="6418" y="36384"/>
                  </a:lnTo>
                  <a:lnTo>
                    <a:pt x="6691" y="36606"/>
                  </a:lnTo>
                  <a:lnTo>
                    <a:pt x="6963" y="36828"/>
                  </a:lnTo>
                  <a:lnTo>
                    <a:pt x="7242" y="37041"/>
                  </a:lnTo>
                  <a:lnTo>
                    <a:pt x="7520" y="37235"/>
                  </a:lnTo>
                  <a:lnTo>
                    <a:pt x="7805" y="37430"/>
                  </a:lnTo>
                  <a:lnTo>
                    <a:pt x="8095" y="37605"/>
                  </a:lnTo>
                  <a:lnTo>
                    <a:pt x="8386" y="37781"/>
                  </a:lnTo>
                  <a:lnTo>
                    <a:pt x="8683" y="37938"/>
                  </a:lnTo>
                  <a:lnTo>
                    <a:pt x="8979" y="38086"/>
                  </a:lnTo>
                  <a:lnTo>
                    <a:pt x="9282" y="38225"/>
                  </a:lnTo>
                  <a:lnTo>
                    <a:pt x="9585" y="38345"/>
                  </a:lnTo>
                  <a:lnTo>
                    <a:pt x="9894" y="38466"/>
                  </a:lnTo>
                  <a:lnTo>
                    <a:pt x="10202" y="38567"/>
                  </a:lnTo>
                  <a:lnTo>
                    <a:pt x="10517" y="38660"/>
                  </a:lnTo>
                  <a:lnTo>
                    <a:pt x="10832" y="38734"/>
                  </a:lnTo>
                  <a:lnTo>
                    <a:pt x="11153" y="38808"/>
                  </a:lnTo>
                  <a:lnTo>
                    <a:pt x="11474" y="38863"/>
                  </a:lnTo>
                  <a:lnTo>
                    <a:pt x="11795" y="38900"/>
                  </a:lnTo>
                  <a:lnTo>
                    <a:pt x="12122" y="38937"/>
                  </a:lnTo>
                  <a:lnTo>
                    <a:pt x="12449" y="38956"/>
                  </a:lnTo>
                  <a:lnTo>
                    <a:pt x="12782" y="38965"/>
                  </a:lnTo>
                  <a:lnTo>
                    <a:pt x="13151" y="38956"/>
                  </a:lnTo>
                  <a:lnTo>
                    <a:pt x="13520" y="38928"/>
                  </a:lnTo>
                  <a:lnTo>
                    <a:pt x="13890" y="38891"/>
                  </a:lnTo>
                  <a:lnTo>
                    <a:pt x="14253" y="38836"/>
                  </a:lnTo>
                  <a:lnTo>
                    <a:pt x="14610" y="38762"/>
                  </a:lnTo>
                  <a:lnTo>
                    <a:pt x="14968" y="38678"/>
                  </a:lnTo>
                  <a:lnTo>
                    <a:pt x="15319" y="38577"/>
                  </a:lnTo>
                  <a:lnTo>
                    <a:pt x="15670" y="38456"/>
                  </a:lnTo>
                  <a:lnTo>
                    <a:pt x="15355" y="398"/>
                  </a:lnTo>
                  <a:lnTo>
                    <a:pt x="15040" y="306"/>
                  </a:lnTo>
                  <a:lnTo>
                    <a:pt x="14725" y="223"/>
                  </a:lnTo>
                  <a:lnTo>
                    <a:pt x="14404" y="158"/>
                  </a:lnTo>
                  <a:lnTo>
                    <a:pt x="14084" y="102"/>
                  </a:lnTo>
                  <a:lnTo>
                    <a:pt x="13763" y="56"/>
                  </a:lnTo>
                  <a:lnTo>
                    <a:pt x="13436" y="28"/>
                  </a:lnTo>
                  <a:lnTo>
                    <a:pt x="13109" y="10"/>
                  </a:lnTo>
                  <a:lnTo>
                    <a:pt x="127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1364cb3077a_0_19"/>
            <p:cNvSpPr/>
            <p:nvPr/>
          </p:nvSpPr>
          <p:spPr>
            <a:xfrm>
              <a:off x="-2865425" y="-6485400"/>
              <a:ext cx="391750" cy="974150"/>
            </a:xfrm>
            <a:custGeom>
              <a:avLst/>
              <a:gdLst/>
              <a:ahLst/>
              <a:cxnLst/>
              <a:rect l="l" t="t" r="r" b="b"/>
              <a:pathLst>
                <a:path w="15670" h="38966" fill="none" extrusionOk="0">
                  <a:moveTo>
                    <a:pt x="15355" y="398"/>
                  </a:moveTo>
                  <a:lnTo>
                    <a:pt x="15355" y="398"/>
                  </a:lnTo>
                  <a:lnTo>
                    <a:pt x="15040" y="306"/>
                  </a:lnTo>
                  <a:lnTo>
                    <a:pt x="14725" y="223"/>
                  </a:lnTo>
                  <a:lnTo>
                    <a:pt x="14404" y="158"/>
                  </a:lnTo>
                  <a:lnTo>
                    <a:pt x="14084" y="102"/>
                  </a:lnTo>
                  <a:lnTo>
                    <a:pt x="13763" y="56"/>
                  </a:lnTo>
                  <a:lnTo>
                    <a:pt x="13436" y="28"/>
                  </a:lnTo>
                  <a:lnTo>
                    <a:pt x="13109" y="10"/>
                  </a:lnTo>
                  <a:lnTo>
                    <a:pt x="12782" y="1"/>
                  </a:lnTo>
                  <a:lnTo>
                    <a:pt x="12782" y="1"/>
                  </a:lnTo>
                  <a:lnTo>
                    <a:pt x="12449" y="10"/>
                  </a:lnTo>
                  <a:lnTo>
                    <a:pt x="12122" y="28"/>
                  </a:lnTo>
                  <a:lnTo>
                    <a:pt x="11795" y="56"/>
                  </a:lnTo>
                  <a:lnTo>
                    <a:pt x="11474" y="102"/>
                  </a:lnTo>
                  <a:lnTo>
                    <a:pt x="11153" y="158"/>
                  </a:lnTo>
                  <a:lnTo>
                    <a:pt x="10832" y="223"/>
                  </a:lnTo>
                  <a:lnTo>
                    <a:pt x="10517" y="306"/>
                  </a:lnTo>
                  <a:lnTo>
                    <a:pt x="10202" y="398"/>
                  </a:lnTo>
                  <a:lnTo>
                    <a:pt x="9894" y="500"/>
                  </a:lnTo>
                  <a:lnTo>
                    <a:pt x="9585" y="611"/>
                  </a:lnTo>
                  <a:lnTo>
                    <a:pt x="9282" y="741"/>
                  </a:lnTo>
                  <a:lnTo>
                    <a:pt x="8979" y="879"/>
                  </a:lnTo>
                  <a:lnTo>
                    <a:pt x="8683" y="1027"/>
                  </a:lnTo>
                  <a:lnTo>
                    <a:pt x="8386" y="1185"/>
                  </a:lnTo>
                  <a:lnTo>
                    <a:pt x="8095" y="1351"/>
                  </a:lnTo>
                  <a:lnTo>
                    <a:pt x="7805" y="1536"/>
                  </a:lnTo>
                  <a:lnTo>
                    <a:pt x="7520" y="1721"/>
                  </a:lnTo>
                  <a:lnTo>
                    <a:pt x="7242" y="1925"/>
                  </a:lnTo>
                  <a:lnTo>
                    <a:pt x="6963" y="2128"/>
                  </a:lnTo>
                  <a:lnTo>
                    <a:pt x="6691" y="2350"/>
                  </a:lnTo>
                  <a:lnTo>
                    <a:pt x="6418" y="2582"/>
                  </a:lnTo>
                  <a:lnTo>
                    <a:pt x="6152" y="2822"/>
                  </a:lnTo>
                  <a:lnTo>
                    <a:pt x="5891" y="3072"/>
                  </a:lnTo>
                  <a:lnTo>
                    <a:pt x="5637" y="3331"/>
                  </a:lnTo>
                  <a:lnTo>
                    <a:pt x="5383" y="3599"/>
                  </a:lnTo>
                  <a:lnTo>
                    <a:pt x="5135" y="3867"/>
                  </a:lnTo>
                  <a:lnTo>
                    <a:pt x="4892" y="4154"/>
                  </a:lnTo>
                  <a:lnTo>
                    <a:pt x="4650" y="4450"/>
                  </a:lnTo>
                  <a:lnTo>
                    <a:pt x="4420" y="4756"/>
                  </a:lnTo>
                  <a:lnTo>
                    <a:pt x="4190" y="5061"/>
                  </a:lnTo>
                  <a:lnTo>
                    <a:pt x="3966" y="5385"/>
                  </a:lnTo>
                  <a:lnTo>
                    <a:pt x="3748" y="5708"/>
                  </a:lnTo>
                  <a:lnTo>
                    <a:pt x="3530" y="6041"/>
                  </a:lnTo>
                  <a:lnTo>
                    <a:pt x="3324" y="6384"/>
                  </a:lnTo>
                  <a:lnTo>
                    <a:pt x="3118" y="6735"/>
                  </a:lnTo>
                  <a:lnTo>
                    <a:pt x="2919" y="7087"/>
                  </a:lnTo>
                  <a:lnTo>
                    <a:pt x="2731" y="7457"/>
                  </a:lnTo>
                  <a:lnTo>
                    <a:pt x="2543" y="7827"/>
                  </a:lnTo>
                  <a:lnTo>
                    <a:pt x="2362" y="8206"/>
                  </a:lnTo>
                  <a:lnTo>
                    <a:pt x="2186" y="8585"/>
                  </a:lnTo>
                  <a:lnTo>
                    <a:pt x="2016" y="8983"/>
                  </a:lnTo>
                  <a:lnTo>
                    <a:pt x="1853" y="9381"/>
                  </a:lnTo>
                  <a:lnTo>
                    <a:pt x="1696" y="9788"/>
                  </a:lnTo>
                  <a:lnTo>
                    <a:pt x="1544" y="10195"/>
                  </a:lnTo>
                  <a:lnTo>
                    <a:pt x="1399" y="10611"/>
                  </a:lnTo>
                  <a:lnTo>
                    <a:pt x="1266" y="11037"/>
                  </a:lnTo>
                  <a:lnTo>
                    <a:pt x="1132" y="11462"/>
                  </a:lnTo>
                  <a:lnTo>
                    <a:pt x="1005" y="11897"/>
                  </a:lnTo>
                  <a:lnTo>
                    <a:pt x="890" y="12341"/>
                  </a:lnTo>
                  <a:lnTo>
                    <a:pt x="781" y="12785"/>
                  </a:lnTo>
                  <a:lnTo>
                    <a:pt x="672" y="13229"/>
                  </a:lnTo>
                  <a:lnTo>
                    <a:pt x="575" y="13692"/>
                  </a:lnTo>
                  <a:lnTo>
                    <a:pt x="491" y="14145"/>
                  </a:lnTo>
                  <a:lnTo>
                    <a:pt x="406" y="14608"/>
                  </a:lnTo>
                  <a:lnTo>
                    <a:pt x="333" y="15079"/>
                  </a:lnTo>
                  <a:lnTo>
                    <a:pt x="261" y="15551"/>
                  </a:lnTo>
                  <a:lnTo>
                    <a:pt x="200" y="16032"/>
                  </a:lnTo>
                  <a:lnTo>
                    <a:pt x="152" y="16513"/>
                  </a:lnTo>
                  <a:lnTo>
                    <a:pt x="103" y="17004"/>
                  </a:lnTo>
                  <a:lnTo>
                    <a:pt x="67" y="17485"/>
                  </a:lnTo>
                  <a:lnTo>
                    <a:pt x="43" y="17984"/>
                  </a:lnTo>
                  <a:lnTo>
                    <a:pt x="18" y="18475"/>
                  </a:lnTo>
                  <a:lnTo>
                    <a:pt x="6" y="18974"/>
                  </a:lnTo>
                  <a:lnTo>
                    <a:pt x="0" y="19483"/>
                  </a:lnTo>
                  <a:lnTo>
                    <a:pt x="0" y="19483"/>
                  </a:lnTo>
                  <a:lnTo>
                    <a:pt x="6" y="19982"/>
                  </a:lnTo>
                  <a:lnTo>
                    <a:pt x="18" y="20482"/>
                  </a:lnTo>
                  <a:lnTo>
                    <a:pt x="43" y="20982"/>
                  </a:lnTo>
                  <a:lnTo>
                    <a:pt x="67" y="21472"/>
                  </a:lnTo>
                  <a:lnTo>
                    <a:pt x="103" y="21962"/>
                  </a:lnTo>
                  <a:lnTo>
                    <a:pt x="152" y="22443"/>
                  </a:lnTo>
                  <a:lnTo>
                    <a:pt x="200" y="22933"/>
                  </a:lnTo>
                  <a:lnTo>
                    <a:pt x="261" y="23405"/>
                  </a:lnTo>
                  <a:lnTo>
                    <a:pt x="333" y="23877"/>
                  </a:lnTo>
                  <a:lnTo>
                    <a:pt x="406" y="24349"/>
                  </a:lnTo>
                  <a:lnTo>
                    <a:pt x="491" y="24811"/>
                  </a:lnTo>
                  <a:lnTo>
                    <a:pt x="575" y="25274"/>
                  </a:lnTo>
                  <a:lnTo>
                    <a:pt x="672" y="25727"/>
                  </a:lnTo>
                  <a:lnTo>
                    <a:pt x="781" y="26180"/>
                  </a:lnTo>
                  <a:lnTo>
                    <a:pt x="890" y="26625"/>
                  </a:lnTo>
                  <a:lnTo>
                    <a:pt x="1005" y="27059"/>
                  </a:lnTo>
                  <a:lnTo>
                    <a:pt x="1132" y="27494"/>
                  </a:lnTo>
                  <a:lnTo>
                    <a:pt x="1266" y="27929"/>
                  </a:lnTo>
                  <a:lnTo>
                    <a:pt x="1399" y="28345"/>
                  </a:lnTo>
                  <a:lnTo>
                    <a:pt x="1544" y="28761"/>
                  </a:lnTo>
                  <a:lnTo>
                    <a:pt x="1696" y="29178"/>
                  </a:lnTo>
                  <a:lnTo>
                    <a:pt x="1853" y="29585"/>
                  </a:lnTo>
                  <a:lnTo>
                    <a:pt x="2016" y="29983"/>
                  </a:lnTo>
                  <a:lnTo>
                    <a:pt x="2186" y="30371"/>
                  </a:lnTo>
                  <a:lnTo>
                    <a:pt x="2362" y="30760"/>
                  </a:lnTo>
                  <a:lnTo>
                    <a:pt x="2543" y="31139"/>
                  </a:lnTo>
                  <a:lnTo>
                    <a:pt x="2731" y="31509"/>
                  </a:lnTo>
                  <a:lnTo>
                    <a:pt x="2919" y="31870"/>
                  </a:lnTo>
                  <a:lnTo>
                    <a:pt x="3118" y="32231"/>
                  </a:lnTo>
                  <a:lnTo>
                    <a:pt x="3324" y="32582"/>
                  </a:lnTo>
                  <a:lnTo>
                    <a:pt x="3530" y="32924"/>
                  </a:lnTo>
                  <a:lnTo>
                    <a:pt x="3748" y="33257"/>
                  </a:lnTo>
                  <a:lnTo>
                    <a:pt x="3966" y="33581"/>
                  </a:lnTo>
                  <a:lnTo>
                    <a:pt x="4190" y="33896"/>
                  </a:lnTo>
                  <a:lnTo>
                    <a:pt x="4420" y="34210"/>
                  </a:lnTo>
                  <a:lnTo>
                    <a:pt x="4650" y="34516"/>
                  </a:lnTo>
                  <a:lnTo>
                    <a:pt x="4892" y="34802"/>
                  </a:lnTo>
                  <a:lnTo>
                    <a:pt x="5135" y="35089"/>
                  </a:lnTo>
                  <a:lnTo>
                    <a:pt x="5383" y="35367"/>
                  </a:lnTo>
                  <a:lnTo>
                    <a:pt x="5637" y="35635"/>
                  </a:lnTo>
                  <a:lnTo>
                    <a:pt x="5891" y="35894"/>
                  </a:lnTo>
                  <a:lnTo>
                    <a:pt x="6152" y="36144"/>
                  </a:lnTo>
                  <a:lnTo>
                    <a:pt x="6418" y="36384"/>
                  </a:lnTo>
                  <a:lnTo>
                    <a:pt x="6691" y="36606"/>
                  </a:lnTo>
                  <a:lnTo>
                    <a:pt x="6963" y="36828"/>
                  </a:lnTo>
                  <a:lnTo>
                    <a:pt x="7242" y="37041"/>
                  </a:lnTo>
                  <a:lnTo>
                    <a:pt x="7520" y="37235"/>
                  </a:lnTo>
                  <a:lnTo>
                    <a:pt x="7805" y="37430"/>
                  </a:lnTo>
                  <a:lnTo>
                    <a:pt x="8095" y="37605"/>
                  </a:lnTo>
                  <a:lnTo>
                    <a:pt x="8386" y="37781"/>
                  </a:lnTo>
                  <a:lnTo>
                    <a:pt x="8683" y="37938"/>
                  </a:lnTo>
                  <a:lnTo>
                    <a:pt x="8979" y="38086"/>
                  </a:lnTo>
                  <a:lnTo>
                    <a:pt x="9282" y="38225"/>
                  </a:lnTo>
                  <a:lnTo>
                    <a:pt x="9585" y="38345"/>
                  </a:lnTo>
                  <a:lnTo>
                    <a:pt x="9894" y="38466"/>
                  </a:lnTo>
                  <a:lnTo>
                    <a:pt x="10202" y="38567"/>
                  </a:lnTo>
                  <a:lnTo>
                    <a:pt x="10517" y="38660"/>
                  </a:lnTo>
                  <a:lnTo>
                    <a:pt x="10832" y="38734"/>
                  </a:lnTo>
                  <a:lnTo>
                    <a:pt x="11153" y="38808"/>
                  </a:lnTo>
                  <a:lnTo>
                    <a:pt x="11474" y="38863"/>
                  </a:lnTo>
                  <a:lnTo>
                    <a:pt x="11795" y="38900"/>
                  </a:lnTo>
                  <a:lnTo>
                    <a:pt x="12122" y="38937"/>
                  </a:lnTo>
                  <a:lnTo>
                    <a:pt x="12449" y="38956"/>
                  </a:lnTo>
                  <a:lnTo>
                    <a:pt x="12782" y="38965"/>
                  </a:lnTo>
                  <a:lnTo>
                    <a:pt x="12782" y="38965"/>
                  </a:lnTo>
                  <a:lnTo>
                    <a:pt x="13151" y="38956"/>
                  </a:lnTo>
                  <a:lnTo>
                    <a:pt x="13520" y="38928"/>
                  </a:lnTo>
                  <a:lnTo>
                    <a:pt x="13890" y="38891"/>
                  </a:lnTo>
                  <a:lnTo>
                    <a:pt x="14253" y="38836"/>
                  </a:lnTo>
                  <a:lnTo>
                    <a:pt x="14610" y="38762"/>
                  </a:lnTo>
                  <a:lnTo>
                    <a:pt x="14968" y="38678"/>
                  </a:lnTo>
                  <a:lnTo>
                    <a:pt x="15319" y="38577"/>
                  </a:lnTo>
                  <a:lnTo>
                    <a:pt x="15670" y="38456"/>
                  </a:lnTo>
                  <a:lnTo>
                    <a:pt x="15355" y="3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1364cb3077a_0_19"/>
            <p:cNvSpPr/>
            <p:nvPr/>
          </p:nvSpPr>
          <p:spPr>
            <a:xfrm>
              <a:off x="-2481550" y="-6475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1364cb3077a_0_19"/>
            <p:cNvSpPr/>
            <p:nvPr/>
          </p:nvSpPr>
          <p:spPr>
            <a:xfrm>
              <a:off x="-3799825" y="-2033425"/>
              <a:ext cx="5299575" cy="2126100"/>
            </a:xfrm>
            <a:custGeom>
              <a:avLst/>
              <a:gdLst/>
              <a:ahLst/>
              <a:cxnLst/>
              <a:rect l="l" t="t" r="r" b="b"/>
              <a:pathLst>
                <a:path w="211983" h="85044" extrusionOk="0">
                  <a:moveTo>
                    <a:pt x="90749" y="0"/>
                  </a:moveTo>
                  <a:lnTo>
                    <a:pt x="88938" y="139"/>
                  </a:lnTo>
                  <a:lnTo>
                    <a:pt x="87158" y="296"/>
                  </a:lnTo>
                  <a:lnTo>
                    <a:pt x="85396" y="463"/>
                  </a:lnTo>
                  <a:lnTo>
                    <a:pt x="83659" y="648"/>
                  </a:lnTo>
                  <a:lnTo>
                    <a:pt x="81951" y="851"/>
                  </a:lnTo>
                  <a:lnTo>
                    <a:pt x="80262" y="1064"/>
                  </a:lnTo>
                  <a:lnTo>
                    <a:pt x="78597" y="1295"/>
                  </a:lnTo>
                  <a:lnTo>
                    <a:pt x="76956" y="1545"/>
                  </a:lnTo>
                  <a:lnTo>
                    <a:pt x="75333" y="1795"/>
                  </a:lnTo>
                  <a:lnTo>
                    <a:pt x="73741" y="2072"/>
                  </a:lnTo>
                  <a:lnTo>
                    <a:pt x="72167" y="2359"/>
                  </a:lnTo>
                  <a:lnTo>
                    <a:pt x="70617" y="2655"/>
                  </a:lnTo>
                  <a:lnTo>
                    <a:pt x="69085" y="2970"/>
                  </a:lnTo>
                  <a:lnTo>
                    <a:pt x="67583" y="3294"/>
                  </a:lnTo>
                  <a:lnTo>
                    <a:pt x="66094" y="3636"/>
                  </a:lnTo>
                  <a:lnTo>
                    <a:pt x="64635" y="3987"/>
                  </a:lnTo>
                  <a:lnTo>
                    <a:pt x="63133" y="4367"/>
                  </a:lnTo>
                  <a:lnTo>
                    <a:pt x="61650" y="4755"/>
                  </a:lnTo>
                  <a:lnTo>
                    <a:pt x="60197" y="5162"/>
                  </a:lnTo>
                  <a:lnTo>
                    <a:pt x="58762" y="5588"/>
                  </a:lnTo>
                  <a:lnTo>
                    <a:pt x="57351" y="6023"/>
                  </a:lnTo>
                  <a:lnTo>
                    <a:pt x="55964" y="6467"/>
                  </a:lnTo>
                  <a:lnTo>
                    <a:pt x="54602" y="6920"/>
                  </a:lnTo>
                  <a:lnTo>
                    <a:pt x="53258" y="7392"/>
                  </a:lnTo>
                  <a:lnTo>
                    <a:pt x="51938" y="7873"/>
                  </a:lnTo>
                  <a:lnTo>
                    <a:pt x="50642" y="8372"/>
                  </a:lnTo>
                  <a:lnTo>
                    <a:pt x="49365" y="8872"/>
                  </a:lnTo>
                  <a:lnTo>
                    <a:pt x="48105" y="9390"/>
                  </a:lnTo>
                  <a:lnTo>
                    <a:pt x="46876" y="9917"/>
                  </a:lnTo>
                  <a:lnTo>
                    <a:pt x="45665" y="10454"/>
                  </a:lnTo>
                  <a:lnTo>
                    <a:pt x="44472" y="11000"/>
                  </a:lnTo>
                  <a:lnTo>
                    <a:pt x="43304" y="11564"/>
                  </a:lnTo>
                  <a:lnTo>
                    <a:pt x="42153" y="12128"/>
                  </a:lnTo>
                  <a:lnTo>
                    <a:pt x="41021" y="12711"/>
                  </a:lnTo>
                  <a:lnTo>
                    <a:pt x="39913" y="13294"/>
                  </a:lnTo>
                  <a:lnTo>
                    <a:pt x="38823" y="13895"/>
                  </a:lnTo>
                  <a:lnTo>
                    <a:pt x="37758" y="14496"/>
                  </a:lnTo>
                  <a:lnTo>
                    <a:pt x="36710" y="15116"/>
                  </a:lnTo>
                  <a:lnTo>
                    <a:pt x="35681" y="15736"/>
                  </a:lnTo>
                  <a:lnTo>
                    <a:pt x="34670" y="16374"/>
                  </a:lnTo>
                  <a:lnTo>
                    <a:pt x="33677" y="17013"/>
                  </a:lnTo>
                  <a:lnTo>
                    <a:pt x="32708" y="17660"/>
                  </a:lnTo>
                  <a:lnTo>
                    <a:pt x="31757" y="18317"/>
                  </a:lnTo>
                  <a:lnTo>
                    <a:pt x="30819" y="18983"/>
                  </a:lnTo>
                  <a:lnTo>
                    <a:pt x="29905" y="19658"/>
                  </a:lnTo>
                  <a:lnTo>
                    <a:pt x="29009" y="20334"/>
                  </a:lnTo>
                  <a:lnTo>
                    <a:pt x="28131" y="21018"/>
                  </a:lnTo>
                  <a:lnTo>
                    <a:pt x="27271" y="21712"/>
                  </a:lnTo>
                  <a:lnTo>
                    <a:pt x="26423" y="22415"/>
                  </a:lnTo>
                  <a:lnTo>
                    <a:pt x="25600" y="23118"/>
                  </a:lnTo>
                  <a:lnTo>
                    <a:pt x="24794" y="23830"/>
                  </a:lnTo>
                  <a:lnTo>
                    <a:pt x="24001" y="24552"/>
                  </a:lnTo>
                  <a:lnTo>
                    <a:pt x="23226" y="25274"/>
                  </a:lnTo>
                  <a:lnTo>
                    <a:pt x="22469" y="25995"/>
                  </a:lnTo>
                  <a:lnTo>
                    <a:pt x="21731" y="26735"/>
                  </a:lnTo>
                  <a:lnTo>
                    <a:pt x="21004" y="27475"/>
                  </a:lnTo>
                  <a:lnTo>
                    <a:pt x="20296" y="28215"/>
                  </a:lnTo>
                  <a:lnTo>
                    <a:pt x="19606" y="28965"/>
                  </a:lnTo>
                  <a:lnTo>
                    <a:pt x="18927" y="29714"/>
                  </a:lnTo>
                  <a:lnTo>
                    <a:pt x="18267" y="30463"/>
                  </a:lnTo>
                  <a:lnTo>
                    <a:pt x="17626" y="31231"/>
                  </a:lnTo>
                  <a:lnTo>
                    <a:pt x="16996" y="31990"/>
                  </a:lnTo>
                  <a:lnTo>
                    <a:pt x="16378" y="32757"/>
                  </a:lnTo>
                  <a:lnTo>
                    <a:pt x="15779" y="33525"/>
                  </a:lnTo>
                  <a:lnTo>
                    <a:pt x="15198" y="34293"/>
                  </a:lnTo>
                  <a:lnTo>
                    <a:pt x="14629" y="35070"/>
                  </a:lnTo>
                  <a:lnTo>
                    <a:pt x="14072" y="35847"/>
                  </a:lnTo>
                  <a:lnTo>
                    <a:pt x="13533" y="36624"/>
                  </a:lnTo>
                  <a:lnTo>
                    <a:pt x="13006" y="37411"/>
                  </a:lnTo>
                  <a:lnTo>
                    <a:pt x="12491" y="38188"/>
                  </a:lnTo>
                  <a:lnTo>
                    <a:pt x="11989" y="38974"/>
                  </a:lnTo>
                  <a:lnTo>
                    <a:pt x="11504" y="39760"/>
                  </a:lnTo>
                  <a:lnTo>
                    <a:pt x="11032" y="40547"/>
                  </a:lnTo>
                  <a:lnTo>
                    <a:pt x="10572" y="41333"/>
                  </a:lnTo>
                  <a:lnTo>
                    <a:pt x="10130" y="42119"/>
                  </a:lnTo>
                  <a:lnTo>
                    <a:pt x="9694" y="42915"/>
                  </a:lnTo>
                  <a:lnTo>
                    <a:pt x="9270" y="43701"/>
                  </a:lnTo>
                  <a:lnTo>
                    <a:pt x="8864" y="44488"/>
                  </a:lnTo>
                  <a:lnTo>
                    <a:pt x="8465" y="45274"/>
                  </a:lnTo>
                  <a:lnTo>
                    <a:pt x="8083" y="46069"/>
                  </a:lnTo>
                  <a:lnTo>
                    <a:pt x="7708" y="46856"/>
                  </a:lnTo>
                  <a:lnTo>
                    <a:pt x="7345" y="47642"/>
                  </a:lnTo>
                  <a:lnTo>
                    <a:pt x="7000" y="48419"/>
                  </a:lnTo>
                  <a:lnTo>
                    <a:pt x="6661" y="49205"/>
                  </a:lnTo>
                  <a:lnTo>
                    <a:pt x="6334" y="49992"/>
                  </a:lnTo>
                  <a:lnTo>
                    <a:pt x="6019" y="50769"/>
                  </a:lnTo>
                  <a:lnTo>
                    <a:pt x="5710" y="51546"/>
                  </a:lnTo>
                  <a:lnTo>
                    <a:pt x="5413" y="52323"/>
                  </a:lnTo>
                  <a:lnTo>
                    <a:pt x="5129" y="53091"/>
                  </a:lnTo>
                  <a:lnTo>
                    <a:pt x="4856" y="53859"/>
                  </a:lnTo>
                  <a:lnTo>
                    <a:pt x="4590" y="54626"/>
                  </a:lnTo>
                  <a:lnTo>
                    <a:pt x="4336" y="55394"/>
                  </a:lnTo>
                  <a:lnTo>
                    <a:pt x="4093" y="56153"/>
                  </a:lnTo>
                  <a:lnTo>
                    <a:pt x="3857" y="56911"/>
                  </a:lnTo>
                  <a:lnTo>
                    <a:pt x="3627" y="57661"/>
                  </a:lnTo>
                  <a:lnTo>
                    <a:pt x="3409" y="58410"/>
                  </a:lnTo>
                  <a:lnTo>
                    <a:pt x="3203" y="59159"/>
                  </a:lnTo>
                  <a:lnTo>
                    <a:pt x="3004" y="59899"/>
                  </a:lnTo>
                  <a:lnTo>
                    <a:pt x="2810" y="60630"/>
                  </a:lnTo>
                  <a:lnTo>
                    <a:pt x="2628" y="61361"/>
                  </a:lnTo>
                  <a:lnTo>
                    <a:pt x="2453" y="62083"/>
                  </a:lnTo>
                  <a:lnTo>
                    <a:pt x="2283" y="62804"/>
                  </a:lnTo>
                  <a:lnTo>
                    <a:pt x="2126" y="63517"/>
                  </a:lnTo>
                  <a:lnTo>
                    <a:pt x="1974" y="64220"/>
                  </a:lnTo>
                  <a:lnTo>
                    <a:pt x="1829" y="64923"/>
                  </a:lnTo>
                  <a:lnTo>
                    <a:pt x="1696" y="65616"/>
                  </a:lnTo>
                  <a:lnTo>
                    <a:pt x="1562" y="66310"/>
                  </a:lnTo>
                  <a:lnTo>
                    <a:pt x="1441" y="66986"/>
                  </a:lnTo>
                  <a:lnTo>
                    <a:pt x="1326" y="67661"/>
                  </a:lnTo>
                  <a:lnTo>
                    <a:pt x="1211" y="68327"/>
                  </a:lnTo>
                  <a:lnTo>
                    <a:pt x="1108" y="68984"/>
                  </a:lnTo>
                  <a:lnTo>
                    <a:pt x="1011" y="69641"/>
                  </a:lnTo>
                  <a:lnTo>
                    <a:pt x="921" y="70279"/>
                  </a:lnTo>
                  <a:lnTo>
                    <a:pt x="836" y="70917"/>
                  </a:lnTo>
                  <a:lnTo>
                    <a:pt x="757" y="71546"/>
                  </a:lnTo>
                  <a:lnTo>
                    <a:pt x="678" y="72166"/>
                  </a:lnTo>
                  <a:lnTo>
                    <a:pt x="612" y="72777"/>
                  </a:lnTo>
                  <a:lnTo>
                    <a:pt x="545" y="73369"/>
                  </a:lnTo>
                  <a:lnTo>
                    <a:pt x="485" y="73961"/>
                  </a:lnTo>
                  <a:lnTo>
                    <a:pt x="430" y="74544"/>
                  </a:lnTo>
                  <a:lnTo>
                    <a:pt x="333" y="75681"/>
                  </a:lnTo>
                  <a:lnTo>
                    <a:pt x="249" y="76773"/>
                  </a:lnTo>
                  <a:lnTo>
                    <a:pt x="182" y="77818"/>
                  </a:lnTo>
                  <a:lnTo>
                    <a:pt x="128" y="78827"/>
                  </a:lnTo>
                  <a:lnTo>
                    <a:pt x="85" y="79779"/>
                  </a:lnTo>
                  <a:lnTo>
                    <a:pt x="55" y="80695"/>
                  </a:lnTo>
                  <a:lnTo>
                    <a:pt x="31" y="81556"/>
                  </a:lnTo>
                  <a:lnTo>
                    <a:pt x="19" y="82360"/>
                  </a:lnTo>
                  <a:lnTo>
                    <a:pt x="6" y="83119"/>
                  </a:lnTo>
                  <a:lnTo>
                    <a:pt x="6" y="83813"/>
                  </a:lnTo>
                  <a:lnTo>
                    <a:pt x="0" y="85043"/>
                  </a:lnTo>
                  <a:lnTo>
                    <a:pt x="211983" y="85043"/>
                  </a:lnTo>
                  <a:lnTo>
                    <a:pt x="211977" y="83813"/>
                  </a:lnTo>
                  <a:lnTo>
                    <a:pt x="211977" y="83119"/>
                  </a:lnTo>
                  <a:lnTo>
                    <a:pt x="211964" y="82360"/>
                  </a:lnTo>
                  <a:lnTo>
                    <a:pt x="211952" y="81556"/>
                  </a:lnTo>
                  <a:lnTo>
                    <a:pt x="211928" y="80695"/>
                  </a:lnTo>
                  <a:lnTo>
                    <a:pt x="211898" y="79779"/>
                  </a:lnTo>
                  <a:lnTo>
                    <a:pt x="211855" y="78827"/>
                  </a:lnTo>
                  <a:lnTo>
                    <a:pt x="211801" y="77818"/>
                  </a:lnTo>
                  <a:lnTo>
                    <a:pt x="211734" y="76773"/>
                  </a:lnTo>
                  <a:lnTo>
                    <a:pt x="211656" y="75681"/>
                  </a:lnTo>
                  <a:lnTo>
                    <a:pt x="211553" y="74544"/>
                  </a:lnTo>
                  <a:lnTo>
                    <a:pt x="211498" y="73961"/>
                  </a:lnTo>
                  <a:lnTo>
                    <a:pt x="211438" y="73369"/>
                  </a:lnTo>
                  <a:lnTo>
                    <a:pt x="211377" y="72777"/>
                  </a:lnTo>
                  <a:lnTo>
                    <a:pt x="211305" y="72166"/>
                  </a:lnTo>
                  <a:lnTo>
                    <a:pt x="211232" y="71546"/>
                  </a:lnTo>
                  <a:lnTo>
                    <a:pt x="211147" y="70917"/>
                  </a:lnTo>
                  <a:lnTo>
                    <a:pt x="211062" y="70279"/>
                  </a:lnTo>
                  <a:lnTo>
                    <a:pt x="210971" y="69641"/>
                  </a:lnTo>
                  <a:lnTo>
                    <a:pt x="210875" y="68984"/>
                  </a:lnTo>
                  <a:lnTo>
                    <a:pt x="210772" y="68327"/>
                  </a:lnTo>
                  <a:lnTo>
                    <a:pt x="210663" y="67661"/>
                  </a:lnTo>
                  <a:lnTo>
                    <a:pt x="210542" y="66986"/>
                  </a:lnTo>
                  <a:lnTo>
                    <a:pt x="210421" y="66310"/>
                  </a:lnTo>
                  <a:lnTo>
                    <a:pt x="210287" y="65616"/>
                  </a:lnTo>
                  <a:lnTo>
                    <a:pt x="210154" y="64923"/>
                  </a:lnTo>
                  <a:lnTo>
                    <a:pt x="210009" y="64220"/>
                  </a:lnTo>
                  <a:lnTo>
                    <a:pt x="209857" y="63517"/>
                  </a:lnTo>
                  <a:lnTo>
                    <a:pt x="209700" y="62804"/>
                  </a:lnTo>
                  <a:lnTo>
                    <a:pt x="209530" y="62083"/>
                  </a:lnTo>
                  <a:lnTo>
                    <a:pt x="209355" y="61361"/>
                  </a:lnTo>
                  <a:lnTo>
                    <a:pt x="209173" y="60630"/>
                  </a:lnTo>
                  <a:lnTo>
                    <a:pt x="208979" y="59899"/>
                  </a:lnTo>
                  <a:lnTo>
                    <a:pt x="208780" y="59159"/>
                  </a:lnTo>
                  <a:lnTo>
                    <a:pt x="208574" y="58410"/>
                  </a:lnTo>
                  <a:lnTo>
                    <a:pt x="208356" y="57661"/>
                  </a:lnTo>
                  <a:lnTo>
                    <a:pt x="208132" y="56911"/>
                  </a:lnTo>
                  <a:lnTo>
                    <a:pt x="207896" y="56153"/>
                  </a:lnTo>
                  <a:lnTo>
                    <a:pt x="207647" y="55394"/>
                  </a:lnTo>
                  <a:lnTo>
                    <a:pt x="207393" y="54626"/>
                  </a:lnTo>
                  <a:lnTo>
                    <a:pt x="207127" y="53859"/>
                  </a:lnTo>
                  <a:lnTo>
                    <a:pt x="206854" y="53091"/>
                  </a:lnTo>
                  <a:lnTo>
                    <a:pt x="206570" y="52323"/>
                  </a:lnTo>
                  <a:lnTo>
                    <a:pt x="206273" y="51546"/>
                  </a:lnTo>
                  <a:lnTo>
                    <a:pt x="205970" y="50769"/>
                  </a:lnTo>
                  <a:lnTo>
                    <a:pt x="205649" y="49992"/>
                  </a:lnTo>
                  <a:lnTo>
                    <a:pt x="205322" y="49205"/>
                  </a:lnTo>
                  <a:lnTo>
                    <a:pt x="204983" y="48419"/>
                  </a:lnTo>
                  <a:lnTo>
                    <a:pt x="204638" y="47642"/>
                  </a:lnTo>
                  <a:lnTo>
                    <a:pt x="204275" y="46856"/>
                  </a:lnTo>
                  <a:lnTo>
                    <a:pt x="203900" y="46069"/>
                  </a:lnTo>
                  <a:lnTo>
                    <a:pt x="203518" y="45274"/>
                  </a:lnTo>
                  <a:lnTo>
                    <a:pt x="203119" y="44488"/>
                  </a:lnTo>
                  <a:lnTo>
                    <a:pt x="202713" y="43701"/>
                  </a:lnTo>
                  <a:lnTo>
                    <a:pt x="202289" y="42915"/>
                  </a:lnTo>
                  <a:lnTo>
                    <a:pt x="201859" y="42119"/>
                  </a:lnTo>
                  <a:lnTo>
                    <a:pt x="201411" y="41333"/>
                  </a:lnTo>
                  <a:lnTo>
                    <a:pt x="200951" y="40547"/>
                  </a:lnTo>
                  <a:lnTo>
                    <a:pt x="200479" y="39760"/>
                  </a:lnTo>
                  <a:lnTo>
                    <a:pt x="199994" y="38974"/>
                  </a:lnTo>
                  <a:lnTo>
                    <a:pt x="199492" y="38188"/>
                  </a:lnTo>
                  <a:lnTo>
                    <a:pt x="198977" y="37411"/>
                  </a:lnTo>
                  <a:lnTo>
                    <a:pt x="198450" y="36624"/>
                  </a:lnTo>
                  <a:lnTo>
                    <a:pt x="197911" y="35847"/>
                  </a:lnTo>
                  <a:lnTo>
                    <a:pt x="197354" y="35070"/>
                  </a:lnTo>
                  <a:lnTo>
                    <a:pt x="196785" y="34293"/>
                  </a:lnTo>
                  <a:lnTo>
                    <a:pt x="196204" y="33525"/>
                  </a:lnTo>
                  <a:lnTo>
                    <a:pt x="195605" y="32757"/>
                  </a:lnTo>
                  <a:lnTo>
                    <a:pt x="194987" y="31990"/>
                  </a:lnTo>
                  <a:lnTo>
                    <a:pt x="194357" y="31231"/>
                  </a:lnTo>
                  <a:lnTo>
                    <a:pt x="193716" y="30463"/>
                  </a:lnTo>
                  <a:lnTo>
                    <a:pt x="193056" y="29714"/>
                  </a:lnTo>
                  <a:lnTo>
                    <a:pt x="192377" y="28965"/>
                  </a:lnTo>
                  <a:lnTo>
                    <a:pt x="191687" y="28215"/>
                  </a:lnTo>
                  <a:lnTo>
                    <a:pt x="190979" y="27475"/>
                  </a:lnTo>
                  <a:lnTo>
                    <a:pt x="190252" y="26735"/>
                  </a:lnTo>
                  <a:lnTo>
                    <a:pt x="189514" y="25995"/>
                  </a:lnTo>
                  <a:lnTo>
                    <a:pt x="188757" y="25274"/>
                  </a:lnTo>
                  <a:lnTo>
                    <a:pt x="187982" y="24552"/>
                  </a:lnTo>
                  <a:lnTo>
                    <a:pt x="187195" y="23830"/>
                  </a:lnTo>
                  <a:lnTo>
                    <a:pt x="186383" y="23118"/>
                  </a:lnTo>
                  <a:lnTo>
                    <a:pt x="185560" y="22415"/>
                  </a:lnTo>
                  <a:lnTo>
                    <a:pt x="184712" y="21712"/>
                  </a:lnTo>
                  <a:lnTo>
                    <a:pt x="183852" y="21018"/>
                  </a:lnTo>
                  <a:lnTo>
                    <a:pt x="182974" y="20334"/>
                  </a:lnTo>
                  <a:lnTo>
                    <a:pt x="182078" y="19658"/>
                  </a:lnTo>
                  <a:lnTo>
                    <a:pt x="181164" y="18983"/>
                  </a:lnTo>
                  <a:lnTo>
                    <a:pt x="180226" y="18317"/>
                  </a:lnTo>
                  <a:lnTo>
                    <a:pt x="179275" y="17660"/>
                  </a:lnTo>
                  <a:lnTo>
                    <a:pt x="178306" y="17013"/>
                  </a:lnTo>
                  <a:lnTo>
                    <a:pt x="177313" y="16374"/>
                  </a:lnTo>
                  <a:lnTo>
                    <a:pt x="176302" y="15736"/>
                  </a:lnTo>
                  <a:lnTo>
                    <a:pt x="175273" y="15116"/>
                  </a:lnTo>
                  <a:lnTo>
                    <a:pt x="174225" y="14496"/>
                  </a:lnTo>
                  <a:lnTo>
                    <a:pt x="173160" y="13895"/>
                  </a:lnTo>
                  <a:lnTo>
                    <a:pt x="172070" y="13294"/>
                  </a:lnTo>
                  <a:lnTo>
                    <a:pt x="170962" y="12711"/>
                  </a:lnTo>
                  <a:lnTo>
                    <a:pt x="169830" y="12128"/>
                  </a:lnTo>
                  <a:lnTo>
                    <a:pt x="168685" y="11564"/>
                  </a:lnTo>
                  <a:lnTo>
                    <a:pt x="167511" y="11000"/>
                  </a:lnTo>
                  <a:lnTo>
                    <a:pt x="166324" y="10454"/>
                  </a:lnTo>
                  <a:lnTo>
                    <a:pt x="165107" y="9917"/>
                  </a:lnTo>
                  <a:lnTo>
                    <a:pt x="163878" y="9390"/>
                  </a:lnTo>
                  <a:lnTo>
                    <a:pt x="162618" y="8872"/>
                  </a:lnTo>
                  <a:lnTo>
                    <a:pt x="161347" y="8372"/>
                  </a:lnTo>
                  <a:lnTo>
                    <a:pt x="160045" y="7873"/>
                  </a:lnTo>
                  <a:lnTo>
                    <a:pt x="158725" y="7392"/>
                  </a:lnTo>
                  <a:lnTo>
                    <a:pt x="157381" y="6920"/>
                  </a:lnTo>
                  <a:lnTo>
                    <a:pt x="156019" y="6467"/>
                  </a:lnTo>
                  <a:lnTo>
                    <a:pt x="154632" y="6023"/>
                  </a:lnTo>
                  <a:lnTo>
                    <a:pt x="153221" y="5588"/>
                  </a:lnTo>
                  <a:lnTo>
                    <a:pt x="151786" y="5162"/>
                  </a:lnTo>
                  <a:lnTo>
                    <a:pt x="150333" y="4755"/>
                  </a:lnTo>
                  <a:lnTo>
                    <a:pt x="148850" y="4367"/>
                  </a:lnTo>
                  <a:lnTo>
                    <a:pt x="147348" y="3987"/>
                  </a:lnTo>
                  <a:lnTo>
                    <a:pt x="145889" y="3636"/>
                  </a:lnTo>
                  <a:lnTo>
                    <a:pt x="144406" y="3294"/>
                  </a:lnTo>
                  <a:lnTo>
                    <a:pt x="142898" y="2970"/>
                  </a:lnTo>
                  <a:lnTo>
                    <a:pt x="141366" y="2655"/>
                  </a:lnTo>
                  <a:lnTo>
                    <a:pt x="139816" y="2359"/>
                  </a:lnTo>
                  <a:lnTo>
                    <a:pt x="138242" y="2072"/>
                  </a:lnTo>
                  <a:lnTo>
                    <a:pt x="136650" y="1795"/>
                  </a:lnTo>
                  <a:lnTo>
                    <a:pt x="135033" y="1545"/>
                  </a:lnTo>
                  <a:lnTo>
                    <a:pt x="133386" y="1295"/>
                  </a:lnTo>
                  <a:lnTo>
                    <a:pt x="131721" y="1064"/>
                  </a:lnTo>
                  <a:lnTo>
                    <a:pt x="130032" y="851"/>
                  </a:lnTo>
                  <a:lnTo>
                    <a:pt x="128324" y="648"/>
                  </a:lnTo>
                  <a:lnTo>
                    <a:pt x="126587" y="463"/>
                  </a:lnTo>
                  <a:lnTo>
                    <a:pt x="124831" y="296"/>
                  </a:lnTo>
                  <a:lnTo>
                    <a:pt x="123045" y="139"/>
                  </a:lnTo>
                  <a:lnTo>
                    <a:pt x="121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1364cb3077a_0_19"/>
            <p:cNvSpPr/>
            <p:nvPr/>
          </p:nvSpPr>
          <p:spPr>
            <a:xfrm>
              <a:off x="-3799825" y="-2033425"/>
              <a:ext cx="5299575" cy="2126100"/>
            </a:xfrm>
            <a:custGeom>
              <a:avLst/>
              <a:gdLst/>
              <a:ahLst/>
              <a:cxnLst/>
              <a:rect l="l" t="t" r="r" b="b"/>
              <a:pathLst>
                <a:path w="211983" h="85044" fill="none" extrusionOk="0">
                  <a:moveTo>
                    <a:pt x="211983" y="85043"/>
                  </a:moveTo>
                  <a:lnTo>
                    <a:pt x="0" y="85043"/>
                  </a:lnTo>
                  <a:lnTo>
                    <a:pt x="0" y="85043"/>
                  </a:lnTo>
                  <a:lnTo>
                    <a:pt x="6" y="83813"/>
                  </a:lnTo>
                  <a:lnTo>
                    <a:pt x="6" y="83119"/>
                  </a:lnTo>
                  <a:lnTo>
                    <a:pt x="19" y="82360"/>
                  </a:lnTo>
                  <a:lnTo>
                    <a:pt x="31" y="81556"/>
                  </a:lnTo>
                  <a:lnTo>
                    <a:pt x="55" y="80695"/>
                  </a:lnTo>
                  <a:lnTo>
                    <a:pt x="85" y="79779"/>
                  </a:lnTo>
                  <a:lnTo>
                    <a:pt x="128" y="78827"/>
                  </a:lnTo>
                  <a:lnTo>
                    <a:pt x="182" y="77818"/>
                  </a:lnTo>
                  <a:lnTo>
                    <a:pt x="249" y="76773"/>
                  </a:lnTo>
                  <a:lnTo>
                    <a:pt x="333" y="75681"/>
                  </a:lnTo>
                  <a:lnTo>
                    <a:pt x="430" y="74544"/>
                  </a:lnTo>
                  <a:lnTo>
                    <a:pt x="485" y="73961"/>
                  </a:lnTo>
                  <a:lnTo>
                    <a:pt x="545" y="73369"/>
                  </a:lnTo>
                  <a:lnTo>
                    <a:pt x="612" y="72777"/>
                  </a:lnTo>
                  <a:lnTo>
                    <a:pt x="678" y="72166"/>
                  </a:lnTo>
                  <a:lnTo>
                    <a:pt x="757" y="71546"/>
                  </a:lnTo>
                  <a:lnTo>
                    <a:pt x="836" y="70917"/>
                  </a:lnTo>
                  <a:lnTo>
                    <a:pt x="921" y="70279"/>
                  </a:lnTo>
                  <a:lnTo>
                    <a:pt x="1011" y="69641"/>
                  </a:lnTo>
                  <a:lnTo>
                    <a:pt x="1108" y="68984"/>
                  </a:lnTo>
                  <a:lnTo>
                    <a:pt x="1211" y="68327"/>
                  </a:lnTo>
                  <a:lnTo>
                    <a:pt x="1326" y="67661"/>
                  </a:lnTo>
                  <a:lnTo>
                    <a:pt x="1441" y="66986"/>
                  </a:lnTo>
                  <a:lnTo>
                    <a:pt x="1562" y="66310"/>
                  </a:lnTo>
                  <a:lnTo>
                    <a:pt x="1696" y="65616"/>
                  </a:lnTo>
                  <a:lnTo>
                    <a:pt x="1829" y="64923"/>
                  </a:lnTo>
                  <a:lnTo>
                    <a:pt x="1974" y="64220"/>
                  </a:lnTo>
                  <a:lnTo>
                    <a:pt x="2126" y="63517"/>
                  </a:lnTo>
                  <a:lnTo>
                    <a:pt x="2283" y="62804"/>
                  </a:lnTo>
                  <a:lnTo>
                    <a:pt x="2453" y="62083"/>
                  </a:lnTo>
                  <a:lnTo>
                    <a:pt x="2628" y="61361"/>
                  </a:lnTo>
                  <a:lnTo>
                    <a:pt x="2810" y="60630"/>
                  </a:lnTo>
                  <a:lnTo>
                    <a:pt x="3004" y="59899"/>
                  </a:lnTo>
                  <a:lnTo>
                    <a:pt x="3203" y="59159"/>
                  </a:lnTo>
                  <a:lnTo>
                    <a:pt x="3409" y="58410"/>
                  </a:lnTo>
                  <a:lnTo>
                    <a:pt x="3627" y="57661"/>
                  </a:lnTo>
                  <a:lnTo>
                    <a:pt x="3857" y="56911"/>
                  </a:lnTo>
                  <a:lnTo>
                    <a:pt x="4093" y="56153"/>
                  </a:lnTo>
                  <a:lnTo>
                    <a:pt x="4336" y="55394"/>
                  </a:lnTo>
                  <a:lnTo>
                    <a:pt x="4590" y="54626"/>
                  </a:lnTo>
                  <a:lnTo>
                    <a:pt x="4856" y="53859"/>
                  </a:lnTo>
                  <a:lnTo>
                    <a:pt x="5129" y="53091"/>
                  </a:lnTo>
                  <a:lnTo>
                    <a:pt x="5413" y="52323"/>
                  </a:lnTo>
                  <a:lnTo>
                    <a:pt x="5710" y="51546"/>
                  </a:lnTo>
                  <a:lnTo>
                    <a:pt x="6019" y="50769"/>
                  </a:lnTo>
                  <a:lnTo>
                    <a:pt x="6334" y="49992"/>
                  </a:lnTo>
                  <a:lnTo>
                    <a:pt x="6661" y="49205"/>
                  </a:lnTo>
                  <a:lnTo>
                    <a:pt x="7000" y="48419"/>
                  </a:lnTo>
                  <a:lnTo>
                    <a:pt x="7345" y="47642"/>
                  </a:lnTo>
                  <a:lnTo>
                    <a:pt x="7708" y="46856"/>
                  </a:lnTo>
                  <a:lnTo>
                    <a:pt x="8083" y="46069"/>
                  </a:lnTo>
                  <a:lnTo>
                    <a:pt x="8465" y="45274"/>
                  </a:lnTo>
                  <a:lnTo>
                    <a:pt x="8864" y="44488"/>
                  </a:lnTo>
                  <a:lnTo>
                    <a:pt x="9270" y="43701"/>
                  </a:lnTo>
                  <a:lnTo>
                    <a:pt x="9694" y="42915"/>
                  </a:lnTo>
                  <a:lnTo>
                    <a:pt x="10130" y="42119"/>
                  </a:lnTo>
                  <a:lnTo>
                    <a:pt x="10572" y="41333"/>
                  </a:lnTo>
                  <a:lnTo>
                    <a:pt x="11032" y="40547"/>
                  </a:lnTo>
                  <a:lnTo>
                    <a:pt x="11504" y="39760"/>
                  </a:lnTo>
                  <a:lnTo>
                    <a:pt x="11989" y="38974"/>
                  </a:lnTo>
                  <a:lnTo>
                    <a:pt x="12491" y="38188"/>
                  </a:lnTo>
                  <a:lnTo>
                    <a:pt x="13006" y="37411"/>
                  </a:lnTo>
                  <a:lnTo>
                    <a:pt x="13533" y="36624"/>
                  </a:lnTo>
                  <a:lnTo>
                    <a:pt x="14072" y="35847"/>
                  </a:lnTo>
                  <a:lnTo>
                    <a:pt x="14629" y="35070"/>
                  </a:lnTo>
                  <a:lnTo>
                    <a:pt x="15198" y="34293"/>
                  </a:lnTo>
                  <a:lnTo>
                    <a:pt x="15779" y="33525"/>
                  </a:lnTo>
                  <a:lnTo>
                    <a:pt x="16378" y="32757"/>
                  </a:lnTo>
                  <a:lnTo>
                    <a:pt x="16996" y="31990"/>
                  </a:lnTo>
                  <a:lnTo>
                    <a:pt x="17626" y="31231"/>
                  </a:lnTo>
                  <a:lnTo>
                    <a:pt x="18267" y="30463"/>
                  </a:lnTo>
                  <a:lnTo>
                    <a:pt x="18927" y="29714"/>
                  </a:lnTo>
                  <a:lnTo>
                    <a:pt x="19606" y="28965"/>
                  </a:lnTo>
                  <a:lnTo>
                    <a:pt x="20296" y="28215"/>
                  </a:lnTo>
                  <a:lnTo>
                    <a:pt x="21004" y="27475"/>
                  </a:lnTo>
                  <a:lnTo>
                    <a:pt x="21731" y="26735"/>
                  </a:lnTo>
                  <a:lnTo>
                    <a:pt x="22469" y="25995"/>
                  </a:lnTo>
                  <a:lnTo>
                    <a:pt x="23226" y="25274"/>
                  </a:lnTo>
                  <a:lnTo>
                    <a:pt x="24001" y="24552"/>
                  </a:lnTo>
                  <a:lnTo>
                    <a:pt x="24794" y="23830"/>
                  </a:lnTo>
                  <a:lnTo>
                    <a:pt x="25600" y="23118"/>
                  </a:lnTo>
                  <a:lnTo>
                    <a:pt x="26423" y="22415"/>
                  </a:lnTo>
                  <a:lnTo>
                    <a:pt x="27271" y="21712"/>
                  </a:lnTo>
                  <a:lnTo>
                    <a:pt x="28131" y="21018"/>
                  </a:lnTo>
                  <a:lnTo>
                    <a:pt x="29009" y="20334"/>
                  </a:lnTo>
                  <a:lnTo>
                    <a:pt x="29905" y="19658"/>
                  </a:lnTo>
                  <a:lnTo>
                    <a:pt x="30819" y="18983"/>
                  </a:lnTo>
                  <a:lnTo>
                    <a:pt x="31757" y="18317"/>
                  </a:lnTo>
                  <a:lnTo>
                    <a:pt x="32708" y="17660"/>
                  </a:lnTo>
                  <a:lnTo>
                    <a:pt x="33677" y="17013"/>
                  </a:lnTo>
                  <a:lnTo>
                    <a:pt x="34670" y="16374"/>
                  </a:lnTo>
                  <a:lnTo>
                    <a:pt x="35681" y="15736"/>
                  </a:lnTo>
                  <a:lnTo>
                    <a:pt x="36710" y="15116"/>
                  </a:lnTo>
                  <a:lnTo>
                    <a:pt x="37758" y="14496"/>
                  </a:lnTo>
                  <a:lnTo>
                    <a:pt x="38823" y="13895"/>
                  </a:lnTo>
                  <a:lnTo>
                    <a:pt x="39913" y="13294"/>
                  </a:lnTo>
                  <a:lnTo>
                    <a:pt x="41021" y="12711"/>
                  </a:lnTo>
                  <a:lnTo>
                    <a:pt x="42153" y="12128"/>
                  </a:lnTo>
                  <a:lnTo>
                    <a:pt x="43304" y="11564"/>
                  </a:lnTo>
                  <a:lnTo>
                    <a:pt x="44472" y="11000"/>
                  </a:lnTo>
                  <a:lnTo>
                    <a:pt x="45665" y="10454"/>
                  </a:lnTo>
                  <a:lnTo>
                    <a:pt x="46876" y="9917"/>
                  </a:lnTo>
                  <a:lnTo>
                    <a:pt x="48105" y="9390"/>
                  </a:lnTo>
                  <a:lnTo>
                    <a:pt x="49365" y="8872"/>
                  </a:lnTo>
                  <a:lnTo>
                    <a:pt x="50642" y="8372"/>
                  </a:lnTo>
                  <a:lnTo>
                    <a:pt x="51938" y="7873"/>
                  </a:lnTo>
                  <a:lnTo>
                    <a:pt x="53258" y="7392"/>
                  </a:lnTo>
                  <a:lnTo>
                    <a:pt x="54602" y="6920"/>
                  </a:lnTo>
                  <a:lnTo>
                    <a:pt x="55964" y="6467"/>
                  </a:lnTo>
                  <a:lnTo>
                    <a:pt x="57351" y="6023"/>
                  </a:lnTo>
                  <a:lnTo>
                    <a:pt x="58762" y="5588"/>
                  </a:lnTo>
                  <a:lnTo>
                    <a:pt x="60197" y="5162"/>
                  </a:lnTo>
                  <a:lnTo>
                    <a:pt x="61650" y="4755"/>
                  </a:lnTo>
                  <a:lnTo>
                    <a:pt x="63133" y="4367"/>
                  </a:lnTo>
                  <a:lnTo>
                    <a:pt x="64635" y="3987"/>
                  </a:lnTo>
                  <a:lnTo>
                    <a:pt x="64635" y="3987"/>
                  </a:lnTo>
                  <a:lnTo>
                    <a:pt x="66094" y="3636"/>
                  </a:lnTo>
                  <a:lnTo>
                    <a:pt x="67583" y="3294"/>
                  </a:lnTo>
                  <a:lnTo>
                    <a:pt x="69085" y="2970"/>
                  </a:lnTo>
                  <a:lnTo>
                    <a:pt x="70617" y="2655"/>
                  </a:lnTo>
                  <a:lnTo>
                    <a:pt x="72167" y="2359"/>
                  </a:lnTo>
                  <a:lnTo>
                    <a:pt x="73741" y="2072"/>
                  </a:lnTo>
                  <a:lnTo>
                    <a:pt x="75333" y="1795"/>
                  </a:lnTo>
                  <a:lnTo>
                    <a:pt x="76956" y="1545"/>
                  </a:lnTo>
                  <a:lnTo>
                    <a:pt x="78597" y="1295"/>
                  </a:lnTo>
                  <a:lnTo>
                    <a:pt x="80262" y="1064"/>
                  </a:lnTo>
                  <a:lnTo>
                    <a:pt x="81951" y="851"/>
                  </a:lnTo>
                  <a:lnTo>
                    <a:pt x="83659" y="648"/>
                  </a:lnTo>
                  <a:lnTo>
                    <a:pt x="85396" y="463"/>
                  </a:lnTo>
                  <a:lnTo>
                    <a:pt x="87158" y="296"/>
                  </a:lnTo>
                  <a:lnTo>
                    <a:pt x="88938" y="139"/>
                  </a:lnTo>
                  <a:lnTo>
                    <a:pt x="90749" y="0"/>
                  </a:lnTo>
                  <a:lnTo>
                    <a:pt x="121240" y="0"/>
                  </a:lnTo>
                  <a:lnTo>
                    <a:pt x="121240" y="0"/>
                  </a:lnTo>
                  <a:lnTo>
                    <a:pt x="123045" y="139"/>
                  </a:lnTo>
                  <a:lnTo>
                    <a:pt x="124831" y="296"/>
                  </a:lnTo>
                  <a:lnTo>
                    <a:pt x="126587" y="463"/>
                  </a:lnTo>
                  <a:lnTo>
                    <a:pt x="128324" y="648"/>
                  </a:lnTo>
                  <a:lnTo>
                    <a:pt x="130032" y="851"/>
                  </a:lnTo>
                  <a:lnTo>
                    <a:pt x="131721" y="1064"/>
                  </a:lnTo>
                  <a:lnTo>
                    <a:pt x="133386" y="1295"/>
                  </a:lnTo>
                  <a:lnTo>
                    <a:pt x="135033" y="1545"/>
                  </a:lnTo>
                  <a:lnTo>
                    <a:pt x="136650" y="1795"/>
                  </a:lnTo>
                  <a:lnTo>
                    <a:pt x="138242" y="2072"/>
                  </a:lnTo>
                  <a:lnTo>
                    <a:pt x="139816" y="2359"/>
                  </a:lnTo>
                  <a:lnTo>
                    <a:pt x="141366" y="2655"/>
                  </a:lnTo>
                  <a:lnTo>
                    <a:pt x="142898" y="2970"/>
                  </a:lnTo>
                  <a:lnTo>
                    <a:pt x="144406" y="3294"/>
                  </a:lnTo>
                  <a:lnTo>
                    <a:pt x="145889" y="3636"/>
                  </a:lnTo>
                  <a:lnTo>
                    <a:pt x="147348" y="3987"/>
                  </a:lnTo>
                  <a:lnTo>
                    <a:pt x="147348" y="3987"/>
                  </a:lnTo>
                  <a:lnTo>
                    <a:pt x="148850" y="4367"/>
                  </a:lnTo>
                  <a:lnTo>
                    <a:pt x="150333" y="4755"/>
                  </a:lnTo>
                  <a:lnTo>
                    <a:pt x="151786" y="5162"/>
                  </a:lnTo>
                  <a:lnTo>
                    <a:pt x="153221" y="5588"/>
                  </a:lnTo>
                  <a:lnTo>
                    <a:pt x="154632" y="6023"/>
                  </a:lnTo>
                  <a:lnTo>
                    <a:pt x="156019" y="6467"/>
                  </a:lnTo>
                  <a:lnTo>
                    <a:pt x="157381" y="6920"/>
                  </a:lnTo>
                  <a:lnTo>
                    <a:pt x="158725" y="7392"/>
                  </a:lnTo>
                  <a:lnTo>
                    <a:pt x="160045" y="7873"/>
                  </a:lnTo>
                  <a:lnTo>
                    <a:pt x="161347" y="8372"/>
                  </a:lnTo>
                  <a:lnTo>
                    <a:pt x="162618" y="8872"/>
                  </a:lnTo>
                  <a:lnTo>
                    <a:pt x="163878" y="9390"/>
                  </a:lnTo>
                  <a:lnTo>
                    <a:pt x="165107" y="9917"/>
                  </a:lnTo>
                  <a:lnTo>
                    <a:pt x="166324" y="10454"/>
                  </a:lnTo>
                  <a:lnTo>
                    <a:pt x="167511" y="11000"/>
                  </a:lnTo>
                  <a:lnTo>
                    <a:pt x="168685" y="11564"/>
                  </a:lnTo>
                  <a:lnTo>
                    <a:pt x="169830" y="12128"/>
                  </a:lnTo>
                  <a:lnTo>
                    <a:pt x="170962" y="12711"/>
                  </a:lnTo>
                  <a:lnTo>
                    <a:pt x="172070" y="13294"/>
                  </a:lnTo>
                  <a:lnTo>
                    <a:pt x="173160" y="13895"/>
                  </a:lnTo>
                  <a:lnTo>
                    <a:pt x="174225" y="14496"/>
                  </a:lnTo>
                  <a:lnTo>
                    <a:pt x="175273" y="15116"/>
                  </a:lnTo>
                  <a:lnTo>
                    <a:pt x="176302" y="15736"/>
                  </a:lnTo>
                  <a:lnTo>
                    <a:pt x="177313" y="16374"/>
                  </a:lnTo>
                  <a:lnTo>
                    <a:pt x="178306" y="17013"/>
                  </a:lnTo>
                  <a:lnTo>
                    <a:pt x="179275" y="17660"/>
                  </a:lnTo>
                  <a:lnTo>
                    <a:pt x="180226" y="18317"/>
                  </a:lnTo>
                  <a:lnTo>
                    <a:pt x="181164" y="18983"/>
                  </a:lnTo>
                  <a:lnTo>
                    <a:pt x="182078" y="19658"/>
                  </a:lnTo>
                  <a:lnTo>
                    <a:pt x="182974" y="20334"/>
                  </a:lnTo>
                  <a:lnTo>
                    <a:pt x="183852" y="21018"/>
                  </a:lnTo>
                  <a:lnTo>
                    <a:pt x="184712" y="21712"/>
                  </a:lnTo>
                  <a:lnTo>
                    <a:pt x="185560" y="22415"/>
                  </a:lnTo>
                  <a:lnTo>
                    <a:pt x="186383" y="23118"/>
                  </a:lnTo>
                  <a:lnTo>
                    <a:pt x="187195" y="23830"/>
                  </a:lnTo>
                  <a:lnTo>
                    <a:pt x="187982" y="24552"/>
                  </a:lnTo>
                  <a:lnTo>
                    <a:pt x="188757" y="25274"/>
                  </a:lnTo>
                  <a:lnTo>
                    <a:pt x="189514" y="25995"/>
                  </a:lnTo>
                  <a:lnTo>
                    <a:pt x="190252" y="26735"/>
                  </a:lnTo>
                  <a:lnTo>
                    <a:pt x="190979" y="27475"/>
                  </a:lnTo>
                  <a:lnTo>
                    <a:pt x="191687" y="28215"/>
                  </a:lnTo>
                  <a:lnTo>
                    <a:pt x="192377" y="28965"/>
                  </a:lnTo>
                  <a:lnTo>
                    <a:pt x="193056" y="29714"/>
                  </a:lnTo>
                  <a:lnTo>
                    <a:pt x="193716" y="30463"/>
                  </a:lnTo>
                  <a:lnTo>
                    <a:pt x="194357" y="31231"/>
                  </a:lnTo>
                  <a:lnTo>
                    <a:pt x="194987" y="31990"/>
                  </a:lnTo>
                  <a:lnTo>
                    <a:pt x="195605" y="32757"/>
                  </a:lnTo>
                  <a:lnTo>
                    <a:pt x="196204" y="33525"/>
                  </a:lnTo>
                  <a:lnTo>
                    <a:pt x="196785" y="34293"/>
                  </a:lnTo>
                  <a:lnTo>
                    <a:pt x="197354" y="35070"/>
                  </a:lnTo>
                  <a:lnTo>
                    <a:pt x="197911" y="35847"/>
                  </a:lnTo>
                  <a:lnTo>
                    <a:pt x="198450" y="36624"/>
                  </a:lnTo>
                  <a:lnTo>
                    <a:pt x="198977" y="37411"/>
                  </a:lnTo>
                  <a:lnTo>
                    <a:pt x="199492" y="38188"/>
                  </a:lnTo>
                  <a:lnTo>
                    <a:pt x="199994" y="38974"/>
                  </a:lnTo>
                  <a:lnTo>
                    <a:pt x="200479" y="39760"/>
                  </a:lnTo>
                  <a:lnTo>
                    <a:pt x="200951" y="40547"/>
                  </a:lnTo>
                  <a:lnTo>
                    <a:pt x="201411" y="41333"/>
                  </a:lnTo>
                  <a:lnTo>
                    <a:pt x="201859" y="42119"/>
                  </a:lnTo>
                  <a:lnTo>
                    <a:pt x="202289" y="42915"/>
                  </a:lnTo>
                  <a:lnTo>
                    <a:pt x="202713" y="43701"/>
                  </a:lnTo>
                  <a:lnTo>
                    <a:pt x="203119" y="44488"/>
                  </a:lnTo>
                  <a:lnTo>
                    <a:pt x="203518" y="45274"/>
                  </a:lnTo>
                  <a:lnTo>
                    <a:pt x="203900" y="46069"/>
                  </a:lnTo>
                  <a:lnTo>
                    <a:pt x="204275" y="46856"/>
                  </a:lnTo>
                  <a:lnTo>
                    <a:pt x="204638" y="47642"/>
                  </a:lnTo>
                  <a:lnTo>
                    <a:pt x="204983" y="48419"/>
                  </a:lnTo>
                  <a:lnTo>
                    <a:pt x="205322" y="49205"/>
                  </a:lnTo>
                  <a:lnTo>
                    <a:pt x="205649" y="49992"/>
                  </a:lnTo>
                  <a:lnTo>
                    <a:pt x="205970" y="50769"/>
                  </a:lnTo>
                  <a:lnTo>
                    <a:pt x="206273" y="51546"/>
                  </a:lnTo>
                  <a:lnTo>
                    <a:pt x="206570" y="52323"/>
                  </a:lnTo>
                  <a:lnTo>
                    <a:pt x="206854" y="53091"/>
                  </a:lnTo>
                  <a:lnTo>
                    <a:pt x="207127" y="53859"/>
                  </a:lnTo>
                  <a:lnTo>
                    <a:pt x="207393" y="54626"/>
                  </a:lnTo>
                  <a:lnTo>
                    <a:pt x="207647" y="55394"/>
                  </a:lnTo>
                  <a:lnTo>
                    <a:pt x="207896" y="56153"/>
                  </a:lnTo>
                  <a:lnTo>
                    <a:pt x="208132" y="56911"/>
                  </a:lnTo>
                  <a:lnTo>
                    <a:pt x="208356" y="57661"/>
                  </a:lnTo>
                  <a:lnTo>
                    <a:pt x="208574" y="58410"/>
                  </a:lnTo>
                  <a:lnTo>
                    <a:pt x="208780" y="59159"/>
                  </a:lnTo>
                  <a:lnTo>
                    <a:pt x="208979" y="59899"/>
                  </a:lnTo>
                  <a:lnTo>
                    <a:pt x="209173" y="60630"/>
                  </a:lnTo>
                  <a:lnTo>
                    <a:pt x="209355" y="61361"/>
                  </a:lnTo>
                  <a:lnTo>
                    <a:pt x="209530" y="62083"/>
                  </a:lnTo>
                  <a:lnTo>
                    <a:pt x="209700" y="62804"/>
                  </a:lnTo>
                  <a:lnTo>
                    <a:pt x="209857" y="63517"/>
                  </a:lnTo>
                  <a:lnTo>
                    <a:pt x="210009" y="64220"/>
                  </a:lnTo>
                  <a:lnTo>
                    <a:pt x="210154" y="64923"/>
                  </a:lnTo>
                  <a:lnTo>
                    <a:pt x="210287" y="65616"/>
                  </a:lnTo>
                  <a:lnTo>
                    <a:pt x="210421" y="66310"/>
                  </a:lnTo>
                  <a:lnTo>
                    <a:pt x="210542" y="66986"/>
                  </a:lnTo>
                  <a:lnTo>
                    <a:pt x="210663" y="67661"/>
                  </a:lnTo>
                  <a:lnTo>
                    <a:pt x="210772" y="68327"/>
                  </a:lnTo>
                  <a:lnTo>
                    <a:pt x="210875" y="68984"/>
                  </a:lnTo>
                  <a:lnTo>
                    <a:pt x="210971" y="69641"/>
                  </a:lnTo>
                  <a:lnTo>
                    <a:pt x="211062" y="70279"/>
                  </a:lnTo>
                  <a:lnTo>
                    <a:pt x="211147" y="70917"/>
                  </a:lnTo>
                  <a:lnTo>
                    <a:pt x="211232" y="71546"/>
                  </a:lnTo>
                  <a:lnTo>
                    <a:pt x="211305" y="72166"/>
                  </a:lnTo>
                  <a:lnTo>
                    <a:pt x="211377" y="72777"/>
                  </a:lnTo>
                  <a:lnTo>
                    <a:pt x="211438" y="73369"/>
                  </a:lnTo>
                  <a:lnTo>
                    <a:pt x="211498" y="73961"/>
                  </a:lnTo>
                  <a:lnTo>
                    <a:pt x="211553" y="74544"/>
                  </a:lnTo>
                  <a:lnTo>
                    <a:pt x="211656" y="75681"/>
                  </a:lnTo>
                  <a:lnTo>
                    <a:pt x="211734" y="76773"/>
                  </a:lnTo>
                  <a:lnTo>
                    <a:pt x="211801" y="77818"/>
                  </a:lnTo>
                  <a:lnTo>
                    <a:pt x="211855" y="78827"/>
                  </a:lnTo>
                  <a:lnTo>
                    <a:pt x="211898" y="79779"/>
                  </a:lnTo>
                  <a:lnTo>
                    <a:pt x="211928" y="80695"/>
                  </a:lnTo>
                  <a:lnTo>
                    <a:pt x="211952" y="81556"/>
                  </a:lnTo>
                  <a:lnTo>
                    <a:pt x="211964" y="82360"/>
                  </a:lnTo>
                  <a:lnTo>
                    <a:pt x="211977" y="83119"/>
                  </a:lnTo>
                  <a:lnTo>
                    <a:pt x="211977" y="83813"/>
                  </a:lnTo>
                  <a:lnTo>
                    <a:pt x="211983" y="85043"/>
                  </a:lnTo>
                  <a:lnTo>
                    <a:pt x="211983" y="850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1364cb3077a_0_19"/>
            <p:cNvSpPr/>
            <p:nvPr/>
          </p:nvSpPr>
          <p:spPr>
            <a:xfrm>
              <a:off x="1499725" y="9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1364cb3077a_0_19"/>
            <p:cNvSpPr/>
            <p:nvPr/>
          </p:nvSpPr>
          <p:spPr>
            <a:xfrm>
              <a:off x="-1207950" y="-2033425"/>
              <a:ext cx="2707700" cy="2126100"/>
            </a:xfrm>
            <a:custGeom>
              <a:avLst/>
              <a:gdLst/>
              <a:ahLst/>
              <a:cxnLst/>
              <a:rect l="l" t="t" r="r" b="b"/>
              <a:pathLst>
                <a:path w="108308" h="85044" extrusionOk="0">
                  <a:moveTo>
                    <a:pt x="1" y="0"/>
                  </a:moveTo>
                  <a:lnTo>
                    <a:pt x="243" y="47"/>
                  </a:lnTo>
                  <a:lnTo>
                    <a:pt x="933" y="185"/>
                  </a:lnTo>
                  <a:lnTo>
                    <a:pt x="2053" y="426"/>
                  </a:lnTo>
                  <a:lnTo>
                    <a:pt x="2768" y="592"/>
                  </a:lnTo>
                  <a:lnTo>
                    <a:pt x="3573" y="777"/>
                  </a:lnTo>
                  <a:lnTo>
                    <a:pt x="4469" y="999"/>
                  </a:lnTo>
                  <a:lnTo>
                    <a:pt x="5462" y="1249"/>
                  </a:lnTo>
                  <a:lnTo>
                    <a:pt x="6534" y="1527"/>
                  </a:lnTo>
                  <a:lnTo>
                    <a:pt x="7690" y="1832"/>
                  </a:lnTo>
                  <a:lnTo>
                    <a:pt x="8919" y="2183"/>
                  </a:lnTo>
                  <a:lnTo>
                    <a:pt x="10227" y="2563"/>
                  </a:lnTo>
                  <a:lnTo>
                    <a:pt x="11607" y="2970"/>
                  </a:lnTo>
                  <a:lnTo>
                    <a:pt x="13055" y="3423"/>
                  </a:lnTo>
                  <a:lnTo>
                    <a:pt x="14562" y="3904"/>
                  </a:lnTo>
                  <a:lnTo>
                    <a:pt x="16130" y="4431"/>
                  </a:lnTo>
                  <a:lnTo>
                    <a:pt x="17759" y="4986"/>
                  </a:lnTo>
                  <a:lnTo>
                    <a:pt x="19436" y="5588"/>
                  </a:lnTo>
                  <a:lnTo>
                    <a:pt x="20296" y="5902"/>
                  </a:lnTo>
                  <a:lnTo>
                    <a:pt x="21168" y="6226"/>
                  </a:lnTo>
                  <a:lnTo>
                    <a:pt x="22046" y="6568"/>
                  </a:lnTo>
                  <a:lnTo>
                    <a:pt x="22942" y="6911"/>
                  </a:lnTo>
                  <a:lnTo>
                    <a:pt x="23844" y="7271"/>
                  </a:lnTo>
                  <a:lnTo>
                    <a:pt x="24758" y="7632"/>
                  </a:lnTo>
                  <a:lnTo>
                    <a:pt x="25679" y="8011"/>
                  </a:lnTo>
                  <a:lnTo>
                    <a:pt x="26611" y="8400"/>
                  </a:lnTo>
                  <a:lnTo>
                    <a:pt x="27556" y="8807"/>
                  </a:lnTo>
                  <a:lnTo>
                    <a:pt x="28500" y="9214"/>
                  </a:lnTo>
                  <a:lnTo>
                    <a:pt x="29457" y="9640"/>
                  </a:lnTo>
                  <a:lnTo>
                    <a:pt x="30426" y="10074"/>
                  </a:lnTo>
                  <a:lnTo>
                    <a:pt x="31394" y="10518"/>
                  </a:lnTo>
                  <a:lnTo>
                    <a:pt x="32369" y="10972"/>
                  </a:lnTo>
                  <a:lnTo>
                    <a:pt x="33356" y="11444"/>
                  </a:lnTo>
                  <a:lnTo>
                    <a:pt x="34343" y="11925"/>
                  </a:lnTo>
                  <a:lnTo>
                    <a:pt x="35342" y="12415"/>
                  </a:lnTo>
                  <a:lnTo>
                    <a:pt x="36341" y="12914"/>
                  </a:lnTo>
                  <a:lnTo>
                    <a:pt x="37340" y="13432"/>
                  </a:lnTo>
                  <a:lnTo>
                    <a:pt x="38351" y="13960"/>
                  </a:lnTo>
                  <a:lnTo>
                    <a:pt x="39362" y="14506"/>
                  </a:lnTo>
                  <a:lnTo>
                    <a:pt x="40374" y="15061"/>
                  </a:lnTo>
                  <a:lnTo>
                    <a:pt x="41391" y="15625"/>
                  </a:lnTo>
                  <a:lnTo>
                    <a:pt x="42408" y="16198"/>
                  </a:lnTo>
                  <a:lnTo>
                    <a:pt x="43431" y="16791"/>
                  </a:lnTo>
                  <a:lnTo>
                    <a:pt x="44448" y="17401"/>
                  </a:lnTo>
                  <a:lnTo>
                    <a:pt x="45472" y="18021"/>
                  </a:lnTo>
                  <a:lnTo>
                    <a:pt x="46495" y="18650"/>
                  </a:lnTo>
                  <a:lnTo>
                    <a:pt x="47512" y="19288"/>
                  </a:lnTo>
                  <a:lnTo>
                    <a:pt x="48535" y="19954"/>
                  </a:lnTo>
                  <a:lnTo>
                    <a:pt x="49552" y="20620"/>
                  </a:lnTo>
                  <a:lnTo>
                    <a:pt x="50576" y="21305"/>
                  </a:lnTo>
                  <a:lnTo>
                    <a:pt x="51587" y="22008"/>
                  </a:lnTo>
                  <a:lnTo>
                    <a:pt x="52604" y="22720"/>
                  </a:lnTo>
                  <a:lnTo>
                    <a:pt x="53615" y="23442"/>
                  </a:lnTo>
                  <a:lnTo>
                    <a:pt x="54620" y="24182"/>
                  </a:lnTo>
                  <a:lnTo>
                    <a:pt x="55625" y="24941"/>
                  </a:lnTo>
                  <a:lnTo>
                    <a:pt x="56624" y="25708"/>
                  </a:lnTo>
                  <a:lnTo>
                    <a:pt x="57617" y="26495"/>
                  </a:lnTo>
                  <a:lnTo>
                    <a:pt x="58610" y="27290"/>
                  </a:lnTo>
                  <a:lnTo>
                    <a:pt x="59591" y="28104"/>
                  </a:lnTo>
                  <a:lnTo>
                    <a:pt x="60572" y="28937"/>
                  </a:lnTo>
                  <a:lnTo>
                    <a:pt x="61541" y="29779"/>
                  </a:lnTo>
                  <a:lnTo>
                    <a:pt x="62504" y="30630"/>
                  </a:lnTo>
                  <a:lnTo>
                    <a:pt x="63460" y="31509"/>
                  </a:lnTo>
                  <a:lnTo>
                    <a:pt x="64411" y="32397"/>
                  </a:lnTo>
                  <a:lnTo>
                    <a:pt x="65355" y="33303"/>
                  </a:lnTo>
                  <a:lnTo>
                    <a:pt x="66288" y="34219"/>
                  </a:lnTo>
                  <a:lnTo>
                    <a:pt x="67208" y="35153"/>
                  </a:lnTo>
                  <a:lnTo>
                    <a:pt x="68122" y="36106"/>
                  </a:lnTo>
                  <a:lnTo>
                    <a:pt x="69025" y="37068"/>
                  </a:lnTo>
                  <a:lnTo>
                    <a:pt x="69473" y="37559"/>
                  </a:lnTo>
                  <a:lnTo>
                    <a:pt x="69915" y="38049"/>
                  </a:lnTo>
                  <a:lnTo>
                    <a:pt x="70357" y="38549"/>
                  </a:lnTo>
                  <a:lnTo>
                    <a:pt x="70799" y="39048"/>
                  </a:lnTo>
                  <a:lnTo>
                    <a:pt x="71234" y="39557"/>
                  </a:lnTo>
                  <a:lnTo>
                    <a:pt x="71670" y="40066"/>
                  </a:lnTo>
                  <a:lnTo>
                    <a:pt x="72100" y="40584"/>
                  </a:lnTo>
                  <a:lnTo>
                    <a:pt x="72530" y="41102"/>
                  </a:lnTo>
                  <a:lnTo>
                    <a:pt x="72954" y="41620"/>
                  </a:lnTo>
                  <a:lnTo>
                    <a:pt x="73372" y="42147"/>
                  </a:lnTo>
                  <a:lnTo>
                    <a:pt x="73790" y="42674"/>
                  </a:lnTo>
                  <a:lnTo>
                    <a:pt x="74207" y="43211"/>
                  </a:lnTo>
                  <a:lnTo>
                    <a:pt x="74619" y="43747"/>
                  </a:lnTo>
                  <a:lnTo>
                    <a:pt x="75025" y="44293"/>
                  </a:lnTo>
                  <a:lnTo>
                    <a:pt x="75430" y="44839"/>
                  </a:lnTo>
                  <a:lnTo>
                    <a:pt x="75830" y="45385"/>
                  </a:lnTo>
                  <a:lnTo>
                    <a:pt x="76230" y="45940"/>
                  </a:lnTo>
                  <a:lnTo>
                    <a:pt x="76623" y="46504"/>
                  </a:lnTo>
                  <a:lnTo>
                    <a:pt x="77017" y="47069"/>
                  </a:lnTo>
                  <a:lnTo>
                    <a:pt x="77404" y="47633"/>
                  </a:lnTo>
                  <a:lnTo>
                    <a:pt x="77786" y="48206"/>
                  </a:lnTo>
                  <a:lnTo>
                    <a:pt x="78167" y="48780"/>
                  </a:lnTo>
                  <a:lnTo>
                    <a:pt x="78543" y="49363"/>
                  </a:lnTo>
                  <a:lnTo>
                    <a:pt x="78912" y="49946"/>
                  </a:lnTo>
                  <a:lnTo>
                    <a:pt x="79281" y="50538"/>
                  </a:lnTo>
                  <a:lnTo>
                    <a:pt x="79645" y="51130"/>
                  </a:lnTo>
                  <a:lnTo>
                    <a:pt x="80002" y="51731"/>
                  </a:lnTo>
                  <a:lnTo>
                    <a:pt x="80359" y="52332"/>
                  </a:lnTo>
                  <a:lnTo>
                    <a:pt x="80710" y="52943"/>
                  </a:lnTo>
                  <a:lnTo>
                    <a:pt x="81055" y="53553"/>
                  </a:lnTo>
                  <a:lnTo>
                    <a:pt x="81400" y="54164"/>
                  </a:lnTo>
                  <a:lnTo>
                    <a:pt x="81739" y="54784"/>
                  </a:lnTo>
                  <a:lnTo>
                    <a:pt x="82072" y="55413"/>
                  </a:lnTo>
                  <a:lnTo>
                    <a:pt x="82399" y="56042"/>
                  </a:lnTo>
                  <a:lnTo>
                    <a:pt x="82726" y="56671"/>
                  </a:lnTo>
                  <a:lnTo>
                    <a:pt x="83047" y="57309"/>
                  </a:lnTo>
                  <a:lnTo>
                    <a:pt x="83362" y="57957"/>
                  </a:lnTo>
                  <a:lnTo>
                    <a:pt x="83671" y="58604"/>
                  </a:lnTo>
                  <a:lnTo>
                    <a:pt x="83980" y="59252"/>
                  </a:lnTo>
                  <a:lnTo>
                    <a:pt x="84276" y="59909"/>
                  </a:lnTo>
                  <a:lnTo>
                    <a:pt x="84573" y="60575"/>
                  </a:lnTo>
                  <a:lnTo>
                    <a:pt x="84864" y="61241"/>
                  </a:lnTo>
                  <a:lnTo>
                    <a:pt x="85154" y="61907"/>
                  </a:lnTo>
                  <a:lnTo>
                    <a:pt x="85433" y="62582"/>
                  </a:lnTo>
                  <a:lnTo>
                    <a:pt x="85711" y="63258"/>
                  </a:lnTo>
                  <a:lnTo>
                    <a:pt x="85984" y="63942"/>
                  </a:lnTo>
                  <a:lnTo>
                    <a:pt x="86250" y="64636"/>
                  </a:lnTo>
                  <a:lnTo>
                    <a:pt x="86511" y="65330"/>
                  </a:lnTo>
                  <a:lnTo>
                    <a:pt x="86765" y="66024"/>
                  </a:lnTo>
                  <a:lnTo>
                    <a:pt x="87013" y="66727"/>
                  </a:lnTo>
                  <a:lnTo>
                    <a:pt x="87255" y="67439"/>
                  </a:lnTo>
                  <a:lnTo>
                    <a:pt x="87498" y="68151"/>
                  </a:lnTo>
                  <a:lnTo>
                    <a:pt x="87728" y="68864"/>
                  </a:lnTo>
                  <a:lnTo>
                    <a:pt x="87958" y="69585"/>
                  </a:lnTo>
                  <a:lnTo>
                    <a:pt x="88182" y="70316"/>
                  </a:lnTo>
                  <a:lnTo>
                    <a:pt x="88400" y="71047"/>
                  </a:lnTo>
                  <a:lnTo>
                    <a:pt x="88606" y="71778"/>
                  </a:lnTo>
                  <a:lnTo>
                    <a:pt x="88811" y="72518"/>
                  </a:lnTo>
                  <a:lnTo>
                    <a:pt x="89011" y="73267"/>
                  </a:lnTo>
                  <a:lnTo>
                    <a:pt x="89205" y="74016"/>
                  </a:lnTo>
                  <a:lnTo>
                    <a:pt x="89393" y="74775"/>
                  </a:lnTo>
                  <a:lnTo>
                    <a:pt x="89574" y="75533"/>
                  </a:lnTo>
                  <a:lnTo>
                    <a:pt x="89750" y="76301"/>
                  </a:lnTo>
                  <a:lnTo>
                    <a:pt x="89913" y="77069"/>
                  </a:lnTo>
                  <a:lnTo>
                    <a:pt x="90077" y="77846"/>
                  </a:lnTo>
                  <a:lnTo>
                    <a:pt x="90234" y="78623"/>
                  </a:lnTo>
                  <a:lnTo>
                    <a:pt x="90386" y="79409"/>
                  </a:lnTo>
                  <a:lnTo>
                    <a:pt x="90525" y="80196"/>
                  </a:lnTo>
                  <a:lnTo>
                    <a:pt x="90664" y="80991"/>
                  </a:lnTo>
                  <a:lnTo>
                    <a:pt x="90797" y="81796"/>
                  </a:lnTo>
                  <a:lnTo>
                    <a:pt x="90918" y="82601"/>
                  </a:lnTo>
                  <a:lnTo>
                    <a:pt x="91040" y="83406"/>
                  </a:lnTo>
                  <a:lnTo>
                    <a:pt x="91149" y="84220"/>
                  </a:lnTo>
                  <a:lnTo>
                    <a:pt x="91251" y="85043"/>
                  </a:lnTo>
                  <a:lnTo>
                    <a:pt x="108308" y="85043"/>
                  </a:lnTo>
                  <a:lnTo>
                    <a:pt x="108302" y="83813"/>
                  </a:lnTo>
                  <a:lnTo>
                    <a:pt x="108302" y="83119"/>
                  </a:lnTo>
                  <a:lnTo>
                    <a:pt x="108289" y="82360"/>
                  </a:lnTo>
                  <a:lnTo>
                    <a:pt x="108277" y="81556"/>
                  </a:lnTo>
                  <a:lnTo>
                    <a:pt x="108253" y="80695"/>
                  </a:lnTo>
                  <a:lnTo>
                    <a:pt x="108223" y="79779"/>
                  </a:lnTo>
                  <a:lnTo>
                    <a:pt x="108180" y="78827"/>
                  </a:lnTo>
                  <a:lnTo>
                    <a:pt x="108126" y="77818"/>
                  </a:lnTo>
                  <a:lnTo>
                    <a:pt x="108059" y="76773"/>
                  </a:lnTo>
                  <a:lnTo>
                    <a:pt x="107981" y="75681"/>
                  </a:lnTo>
                  <a:lnTo>
                    <a:pt x="107878" y="74544"/>
                  </a:lnTo>
                  <a:lnTo>
                    <a:pt x="107823" y="73961"/>
                  </a:lnTo>
                  <a:lnTo>
                    <a:pt x="107763" y="73369"/>
                  </a:lnTo>
                  <a:lnTo>
                    <a:pt x="107702" y="72777"/>
                  </a:lnTo>
                  <a:lnTo>
                    <a:pt x="107630" y="72166"/>
                  </a:lnTo>
                  <a:lnTo>
                    <a:pt x="107557" y="71546"/>
                  </a:lnTo>
                  <a:lnTo>
                    <a:pt x="107472" y="70917"/>
                  </a:lnTo>
                  <a:lnTo>
                    <a:pt x="107387" y="70279"/>
                  </a:lnTo>
                  <a:lnTo>
                    <a:pt x="107296" y="69641"/>
                  </a:lnTo>
                  <a:lnTo>
                    <a:pt x="107200" y="68984"/>
                  </a:lnTo>
                  <a:lnTo>
                    <a:pt x="107097" y="68327"/>
                  </a:lnTo>
                  <a:lnTo>
                    <a:pt x="106988" y="67661"/>
                  </a:lnTo>
                  <a:lnTo>
                    <a:pt x="106867" y="66986"/>
                  </a:lnTo>
                  <a:lnTo>
                    <a:pt x="106746" y="66310"/>
                  </a:lnTo>
                  <a:lnTo>
                    <a:pt x="106612" y="65616"/>
                  </a:lnTo>
                  <a:lnTo>
                    <a:pt x="106479" y="64923"/>
                  </a:lnTo>
                  <a:lnTo>
                    <a:pt x="106334" y="64220"/>
                  </a:lnTo>
                  <a:lnTo>
                    <a:pt x="106182" y="63517"/>
                  </a:lnTo>
                  <a:lnTo>
                    <a:pt x="106025" y="62804"/>
                  </a:lnTo>
                  <a:lnTo>
                    <a:pt x="105855" y="62083"/>
                  </a:lnTo>
                  <a:lnTo>
                    <a:pt x="105680" y="61361"/>
                  </a:lnTo>
                  <a:lnTo>
                    <a:pt x="105498" y="60630"/>
                  </a:lnTo>
                  <a:lnTo>
                    <a:pt x="105304" y="59899"/>
                  </a:lnTo>
                  <a:lnTo>
                    <a:pt x="105105" y="59159"/>
                  </a:lnTo>
                  <a:lnTo>
                    <a:pt x="104899" y="58410"/>
                  </a:lnTo>
                  <a:lnTo>
                    <a:pt x="104681" y="57661"/>
                  </a:lnTo>
                  <a:lnTo>
                    <a:pt x="104457" y="56911"/>
                  </a:lnTo>
                  <a:lnTo>
                    <a:pt x="104221" y="56153"/>
                  </a:lnTo>
                  <a:lnTo>
                    <a:pt x="103972" y="55394"/>
                  </a:lnTo>
                  <a:lnTo>
                    <a:pt x="103718" y="54626"/>
                  </a:lnTo>
                  <a:lnTo>
                    <a:pt x="103452" y="53859"/>
                  </a:lnTo>
                  <a:lnTo>
                    <a:pt x="103179" y="53091"/>
                  </a:lnTo>
                  <a:lnTo>
                    <a:pt x="102895" y="52323"/>
                  </a:lnTo>
                  <a:lnTo>
                    <a:pt x="102598" y="51546"/>
                  </a:lnTo>
                  <a:lnTo>
                    <a:pt x="102295" y="50769"/>
                  </a:lnTo>
                  <a:lnTo>
                    <a:pt x="101974" y="49992"/>
                  </a:lnTo>
                  <a:lnTo>
                    <a:pt x="101647" y="49205"/>
                  </a:lnTo>
                  <a:lnTo>
                    <a:pt x="101308" y="48419"/>
                  </a:lnTo>
                  <a:lnTo>
                    <a:pt x="100963" y="47642"/>
                  </a:lnTo>
                  <a:lnTo>
                    <a:pt x="100600" y="46856"/>
                  </a:lnTo>
                  <a:lnTo>
                    <a:pt x="100225" y="46069"/>
                  </a:lnTo>
                  <a:lnTo>
                    <a:pt x="99843" y="45274"/>
                  </a:lnTo>
                  <a:lnTo>
                    <a:pt x="99444" y="44488"/>
                  </a:lnTo>
                  <a:lnTo>
                    <a:pt x="99038" y="43701"/>
                  </a:lnTo>
                  <a:lnTo>
                    <a:pt x="98614" y="42915"/>
                  </a:lnTo>
                  <a:lnTo>
                    <a:pt x="98184" y="42119"/>
                  </a:lnTo>
                  <a:lnTo>
                    <a:pt x="97736" y="41333"/>
                  </a:lnTo>
                  <a:lnTo>
                    <a:pt x="97276" y="40547"/>
                  </a:lnTo>
                  <a:lnTo>
                    <a:pt x="96804" y="39760"/>
                  </a:lnTo>
                  <a:lnTo>
                    <a:pt x="96319" y="38974"/>
                  </a:lnTo>
                  <a:lnTo>
                    <a:pt x="95817" y="38188"/>
                  </a:lnTo>
                  <a:lnTo>
                    <a:pt x="95302" y="37411"/>
                  </a:lnTo>
                  <a:lnTo>
                    <a:pt x="94775" y="36624"/>
                  </a:lnTo>
                  <a:lnTo>
                    <a:pt x="94236" y="35847"/>
                  </a:lnTo>
                  <a:lnTo>
                    <a:pt x="93679" y="35070"/>
                  </a:lnTo>
                  <a:lnTo>
                    <a:pt x="93110" y="34293"/>
                  </a:lnTo>
                  <a:lnTo>
                    <a:pt x="92529" y="33525"/>
                  </a:lnTo>
                  <a:lnTo>
                    <a:pt x="91930" y="32757"/>
                  </a:lnTo>
                  <a:lnTo>
                    <a:pt x="91312" y="31990"/>
                  </a:lnTo>
                  <a:lnTo>
                    <a:pt x="90682" y="31231"/>
                  </a:lnTo>
                  <a:lnTo>
                    <a:pt x="90041" y="30463"/>
                  </a:lnTo>
                  <a:lnTo>
                    <a:pt x="89381" y="29714"/>
                  </a:lnTo>
                  <a:lnTo>
                    <a:pt x="88702" y="28965"/>
                  </a:lnTo>
                  <a:lnTo>
                    <a:pt x="88012" y="28215"/>
                  </a:lnTo>
                  <a:lnTo>
                    <a:pt x="87304" y="27475"/>
                  </a:lnTo>
                  <a:lnTo>
                    <a:pt x="86577" y="26735"/>
                  </a:lnTo>
                  <a:lnTo>
                    <a:pt x="85839" y="25995"/>
                  </a:lnTo>
                  <a:lnTo>
                    <a:pt x="85082" y="25274"/>
                  </a:lnTo>
                  <a:lnTo>
                    <a:pt x="84307" y="24552"/>
                  </a:lnTo>
                  <a:lnTo>
                    <a:pt x="83520" y="23830"/>
                  </a:lnTo>
                  <a:lnTo>
                    <a:pt x="82708" y="23118"/>
                  </a:lnTo>
                  <a:lnTo>
                    <a:pt x="81885" y="22415"/>
                  </a:lnTo>
                  <a:lnTo>
                    <a:pt x="81037" y="21712"/>
                  </a:lnTo>
                  <a:lnTo>
                    <a:pt x="80177" y="21018"/>
                  </a:lnTo>
                  <a:lnTo>
                    <a:pt x="79299" y="20334"/>
                  </a:lnTo>
                  <a:lnTo>
                    <a:pt x="78403" y="19658"/>
                  </a:lnTo>
                  <a:lnTo>
                    <a:pt x="77489" y="18983"/>
                  </a:lnTo>
                  <a:lnTo>
                    <a:pt x="76551" y="18317"/>
                  </a:lnTo>
                  <a:lnTo>
                    <a:pt x="75600" y="17660"/>
                  </a:lnTo>
                  <a:lnTo>
                    <a:pt x="74631" y="17013"/>
                  </a:lnTo>
                  <a:lnTo>
                    <a:pt x="73638" y="16374"/>
                  </a:lnTo>
                  <a:lnTo>
                    <a:pt x="72627" y="15736"/>
                  </a:lnTo>
                  <a:lnTo>
                    <a:pt x="71598" y="15116"/>
                  </a:lnTo>
                  <a:lnTo>
                    <a:pt x="70550" y="14496"/>
                  </a:lnTo>
                  <a:lnTo>
                    <a:pt x="69485" y="13895"/>
                  </a:lnTo>
                  <a:lnTo>
                    <a:pt x="68395" y="13294"/>
                  </a:lnTo>
                  <a:lnTo>
                    <a:pt x="67287" y="12711"/>
                  </a:lnTo>
                  <a:lnTo>
                    <a:pt x="66155" y="12128"/>
                  </a:lnTo>
                  <a:lnTo>
                    <a:pt x="65010" y="11564"/>
                  </a:lnTo>
                  <a:lnTo>
                    <a:pt x="63836" y="11000"/>
                  </a:lnTo>
                  <a:lnTo>
                    <a:pt x="62649" y="10454"/>
                  </a:lnTo>
                  <a:lnTo>
                    <a:pt x="61432" y="9917"/>
                  </a:lnTo>
                  <a:lnTo>
                    <a:pt x="60203" y="9390"/>
                  </a:lnTo>
                  <a:lnTo>
                    <a:pt x="58943" y="8872"/>
                  </a:lnTo>
                  <a:lnTo>
                    <a:pt x="57672" y="8372"/>
                  </a:lnTo>
                  <a:lnTo>
                    <a:pt x="56370" y="7873"/>
                  </a:lnTo>
                  <a:lnTo>
                    <a:pt x="55050" y="7392"/>
                  </a:lnTo>
                  <a:lnTo>
                    <a:pt x="53706" y="6920"/>
                  </a:lnTo>
                  <a:lnTo>
                    <a:pt x="52344" y="6467"/>
                  </a:lnTo>
                  <a:lnTo>
                    <a:pt x="50957" y="6023"/>
                  </a:lnTo>
                  <a:lnTo>
                    <a:pt x="49546" y="5588"/>
                  </a:lnTo>
                  <a:lnTo>
                    <a:pt x="48111" y="5162"/>
                  </a:lnTo>
                  <a:lnTo>
                    <a:pt x="46658" y="4755"/>
                  </a:lnTo>
                  <a:lnTo>
                    <a:pt x="45175" y="4367"/>
                  </a:lnTo>
                  <a:lnTo>
                    <a:pt x="43673" y="3987"/>
                  </a:lnTo>
                  <a:lnTo>
                    <a:pt x="42214" y="3636"/>
                  </a:lnTo>
                  <a:lnTo>
                    <a:pt x="40731" y="3294"/>
                  </a:lnTo>
                  <a:lnTo>
                    <a:pt x="39223" y="2970"/>
                  </a:lnTo>
                  <a:lnTo>
                    <a:pt x="37691" y="2655"/>
                  </a:lnTo>
                  <a:lnTo>
                    <a:pt x="36141" y="2359"/>
                  </a:lnTo>
                  <a:lnTo>
                    <a:pt x="34567" y="2072"/>
                  </a:lnTo>
                  <a:lnTo>
                    <a:pt x="32975" y="1795"/>
                  </a:lnTo>
                  <a:lnTo>
                    <a:pt x="31358" y="1545"/>
                  </a:lnTo>
                  <a:lnTo>
                    <a:pt x="29711" y="1295"/>
                  </a:lnTo>
                  <a:lnTo>
                    <a:pt x="28046" y="1064"/>
                  </a:lnTo>
                  <a:lnTo>
                    <a:pt x="26357" y="851"/>
                  </a:lnTo>
                  <a:lnTo>
                    <a:pt x="24649" y="648"/>
                  </a:lnTo>
                  <a:lnTo>
                    <a:pt x="22912" y="463"/>
                  </a:lnTo>
                  <a:lnTo>
                    <a:pt x="21156" y="296"/>
                  </a:lnTo>
                  <a:lnTo>
                    <a:pt x="19370" y="139"/>
                  </a:lnTo>
                  <a:lnTo>
                    <a:pt x="17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1364cb3077a_0_19"/>
            <p:cNvSpPr/>
            <p:nvPr/>
          </p:nvSpPr>
          <p:spPr>
            <a:xfrm>
              <a:off x="-1207950" y="-2033425"/>
              <a:ext cx="2707700" cy="2126100"/>
            </a:xfrm>
            <a:custGeom>
              <a:avLst/>
              <a:gdLst/>
              <a:ahLst/>
              <a:cxnLst/>
              <a:rect l="l" t="t" r="r" b="b"/>
              <a:pathLst>
                <a:path w="108308" h="85044" fill="none" extrusionOk="0">
                  <a:moveTo>
                    <a:pt x="43673" y="3987"/>
                  </a:moveTo>
                  <a:lnTo>
                    <a:pt x="43673" y="3987"/>
                  </a:lnTo>
                  <a:lnTo>
                    <a:pt x="42214" y="3636"/>
                  </a:lnTo>
                  <a:lnTo>
                    <a:pt x="40731" y="3294"/>
                  </a:lnTo>
                  <a:lnTo>
                    <a:pt x="39223" y="2970"/>
                  </a:lnTo>
                  <a:lnTo>
                    <a:pt x="37691" y="2655"/>
                  </a:lnTo>
                  <a:lnTo>
                    <a:pt x="36141" y="2359"/>
                  </a:lnTo>
                  <a:lnTo>
                    <a:pt x="34567" y="2072"/>
                  </a:lnTo>
                  <a:lnTo>
                    <a:pt x="32975" y="1795"/>
                  </a:lnTo>
                  <a:lnTo>
                    <a:pt x="31358" y="1545"/>
                  </a:lnTo>
                  <a:lnTo>
                    <a:pt x="29711" y="1295"/>
                  </a:lnTo>
                  <a:lnTo>
                    <a:pt x="28046" y="1064"/>
                  </a:lnTo>
                  <a:lnTo>
                    <a:pt x="26357" y="851"/>
                  </a:lnTo>
                  <a:lnTo>
                    <a:pt x="24649" y="648"/>
                  </a:lnTo>
                  <a:lnTo>
                    <a:pt x="22912" y="463"/>
                  </a:lnTo>
                  <a:lnTo>
                    <a:pt x="21156" y="296"/>
                  </a:lnTo>
                  <a:lnTo>
                    <a:pt x="19370" y="139"/>
                  </a:lnTo>
                  <a:lnTo>
                    <a:pt x="17565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43" y="47"/>
                  </a:lnTo>
                  <a:lnTo>
                    <a:pt x="933" y="185"/>
                  </a:lnTo>
                  <a:lnTo>
                    <a:pt x="2053" y="426"/>
                  </a:lnTo>
                  <a:lnTo>
                    <a:pt x="2768" y="592"/>
                  </a:lnTo>
                  <a:lnTo>
                    <a:pt x="3573" y="777"/>
                  </a:lnTo>
                  <a:lnTo>
                    <a:pt x="4469" y="999"/>
                  </a:lnTo>
                  <a:lnTo>
                    <a:pt x="5462" y="1249"/>
                  </a:lnTo>
                  <a:lnTo>
                    <a:pt x="6534" y="1527"/>
                  </a:lnTo>
                  <a:lnTo>
                    <a:pt x="7690" y="1832"/>
                  </a:lnTo>
                  <a:lnTo>
                    <a:pt x="8919" y="2183"/>
                  </a:lnTo>
                  <a:lnTo>
                    <a:pt x="10227" y="2563"/>
                  </a:lnTo>
                  <a:lnTo>
                    <a:pt x="11607" y="2970"/>
                  </a:lnTo>
                  <a:lnTo>
                    <a:pt x="13055" y="3423"/>
                  </a:lnTo>
                  <a:lnTo>
                    <a:pt x="14562" y="3904"/>
                  </a:lnTo>
                  <a:lnTo>
                    <a:pt x="16130" y="4431"/>
                  </a:lnTo>
                  <a:lnTo>
                    <a:pt x="17759" y="4986"/>
                  </a:lnTo>
                  <a:lnTo>
                    <a:pt x="19436" y="5588"/>
                  </a:lnTo>
                  <a:lnTo>
                    <a:pt x="20296" y="5902"/>
                  </a:lnTo>
                  <a:lnTo>
                    <a:pt x="21168" y="6226"/>
                  </a:lnTo>
                  <a:lnTo>
                    <a:pt x="22046" y="6568"/>
                  </a:lnTo>
                  <a:lnTo>
                    <a:pt x="22942" y="6911"/>
                  </a:lnTo>
                  <a:lnTo>
                    <a:pt x="23844" y="7271"/>
                  </a:lnTo>
                  <a:lnTo>
                    <a:pt x="24758" y="7632"/>
                  </a:lnTo>
                  <a:lnTo>
                    <a:pt x="25679" y="8011"/>
                  </a:lnTo>
                  <a:lnTo>
                    <a:pt x="26611" y="8400"/>
                  </a:lnTo>
                  <a:lnTo>
                    <a:pt x="27556" y="8807"/>
                  </a:lnTo>
                  <a:lnTo>
                    <a:pt x="28500" y="9214"/>
                  </a:lnTo>
                  <a:lnTo>
                    <a:pt x="29457" y="9640"/>
                  </a:lnTo>
                  <a:lnTo>
                    <a:pt x="30426" y="10074"/>
                  </a:lnTo>
                  <a:lnTo>
                    <a:pt x="31394" y="10518"/>
                  </a:lnTo>
                  <a:lnTo>
                    <a:pt x="32369" y="10972"/>
                  </a:lnTo>
                  <a:lnTo>
                    <a:pt x="33356" y="11444"/>
                  </a:lnTo>
                  <a:lnTo>
                    <a:pt x="34343" y="11925"/>
                  </a:lnTo>
                  <a:lnTo>
                    <a:pt x="35342" y="12415"/>
                  </a:lnTo>
                  <a:lnTo>
                    <a:pt x="36341" y="12914"/>
                  </a:lnTo>
                  <a:lnTo>
                    <a:pt x="37340" y="13432"/>
                  </a:lnTo>
                  <a:lnTo>
                    <a:pt x="38351" y="13960"/>
                  </a:lnTo>
                  <a:lnTo>
                    <a:pt x="39362" y="14506"/>
                  </a:lnTo>
                  <a:lnTo>
                    <a:pt x="40374" y="15061"/>
                  </a:lnTo>
                  <a:lnTo>
                    <a:pt x="41391" y="15625"/>
                  </a:lnTo>
                  <a:lnTo>
                    <a:pt x="42408" y="16198"/>
                  </a:lnTo>
                  <a:lnTo>
                    <a:pt x="43431" y="16791"/>
                  </a:lnTo>
                  <a:lnTo>
                    <a:pt x="44448" y="17401"/>
                  </a:lnTo>
                  <a:lnTo>
                    <a:pt x="45472" y="18021"/>
                  </a:lnTo>
                  <a:lnTo>
                    <a:pt x="46495" y="18650"/>
                  </a:lnTo>
                  <a:lnTo>
                    <a:pt x="47512" y="19288"/>
                  </a:lnTo>
                  <a:lnTo>
                    <a:pt x="48535" y="19954"/>
                  </a:lnTo>
                  <a:lnTo>
                    <a:pt x="49552" y="20620"/>
                  </a:lnTo>
                  <a:lnTo>
                    <a:pt x="50576" y="21305"/>
                  </a:lnTo>
                  <a:lnTo>
                    <a:pt x="51587" y="22008"/>
                  </a:lnTo>
                  <a:lnTo>
                    <a:pt x="52604" y="22720"/>
                  </a:lnTo>
                  <a:lnTo>
                    <a:pt x="53615" y="23442"/>
                  </a:lnTo>
                  <a:lnTo>
                    <a:pt x="54620" y="24182"/>
                  </a:lnTo>
                  <a:lnTo>
                    <a:pt x="55625" y="24941"/>
                  </a:lnTo>
                  <a:lnTo>
                    <a:pt x="56624" y="25708"/>
                  </a:lnTo>
                  <a:lnTo>
                    <a:pt x="57617" y="26495"/>
                  </a:lnTo>
                  <a:lnTo>
                    <a:pt x="58610" y="27290"/>
                  </a:lnTo>
                  <a:lnTo>
                    <a:pt x="59591" y="28104"/>
                  </a:lnTo>
                  <a:lnTo>
                    <a:pt x="60572" y="28937"/>
                  </a:lnTo>
                  <a:lnTo>
                    <a:pt x="61541" y="29779"/>
                  </a:lnTo>
                  <a:lnTo>
                    <a:pt x="62504" y="30630"/>
                  </a:lnTo>
                  <a:lnTo>
                    <a:pt x="63460" y="31509"/>
                  </a:lnTo>
                  <a:lnTo>
                    <a:pt x="64411" y="32397"/>
                  </a:lnTo>
                  <a:lnTo>
                    <a:pt x="65355" y="33303"/>
                  </a:lnTo>
                  <a:lnTo>
                    <a:pt x="66288" y="34219"/>
                  </a:lnTo>
                  <a:lnTo>
                    <a:pt x="67208" y="35153"/>
                  </a:lnTo>
                  <a:lnTo>
                    <a:pt x="68122" y="36106"/>
                  </a:lnTo>
                  <a:lnTo>
                    <a:pt x="69025" y="37068"/>
                  </a:lnTo>
                  <a:lnTo>
                    <a:pt x="69473" y="37559"/>
                  </a:lnTo>
                  <a:lnTo>
                    <a:pt x="69915" y="38049"/>
                  </a:lnTo>
                  <a:lnTo>
                    <a:pt x="70357" y="38549"/>
                  </a:lnTo>
                  <a:lnTo>
                    <a:pt x="70799" y="39048"/>
                  </a:lnTo>
                  <a:lnTo>
                    <a:pt x="71234" y="39557"/>
                  </a:lnTo>
                  <a:lnTo>
                    <a:pt x="71670" y="40066"/>
                  </a:lnTo>
                  <a:lnTo>
                    <a:pt x="72100" y="40584"/>
                  </a:lnTo>
                  <a:lnTo>
                    <a:pt x="72530" y="41102"/>
                  </a:lnTo>
                  <a:lnTo>
                    <a:pt x="72954" y="41620"/>
                  </a:lnTo>
                  <a:lnTo>
                    <a:pt x="73372" y="42147"/>
                  </a:lnTo>
                  <a:lnTo>
                    <a:pt x="73790" y="42674"/>
                  </a:lnTo>
                  <a:lnTo>
                    <a:pt x="74207" y="43211"/>
                  </a:lnTo>
                  <a:lnTo>
                    <a:pt x="74619" y="43747"/>
                  </a:lnTo>
                  <a:lnTo>
                    <a:pt x="75025" y="44293"/>
                  </a:lnTo>
                  <a:lnTo>
                    <a:pt x="75430" y="44839"/>
                  </a:lnTo>
                  <a:lnTo>
                    <a:pt x="75830" y="45385"/>
                  </a:lnTo>
                  <a:lnTo>
                    <a:pt x="76230" y="45940"/>
                  </a:lnTo>
                  <a:lnTo>
                    <a:pt x="76623" y="46504"/>
                  </a:lnTo>
                  <a:lnTo>
                    <a:pt x="77017" y="47069"/>
                  </a:lnTo>
                  <a:lnTo>
                    <a:pt x="77404" y="47633"/>
                  </a:lnTo>
                  <a:lnTo>
                    <a:pt x="77786" y="48206"/>
                  </a:lnTo>
                  <a:lnTo>
                    <a:pt x="78167" y="48780"/>
                  </a:lnTo>
                  <a:lnTo>
                    <a:pt x="78543" y="49363"/>
                  </a:lnTo>
                  <a:lnTo>
                    <a:pt x="78912" y="49946"/>
                  </a:lnTo>
                  <a:lnTo>
                    <a:pt x="79281" y="50538"/>
                  </a:lnTo>
                  <a:lnTo>
                    <a:pt x="79645" y="51130"/>
                  </a:lnTo>
                  <a:lnTo>
                    <a:pt x="80002" y="51731"/>
                  </a:lnTo>
                  <a:lnTo>
                    <a:pt x="80359" y="52332"/>
                  </a:lnTo>
                  <a:lnTo>
                    <a:pt x="80710" y="52943"/>
                  </a:lnTo>
                  <a:lnTo>
                    <a:pt x="81055" y="53553"/>
                  </a:lnTo>
                  <a:lnTo>
                    <a:pt x="81400" y="54164"/>
                  </a:lnTo>
                  <a:lnTo>
                    <a:pt x="81739" y="54784"/>
                  </a:lnTo>
                  <a:lnTo>
                    <a:pt x="82072" y="55413"/>
                  </a:lnTo>
                  <a:lnTo>
                    <a:pt x="82399" y="56042"/>
                  </a:lnTo>
                  <a:lnTo>
                    <a:pt x="82726" y="56671"/>
                  </a:lnTo>
                  <a:lnTo>
                    <a:pt x="83047" y="57309"/>
                  </a:lnTo>
                  <a:lnTo>
                    <a:pt x="83362" y="57957"/>
                  </a:lnTo>
                  <a:lnTo>
                    <a:pt x="83671" y="58604"/>
                  </a:lnTo>
                  <a:lnTo>
                    <a:pt x="83980" y="59252"/>
                  </a:lnTo>
                  <a:lnTo>
                    <a:pt x="84276" y="59909"/>
                  </a:lnTo>
                  <a:lnTo>
                    <a:pt x="84573" y="60575"/>
                  </a:lnTo>
                  <a:lnTo>
                    <a:pt x="84864" y="61241"/>
                  </a:lnTo>
                  <a:lnTo>
                    <a:pt x="85154" y="61907"/>
                  </a:lnTo>
                  <a:lnTo>
                    <a:pt x="85433" y="62582"/>
                  </a:lnTo>
                  <a:lnTo>
                    <a:pt x="85711" y="63258"/>
                  </a:lnTo>
                  <a:lnTo>
                    <a:pt x="85984" y="63942"/>
                  </a:lnTo>
                  <a:lnTo>
                    <a:pt x="86250" y="64636"/>
                  </a:lnTo>
                  <a:lnTo>
                    <a:pt x="86511" y="65330"/>
                  </a:lnTo>
                  <a:lnTo>
                    <a:pt x="86765" y="66024"/>
                  </a:lnTo>
                  <a:lnTo>
                    <a:pt x="87013" y="66727"/>
                  </a:lnTo>
                  <a:lnTo>
                    <a:pt x="87255" y="67439"/>
                  </a:lnTo>
                  <a:lnTo>
                    <a:pt x="87498" y="68151"/>
                  </a:lnTo>
                  <a:lnTo>
                    <a:pt x="87728" y="68864"/>
                  </a:lnTo>
                  <a:lnTo>
                    <a:pt x="87958" y="69585"/>
                  </a:lnTo>
                  <a:lnTo>
                    <a:pt x="88182" y="70316"/>
                  </a:lnTo>
                  <a:lnTo>
                    <a:pt x="88400" y="71047"/>
                  </a:lnTo>
                  <a:lnTo>
                    <a:pt x="88606" y="71778"/>
                  </a:lnTo>
                  <a:lnTo>
                    <a:pt x="88811" y="72518"/>
                  </a:lnTo>
                  <a:lnTo>
                    <a:pt x="89011" y="73267"/>
                  </a:lnTo>
                  <a:lnTo>
                    <a:pt x="89205" y="74016"/>
                  </a:lnTo>
                  <a:lnTo>
                    <a:pt x="89393" y="74775"/>
                  </a:lnTo>
                  <a:lnTo>
                    <a:pt x="89574" y="75533"/>
                  </a:lnTo>
                  <a:lnTo>
                    <a:pt x="89750" y="76301"/>
                  </a:lnTo>
                  <a:lnTo>
                    <a:pt x="89913" y="77069"/>
                  </a:lnTo>
                  <a:lnTo>
                    <a:pt x="90077" y="77846"/>
                  </a:lnTo>
                  <a:lnTo>
                    <a:pt x="90234" y="78623"/>
                  </a:lnTo>
                  <a:lnTo>
                    <a:pt x="90386" y="79409"/>
                  </a:lnTo>
                  <a:lnTo>
                    <a:pt x="90525" y="80196"/>
                  </a:lnTo>
                  <a:lnTo>
                    <a:pt x="90664" y="80991"/>
                  </a:lnTo>
                  <a:lnTo>
                    <a:pt x="90797" y="81796"/>
                  </a:lnTo>
                  <a:lnTo>
                    <a:pt x="90918" y="82601"/>
                  </a:lnTo>
                  <a:lnTo>
                    <a:pt x="91040" y="83406"/>
                  </a:lnTo>
                  <a:lnTo>
                    <a:pt x="91149" y="84220"/>
                  </a:lnTo>
                  <a:lnTo>
                    <a:pt x="91251" y="85043"/>
                  </a:lnTo>
                  <a:lnTo>
                    <a:pt x="108308" y="85043"/>
                  </a:lnTo>
                  <a:lnTo>
                    <a:pt x="108308" y="85043"/>
                  </a:lnTo>
                  <a:lnTo>
                    <a:pt x="108302" y="83813"/>
                  </a:lnTo>
                  <a:lnTo>
                    <a:pt x="108302" y="83119"/>
                  </a:lnTo>
                  <a:lnTo>
                    <a:pt x="108289" y="82360"/>
                  </a:lnTo>
                  <a:lnTo>
                    <a:pt x="108277" y="81556"/>
                  </a:lnTo>
                  <a:lnTo>
                    <a:pt x="108253" y="80695"/>
                  </a:lnTo>
                  <a:lnTo>
                    <a:pt x="108223" y="79779"/>
                  </a:lnTo>
                  <a:lnTo>
                    <a:pt x="108180" y="78827"/>
                  </a:lnTo>
                  <a:lnTo>
                    <a:pt x="108126" y="77818"/>
                  </a:lnTo>
                  <a:lnTo>
                    <a:pt x="108059" y="76773"/>
                  </a:lnTo>
                  <a:lnTo>
                    <a:pt x="107981" y="75681"/>
                  </a:lnTo>
                  <a:lnTo>
                    <a:pt x="107878" y="74544"/>
                  </a:lnTo>
                  <a:lnTo>
                    <a:pt x="107823" y="73961"/>
                  </a:lnTo>
                  <a:lnTo>
                    <a:pt x="107763" y="73369"/>
                  </a:lnTo>
                  <a:lnTo>
                    <a:pt x="107702" y="72777"/>
                  </a:lnTo>
                  <a:lnTo>
                    <a:pt x="107630" y="72166"/>
                  </a:lnTo>
                  <a:lnTo>
                    <a:pt x="107557" y="71546"/>
                  </a:lnTo>
                  <a:lnTo>
                    <a:pt x="107472" y="70917"/>
                  </a:lnTo>
                  <a:lnTo>
                    <a:pt x="107387" y="70279"/>
                  </a:lnTo>
                  <a:lnTo>
                    <a:pt x="107296" y="69641"/>
                  </a:lnTo>
                  <a:lnTo>
                    <a:pt x="107200" y="68984"/>
                  </a:lnTo>
                  <a:lnTo>
                    <a:pt x="107097" y="68327"/>
                  </a:lnTo>
                  <a:lnTo>
                    <a:pt x="106988" y="67661"/>
                  </a:lnTo>
                  <a:lnTo>
                    <a:pt x="106867" y="66986"/>
                  </a:lnTo>
                  <a:lnTo>
                    <a:pt x="106746" y="66310"/>
                  </a:lnTo>
                  <a:lnTo>
                    <a:pt x="106612" y="65616"/>
                  </a:lnTo>
                  <a:lnTo>
                    <a:pt x="106479" y="64923"/>
                  </a:lnTo>
                  <a:lnTo>
                    <a:pt x="106334" y="64220"/>
                  </a:lnTo>
                  <a:lnTo>
                    <a:pt x="106182" y="63517"/>
                  </a:lnTo>
                  <a:lnTo>
                    <a:pt x="106025" y="62804"/>
                  </a:lnTo>
                  <a:lnTo>
                    <a:pt x="105855" y="62083"/>
                  </a:lnTo>
                  <a:lnTo>
                    <a:pt x="105680" y="61361"/>
                  </a:lnTo>
                  <a:lnTo>
                    <a:pt x="105498" y="60630"/>
                  </a:lnTo>
                  <a:lnTo>
                    <a:pt x="105304" y="59899"/>
                  </a:lnTo>
                  <a:lnTo>
                    <a:pt x="105105" y="59159"/>
                  </a:lnTo>
                  <a:lnTo>
                    <a:pt x="104899" y="58410"/>
                  </a:lnTo>
                  <a:lnTo>
                    <a:pt x="104681" y="57661"/>
                  </a:lnTo>
                  <a:lnTo>
                    <a:pt x="104457" y="56911"/>
                  </a:lnTo>
                  <a:lnTo>
                    <a:pt x="104221" y="56153"/>
                  </a:lnTo>
                  <a:lnTo>
                    <a:pt x="103972" y="55394"/>
                  </a:lnTo>
                  <a:lnTo>
                    <a:pt x="103718" y="54626"/>
                  </a:lnTo>
                  <a:lnTo>
                    <a:pt x="103452" y="53859"/>
                  </a:lnTo>
                  <a:lnTo>
                    <a:pt x="103179" y="53091"/>
                  </a:lnTo>
                  <a:lnTo>
                    <a:pt x="102895" y="52323"/>
                  </a:lnTo>
                  <a:lnTo>
                    <a:pt x="102598" y="51546"/>
                  </a:lnTo>
                  <a:lnTo>
                    <a:pt x="102295" y="50769"/>
                  </a:lnTo>
                  <a:lnTo>
                    <a:pt x="101974" y="49992"/>
                  </a:lnTo>
                  <a:lnTo>
                    <a:pt x="101647" y="49205"/>
                  </a:lnTo>
                  <a:lnTo>
                    <a:pt x="101308" y="48419"/>
                  </a:lnTo>
                  <a:lnTo>
                    <a:pt x="100963" y="47642"/>
                  </a:lnTo>
                  <a:lnTo>
                    <a:pt x="100600" y="46856"/>
                  </a:lnTo>
                  <a:lnTo>
                    <a:pt x="100225" y="46069"/>
                  </a:lnTo>
                  <a:lnTo>
                    <a:pt x="99843" y="45274"/>
                  </a:lnTo>
                  <a:lnTo>
                    <a:pt x="99444" y="44488"/>
                  </a:lnTo>
                  <a:lnTo>
                    <a:pt x="99038" y="43701"/>
                  </a:lnTo>
                  <a:lnTo>
                    <a:pt x="98614" y="42915"/>
                  </a:lnTo>
                  <a:lnTo>
                    <a:pt x="98184" y="42119"/>
                  </a:lnTo>
                  <a:lnTo>
                    <a:pt x="97736" y="41333"/>
                  </a:lnTo>
                  <a:lnTo>
                    <a:pt x="97276" y="40547"/>
                  </a:lnTo>
                  <a:lnTo>
                    <a:pt x="96804" y="39760"/>
                  </a:lnTo>
                  <a:lnTo>
                    <a:pt x="96319" y="38974"/>
                  </a:lnTo>
                  <a:lnTo>
                    <a:pt x="95817" y="38188"/>
                  </a:lnTo>
                  <a:lnTo>
                    <a:pt x="95302" y="37411"/>
                  </a:lnTo>
                  <a:lnTo>
                    <a:pt x="94775" y="36624"/>
                  </a:lnTo>
                  <a:lnTo>
                    <a:pt x="94236" y="35847"/>
                  </a:lnTo>
                  <a:lnTo>
                    <a:pt x="93679" y="35070"/>
                  </a:lnTo>
                  <a:lnTo>
                    <a:pt x="93110" y="34293"/>
                  </a:lnTo>
                  <a:lnTo>
                    <a:pt x="92529" y="33525"/>
                  </a:lnTo>
                  <a:lnTo>
                    <a:pt x="91930" y="32757"/>
                  </a:lnTo>
                  <a:lnTo>
                    <a:pt x="91312" y="31990"/>
                  </a:lnTo>
                  <a:lnTo>
                    <a:pt x="90682" y="31231"/>
                  </a:lnTo>
                  <a:lnTo>
                    <a:pt x="90041" y="30463"/>
                  </a:lnTo>
                  <a:lnTo>
                    <a:pt x="89381" y="29714"/>
                  </a:lnTo>
                  <a:lnTo>
                    <a:pt x="88702" y="28965"/>
                  </a:lnTo>
                  <a:lnTo>
                    <a:pt x="88012" y="28215"/>
                  </a:lnTo>
                  <a:lnTo>
                    <a:pt x="87304" y="27475"/>
                  </a:lnTo>
                  <a:lnTo>
                    <a:pt x="86577" y="26735"/>
                  </a:lnTo>
                  <a:lnTo>
                    <a:pt x="85839" y="25995"/>
                  </a:lnTo>
                  <a:lnTo>
                    <a:pt x="85082" y="25274"/>
                  </a:lnTo>
                  <a:lnTo>
                    <a:pt x="84307" y="24552"/>
                  </a:lnTo>
                  <a:lnTo>
                    <a:pt x="83520" y="23830"/>
                  </a:lnTo>
                  <a:lnTo>
                    <a:pt x="82708" y="23118"/>
                  </a:lnTo>
                  <a:lnTo>
                    <a:pt x="81885" y="22415"/>
                  </a:lnTo>
                  <a:lnTo>
                    <a:pt x="81037" y="21712"/>
                  </a:lnTo>
                  <a:lnTo>
                    <a:pt x="80177" y="21018"/>
                  </a:lnTo>
                  <a:lnTo>
                    <a:pt x="79299" y="20334"/>
                  </a:lnTo>
                  <a:lnTo>
                    <a:pt x="78403" y="19658"/>
                  </a:lnTo>
                  <a:lnTo>
                    <a:pt x="77489" y="18983"/>
                  </a:lnTo>
                  <a:lnTo>
                    <a:pt x="76551" y="18317"/>
                  </a:lnTo>
                  <a:lnTo>
                    <a:pt x="75600" y="17660"/>
                  </a:lnTo>
                  <a:lnTo>
                    <a:pt x="74631" y="17013"/>
                  </a:lnTo>
                  <a:lnTo>
                    <a:pt x="73638" y="16374"/>
                  </a:lnTo>
                  <a:lnTo>
                    <a:pt x="72627" y="15736"/>
                  </a:lnTo>
                  <a:lnTo>
                    <a:pt x="71598" y="15116"/>
                  </a:lnTo>
                  <a:lnTo>
                    <a:pt x="70550" y="14496"/>
                  </a:lnTo>
                  <a:lnTo>
                    <a:pt x="69485" y="13895"/>
                  </a:lnTo>
                  <a:lnTo>
                    <a:pt x="68395" y="13294"/>
                  </a:lnTo>
                  <a:lnTo>
                    <a:pt x="67287" y="12711"/>
                  </a:lnTo>
                  <a:lnTo>
                    <a:pt x="66155" y="12128"/>
                  </a:lnTo>
                  <a:lnTo>
                    <a:pt x="65010" y="11564"/>
                  </a:lnTo>
                  <a:lnTo>
                    <a:pt x="63836" y="11000"/>
                  </a:lnTo>
                  <a:lnTo>
                    <a:pt x="62649" y="10454"/>
                  </a:lnTo>
                  <a:lnTo>
                    <a:pt x="61432" y="9917"/>
                  </a:lnTo>
                  <a:lnTo>
                    <a:pt x="60203" y="9390"/>
                  </a:lnTo>
                  <a:lnTo>
                    <a:pt x="58943" y="8872"/>
                  </a:lnTo>
                  <a:lnTo>
                    <a:pt x="57672" y="8372"/>
                  </a:lnTo>
                  <a:lnTo>
                    <a:pt x="56370" y="7873"/>
                  </a:lnTo>
                  <a:lnTo>
                    <a:pt x="55050" y="7392"/>
                  </a:lnTo>
                  <a:lnTo>
                    <a:pt x="53706" y="6920"/>
                  </a:lnTo>
                  <a:lnTo>
                    <a:pt x="52344" y="6467"/>
                  </a:lnTo>
                  <a:lnTo>
                    <a:pt x="50957" y="6023"/>
                  </a:lnTo>
                  <a:lnTo>
                    <a:pt x="49546" y="5588"/>
                  </a:lnTo>
                  <a:lnTo>
                    <a:pt x="48111" y="5162"/>
                  </a:lnTo>
                  <a:lnTo>
                    <a:pt x="46658" y="4755"/>
                  </a:lnTo>
                  <a:lnTo>
                    <a:pt x="45175" y="4367"/>
                  </a:lnTo>
                  <a:lnTo>
                    <a:pt x="43673" y="3987"/>
                  </a:lnTo>
                  <a:lnTo>
                    <a:pt x="43673" y="39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1364cb3077a_0_19"/>
            <p:cNvSpPr/>
            <p:nvPr/>
          </p:nvSpPr>
          <p:spPr>
            <a:xfrm>
              <a:off x="-116125" y="-1933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1364cb3077a_0_19"/>
            <p:cNvSpPr/>
            <p:nvPr/>
          </p:nvSpPr>
          <p:spPr>
            <a:xfrm>
              <a:off x="-1149975" y="-2033200"/>
              <a:ext cx="1007975" cy="1133950"/>
            </a:xfrm>
            <a:custGeom>
              <a:avLst/>
              <a:gdLst/>
              <a:ahLst/>
              <a:cxnLst/>
              <a:rect l="l" t="t" r="r" b="b"/>
              <a:pathLst>
                <a:path w="40319" h="45358" extrusionOk="0">
                  <a:moveTo>
                    <a:pt x="15246" y="1"/>
                  </a:moveTo>
                  <a:lnTo>
                    <a:pt x="10245" y="3257"/>
                  </a:lnTo>
                  <a:lnTo>
                    <a:pt x="1" y="9945"/>
                  </a:lnTo>
                  <a:lnTo>
                    <a:pt x="1" y="10593"/>
                  </a:lnTo>
                  <a:lnTo>
                    <a:pt x="7" y="11231"/>
                  </a:lnTo>
                  <a:lnTo>
                    <a:pt x="19" y="11860"/>
                  </a:lnTo>
                  <a:lnTo>
                    <a:pt x="31" y="12480"/>
                  </a:lnTo>
                  <a:lnTo>
                    <a:pt x="49" y="13100"/>
                  </a:lnTo>
                  <a:lnTo>
                    <a:pt x="73" y="13710"/>
                  </a:lnTo>
                  <a:lnTo>
                    <a:pt x="97" y="14312"/>
                  </a:lnTo>
                  <a:lnTo>
                    <a:pt x="128" y="14913"/>
                  </a:lnTo>
                  <a:lnTo>
                    <a:pt x="158" y="15505"/>
                  </a:lnTo>
                  <a:lnTo>
                    <a:pt x="200" y="16088"/>
                  </a:lnTo>
                  <a:lnTo>
                    <a:pt x="243" y="16661"/>
                  </a:lnTo>
                  <a:lnTo>
                    <a:pt x="285" y="17235"/>
                  </a:lnTo>
                  <a:lnTo>
                    <a:pt x="334" y="17799"/>
                  </a:lnTo>
                  <a:lnTo>
                    <a:pt x="388" y="18354"/>
                  </a:lnTo>
                  <a:lnTo>
                    <a:pt x="443" y="18909"/>
                  </a:lnTo>
                  <a:lnTo>
                    <a:pt x="503" y="19455"/>
                  </a:lnTo>
                  <a:lnTo>
                    <a:pt x="564" y="19992"/>
                  </a:lnTo>
                  <a:lnTo>
                    <a:pt x="630" y="20528"/>
                  </a:lnTo>
                  <a:lnTo>
                    <a:pt x="703" y="21055"/>
                  </a:lnTo>
                  <a:lnTo>
                    <a:pt x="776" y="21573"/>
                  </a:lnTo>
                  <a:lnTo>
                    <a:pt x="854" y="22082"/>
                  </a:lnTo>
                  <a:lnTo>
                    <a:pt x="933" y="22591"/>
                  </a:lnTo>
                  <a:lnTo>
                    <a:pt x="1018" y="23091"/>
                  </a:lnTo>
                  <a:lnTo>
                    <a:pt x="1109" y="23590"/>
                  </a:lnTo>
                  <a:lnTo>
                    <a:pt x="1199" y="24080"/>
                  </a:lnTo>
                  <a:lnTo>
                    <a:pt x="1290" y="24561"/>
                  </a:lnTo>
                  <a:lnTo>
                    <a:pt x="1387" y="25033"/>
                  </a:lnTo>
                  <a:lnTo>
                    <a:pt x="1490" y="25505"/>
                  </a:lnTo>
                  <a:lnTo>
                    <a:pt x="1593" y="25968"/>
                  </a:lnTo>
                  <a:lnTo>
                    <a:pt x="1702" y="26430"/>
                  </a:lnTo>
                  <a:lnTo>
                    <a:pt x="1811" y="26874"/>
                  </a:lnTo>
                  <a:lnTo>
                    <a:pt x="1926" y="27327"/>
                  </a:lnTo>
                  <a:lnTo>
                    <a:pt x="2041" y="27762"/>
                  </a:lnTo>
                  <a:lnTo>
                    <a:pt x="2162" y="28197"/>
                  </a:lnTo>
                  <a:lnTo>
                    <a:pt x="2283" y="28623"/>
                  </a:lnTo>
                  <a:lnTo>
                    <a:pt x="2404" y="29048"/>
                  </a:lnTo>
                  <a:lnTo>
                    <a:pt x="2531" y="29464"/>
                  </a:lnTo>
                  <a:lnTo>
                    <a:pt x="2665" y="29871"/>
                  </a:lnTo>
                  <a:lnTo>
                    <a:pt x="2798" y="30279"/>
                  </a:lnTo>
                  <a:lnTo>
                    <a:pt x="2937" y="30676"/>
                  </a:lnTo>
                  <a:lnTo>
                    <a:pt x="3076" y="31065"/>
                  </a:lnTo>
                  <a:lnTo>
                    <a:pt x="3216" y="31453"/>
                  </a:lnTo>
                  <a:lnTo>
                    <a:pt x="3361" y="31833"/>
                  </a:lnTo>
                  <a:lnTo>
                    <a:pt x="3506" y="32203"/>
                  </a:lnTo>
                  <a:lnTo>
                    <a:pt x="3658" y="32573"/>
                  </a:lnTo>
                  <a:lnTo>
                    <a:pt x="3809" y="32934"/>
                  </a:lnTo>
                  <a:lnTo>
                    <a:pt x="3966" y="33294"/>
                  </a:lnTo>
                  <a:lnTo>
                    <a:pt x="4124" y="33646"/>
                  </a:lnTo>
                  <a:lnTo>
                    <a:pt x="4281" y="33988"/>
                  </a:lnTo>
                  <a:lnTo>
                    <a:pt x="4445" y="34330"/>
                  </a:lnTo>
                  <a:lnTo>
                    <a:pt x="4608" y="34663"/>
                  </a:lnTo>
                  <a:lnTo>
                    <a:pt x="4778" y="34996"/>
                  </a:lnTo>
                  <a:lnTo>
                    <a:pt x="4947" y="35320"/>
                  </a:lnTo>
                  <a:lnTo>
                    <a:pt x="5117" y="35635"/>
                  </a:lnTo>
                  <a:lnTo>
                    <a:pt x="5292" y="35949"/>
                  </a:lnTo>
                  <a:lnTo>
                    <a:pt x="5468" y="36255"/>
                  </a:lnTo>
                  <a:lnTo>
                    <a:pt x="5650" y="36551"/>
                  </a:lnTo>
                  <a:lnTo>
                    <a:pt x="5831" y="36847"/>
                  </a:lnTo>
                  <a:lnTo>
                    <a:pt x="6013" y="37143"/>
                  </a:lnTo>
                  <a:lnTo>
                    <a:pt x="6195" y="37429"/>
                  </a:lnTo>
                  <a:lnTo>
                    <a:pt x="6382" y="37707"/>
                  </a:lnTo>
                  <a:lnTo>
                    <a:pt x="6576" y="37975"/>
                  </a:lnTo>
                  <a:lnTo>
                    <a:pt x="6764" y="38243"/>
                  </a:lnTo>
                  <a:lnTo>
                    <a:pt x="6957" y="38512"/>
                  </a:lnTo>
                  <a:lnTo>
                    <a:pt x="7151" y="38771"/>
                  </a:lnTo>
                  <a:lnTo>
                    <a:pt x="7351" y="39021"/>
                  </a:lnTo>
                  <a:lnTo>
                    <a:pt x="7551" y="39270"/>
                  </a:lnTo>
                  <a:lnTo>
                    <a:pt x="7751" y="39511"/>
                  </a:lnTo>
                  <a:lnTo>
                    <a:pt x="7950" y="39742"/>
                  </a:lnTo>
                  <a:lnTo>
                    <a:pt x="8156" y="39973"/>
                  </a:lnTo>
                  <a:lnTo>
                    <a:pt x="8362" y="40205"/>
                  </a:lnTo>
                  <a:lnTo>
                    <a:pt x="8574" y="40427"/>
                  </a:lnTo>
                  <a:lnTo>
                    <a:pt x="8780" y="40639"/>
                  </a:lnTo>
                  <a:lnTo>
                    <a:pt x="8992" y="40852"/>
                  </a:lnTo>
                  <a:lnTo>
                    <a:pt x="9204" y="41056"/>
                  </a:lnTo>
                  <a:lnTo>
                    <a:pt x="9422" y="41259"/>
                  </a:lnTo>
                  <a:lnTo>
                    <a:pt x="9852" y="41639"/>
                  </a:lnTo>
                  <a:lnTo>
                    <a:pt x="10294" y="42009"/>
                  </a:lnTo>
                  <a:lnTo>
                    <a:pt x="10736" y="42351"/>
                  </a:lnTo>
                  <a:lnTo>
                    <a:pt x="11184" y="42675"/>
                  </a:lnTo>
                  <a:lnTo>
                    <a:pt x="11644" y="42980"/>
                  </a:lnTo>
                  <a:lnTo>
                    <a:pt x="12104" y="43267"/>
                  </a:lnTo>
                  <a:lnTo>
                    <a:pt x="12564" y="43535"/>
                  </a:lnTo>
                  <a:lnTo>
                    <a:pt x="13036" y="43785"/>
                  </a:lnTo>
                  <a:lnTo>
                    <a:pt x="13509" y="44016"/>
                  </a:lnTo>
                  <a:lnTo>
                    <a:pt x="13981" y="44229"/>
                  </a:lnTo>
                  <a:lnTo>
                    <a:pt x="14465" y="44414"/>
                  </a:lnTo>
                  <a:lnTo>
                    <a:pt x="14944" y="44590"/>
                  </a:lnTo>
                  <a:lnTo>
                    <a:pt x="15434" y="44747"/>
                  </a:lnTo>
                  <a:lnTo>
                    <a:pt x="15918" y="44886"/>
                  </a:lnTo>
                  <a:lnTo>
                    <a:pt x="16409" y="45006"/>
                  </a:lnTo>
                  <a:lnTo>
                    <a:pt x="16905" y="45108"/>
                  </a:lnTo>
                  <a:lnTo>
                    <a:pt x="17396" y="45191"/>
                  </a:lnTo>
                  <a:lnTo>
                    <a:pt x="17892" y="45256"/>
                  </a:lnTo>
                  <a:lnTo>
                    <a:pt x="18389" y="45311"/>
                  </a:lnTo>
                  <a:lnTo>
                    <a:pt x="18891" y="45339"/>
                  </a:lnTo>
                  <a:lnTo>
                    <a:pt x="19388" y="45357"/>
                  </a:lnTo>
                  <a:lnTo>
                    <a:pt x="19890" y="45357"/>
                  </a:lnTo>
                  <a:lnTo>
                    <a:pt x="20387" y="45339"/>
                  </a:lnTo>
                  <a:lnTo>
                    <a:pt x="20889" y="45311"/>
                  </a:lnTo>
                  <a:lnTo>
                    <a:pt x="21386" y="45256"/>
                  </a:lnTo>
                  <a:lnTo>
                    <a:pt x="21882" y="45191"/>
                  </a:lnTo>
                  <a:lnTo>
                    <a:pt x="22379" y="45117"/>
                  </a:lnTo>
                  <a:lnTo>
                    <a:pt x="22875" y="45015"/>
                  </a:lnTo>
                  <a:lnTo>
                    <a:pt x="23372" y="44904"/>
                  </a:lnTo>
                  <a:lnTo>
                    <a:pt x="23862" y="44784"/>
                  </a:lnTo>
                  <a:lnTo>
                    <a:pt x="24359" y="44636"/>
                  </a:lnTo>
                  <a:lnTo>
                    <a:pt x="24843" y="44479"/>
                  </a:lnTo>
                  <a:lnTo>
                    <a:pt x="25327" y="44312"/>
                  </a:lnTo>
                  <a:lnTo>
                    <a:pt x="25812" y="44127"/>
                  </a:lnTo>
                  <a:lnTo>
                    <a:pt x="26296" y="43923"/>
                  </a:lnTo>
                  <a:lnTo>
                    <a:pt x="26768" y="43711"/>
                  </a:lnTo>
                  <a:lnTo>
                    <a:pt x="27241" y="43489"/>
                  </a:lnTo>
                  <a:lnTo>
                    <a:pt x="27713" y="43239"/>
                  </a:lnTo>
                  <a:lnTo>
                    <a:pt x="28179" y="42989"/>
                  </a:lnTo>
                  <a:lnTo>
                    <a:pt x="28639" y="42721"/>
                  </a:lnTo>
                  <a:lnTo>
                    <a:pt x="29094" y="42434"/>
                  </a:lnTo>
                  <a:lnTo>
                    <a:pt x="29542" y="42138"/>
                  </a:lnTo>
                  <a:lnTo>
                    <a:pt x="29990" y="41833"/>
                  </a:lnTo>
                  <a:lnTo>
                    <a:pt x="30426" y="41518"/>
                  </a:lnTo>
                  <a:lnTo>
                    <a:pt x="30861" y="41185"/>
                  </a:lnTo>
                  <a:lnTo>
                    <a:pt x="31291" y="40834"/>
                  </a:lnTo>
                  <a:lnTo>
                    <a:pt x="31709" y="40482"/>
                  </a:lnTo>
                  <a:lnTo>
                    <a:pt x="32127" y="40112"/>
                  </a:lnTo>
                  <a:lnTo>
                    <a:pt x="32533" y="39724"/>
                  </a:lnTo>
                  <a:lnTo>
                    <a:pt x="32932" y="39335"/>
                  </a:lnTo>
                  <a:lnTo>
                    <a:pt x="33326" y="38928"/>
                  </a:lnTo>
                  <a:lnTo>
                    <a:pt x="33713" y="38512"/>
                  </a:lnTo>
                  <a:lnTo>
                    <a:pt x="34089" y="38086"/>
                  </a:lnTo>
                  <a:lnTo>
                    <a:pt x="34458" y="37651"/>
                  </a:lnTo>
                  <a:lnTo>
                    <a:pt x="34821" y="37198"/>
                  </a:lnTo>
                  <a:lnTo>
                    <a:pt x="35172" y="36745"/>
                  </a:lnTo>
                  <a:lnTo>
                    <a:pt x="35512" y="36273"/>
                  </a:lnTo>
                  <a:lnTo>
                    <a:pt x="35845" y="35792"/>
                  </a:lnTo>
                  <a:lnTo>
                    <a:pt x="36171" y="35302"/>
                  </a:lnTo>
                  <a:lnTo>
                    <a:pt x="36480" y="34802"/>
                  </a:lnTo>
                  <a:lnTo>
                    <a:pt x="36783" y="34293"/>
                  </a:lnTo>
                  <a:lnTo>
                    <a:pt x="37080" y="33775"/>
                  </a:lnTo>
                  <a:lnTo>
                    <a:pt x="37358" y="33248"/>
                  </a:lnTo>
                  <a:lnTo>
                    <a:pt x="37631" y="32711"/>
                  </a:lnTo>
                  <a:lnTo>
                    <a:pt x="37891" y="32166"/>
                  </a:lnTo>
                  <a:lnTo>
                    <a:pt x="38139" y="31611"/>
                  </a:lnTo>
                  <a:lnTo>
                    <a:pt x="38375" y="31046"/>
                  </a:lnTo>
                  <a:lnTo>
                    <a:pt x="38599" y="30473"/>
                  </a:lnTo>
                  <a:lnTo>
                    <a:pt x="38811" y="29890"/>
                  </a:lnTo>
                  <a:lnTo>
                    <a:pt x="39011" y="29298"/>
                  </a:lnTo>
                  <a:lnTo>
                    <a:pt x="39199" y="28706"/>
                  </a:lnTo>
                  <a:lnTo>
                    <a:pt x="39368" y="28105"/>
                  </a:lnTo>
                  <a:lnTo>
                    <a:pt x="39526" y="27485"/>
                  </a:lnTo>
                  <a:lnTo>
                    <a:pt x="39605" y="27179"/>
                  </a:lnTo>
                  <a:lnTo>
                    <a:pt x="39677" y="26865"/>
                  </a:lnTo>
                  <a:lnTo>
                    <a:pt x="39744" y="26560"/>
                  </a:lnTo>
                  <a:lnTo>
                    <a:pt x="39804" y="26245"/>
                  </a:lnTo>
                  <a:lnTo>
                    <a:pt x="39865" y="25931"/>
                  </a:lnTo>
                  <a:lnTo>
                    <a:pt x="39925" y="25607"/>
                  </a:lnTo>
                  <a:lnTo>
                    <a:pt x="39974" y="25292"/>
                  </a:lnTo>
                  <a:lnTo>
                    <a:pt x="40028" y="24969"/>
                  </a:lnTo>
                  <a:lnTo>
                    <a:pt x="40071" y="24645"/>
                  </a:lnTo>
                  <a:lnTo>
                    <a:pt x="40113" y="24321"/>
                  </a:lnTo>
                  <a:lnTo>
                    <a:pt x="40149" y="23997"/>
                  </a:lnTo>
                  <a:lnTo>
                    <a:pt x="40186" y="23664"/>
                  </a:lnTo>
                  <a:lnTo>
                    <a:pt x="40216" y="23340"/>
                  </a:lnTo>
                  <a:lnTo>
                    <a:pt x="40246" y="23007"/>
                  </a:lnTo>
                  <a:lnTo>
                    <a:pt x="40264" y="22674"/>
                  </a:lnTo>
                  <a:lnTo>
                    <a:pt x="40289" y="22341"/>
                  </a:lnTo>
                  <a:lnTo>
                    <a:pt x="40301" y="22008"/>
                  </a:lnTo>
                  <a:lnTo>
                    <a:pt x="40313" y="21666"/>
                  </a:lnTo>
                  <a:lnTo>
                    <a:pt x="40319" y="21333"/>
                  </a:lnTo>
                  <a:lnTo>
                    <a:pt x="40319" y="20991"/>
                  </a:lnTo>
                  <a:lnTo>
                    <a:pt x="40319" y="20648"/>
                  </a:lnTo>
                  <a:lnTo>
                    <a:pt x="40313" y="20306"/>
                  </a:lnTo>
                  <a:lnTo>
                    <a:pt x="40307" y="19964"/>
                  </a:lnTo>
                  <a:lnTo>
                    <a:pt x="40289" y="19622"/>
                  </a:lnTo>
                  <a:lnTo>
                    <a:pt x="40271" y="19270"/>
                  </a:lnTo>
                  <a:lnTo>
                    <a:pt x="40252" y="18918"/>
                  </a:lnTo>
                  <a:lnTo>
                    <a:pt x="40222" y="18576"/>
                  </a:lnTo>
                  <a:lnTo>
                    <a:pt x="40192" y="18225"/>
                  </a:lnTo>
                  <a:lnTo>
                    <a:pt x="40156" y="17873"/>
                  </a:lnTo>
                  <a:lnTo>
                    <a:pt x="40119" y="17522"/>
                  </a:lnTo>
                  <a:lnTo>
                    <a:pt x="40071" y="17161"/>
                  </a:lnTo>
                  <a:lnTo>
                    <a:pt x="40022" y="16809"/>
                  </a:lnTo>
                  <a:lnTo>
                    <a:pt x="39968" y="16449"/>
                  </a:lnTo>
                  <a:lnTo>
                    <a:pt x="39913" y="16097"/>
                  </a:lnTo>
                  <a:lnTo>
                    <a:pt x="39841" y="15690"/>
                  </a:lnTo>
                  <a:lnTo>
                    <a:pt x="39762" y="15274"/>
                  </a:lnTo>
                  <a:lnTo>
                    <a:pt x="39677" y="14857"/>
                  </a:lnTo>
                  <a:lnTo>
                    <a:pt x="39586" y="14450"/>
                  </a:lnTo>
                  <a:lnTo>
                    <a:pt x="39489" y="14034"/>
                  </a:lnTo>
                  <a:lnTo>
                    <a:pt x="39393" y="13618"/>
                  </a:lnTo>
                  <a:lnTo>
                    <a:pt x="39284" y="13201"/>
                  </a:lnTo>
                  <a:lnTo>
                    <a:pt x="39169" y="12776"/>
                  </a:lnTo>
                  <a:lnTo>
                    <a:pt x="39041" y="12360"/>
                  </a:lnTo>
                  <a:lnTo>
                    <a:pt x="38914" y="11934"/>
                  </a:lnTo>
                  <a:lnTo>
                    <a:pt x="38781" y="11518"/>
                  </a:lnTo>
                  <a:lnTo>
                    <a:pt x="38642" y="11092"/>
                  </a:lnTo>
                  <a:lnTo>
                    <a:pt x="38490" y="10667"/>
                  </a:lnTo>
                  <a:lnTo>
                    <a:pt x="38339" y="10241"/>
                  </a:lnTo>
                  <a:lnTo>
                    <a:pt x="38176" y="9816"/>
                  </a:lnTo>
                  <a:lnTo>
                    <a:pt x="38006" y="9390"/>
                  </a:lnTo>
                  <a:lnTo>
                    <a:pt x="37837" y="8965"/>
                  </a:lnTo>
                  <a:lnTo>
                    <a:pt x="37655" y="8530"/>
                  </a:lnTo>
                  <a:lnTo>
                    <a:pt x="37461" y="8104"/>
                  </a:lnTo>
                  <a:lnTo>
                    <a:pt x="37267" y="7669"/>
                  </a:lnTo>
                  <a:lnTo>
                    <a:pt x="37068" y="7244"/>
                  </a:lnTo>
                  <a:lnTo>
                    <a:pt x="36856" y="6809"/>
                  </a:lnTo>
                  <a:lnTo>
                    <a:pt x="36638" y="6374"/>
                  </a:lnTo>
                  <a:lnTo>
                    <a:pt x="36414" y="5940"/>
                  </a:lnTo>
                  <a:lnTo>
                    <a:pt x="36184" y="5505"/>
                  </a:lnTo>
                  <a:lnTo>
                    <a:pt x="35947" y="5070"/>
                  </a:lnTo>
                  <a:lnTo>
                    <a:pt x="35699" y="4635"/>
                  </a:lnTo>
                  <a:lnTo>
                    <a:pt x="35445" y="4200"/>
                  </a:lnTo>
                  <a:lnTo>
                    <a:pt x="35185" y="3766"/>
                  </a:lnTo>
                  <a:lnTo>
                    <a:pt x="34918" y="3331"/>
                  </a:lnTo>
                  <a:lnTo>
                    <a:pt x="34646" y="2887"/>
                  </a:lnTo>
                  <a:lnTo>
                    <a:pt x="34361" y="2452"/>
                  </a:lnTo>
                  <a:lnTo>
                    <a:pt x="15246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1364cb3077a_0_19"/>
            <p:cNvSpPr/>
            <p:nvPr/>
          </p:nvSpPr>
          <p:spPr>
            <a:xfrm>
              <a:off x="-1149975" y="-2033200"/>
              <a:ext cx="1007975" cy="1133950"/>
            </a:xfrm>
            <a:custGeom>
              <a:avLst/>
              <a:gdLst/>
              <a:ahLst/>
              <a:cxnLst/>
              <a:rect l="l" t="t" r="r" b="b"/>
              <a:pathLst>
                <a:path w="40319" h="45358" fill="none" extrusionOk="0">
                  <a:moveTo>
                    <a:pt x="1" y="9945"/>
                  </a:moveTo>
                  <a:lnTo>
                    <a:pt x="10245" y="3257"/>
                  </a:lnTo>
                  <a:lnTo>
                    <a:pt x="15246" y="1"/>
                  </a:lnTo>
                  <a:lnTo>
                    <a:pt x="34361" y="2452"/>
                  </a:lnTo>
                  <a:lnTo>
                    <a:pt x="34361" y="2452"/>
                  </a:lnTo>
                  <a:lnTo>
                    <a:pt x="34646" y="2887"/>
                  </a:lnTo>
                  <a:lnTo>
                    <a:pt x="34918" y="3331"/>
                  </a:lnTo>
                  <a:lnTo>
                    <a:pt x="35185" y="3766"/>
                  </a:lnTo>
                  <a:lnTo>
                    <a:pt x="35445" y="4200"/>
                  </a:lnTo>
                  <a:lnTo>
                    <a:pt x="35699" y="4635"/>
                  </a:lnTo>
                  <a:lnTo>
                    <a:pt x="35947" y="5070"/>
                  </a:lnTo>
                  <a:lnTo>
                    <a:pt x="36184" y="5505"/>
                  </a:lnTo>
                  <a:lnTo>
                    <a:pt x="36414" y="5940"/>
                  </a:lnTo>
                  <a:lnTo>
                    <a:pt x="36638" y="6374"/>
                  </a:lnTo>
                  <a:lnTo>
                    <a:pt x="36856" y="6809"/>
                  </a:lnTo>
                  <a:lnTo>
                    <a:pt x="37068" y="7244"/>
                  </a:lnTo>
                  <a:lnTo>
                    <a:pt x="37267" y="7669"/>
                  </a:lnTo>
                  <a:lnTo>
                    <a:pt x="37461" y="8104"/>
                  </a:lnTo>
                  <a:lnTo>
                    <a:pt x="37655" y="8530"/>
                  </a:lnTo>
                  <a:lnTo>
                    <a:pt x="37837" y="8965"/>
                  </a:lnTo>
                  <a:lnTo>
                    <a:pt x="38006" y="9390"/>
                  </a:lnTo>
                  <a:lnTo>
                    <a:pt x="38176" y="9816"/>
                  </a:lnTo>
                  <a:lnTo>
                    <a:pt x="38339" y="10241"/>
                  </a:lnTo>
                  <a:lnTo>
                    <a:pt x="38490" y="10667"/>
                  </a:lnTo>
                  <a:lnTo>
                    <a:pt x="38642" y="11092"/>
                  </a:lnTo>
                  <a:lnTo>
                    <a:pt x="38781" y="11518"/>
                  </a:lnTo>
                  <a:lnTo>
                    <a:pt x="38914" y="11934"/>
                  </a:lnTo>
                  <a:lnTo>
                    <a:pt x="39041" y="12360"/>
                  </a:lnTo>
                  <a:lnTo>
                    <a:pt x="39169" y="12776"/>
                  </a:lnTo>
                  <a:lnTo>
                    <a:pt x="39284" y="13201"/>
                  </a:lnTo>
                  <a:lnTo>
                    <a:pt x="39393" y="13618"/>
                  </a:lnTo>
                  <a:lnTo>
                    <a:pt x="39489" y="14034"/>
                  </a:lnTo>
                  <a:lnTo>
                    <a:pt x="39586" y="14450"/>
                  </a:lnTo>
                  <a:lnTo>
                    <a:pt x="39677" y="14857"/>
                  </a:lnTo>
                  <a:lnTo>
                    <a:pt x="39762" y="15274"/>
                  </a:lnTo>
                  <a:lnTo>
                    <a:pt x="39841" y="15690"/>
                  </a:lnTo>
                  <a:lnTo>
                    <a:pt x="39913" y="16097"/>
                  </a:lnTo>
                  <a:lnTo>
                    <a:pt x="39913" y="16097"/>
                  </a:lnTo>
                  <a:lnTo>
                    <a:pt x="39968" y="16449"/>
                  </a:lnTo>
                  <a:lnTo>
                    <a:pt x="40022" y="16809"/>
                  </a:lnTo>
                  <a:lnTo>
                    <a:pt x="40071" y="17161"/>
                  </a:lnTo>
                  <a:lnTo>
                    <a:pt x="40119" y="17522"/>
                  </a:lnTo>
                  <a:lnTo>
                    <a:pt x="40156" y="17873"/>
                  </a:lnTo>
                  <a:lnTo>
                    <a:pt x="40192" y="18225"/>
                  </a:lnTo>
                  <a:lnTo>
                    <a:pt x="40222" y="18576"/>
                  </a:lnTo>
                  <a:lnTo>
                    <a:pt x="40252" y="18918"/>
                  </a:lnTo>
                  <a:lnTo>
                    <a:pt x="40271" y="19270"/>
                  </a:lnTo>
                  <a:lnTo>
                    <a:pt x="40289" y="19622"/>
                  </a:lnTo>
                  <a:lnTo>
                    <a:pt x="40307" y="19964"/>
                  </a:lnTo>
                  <a:lnTo>
                    <a:pt x="40313" y="20306"/>
                  </a:lnTo>
                  <a:lnTo>
                    <a:pt x="40319" y="20648"/>
                  </a:lnTo>
                  <a:lnTo>
                    <a:pt x="40319" y="20991"/>
                  </a:lnTo>
                  <a:lnTo>
                    <a:pt x="40319" y="21333"/>
                  </a:lnTo>
                  <a:lnTo>
                    <a:pt x="40313" y="21666"/>
                  </a:lnTo>
                  <a:lnTo>
                    <a:pt x="40301" y="22008"/>
                  </a:lnTo>
                  <a:lnTo>
                    <a:pt x="40289" y="22341"/>
                  </a:lnTo>
                  <a:lnTo>
                    <a:pt x="40264" y="22674"/>
                  </a:lnTo>
                  <a:lnTo>
                    <a:pt x="40246" y="23007"/>
                  </a:lnTo>
                  <a:lnTo>
                    <a:pt x="40216" y="23340"/>
                  </a:lnTo>
                  <a:lnTo>
                    <a:pt x="40186" y="23664"/>
                  </a:lnTo>
                  <a:lnTo>
                    <a:pt x="40149" y="23997"/>
                  </a:lnTo>
                  <a:lnTo>
                    <a:pt x="40113" y="24321"/>
                  </a:lnTo>
                  <a:lnTo>
                    <a:pt x="40071" y="24645"/>
                  </a:lnTo>
                  <a:lnTo>
                    <a:pt x="40028" y="24969"/>
                  </a:lnTo>
                  <a:lnTo>
                    <a:pt x="39974" y="25292"/>
                  </a:lnTo>
                  <a:lnTo>
                    <a:pt x="39925" y="25607"/>
                  </a:lnTo>
                  <a:lnTo>
                    <a:pt x="39865" y="25931"/>
                  </a:lnTo>
                  <a:lnTo>
                    <a:pt x="39804" y="26245"/>
                  </a:lnTo>
                  <a:lnTo>
                    <a:pt x="39744" y="26560"/>
                  </a:lnTo>
                  <a:lnTo>
                    <a:pt x="39677" y="26865"/>
                  </a:lnTo>
                  <a:lnTo>
                    <a:pt x="39605" y="27179"/>
                  </a:lnTo>
                  <a:lnTo>
                    <a:pt x="39526" y="27485"/>
                  </a:lnTo>
                  <a:lnTo>
                    <a:pt x="39368" y="28105"/>
                  </a:lnTo>
                  <a:lnTo>
                    <a:pt x="39199" y="28706"/>
                  </a:lnTo>
                  <a:lnTo>
                    <a:pt x="39011" y="29298"/>
                  </a:lnTo>
                  <a:lnTo>
                    <a:pt x="38811" y="29890"/>
                  </a:lnTo>
                  <a:lnTo>
                    <a:pt x="38599" y="30473"/>
                  </a:lnTo>
                  <a:lnTo>
                    <a:pt x="38375" y="31046"/>
                  </a:lnTo>
                  <a:lnTo>
                    <a:pt x="38139" y="31611"/>
                  </a:lnTo>
                  <a:lnTo>
                    <a:pt x="37891" y="32166"/>
                  </a:lnTo>
                  <a:lnTo>
                    <a:pt x="37631" y="32711"/>
                  </a:lnTo>
                  <a:lnTo>
                    <a:pt x="37358" y="33248"/>
                  </a:lnTo>
                  <a:lnTo>
                    <a:pt x="37080" y="33775"/>
                  </a:lnTo>
                  <a:lnTo>
                    <a:pt x="36783" y="34293"/>
                  </a:lnTo>
                  <a:lnTo>
                    <a:pt x="36480" y="34802"/>
                  </a:lnTo>
                  <a:lnTo>
                    <a:pt x="36171" y="35302"/>
                  </a:lnTo>
                  <a:lnTo>
                    <a:pt x="35845" y="35792"/>
                  </a:lnTo>
                  <a:lnTo>
                    <a:pt x="35512" y="36273"/>
                  </a:lnTo>
                  <a:lnTo>
                    <a:pt x="35172" y="36745"/>
                  </a:lnTo>
                  <a:lnTo>
                    <a:pt x="34821" y="37198"/>
                  </a:lnTo>
                  <a:lnTo>
                    <a:pt x="34458" y="37651"/>
                  </a:lnTo>
                  <a:lnTo>
                    <a:pt x="34089" y="38086"/>
                  </a:lnTo>
                  <a:lnTo>
                    <a:pt x="33713" y="38512"/>
                  </a:lnTo>
                  <a:lnTo>
                    <a:pt x="33326" y="38928"/>
                  </a:lnTo>
                  <a:lnTo>
                    <a:pt x="32932" y="39335"/>
                  </a:lnTo>
                  <a:lnTo>
                    <a:pt x="32533" y="39724"/>
                  </a:lnTo>
                  <a:lnTo>
                    <a:pt x="32127" y="40112"/>
                  </a:lnTo>
                  <a:lnTo>
                    <a:pt x="31709" y="40482"/>
                  </a:lnTo>
                  <a:lnTo>
                    <a:pt x="31291" y="40834"/>
                  </a:lnTo>
                  <a:lnTo>
                    <a:pt x="30861" y="41185"/>
                  </a:lnTo>
                  <a:lnTo>
                    <a:pt x="30426" y="41518"/>
                  </a:lnTo>
                  <a:lnTo>
                    <a:pt x="29990" y="41833"/>
                  </a:lnTo>
                  <a:lnTo>
                    <a:pt x="29542" y="42138"/>
                  </a:lnTo>
                  <a:lnTo>
                    <a:pt x="29094" y="42434"/>
                  </a:lnTo>
                  <a:lnTo>
                    <a:pt x="28639" y="42721"/>
                  </a:lnTo>
                  <a:lnTo>
                    <a:pt x="28179" y="42989"/>
                  </a:lnTo>
                  <a:lnTo>
                    <a:pt x="27713" y="43239"/>
                  </a:lnTo>
                  <a:lnTo>
                    <a:pt x="27241" y="43489"/>
                  </a:lnTo>
                  <a:lnTo>
                    <a:pt x="26768" y="43711"/>
                  </a:lnTo>
                  <a:lnTo>
                    <a:pt x="26296" y="43923"/>
                  </a:lnTo>
                  <a:lnTo>
                    <a:pt x="25812" y="44127"/>
                  </a:lnTo>
                  <a:lnTo>
                    <a:pt x="25327" y="44312"/>
                  </a:lnTo>
                  <a:lnTo>
                    <a:pt x="24843" y="44479"/>
                  </a:lnTo>
                  <a:lnTo>
                    <a:pt x="24359" y="44636"/>
                  </a:lnTo>
                  <a:lnTo>
                    <a:pt x="23862" y="44784"/>
                  </a:lnTo>
                  <a:lnTo>
                    <a:pt x="23372" y="44904"/>
                  </a:lnTo>
                  <a:lnTo>
                    <a:pt x="22875" y="45015"/>
                  </a:lnTo>
                  <a:lnTo>
                    <a:pt x="22379" y="45117"/>
                  </a:lnTo>
                  <a:lnTo>
                    <a:pt x="21882" y="45191"/>
                  </a:lnTo>
                  <a:lnTo>
                    <a:pt x="21386" y="45256"/>
                  </a:lnTo>
                  <a:lnTo>
                    <a:pt x="20889" y="45311"/>
                  </a:lnTo>
                  <a:lnTo>
                    <a:pt x="20387" y="45339"/>
                  </a:lnTo>
                  <a:lnTo>
                    <a:pt x="19890" y="45357"/>
                  </a:lnTo>
                  <a:lnTo>
                    <a:pt x="19388" y="45357"/>
                  </a:lnTo>
                  <a:lnTo>
                    <a:pt x="18891" y="45339"/>
                  </a:lnTo>
                  <a:lnTo>
                    <a:pt x="18389" y="45311"/>
                  </a:lnTo>
                  <a:lnTo>
                    <a:pt x="17892" y="45256"/>
                  </a:lnTo>
                  <a:lnTo>
                    <a:pt x="17396" y="45191"/>
                  </a:lnTo>
                  <a:lnTo>
                    <a:pt x="16905" y="45108"/>
                  </a:lnTo>
                  <a:lnTo>
                    <a:pt x="16409" y="45006"/>
                  </a:lnTo>
                  <a:lnTo>
                    <a:pt x="15918" y="44886"/>
                  </a:lnTo>
                  <a:lnTo>
                    <a:pt x="15434" y="44747"/>
                  </a:lnTo>
                  <a:lnTo>
                    <a:pt x="14944" y="44590"/>
                  </a:lnTo>
                  <a:lnTo>
                    <a:pt x="14465" y="44414"/>
                  </a:lnTo>
                  <a:lnTo>
                    <a:pt x="13981" y="44229"/>
                  </a:lnTo>
                  <a:lnTo>
                    <a:pt x="13509" y="44016"/>
                  </a:lnTo>
                  <a:lnTo>
                    <a:pt x="13036" y="43785"/>
                  </a:lnTo>
                  <a:lnTo>
                    <a:pt x="12564" y="43535"/>
                  </a:lnTo>
                  <a:lnTo>
                    <a:pt x="12104" y="43267"/>
                  </a:lnTo>
                  <a:lnTo>
                    <a:pt x="11644" y="42980"/>
                  </a:lnTo>
                  <a:lnTo>
                    <a:pt x="11184" y="42675"/>
                  </a:lnTo>
                  <a:lnTo>
                    <a:pt x="10736" y="42351"/>
                  </a:lnTo>
                  <a:lnTo>
                    <a:pt x="10294" y="42009"/>
                  </a:lnTo>
                  <a:lnTo>
                    <a:pt x="9852" y="41639"/>
                  </a:lnTo>
                  <a:lnTo>
                    <a:pt x="9422" y="41259"/>
                  </a:lnTo>
                  <a:lnTo>
                    <a:pt x="9204" y="41056"/>
                  </a:lnTo>
                  <a:lnTo>
                    <a:pt x="8992" y="40852"/>
                  </a:lnTo>
                  <a:lnTo>
                    <a:pt x="8780" y="40639"/>
                  </a:lnTo>
                  <a:lnTo>
                    <a:pt x="8574" y="40427"/>
                  </a:lnTo>
                  <a:lnTo>
                    <a:pt x="8362" y="40205"/>
                  </a:lnTo>
                  <a:lnTo>
                    <a:pt x="8156" y="39973"/>
                  </a:lnTo>
                  <a:lnTo>
                    <a:pt x="7950" y="39742"/>
                  </a:lnTo>
                  <a:lnTo>
                    <a:pt x="7751" y="39511"/>
                  </a:lnTo>
                  <a:lnTo>
                    <a:pt x="7551" y="39270"/>
                  </a:lnTo>
                  <a:lnTo>
                    <a:pt x="7351" y="39021"/>
                  </a:lnTo>
                  <a:lnTo>
                    <a:pt x="7151" y="38771"/>
                  </a:lnTo>
                  <a:lnTo>
                    <a:pt x="6957" y="38512"/>
                  </a:lnTo>
                  <a:lnTo>
                    <a:pt x="6764" y="38243"/>
                  </a:lnTo>
                  <a:lnTo>
                    <a:pt x="6576" y="37975"/>
                  </a:lnTo>
                  <a:lnTo>
                    <a:pt x="6382" y="37707"/>
                  </a:lnTo>
                  <a:lnTo>
                    <a:pt x="6195" y="37429"/>
                  </a:lnTo>
                  <a:lnTo>
                    <a:pt x="6013" y="37143"/>
                  </a:lnTo>
                  <a:lnTo>
                    <a:pt x="5831" y="36847"/>
                  </a:lnTo>
                  <a:lnTo>
                    <a:pt x="5650" y="36551"/>
                  </a:lnTo>
                  <a:lnTo>
                    <a:pt x="5468" y="36255"/>
                  </a:lnTo>
                  <a:lnTo>
                    <a:pt x="5292" y="35949"/>
                  </a:lnTo>
                  <a:lnTo>
                    <a:pt x="5117" y="35635"/>
                  </a:lnTo>
                  <a:lnTo>
                    <a:pt x="4947" y="35320"/>
                  </a:lnTo>
                  <a:lnTo>
                    <a:pt x="4778" y="34996"/>
                  </a:lnTo>
                  <a:lnTo>
                    <a:pt x="4608" y="34663"/>
                  </a:lnTo>
                  <a:lnTo>
                    <a:pt x="4445" y="34330"/>
                  </a:lnTo>
                  <a:lnTo>
                    <a:pt x="4281" y="33988"/>
                  </a:lnTo>
                  <a:lnTo>
                    <a:pt x="4124" y="33646"/>
                  </a:lnTo>
                  <a:lnTo>
                    <a:pt x="3966" y="33294"/>
                  </a:lnTo>
                  <a:lnTo>
                    <a:pt x="3809" y="32934"/>
                  </a:lnTo>
                  <a:lnTo>
                    <a:pt x="3658" y="32573"/>
                  </a:lnTo>
                  <a:lnTo>
                    <a:pt x="3506" y="32203"/>
                  </a:lnTo>
                  <a:lnTo>
                    <a:pt x="3361" y="31833"/>
                  </a:lnTo>
                  <a:lnTo>
                    <a:pt x="3216" y="31453"/>
                  </a:lnTo>
                  <a:lnTo>
                    <a:pt x="3076" y="31065"/>
                  </a:lnTo>
                  <a:lnTo>
                    <a:pt x="2937" y="30676"/>
                  </a:lnTo>
                  <a:lnTo>
                    <a:pt x="2798" y="30279"/>
                  </a:lnTo>
                  <a:lnTo>
                    <a:pt x="2665" y="29871"/>
                  </a:lnTo>
                  <a:lnTo>
                    <a:pt x="2531" y="29464"/>
                  </a:lnTo>
                  <a:lnTo>
                    <a:pt x="2404" y="29048"/>
                  </a:lnTo>
                  <a:lnTo>
                    <a:pt x="2283" y="28623"/>
                  </a:lnTo>
                  <a:lnTo>
                    <a:pt x="2162" y="28197"/>
                  </a:lnTo>
                  <a:lnTo>
                    <a:pt x="2041" y="27762"/>
                  </a:lnTo>
                  <a:lnTo>
                    <a:pt x="1926" y="27327"/>
                  </a:lnTo>
                  <a:lnTo>
                    <a:pt x="1811" y="26874"/>
                  </a:lnTo>
                  <a:lnTo>
                    <a:pt x="1702" y="26430"/>
                  </a:lnTo>
                  <a:lnTo>
                    <a:pt x="1593" y="25968"/>
                  </a:lnTo>
                  <a:lnTo>
                    <a:pt x="1490" y="25505"/>
                  </a:lnTo>
                  <a:lnTo>
                    <a:pt x="1387" y="25033"/>
                  </a:lnTo>
                  <a:lnTo>
                    <a:pt x="1290" y="24561"/>
                  </a:lnTo>
                  <a:lnTo>
                    <a:pt x="1199" y="24080"/>
                  </a:lnTo>
                  <a:lnTo>
                    <a:pt x="1109" y="23590"/>
                  </a:lnTo>
                  <a:lnTo>
                    <a:pt x="1018" y="23091"/>
                  </a:lnTo>
                  <a:lnTo>
                    <a:pt x="933" y="22591"/>
                  </a:lnTo>
                  <a:lnTo>
                    <a:pt x="854" y="22082"/>
                  </a:lnTo>
                  <a:lnTo>
                    <a:pt x="776" y="21573"/>
                  </a:lnTo>
                  <a:lnTo>
                    <a:pt x="703" y="21055"/>
                  </a:lnTo>
                  <a:lnTo>
                    <a:pt x="630" y="20528"/>
                  </a:lnTo>
                  <a:lnTo>
                    <a:pt x="564" y="19992"/>
                  </a:lnTo>
                  <a:lnTo>
                    <a:pt x="503" y="19455"/>
                  </a:lnTo>
                  <a:lnTo>
                    <a:pt x="443" y="18909"/>
                  </a:lnTo>
                  <a:lnTo>
                    <a:pt x="388" y="18354"/>
                  </a:lnTo>
                  <a:lnTo>
                    <a:pt x="334" y="17799"/>
                  </a:lnTo>
                  <a:lnTo>
                    <a:pt x="285" y="17235"/>
                  </a:lnTo>
                  <a:lnTo>
                    <a:pt x="243" y="16661"/>
                  </a:lnTo>
                  <a:lnTo>
                    <a:pt x="200" y="16088"/>
                  </a:lnTo>
                  <a:lnTo>
                    <a:pt x="158" y="15505"/>
                  </a:lnTo>
                  <a:lnTo>
                    <a:pt x="128" y="14913"/>
                  </a:lnTo>
                  <a:lnTo>
                    <a:pt x="97" y="14312"/>
                  </a:lnTo>
                  <a:lnTo>
                    <a:pt x="73" y="13710"/>
                  </a:lnTo>
                  <a:lnTo>
                    <a:pt x="49" y="13100"/>
                  </a:lnTo>
                  <a:lnTo>
                    <a:pt x="31" y="12480"/>
                  </a:lnTo>
                  <a:lnTo>
                    <a:pt x="19" y="11860"/>
                  </a:lnTo>
                  <a:lnTo>
                    <a:pt x="7" y="11231"/>
                  </a:lnTo>
                  <a:lnTo>
                    <a:pt x="1" y="10593"/>
                  </a:lnTo>
                  <a:lnTo>
                    <a:pt x="1" y="9945"/>
                  </a:lnTo>
                  <a:lnTo>
                    <a:pt x="1" y="99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1364cb3077a_0_19"/>
            <p:cNvSpPr/>
            <p:nvPr/>
          </p:nvSpPr>
          <p:spPr>
            <a:xfrm>
              <a:off x="-1149975" y="-178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1364cb3077a_0_19"/>
            <p:cNvSpPr/>
            <p:nvPr/>
          </p:nvSpPr>
          <p:spPr>
            <a:xfrm>
              <a:off x="-2158100" y="-2033200"/>
              <a:ext cx="1008150" cy="1133950"/>
            </a:xfrm>
            <a:custGeom>
              <a:avLst/>
              <a:gdLst/>
              <a:ahLst/>
              <a:cxnLst/>
              <a:rect l="l" t="t" r="r" b="b"/>
              <a:pathLst>
                <a:path w="40326" h="45358" extrusionOk="0">
                  <a:moveTo>
                    <a:pt x="25080" y="1"/>
                  </a:moveTo>
                  <a:lnTo>
                    <a:pt x="5959" y="2452"/>
                  </a:lnTo>
                  <a:lnTo>
                    <a:pt x="5674" y="2887"/>
                  </a:lnTo>
                  <a:lnTo>
                    <a:pt x="5402" y="3331"/>
                  </a:lnTo>
                  <a:lnTo>
                    <a:pt x="5135" y="3766"/>
                  </a:lnTo>
                  <a:lnTo>
                    <a:pt x="4875" y="4200"/>
                  </a:lnTo>
                  <a:lnTo>
                    <a:pt x="4621" y="4635"/>
                  </a:lnTo>
                  <a:lnTo>
                    <a:pt x="4373" y="5070"/>
                  </a:lnTo>
                  <a:lnTo>
                    <a:pt x="4136" y="5505"/>
                  </a:lnTo>
                  <a:lnTo>
                    <a:pt x="3906" y="5940"/>
                  </a:lnTo>
                  <a:lnTo>
                    <a:pt x="3682" y="6374"/>
                  </a:lnTo>
                  <a:lnTo>
                    <a:pt x="3464" y="6809"/>
                  </a:lnTo>
                  <a:lnTo>
                    <a:pt x="3252" y="7244"/>
                  </a:lnTo>
                  <a:lnTo>
                    <a:pt x="3053" y="7679"/>
                  </a:lnTo>
                  <a:lnTo>
                    <a:pt x="2859" y="8104"/>
                  </a:lnTo>
                  <a:lnTo>
                    <a:pt x="2665" y="8539"/>
                  </a:lnTo>
                  <a:lnTo>
                    <a:pt x="2483" y="8965"/>
                  </a:lnTo>
                  <a:lnTo>
                    <a:pt x="2314" y="9390"/>
                  </a:lnTo>
                  <a:lnTo>
                    <a:pt x="2144" y="9825"/>
                  </a:lnTo>
                  <a:lnTo>
                    <a:pt x="1981" y="10250"/>
                  </a:lnTo>
                  <a:lnTo>
                    <a:pt x="1830" y="10676"/>
                  </a:lnTo>
                  <a:lnTo>
                    <a:pt x="1678" y="11102"/>
                  </a:lnTo>
                  <a:lnTo>
                    <a:pt x="1539" y="11518"/>
                  </a:lnTo>
                  <a:lnTo>
                    <a:pt x="1406" y="11943"/>
                  </a:lnTo>
                  <a:lnTo>
                    <a:pt x="1279" y="12369"/>
                  </a:lnTo>
                  <a:lnTo>
                    <a:pt x="1157" y="12785"/>
                  </a:lnTo>
                  <a:lnTo>
                    <a:pt x="1036" y="13201"/>
                  </a:lnTo>
                  <a:lnTo>
                    <a:pt x="927" y="13618"/>
                  </a:lnTo>
                  <a:lnTo>
                    <a:pt x="830" y="14034"/>
                  </a:lnTo>
                  <a:lnTo>
                    <a:pt x="734" y="14450"/>
                  </a:lnTo>
                  <a:lnTo>
                    <a:pt x="643" y="14867"/>
                  </a:lnTo>
                  <a:lnTo>
                    <a:pt x="558" y="15283"/>
                  </a:lnTo>
                  <a:lnTo>
                    <a:pt x="479" y="15690"/>
                  </a:lnTo>
                  <a:lnTo>
                    <a:pt x="407" y="16106"/>
                  </a:lnTo>
                  <a:lnTo>
                    <a:pt x="340" y="16513"/>
                  </a:lnTo>
                  <a:lnTo>
                    <a:pt x="280" y="16920"/>
                  </a:lnTo>
                  <a:lnTo>
                    <a:pt x="225" y="17327"/>
                  </a:lnTo>
                  <a:lnTo>
                    <a:pt x="183" y="17725"/>
                  </a:lnTo>
                  <a:lnTo>
                    <a:pt x="140" y="18132"/>
                  </a:lnTo>
                  <a:lnTo>
                    <a:pt x="104" y="18530"/>
                  </a:lnTo>
                  <a:lnTo>
                    <a:pt x="68" y="18928"/>
                  </a:lnTo>
                  <a:lnTo>
                    <a:pt x="43" y="19326"/>
                  </a:lnTo>
                  <a:lnTo>
                    <a:pt x="25" y="19723"/>
                  </a:lnTo>
                  <a:lnTo>
                    <a:pt x="13" y="20121"/>
                  </a:lnTo>
                  <a:lnTo>
                    <a:pt x="1" y="20510"/>
                  </a:lnTo>
                  <a:lnTo>
                    <a:pt x="1" y="20898"/>
                  </a:lnTo>
                  <a:lnTo>
                    <a:pt x="1" y="21287"/>
                  </a:lnTo>
                  <a:lnTo>
                    <a:pt x="7" y="21675"/>
                  </a:lnTo>
                  <a:lnTo>
                    <a:pt x="19" y="22064"/>
                  </a:lnTo>
                  <a:lnTo>
                    <a:pt x="37" y="22443"/>
                  </a:lnTo>
                  <a:lnTo>
                    <a:pt x="62" y="22822"/>
                  </a:lnTo>
                  <a:lnTo>
                    <a:pt x="92" y="23202"/>
                  </a:lnTo>
                  <a:lnTo>
                    <a:pt x="128" y="23581"/>
                  </a:lnTo>
                  <a:lnTo>
                    <a:pt x="164" y="23951"/>
                  </a:lnTo>
                  <a:lnTo>
                    <a:pt x="207" y="24330"/>
                  </a:lnTo>
                  <a:lnTo>
                    <a:pt x="255" y="24700"/>
                  </a:lnTo>
                  <a:lnTo>
                    <a:pt x="310" y="25070"/>
                  </a:lnTo>
                  <a:lnTo>
                    <a:pt x="370" y="25431"/>
                  </a:lnTo>
                  <a:lnTo>
                    <a:pt x="431" y="25801"/>
                  </a:lnTo>
                  <a:lnTo>
                    <a:pt x="497" y="26162"/>
                  </a:lnTo>
                  <a:lnTo>
                    <a:pt x="570" y="26523"/>
                  </a:lnTo>
                  <a:lnTo>
                    <a:pt x="649" y="26874"/>
                  </a:lnTo>
                  <a:lnTo>
                    <a:pt x="728" y="27226"/>
                  </a:lnTo>
                  <a:lnTo>
                    <a:pt x="812" y="27587"/>
                  </a:lnTo>
                  <a:lnTo>
                    <a:pt x="903" y="27929"/>
                  </a:lnTo>
                  <a:lnTo>
                    <a:pt x="1000" y="28280"/>
                  </a:lnTo>
                  <a:lnTo>
                    <a:pt x="1103" y="28623"/>
                  </a:lnTo>
                  <a:lnTo>
                    <a:pt x="1206" y="28965"/>
                  </a:lnTo>
                  <a:lnTo>
                    <a:pt x="1315" y="29307"/>
                  </a:lnTo>
                  <a:lnTo>
                    <a:pt x="1424" y="29649"/>
                  </a:lnTo>
                  <a:lnTo>
                    <a:pt x="1539" y="29982"/>
                  </a:lnTo>
                  <a:lnTo>
                    <a:pt x="1660" y="30316"/>
                  </a:lnTo>
                  <a:lnTo>
                    <a:pt x="1787" y="30639"/>
                  </a:lnTo>
                  <a:lnTo>
                    <a:pt x="1914" y="30972"/>
                  </a:lnTo>
                  <a:lnTo>
                    <a:pt x="2047" y="31296"/>
                  </a:lnTo>
                  <a:lnTo>
                    <a:pt x="2181" y="31611"/>
                  </a:lnTo>
                  <a:lnTo>
                    <a:pt x="2326" y="31934"/>
                  </a:lnTo>
                  <a:lnTo>
                    <a:pt x="2465" y="32249"/>
                  </a:lnTo>
                  <a:lnTo>
                    <a:pt x="2617" y="32563"/>
                  </a:lnTo>
                  <a:lnTo>
                    <a:pt x="2768" y="32869"/>
                  </a:lnTo>
                  <a:lnTo>
                    <a:pt x="2925" y="33174"/>
                  </a:lnTo>
                  <a:lnTo>
                    <a:pt x="3083" y="33479"/>
                  </a:lnTo>
                  <a:lnTo>
                    <a:pt x="3246" y="33785"/>
                  </a:lnTo>
                  <a:lnTo>
                    <a:pt x="3410" y="34081"/>
                  </a:lnTo>
                  <a:lnTo>
                    <a:pt x="3579" y="34377"/>
                  </a:lnTo>
                  <a:lnTo>
                    <a:pt x="3755" y="34663"/>
                  </a:lnTo>
                  <a:lnTo>
                    <a:pt x="3931" y="34950"/>
                  </a:lnTo>
                  <a:lnTo>
                    <a:pt x="4106" y="35237"/>
                  </a:lnTo>
                  <a:lnTo>
                    <a:pt x="4294" y="35524"/>
                  </a:lnTo>
                  <a:lnTo>
                    <a:pt x="4475" y="35801"/>
                  </a:lnTo>
                  <a:lnTo>
                    <a:pt x="4663" y="36070"/>
                  </a:lnTo>
                  <a:lnTo>
                    <a:pt x="4857" y="36347"/>
                  </a:lnTo>
                  <a:lnTo>
                    <a:pt x="5051" y="36615"/>
                  </a:lnTo>
                  <a:lnTo>
                    <a:pt x="5250" y="36884"/>
                  </a:lnTo>
                  <a:lnTo>
                    <a:pt x="5656" y="37402"/>
                  </a:lnTo>
                  <a:lnTo>
                    <a:pt x="6074" y="37910"/>
                  </a:lnTo>
                  <a:lnTo>
                    <a:pt x="6504" y="38401"/>
                  </a:lnTo>
                  <a:lnTo>
                    <a:pt x="6940" y="38873"/>
                  </a:lnTo>
                  <a:lnTo>
                    <a:pt x="7388" y="39335"/>
                  </a:lnTo>
                  <a:lnTo>
                    <a:pt x="7848" y="39788"/>
                  </a:lnTo>
                  <a:lnTo>
                    <a:pt x="8314" y="40223"/>
                  </a:lnTo>
                  <a:lnTo>
                    <a:pt x="8792" y="40639"/>
                  </a:lnTo>
                  <a:lnTo>
                    <a:pt x="9277" y="41037"/>
                  </a:lnTo>
                  <a:lnTo>
                    <a:pt x="9767" y="41426"/>
                  </a:lnTo>
                  <a:lnTo>
                    <a:pt x="10270" y="41796"/>
                  </a:lnTo>
                  <a:lnTo>
                    <a:pt x="10778" y="42147"/>
                  </a:lnTo>
                  <a:lnTo>
                    <a:pt x="11293" y="42480"/>
                  </a:lnTo>
                  <a:lnTo>
                    <a:pt x="11814" y="42804"/>
                  </a:lnTo>
                  <a:lnTo>
                    <a:pt x="12347" y="43100"/>
                  </a:lnTo>
                  <a:lnTo>
                    <a:pt x="12879" y="43387"/>
                  </a:lnTo>
                  <a:lnTo>
                    <a:pt x="13418" y="43655"/>
                  </a:lnTo>
                  <a:lnTo>
                    <a:pt x="13963" y="43896"/>
                  </a:lnTo>
                  <a:lnTo>
                    <a:pt x="14508" y="44127"/>
                  </a:lnTo>
                  <a:lnTo>
                    <a:pt x="15059" y="44340"/>
                  </a:lnTo>
                  <a:lnTo>
                    <a:pt x="15616" y="44534"/>
                  </a:lnTo>
                  <a:lnTo>
                    <a:pt x="16179" y="44701"/>
                  </a:lnTo>
                  <a:lnTo>
                    <a:pt x="16736" y="44858"/>
                  </a:lnTo>
                  <a:lnTo>
                    <a:pt x="17305" y="44987"/>
                  </a:lnTo>
                  <a:lnTo>
                    <a:pt x="17869" y="45098"/>
                  </a:lnTo>
                  <a:lnTo>
                    <a:pt x="18438" y="45200"/>
                  </a:lnTo>
                  <a:lnTo>
                    <a:pt x="19007" y="45265"/>
                  </a:lnTo>
                  <a:lnTo>
                    <a:pt x="19576" y="45320"/>
                  </a:lnTo>
                  <a:lnTo>
                    <a:pt x="20151" y="45348"/>
                  </a:lnTo>
                  <a:lnTo>
                    <a:pt x="20720" y="45357"/>
                  </a:lnTo>
                  <a:lnTo>
                    <a:pt x="21289" y="45348"/>
                  </a:lnTo>
                  <a:lnTo>
                    <a:pt x="21859" y="45311"/>
                  </a:lnTo>
                  <a:lnTo>
                    <a:pt x="22143" y="45293"/>
                  </a:lnTo>
                  <a:lnTo>
                    <a:pt x="22428" y="45256"/>
                  </a:lnTo>
                  <a:lnTo>
                    <a:pt x="22712" y="45219"/>
                  </a:lnTo>
                  <a:lnTo>
                    <a:pt x="22997" y="45182"/>
                  </a:lnTo>
                  <a:lnTo>
                    <a:pt x="23275" y="45135"/>
                  </a:lnTo>
                  <a:lnTo>
                    <a:pt x="23560" y="45080"/>
                  </a:lnTo>
                  <a:lnTo>
                    <a:pt x="23838" y="45015"/>
                  </a:lnTo>
                  <a:lnTo>
                    <a:pt x="24123" y="44950"/>
                  </a:lnTo>
                  <a:lnTo>
                    <a:pt x="24402" y="44886"/>
                  </a:lnTo>
                  <a:lnTo>
                    <a:pt x="24680" y="44802"/>
                  </a:lnTo>
                  <a:lnTo>
                    <a:pt x="24959" y="44728"/>
                  </a:lnTo>
                  <a:lnTo>
                    <a:pt x="25237" y="44636"/>
                  </a:lnTo>
                  <a:lnTo>
                    <a:pt x="25516" y="44543"/>
                  </a:lnTo>
                  <a:lnTo>
                    <a:pt x="25788" y="44442"/>
                  </a:lnTo>
                  <a:lnTo>
                    <a:pt x="26067" y="44340"/>
                  </a:lnTo>
                  <a:lnTo>
                    <a:pt x="26339" y="44220"/>
                  </a:lnTo>
                  <a:lnTo>
                    <a:pt x="26612" y="44109"/>
                  </a:lnTo>
                  <a:lnTo>
                    <a:pt x="26884" y="43979"/>
                  </a:lnTo>
                  <a:lnTo>
                    <a:pt x="27150" y="43849"/>
                  </a:lnTo>
                  <a:lnTo>
                    <a:pt x="27423" y="43711"/>
                  </a:lnTo>
                  <a:lnTo>
                    <a:pt x="27689" y="43572"/>
                  </a:lnTo>
                  <a:lnTo>
                    <a:pt x="27956" y="43424"/>
                  </a:lnTo>
                  <a:lnTo>
                    <a:pt x="28222" y="43267"/>
                  </a:lnTo>
                  <a:lnTo>
                    <a:pt x="28482" y="43109"/>
                  </a:lnTo>
                  <a:lnTo>
                    <a:pt x="28743" y="42934"/>
                  </a:lnTo>
                  <a:lnTo>
                    <a:pt x="29003" y="42767"/>
                  </a:lnTo>
                  <a:lnTo>
                    <a:pt x="29264" y="42582"/>
                  </a:lnTo>
                  <a:lnTo>
                    <a:pt x="29524" y="42397"/>
                  </a:lnTo>
                  <a:lnTo>
                    <a:pt x="29778" y="42203"/>
                  </a:lnTo>
                  <a:lnTo>
                    <a:pt x="30032" y="41999"/>
                  </a:lnTo>
                  <a:lnTo>
                    <a:pt x="30281" y="41796"/>
                  </a:lnTo>
                  <a:lnTo>
                    <a:pt x="30529" y="41583"/>
                  </a:lnTo>
                  <a:lnTo>
                    <a:pt x="30777" y="41361"/>
                  </a:lnTo>
                  <a:lnTo>
                    <a:pt x="31025" y="41139"/>
                  </a:lnTo>
                  <a:lnTo>
                    <a:pt x="31268" y="40908"/>
                  </a:lnTo>
                  <a:lnTo>
                    <a:pt x="31510" y="40667"/>
                  </a:lnTo>
                  <a:lnTo>
                    <a:pt x="31752" y="40417"/>
                  </a:lnTo>
                  <a:lnTo>
                    <a:pt x="31988" y="40168"/>
                  </a:lnTo>
                  <a:lnTo>
                    <a:pt x="32224" y="39909"/>
                  </a:lnTo>
                  <a:lnTo>
                    <a:pt x="32454" y="39640"/>
                  </a:lnTo>
                  <a:lnTo>
                    <a:pt x="32684" y="39372"/>
                  </a:lnTo>
                  <a:lnTo>
                    <a:pt x="32915" y="39085"/>
                  </a:lnTo>
                  <a:lnTo>
                    <a:pt x="33139" y="38799"/>
                  </a:lnTo>
                  <a:lnTo>
                    <a:pt x="33363" y="38503"/>
                  </a:lnTo>
                  <a:lnTo>
                    <a:pt x="33587" y="38206"/>
                  </a:lnTo>
                  <a:lnTo>
                    <a:pt x="33805" y="37901"/>
                  </a:lnTo>
                  <a:lnTo>
                    <a:pt x="34016" y="37587"/>
                  </a:lnTo>
                  <a:lnTo>
                    <a:pt x="34228" y="37263"/>
                  </a:lnTo>
                  <a:lnTo>
                    <a:pt x="34440" y="36930"/>
                  </a:lnTo>
                  <a:lnTo>
                    <a:pt x="34646" y="36597"/>
                  </a:lnTo>
                  <a:lnTo>
                    <a:pt x="34852" y="36255"/>
                  </a:lnTo>
                  <a:lnTo>
                    <a:pt x="35052" y="35903"/>
                  </a:lnTo>
                  <a:lnTo>
                    <a:pt x="35252" y="35542"/>
                  </a:lnTo>
                  <a:lnTo>
                    <a:pt x="35445" y="35172"/>
                  </a:lnTo>
                  <a:lnTo>
                    <a:pt x="35639" y="34802"/>
                  </a:lnTo>
                  <a:lnTo>
                    <a:pt x="35827" y="34423"/>
                  </a:lnTo>
                  <a:lnTo>
                    <a:pt x="36015" y="34034"/>
                  </a:lnTo>
                  <a:lnTo>
                    <a:pt x="36196" y="33646"/>
                  </a:lnTo>
                  <a:lnTo>
                    <a:pt x="36378" y="33239"/>
                  </a:lnTo>
                  <a:lnTo>
                    <a:pt x="36553" y="32832"/>
                  </a:lnTo>
                  <a:lnTo>
                    <a:pt x="36729" y="32415"/>
                  </a:lnTo>
                  <a:lnTo>
                    <a:pt x="36899" y="31990"/>
                  </a:lnTo>
                  <a:lnTo>
                    <a:pt x="37062" y="31555"/>
                  </a:lnTo>
                  <a:lnTo>
                    <a:pt x="37225" y="31120"/>
                  </a:lnTo>
                  <a:lnTo>
                    <a:pt x="37389" y="30667"/>
                  </a:lnTo>
                  <a:lnTo>
                    <a:pt x="37540" y="30214"/>
                  </a:lnTo>
                  <a:lnTo>
                    <a:pt x="37692" y="29751"/>
                  </a:lnTo>
                  <a:lnTo>
                    <a:pt x="37843" y="29279"/>
                  </a:lnTo>
                  <a:lnTo>
                    <a:pt x="37988" y="28798"/>
                  </a:lnTo>
                  <a:lnTo>
                    <a:pt x="38128" y="28317"/>
                  </a:lnTo>
                  <a:lnTo>
                    <a:pt x="38267" y="27818"/>
                  </a:lnTo>
                  <a:lnTo>
                    <a:pt x="38394" y="27318"/>
                  </a:lnTo>
                  <a:lnTo>
                    <a:pt x="38527" y="26809"/>
                  </a:lnTo>
                  <a:lnTo>
                    <a:pt x="38648" y="26291"/>
                  </a:lnTo>
                  <a:lnTo>
                    <a:pt x="38769" y="25764"/>
                  </a:lnTo>
                  <a:lnTo>
                    <a:pt x="38891" y="25237"/>
                  </a:lnTo>
                  <a:lnTo>
                    <a:pt x="39000" y="24691"/>
                  </a:lnTo>
                  <a:lnTo>
                    <a:pt x="39109" y="24145"/>
                  </a:lnTo>
                  <a:lnTo>
                    <a:pt x="39211" y="23581"/>
                  </a:lnTo>
                  <a:lnTo>
                    <a:pt x="39314" y="23017"/>
                  </a:lnTo>
                  <a:lnTo>
                    <a:pt x="39411" y="22443"/>
                  </a:lnTo>
                  <a:lnTo>
                    <a:pt x="39502" y="21860"/>
                  </a:lnTo>
                  <a:lnTo>
                    <a:pt x="39587" y="21268"/>
                  </a:lnTo>
                  <a:lnTo>
                    <a:pt x="39666" y="20676"/>
                  </a:lnTo>
                  <a:lnTo>
                    <a:pt x="39744" y="20066"/>
                  </a:lnTo>
                  <a:lnTo>
                    <a:pt x="39817" y="19446"/>
                  </a:lnTo>
                  <a:lnTo>
                    <a:pt x="39884" y="18826"/>
                  </a:lnTo>
                  <a:lnTo>
                    <a:pt x="39950" y="18197"/>
                  </a:lnTo>
                  <a:lnTo>
                    <a:pt x="40011" y="17549"/>
                  </a:lnTo>
                  <a:lnTo>
                    <a:pt x="40059" y="16902"/>
                  </a:lnTo>
                  <a:lnTo>
                    <a:pt x="40114" y="16245"/>
                  </a:lnTo>
                  <a:lnTo>
                    <a:pt x="40156" y="15579"/>
                  </a:lnTo>
                  <a:lnTo>
                    <a:pt x="40192" y="14904"/>
                  </a:lnTo>
                  <a:lnTo>
                    <a:pt x="40229" y="14219"/>
                  </a:lnTo>
                  <a:lnTo>
                    <a:pt x="40259" y="13534"/>
                  </a:lnTo>
                  <a:lnTo>
                    <a:pt x="40283" y="12831"/>
                  </a:lnTo>
                  <a:lnTo>
                    <a:pt x="40301" y="12119"/>
                  </a:lnTo>
                  <a:lnTo>
                    <a:pt x="40313" y="11407"/>
                  </a:lnTo>
                  <a:lnTo>
                    <a:pt x="40319" y="10676"/>
                  </a:lnTo>
                  <a:lnTo>
                    <a:pt x="40326" y="9945"/>
                  </a:lnTo>
                  <a:lnTo>
                    <a:pt x="25080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1364cb3077a_0_19"/>
            <p:cNvSpPr/>
            <p:nvPr/>
          </p:nvSpPr>
          <p:spPr>
            <a:xfrm>
              <a:off x="-2158100" y="-2033200"/>
              <a:ext cx="1008150" cy="1133950"/>
            </a:xfrm>
            <a:custGeom>
              <a:avLst/>
              <a:gdLst/>
              <a:ahLst/>
              <a:cxnLst/>
              <a:rect l="l" t="t" r="r" b="b"/>
              <a:pathLst>
                <a:path w="40326" h="45358" fill="none" extrusionOk="0">
                  <a:moveTo>
                    <a:pt x="5959" y="2452"/>
                  </a:moveTo>
                  <a:lnTo>
                    <a:pt x="25080" y="1"/>
                  </a:lnTo>
                  <a:lnTo>
                    <a:pt x="40326" y="9945"/>
                  </a:lnTo>
                  <a:lnTo>
                    <a:pt x="40326" y="9945"/>
                  </a:lnTo>
                  <a:lnTo>
                    <a:pt x="40319" y="10676"/>
                  </a:lnTo>
                  <a:lnTo>
                    <a:pt x="40313" y="11407"/>
                  </a:lnTo>
                  <a:lnTo>
                    <a:pt x="40301" y="12119"/>
                  </a:lnTo>
                  <a:lnTo>
                    <a:pt x="40283" y="12831"/>
                  </a:lnTo>
                  <a:lnTo>
                    <a:pt x="40259" y="13534"/>
                  </a:lnTo>
                  <a:lnTo>
                    <a:pt x="40229" y="14219"/>
                  </a:lnTo>
                  <a:lnTo>
                    <a:pt x="40192" y="14904"/>
                  </a:lnTo>
                  <a:lnTo>
                    <a:pt x="40156" y="15579"/>
                  </a:lnTo>
                  <a:lnTo>
                    <a:pt x="40114" y="16245"/>
                  </a:lnTo>
                  <a:lnTo>
                    <a:pt x="40059" y="16902"/>
                  </a:lnTo>
                  <a:lnTo>
                    <a:pt x="40011" y="17549"/>
                  </a:lnTo>
                  <a:lnTo>
                    <a:pt x="39950" y="18197"/>
                  </a:lnTo>
                  <a:lnTo>
                    <a:pt x="39884" y="18826"/>
                  </a:lnTo>
                  <a:lnTo>
                    <a:pt x="39817" y="19446"/>
                  </a:lnTo>
                  <a:lnTo>
                    <a:pt x="39744" y="20066"/>
                  </a:lnTo>
                  <a:lnTo>
                    <a:pt x="39666" y="20676"/>
                  </a:lnTo>
                  <a:lnTo>
                    <a:pt x="39587" y="21268"/>
                  </a:lnTo>
                  <a:lnTo>
                    <a:pt x="39502" y="21860"/>
                  </a:lnTo>
                  <a:lnTo>
                    <a:pt x="39411" y="22443"/>
                  </a:lnTo>
                  <a:lnTo>
                    <a:pt x="39314" y="23017"/>
                  </a:lnTo>
                  <a:lnTo>
                    <a:pt x="39211" y="23581"/>
                  </a:lnTo>
                  <a:lnTo>
                    <a:pt x="39109" y="24145"/>
                  </a:lnTo>
                  <a:lnTo>
                    <a:pt x="39000" y="24691"/>
                  </a:lnTo>
                  <a:lnTo>
                    <a:pt x="38891" y="25237"/>
                  </a:lnTo>
                  <a:lnTo>
                    <a:pt x="38769" y="25764"/>
                  </a:lnTo>
                  <a:lnTo>
                    <a:pt x="38648" y="26291"/>
                  </a:lnTo>
                  <a:lnTo>
                    <a:pt x="38527" y="26809"/>
                  </a:lnTo>
                  <a:lnTo>
                    <a:pt x="38394" y="27318"/>
                  </a:lnTo>
                  <a:lnTo>
                    <a:pt x="38267" y="27818"/>
                  </a:lnTo>
                  <a:lnTo>
                    <a:pt x="38128" y="28317"/>
                  </a:lnTo>
                  <a:lnTo>
                    <a:pt x="37988" y="28798"/>
                  </a:lnTo>
                  <a:lnTo>
                    <a:pt x="37843" y="29279"/>
                  </a:lnTo>
                  <a:lnTo>
                    <a:pt x="37692" y="29751"/>
                  </a:lnTo>
                  <a:lnTo>
                    <a:pt x="37540" y="30214"/>
                  </a:lnTo>
                  <a:lnTo>
                    <a:pt x="37389" y="30667"/>
                  </a:lnTo>
                  <a:lnTo>
                    <a:pt x="37225" y="31120"/>
                  </a:lnTo>
                  <a:lnTo>
                    <a:pt x="37062" y="31555"/>
                  </a:lnTo>
                  <a:lnTo>
                    <a:pt x="36899" y="31990"/>
                  </a:lnTo>
                  <a:lnTo>
                    <a:pt x="36729" y="32415"/>
                  </a:lnTo>
                  <a:lnTo>
                    <a:pt x="36553" y="32832"/>
                  </a:lnTo>
                  <a:lnTo>
                    <a:pt x="36378" y="33239"/>
                  </a:lnTo>
                  <a:lnTo>
                    <a:pt x="36196" y="33646"/>
                  </a:lnTo>
                  <a:lnTo>
                    <a:pt x="36015" y="34034"/>
                  </a:lnTo>
                  <a:lnTo>
                    <a:pt x="35827" y="34423"/>
                  </a:lnTo>
                  <a:lnTo>
                    <a:pt x="35639" y="34802"/>
                  </a:lnTo>
                  <a:lnTo>
                    <a:pt x="35445" y="35172"/>
                  </a:lnTo>
                  <a:lnTo>
                    <a:pt x="35252" y="35542"/>
                  </a:lnTo>
                  <a:lnTo>
                    <a:pt x="35052" y="35903"/>
                  </a:lnTo>
                  <a:lnTo>
                    <a:pt x="34852" y="36255"/>
                  </a:lnTo>
                  <a:lnTo>
                    <a:pt x="34646" y="36597"/>
                  </a:lnTo>
                  <a:lnTo>
                    <a:pt x="34440" y="36930"/>
                  </a:lnTo>
                  <a:lnTo>
                    <a:pt x="34228" y="37263"/>
                  </a:lnTo>
                  <a:lnTo>
                    <a:pt x="34016" y="37587"/>
                  </a:lnTo>
                  <a:lnTo>
                    <a:pt x="33805" y="37901"/>
                  </a:lnTo>
                  <a:lnTo>
                    <a:pt x="33587" y="38206"/>
                  </a:lnTo>
                  <a:lnTo>
                    <a:pt x="33363" y="38503"/>
                  </a:lnTo>
                  <a:lnTo>
                    <a:pt x="33139" y="38799"/>
                  </a:lnTo>
                  <a:lnTo>
                    <a:pt x="32915" y="39085"/>
                  </a:lnTo>
                  <a:lnTo>
                    <a:pt x="32684" y="39372"/>
                  </a:lnTo>
                  <a:lnTo>
                    <a:pt x="32454" y="39640"/>
                  </a:lnTo>
                  <a:lnTo>
                    <a:pt x="32224" y="39909"/>
                  </a:lnTo>
                  <a:lnTo>
                    <a:pt x="31988" y="40168"/>
                  </a:lnTo>
                  <a:lnTo>
                    <a:pt x="31752" y="40417"/>
                  </a:lnTo>
                  <a:lnTo>
                    <a:pt x="31510" y="40667"/>
                  </a:lnTo>
                  <a:lnTo>
                    <a:pt x="31268" y="40908"/>
                  </a:lnTo>
                  <a:lnTo>
                    <a:pt x="31025" y="41139"/>
                  </a:lnTo>
                  <a:lnTo>
                    <a:pt x="30777" y="41361"/>
                  </a:lnTo>
                  <a:lnTo>
                    <a:pt x="30529" y="41583"/>
                  </a:lnTo>
                  <a:lnTo>
                    <a:pt x="30281" y="41796"/>
                  </a:lnTo>
                  <a:lnTo>
                    <a:pt x="30032" y="41999"/>
                  </a:lnTo>
                  <a:lnTo>
                    <a:pt x="29778" y="42203"/>
                  </a:lnTo>
                  <a:lnTo>
                    <a:pt x="29524" y="42397"/>
                  </a:lnTo>
                  <a:lnTo>
                    <a:pt x="29264" y="42582"/>
                  </a:lnTo>
                  <a:lnTo>
                    <a:pt x="29003" y="42767"/>
                  </a:lnTo>
                  <a:lnTo>
                    <a:pt x="28743" y="42934"/>
                  </a:lnTo>
                  <a:lnTo>
                    <a:pt x="28482" y="43109"/>
                  </a:lnTo>
                  <a:lnTo>
                    <a:pt x="28222" y="43267"/>
                  </a:lnTo>
                  <a:lnTo>
                    <a:pt x="27956" y="43424"/>
                  </a:lnTo>
                  <a:lnTo>
                    <a:pt x="27689" y="43572"/>
                  </a:lnTo>
                  <a:lnTo>
                    <a:pt x="27423" y="43711"/>
                  </a:lnTo>
                  <a:lnTo>
                    <a:pt x="27150" y="43849"/>
                  </a:lnTo>
                  <a:lnTo>
                    <a:pt x="26884" y="43979"/>
                  </a:lnTo>
                  <a:lnTo>
                    <a:pt x="26612" y="44109"/>
                  </a:lnTo>
                  <a:lnTo>
                    <a:pt x="26339" y="44220"/>
                  </a:lnTo>
                  <a:lnTo>
                    <a:pt x="26067" y="44340"/>
                  </a:lnTo>
                  <a:lnTo>
                    <a:pt x="25788" y="44442"/>
                  </a:lnTo>
                  <a:lnTo>
                    <a:pt x="25516" y="44543"/>
                  </a:lnTo>
                  <a:lnTo>
                    <a:pt x="25237" y="44636"/>
                  </a:lnTo>
                  <a:lnTo>
                    <a:pt x="24959" y="44728"/>
                  </a:lnTo>
                  <a:lnTo>
                    <a:pt x="24680" y="44802"/>
                  </a:lnTo>
                  <a:lnTo>
                    <a:pt x="24402" y="44886"/>
                  </a:lnTo>
                  <a:lnTo>
                    <a:pt x="24123" y="44950"/>
                  </a:lnTo>
                  <a:lnTo>
                    <a:pt x="23838" y="45015"/>
                  </a:lnTo>
                  <a:lnTo>
                    <a:pt x="23560" y="45080"/>
                  </a:lnTo>
                  <a:lnTo>
                    <a:pt x="23275" y="45135"/>
                  </a:lnTo>
                  <a:lnTo>
                    <a:pt x="22997" y="45182"/>
                  </a:lnTo>
                  <a:lnTo>
                    <a:pt x="22712" y="45219"/>
                  </a:lnTo>
                  <a:lnTo>
                    <a:pt x="22428" y="45256"/>
                  </a:lnTo>
                  <a:lnTo>
                    <a:pt x="22143" y="45293"/>
                  </a:lnTo>
                  <a:lnTo>
                    <a:pt x="21859" y="45311"/>
                  </a:lnTo>
                  <a:lnTo>
                    <a:pt x="21289" y="45348"/>
                  </a:lnTo>
                  <a:lnTo>
                    <a:pt x="20720" y="45357"/>
                  </a:lnTo>
                  <a:lnTo>
                    <a:pt x="20151" y="45348"/>
                  </a:lnTo>
                  <a:lnTo>
                    <a:pt x="19576" y="45320"/>
                  </a:lnTo>
                  <a:lnTo>
                    <a:pt x="19007" y="45265"/>
                  </a:lnTo>
                  <a:lnTo>
                    <a:pt x="18438" y="45200"/>
                  </a:lnTo>
                  <a:lnTo>
                    <a:pt x="17869" y="45098"/>
                  </a:lnTo>
                  <a:lnTo>
                    <a:pt x="17305" y="44987"/>
                  </a:lnTo>
                  <a:lnTo>
                    <a:pt x="16736" y="44858"/>
                  </a:lnTo>
                  <a:lnTo>
                    <a:pt x="16179" y="44701"/>
                  </a:lnTo>
                  <a:lnTo>
                    <a:pt x="15616" y="44534"/>
                  </a:lnTo>
                  <a:lnTo>
                    <a:pt x="15059" y="44340"/>
                  </a:lnTo>
                  <a:lnTo>
                    <a:pt x="14508" y="44127"/>
                  </a:lnTo>
                  <a:lnTo>
                    <a:pt x="13963" y="43896"/>
                  </a:lnTo>
                  <a:lnTo>
                    <a:pt x="13418" y="43655"/>
                  </a:lnTo>
                  <a:lnTo>
                    <a:pt x="12879" y="43387"/>
                  </a:lnTo>
                  <a:lnTo>
                    <a:pt x="12347" y="43100"/>
                  </a:lnTo>
                  <a:lnTo>
                    <a:pt x="11814" y="42804"/>
                  </a:lnTo>
                  <a:lnTo>
                    <a:pt x="11293" y="42480"/>
                  </a:lnTo>
                  <a:lnTo>
                    <a:pt x="10778" y="42147"/>
                  </a:lnTo>
                  <a:lnTo>
                    <a:pt x="10270" y="41796"/>
                  </a:lnTo>
                  <a:lnTo>
                    <a:pt x="9767" y="41426"/>
                  </a:lnTo>
                  <a:lnTo>
                    <a:pt x="9277" y="41037"/>
                  </a:lnTo>
                  <a:lnTo>
                    <a:pt x="8792" y="40639"/>
                  </a:lnTo>
                  <a:lnTo>
                    <a:pt x="8314" y="40223"/>
                  </a:lnTo>
                  <a:lnTo>
                    <a:pt x="7848" y="39788"/>
                  </a:lnTo>
                  <a:lnTo>
                    <a:pt x="7388" y="39335"/>
                  </a:lnTo>
                  <a:lnTo>
                    <a:pt x="6940" y="38873"/>
                  </a:lnTo>
                  <a:lnTo>
                    <a:pt x="6504" y="38401"/>
                  </a:lnTo>
                  <a:lnTo>
                    <a:pt x="6074" y="37910"/>
                  </a:lnTo>
                  <a:lnTo>
                    <a:pt x="5656" y="37402"/>
                  </a:lnTo>
                  <a:lnTo>
                    <a:pt x="5250" y="36884"/>
                  </a:lnTo>
                  <a:lnTo>
                    <a:pt x="5051" y="36615"/>
                  </a:lnTo>
                  <a:lnTo>
                    <a:pt x="4857" y="36347"/>
                  </a:lnTo>
                  <a:lnTo>
                    <a:pt x="4663" y="36070"/>
                  </a:lnTo>
                  <a:lnTo>
                    <a:pt x="4475" y="35801"/>
                  </a:lnTo>
                  <a:lnTo>
                    <a:pt x="4294" y="35524"/>
                  </a:lnTo>
                  <a:lnTo>
                    <a:pt x="4106" y="35237"/>
                  </a:lnTo>
                  <a:lnTo>
                    <a:pt x="3931" y="34950"/>
                  </a:lnTo>
                  <a:lnTo>
                    <a:pt x="3755" y="34663"/>
                  </a:lnTo>
                  <a:lnTo>
                    <a:pt x="3579" y="34377"/>
                  </a:lnTo>
                  <a:lnTo>
                    <a:pt x="3410" y="34081"/>
                  </a:lnTo>
                  <a:lnTo>
                    <a:pt x="3246" y="33785"/>
                  </a:lnTo>
                  <a:lnTo>
                    <a:pt x="3083" y="33479"/>
                  </a:lnTo>
                  <a:lnTo>
                    <a:pt x="2925" y="33174"/>
                  </a:lnTo>
                  <a:lnTo>
                    <a:pt x="2768" y="32869"/>
                  </a:lnTo>
                  <a:lnTo>
                    <a:pt x="2617" y="32563"/>
                  </a:lnTo>
                  <a:lnTo>
                    <a:pt x="2465" y="32249"/>
                  </a:lnTo>
                  <a:lnTo>
                    <a:pt x="2326" y="31934"/>
                  </a:lnTo>
                  <a:lnTo>
                    <a:pt x="2181" y="31611"/>
                  </a:lnTo>
                  <a:lnTo>
                    <a:pt x="2047" y="31296"/>
                  </a:lnTo>
                  <a:lnTo>
                    <a:pt x="1914" y="30972"/>
                  </a:lnTo>
                  <a:lnTo>
                    <a:pt x="1787" y="30639"/>
                  </a:lnTo>
                  <a:lnTo>
                    <a:pt x="1660" y="30316"/>
                  </a:lnTo>
                  <a:lnTo>
                    <a:pt x="1539" y="29982"/>
                  </a:lnTo>
                  <a:lnTo>
                    <a:pt x="1424" y="29649"/>
                  </a:lnTo>
                  <a:lnTo>
                    <a:pt x="1315" y="29307"/>
                  </a:lnTo>
                  <a:lnTo>
                    <a:pt x="1206" y="28965"/>
                  </a:lnTo>
                  <a:lnTo>
                    <a:pt x="1103" y="28623"/>
                  </a:lnTo>
                  <a:lnTo>
                    <a:pt x="1000" y="28280"/>
                  </a:lnTo>
                  <a:lnTo>
                    <a:pt x="903" y="27929"/>
                  </a:lnTo>
                  <a:lnTo>
                    <a:pt x="812" y="27587"/>
                  </a:lnTo>
                  <a:lnTo>
                    <a:pt x="728" y="27226"/>
                  </a:lnTo>
                  <a:lnTo>
                    <a:pt x="649" y="26874"/>
                  </a:lnTo>
                  <a:lnTo>
                    <a:pt x="570" y="26523"/>
                  </a:lnTo>
                  <a:lnTo>
                    <a:pt x="497" y="26162"/>
                  </a:lnTo>
                  <a:lnTo>
                    <a:pt x="431" y="25801"/>
                  </a:lnTo>
                  <a:lnTo>
                    <a:pt x="370" y="25431"/>
                  </a:lnTo>
                  <a:lnTo>
                    <a:pt x="310" y="25070"/>
                  </a:lnTo>
                  <a:lnTo>
                    <a:pt x="255" y="24700"/>
                  </a:lnTo>
                  <a:lnTo>
                    <a:pt x="207" y="24330"/>
                  </a:lnTo>
                  <a:lnTo>
                    <a:pt x="164" y="23951"/>
                  </a:lnTo>
                  <a:lnTo>
                    <a:pt x="128" y="23581"/>
                  </a:lnTo>
                  <a:lnTo>
                    <a:pt x="92" y="23202"/>
                  </a:lnTo>
                  <a:lnTo>
                    <a:pt x="62" y="22822"/>
                  </a:lnTo>
                  <a:lnTo>
                    <a:pt x="37" y="22443"/>
                  </a:lnTo>
                  <a:lnTo>
                    <a:pt x="19" y="22064"/>
                  </a:lnTo>
                  <a:lnTo>
                    <a:pt x="7" y="21675"/>
                  </a:lnTo>
                  <a:lnTo>
                    <a:pt x="1" y="21287"/>
                  </a:lnTo>
                  <a:lnTo>
                    <a:pt x="1" y="20898"/>
                  </a:lnTo>
                  <a:lnTo>
                    <a:pt x="1" y="20510"/>
                  </a:lnTo>
                  <a:lnTo>
                    <a:pt x="13" y="20121"/>
                  </a:lnTo>
                  <a:lnTo>
                    <a:pt x="25" y="19723"/>
                  </a:lnTo>
                  <a:lnTo>
                    <a:pt x="43" y="19326"/>
                  </a:lnTo>
                  <a:lnTo>
                    <a:pt x="68" y="18928"/>
                  </a:lnTo>
                  <a:lnTo>
                    <a:pt x="104" y="18530"/>
                  </a:lnTo>
                  <a:lnTo>
                    <a:pt x="140" y="18132"/>
                  </a:lnTo>
                  <a:lnTo>
                    <a:pt x="183" y="17725"/>
                  </a:lnTo>
                  <a:lnTo>
                    <a:pt x="225" y="17327"/>
                  </a:lnTo>
                  <a:lnTo>
                    <a:pt x="280" y="16920"/>
                  </a:lnTo>
                  <a:lnTo>
                    <a:pt x="340" y="16513"/>
                  </a:lnTo>
                  <a:lnTo>
                    <a:pt x="407" y="16106"/>
                  </a:lnTo>
                  <a:lnTo>
                    <a:pt x="479" y="15690"/>
                  </a:lnTo>
                  <a:lnTo>
                    <a:pt x="558" y="15283"/>
                  </a:lnTo>
                  <a:lnTo>
                    <a:pt x="643" y="14867"/>
                  </a:lnTo>
                  <a:lnTo>
                    <a:pt x="734" y="14450"/>
                  </a:lnTo>
                  <a:lnTo>
                    <a:pt x="830" y="14034"/>
                  </a:lnTo>
                  <a:lnTo>
                    <a:pt x="927" y="13618"/>
                  </a:lnTo>
                  <a:lnTo>
                    <a:pt x="1036" y="13201"/>
                  </a:lnTo>
                  <a:lnTo>
                    <a:pt x="1157" y="12785"/>
                  </a:lnTo>
                  <a:lnTo>
                    <a:pt x="1279" y="12369"/>
                  </a:lnTo>
                  <a:lnTo>
                    <a:pt x="1406" y="11943"/>
                  </a:lnTo>
                  <a:lnTo>
                    <a:pt x="1539" y="11518"/>
                  </a:lnTo>
                  <a:lnTo>
                    <a:pt x="1678" y="11102"/>
                  </a:lnTo>
                  <a:lnTo>
                    <a:pt x="1830" y="10676"/>
                  </a:lnTo>
                  <a:lnTo>
                    <a:pt x="1981" y="10250"/>
                  </a:lnTo>
                  <a:lnTo>
                    <a:pt x="2144" y="9825"/>
                  </a:lnTo>
                  <a:lnTo>
                    <a:pt x="2314" y="9390"/>
                  </a:lnTo>
                  <a:lnTo>
                    <a:pt x="2483" y="8965"/>
                  </a:lnTo>
                  <a:lnTo>
                    <a:pt x="2665" y="8539"/>
                  </a:lnTo>
                  <a:lnTo>
                    <a:pt x="2859" y="8104"/>
                  </a:lnTo>
                  <a:lnTo>
                    <a:pt x="3053" y="7679"/>
                  </a:lnTo>
                  <a:lnTo>
                    <a:pt x="3252" y="7244"/>
                  </a:lnTo>
                  <a:lnTo>
                    <a:pt x="3464" y="6809"/>
                  </a:lnTo>
                  <a:lnTo>
                    <a:pt x="3682" y="6374"/>
                  </a:lnTo>
                  <a:lnTo>
                    <a:pt x="3906" y="5940"/>
                  </a:lnTo>
                  <a:lnTo>
                    <a:pt x="4136" y="5505"/>
                  </a:lnTo>
                  <a:lnTo>
                    <a:pt x="4373" y="5070"/>
                  </a:lnTo>
                  <a:lnTo>
                    <a:pt x="4621" y="4635"/>
                  </a:lnTo>
                  <a:lnTo>
                    <a:pt x="4875" y="4200"/>
                  </a:lnTo>
                  <a:lnTo>
                    <a:pt x="5135" y="3766"/>
                  </a:lnTo>
                  <a:lnTo>
                    <a:pt x="5402" y="3331"/>
                  </a:lnTo>
                  <a:lnTo>
                    <a:pt x="5674" y="2887"/>
                  </a:lnTo>
                  <a:lnTo>
                    <a:pt x="5959" y="2452"/>
                  </a:lnTo>
                  <a:lnTo>
                    <a:pt x="5959" y="24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1364cb3077a_0_19"/>
            <p:cNvSpPr/>
            <p:nvPr/>
          </p:nvSpPr>
          <p:spPr>
            <a:xfrm>
              <a:off x="-2009150" y="-197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1364cb3077a_0_19"/>
            <p:cNvSpPr/>
            <p:nvPr/>
          </p:nvSpPr>
          <p:spPr>
            <a:xfrm>
              <a:off x="-893850" y="-2033200"/>
              <a:ext cx="741725" cy="402425"/>
            </a:xfrm>
            <a:custGeom>
              <a:avLst/>
              <a:gdLst/>
              <a:ahLst/>
              <a:cxnLst/>
              <a:rect l="l" t="t" r="r" b="b"/>
              <a:pathLst>
                <a:path w="29669" h="16097" extrusionOk="0">
                  <a:moveTo>
                    <a:pt x="5001" y="1"/>
                  </a:moveTo>
                  <a:lnTo>
                    <a:pt x="0" y="3257"/>
                  </a:lnTo>
                  <a:lnTo>
                    <a:pt x="1514" y="3738"/>
                  </a:lnTo>
                  <a:lnTo>
                    <a:pt x="3088" y="4256"/>
                  </a:lnTo>
                  <a:lnTo>
                    <a:pt x="4723" y="4820"/>
                  </a:lnTo>
                  <a:lnTo>
                    <a:pt x="6412" y="5412"/>
                  </a:lnTo>
                  <a:lnTo>
                    <a:pt x="7278" y="5727"/>
                  </a:lnTo>
                  <a:lnTo>
                    <a:pt x="8156" y="6060"/>
                  </a:lnTo>
                  <a:lnTo>
                    <a:pt x="9046" y="6393"/>
                  </a:lnTo>
                  <a:lnTo>
                    <a:pt x="9948" y="6735"/>
                  </a:lnTo>
                  <a:lnTo>
                    <a:pt x="10856" y="7096"/>
                  </a:lnTo>
                  <a:lnTo>
                    <a:pt x="11783" y="7466"/>
                  </a:lnTo>
                  <a:lnTo>
                    <a:pt x="12715" y="7845"/>
                  </a:lnTo>
                  <a:lnTo>
                    <a:pt x="13654" y="8234"/>
                  </a:lnTo>
                  <a:lnTo>
                    <a:pt x="14610" y="8632"/>
                  </a:lnTo>
                  <a:lnTo>
                    <a:pt x="15567" y="9048"/>
                  </a:lnTo>
                  <a:lnTo>
                    <a:pt x="16536" y="9473"/>
                  </a:lnTo>
                  <a:lnTo>
                    <a:pt x="17510" y="9908"/>
                  </a:lnTo>
                  <a:lnTo>
                    <a:pt x="18497" y="10361"/>
                  </a:lnTo>
                  <a:lnTo>
                    <a:pt x="19484" y="10815"/>
                  </a:lnTo>
                  <a:lnTo>
                    <a:pt x="20483" y="11287"/>
                  </a:lnTo>
                  <a:lnTo>
                    <a:pt x="21488" y="11777"/>
                  </a:lnTo>
                  <a:lnTo>
                    <a:pt x="22493" y="12267"/>
                  </a:lnTo>
                  <a:lnTo>
                    <a:pt x="23511" y="12776"/>
                  </a:lnTo>
                  <a:lnTo>
                    <a:pt x="24528" y="13303"/>
                  </a:lnTo>
                  <a:lnTo>
                    <a:pt x="25551" y="13831"/>
                  </a:lnTo>
                  <a:lnTo>
                    <a:pt x="26574" y="14376"/>
                  </a:lnTo>
                  <a:lnTo>
                    <a:pt x="27604" y="14941"/>
                  </a:lnTo>
                  <a:lnTo>
                    <a:pt x="28633" y="15514"/>
                  </a:lnTo>
                  <a:lnTo>
                    <a:pt x="29668" y="16097"/>
                  </a:lnTo>
                  <a:lnTo>
                    <a:pt x="29668" y="16097"/>
                  </a:lnTo>
                  <a:lnTo>
                    <a:pt x="29596" y="15690"/>
                  </a:lnTo>
                  <a:lnTo>
                    <a:pt x="29517" y="15274"/>
                  </a:lnTo>
                  <a:lnTo>
                    <a:pt x="29432" y="14857"/>
                  </a:lnTo>
                  <a:lnTo>
                    <a:pt x="29341" y="14450"/>
                  </a:lnTo>
                  <a:lnTo>
                    <a:pt x="29244" y="14034"/>
                  </a:lnTo>
                  <a:lnTo>
                    <a:pt x="29148" y="13618"/>
                  </a:lnTo>
                  <a:lnTo>
                    <a:pt x="29039" y="13201"/>
                  </a:lnTo>
                  <a:lnTo>
                    <a:pt x="28924" y="12776"/>
                  </a:lnTo>
                  <a:lnTo>
                    <a:pt x="28796" y="12360"/>
                  </a:lnTo>
                  <a:lnTo>
                    <a:pt x="28669" y="11934"/>
                  </a:lnTo>
                  <a:lnTo>
                    <a:pt x="28536" y="11518"/>
                  </a:lnTo>
                  <a:lnTo>
                    <a:pt x="28397" y="11092"/>
                  </a:lnTo>
                  <a:lnTo>
                    <a:pt x="28245" y="10667"/>
                  </a:lnTo>
                  <a:lnTo>
                    <a:pt x="28094" y="10241"/>
                  </a:lnTo>
                  <a:lnTo>
                    <a:pt x="27931" y="9816"/>
                  </a:lnTo>
                  <a:lnTo>
                    <a:pt x="27761" y="9390"/>
                  </a:lnTo>
                  <a:lnTo>
                    <a:pt x="27592" y="8965"/>
                  </a:lnTo>
                  <a:lnTo>
                    <a:pt x="27410" y="8530"/>
                  </a:lnTo>
                  <a:lnTo>
                    <a:pt x="27216" y="8104"/>
                  </a:lnTo>
                  <a:lnTo>
                    <a:pt x="27022" y="7669"/>
                  </a:lnTo>
                  <a:lnTo>
                    <a:pt x="26823" y="7244"/>
                  </a:lnTo>
                  <a:lnTo>
                    <a:pt x="26611" y="6809"/>
                  </a:lnTo>
                  <a:lnTo>
                    <a:pt x="26393" y="6374"/>
                  </a:lnTo>
                  <a:lnTo>
                    <a:pt x="26169" y="5940"/>
                  </a:lnTo>
                  <a:lnTo>
                    <a:pt x="25939" y="5505"/>
                  </a:lnTo>
                  <a:lnTo>
                    <a:pt x="25702" y="5070"/>
                  </a:lnTo>
                  <a:lnTo>
                    <a:pt x="25454" y="4635"/>
                  </a:lnTo>
                  <a:lnTo>
                    <a:pt x="25200" y="4200"/>
                  </a:lnTo>
                  <a:lnTo>
                    <a:pt x="24940" y="3766"/>
                  </a:lnTo>
                  <a:lnTo>
                    <a:pt x="24673" y="3331"/>
                  </a:lnTo>
                  <a:lnTo>
                    <a:pt x="24401" y="2887"/>
                  </a:lnTo>
                  <a:lnTo>
                    <a:pt x="24116" y="2452"/>
                  </a:lnTo>
                  <a:lnTo>
                    <a:pt x="5001" y="1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1364cb3077a_0_19"/>
            <p:cNvSpPr/>
            <p:nvPr/>
          </p:nvSpPr>
          <p:spPr>
            <a:xfrm>
              <a:off x="-893850" y="-2033200"/>
              <a:ext cx="741725" cy="402425"/>
            </a:xfrm>
            <a:custGeom>
              <a:avLst/>
              <a:gdLst/>
              <a:ahLst/>
              <a:cxnLst/>
              <a:rect l="l" t="t" r="r" b="b"/>
              <a:pathLst>
                <a:path w="29669" h="16097" fill="none" extrusionOk="0">
                  <a:moveTo>
                    <a:pt x="29668" y="16097"/>
                  </a:moveTo>
                  <a:lnTo>
                    <a:pt x="29668" y="16097"/>
                  </a:lnTo>
                  <a:lnTo>
                    <a:pt x="28633" y="15514"/>
                  </a:lnTo>
                  <a:lnTo>
                    <a:pt x="27604" y="14941"/>
                  </a:lnTo>
                  <a:lnTo>
                    <a:pt x="26574" y="14376"/>
                  </a:lnTo>
                  <a:lnTo>
                    <a:pt x="25551" y="13831"/>
                  </a:lnTo>
                  <a:lnTo>
                    <a:pt x="24528" y="13303"/>
                  </a:lnTo>
                  <a:lnTo>
                    <a:pt x="23511" y="12776"/>
                  </a:lnTo>
                  <a:lnTo>
                    <a:pt x="22493" y="12267"/>
                  </a:lnTo>
                  <a:lnTo>
                    <a:pt x="21488" y="11777"/>
                  </a:lnTo>
                  <a:lnTo>
                    <a:pt x="20483" y="11287"/>
                  </a:lnTo>
                  <a:lnTo>
                    <a:pt x="19484" y="10815"/>
                  </a:lnTo>
                  <a:lnTo>
                    <a:pt x="18497" y="10361"/>
                  </a:lnTo>
                  <a:lnTo>
                    <a:pt x="17510" y="9908"/>
                  </a:lnTo>
                  <a:lnTo>
                    <a:pt x="16536" y="9473"/>
                  </a:lnTo>
                  <a:lnTo>
                    <a:pt x="15567" y="9048"/>
                  </a:lnTo>
                  <a:lnTo>
                    <a:pt x="14610" y="8632"/>
                  </a:lnTo>
                  <a:lnTo>
                    <a:pt x="13654" y="8234"/>
                  </a:lnTo>
                  <a:lnTo>
                    <a:pt x="12715" y="7845"/>
                  </a:lnTo>
                  <a:lnTo>
                    <a:pt x="11783" y="7466"/>
                  </a:lnTo>
                  <a:lnTo>
                    <a:pt x="10856" y="7096"/>
                  </a:lnTo>
                  <a:lnTo>
                    <a:pt x="9948" y="6735"/>
                  </a:lnTo>
                  <a:lnTo>
                    <a:pt x="9046" y="6393"/>
                  </a:lnTo>
                  <a:lnTo>
                    <a:pt x="8156" y="6060"/>
                  </a:lnTo>
                  <a:lnTo>
                    <a:pt x="7278" y="5727"/>
                  </a:lnTo>
                  <a:lnTo>
                    <a:pt x="6412" y="5412"/>
                  </a:lnTo>
                  <a:lnTo>
                    <a:pt x="4723" y="4820"/>
                  </a:lnTo>
                  <a:lnTo>
                    <a:pt x="3088" y="4256"/>
                  </a:lnTo>
                  <a:lnTo>
                    <a:pt x="1514" y="3738"/>
                  </a:lnTo>
                  <a:lnTo>
                    <a:pt x="0" y="3257"/>
                  </a:lnTo>
                  <a:lnTo>
                    <a:pt x="5001" y="1"/>
                  </a:lnTo>
                  <a:lnTo>
                    <a:pt x="24116" y="2452"/>
                  </a:lnTo>
                  <a:lnTo>
                    <a:pt x="24116" y="2452"/>
                  </a:lnTo>
                  <a:lnTo>
                    <a:pt x="24401" y="2887"/>
                  </a:lnTo>
                  <a:lnTo>
                    <a:pt x="24673" y="3331"/>
                  </a:lnTo>
                  <a:lnTo>
                    <a:pt x="24940" y="3766"/>
                  </a:lnTo>
                  <a:lnTo>
                    <a:pt x="25200" y="4200"/>
                  </a:lnTo>
                  <a:lnTo>
                    <a:pt x="25454" y="4635"/>
                  </a:lnTo>
                  <a:lnTo>
                    <a:pt x="25702" y="5070"/>
                  </a:lnTo>
                  <a:lnTo>
                    <a:pt x="25939" y="5505"/>
                  </a:lnTo>
                  <a:lnTo>
                    <a:pt x="26169" y="5940"/>
                  </a:lnTo>
                  <a:lnTo>
                    <a:pt x="26393" y="6374"/>
                  </a:lnTo>
                  <a:lnTo>
                    <a:pt x="26611" y="6809"/>
                  </a:lnTo>
                  <a:lnTo>
                    <a:pt x="26823" y="7244"/>
                  </a:lnTo>
                  <a:lnTo>
                    <a:pt x="27022" y="7669"/>
                  </a:lnTo>
                  <a:lnTo>
                    <a:pt x="27216" y="8104"/>
                  </a:lnTo>
                  <a:lnTo>
                    <a:pt x="27410" y="8530"/>
                  </a:lnTo>
                  <a:lnTo>
                    <a:pt x="27592" y="8965"/>
                  </a:lnTo>
                  <a:lnTo>
                    <a:pt x="27761" y="9390"/>
                  </a:lnTo>
                  <a:lnTo>
                    <a:pt x="27931" y="9816"/>
                  </a:lnTo>
                  <a:lnTo>
                    <a:pt x="28094" y="10241"/>
                  </a:lnTo>
                  <a:lnTo>
                    <a:pt x="28245" y="10667"/>
                  </a:lnTo>
                  <a:lnTo>
                    <a:pt x="28397" y="11092"/>
                  </a:lnTo>
                  <a:lnTo>
                    <a:pt x="28536" y="11518"/>
                  </a:lnTo>
                  <a:lnTo>
                    <a:pt x="28669" y="11934"/>
                  </a:lnTo>
                  <a:lnTo>
                    <a:pt x="28796" y="12360"/>
                  </a:lnTo>
                  <a:lnTo>
                    <a:pt x="28924" y="12776"/>
                  </a:lnTo>
                  <a:lnTo>
                    <a:pt x="29039" y="13201"/>
                  </a:lnTo>
                  <a:lnTo>
                    <a:pt x="29148" y="13618"/>
                  </a:lnTo>
                  <a:lnTo>
                    <a:pt x="29244" y="14034"/>
                  </a:lnTo>
                  <a:lnTo>
                    <a:pt x="29341" y="14450"/>
                  </a:lnTo>
                  <a:lnTo>
                    <a:pt x="29432" y="14857"/>
                  </a:lnTo>
                  <a:lnTo>
                    <a:pt x="29517" y="15274"/>
                  </a:lnTo>
                  <a:lnTo>
                    <a:pt x="29596" y="15690"/>
                  </a:lnTo>
                  <a:lnTo>
                    <a:pt x="29668" y="16097"/>
                  </a:lnTo>
                  <a:lnTo>
                    <a:pt x="29668" y="160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1364cb3077a_0_19"/>
            <p:cNvSpPr/>
            <p:nvPr/>
          </p:nvSpPr>
          <p:spPr>
            <a:xfrm>
              <a:off x="-152150" y="-163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1364cb3077a_0_19"/>
            <p:cNvSpPr/>
            <p:nvPr/>
          </p:nvSpPr>
          <p:spPr>
            <a:xfrm>
              <a:off x="-1530675" y="-2867400"/>
              <a:ext cx="761275" cy="1082850"/>
            </a:xfrm>
            <a:custGeom>
              <a:avLst/>
              <a:gdLst/>
              <a:ahLst/>
              <a:cxnLst/>
              <a:rect l="l" t="t" r="r" b="b"/>
              <a:pathLst>
                <a:path w="30451" h="43314" extrusionOk="0">
                  <a:moveTo>
                    <a:pt x="29318" y="1"/>
                  </a:moveTo>
                  <a:lnTo>
                    <a:pt x="17656" y="19"/>
                  </a:lnTo>
                  <a:lnTo>
                    <a:pt x="1133" y="38"/>
                  </a:lnTo>
                  <a:lnTo>
                    <a:pt x="1085" y="2869"/>
                  </a:lnTo>
                  <a:lnTo>
                    <a:pt x="1024" y="6143"/>
                  </a:lnTo>
                  <a:lnTo>
                    <a:pt x="982" y="7938"/>
                  </a:lnTo>
                  <a:lnTo>
                    <a:pt x="933" y="9844"/>
                  </a:lnTo>
                  <a:lnTo>
                    <a:pt x="879" y="11851"/>
                  </a:lnTo>
                  <a:lnTo>
                    <a:pt x="818" y="13951"/>
                  </a:lnTo>
                  <a:lnTo>
                    <a:pt x="752" y="16153"/>
                  </a:lnTo>
                  <a:lnTo>
                    <a:pt x="673" y="18447"/>
                  </a:lnTo>
                  <a:lnTo>
                    <a:pt x="582" y="20843"/>
                  </a:lnTo>
                  <a:lnTo>
                    <a:pt x="485" y="23322"/>
                  </a:lnTo>
                  <a:lnTo>
                    <a:pt x="382" y="25894"/>
                  </a:lnTo>
                  <a:lnTo>
                    <a:pt x="267" y="28549"/>
                  </a:lnTo>
                  <a:lnTo>
                    <a:pt x="140" y="31296"/>
                  </a:lnTo>
                  <a:lnTo>
                    <a:pt x="1" y="34118"/>
                  </a:lnTo>
                  <a:lnTo>
                    <a:pt x="61" y="34220"/>
                  </a:lnTo>
                  <a:lnTo>
                    <a:pt x="237" y="34506"/>
                  </a:lnTo>
                  <a:lnTo>
                    <a:pt x="370" y="34719"/>
                  </a:lnTo>
                  <a:lnTo>
                    <a:pt x="528" y="34969"/>
                  </a:lnTo>
                  <a:lnTo>
                    <a:pt x="721" y="35246"/>
                  </a:lnTo>
                  <a:lnTo>
                    <a:pt x="939" y="35552"/>
                  </a:lnTo>
                  <a:lnTo>
                    <a:pt x="1194" y="35885"/>
                  </a:lnTo>
                  <a:lnTo>
                    <a:pt x="1472" y="36246"/>
                  </a:lnTo>
                  <a:lnTo>
                    <a:pt x="1781" y="36625"/>
                  </a:lnTo>
                  <a:lnTo>
                    <a:pt x="2120" y="37023"/>
                  </a:lnTo>
                  <a:lnTo>
                    <a:pt x="2489" y="37439"/>
                  </a:lnTo>
                  <a:lnTo>
                    <a:pt x="2889" y="37855"/>
                  </a:lnTo>
                  <a:lnTo>
                    <a:pt x="3319" y="38281"/>
                  </a:lnTo>
                  <a:lnTo>
                    <a:pt x="3549" y="38503"/>
                  </a:lnTo>
                  <a:lnTo>
                    <a:pt x="3779" y="38716"/>
                  </a:lnTo>
                  <a:lnTo>
                    <a:pt x="4021" y="38928"/>
                  </a:lnTo>
                  <a:lnTo>
                    <a:pt x="4269" y="39141"/>
                  </a:lnTo>
                  <a:lnTo>
                    <a:pt x="4524" y="39363"/>
                  </a:lnTo>
                  <a:lnTo>
                    <a:pt x="4790" y="39576"/>
                  </a:lnTo>
                  <a:lnTo>
                    <a:pt x="5057" y="39779"/>
                  </a:lnTo>
                  <a:lnTo>
                    <a:pt x="5335" y="39992"/>
                  </a:lnTo>
                  <a:lnTo>
                    <a:pt x="5620" y="40196"/>
                  </a:lnTo>
                  <a:lnTo>
                    <a:pt x="5916" y="40399"/>
                  </a:lnTo>
                  <a:lnTo>
                    <a:pt x="6219" y="40603"/>
                  </a:lnTo>
                  <a:lnTo>
                    <a:pt x="6528" y="40797"/>
                  </a:lnTo>
                  <a:lnTo>
                    <a:pt x="6843" y="40991"/>
                  </a:lnTo>
                  <a:lnTo>
                    <a:pt x="7164" y="41176"/>
                  </a:lnTo>
                  <a:lnTo>
                    <a:pt x="7497" y="41361"/>
                  </a:lnTo>
                  <a:lnTo>
                    <a:pt x="7836" y="41537"/>
                  </a:lnTo>
                  <a:lnTo>
                    <a:pt x="8181" y="41713"/>
                  </a:lnTo>
                  <a:lnTo>
                    <a:pt x="8532" y="41879"/>
                  </a:lnTo>
                  <a:lnTo>
                    <a:pt x="8895" y="42037"/>
                  </a:lnTo>
                  <a:lnTo>
                    <a:pt x="9265" y="42185"/>
                  </a:lnTo>
                  <a:lnTo>
                    <a:pt x="9640" y="42333"/>
                  </a:lnTo>
                  <a:lnTo>
                    <a:pt x="10021" y="42462"/>
                  </a:lnTo>
                  <a:lnTo>
                    <a:pt x="10415" y="42592"/>
                  </a:lnTo>
                  <a:lnTo>
                    <a:pt x="10815" y="42712"/>
                  </a:lnTo>
                  <a:lnTo>
                    <a:pt x="11220" y="42823"/>
                  </a:lnTo>
                  <a:lnTo>
                    <a:pt x="11638" y="42915"/>
                  </a:lnTo>
                  <a:lnTo>
                    <a:pt x="12056" y="43008"/>
                  </a:lnTo>
                  <a:lnTo>
                    <a:pt x="12486" y="43082"/>
                  </a:lnTo>
                  <a:lnTo>
                    <a:pt x="12928" y="43156"/>
                  </a:lnTo>
                  <a:lnTo>
                    <a:pt x="13370" y="43211"/>
                  </a:lnTo>
                  <a:lnTo>
                    <a:pt x="13824" y="43258"/>
                  </a:lnTo>
                  <a:lnTo>
                    <a:pt x="14284" y="43285"/>
                  </a:lnTo>
                  <a:lnTo>
                    <a:pt x="14750" y="43304"/>
                  </a:lnTo>
                  <a:lnTo>
                    <a:pt x="15229" y="43313"/>
                  </a:lnTo>
                  <a:lnTo>
                    <a:pt x="15671" y="43304"/>
                  </a:lnTo>
                  <a:lnTo>
                    <a:pt x="16106" y="43285"/>
                  </a:lnTo>
                  <a:lnTo>
                    <a:pt x="16542" y="43258"/>
                  </a:lnTo>
                  <a:lnTo>
                    <a:pt x="16966" y="43221"/>
                  </a:lnTo>
                  <a:lnTo>
                    <a:pt x="17384" y="43174"/>
                  </a:lnTo>
                  <a:lnTo>
                    <a:pt x="17790" y="43110"/>
                  </a:lnTo>
                  <a:lnTo>
                    <a:pt x="18195" y="43045"/>
                  </a:lnTo>
                  <a:lnTo>
                    <a:pt x="18595" y="42962"/>
                  </a:lnTo>
                  <a:lnTo>
                    <a:pt x="18964" y="42878"/>
                  </a:lnTo>
                  <a:lnTo>
                    <a:pt x="19328" y="42786"/>
                  </a:lnTo>
                  <a:lnTo>
                    <a:pt x="19685" y="42693"/>
                  </a:lnTo>
                  <a:lnTo>
                    <a:pt x="20036" y="42592"/>
                  </a:lnTo>
                  <a:lnTo>
                    <a:pt x="20381" y="42471"/>
                  </a:lnTo>
                  <a:lnTo>
                    <a:pt x="20726" y="42360"/>
                  </a:lnTo>
                  <a:lnTo>
                    <a:pt x="21059" y="42231"/>
                  </a:lnTo>
                  <a:lnTo>
                    <a:pt x="21386" y="42101"/>
                  </a:lnTo>
                  <a:lnTo>
                    <a:pt x="21707" y="41963"/>
                  </a:lnTo>
                  <a:lnTo>
                    <a:pt x="22028" y="41824"/>
                  </a:lnTo>
                  <a:lnTo>
                    <a:pt x="22337" y="41676"/>
                  </a:lnTo>
                  <a:lnTo>
                    <a:pt x="22640" y="41528"/>
                  </a:lnTo>
                  <a:lnTo>
                    <a:pt x="22942" y="41370"/>
                  </a:lnTo>
                  <a:lnTo>
                    <a:pt x="23233" y="41204"/>
                  </a:lnTo>
                  <a:lnTo>
                    <a:pt x="23524" y="41047"/>
                  </a:lnTo>
                  <a:lnTo>
                    <a:pt x="23802" y="40871"/>
                  </a:lnTo>
                  <a:lnTo>
                    <a:pt x="24081" y="40704"/>
                  </a:lnTo>
                  <a:lnTo>
                    <a:pt x="24347" y="40529"/>
                  </a:lnTo>
                  <a:lnTo>
                    <a:pt x="24613" y="40353"/>
                  </a:lnTo>
                  <a:lnTo>
                    <a:pt x="24868" y="40168"/>
                  </a:lnTo>
                  <a:lnTo>
                    <a:pt x="25122" y="39983"/>
                  </a:lnTo>
                  <a:lnTo>
                    <a:pt x="25364" y="39798"/>
                  </a:lnTo>
                  <a:lnTo>
                    <a:pt x="25842" y="39428"/>
                  </a:lnTo>
                  <a:lnTo>
                    <a:pt x="26291" y="39049"/>
                  </a:lnTo>
                  <a:lnTo>
                    <a:pt x="26720" y="38669"/>
                  </a:lnTo>
                  <a:lnTo>
                    <a:pt x="27126" y="38290"/>
                  </a:lnTo>
                  <a:lnTo>
                    <a:pt x="27508" y="37911"/>
                  </a:lnTo>
                  <a:lnTo>
                    <a:pt x="27865" y="37541"/>
                  </a:lnTo>
                  <a:lnTo>
                    <a:pt x="28198" y="37171"/>
                  </a:lnTo>
                  <a:lnTo>
                    <a:pt x="28507" y="36819"/>
                  </a:lnTo>
                  <a:lnTo>
                    <a:pt x="28797" y="36477"/>
                  </a:lnTo>
                  <a:lnTo>
                    <a:pt x="29064" y="36144"/>
                  </a:lnTo>
                  <a:lnTo>
                    <a:pt x="29306" y="35829"/>
                  </a:lnTo>
                  <a:lnTo>
                    <a:pt x="29524" y="35533"/>
                  </a:lnTo>
                  <a:lnTo>
                    <a:pt x="29717" y="35265"/>
                  </a:lnTo>
                  <a:lnTo>
                    <a:pt x="29887" y="35015"/>
                  </a:lnTo>
                  <a:lnTo>
                    <a:pt x="30038" y="34793"/>
                  </a:lnTo>
                  <a:lnTo>
                    <a:pt x="30268" y="34423"/>
                  </a:lnTo>
                  <a:lnTo>
                    <a:pt x="30408" y="34201"/>
                  </a:lnTo>
                  <a:lnTo>
                    <a:pt x="30450" y="34118"/>
                  </a:lnTo>
                  <a:lnTo>
                    <a:pt x="30311" y="31287"/>
                  </a:lnTo>
                  <a:lnTo>
                    <a:pt x="30184" y="28540"/>
                  </a:lnTo>
                  <a:lnTo>
                    <a:pt x="30069" y="25875"/>
                  </a:lnTo>
                  <a:lnTo>
                    <a:pt x="29966" y="23304"/>
                  </a:lnTo>
                  <a:lnTo>
                    <a:pt x="29869" y="20815"/>
                  </a:lnTo>
                  <a:lnTo>
                    <a:pt x="29784" y="18419"/>
                  </a:lnTo>
                  <a:lnTo>
                    <a:pt x="29705" y="16125"/>
                  </a:lnTo>
                  <a:lnTo>
                    <a:pt x="29633" y="13914"/>
                  </a:lnTo>
                  <a:lnTo>
                    <a:pt x="29572" y="11814"/>
                  </a:lnTo>
                  <a:lnTo>
                    <a:pt x="29518" y="9807"/>
                  </a:lnTo>
                  <a:lnTo>
                    <a:pt x="29469" y="7901"/>
                  </a:lnTo>
                  <a:lnTo>
                    <a:pt x="29427" y="6097"/>
                  </a:lnTo>
                  <a:lnTo>
                    <a:pt x="29366" y="2831"/>
                  </a:lnTo>
                  <a:lnTo>
                    <a:pt x="29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1364cb3077a_0_19"/>
            <p:cNvSpPr/>
            <p:nvPr/>
          </p:nvSpPr>
          <p:spPr>
            <a:xfrm>
              <a:off x="-1530675" y="-2867400"/>
              <a:ext cx="761275" cy="1082850"/>
            </a:xfrm>
            <a:custGeom>
              <a:avLst/>
              <a:gdLst/>
              <a:ahLst/>
              <a:cxnLst/>
              <a:rect l="l" t="t" r="r" b="b"/>
              <a:pathLst>
                <a:path w="30451" h="43314" fill="none" extrusionOk="0">
                  <a:moveTo>
                    <a:pt x="30450" y="34118"/>
                  </a:moveTo>
                  <a:lnTo>
                    <a:pt x="30450" y="34118"/>
                  </a:lnTo>
                  <a:lnTo>
                    <a:pt x="30408" y="34201"/>
                  </a:lnTo>
                  <a:lnTo>
                    <a:pt x="30268" y="34423"/>
                  </a:lnTo>
                  <a:lnTo>
                    <a:pt x="30038" y="34793"/>
                  </a:lnTo>
                  <a:lnTo>
                    <a:pt x="29887" y="35015"/>
                  </a:lnTo>
                  <a:lnTo>
                    <a:pt x="29717" y="35265"/>
                  </a:lnTo>
                  <a:lnTo>
                    <a:pt x="29524" y="35533"/>
                  </a:lnTo>
                  <a:lnTo>
                    <a:pt x="29306" y="35829"/>
                  </a:lnTo>
                  <a:lnTo>
                    <a:pt x="29064" y="36144"/>
                  </a:lnTo>
                  <a:lnTo>
                    <a:pt x="28797" y="36477"/>
                  </a:lnTo>
                  <a:lnTo>
                    <a:pt x="28507" y="36819"/>
                  </a:lnTo>
                  <a:lnTo>
                    <a:pt x="28198" y="37171"/>
                  </a:lnTo>
                  <a:lnTo>
                    <a:pt x="27865" y="37541"/>
                  </a:lnTo>
                  <a:lnTo>
                    <a:pt x="27508" y="37911"/>
                  </a:lnTo>
                  <a:lnTo>
                    <a:pt x="27126" y="38290"/>
                  </a:lnTo>
                  <a:lnTo>
                    <a:pt x="26720" y="38669"/>
                  </a:lnTo>
                  <a:lnTo>
                    <a:pt x="26291" y="39049"/>
                  </a:lnTo>
                  <a:lnTo>
                    <a:pt x="25842" y="39428"/>
                  </a:lnTo>
                  <a:lnTo>
                    <a:pt x="25364" y="39798"/>
                  </a:lnTo>
                  <a:lnTo>
                    <a:pt x="25122" y="39983"/>
                  </a:lnTo>
                  <a:lnTo>
                    <a:pt x="24868" y="40168"/>
                  </a:lnTo>
                  <a:lnTo>
                    <a:pt x="24613" y="40353"/>
                  </a:lnTo>
                  <a:lnTo>
                    <a:pt x="24347" y="40529"/>
                  </a:lnTo>
                  <a:lnTo>
                    <a:pt x="24081" y="40704"/>
                  </a:lnTo>
                  <a:lnTo>
                    <a:pt x="23802" y="40871"/>
                  </a:lnTo>
                  <a:lnTo>
                    <a:pt x="23524" y="41047"/>
                  </a:lnTo>
                  <a:lnTo>
                    <a:pt x="23233" y="41204"/>
                  </a:lnTo>
                  <a:lnTo>
                    <a:pt x="22942" y="41370"/>
                  </a:lnTo>
                  <a:lnTo>
                    <a:pt x="22640" y="41528"/>
                  </a:lnTo>
                  <a:lnTo>
                    <a:pt x="22337" y="41676"/>
                  </a:lnTo>
                  <a:lnTo>
                    <a:pt x="22028" y="41824"/>
                  </a:lnTo>
                  <a:lnTo>
                    <a:pt x="21707" y="41963"/>
                  </a:lnTo>
                  <a:lnTo>
                    <a:pt x="21386" y="42101"/>
                  </a:lnTo>
                  <a:lnTo>
                    <a:pt x="21059" y="42231"/>
                  </a:lnTo>
                  <a:lnTo>
                    <a:pt x="20726" y="42360"/>
                  </a:lnTo>
                  <a:lnTo>
                    <a:pt x="20381" y="42471"/>
                  </a:lnTo>
                  <a:lnTo>
                    <a:pt x="20036" y="42592"/>
                  </a:lnTo>
                  <a:lnTo>
                    <a:pt x="19685" y="42693"/>
                  </a:lnTo>
                  <a:lnTo>
                    <a:pt x="19328" y="42786"/>
                  </a:lnTo>
                  <a:lnTo>
                    <a:pt x="18964" y="42878"/>
                  </a:lnTo>
                  <a:lnTo>
                    <a:pt x="18595" y="42962"/>
                  </a:lnTo>
                  <a:lnTo>
                    <a:pt x="18595" y="42962"/>
                  </a:lnTo>
                  <a:lnTo>
                    <a:pt x="18195" y="43045"/>
                  </a:lnTo>
                  <a:lnTo>
                    <a:pt x="17790" y="43110"/>
                  </a:lnTo>
                  <a:lnTo>
                    <a:pt x="17384" y="43174"/>
                  </a:lnTo>
                  <a:lnTo>
                    <a:pt x="16966" y="43221"/>
                  </a:lnTo>
                  <a:lnTo>
                    <a:pt x="16542" y="43258"/>
                  </a:lnTo>
                  <a:lnTo>
                    <a:pt x="16106" y="43285"/>
                  </a:lnTo>
                  <a:lnTo>
                    <a:pt x="15671" y="43304"/>
                  </a:lnTo>
                  <a:lnTo>
                    <a:pt x="15229" y="43313"/>
                  </a:lnTo>
                  <a:lnTo>
                    <a:pt x="15229" y="43313"/>
                  </a:lnTo>
                  <a:lnTo>
                    <a:pt x="14750" y="43304"/>
                  </a:lnTo>
                  <a:lnTo>
                    <a:pt x="14284" y="43285"/>
                  </a:lnTo>
                  <a:lnTo>
                    <a:pt x="13824" y="43258"/>
                  </a:lnTo>
                  <a:lnTo>
                    <a:pt x="13370" y="43211"/>
                  </a:lnTo>
                  <a:lnTo>
                    <a:pt x="12928" y="43156"/>
                  </a:lnTo>
                  <a:lnTo>
                    <a:pt x="12486" y="43082"/>
                  </a:lnTo>
                  <a:lnTo>
                    <a:pt x="12056" y="43008"/>
                  </a:lnTo>
                  <a:lnTo>
                    <a:pt x="11638" y="42915"/>
                  </a:lnTo>
                  <a:lnTo>
                    <a:pt x="11220" y="42823"/>
                  </a:lnTo>
                  <a:lnTo>
                    <a:pt x="10815" y="42712"/>
                  </a:lnTo>
                  <a:lnTo>
                    <a:pt x="10415" y="42592"/>
                  </a:lnTo>
                  <a:lnTo>
                    <a:pt x="10021" y="42462"/>
                  </a:lnTo>
                  <a:lnTo>
                    <a:pt x="9640" y="42333"/>
                  </a:lnTo>
                  <a:lnTo>
                    <a:pt x="9265" y="42185"/>
                  </a:lnTo>
                  <a:lnTo>
                    <a:pt x="8895" y="42037"/>
                  </a:lnTo>
                  <a:lnTo>
                    <a:pt x="8532" y="41879"/>
                  </a:lnTo>
                  <a:lnTo>
                    <a:pt x="8181" y="41713"/>
                  </a:lnTo>
                  <a:lnTo>
                    <a:pt x="7836" y="41537"/>
                  </a:lnTo>
                  <a:lnTo>
                    <a:pt x="7497" y="41361"/>
                  </a:lnTo>
                  <a:lnTo>
                    <a:pt x="7164" y="41176"/>
                  </a:lnTo>
                  <a:lnTo>
                    <a:pt x="6843" y="40991"/>
                  </a:lnTo>
                  <a:lnTo>
                    <a:pt x="6528" y="40797"/>
                  </a:lnTo>
                  <a:lnTo>
                    <a:pt x="6219" y="40603"/>
                  </a:lnTo>
                  <a:lnTo>
                    <a:pt x="5916" y="40399"/>
                  </a:lnTo>
                  <a:lnTo>
                    <a:pt x="5620" y="40196"/>
                  </a:lnTo>
                  <a:lnTo>
                    <a:pt x="5335" y="39992"/>
                  </a:lnTo>
                  <a:lnTo>
                    <a:pt x="5057" y="39779"/>
                  </a:lnTo>
                  <a:lnTo>
                    <a:pt x="4790" y="39576"/>
                  </a:lnTo>
                  <a:lnTo>
                    <a:pt x="4524" y="39363"/>
                  </a:lnTo>
                  <a:lnTo>
                    <a:pt x="4269" y="39141"/>
                  </a:lnTo>
                  <a:lnTo>
                    <a:pt x="4021" y="38928"/>
                  </a:lnTo>
                  <a:lnTo>
                    <a:pt x="3779" y="38716"/>
                  </a:lnTo>
                  <a:lnTo>
                    <a:pt x="3549" y="38503"/>
                  </a:lnTo>
                  <a:lnTo>
                    <a:pt x="3319" y="38281"/>
                  </a:lnTo>
                  <a:lnTo>
                    <a:pt x="2889" y="37855"/>
                  </a:lnTo>
                  <a:lnTo>
                    <a:pt x="2489" y="37439"/>
                  </a:lnTo>
                  <a:lnTo>
                    <a:pt x="2120" y="37023"/>
                  </a:lnTo>
                  <a:lnTo>
                    <a:pt x="1781" y="36625"/>
                  </a:lnTo>
                  <a:lnTo>
                    <a:pt x="1472" y="36246"/>
                  </a:lnTo>
                  <a:lnTo>
                    <a:pt x="1194" y="35885"/>
                  </a:lnTo>
                  <a:lnTo>
                    <a:pt x="939" y="35552"/>
                  </a:lnTo>
                  <a:lnTo>
                    <a:pt x="721" y="35246"/>
                  </a:lnTo>
                  <a:lnTo>
                    <a:pt x="528" y="34969"/>
                  </a:lnTo>
                  <a:lnTo>
                    <a:pt x="370" y="34719"/>
                  </a:lnTo>
                  <a:lnTo>
                    <a:pt x="237" y="34506"/>
                  </a:lnTo>
                  <a:lnTo>
                    <a:pt x="61" y="34220"/>
                  </a:lnTo>
                  <a:lnTo>
                    <a:pt x="1" y="34118"/>
                  </a:lnTo>
                  <a:lnTo>
                    <a:pt x="1" y="34118"/>
                  </a:lnTo>
                  <a:lnTo>
                    <a:pt x="140" y="31296"/>
                  </a:lnTo>
                  <a:lnTo>
                    <a:pt x="267" y="28549"/>
                  </a:lnTo>
                  <a:lnTo>
                    <a:pt x="382" y="25894"/>
                  </a:lnTo>
                  <a:lnTo>
                    <a:pt x="485" y="23322"/>
                  </a:lnTo>
                  <a:lnTo>
                    <a:pt x="582" y="20843"/>
                  </a:lnTo>
                  <a:lnTo>
                    <a:pt x="673" y="18447"/>
                  </a:lnTo>
                  <a:lnTo>
                    <a:pt x="752" y="16153"/>
                  </a:lnTo>
                  <a:lnTo>
                    <a:pt x="818" y="13951"/>
                  </a:lnTo>
                  <a:lnTo>
                    <a:pt x="879" y="11851"/>
                  </a:lnTo>
                  <a:lnTo>
                    <a:pt x="933" y="9844"/>
                  </a:lnTo>
                  <a:lnTo>
                    <a:pt x="982" y="7938"/>
                  </a:lnTo>
                  <a:lnTo>
                    <a:pt x="1024" y="6143"/>
                  </a:lnTo>
                  <a:lnTo>
                    <a:pt x="1085" y="2869"/>
                  </a:lnTo>
                  <a:lnTo>
                    <a:pt x="1133" y="38"/>
                  </a:lnTo>
                  <a:lnTo>
                    <a:pt x="17656" y="19"/>
                  </a:lnTo>
                  <a:lnTo>
                    <a:pt x="29318" y="1"/>
                  </a:lnTo>
                  <a:lnTo>
                    <a:pt x="29318" y="1"/>
                  </a:lnTo>
                  <a:lnTo>
                    <a:pt x="29366" y="2831"/>
                  </a:lnTo>
                  <a:lnTo>
                    <a:pt x="29427" y="6097"/>
                  </a:lnTo>
                  <a:lnTo>
                    <a:pt x="29469" y="7901"/>
                  </a:lnTo>
                  <a:lnTo>
                    <a:pt x="29518" y="9807"/>
                  </a:lnTo>
                  <a:lnTo>
                    <a:pt x="29572" y="11814"/>
                  </a:lnTo>
                  <a:lnTo>
                    <a:pt x="29633" y="13914"/>
                  </a:lnTo>
                  <a:lnTo>
                    <a:pt x="29705" y="16125"/>
                  </a:lnTo>
                  <a:lnTo>
                    <a:pt x="29784" y="18419"/>
                  </a:lnTo>
                  <a:lnTo>
                    <a:pt x="29869" y="20815"/>
                  </a:lnTo>
                  <a:lnTo>
                    <a:pt x="29966" y="23304"/>
                  </a:lnTo>
                  <a:lnTo>
                    <a:pt x="30069" y="25875"/>
                  </a:lnTo>
                  <a:lnTo>
                    <a:pt x="30184" y="28540"/>
                  </a:lnTo>
                  <a:lnTo>
                    <a:pt x="30311" y="31287"/>
                  </a:lnTo>
                  <a:lnTo>
                    <a:pt x="30450" y="34118"/>
                  </a:lnTo>
                  <a:lnTo>
                    <a:pt x="30450" y="341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1364cb3077a_0_19"/>
            <p:cNvSpPr/>
            <p:nvPr/>
          </p:nvSpPr>
          <p:spPr>
            <a:xfrm>
              <a:off x="-769425" y="-201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1364cb3077a_0_19"/>
            <p:cNvSpPr/>
            <p:nvPr/>
          </p:nvSpPr>
          <p:spPr>
            <a:xfrm>
              <a:off x="-1089275" y="-2867400"/>
              <a:ext cx="319875" cy="1074050"/>
            </a:xfrm>
            <a:custGeom>
              <a:avLst/>
              <a:gdLst/>
              <a:ahLst/>
              <a:cxnLst/>
              <a:rect l="l" t="t" r="r" b="b"/>
              <a:pathLst>
                <a:path w="12795" h="42962" extrusionOk="0">
                  <a:moveTo>
                    <a:pt x="11662" y="1"/>
                  </a:moveTo>
                  <a:lnTo>
                    <a:pt x="0" y="19"/>
                  </a:lnTo>
                  <a:lnTo>
                    <a:pt x="97" y="7244"/>
                  </a:lnTo>
                  <a:lnTo>
                    <a:pt x="170" y="12351"/>
                  </a:lnTo>
                  <a:lnTo>
                    <a:pt x="218" y="15163"/>
                  </a:lnTo>
                  <a:lnTo>
                    <a:pt x="267" y="18123"/>
                  </a:lnTo>
                  <a:lnTo>
                    <a:pt x="327" y="21185"/>
                  </a:lnTo>
                  <a:lnTo>
                    <a:pt x="394" y="24312"/>
                  </a:lnTo>
                  <a:lnTo>
                    <a:pt x="461" y="27494"/>
                  </a:lnTo>
                  <a:lnTo>
                    <a:pt x="539" y="30686"/>
                  </a:lnTo>
                  <a:lnTo>
                    <a:pt x="630" y="33859"/>
                  </a:lnTo>
                  <a:lnTo>
                    <a:pt x="721" y="36986"/>
                  </a:lnTo>
                  <a:lnTo>
                    <a:pt x="824" y="40029"/>
                  </a:lnTo>
                  <a:lnTo>
                    <a:pt x="939" y="42962"/>
                  </a:lnTo>
                  <a:lnTo>
                    <a:pt x="1308" y="42878"/>
                  </a:lnTo>
                  <a:lnTo>
                    <a:pt x="1672" y="42786"/>
                  </a:lnTo>
                  <a:lnTo>
                    <a:pt x="2029" y="42693"/>
                  </a:lnTo>
                  <a:lnTo>
                    <a:pt x="2380" y="42592"/>
                  </a:lnTo>
                  <a:lnTo>
                    <a:pt x="2725" y="42471"/>
                  </a:lnTo>
                  <a:lnTo>
                    <a:pt x="3070" y="42360"/>
                  </a:lnTo>
                  <a:lnTo>
                    <a:pt x="3403" y="42231"/>
                  </a:lnTo>
                  <a:lnTo>
                    <a:pt x="3730" y="42101"/>
                  </a:lnTo>
                  <a:lnTo>
                    <a:pt x="4051" y="41963"/>
                  </a:lnTo>
                  <a:lnTo>
                    <a:pt x="4372" y="41824"/>
                  </a:lnTo>
                  <a:lnTo>
                    <a:pt x="4681" y="41676"/>
                  </a:lnTo>
                  <a:lnTo>
                    <a:pt x="4984" y="41528"/>
                  </a:lnTo>
                  <a:lnTo>
                    <a:pt x="5286" y="41370"/>
                  </a:lnTo>
                  <a:lnTo>
                    <a:pt x="5577" y="41204"/>
                  </a:lnTo>
                  <a:lnTo>
                    <a:pt x="5868" y="41047"/>
                  </a:lnTo>
                  <a:lnTo>
                    <a:pt x="6146" y="40871"/>
                  </a:lnTo>
                  <a:lnTo>
                    <a:pt x="6425" y="40704"/>
                  </a:lnTo>
                  <a:lnTo>
                    <a:pt x="6691" y="40529"/>
                  </a:lnTo>
                  <a:lnTo>
                    <a:pt x="6957" y="40353"/>
                  </a:lnTo>
                  <a:lnTo>
                    <a:pt x="7212" y="40168"/>
                  </a:lnTo>
                  <a:lnTo>
                    <a:pt x="7466" y="39983"/>
                  </a:lnTo>
                  <a:lnTo>
                    <a:pt x="7708" y="39798"/>
                  </a:lnTo>
                  <a:lnTo>
                    <a:pt x="8186" y="39428"/>
                  </a:lnTo>
                  <a:lnTo>
                    <a:pt x="8635" y="39049"/>
                  </a:lnTo>
                  <a:lnTo>
                    <a:pt x="9064" y="38669"/>
                  </a:lnTo>
                  <a:lnTo>
                    <a:pt x="9470" y="38290"/>
                  </a:lnTo>
                  <a:lnTo>
                    <a:pt x="9852" y="37911"/>
                  </a:lnTo>
                  <a:lnTo>
                    <a:pt x="10209" y="37541"/>
                  </a:lnTo>
                  <a:lnTo>
                    <a:pt x="10542" y="37171"/>
                  </a:lnTo>
                  <a:lnTo>
                    <a:pt x="10851" y="36819"/>
                  </a:lnTo>
                  <a:lnTo>
                    <a:pt x="11141" y="36477"/>
                  </a:lnTo>
                  <a:lnTo>
                    <a:pt x="11408" y="36144"/>
                  </a:lnTo>
                  <a:lnTo>
                    <a:pt x="11650" y="35829"/>
                  </a:lnTo>
                  <a:lnTo>
                    <a:pt x="11868" y="35533"/>
                  </a:lnTo>
                  <a:lnTo>
                    <a:pt x="12061" y="35265"/>
                  </a:lnTo>
                  <a:lnTo>
                    <a:pt x="12231" y="35015"/>
                  </a:lnTo>
                  <a:lnTo>
                    <a:pt x="12382" y="34793"/>
                  </a:lnTo>
                  <a:lnTo>
                    <a:pt x="12612" y="34423"/>
                  </a:lnTo>
                  <a:lnTo>
                    <a:pt x="12752" y="34201"/>
                  </a:lnTo>
                  <a:lnTo>
                    <a:pt x="12794" y="34118"/>
                  </a:lnTo>
                  <a:lnTo>
                    <a:pt x="12655" y="31287"/>
                  </a:lnTo>
                  <a:lnTo>
                    <a:pt x="12528" y="28540"/>
                  </a:lnTo>
                  <a:lnTo>
                    <a:pt x="12413" y="25875"/>
                  </a:lnTo>
                  <a:lnTo>
                    <a:pt x="12310" y="23304"/>
                  </a:lnTo>
                  <a:lnTo>
                    <a:pt x="12213" y="20815"/>
                  </a:lnTo>
                  <a:lnTo>
                    <a:pt x="12128" y="18419"/>
                  </a:lnTo>
                  <a:lnTo>
                    <a:pt x="12049" y="16125"/>
                  </a:lnTo>
                  <a:lnTo>
                    <a:pt x="11977" y="13914"/>
                  </a:lnTo>
                  <a:lnTo>
                    <a:pt x="11916" y="11814"/>
                  </a:lnTo>
                  <a:lnTo>
                    <a:pt x="11862" y="9807"/>
                  </a:lnTo>
                  <a:lnTo>
                    <a:pt x="11813" y="7901"/>
                  </a:lnTo>
                  <a:lnTo>
                    <a:pt x="11771" y="6097"/>
                  </a:lnTo>
                  <a:lnTo>
                    <a:pt x="11710" y="2831"/>
                  </a:lnTo>
                  <a:lnTo>
                    <a:pt x="11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1364cb3077a_0_19"/>
            <p:cNvSpPr/>
            <p:nvPr/>
          </p:nvSpPr>
          <p:spPr>
            <a:xfrm>
              <a:off x="-1089275" y="-2867400"/>
              <a:ext cx="319875" cy="1074050"/>
            </a:xfrm>
            <a:custGeom>
              <a:avLst/>
              <a:gdLst/>
              <a:ahLst/>
              <a:cxnLst/>
              <a:rect l="l" t="t" r="r" b="b"/>
              <a:pathLst>
                <a:path w="12795" h="42962" fill="none" extrusionOk="0">
                  <a:moveTo>
                    <a:pt x="12794" y="34118"/>
                  </a:moveTo>
                  <a:lnTo>
                    <a:pt x="12794" y="34118"/>
                  </a:lnTo>
                  <a:lnTo>
                    <a:pt x="12752" y="34201"/>
                  </a:lnTo>
                  <a:lnTo>
                    <a:pt x="12612" y="34423"/>
                  </a:lnTo>
                  <a:lnTo>
                    <a:pt x="12382" y="34793"/>
                  </a:lnTo>
                  <a:lnTo>
                    <a:pt x="12231" y="35015"/>
                  </a:lnTo>
                  <a:lnTo>
                    <a:pt x="12061" y="35265"/>
                  </a:lnTo>
                  <a:lnTo>
                    <a:pt x="11868" y="35533"/>
                  </a:lnTo>
                  <a:lnTo>
                    <a:pt x="11650" y="35829"/>
                  </a:lnTo>
                  <a:lnTo>
                    <a:pt x="11408" y="36144"/>
                  </a:lnTo>
                  <a:lnTo>
                    <a:pt x="11141" y="36477"/>
                  </a:lnTo>
                  <a:lnTo>
                    <a:pt x="10851" y="36819"/>
                  </a:lnTo>
                  <a:lnTo>
                    <a:pt x="10542" y="37171"/>
                  </a:lnTo>
                  <a:lnTo>
                    <a:pt x="10209" y="37541"/>
                  </a:lnTo>
                  <a:lnTo>
                    <a:pt x="9852" y="37911"/>
                  </a:lnTo>
                  <a:lnTo>
                    <a:pt x="9470" y="38290"/>
                  </a:lnTo>
                  <a:lnTo>
                    <a:pt x="9064" y="38669"/>
                  </a:lnTo>
                  <a:lnTo>
                    <a:pt x="8635" y="39049"/>
                  </a:lnTo>
                  <a:lnTo>
                    <a:pt x="8186" y="39428"/>
                  </a:lnTo>
                  <a:lnTo>
                    <a:pt x="7708" y="39798"/>
                  </a:lnTo>
                  <a:lnTo>
                    <a:pt x="7466" y="39983"/>
                  </a:lnTo>
                  <a:lnTo>
                    <a:pt x="7212" y="40168"/>
                  </a:lnTo>
                  <a:lnTo>
                    <a:pt x="6957" y="40353"/>
                  </a:lnTo>
                  <a:lnTo>
                    <a:pt x="6691" y="40529"/>
                  </a:lnTo>
                  <a:lnTo>
                    <a:pt x="6425" y="40704"/>
                  </a:lnTo>
                  <a:lnTo>
                    <a:pt x="6146" y="40871"/>
                  </a:lnTo>
                  <a:lnTo>
                    <a:pt x="5868" y="41047"/>
                  </a:lnTo>
                  <a:lnTo>
                    <a:pt x="5577" y="41204"/>
                  </a:lnTo>
                  <a:lnTo>
                    <a:pt x="5286" y="41370"/>
                  </a:lnTo>
                  <a:lnTo>
                    <a:pt x="4984" y="41528"/>
                  </a:lnTo>
                  <a:lnTo>
                    <a:pt x="4681" y="41676"/>
                  </a:lnTo>
                  <a:lnTo>
                    <a:pt x="4372" y="41824"/>
                  </a:lnTo>
                  <a:lnTo>
                    <a:pt x="4051" y="41963"/>
                  </a:lnTo>
                  <a:lnTo>
                    <a:pt x="3730" y="42101"/>
                  </a:lnTo>
                  <a:lnTo>
                    <a:pt x="3403" y="42231"/>
                  </a:lnTo>
                  <a:lnTo>
                    <a:pt x="3070" y="42360"/>
                  </a:lnTo>
                  <a:lnTo>
                    <a:pt x="2725" y="42471"/>
                  </a:lnTo>
                  <a:lnTo>
                    <a:pt x="2380" y="42592"/>
                  </a:lnTo>
                  <a:lnTo>
                    <a:pt x="2029" y="42693"/>
                  </a:lnTo>
                  <a:lnTo>
                    <a:pt x="1672" y="42786"/>
                  </a:lnTo>
                  <a:lnTo>
                    <a:pt x="1308" y="42878"/>
                  </a:lnTo>
                  <a:lnTo>
                    <a:pt x="939" y="42962"/>
                  </a:lnTo>
                  <a:lnTo>
                    <a:pt x="939" y="42962"/>
                  </a:lnTo>
                  <a:lnTo>
                    <a:pt x="824" y="40029"/>
                  </a:lnTo>
                  <a:lnTo>
                    <a:pt x="721" y="36986"/>
                  </a:lnTo>
                  <a:lnTo>
                    <a:pt x="630" y="33859"/>
                  </a:lnTo>
                  <a:lnTo>
                    <a:pt x="539" y="30686"/>
                  </a:lnTo>
                  <a:lnTo>
                    <a:pt x="461" y="27494"/>
                  </a:lnTo>
                  <a:lnTo>
                    <a:pt x="394" y="24312"/>
                  </a:lnTo>
                  <a:lnTo>
                    <a:pt x="327" y="21185"/>
                  </a:lnTo>
                  <a:lnTo>
                    <a:pt x="267" y="18123"/>
                  </a:lnTo>
                  <a:lnTo>
                    <a:pt x="218" y="15163"/>
                  </a:lnTo>
                  <a:lnTo>
                    <a:pt x="170" y="12351"/>
                  </a:lnTo>
                  <a:lnTo>
                    <a:pt x="97" y="7244"/>
                  </a:lnTo>
                  <a:lnTo>
                    <a:pt x="0" y="19"/>
                  </a:lnTo>
                  <a:lnTo>
                    <a:pt x="11662" y="1"/>
                  </a:lnTo>
                  <a:lnTo>
                    <a:pt x="11662" y="1"/>
                  </a:lnTo>
                  <a:lnTo>
                    <a:pt x="11710" y="2831"/>
                  </a:lnTo>
                  <a:lnTo>
                    <a:pt x="11771" y="6097"/>
                  </a:lnTo>
                  <a:lnTo>
                    <a:pt x="11813" y="7901"/>
                  </a:lnTo>
                  <a:lnTo>
                    <a:pt x="11862" y="9807"/>
                  </a:lnTo>
                  <a:lnTo>
                    <a:pt x="11916" y="11814"/>
                  </a:lnTo>
                  <a:lnTo>
                    <a:pt x="11977" y="13914"/>
                  </a:lnTo>
                  <a:lnTo>
                    <a:pt x="12049" y="16125"/>
                  </a:lnTo>
                  <a:lnTo>
                    <a:pt x="12128" y="18419"/>
                  </a:lnTo>
                  <a:lnTo>
                    <a:pt x="12213" y="20815"/>
                  </a:lnTo>
                  <a:lnTo>
                    <a:pt x="12310" y="23304"/>
                  </a:lnTo>
                  <a:lnTo>
                    <a:pt x="12413" y="25875"/>
                  </a:lnTo>
                  <a:lnTo>
                    <a:pt x="12528" y="28540"/>
                  </a:lnTo>
                  <a:lnTo>
                    <a:pt x="12655" y="31287"/>
                  </a:lnTo>
                  <a:lnTo>
                    <a:pt x="12794" y="34118"/>
                  </a:lnTo>
                  <a:lnTo>
                    <a:pt x="12794" y="341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1364cb3077a_0_19"/>
            <p:cNvSpPr/>
            <p:nvPr/>
          </p:nvSpPr>
          <p:spPr>
            <a:xfrm>
              <a:off x="-769425" y="-201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1364cb3077a_0_19"/>
            <p:cNvSpPr/>
            <p:nvPr/>
          </p:nvSpPr>
          <p:spPr>
            <a:xfrm>
              <a:off x="-2488525" y="-8143150"/>
              <a:ext cx="1338575" cy="5393275"/>
            </a:xfrm>
            <a:custGeom>
              <a:avLst/>
              <a:gdLst/>
              <a:ahLst/>
              <a:cxnLst/>
              <a:rect l="l" t="t" r="r" b="b"/>
              <a:pathLst>
                <a:path w="53543" h="215731" extrusionOk="0">
                  <a:moveTo>
                    <a:pt x="53543" y="1"/>
                  </a:moveTo>
                  <a:lnTo>
                    <a:pt x="52507" y="10"/>
                  </a:lnTo>
                  <a:lnTo>
                    <a:pt x="51405" y="38"/>
                  </a:lnTo>
                  <a:lnTo>
                    <a:pt x="50243" y="75"/>
                  </a:lnTo>
                  <a:lnTo>
                    <a:pt x="49020" y="139"/>
                  </a:lnTo>
                  <a:lnTo>
                    <a:pt x="47748" y="213"/>
                  </a:lnTo>
                  <a:lnTo>
                    <a:pt x="46422" y="324"/>
                  </a:lnTo>
                  <a:lnTo>
                    <a:pt x="45744" y="380"/>
                  </a:lnTo>
                  <a:lnTo>
                    <a:pt x="45054" y="454"/>
                  </a:lnTo>
                  <a:lnTo>
                    <a:pt x="44351" y="528"/>
                  </a:lnTo>
                  <a:lnTo>
                    <a:pt x="43643" y="611"/>
                  </a:lnTo>
                  <a:lnTo>
                    <a:pt x="42923" y="694"/>
                  </a:lnTo>
                  <a:lnTo>
                    <a:pt x="42202" y="796"/>
                  </a:lnTo>
                  <a:lnTo>
                    <a:pt x="41463" y="898"/>
                  </a:lnTo>
                  <a:lnTo>
                    <a:pt x="40725" y="1009"/>
                  </a:lnTo>
                  <a:lnTo>
                    <a:pt x="39974" y="1129"/>
                  </a:lnTo>
                  <a:lnTo>
                    <a:pt x="39223" y="1259"/>
                  </a:lnTo>
                  <a:lnTo>
                    <a:pt x="38466" y="1397"/>
                  </a:lnTo>
                  <a:lnTo>
                    <a:pt x="37697" y="1546"/>
                  </a:lnTo>
                  <a:lnTo>
                    <a:pt x="36934" y="1694"/>
                  </a:lnTo>
                  <a:lnTo>
                    <a:pt x="36159" y="1860"/>
                  </a:lnTo>
                  <a:lnTo>
                    <a:pt x="35384" y="2036"/>
                  </a:lnTo>
                  <a:lnTo>
                    <a:pt x="34609" y="2221"/>
                  </a:lnTo>
                  <a:lnTo>
                    <a:pt x="33828" y="2415"/>
                  </a:lnTo>
                  <a:lnTo>
                    <a:pt x="33047" y="2619"/>
                  </a:lnTo>
                  <a:lnTo>
                    <a:pt x="32266" y="2831"/>
                  </a:lnTo>
                  <a:lnTo>
                    <a:pt x="31485" y="3053"/>
                  </a:lnTo>
                  <a:lnTo>
                    <a:pt x="30704" y="3294"/>
                  </a:lnTo>
                  <a:lnTo>
                    <a:pt x="29923" y="3534"/>
                  </a:lnTo>
                  <a:lnTo>
                    <a:pt x="29142" y="3793"/>
                  </a:lnTo>
                  <a:lnTo>
                    <a:pt x="28367" y="4062"/>
                  </a:lnTo>
                  <a:lnTo>
                    <a:pt x="27592" y="4349"/>
                  </a:lnTo>
                  <a:lnTo>
                    <a:pt x="26817" y="4635"/>
                  </a:lnTo>
                  <a:lnTo>
                    <a:pt x="26048" y="4941"/>
                  </a:lnTo>
                  <a:lnTo>
                    <a:pt x="25285" y="5264"/>
                  </a:lnTo>
                  <a:lnTo>
                    <a:pt x="24528" y="5597"/>
                  </a:lnTo>
                  <a:lnTo>
                    <a:pt x="23771" y="5940"/>
                  </a:lnTo>
                  <a:lnTo>
                    <a:pt x="23027" y="6291"/>
                  </a:lnTo>
                  <a:lnTo>
                    <a:pt x="22288" y="6661"/>
                  </a:lnTo>
                  <a:lnTo>
                    <a:pt x="21555" y="7050"/>
                  </a:lnTo>
                  <a:lnTo>
                    <a:pt x="20829" y="7448"/>
                  </a:lnTo>
                  <a:lnTo>
                    <a:pt x="20108" y="7855"/>
                  </a:lnTo>
                  <a:lnTo>
                    <a:pt x="19400" y="8280"/>
                  </a:lnTo>
                  <a:lnTo>
                    <a:pt x="18704" y="8724"/>
                  </a:lnTo>
                  <a:lnTo>
                    <a:pt x="18013" y="9177"/>
                  </a:lnTo>
                  <a:lnTo>
                    <a:pt x="17335" y="9649"/>
                  </a:lnTo>
                  <a:lnTo>
                    <a:pt x="16663" y="10140"/>
                  </a:lnTo>
                  <a:lnTo>
                    <a:pt x="16336" y="10389"/>
                  </a:lnTo>
                  <a:lnTo>
                    <a:pt x="16009" y="10639"/>
                  </a:lnTo>
                  <a:lnTo>
                    <a:pt x="15688" y="10898"/>
                  </a:lnTo>
                  <a:lnTo>
                    <a:pt x="15367" y="11157"/>
                  </a:lnTo>
                  <a:lnTo>
                    <a:pt x="15053" y="11416"/>
                  </a:lnTo>
                  <a:lnTo>
                    <a:pt x="14738" y="11684"/>
                  </a:lnTo>
                  <a:lnTo>
                    <a:pt x="14429" y="11962"/>
                  </a:lnTo>
                  <a:lnTo>
                    <a:pt x="14120" y="12239"/>
                  </a:lnTo>
                  <a:lnTo>
                    <a:pt x="13817" y="12517"/>
                  </a:lnTo>
                  <a:lnTo>
                    <a:pt x="13515" y="12804"/>
                  </a:lnTo>
                  <a:lnTo>
                    <a:pt x="13218" y="13091"/>
                  </a:lnTo>
                  <a:lnTo>
                    <a:pt x="12927" y="13387"/>
                  </a:lnTo>
                  <a:lnTo>
                    <a:pt x="12637" y="13683"/>
                  </a:lnTo>
                  <a:lnTo>
                    <a:pt x="12352" y="13988"/>
                  </a:lnTo>
                  <a:lnTo>
                    <a:pt x="12074" y="14293"/>
                  </a:lnTo>
                  <a:lnTo>
                    <a:pt x="11795" y="14598"/>
                  </a:lnTo>
                  <a:lnTo>
                    <a:pt x="11523" y="14913"/>
                  </a:lnTo>
                  <a:lnTo>
                    <a:pt x="11256" y="15237"/>
                  </a:lnTo>
                  <a:lnTo>
                    <a:pt x="10990" y="15561"/>
                  </a:lnTo>
                  <a:lnTo>
                    <a:pt x="10729" y="15884"/>
                  </a:lnTo>
                  <a:lnTo>
                    <a:pt x="10475" y="16217"/>
                  </a:lnTo>
                  <a:lnTo>
                    <a:pt x="10221" y="16550"/>
                  </a:lnTo>
                  <a:lnTo>
                    <a:pt x="9979" y="16893"/>
                  </a:lnTo>
                  <a:lnTo>
                    <a:pt x="9737" y="17235"/>
                  </a:lnTo>
                  <a:lnTo>
                    <a:pt x="9367" y="17781"/>
                  </a:lnTo>
                  <a:lnTo>
                    <a:pt x="9004" y="18327"/>
                  </a:lnTo>
                  <a:lnTo>
                    <a:pt x="8653" y="18872"/>
                  </a:lnTo>
                  <a:lnTo>
                    <a:pt x="8314" y="19418"/>
                  </a:lnTo>
                  <a:lnTo>
                    <a:pt x="7981" y="19964"/>
                  </a:lnTo>
                  <a:lnTo>
                    <a:pt x="7660" y="20510"/>
                  </a:lnTo>
                  <a:lnTo>
                    <a:pt x="7351" y="21065"/>
                  </a:lnTo>
                  <a:lnTo>
                    <a:pt x="7042" y="21611"/>
                  </a:lnTo>
                  <a:lnTo>
                    <a:pt x="6752" y="22166"/>
                  </a:lnTo>
                  <a:lnTo>
                    <a:pt x="6467" y="22711"/>
                  </a:lnTo>
                  <a:lnTo>
                    <a:pt x="6188" y="23266"/>
                  </a:lnTo>
                  <a:lnTo>
                    <a:pt x="5922" y="23822"/>
                  </a:lnTo>
                  <a:lnTo>
                    <a:pt x="5662" y="24377"/>
                  </a:lnTo>
                  <a:lnTo>
                    <a:pt x="5413" y="24932"/>
                  </a:lnTo>
                  <a:lnTo>
                    <a:pt x="5165" y="25496"/>
                  </a:lnTo>
                  <a:lnTo>
                    <a:pt x="4935" y="26051"/>
                  </a:lnTo>
                  <a:lnTo>
                    <a:pt x="4705" y="26615"/>
                  </a:lnTo>
                  <a:lnTo>
                    <a:pt x="4487" y="27180"/>
                  </a:lnTo>
                  <a:lnTo>
                    <a:pt x="4275" y="27753"/>
                  </a:lnTo>
                  <a:lnTo>
                    <a:pt x="4075" y="28317"/>
                  </a:lnTo>
                  <a:lnTo>
                    <a:pt x="3876" y="28891"/>
                  </a:lnTo>
                  <a:lnTo>
                    <a:pt x="3688" y="29465"/>
                  </a:lnTo>
                  <a:lnTo>
                    <a:pt x="3506" y="30038"/>
                  </a:lnTo>
                  <a:lnTo>
                    <a:pt x="3331" y="30621"/>
                  </a:lnTo>
                  <a:lnTo>
                    <a:pt x="3167" y="31194"/>
                  </a:lnTo>
                  <a:lnTo>
                    <a:pt x="3004" y="31777"/>
                  </a:lnTo>
                  <a:lnTo>
                    <a:pt x="2852" y="32369"/>
                  </a:lnTo>
                  <a:lnTo>
                    <a:pt x="2701" y="32952"/>
                  </a:lnTo>
                  <a:lnTo>
                    <a:pt x="2562" y="33544"/>
                  </a:lnTo>
                  <a:lnTo>
                    <a:pt x="2428" y="34145"/>
                  </a:lnTo>
                  <a:lnTo>
                    <a:pt x="2295" y="34738"/>
                  </a:lnTo>
                  <a:lnTo>
                    <a:pt x="2174" y="35339"/>
                  </a:lnTo>
                  <a:lnTo>
                    <a:pt x="2059" y="35949"/>
                  </a:lnTo>
                  <a:lnTo>
                    <a:pt x="1944" y="36551"/>
                  </a:lnTo>
                  <a:lnTo>
                    <a:pt x="1841" y="37161"/>
                  </a:lnTo>
                  <a:lnTo>
                    <a:pt x="1738" y="37781"/>
                  </a:lnTo>
                  <a:lnTo>
                    <a:pt x="1647" y="38401"/>
                  </a:lnTo>
                  <a:lnTo>
                    <a:pt x="1557" y="39021"/>
                  </a:lnTo>
                  <a:lnTo>
                    <a:pt x="1472" y="39640"/>
                  </a:lnTo>
                  <a:lnTo>
                    <a:pt x="1393" y="40279"/>
                  </a:lnTo>
                  <a:lnTo>
                    <a:pt x="1314" y="40908"/>
                  </a:lnTo>
                  <a:lnTo>
                    <a:pt x="1248" y="41546"/>
                  </a:lnTo>
                  <a:lnTo>
                    <a:pt x="1181" y="42184"/>
                  </a:lnTo>
                  <a:lnTo>
                    <a:pt x="1121" y="42832"/>
                  </a:lnTo>
                  <a:lnTo>
                    <a:pt x="1060" y="43480"/>
                  </a:lnTo>
                  <a:lnTo>
                    <a:pt x="1012" y="44136"/>
                  </a:lnTo>
                  <a:lnTo>
                    <a:pt x="963" y="44793"/>
                  </a:lnTo>
                  <a:lnTo>
                    <a:pt x="915" y="45459"/>
                  </a:lnTo>
                  <a:lnTo>
                    <a:pt x="872" y="46125"/>
                  </a:lnTo>
                  <a:lnTo>
                    <a:pt x="836" y="46801"/>
                  </a:lnTo>
                  <a:lnTo>
                    <a:pt x="769" y="48160"/>
                  </a:lnTo>
                  <a:lnTo>
                    <a:pt x="721" y="49539"/>
                  </a:lnTo>
                  <a:lnTo>
                    <a:pt x="679" y="50945"/>
                  </a:lnTo>
                  <a:lnTo>
                    <a:pt x="648" y="52370"/>
                  </a:lnTo>
                  <a:lnTo>
                    <a:pt x="630" y="53813"/>
                  </a:lnTo>
                  <a:lnTo>
                    <a:pt x="618" y="55284"/>
                  </a:lnTo>
                  <a:lnTo>
                    <a:pt x="618" y="56773"/>
                  </a:lnTo>
                  <a:lnTo>
                    <a:pt x="642" y="59178"/>
                  </a:lnTo>
                  <a:lnTo>
                    <a:pt x="667" y="61657"/>
                  </a:lnTo>
                  <a:lnTo>
                    <a:pt x="709" y="66792"/>
                  </a:lnTo>
                  <a:lnTo>
                    <a:pt x="739" y="72102"/>
                  </a:lnTo>
                  <a:lnTo>
                    <a:pt x="751" y="77541"/>
                  </a:lnTo>
                  <a:lnTo>
                    <a:pt x="757" y="83027"/>
                  </a:lnTo>
                  <a:lnTo>
                    <a:pt x="757" y="88503"/>
                  </a:lnTo>
                  <a:lnTo>
                    <a:pt x="739" y="93915"/>
                  </a:lnTo>
                  <a:lnTo>
                    <a:pt x="715" y="99197"/>
                  </a:lnTo>
                  <a:lnTo>
                    <a:pt x="679" y="104276"/>
                  </a:lnTo>
                  <a:lnTo>
                    <a:pt x="636" y="109105"/>
                  </a:lnTo>
                  <a:lnTo>
                    <a:pt x="582" y="113601"/>
                  </a:lnTo>
                  <a:lnTo>
                    <a:pt x="545" y="115719"/>
                  </a:lnTo>
                  <a:lnTo>
                    <a:pt x="515" y="117727"/>
                  </a:lnTo>
                  <a:lnTo>
                    <a:pt x="479" y="119614"/>
                  </a:lnTo>
                  <a:lnTo>
                    <a:pt x="443" y="121390"/>
                  </a:lnTo>
                  <a:lnTo>
                    <a:pt x="400" y="123037"/>
                  </a:lnTo>
                  <a:lnTo>
                    <a:pt x="358" y="124554"/>
                  </a:lnTo>
                  <a:lnTo>
                    <a:pt x="315" y="125923"/>
                  </a:lnTo>
                  <a:lnTo>
                    <a:pt x="267" y="127144"/>
                  </a:lnTo>
                  <a:lnTo>
                    <a:pt x="218" y="128199"/>
                  </a:lnTo>
                  <a:lnTo>
                    <a:pt x="170" y="129096"/>
                  </a:lnTo>
                  <a:lnTo>
                    <a:pt x="128" y="129836"/>
                  </a:lnTo>
                  <a:lnTo>
                    <a:pt x="91" y="130595"/>
                  </a:lnTo>
                  <a:lnTo>
                    <a:pt x="61" y="131353"/>
                  </a:lnTo>
                  <a:lnTo>
                    <a:pt x="43" y="132112"/>
                  </a:lnTo>
                  <a:lnTo>
                    <a:pt x="25" y="132880"/>
                  </a:lnTo>
                  <a:lnTo>
                    <a:pt x="13" y="133657"/>
                  </a:lnTo>
                  <a:lnTo>
                    <a:pt x="1" y="134425"/>
                  </a:lnTo>
                  <a:lnTo>
                    <a:pt x="1" y="135202"/>
                  </a:lnTo>
                  <a:lnTo>
                    <a:pt x="1" y="135655"/>
                  </a:lnTo>
                  <a:lnTo>
                    <a:pt x="7" y="136117"/>
                  </a:lnTo>
                  <a:lnTo>
                    <a:pt x="19" y="136571"/>
                  </a:lnTo>
                  <a:lnTo>
                    <a:pt x="31" y="137033"/>
                  </a:lnTo>
                  <a:lnTo>
                    <a:pt x="49" y="137496"/>
                  </a:lnTo>
                  <a:lnTo>
                    <a:pt x="73" y="137958"/>
                  </a:lnTo>
                  <a:lnTo>
                    <a:pt x="97" y="138421"/>
                  </a:lnTo>
                  <a:lnTo>
                    <a:pt x="128" y="138893"/>
                  </a:lnTo>
                  <a:lnTo>
                    <a:pt x="164" y="139355"/>
                  </a:lnTo>
                  <a:lnTo>
                    <a:pt x="200" y="139827"/>
                  </a:lnTo>
                  <a:lnTo>
                    <a:pt x="243" y="140299"/>
                  </a:lnTo>
                  <a:lnTo>
                    <a:pt x="285" y="140771"/>
                  </a:lnTo>
                  <a:lnTo>
                    <a:pt x="334" y="141242"/>
                  </a:lnTo>
                  <a:lnTo>
                    <a:pt x="388" y="141714"/>
                  </a:lnTo>
                  <a:lnTo>
                    <a:pt x="449" y="142195"/>
                  </a:lnTo>
                  <a:lnTo>
                    <a:pt x="509" y="142667"/>
                  </a:lnTo>
                  <a:lnTo>
                    <a:pt x="576" y="143148"/>
                  </a:lnTo>
                  <a:lnTo>
                    <a:pt x="642" y="143629"/>
                  </a:lnTo>
                  <a:lnTo>
                    <a:pt x="715" y="144110"/>
                  </a:lnTo>
                  <a:lnTo>
                    <a:pt x="794" y="144591"/>
                  </a:lnTo>
                  <a:lnTo>
                    <a:pt x="963" y="145553"/>
                  </a:lnTo>
                  <a:lnTo>
                    <a:pt x="1145" y="146534"/>
                  </a:lnTo>
                  <a:lnTo>
                    <a:pt x="1339" y="147514"/>
                  </a:lnTo>
                  <a:lnTo>
                    <a:pt x="1557" y="148495"/>
                  </a:lnTo>
                  <a:lnTo>
                    <a:pt x="1787" y="149485"/>
                  </a:lnTo>
                  <a:lnTo>
                    <a:pt x="2029" y="150484"/>
                  </a:lnTo>
                  <a:lnTo>
                    <a:pt x="2289" y="151483"/>
                  </a:lnTo>
                  <a:lnTo>
                    <a:pt x="2568" y="152491"/>
                  </a:lnTo>
                  <a:lnTo>
                    <a:pt x="2864" y="153500"/>
                  </a:lnTo>
                  <a:lnTo>
                    <a:pt x="3173" y="154517"/>
                  </a:lnTo>
                  <a:lnTo>
                    <a:pt x="3494" y="155535"/>
                  </a:lnTo>
                  <a:lnTo>
                    <a:pt x="3833" y="156571"/>
                  </a:lnTo>
                  <a:lnTo>
                    <a:pt x="4190" y="157598"/>
                  </a:lnTo>
                  <a:lnTo>
                    <a:pt x="4560" y="158634"/>
                  </a:lnTo>
                  <a:lnTo>
                    <a:pt x="4947" y="159679"/>
                  </a:lnTo>
                  <a:lnTo>
                    <a:pt x="5353" y="160725"/>
                  </a:lnTo>
                  <a:lnTo>
                    <a:pt x="5771" y="161779"/>
                  </a:lnTo>
                  <a:lnTo>
                    <a:pt x="6207" y="162843"/>
                  </a:lnTo>
                  <a:lnTo>
                    <a:pt x="6655" y="163907"/>
                  </a:lnTo>
                  <a:lnTo>
                    <a:pt x="7121" y="164971"/>
                  </a:lnTo>
                  <a:lnTo>
                    <a:pt x="7605" y="166044"/>
                  </a:lnTo>
                  <a:lnTo>
                    <a:pt x="8102" y="167126"/>
                  </a:lnTo>
                  <a:lnTo>
                    <a:pt x="8610" y="168209"/>
                  </a:lnTo>
                  <a:lnTo>
                    <a:pt x="9143" y="169300"/>
                  </a:lnTo>
                  <a:lnTo>
                    <a:pt x="9688" y="170392"/>
                  </a:lnTo>
                  <a:lnTo>
                    <a:pt x="10245" y="171493"/>
                  </a:lnTo>
                  <a:lnTo>
                    <a:pt x="10820" y="172594"/>
                  </a:lnTo>
                  <a:lnTo>
                    <a:pt x="11414" y="173704"/>
                  </a:lnTo>
                  <a:lnTo>
                    <a:pt x="12019" y="174814"/>
                  </a:lnTo>
                  <a:lnTo>
                    <a:pt x="12643" y="175933"/>
                  </a:lnTo>
                  <a:lnTo>
                    <a:pt x="13279" y="177062"/>
                  </a:lnTo>
                  <a:lnTo>
                    <a:pt x="13932" y="178190"/>
                  </a:lnTo>
                  <a:lnTo>
                    <a:pt x="14598" y="179328"/>
                  </a:lnTo>
                  <a:lnTo>
                    <a:pt x="15283" y="180466"/>
                  </a:lnTo>
                  <a:lnTo>
                    <a:pt x="15985" y="181604"/>
                  </a:lnTo>
                  <a:lnTo>
                    <a:pt x="16699" y="182751"/>
                  </a:lnTo>
                  <a:lnTo>
                    <a:pt x="17432" y="183907"/>
                  </a:lnTo>
                  <a:lnTo>
                    <a:pt x="18177" y="185064"/>
                  </a:lnTo>
                  <a:lnTo>
                    <a:pt x="18940" y="186229"/>
                  </a:lnTo>
                  <a:lnTo>
                    <a:pt x="19721" y="187395"/>
                  </a:lnTo>
                  <a:lnTo>
                    <a:pt x="20514" y="188570"/>
                  </a:lnTo>
                  <a:lnTo>
                    <a:pt x="21325" y="189745"/>
                  </a:lnTo>
                  <a:lnTo>
                    <a:pt x="22149" y="190929"/>
                  </a:lnTo>
                  <a:lnTo>
                    <a:pt x="22990" y="192122"/>
                  </a:lnTo>
                  <a:lnTo>
                    <a:pt x="23844" y="193306"/>
                  </a:lnTo>
                  <a:lnTo>
                    <a:pt x="24716" y="194509"/>
                  </a:lnTo>
                  <a:lnTo>
                    <a:pt x="25600" y="195711"/>
                  </a:lnTo>
                  <a:lnTo>
                    <a:pt x="26502" y="196914"/>
                  </a:lnTo>
                  <a:lnTo>
                    <a:pt x="27422" y="198126"/>
                  </a:lnTo>
                  <a:lnTo>
                    <a:pt x="28355" y="199338"/>
                  </a:lnTo>
                  <a:lnTo>
                    <a:pt x="29299" y="200559"/>
                  </a:lnTo>
                  <a:lnTo>
                    <a:pt x="30268" y="201789"/>
                  </a:lnTo>
                  <a:lnTo>
                    <a:pt x="31243" y="203020"/>
                  </a:lnTo>
                  <a:lnTo>
                    <a:pt x="32242" y="204250"/>
                  </a:lnTo>
                  <a:lnTo>
                    <a:pt x="32520" y="204592"/>
                  </a:lnTo>
                  <a:lnTo>
                    <a:pt x="32811" y="204934"/>
                  </a:lnTo>
                  <a:lnTo>
                    <a:pt x="33096" y="205277"/>
                  </a:lnTo>
                  <a:lnTo>
                    <a:pt x="33386" y="205610"/>
                  </a:lnTo>
                  <a:lnTo>
                    <a:pt x="33677" y="205934"/>
                  </a:lnTo>
                  <a:lnTo>
                    <a:pt x="33968" y="206257"/>
                  </a:lnTo>
                  <a:lnTo>
                    <a:pt x="34264" y="206572"/>
                  </a:lnTo>
                  <a:lnTo>
                    <a:pt x="34561" y="206877"/>
                  </a:lnTo>
                  <a:lnTo>
                    <a:pt x="34858" y="207192"/>
                  </a:lnTo>
                  <a:lnTo>
                    <a:pt x="35160" y="207488"/>
                  </a:lnTo>
                  <a:lnTo>
                    <a:pt x="35463" y="207784"/>
                  </a:lnTo>
                  <a:lnTo>
                    <a:pt x="35772" y="208080"/>
                  </a:lnTo>
                  <a:lnTo>
                    <a:pt x="36075" y="208357"/>
                  </a:lnTo>
                  <a:lnTo>
                    <a:pt x="36383" y="208644"/>
                  </a:lnTo>
                  <a:lnTo>
                    <a:pt x="36698" y="208922"/>
                  </a:lnTo>
                  <a:lnTo>
                    <a:pt x="37007" y="209190"/>
                  </a:lnTo>
                  <a:lnTo>
                    <a:pt x="37322" y="209449"/>
                  </a:lnTo>
                  <a:lnTo>
                    <a:pt x="37637" y="209708"/>
                  </a:lnTo>
                  <a:lnTo>
                    <a:pt x="37958" y="209967"/>
                  </a:lnTo>
                  <a:lnTo>
                    <a:pt x="38272" y="210217"/>
                  </a:lnTo>
                  <a:lnTo>
                    <a:pt x="38593" y="210457"/>
                  </a:lnTo>
                  <a:lnTo>
                    <a:pt x="38920" y="210698"/>
                  </a:lnTo>
                  <a:lnTo>
                    <a:pt x="39241" y="210929"/>
                  </a:lnTo>
                  <a:lnTo>
                    <a:pt x="39568" y="211160"/>
                  </a:lnTo>
                  <a:lnTo>
                    <a:pt x="39895" y="211382"/>
                  </a:lnTo>
                  <a:lnTo>
                    <a:pt x="40222" y="211595"/>
                  </a:lnTo>
                  <a:lnTo>
                    <a:pt x="40549" y="211808"/>
                  </a:lnTo>
                  <a:lnTo>
                    <a:pt x="40882" y="212021"/>
                  </a:lnTo>
                  <a:lnTo>
                    <a:pt x="41215" y="212215"/>
                  </a:lnTo>
                  <a:lnTo>
                    <a:pt x="41548" y="212418"/>
                  </a:lnTo>
                  <a:lnTo>
                    <a:pt x="41887" y="212603"/>
                  </a:lnTo>
                  <a:lnTo>
                    <a:pt x="42220" y="212788"/>
                  </a:lnTo>
                  <a:lnTo>
                    <a:pt x="42559" y="212964"/>
                  </a:lnTo>
                  <a:lnTo>
                    <a:pt x="42898" y="213140"/>
                  </a:lnTo>
                  <a:lnTo>
                    <a:pt x="43237" y="213306"/>
                  </a:lnTo>
                  <a:lnTo>
                    <a:pt x="43582" y="213473"/>
                  </a:lnTo>
                  <a:lnTo>
                    <a:pt x="43922" y="213630"/>
                  </a:lnTo>
                  <a:lnTo>
                    <a:pt x="44267" y="213778"/>
                  </a:lnTo>
                  <a:lnTo>
                    <a:pt x="44612" y="213926"/>
                  </a:lnTo>
                  <a:lnTo>
                    <a:pt x="44957" y="214065"/>
                  </a:lnTo>
                  <a:lnTo>
                    <a:pt x="45308" y="214204"/>
                  </a:lnTo>
                  <a:lnTo>
                    <a:pt x="45653" y="214333"/>
                  </a:lnTo>
                  <a:lnTo>
                    <a:pt x="46004" y="214454"/>
                  </a:lnTo>
                  <a:lnTo>
                    <a:pt x="46356" y="214574"/>
                  </a:lnTo>
                  <a:lnTo>
                    <a:pt x="46707" y="214685"/>
                  </a:lnTo>
                  <a:lnTo>
                    <a:pt x="47058" y="214796"/>
                  </a:lnTo>
                  <a:lnTo>
                    <a:pt x="47409" y="214898"/>
                  </a:lnTo>
                  <a:lnTo>
                    <a:pt x="47760" y="214990"/>
                  </a:lnTo>
                  <a:lnTo>
                    <a:pt x="48117" y="215083"/>
                  </a:lnTo>
                  <a:lnTo>
                    <a:pt x="48475" y="215166"/>
                  </a:lnTo>
                  <a:lnTo>
                    <a:pt x="48826" y="215240"/>
                  </a:lnTo>
                  <a:lnTo>
                    <a:pt x="49183" y="215314"/>
                  </a:lnTo>
                  <a:lnTo>
                    <a:pt x="49540" y="215379"/>
                  </a:lnTo>
                  <a:lnTo>
                    <a:pt x="49898" y="215443"/>
                  </a:lnTo>
                  <a:lnTo>
                    <a:pt x="50261" y="215499"/>
                  </a:lnTo>
                  <a:lnTo>
                    <a:pt x="50618" y="215545"/>
                  </a:lnTo>
                  <a:lnTo>
                    <a:pt x="50975" y="215591"/>
                  </a:lnTo>
                  <a:lnTo>
                    <a:pt x="51339" y="215628"/>
                  </a:lnTo>
                  <a:lnTo>
                    <a:pt x="51702" y="215656"/>
                  </a:lnTo>
                  <a:lnTo>
                    <a:pt x="52059" y="215684"/>
                  </a:lnTo>
                  <a:lnTo>
                    <a:pt x="52422" y="215702"/>
                  </a:lnTo>
                  <a:lnTo>
                    <a:pt x="52786" y="215721"/>
                  </a:lnTo>
                  <a:lnTo>
                    <a:pt x="53149" y="215721"/>
                  </a:lnTo>
                  <a:lnTo>
                    <a:pt x="53512" y="215730"/>
                  </a:lnTo>
                  <a:lnTo>
                    <a:pt x="535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1364cb3077a_0_19"/>
            <p:cNvSpPr/>
            <p:nvPr/>
          </p:nvSpPr>
          <p:spPr>
            <a:xfrm>
              <a:off x="-2488525" y="-8143150"/>
              <a:ext cx="1338575" cy="5393275"/>
            </a:xfrm>
            <a:custGeom>
              <a:avLst/>
              <a:gdLst/>
              <a:ahLst/>
              <a:cxnLst/>
              <a:rect l="l" t="t" r="r" b="b"/>
              <a:pathLst>
                <a:path w="53543" h="215731" fill="none" extrusionOk="0">
                  <a:moveTo>
                    <a:pt x="9737" y="17235"/>
                  </a:moveTo>
                  <a:lnTo>
                    <a:pt x="9737" y="17235"/>
                  </a:lnTo>
                  <a:lnTo>
                    <a:pt x="9367" y="17781"/>
                  </a:lnTo>
                  <a:lnTo>
                    <a:pt x="9004" y="18327"/>
                  </a:lnTo>
                  <a:lnTo>
                    <a:pt x="8653" y="18872"/>
                  </a:lnTo>
                  <a:lnTo>
                    <a:pt x="8314" y="19418"/>
                  </a:lnTo>
                  <a:lnTo>
                    <a:pt x="7981" y="19964"/>
                  </a:lnTo>
                  <a:lnTo>
                    <a:pt x="7660" y="20510"/>
                  </a:lnTo>
                  <a:lnTo>
                    <a:pt x="7351" y="21065"/>
                  </a:lnTo>
                  <a:lnTo>
                    <a:pt x="7042" y="21611"/>
                  </a:lnTo>
                  <a:lnTo>
                    <a:pt x="6752" y="22166"/>
                  </a:lnTo>
                  <a:lnTo>
                    <a:pt x="6467" y="22711"/>
                  </a:lnTo>
                  <a:lnTo>
                    <a:pt x="6188" y="23266"/>
                  </a:lnTo>
                  <a:lnTo>
                    <a:pt x="5922" y="23822"/>
                  </a:lnTo>
                  <a:lnTo>
                    <a:pt x="5662" y="24377"/>
                  </a:lnTo>
                  <a:lnTo>
                    <a:pt x="5413" y="24932"/>
                  </a:lnTo>
                  <a:lnTo>
                    <a:pt x="5165" y="25496"/>
                  </a:lnTo>
                  <a:lnTo>
                    <a:pt x="4935" y="26051"/>
                  </a:lnTo>
                  <a:lnTo>
                    <a:pt x="4705" y="26615"/>
                  </a:lnTo>
                  <a:lnTo>
                    <a:pt x="4487" y="27180"/>
                  </a:lnTo>
                  <a:lnTo>
                    <a:pt x="4275" y="27753"/>
                  </a:lnTo>
                  <a:lnTo>
                    <a:pt x="4075" y="28317"/>
                  </a:lnTo>
                  <a:lnTo>
                    <a:pt x="3876" y="28891"/>
                  </a:lnTo>
                  <a:lnTo>
                    <a:pt x="3688" y="29465"/>
                  </a:lnTo>
                  <a:lnTo>
                    <a:pt x="3506" y="30038"/>
                  </a:lnTo>
                  <a:lnTo>
                    <a:pt x="3331" y="30621"/>
                  </a:lnTo>
                  <a:lnTo>
                    <a:pt x="3167" y="31194"/>
                  </a:lnTo>
                  <a:lnTo>
                    <a:pt x="3004" y="31777"/>
                  </a:lnTo>
                  <a:lnTo>
                    <a:pt x="2852" y="32369"/>
                  </a:lnTo>
                  <a:lnTo>
                    <a:pt x="2701" y="32952"/>
                  </a:lnTo>
                  <a:lnTo>
                    <a:pt x="2562" y="33544"/>
                  </a:lnTo>
                  <a:lnTo>
                    <a:pt x="2428" y="34145"/>
                  </a:lnTo>
                  <a:lnTo>
                    <a:pt x="2295" y="34738"/>
                  </a:lnTo>
                  <a:lnTo>
                    <a:pt x="2174" y="35339"/>
                  </a:lnTo>
                  <a:lnTo>
                    <a:pt x="2059" y="35949"/>
                  </a:lnTo>
                  <a:lnTo>
                    <a:pt x="1944" y="36551"/>
                  </a:lnTo>
                  <a:lnTo>
                    <a:pt x="1841" y="37161"/>
                  </a:lnTo>
                  <a:lnTo>
                    <a:pt x="1738" y="37781"/>
                  </a:lnTo>
                  <a:lnTo>
                    <a:pt x="1647" y="38401"/>
                  </a:lnTo>
                  <a:lnTo>
                    <a:pt x="1557" y="39021"/>
                  </a:lnTo>
                  <a:lnTo>
                    <a:pt x="1472" y="39640"/>
                  </a:lnTo>
                  <a:lnTo>
                    <a:pt x="1393" y="40279"/>
                  </a:lnTo>
                  <a:lnTo>
                    <a:pt x="1314" y="40908"/>
                  </a:lnTo>
                  <a:lnTo>
                    <a:pt x="1248" y="41546"/>
                  </a:lnTo>
                  <a:lnTo>
                    <a:pt x="1181" y="42184"/>
                  </a:lnTo>
                  <a:lnTo>
                    <a:pt x="1121" y="42832"/>
                  </a:lnTo>
                  <a:lnTo>
                    <a:pt x="1060" y="43480"/>
                  </a:lnTo>
                  <a:lnTo>
                    <a:pt x="1012" y="44136"/>
                  </a:lnTo>
                  <a:lnTo>
                    <a:pt x="963" y="44793"/>
                  </a:lnTo>
                  <a:lnTo>
                    <a:pt x="915" y="45459"/>
                  </a:lnTo>
                  <a:lnTo>
                    <a:pt x="872" y="46125"/>
                  </a:lnTo>
                  <a:lnTo>
                    <a:pt x="836" y="46801"/>
                  </a:lnTo>
                  <a:lnTo>
                    <a:pt x="769" y="48160"/>
                  </a:lnTo>
                  <a:lnTo>
                    <a:pt x="721" y="49539"/>
                  </a:lnTo>
                  <a:lnTo>
                    <a:pt x="679" y="50945"/>
                  </a:lnTo>
                  <a:lnTo>
                    <a:pt x="648" y="52370"/>
                  </a:lnTo>
                  <a:lnTo>
                    <a:pt x="630" y="53813"/>
                  </a:lnTo>
                  <a:lnTo>
                    <a:pt x="618" y="55284"/>
                  </a:lnTo>
                  <a:lnTo>
                    <a:pt x="618" y="56773"/>
                  </a:lnTo>
                  <a:lnTo>
                    <a:pt x="618" y="56773"/>
                  </a:lnTo>
                  <a:lnTo>
                    <a:pt x="642" y="59178"/>
                  </a:lnTo>
                  <a:lnTo>
                    <a:pt x="667" y="61657"/>
                  </a:lnTo>
                  <a:lnTo>
                    <a:pt x="709" y="66792"/>
                  </a:lnTo>
                  <a:lnTo>
                    <a:pt x="739" y="72102"/>
                  </a:lnTo>
                  <a:lnTo>
                    <a:pt x="751" y="77541"/>
                  </a:lnTo>
                  <a:lnTo>
                    <a:pt x="757" y="83027"/>
                  </a:lnTo>
                  <a:lnTo>
                    <a:pt x="757" y="88503"/>
                  </a:lnTo>
                  <a:lnTo>
                    <a:pt x="739" y="93915"/>
                  </a:lnTo>
                  <a:lnTo>
                    <a:pt x="715" y="99197"/>
                  </a:lnTo>
                  <a:lnTo>
                    <a:pt x="679" y="104276"/>
                  </a:lnTo>
                  <a:lnTo>
                    <a:pt x="636" y="109105"/>
                  </a:lnTo>
                  <a:lnTo>
                    <a:pt x="582" y="113601"/>
                  </a:lnTo>
                  <a:lnTo>
                    <a:pt x="545" y="115719"/>
                  </a:lnTo>
                  <a:lnTo>
                    <a:pt x="515" y="117727"/>
                  </a:lnTo>
                  <a:lnTo>
                    <a:pt x="479" y="119614"/>
                  </a:lnTo>
                  <a:lnTo>
                    <a:pt x="443" y="121390"/>
                  </a:lnTo>
                  <a:lnTo>
                    <a:pt x="400" y="123037"/>
                  </a:lnTo>
                  <a:lnTo>
                    <a:pt x="358" y="124554"/>
                  </a:lnTo>
                  <a:lnTo>
                    <a:pt x="315" y="125923"/>
                  </a:lnTo>
                  <a:lnTo>
                    <a:pt x="267" y="127144"/>
                  </a:lnTo>
                  <a:lnTo>
                    <a:pt x="218" y="128199"/>
                  </a:lnTo>
                  <a:lnTo>
                    <a:pt x="170" y="129096"/>
                  </a:lnTo>
                  <a:lnTo>
                    <a:pt x="170" y="129096"/>
                  </a:lnTo>
                  <a:lnTo>
                    <a:pt x="128" y="129836"/>
                  </a:lnTo>
                  <a:lnTo>
                    <a:pt x="91" y="130595"/>
                  </a:lnTo>
                  <a:lnTo>
                    <a:pt x="61" y="131353"/>
                  </a:lnTo>
                  <a:lnTo>
                    <a:pt x="43" y="132112"/>
                  </a:lnTo>
                  <a:lnTo>
                    <a:pt x="25" y="132880"/>
                  </a:lnTo>
                  <a:lnTo>
                    <a:pt x="13" y="133657"/>
                  </a:lnTo>
                  <a:lnTo>
                    <a:pt x="1" y="134425"/>
                  </a:lnTo>
                  <a:lnTo>
                    <a:pt x="1" y="135202"/>
                  </a:lnTo>
                  <a:lnTo>
                    <a:pt x="1" y="135202"/>
                  </a:lnTo>
                  <a:lnTo>
                    <a:pt x="1" y="135655"/>
                  </a:lnTo>
                  <a:lnTo>
                    <a:pt x="7" y="136117"/>
                  </a:lnTo>
                  <a:lnTo>
                    <a:pt x="19" y="136571"/>
                  </a:lnTo>
                  <a:lnTo>
                    <a:pt x="31" y="137033"/>
                  </a:lnTo>
                  <a:lnTo>
                    <a:pt x="49" y="137496"/>
                  </a:lnTo>
                  <a:lnTo>
                    <a:pt x="73" y="137958"/>
                  </a:lnTo>
                  <a:lnTo>
                    <a:pt x="97" y="138421"/>
                  </a:lnTo>
                  <a:lnTo>
                    <a:pt x="128" y="138893"/>
                  </a:lnTo>
                  <a:lnTo>
                    <a:pt x="164" y="139355"/>
                  </a:lnTo>
                  <a:lnTo>
                    <a:pt x="200" y="139827"/>
                  </a:lnTo>
                  <a:lnTo>
                    <a:pt x="243" y="140299"/>
                  </a:lnTo>
                  <a:lnTo>
                    <a:pt x="285" y="140771"/>
                  </a:lnTo>
                  <a:lnTo>
                    <a:pt x="334" y="141242"/>
                  </a:lnTo>
                  <a:lnTo>
                    <a:pt x="388" y="141714"/>
                  </a:lnTo>
                  <a:lnTo>
                    <a:pt x="449" y="142195"/>
                  </a:lnTo>
                  <a:lnTo>
                    <a:pt x="509" y="142667"/>
                  </a:lnTo>
                  <a:lnTo>
                    <a:pt x="576" y="143148"/>
                  </a:lnTo>
                  <a:lnTo>
                    <a:pt x="642" y="143629"/>
                  </a:lnTo>
                  <a:lnTo>
                    <a:pt x="715" y="144110"/>
                  </a:lnTo>
                  <a:lnTo>
                    <a:pt x="794" y="144591"/>
                  </a:lnTo>
                  <a:lnTo>
                    <a:pt x="963" y="145553"/>
                  </a:lnTo>
                  <a:lnTo>
                    <a:pt x="1145" y="146534"/>
                  </a:lnTo>
                  <a:lnTo>
                    <a:pt x="1339" y="147514"/>
                  </a:lnTo>
                  <a:lnTo>
                    <a:pt x="1557" y="148495"/>
                  </a:lnTo>
                  <a:lnTo>
                    <a:pt x="1787" y="149485"/>
                  </a:lnTo>
                  <a:lnTo>
                    <a:pt x="2029" y="150484"/>
                  </a:lnTo>
                  <a:lnTo>
                    <a:pt x="2289" y="151483"/>
                  </a:lnTo>
                  <a:lnTo>
                    <a:pt x="2568" y="152491"/>
                  </a:lnTo>
                  <a:lnTo>
                    <a:pt x="2864" y="153500"/>
                  </a:lnTo>
                  <a:lnTo>
                    <a:pt x="3173" y="154517"/>
                  </a:lnTo>
                  <a:lnTo>
                    <a:pt x="3494" y="155535"/>
                  </a:lnTo>
                  <a:lnTo>
                    <a:pt x="3833" y="156571"/>
                  </a:lnTo>
                  <a:lnTo>
                    <a:pt x="4190" y="157598"/>
                  </a:lnTo>
                  <a:lnTo>
                    <a:pt x="4560" y="158634"/>
                  </a:lnTo>
                  <a:lnTo>
                    <a:pt x="4947" y="159679"/>
                  </a:lnTo>
                  <a:lnTo>
                    <a:pt x="5353" y="160725"/>
                  </a:lnTo>
                  <a:lnTo>
                    <a:pt x="5771" y="161779"/>
                  </a:lnTo>
                  <a:lnTo>
                    <a:pt x="6207" y="162843"/>
                  </a:lnTo>
                  <a:lnTo>
                    <a:pt x="6655" y="163907"/>
                  </a:lnTo>
                  <a:lnTo>
                    <a:pt x="7121" y="164971"/>
                  </a:lnTo>
                  <a:lnTo>
                    <a:pt x="7605" y="166044"/>
                  </a:lnTo>
                  <a:lnTo>
                    <a:pt x="8102" y="167126"/>
                  </a:lnTo>
                  <a:lnTo>
                    <a:pt x="8610" y="168209"/>
                  </a:lnTo>
                  <a:lnTo>
                    <a:pt x="9143" y="169300"/>
                  </a:lnTo>
                  <a:lnTo>
                    <a:pt x="9688" y="170392"/>
                  </a:lnTo>
                  <a:lnTo>
                    <a:pt x="10245" y="171493"/>
                  </a:lnTo>
                  <a:lnTo>
                    <a:pt x="10820" y="172594"/>
                  </a:lnTo>
                  <a:lnTo>
                    <a:pt x="11414" y="173704"/>
                  </a:lnTo>
                  <a:lnTo>
                    <a:pt x="12019" y="174814"/>
                  </a:lnTo>
                  <a:lnTo>
                    <a:pt x="12643" y="175933"/>
                  </a:lnTo>
                  <a:lnTo>
                    <a:pt x="13279" y="177062"/>
                  </a:lnTo>
                  <a:lnTo>
                    <a:pt x="13932" y="178190"/>
                  </a:lnTo>
                  <a:lnTo>
                    <a:pt x="14598" y="179328"/>
                  </a:lnTo>
                  <a:lnTo>
                    <a:pt x="15283" y="180466"/>
                  </a:lnTo>
                  <a:lnTo>
                    <a:pt x="15985" y="181604"/>
                  </a:lnTo>
                  <a:lnTo>
                    <a:pt x="16699" y="182751"/>
                  </a:lnTo>
                  <a:lnTo>
                    <a:pt x="17432" y="183907"/>
                  </a:lnTo>
                  <a:lnTo>
                    <a:pt x="18177" y="185064"/>
                  </a:lnTo>
                  <a:lnTo>
                    <a:pt x="18940" y="186229"/>
                  </a:lnTo>
                  <a:lnTo>
                    <a:pt x="19721" y="187395"/>
                  </a:lnTo>
                  <a:lnTo>
                    <a:pt x="20514" y="188570"/>
                  </a:lnTo>
                  <a:lnTo>
                    <a:pt x="21325" y="189745"/>
                  </a:lnTo>
                  <a:lnTo>
                    <a:pt x="22149" y="190929"/>
                  </a:lnTo>
                  <a:lnTo>
                    <a:pt x="22990" y="192122"/>
                  </a:lnTo>
                  <a:lnTo>
                    <a:pt x="23844" y="193306"/>
                  </a:lnTo>
                  <a:lnTo>
                    <a:pt x="24716" y="194509"/>
                  </a:lnTo>
                  <a:lnTo>
                    <a:pt x="25600" y="195711"/>
                  </a:lnTo>
                  <a:lnTo>
                    <a:pt x="26502" y="196914"/>
                  </a:lnTo>
                  <a:lnTo>
                    <a:pt x="27422" y="198126"/>
                  </a:lnTo>
                  <a:lnTo>
                    <a:pt x="28355" y="199338"/>
                  </a:lnTo>
                  <a:lnTo>
                    <a:pt x="29299" y="200559"/>
                  </a:lnTo>
                  <a:lnTo>
                    <a:pt x="30268" y="201789"/>
                  </a:lnTo>
                  <a:lnTo>
                    <a:pt x="31243" y="203020"/>
                  </a:lnTo>
                  <a:lnTo>
                    <a:pt x="32242" y="204250"/>
                  </a:lnTo>
                  <a:lnTo>
                    <a:pt x="32242" y="204250"/>
                  </a:lnTo>
                  <a:lnTo>
                    <a:pt x="32520" y="204592"/>
                  </a:lnTo>
                  <a:lnTo>
                    <a:pt x="32811" y="204934"/>
                  </a:lnTo>
                  <a:lnTo>
                    <a:pt x="33096" y="205277"/>
                  </a:lnTo>
                  <a:lnTo>
                    <a:pt x="33386" y="205610"/>
                  </a:lnTo>
                  <a:lnTo>
                    <a:pt x="33677" y="205934"/>
                  </a:lnTo>
                  <a:lnTo>
                    <a:pt x="33968" y="206257"/>
                  </a:lnTo>
                  <a:lnTo>
                    <a:pt x="34264" y="206572"/>
                  </a:lnTo>
                  <a:lnTo>
                    <a:pt x="34561" y="206877"/>
                  </a:lnTo>
                  <a:lnTo>
                    <a:pt x="34858" y="207192"/>
                  </a:lnTo>
                  <a:lnTo>
                    <a:pt x="35160" y="207488"/>
                  </a:lnTo>
                  <a:lnTo>
                    <a:pt x="35463" y="207784"/>
                  </a:lnTo>
                  <a:lnTo>
                    <a:pt x="35772" y="208080"/>
                  </a:lnTo>
                  <a:lnTo>
                    <a:pt x="36075" y="208357"/>
                  </a:lnTo>
                  <a:lnTo>
                    <a:pt x="36383" y="208644"/>
                  </a:lnTo>
                  <a:lnTo>
                    <a:pt x="36698" y="208922"/>
                  </a:lnTo>
                  <a:lnTo>
                    <a:pt x="37007" y="209190"/>
                  </a:lnTo>
                  <a:lnTo>
                    <a:pt x="37322" y="209449"/>
                  </a:lnTo>
                  <a:lnTo>
                    <a:pt x="37637" y="209708"/>
                  </a:lnTo>
                  <a:lnTo>
                    <a:pt x="37958" y="209967"/>
                  </a:lnTo>
                  <a:lnTo>
                    <a:pt x="38272" y="210217"/>
                  </a:lnTo>
                  <a:lnTo>
                    <a:pt x="38593" y="210457"/>
                  </a:lnTo>
                  <a:lnTo>
                    <a:pt x="38920" y="210698"/>
                  </a:lnTo>
                  <a:lnTo>
                    <a:pt x="39241" y="210929"/>
                  </a:lnTo>
                  <a:lnTo>
                    <a:pt x="39568" y="211160"/>
                  </a:lnTo>
                  <a:lnTo>
                    <a:pt x="39895" y="211382"/>
                  </a:lnTo>
                  <a:lnTo>
                    <a:pt x="40222" y="211595"/>
                  </a:lnTo>
                  <a:lnTo>
                    <a:pt x="40549" y="211808"/>
                  </a:lnTo>
                  <a:lnTo>
                    <a:pt x="40882" y="212021"/>
                  </a:lnTo>
                  <a:lnTo>
                    <a:pt x="41215" y="212215"/>
                  </a:lnTo>
                  <a:lnTo>
                    <a:pt x="41548" y="212418"/>
                  </a:lnTo>
                  <a:lnTo>
                    <a:pt x="41887" y="212603"/>
                  </a:lnTo>
                  <a:lnTo>
                    <a:pt x="42220" y="212788"/>
                  </a:lnTo>
                  <a:lnTo>
                    <a:pt x="42559" y="212964"/>
                  </a:lnTo>
                  <a:lnTo>
                    <a:pt x="42898" y="213140"/>
                  </a:lnTo>
                  <a:lnTo>
                    <a:pt x="43237" y="213306"/>
                  </a:lnTo>
                  <a:lnTo>
                    <a:pt x="43582" y="213473"/>
                  </a:lnTo>
                  <a:lnTo>
                    <a:pt x="43922" y="213630"/>
                  </a:lnTo>
                  <a:lnTo>
                    <a:pt x="44267" y="213778"/>
                  </a:lnTo>
                  <a:lnTo>
                    <a:pt x="44612" y="213926"/>
                  </a:lnTo>
                  <a:lnTo>
                    <a:pt x="44957" y="214065"/>
                  </a:lnTo>
                  <a:lnTo>
                    <a:pt x="45308" y="214204"/>
                  </a:lnTo>
                  <a:lnTo>
                    <a:pt x="45653" y="214333"/>
                  </a:lnTo>
                  <a:lnTo>
                    <a:pt x="46004" y="214454"/>
                  </a:lnTo>
                  <a:lnTo>
                    <a:pt x="46356" y="214574"/>
                  </a:lnTo>
                  <a:lnTo>
                    <a:pt x="46707" y="214685"/>
                  </a:lnTo>
                  <a:lnTo>
                    <a:pt x="47058" y="214796"/>
                  </a:lnTo>
                  <a:lnTo>
                    <a:pt x="47409" y="214898"/>
                  </a:lnTo>
                  <a:lnTo>
                    <a:pt x="47760" y="214990"/>
                  </a:lnTo>
                  <a:lnTo>
                    <a:pt x="48117" y="215083"/>
                  </a:lnTo>
                  <a:lnTo>
                    <a:pt x="48475" y="215166"/>
                  </a:lnTo>
                  <a:lnTo>
                    <a:pt x="48826" y="215240"/>
                  </a:lnTo>
                  <a:lnTo>
                    <a:pt x="49183" y="215314"/>
                  </a:lnTo>
                  <a:lnTo>
                    <a:pt x="49540" y="215379"/>
                  </a:lnTo>
                  <a:lnTo>
                    <a:pt x="49898" y="215443"/>
                  </a:lnTo>
                  <a:lnTo>
                    <a:pt x="50261" y="215499"/>
                  </a:lnTo>
                  <a:lnTo>
                    <a:pt x="50618" y="215545"/>
                  </a:lnTo>
                  <a:lnTo>
                    <a:pt x="50975" y="215591"/>
                  </a:lnTo>
                  <a:lnTo>
                    <a:pt x="51339" y="215628"/>
                  </a:lnTo>
                  <a:lnTo>
                    <a:pt x="51702" y="215656"/>
                  </a:lnTo>
                  <a:lnTo>
                    <a:pt x="52059" y="215684"/>
                  </a:lnTo>
                  <a:lnTo>
                    <a:pt x="52422" y="215702"/>
                  </a:lnTo>
                  <a:lnTo>
                    <a:pt x="52786" y="215721"/>
                  </a:lnTo>
                  <a:lnTo>
                    <a:pt x="53149" y="215721"/>
                  </a:lnTo>
                  <a:lnTo>
                    <a:pt x="53512" y="215730"/>
                  </a:lnTo>
                  <a:lnTo>
                    <a:pt x="53543" y="1"/>
                  </a:lnTo>
                  <a:lnTo>
                    <a:pt x="53543" y="1"/>
                  </a:lnTo>
                  <a:lnTo>
                    <a:pt x="52507" y="10"/>
                  </a:lnTo>
                  <a:lnTo>
                    <a:pt x="51405" y="38"/>
                  </a:lnTo>
                  <a:lnTo>
                    <a:pt x="50243" y="75"/>
                  </a:lnTo>
                  <a:lnTo>
                    <a:pt x="49020" y="139"/>
                  </a:lnTo>
                  <a:lnTo>
                    <a:pt x="47748" y="213"/>
                  </a:lnTo>
                  <a:lnTo>
                    <a:pt x="46422" y="324"/>
                  </a:lnTo>
                  <a:lnTo>
                    <a:pt x="45744" y="380"/>
                  </a:lnTo>
                  <a:lnTo>
                    <a:pt x="45054" y="454"/>
                  </a:lnTo>
                  <a:lnTo>
                    <a:pt x="44351" y="528"/>
                  </a:lnTo>
                  <a:lnTo>
                    <a:pt x="43643" y="611"/>
                  </a:lnTo>
                  <a:lnTo>
                    <a:pt x="42923" y="694"/>
                  </a:lnTo>
                  <a:lnTo>
                    <a:pt x="42202" y="796"/>
                  </a:lnTo>
                  <a:lnTo>
                    <a:pt x="41463" y="898"/>
                  </a:lnTo>
                  <a:lnTo>
                    <a:pt x="40725" y="1009"/>
                  </a:lnTo>
                  <a:lnTo>
                    <a:pt x="39974" y="1129"/>
                  </a:lnTo>
                  <a:lnTo>
                    <a:pt x="39223" y="1259"/>
                  </a:lnTo>
                  <a:lnTo>
                    <a:pt x="38466" y="1397"/>
                  </a:lnTo>
                  <a:lnTo>
                    <a:pt x="37697" y="1546"/>
                  </a:lnTo>
                  <a:lnTo>
                    <a:pt x="36934" y="1694"/>
                  </a:lnTo>
                  <a:lnTo>
                    <a:pt x="36159" y="1860"/>
                  </a:lnTo>
                  <a:lnTo>
                    <a:pt x="35384" y="2036"/>
                  </a:lnTo>
                  <a:lnTo>
                    <a:pt x="34609" y="2221"/>
                  </a:lnTo>
                  <a:lnTo>
                    <a:pt x="33828" y="2415"/>
                  </a:lnTo>
                  <a:lnTo>
                    <a:pt x="33047" y="2619"/>
                  </a:lnTo>
                  <a:lnTo>
                    <a:pt x="32266" y="2831"/>
                  </a:lnTo>
                  <a:lnTo>
                    <a:pt x="31485" y="3053"/>
                  </a:lnTo>
                  <a:lnTo>
                    <a:pt x="30704" y="3294"/>
                  </a:lnTo>
                  <a:lnTo>
                    <a:pt x="29923" y="3534"/>
                  </a:lnTo>
                  <a:lnTo>
                    <a:pt x="29142" y="3793"/>
                  </a:lnTo>
                  <a:lnTo>
                    <a:pt x="28367" y="4062"/>
                  </a:lnTo>
                  <a:lnTo>
                    <a:pt x="27592" y="4349"/>
                  </a:lnTo>
                  <a:lnTo>
                    <a:pt x="26817" y="4635"/>
                  </a:lnTo>
                  <a:lnTo>
                    <a:pt x="26048" y="4941"/>
                  </a:lnTo>
                  <a:lnTo>
                    <a:pt x="25285" y="5264"/>
                  </a:lnTo>
                  <a:lnTo>
                    <a:pt x="24528" y="5597"/>
                  </a:lnTo>
                  <a:lnTo>
                    <a:pt x="23771" y="5940"/>
                  </a:lnTo>
                  <a:lnTo>
                    <a:pt x="23027" y="6291"/>
                  </a:lnTo>
                  <a:lnTo>
                    <a:pt x="22288" y="6661"/>
                  </a:lnTo>
                  <a:lnTo>
                    <a:pt x="21555" y="7050"/>
                  </a:lnTo>
                  <a:lnTo>
                    <a:pt x="20829" y="7448"/>
                  </a:lnTo>
                  <a:lnTo>
                    <a:pt x="20108" y="7855"/>
                  </a:lnTo>
                  <a:lnTo>
                    <a:pt x="19400" y="8280"/>
                  </a:lnTo>
                  <a:lnTo>
                    <a:pt x="18704" y="8724"/>
                  </a:lnTo>
                  <a:lnTo>
                    <a:pt x="18013" y="9177"/>
                  </a:lnTo>
                  <a:lnTo>
                    <a:pt x="17335" y="9649"/>
                  </a:lnTo>
                  <a:lnTo>
                    <a:pt x="16663" y="10140"/>
                  </a:lnTo>
                  <a:lnTo>
                    <a:pt x="16336" y="10389"/>
                  </a:lnTo>
                  <a:lnTo>
                    <a:pt x="16009" y="10639"/>
                  </a:lnTo>
                  <a:lnTo>
                    <a:pt x="15688" y="10898"/>
                  </a:lnTo>
                  <a:lnTo>
                    <a:pt x="15367" y="11157"/>
                  </a:lnTo>
                  <a:lnTo>
                    <a:pt x="15053" y="11416"/>
                  </a:lnTo>
                  <a:lnTo>
                    <a:pt x="14738" y="11684"/>
                  </a:lnTo>
                  <a:lnTo>
                    <a:pt x="14429" y="11962"/>
                  </a:lnTo>
                  <a:lnTo>
                    <a:pt x="14120" y="12239"/>
                  </a:lnTo>
                  <a:lnTo>
                    <a:pt x="13817" y="12517"/>
                  </a:lnTo>
                  <a:lnTo>
                    <a:pt x="13515" y="12804"/>
                  </a:lnTo>
                  <a:lnTo>
                    <a:pt x="13218" y="13091"/>
                  </a:lnTo>
                  <a:lnTo>
                    <a:pt x="12927" y="13387"/>
                  </a:lnTo>
                  <a:lnTo>
                    <a:pt x="12637" y="13683"/>
                  </a:lnTo>
                  <a:lnTo>
                    <a:pt x="12352" y="13988"/>
                  </a:lnTo>
                  <a:lnTo>
                    <a:pt x="12074" y="14293"/>
                  </a:lnTo>
                  <a:lnTo>
                    <a:pt x="11795" y="14598"/>
                  </a:lnTo>
                  <a:lnTo>
                    <a:pt x="11523" y="14913"/>
                  </a:lnTo>
                  <a:lnTo>
                    <a:pt x="11256" y="15237"/>
                  </a:lnTo>
                  <a:lnTo>
                    <a:pt x="10990" y="15561"/>
                  </a:lnTo>
                  <a:lnTo>
                    <a:pt x="10729" y="15884"/>
                  </a:lnTo>
                  <a:lnTo>
                    <a:pt x="10475" y="16217"/>
                  </a:lnTo>
                  <a:lnTo>
                    <a:pt x="10221" y="16550"/>
                  </a:lnTo>
                  <a:lnTo>
                    <a:pt x="9979" y="16893"/>
                  </a:lnTo>
                  <a:lnTo>
                    <a:pt x="9737" y="17235"/>
                  </a:lnTo>
                  <a:lnTo>
                    <a:pt x="9737" y="17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1364cb3077a_0_19"/>
            <p:cNvSpPr/>
            <p:nvPr/>
          </p:nvSpPr>
          <p:spPr>
            <a:xfrm>
              <a:off x="-2245125" y="-7712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1364cb3077a_0_19"/>
            <p:cNvSpPr/>
            <p:nvPr/>
          </p:nvSpPr>
          <p:spPr>
            <a:xfrm>
              <a:off x="174050" y="-6485400"/>
              <a:ext cx="391750" cy="974150"/>
            </a:xfrm>
            <a:custGeom>
              <a:avLst/>
              <a:gdLst/>
              <a:ahLst/>
              <a:cxnLst/>
              <a:rect l="l" t="t" r="r" b="b"/>
              <a:pathLst>
                <a:path w="15670" h="38966" extrusionOk="0">
                  <a:moveTo>
                    <a:pt x="2888" y="1"/>
                  </a:moveTo>
                  <a:lnTo>
                    <a:pt x="2561" y="10"/>
                  </a:lnTo>
                  <a:lnTo>
                    <a:pt x="2234" y="28"/>
                  </a:lnTo>
                  <a:lnTo>
                    <a:pt x="1908" y="56"/>
                  </a:lnTo>
                  <a:lnTo>
                    <a:pt x="1581" y="102"/>
                  </a:lnTo>
                  <a:lnTo>
                    <a:pt x="1260" y="158"/>
                  </a:lnTo>
                  <a:lnTo>
                    <a:pt x="945" y="223"/>
                  </a:lnTo>
                  <a:lnTo>
                    <a:pt x="630" y="306"/>
                  </a:lnTo>
                  <a:lnTo>
                    <a:pt x="315" y="398"/>
                  </a:lnTo>
                  <a:lnTo>
                    <a:pt x="0" y="38456"/>
                  </a:lnTo>
                  <a:lnTo>
                    <a:pt x="351" y="38577"/>
                  </a:lnTo>
                  <a:lnTo>
                    <a:pt x="703" y="38678"/>
                  </a:lnTo>
                  <a:lnTo>
                    <a:pt x="1060" y="38762"/>
                  </a:lnTo>
                  <a:lnTo>
                    <a:pt x="1417" y="38836"/>
                  </a:lnTo>
                  <a:lnTo>
                    <a:pt x="1780" y="38891"/>
                  </a:lnTo>
                  <a:lnTo>
                    <a:pt x="2150" y="38928"/>
                  </a:lnTo>
                  <a:lnTo>
                    <a:pt x="2519" y="38956"/>
                  </a:lnTo>
                  <a:lnTo>
                    <a:pt x="2888" y="38965"/>
                  </a:lnTo>
                  <a:lnTo>
                    <a:pt x="3221" y="38956"/>
                  </a:lnTo>
                  <a:lnTo>
                    <a:pt x="3548" y="38937"/>
                  </a:lnTo>
                  <a:lnTo>
                    <a:pt x="3875" y="38900"/>
                  </a:lnTo>
                  <a:lnTo>
                    <a:pt x="4196" y="38863"/>
                  </a:lnTo>
                  <a:lnTo>
                    <a:pt x="4517" y="38808"/>
                  </a:lnTo>
                  <a:lnTo>
                    <a:pt x="4838" y="38734"/>
                  </a:lnTo>
                  <a:lnTo>
                    <a:pt x="5153" y="38660"/>
                  </a:lnTo>
                  <a:lnTo>
                    <a:pt x="5468" y="38567"/>
                  </a:lnTo>
                  <a:lnTo>
                    <a:pt x="5776" y="38466"/>
                  </a:lnTo>
                  <a:lnTo>
                    <a:pt x="6085" y="38345"/>
                  </a:lnTo>
                  <a:lnTo>
                    <a:pt x="6388" y="38225"/>
                  </a:lnTo>
                  <a:lnTo>
                    <a:pt x="6691" y="38086"/>
                  </a:lnTo>
                  <a:lnTo>
                    <a:pt x="6987" y="37938"/>
                  </a:lnTo>
                  <a:lnTo>
                    <a:pt x="7284" y="37781"/>
                  </a:lnTo>
                  <a:lnTo>
                    <a:pt x="7575" y="37605"/>
                  </a:lnTo>
                  <a:lnTo>
                    <a:pt x="7865" y="37430"/>
                  </a:lnTo>
                  <a:lnTo>
                    <a:pt x="8150" y="37235"/>
                  </a:lnTo>
                  <a:lnTo>
                    <a:pt x="8428" y="37041"/>
                  </a:lnTo>
                  <a:lnTo>
                    <a:pt x="8707" y="36828"/>
                  </a:lnTo>
                  <a:lnTo>
                    <a:pt x="8979" y="36606"/>
                  </a:lnTo>
                  <a:lnTo>
                    <a:pt x="9252" y="36384"/>
                  </a:lnTo>
                  <a:lnTo>
                    <a:pt x="9518" y="36144"/>
                  </a:lnTo>
                  <a:lnTo>
                    <a:pt x="9779" y="35894"/>
                  </a:lnTo>
                  <a:lnTo>
                    <a:pt x="10033" y="35635"/>
                  </a:lnTo>
                  <a:lnTo>
                    <a:pt x="10287" y="35367"/>
                  </a:lnTo>
                  <a:lnTo>
                    <a:pt x="10536" y="35089"/>
                  </a:lnTo>
                  <a:lnTo>
                    <a:pt x="10778" y="34802"/>
                  </a:lnTo>
                  <a:lnTo>
                    <a:pt x="11020" y="34516"/>
                  </a:lnTo>
                  <a:lnTo>
                    <a:pt x="11250" y="34210"/>
                  </a:lnTo>
                  <a:lnTo>
                    <a:pt x="11480" y="33896"/>
                  </a:lnTo>
                  <a:lnTo>
                    <a:pt x="11704" y="33581"/>
                  </a:lnTo>
                  <a:lnTo>
                    <a:pt x="11928" y="33257"/>
                  </a:lnTo>
                  <a:lnTo>
                    <a:pt x="12140" y="32924"/>
                  </a:lnTo>
                  <a:lnTo>
                    <a:pt x="12346" y="32582"/>
                  </a:lnTo>
                  <a:lnTo>
                    <a:pt x="12552" y="32231"/>
                  </a:lnTo>
                  <a:lnTo>
                    <a:pt x="12752" y="31870"/>
                  </a:lnTo>
                  <a:lnTo>
                    <a:pt x="12945" y="31509"/>
                  </a:lnTo>
                  <a:lnTo>
                    <a:pt x="13127" y="31139"/>
                  </a:lnTo>
                  <a:lnTo>
                    <a:pt x="13309" y="30760"/>
                  </a:lnTo>
                  <a:lnTo>
                    <a:pt x="13484" y="30371"/>
                  </a:lnTo>
                  <a:lnTo>
                    <a:pt x="13654" y="29983"/>
                  </a:lnTo>
                  <a:lnTo>
                    <a:pt x="13817" y="29585"/>
                  </a:lnTo>
                  <a:lnTo>
                    <a:pt x="13975" y="29178"/>
                  </a:lnTo>
                  <a:lnTo>
                    <a:pt x="14126" y="28761"/>
                  </a:lnTo>
                  <a:lnTo>
                    <a:pt x="14271" y="28345"/>
                  </a:lnTo>
                  <a:lnTo>
                    <a:pt x="14411" y="27929"/>
                  </a:lnTo>
                  <a:lnTo>
                    <a:pt x="14538" y="27494"/>
                  </a:lnTo>
                  <a:lnTo>
                    <a:pt x="14665" y="27059"/>
                  </a:lnTo>
                  <a:lnTo>
                    <a:pt x="14780" y="26625"/>
                  </a:lnTo>
                  <a:lnTo>
                    <a:pt x="14895" y="26180"/>
                  </a:lnTo>
                  <a:lnTo>
                    <a:pt x="14998" y="25727"/>
                  </a:lnTo>
                  <a:lnTo>
                    <a:pt x="15095" y="25274"/>
                  </a:lnTo>
                  <a:lnTo>
                    <a:pt x="15186" y="24811"/>
                  </a:lnTo>
                  <a:lnTo>
                    <a:pt x="15264" y="24349"/>
                  </a:lnTo>
                  <a:lnTo>
                    <a:pt x="15343" y="23877"/>
                  </a:lnTo>
                  <a:lnTo>
                    <a:pt x="15410" y="23405"/>
                  </a:lnTo>
                  <a:lnTo>
                    <a:pt x="15470" y="22933"/>
                  </a:lnTo>
                  <a:lnTo>
                    <a:pt x="15519" y="22443"/>
                  </a:lnTo>
                  <a:lnTo>
                    <a:pt x="15567" y="21962"/>
                  </a:lnTo>
                  <a:lnTo>
                    <a:pt x="15603" y="21472"/>
                  </a:lnTo>
                  <a:lnTo>
                    <a:pt x="15634" y="20982"/>
                  </a:lnTo>
                  <a:lnTo>
                    <a:pt x="15652" y="20482"/>
                  </a:lnTo>
                  <a:lnTo>
                    <a:pt x="15664" y="19982"/>
                  </a:lnTo>
                  <a:lnTo>
                    <a:pt x="15670" y="19483"/>
                  </a:lnTo>
                  <a:lnTo>
                    <a:pt x="15664" y="18974"/>
                  </a:lnTo>
                  <a:lnTo>
                    <a:pt x="15652" y="18475"/>
                  </a:lnTo>
                  <a:lnTo>
                    <a:pt x="15634" y="17984"/>
                  </a:lnTo>
                  <a:lnTo>
                    <a:pt x="15603" y="17485"/>
                  </a:lnTo>
                  <a:lnTo>
                    <a:pt x="15567" y="17004"/>
                  </a:lnTo>
                  <a:lnTo>
                    <a:pt x="15519" y="16513"/>
                  </a:lnTo>
                  <a:lnTo>
                    <a:pt x="15470" y="16032"/>
                  </a:lnTo>
                  <a:lnTo>
                    <a:pt x="15410" y="15551"/>
                  </a:lnTo>
                  <a:lnTo>
                    <a:pt x="15343" y="15079"/>
                  </a:lnTo>
                  <a:lnTo>
                    <a:pt x="15264" y="14608"/>
                  </a:lnTo>
                  <a:lnTo>
                    <a:pt x="15186" y="14145"/>
                  </a:lnTo>
                  <a:lnTo>
                    <a:pt x="15095" y="13692"/>
                  </a:lnTo>
                  <a:lnTo>
                    <a:pt x="14998" y="13229"/>
                  </a:lnTo>
                  <a:lnTo>
                    <a:pt x="14895" y="12785"/>
                  </a:lnTo>
                  <a:lnTo>
                    <a:pt x="14780" y="12341"/>
                  </a:lnTo>
                  <a:lnTo>
                    <a:pt x="14665" y="11897"/>
                  </a:lnTo>
                  <a:lnTo>
                    <a:pt x="14538" y="11462"/>
                  </a:lnTo>
                  <a:lnTo>
                    <a:pt x="14411" y="11037"/>
                  </a:lnTo>
                  <a:lnTo>
                    <a:pt x="14271" y="10611"/>
                  </a:lnTo>
                  <a:lnTo>
                    <a:pt x="14126" y="10195"/>
                  </a:lnTo>
                  <a:lnTo>
                    <a:pt x="13975" y="9788"/>
                  </a:lnTo>
                  <a:lnTo>
                    <a:pt x="13817" y="9381"/>
                  </a:lnTo>
                  <a:lnTo>
                    <a:pt x="13654" y="8983"/>
                  </a:lnTo>
                  <a:lnTo>
                    <a:pt x="13484" y="8585"/>
                  </a:lnTo>
                  <a:lnTo>
                    <a:pt x="13309" y="8206"/>
                  </a:lnTo>
                  <a:lnTo>
                    <a:pt x="13127" y="7827"/>
                  </a:lnTo>
                  <a:lnTo>
                    <a:pt x="12945" y="7457"/>
                  </a:lnTo>
                  <a:lnTo>
                    <a:pt x="12752" y="7087"/>
                  </a:lnTo>
                  <a:lnTo>
                    <a:pt x="12552" y="6735"/>
                  </a:lnTo>
                  <a:lnTo>
                    <a:pt x="12346" y="6384"/>
                  </a:lnTo>
                  <a:lnTo>
                    <a:pt x="12140" y="6041"/>
                  </a:lnTo>
                  <a:lnTo>
                    <a:pt x="11928" y="5708"/>
                  </a:lnTo>
                  <a:lnTo>
                    <a:pt x="11704" y="5385"/>
                  </a:lnTo>
                  <a:lnTo>
                    <a:pt x="11480" y="5061"/>
                  </a:lnTo>
                  <a:lnTo>
                    <a:pt x="11250" y="4756"/>
                  </a:lnTo>
                  <a:lnTo>
                    <a:pt x="11020" y="4450"/>
                  </a:lnTo>
                  <a:lnTo>
                    <a:pt x="10778" y="4154"/>
                  </a:lnTo>
                  <a:lnTo>
                    <a:pt x="10536" y="3867"/>
                  </a:lnTo>
                  <a:lnTo>
                    <a:pt x="10287" y="3599"/>
                  </a:lnTo>
                  <a:lnTo>
                    <a:pt x="10033" y="3331"/>
                  </a:lnTo>
                  <a:lnTo>
                    <a:pt x="9779" y="3072"/>
                  </a:lnTo>
                  <a:lnTo>
                    <a:pt x="9518" y="2822"/>
                  </a:lnTo>
                  <a:lnTo>
                    <a:pt x="9252" y="2582"/>
                  </a:lnTo>
                  <a:lnTo>
                    <a:pt x="8979" y="2350"/>
                  </a:lnTo>
                  <a:lnTo>
                    <a:pt x="8707" y="2128"/>
                  </a:lnTo>
                  <a:lnTo>
                    <a:pt x="8428" y="1925"/>
                  </a:lnTo>
                  <a:lnTo>
                    <a:pt x="8150" y="1721"/>
                  </a:lnTo>
                  <a:lnTo>
                    <a:pt x="7865" y="1536"/>
                  </a:lnTo>
                  <a:lnTo>
                    <a:pt x="7575" y="1351"/>
                  </a:lnTo>
                  <a:lnTo>
                    <a:pt x="7284" y="1185"/>
                  </a:lnTo>
                  <a:lnTo>
                    <a:pt x="6987" y="1027"/>
                  </a:lnTo>
                  <a:lnTo>
                    <a:pt x="6691" y="879"/>
                  </a:lnTo>
                  <a:lnTo>
                    <a:pt x="6388" y="741"/>
                  </a:lnTo>
                  <a:lnTo>
                    <a:pt x="6085" y="611"/>
                  </a:lnTo>
                  <a:lnTo>
                    <a:pt x="5776" y="500"/>
                  </a:lnTo>
                  <a:lnTo>
                    <a:pt x="5468" y="398"/>
                  </a:lnTo>
                  <a:lnTo>
                    <a:pt x="5153" y="306"/>
                  </a:lnTo>
                  <a:lnTo>
                    <a:pt x="4838" y="223"/>
                  </a:lnTo>
                  <a:lnTo>
                    <a:pt x="4517" y="158"/>
                  </a:lnTo>
                  <a:lnTo>
                    <a:pt x="4196" y="102"/>
                  </a:lnTo>
                  <a:lnTo>
                    <a:pt x="3875" y="56"/>
                  </a:lnTo>
                  <a:lnTo>
                    <a:pt x="3548" y="28"/>
                  </a:lnTo>
                  <a:lnTo>
                    <a:pt x="3221" y="10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96C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1364cb3077a_0_19"/>
            <p:cNvSpPr/>
            <p:nvPr/>
          </p:nvSpPr>
          <p:spPr>
            <a:xfrm>
              <a:off x="174050" y="-6485400"/>
              <a:ext cx="391750" cy="974150"/>
            </a:xfrm>
            <a:custGeom>
              <a:avLst/>
              <a:gdLst/>
              <a:ahLst/>
              <a:cxnLst/>
              <a:rect l="l" t="t" r="r" b="b"/>
              <a:pathLst>
                <a:path w="15670" h="38966" fill="none" extrusionOk="0">
                  <a:moveTo>
                    <a:pt x="2888" y="1"/>
                  </a:moveTo>
                  <a:lnTo>
                    <a:pt x="2888" y="1"/>
                  </a:lnTo>
                  <a:lnTo>
                    <a:pt x="2561" y="10"/>
                  </a:lnTo>
                  <a:lnTo>
                    <a:pt x="2234" y="28"/>
                  </a:lnTo>
                  <a:lnTo>
                    <a:pt x="1908" y="56"/>
                  </a:lnTo>
                  <a:lnTo>
                    <a:pt x="1581" y="102"/>
                  </a:lnTo>
                  <a:lnTo>
                    <a:pt x="1260" y="158"/>
                  </a:lnTo>
                  <a:lnTo>
                    <a:pt x="945" y="223"/>
                  </a:lnTo>
                  <a:lnTo>
                    <a:pt x="630" y="306"/>
                  </a:lnTo>
                  <a:lnTo>
                    <a:pt x="315" y="398"/>
                  </a:lnTo>
                  <a:lnTo>
                    <a:pt x="0" y="38456"/>
                  </a:lnTo>
                  <a:lnTo>
                    <a:pt x="0" y="38456"/>
                  </a:lnTo>
                  <a:lnTo>
                    <a:pt x="351" y="38577"/>
                  </a:lnTo>
                  <a:lnTo>
                    <a:pt x="703" y="38678"/>
                  </a:lnTo>
                  <a:lnTo>
                    <a:pt x="1060" y="38762"/>
                  </a:lnTo>
                  <a:lnTo>
                    <a:pt x="1417" y="38836"/>
                  </a:lnTo>
                  <a:lnTo>
                    <a:pt x="1780" y="38891"/>
                  </a:lnTo>
                  <a:lnTo>
                    <a:pt x="2150" y="38928"/>
                  </a:lnTo>
                  <a:lnTo>
                    <a:pt x="2519" y="38956"/>
                  </a:lnTo>
                  <a:lnTo>
                    <a:pt x="2888" y="38965"/>
                  </a:lnTo>
                  <a:lnTo>
                    <a:pt x="2888" y="38965"/>
                  </a:lnTo>
                  <a:lnTo>
                    <a:pt x="3221" y="38956"/>
                  </a:lnTo>
                  <a:lnTo>
                    <a:pt x="3548" y="38937"/>
                  </a:lnTo>
                  <a:lnTo>
                    <a:pt x="3875" y="38900"/>
                  </a:lnTo>
                  <a:lnTo>
                    <a:pt x="4196" y="38863"/>
                  </a:lnTo>
                  <a:lnTo>
                    <a:pt x="4517" y="38808"/>
                  </a:lnTo>
                  <a:lnTo>
                    <a:pt x="4838" y="38734"/>
                  </a:lnTo>
                  <a:lnTo>
                    <a:pt x="5153" y="38660"/>
                  </a:lnTo>
                  <a:lnTo>
                    <a:pt x="5468" y="38567"/>
                  </a:lnTo>
                  <a:lnTo>
                    <a:pt x="5776" y="38466"/>
                  </a:lnTo>
                  <a:lnTo>
                    <a:pt x="6085" y="38345"/>
                  </a:lnTo>
                  <a:lnTo>
                    <a:pt x="6388" y="38225"/>
                  </a:lnTo>
                  <a:lnTo>
                    <a:pt x="6691" y="38086"/>
                  </a:lnTo>
                  <a:lnTo>
                    <a:pt x="6987" y="37938"/>
                  </a:lnTo>
                  <a:lnTo>
                    <a:pt x="7284" y="37781"/>
                  </a:lnTo>
                  <a:lnTo>
                    <a:pt x="7575" y="37605"/>
                  </a:lnTo>
                  <a:lnTo>
                    <a:pt x="7865" y="37430"/>
                  </a:lnTo>
                  <a:lnTo>
                    <a:pt x="8150" y="37235"/>
                  </a:lnTo>
                  <a:lnTo>
                    <a:pt x="8428" y="37041"/>
                  </a:lnTo>
                  <a:lnTo>
                    <a:pt x="8707" y="36828"/>
                  </a:lnTo>
                  <a:lnTo>
                    <a:pt x="8979" y="36606"/>
                  </a:lnTo>
                  <a:lnTo>
                    <a:pt x="9252" y="36384"/>
                  </a:lnTo>
                  <a:lnTo>
                    <a:pt x="9518" y="36144"/>
                  </a:lnTo>
                  <a:lnTo>
                    <a:pt x="9779" y="35894"/>
                  </a:lnTo>
                  <a:lnTo>
                    <a:pt x="10033" y="35635"/>
                  </a:lnTo>
                  <a:lnTo>
                    <a:pt x="10287" y="35367"/>
                  </a:lnTo>
                  <a:lnTo>
                    <a:pt x="10536" y="35089"/>
                  </a:lnTo>
                  <a:lnTo>
                    <a:pt x="10778" y="34802"/>
                  </a:lnTo>
                  <a:lnTo>
                    <a:pt x="11020" y="34516"/>
                  </a:lnTo>
                  <a:lnTo>
                    <a:pt x="11250" y="34210"/>
                  </a:lnTo>
                  <a:lnTo>
                    <a:pt x="11480" y="33896"/>
                  </a:lnTo>
                  <a:lnTo>
                    <a:pt x="11704" y="33581"/>
                  </a:lnTo>
                  <a:lnTo>
                    <a:pt x="11928" y="33257"/>
                  </a:lnTo>
                  <a:lnTo>
                    <a:pt x="12140" y="32924"/>
                  </a:lnTo>
                  <a:lnTo>
                    <a:pt x="12346" y="32582"/>
                  </a:lnTo>
                  <a:lnTo>
                    <a:pt x="12552" y="32231"/>
                  </a:lnTo>
                  <a:lnTo>
                    <a:pt x="12752" y="31870"/>
                  </a:lnTo>
                  <a:lnTo>
                    <a:pt x="12945" y="31509"/>
                  </a:lnTo>
                  <a:lnTo>
                    <a:pt x="13127" y="31139"/>
                  </a:lnTo>
                  <a:lnTo>
                    <a:pt x="13309" y="30760"/>
                  </a:lnTo>
                  <a:lnTo>
                    <a:pt x="13484" y="30371"/>
                  </a:lnTo>
                  <a:lnTo>
                    <a:pt x="13654" y="29983"/>
                  </a:lnTo>
                  <a:lnTo>
                    <a:pt x="13817" y="29585"/>
                  </a:lnTo>
                  <a:lnTo>
                    <a:pt x="13975" y="29178"/>
                  </a:lnTo>
                  <a:lnTo>
                    <a:pt x="14126" y="28761"/>
                  </a:lnTo>
                  <a:lnTo>
                    <a:pt x="14271" y="28345"/>
                  </a:lnTo>
                  <a:lnTo>
                    <a:pt x="14411" y="27929"/>
                  </a:lnTo>
                  <a:lnTo>
                    <a:pt x="14538" y="27494"/>
                  </a:lnTo>
                  <a:lnTo>
                    <a:pt x="14665" y="27059"/>
                  </a:lnTo>
                  <a:lnTo>
                    <a:pt x="14780" y="26625"/>
                  </a:lnTo>
                  <a:lnTo>
                    <a:pt x="14895" y="26180"/>
                  </a:lnTo>
                  <a:lnTo>
                    <a:pt x="14998" y="25727"/>
                  </a:lnTo>
                  <a:lnTo>
                    <a:pt x="15095" y="25274"/>
                  </a:lnTo>
                  <a:lnTo>
                    <a:pt x="15186" y="24811"/>
                  </a:lnTo>
                  <a:lnTo>
                    <a:pt x="15264" y="24349"/>
                  </a:lnTo>
                  <a:lnTo>
                    <a:pt x="15343" y="23877"/>
                  </a:lnTo>
                  <a:lnTo>
                    <a:pt x="15410" y="23405"/>
                  </a:lnTo>
                  <a:lnTo>
                    <a:pt x="15470" y="22933"/>
                  </a:lnTo>
                  <a:lnTo>
                    <a:pt x="15519" y="22443"/>
                  </a:lnTo>
                  <a:lnTo>
                    <a:pt x="15567" y="21962"/>
                  </a:lnTo>
                  <a:lnTo>
                    <a:pt x="15603" y="21472"/>
                  </a:lnTo>
                  <a:lnTo>
                    <a:pt x="15634" y="20982"/>
                  </a:lnTo>
                  <a:lnTo>
                    <a:pt x="15652" y="20482"/>
                  </a:lnTo>
                  <a:lnTo>
                    <a:pt x="15664" y="19982"/>
                  </a:lnTo>
                  <a:lnTo>
                    <a:pt x="15670" y="19483"/>
                  </a:lnTo>
                  <a:lnTo>
                    <a:pt x="15670" y="19483"/>
                  </a:lnTo>
                  <a:lnTo>
                    <a:pt x="15664" y="18974"/>
                  </a:lnTo>
                  <a:lnTo>
                    <a:pt x="15652" y="18475"/>
                  </a:lnTo>
                  <a:lnTo>
                    <a:pt x="15634" y="17984"/>
                  </a:lnTo>
                  <a:lnTo>
                    <a:pt x="15603" y="17485"/>
                  </a:lnTo>
                  <a:lnTo>
                    <a:pt x="15567" y="17004"/>
                  </a:lnTo>
                  <a:lnTo>
                    <a:pt x="15519" y="16513"/>
                  </a:lnTo>
                  <a:lnTo>
                    <a:pt x="15470" y="16032"/>
                  </a:lnTo>
                  <a:lnTo>
                    <a:pt x="15410" y="15551"/>
                  </a:lnTo>
                  <a:lnTo>
                    <a:pt x="15343" y="15079"/>
                  </a:lnTo>
                  <a:lnTo>
                    <a:pt x="15264" y="14608"/>
                  </a:lnTo>
                  <a:lnTo>
                    <a:pt x="15186" y="14145"/>
                  </a:lnTo>
                  <a:lnTo>
                    <a:pt x="15095" y="13692"/>
                  </a:lnTo>
                  <a:lnTo>
                    <a:pt x="14998" y="13229"/>
                  </a:lnTo>
                  <a:lnTo>
                    <a:pt x="14895" y="12785"/>
                  </a:lnTo>
                  <a:lnTo>
                    <a:pt x="14780" y="12341"/>
                  </a:lnTo>
                  <a:lnTo>
                    <a:pt x="14665" y="11897"/>
                  </a:lnTo>
                  <a:lnTo>
                    <a:pt x="14538" y="11462"/>
                  </a:lnTo>
                  <a:lnTo>
                    <a:pt x="14411" y="11037"/>
                  </a:lnTo>
                  <a:lnTo>
                    <a:pt x="14271" y="10611"/>
                  </a:lnTo>
                  <a:lnTo>
                    <a:pt x="14126" y="10195"/>
                  </a:lnTo>
                  <a:lnTo>
                    <a:pt x="13975" y="9788"/>
                  </a:lnTo>
                  <a:lnTo>
                    <a:pt x="13817" y="9381"/>
                  </a:lnTo>
                  <a:lnTo>
                    <a:pt x="13654" y="8983"/>
                  </a:lnTo>
                  <a:lnTo>
                    <a:pt x="13484" y="8585"/>
                  </a:lnTo>
                  <a:lnTo>
                    <a:pt x="13309" y="8206"/>
                  </a:lnTo>
                  <a:lnTo>
                    <a:pt x="13127" y="7827"/>
                  </a:lnTo>
                  <a:lnTo>
                    <a:pt x="12945" y="7457"/>
                  </a:lnTo>
                  <a:lnTo>
                    <a:pt x="12752" y="7087"/>
                  </a:lnTo>
                  <a:lnTo>
                    <a:pt x="12552" y="6735"/>
                  </a:lnTo>
                  <a:lnTo>
                    <a:pt x="12346" y="6384"/>
                  </a:lnTo>
                  <a:lnTo>
                    <a:pt x="12140" y="6041"/>
                  </a:lnTo>
                  <a:lnTo>
                    <a:pt x="11928" y="5708"/>
                  </a:lnTo>
                  <a:lnTo>
                    <a:pt x="11704" y="5385"/>
                  </a:lnTo>
                  <a:lnTo>
                    <a:pt x="11480" y="5061"/>
                  </a:lnTo>
                  <a:lnTo>
                    <a:pt x="11250" y="4756"/>
                  </a:lnTo>
                  <a:lnTo>
                    <a:pt x="11020" y="4450"/>
                  </a:lnTo>
                  <a:lnTo>
                    <a:pt x="10778" y="4154"/>
                  </a:lnTo>
                  <a:lnTo>
                    <a:pt x="10536" y="3867"/>
                  </a:lnTo>
                  <a:lnTo>
                    <a:pt x="10287" y="3599"/>
                  </a:lnTo>
                  <a:lnTo>
                    <a:pt x="10033" y="3331"/>
                  </a:lnTo>
                  <a:lnTo>
                    <a:pt x="9779" y="3072"/>
                  </a:lnTo>
                  <a:lnTo>
                    <a:pt x="9518" y="2822"/>
                  </a:lnTo>
                  <a:lnTo>
                    <a:pt x="9252" y="2582"/>
                  </a:lnTo>
                  <a:lnTo>
                    <a:pt x="8979" y="2350"/>
                  </a:lnTo>
                  <a:lnTo>
                    <a:pt x="8707" y="2128"/>
                  </a:lnTo>
                  <a:lnTo>
                    <a:pt x="8428" y="1925"/>
                  </a:lnTo>
                  <a:lnTo>
                    <a:pt x="8150" y="1721"/>
                  </a:lnTo>
                  <a:lnTo>
                    <a:pt x="7865" y="1536"/>
                  </a:lnTo>
                  <a:lnTo>
                    <a:pt x="7575" y="1351"/>
                  </a:lnTo>
                  <a:lnTo>
                    <a:pt x="7284" y="1185"/>
                  </a:lnTo>
                  <a:lnTo>
                    <a:pt x="6987" y="1027"/>
                  </a:lnTo>
                  <a:lnTo>
                    <a:pt x="6691" y="879"/>
                  </a:lnTo>
                  <a:lnTo>
                    <a:pt x="6388" y="741"/>
                  </a:lnTo>
                  <a:lnTo>
                    <a:pt x="6085" y="611"/>
                  </a:lnTo>
                  <a:lnTo>
                    <a:pt x="5776" y="500"/>
                  </a:lnTo>
                  <a:lnTo>
                    <a:pt x="5468" y="398"/>
                  </a:lnTo>
                  <a:lnTo>
                    <a:pt x="5153" y="306"/>
                  </a:lnTo>
                  <a:lnTo>
                    <a:pt x="4838" y="223"/>
                  </a:lnTo>
                  <a:lnTo>
                    <a:pt x="4517" y="158"/>
                  </a:lnTo>
                  <a:lnTo>
                    <a:pt x="4196" y="102"/>
                  </a:lnTo>
                  <a:lnTo>
                    <a:pt x="3875" y="56"/>
                  </a:lnTo>
                  <a:lnTo>
                    <a:pt x="3548" y="28"/>
                  </a:lnTo>
                  <a:lnTo>
                    <a:pt x="3221" y="10"/>
                  </a:lnTo>
                  <a:lnTo>
                    <a:pt x="2888" y="1"/>
                  </a:lnTo>
                  <a:lnTo>
                    <a:pt x="28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1364cb3077a_0_19"/>
            <p:cNvSpPr/>
            <p:nvPr/>
          </p:nvSpPr>
          <p:spPr>
            <a:xfrm>
              <a:off x="246250" y="-648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1364cb3077a_0_19"/>
            <p:cNvSpPr/>
            <p:nvPr/>
          </p:nvSpPr>
          <p:spPr>
            <a:xfrm>
              <a:off x="-1150875" y="-9146175"/>
              <a:ext cx="1323875" cy="6396300"/>
            </a:xfrm>
            <a:custGeom>
              <a:avLst/>
              <a:gdLst/>
              <a:ahLst/>
              <a:cxnLst/>
              <a:rect l="l" t="t" r="r" b="b"/>
              <a:pathLst>
                <a:path w="52955" h="255852" extrusionOk="0">
                  <a:moveTo>
                    <a:pt x="37" y="1"/>
                  </a:moveTo>
                  <a:lnTo>
                    <a:pt x="37" y="3054"/>
                  </a:lnTo>
                  <a:lnTo>
                    <a:pt x="0" y="250347"/>
                  </a:lnTo>
                  <a:lnTo>
                    <a:pt x="0" y="255851"/>
                  </a:lnTo>
                  <a:lnTo>
                    <a:pt x="363" y="255842"/>
                  </a:lnTo>
                  <a:lnTo>
                    <a:pt x="727" y="255842"/>
                  </a:lnTo>
                  <a:lnTo>
                    <a:pt x="1090" y="255823"/>
                  </a:lnTo>
                  <a:lnTo>
                    <a:pt x="1453" y="255805"/>
                  </a:lnTo>
                  <a:lnTo>
                    <a:pt x="1811" y="255777"/>
                  </a:lnTo>
                  <a:lnTo>
                    <a:pt x="2174" y="255749"/>
                  </a:lnTo>
                  <a:lnTo>
                    <a:pt x="2537" y="255712"/>
                  </a:lnTo>
                  <a:lnTo>
                    <a:pt x="2894" y="255666"/>
                  </a:lnTo>
                  <a:lnTo>
                    <a:pt x="3252" y="255620"/>
                  </a:lnTo>
                  <a:lnTo>
                    <a:pt x="3615" y="255564"/>
                  </a:lnTo>
                  <a:lnTo>
                    <a:pt x="3972" y="255500"/>
                  </a:lnTo>
                  <a:lnTo>
                    <a:pt x="4329" y="255435"/>
                  </a:lnTo>
                  <a:lnTo>
                    <a:pt x="4687" y="255361"/>
                  </a:lnTo>
                  <a:lnTo>
                    <a:pt x="5044" y="255287"/>
                  </a:lnTo>
                  <a:lnTo>
                    <a:pt x="5395" y="255204"/>
                  </a:lnTo>
                  <a:lnTo>
                    <a:pt x="5752" y="255111"/>
                  </a:lnTo>
                  <a:lnTo>
                    <a:pt x="6103" y="255019"/>
                  </a:lnTo>
                  <a:lnTo>
                    <a:pt x="6455" y="254917"/>
                  </a:lnTo>
                  <a:lnTo>
                    <a:pt x="6812" y="254806"/>
                  </a:lnTo>
                  <a:lnTo>
                    <a:pt x="7163" y="254695"/>
                  </a:lnTo>
                  <a:lnTo>
                    <a:pt x="7508" y="254575"/>
                  </a:lnTo>
                  <a:lnTo>
                    <a:pt x="7859" y="254454"/>
                  </a:lnTo>
                  <a:lnTo>
                    <a:pt x="8210" y="254325"/>
                  </a:lnTo>
                  <a:lnTo>
                    <a:pt x="8556" y="254195"/>
                  </a:lnTo>
                  <a:lnTo>
                    <a:pt x="8901" y="254047"/>
                  </a:lnTo>
                  <a:lnTo>
                    <a:pt x="9246" y="253908"/>
                  </a:lnTo>
                  <a:lnTo>
                    <a:pt x="9591" y="253751"/>
                  </a:lnTo>
                  <a:lnTo>
                    <a:pt x="9930" y="253594"/>
                  </a:lnTo>
                  <a:lnTo>
                    <a:pt x="10275" y="253437"/>
                  </a:lnTo>
                  <a:lnTo>
                    <a:pt x="10614" y="253261"/>
                  </a:lnTo>
                  <a:lnTo>
                    <a:pt x="10953" y="253094"/>
                  </a:lnTo>
                  <a:lnTo>
                    <a:pt x="11292" y="252909"/>
                  </a:lnTo>
                  <a:lnTo>
                    <a:pt x="11631" y="252724"/>
                  </a:lnTo>
                  <a:lnTo>
                    <a:pt x="11964" y="252539"/>
                  </a:lnTo>
                  <a:lnTo>
                    <a:pt x="12297" y="252345"/>
                  </a:lnTo>
                  <a:lnTo>
                    <a:pt x="12630" y="252142"/>
                  </a:lnTo>
                  <a:lnTo>
                    <a:pt x="12963" y="251929"/>
                  </a:lnTo>
                  <a:lnTo>
                    <a:pt x="13290" y="251725"/>
                  </a:lnTo>
                  <a:lnTo>
                    <a:pt x="13623" y="251503"/>
                  </a:lnTo>
                  <a:lnTo>
                    <a:pt x="13950" y="251281"/>
                  </a:lnTo>
                  <a:lnTo>
                    <a:pt x="14271" y="251050"/>
                  </a:lnTo>
                  <a:lnTo>
                    <a:pt x="14598" y="250819"/>
                  </a:lnTo>
                  <a:lnTo>
                    <a:pt x="14919" y="250578"/>
                  </a:lnTo>
                  <a:lnTo>
                    <a:pt x="15240" y="250338"/>
                  </a:lnTo>
                  <a:lnTo>
                    <a:pt x="15561" y="250088"/>
                  </a:lnTo>
                  <a:lnTo>
                    <a:pt x="15876" y="249829"/>
                  </a:lnTo>
                  <a:lnTo>
                    <a:pt x="16191" y="249570"/>
                  </a:lnTo>
                  <a:lnTo>
                    <a:pt x="16505" y="249311"/>
                  </a:lnTo>
                  <a:lnTo>
                    <a:pt x="16820" y="249033"/>
                  </a:lnTo>
                  <a:lnTo>
                    <a:pt x="17129" y="248765"/>
                  </a:lnTo>
                  <a:lnTo>
                    <a:pt x="17438" y="248478"/>
                  </a:lnTo>
                  <a:lnTo>
                    <a:pt x="17747" y="248191"/>
                  </a:lnTo>
                  <a:lnTo>
                    <a:pt x="18049" y="247905"/>
                  </a:lnTo>
                  <a:lnTo>
                    <a:pt x="18352" y="247609"/>
                  </a:lnTo>
                  <a:lnTo>
                    <a:pt x="18655" y="247303"/>
                  </a:lnTo>
                  <a:lnTo>
                    <a:pt x="18952" y="246998"/>
                  </a:lnTo>
                  <a:lnTo>
                    <a:pt x="19248" y="246693"/>
                  </a:lnTo>
                  <a:lnTo>
                    <a:pt x="19545" y="246369"/>
                  </a:lnTo>
                  <a:lnTo>
                    <a:pt x="19835" y="246055"/>
                  </a:lnTo>
                  <a:lnTo>
                    <a:pt x="20132" y="245722"/>
                  </a:lnTo>
                  <a:lnTo>
                    <a:pt x="20417" y="245388"/>
                  </a:lnTo>
                  <a:lnTo>
                    <a:pt x="20707" y="245055"/>
                  </a:lnTo>
                  <a:lnTo>
                    <a:pt x="20992" y="244713"/>
                  </a:lnTo>
                  <a:lnTo>
                    <a:pt x="21270" y="244371"/>
                  </a:lnTo>
                  <a:lnTo>
                    <a:pt x="26029" y="225342"/>
                  </a:lnTo>
                  <a:lnTo>
                    <a:pt x="29402" y="211845"/>
                  </a:lnTo>
                  <a:lnTo>
                    <a:pt x="41584" y="211845"/>
                  </a:lnTo>
                  <a:lnTo>
                    <a:pt x="46494" y="182945"/>
                  </a:lnTo>
                  <a:lnTo>
                    <a:pt x="52955" y="144887"/>
                  </a:lnTo>
                  <a:lnTo>
                    <a:pt x="52955" y="80659"/>
                  </a:lnTo>
                  <a:lnTo>
                    <a:pt x="52955" y="79956"/>
                  </a:lnTo>
                  <a:lnTo>
                    <a:pt x="52949" y="79262"/>
                  </a:lnTo>
                  <a:lnTo>
                    <a:pt x="52943" y="78559"/>
                  </a:lnTo>
                  <a:lnTo>
                    <a:pt x="52925" y="77865"/>
                  </a:lnTo>
                  <a:lnTo>
                    <a:pt x="52906" y="77171"/>
                  </a:lnTo>
                  <a:lnTo>
                    <a:pt x="52888" y="76477"/>
                  </a:lnTo>
                  <a:lnTo>
                    <a:pt x="52864" y="75784"/>
                  </a:lnTo>
                  <a:lnTo>
                    <a:pt x="52834" y="75099"/>
                  </a:lnTo>
                  <a:lnTo>
                    <a:pt x="52804" y="74405"/>
                  </a:lnTo>
                  <a:lnTo>
                    <a:pt x="52761" y="73721"/>
                  </a:lnTo>
                  <a:lnTo>
                    <a:pt x="52725" y="73036"/>
                  </a:lnTo>
                  <a:lnTo>
                    <a:pt x="52682" y="72352"/>
                  </a:lnTo>
                  <a:lnTo>
                    <a:pt x="52634" y="71667"/>
                  </a:lnTo>
                  <a:lnTo>
                    <a:pt x="52579" y="70992"/>
                  </a:lnTo>
                  <a:lnTo>
                    <a:pt x="52525" y="70307"/>
                  </a:lnTo>
                  <a:lnTo>
                    <a:pt x="52464" y="69632"/>
                  </a:lnTo>
                  <a:lnTo>
                    <a:pt x="52404" y="68956"/>
                  </a:lnTo>
                  <a:lnTo>
                    <a:pt x="52337" y="68281"/>
                  </a:lnTo>
                  <a:lnTo>
                    <a:pt x="52271" y="67615"/>
                  </a:lnTo>
                  <a:lnTo>
                    <a:pt x="52192" y="66940"/>
                  </a:lnTo>
                  <a:lnTo>
                    <a:pt x="52119" y="66274"/>
                  </a:lnTo>
                  <a:lnTo>
                    <a:pt x="52035" y="65608"/>
                  </a:lnTo>
                  <a:lnTo>
                    <a:pt x="51950" y="64942"/>
                  </a:lnTo>
                  <a:lnTo>
                    <a:pt x="51865" y="64285"/>
                  </a:lnTo>
                  <a:lnTo>
                    <a:pt x="51774" y="63619"/>
                  </a:lnTo>
                  <a:lnTo>
                    <a:pt x="51677" y="62962"/>
                  </a:lnTo>
                  <a:lnTo>
                    <a:pt x="51580" y="62305"/>
                  </a:lnTo>
                  <a:lnTo>
                    <a:pt x="51478" y="61658"/>
                  </a:lnTo>
                  <a:lnTo>
                    <a:pt x="51375" y="61001"/>
                  </a:lnTo>
                  <a:lnTo>
                    <a:pt x="51266" y="60353"/>
                  </a:lnTo>
                  <a:lnTo>
                    <a:pt x="51151" y="59706"/>
                  </a:lnTo>
                  <a:lnTo>
                    <a:pt x="51036" y="59058"/>
                  </a:lnTo>
                  <a:lnTo>
                    <a:pt x="50812" y="57865"/>
                  </a:lnTo>
                  <a:lnTo>
                    <a:pt x="50575" y="56671"/>
                  </a:lnTo>
                  <a:lnTo>
                    <a:pt x="50327" y="55487"/>
                  </a:lnTo>
                  <a:lnTo>
                    <a:pt x="50067" y="54312"/>
                  </a:lnTo>
                  <a:lnTo>
                    <a:pt x="49794" y="53147"/>
                  </a:lnTo>
                  <a:lnTo>
                    <a:pt x="49516" y="51990"/>
                  </a:lnTo>
                  <a:lnTo>
                    <a:pt x="49219" y="50843"/>
                  </a:lnTo>
                  <a:lnTo>
                    <a:pt x="48916" y="49696"/>
                  </a:lnTo>
                  <a:lnTo>
                    <a:pt x="48602" y="48568"/>
                  </a:lnTo>
                  <a:lnTo>
                    <a:pt x="48275" y="47448"/>
                  </a:lnTo>
                  <a:lnTo>
                    <a:pt x="47936" y="46329"/>
                  </a:lnTo>
                  <a:lnTo>
                    <a:pt x="47590" y="45228"/>
                  </a:lnTo>
                  <a:lnTo>
                    <a:pt x="47227" y="44127"/>
                  </a:lnTo>
                  <a:lnTo>
                    <a:pt x="46858" y="43045"/>
                  </a:lnTo>
                  <a:lnTo>
                    <a:pt x="46482" y="41972"/>
                  </a:lnTo>
                  <a:lnTo>
                    <a:pt x="46089" y="40899"/>
                  </a:lnTo>
                  <a:lnTo>
                    <a:pt x="45689" y="39844"/>
                  </a:lnTo>
                  <a:lnTo>
                    <a:pt x="45277" y="38799"/>
                  </a:lnTo>
                  <a:lnTo>
                    <a:pt x="44860" y="37763"/>
                  </a:lnTo>
                  <a:lnTo>
                    <a:pt x="44430" y="36736"/>
                  </a:lnTo>
                  <a:lnTo>
                    <a:pt x="43988" y="35718"/>
                  </a:lnTo>
                  <a:lnTo>
                    <a:pt x="43540" y="34719"/>
                  </a:lnTo>
                  <a:lnTo>
                    <a:pt x="43080" y="33729"/>
                  </a:lnTo>
                  <a:lnTo>
                    <a:pt x="42613" y="32739"/>
                  </a:lnTo>
                  <a:lnTo>
                    <a:pt x="42135" y="31768"/>
                  </a:lnTo>
                  <a:lnTo>
                    <a:pt x="41645" y="30815"/>
                  </a:lnTo>
                  <a:lnTo>
                    <a:pt x="41148" y="29862"/>
                  </a:lnTo>
                  <a:lnTo>
                    <a:pt x="40640" y="28928"/>
                  </a:lnTo>
                  <a:lnTo>
                    <a:pt x="40125" y="28003"/>
                  </a:lnTo>
                  <a:lnTo>
                    <a:pt x="39604" y="27087"/>
                  </a:lnTo>
                  <a:lnTo>
                    <a:pt x="39071" y="26190"/>
                  </a:lnTo>
                  <a:lnTo>
                    <a:pt x="38526" y="25302"/>
                  </a:lnTo>
                  <a:lnTo>
                    <a:pt x="37982" y="24432"/>
                  </a:lnTo>
                  <a:lnTo>
                    <a:pt x="37418" y="23563"/>
                  </a:lnTo>
                  <a:lnTo>
                    <a:pt x="36855" y="22721"/>
                  </a:lnTo>
                  <a:lnTo>
                    <a:pt x="36280" y="21879"/>
                  </a:lnTo>
                  <a:lnTo>
                    <a:pt x="35693" y="21056"/>
                  </a:lnTo>
                  <a:lnTo>
                    <a:pt x="35106" y="20242"/>
                  </a:lnTo>
                  <a:lnTo>
                    <a:pt x="34506" y="19446"/>
                  </a:lnTo>
                  <a:lnTo>
                    <a:pt x="33895" y="18669"/>
                  </a:lnTo>
                  <a:lnTo>
                    <a:pt x="33283" y="17892"/>
                  </a:lnTo>
                  <a:lnTo>
                    <a:pt x="32659" y="17143"/>
                  </a:lnTo>
                  <a:lnTo>
                    <a:pt x="32030" y="16402"/>
                  </a:lnTo>
                  <a:lnTo>
                    <a:pt x="31394" y="15672"/>
                  </a:lnTo>
                  <a:lnTo>
                    <a:pt x="30746" y="14959"/>
                  </a:lnTo>
                  <a:lnTo>
                    <a:pt x="30092" y="14256"/>
                  </a:lnTo>
                  <a:lnTo>
                    <a:pt x="29432" y="13572"/>
                  </a:lnTo>
                  <a:lnTo>
                    <a:pt x="28766" y="12906"/>
                  </a:lnTo>
                  <a:lnTo>
                    <a:pt x="28094" y="12249"/>
                  </a:lnTo>
                  <a:lnTo>
                    <a:pt x="27416" y="11611"/>
                  </a:lnTo>
                  <a:lnTo>
                    <a:pt x="26726" y="10991"/>
                  </a:lnTo>
                  <a:lnTo>
                    <a:pt x="26036" y="10380"/>
                  </a:lnTo>
                  <a:lnTo>
                    <a:pt x="25333" y="9788"/>
                  </a:lnTo>
                  <a:lnTo>
                    <a:pt x="24625" y="9215"/>
                  </a:lnTo>
                  <a:lnTo>
                    <a:pt x="23910" y="8650"/>
                  </a:lnTo>
                  <a:lnTo>
                    <a:pt x="23196" y="8104"/>
                  </a:lnTo>
                  <a:lnTo>
                    <a:pt x="22469" y="7577"/>
                  </a:lnTo>
                  <a:lnTo>
                    <a:pt x="21737" y="7068"/>
                  </a:lnTo>
                  <a:lnTo>
                    <a:pt x="20998" y="6569"/>
                  </a:lnTo>
                  <a:lnTo>
                    <a:pt x="20253" y="6088"/>
                  </a:lnTo>
                  <a:lnTo>
                    <a:pt x="19509" y="5625"/>
                  </a:lnTo>
                  <a:lnTo>
                    <a:pt x="18752" y="5181"/>
                  </a:lnTo>
                  <a:lnTo>
                    <a:pt x="17989" y="4756"/>
                  </a:lnTo>
                  <a:lnTo>
                    <a:pt x="17226" y="4349"/>
                  </a:lnTo>
                  <a:lnTo>
                    <a:pt x="16717" y="4080"/>
                  </a:lnTo>
                  <a:lnTo>
                    <a:pt x="16209" y="3831"/>
                  </a:lnTo>
                  <a:lnTo>
                    <a:pt x="15700" y="3590"/>
                  </a:lnTo>
                  <a:lnTo>
                    <a:pt x="15185" y="3350"/>
                  </a:lnTo>
                  <a:lnTo>
                    <a:pt x="14671" y="3118"/>
                  </a:lnTo>
                  <a:lnTo>
                    <a:pt x="14156" y="2896"/>
                  </a:lnTo>
                  <a:lnTo>
                    <a:pt x="13635" y="2683"/>
                  </a:lnTo>
                  <a:lnTo>
                    <a:pt x="13115" y="2480"/>
                  </a:lnTo>
                  <a:lnTo>
                    <a:pt x="12588" y="2276"/>
                  </a:lnTo>
                  <a:lnTo>
                    <a:pt x="12061" y="2091"/>
                  </a:lnTo>
                  <a:lnTo>
                    <a:pt x="11534" y="1906"/>
                  </a:lnTo>
                  <a:lnTo>
                    <a:pt x="11002" y="1731"/>
                  </a:lnTo>
                  <a:lnTo>
                    <a:pt x="10475" y="1564"/>
                  </a:lnTo>
                  <a:lnTo>
                    <a:pt x="9936" y="1407"/>
                  </a:lnTo>
                  <a:lnTo>
                    <a:pt x="9403" y="1259"/>
                  </a:lnTo>
                  <a:lnTo>
                    <a:pt x="8864" y="1111"/>
                  </a:lnTo>
                  <a:lnTo>
                    <a:pt x="8325" y="981"/>
                  </a:lnTo>
                  <a:lnTo>
                    <a:pt x="7787" y="852"/>
                  </a:lnTo>
                  <a:lnTo>
                    <a:pt x="7242" y="741"/>
                  </a:lnTo>
                  <a:lnTo>
                    <a:pt x="6697" y="630"/>
                  </a:lnTo>
                  <a:lnTo>
                    <a:pt x="6152" y="528"/>
                  </a:lnTo>
                  <a:lnTo>
                    <a:pt x="5601" y="436"/>
                  </a:lnTo>
                  <a:lnTo>
                    <a:pt x="5056" y="352"/>
                  </a:lnTo>
                  <a:lnTo>
                    <a:pt x="4499" y="278"/>
                  </a:lnTo>
                  <a:lnTo>
                    <a:pt x="3948" y="213"/>
                  </a:lnTo>
                  <a:lnTo>
                    <a:pt x="3391" y="158"/>
                  </a:lnTo>
                  <a:lnTo>
                    <a:pt x="2840" y="112"/>
                  </a:lnTo>
                  <a:lnTo>
                    <a:pt x="2277" y="65"/>
                  </a:lnTo>
                  <a:lnTo>
                    <a:pt x="1720" y="38"/>
                  </a:lnTo>
                  <a:lnTo>
                    <a:pt x="1163" y="1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ED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1364cb3077a_0_19"/>
            <p:cNvSpPr/>
            <p:nvPr/>
          </p:nvSpPr>
          <p:spPr>
            <a:xfrm>
              <a:off x="-1150875" y="-9146175"/>
              <a:ext cx="1323875" cy="6396300"/>
            </a:xfrm>
            <a:custGeom>
              <a:avLst/>
              <a:gdLst/>
              <a:ahLst/>
              <a:cxnLst/>
              <a:rect l="l" t="t" r="r" b="b"/>
              <a:pathLst>
                <a:path w="52955" h="255852" fill="none" extrusionOk="0">
                  <a:moveTo>
                    <a:pt x="52955" y="80659"/>
                  </a:moveTo>
                  <a:lnTo>
                    <a:pt x="52955" y="144887"/>
                  </a:lnTo>
                  <a:lnTo>
                    <a:pt x="46494" y="182945"/>
                  </a:lnTo>
                  <a:lnTo>
                    <a:pt x="41584" y="211845"/>
                  </a:lnTo>
                  <a:lnTo>
                    <a:pt x="29402" y="211845"/>
                  </a:lnTo>
                  <a:lnTo>
                    <a:pt x="26029" y="225342"/>
                  </a:lnTo>
                  <a:lnTo>
                    <a:pt x="21270" y="244371"/>
                  </a:lnTo>
                  <a:lnTo>
                    <a:pt x="21270" y="244371"/>
                  </a:lnTo>
                  <a:lnTo>
                    <a:pt x="20992" y="244713"/>
                  </a:lnTo>
                  <a:lnTo>
                    <a:pt x="20707" y="245055"/>
                  </a:lnTo>
                  <a:lnTo>
                    <a:pt x="20417" y="245388"/>
                  </a:lnTo>
                  <a:lnTo>
                    <a:pt x="20132" y="245722"/>
                  </a:lnTo>
                  <a:lnTo>
                    <a:pt x="19835" y="246055"/>
                  </a:lnTo>
                  <a:lnTo>
                    <a:pt x="19545" y="246369"/>
                  </a:lnTo>
                  <a:lnTo>
                    <a:pt x="19248" y="246693"/>
                  </a:lnTo>
                  <a:lnTo>
                    <a:pt x="18952" y="246998"/>
                  </a:lnTo>
                  <a:lnTo>
                    <a:pt x="18655" y="247303"/>
                  </a:lnTo>
                  <a:lnTo>
                    <a:pt x="18352" y="247609"/>
                  </a:lnTo>
                  <a:lnTo>
                    <a:pt x="18049" y="247905"/>
                  </a:lnTo>
                  <a:lnTo>
                    <a:pt x="17747" y="248191"/>
                  </a:lnTo>
                  <a:lnTo>
                    <a:pt x="17438" y="248478"/>
                  </a:lnTo>
                  <a:lnTo>
                    <a:pt x="17129" y="248765"/>
                  </a:lnTo>
                  <a:lnTo>
                    <a:pt x="16820" y="249033"/>
                  </a:lnTo>
                  <a:lnTo>
                    <a:pt x="16505" y="249311"/>
                  </a:lnTo>
                  <a:lnTo>
                    <a:pt x="16191" y="249570"/>
                  </a:lnTo>
                  <a:lnTo>
                    <a:pt x="15876" y="249829"/>
                  </a:lnTo>
                  <a:lnTo>
                    <a:pt x="15561" y="250088"/>
                  </a:lnTo>
                  <a:lnTo>
                    <a:pt x="15240" y="250338"/>
                  </a:lnTo>
                  <a:lnTo>
                    <a:pt x="14919" y="250578"/>
                  </a:lnTo>
                  <a:lnTo>
                    <a:pt x="14598" y="250819"/>
                  </a:lnTo>
                  <a:lnTo>
                    <a:pt x="14271" y="251050"/>
                  </a:lnTo>
                  <a:lnTo>
                    <a:pt x="13950" y="251281"/>
                  </a:lnTo>
                  <a:lnTo>
                    <a:pt x="13623" y="251503"/>
                  </a:lnTo>
                  <a:lnTo>
                    <a:pt x="13290" y="251725"/>
                  </a:lnTo>
                  <a:lnTo>
                    <a:pt x="12963" y="251929"/>
                  </a:lnTo>
                  <a:lnTo>
                    <a:pt x="12630" y="252142"/>
                  </a:lnTo>
                  <a:lnTo>
                    <a:pt x="12297" y="252345"/>
                  </a:lnTo>
                  <a:lnTo>
                    <a:pt x="11964" y="252539"/>
                  </a:lnTo>
                  <a:lnTo>
                    <a:pt x="11631" y="252724"/>
                  </a:lnTo>
                  <a:lnTo>
                    <a:pt x="11292" y="252909"/>
                  </a:lnTo>
                  <a:lnTo>
                    <a:pt x="10953" y="253094"/>
                  </a:lnTo>
                  <a:lnTo>
                    <a:pt x="10614" y="253261"/>
                  </a:lnTo>
                  <a:lnTo>
                    <a:pt x="10275" y="253437"/>
                  </a:lnTo>
                  <a:lnTo>
                    <a:pt x="9930" y="253594"/>
                  </a:lnTo>
                  <a:lnTo>
                    <a:pt x="9591" y="253751"/>
                  </a:lnTo>
                  <a:lnTo>
                    <a:pt x="9246" y="253908"/>
                  </a:lnTo>
                  <a:lnTo>
                    <a:pt x="8901" y="254047"/>
                  </a:lnTo>
                  <a:lnTo>
                    <a:pt x="8556" y="254195"/>
                  </a:lnTo>
                  <a:lnTo>
                    <a:pt x="8210" y="254325"/>
                  </a:lnTo>
                  <a:lnTo>
                    <a:pt x="7859" y="254454"/>
                  </a:lnTo>
                  <a:lnTo>
                    <a:pt x="7508" y="254575"/>
                  </a:lnTo>
                  <a:lnTo>
                    <a:pt x="7163" y="254695"/>
                  </a:lnTo>
                  <a:lnTo>
                    <a:pt x="6812" y="254806"/>
                  </a:lnTo>
                  <a:lnTo>
                    <a:pt x="6455" y="254917"/>
                  </a:lnTo>
                  <a:lnTo>
                    <a:pt x="6103" y="255019"/>
                  </a:lnTo>
                  <a:lnTo>
                    <a:pt x="5752" y="255111"/>
                  </a:lnTo>
                  <a:lnTo>
                    <a:pt x="5395" y="255204"/>
                  </a:lnTo>
                  <a:lnTo>
                    <a:pt x="5044" y="255287"/>
                  </a:lnTo>
                  <a:lnTo>
                    <a:pt x="4687" y="255361"/>
                  </a:lnTo>
                  <a:lnTo>
                    <a:pt x="4329" y="255435"/>
                  </a:lnTo>
                  <a:lnTo>
                    <a:pt x="3972" y="255500"/>
                  </a:lnTo>
                  <a:lnTo>
                    <a:pt x="3615" y="255564"/>
                  </a:lnTo>
                  <a:lnTo>
                    <a:pt x="3252" y="255620"/>
                  </a:lnTo>
                  <a:lnTo>
                    <a:pt x="2894" y="255666"/>
                  </a:lnTo>
                  <a:lnTo>
                    <a:pt x="2537" y="255712"/>
                  </a:lnTo>
                  <a:lnTo>
                    <a:pt x="2174" y="255749"/>
                  </a:lnTo>
                  <a:lnTo>
                    <a:pt x="1811" y="255777"/>
                  </a:lnTo>
                  <a:lnTo>
                    <a:pt x="1453" y="255805"/>
                  </a:lnTo>
                  <a:lnTo>
                    <a:pt x="1090" y="255823"/>
                  </a:lnTo>
                  <a:lnTo>
                    <a:pt x="727" y="255842"/>
                  </a:lnTo>
                  <a:lnTo>
                    <a:pt x="363" y="255842"/>
                  </a:lnTo>
                  <a:lnTo>
                    <a:pt x="0" y="255851"/>
                  </a:lnTo>
                  <a:lnTo>
                    <a:pt x="0" y="250347"/>
                  </a:lnTo>
                  <a:lnTo>
                    <a:pt x="37" y="3054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600" y="1"/>
                  </a:lnTo>
                  <a:lnTo>
                    <a:pt x="1163" y="19"/>
                  </a:lnTo>
                  <a:lnTo>
                    <a:pt x="1720" y="38"/>
                  </a:lnTo>
                  <a:lnTo>
                    <a:pt x="2277" y="65"/>
                  </a:lnTo>
                  <a:lnTo>
                    <a:pt x="2840" y="112"/>
                  </a:lnTo>
                  <a:lnTo>
                    <a:pt x="3391" y="158"/>
                  </a:lnTo>
                  <a:lnTo>
                    <a:pt x="3948" y="213"/>
                  </a:lnTo>
                  <a:lnTo>
                    <a:pt x="4499" y="278"/>
                  </a:lnTo>
                  <a:lnTo>
                    <a:pt x="5056" y="352"/>
                  </a:lnTo>
                  <a:lnTo>
                    <a:pt x="5601" y="436"/>
                  </a:lnTo>
                  <a:lnTo>
                    <a:pt x="6152" y="528"/>
                  </a:lnTo>
                  <a:lnTo>
                    <a:pt x="6697" y="630"/>
                  </a:lnTo>
                  <a:lnTo>
                    <a:pt x="7242" y="741"/>
                  </a:lnTo>
                  <a:lnTo>
                    <a:pt x="7787" y="852"/>
                  </a:lnTo>
                  <a:lnTo>
                    <a:pt x="8325" y="981"/>
                  </a:lnTo>
                  <a:lnTo>
                    <a:pt x="8864" y="1111"/>
                  </a:lnTo>
                  <a:lnTo>
                    <a:pt x="9403" y="1259"/>
                  </a:lnTo>
                  <a:lnTo>
                    <a:pt x="9936" y="1407"/>
                  </a:lnTo>
                  <a:lnTo>
                    <a:pt x="10475" y="1564"/>
                  </a:lnTo>
                  <a:lnTo>
                    <a:pt x="11002" y="1731"/>
                  </a:lnTo>
                  <a:lnTo>
                    <a:pt x="11534" y="1906"/>
                  </a:lnTo>
                  <a:lnTo>
                    <a:pt x="12061" y="2091"/>
                  </a:lnTo>
                  <a:lnTo>
                    <a:pt x="12588" y="2276"/>
                  </a:lnTo>
                  <a:lnTo>
                    <a:pt x="13115" y="2480"/>
                  </a:lnTo>
                  <a:lnTo>
                    <a:pt x="13635" y="2683"/>
                  </a:lnTo>
                  <a:lnTo>
                    <a:pt x="14156" y="2896"/>
                  </a:lnTo>
                  <a:lnTo>
                    <a:pt x="14671" y="3118"/>
                  </a:lnTo>
                  <a:lnTo>
                    <a:pt x="15185" y="3350"/>
                  </a:lnTo>
                  <a:lnTo>
                    <a:pt x="15700" y="3590"/>
                  </a:lnTo>
                  <a:lnTo>
                    <a:pt x="16209" y="3831"/>
                  </a:lnTo>
                  <a:lnTo>
                    <a:pt x="16717" y="4080"/>
                  </a:lnTo>
                  <a:lnTo>
                    <a:pt x="17226" y="4349"/>
                  </a:lnTo>
                  <a:lnTo>
                    <a:pt x="17226" y="4349"/>
                  </a:lnTo>
                  <a:lnTo>
                    <a:pt x="17989" y="4756"/>
                  </a:lnTo>
                  <a:lnTo>
                    <a:pt x="18752" y="5181"/>
                  </a:lnTo>
                  <a:lnTo>
                    <a:pt x="19509" y="5625"/>
                  </a:lnTo>
                  <a:lnTo>
                    <a:pt x="20253" y="6088"/>
                  </a:lnTo>
                  <a:lnTo>
                    <a:pt x="20998" y="6569"/>
                  </a:lnTo>
                  <a:lnTo>
                    <a:pt x="21737" y="7068"/>
                  </a:lnTo>
                  <a:lnTo>
                    <a:pt x="22469" y="7577"/>
                  </a:lnTo>
                  <a:lnTo>
                    <a:pt x="23196" y="8104"/>
                  </a:lnTo>
                  <a:lnTo>
                    <a:pt x="23910" y="8650"/>
                  </a:lnTo>
                  <a:lnTo>
                    <a:pt x="24625" y="9215"/>
                  </a:lnTo>
                  <a:lnTo>
                    <a:pt x="25333" y="9788"/>
                  </a:lnTo>
                  <a:lnTo>
                    <a:pt x="26036" y="10380"/>
                  </a:lnTo>
                  <a:lnTo>
                    <a:pt x="26726" y="10991"/>
                  </a:lnTo>
                  <a:lnTo>
                    <a:pt x="27416" y="11611"/>
                  </a:lnTo>
                  <a:lnTo>
                    <a:pt x="28094" y="12249"/>
                  </a:lnTo>
                  <a:lnTo>
                    <a:pt x="28766" y="12906"/>
                  </a:lnTo>
                  <a:lnTo>
                    <a:pt x="29432" y="13572"/>
                  </a:lnTo>
                  <a:lnTo>
                    <a:pt x="30092" y="14256"/>
                  </a:lnTo>
                  <a:lnTo>
                    <a:pt x="30746" y="14959"/>
                  </a:lnTo>
                  <a:lnTo>
                    <a:pt x="31394" y="15672"/>
                  </a:lnTo>
                  <a:lnTo>
                    <a:pt x="32030" y="16402"/>
                  </a:lnTo>
                  <a:lnTo>
                    <a:pt x="32659" y="17143"/>
                  </a:lnTo>
                  <a:lnTo>
                    <a:pt x="33283" y="17892"/>
                  </a:lnTo>
                  <a:lnTo>
                    <a:pt x="33895" y="18669"/>
                  </a:lnTo>
                  <a:lnTo>
                    <a:pt x="34506" y="19446"/>
                  </a:lnTo>
                  <a:lnTo>
                    <a:pt x="35106" y="20242"/>
                  </a:lnTo>
                  <a:lnTo>
                    <a:pt x="35693" y="21056"/>
                  </a:lnTo>
                  <a:lnTo>
                    <a:pt x="36280" y="21879"/>
                  </a:lnTo>
                  <a:lnTo>
                    <a:pt x="36855" y="22721"/>
                  </a:lnTo>
                  <a:lnTo>
                    <a:pt x="37418" y="23563"/>
                  </a:lnTo>
                  <a:lnTo>
                    <a:pt x="37982" y="24432"/>
                  </a:lnTo>
                  <a:lnTo>
                    <a:pt x="38526" y="25302"/>
                  </a:lnTo>
                  <a:lnTo>
                    <a:pt x="39071" y="26190"/>
                  </a:lnTo>
                  <a:lnTo>
                    <a:pt x="39604" y="27087"/>
                  </a:lnTo>
                  <a:lnTo>
                    <a:pt x="40125" y="28003"/>
                  </a:lnTo>
                  <a:lnTo>
                    <a:pt x="40640" y="28928"/>
                  </a:lnTo>
                  <a:lnTo>
                    <a:pt x="41148" y="29862"/>
                  </a:lnTo>
                  <a:lnTo>
                    <a:pt x="41645" y="30815"/>
                  </a:lnTo>
                  <a:lnTo>
                    <a:pt x="42135" y="31768"/>
                  </a:lnTo>
                  <a:lnTo>
                    <a:pt x="42613" y="32739"/>
                  </a:lnTo>
                  <a:lnTo>
                    <a:pt x="43080" y="33729"/>
                  </a:lnTo>
                  <a:lnTo>
                    <a:pt x="43540" y="34719"/>
                  </a:lnTo>
                  <a:lnTo>
                    <a:pt x="43988" y="35718"/>
                  </a:lnTo>
                  <a:lnTo>
                    <a:pt x="44430" y="36736"/>
                  </a:lnTo>
                  <a:lnTo>
                    <a:pt x="44860" y="37763"/>
                  </a:lnTo>
                  <a:lnTo>
                    <a:pt x="45277" y="38799"/>
                  </a:lnTo>
                  <a:lnTo>
                    <a:pt x="45689" y="39844"/>
                  </a:lnTo>
                  <a:lnTo>
                    <a:pt x="46089" y="40899"/>
                  </a:lnTo>
                  <a:lnTo>
                    <a:pt x="46482" y="41972"/>
                  </a:lnTo>
                  <a:lnTo>
                    <a:pt x="46858" y="43045"/>
                  </a:lnTo>
                  <a:lnTo>
                    <a:pt x="47227" y="44127"/>
                  </a:lnTo>
                  <a:lnTo>
                    <a:pt x="47590" y="45228"/>
                  </a:lnTo>
                  <a:lnTo>
                    <a:pt x="47936" y="46329"/>
                  </a:lnTo>
                  <a:lnTo>
                    <a:pt x="48275" y="47448"/>
                  </a:lnTo>
                  <a:lnTo>
                    <a:pt x="48602" y="48568"/>
                  </a:lnTo>
                  <a:lnTo>
                    <a:pt x="48916" y="49696"/>
                  </a:lnTo>
                  <a:lnTo>
                    <a:pt x="49219" y="50843"/>
                  </a:lnTo>
                  <a:lnTo>
                    <a:pt x="49516" y="51990"/>
                  </a:lnTo>
                  <a:lnTo>
                    <a:pt x="49794" y="53147"/>
                  </a:lnTo>
                  <a:lnTo>
                    <a:pt x="50067" y="54312"/>
                  </a:lnTo>
                  <a:lnTo>
                    <a:pt x="50327" y="55487"/>
                  </a:lnTo>
                  <a:lnTo>
                    <a:pt x="50575" y="56671"/>
                  </a:lnTo>
                  <a:lnTo>
                    <a:pt x="50812" y="57865"/>
                  </a:lnTo>
                  <a:lnTo>
                    <a:pt x="51036" y="59058"/>
                  </a:lnTo>
                  <a:lnTo>
                    <a:pt x="51036" y="59058"/>
                  </a:lnTo>
                  <a:lnTo>
                    <a:pt x="51151" y="59706"/>
                  </a:lnTo>
                  <a:lnTo>
                    <a:pt x="51266" y="60353"/>
                  </a:lnTo>
                  <a:lnTo>
                    <a:pt x="51375" y="61001"/>
                  </a:lnTo>
                  <a:lnTo>
                    <a:pt x="51478" y="61658"/>
                  </a:lnTo>
                  <a:lnTo>
                    <a:pt x="51580" y="62305"/>
                  </a:lnTo>
                  <a:lnTo>
                    <a:pt x="51677" y="62962"/>
                  </a:lnTo>
                  <a:lnTo>
                    <a:pt x="51774" y="63619"/>
                  </a:lnTo>
                  <a:lnTo>
                    <a:pt x="51865" y="64285"/>
                  </a:lnTo>
                  <a:lnTo>
                    <a:pt x="51950" y="64942"/>
                  </a:lnTo>
                  <a:lnTo>
                    <a:pt x="52035" y="65608"/>
                  </a:lnTo>
                  <a:lnTo>
                    <a:pt x="52119" y="66274"/>
                  </a:lnTo>
                  <a:lnTo>
                    <a:pt x="52192" y="66940"/>
                  </a:lnTo>
                  <a:lnTo>
                    <a:pt x="52271" y="67615"/>
                  </a:lnTo>
                  <a:lnTo>
                    <a:pt x="52337" y="68281"/>
                  </a:lnTo>
                  <a:lnTo>
                    <a:pt x="52404" y="68956"/>
                  </a:lnTo>
                  <a:lnTo>
                    <a:pt x="52464" y="69632"/>
                  </a:lnTo>
                  <a:lnTo>
                    <a:pt x="52525" y="70307"/>
                  </a:lnTo>
                  <a:lnTo>
                    <a:pt x="52579" y="70992"/>
                  </a:lnTo>
                  <a:lnTo>
                    <a:pt x="52634" y="71667"/>
                  </a:lnTo>
                  <a:lnTo>
                    <a:pt x="52682" y="72352"/>
                  </a:lnTo>
                  <a:lnTo>
                    <a:pt x="52725" y="73036"/>
                  </a:lnTo>
                  <a:lnTo>
                    <a:pt x="52761" y="73721"/>
                  </a:lnTo>
                  <a:lnTo>
                    <a:pt x="52804" y="74405"/>
                  </a:lnTo>
                  <a:lnTo>
                    <a:pt x="52834" y="75099"/>
                  </a:lnTo>
                  <a:lnTo>
                    <a:pt x="52864" y="75784"/>
                  </a:lnTo>
                  <a:lnTo>
                    <a:pt x="52888" y="76477"/>
                  </a:lnTo>
                  <a:lnTo>
                    <a:pt x="52906" y="77171"/>
                  </a:lnTo>
                  <a:lnTo>
                    <a:pt x="52925" y="77865"/>
                  </a:lnTo>
                  <a:lnTo>
                    <a:pt x="52943" y="78559"/>
                  </a:lnTo>
                  <a:lnTo>
                    <a:pt x="52949" y="79262"/>
                  </a:lnTo>
                  <a:lnTo>
                    <a:pt x="52955" y="79956"/>
                  </a:lnTo>
                  <a:lnTo>
                    <a:pt x="52955" y="80659"/>
                  </a:lnTo>
                  <a:lnTo>
                    <a:pt x="52955" y="80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1364cb3077a_0_19"/>
            <p:cNvSpPr/>
            <p:nvPr/>
          </p:nvSpPr>
          <p:spPr>
            <a:xfrm>
              <a:off x="172975" y="-712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1364cb3077a_0_19"/>
            <p:cNvSpPr/>
            <p:nvPr/>
          </p:nvSpPr>
          <p:spPr>
            <a:xfrm>
              <a:off x="-1150875" y="-9146175"/>
              <a:ext cx="1323875" cy="6396300"/>
            </a:xfrm>
            <a:custGeom>
              <a:avLst/>
              <a:gdLst/>
              <a:ahLst/>
              <a:cxnLst/>
              <a:rect l="l" t="t" r="r" b="b"/>
              <a:pathLst>
                <a:path w="52955" h="255852" extrusionOk="0">
                  <a:moveTo>
                    <a:pt x="37" y="1"/>
                  </a:moveTo>
                  <a:lnTo>
                    <a:pt x="37" y="3054"/>
                  </a:lnTo>
                  <a:lnTo>
                    <a:pt x="545" y="3266"/>
                  </a:lnTo>
                  <a:lnTo>
                    <a:pt x="1054" y="3488"/>
                  </a:lnTo>
                  <a:lnTo>
                    <a:pt x="1556" y="3720"/>
                  </a:lnTo>
                  <a:lnTo>
                    <a:pt x="2059" y="3951"/>
                  </a:lnTo>
                  <a:lnTo>
                    <a:pt x="2561" y="4201"/>
                  </a:lnTo>
                  <a:lnTo>
                    <a:pt x="3064" y="4441"/>
                  </a:lnTo>
                  <a:lnTo>
                    <a:pt x="3560" y="4700"/>
                  </a:lnTo>
                  <a:lnTo>
                    <a:pt x="4051" y="4968"/>
                  </a:lnTo>
                  <a:lnTo>
                    <a:pt x="4541" y="5237"/>
                  </a:lnTo>
                  <a:lnTo>
                    <a:pt x="5032" y="5514"/>
                  </a:lnTo>
                  <a:lnTo>
                    <a:pt x="5522" y="5792"/>
                  </a:lnTo>
                  <a:lnTo>
                    <a:pt x="6006" y="6088"/>
                  </a:lnTo>
                  <a:lnTo>
                    <a:pt x="6485" y="6384"/>
                  </a:lnTo>
                  <a:lnTo>
                    <a:pt x="6963" y="6680"/>
                  </a:lnTo>
                  <a:lnTo>
                    <a:pt x="7441" y="6994"/>
                  </a:lnTo>
                  <a:lnTo>
                    <a:pt x="7914" y="7309"/>
                  </a:lnTo>
                  <a:lnTo>
                    <a:pt x="8386" y="7633"/>
                  </a:lnTo>
                  <a:lnTo>
                    <a:pt x="8858" y="7966"/>
                  </a:lnTo>
                  <a:lnTo>
                    <a:pt x="9324" y="8299"/>
                  </a:lnTo>
                  <a:lnTo>
                    <a:pt x="9785" y="8641"/>
                  </a:lnTo>
                  <a:lnTo>
                    <a:pt x="10245" y="8993"/>
                  </a:lnTo>
                  <a:lnTo>
                    <a:pt x="10705" y="9344"/>
                  </a:lnTo>
                  <a:lnTo>
                    <a:pt x="11159" y="9705"/>
                  </a:lnTo>
                  <a:lnTo>
                    <a:pt x="11613" y="10075"/>
                  </a:lnTo>
                  <a:lnTo>
                    <a:pt x="12061" y="10445"/>
                  </a:lnTo>
                  <a:lnTo>
                    <a:pt x="12509" y="10824"/>
                  </a:lnTo>
                  <a:lnTo>
                    <a:pt x="12951" y="11213"/>
                  </a:lnTo>
                  <a:lnTo>
                    <a:pt x="13393" y="11611"/>
                  </a:lnTo>
                  <a:lnTo>
                    <a:pt x="13835" y="12008"/>
                  </a:lnTo>
                  <a:lnTo>
                    <a:pt x="14265" y="12415"/>
                  </a:lnTo>
                  <a:lnTo>
                    <a:pt x="14701" y="12822"/>
                  </a:lnTo>
                  <a:lnTo>
                    <a:pt x="15125" y="13239"/>
                  </a:lnTo>
                  <a:lnTo>
                    <a:pt x="15555" y="13664"/>
                  </a:lnTo>
                  <a:lnTo>
                    <a:pt x="15979" y="14090"/>
                  </a:lnTo>
                  <a:lnTo>
                    <a:pt x="16396" y="14525"/>
                  </a:lnTo>
                  <a:lnTo>
                    <a:pt x="16814" y="14969"/>
                  </a:lnTo>
                  <a:lnTo>
                    <a:pt x="17226" y="15413"/>
                  </a:lnTo>
                  <a:lnTo>
                    <a:pt x="17638" y="15866"/>
                  </a:lnTo>
                  <a:lnTo>
                    <a:pt x="18043" y="16328"/>
                  </a:lnTo>
                  <a:lnTo>
                    <a:pt x="18443" y="16791"/>
                  </a:lnTo>
                  <a:lnTo>
                    <a:pt x="18843" y="17263"/>
                  </a:lnTo>
                  <a:lnTo>
                    <a:pt x="19242" y="17744"/>
                  </a:lnTo>
                  <a:lnTo>
                    <a:pt x="19636" y="18225"/>
                  </a:lnTo>
                  <a:lnTo>
                    <a:pt x="20023" y="18706"/>
                  </a:lnTo>
                  <a:lnTo>
                    <a:pt x="20411" y="19205"/>
                  </a:lnTo>
                  <a:lnTo>
                    <a:pt x="20792" y="19705"/>
                  </a:lnTo>
                  <a:lnTo>
                    <a:pt x="21174" y="20205"/>
                  </a:lnTo>
                  <a:lnTo>
                    <a:pt x="21549" y="20713"/>
                  </a:lnTo>
                  <a:lnTo>
                    <a:pt x="21924" y="21231"/>
                  </a:lnTo>
                  <a:lnTo>
                    <a:pt x="22294" y="21749"/>
                  </a:lnTo>
                  <a:lnTo>
                    <a:pt x="22657" y="22277"/>
                  </a:lnTo>
                  <a:lnTo>
                    <a:pt x="23020" y="22813"/>
                  </a:lnTo>
                  <a:lnTo>
                    <a:pt x="23378" y="23350"/>
                  </a:lnTo>
                  <a:lnTo>
                    <a:pt x="23735" y="23896"/>
                  </a:lnTo>
                  <a:lnTo>
                    <a:pt x="24086" y="24441"/>
                  </a:lnTo>
                  <a:lnTo>
                    <a:pt x="24431" y="24996"/>
                  </a:lnTo>
                  <a:lnTo>
                    <a:pt x="24776" y="25552"/>
                  </a:lnTo>
                  <a:lnTo>
                    <a:pt x="25115" y="26116"/>
                  </a:lnTo>
                  <a:lnTo>
                    <a:pt x="25448" y="26689"/>
                  </a:lnTo>
                  <a:lnTo>
                    <a:pt x="25781" y="27263"/>
                  </a:lnTo>
                  <a:lnTo>
                    <a:pt x="26108" y="27837"/>
                  </a:lnTo>
                  <a:lnTo>
                    <a:pt x="26429" y="28429"/>
                  </a:lnTo>
                  <a:lnTo>
                    <a:pt x="26750" y="29011"/>
                  </a:lnTo>
                  <a:lnTo>
                    <a:pt x="27071" y="29613"/>
                  </a:lnTo>
                  <a:lnTo>
                    <a:pt x="27380" y="30214"/>
                  </a:lnTo>
                  <a:lnTo>
                    <a:pt x="27688" y="30815"/>
                  </a:lnTo>
                  <a:lnTo>
                    <a:pt x="27991" y="31426"/>
                  </a:lnTo>
                  <a:lnTo>
                    <a:pt x="28294" y="32036"/>
                  </a:lnTo>
                  <a:lnTo>
                    <a:pt x="28591" y="32656"/>
                  </a:lnTo>
                  <a:lnTo>
                    <a:pt x="28881" y="33285"/>
                  </a:lnTo>
                  <a:lnTo>
                    <a:pt x="29166" y="33914"/>
                  </a:lnTo>
                  <a:lnTo>
                    <a:pt x="29450" y="34553"/>
                  </a:lnTo>
                  <a:lnTo>
                    <a:pt x="29729" y="35191"/>
                  </a:lnTo>
                  <a:lnTo>
                    <a:pt x="30007" y="35829"/>
                  </a:lnTo>
                  <a:lnTo>
                    <a:pt x="30274" y="36477"/>
                  </a:lnTo>
                  <a:lnTo>
                    <a:pt x="30540" y="37134"/>
                  </a:lnTo>
                  <a:lnTo>
                    <a:pt x="30807" y="37790"/>
                  </a:lnTo>
                  <a:lnTo>
                    <a:pt x="31061" y="38456"/>
                  </a:lnTo>
                  <a:lnTo>
                    <a:pt x="31315" y="39123"/>
                  </a:lnTo>
                  <a:lnTo>
                    <a:pt x="31564" y="39789"/>
                  </a:lnTo>
                  <a:lnTo>
                    <a:pt x="31806" y="40473"/>
                  </a:lnTo>
                  <a:lnTo>
                    <a:pt x="32048" y="41148"/>
                  </a:lnTo>
                  <a:lnTo>
                    <a:pt x="32284" y="41833"/>
                  </a:lnTo>
                  <a:lnTo>
                    <a:pt x="32514" y="42527"/>
                  </a:lnTo>
                  <a:lnTo>
                    <a:pt x="32738" y="43221"/>
                  </a:lnTo>
                  <a:lnTo>
                    <a:pt x="32962" y="43914"/>
                  </a:lnTo>
                  <a:lnTo>
                    <a:pt x="33180" y="44618"/>
                  </a:lnTo>
                  <a:lnTo>
                    <a:pt x="33392" y="45330"/>
                  </a:lnTo>
                  <a:lnTo>
                    <a:pt x="33598" y="46042"/>
                  </a:lnTo>
                  <a:lnTo>
                    <a:pt x="33804" y="46754"/>
                  </a:lnTo>
                  <a:lnTo>
                    <a:pt x="33998" y="47476"/>
                  </a:lnTo>
                  <a:lnTo>
                    <a:pt x="34191" y="48198"/>
                  </a:lnTo>
                  <a:lnTo>
                    <a:pt x="34379" y="48928"/>
                  </a:lnTo>
                  <a:lnTo>
                    <a:pt x="34567" y="49659"/>
                  </a:lnTo>
                  <a:lnTo>
                    <a:pt x="34742" y="50390"/>
                  </a:lnTo>
                  <a:lnTo>
                    <a:pt x="34918" y="51139"/>
                  </a:lnTo>
                  <a:lnTo>
                    <a:pt x="35087" y="51879"/>
                  </a:lnTo>
                  <a:lnTo>
                    <a:pt x="35251" y="52629"/>
                  </a:lnTo>
                  <a:lnTo>
                    <a:pt x="35414" y="53378"/>
                  </a:lnTo>
                  <a:lnTo>
                    <a:pt x="35566" y="54137"/>
                  </a:lnTo>
                  <a:lnTo>
                    <a:pt x="35717" y="54895"/>
                  </a:lnTo>
                  <a:lnTo>
                    <a:pt x="35862" y="55663"/>
                  </a:lnTo>
                  <a:lnTo>
                    <a:pt x="36002" y="56431"/>
                  </a:lnTo>
                  <a:lnTo>
                    <a:pt x="36135" y="57199"/>
                  </a:lnTo>
                  <a:lnTo>
                    <a:pt x="36262" y="57976"/>
                  </a:lnTo>
                  <a:lnTo>
                    <a:pt x="36383" y="58753"/>
                  </a:lnTo>
                  <a:lnTo>
                    <a:pt x="36504" y="59539"/>
                  </a:lnTo>
                  <a:lnTo>
                    <a:pt x="36619" y="60325"/>
                  </a:lnTo>
                  <a:lnTo>
                    <a:pt x="36728" y="61112"/>
                  </a:lnTo>
                  <a:lnTo>
                    <a:pt x="36831" y="61907"/>
                  </a:lnTo>
                  <a:lnTo>
                    <a:pt x="36928" y="62712"/>
                  </a:lnTo>
                  <a:lnTo>
                    <a:pt x="37019" y="63508"/>
                  </a:lnTo>
                  <a:lnTo>
                    <a:pt x="37104" y="64313"/>
                  </a:lnTo>
                  <a:lnTo>
                    <a:pt x="37188" y="65127"/>
                  </a:lnTo>
                  <a:lnTo>
                    <a:pt x="37261" y="65931"/>
                  </a:lnTo>
                  <a:lnTo>
                    <a:pt x="37334" y="66746"/>
                  </a:lnTo>
                  <a:lnTo>
                    <a:pt x="37400" y="67569"/>
                  </a:lnTo>
                  <a:lnTo>
                    <a:pt x="37455" y="68392"/>
                  </a:lnTo>
                  <a:lnTo>
                    <a:pt x="37509" y="69216"/>
                  </a:lnTo>
                  <a:lnTo>
                    <a:pt x="37558" y="70039"/>
                  </a:lnTo>
                  <a:lnTo>
                    <a:pt x="37600" y="70871"/>
                  </a:lnTo>
                  <a:lnTo>
                    <a:pt x="37642" y="71713"/>
                  </a:lnTo>
                  <a:lnTo>
                    <a:pt x="37673" y="72546"/>
                  </a:lnTo>
                  <a:lnTo>
                    <a:pt x="37697" y="73388"/>
                  </a:lnTo>
                  <a:lnTo>
                    <a:pt x="37715" y="74239"/>
                  </a:lnTo>
                  <a:lnTo>
                    <a:pt x="37733" y="75081"/>
                  </a:lnTo>
                  <a:lnTo>
                    <a:pt x="37739" y="75932"/>
                  </a:lnTo>
                  <a:lnTo>
                    <a:pt x="37745" y="76783"/>
                  </a:lnTo>
                  <a:lnTo>
                    <a:pt x="37745" y="144887"/>
                  </a:lnTo>
                  <a:lnTo>
                    <a:pt x="26375" y="211845"/>
                  </a:lnTo>
                  <a:lnTo>
                    <a:pt x="14186" y="211845"/>
                  </a:lnTo>
                  <a:lnTo>
                    <a:pt x="6061" y="244371"/>
                  </a:lnTo>
                  <a:lnTo>
                    <a:pt x="5704" y="244796"/>
                  </a:lnTo>
                  <a:lnTo>
                    <a:pt x="5347" y="245222"/>
                  </a:lnTo>
                  <a:lnTo>
                    <a:pt x="4983" y="245647"/>
                  </a:lnTo>
                  <a:lnTo>
                    <a:pt x="4620" y="246055"/>
                  </a:lnTo>
                  <a:lnTo>
                    <a:pt x="4251" y="246452"/>
                  </a:lnTo>
                  <a:lnTo>
                    <a:pt x="3881" y="246850"/>
                  </a:lnTo>
                  <a:lnTo>
                    <a:pt x="3506" y="247239"/>
                  </a:lnTo>
                  <a:lnTo>
                    <a:pt x="3130" y="247618"/>
                  </a:lnTo>
                  <a:lnTo>
                    <a:pt x="2749" y="247988"/>
                  </a:lnTo>
                  <a:lnTo>
                    <a:pt x="2362" y="248349"/>
                  </a:lnTo>
                  <a:lnTo>
                    <a:pt x="1980" y="248700"/>
                  </a:lnTo>
                  <a:lnTo>
                    <a:pt x="1587" y="249052"/>
                  </a:lnTo>
                  <a:lnTo>
                    <a:pt x="1193" y="249385"/>
                  </a:lnTo>
                  <a:lnTo>
                    <a:pt x="799" y="249718"/>
                  </a:lnTo>
                  <a:lnTo>
                    <a:pt x="400" y="250032"/>
                  </a:lnTo>
                  <a:lnTo>
                    <a:pt x="0" y="250347"/>
                  </a:lnTo>
                  <a:lnTo>
                    <a:pt x="0" y="255851"/>
                  </a:lnTo>
                  <a:lnTo>
                    <a:pt x="363" y="255842"/>
                  </a:lnTo>
                  <a:lnTo>
                    <a:pt x="727" y="255842"/>
                  </a:lnTo>
                  <a:lnTo>
                    <a:pt x="1090" y="255823"/>
                  </a:lnTo>
                  <a:lnTo>
                    <a:pt x="1453" y="255805"/>
                  </a:lnTo>
                  <a:lnTo>
                    <a:pt x="1811" y="255777"/>
                  </a:lnTo>
                  <a:lnTo>
                    <a:pt x="2174" y="255749"/>
                  </a:lnTo>
                  <a:lnTo>
                    <a:pt x="2537" y="255712"/>
                  </a:lnTo>
                  <a:lnTo>
                    <a:pt x="2894" y="255666"/>
                  </a:lnTo>
                  <a:lnTo>
                    <a:pt x="3252" y="255620"/>
                  </a:lnTo>
                  <a:lnTo>
                    <a:pt x="3615" y="255564"/>
                  </a:lnTo>
                  <a:lnTo>
                    <a:pt x="3972" y="255500"/>
                  </a:lnTo>
                  <a:lnTo>
                    <a:pt x="4329" y="255435"/>
                  </a:lnTo>
                  <a:lnTo>
                    <a:pt x="4687" y="255361"/>
                  </a:lnTo>
                  <a:lnTo>
                    <a:pt x="5044" y="255287"/>
                  </a:lnTo>
                  <a:lnTo>
                    <a:pt x="5395" y="255204"/>
                  </a:lnTo>
                  <a:lnTo>
                    <a:pt x="5752" y="255111"/>
                  </a:lnTo>
                  <a:lnTo>
                    <a:pt x="6103" y="255019"/>
                  </a:lnTo>
                  <a:lnTo>
                    <a:pt x="6455" y="254917"/>
                  </a:lnTo>
                  <a:lnTo>
                    <a:pt x="6812" y="254806"/>
                  </a:lnTo>
                  <a:lnTo>
                    <a:pt x="7163" y="254695"/>
                  </a:lnTo>
                  <a:lnTo>
                    <a:pt x="7508" y="254575"/>
                  </a:lnTo>
                  <a:lnTo>
                    <a:pt x="7859" y="254454"/>
                  </a:lnTo>
                  <a:lnTo>
                    <a:pt x="8210" y="254325"/>
                  </a:lnTo>
                  <a:lnTo>
                    <a:pt x="8556" y="254195"/>
                  </a:lnTo>
                  <a:lnTo>
                    <a:pt x="8901" y="254047"/>
                  </a:lnTo>
                  <a:lnTo>
                    <a:pt x="9246" y="253908"/>
                  </a:lnTo>
                  <a:lnTo>
                    <a:pt x="9591" y="253751"/>
                  </a:lnTo>
                  <a:lnTo>
                    <a:pt x="9930" y="253594"/>
                  </a:lnTo>
                  <a:lnTo>
                    <a:pt x="10275" y="253437"/>
                  </a:lnTo>
                  <a:lnTo>
                    <a:pt x="10614" y="253261"/>
                  </a:lnTo>
                  <a:lnTo>
                    <a:pt x="10953" y="253094"/>
                  </a:lnTo>
                  <a:lnTo>
                    <a:pt x="11292" y="252909"/>
                  </a:lnTo>
                  <a:lnTo>
                    <a:pt x="11631" y="252724"/>
                  </a:lnTo>
                  <a:lnTo>
                    <a:pt x="11964" y="252539"/>
                  </a:lnTo>
                  <a:lnTo>
                    <a:pt x="12297" y="252345"/>
                  </a:lnTo>
                  <a:lnTo>
                    <a:pt x="12630" y="252142"/>
                  </a:lnTo>
                  <a:lnTo>
                    <a:pt x="12963" y="251929"/>
                  </a:lnTo>
                  <a:lnTo>
                    <a:pt x="13290" y="251725"/>
                  </a:lnTo>
                  <a:lnTo>
                    <a:pt x="13623" y="251503"/>
                  </a:lnTo>
                  <a:lnTo>
                    <a:pt x="13950" y="251281"/>
                  </a:lnTo>
                  <a:lnTo>
                    <a:pt x="14271" y="251050"/>
                  </a:lnTo>
                  <a:lnTo>
                    <a:pt x="14598" y="250819"/>
                  </a:lnTo>
                  <a:lnTo>
                    <a:pt x="14919" y="250578"/>
                  </a:lnTo>
                  <a:lnTo>
                    <a:pt x="15240" y="250338"/>
                  </a:lnTo>
                  <a:lnTo>
                    <a:pt x="15561" y="250088"/>
                  </a:lnTo>
                  <a:lnTo>
                    <a:pt x="15876" y="249829"/>
                  </a:lnTo>
                  <a:lnTo>
                    <a:pt x="16191" y="249570"/>
                  </a:lnTo>
                  <a:lnTo>
                    <a:pt x="16505" y="249311"/>
                  </a:lnTo>
                  <a:lnTo>
                    <a:pt x="16820" y="249033"/>
                  </a:lnTo>
                  <a:lnTo>
                    <a:pt x="17129" y="248765"/>
                  </a:lnTo>
                  <a:lnTo>
                    <a:pt x="17438" y="248478"/>
                  </a:lnTo>
                  <a:lnTo>
                    <a:pt x="17747" y="248191"/>
                  </a:lnTo>
                  <a:lnTo>
                    <a:pt x="18049" y="247905"/>
                  </a:lnTo>
                  <a:lnTo>
                    <a:pt x="18352" y="247609"/>
                  </a:lnTo>
                  <a:lnTo>
                    <a:pt x="18655" y="247303"/>
                  </a:lnTo>
                  <a:lnTo>
                    <a:pt x="18952" y="246998"/>
                  </a:lnTo>
                  <a:lnTo>
                    <a:pt x="19248" y="246693"/>
                  </a:lnTo>
                  <a:lnTo>
                    <a:pt x="19545" y="246369"/>
                  </a:lnTo>
                  <a:lnTo>
                    <a:pt x="19835" y="246055"/>
                  </a:lnTo>
                  <a:lnTo>
                    <a:pt x="20132" y="245722"/>
                  </a:lnTo>
                  <a:lnTo>
                    <a:pt x="20417" y="245388"/>
                  </a:lnTo>
                  <a:lnTo>
                    <a:pt x="20707" y="245055"/>
                  </a:lnTo>
                  <a:lnTo>
                    <a:pt x="20992" y="244713"/>
                  </a:lnTo>
                  <a:lnTo>
                    <a:pt x="21270" y="244371"/>
                  </a:lnTo>
                  <a:lnTo>
                    <a:pt x="26029" y="225342"/>
                  </a:lnTo>
                  <a:lnTo>
                    <a:pt x="29402" y="211845"/>
                  </a:lnTo>
                  <a:lnTo>
                    <a:pt x="41584" y="211845"/>
                  </a:lnTo>
                  <a:lnTo>
                    <a:pt x="46494" y="182945"/>
                  </a:lnTo>
                  <a:lnTo>
                    <a:pt x="52955" y="144887"/>
                  </a:lnTo>
                  <a:lnTo>
                    <a:pt x="52955" y="80659"/>
                  </a:lnTo>
                  <a:lnTo>
                    <a:pt x="52955" y="79956"/>
                  </a:lnTo>
                  <a:lnTo>
                    <a:pt x="52949" y="79262"/>
                  </a:lnTo>
                  <a:lnTo>
                    <a:pt x="52943" y="78559"/>
                  </a:lnTo>
                  <a:lnTo>
                    <a:pt x="52925" y="77865"/>
                  </a:lnTo>
                  <a:lnTo>
                    <a:pt x="52906" y="77171"/>
                  </a:lnTo>
                  <a:lnTo>
                    <a:pt x="52888" y="76477"/>
                  </a:lnTo>
                  <a:lnTo>
                    <a:pt x="52864" y="75784"/>
                  </a:lnTo>
                  <a:lnTo>
                    <a:pt x="52834" y="75099"/>
                  </a:lnTo>
                  <a:lnTo>
                    <a:pt x="52804" y="74405"/>
                  </a:lnTo>
                  <a:lnTo>
                    <a:pt x="52761" y="73721"/>
                  </a:lnTo>
                  <a:lnTo>
                    <a:pt x="52725" y="73036"/>
                  </a:lnTo>
                  <a:lnTo>
                    <a:pt x="52682" y="72352"/>
                  </a:lnTo>
                  <a:lnTo>
                    <a:pt x="52634" y="71667"/>
                  </a:lnTo>
                  <a:lnTo>
                    <a:pt x="52579" y="70992"/>
                  </a:lnTo>
                  <a:lnTo>
                    <a:pt x="52525" y="70307"/>
                  </a:lnTo>
                  <a:lnTo>
                    <a:pt x="52464" y="69632"/>
                  </a:lnTo>
                  <a:lnTo>
                    <a:pt x="52404" y="68956"/>
                  </a:lnTo>
                  <a:lnTo>
                    <a:pt x="52337" y="68281"/>
                  </a:lnTo>
                  <a:lnTo>
                    <a:pt x="52271" y="67615"/>
                  </a:lnTo>
                  <a:lnTo>
                    <a:pt x="52192" y="66940"/>
                  </a:lnTo>
                  <a:lnTo>
                    <a:pt x="52119" y="66274"/>
                  </a:lnTo>
                  <a:lnTo>
                    <a:pt x="52035" y="65608"/>
                  </a:lnTo>
                  <a:lnTo>
                    <a:pt x="51950" y="64942"/>
                  </a:lnTo>
                  <a:lnTo>
                    <a:pt x="51865" y="64285"/>
                  </a:lnTo>
                  <a:lnTo>
                    <a:pt x="51774" y="63619"/>
                  </a:lnTo>
                  <a:lnTo>
                    <a:pt x="51677" y="62962"/>
                  </a:lnTo>
                  <a:lnTo>
                    <a:pt x="51580" y="62305"/>
                  </a:lnTo>
                  <a:lnTo>
                    <a:pt x="51478" y="61658"/>
                  </a:lnTo>
                  <a:lnTo>
                    <a:pt x="51375" y="61001"/>
                  </a:lnTo>
                  <a:lnTo>
                    <a:pt x="51266" y="60353"/>
                  </a:lnTo>
                  <a:lnTo>
                    <a:pt x="51151" y="59706"/>
                  </a:lnTo>
                  <a:lnTo>
                    <a:pt x="51036" y="59058"/>
                  </a:lnTo>
                  <a:lnTo>
                    <a:pt x="50812" y="57865"/>
                  </a:lnTo>
                  <a:lnTo>
                    <a:pt x="50575" y="56671"/>
                  </a:lnTo>
                  <a:lnTo>
                    <a:pt x="50327" y="55487"/>
                  </a:lnTo>
                  <a:lnTo>
                    <a:pt x="50067" y="54312"/>
                  </a:lnTo>
                  <a:lnTo>
                    <a:pt x="49794" y="53147"/>
                  </a:lnTo>
                  <a:lnTo>
                    <a:pt x="49516" y="51990"/>
                  </a:lnTo>
                  <a:lnTo>
                    <a:pt x="49219" y="50843"/>
                  </a:lnTo>
                  <a:lnTo>
                    <a:pt x="48916" y="49696"/>
                  </a:lnTo>
                  <a:lnTo>
                    <a:pt x="48602" y="48568"/>
                  </a:lnTo>
                  <a:lnTo>
                    <a:pt x="48275" y="47448"/>
                  </a:lnTo>
                  <a:lnTo>
                    <a:pt x="47936" y="46329"/>
                  </a:lnTo>
                  <a:lnTo>
                    <a:pt x="47590" y="45228"/>
                  </a:lnTo>
                  <a:lnTo>
                    <a:pt x="47227" y="44127"/>
                  </a:lnTo>
                  <a:lnTo>
                    <a:pt x="46858" y="43045"/>
                  </a:lnTo>
                  <a:lnTo>
                    <a:pt x="46482" y="41972"/>
                  </a:lnTo>
                  <a:lnTo>
                    <a:pt x="46089" y="40899"/>
                  </a:lnTo>
                  <a:lnTo>
                    <a:pt x="45689" y="39844"/>
                  </a:lnTo>
                  <a:lnTo>
                    <a:pt x="45277" y="38799"/>
                  </a:lnTo>
                  <a:lnTo>
                    <a:pt x="44860" y="37763"/>
                  </a:lnTo>
                  <a:lnTo>
                    <a:pt x="44430" y="36736"/>
                  </a:lnTo>
                  <a:lnTo>
                    <a:pt x="43988" y="35718"/>
                  </a:lnTo>
                  <a:lnTo>
                    <a:pt x="43540" y="34719"/>
                  </a:lnTo>
                  <a:lnTo>
                    <a:pt x="43080" y="33729"/>
                  </a:lnTo>
                  <a:lnTo>
                    <a:pt x="42613" y="32739"/>
                  </a:lnTo>
                  <a:lnTo>
                    <a:pt x="42135" y="31768"/>
                  </a:lnTo>
                  <a:lnTo>
                    <a:pt x="41645" y="30815"/>
                  </a:lnTo>
                  <a:lnTo>
                    <a:pt x="41148" y="29862"/>
                  </a:lnTo>
                  <a:lnTo>
                    <a:pt x="40640" y="28928"/>
                  </a:lnTo>
                  <a:lnTo>
                    <a:pt x="40125" y="28003"/>
                  </a:lnTo>
                  <a:lnTo>
                    <a:pt x="39604" y="27087"/>
                  </a:lnTo>
                  <a:lnTo>
                    <a:pt x="39071" y="26190"/>
                  </a:lnTo>
                  <a:lnTo>
                    <a:pt x="38526" y="25302"/>
                  </a:lnTo>
                  <a:lnTo>
                    <a:pt x="37982" y="24432"/>
                  </a:lnTo>
                  <a:lnTo>
                    <a:pt x="37418" y="23563"/>
                  </a:lnTo>
                  <a:lnTo>
                    <a:pt x="36855" y="22721"/>
                  </a:lnTo>
                  <a:lnTo>
                    <a:pt x="36280" y="21879"/>
                  </a:lnTo>
                  <a:lnTo>
                    <a:pt x="35693" y="21056"/>
                  </a:lnTo>
                  <a:lnTo>
                    <a:pt x="35106" y="20242"/>
                  </a:lnTo>
                  <a:lnTo>
                    <a:pt x="34506" y="19446"/>
                  </a:lnTo>
                  <a:lnTo>
                    <a:pt x="33895" y="18669"/>
                  </a:lnTo>
                  <a:lnTo>
                    <a:pt x="33283" y="17892"/>
                  </a:lnTo>
                  <a:lnTo>
                    <a:pt x="32659" y="17143"/>
                  </a:lnTo>
                  <a:lnTo>
                    <a:pt x="32030" y="16402"/>
                  </a:lnTo>
                  <a:lnTo>
                    <a:pt x="31394" y="15672"/>
                  </a:lnTo>
                  <a:lnTo>
                    <a:pt x="30746" y="14959"/>
                  </a:lnTo>
                  <a:lnTo>
                    <a:pt x="30092" y="14256"/>
                  </a:lnTo>
                  <a:lnTo>
                    <a:pt x="29432" y="13572"/>
                  </a:lnTo>
                  <a:lnTo>
                    <a:pt x="28766" y="12906"/>
                  </a:lnTo>
                  <a:lnTo>
                    <a:pt x="28094" y="12249"/>
                  </a:lnTo>
                  <a:lnTo>
                    <a:pt x="27416" y="11611"/>
                  </a:lnTo>
                  <a:lnTo>
                    <a:pt x="26726" y="10991"/>
                  </a:lnTo>
                  <a:lnTo>
                    <a:pt x="26036" y="10380"/>
                  </a:lnTo>
                  <a:lnTo>
                    <a:pt x="25333" y="9788"/>
                  </a:lnTo>
                  <a:lnTo>
                    <a:pt x="24625" y="9215"/>
                  </a:lnTo>
                  <a:lnTo>
                    <a:pt x="23910" y="8650"/>
                  </a:lnTo>
                  <a:lnTo>
                    <a:pt x="23196" y="8104"/>
                  </a:lnTo>
                  <a:lnTo>
                    <a:pt x="22469" y="7577"/>
                  </a:lnTo>
                  <a:lnTo>
                    <a:pt x="21737" y="7068"/>
                  </a:lnTo>
                  <a:lnTo>
                    <a:pt x="20998" y="6569"/>
                  </a:lnTo>
                  <a:lnTo>
                    <a:pt x="20253" y="6088"/>
                  </a:lnTo>
                  <a:lnTo>
                    <a:pt x="19509" y="5625"/>
                  </a:lnTo>
                  <a:lnTo>
                    <a:pt x="18752" y="5181"/>
                  </a:lnTo>
                  <a:lnTo>
                    <a:pt x="17989" y="4756"/>
                  </a:lnTo>
                  <a:lnTo>
                    <a:pt x="17226" y="4349"/>
                  </a:lnTo>
                  <a:lnTo>
                    <a:pt x="16717" y="4080"/>
                  </a:lnTo>
                  <a:lnTo>
                    <a:pt x="16209" y="3831"/>
                  </a:lnTo>
                  <a:lnTo>
                    <a:pt x="15700" y="3590"/>
                  </a:lnTo>
                  <a:lnTo>
                    <a:pt x="15185" y="3350"/>
                  </a:lnTo>
                  <a:lnTo>
                    <a:pt x="14671" y="3118"/>
                  </a:lnTo>
                  <a:lnTo>
                    <a:pt x="14156" y="2896"/>
                  </a:lnTo>
                  <a:lnTo>
                    <a:pt x="13635" y="2683"/>
                  </a:lnTo>
                  <a:lnTo>
                    <a:pt x="13115" y="2480"/>
                  </a:lnTo>
                  <a:lnTo>
                    <a:pt x="12588" y="2276"/>
                  </a:lnTo>
                  <a:lnTo>
                    <a:pt x="12061" y="2091"/>
                  </a:lnTo>
                  <a:lnTo>
                    <a:pt x="11534" y="1906"/>
                  </a:lnTo>
                  <a:lnTo>
                    <a:pt x="11002" y="1731"/>
                  </a:lnTo>
                  <a:lnTo>
                    <a:pt x="10475" y="1564"/>
                  </a:lnTo>
                  <a:lnTo>
                    <a:pt x="9936" y="1407"/>
                  </a:lnTo>
                  <a:lnTo>
                    <a:pt x="9403" y="1259"/>
                  </a:lnTo>
                  <a:lnTo>
                    <a:pt x="8864" y="1111"/>
                  </a:lnTo>
                  <a:lnTo>
                    <a:pt x="8325" y="981"/>
                  </a:lnTo>
                  <a:lnTo>
                    <a:pt x="7787" y="852"/>
                  </a:lnTo>
                  <a:lnTo>
                    <a:pt x="7242" y="741"/>
                  </a:lnTo>
                  <a:lnTo>
                    <a:pt x="6697" y="630"/>
                  </a:lnTo>
                  <a:lnTo>
                    <a:pt x="6152" y="528"/>
                  </a:lnTo>
                  <a:lnTo>
                    <a:pt x="5601" y="436"/>
                  </a:lnTo>
                  <a:lnTo>
                    <a:pt x="5056" y="352"/>
                  </a:lnTo>
                  <a:lnTo>
                    <a:pt x="4499" y="278"/>
                  </a:lnTo>
                  <a:lnTo>
                    <a:pt x="3948" y="213"/>
                  </a:lnTo>
                  <a:lnTo>
                    <a:pt x="3391" y="158"/>
                  </a:lnTo>
                  <a:lnTo>
                    <a:pt x="2840" y="112"/>
                  </a:lnTo>
                  <a:lnTo>
                    <a:pt x="2277" y="65"/>
                  </a:lnTo>
                  <a:lnTo>
                    <a:pt x="1720" y="38"/>
                  </a:lnTo>
                  <a:lnTo>
                    <a:pt x="1163" y="1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DAE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1364cb3077a_0_19"/>
            <p:cNvSpPr/>
            <p:nvPr/>
          </p:nvSpPr>
          <p:spPr>
            <a:xfrm>
              <a:off x="-1150875" y="-9146175"/>
              <a:ext cx="1323875" cy="6396300"/>
            </a:xfrm>
            <a:custGeom>
              <a:avLst/>
              <a:gdLst/>
              <a:ahLst/>
              <a:cxnLst/>
              <a:rect l="l" t="t" r="r" b="b"/>
              <a:pathLst>
                <a:path w="52955" h="255852" fill="none" extrusionOk="0">
                  <a:moveTo>
                    <a:pt x="52955" y="80659"/>
                  </a:moveTo>
                  <a:lnTo>
                    <a:pt x="52955" y="144887"/>
                  </a:lnTo>
                  <a:lnTo>
                    <a:pt x="46494" y="182945"/>
                  </a:lnTo>
                  <a:lnTo>
                    <a:pt x="41584" y="211845"/>
                  </a:lnTo>
                  <a:lnTo>
                    <a:pt x="29402" y="211845"/>
                  </a:lnTo>
                  <a:lnTo>
                    <a:pt x="26029" y="225342"/>
                  </a:lnTo>
                  <a:lnTo>
                    <a:pt x="21270" y="244371"/>
                  </a:lnTo>
                  <a:lnTo>
                    <a:pt x="21270" y="244371"/>
                  </a:lnTo>
                  <a:lnTo>
                    <a:pt x="20992" y="244713"/>
                  </a:lnTo>
                  <a:lnTo>
                    <a:pt x="20707" y="245055"/>
                  </a:lnTo>
                  <a:lnTo>
                    <a:pt x="20417" y="245388"/>
                  </a:lnTo>
                  <a:lnTo>
                    <a:pt x="20132" y="245722"/>
                  </a:lnTo>
                  <a:lnTo>
                    <a:pt x="19835" y="246055"/>
                  </a:lnTo>
                  <a:lnTo>
                    <a:pt x="19545" y="246369"/>
                  </a:lnTo>
                  <a:lnTo>
                    <a:pt x="19248" y="246693"/>
                  </a:lnTo>
                  <a:lnTo>
                    <a:pt x="18952" y="246998"/>
                  </a:lnTo>
                  <a:lnTo>
                    <a:pt x="18655" y="247303"/>
                  </a:lnTo>
                  <a:lnTo>
                    <a:pt x="18352" y="247609"/>
                  </a:lnTo>
                  <a:lnTo>
                    <a:pt x="18049" y="247905"/>
                  </a:lnTo>
                  <a:lnTo>
                    <a:pt x="17747" y="248191"/>
                  </a:lnTo>
                  <a:lnTo>
                    <a:pt x="17438" y="248478"/>
                  </a:lnTo>
                  <a:lnTo>
                    <a:pt x="17129" y="248765"/>
                  </a:lnTo>
                  <a:lnTo>
                    <a:pt x="16820" y="249033"/>
                  </a:lnTo>
                  <a:lnTo>
                    <a:pt x="16505" y="249311"/>
                  </a:lnTo>
                  <a:lnTo>
                    <a:pt x="16191" y="249570"/>
                  </a:lnTo>
                  <a:lnTo>
                    <a:pt x="15876" y="249829"/>
                  </a:lnTo>
                  <a:lnTo>
                    <a:pt x="15561" y="250088"/>
                  </a:lnTo>
                  <a:lnTo>
                    <a:pt x="15240" y="250338"/>
                  </a:lnTo>
                  <a:lnTo>
                    <a:pt x="14919" y="250578"/>
                  </a:lnTo>
                  <a:lnTo>
                    <a:pt x="14598" y="250819"/>
                  </a:lnTo>
                  <a:lnTo>
                    <a:pt x="14271" y="251050"/>
                  </a:lnTo>
                  <a:lnTo>
                    <a:pt x="13950" y="251281"/>
                  </a:lnTo>
                  <a:lnTo>
                    <a:pt x="13623" y="251503"/>
                  </a:lnTo>
                  <a:lnTo>
                    <a:pt x="13290" y="251725"/>
                  </a:lnTo>
                  <a:lnTo>
                    <a:pt x="12963" y="251929"/>
                  </a:lnTo>
                  <a:lnTo>
                    <a:pt x="12630" y="252142"/>
                  </a:lnTo>
                  <a:lnTo>
                    <a:pt x="12297" y="252345"/>
                  </a:lnTo>
                  <a:lnTo>
                    <a:pt x="11964" y="252539"/>
                  </a:lnTo>
                  <a:lnTo>
                    <a:pt x="11631" y="252724"/>
                  </a:lnTo>
                  <a:lnTo>
                    <a:pt x="11292" y="252909"/>
                  </a:lnTo>
                  <a:lnTo>
                    <a:pt x="10953" y="253094"/>
                  </a:lnTo>
                  <a:lnTo>
                    <a:pt x="10614" y="253261"/>
                  </a:lnTo>
                  <a:lnTo>
                    <a:pt x="10275" y="253437"/>
                  </a:lnTo>
                  <a:lnTo>
                    <a:pt x="9930" y="253594"/>
                  </a:lnTo>
                  <a:lnTo>
                    <a:pt x="9591" y="253751"/>
                  </a:lnTo>
                  <a:lnTo>
                    <a:pt x="9246" y="253908"/>
                  </a:lnTo>
                  <a:lnTo>
                    <a:pt x="8901" y="254047"/>
                  </a:lnTo>
                  <a:lnTo>
                    <a:pt x="8556" y="254195"/>
                  </a:lnTo>
                  <a:lnTo>
                    <a:pt x="8210" y="254325"/>
                  </a:lnTo>
                  <a:lnTo>
                    <a:pt x="7859" y="254454"/>
                  </a:lnTo>
                  <a:lnTo>
                    <a:pt x="7508" y="254575"/>
                  </a:lnTo>
                  <a:lnTo>
                    <a:pt x="7163" y="254695"/>
                  </a:lnTo>
                  <a:lnTo>
                    <a:pt x="6812" y="254806"/>
                  </a:lnTo>
                  <a:lnTo>
                    <a:pt x="6455" y="254917"/>
                  </a:lnTo>
                  <a:lnTo>
                    <a:pt x="6103" y="255019"/>
                  </a:lnTo>
                  <a:lnTo>
                    <a:pt x="5752" y="255111"/>
                  </a:lnTo>
                  <a:lnTo>
                    <a:pt x="5395" y="255204"/>
                  </a:lnTo>
                  <a:lnTo>
                    <a:pt x="5044" y="255287"/>
                  </a:lnTo>
                  <a:lnTo>
                    <a:pt x="4687" y="255361"/>
                  </a:lnTo>
                  <a:lnTo>
                    <a:pt x="4329" y="255435"/>
                  </a:lnTo>
                  <a:lnTo>
                    <a:pt x="3972" y="255500"/>
                  </a:lnTo>
                  <a:lnTo>
                    <a:pt x="3615" y="255564"/>
                  </a:lnTo>
                  <a:lnTo>
                    <a:pt x="3252" y="255620"/>
                  </a:lnTo>
                  <a:lnTo>
                    <a:pt x="2894" y="255666"/>
                  </a:lnTo>
                  <a:lnTo>
                    <a:pt x="2537" y="255712"/>
                  </a:lnTo>
                  <a:lnTo>
                    <a:pt x="2174" y="255749"/>
                  </a:lnTo>
                  <a:lnTo>
                    <a:pt x="1811" y="255777"/>
                  </a:lnTo>
                  <a:lnTo>
                    <a:pt x="1453" y="255805"/>
                  </a:lnTo>
                  <a:lnTo>
                    <a:pt x="1090" y="255823"/>
                  </a:lnTo>
                  <a:lnTo>
                    <a:pt x="727" y="255842"/>
                  </a:lnTo>
                  <a:lnTo>
                    <a:pt x="363" y="255842"/>
                  </a:lnTo>
                  <a:lnTo>
                    <a:pt x="0" y="255851"/>
                  </a:lnTo>
                  <a:lnTo>
                    <a:pt x="0" y="250347"/>
                  </a:lnTo>
                  <a:lnTo>
                    <a:pt x="0" y="250347"/>
                  </a:lnTo>
                  <a:lnTo>
                    <a:pt x="400" y="250032"/>
                  </a:lnTo>
                  <a:lnTo>
                    <a:pt x="799" y="249718"/>
                  </a:lnTo>
                  <a:lnTo>
                    <a:pt x="1193" y="249385"/>
                  </a:lnTo>
                  <a:lnTo>
                    <a:pt x="1587" y="249052"/>
                  </a:lnTo>
                  <a:lnTo>
                    <a:pt x="1980" y="248700"/>
                  </a:lnTo>
                  <a:lnTo>
                    <a:pt x="2362" y="248349"/>
                  </a:lnTo>
                  <a:lnTo>
                    <a:pt x="2749" y="247988"/>
                  </a:lnTo>
                  <a:lnTo>
                    <a:pt x="3130" y="247618"/>
                  </a:lnTo>
                  <a:lnTo>
                    <a:pt x="3506" y="247239"/>
                  </a:lnTo>
                  <a:lnTo>
                    <a:pt x="3881" y="246850"/>
                  </a:lnTo>
                  <a:lnTo>
                    <a:pt x="4251" y="246452"/>
                  </a:lnTo>
                  <a:lnTo>
                    <a:pt x="4620" y="246055"/>
                  </a:lnTo>
                  <a:lnTo>
                    <a:pt x="4983" y="245647"/>
                  </a:lnTo>
                  <a:lnTo>
                    <a:pt x="5347" y="245222"/>
                  </a:lnTo>
                  <a:lnTo>
                    <a:pt x="5704" y="244796"/>
                  </a:lnTo>
                  <a:lnTo>
                    <a:pt x="6061" y="244371"/>
                  </a:lnTo>
                  <a:lnTo>
                    <a:pt x="14186" y="211845"/>
                  </a:lnTo>
                  <a:lnTo>
                    <a:pt x="26375" y="211845"/>
                  </a:lnTo>
                  <a:lnTo>
                    <a:pt x="37745" y="144887"/>
                  </a:lnTo>
                  <a:lnTo>
                    <a:pt x="37745" y="76783"/>
                  </a:lnTo>
                  <a:lnTo>
                    <a:pt x="37745" y="76783"/>
                  </a:lnTo>
                  <a:lnTo>
                    <a:pt x="37739" y="75932"/>
                  </a:lnTo>
                  <a:lnTo>
                    <a:pt x="37733" y="75081"/>
                  </a:lnTo>
                  <a:lnTo>
                    <a:pt x="37715" y="74239"/>
                  </a:lnTo>
                  <a:lnTo>
                    <a:pt x="37697" y="73388"/>
                  </a:lnTo>
                  <a:lnTo>
                    <a:pt x="37673" y="72546"/>
                  </a:lnTo>
                  <a:lnTo>
                    <a:pt x="37642" y="71713"/>
                  </a:lnTo>
                  <a:lnTo>
                    <a:pt x="37600" y="70871"/>
                  </a:lnTo>
                  <a:lnTo>
                    <a:pt x="37558" y="70039"/>
                  </a:lnTo>
                  <a:lnTo>
                    <a:pt x="37509" y="69216"/>
                  </a:lnTo>
                  <a:lnTo>
                    <a:pt x="37455" y="68392"/>
                  </a:lnTo>
                  <a:lnTo>
                    <a:pt x="37400" y="67569"/>
                  </a:lnTo>
                  <a:lnTo>
                    <a:pt x="37334" y="66746"/>
                  </a:lnTo>
                  <a:lnTo>
                    <a:pt x="37261" y="65931"/>
                  </a:lnTo>
                  <a:lnTo>
                    <a:pt x="37188" y="65127"/>
                  </a:lnTo>
                  <a:lnTo>
                    <a:pt x="37104" y="64313"/>
                  </a:lnTo>
                  <a:lnTo>
                    <a:pt x="37019" y="63508"/>
                  </a:lnTo>
                  <a:lnTo>
                    <a:pt x="36928" y="62712"/>
                  </a:lnTo>
                  <a:lnTo>
                    <a:pt x="36831" y="61907"/>
                  </a:lnTo>
                  <a:lnTo>
                    <a:pt x="36728" y="61112"/>
                  </a:lnTo>
                  <a:lnTo>
                    <a:pt x="36619" y="60325"/>
                  </a:lnTo>
                  <a:lnTo>
                    <a:pt x="36504" y="59539"/>
                  </a:lnTo>
                  <a:lnTo>
                    <a:pt x="36383" y="58753"/>
                  </a:lnTo>
                  <a:lnTo>
                    <a:pt x="36262" y="57976"/>
                  </a:lnTo>
                  <a:lnTo>
                    <a:pt x="36135" y="57199"/>
                  </a:lnTo>
                  <a:lnTo>
                    <a:pt x="36002" y="56431"/>
                  </a:lnTo>
                  <a:lnTo>
                    <a:pt x="35862" y="55663"/>
                  </a:lnTo>
                  <a:lnTo>
                    <a:pt x="35717" y="54895"/>
                  </a:lnTo>
                  <a:lnTo>
                    <a:pt x="35566" y="54137"/>
                  </a:lnTo>
                  <a:lnTo>
                    <a:pt x="35414" y="53378"/>
                  </a:lnTo>
                  <a:lnTo>
                    <a:pt x="35251" y="52629"/>
                  </a:lnTo>
                  <a:lnTo>
                    <a:pt x="35087" y="51879"/>
                  </a:lnTo>
                  <a:lnTo>
                    <a:pt x="34918" y="51139"/>
                  </a:lnTo>
                  <a:lnTo>
                    <a:pt x="34742" y="50390"/>
                  </a:lnTo>
                  <a:lnTo>
                    <a:pt x="34567" y="49659"/>
                  </a:lnTo>
                  <a:lnTo>
                    <a:pt x="34379" y="48928"/>
                  </a:lnTo>
                  <a:lnTo>
                    <a:pt x="34191" y="48198"/>
                  </a:lnTo>
                  <a:lnTo>
                    <a:pt x="33998" y="47476"/>
                  </a:lnTo>
                  <a:lnTo>
                    <a:pt x="33804" y="46754"/>
                  </a:lnTo>
                  <a:lnTo>
                    <a:pt x="33598" y="46042"/>
                  </a:lnTo>
                  <a:lnTo>
                    <a:pt x="33392" y="45330"/>
                  </a:lnTo>
                  <a:lnTo>
                    <a:pt x="33180" y="44618"/>
                  </a:lnTo>
                  <a:lnTo>
                    <a:pt x="32962" y="43914"/>
                  </a:lnTo>
                  <a:lnTo>
                    <a:pt x="32738" y="43221"/>
                  </a:lnTo>
                  <a:lnTo>
                    <a:pt x="32514" y="42527"/>
                  </a:lnTo>
                  <a:lnTo>
                    <a:pt x="32284" y="41833"/>
                  </a:lnTo>
                  <a:lnTo>
                    <a:pt x="32048" y="41148"/>
                  </a:lnTo>
                  <a:lnTo>
                    <a:pt x="31806" y="40473"/>
                  </a:lnTo>
                  <a:lnTo>
                    <a:pt x="31564" y="39789"/>
                  </a:lnTo>
                  <a:lnTo>
                    <a:pt x="31315" y="39123"/>
                  </a:lnTo>
                  <a:lnTo>
                    <a:pt x="31061" y="38456"/>
                  </a:lnTo>
                  <a:lnTo>
                    <a:pt x="30807" y="37790"/>
                  </a:lnTo>
                  <a:lnTo>
                    <a:pt x="30540" y="37134"/>
                  </a:lnTo>
                  <a:lnTo>
                    <a:pt x="30274" y="36477"/>
                  </a:lnTo>
                  <a:lnTo>
                    <a:pt x="30007" y="35829"/>
                  </a:lnTo>
                  <a:lnTo>
                    <a:pt x="29729" y="35191"/>
                  </a:lnTo>
                  <a:lnTo>
                    <a:pt x="29450" y="34553"/>
                  </a:lnTo>
                  <a:lnTo>
                    <a:pt x="29166" y="33914"/>
                  </a:lnTo>
                  <a:lnTo>
                    <a:pt x="28881" y="33285"/>
                  </a:lnTo>
                  <a:lnTo>
                    <a:pt x="28591" y="32656"/>
                  </a:lnTo>
                  <a:lnTo>
                    <a:pt x="28294" y="32036"/>
                  </a:lnTo>
                  <a:lnTo>
                    <a:pt x="27991" y="31426"/>
                  </a:lnTo>
                  <a:lnTo>
                    <a:pt x="27688" y="30815"/>
                  </a:lnTo>
                  <a:lnTo>
                    <a:pt x="27380" y="30214"/>
                  </a:lnTo>
                  <a:lnTo>
                    <a:pt x="27071" y="29613"/>
                  </a:lnTo>
                  <a:lnTo>
                    <a:pt x="26750" y="29011"/>
                  </a:lnTo>
                  <a:lnTo>
                    <a:pt x="26429" y="28429"/>
                  </a:lnTo>
                  <a:lnTo>
                    <a:pt x="26108" y="27837"/>
                  </a:lnTo>
                  <a:lnTo>
                    <a:pt x="25781" y="27263"/>
                  </a:lnTo>
                  <a:lnTo>
                    <a:pt x="25448" y="26689"/>
                  </a:lnTo>
                  <a:lnTo>
                    <a:pt x="25115" y="26116"/>
                  </a:lnTo>
                  <a:lnTo>
                    <a:pt x="24776" y="25552"/>
                  </a:lnTo>
                  <a:lnTo>
                    <a:pt x="24431" y="24996"/>
                  </a:lnTo>
                  <a:lnTo>
                    <a:pt x="24086" y="24441"/>
                  </a:lnTo>
                  <a:lnTo>
                    <a:pt x="23735" y="23896"/>
                  </a:lnTo>
                  <a:lnTo>
                    <a:pt x="23378" y="23350"/>
                  </a:lnTo>
                  <a:lnTo>
                    <a:pt x="23020" y="22813"/>
                  </a:lnTo>
                  <a:lnTo>
                    <a:pt x="22657" y="22277"/>
                  </a:lnTo>
                  <a:lnTo>
                    <a:pt x="22294" y="21749"/>
                  </a:lnTo>
                  <a:lnTo>
                    <a:pt x="21924" y="21231"/>
                  </a:lnTo>
                  <a:lnTo>
                    <a:pt x="21549" y="20713"/>
                  </a:lnTo>
                  <a:lnTo>
                    <a:pt x="21174" y="20205"/>
                  </a:lnTo>
                  <a:lnTo>
                    <a:pt x="20792" y="19705"/>
                  </a:lnTo>
                  <a:lnTo>
                    <a:pt x="20411" y="19205"/>
                  </a:lnTo>
                  <a:lnTo>
                    <a:pt x="20023" y="18706"/>
                  </a:lnTo>
                  <a:lnTo>
                    <a:pt x="19636" y="18225"/>
                  </a:lnTo>
                  <a:lnTo>
                    <a:pt x="19242" y="17744"/>
                  </a:lnTo>
                  <a:lnTo>
                    <a:pt x="18843" y="17263"/>
                  </a:lnTo>
                  <a:lnTo>
                    <a:pt x="18443" y="16791"/>
                  </a:lnTo>
                  <a:lnTo>
                    <a:pt x="18043" y="16328"/>
                  </a:lnTo>
                  <a:lnTo>
                    <a:pt x="17638" y="15866"/>
                  </a:lnTo>
                  <a:lnTo>
                    <a:pt x="17226" y="15413"/>
                  </a:lnTo>
                  <a:lnTo>
                    <a:pt x="16814" y="14969"/>
                  </a:lnTo>
                  <a:lnTo>
                    <a:pt x="16396" y="14525"/>
                  </a:lnTo>
                  <a:lnTo>
                    <a:pt x="15979" y="14090"/>
                  </a:lnTo>
                  <a:lnTo>
                    <a:pt x="15555" y="13664"/>
                  </a:lnTo>
                  <a:lnTo>
                    <a:pt x="15125" y="13239"/>
                  </a:lnTo>
                  <a:lnTo>
                    <a:pt x="14701" y="12822"/>
                  </a:lnTo>
                  <a:lnTo>
                    <a:pt x="14265" y="12415"/>
                  </a:lnTo>
                  <a:lnTo>
                    <a:pt x="13835" y="12008"/>
                  </a:lnTo>
                  <a:lnTo>
                    <a:pt x="13393" y="11611"/>
                  </a:lnTo>
                  <a:lnTo>
                    <a:pt x="12951" y="11213"/>
                  </a:lnTo>
                  <a:lnTo>
                    <a:pt x="12509" y="10824"/>
                  </a:lnTo>
                  <a:lnTo>
                    <a:pt x="12061" y="10445"/>
                  </a:lnTo>
                  <a:lnTo>
                    <a:pt x="11613" y="10075"/>
                  </a:lnTo>
                  <a:lnTo>
                    <a:pt x="11159" y="9705"/>
                  </a:lnTo>
                  <a:lnTo>
                    <a:pt x="10705" y="9344"/>
                  </a:lnTo>
                  <a:lnTo>
                    <a:pt x="10245" y="8993"/>
                  </a:lnTo>
                  <a:lnTo>
                    <a:pt x="9785" y="8641"/>
                  </a:lnTo>
                  <a:lnTo>
                    <a:pt x="9324" y="8299"/>
                  </a:lnTo>
                  <a:lnTo>
                    <a:pt x="8858" y="7966"/>
                  </a:lnTo>
                  <a:lnTo>
                    <a:pt x="8386" y="7633"/>
                  </a:lnTo>
                  <a:lnTo>
                    <a:pt x="7914" y="7309"/>
                  </a:lnTo>
                  <a:lnTo>
                    <a:pt x="7441" y="6994"/>
                  </a:lnTo>
                  <a:lnTo>
                    <a:pt x="6963" y="6680"/>
                  </a:lnTo>
                  <a:lnTo>
                    <a:pt x="6485" y="6384"/>
                  </a:lnTo>
                  <a:lnTo>
                    <a:pt x="6006" y="6088"/>
                  </a:lnTo>
                  <a:lnTo>
                    <a:pt x="5522" y="5792"/>
                  </a:lnTo>
                  <a:lnTo>
                    <a:pt x="5032" y="5514"/>
                  </a:lnTo>
                  <a:lnTo>
                    <a:pt x="4541" y="5237"/>
                  </a:lnTo>
                  <a:lnTo>
                    <a:pt x="4051" y="4968"/>
                  </a:lnTo>
                  <a:lnTo>
                    <a:pt x="3560" y="4700"/>
                  </a:lnTo>
                  <a:lnTo>
                    <a:pt x="3064" y="4441"/>
                  </a:lnTo>
                  <a:lnTo>
                    <a:pt x="2561" y="4201"/>
                  </a:lnTo>
                  <a:lnTo>
                    <a:pt x="2059" y="3951"/>
                  </a:lnTo>
                  <a:lnTo>
                    <a:pt x="1556" y="3720"/>
                  </a:lnTo>
                  <a:lnTo>
                    <a:pt x="1054" y="3488"/>
                  </a:lnTo>
                  <a:lnTo>
                    <a:pt x="545" y="3266"/>
                  </a:lnTo>
                  <a:lnTo>
                    <a:pt x="37" y="3054"/>
                  </a:lnTo>
                  <a:lnTo>
                    <a:pt x="37" y="1"/>
                  </a:lnTo>
                  <a:lnTo>
                    <a:pt x="37" y="1"/>
                  </a:lnTo>
                  <a:lnTo>
                    <a:pt x="600" y="1"/>
                  </a:lnTo>
                  <a:lnTo>
                    <a:pt x="1163" y="19"/>
                  </a:lnTo>
                  <a:lnTo>
                    <a:pt x="1720" y="38"/>
                  </a:lnTo>
                  <a:lnTo>
                    <a:pt x="2277" y="65"/>
                  </a:lnTo>
                  <a:lnTo>
                    <a:pt x="2840" y="112"/>
                  </a:lnTo>
                  <a:lnTo>
                    <a:pt x="3391" y="158"/>
                  </a:lnTo>
                  <a:lnTo>
                    <a:pt x="3948" y="213"/>
                  </a:lnTo>
                  <a:lnTo>
                    <a:pt x="4499" y="278"/>
                  </a:lnTo>
                  <a:lnTo>
                    <a:pt x="5056" y="352"/>
                  </a:lnTo>
                  <a:lnTo>
                    <a:pt x="5601" y="436"/>
                  </a:lnTo>
                  <a:lnTo>
                    <a:pt x="6152" y="528"/>
                  </a:lnTo>
                  <a:lnTo>
                    <a:pt x="6697" y="630"/>
                  </a:lnTo>
                  <a:lnTo>
                    <a:pt x="7242" y="741"/>
                  </a:lnTo>
                  <a:lnTo>
                    <a:pt x="7787" y="852"/>
                  </a:lnTo>
                  <a:lnTo>
                    <a:pt x="8325" y="981"/>
                  </a:lnTo>
                  <a:lnTo>
                    <a:pt x="8864" y="1111"/>
                  </a:lnTo>
                  <a:lnTo>
                    <a:pt x="9403" y="1259"/>
                  </a:lnTo>
                  <a:lnTo>
                    <a:pt x="9936" y="1407"/>
                  </a:lnTo>
                  <a:lnTo>
                    <a:pt x="10475" y="1564"/>
                  </a:lnTo>
                  <a:lnTo>
                    <a:pt x="11002" y="1731"/>
                  </a:lnTo>
                  <a:lnTo>
                    <a:pt x="11534" y="1906"/>
                  </a:lnTo>
                  <a:lnTo>
                    <a:pt x="12061" y="2091"/>
                  </a:lnTo>
                  <a:lnTo>
                    <a:pt x="12588" y="2276"/>
                  </a:lnTo>
                  <a:lnTo>
                    <a:pt x="13115" y="2480"/>
                  </a:lnTo>
                  <a:lnTo>
                    <a:pt x="13635" y="2683"/>
                  </a:lnTo>
                  <a:lnTo>
                    <a:pt x="14156" y="2896"/>
                  </a:lnTo>
                  <a:lnTo>
                    <a:pt x="14671" y="3118"/>
                  </a:lnTo>
                  <a:lnTo>
                    <a:pt x="15185" y="3350"/>
                  </a:lnTo>
                  <a:lnTo>
                    <a:pt x="15700" y="3590"/>
                  </a:lnTo>
                  <a:lnTo>
                    <a:pt x="16209" y="3831"/>
                  </a:lnTo>
                  <a:lnTo>
                    <a:pt x="16717" y="4080"/>
                  </a:lnTo>
                  <a:lnTo>
                    <a:pt x="17226" y="4349"/>
                  </a:lnTo>
                  <a:lnTo>
                    <a:pt x="17226" y="4349"/>
                  </a:lnTo>
                  <a:lnTo>
                    <a:pt x="17989" y="4756"/>
                  </a:lnTo>
                  <a:lnTo>
                    <a:pt x="18752" y="5181"/>
                  </a:lnTo>
                  <a:lnTo>
                    <a:pt x="19509" y="5625"/>
                  </a:lnTo>
                  <a:lnTo>
                    <a:pt x="20253" y="6088"/>
                  </a:lnTo>
                  <a:lnTo>
                    <a:pt x="20998" y="6569"/>
                  </a:lnTo>
                  <a:lnTo>
                    <a:pt x="21737" y="7068"/>
                  </a:lnTo>
                  <a:lnTo>
                    <a:pt x="22469" y="7577"/>
                  </a:lnTo>
                  <a:lnTo>
                    <a:pt x="23196" y="8104"/>
                  </a:lnTo>
                  <a:lnTo>
                    <a:pt x="23910" y="8650"/>
                  </a:lnTo>
                  <a:lnTo>
                    <a:pt x="24625" y="9215"/>
                  </a:lnTo>
                  <a:lnTo>
                    <a:pt x="25333" y="9788"/>
                  </a:lnTo>
                  <a:lnTo>
                    <a:pt x="26036" y="10380"/>
                  </a:lnTo>
                  <a:lnTo>
                    <a:pt x="26726" y="10991"/>
                  </a:lnTo>
                  <a:lnTo>
                    <a:pt x="27416" y="11611"/>
                  </a:lnTo>
                  <a:lnTo>
                    <a:pt x="28094" y="12249"/>
                  </a:lnTo>
                  <a:lnTo>
                    <a:pt x="28766" y="12906"/>
                  </a:lnTo>
                  <a:lnTo>
                    <a:pt x="29432" y="13572"/>
                  </a:lnTo>
                  <a:lnTo>
                    <a:pt x="30092" y="14256"/>
                  </a:lnTo>
                  <a:lnTo>
                    <a:pt x="30746" y="14959"/>
                  </a:lnTo>
                  <a:lnTo>
                    <a:pt x="31394" y="15672"/>
                  </a:lnTo>
                  <a:lnTo>
                    <a:pt x="32030" y="16402"/>
                  </a:lnTo>
                  <a:lnTo>
                    <a:pt x="32659" y="17143"/>
                  </a:lnTo>
                  <a:lnTo>
                    <a:pt x="33283" y="17892"/>
                  </a:lnTo>
                  <a:lnTo>
                    <a:pt x="33895" y="18669"/>
                  </a:lnTo>
                  <a:lnTo>
                    <a:pt x="34506" y="19446"/>
                  </a:lnTo>
                  <a:lnTo>
                    <a:pt x="35106" y="20242"/>
                  </a:lnTo>
                  <a:lnTo>
                    <a:pt x="35693" y="21056"/>
                  </a:lnTo>
                  <a:lnTo>
                    <a:pt x="36280" y="21879"/>
                  </a:lnTo>
                  <a:lnTo>
                    <a:pt x="36855" y="22721"/>
                  </a:lnTo>
                  <a:lnTo>
                    <a:pt x="37418" y="23563"/>
                  </a:lnTo>
                  <a:lnTo>
                    <a:pt x="37982" y="24432"/>
                  </a:lnTo>
                  <a:lnTo>
                    <a:pt x="38526" y="25302"/>
                  </a:lnTo>
                  <a:lnTo>
                    <a:pt x="39071" y="26190"/>
                  </a:lnTo>
                  <a:lnTo>
                    <a:pt x="39604" y="27087"/>
                  </a:lnTo>
                  <a:lnTo>
                    <a:pt x="40125" y="28003"/>
                  </a:lnTo>
                  <a:lnTo>
                    <a:pt x="40640" y="28928"/>
                  </a:lnTo>
                  <a:lnTo>
                    <a:pt x="41148" y="29862"/>
                  </a:lnTo>
                  <a:lnTo>
                    <a:pt x="41645" y="30815"/>
                  </a:lnTo>
                  <a:lnTo>
                    <a:pt x="42135" y="31768"/>
                  </a:lnTo>
                  <a:lnTo>
                    <a:pt x="42613" y="32739"/>
                  </a:lnTo>
                  <a:lnTo>
                    <a:pt x="43080" y="33729"/>
                  </a:lnTo>
                  <a:lnTo>
                    <a:pt x="43540" y="34719"/>
                  </a:lnTo>
                  <a:lnTo>
                    <a:pt x="43988" y="35718"/>
                  </a:lnTo>
                  <a:lnTo>
                    <a:pt x="44430" y="36736"/>
                  </a:lnTo>
                  <a:lnTo>
                    <a:pt x="44860" y="37763"/>
                  </a:lnTo>
                  <a:lnTo>
                    <a:pt x="45277" y="38799"/>
                  </a:lnTo>
                  <a:lnTo>
                    <a:pt x="45689" y="39844"/>
                  </a:lnTo>
                  <a:lnTo>
                    <a:pt x="46089" y="40899"/>
                  </a:lnTo>
                  <a:lnTo>
                    <a:pt x="46482" y="41972"/>
                  </a:lnTo>
                  <a:lnTo>
                    <a:pt x="46858" y="43045"/>
                  </a:lnTo>
                  <a:lnTo>
                    <a:pt x="47227" y="44127"/>
                  </a:lnTo>
                  <a:lnTo>
                    <a:pt x="47590" y="45228"/>
                  </a:lnTo>
                  <a:lnTo>
                    <a:pt x="47936" y="46329"/>
                  </a:lnTo>
                  <a:lnTo>
                    <a:pt x="48275" y="47448"/>
                  </a:lnTo>
                  <a:lnTo>
                    <a:pt x="48602" y="48568"/>
                  </a:lnTo>
                  <a:lnTo>
                    <a:pt x="48916" y="49696"/>
                  </a:lnTo>
                  <a:lnTo>
                    <a:pt x="49219" y="50843"/>
                  </a:lnTo>
                  <a:lnTo>
                    <a:pt x="49516" y="51990"/>
                  </a:lnTo>
                  <a:lnTo>
                    <a:pt x="49794" y="53147"/>
                  </a:lnTo>
                  <a:lnTo>
                    <a:pt x="50067" y="54312"/>
                  </a:lnTo>
                  <a:lnTo>
                    <a:pt x="50327" y="55487"/>
                  </a:lnTo>
                  <a:lnTo>
                    <a:pt x="50575" y="56671"/>
                  </a:lnTo>
                  <a:lnTo>
                    <a:pt x="50812" y="57865"/>
                  </a:lnTo>
                  <a:lnTo>
                    <a:pt x="51036" y="59058"/>
                  </a:lnTo>
                  <a:lnTo>
                    <a:pt x="51036" y="59058"/>
                  </a:lnTo>
                  <a:lnTo>
                    <a:pt x="51151" y="59706"/>
                  </a:lnTo>
                  <a:lnTo>
                    <a:pt x="51266" y="60353"/>
                  </a:lnTo>
                  <a:lnTo>
                    <a:pt x="51375" y="61001"/>
                  </a:lnTo>
                  <a:lnTo>
                    <a:pt x="51478" y="61658"/>
                  </a:lnTo>
                  <a:lnTo>
                    <a:pt x="51580" y="62305"/>
                  </a:lnTo>
                  <a:lnTo>
                    <a:pt x="51677" y="62962"/>
                  </a:lnTo>
                  <a:lnTo>
                    <a:pt x="51774" y="63619"/>
                  </a:lnTo>
                  <a:lnTo>
                    <a:pt x="51865" y="64285"/>
                  </a:lnTo>
                  <a:lnTo>
                    <a:pt x="51950" y="64942"/>
                  </a:lnTo>
                  <a:lnTo>
                    <a:pt x="52035" y="65608"/>
                  </a:lnTo>
                  <a:lnTo>
                    <a:pt x="52119" y="66274"/>
                  </a:lnTo>
                  <a:lnTo>
                    <a:pt x="52192" y="66940"/>
                  </a:lnTo>
                  <a:lnTo>
                    <a:pt x="52271" y="67615"/>
                  </a:lnTo>
                  <a:lnTo>
                    <a:pt x="52337" y="68281"/>
                  </a:lnTo>
                  <a:lnTo>
                    <a:pt x="52404" y="68956"/>
                  </a:lnTo>
                  <a:lnTo>
                    <a:pt x="52464" y="69632"/>
                  </a:lnTo>
                  <a:lnTo>
                    <a:pt x="52525" y="70307"/>
                  </a:lnTo>
                  <a:lnTo>
                    <a:pt x="52579" y="70992"/>
                  </a:lnTo>
                  <a:lnTo>
                    <a:pt x="52634" y="71667"/>
                  </a:lnTo>
                  <a:lnTo>
                    <a:pt x="52682" y="72352"/>
                  </a:lnTo>
                  <a:lnTo>
                    <a:pt x="52725" y="73036"/>
                  </a:lnTo>
                  <a:lnTo>
                    <a:pt x="52761" y="73721"/>
                  </a:lnTo>
                  <a:lnTo>
                    <a:pt x="52804" y="74405"/>
                  </a:lnTo>
                  <a:lnTo>
                    <a:pt x="52834" y="75099"/>
                  </a:lnTo>
                  <a:lnTo>
                    <a:pt x="52864" y="75784"/>
                  </a:lnTo>
                  <a:lnTo>
                    <a:pt x="52888" y="76477"/>
                  </a:lnTo>
                  <a:lnTo>
                    <a:pt x="52906" y="77171"/>
                  </a:lnTo>
                  <a:lnTo>
                    <a:pt x="52925" y="77865"/>
                  </a:lnTo>
                  <a:lnTo>
                    <a:pt x="52943" y="78559"/>
                  </a:lnTo>
                  <a:lnTo>
                    <a:pt x="52949" y="79262"/>
                  </a:lnTo>
                  <a:lnTo>
                    <a:pt x="52955" y="79956"/>
                  </a:lnTo>
                  <a:lnTo>
                    <a:pt x="52955" y="80659"/>
                  </a:lnTo>
                  <a:lnTo>
                    <a:pt x="52955" y="806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1364cb3077a_0_19"/>
            <p:cNvSpPr/>
            <p:nvPr/>
          </p:nvSpPr>
          <p:spPr>
            <a:xfrm>
              <a:off x="172975" y="-712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1364cb3077a_0_19"/>
            <p:cNvSpPr/>
            <p:nvPr/>
          </p:nvSpPr>
          <p:spPr>
            <a:xfrm>
              <a:off x="-776400" y="-4572550"/>
              <a:ext cx="787900" cy="1059925"/>
            </a:xfrm>
            <a:custGeom>
              <a:avLst/>
              <a:gdLst/>
              <a:ahLst/>
              <a:cxnLst/>
              <a:rect l="l" t="t" r="r" b="b"/>
              <a:pathLst>
                <a:path w="31516" h="42397" extrusionOk="0">
                  <a:moveTo>
                    <a:pt x="19188" y="0"/>
                  </a:moveTo>
                  <a:lnTo>
                    <a:pt x="18813" y="10"/>
                  </a:lnTo>
                  <a:lnTo>
                    <a:pt x="18443" y="28"/>
                  </a:lnTo>
                  <a:lnTo>
                    <a:pt x="18068" y="56"/>
                  </a:lnTo>
                  <a:lnTo>
                    <a:pt x="17699" y="93"/>
                  </a:lnTo>
                  <a:lnTo>
                    <a:pt x="17329" y="139"/>
                  </a:lnTo>
                  <a:lnTo>
                    <a:pt x="16966" y="204"/>
                  </a:lnTo>
                  <a:lnTo>
                    <a:pt x="16603" y="269"/>
                  </a:lnTo>
                  <a:lnTo>
                    <a:pt x="16245" y="352"/>
                  </a:lnTo>
                  <a:lnTo>
                    <a:pt x="15816" y="463"/>
                  </a:lnTo>
                  <a:lnTo>
                    <a:pt x="15398" y="583"/>
                  </a:lnTo>
                  <a:lnTo>
                    <a:pt x="14974" y="713"/>
                  </a:lnTo>
                  <a:lnTo>
                    <a:pt x="14562" y="870"/>
                  </a:lnTo>
                  <a:lnTo>
                    <a:pt x="14151" y="1027"/>
                  </a:lnTo>
                  <a:lnTo>
                    <a:pt x="13739" y="1203"/>
                  </a:lnTo>
                  <a:lnTo>
                    <a:pt x="13339" y="1397"/>
                  </a:lnTo>
                  <a:lnTo>
                    <a:pt x="12934" y="1601"/>
                  </a:lnTo>
                  <a:lnTo>
                    <a:pt x="12540" y="1813"/>
                  </a:lnTo>
                  <a:lnTo>
                    <a:pt x="12146" y="2045"/>
                  </a:lnTo>
                  <a:lnTo>
                    <a:pt x="11759" y="2285"/>
                  </a:lnTo>
                  <a:lnTo>
                    <a:pt x="11371" y="2544"/>
                  </a:lnTo>
                  <a:lnTo>
                    <a:pt x="10996" y="2803"/>
                  </a:lnTo>
                  <a:lnTo>
                    <a:pt x="10621" y="3090"/>
                  </a:lnTo>
                  <a:lnTo>
                    <a:pt x="10245" y="3377"/>
                  </a:lnTo>
                  <a:lnTo>
                    <a:pt x="9882" y="3682"/>
                  </a:lnTo>
                  <a:lnTo>
                    <a:pt x="9519" y="3997"/>
                  </a:lnTo>
                  <a:lnTo>
                    <a:pt x="9161" y="4320"/>
                  </a:lnTo>
                  <a:lnTo>
                    <a:pt x="8810" y="4663"/>
                  </a:lnTo>
                  <a:lnTo>
                    <a:pt x="8465" y="5005"/>
                  </a:lnTo>
                  <a:lnTo>
                    <a:pt x="8126" y="5366"/>
                  </a:lnTo>
                  <a:lnTo>
                    <a:pt x="7793" y="5736"/>
                  </a:lnTo>
                  <a:lnTo>
                    <a:pt x="7460" y="6115"/>
                  </a:lnTo>
                  <a:lnTo>
                    <a:pt x="7139" y="6513"/>
                  </a:lnTo>
                  <a:lnTo>
                    <a:pt x="6818" y="6911"/>
                  </a:lnTo>
                  <a:lnTo>
                    <a:pt x="6503" y="7327"/>
                  </a:lnTo>
                  <a:lnTo>
                    <a:pt x="6201" y="7743"/>
                  </a:lnTo>
                  <a:lnTo>
                    <a:pt x="5898" y="8178"/>
                  </a:lnTo>
                  <a:lnTo>
                    <a:pt x="5601" y="8622"/>
                  </a:lnTo>
                  <a:lnTo>
                    <a:pt x="5317" y="9075"/>
                  </a:lnTo>
                  <a:lnTo>
                    <a:pt x="5032" y="9529"/>
                  </a:lnTo>
                  <a:lnTo>
                    <a:pt x="4754" y="10000"/>
                  </a:lnTo>
                  <a:lnTo>
                    <a:pt x="4487" y="10482"/>
                  </a:lnTo>
                  <a:lnTo>
                    <a:pt x="4227" y="10972"/>
                  </a:lnTo>
                  <a:lnTo>
                    <a:pt x="3966" y="11462"/>
                  </a:lnTo>
                  <a:lnTo>
                    <a:pt x="3718" y="11971"/>
                  </a:lnTo>
                  <a:lnTo>
                    <a:pt x="3476" y="12489"/>
                  </a:lnTo>
                  <a:lnTo>
                    <a:pt x="3246" y="13007"/>
                  </a:lnTo>
                  <a:lnTo>
                    <a:pt x="3016" y="13534"/>
                  </a:lnTo>
                  <a:lnTo>
                    <a:pt x="2798" y="14071"/>
                  </a:lnTo>
                  <a:lnTo>
                    <a:pt x="2586" y="14617"/>
                  </a:lnTo>
                  <a:lnTo>
                    <a:pt x="2380" y="15172"/>
                  </a:lnTo>
                  <a:lnTo>
                    <a:pt x="2180" y="15736"/>
                  </a:lnTo>
                  <a:lnTo>
                    <a:pt x="1993" y="16300"/>
                  </a:lnTo>
                  <a:lnTo>
                    <a:pt x="1811" y="16874"/>
                  </a:lnTo>
                  <a:lnTo>
                    <a:pt x="1635" y="17457"/>
                  </a:lnTo>
                  <a:lnTo>
                    <a:pt x="1472" y="18039"/>
                  </a:lnTo>
                  <a:lnTo>
                    <a:pt x="1314" y="18641"/>
                  </a:lnTo>
                  <a:lnTo>
                    <a:pt x="1163" y="19242"/>
                  </a:lnTo>
                  <a:lnTo>
                    <a:pt x="1024" y="19843"/>
                  </a:lnTo>
                  <a:lnTo>
                    <a:pt x="891" y="20463"/>
                  </a:lnTo>
                  <a:lnTo>
                    <a:pt x="770" y="21074"/>
                  </a:lnTo>
                  <a:lnTo>
                    <a:pt x="655" y="21703"/>
                  </a:lnTo>
                  <a:lnTo>
                    <a:pt x="552" y="22332"/>
                  </a:lnTo>
                  <a:lnTo>
                    <a:pt x="455" y="22970"/>
                  </a:lnTo>
                  <a:lnTo>
                    <a:pt x="364" y="23608"/>
                  </a:lnTo>
                  <a:lnTo>
                    <a:pt x="285" y="24256"/>
                  </a:lnTo>
                  <a:lnTo>
                    <a:pt x="219" y="24904"/>
                  </a:lnTo>
                  <a:lnTo>
                    <a:pt x="158" y="25560"/>
                  </a:lnTo>
                  <a:lnTo>
                    <a:pt x="110" y="26217"/>
                  </a:lnTo>
                  <a:lnTo>
                    <a:pt x="67" y="26883"/>
                  </a:lnTo>
                  <a:lnTo>
                    <a:pt x="37" y="27559"/>
                  </a:lnTo>
                  <a:lnTo>
                    <a:pt x="13" y="28225"/>
                  </a:lnTo>
                  <a:lnTo>
                    <a:pt x="7" y="28900"/>
                  </a:lnTo>
                  <a:lnTo>
                    <a:pt x="1" y="29113"/>
                  </a:lnTo>
                  <a:lnTo>
                    <a:pt x="1" y="29325"/>
                  </a:lnTo>
                  <a:lnTo>
                    <a:pt x="1" y="42397"/>
                  </a:lnTo>
                  <a:lnTo>
                    <a:pt x="11050" y="42397"/>
                  </a:lnTo>
                  <a:lnTo>
                    <a:pt x="14423" y="28900"/>
                  </a:lnTo>
                  <a:lnTo>
                    <a:pt x="26605" y="28900"/>
                  </a:lnTo>
                  <a:lnTo>
                    <a:pt x="31515" y="0"/>
                  </a:lnTo>
                  <a:close/>
                </a:path>
              </a:pathLst>
            </a:custGeom>
            <a:solidFill>
              <a:srgbClr val="96C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1364cb3077a_0_19"/>
            <p:cNvSpPr/>
            <p:nvPr/>
          </p:nvSpPr>
          <p:spPr>
            <a:xfrm>
              <a:off x="-776400" y="-4572550"/>
              <a:ext cx="787900" cy="1059925"/>
            </a:xfrm>
            <a:custGeom>
              <a:avLst/>
              <a:gdLst/>
              <a:ahLst/>
              <a:cxnLst/>
              <a:rect l="l" t="t" r="r" b="b"/>
              <a:pathLst>
                <a:path w="31516" h="42397" fill="none" extrusionOk="0">
                  <a:moveTo>
                    <a:pt x="31515" y="0"/>
                  </a:moveTo>
                  <a:lnTo>
                    <a:pt x="26605" y="28900"/>
                  </a:lnTo>
                  <a:lnTo>
                    <a:pt x="14423" y="28900"/>
                  </a:lnTo>
                  <a:lnTo>
                    <a:pt x="11050" y="42397"/>
                  </a:lnTo>
                  <a:lnTo>
                    <a:pt x="1" y="42397"/>
                  </a:lnTo>
                  <a:lnTo>
                    <a:pt x="1" y="29325"/>
                  </a:lnTo>
                  <a:lnTo>
                    <a:pt x="1" y="29325"/>
                  </a:lnTo>
                  <a:lnTo>
                    <a:pt x="1" y="29113"/>
                  </a:lnTo>
                  <a:lnTo>
                    <a:pt x="7" y="28900"/>
                  </a:lnTo>
                  <a:lnTo>
                    <a:pt x="7" y="28900"/>
                  </a:lnTo>
                  <a:lnTo>
                    <a:pt x="13" y="28225"/>
                  </a:lnTo>
                  <a:lnTo>
                    <a:pt x="37" y="27559"/>
                  </a:lnTo>
                  <a:lnTo>
                    <a:pt x="67" y="26883"/>
                  </a:lnTo>
                  <a:lnTo>
                    <a:pt x="110" y="26217"/>
                  </a:lnTo>
                  <a:lnTo>
                    <a:pt x="158" y="25560"/>
                  </a:lnTo>
                  <a:lnTo>
                    <a:pt x="219" y="24904"/>
                  </a:lnTo>
                  <a:lnTo>
                    <a:pt x="285" y="24256"/>
                  </a:lnTo>
                  <a:lnTo>
                    <a:pt x="364" y="23608"/>
                  </a:lnTo>
                  <a:lnTo>
                    <a:pt x="455" y="22970"/>
                  </a:lnTo>
                  <a:lnTo>
                    <a:pt x="552" y="22332"/>
                  </a:lnTo>
                  <a:lnTo>
                    <a:pt x="655" y="21703"/>
                  </a:lnTo>
                  <a:lnTo>
                    <a:pt x="770" y="21074"/>
                  </a:lnTo>
                  <a:lnTo>
                    <a:pt x="891" y="20463"/>
                  </a:lnTo>
                  <a:lnTo>
                    <a:pt x="1024" y="19843"/>
                  </a:lnTo>
                  <a:lnTo>
                    <a:pt x="1163" y="19242"/>
                  </a:lnTo>
                  <a:lnTo>
                    <a:pt x="1314" y="18641"/>
                  </a:lnTo>
                  <a:lnTo>
                    <a:pt x="1472" y="18039"/>
                  </a:lnTo>
                  <a:lnTo>
                    <a:pt x="1635" y="17457"/>
                  </a:lnTo>
                  <a:lnTo>
                    <a:pt x="1811" y="16874"/>
                  </a:lnTo>
                  <a:lnTo>
                    <a:pt x="1993" y="16300"/>
                  </a:lnTo>
                  <a:lnTo>
                    <a:pt x="2180" y="15736"/>
                  </a:lnTo>
                  <a:lnTo>
                    <a:pt x="2380" y="15172"/>
                  </a:lnTo>
                  <a:lnTo>
                    <a:pt x="2586" y="14617"/>
                  </a:lnTo>
                  <a:lnTo>
                    <a:pt x="2798" y="14071"/>
                  </a:lnTo>
                  <a:lnTo>
                    <a:pt x="3016" y="13534"/>
                  </a:lnTo>
                  <a:lnTo>
                    <a:pt x="3246" y="13007"/>
                  </a:lnTo>
                  <a:lnTo>
                    <a:pt x="3476" y="12489"/>
                  </a:lnTo>
                  <a:lnTo>
                    <a:pt x="3718" y="11971"/>
                  </a:lnTo>
                  <a:lnTo>
                    <a:pt x="3966" y="11462"/>
                  </a:lnTo>
                  <a:lnTo>
                    <a:pt x="4227" y="10972"/>
                  </a:lnTo>
                  <a:lnTo>
                    <a:pt x="4487" y="10482"/>
                  </a:lnTo>
                  <a:lnTo>
                    <a:pt x="4754" y="10000"/>
                  </a:lnTo>
                  <a:lnTo>
                    <a:pt x="5032" y="9529"/>
                  </a:lnTo>
                  <a:lnTo>
                    <a:pt x="5317" y="9075"/>
                  </a:lnTo>
                  <a:lnTo>
                    <a:pt x="5601" y="8622"/>
                  </a:lnTo>
                  <a:lnTo>
                    <a:pt x="5898" y="8178"/>
                  </a:lnTo>
                  <a:lnTo>
                    <a:pt x="6201" y="7743"/>
                  </a:lnTo>
                  <a:lnTo>
                    <a:pt x="6503" y="7327"/>
                  </a:lnTo>
                  <a:lnTo>
                    <a:pt x="6818" y="6911"/>
                  </a:lnTo>
                  <a:lnTo>
                    <a:pt x="7139" y="6513"/>
                  </a:lnTo>
                  <a:lnTo>
                    <a:pt x="7460" y="6115"/>
                  </a:lnTo>
                  <a:lnTo>
                    <a:pt x="7793" y="5736"/>
                  </a:lnTo>
                  <a:lnTo>
                    <a:pt x="8126" y="5366"/>
                  </a:lnTo>
                  <a:lnTo>
                    <a:pt x="8465" y="5005"/>
                  </a:lnTo>
                  <a:lnTo>
                    <a:pt x="8810" y="4663"/>
                  </a:lnTo>
                  <a:lnTo>
                    <a:pt x="9161" y="4320"/>
                  </a:lnTo>
                  <a:lnTo>
                    <a:pt x="9519" y="3997"/>
                  </a:lnTo>
                  <a:lnTo>
                    <a:pt x="9882" y="3682"/>
                  </a:lnTo>
                  <a:lnTo>
                    <a:pt x="10245" y="3377"/>
                  </a:lnTo>
                  <a:lnTo>
                    <a:pt x="10621" y="3090"/>
                  </a:lnTo>
                  <a:lnTo>
                    <a:pt x="10996" y="2803"/>
                  </a:lnTo>
                  <a:lnTo>
                    <a:pt x="11371" y="2544"/>
                  </a:lnTo>
                  <a:lnTo>
                    <a:pt x="11759" y="2285"/>
                  </a:lnTo>
                  <a:lnTo>
                    <a:pt x="12146" y="2045"/>
                  </a:lnTo>
                  <a:lnTo>
                    <a:pt x="12540" y="1813"/>
                  </a:lnTo>
                  <a:lnTo>
                    <a:pt x="12934" y="1601"/>
                  </a:lnTo>
                  <a:lnTo>
                    <a:pt x="13339" y="1397"/>
                  </a:lnTo>
                  <a:lnTo>
                    <a:pt x="13739" y="1203"/>
                  </a:lnTo>
                  <a:lnTo>
                    <a:pt x="14151" y="1027"/>
                  </a:lnTo>
                  <a:lnTo>
                    <a:pt x="14562" y="870"/>
                  </a:lnTo>
                  <a:lnTo>
                    <a:pt x="14974" y="713"/>
                  </a:lnTo>
                  <a:lnTo>
                    <a:pt x="15398" y="583"/>
                  </a:lnTo>
                  <a:lnTo>
                    <a:pt x="15816" y="463"/>
                  </a:lnTo>
                  <a:lnTo>
                    <a:pt x="16245" y="352"/>
                  </a:lnTo>
                  <a:lnTo>
                    <a:pt x="16245" y="352"/>
                  </a:lnTo>
                  <a:lnTo>
                    <a:pt x="16603" y="269"/>
                  </a:lnTo>
                  <a:lnTo>
                    <a:pt x="16966" y="204"/>
                  </a:lnTo>
                  <a:lnTo>
                    <a:pt x="17329" y="139"/>
                  </a:lnTo>
                  <a:lnTo>
                    <a:pt x="17699" y="93"/>
                  </a:lnTo>
                  <a:lnTo>
                    <a:pt x="18068" y="56"/>
                  </a:lnTo>
                  <a:lnTo>
                    <a:pt x="18443" y="28"/>
                  </a:lnTo>
                  <a:lnTo>
                    <a:pt x="18813" y="10"/>
                  </a:lnTo>
                  <a:lnTo>
                    <a:pt x="19188" y="0"/>
                  </a:lnTo>
                  <a:lnTo>
                    <a:pt x="315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1364cb3077a_0_19"/>
            <p:cNvSpPr/>
            <p:nvPr/>
          </p:nvSpPr>
          <p:spPr>
            <a:xfrm>
              <a:off x="11475" y="-457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1364cb3077a_0_19"/>
            <p:cNvSpPr/>
            <p:nvPr/>
          </p:nvSpPr>
          <p:spPr>
            <a:xfrm>
              <a:off x="-720250" y="-9037475"/>
              <a:ext cx="845275" cy="1975075"/>
            </a:xfrm>
            <a:custGeom>
              <a:avLst/>
              <a:gdLst/>
              <a:ahLst/>
              <a:cxnLst/>
              <a:rect l="l" t="t" r="r" b="b"/>
              <a:pathLst>
                <a:path w="33811" h="79003" extrusionOk="0">
                  <a:moveTo>
                    <a:pt x="1" y="1"/>
                  </a:moveTo>
                  <a:lnTo>
                    <a:pt x="1" y="79003"/>
                  </a:lnTo>
                  <a:lnTo>
                    <a:pt x="18159" y="79003"/>
                  </a:lnTo>
                  <a:lnTo>
                    <a:pt x="18159" y="54710"/>
                  </a:lnTo>
                  <a:lnTo>
                    <a:pt x="33811" y="54710"/>
                  </a:lnTo>
                  <a:lnTo>
                    <a:pt x="33587" y="53517"/>
                  </a:lnTo>
                  <a:lnTo>
                    <a:pt x="33350" y="52323"/>
                  </a:lnTo>
                  <a:lnTo>
                    <a:pt x="33102" y="51139"/>
                  </a:lnTo>
                  <a:lnTo>
                    <a:pt x="32842" y="49964"/>
                  </a:lnTo>
                  <a:lnTo>
                    <a:pt x="32569" y="48799"/>
                  </a:lnTo>
                  <a:lnTo>
                    <a:pt x="32291" y="47642"/>
                  </a:lnTo>
                  <a:lnTo>
                    <a:pt x="31994" y="46495"/>
                  </a:lnTo>
                  <a:lnTo>
                    <a:pt x="31691" y="45348"/>
                  </a:lnTo>
                  <a:lnTo>
                    <a:pt x="31377" y="44220"/>
                  </a:lnTo>
                  <a:lnTo>
                    <a:pt x="31050" y="43100"/>
                  </a:lnTo>
                  <a:lnTo>
                    <a:pt x="30711" y="41981"/>
                  </a:lnTo>
                  <a:lnTo>
                    <a:pt x="30365" y="40880"/>
                  </a:lnTo>
                  <a:lnTo>
                    <a:pt x="30002" y="39779"/>
                  </a:lnTo>
                  <a:lnTo>
                    <a:pt x="29633" y="38697"/>
                  </a:lnTo>
                  <a:lnTo>
                    <a:pt x="29257" y="37624"/>
                  </a:lnTo>
                  <a:lnTo>
                    <a:pt x="28864" y="36551"/>
                  </a:lnTo>
                  <a:lnTo>
                    <a:pt x="28464" y="35496"/>
                  </a:lnTo>
                  <a:lnTo>
                    <a:pt x="28052" y="34451"/>
                  </a:lnTo>
                  <a:lnTo>
                    <a:pt x="27635" y="33415"/>
                  </a:lnTo>
                  <a:lnTo>
                    <a:pt x="27205" y="32388"/>
                  </a:lnTo>
                  <a:lnTo>
                    <a:pt x="26763" y="31370"/>
                  </a:lnTo>
                  <a:lnTo>
                    <a:pt x="26315" y="30371"/>
                  </a:lnTo>
                  <a:lnTo>
                    <a:pt x="25855" y="29381"/>
                  </a:lnTo>
                  <a:lnTo>
                    <a:pt x="25388" y="28391"/>
                  </a:lnTo>
                  <a:lnTo>
                    <a:pt x="24910" y="27420"/>
                  </a:lnTo>
                  <a:lnTo>
                    <a:pt x="24420" y="26467"/>
                  </a:lnTo>
                  <a:lnTo>
                    <a:pt x="23923" y="25514"/>
                  </a:lnTo>
                  <a:lnTo>
                    <a:pt x="23415" y="24580"/>
                  </a:lnTo>
                  <a:lnTo>
                    <a:pt x="22900" y="23655"/>
                  </a:lnTo>
                  <a:lnTo>
                    <a:pt x="22379" y="22739"/>
                  </a:lnTo>
                  <a:lnTo>
                    <a:pt x="21846" y="21842"/>
                  </a:lnTo>
                  <a:lnTo>
                    <a:pt x="21301" y="20954"/>
                  </a:lnTo>
                  <a:lnTo>
                    <a:pt x="20757" y="20084"/>
                  </a:lnTo>
                  <a:lnTo>
                    <a:pt x="20193" y="19215"/>
                  </a:lnTo>
                  <a:lnTo>
                    <a:pt x="19630" y="18373"/>
                  </a:lnTo>
                  <a:lnTo>
                    <a:pt x="19055" y="17531"/>
                  </a:lnTo>
                  <a:lnTo>
                    <a:pt x="18468" y="16708"/>
                  </a:lnTo>
                  <a:lnTo>
                    <a:pt x="17881" y="15894"/>
                  </a:lnTo>
                  <a:lnTo>
                    <a:pt x="17281" y="15098"/>
                  </a:lnTo>
                  <a:lnTo>
                    <a:pt x="16670" y="14321"/>
                  </a:lnTo>
                  <a:lnTo>
                    <a:pt x="16058" y="13544"/>
                  </a:lnTo>
                  <a:lnTo>
                    <a:pt x="15434" y="12795"/>
                  </a:lnTo>
                  <a:lnTo>
                    <a:pt x="14805" y="12054"/>
                  </a:lnTo>
                  <a:lnTo>
                    <a:pt x="14169" y="11324"/>
                  </a:lnTo>
                  <a:lnTo>
                    <a:pt x="13521" y="10611"/>
                  </a:lnTo>
                  <a:lnTo>
                    <a:pt x="12867" y="9908"/>
                  </a:lnTo>
                  <a:lnTo>
                    <a:pt x="12207" y="9224"/>
                  </a:lnTo>
                  <a:lnTo>
                    <a:pt x="11541" y="8558"/>
                  </a:lnTo>
                  <a:lnTo>
                    <a:pt x="10869" y="7901"/>
                  </a:lnTo>
                  <a:lnTo>
                    <a:pt x="10191" y="7263"/>
                  </a:lnTo>
                  <a:lnTo>
                    <a:pt x="9501" y="6643"/>
                  </a:lnTo>
                  <a:lnTo>
                    <a:pt x="8811" y="6032"/>
                  </a:lnTo>
                  <a:lnTo>
                    <a:pt x="8108" y="5440"/>
                  </a:lnTo>
                  <a:lnTo>
                    <a:pt x="7400" y="4867"/>
                  </a:lnTo>
                  <a:lnTo>
                    <a:pt x="6685" y="4302"/>
                  </a:lnTo>
                  <a:lnTo>
                    <a:pt x="5971" y="3756"/>
                  </a:lnTo>
                  <a:lnTo>
                    <a:pt x="5244" y="3229"/>
                  </a:lnTo>
                  <a:lnTo>
                    <a:pt x="4512" y="2720"/>
                  </a:lnTo>
                  <a:lnTo>
                    <a:pt x="3773" y="2221"/>
                  </a:lnTo>
                  <a:lnTo>
                    <a:pt x="3028" y="1740"/>
                  </a:lnTo>
                  <a:lnTo>
                    <a:pt x="2284" y="1277"/>
                  </a:lnTo>
                  <a:lnTo>
                    <a:pt x="1527" y="833"/>
                  </a:lnTo>
                  <a:lnTo>
                    <a:pt x="764" y="4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1364cb3077a_0_19"/>
            <p:cNvSpPr/>
            <p:nvPr/>
          </p:nvSpPr>
          <p:spPr>
            <a:xfrm>
              <a:off x="-720250" y="-9037475"/>
              <a:ext cx="845275" cy="1975075"/>
            </a:xfrm>
            <a:custGeom>
              <a:avLst/>
              <a:gdLst/>
              <a:ahLst/>
              <a:cxnLst/>
              <a:rect l="l" t="t" r="r" b="b"/>
              <a:pathLst>
                <a:path w="33811" h="79003" fill="none" extrusionOk="0">
                  <a:moveTo>
                    <a:pt x="33811" y="54710"/>
                  </a:moveTo>
                  <a:lnTo>
                    <a:pt x="18159" y="54710"/>
                  </a:lnTo>
                  <a:lnTo>
                    <a:pt x="18159" y="79003"/>
                  </a:lnTo>
                  <a:lnTo>
                    <a:pt x="1" y="79003"/>
                  </a:lnTo>
                  <a:lnTo>
                    <a:pt x="1" y="1"/>
                  </a:lnTo>
                  <a:lnTo>
                    <a:pt x="1" y="1"/>
                  </a:lnTo>
                  <a:lnTo>
                    <a:pt x="764" y="408"/>
                  </a:lnTo>
                  <a:lnTo>
                    <a:pt x="1527" y="833"/>
                  </a:lnTo>
                  <a:lnTo>
                    <a:pt x="2284" y="1277"/>
                  </a:lnTo>
                  <a:lnTo>
                    <a:pt x="3028" y="1740"/>
                  </a:lnTo>
                  <a:lnTo>
                    <a:pt x="3773" y="2221"/>
                  </a:lnTo>
                  <a:lnTo>
                    <a:pt x="4512" y="2720"/>
                  </a:lnTo>
                  <a:lnTo>
                    <a:pt x="5244" y="3229"/>
                  </a:lnTo>
                  <a:lnTo>
                    <a:pt x="5971" y="3756"/>
                  </a:lnTo>
                  <a:lnTo>
                    <a:pt x="6685" y="4302"/>
                  </a:lnTo>
                  <a:lnTo>
                    <a:pt x="7400" y="4867"/>
                  </a:lnTo>
                  <a:lnTo>
                    <a:pt x="8108" y="5440"/>
                  </a:lnTo>
                  <a:lnTo>
                    <a:pt x="8811" y="6032"/>
                  </a:lnTo>
                  <a:lnTo>
                    <a:pt x="9501" y="6643"/>
                  </a:lnTo>
                  <a:lnTo>
                    <a:pt x="10191" y="7263"/>
                  </a:lnTo>
                  <a:lnTo>
                    <a:pt x="10869" y="7901"/>
                  </a:lnTo>
                  <a:lnTo>
                    <a:pt x="11541" y="8558"/>
                  </a:lnTo>
                  <a:lnTo>
                    <a:pt x="12207" y="9224"/>
                  </a:lnTo>
                  <a:lnTo>
                    <a:pt x="12867" y="9908"/>
                  </a:lnTo>
                  <a:lnTo>
                    <a:pt x="13521" y="10611"/>
                  </a:lnTo>
                  <a:lnTo>
                    <a:pt x="14169" y="11324"/>
                  </a:lnTo>
                  <a:lnTo>
                    <a:pt x="14805" y="12054"/>
                  </a:lnTo>
                  <a:lnTo>
                    <a:pt x="15434" y="12795"/>
                  </a:lnTo>
                  <a:lnTo>
                    <a:pt x="16058" y="13544"/>
                  </a:lnTo>
                  <a:lnTo>
                    <a:pt x="16670" y="14321"/>
                  </a:lnTo>
                  <a:lnTo>
                    <a:pt x="17281" y="15098"/>
                  </a:lnTo>
                  <a:lnTo>
                    <a:pt x="17881" y="15894"/>
                  </a:lnTo>
                  <a:lnTo>
                    <a:pt x="18468" y="16708"/>
                  </a:lnTo>
                  <a:lnTo>
                    <a:pt x="19055" y="17531"/>
                  </a:lnTo>
                  <a:lnTo>
                    <a:pt x="19630" y="18373"/>
                  </a:lnTo>
                  <a:lnTo>
                    <a:pt x="20193" y="19215"/>
                  </a:lnTo>
                  <a:lnTo>
                    <a:pt x="20757" y="20084"/>
                  </a:lnTo>
                  <a:lnTo>
                    <a:pt x="21301" y="20954"/>
                  </a:lnTo>
                  <a:lnTo>
                    <a:pt x="21846" y="21842"/>
                  </a:lnTo>
                  <a:lnTo>
                    <a:pt x="22379" y="22739"/>
                  </a:lnTo>
                  <a:lnTo>
                    <a:pt x="22900" y="23655"/>
                  </a:lnTo>
                  <a:lnTo>
                    <a:pt x="23415" y="24580"/>
                  </a:lnTo>
                  <a:lnTo>
                    <a:pt x="23923" y="25514"/>
                  </a:lnTo>
                  <a:lnTo>
                    <a:pt x="24420" y="26467"/>
                  </a:lnTo>
                  <a:lnTo>
                    <a:pt x="24910" y="27420"/>
                  </a:lnTo>
                  <a:lnTo>
                    <a:pt x="25388" y="28391"/>
                  </a:lnTo>
                  <a:lnTo>
                    <a:pt x="25855" y="29381"/>
                  </a:lnTo>
                  <a:lnTo>
                    <a:pt x="26315" y="30371"/>
                  </a:lnTo>
                  <a:lnTo>
                    <a:pt x="26763" y="31370"/>
                  </a:lnTo>
                  <a:lnTo>
                    <a:pt x="27205" y="32388"/>
                  </a:lnTo>
                  <a:lnTo>
                    <a:pt x="27635" y="33415"/>
                  </a:lnTo>
                  <a:lnTo>
                    <a:pt x="28052" y="34451"/>
                  </a:lnTo>
                  <a:lnTo>
                    <a:pt x="28464" y="35496"/>
                  </a:lnTo>
                  <a:lnTo>
                    <a:pt x="28864" y="36551"/>
                  </a:lnTo>
                  <a:lnTo>
                    <a:pt x="29257" y="37624"/>
                  </a:lnTo>
                  <a:lnTo>
                    <a:pt x="29633" y="38697"/>
                  </a:lnTo>
                  <a:lnTo>
                    <a:pt x="30002" y="39779"/>
                  </a:lnTo>
                  <a:lnTo>
                    <a:pt x="30365" y="40880"/>
                  </a:lnTo>
                  <a:lnTo>
                    <a:pt x="30711" y="41981"/>
                  </a:lnTo>
                  <a:lnTo>
                    <a:pt x="31050" y="43100"/>
                  </a:lnTo>
                  <a:lnTo>
                    <a:pt x="31377" y="44220"/>
                  </a:lnTo>
                  <a:lnTo>
                    <a:pt x="31691" y="45348"/>
                  </a:lnTo>
                  <a:lnTo>
                    <a:pt x="31994" y="46495"/>
                  </a:lnTo>
                  <a:lnTo>
                    <a:pt x="32291" y="47642"/>
                  </a:lnTo>
                  <a:lnTo>
                    <a:pt x="32569" y="48799"/>
                  </a:lnTo>
                  <a:lnTo>
                    <a:pt x="32842" y="49964"/>
                  </a:lnTo>
                  <a:lnTo>
                    <a:pt x="33102" y="51139"/>
                  </a:lnTo>
                  <a:lnTo>
                    <a:pt x="33350" y="52323"/>
                  </a:lnTo>
                  <a:lnTo>
                    <a:pt x="33587" y="53517"/>
                  </a:lnTo>
                  <a:lnTo>
                    <a:pt x="33811" y="54710"/>
                  </a:lnTo>
                  <a:lnTo>
                    <a:pt x="33811" y="547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1364cb3077a_0_19"/>
            <p:cNvSpPr/>
            <p:nvPr/>
          </p:nvSpPr>
          <p:spPr>
            <a:xfrm>
              <a:off x="125000" y="-7669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1364cb3077a_0_19"/>
            <p:cNvSpPr/>
            <p:nvPr/>
          </p:nvSpPr>
          <p:spPr>
            <a:xfrm>
              <a:off x="-776400" y="-4572550"/>
              <a:ext cx="787900" cy="1059925"/>
            </a:xfrm>
            <a:custGeom>
              <a:avLst/>
              <a:gdLst/>
              <a:ahLst/>
              <a:cxnLst/>
              <a:rect l="l" t="t" r="r" b="b"/>
              <a:pathLst>
                <a:path w="31516" h="42397" extrusionOk="0">
                  <a:moveTo>
                    <a:pt x="19188" y="0"/>
                  </a:moveTo>
                  <a:lnTo>
                    <a:pt x="18813" y="10"/>
                  </a:lnTo>
                  <a:lnTo>
                    <a:pt x="18443" y="28"/>
                  </a:lnTo>
                  <a:lnTo>
                    <a:pt x="18068" y="56"/>
                  </a:lnTo>
                  <a:lnTo>
                    <a:pt x="17699" y="93"/>
                  </a:lnTo>
                  <a:lnTo>
                    <a:pt x="17329" y="139"/>
                  </a:lnTo>
                  <a:lnTo>
                    <a:pt x="16966" y="204"/>
                  </a:lnTo>
                  <a:lnTo>
                    <a:pt x="16603" y="269"/>
                  </a:lnTo>
                  <a:lnTo>
                    <a:pt x="16245" y="352"/>
                  </a:lnTo>
                  <a:lnTo>
                    <a:pt x="11396" y="28900"/>
                  </a:lnTo>
                  <a:lnTo>
                    <a:pt x="7" y="28900"/>
                  </a:lnTo>
                  <a:lnTo>
                    <a:pt x="1" y="29113"/>
                  </a:lnTo>
                  <a:lnTo>
                    <a:pt x="1" y="29325"/>
                  </a:lnTo>
                  <a:lnTo>
                    <a:pt x="1" y="42397"/>
                  </a:lnTo>
                  <a:lnTo>
                    <a:pt x="11050" y="42397"/>
                  </a:lnTo>
                  <a:lnTo>
                    <a:pt x="14423" y="28900"/>
                  </a:lnTo>
                  <a:lnTo>
                    <a:pt x="26605" y="28900"/>
                  </a:lnTo>
                  <a:lnTo>
                    <a:pt x="31515" y="0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1364cb3077a_0_19"/>
            <p:cNvSpPr/>
            <p:nvPr/>
          </p:nvSpPr>
          <p:spPr>
            <a:xfrm>
              <a:off x="-776400" y="-4572550"/>
              <a:ext cx="787900" cy="1059925"/>
            </a:xfrm>
            <a:custGeom>
              <a:avLst/>
              <a:gdLst/>
              <a:ahLst/>
              <a:cxnLst/>
              <a:rect l="l" t="t" r="r" b="b"/>
              <a:pathLst>
                <a:path w="31516" h="42397" fill="none" extrusionOk="0">
                  <a:moveTo>
                    <a:pt x="19188" y="0"/>
                  </a:moveTo>
                  <a:lnTo>
                    <a:pt x="31515" y="0"/>
                  </a:lnTo>
                  <a:lnTo>
                    <a:pt x="26605" y="28900"/>
                  </a:lnTo>
                  <a:lnTo>
                    <a:pt x="14423" y="28900"/>
                  </a:lnTo>
                  <a:lnTo>
                    <a:pt x="11050" y="42397"/>
                  </a:lnTo>
                  <a:lnTo>
                    <a:pt x="1" y="42397"/>
                  </a:lnTo>
                  <a:lnTo>
                    <a:pt x="1" y="29325"/>
                  </a:lnTo>
                  <a:lnTo>
                    <a:pt x="1" y="29325"/>
                  </a:lnTo>
                  <a:lnTo>
                    <a:pt x="1" y="29113"/>
                  </a:lnTo>
                  <a:lnTo>
                    <a:pt x="7" y="28900"/>
                  </a:lnTo>
                  <a:lnTo>
                    <a:pt x="11396" y="28900"/>
                  </a:lnTo>
                  <a:lnTo>
                    <a:pt x="16245" y="352"/>
                  </a:lnTo>
                  <a:lnTo>
                    <a:pt x="16245" y="352"/>
                  </a:lnTo>
                  <a:lnTo>
                    <a:pt x="16603" y="269"/>
                  </a:lnTo>
                  <a:lnTo>
                    <a:pt x="16966" y="204"/>
                  </a:lnTo>
                  <a:lnTo>
                    <a:pt x="17329" y="139"/>
                  </a:lnTo>
                  <a:lnTo>
                    <a:pt x="17699" y="93"/>
                  </a:lnTo>
                  <a:lnTo>
                    <a:pt x="18068" y="56"/>
                  </a:lnTo>
                  <a:lnTo>
                    <a:pt x="18443" y="28"/>
                  </a:lnTo>
                  <a:lnTo>
                    <a:pt x="18813" y="10"/>
                  </a:lnTo>
                  <a:lnTo>
                    <a:pt x="19188" y="0"/>
                  </a:lnTo>
                  <a:lnTo>
                    <a:pt x="19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1364cb3077a_0_19"/>
            <p:cNvSpPr/>
            <p:nvPr/>
          </p:nvSpPr>
          <p:spPr>
            <a:xfrm>
              <a:off x="-296700" y="-457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1364cb3077a_0_19"/>
            <p:cNvSpPr/>
            <p:nvPr/>
          </p:nvSpPr>
          <p:spPr>
            <a:xfrm>
              <a:off x="-720250" y="-9037475"/>
              <a:ext cx="845275" cy="1367775"/>
            </a:xfrm>
            <a:custGeom>
              <a:avLst/>
              <a:gdLst/>
              <a:ahLst/>
              <a:cxnLst/>
              <a:rect l="l" t="t" r="r" b="b"/>
              <a:pathLst>
                <a:path w="33811" h="54711" extrusionOk="0">
                  <a:moveTo>
                    <a:pt x="1" y="1"/>
                  </a:moveTo>
                  <a:lnTo>
                    <a:pt x="1" y="11083"/>
                  </a:lnTo>
                  <a:lnTo>
                    <a:pt x="443" y="11573"/>
                  </a:lnTo>
                  <a:lnTo>
                    <a:pt x="885" y="12064"/>
                  </a:lnTo>
                  <a:lnTo>
                    <a:pt x="1321" y="12573"/>
                  </a:lnTo>
                  <a:lnTo>
                    <a:pt x="1757" y="13081"/>
                  </a:lnTo>
                  <a:lnTo>
                    <a:pt x="2187" y="13599"/>
                  </a:lnTo>
                  <a:lnTo>
                    <a:pt x="2610" y="14127"/>
                  </a:lnTo>
                  <a:lnTo>
                    <a:pt x="3028" y="14654"/>
                  </a:lnTo>
                  <a:lnTo>
                    <a:pt x="3446" y="15200"/>
                  </a:lnTo>
                  <a:lnTo>
                    <a:pt x="3858" y="15736"/>
                  </a:lnTo>
                  <a:lnTo>
                    <a:pt x="4269" y="16291"/>
                  </a:lnTo>
                  <a:lnTo>
                    <a:pt x="4669" y="16846"/>
                  </a:lnTo>
                  <a:lnTo>
                    <a:pt x="5075" y="17411"/>
                  </a:lnTo>
                  <a:lnTo>
                    <a:pt x="5468" y="17984"/>
                  </a:lnTo>
                  <a:lnTo>
                    <a:pt x="5862" y="18567"/>
                  </a:lnTo>
                  <a:lnTo>
                    <a:pt x="6249" y="19150"/>
                  </a:lnTo>
                  <a:lnTo>
                    <a:pt x="6631" y="19733"/>
                  </a:lnTo>
                  <a:lnTo>
                    <a:pt x="7006" y="20334"/>
                  </a:lnTo>
                  <a:lnTo>
                    <a:pt x="7382" y="20935"/>
                  </a:lnTo>
                  <a:lnTo>
                    <a:pt x="7751" y="21546"/>
                  </a:lnTo>
                  <a:lnTo>
                    <a:pt x="8120" y="22156"/>
                  </a:lnTo>
                  <a:lnTo>
                    <a:pt x="8478" y="22776"/>
                  </a:lnTo>
                  <a:lnTo>
                    <a:pt x="8835" y="23405"/>
                  </a:lnTo>
                  <a:lnTo>
                    <a:pt x="9186" y="24044"/>
                  </a:lnTo>
                  <a:lnTo>
                    <a:pt x="9537" y="24682"/>
                  </a:lnTo>
                  <a:lnTo>
                    <a:pt x="9876" y="25320"/>
                  </a:lnTo>
                  <a:lnTo>
                    <a:pt x="10215" y="25977"/>
                  </a:lnTo>
                  <a:lnTo>
                    <a:pt x="10548" y="26634"/>
                  </a:lnTo>
                  <a:lnTo>
                    <a:pt x="10875" y="27300"/>
                  </a:lnTo>
                  <a:lnTo>
                    <a:pt x="11196" y="27966"/>
                  </a:lnTo>
                  <a:lnTo>
                    <a:pt x="11517" y="28641"/>
                  </a:lnTo>
                  <a:lnTo>
                    <a:pt x="11832" y="29317"/>
                  </a:lnTo>
                  <a:lnTo>
                    <a:pt x="12141" y="30001"/>
                  </a:lnTo>
                  <a:lnTo>
                    <a:pt x="12443" y="30695"/>
                  </a:lnTo>
                  <a:lnTo>
                    <a:pt x="12740" y="31389"/>
                  </a:lnTo>
                  <a:lnTo>
                    <a:pt x="13037" y="32092"/>
                  </a:lnTo>
                  <a:lnTo>
                    <a:pt x="13327" y="32804"/>
                  </a:lnTo>
                  <a:lnTo>
                    <a:pt x="13606" y="33516"/>
                  </a:lnTo>
                  <a:lnTo>
                    <a:pt x="13884" y="34238"/>
                  </a:lnTo>
                  <a:lnTo>
                    <a:pt x="14163" y="34960"/>
                  </a:lnTo>
                  <a:lnTo>
                    <a:pt x="14429" y="35690"/>
                  </a:lnTo>
                  <a:lnTo>
                    <a:pt x="14690" y="36430"/>
                  </a:lnTo>
                  <a:lnTo>
                    <a:pt x="14950" y="37170"/>
                  </a:lnTo>
                  <a:lnTo>
                    <a:pt x="15198" y="37911"/>
                  </a:lnTo>
                  <a:lnTo>
                    <a:pt x="15447" y="38660"/>
                  </a:lnTo>
                  <a:lnTo>
                    <a:pt x="15689" y="39418"/>
                  </a:lnTo>
                  <a:lnTo>
                    <a:pt x="15925" y="40177"/>
                  </a:lnTo>
                  <a:lnTo>
                    <a:pt x="16155" y="40945"/>
                  </a:lnTo>
                  <a:lnTo>
                    <a:pt x="16379" y="41722"/>
                  </a:lnTo>
                  <a:lnTo>
                    <a:pt x="16603" y="42490"/>
                  </a:lnTo>
                  <a:lnTo>
                    <a:pt x="16815" y="43276"/>
                  </a:lnTo>
                  <a:lnTo>
                    <a:pt x="17021" y="44062"/>
                  </a:lnTo>
                  <a:lnTo>
                    <a:pt x="17227" y="44849"/>
                  </a:lnTo>
                  <a:lnTo>
                    <a:pt x="17420" y="45644"/>
                  </a:lnTo>
                  <a:lnTo>
                    <a:pt x="17614" y="46449"/>
                  </a:lnTo>
                  <a:lnTo>
                    <a:pt x="17802" y="47254"/>
                  </a:lnTo>
                  <a:lnTo>
                    <a:pt x="17977" y="48068"/>
                  </a:lnTo>
                  <a:lnTo>
                    <a:pt x="18153" y="48882"/>
                  </a:lnTo>
                  <a:lnTo>
                    <a:pt x="18323" y="49696"/>
                  </a:lnTo>
                  <a:lnTo>
                    <a:pt x="18486" y="50519"/>
                  </a:lnTo>
                  <a:lnTo>
                    <a:pt x="18643" y="51352"/>
                  </a:lnTo>
                  <a:lnTo>
                    <a:pt x="18789" y="52185"/>
                  </a:lnTo>
                  <a:lnTo>
                    <a:pt x="18934" y="53026"/>
                  </a:lnTo>
                  <a:lnTo>
                    <a:pt x="19073" y="53868"/>
                  </a:lnTo>
                  <a:lnTo>
                    <a:pt x="19207" y="54710"/>
                  </a:lnTo>
                  <a:lnTo>
                    <a:pt x="33811" y="54710"/>
                  </a:lnTo>
                  <a:lnTo>
                    <a:pt x="33587" y="53517"/>
                  </a:lnTo>
                  <a:lnTo>
                    <a:pt x="33350" y="52323"/>
                  </a:lnTo>
                  <a:lnTo>
                    <a:pt x="33102" y="51139"/>
                  </a:lnTo>
                  <a:lnTo>
                    <a:pt x="32842" y="49964"/>
                  </a:lnTo>
                  <a:lnTo>
                    <a:pt x="32569" y="48799"/>
                  </a:lnTo>
                  <a:lnTo>
                    <a:pt x="32291" y="47642"/>
                  </a:lnTo>
                  <a:lnTo>
                    <a:pt x="31994" y="46495"/>
                  </a:lnTo>
                  <a:lnTo>
                    <a:pt x="31691" y="45348"/>
                  </a:lnTo>
                  <a:lnTo>
                    <a:pt x="31377" y="44220"/>
                  </a:lnTo>
                  <a:lnTo>
                    <a:pt x="31050" y="43100"/>
                  </a:lnTo>
                  <a:lnTo>
                    <a:pt x="30711" y="41981"/>
                  </a:lnTo>
                  <a:lnTo>
                    <a:pt x="30365" y="40880"/>
                  </a:lnTo>
                  <a:lnTo>
                    <a:pt x="30002" y="39779"/>
                  </a:lnTo>
                  <a:lnTo>
                    <a:pt x="29633" y="38697"/>
                  </a:lnTo>
                  <a:lnTo>
                    <a:pt x="29257" y="37624"/>
                  </a:lnTo>
                  <a:lnTo>
                    <a:pt x="28864" y="36551"/>
                  </a:lnTo>
                  <a:lnTo>
                    <a:pt x="28464" y="35496"/>
                  </a:lnTo>
                  <a:lnTo>
                    <a:pt x="28052" y="34451"/>
                  </a:lnTo>
                  <a:lnTo>
                    <a:pt x="27635" y="33415"/>
                  </a:lnTo>
                  <a:lnTo>
                    <a:pt x="27205" y="32388"/>
                  </a:lnTo>
                  <a:lnTo>
                    <a:pt x="26763" y="31370"/>
                  </a:lnTo>
                  <a:lnTo>
                    <a:pt x="26315" y="30371"/>
                  </a:lnTo>
                  <a:lnTo>
                    <a:pt x="25855" y="29381"/>
                  </a:lnTo>
                  <a:lnTo>
                    <a:pt x="25388" y="28391"/>
                  </a:lnTo>
                  <a:lnTo>
                    <a:pt x="24910" y="27420"/>
                  </a:lnTo>
                  <a:lnTo>
                    <a:pt x="24420" y="26467"/>
                  </a:lnTo>
                  <a:lnTo>
                    <a:pt x="23923" y="25514"/>
                  </a:lnTo>
                  <a:lnTo>
                    <a:pt x="23415" y="24580"/>
                  </a:lnTo>
                  <a:lnTo>
                    <a:pt x="22900" y="23655"/>
                  </a:lnTo>
                  <a:lnTo>
                    <a:pt x="22379" y="22739"/>
                  </a:lnTo>
                  <a:lnTo>
                    <a:pt x="21846" y="21842"/>
                  </a:lnTo>
                  <a:lnTo>
                    <a:pt x="21301" y="20954"/>
                  </a:lnTo>
                  <a:lnTo>
                    <a:pt x="20757" y="20084"/>
                  </a:lnTo>
                  <a:lnTo>
                    <a:pt x="20193" y="19215"/>
                  </a:lnTo>
                  <a:lnTo>
                    <a:pt x="19630" y="18373"/>
                  </a:lnTo>
                  <a:lnTo>
                    <a:pt x="19055" y="17531"/>
                  </a:lnTo>
                  <a:lnTo>
                    <a:pt x="18468" y="16708"/>
                  </a:lnTo>
                  <a:lnTo>
                    <a:pt x="17881" y="15894"/>
                  </a:lnTo>
                  <a:lnTo>
                    <a:pt x="17281" y="15098"/>
                  </a:lnTo>
                  <a:lnTo>
                    <a:pt x="16670" y="14321"/>
                  </a:lnTo>
                  <a:lnTo>
                    <a:pt x="16058" y="13544"/>
                  </a:lnTo>
                  <a:lnTo>
                    <a:pt x="15434" y="12795"/>
                  </a:lnTo>
                  <a:lnTo>
                    <a:pt x="14805" y="12054"/>
                  </a:lnTo>
                  <a:lnTo>
                    <a:pt x="14169" y="11324"/>
                  </a:lnTo>
                  <a:lnTo>
                    <a:pt x="13521" y="10611"/>
                  </a:lnTo>
                  <a:lnTo>
                    <a:pt x="12867" y="9908"/>
                  </a:lnTo>
                  <a:lnTo>
                    <a:pt x="12207" y="9224"/>
                  </a:lnTo>
                  <a:lnTo>
                    <a:pt x="11541" y="8558"/>
                  </a:lnTo>
                  <a:lnTo>
                    <a:pt x="10869" y="7901"/>
                  </a:lnTo>
                  <a:lnTo>
                    <a:pt x="10191" y="7263"/>
                  </a:lnTo>
                  <a:lnTo>
                    <a:pt x="9501" y="6643"/>
                  </a:lnTo>
                  <a:lnTo>
                    <a:pt x="8811" y="6032"/>
                  </a:lnTo>
                  <a:lnTo>
                    <a:pt x="8108" y="5440"/>
                  </a:lnTo>
                  <a:lnTo>
                    <a:pt x="7400" y="4867"/>
                  </a:lnTo>
                  <a:lnTo>
                    <a:pt x="6685" y="4302"/>
                  </a:lnTo>
                  <a:lnTo>
                    <a:pt x="5971" y="3756"/>
                  </a:lnTo>
                  <a:lnTo>
                    <a:pt x="5244" y="3229"/>
                  </a:lnTo>
                  <a:lnTo>
                    <a:pt x="4512" y="2720"/>
                  </a:lnTo>
                  <a:lnTo>
                    <a:pt x="3773" y="2221"/>
                  </a:lnTo>
                  <a:lnTo>
                    <a:pt x="3028" y="1740"/>
                  </a:lnTo>
                  <a:lnTo>
                    <a:pt x="2284" y="1277"/>
                  </a:lnTo>
                  <a:lnTo>
                    <a:pt x="1527" y="833"/>
                  </a:lnTo>
                  <a:lnTo>
                    <a:pt x="764" y="4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1364cb3077a_0_19"/>
            <p:cNvSpPr/>
            <p:nvPr/>
          </p:nvSpPr>
          <p:spPr>
            <a:xfrm>
              <a:off x="-720250" y="-9037475"/>
              <a:ext cx="845275" cy="1367775"/>
            </a:xfrm>
            <a:custGeom>
              <a:avLst/>
              <a:gdLst/>
              <a:ahLst/>
              <a:cxnLst/>
              <a:rect l="l" t="t" r="r" b="b"/>
              <a:pathLst>
                <a:path w="33811" h="54711" fill="none" extrusionOk="0">
                  <a:moveTo>
                    <a:pt x="1" y="11083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64" y="408"/>
                  </a:lnTo>
                  <a:lnTo>
                    <a:pt x="1527" y="833"/>
                  </a:lnTo>
                  <a:lnTo>
                    <a:pt x="2284" y="1277"/>
                  </a:lnTo>
                  <a:lnTo>
                    <a:pt x="3028" y="1740"/>
                  </a:lnTo>
                  <a:lnTo>
                    <a:pt x="3773" y="2221"/>
                  </a:lnTo>
                  <a:lnTo>
                    <a:pt x="4512" y="2720"/>
                  </a:lnTo>
                  <a:lnTo>
                    <a:pt x="5244" y="3229"/>
                  </a:lnTo>
                  <a:lnTo>
                    <a:pt x="5971" y="3756"/>
                  </a:lnTo>
                  <a:lnTo>
                    <a:pt x="6685" y="4302"/>
                  </a:lnTo>
                  <a:lnTo>
                    <a:pt x="7400" y="4867"/>
                  </a:lnTo>
                  <a:lnTo>
                    <a:pt x="8108" y="5440"/>
                  </a:lnTo>
                  <a:lnTo>
                    <a:pt x="8811" y="6032"/>
                  </a:lnTo>
                  <a:lnTo>
                    <a:pt x="9501" y="6643"/>
                  </a:lnTo>
                  <a:lnTo>
                    <a:pt x="10191" y="7263"/>
                  </a:lnTo>
                  <a:lnTo>
                    <a:pt x="10869" y="7901"/>
                  </a:lnTo>
                  <a:lnTo>
                    <a:pt x="11541" y="8558"/>
                  </a:lnTo>
                  <a:lnTo>
                    <a:pt x="12207" y="9224"/>
                  </a:lnTo>
                  <a:lnTo>
                    <a:pt x="12867" y="9908"/>
                  </a:lnTo>
                  <a:lnTo>
                    <a:pt x="13521" y="10611"/>
                  </a:lnTo>
                  <a:lnTo>
                    <a:pt x="14169" y="11324"/>
                  </a:lnTo>
                  <a:lnTo>
                    <a:pt x="14805" y="12054"/>
                  </a:lnTo>
                  <a:lnTo>
                    <a:pt x="15434" y="12795"/>
                  </a:lnTo>
                  <a:lnTo>
                    <a:pt x="16058" y="13544"/>
                  </a:lnTo>
                  <a:lnTo>
                    <a:pt x="16670" y="14321"/>
                  </a:lnTo>
                  <a:lnTo>
                    <a:pt x="17281" y="15098"/>
                  </a:lnTo>
                  <a:lnTo>
                    <a:pt x="17881" y="15894"/>
                  </a:lnTo>
                  <a:lnTo>
                    <a:pt x="18468" y="16708"/>
                  </a:lnTo>
                  <a:lnTo>
                    <a:pt x="19055" y="17531"/>
                  </a:lnTo>
                  <a:lnTo>
                    <a:pt x="19630" y="18373"/>
                  </a:lnTo>
                  <a:lnTo>
                    <a:pt x="20193" y="19215"/>
                  </a:lnTo>
                  <a:lnTo>
                    <a:pt x="20757" y="20084"/>
                  </a:lnTo>
                  <a:lnTo>
                    <a:pt x="21301" y="20954"/>
                  </a:lnTo>
                  <a:lnTo>
                    <a:pt x="21846" y="21842"/>
                  </a:lnTo>
                  <a:lnTo>
                    <a:pt x="22379" y="22739"/>
                  </a:lnTo>
                  <a:lnTo>
                    <a:pt x="22900" y="23655"/>
                  </a:lnTo>
                  <a:lnTo>
                    <a:pt x="23415" y="24580"/>
                  </a:lnTo>
                  <a:lnTo>
                    <a:pt x="23923" y="25514"/>
                  </a:lnTo>
                  <a:lnTo>
                    <a:pt x="24420" y="26467"/>
                  </a:lnTo>
                  <a:lnTo>
                    <a:pt x="24910" y="27420"/>
                  </a:lnTo>
                  <a:lnTo>
                    <a:pt x="25388" y="28391"/>
                  </a:lnTo>
                  <a:lnTo>
                    <a:pt x="25855" y="29381"/>
                  </a:lnTo>
                  <a:lnTo>
                    <a:pt x="26315" y="30371"/>
                  </a:lnTo>
                  <a:lnTo>
                    <a:pt x="26763" y="31370"/>
                  </a:lnTo>
                  <a:lnTo>
                    <a:pt x="27205" y="32388"/>
                  </a:lnTo>
                  <a:lnTo>
                    <a:pt x="27635" y="33415"/>
                  </a:lnTo>
                  <a:lnTo>
                    <a:pt x="28052" y="34451"/>
                  </a:lnTo>
                  <a:lnTo>
                    <a:pt x="28464" y="35496"/>
                  </a:lnTo>
                  <a:lnTo>
                    <a:pt x="28864" y="36551"/>
                  </a:lnTo>
                  <a:lnTo>
                    <a:pt x="29257" y="37624"/>
                  </a:lnTo>
                  <a:lnTo>
                    <a:pt x="29633" y="38697"/>
                  </a:lnTo>
                  <a:lnTo>
                    <a:pt x="30002" y="39779"/>
                  </a:lnTo>
                  <a:lnTo>
                    <a:pt x="30365" y="40880"/>
                  </a:lnTo>
                  <a:lnTo>
                    <a:pt x="30711" y="41981"/>
                  </a:lnTo>
                  <a:lnTo>
                    <a:pt x="31050" y="43100"/>
                  </a:lnTo>
                  <a:lnTo>
                    <a:pt x="31377" y="44220"/>
                  </a:lnTo>
                  <a:lnTo>
                    <a:pt x="31691" y="45348"/>
                  </a:lnTo>
                  <a:lnTo>
                    <a:pt x="31994" y="46495"/>
                  </a:lnTo>
                  <a:lnTo>
                    <a:pt x="32291" y="47642"/>
                  </a:lnTo>
                  <a:lnTo>
                    <a:pt x="32569" y="48799"/>
                  </a:lnTo>
                  <a:lnTo>
                    <a:pt x="32842" y="49964"/>
                  </a:lnTo>
                  <a:lnTo>
                    <a:pt x="33102" y="51139"/>
                  </a:lnTo>
                  <a:lnTo>
                    <a:pt x="33350" y="52323"/>
                  </a:lnTo>
                  <a:lnTo>
                    <a:pt x="33587" y="53517"/>
                  </a:lnTo>
                  <a:lnTo>
                    <a:pt x="33811" y="54710"/>
                  </a:lnTo>
                  <a:lnTo>
                    <a:pt x="19207" y="54710"/>
                  </a:lnTo>
                  <a:lnTo>
                    <a:pt x="19207" y="54710"/>
                  </a:lnTo>
                  <a:lnTo>
                    <a:pt x="19073" y="53868"/>
                  </a:lnTo>
                  <a:lnTo>
                    <a:pt x="18934" y="53026"/>
                  </a:lnTo>
                  <a:lnTo>
                    <a:pt x="18789" y="52185"/>
                  </a:lnTo>
                  <a:lnTo>
                    <a:pt x="18643" y="51352"/>
                  </a:lnTo>
                  <a:lnTo>
                    <a:pt x="18486" y="50519"/>
                  </a:lnTo>
                  <a:lnTo>
                    <a:pt x="18323" y="49696"/>
                  </a:lnTo>
                  <a:lnTo>
                    <a:pt x="18153" y="48882"/>
                  </a:lnTo>
                  <a:lnTo>
                    <a:pt x="17977" y="48068"/>
                  </a:lnTo>
                  <a:lnTo>
                    <a:pt x="17802" y="47254"/>
                  </a:lnTo>
                  <a:lnTo>
                    <a:pt x="17614" y="46449"/>
                  </a:lnTo>
                  <a:lnTo>
                    <a:pt x="17420" y="45644"/>
                  </a:lnTo>
                  <a:lnTo>
                    <a:pt x="17227" y="44849"/>
                  </a:lnTo>
                  <a:lnTo>
                    <a:pt x="17021" y="44062"/>
                  </a:lnTo>
                  <a:lnTo>
                    <a:pt x="16815" y="43276"/>
                  </a:lnTo>
                  <a:lnTo>
                    <a:pt x="16603" y="42490"/>
                  </a:lnTo>
                  <a:lnTo>
                    <a:pt x="16379" y="41722"/>
                  </a:lnTo>
                  <a:lnTo>
                    <a:pt x="16155" y="40945"/>
                  </a:lnTo>
                  <a:lnTo>
                    <a:pt x="15925" y="40177"/>
                  </a:lnTo>
                  <a:lnTo>
                    <a:pt x="15689" y="39418"/>
                  </a:lnTo>
                  <a:lnTo>
                    <a:pt x="15447" y="38660"/>
                  </a:lnTo>
                  <a:lnTo>
                    <a:pt x="15198" y="37911"/>
                  </a:lnTo>
                  <a:lnTo>
                    <a:pt x="14950" y="37170"/>
                  </a:lnTo>
                  <a:lnTo>
                    <a:pt x="14690" y="36430"/>
                  </a:lnTo>
                  <a:lnTo>
                    <a:pt x="14429" y="35690"/>
                  </a:lnTo>
                  <a:lnTo>
                    <a:pt x="14163" y="34960"/>
                  </a:lnTo>
                  <a:lnTo>
                    <a:pt x="13884" y="34238"/>
                  </a:lnTo>
                  <a:lnTo>
                    <a:pt x="13606" y="33516"/>
                  </a:lnTo>
                  <a:lnTo>
                    <a:pt x="13327" y="32804"/>
                  </a:lnTo>
                  <a:lnTo>
                    <a:pt x="13037" y="32092"/>
                  </a:lnTo>
                  <a:lnTo>
                    <a:pt x="12740" y="31389"/>
                  </a:lnTo>
                  <a:lnTo>
                    <a:pt x="12443" y="30695"/>
                  </a:lnTo>
                  <a:lnTo>
                    <a:pt x="12141" y="30001"/>
                  </a:lnTo>
                  <a:lnTo>
                    <a:pt x="11832" y="29317"/>
                  </a:lnTo>
                  <a:lnTo>
                    <a:pt x="11517" y="28641"/>
                  </a:lnTo>
                  <a:lnTo>
                    <a:pt x="11196" y="27966"/>
                  </a:lnTo>
                  <a:lnTo>
                    <a:pt x="10875" y="27300"/>
                  </a:lnTo>
                  <a:lnTo>
                    <a:pt x="10548" y="26634"/>
                  </a:lnTo>
                  <a:lnTo>
                    <a:pt x="10215" y="25977"/>
                  </a:lnTo>
                  <a:lnTo>
                    <a:pt x="9876" y="25320"/>
                  </a:lnTo>
                  <a:lnTo>
                    <a:pt x="9537" y="24682"/>
                  </a:lnTo>
                  <a:lnTo>
                    <a:pt x="9186" y="24044"/>
                  </a:lnTo>
                  <a:lnTo>
                    <a:pt x="8835" y="23405"/>
                  </a:lnTo>
                  <a:lnTo>
                    <a:pt x="8478" y="22776"/>
                  </a:lnTo>
                  <a:lnTo>
                    <a:pt x="8120" y="22156"/>
                  </a:lnTo>
                  <a:lnTo>
                    <a:pt x="7751" y="21546"/>
                  </a:lnTo>
                  <a:lnTo>
                    <a:pt x="7382" y="20935"/>
                  </a:lnTo>
                  <a:lnTo>
                    <a:pt x="7006" y="20334"/>
                  </a:lnTo>
                  <a:lnTo>
                    <a:pt x="6631" y="19733"/>
                  </a:lnTo>
                  <a:lnTo>
                    <a:pt x="6249" y="19150"/>
                  </a:lnTo>
                  <a:lnTo>
                    <a:pt x="5862" y="18567"/>
                  </a:lnTo>
                  <a:lnTo>
                    <a:pt x="5468" y="17984"/>
                  </a:lnTo>
                  <a:lnTo>
                    <a:pt x="5075" y="17411"/>
                  </a:lnTo>
                  <a:lnTo>
                    <a:pt x="4669" y="16846"/>
                  </a:lnTo>
                  <a:lnTo>
                    <a:pt x="4269" y="16291"/>
                  </a:lnTo>
                  <a:lnTo>
                    <a:pt x="3858" y="15736"/>
                  </a:lnTo>
                  <a:lnTo>
                    <a:pt x="3446" y="15200"/>
                  </a:lnTo>
                  <a:lnTo>
                    <a:pt x="3028" y="14654"/>
                  </a:lnTo>
                  <a:lnTo>
                    <a:pt x="2610" y="14127"/>
                  </a:lnTo>
                  <a:lnTo>
                    <a:pt x="2187" y="13599"/>
                  </a:lnTo>
                  <a:lnTo>
                    <a:pt x="1757" y="13081"/>
                  </a:lnTo>
                  <a:lnTo>
                    <a:pt x="1321" y="12573"/>
                  </a:lnTo>
                  <a:lnTo>
                    <a:pt x="885" y="12064"/>
                  </a:lnTo>
                  <a:lnTo>
                    <a:pt x="443" y="11573"/>
                  </a:lnTo>
                  <a:lnTo>
                    <a:pt x="1" y="11083"/>
                  </a:lnTo>
                  <a:lnTo>
                    <a:pt x="1" y="110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1364cb3077a_0_19"/>
            <p:cNvSpPr/>
            <p:nvPr/>
          </p:nvSpPr>
          <p:spPr>
            <a:xfrm>
              <a:off x="-720250" y="-8760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1364cb3077a_0_19"/>
            <p:cNvSpPr/>
            <p:nvPr/>
          </p:nvSpPr>
          <p:spPr>
            <a:xfrm>
              <a:off x="-2009150" y="-6289050"/>
              <a:ext cx="379825" cy="581450"/>
            </a:xfrm>
            <a:custGeom>
              <a:avLst/>
              <a:gdLst/>
              <a:ahLst/>
              <a:cxnLst/>
              <a:rect l="l" t="t" r="r" b="b"/>
              <a:pathLst>
                <a:path w="15193" h="23258" extrusionOk="0">
                  <a:moveTo>
                    <a:pt x="7400" y="1"/>
                  </a:moveTo>
                  <a:lnTo>
                    <a:pt x="7206" y="19"/>
                  </a:lnTo>
                  <a:lnTo>
                    <a:pt x="7012" y="38"/>
                  </a:lnTo>
                  <a:lnTo>
                    <a:pt x="6818" y="56"/>
                  </a:lnTo>
                  <a:lnTo>
                    <a:pt x="6631" y="93"/>
                  </a:lnTo>
                  <a:lnTo>
                    <a:pt x="6437" y="130"/>
                  </a:lnTo>
                  <a:lnTo>
                    <a:pt x="6249" y="186"/>
                  </a:lnTo>
                  <a:lnTo>
                    <a:pt x="6068" y="232"/>
                  </a:lnTo>
                  <a:lnTo>
                    <a:pt x="5880" y="297"/>
                  </a:lnTo>
                  <a:lnTo>
                    <a:pt x="5698" y="371"/>
                  </a:lnTo>
                  <a:lnTo>
                    <a:pt x="5517" y="445"/>
                  </a:lnTo>
                  <a:lnTo>
                    <a:pt x="5335" y="519"/>
                  </a:lnTo>
                  <a:lnTo>
                    <a:pt x="5159" y="611"/>
                  </a:lnTo>
                  <a:lnTo>
                    <a:pt x="4984" y="704"/>
                  </a:lnTo>
                  <a:lnTo>
                    <a:pt x="4808" y="805"/>
                  </a:lnTo>
                  <a:lnTo>
                    <a:pt x="4639" y="916"/>
                  </a:lnTo>
                  <a:lnTo>
                    <a:pt x="4469" y="1027"/>
                  </a:lnTo>
                  <a:lnTo>
                    <a:pt x="4306" y="1148"/>
                  </a:lnTo>
                  <a:lnTo>
                    <a:pt x="4136" y="1268"/>
                  </a:lnTo>
                  <a:lnTo>
                    <a:pt x="3973" y="1407"/>
                  </a:lnTo>
                  <a:lnTo>
                    <a:pt x="3815" y="1536"/>
                  </a:lnTo>
                  <a:lnTo>
                    <a:pt x="3658" y="1684"/>
                  </a:lnTo>
                  <a:lnTo>
                    <a:pt x="3500" y="1832"/>
                  </a:lnTo>
                  <a:lnTo>
                    <a:pt x="3349" y="1990"/>
                  </a:lnTo>
                  <a:lnTo>
                    <a:pt x="3198" y="2147"/>
                  </a:lnTo>
                  <a:lnTo>
                    <a:pt x="3052" y="2313"/>
                  </a:lnTo>
                  <a:lnTo>
                    <a:pt x="2907" y="2480"/>
                  </a:lnTo>
                  <a:lnTo>
                    <a:pt x="2768" y="2656"/>
                  </a:lnTo>
                  <a:lnTo>
                    <a:pt x="2629" y="2831"/>
                  </a:lnTo>
                  <a:lnTo>
                    <a:pt x="2489" y="3016"/>
                  </a:lnTo>
                  <a:lnTo>
                    <a:pt x="2356" y="3211"/>
                  </a:lnTo>
                  <a:lnTo>
                    <a:pt x="2223" y="3405"/>
                  </a:lnTo>
                  <a:lnTo>
                    <a:pt x="2096" y="3608"/>
                  </a:lnTo>
                  <a:lnTo>
                    <a:pt x="1975" y="3812"/>
                  </a:lnTo>
                  <a:lnTo>
                    <a:pt x="1854" y="4015"/>
                  </a:lnTo>
                  <a:lnTo>
                    <a:pt x="1739" y="4228"/>
                  </a:lnTo>
                  <a:lnTo>
                    <a:pt x="1624" y="4450"/>
                  </a:lnTo>
                  <a:lnTo>
                    <a:pt x="1508" y="4672"/>
                  </a:lnTo>
                  <a:lnTo>
                    <a:pt x="1406" y="4894"/>
                  </a:lnTo>
                  <a:lnTo>
                    <a:pt x="1297" y="5126"/>
                  </a:lnTo>
                  <a:lnTo>
                    <a:pt x="1200" y="5357"/>
                  </a:lnTo>
                  <a:lnTo>
                    <a:pt x="1103" y="5597"/>
                  </a:lnTo>
                  <a:lnTo>
                    <a:pt x="1006" y="5838"/>
                  </a:lnTo>
                  <a:lnTo>
                    <a:pt x="921" y="6088"/>
                  </a:lnTo>
                  <a:lnTo>
                    <a:pt x="830" y="6337"/>
                  </a:lnTo>
                  <a:lnTo>
                    <a:pt x="752" y="6587"/>
                  </a:lnTo>
                  <a:lnTo>
                    <a:pt x="673" y="6846"/>
                  </a:lnTo>
                  <a:lnTo>
                    <a:pt x="600" y="7105"/>
                  </a:lnTo>
                  <a:lnTo>
                    <a:pt x="528" y="7364"/>
                  </a:lnTo>
                  <a:lnTo>
                    <a:pt x="461" y="7633"/>
                  </a:lnTo>
                  <a:lnTo>
                    <a:pt x="400" y="7901"/>
                  </a:lnTo>
                  <a:lnTo>
                    <a:pt x="346" y="8169"/>
                  </a:lnTo>
                  <a:lnTo>
                    <a:pt x="291" y="8447"/>
                  </a:lnTo>
                  <a:lnTo>
                    <a:pt x="243" y="8724"/>
                  </a:lnTo>
                  <a:lnTo>
                    <a:pt x="195" y="9002"/>
                  </a:lnTo>
                  <a:lnTo>
                    <a:pt x="158" y="9279"/>
                  </a:lnTo>
                  <a:lnTo>
                    <a:pt x="122" y="9566"/>
                  </a:lnTo>
                  <a:lnTo>
                    <a:pt x="92" y="9853"/>
                  </a:lnTo>
                  <a:lnTo>
                    <a:pt x="61" y="10149"/>
                  </a:lnTo>
                  <a:lnTo>
                    <a:pt x="43" y="10436"/>
                  </a:lnTo>
                  <a:lnTo>
                    <a:pt x="25" y="10732"/>
                  </a:lnTo>
                  <a:lnTo>
                    <a:pt x="13" y="11028"/>
                  </a:lnTo>
                  <a:lnTo>
                    <a:pt x="7" y="11324"/>
                  </a:lnTo>
                  <a:lnTo>
                    <a:pt x="1" y="11629"/>
                  </a:lnTo>
                  <a:lnTo>
                    <a:pt x="7" y="11925"/>
                  </a:lnTo>
                  <a:lnTo>
                    <a:pt x="13" y="12221"/>
                  </a:lnTo>
                  <a:lnTo>
                    <a:pt x="25" y="12517"/>
                  </a:lnTo>
                  <a:lnTo>
                    <a:pt x="43" y="12813"/>
                  </a:lnTo>
                  <a:lnTo>
                    <a:pt x="61" y="13109"/>
                  </a:lnTo>
                  <a:lnTo>
                    <a:pt x="92" y="13396"/>
                  </a:lnTo>
                  <a:lnTo>
                    <a:pt x="122" y="13683"/>
                  </a:lnTo>
                  <a:lnTo>
                    <a:pt x="158" y="13969"/>
                  </a:lnTo>
                  <a:lnTo>
                    <a:pt x="195" y="14256"/>
                  </a:lnTo>
                  <a:lnTo>
                    <a:pt x="243" y="14534"/>
                  </a:lnTo>
                  <a:lnTo>
                    <a:pt x="291" y="14811"/>
                  </a:lnTo>
                  <a:lnTo>
                    <a:pt x="346" y="15079"/>
                  </a:lnTo>
                  <a:lnTo>
                    <a:pt x="400" y="15357"/>
                  </a:lnTo>
                  <a:lnTo>
                    <a:pt x="461" y="15625"/>
                  </a:lnTo>
                  <a:lnTo>
                    <a:pt x="528" y="15894"/>
                  </a:lnTo>
                  <a:lnTo>
                    <a:pt x="600" y="16153"/>
                  </a:lnTo>
                  <a:lnTo>
                    <a:pt x="673" y="16412"/>
                  </a:lnTo>
                  <a:lnTo>
                    <a:pt x="752" y="16671"/>
                  </a:lnTo>
                  <a:lnTo>
                    <a:pt x="830" y="16920"/>
                  </a:lnTo>
                  <a:lnTo>
                    <a:pt x="921" y="17170"/>
                  </a:lnTo>
                  <a:lnTo>
                    <a:pt x="1006" y="17411"/>
                  </a:lnTo>
                  <a:lnTo>
                    <a:pt x="1103" y="17651"/>
                  </a:lnTo>
                  <a:lnTo>
                    <a:pt x="1200" y="17892"/>
                  </a:lnTo>
                  <a:lnTo>
                    <a:pt x="1297" y="18123"/>
                  </a:lnTo>
                  <a:lnTo>
                    <a:pt x="1406" y="18354"/>
                  </a:lnTo>
                  <a:lnTo>
                    <a:pt x="1508" y="18586"/>
                  </a:lnTo>
                  <a:lnTo>
                    <a:pt x="1624" y="18808"/>
                  </a:lnTo>
                  <a:lnTo>
                    <a:pt x="1739" y="19020"/>
                  </a:lnTo>
                  <a:lnTo>
                    <a:pt x="1854" y="19233"/>
                  </a:lnTo>
                  <a:lnTo>
                    <a:pt x="1975" y="19446"/>
                  </a:lnTo>
                  <a:lnTo>
                    <a:pt x="2096" y="19649"/>
                  </a:lnTo>
                  <a:lnTo>
                    <a:pt x="2223" y="19844"/>
                  </a:lnTo>
                  <a:lnTo>
                    <a:pt x="2356" y="20038"/>
                  </a:lnTo>
                  <a:lnTo>
                    <a:pt x="2489" y="20232"/>
                  </a:lnTo>
                  <a:lnTo>
                    <a:pt x="2629" y="20417"/>
                  </a:lnTo>
                  <a:lnTo>
                    <a:pt x="2768" y="20602"/>
                  </a:lnTo>
                  <a:lnTo>
                    <a:pt x="2907" y="20769"/>
                  </a:lnTo>
                  <a:lnTo>
                    <a:pt x="3052" y="20944"/>
                  </a:lnTo>
                  <a:lnTo>
                    <a:pt x="3198" y="21111"/>
                  </a:lnTo>
                  <a:lnTo>
                    <a:pt x="3349" y="21268"/>
                  </a:lnTo>
                  <a:lnTo>
                    <a:pt x="3500" y="21426"/>
                  </a:lnTo>
                  <a:lnTo>
                    <a:pt x="3658" y="21574"/>
                  </a:lnTo>
                  <a:lnTo>
                    <a:pt x="3815" y="21712"/>
                  </a:lnTo>
                  <a:lnTo>
                    <a:pt x="3973" y="21851"/>
                  </a:lnTo>
                  <a:lnTo>
                    <a:pt x="4136" y="21981"/>
                  </a:lnTo>
                  <a:lnTo>
                    <a:pt x="4306" y="22110"/>
                  </a:lnTo>
                  <a:lnTo>
                    <a:pt x="4469" y="22230"/>
                  </a:lnTo>
                  <a:lnTo>
                    <a:pt x="4639" y="22341"/>
                  </a:lnTo>
                  <a:lnTo>
                    <a:pt x="4808" y="22443"/>
                  </a:lnTo>
                  <a:lnTo>
                    <a:pt x="4984" y="22545"/>
                  </a:lnTo>
                  <a:lnTo>
                    <a:pt x="5159" y="22647"/>
                  </a:lnTo>
                  <a:lnTo>
                    <a:pt x="5335" y="22730"/>
                  </a:lnTo>
                  <a:lnTo>
                    <a:pt x="5517" y="22813"/>
                  </a:lnTo>
                  <a:lnTo>
                    <a:pt x="5698" y="22887"/>
                  </a:lnTo>
                  <a:lnTo>
                    <a:pt x="5880" y="22952"/>
                  </a:lnTo>
                  <a:lnTo>
                    <a:pt x="6068" y="23017"/>
                  </a:lnTo>
                  <a:lnTo>
                    <a:pt x="6249" y="23072"/>
                  </a:lnTo>
                  <a:lnTo>
                    <a:pt x="6437" y="23118"/>
                  </a:lnTo>
                  <a:lnTo>
                    <a:pt x="6631" y="23155"/>
                  </a:lnTo>
                  <a:lnTo>
                    <a:pt x="6818" y="23192"/>
                  </a:lnTo>
                  <a:lnTo>
                    <a:pt x="7012" y="23220"/>
                  </a:lnTo>
                  <a:lnTo>
                    <a:pt x="7206" y="23239"/>
                  </a:lnTo>
                  <a:lnTo>
                    <a:pt x="7400" y="23248"/>
                  </a:lnTo>
                  <a:lnTo>
                    <a:pt x="7593" y="23257"/>
                  </a:lnTo>
                  <a:lnTo>
                    <a:pt x="7793" y="23248"/>
                  </a:lnTo>
                  <a:lnTo>
                    <a:pt x="7987" y="23239"/>
                  </a:lnTo>
                  <a:lnTo>
                    <a:pt x="8181" y="23220"/>
                  </a:lnTo>
                  <a:lnTo>
                    <a:pt x="8375" y="23192"/>
                  </a:lnTo>
                  <a:lnTo>
                    <a:pt x="8562" y="23155"/>
                  </a:lnTo>
                  <a:lnTo>
                    <a:pt x="8750" y="23118"/>
                  </a:lnTo>
                  <a:lnTo>
                    <a:pt x="8938" y="23072"/>
                  </a:lnTo>
                  <a:lnTo>
                    <a:pt x="9125" y="23017"/>
                  </a:lnTo>
                  <a:lnTo>
                    <a:pt x="9313" y="22952"/>
                  </a:lnTo>
                  <a:lnTo>
                    <a:pt x="9495" y="22887"/>
                  </a:lnTo>
                  <a:lnTo>
                    <a:pt x="9676" y="22813"/>
                  </a:lnTo>
                  <a:lnTo>
                    <a:pt x="9852" y="22730"/>
                  </a:lnTo>
                  <a:lnTo>
                    <a:pt x="10034" y="22647"/>
                  </a:lnTo>
                  <a:lnTo>
                    <a:pt x="10209" y="22545"/>
                  </a:lnTo>
                  <a:lnTo>
                    <a:pt x="10379" y="22443"/>
                  </a:lnTo>
                  <a:lnTo>
                    <a:pt x="10554" y="22341"/>
                  </a:lnTo>
                  <a:lnTo>
                    <a:pt x="10718" y="22230"/>
                  </a:lnTo>
                  <a:lnTo>
                    <a:pt x="10887" y="22110"/>
                  </a:lnTo>
                  <a:lnTo>
                    <a:pt x="11051" y="21981"/>
                  </a:lnTo>
                  <a:lnTo>
                    <a:pt x="11214" y="21851"/>
                  </a:lnTo>
                  <a:lnTo>
                    <a:pt x="11378" y="21712"/>
                  </a:lnTo>
                  <a:lnTo>
                    <a:pt x="11535" y="21574"/>
                  </a:lnTo>
                  <a:lnTo>
                    <a:pt x="11686" y="21426"/>
                  </a:lnTo>
                  <a:lnTo>
                    <a:pt x="11844" y="21268"/>
                  </a:lnTo>
                  <a:lnTo>
                    <a:pt x="11989" y="21111"/>
                  </a:lnTo>
                  <a:lnTo>
                    <a:pt x="12141" y="20944"/>
                  </a:lnTo>
                  <a:lnTo>
                    <a:pt x="12286" y="20769"/>
                  </a:lnTo>
                  <a:lnTo>
                    <a:pt x="12425" y="20602"/>
                  </a:lnTo>
                  <a:lnTo>
                    <a:pt x="12564" y="20417"/>
                  </a:lnTo>
                  <a:lnTo>
                    <a:pt x="12704" y="20232"/>
                  </a:lnTo>
                  <a:lnTo>
                    <a:pt x="12837" y="20038"/>
                  </a:lnTo>
                  <a:lnTo>
                    <a:pt x="12964" y="19844"/>
                  </a:lnTo>
                  <a:lnTo>
                    <a:pt x="13091" y="19649"/>
                  </a:lnTo>
                  <a:lnTo>
                    <a:pt x="13218" y="19446"/>
                  </a:lnTo>
                  <a:lnTo>
                    <a:pt x="13339" y="19233"/>
                  </a:lnTo>
                  <a:lnTo>
                    <a:pt x="13454" y="19020"/>
                  </a:lnTo>
                  <a:lnTo>
                    <a:pt x="13570" y="18808"/>
                  </a:lnTo>
                  <a:lnTo>
                    <a:pt x="13678" y="18586"/>
                  </a:lnTo>
                  <a:lnTo>
                    <a:pt x="13787" y="18354"/>
                  </a:lnTo>
                  <a:lnTo>
                    <a:pt x="13890" y="18123"/>
                  </a:lnTo>
                  <a:lnTo>
                    <a:pt x="13993" y="17892"/>
                  </a:lnTo>
                  <a:lnTo>
                    <a:pt x="14090" y="17651"/>
                  </a:lnTo>
                  <a:lnTo>
                    <a:pt x="14181" y="17411"/>
                  </a:lnTo>
                  <a:lnTo>
                    <a:pt x="14272" y="17170"/>
                  </a:lnTo>
                  <a:lnTo>
                    <a:pt x="14357" y="16920"/>
                  </a:lnTo>
                  <a:lnTo>
                    <a:pt x="14441" y="16671"/>
                  </a:lnTo>
                  <a:lnTo>
                    <a:pt x="14520" y="16412"/>
                  </a:lnTo>
                  <a:lnTo>
                    <a:pt x="14593" y="16153"/>
                  </a:lnTo>
                  <a:lnTo>
                    <a:pt x="14665" y="15894"/>
                  </a:lnTo>
                  <a:lnTo>
                    <a:pt x="14726" y="15625"/>
                  </a:lnTo>
                  <a:lnTo>
                    <a:pt x="14793" y="15357"/>
                  </a:lnTo>
                  <a:lnTo>
                    <a:pt x="14847" y="15079"/>
                  </a:lnTo>
                  <a:lnTo>
                    <a:pt x="14902" y="14811"/>
                  </a:lnTo>
                  <a:lnTo>
                    <a:pt x="14950" y="14534"/>
                  </a:lnTo>
                  <a:lnTo>
                    <a:pt x="14992" y="14256"/>
                  </a:lnTo>
                  <a:lnTo>
                    <a:pt x="15035" y="13969"/>
                  </a:lnTo>
                  <a:lnTo>
                    <a:pt x="15071" y="13683"/>
                  </a:lnTo>
                  <a:lnTo>
                    <a:pt x="15101" y="13396"/>
                  </a:lnTo>
                  <a:lnTo>
                    <a:pt x="15126" y="13109"/>
                  </a:lnTo>
                  <a:lnTo>
                    <a:pt x="15150" y="12813"/>
                  </a:lnTo>
                  <a:lnTo>
                    <a:pt x="15168" y="12517"/>
                  </a:lnTo>
                  <a:lnTo>
                    <a:pt x="15180" y="12221"/>
                  </a:lnTo>
                  <a:lnTo>
                    <a:pt x="15186" y="11925"/>
                  </a:lnTo>
                  <a:lnTo>
                    <a:pt x="15192" y="11629"/>
                  </a:lnTo>
                  <a:lnTo>
                    <a:pt x="15186" y="11324"/>
                  </a:lnTo>
                  <a:lnTo>
                    <a:pt x="15180" y="11028"/>
                  </a:lnTo>
                  <a:lnTo>
                    <a:pt x="15168" y="10732"/>
                  </a:lnTo>
                  <a:lnTo>
                    <a:pt x="15150" y="10436"/>
                  </a:lnTo>
                  <a:lnTo>
                    <a:pt x="15126" y="10149"/>
                  </a:lnTo>
                  <a:lnTo>
                    <a:pt x="15101" y="9853"/>
                  </a:lnTo>
                  <a:lnTo>
                    <a:pt x="15071" y="9566"/>
                  </a:lnTo>
                  <a:lnTo>
                    <a:pt x="15035" y="9279"/>
                  </a:lnTo>
                  <a:lnTo>
                    <a:pt x="14992" y="9002"/>
                  </a:lnTo>
                  <a:lnTo>
                    <a:pt x="14950" y="8724"/>
                  </a:lnTo>
                  <a:lnTo>
                    <a:pt x="14902" y="8447"/>
                  </a:lnTo>
                  <a:lnTo>
                    <a:pt x="14847" y="8169"/>
                  </a:lnTo>
                  <a:lnTo>
                    <a:pt x="14793" y="7901"/>
                  </a:lnTo>
                  <a:lnTo>
                    <a:pt x="14726" y="7633"/>
                  </a:lnTo>
                  <a:lnTo>
                    <a:pt x="14665" y="7364"/>
                  </a:lnTo>
                  <a:lnTo>
                    <a:pt x="14593" y="7105"/>
                  </a:lnTo>
                  <a:lnTo>
                    <a:pt x="14520" y="6846"/>
                  </a:lnTo>
                  <a:lnTo>
                    <a:pt x="14441" y="6587"/>
                  </a:lnTo>
                  <a:lnTo>
                    <a:pt x="14357" y="6337"/>
                  </a:lnTo>
                  <a:lnTo>
                    <a:pt x="14272" y="6088"/>
                  </a:lnTo>
                  <a:lnTo>
                    <a:pt x="14181" y="5838"/>
                  </a:lnTo>
                  <a:lnTo>
                    <a:pt x="14090" y="5597"/>
                  </a:lnTo>
                  <a:lnTo>
                    <a:pt x="13993" y="5357"/>
                  </a:lnTo>
                  <a:lnTo>
                    <a:pt x="13890" y="5126"/>
                  </a:lnTo>
                  <a:lnTo>
                    <a:pt x="13787" y="4894"/>
                  </a:lnTo>
                  <a:lnTo>
                    <a:pt x="13678" y="4672"/>
                  </a:lnTo>
                  <a:lnTo>
                    <a:pt x="13570" y="4450"/>
                  </a:lnTo>
                  <a:lnTo>
                    <a:pt x="13454" y="4228"/>
                  </a:lnTo>
                  <a:lnTo>
                    <a:pt x="13339" y="4015"/>
                  </a:lnTo>
                  <a:lnTo>
                    <a:pt x="13218" y="3812"/>
                  </a:lnTo>
                  <a:lnTo>
                    <a:pt x="13091" y="3608"/>
                  </a:lnTo>
                  <a:lnTo>
                    <a:pt x="12964" y="3405"/>
                  </a:lnTo>
                  <a:lnTo>
                    <a:pt x="12837" y="3211"/>
                  </a:lnTo>
                  <a:lnTo>
                    <a:pt x="12704" y="3016"/>
                  </a:lnTo>
                  <a:lnTo>
                    <a:pt x="12564" y="2831"/>
                  </a:lnTo>
                  <a:lnTo>
                    <a:pt x="12425" y="2656"/>
                  </a:lnTo>
                  <a:lnTo>
                    <a:pt x="12286" y="2480"/>
                  </a:lnTo>
                  <a:lnTo>
                    <a:pt x="12141" y="2313"/>
                  </a:lnTo>
                  <a:lnTo>
                    <a:pt x="11989" y="2147"/>
                  </a:lnTo>
                  <a:lnTo>
                    <a:pt x="11844" y="1990"/>
                  </a:lnTo>
                  <a:lnTo>
                    <a:pt x="11686" y="1832"/>
                  </a:lnTo>
                  <a:lnTo>
                    <a:pt x="11535" y="1684"/>
                  </a:lnTo>
                  <a:lnTo>
                    <a:pt x="11378" y="1536"/>
                  </a:lnTo>
                  <a:lnTo>
                    <a:pt x="11214" y="1407"/>
                  </a:lnTo>
                  <a:lnTo>
                    <a:pt x="11051" y="1268"/>
                  </a:lnTo>
                  <a:lnTo>
                    <a:pt x="10887" y="1148"/>
                  </a:lnTo>
                  <a:lnTo>
                    <a:pt x="10718" y="1027"/>
                  </a:lnTo>
                  <a:lnTo>
                    <a:pt x="10554" y="916"/>
                  </a:lnTo>
                  <a:lnTo>
                    <a:pt x="10379" y="805"/>
                  </a:lnTo>
                  <a:lnTo>
                    <a:pt x="10209" y="704"/>
                  </a:lnTo>
                  <a:lnTo>
                    <a:pt x="10034" y="611"/>
                  </a:lnTo>
                  <a:lnTo>
                    <a:pt x="9852" y="519"/>
                  </a:lnTo>
                  <a:lnTo>
                    <a:pt x="9676" y="445"/>
                  </a:lnTo>
                  <a:lnTo>
                    <a:pt x="9495" y="371"/>
                  </a:lnTo>
                  <a:lnTo>
                    <a:pt x="9313" y="297"/>
                  </a:lnTo>
                  <a:lnTo>
                    <a:pt x="9125" y="232"/>
                  </a:lnTo>
                  <a:lnTo>
                    <a:pt x="8938" y="186"/>
                  </a:lnTo>
                  <a:lnTo>
                    <a:pt x="8750" y="130"/>
                  </a:lnTo>
                  <a:lnTo>
                    <a:pt x="8562" y="93"/>
                  </a:lnTo>
                  <a:lnTo>
                    <a:pt x="8375" y="56"/>
                  </a:lnTo>
                  <a:lnTo>
                    <a:pt x="8181" y="38"/>
                  </a:lnTo>
                  <a:lnTo>
                    <a:pt x="7987" y="19"/>
                  </a:lnTo>
                  <a:lnTo>
                    <a:pt x="7793" y="1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1364cb3077a_0_19"/>
            <p:cNvSpPr/>
            <p:nvPr/>
          </p:nvSpPr>
          <p:spPr>
            <a:xfrm>
              <a:off x="-2009150" y="-6289050"/>
              <a:ext cx="379825" cy="581450"/>
            </a:xfrm>
            <a:custGeom>
              <a:avLst/>
              <a:gdLst/>
              <a:ahLst/>
              <a:cxnLst/>
              <a:rect l="l" t="t" r="r" b="b"/>
              <a:pathLst>
                <a:path w="15193" h="23258" fill="none" extrusionOk="0">
                  <a:moveTo>
                    <a:pt x="15192" y="11629"/>
                  </a:moveTo>
                  <a:lnTo>
                    <a:pt x="15192" y="11629"/>
                  </a:lnTo>
                  <a:lnTo>
                    <a:pt x="15186" y="11925"/>
                  </a:lnTo>
                  <a:lnTo>
                    <a:pt x="15180" y="12221"/>
                  </a:lnTo>
                  <a:lnTo>
                    <a:pt x="15168" y="12517"/>
                  </a:lnTo>
                  <a:lnTo>
                    <a:pt x="15150" y="12813"/>
                  </a:lnTo>
                  <a:lnTo>
                    <a:pt x="15126" y="13109"/>
                  </a:lnTo>
                  <a:lnTo>
                    <a:pt x="15101" y="13396"/>
                  </a:lnTo>
                  <a:lnTo>
                    <a:pt x="15071" y="13683"/>
                  </a:lnTo>
                  <a:lnTo>
                    <a:pt x="15035" y="13969"/>
                  </a:lnTo>
                  <a:lnTo>
                    <a:pt x="14992" y="14256"/>
                  </a:lnTo>
                  <a:lnTo>
                    <a:pt x="14950" y="14534"/>
                  </a:lnTo>
                  <a:lnTo>
                    <a:pt x="14902" y="14811"/>
                  </a:lnTo>
                  <a:lnTo>
                    <a:pt x="14847" y="15079"/>
                  </a:lnTo>
                  <a:lnTo>
                    <a:pt x="14793" y="15357"/>
                  </a:lnTo>
                  <a:lnTo>
                    <a:pt x="14726" y="15625"/>
                  </a:lnTo>
                  <a:lnTo>
                    <a:pt x="14665" y="15894"/>
                  </a:lnTo>
                  <a:lnTo>
                    <a:pt x="14593" y="16153"/>
                  </a:lnTo>
                  <a:lnTo>
                    <a:pt x="14520" y="16412"/>
                  </a:lnTo>
                  <a:lnTo>
                    <a:pt x="14441" y="16671"/>
                  </a:lnTo>
                  <a:lnTo>
                    <a:pt x="14357" y="16920"/>
                  </a:lnTo>
                  <a:lnTo>
                    <a:pt x="14272" y="17170"/>
                  </a:lnTo>
                  <a:lnTo>
                    <a:pt x="14181" y="17411"/>
                  </a:lnTo>
                  <a:lnTo>
                    <a:pt x="14090" y="17651"/>
                  </a:lnTo>
                  <a:lnTo>
                    <a:pt x="13993" y="17892"/>
                  </a:lnTo>
                  <a:lnTo>
                    <a:pt x="13890" y="18123"/>
                  </a:lnTo>
                  <a:lnTo>
                    <a:pt x="13787" y="18354"/>
                  </a:lnTo>
                  <a:lnTo>
                    <a:pt x="13678" y="18586"/>
                  </a:lnTo>
                  <a:lnTo>
                    <a:pt x="13570" y="18808"/>
                  </a:lnTo>
                  <a:lnTo>
                    <a:pt x="13454" y="19020"/>
                  </a:lnTo>
                  <a:lnTo>
                    <a:pt x="13339" y="19233"/>
                  </a:lnTo>
                  <a:lnTo>
                    <a:pt x="13218" y="19446"/>
                  </a:lnTo>
                  <a:lnTo>
                    <a:pt x="13091" y="19649"/>
                  </a:lnTo>
                  <a:lnTo>
                    <a:pt x="12964" y="19844"/>
                  </a:lnTo>
                  <a:lnTo>
                    <a:pt x="12837" y="20038"/>
                  </a:lnTo>
                  <a:lnTo>
                    <a:pt x="12704" y="20232"/>
                  </a:lnTo>
                  <a:lnTo>
                    <a:pt x="12564" y="20417"/>
                  </a:lnTo>
                  <a:lnTo>
                    <a:pt x="12425" y="20602"/>
                  </a:lnTo>
                  <a:lnTo>
                    <a:pt x="12286" y="20769"/>
                  </a:lnTo>
                  <a:lnTo>
                    <a:pt x="12141" y="20944"/>
                  </a:lnTo>
                  <a:lnTo>
                    <a:pt x="11989" y="21111"/>
                  </a:lnTo>
                  <a:lnTo>
                    <a:pt x="11844" y="21268"/>
                  </a:lnTo>
                  <a:lnTo>
                    <a:pt x="11686" y="21426"/>
                  </a:lnTo>
                  <a:lnTo>
                    <a:pt x="11535" y="21574"/>
                  </a:lnTo>
                  <a:lnTo>
                    <a:pt x="11378" y="21712"/>
                  </a:lnTo>
                  <a:lnTo>
                    <a:pt x="11214" y="21851"/>
                  </a:lnTo>
                  <a:lnTo>
                    <a:pt x="11051" y="21981"/>
                  </a:lnTo>
                  <a:lnTo>
                    <a:pt x="10887" y="22110"/>
                  </a:lnTo>
                  <a:lnTo>
                    <a:pt x="10718" y="22230"/>
                  </a:lnTo>
                  <a:lnTo>
                    <a:pt x="10554" y="22341"/>
                  </a:lnTo>
                  <a:lnTo>
                    <a:pt x="10379" y="22443"/>
                  </a:lnTo>
                  <a:lnTo>
                    <a:pt x="10209" y="22545"/>
                  </a:lnTo>
                  <a:lnTo>
                    <a:pt x="10034" y="22647"/>
                  </a:lnTo>
                  <a:lnTo>
                    <a:pt x="9852" y="22730"/>
                  </a:lnTo>
                  <a:lnTo>
                    <a:pt x="9676" y="22813"/>
                  </a:lnTo>
                  <a:lnTo>
                    <a:pt x="9495" y="22887"/>
                  </a:lnTo>
                  <a:lnTo>
                    <a:pt x="9313" y="22952"/>
                  </a:lnTo>
                  <a:lnTo>
                    <a:pt x="9125" y="23017"/>
                  </a:lnTo>
                  <a:lnTo>
                    <a:pt x="8938" y="23072"/>
                  </a:lnTo>
                  <a:lnTo>
                    <a:pt x="8750" y="23118"/>
                  </a:lnTo>
                  <a:lnTo>
                    <a:pt x="8562" y="23155"/>
                  </a:lnTo>
                  <a:lnTo>
                    <a:pt x="8375" y="23192"/>
                  </a:lnTo>
                  <a:lnTo>
                    <a:pt x="8181" y="23220"/>
                  </a:lnTo>
                  <a:lnTo>
                    <a:pt x="7987" y="23239"/>
                  </a:lnTo>
                  <a:lnTo>
                    <a:pt x="7793" y="23248"/>
                  </a:lnTo>
                  <a:lnTo>
                    <a:pt x="7593" y="23257"/>
                  </a:lnTo>
                  <a:lnTo>
                    <a:pt x="7593" y="23257"/>
                  </a:lnTo>
                  <a:lnTo>
                    <a:pt x="7400" y="23248"/>
                  </a:lnTo>
                  <a:lnTo>
                    <a:pt x="7206" y="23239"/>
                  </a:lnTo>
                  <a:lnTo>
                    <a:pt x="7012" y="23220"/>
                  </a:lnTo>
                  <a:lnTo>
                    <a:pt x="6818" y="23192"/>
                  </a:lnTo>
                  <a:lnTo>
                    <a:pt x="6631" y="23155"/>
                  </a:lnTo>
                  <a:lnTo>
                    <a:pt x="6437" y="23118"/>
                  </a:lnTo>
                  <a:lnTo>
                    <a:pt x="6249" y="23072"/>
                  </a:lnTo>
                  <a:lnTo>
                    <a:pt x="6068" y="23017"/>
                  </a:lnTo>
                  <a:lnTo>
                    <a:pt x="5880" y="22952"/>
                  </a:lnTo>
                  <a:lnTo>
                    <a:pt x="5698" y="22887"/>
                  </a:lnTo>
                  <a:lnTo>
                    <a:pt x="5517" y="22813"/>
                  </a:lnTo>
                  <a:lnTo>
                    <a:pt x="5335" y="22730"/>
                  </a:lnTo>
                  <a:lnTo>
                    <a:pt x="5159" y="22647"/>
                  </a:lnTo>
                  <a:lnTo>
                    <a:pt x="4984" y="22545"/>
                  </a:lnTo>
                  <a:lnTo>
                    <a:pt x="4808" y="22443"/>
                  </a:lnTo>
                  <a:lnTo>
                    <a:pt x="4639" y="22341"/>
                  </a:lnTo>
                  <a:lnTo>
                    <a:pt x="4469" y="22230"/>
                  </a:lnTo>
                  <a:lnTo>
                    <a:pt x="4306" y="22110"/>
                  </a:lnTo>
                  <a:lnTo>
                    <a:pt x="4136" y="21981"/>
                  </a:lnTo>
                  <a:lnTo>
                    <a:pt x="3973" y="21851"/>
                  </a:lnTo>
                  <a:lnTo>
                    <a:pt x="3815" y="21712"/>
                  </a:lnTo>
                  <a:lnTo>
                    <a:pt x="3658" y="21574"/>
                  </a:lnTo>
                  <a:lnTo>
                    <a:pt x="3500" y="21426"/>
                  </a:lnTo>
                  <a:lnTo>
                    <a:pt x="3349" y="21268"/>
                  </a:lnTo>
                  <a:lnTo>
                    <a:pt x="3198" y="21111"/>
                  </a:lnTo>
                  <a:lnTo>
                    <a:pt x="3052" y="20944"/>
                  </a:lnTo>
                  <a:lnTo>
                    <a:pt x="2907" y="20769"/>
                  </a:lnTo>
                  <a:lnTo>
                    <a:pt x="2768" y="20602"/>
                  </a:lnTo>
                  <a:lnTo>
                    <a:pt x="2629" y="20417"/>
                  </a:lnTo>
                  <a:lnTo>
                    <a:pt x="2489" y="20232"/>
                  </a:lnTo>
                  <a:lnTo>
                    <a:pt x="2356" y="20038"/>
                  </a:lnTo>
                  <a:lnTo>
                    <a:pt x="2223" y="19844"/>
                  </a:lnTo>
                  <a:lnTo>
                    <a:pt x="2096" y="19649"/>
                  </a:lnTo>
                  <a:lnTo>
                    <a:pt x="1975" y="19446"/>
                  </a:lnTo>
                  <a:lnTo>
                    <a:pt x="1854" y="19233"/>
                  </a:lnTo>
                  <a:lnTo>
                    <a:pt x="1739" y="19020"/>
                  </a:lnTo>
                  <a:lnTo>
                    <a:pt x="1624" y="18808"/>
                  </a:lnTo>
                  <a:lnTo>
                    <a:pt x="1508" y="18586"/>
                  </a:lnTo>
                  <a:lnTo>
                    <a:pt x="1406" y="18354"/>
                  </a:lnTo>
                  <a:lnTo>
                    <a:pt x="1297" y="18123"/>
                  </a:lnTo>
                  <a:lnTo>
                    <a:pt x="1200" y="17892"/>
                  </a:lnTo>
                  <a:lnTo>
                    <a:pt x="1103" y="17651"/>
                  </a:lnTo>
                  <a:lnTo>
                    <a:pt x="1006" y="17411"/>
                  </a:lnTo>
                  <a:lnTo>
                    <a:pt x="921" y="17170"/>
                  </a:lnTo>
                  <a:lnTo>
                    <a:pt x="830" y="16920"/>
                  </a:lnTo>
                  <a:lnTo>
                    <a:pt x="752" y="16671"/>
                  </a:lnTo>
                  <a:lnTo>
                    <a:pt x="673" y="16412"/>
                  </a:lnTo>
                  <a:lnTo>
                    <a:pt x="600" y="16153"/>
                  </a:lnTo>
                  <a:lnTo>
                    <a:pt x="528" y="15894"/>
                  </a:lnTo>
                  <a:lnTo>
                    <a:pt x="461" y="15625"/>
                  </a:lnTo>
                  <a:lnTo>
                    <a:pt x="400" y="15357"/>
                  </a:lnTo>
                  <a:lnTo>
                    <a:pt x="346" y="15079"/>
                  </a:lnTo>
                  <a:lnTo>
                    <a:pt x="291" y="14811"/>
                  </a:lnTo>
                  <a:lnTo>
                    <a:pt x="243" y="14534"/>
                  </a:lnTo>
                  <a:lnTo>
                    <a:pt x="195" y="14256"/>
                  </a:lnTo>
                  <a:lnTo>
                    <a:pt x="158" y="13969"/>
                  </a:lnTo>
                  <a:lnTo>
                    <a:pt x="122" y="13683"/>
                  </a:lnTo>
                  <a:lnTo>
                    <a:pt x="92" y="13396"/>
                  </a:lnTo>
                  <a:lnTo>
                    <a:pt x="61" y="13109"/>
                  </a:lnTo>
                  <a:lnTo>
                    <a:pt x="43" y="12813"/>
                  </a:lnTo>
                  <a:lnTo>
                    <a:pt x="25" y="12517"/>
                  </a:lnTo>
                  <a:lnTo>
                    <a:pt x="13" y="12221"/>
                  </a:lnTo>
                  <a:lnTo>
                    <a:pt x="7" y="11925"/>
                  </a:lnTo>
                  <a:lnTo>
                    <a:pt x="1" y="11629"/>
                  </a:lnTo>
                  <a:lnTo>
                    <a:pt x="1" y="11629"/>
                  </a:lnTo>
                  <a:lnTo>
                    <a:pt x="7" y="11324"/>
                  </a:lnTo>
                  <a:lnTo>
                    <a:pt x="13" y="11028"/>
                  </a:lnTo>
                  <a:lnTo>
                    <a:pt x="25" y="10732"/>
                  </a:lnTo>
                  <a:lnTo>
                    <a:pt x="43" y="10436"/>
                  </a:lnTo>
                  <a:lnTo>
                    <a:pt x="61" y="10149"/>
                  </a:lnTo>
                  <a:lnTo>
                    <a:pt x="92" y="9853"/>
                  </a:lnTo>
                  <a:lnTo>
                    <a:pt x="122" y="9566"/>
                  </a:lnTo>
                  <a:lnTo>
                    <a:pt x="158" y="9279"/>
                  </a:lnTo>
                  <a:lnTo>
                    <a:pt x="195" y="9002"/>
                  </a:lnTo>
                  <a:lnTo>
                    <a:pt x="243" y="8724"/>
                  </a:lnTo>
                  <a:lnTo>
                    <a:pt x="291" y="8447"/>
                  </a:lnTo>
                  <a:lnTo>
                    <a:pt x="346" y="8169"/>
                  </a:lnTo>
                  <a:lnTo>
                    <a:pt x="400" y="7901"/>
                  </a:lnTo>
                  <a:lnTo>
                    <a:pt x="461" y="7633"/>
                  </a:lnTo>
                  <a:lnTo>
                    <a:pt x="528" y="7364"/>
                  </a:lnTo>
                  <a:lnTo>
                    <a:pt x="600" y="7105"/>
                  </a:lnTo>
                  <a:lnTo>
                    <a:pt x="673" y="6846"/>
                  </a:lnTo>
                  <a:lnTo>
                    <a:pt x="752" y="6587"/>
                  </a:lnTo>
                  <a:lnTo>
                    <a:pt x="830" y="6337"/>
                  </a:lnTo>
                  <a:lnTo>
                    <a:pt x="921" y="6088"/>
                  </a:lnTo>
                  <a:lnTo>
                    <a:pt x="1006" y="5838"/>
                  </a:lnTo>
                  <a:lnTo>
                    <a:pt x="1103" y="5597"/>
                  </a:lnTo>
                  <a:lnTo>
                    <a:pt x="1200" y="5357"/>
                  </a:lnTo>
                  <a:lnTo>
                    <a:pt x="1297" y="5126"/>
                  </a:lnTo>
                  <a:lnTo>
                    <a:pt x="1406" y="4894"/>
                  </a:lnTo>
                  <a:lnTo>
                    <a:pt x="1508" y="4672"/>
                  </a:lnTo>
                  <a:lnTo>
                    <a:pt x="1624" y="4450"/>
                  </a:lnTo>
                  <a:lnTo>
                    <a:pt x="1739" y="4228"/>
                  </a:lnTo>
                  <a:lnTo>
                    <a:pt x="1854" y="4015"/>
                  </a:lnTo>
                  <a:lnTo>
                    <a:pt x="1975" y="3812"/>
                  </a:lnTo>
                  <a:lnTo>
                    <a:pt x="2096" y="3608"/>
                  </a:lnTo>
                  <a:lnTo>
                    <a:pt x="2223" y="3405"/>
                  </a:lnTo>
                  <a:lnTo>
                    <a:pt x="2356" y="3211"/>
                  </a:lnTo>
                  <a:lnTo>
                    <a:pt x="2489" y="3016"/>
                  </a:lnTo>
                  <a:lnTo>
                    <a:pt x="2629" y="2831"/>
                  </a:lnTo>
                  <a:lnTo>
                    <a:pt x="2768" y="2656"/>
                  </a:lnTo>
                  <a:lnTo>
                    <a:pt x="2907" y="2480"/>
                  </a:lnTo>
                  <a:lnTo>
                    <a:pt x="3052" y="2313"/>
                  </a:lnTo>
                  <a:lnTo>
                    <a:pt x="3198" y="2147"/>
                  </a:lnTo>
                  <a:lnTo>
                    <a:pt x="3349" y="1990"/>
                  </a:lnTo>
                  <a:lnTo>
                    <a:pt x="3500" y="1832"/>
                  </a:lnTo>
                  <a:lnTo>
                    <a:pt x="3658" y="1684"/>
                  </a:lnTo>
                  <a:lnTo>
                    <a:pt x="3815" y="1536"/>
                  </a:lnTo>
                  <a:lnTo>
                    <a:pt x="3973" y="1407"/>
                  </a:lnTo>
                  <a:lnTo>
                    <a:pt x="4136" y="1268"/>
                  </a:lnTo>
                  <a:lnTo>
                    <a:pt x="4306" y="1148"/>
                  </a:lnTo>
                  <a:lnTo>
                    <a:pt x="4469" y="1027"/>
                  </a:lnTo>
                  <a:lnTo>
                    <a:pt x="4639" y="916"/>
                  </a:lnTo>
                  <a:lnTo>
                    <a:pt x="4808" y="805"/>
                  </a:lnTo>
                  <a:lnTo>
                    <a:pt x="4984" y="704"/>
                  </a:lnTo>
                  <a:lnTo>
                    <a:pt x="5159" y="611"/>
                  </a:lnTo>
                  <a:lnTo>
                    <a:pt x="5335" y="519"/>
                  </a:lnTo>
                  <a:lnTo>
                    <a:pt x="5517" y="445"/>
                  </a:lnTo>
                  <a:lnTo>
                    <a:pt x="5698" y="371"/>
                  </a:lnTo>
                  <a:lnTo>
                    <a:pt x="5880" y="297"/>
                  </a:lnTo>
                  <a:lnTo>
                    <a:pt x="6068" y="232"/>
                  </a:lnTo>
                  <a:lnTo>
                    <a:pt x="6249" y="186"/>
                  </a:lnTo>
                  <a:lnTo>
                    <a:pt x="6437" y="130"/>
                  </a:lnTo>
                  <a:lnTo>
                    <a:pt x="6631" y="93"/>
                  </a:lnTo>
                  <a:lnTo>
                    <a:pt x="6818" y="56"/>
                  </a:lnTo>
                  <a:lnTo>
                    <a:pt x="7012" y="38"/>
                  </a:lnTo>
                  <a:lnTo>
                    <a:pt x="7206" y="19"/>
                  </a:lnTo>
                  <a:lnTo>
                    <a:pt x="7400" y="1"/>
                  </a:lnTo>
                  <a:lnTo>
                    <a:pt x="7593" y="1"/>
                  </a:lnTo>
                  <a:lnTo>
                    <a:pt x="7593" y="1"/>
                  </a:lnTo>
                  <a:lnTo>
                    <a:pt x="7793" y="1"/>
                  </a:lnTo>
                  <a:lnTo>
                    <a:pt x="7987" y="19"/>
                  </a:lnTo>
                  <a:lnTo>
                    <a:pt x="8181" y="38"/>
                  </a:lnTo>
                  <a:lnTo>
                    <a:pt x="8375" y="56"/>
                  </a:lnTo>
                  <a:lnTo>
                    <a:pt x="8562" y="93"/>
                  </a:lnTo>
                  <a:lnTo>
                    <a:pt x="8750" y="130"/>
                  </a:lnTo>
                  <a:lnTo>
                    <a:pt x="8938" y="186"/>
                  </a:lnTo>
                  <a:lnTo>
                    <a:pt x="9125" y="232"/>
                  </a:lnTo>
                  <a:lnTo>
                    <a:pt x="9313" y="297"/>
                  </a:lnTo>
                  <a:lnTo>
                    <a:pt x="9495" y="371"/>
                  </a:lnTo>
                  <a:lnTo>
                    <a:pt x="9676" y="445"/>
                  </a:lnTo>
                  <a:lnTo>
                    <a:pt x="9852" y="519"/>
                  </a:lnTo>
                  <a:lnTo>
                    <a:pt x="10034" y="611"/>
                  </a:lnTo>
                  <a:lnTo>
                    <a:pt x="10209" y="704"/>
                  </a:lnTo>
                  <a:lnTo>
                    <a:pt x="10379" y="805"/>
                  </a:lnTo>
                  <a:lnTo>
                    <a:pt x="10554" y="916"/>
                  </a:lnTo>
                  <a:lnTo>
                    <a:pt x="10718" y="1027"/>
                  </a:lnTo>
                  <a:lnTo>
                    <a:pt x="10887" y="1148"/>
                  </a:lnTo>
                  <a:lnTo>
                    <a:pt x="11051" y="1268"/>
                  </a:lnTo>
                  <a:lnTo>
                    <a:pt x="11214" y="1407"/>
                  </a:lnTo>
                  <a:lnTo>
                    <a:pt x="11378" y="1536"/>
                  </a:lnTo>
                  <a:lnTo>
                    <a:pt x="11535" y="1684"/>
                  </a:lnTo>
                  <a:lnTo>
                    <a:pt x="11686" y="1832"/>
                  </a:lnTo>
                  <a:lnTo>
                    <a:pt x="11844" y="1990"/>
                  </a:lnTo>
                  <a:lnTo>
                    <a:pt x="11989" y="2147"/>
                  </a:lnTo>
                  <a:lnTo>
                    <a:pt x="12141" y="2313"/>
                  </a:lnTo>
                  <a:lnTo>
                    <a:pt x="12286" y="2480"/>
                  </a:lnTo>
                  <a:lnTo>
                    <a:pt x="12425" y="2656"/>
                  </a:lnTo>
                  <a:lnTo>
                    <a:pt x="12564" y="2831"/>
                  </a:lnTo>
                  <a:lnTo>
                    <a:pt x="12704" y="3016"/>
                  </a:lnTo>
                  <a:lnTo>
                    <a:pt x="12837" y="3211"/>
                  </a:lnTo>
                  <a:lnTo>
                    <a:pt x="12964" y="3405"/>
                  </a:lnTo>
                  <a:lnTo>
                    <a:pt x="13091" y="3608"/>
                  </a:lnTo>
                  <a:lnTo>
                    <a:pt x="13218" y="3812"/>
                  </a:lnTo>
                  <a:lnTo>
                    <a:pt x="13339" y="4015"/>
                  </a:lnTo>
                  <a:lnTo>
                    <a:pt x="13454" y="4228"/>
                  </a:lnTo>
                  <a:lnTo>
                    <a:pt x="13570" y="4450"/>
                  </a:lnTo>
                  <a:lnTo>
                    <a:pt x="13678" y="4672"/>
                  </a:lnTo>
                  <a:lnTo>
                    <a:pt x="13787" y="4894"/>
                  </a:lnTo>
                  <a:lnTo>
                    <a:pt x="13890" y="5126"/>
                  </a:lnTo>
                  <a:lnTo>
                    <a:pt x="13993" y="5357"/>
                  </a:lnTo>
                  <a:lnTo>
                    <a:pt x="14090" y="5597"/>
                  </a:lnTo>
                  <a:lnTo>
                    <a:pt x="14181" y="5838"/>
                  </a:lnTo>
                  <a:lnTo>
                    <a:pt x="14272" y="6088"/>
                  </a:lnTo>
                  <a:lnTo>
                    <a:pt x="14357" y="6337"/>
                  </a:lnTo>
                  <a:lnTo>
                    <a:pt x="14441" y="6587"/>
                  </a:lnTo>
                  <a:lnTo>
                    <a:pt x="14520" y="6846"/>
                  </a:lnTo>
                  <a:lnTo>
                    <a:pt x="14593" y="7105"/>
                  </a:lnTo>
                  <a:lnTo>
                    <a:pt x="14665" y="7364"/>
                  </a:lnTo>
                  <a:lnTo>
                    <a:pt x="14726" y="7633"/>
                  </a:lnTo>
                  <a:lnTo>
                    <a:pt x="14793" y="7901"/>
                  </a:lnTo>
                  <a:lnTo>
                    <a:pt x="14847" y="8169"/>
                  </a:lnTo>
                  <a:lnTo>
                    <a:pt x="14902" y="8447"/>
                  </a:lnTo>
                  <a:lnTo>
                    <a:pt x="14950" y="8724"/>
                  </a:lnTo>
                  <a:lnTo>
                    <a:pt x="14992" y="9002"/>
                  </a:lnTo>
                  <a:lnTo>
                    <a:pt x="15035" y="9279"/>
                  </a:lnTo>
                  <a:lnTo>
                    <a:pt x="15071" y="9566"/>
                  </a:lnTo>
                  <a:lnTo>
                    <a:pt x="15101" y="9853"/>
                  </a:lnTo>
                  <a:lnTo>
                    <a:pt x="15126" y="10149"/>
                  </a:lnTo>
                  <a:lnTo>
                    <a:pt x="15150" y="10436"/>
                  </a:lnTo>
                  <a:lnTo>
                    <a:pt x="15168" y="10732"/>
                  </a:lnTo>
                  <a:lnTo>
                    <a:pt x="15180" y="11028"/>
                  </a:lnTo>
                  <a:lnTo>
                    <a:pt x="15186" y="11324"/>
                  </a:lnTo>
                  <a:lnTo>
                    <a:pt x="15192" y="11629"/>
                  </a:lnTo>
                  <a:lnTo>
                    <a:pt x="15192" y="11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1364cb3077a_0_19"/>
            <p:cNvSpPr/>
            <p:nvPr/>
          </p:nvSpPr>
          <p:spPr>
            <a:xfrm>
              <a:off x="-1629350" y="-599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1364cb3077a_0_19"/>
            <p:cNvSpPr/>
            <p:nvPr/>
          </p:nvSpPr>
          <p:spPr>
            <a:xfrm>
              <a:off x="-692850" y="-6289050"/>
              <a:ext cx="379675" cy="581450"/>
            </a:xfrm>
            <a:custGeom>
              <a:avLst/>
              <a:gdLst/>
              <a:ahLst/>
              <a:cxnLst/>
              <a:rect l="l" t="t" r="r" b="b"/>
              <a:pathLst>
                <a:path w="15187" h="23258" extrusionOk="0">
                  <a:moveTo>
                    <a:pt x="7394" y="1"/>
                  </a:moveTo>
                  <a:lnTo>
                    <a:pt x="7200" y="19"/>
                  </a:lnTo>
                  <a:lnTo>
                    <a:pt x="7006" y="38"/>
                  </a:lnTo>
                  <a:lnTo>
                    <a:pt x="6812" y="56"/>
                  </a:lnTo>
                  <a:lnTo>
                    <a:pt x="6625" y="93"/>
                  </a:lnTo>
                  <a:lnTo>
                    <a:pt x="6437" y="130"/>
                  </a:lnTo>
                  <a:lnTo>
                    <a:pt x="6249" y="186"/>
                  </a:lnTo>
                  <a:lnTo>
                    <a:pt x="6062" y="232"/>
                  </a:lnTo>
                  <a:lnTo>
                    <a:pt x="5874" y="297"/>
                  </a:lnTo>
                  <a:lnTo>
                    <a:pt x="5692" y="371"/>
                  </a:lnTo>
                  <a:lnTo>
                    <a:pt x="5511" y="445"/>
                  </a:lnTo>
                  <a:lnTo>
                    <a:pt x="5335" y="519"/>
                  </a:lnTo>
                  <a:lnTo>
                    <a:pt x="5153" y="611"/>
                  </a:lnTo>
                  <a:lnTo>
                    <a:pt x="4978" y="704"/>
                  </a:lnTo>
                  <a:lnTo>
                    <a:pt x="4808" y="805"/>
                  </a:lnTo>
                  <a:lnTo>
                    <a:pt x="4639" y="916"/>
                  </a:lnTo>
                  <a:lnTo>
                    <a:pt x="4469" y="1027"/>
                  </a:lnTo>
                  <a:lnTo>
                    <a:pt x="4300" y="1148"/>
                  </a:lnTo>
                  <a:lnTo>
                    <a:pt x="4136" y="1268"/>
                  </a:lnTo>
                  <a:lnTo>
                    <a:pt x="3973" y="1407"/>
                  </a:lnTo>
                  <a:lnTo>
                    <a:pt x="3809" y="1536"/>
                  </a:lnTo>
                  <a:lnTo>
                    <a:pt x="3652" y="1684"/>
                  </a:lnTo>
                  <a:lnTo>
                    <a:pt x="3500" y="1832"/>
                  </a:lnTo>
                  <a:lnTo>
                    <a:pt x="3349" y="1990"/>
                  </a:lnTo>
                  <a:lnTo>
                    <a:pt x="3198" y="2147"/>
                  </a:lnTo>
                  <a:lnTo>
                    <a:pt x="3046" y="2313"/>
                  </a:lnTo>
                  <a:lnTo>
                    <a:pt x="2901" y="2480"/>
                  </a:lnTo>
                  <a:lnTo>
                    <a:pt x="2762" y="2656"/>
                  </a:lnTo>
                  <a:lnTo>
                    <a:pt x="2623" y="2831"/>
                  </a:lnTo>
                  <a:lnTo>
                    <a:pt x="2483" y="3016"/>
                  </a:lnTo>
                  <a:lnTo>
                    <a:pt x="2350" y="3211"/>
                  </a:lnTo>
                  <a:lnTo>
                    <a:pt x="2223" y="3405"/>
                  </a:lnTo>
                  <a:lnTo>
                    <a:pt x="2096" y="3608"/>
                  </a:lnTo>
                  <a:lnTo>
                    <a:pt x="1969" y="3812"/>
                  </a:lnTo>
                  <a:lnTo>
                    <a:pt x="1848" y="4015"/>
                  </a:lnTo>
                  <a:lnTo>
                    <a:pt x="1732" y="4228"/>
                  </a:lnTo>
                  <a:lnTo>
                    <a:pt x="1617" y="4450"/>
                  </a:lnTo>
                  <a:lnTo>
                    <a:pt x="1508" y="4672"/>
                  </a:lnTo>
                  <a:lnTo>
                    <a:pt x="1399" y="4894"/>
                  </a:lnTo>
                  <a:lnTo>
                    <a:pt x="1297" y="5126"/>
                  </a:lnTo>
                  <a:lnTo>
                    <a:pt x="1194" y="5357"/>
                  </a:lnTo>
                  <a:lnTo>
                    <a:pt x="1097" y="5597"/>
                  </a:lnTo>
                  <a:lnTo>
                    <a:pt x="1006" y="5838"/>
                  </a:lnTo>
                  <a:lnTo>
                    <a:pt x="915" y="6088"/>
                  </a:lnTo>
                  <a:lnTo>
                    <a:pt x="830" y="6337"/>
                  </a:lnTo>
                  <a:lnTo>
                    <a:pt x="746" y="6587"/>
                  </a:lnTo>
                  <a:lnTo>
                    <a:pt x="667" y="6846"/>
                  </a:lnTo>
                  <a:lnTo>
                    <a:pt x="594" y="7105"/>
                  </a:lnTo>
                  <a:lnTo>
                    <a:pt x="528" y="7364"/>
                  </a:lnTo>
                  <a:lnTo>
                    <a:pt x="461" y="7633"/>
                  </a:lnTo>
                  <a:lnTo>
                    <a:pt x="400" y="7901"/>
                  </a:lnTo>
                  <a:lnTo>
                    <a:pt x="340" y="8169"/>
                  </a:lnTo>
                  <a:lnTo>
                    <a:pt x="285" y="8447"/>
                  </a:lnTo>
                  <a:lnTo>
                    <a:pt x="237" y="8724"/>
                  </a:lnTo>
                  <a:lnTo>
                    <a:pt x="195" y="9002"/>
                  </a:lnTo>
                  <a:lnTo>
                    <a:pt x="152" y="9279"/>
                  </a:lnTo>
                  <a:lnTo>
                    <a:pt x="116" y="9566"/>
                  </a:lnTo>
                  <a:lnTo>
                    <a:pt x="86" y="9853"/>
                  </a:lnTo>
                  <a:lnTo>
                    <a:pt x="61" y="10149"/>
                  </a:lnTo>
                  <a:lnTo>
                    <a:pt x="37" y="10436"/>
                  </a:lnTo>
                  <a:lnTo>
                    <a:pt x="19" y="10732"/>
                  </a:lnTo>
                  <a:lnTo>
                    <a:pt x="7" y="11028"/>
                  </a:lnTo>
                  <a:lnTo>
                    <a:pt x="1" y="11324"/>
                  </a:lnTo>
                  <a:lnTo>
                    <a:pt x="1" y="11629"/>
                  </a:lnTo>
                  <a:lnTo>
                    <a:pt x="1" y="11925"/>
                  </a:lnTo>
                  <a:lnTo>
                    <a:pt x="7" y="12221"/>
                  </a:lnTo>
                  <a:lnTo>
                    <a:pt x="19" y="12517"/>
                  </a:lnTo>
                  <a:lnTo>
                    <a:pt x="37" y="12813"/>
                  </a:lnTo>
                  <a:lnTo>
                    <a:pt x="61" y="13109"/>
                  </a:lnTo>
                  <a:lnTo>
                    <a:pt x="86" y="13396"/>
                  </a:lnTo>
                  <a:lnTo>
                    <a:pt x="116" y="13683"/>
                  </a:lnTo>
                  <a:lnTo>
                    <a:pt x="152" y="13969"/>
                  </a:lnTo>
                  <a:lnTo>
                    <a:pt x="195" y="14256"/>
                  </a:lnTo>
                  <a:lnTo>
                    <a:pt x="237" y="14534"/>
                  </a:lnTo>
                  <a:lnTo>
                    <a:pt x="285" y="14811"/>
                  </a:lnTo>
                  <a:lnTo>
                    <a:pt x="340" y="15079"/>
                  </a:lnTo>
                  <a:lnTo>
                    <a:pt x="400" y="15357"/>
                  </a:lnTo>
                  <a:lnTo>
                    <a:pt x="461" y="15625"/>
                  </a:lnTo>
                  <a:lnTo>
                    <a:pt x="528" y="15894"/>
                  </a:lnTo>
                  <a:lnTo>
                    <a:pt x="594" y="16153"/>
                  </a:lnTo>
                  <a:lnTo>
                    <a:pt x="667" y="16412"/>
                  </a:lnTo>
                  <a:lnTo>
                    <a:pt x="746" y="16671"/>
                  </a:lnTo>
                  <a:lnTo>
                    <a:pt x="830" y="16920"/>
                  </a:lnTo>
                  <a:lnTo>
                    <a:pt x="915" y="17170"/>
                  </a:lnTo>
                  <a:lnTo>
                    <a:pt x="1006" y="17411"/>
                  </a:lnTo>
                  <a:lnTo>
                    <a:pt x="1097" y="17651"/>
                  </a:lnTo>
                  <a:lnTo>
                    <a:pt x="1194" y="17892"/>
                  </a:lnTo>
                  <a:lnTo>
                    <a:pt x="1297" y="18123"/>
                  </a:lnTo>
                  <a:lnTo>
                    <a:pt x="1399" y="18354"/>
                  </a:lnTo>
                  <a:lnTo>
                    <a:pt x="1508" y="18586"/>
                  </a:lnTo>
                  <a:lnTo>
                    <a:pt x="1617" y="18808"/>
                  </a:lnTo>
                  <a:lnTo>
                    <a:pt x="1732" y="19020"/>
                  </a:lnTo>
                  <a:lnTo>
                    <a:pt x="1848" y="19233"/>
                  </a:lnTo>
                  <a:lnTo>
                    <a:pt x="1969" y="19446"/>
                  </a:lnTo>
                  <a:lnTo>
                    <a:pt x="2096" y="19649"/>
                  </a:lnTo>
                  <a:lnTo>
                    <a:pt x="2223" y="19844"/>
                  </a:lnTo>
                  <a:lnTo>
                    <a:pt x="2350" y="20038"/>
                  </a:lnTo>
                  <a:lnTo>
                    <a:pt x="2483" y="20232"/>
                  </a:lnTo>
                  <a:lnTo>
                    <a:pt x="2623" y="20417"/>
                  </a:lnTo>
                  <a:lnTo>
                    <a:pt x="2762" y="20602"/>
                  </a:lnTo>
                  <a:lnTo>
                    <a:pt x="2901" y="20769"/>
                  </a:lnTo>
                  <a:lnTo>
                    <a:pt x="3046" y="20944"/>
                  </a:lnTo>
                  <a:lnTo>
                    <a:pt x="3198" y="21111"/>
                  </a:lnTo>
                  <a:lnTo>
                    <a:pt x="3349" y="21268"/>
                  </a:lnTo>
                  <a:lnTo>
                    <a:pt x="3500" y="21426"/>
                  </a:lnTo>
                  <a:lnTo>
                    <a:pt x="3652" y="21574"/>
                  </a:lnTo>
                  <a:lnTo>
                    <a:pt x="3809" y="21712"/>
                  </a:lnTo>
                  <a:lnTo>
                    <a:pt x="3973" y="21851"/>
                  </a:lnTo>
                  <a:lnTo>
                    <a:pt x="4136" y="21981"/>
                  </a:lnTo>
                  <a:lnTo>
                    <a:pt x="4300" y="22110"/>
                  </a:lnTo>
                  <a:lnTo>
                    <a:pt x="4469" y="22230"/>
                  </a:lnTo>
                  <a:lnTo>
                    <a:pt x="4639" y="22341"/>
                  </a:lnTo>
                  <a:lnTo>
                    <a:pt x="4808" y="22443"/>
                  </a:lnTo>
                  <a:lnTo>
                    <a:pt x="4978" y="22545"/>
                  </a:lnTo>
                  <a:lnTo>
                    <a:pt x="5153" y="22647"/>
                  </a:lnTo>
                  <a:lnTo>
                    <a:pt x="5335" y="22730"/>
                  </a:lnTo>
                  <a:lnTo>
                    <a:pt x="5511" y="22813"/>
                  </a:lnTo>
                  <a:lnTo>
                    <a:pt x="5692" y="22887"/>
                  </a:lnTo>
                  <a:lnTo>
                    <a:pt x="5874" y="22952"/>
                  </a:lnTo>
                  <a:lnTo>
                    <a:pt x="6062" y="23017"/>
                  </a:lnTo>
                  <a:lnTo>
                    <a:pt x="6249" y="23072"/>
                  </a:lnTo>
                  <a:lnTo>
                    <a:pt x="6437" y="23118"/>
                  </a:lnTo>
                  <a:lnTo>
                    <a:pt x="6625" y="23155"/>
                  </a:lnTo>
                  <a:lnTo>
                    <a:pt x="6812" y="23192"/>
                  </a:lnTo>
                  <a:lnTo>
                    <a:pt x="7006" y="23220"/>
                  </a:lnTo>
                  <a:lnTo>
                    <a:pt x="7200" y="23239"/>
                  </a:lnTo>
                  <a:lnTo>
                    <a:pt x="7394" y="23248"/>
                  </a:lnTo>
                  <a:lnTo>
                    <a:pt x="7593" y="23257"/>
                  </a:lnTo>
                  <a:lnTo>
                    <a:pt x="7787" y="23248"/>
                  </a:lnTo>
                  <a:lnTo>
                    <a:pt x="7981" y="23239"/>
                  </a:lnTo>
                  <a:lnTo>
                    <a:pt x="8175" y="23220"/>
                  </a:lnTo>
                  <a:lnTo>
                    <a:pt x="8368" y="23192"/>
                  </a:lnTo>
                  <a:lnTo>
                    <a:pt x="8556" y="23155"/>
                  </a:lnTo>
                  <a:lnTo>
                    <a:pt x="8750" y="23118"/>
                  </a:lnTo>
                  <a:lnTo>
                    <a:pt x="8938" y="23072"/>
                  </a:lnTo>
                  <a:lnTo>
                    <a:pt x="9119" y="23017"/>
                  </a:lnTo>
                  <a:lnTo>
                    <a:pt x="9307" y="22952"/>
                  </a:lnTo>
                  <a:lnTo>
                    <a:pt x="9489" y="22887"/>
                  </a:lnTo>
                  <a:lnTo>
                    <a:pt x="9670" y="22813"/>
                  </a:lnTo>
                  <a:lnTo>
                    <a:pt x="9852" y="22730"/>
                  </a:lnTo>
                  <a:lnTo>
                    <a:pt x="10027" y="22647"/>
                  </a:lnTo>
                  <a:lnTo>
                    <a:pt x="10203" y="22545"/>
                  </a:lnTo>
                  <a:lnTo>
                    <a:pt x="10373" y="22443"/>
                  </a:lnTo>
                  <a:lnTo>
                    <a:pt x="10548" y="22341"/>
                  </a:lnTo>
                  <a:lnTo>
                    <a:pt x="10718" y="22230"/>
                  </a:lnTo>
                  <a:lnTo>
                    <a:pt x="10881" y="22110"/>
                  </a:lnTo>
                  <a:lnTo>
                    <a:pt x="11051" y="21981"/>
                  </a:lnTo>
                  <a:lnTo>
                    <a:pt x="11208" y="21851"/>
                  </a:lnTo>
                  <a:lnTo>
                    <a:pt x="11372" y="21712"/>
                  </a:lnTo>
                  <a:lnTo>
                    <a:pt x="11529" y="21574"/>
                  </a:lnTo>
                  <a:lnTo>
                    <a:pt x="11680" y="21426"/>
                  </a:lnTo>
                  <a:lnTo>
                    <a:pt x="11838" y="21268"/>
                  </a:lnTo>
                  <a:lnTo>
                    <a:pt x="11989" y="21111"/>
                  </a:lnTo>
                  <a:lnTo>
                    <a:pt x="12134" y="20944"/>
                  </a:lnTo>
                  <a:lnTo>
                    <a:pt x="12280" y="20769"/>
                  </a:lnTo>
                  <a:lnTo>
                    <a:pt x="12419" y="20602"/>
                  </a:lnTo>
                  <a:lnTo>
                    <a:pt x="12558" y="20417"/>
                  </a:lnTo>
                  <a:lnTo>
                    <a:pt x="12698" y="20232"/>
                  </a:lnTo>
                  <a:lnTo>
                    <a:pt x="12831" y="20038"/>
                  </a:lnTo>
                  <a:lnTo>
                    <a:pt x="12958" y="19844"/>
                  </a:lnTo>
                  <a:lnTo>
                    <a:pt x="13085" y="19649"/>
                  </a:lnTo>
                  <a:lnTo>
                    <a:pt x="13212" y="19446"/>
                  </a:lnTo>
                  <a:lnTo>
                    <a:pt x="13333" y="19233"/>
                  </a:lnTo>
                  <a:lnTo>
                    <a:pt x="13448" y="19020"/>
                  </a:lnTo>
                  <a:lnTo>
                    <a:pt x="13563" y="18808"/>
                  </a:lnTo>
                  <a:lnTo>
                    <a:pt x="13672" y="18586"/>
                  </a:lnTo>
                  <a:lnTo>
                    <a:pt x="13781" y="18354"/>
                  </a:lnTo>
                  <a:lnTo>
                    <a:pt x="13884" y="18123"/>
                  </a:lnTo>
                  <a:lnTo>
                    <a:pt x="13987" y="17892"/>
                  </a:lnTo>
                  <a:lnTo>
                    <a:pt x="14084" y="17651"/>
                  </a:lnTo>
                  <a:lnTo>
                    <a:pt x="14175" y="17411"/>
                  </a:lnTo>
                  <a:lnTo>
                    <a:pt x="14266" y="17170"/>
                  </a:lnTo>
                  <a:lnTo>
                    <a:pt x="14351" y="16920"/>
                  </a:lnTo>
                  <a:lnTo>
                    <a:pt x="14435" y="16671"/>
                  </a:lnTo>
                  <a:lnTo>
                    <a:pt x="14514" y="16412"/>
                  </a:lnTo>
                  <a:lnTo>
                    <a:pt x="14587" y="16153"/>
                  </a:lnTo>
                  <a:lnTo>
                    <a:pt x="14659" y="15894"/>
                  </a:lnTo>
                  <a:lnTo>
                    <a:pt x="14720" y="15625"/>
                  </a:lnTo>
                  <a:lnTo>
                    <a:pt x="14786" y="15357"/>
                  </a:lnTo>
                  <a:lnTo>
                    <a:pt x="14841" y="15079"/>
                  </a:lnTo>
                  <a:lnTo>
                    <a:pt x="14895" y="14811"/>
                  </a:lnTo>
                  <a:lnTo>
                    <a:pt x="14944" y="14534"/>
                  </a:lnTo>
                  <a:lnTo>
                    <a:pt x="14986" y="14256"/>
                  </a:lnTo>
                  <a:lnTo>
                    <a:pt x="15029" y="13969"/>
                  </a:lnTo>
                  <a:lnTo>
                    <a:pt x="15065" y="13683"/>
                  </a:lnTo>
                  <a:lnTo>
                    <a:pt x="15095" y="13396"/>
                  </a:lnTo>
                  <a:lnTo>
                    <a:pt x="15119" y="13109"/>
                  </a:lnTo>
                  <a:lnTo>
                    <a:pt x="15144" y="12813"/>
                  </a:lnTo>
                  <a:lnTo>
                    <a:pt x="15162" y="12517"/>
                  </a:lnTo>
                  <a:lnTo>
                    <a:pt x="15174" y="12221"/>
                  </a:lnTo>
                  <a:lnTo>
                    <a:pt x="15180" y="11925"/>
                  </a:lnTo>
                  <a:lnTo>
                    <a:pt x="15186" y="11629"/>
                  </a:lnTo>
                  <a:lnTo>
                    <a:pt x="15180" y="11324"/>
                  </a:lnTo>
                  <a:lnTo>
                    <a:pt x="15174" y="11028"/>
                  </a:lnTo>
                  <a:lnTo>
                    <a:pt x="15162" y="10732"/>
                  </a:lnTo>
                  <a:lnTo>
                    <a:pt x="15144" y="10436"/>
                  </a:lnTo>
                  <a:lnTo>
                    <a:pt x="15119" y="10149"/>
                  </a:lnTo>
                  <a:lnTo>
                    <a:pt x="15095" y="9853"/>
                  </a:lnTo>
                  <a:lnTo>
                    <a:pt x="15065" y="9566"/>
                  </a:lnTo>
                  <a:lnTo>
                    <a:pt x="15029" y="9279"/>
                  </a:lnTo>
                  <a:lnTo>
                    <a:pt x="14986" y="9002"/>
                  </a:lnTo>
                  <a:lnTo>
                    <a:pt x="14944" y="8724"/>
                  </a:lnTo>
                  <a:lnTo>
                    <a:pt x="14895" y="8447"/>
                  </a:lnTo>
                  <a:lnTo>
                    <a:pt x="14841" y="8169"/>
                  </a:lnTo>
                  <a:lnTo>
                    <a:pt x="14786" y="7901"/>
                  </a:lnTo>
                  <a:lnTo>
                    <a:pt x="14720" y="7633"/>
                  </a:lnTo>
                  <a:lnTo>
                    <a:pt x="14659" y="7364"/>
                  </a:lnTo>
                  <a:lnTo>
                    <a:pt x="14587" y="7105"/>
                  </a:lnTo>
                  <a:lnTo>
                    <a:pt x="14514" y="6846"/>
                  </a:lnTo>
                  <a:lnTo>
                    <a:pt x="14435" y="6587"/>
                  </a:lnTo>
                  <a:lnTo>
                    <a:pt x="14351" y="6337"/>
                  </a:lnTo>
                  <a:lnTo>
                    <a:pt x="14266" y="6088"/>
                  </a:lnTo>
                  <a:lnTo>
                    <a:pt x="14175" y="5838"/>
                  </a:lnTo>
                  <a:lnTo>
                    <a:pt x="14084" y="5597"/>
                  </a:lnTo>
                  <a:lnTo>
                    <a:pt x="13987" y="5357"/>
                  </a:lnTo>
                  <a:lnTo>
                    <a:pt x="13884" y="5126"/>
                  </a:lnTo>
                  <a:lnTo>
                    <a:pt x="13781" y="4894"/>
                  </a:lnTo>
                  <a:lnTo>
                    <a:pt x="13672" y="4672"/>
                  </a:lnTo>
                  <a:lnTo>
                    <a:pt x="13563" y="4450"/>
                  </a:lnTo>
                  <a:lnTo>
                    <a:pt x="13448" y="4228"/>
                  </a:lnTo>
                  <a:lnTo>
                    <a:pt x="13333" y="4015"/>
                  </a:lnTo>
                  <a:lnTo>
                    <a:pt x="13212" y="3812"/>
                  </a:lnTo>
                  <a:lnTo>
                    <a:pt x="13085" y="3608"/>
                  </a:lnTo>
                  <a:lnTo>
                    <a:pt x="12958" y="3405"/>
                  </a:lnTo>
                  <a:lnTo>
                    <a:pt x="12831" y="3211"/>
                  </a:lnTo>
                  <a:lnTo>
                    <a:pt x="12698" y="3016"/>
                  </a:lnTo>
                  <a:lnTo>
                    <a:pt x="12558" y="2831"/>
                  </a:lnTo>
                  <a:lnTo>
                    <a:pt x="12419" y="2656"/>
                  </a:lnTo>
                  <a:lnTo>
                    <a:pt x="12280" y="2480"/>
                  </a:lnTo>
                  <a:lnTo>
                    <a:pt x="12134" y="2313"/>
                  </a:lnTo>
                  <a:lnTo>
                    <a:pt x="11989" y="2147"/>
                  </a:lnTo>
                  <a:lnTo>
                    <a:pt x="11838" y="1990"/>
                  </a:lnTo>
                  <a:lnTo>
                    <a:pt x="11680" y="1832"/>
                  </a:lnTo>
                  <a:lnTo>
                    <a:pt x="11529" y="1684"/>
                  </a:lnTo>
                  <a:lnTo>
                    <a:pt x="11372" y="1536"/>
                  </a:lnTo>
                  <a:lnTo>
                    <a:pt x="11208" y="1407"/>
                  </a:lnTo>
                  <a:lnTo>
                    <a:pt x="11051" y="1268"/>
                  </a:lnTo>
                  <a:lnTo>
                    <a:pt x="10881" y="1148"/>
                  </a:lnTo>
                  <a:lnTo>
                    <a:pt x="10718" y="1027"/>
                  </a:lnTo>
                  <a:lnTo>
                    <a:pt x="10548" y="916"/>
                  </a:lnTo>
                  <a:lnTo>
                    <a:pt x="10373" y="805"/>
                  </a:lnTo>
                  <a:lnTo>
                    <a:pt x="10203" y="704"/>
                  </a:lnTo>
                  <a:lnTo>
                    <a:pt x="10027" y="611"/>
                  </a:lnTo>
                  <a:lnTo>
                    <a:pt x="9852" y="519"/>
                  </a:lnTo>
                  <a:lnTo>
                    <a:pt x="9670" y="445"/>
                  </a:lnTo>
                  <a:lnTo>
                    <a:pt x="9489" y="371"/>
                  </a:lnTo>
                  <a:lnTo>
                    <a:pt x="9307" y="297"/>
                  </a:lnTo>
                  <a:lnTo>
                    <a:pt x="9119" y="232"/>
                  </a:lnTo>
                  <a:lnTo>
                    <a:pt x="8938" y="186"/>
                  </a:lnTo>
                  <a:lnTo>
                    <a:pt x="8750" y="130"/>
                  </a:lnTo>
                  <a:lnTo>
                    <a:pt x="8556" y="93"/>
                  </a:lnTo>
                  <a:lnTo>
                    <a:pt x="8368" y="56"/>
                  </a:lnTo>
                  <a:lnTo>
                    <a:pt x="8175" y="38"/>
                  </a:lnTo>
                  <a:lnTo>
                    <a:pt x="7981" y="19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77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1364cb3077a_0_19"/>
            <p:cNvSpPr/>
            <p:nvPr/>
          </p:nvSpPr>
          <p:spPr>
            <a:xfrm>
              <a:off x="-692850" y="-6289050"/>
              <a:ext cx="379675" cy="581450"/>
            </a:xfrm>
            <a:custGeom>
              <a:avLst/>
              <a:gdLst/>
              <a:ahLst/>
              <a:cxnLst/>
              <a:rect l="l" t="t" r="r" b="b"/>
              <a:pathLst>
                <a:path w="15187" h="23258" fill="none" extrusionOk="0">
                  <a:moveTo>
                    <a:pt x="15186" y="11629"/>
                  </a:moveTo>
                  <a:lnTo>
                    <a:pt x="15186" y="11629"/>
                  </a:lnTo>
                  <a:lnTo>
                    <a:pt x="15180" y="11925"/>
                  </a:lnTo>
                  <a:lnTo>
                    <a:pt x="15174" y="12221"/>
                  </a:lnTo>
                  <a:lnTo>
                    <a:pt x="15162" y="12517"/>
                  </a:lnTo>
                  <a:lnTo>
                    <a:pt x="15144" y="12813"/>
                  </a:lnTo>
                  <a:lnTo>
                    <a:pt x="15119" y="13109"/>
                  </a:lnTo>
                  <a:lnTo>
                    <a:pt x="15095" y="13396"/>
                  </a:lnTo>
                  <a:lnTo>
                    <a:pt x="15065" y="13683"/>
                  </a:lnTo>
                  <a:lnTo>
                    <a:pt x="15029" y="13969"/>
                  </a:lnTo>
                  <a:lnTo>
                    <a:pt x="14986" y="14256"/>
                  </a:lnTo>
                  <a:lnTo>
                    <a:pt x="14944" y="14534"/>
                  </a:lnTo>
                  <a:lnTo>
                    <a:pt x="14895" y="14811"/>
                  </a:lnTo>
                  <a:lnTo>
                    <a:pt x="14841" y="15079"/>
                  </a:lnTo>
                  <a:lnTo>
                    <a:pt x="14786" y="15357"/>
                  </a:lnTo>
                  <a:lnTo>
                    <a:pt x="14720" y="15625"/>
                  </a:lnTo>
                  <a:lnTo>
                    <a:pt x="14659" y="15894"/>
                  </a:lnTo>
                  <a:lnTo>
                    <a:pt x="14587" y="16153"/>
                  </a:lnTo>
                  <a:lnTo>
                    <a:pt x="14514" y="16412"/>
                  </a:lnTo>
                  <a:lnTo>
                    <a:pt x="14435" y="16671"/>
                  </a:lnTo>
                  <a:lnTo>
                    <a:pt x="14351" y="16920"/>
                  </a:lnTo>
                  <a:lnTo>
                    <a:pt x="14266" y="17170"/>
                  </a:lnTo>
                  <a:lnTo>
                    <a:pt x="14175" y="17411"/>
                  </a:lnTo>
                  <a:lnTo>
                    <a:pt x="14084" y="17651"/>
                  </a:lnTo>
                  <a:lnTo>
                    <a:pt x="13987" y="17892"/>
                  </a:lnTo>
                  <a:lnTo>
                    <a:pt x="13884" y="18123"/>
                  </a:lnTo>
                  <a:lnTo>
                    <a:pt x="13781" y="18354"/>
                  </a:lnTo>
                  <a:lnTo>
                    <a:pt x="13672" y="18586"/>
                  </a:lnTo>
                  <a:lnTo>
                    <a:pt x="13563" y="18808"/>
                  </a:lnTo>
                  <a:lnTo>
                    <a:pt x="13448" y="19020"/>
                  </a:lnTo>
                  <a:lnTo>
                    <a:pt x="13333" y="19233"/>
                  </a:lnTo>
                  <a:lnTo>
                    <a:pt x="13212" y="19446"/>
                  </a:lnTo>
                  <a:lnTo>
                    <a:pt x="13085" y="19649"/>
                  </a:lnTo>
                  <a:lnTo>
                    <a:pt x="12958" y="19844"/>
                  </a:lnTo>
                  <a:lnTo>
                    <a:pt x="12831" y="20038"/>
                  </a:lnTo>
                  <a:lnTo>
                    <a:pt x="12698" y="20232"/>
                  </a:lnTo>
                  <a:lnTo>
                    <a:pt x="12558" y="20417"/>
                  </a:lnTo>
                  <a:lnTo>
                    <a:pt x="12419" y="20602"/>
                  </a:lnTo>
                  <a:lnTo>
                    <a:pt x="12280" y="20769"/>
                  </a:lnTo>
                  <a:lnTo>
                    <a:pt x="12134" y="20944"/>
                  </a:lnTo>
                  <a:lnTo>
                    <a:pt x="11989" y="21111"/>
                  </a:lnTo>
                  <a:lnTo>
                    <a:pt x="11838" y="21268"/>
                  </a:lnTo>
                  <a:lnTo>
                    <a:pt x="11680" y="21426"/>
                  </a:lnTo>
                  <a:lnTo>
                    <a:pt x="11529" y="21574"/>
                  </a:lnTo>
                  <a:lnTo>
                    <a:pt x="11372" y="21712"/>
                  </a:lnTo>
                  <a:lnTo>
                    <a:pt x="11208" y="21851"/>
                  </a:lnTo>
                  <a:lnTo>
                    <a:pt x="11051" y="21981"/>
                  </a:lnTo>
                  <a:lnTo>
                    <a:pt x="10881" y="22110"/>
                  </a:lnTo>
                  <a:lnTo>
                    <a:pt x="10718" y="22230"/>
                  </a:lnTo>
                  <a:lnTo>
                    <a:pt x="10548" y="22341"/>
                  </a:lnTo>
                  <a:lnTo>
                    <a:pt x="10373" y="22443"/>
                  </a:lnTo>
                  <a:lnTo>
                    <a:pt x="10203" y="22545"/>
                  </a:lnTo>
                  <a:lnTo>
                    <a:pt x="10027" y="22647"/>
                  </a:lnTo>
                  <a:lnTo>
                    <a:pt x="9852" y="22730"/>
                  </a:lnTo>
                  <a:lnTo>
                    <a:pt x="9670" y="22813"/>
                  </a:lnTo>
                  <a:lnTo>
                    <a:pt x="9489" y="22887"/>
                  </a:lnTo>
                  <a:lnTo>
                    <a:pt x="9307" y="22952"/>
                  </a:lnTo>
                  <a:lnTo>
                    <a:pt x="9119" y="23017"/>
                  </a:lnTo>
                  <a:lnTo>
                    <a:pt x="8938" y="23072"/>
                  </a:lnTo>
                  <a:lnTo>
                    <a:pt x="8750" y="23118"/>
                  </a:lnTo>
                  <a:lnTo>
                    <a:pt x="8556" y="23155"/>
                  </a:lnTo>
                  <a:lnTo>
                    <a:pt x="8368" y="23192"/>
                  </a:lnTo>
                  <a:lnTo>
                    <a:pt x="8175" y="23220"/>
                  </a:lnTo>
                  <a:lnTo>
                    <a:pt x="7981" y="23239"/>
                  </a:lnTo>
                  <a:lnTo>
                    <a:pt x="7787" y="23248"/>
                  </a:lnTo>
                  <a:lnTo>
                    <a:pt x="7593" y="23257"/>
                  </a:lnTo>
                  <a:lnTo>
                    <a:pt x="7593" y="23257"/>
                  </a:lnTo>
                  <a:lnTo>
                    <a:pt x="7394" y="23248"/>
                  </a:lnTo>
                  <a:lnTo>
                    <a:pt x="7200" y="23239"/>
                  </a:lnTo>
                  <a:lnTo>
                    <a:pt x="7006" y="23220"/>
                  </a:lnTo>
                  <a:lnTo>
                    <a:pt x="6812" y="23192"/>
                  </a:lnTo>
                  <a:lnTo>
                    <a:pt x="6625" y="23155"/>
                  </a:lnTo>
                  <a:lnTo>
                    <a:pt x="6437" y="23118"/>
                  </a:lnTo>
                  <a:lnTo>
                    <a:pt x="6249" y="23072"/>
                  </a:lnTo>
                  <a:lnTo>
                    <a:pt x="6062" y="23017"/>
                  </a:lnTo>
                  <a:lnTo>
                    <a:pt x="5874" y="22952"/>
                  </a:lnTo>
                  <a:lnTo>
                    <a:pt x="5692" y="22887"/>
                  </a:lnTo>
                  <a:lnTo>
                    <a:pt x="5511" y="22813"/>
                  </a:lnTo>
                  <a:lnTo>
                    <a:pt x="5335" y="22730"/>
                  </a:lnTo>
                  <a:lnTo>
                    <a:pt x="5153" y="22647"/>
                  </a:lnTo>
                  <a:lnTo>
                    <a:pt x="4978" y="22545"/>
                  </a:lnTo>
                  <a:lnTo>
                    <a:pt x="4808" y="22443"/>
                  </a:lnTo>
                  <a:lnTo>
                    <a:pt x="4639" y="22341"/>
                  </a:lnTo>
                  <a:lnTo>
                    <a:pt x="4469" y="22230"/>
                  </a:lnTo>
                  <a:lnTo>
                    <a:pt x="4300" y="22110"/>
                  </a:lnTo>
                  <a:lnTo>
                    <a:pt x="4136" y="21981"/>
                  </a:lnTo>
                  <a:lnTo>
                    <a:pt x="3973" y="21851"/>
                  </a:lnTo>
                  <a:lnTo>
                    <a:pt x="3809" y="21712"/>
                  </a:lnTo>
                  <a:lnTo>
                    <a:pt x="3652" y="21574"/>
                  </a:lnTo>
                  <a:lnTo>
                    <a:pt x="3500" y="21426"/>
                  </a:lnTo>
                  <a:lnTo>
                    <a:pt x="3349" y="21268"/>
                  </a:lnTo>
                  <a:lnTo>
                    <a:pt x="3198" y="21111"/>
                  </a:lnTo>
                  <a:lnTo>
                    <a:pt x="3046" y="20944"/>
                  </a:lnTo>
                  <a:lnTo>
                    <a:pt x="2901" y="20769"/>
                  </a:lnTo>
                  <a:lnTo>
                    <a:pt x="2762" y="20602"/>
                  </a:lnTo>
                  <a:lnTo>
                    <a:pt x="2623" y="20417"/>
                  </a:lnTo>
                  <a:lnTo>
                    <a:pt x="2483" y="20232"/>
                  </a:lnTo>
                  <a:lnTo>
                    <a:pt x="2350" y="20038"/>
                  </a:lnTo>
                  <a:lnTo>
                    <a:pt x="2223" y="19844"/>
                  </a:lnTo>
                  <a:lnTo>
                    <a:pt x="2096" y="19649"/>
                  </a:lnTo>
                  <a:lnTo>
                    <a:pt x="1969" y="19446"/>
                  </a:lnTo>
                  <a:lnTo>
                    <a:pt x="1848" y="19233"/>
                  </a:lnTo>
                  <a:lnTo>
                    <a:pt x="1732" y="19020"/>
                  </a:lnTo>
                  <a:lnTo>
                    <a:pt x="1617" y="18808"/>
                  </a:lnTo>
                  <a:lnTo>
                    <a:pt x="1508" y="18586"/>
                  </a:lnTo>
                  <a:lnTo>
                    <a:pt x="1399" y="18354"/>
                  </a:lnTo>
                  <a:lnTo>
                    <a:pt x="1297" y="18123"/>
                  </a:lnTo>
                  <a:lnTo>
                    <a:pt x="1194" y="17892"/>
                  </a:lnTo>
                  <a:lnTo>
                    <a:pt x="1097" y="17651"/>
                  </a:lnTo>
                  <a:lnTo>
                    <a:pt x="1006" y="17411"/>
                  </a:lnTo>
                  <a:lnTo>
                    <a:pt x="915" y="17170"/>
                  </a:lnTo>
                  <a:lnTo>
                    <a:pt x="830" y="16920"/>
                  </a:lnTo>
                  <a:lnTo>
                    <a:pt x="746" y="16671"/>
                  </a:lnTo>
                  <a:lnTo>
                    <a:pt x="667" y="16412"/>
                  </a:lnTo>
                  <a:lnTo>
                    <a:pt x="594" y="16153"/>
                  </a:lnTo>
                  <a:lnTo>
                    <a:pt x="528" y="15894"/>
                  </a:lnTo>
                  <a:lnTo>
                    <a:pt x="461" y="15625"/>
                  </a:lnTo>
                  <a:lnTo>
                    <a:pt x="400" y="15357"/>
                  </a:lnTo>
                  <a:lnTo>
                    <a:pt x="340" y="15079"/>
                  </a:lnTo>
                  <a:lnTo>
                    <a:pt x="285" y="14811"/>
                  </a:lnTo>
                  <a:lnTo>
                    <a:pt x="237" y="14534"/>
                  </a:lnTo>
                  <a:lnTo>
                    <a:pt x="195" y="14256"/>
                  </a:lnTo>
                  <a:lnTo>
                    <a:pt x="152" y="13969"/>
                  </a:lnTo>
                  <a:lnTo>
                    <a:pt x="116" y="13683"/>
                  </a:lnTo>
                  <a:lnTo>
                    <a:pt x="86" y="13396"/>
                  </a:lnTo>
                  <a:lnTo>
                    <a:pt x="61" y="13109"/>
                  </a:lnTo>
                  <a:lnTo>
                    <a:pt x="37" y="12813"/>
                  </a:lnTo>
                  <a:lnTo>
                    <a:pt x="19" y="12517"/>
                  </a:lnTo>
                  <a:lnTo>
                    <a:pt x="7" y="12221"/>
                  </a:lnTo>
                  <a:lnTo>
                    <a:pt x="1" y="11925"/>
                  </a:lnTo>
                  <a:lnTo>
                    <a:pt x="1" y="11629"/>
                  </a:lnTo>
                  <a:lnTo>
                    <a:pt x="1" y="11629"/>
                  </a:lnTo>
                  <a:lnTo>
                    <a:pt x="1" y="11324"/>
                  </a:lnTo>
                  <a:lnTo>
                    <a:pt x="7" y="11028"/>
                  </a:lnTo>
                  <a:lnTo>
                    <a:pt x="19" y="10732"/>
                  </a:lnTo>
                  <a:lnTo>
                    <a:pt x="37" y="10436"/>
                  </a:lnTo>
                  <a:lnTo>
                    <a:pt x="61" y="10149"/>
                  </a:lnTo>
                  <a:lnTo>
                    <a:pt x="86" y="9853"/>
                  </a:lnTo>
                  <a:lnTo>
                    <a:pt x="116" y="9566"/>
                  </a:lnTo>
                  <a:lnTo>
                    <a:pt x="152" y="9279"/>
                  </a:lnTo>
                  <a:lnTo>
                    <a:pt x="195" y="9002"/>
                  </a:lnTo>
                  <a:lnTo>
                    <a:pt x="237" y="8724"/>
                  </a:lnTo>
                  <a:lnTo>
                    <a:pt x="285" y="8447"/>
                  </a:lnTo>
                  <a:lnTo>
                    <a:pt x="340" y="8169"/>
                  </a:lnTo>
                  <a:lnTo>
                    <a:pt x="400" y="7901"/>
                  </a:lnTo>
                  <a:lnTo>
                    <a:pt x="461" y="7633"/>
                  </a:lnTo>
                  <a:lnTo>
                    <a:pt x="528" y="7364"/>
                  </a:lnTo>
                  <a:lnTo>
                    <a:pt x="594" y="7105"/>
                  </a:lnTo>
                  <a:lnTo>
                    <a:pt x="667" y="6846"/>
                  </a:lnTo>
                  <a:lnTo>
                    <a:pt x="746" y="6587"/>
                  </a:lnTo>
                  <a:lnTo>
                    <a:pt x="830" y="6337"/>
                  </a:lnTo>
                  <a:lnTo>
                    <a:pt x="915" y="6088"/>
                  </a:lnTo>
                  <a:lnTo>
                    <a:pt x="1006" y="5838"/>
                  </a:lnTo>
                  <a:lnTo>
                    <a:pt x="1097" y="5597"/>
                  </a:lnTo>
                  <a:lnTo>
                    <a:pt x="1194" y="5357"/>
                  </a:lnTo>
                  <a:lnTo>
                    <a:pt x="1297" y="5126"/>
                  </a:lnTo>
                  <a:lnTo>
                    <a:pt x="1399" y="4894"/>
                  </a:lnTo>
                  <a:lnTo>
                    <a:pt x="1508" y="4672"/>
                  </a:lnTo>
                  <a:lnTo>
                    <a:pt x="1617" y="4450"/>
                  </a:lnTo>
                  <a:lnTo>
                    <a:pt x="1732" y="4228"/>
                  </a:lnTo>
                  <a:lnTo>
                    <a:pt x="1848" y="4015"/>
                  </a:lnTo>
                  <a:lnTo>
                    <a:pt x="1969" y="3812"/>
                  </a:lnTo>
                  <a:lnTo>
                    <a:pt x="2096" y="3608"/>
                  </a:lnTo>
                  <a:lnTo>
                    <a:pt x="2223" y="3405"/>
                  </a:lnTo>
                  <a:lnTo>
                    <a:pt x="2350" y="3211"/>
                  </a:lnTo>
                  <a:lnTo>
                    <a:pt x="2483" y="3016"/>
                  </a:lnTo>
                  <a:lnTo>
                    <a:pt x="2623" y="2831"/>
                  </a:lnTo>
                  <a:lnTo>
                    <a:pt x="2762" y="2656"/>
                  </a:lnTo>
                  <a:lnTo>
                    <a:pt x="2901" y="2480"/>
                  </a:lnTo>
                  <a:lnTo>
                    <a:pt x="3046" y="2313"/>
                  </a:lnTo>
                  <a:lnTo>
                    <a:pt x="3198" y="2147"/>
                  </a:lnTo>
                  <a:lnTo>
                    <a:pt x="3349" y="1990"/>
                  </a:lnTo>
                  <a:lnTo>
                    <a:pt x="3500" y="1832"/>
                  </a:lnTo>
                  <a:lnTo>
                    <a:pt x="3652" y="1684"/>
                  </a:lnTo>
                  <a:lnTo>
                    <a:pt x="3809" y="1536"/>
                  </a:lnTo>
                  <a:lnTo>
                    <a:pt x="3973" y="1407"/>
                  </a:lnTo>
                  <a:lnTo>
                    <a:pt x="4136" y="1268"/>
                  </a:lnTo>
                  <a:lnTo>
                    <a:pt x="4300" y="1148"/>
                  </a:lnTo>
                  <a:lnTo>
                    <a:pt x="4469" y="1027"/>
                  </a:lnTo>
                  <a:lnTo>
                    <a:pt x="4639" y="916"/>
                  </a:lnTo>
                  <a:lnTo>
                    <a:pt x="4808" y="805"/>
                  </a:lnTo>
                  <a:lnTo>
                    <a:pt x="4978" y="704"/>
                  </a:lnTo>
                  <a:lnTo>
                    <a:pt x="5153" y="611"/>
                  </a:lnTo>
                  <a:lnTo>
                    <a:pt x="5335" y="519"/>
                  </a:lnTo>
                  <a:lnTo>
                    <a:pt x="5511" y="445"/>
                  </a:lnTo>
                  <a:lnTo>
                    <a:pt x="5692" y="371"/>
                  </a:lnTo>
                  <a:lnTo>
                    <a:pt x="5874" y="297"/>
                  </a:lnTo>
                  <a:lnTo>
                    <a:pt x="6062" y="232"/>
                  </a:lnTo>
                  <a:lnTo>
                    <a:pt x="6249" y="186"/>
                  </a:lnTo>
                  <a:lnTo>
                    <a:pt x="6437" y="130"/>
                  </a:lnTo>
                  <a:lnTo>
                    <a:pt x="6625" y="93"/>
                  </a:lnTo>
                  <a:lnTo>
                    <a:pt x="6812" y="56"/>
                  </a:lnTo>
                  <a:lnTo>
                    <a:pt x="7006" y="38"/>
                  </a:lnTo>
                  <a:lnTo>
                    <a:pt x="7200" y="19"/>
                  </a:lnTo>
                  <a:lnTo>
                    <a:pt x="7394" y="1"/>
                  </a:lnTo>
                  <a:lnTo>
                    <a:pt x="7593" y="1"/>
                  </a:lnTo>
                  <a:lnTo>
                    <a:pt x="7593" y="1"/>
                  </a:lnTo>
                  <a:lnTo>
                    <a:pt x="7787" y="1"/>
                  </a:lnTo>
                  <a:lnTo>
                    <a:pt x="7981" y="19"/>
                  </a:lnTo>
                  <a:lnTo>
                    <a:pt x="8175" y="38"/>
                  </a:lnTo>
                  <a:lnTo>
                    <a:pt x="8368" y="56"/>
                  </a:lnTo>
                  <a:lnTo>
                    <a:pt x="8556" y="93"/>
                  </a:lnTo>
                  <a:lnTo>
                    <a:pt x="8750" y="130"/>
                  </a:lnTo>
                  <a:lnTo>
                    <a:pt x="8938" y="186"/>
                  </a:lnTo>
                  <a:lnTo>
                    <a:pt x="9119" y="232"/>
                  </a:lnTo>
                  <a:lnTo>
                    <a:pt x="9307" y="297"/>
                  </a:lnTo>
                  <a:lnTo>
                    <a:pt x="9489" y="371"/>
                  </a:lnTo>
                  <a:lnTo>
                    <a:pt x="9670" y="445"/>
                  </a:lnTo>
                  <a:lnTo>
                    <a:pt x="9852" y="519"/>
                  </a:lnTo>
                  <a:lnTo>
                    <a:pt x="10027" y="611"/>
                  </a:lnTo>
                  <a:lnTo>
                    <a:pt x="10203" y="704"/>
                  </a:lnTo>
                  <a:lnTo>
                    <a:pt x="10373" y="805"/>
                  </a:lnTo>
                  <a:lnTo>
                    <a:pt x="10548" y="916"/>
                  </a:lnTo>
                  <a:lnTo>
                    <a:pt x="10718" y="1027"/>
                  </a:lnTo>
                  <a:lnTo>
                    <a:pt x="10881" y="1148"/>
                  </a:lnTo>
                  <a:lnTo>
                    <a:pt x="11051" y="1268"/>
                  </a:lnTo>
                  <a:lnTo>
                    <a:pt x="11208" y="1407"/>
                  </a:lnTo>
                  <a:lnTo>
                    <a:pt x="11372" y="1536"/>
                  </a:lnTo>
                  <a:lnTo>
                    <a:pt x="11529" y="1684"/>
                  </a:lnTo>
                  <a:lnTo>
                    <a:pt x="11680" y="1832"/>
                  </a:lnTo>
                  <a:lnTo>
                    <a:pt x="11838" y="1990"/>
                  </a:lnTo>
                  <a:lnTo>
                    <a:pt x="11989" y="2147"/>
                  </a:lnTo>
                  <a:lnTo>
                    <a:pt x="12134" y="2313"/>
                  </a:lnTo>
                  <a:lnTo>
                    <a:pt x="12280" y="2480"/>
                  </a:lnTo>
                  <a:lnTo>
                    <a:pt x="12419" y="2656"/>
                  </a:lnTo>
                  <a:lnTo>
                    <a:pt x="12558" y="2831"/>
                  </a:lnTo>
                  <a:lnTo>
                    <a:pt x="12698" y="3016"/>
                  </a:lnTo>
                  <a:lnTo>
                    <a:pt x="12831" y="3211"/>
                  </a:lnTo>
                  <a:lnTo>
                    <a:pt x="12958" y="3405"/>
                  </a:lnTo>
                  <a:lnTo>
                    <a:pt x="13085" y="3608"/>
                  </a:lnTo>
                  <a:lnTo>
                    <a:pt x="13212" y="3812"/>
                  </a:lnTo>
                  <a:lnTo>
                    <a:pt x="13333" y="4015"/>
                  </a:lnTo>
                  <a:lnTo>
                    <a:pt x="13448" y="4228"/>
                  </a:lnTo>
                  <a:lnTo>
                    <a:pt x="13563" y="4450"/>
                  </a:lnTo>
                  <a:lnTo>
                    <a:pt x="13672" y="4672"/>
                  </a:lnTo>
                  <a:lnTo>
                    <a:pt x="13781" y="4894"/>
                  </a:lnTo>
                  <a:lnTo>
                    <a:pt x="13884" y="5126"/>
                  </a:lnTo>
                  <a:lnTo>
                    <a:pt x="13987" y="5357"/>
                  </a:lnTo>
                  <a:lnTo>
                    <a:pt x="14084" y="5597"/>
                  </a:lnTo>
                  <a:lnTo>
                    <a:pt x="14175" y="5838"/>
                  </a:lnTo>
                  <a:lnTo>
                    <a:pt x="14266" y="6088"/>
                  </a:lnTo>
                  <a:lnTo>
                    <a:pt x="14351" y="6337"/>
                  </a:lnTo>
                  <a:lnTo>
                    <a:pt x="14435" y="6587"/>
                  </a:lnTo>
                  <a:lnTo>
                    <a:pt x="14514" y="6846"/>
                  </a:lnTo>
                  <a:lnTo>
                    <a:pt x="14587" y="7105"/>
                  </a:lnTo>
                  <a:lnTo>
                    <a:pt x="14659" y="7364"/>
                  </a:lnTo>
                  <a:lnTo>
                    <a:pt x="14720" y="7633"/>
                  </a:lnTo>
                  <a:lnTo>
                    <a:pt x="14786" y="7901"/>
                  </a:lnTo>
                  <a:lnTo>
                    <a:pt x="14841" y="8169"/>
                  </a:lnTo>
                  <a:lnTo>
                    <a:pt x="14895" y="8447"/>
                  </a:lnTo>
                  <a:lnTo>
                    <a:pt x="14944" y="8724"/>
                  </a:lnTo>
                  <a:lnTo>
                    <a:pt x="14986" y="9002"/>
                  </a:lnTo>
                  <a:lnTo>
                    <a:pt x="15029" y="9279"/>
                  </a:lnTo>
                  <a:lnTo>
                    <a:pt x="15065" y="9566"/>
                  </a:lnTo>
                  <a:lnTo>
                    <a:pt x="15095" y="9853"/>
                  </a:lnTo>
                  <a:lnTo>
                    <a:pt x="15119" y="10149"/>
                  </a:lnTo>
                  <a:lnTo>
                    <a:pt x="15144" y="10436"/>
                  </a:lnTo>
                  <a:lnTo>
                    <a:pt x="15162" y="10732"/>
                  </a:lnTo>
                  <a:lnTo>
                    <a:pt x="15174" y="11028"/>
                  </a:lnTo>
                  <a:lnTo>
                    <a:pt x="15180" y="11324"/>
                  </a:lnTo>
                  <a:lnTo>
                    <a:pt x="15186" y="11629"/>
                  </a:lnTo>
                  <a:lnTo>
                    <a:pt x="15186" y="116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1364cb3077a_0_19"/>
            <p:cNvSpPr/>
            <p:nvPr/>
          </p:nvSpPr>
          <p:spPr>
            <a:xfrm>
              <a:off x="-313200" y="-599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1364cb3077a_0_19"/>
            <p:cNvSpPr/>
            <p:nvPr/>
          </p:nvSpPr>
          <p:spPr>
            <a:xfrm>
              <a:off x="-788050" y="-6434525"/>
              <a:ext cx="569925" cy="871700"/>
            </a:xfrm>
            <a:custGeom>
              <a:avLst/>
              <a:gdLst/>
              <a:ahLst/>
              <a:cxnLst/>
              <a:rect l="l" t="t" r="r" b="b"/>
              <a:pathLst>
                <a:path w="22797" h="34868" extrusionOk="0">
                  <a:moveTo>
                    <a:pt x="11395" y="11620"/>
                  </a:moveTo>
                  <a:lnTo>
                    <a:pt x="11595" y="11629"/>
                  </a:lnTo>
                  <a:lnTo>
                    <a:pt x="11783" y="11648"/>
                  </a:lnTo>
                  <a:lnTo>
                    <a:pt x="11977" y="11685"/>
                  </a:lnTo>
                  <a:lnTo>
                    <a:pt x="12158" y="11740"/>
                  </a:lnTo>
                  <a:lnTo>
                    <a:pt x="12346" y="11805"/>
                  </a:lnTo>
                  <a:lnTo>
                    <a:pt x="12522" y="11879"/>
                  </a:lnTo>
                  <a:lnTo>
                    <a:pt x="12697" y="11971"/>
                  </a:lnTo>
                  <a:lnTo>
                    <a:pt x="12873" y="12073"/>
                  </a:lnTo>
                  <a:lnTo>
                    <a:pt x="13036" y="12193"/>
                  </a:lnTo>
                  <a:lnTo>
                    <a:pt x="13200" y="12323"/>
                  </a:lnTo>
                  <a:lnTo>
                    <a:pt x="13363" y="12462"/>
                  </a:lnTo>
                  <a:lnTo>
                    <a:pt x="13515" y="12610"/>
                  </a:lnTo>
                  <a:lnTo>
                    <a:pt x="13666" y="12776"/>
                  </a:lnTo>
                  <a:lnTo>
                    <a:pt x="13805" y="12952"/>
                  </a:lnTo>
                  <a:lnTo>
                    <a:pt x="13944" y="13128"/>
                  </a:lnTo>
                  <a:lnTo>
                    <a:pt x="14078" y="13322"/>
                  </a:lnTo>
                  <a:lnTo>
                    <a:pt x="14199" y="13526"/>
                  </a:lnTo>
                  <a:lnTo>
                    <a:pt x="14320" y="13738"/>
                  </a:lnTo>
                  <a:lnTo>
                    <a:pt x="14435" y="13960"/>
                  </a:lnTo>
                  <a:lnTo>
                    <a:pt x="14538" y="14182"/>
                  </a:lnTo>
                  <a:lnTo>
                    <a:pt x="14641" y="14423"/>
                  </a:lnTo>
                  <a:lnTo>
                    <a:pt x="14732" y="14663"/>
                  </a:lnTo>
                  <a:lnTo>
                    <a:pt x="14810" y="14913"/>
                  </a:lnTo>
                  <a:lnTo>
                    <a:pt x="14889" y="15172"/>
                  </a:lnTo>
                  <a:lnTo>
                    <a:pt x="14956" y="15431"/>
                  </a:lnTo>
                  <a:lnTo>
                    <a:pt x="15016" y="15709"/>
                  </a:lnTo>
                  <a:lnTo>
                    <a:pt x="15071" y="15977"/>
                  </a:lnTo>
                  <a:lnTo>
                    <a:pt x="15113" y="16264"/>
                  </a:lnTo>
                  <a:lnTo>
                    <a:pt x="15143" y="16551"/>
                  </a:lnTo>
                  <a:lnTo>
                    <a:pt x="15167" y="16837"/>
                  </a:lnTo>
                  <a:lnTo>
                    <a:pt x="15186" y="17133"/>
                  </a:lnTo>
                  <a:lnTo>
                    <a:pt x="15186" y="17429"/>
                  </a:lnTo>
                  <a:lnTo>
                    <a:pt x="15186" y="17735"/>
                  </a:lnTo>
                  <a:lnTo>
                    <a:pt x="15167" y="18031"/>
                  </a:lnTo>
                  <a:lnTo>
                    <a:pt x="15143" y="18317"/>
                  </a:lnTo>
                  <a:lnTo>
                    <a:pt x="15113" y="18604"/>
                  </a:lnTo>
                  <a:lnTo>
                    <a:pt x="15071" y="18882"/>
                  </a:lnTo>
                  <a:lnTo>
                    <a:pt x="15016" y="19159"/>
                  </a:lnTo>
                  <a:lnTo>
                    <a:pt x="14956" y="19428"/>
                  </a:lnTo>
                  <a:lnTo>
                    <a:pt x="14889" y="19696"/>
                  </a:lnTo>
                  <a:lnTo>
                    <a:pt x="14810" y="19955"/>
                  </a:lnTo>
                  <a:lnTo>
                    <a:pt x="14732" y="20205"/>
                  </a:lnTo>
                  <a:lnTo>
                    <a:pt x="14641" y="20445"/>
                  </a:lnTo>
                  <a:lnTo>
                    <a:pt x="14538" y="20686"/>
                  </a:lnTo>
                  <a:lnTo>
                    <a:pt x="14435" y="20908"/>
                  </a:lnTo>
                  <a:lnTo>
                    <a:pt x="14320" y="21130"/>
                  </a:lnTo>
                  <a:lnTo>
                    <a:pt x="14199" y="21342"/>
                  </a:lnTo>
                  <a:lnTo>
                    <a:pt x="14078" y="21546"/>
                  </a:lnTo>
                  <a:lnTo>
                    <a:pt x="13944" y="21731"/>
                  </a:lnTo>
                  <a:lnTo>
                    <a:pt x="13805" y="21916"/>
                  </a:lnTo>
                  <a:lnTo>
                    <a:pt x="13666" y="22092"/>
                  </a:lnTo>
                  <a:lnTo>
                    <a:pt x="13515" y="22249"/>
                  </a:lnTo>
                  <a:lnTo>
                    <a:pt x="13363" y="22406"/>
                  </a:lnTo>
                  <a:lnTo>
                    <a:pt x="13200" y="22545"/>
                  </a:lnTo>
                  <a:lnTo>
                    <a:pt x="13036" y="22675"/>
                  </a:lnTo>
                  <a:lnTo>
                    <a:pt x="12873" y="22795"/>
                  </a:lnTo>
                  <a:lnTo>
                    <a:pt x="12697" y="22897"/>
                  </a:lnTo>
                  <a:lnTo>
                    <a:pt x="12522" y="22989"/>
                  </a:lnTo>
                  <a:lnTo>
                    <a:pt x="12346" y="23063"/>
                  </a:lnTo>
                  <a:lnTo>
                    <a:pt x="12158" y="23128"/>
                  </a:lnTo>
                  <a:lnTo>
                    <a:pt x="11977" y="23183"/>
                  </a:lnTo>
                  <a:lnTo>
                    <a:pt x="11783" y="23220"/>
                  </a:lnTo>
                  <a:lnTo>
                    <a:pt x="11595" y="23239"/>
                  </a:lnTo>
                  <a:lnTo>
                    <a:pt x="11395" y="23248"/>
                  </a:lnTo>
                  <a:lnTo>
                    <a:pt x="11202" y="23239"/>
                  </a:lnTo>
                  <a:lnTo>
                    <a:pt x="11014" y="23220"/>
                  </a:lnTo>
                  <a:lnTo>
                    <a:pt x="10820" y="23183"/>
                  </a:lnTo>
                  <a:lnTo>
                    <a:pt x="10632" y="23128"/>
                  </a:lnTo>
                  <a:lnTo>
                    <a:pt x="10451" y="23063"/>
                  </a:lnTo>
                  <a:lnTo>
                    <a:pt x="10275" y="22989"/>
                  </a:lnTo>
                  <a:lnTo>
                    <a:pt x="10094" y="22897"/>
                  </a:lnTo>
                  <a:lnTo>
                    <a:pt x="9924" y="22795"/>
                  </a:lnTo>
                  <a:lnTo>
                    <a:pt x="9755" y="22675"/>
                  </a:lnTo>
                  <a:lnTo>
                    <a:pt x="9591" y="22545"/>
                  </a:lnTo>
                  <a:lnTo>
                    <a:pt x="9434" y="22406"/>
                  </a:lnTo>
                  <a:lnTo>
                    <a:pt x="9282" y="22249"/>
                  </a:lnTo>
                  <a:lnTo>
                    <a:pt x="9131" y="22092"/>
                  </a:lnTo>
                  <a:lnTo>
                    <a:pt x="8992" y="21916"/>
                  </a:lnTo>
                  <a:lnTo>
                    <a:pt x="8852" y="21731"/>
                  </a:lnTo>
                  <a:lnTo>
                    <a:pt x="8719" y="21546"/>
                  </a:lnTo>
                  <a:lnTo>
                    <a:pt x="8592" y="21342"/>
                  </a:lnTo>
                  <a:lnTo>
                    <a:pt x="8477" y="21130"/>
                  </a:lnTo>
                  <a:lnTo>
                    <a:pt x="8362" y="20908"/>
                  </a:lnTo>
                  <a:lnTo>
                    <a:pt x="8259" y="20686"/>
                  </a:lnTo>
                  <a:lnTo>
                    <a:pt x="8156" y="20445"/>
                  </a:lnTo>
                  <a:lnTo>
                    <a:pt x="8065" y="20205"/>
                  </a:lnTo>
                  <a:lnTo>
                    <a:pt x="7987" y="19955"/>
                  </a:lnTo>
                  <a:lnTo>
                    <a:pt x="7908" y="19696"/>
                  </a:lnTo>
                  <a:lnTo>
                    <a:pt x="7841" y="19428"/>
                  </a:lnTo>
                  <a:lnTo>
                    <a:pt x="7781" y="19159"/>
                  </a:lnTo>
                  <a:lnTo>
                    <a:pt x="7732" y="18882"/>
                  </a:lnTo>
                  <a:lnTo>
                    <a:pt x="7690" y="18604"/>
                  </a:lnTo>
                  <a:lnTo>
                    <a:pt x="7654" y="18317"/>
                  </a:lnTo>
                  <a:lnTo>
                    <a:pt x="7629" y="18031"/>
                  </a:lnTo>
                  <a:lnTo>
                    <a:pt x="7617" y="17735"/>
                  </a:lnTo>
                  <a:lnTo>
                    <a:pt x="7611" y="17429"/>
                  </a:lnTo>
                  <a:lnTo>
                    <a:pt x="7617" y="17133"/>
                  </a:lnTo>
                  <a:lnTo>
                    <a:pt x="7629" y="16837"/>
                  </a:lnTo>
                  <a:lnTo>
                    <a:pt x="7654" y="16551"/>
                  </a:lnTo>
                  <a:lnTo>
                    <a:pt x="7690" y="16264"/>
                  </a:lnTo>
                  <a:lnTo>
                    <a:pt x="7732" y="15977"/>
                  </a:lnTo>
                  <a:lnTo>
                    <a:pt x="7781" y="15709"/>
                  </a:lnTo>
                  <a:lnTo>
                    <a:pt x="7841" y="15431"/>
                  </a:lnTo>
                  <a:lnTo>
                    <a:pt x="7908" y="15172"/>
                  </a:lnTo>
                  <a:lnTo>
                    <a:pt x="7987" y="14913"/>
                  </a:lnTo>
                  <a:lnTo>
                    <a:pt x="8065" y="14663"/>
                  </a:lnTo>
                  <a:lnTo>
                    <a:pt x="8156" y="14423"/>
                  </a:lnTo>
                  <a:lnTo>
                    <a:pt x="8259" y="14182"/>
                  </a:lnTo>
                  <a:lnTo>
                    <a:pt x="8362" y="13960"/>
                  </a:lnTo>
                  <a:lnTo>
                    <a:pt x="8477" y="13738"/>
                  </a:lnTo>
                  <a:lnTo>
                    <a:pt x="8592" y="13526"/>
                  </a:lnTo>
                  <a:lnTo>
                    <a:pt x="8719" y="13322"/>
                  </a:lnTo>
                  <a:lnTo>
                    <a:pt x="8852" y="13128"/>
                  </a:lnTo>
                  <a:lnTo>
                    <a:pt x="8992" y="12952"/>
                  </a:lnTo>
                  <a:lnTo>
                    <a:pt x="9131" y="12776"/>
                  </a:lnTo>
                  <a:lnTo>
                    <a:pt x="9282" y="12610"/>
                  </a:lnTo>
                  <a:lnTo>
                    <a:pt x="9434" y="12462"/>
                  </a:lnTo>
                  <a:lnTo>
                    <a:pt x="9591" y="12323"/>
                  </a:lnTo>
                  <a:lnTo>
                    <a:pt x="9755" y="12193"/>
                  </a:lnTo>
                  <a:lnTo>
                    <a:pt x="9924" y="12073"/>
                  </a:lnTo>
                  <a:lnTo>
                    <a:pt x="10094" y="11971"/>
                  </a:lnTo>
                  <a:lnTo>
                    <a:pt x="10275" y="11879"/>
                  </a:lnTo>
                  <a:lnTo>
                    <a:pt x="10451" y="11805"/>
                  </a:lnTo>
                  <a:lnTo>
                    <a:pt x="10632" y="11740"/>
                  </a:lnTo>
                  <a:lnTo>
                    <a:pt x="10820" y="11685"/>
                  </a:lnTo>
                  <a:lnTo>
                    <a:pt x="11014" y="11648"/>
                  </a:lnTo>
                  <a:lnTo>
                    <a:pt x="11202" y="11629"/>
                  </a:lnTo>
                  <a:lnTo>
                    <a:pt x="11395" y="11620"/>
                  </a:lnTo>
                  <a:close/>
                  <a:moveTo>
                    <a:pt x="11105" y="1"/>
                  </a:moveTo>
                  <a:lnTo>
                    <a:pt x="10814" y="19"/>
                  </a:lnTo>
                  <a:lnTo>
                    <a:pt x="10524" y="47"/>
                  </a:lnTo>
                  <a:lnTo>
                    <a:pt x="10239" y="84"/>
                  </a:lnTo>
                  <a:lnTo>
                    <a:pt x="9948" y="140"/>
                  </a:lnTo>
                  <a:lnTo>
                    <a:pt x="9664" y="195"/>
                  </a:lnTo>
                  <a:lnTo>
                    <a:pt x="9385" y="269"/>
                  </a:lnTo>
                  <a:lnTo>
                    <a:pt x="9107" y="352"/>
                  </a:lnTo>
                  <a:lnTo>
                    <a:pt x="8828" y="445"/>
                  </a:lnTo>
                  <a:lnTo>
                    <a:pt x="8556" y="547"/>
                  </a:lnTo>
                  <a:lnTo>
                    <a:pt x="8283" y="658"/>
                  </a:lnTo>
                  <a:lnTo>
                    <a:pt x="8017" y="778"/>
                  </a:lnTo>
                  <a:lnTo>
                    <a:pt x="7750" y="917"/>
                  </a:lnTo>
                  <a:lnTo>
                    <a:pt x="7484" y="1055"/>
                  </a:lnTo>
                  <a:lnTo>
                    <a:pt x="7224" y="1203"/>
                  </a:lnTo>
                  <a:lnTo>
                    <a:pt x="6969" y="1370"/>
                  </a:lnTo>
                  <a:lnTo>
                    <a:pt x="6715" y="1536"/>
                  </a:lnTo>
                  <a:lnTo>
                    <a:pt x="6461" y="1721"/>
                  </a:lnTo>
                  <a:lnTo>
                    <a:pt x="6213" y="1906"/>
                  </a:lnTo>
                  <a:lnTo>
                    <a:pt x="5970" y="2101"/>
                  </a:lnTo>
                  <a:lnTo>
                    <a:pt x="5728" y="2314"/>
                  </a:lnTo>
                  <a:lnTo>
                    <a:pt x="5492" y="2526"/>
                  </a:lnTo>
                  <a:lnTo>
                    <a:pt x="5262" y="2748"/>
                  </a:lnTo>
                  <a:lnTo>
                    <a:pt x="5032" y="2980"/>
                  </a:lnTo>
                  <a:lnTo>
                    <a:pt x="4808" y="3220"/>
                  </a:lnTo>
                  <a:lnTo>
                    <a:pt x="4584" y="3461"/>
                  </a:lnTo>
                  <a:lnTo>
                    <a:pt x="4366" y="3720"/>
                  </a:lnTo>
                  <a:lnTo>
                    <a:pt x="4154" y="3979"/>
                  </a:lnTo>
                  <a:lnTo>
                    <a:pt x="3942" y="4256"/>
                  </a:lnTo>
                  <a:lnTo>
                    <a:pt x="3742" y="4534"/>
                  </a:lnTo>
                  <a:lnTo>
                    <a:pt x="3542" y="4820"/>
                  </a:lnTo>
                  <a:lnTo>
                    <a:pt x="3343" y="5107"/>
                  </a:lnTo>
                  <a:lnTo>
                    <a:pt x="3155" y="5413"/>
                  </a:lnTo>
                  <a:lnTo>
                    <a:pt x="2967" y="5718"/>
                  </a:lnTo>
                  <a:lnTo>
                    <a:pt x="2786" y="6032"/>
                  </a:lnTo>
                  <a:lnTo>
                    <a:pt x="2610" y="6347"/>
                  </a:lnTo>
                  <a:lnTo>
                    <a:pt x="2434" y="6671"/>
                  </a:lnTo>
                  <a:lnTo>
                    <a:pt x="2271" y="7004"/>
                  </a:lnTo>
                  <a:lnTo>
                    <a:pt x="2107" y="7346"/>
                  </a:lnTo>
                  <a:lnTo>
                    <a:pt x="1950" y="7688"/>
                  </a:lnTo>
                  <a:lnTo>
                    <a:pt x="1799" y="8040"/>
                  </a:lnTo>
                  <a:lnTo>
                    <a:pt x="1653" y="8401"/>
                  </a:lnTo>
                  <a:lnTo>
                    <a:pt x="1514" y="8761"/>
                  </a:lnTo>
                  <a:lnTo>
                    <a:pt x="1381" y="9131"/>
                  </a:lnTo>
                  <a:lnTo>
                    <a:pt x="1254" y="9501"/>
                  </a:lnTo>
                  <a:lnTo>
                    <a:pt x="1127" y="9881"/>
                  </a:lnTo>
                  <a:lnTo>
                    <a:pt x="1012" y="10260"/>
                  </a:lnTo>
                  <a:lnTo>
                    <a:pt x="903" y="10649"/>
                  </a:lnTo>
                  <a:lnTo>
                    <a:pt x="794" y="11046"/>
                  </a:lnTo>
                  <a:lnTo>
                    <a:pt x="697" y="11444"/>
                  </a:lnTo>
                  <a:lnTo>
                    <a:pt x="600" y="11842"/>
                  </a:lnTo>
                  <a:lnTo>
                    <a:pt x="515" y="12249"/>
                  </a:lnTo>
                  <a:lnTo>
                    <a:pt x="436" y="12665"/>
                  </a:lnTo>
                  <a:lnTo>
                    <a:pt x="364" y="13081"/>
                  </a:lnTo>
                  <a:lnTo>
                    <a:pt x="297" y="13498"/>
                  </a:lnTo>
                  <a:lnTo>
                    <a:pt x="237" y="13923"/>
                  </a:lnTo>
                  <a:lnTo>
                    <a:pt x="182" y="14349"/>
                  </a:lnTo>
                  <a:lnTo>
                    <a:pt x="134" y="14784"/>
                  </a:lnTo>
                  <a:lnTo>
                    <a:pt x="97" y="15218"/>
                  </a:lnTo>
                  <a:lnTo>
                    <a:pt x="61" y="15653"/>
                  </a:lnTo>
                  <a:lnTo>
                    <a:pt x="37" y="16097"/>
                  </a:lnTo>
                  <a:lnTo>
                    <a:pt x="19" y="16541"/>
                  </a:lnTo>
                  <a:lnTo>
                    <a:pt x="6" y="16985"/>
                  </a:lnTo>
                  <a:lnTo>
                    <a:pt x="0" y="17429"/>
                  </a:lnTo>
                  <a:lnTo>
                    <a:pt x="6" y="17883"/>
                  </a:lnTo>
                  <a:lnTo>
                    <a:pt x="19" y="18327"/>
                  </a:lnTo>
                  <a:lnTo>
                    <a:pt x="37" y="18771"/>
                  </a:lnTo>
                  <a:lnTo>
                    <a:pt x="61" y="19215"/>
                  </a:lnTo>
                  <a:lnTo>
                    <a:pt x="97" y="19650"/>
                  </a:lnTo>
                  <a:lnTo>
                    <a:pt x="134" y="20084"/>
                  </a:lnTo>
                  <a:lnTo>
                    <a:pt x="182" y="20519"/>
                  </a:lnTo>
                  <a:lnTo>
                    <a:pt x="237" y="20945"/>
                  </a:lnTo>
                  <a:lnTo>
                    <a:pt x="297" y="21370"/>
                  </a:lnTo>
                  <a:lnTo>
                    <a:pt x="364" y="21787"/>
                  </a:lnTo>
                  <a:lnTo>
                    <a:pt x="436" y="22203"/>
                  </a:lnTo>
                  <a:lnTo>
                    <a:pt x="515" y="22610"/>
                  </a:lnTo>
                  <a:lnTo>
                    <a:pt x="600" y="23017"/>
                  </a:lnTo>
                  <a:lnTo>
                    <a:pt x="697" y="23424"/>
                  </a:lnTo>
                  <a:lnTo>
                    <a:pt x="794" y="23822"/>
                  </a:lnTo>
                  <a:lnTo>
                    <a:pt x="903" y="24210"/>
                  </a:lnTo>
                  <a:lnTo>
                    <a:pt x="1012" y="24599"/>
                  </a:lnTo>
                  <a:lnTo>
                    <a:pt x="1127" y="24987"/>
                  </a:lnTo>
                  <a:lnTo>
                    <a:pt x="1254" y="25367"/>
                  </a:lnTo>
                  <a:lnTo>
                    <a:pt x="1381" y="25737"/>
                  </a:lnTo>
                  <a:lnTo>
                    <a:pt x="1514" y="26107"/>
                  </a:lnTo>
                  <a:lnTo>
                    <a:pt x="1653" y="26467"/>
                  </a:lnTo>
                  <a:lnTo>
                    <a:pt x="1799" y="26828"/>
                  </a:lnTo>
                  <a:lnTo>
                    <a:pt x="1950" y="27171"/>
                  </a:lnTo>
                  <a:lnTo>
                    <a:pt x="2107" y="27522"/>
                  </a:lnTo>
                  <a:lnTo>
                    <a:pt x="2271" y="27855"/>
                  </a:lnTo>
                  <a:lnTo>
                    <a:pt x="2434" y="28188"/>
                  </a:lnTo>
                  <a:lnTo>
                    <a:pt x="2610" y="28521"/>
                  </a:lnTo>
                  <a:lnTo>
                    <a:pt x="2786" y="28836"/>
                  </a:lnTo>
                  <a:lnTo>
                    <a:pt x="2967" y="29150"/>
                  </a:lnTo>
                  <a:lnTo>
                    <a:pt x="3155" y="29455"/>
                  </a:lnTo>
                  <a:lnTo>
                    <a:pt x="3343" y="29761"/>
                  </a:lnTo>
                  <a:lnTo>
                    <a:pt x="3542" y="30048"/>
                  </a:lnTo>
                  <a:lnTo>
                    <a:pt x="3742" y="30334"/>
                  </a:lnTo>
                  <a:lnTo>
                    <a:pt x="3942" y="30612"/>
                  </a:lnTo>
                  <a:lnTo>
                    <a:pt x="4154" y="30880"/>
                  </a:lnTo>
                  <a:lnTo>
                    <a:pt x="4366" y="31148"/>
                  </a:lnTo>
                  <a:lnTo>
                    <a:pt x="4584" y="31398"/>
                  </a:lnTo>
                  <a:lnTo>
                    <a:pt x="4808" y="31648"/>
                  </a:lnTo>
                  <a:lnTo>
                    <a:pt x="5032" y="31888"/>
                  </a:lnTo>
                  <a:lnTo>
                    <a:pt x="5262" y="32120"/>
                  </a:lnTo>
                  <a:lnTo>
                    <a:pt x="5492" y="32342"/>
                  </a:lnTo>
                  <a:lnTo>
                    <a:pt x="5728" y="32555"/>
                  </a:lnTo>
                  <a:lnTo>
                    <a:pt x="5970" y="32758"/>
                  </a:lnTo>
                  <a:lnTo>
                    <a:pt x="6213" y="32962"/>
                  </a:lnTo>
                  <a:lnTo>
                    <a:pt x="6461" y="33147"/>
                  </a:lnTo>
                  <a:lnTo>
                    <a:pt x="6715" y="33332"/>
                  </a:lnTo>
                  <a:lnTo>
                    <a:pt x="6969" y="33498"/>
                  </a:lnTo>
                  <a:lnTo>
                    <a:pt x="7224" y="33655"/>
                  </a:lnTo>
                  <a:lnTo>
                    <a:pt x="7484" y="33813"/>
                  </a:lnTo>
                  <a:lnTo>
                    <a:pt x="7750" y="33951"/>
                  </a:lnTo>
                  <a:lnTo>
                    <a:pt x="8017" y="34081"/>
                  </a:lnTo>
                  <a:lnTo>
                    <a:pt x="8283" y="34210"/>
                  </a:lnTo>
                  <a:lnTo>
                    <a:pt x="8556" y="34321"/>
                  </a:lnTo>
                  <a:lnTo>
                    <a:pt x="8828" y="34423"/>
                  </a:lnTo>
                  <a:lnTo>
                    <a:pt x="9107" y="34516"/>
                  </a:lnTo>
                  <a:lnTo>
                    <a:pt x="9385" y="34599"/>
                  </a:lnTo>
                  <a:lnTo>
                    <a:pt x="9664" y="34673"/>
                  </a:lnTo>
                  <a:lnTo>
                    <a:pt x="9948" y="34728"/>
                  </a:lnTo>
                  <a:lnTo>
                    <a:pt x="10239" y="34784"/>
                  </a:lnTo>
                  <a:lnTo>
                    <a:pt x="10524" y="34821"/>
                  </a:lnTo>
                  <a:lnTo>
                    <a:pt x="10814" y="34849"/>
                  </a:lnTo>
                  <a:lnTo>
                    <a:pt x="11105" y="34867"/>
                  </a:lnTo>
                  <a:lnTo>
                    <a:pt x="11692" y="34867"/>
                  </a:lnTo>
                  <a:lnTo>
                    <a:pt x="11983" y="34849"/>
                  </a:lnTo>
                  <a:lnTo>
                    <a:pt x="12273" y="34821"/>
                  </a:lnTo>
                  <a:lnTo>
                    <a:pt x="12564" y="34784"/>
                  </a:lnTo>
                  <a:lnTo>
                    <a:pt x="12849" y="34728"/>
                  </a:lnTo>
                  <a:lnTo>
                    <a:pt x="13133" y="34673"/>
                  </a:lnTo>
                  <a:lnTo>
                    <a:pt x="13412" y="34599"/>
                  </a:lnTo>
                  <a:lnTo>
                    <a:pt x="13696" y="34516"/>
                  </a:lnTo>
                  <a:lnTo>
                    <a:pt x="13969" y="34423"/>
                  </a:lnTo>
                  <a:lnTo>
                    <a:pt x="14247" y="34321"/>
                  </a:lnTo>
                  <a:lnTo>
                    <a:pt x="14514" y="34210"/>
                  </a:lnTo>
                  <a:lnTo>
                    <a:pt x="14786" y="34081"/>
                  </a:lnTo>
                  <a:lnTo>
                    <a:pt x="15052" y="33951"/>
                  </a:lnTo>
                  <a:lnTo>
                    <a:pt x="15313" y="33813"/>
                  </a:lnTo>
                  <a:lnTo>
                    <a:pt x="15573" y="33655"/>
                  </a:lnTo>
                  <a:lnTo>
                    <a:pt x="15834" y="33498"/>
                  </a:lnTo>
                  <a:lnTo>
                    <a:pt x="16088" y="33332"/>
                  </a:lnTo>
                  <a:lnTo>
                    <a:pt x="16336" y="33147"/>
                  </a:lnTo>
                  <a:lnTo>
                    <a:pt x="16584" y="32962"/>
                  </a:lnTo>
                  <a:lnTo>
                    <a:pt x="16826" y="32758"/>
                  </a:lnTo>
                  <a:lnTo>
                    <a:pt x="17069" y="32555"/>
                  </a:lnTo>
                  <a:lnTo>
                    <a:pt x="17305" y="32342"/>
                  </a:lnTo>
                  <a:lnTo>
                    <a:pt x="17535" y="32120"/>
                  </a:lnTo>
                  <a:lnTo>
                    <a:pt x="17765" y="31888"/>
                  </a:lnTo>
                  <a:lnTo>
                    <a:pt x="17989" y="31648"/>
                  </a:lnTo>
                  <a:lnTo>
                    <a:pt x="18213" y="31398"/>
                  </a:lnTo>
                  <a:lnTo>
                    <a:pt x="18431" y="31148"/>
                  </a:lnTo>
                  <a:lnTo>
                    <a:pt x="18643" y="30880"/>
                  </a:lnTo>
                  <a:lnTo>
                    <a:pt x="18855" y="30612"/>
                  </a:lnTo>
                  <a:lnTo>
                    <a:pt x="19061" y="30334"/>
                  </a:lnTo>
                  <a:lnTo>
                    <a:pt x="19260" y="30048"/>
                  </a:lnTo>
                  <a:lnTo>
                    <a:pt x="19454" y="29761"/>
                  </a:lnTo>
                  <a:lnTo>
                    <a:pt x="19642" y="29455"/>
                  </a:lnTo>
                  <a:lnTo>
                    <a:pt x="19830" y="29150"/>
                  </a:lnTo>
                  <a:lnTo>
                    <a:pt x="20011" y="28836"/>
                  </a:lnTo>
                  <a:lnTo>
                    <a:pt x="20187" y="28521"/>
                  </a:lnTo>
                  <a:lnTo>
                    <a:pt x="20362" y="28188"/>
                  </a:lnTo>
                  <a:lnTo>
                    <a:pt x="20526" y="27855"/>
                  </a:lnTo>
                  <a:lnTo>
                    <a:pt x="20689" y="27522"/>
                  </a:lnTo>
                  <a:lnTo>
                    <a:pt x="20847" y="27171"/>
                  </a:lnTo>
                  <a:lnTo>
                    <a:pt x="20998" y="26828"/>
                  </a:lnTo>
                  <a:lnTo>
                    <a:pt x="21144" y="26467"/>
                  </a:lnTo>
                  <a:lnTo>
                    <a:pt x="21283" y="26107"/>
                  </a:lnTo>
                  <a:lnTo>
                    <a:pt x="21416" y="25737"/>
                  </a:lnTo>
                  <a:lnTo>
                    <a:pt x="21549" y="25367"/>
                  </a:lnTo>
                  <a:lnTo>
                    <a:pt x="21670" y="24987"/>
                  </a:lnTo>
                  <a:lnTo>
                    <a:pt x="21785" y="24599"/>
                  </a:lnTo>
                  <a:lnTo>
                    <a:pt x="21900" y="24210"/>
                  </a:lnTo>
                  <a:lnTo>
                    <a:pt x="22003" y="23822"/>
                  </a:lnTo>
                  <a:lnTo>
                    <a:pt x="22100" y="23424"/>
                  </a:lnTo>
                  <a:lnTo>
                    <a:pt x="22197" y="23017"/>
                  </a:lnTo>
                  <a:lnTo>
                    <a:pt x="22282" y="22610"/>
                  </a:lnTo>
                  <a:lnTo>
                    <a:pt x="22361" y="22203"/>
                  </a:lnTo>
                  <a:lnTo>
                    <a:pt x="22433" y="21787"/>
                  </a:lnTo>
                  <a:lnTo>
                    <a:pt x="22500" y="21370"/>
                  </a:lnTo>
                  <a:lnTo>
                    <a:pt x="22560" y="20945"/>
                  </a:lnTo>
                  <a:lnTo>
                    <a:pt x="22615" y="20519"/>
                  </a:lnTo>
                  <a:lnTo>
                    <a:pt x="22663" y="20084"/>
                  </a:lnTo>
                  <a:lnTo>
                    <a:pt x="22706" y="19650"/>
                  </a:lnTo>
                  <a:lnTo>
                    <a:pt x="22736" y="19215"/>
                  </a:lnTo>
                  <a:lnTo>
                    <a:pt x="22760" y="18771"/>
                  </a:lnTo>
                  <a:lnTo>
                    <a:pt x="22778" y="18327"/>
                  </a:lnTo>
                  <a:lnTo>
                    <a:pt x="22790" y="17883"/>
                  </a:lnTo>
                  <a:lnTo>
                    <a:pt x="22796" y="17429"/>
                  </a:lnTo>
                  <a:lnTo>
                    <a:pt x="22790" y="16985"/>
                  </a:lnTo>
                  <a:lnTo>
                    <a:pt x="22778" y="16541"/>
                  </a:lnTo>
                  <a:lnTo>
                    <a:pt x="22760" y="16097"/>
                  </a:lnTo>
                  <a:lnTo>
                    <a:pt x="22736" y="15653"/>
                  </a:lnTo>
                  <a:lnTo>
                    <a:pt x="22706" y="15218"/>
                  </a:lnTo>
                  <a:lnTo>
                    <a:pt x="22663" y="14784"/>
                  </a:lnTo>
                  <a:lnTo>
                    <a:pt x="22615" y="14349"/>
                  </a:lnTo>
                  <a:lnTo>
                    <a:pt x="22560" y="13923"/>
                  </a:lnTo>
                  <a:lnTo>
                    <a:pt x="22500" y="13498"/>
                  </a:lnTo>
                  <a:lnTo>
                    <a:pt x="22433" y="13081"/>
                  </a:lnTo>
                  <a:lnTo>
                    <a:pt x="22361" y="12665"/>
                  </a:lnTo>
                  <a:lnTo>
                    <a:pt x="22282" y="12249"/>
                  </a:lnTo>
                  <a:lnTo>
                    <a:pt x="22197" y="11842"/>
                  </a:lnTo>
                  <a:lnTo>
                    <a:pt x="22100" y="11444"/>
                  </a:lnTo>
                  <a:lnTo>
                    <a:pt x="22003" y="11046"/>
                  </a:lnTo>
                  <a:lnTo>
                    <a:pt x="21900" y="10649"/>
                  </a:lnTo>
                  <a:lnTo>
                    <a:pt x="21785" y="10260"/>
                  </a:lnTo>
                  <a:lnTo>
                    <a:pt x="21670" y="9881"/>
                  </a:lnTo>
                  <a:lnTo>
                    <a:pt x="21549" y="9501"/>
                  </a:lnTo>
                  <a:lnTo>
                    <a:pt x="21416" y="9131"/>
                  </a:lnTo>
                  <a:lnTo>
                    <a:pt x="21283" y="8761"/>
                  </a:lnTo>
                  <a:lnTo>
                    <a:pt x="21144" y="8401"/>
                  </a:lnTo>
                  <a:lnTo>
                    <a:pt x="20998" y="8040"/>
                  </a:lnTo>
                  <a:lnTo>
                    <a:pt x="20847" y="7688"/>
                  </a:lnTo>
                  <a:lnTo>
                    <a:pt x="20689" y="7346"/>
                  </a:lnTo>
                  <a:lnTo>
                    <a:pt x="20526" y="7004"/>
                  </a:lnTo>
                  <a:lnTo>
                    <a:pt x="20362" y="6671"/>
                  </a:lnTo>
                  <a:lnTo>
                    <a:pt x="20187" y="6347"/>
                  </a:lnTo>
                  <a:lnTo>
                    <a:pt x="20011" y="6032"/>
                  </a:lnTo>
                  <a:lnTo>
                    <a:pt x="19830" y="5718"/>
                  </a:lnTo>
                  <a:lnTo>
                    <a:pt x="19642" y="5413"/>
                  </a:lnTo>
                  <a:lnTo>
                    <a:pt x="19454" y="5107"/>
                  </a:lnTo>
                  <a:lnTo>
                    <a:pt x="19260" y="4820"/>
                  </a:lnTo>
                  <a:lnTo>
                    <a:pt x="19061" y="4534"/>
                  </a:lnTo>
                  <a:lnTo>
                    <a:pt x="18855" y="4256"/>
                  </a:lnTo>
                  <a:lnTo>
                    <a:pt x="18643" y="3979"/>
                  </a:lnTo>
                  <a:lnTo>
                    <a:pt x="18431" y="3720"/>
                  </a:lnTo>
                  <a:lnTo>
                    <a:pt x="18213" y="3461"/>
                  </a:lnTo>
                  <a:lnTo>
                    <a:pt x="17989" y="3220"/>
                  </a:lnTo>
                  <a:lnTo>
                    <a:pt x="17765" y="2980"/>
                  </a:lnTo>
                  <a:lnTo>
                    <a:pt x="17535" y="2748"/>
                  </a:lnTo>
                  <a:lnTo>
                    <a:pt x="17305" y="2526"/>
                  </a:lnTo>
                  <a:lnTo>
                    <a:pt x="17069" y="2314"/>
                  </a:lnTo>
                  <a:lnTo>
                    <a:pt x="16826" y="2101"/>
                  </a:lnTo>
                  <a:lnTo>
                    <a:pt x="16584" y="1906"/>
                  </a:lnTo>
                  <a:lnTo>
                    <a:pt x="16336" y="1721"/>
                  </a:lnTo>
                  <a:lnTo>
                    <a:pt x="16088" y="1536"/>
                  </a:lnTo>
                  <a:lnTo>
                    <a:pt x="15834" y="1370"/>
                  </a:lnTo>
                  <a:lnTo>
                    <a:pt x="15573" y="1203"/>
                  </a:lnTo>
                  <a:lnTo>
                    <a:pt x="15313" y="1055"/>
                  </a:lnTo>
                  <a:lnTo>
                    <a:pt x="15052" y="917"/>
                  </a:lnTo>
                  <a:lnTo>
                    <a:pt x="14786" y="778"/>
                  </a:lnTo>
                  <a:lnTo>
                    <a:pt x="14514" y="658"/>
                  </a:lnTo>
                  <a:lnTo>
                    <a:pt x="14247" y="547"/>
                  </a:lnTo>
                  <a:lnTo>
                    <a:pt x="13969" y="445"/>
                  </a:lnTo>
                  <a:lnTo>
                    <a:pt x="13696" y="352"/>
                  </a:lnTo>
                  <a:lnTo>
                    <a:pt x="13412" y="269"/>
                  </a:lnTo>
                  <a:lnTo>
                    <a:pt x="13133" y="195"/>
                  </a:lnTo>
                  <a:lnTo>
                    <a:pt x="12849" y="140"/>
                  </a:lnTo>
                  <a:lnTo>
                    <a:pt x="12564" y="84"/>
                  </a:lnTo>
                  <a:lnTo>
                    <a:pt x="12273" y="47"/>
                  </a:lnTo>
                  <a:lnTo>
                    <a:pt x="11983" y="19"/>
                  </a:lnTo>
                  <a:lnTo>
                    <a:pt x="11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1364cb3077a_0_19"/>
            <p:cNvSpPr/>
            <p:nvPr/>
          </p:nvSpPr>
          <p:spPr>
            <a:xfrm>
              <a:off x="-788050" y="-6434525"/>
              <a:ext cx="569925" cy="871700"/>
            </a:xfrm>
            <a:custGeom>
              <a:avLst/>
              <a:gdLst/>
              <a:ahLst/>
              <a:cxnLst/>
              <a:rect l="l" t="t" r="r" b="b"/>
              <a:pathLst>
                <a:path w="22797" h="34868" fill="none" extrusionOk="0">
                  <a:moveTo>
                    <a:pt x="22796" y="17429"/>
                  </a:moveTo>
                  <a:lnTo>
                    <a:pt x="22796" y="17429"/>
                  </a:lnTo>
                  <a:lnTo>
                    <a:pt x="22790" y="16985"/>
                  </a:lnTo>
                  <a:lnTo>
                    <a:pt x="22778" y="16541"/>
                  </a:lnTo>
                  <a:lnTo>
                    <a:pt x="22760" y="16097"/>
                  </a:lnTo>
                  <a:lnTo>
                    <a:pt x="22736" y="15653"/>
                  </a:lnTo>
                  <a:lnTo>
                    <a:pt x="22706" y="15218"/>
                  </a:lnTo>
                  <a:lnTo>
                    <a:pt x="22663" y="14784"/>
                  </a:lnTo>
                  <a:lnTo>
                    <a:pt x="22615" y="14349"/>
                  </a:lnTo>
                  <a:lnTo>
                    <a:pt x="22560" y="13923"/>
                  </a:lnTo>
                  <a:lnTo>
                    <a:pt x="22500" y="13498"/>
                  </a:lnTo>
                  <a:lnTo>
                    <a:pt x="22433" y="13081"/>
                  </a:lnTo>
                  <a:lnTo>
                    <a:pt x="22361" y="12665"/>
                  </a:lnTo>
                  <a:lnTo>
                    <a:pt x="22282" y="12249"/>
                  </a:lnTo>
                  <a:lnTo>
                    <a:pt x="22197" y="11842"/>
                  </a:lnTo>
                  <a:lnTo>
                    <a:pt x="22100" y="11444"/>
                  </a:lnTo>
                  <a:lnTo>
                    <a:pt x="22003" y="11046"/>
                  </a:lnTo>
                  <a:lnTo>
                    <a:pt x="21900" y="10649"/>
                  </a:lnTo>
                  <a:lnTo>
                    <a:pt x="21785" y="10260"/>
                  </a:lnTo>
                  <a:lnTo>
                    <a:pt x="21670" y="9881"/>
                  </a:lnTo>
                  <a:lnTo>
                    <a:pt x="21549" y="9501"/>
                  </a:lnTo>
                  <a:lnTo>
                    <a:pt x="21416" y="9131"/>
                  </a:lnTo>
                  <a:lnTo>
                    <a:pt x="21283" y="8761"/>
                  </a:lnTo>
                  <a:lnTo>
                    <a:pt x="21144" y="8401"/>
                  </a:lnTo>
                  <a:lnTo>
                    <a:pt x="20998" y="8040"/>
                  </a:lnTo>
                  <a:lnTo>
                    <a:pt x="20847" y="7688"/>
                  </a:lnTo>
                  <a:lnTo>
                    <a:pt x="20689" y="7346"/>
                  </a:lnTo>
                  <a:lnTo>
                    <a:pt x="20526" y="7004"/>
                  </a:lnTo>
                  <a:lnTo>
                    <a:pt x="20362" y="6671"/>
                  </a:lnTo>
                  <a:lnTo>
                    <a:pt x="20187" y="6347"/>
                  </a:lnTo>
                  <a:lnTo>
                    <a:pt x="20011" y="6032"/>
                  </a:lnTo>
                  <a:lnTo>
                    <a:pt x="19830" y="5718"/>
                  </a:lnTo>
                  <a:lnTo>
                    <a:pt x="19642" y="5413"/>
                  </a:lnTo>
                  <a:lnTo>
                    <a:pt x="19454" y="5107"/>
                  </a:lnTo>
                  <a:lnTo>
                    <a:pt x="19260" y="4820"/>
                  </a:lnTo>
                  <a:lnTo>
                    <a:pt x="19061" y="4534"/>
                  </a:lnTo>
                  <a:lnTo>
                    <a:pt x="18855" y="4256"/>
                  </a:lnTo>
                  <a:lnTo>
                    <a:pt x="18643" y="3979"/>
                  </a:lnTo>
                  <a:lnTo>
                    <a:pt x="18431" y="3720"/>
                  </a:lnTo>
                  <a:lnTo>
                    <a:pt x="18213" y="3461"/>
                  </a:lnTo>
                  <a:lnTo>
                    <a:pt x="17989" y="3220"/>
                  </a:lnTo>
                  <a:lnTo>
                    <a:pt x="17765" y="2980"/>
                  </a:lnTo>
                  <a:lnTo>
                    <a:pt x="17535" y="2748"/>
                  </a:lnTo>
                  <a:lnTo>
                    <a:pt x="17305" y="2526"/>
                  </a:lnTo>
                  <a:lnTo>
                    <a:pt x="17069" y="2314"/>
                  </a:lnTo>
                  <a:lnTo>
                    <a:pt x="16826" y="2101"/>
                  </a:lnTo>
                  <a:lnTo>
                    <a:pt x="16584" y="1906"/>
                  </a:lnTo>
                  <a:lnTo>
                    <a:pt x="16336" y="1721"/>
                  </a:lnTo>
                  <a:lnTo>
                    <a:pt x="16088" y="1536"/>
                  </a:lnTo>
                  <a:lnTo>
                    <a:pt x="15834" y="1370"/>
                  </a:lnTo>
                  <a:lnTo>
                    <a:pt x="15573" y="1203"/>
                  </a:lnTo>
                  <a:lnTo>
                    <a:pt x="15313" y="1055"/>
                  </a:lnTo>
                  <a:lnTo>
                    <a:pt x="15052" y="917"/>
                  </a:lnTo>
                  <a:lnTo>
                    <a:pt x="14786" y="778"/>
                  </a:lnTo>
                  <a:lnTo>
                    <a:pt x="14514" y="658"/>
                  </a:lnTo>
                  <a:lnTo>
                    <a:pt x="14247" y="547"/>
                  </a:lnTo>
                  <a:lnTo>
                    <a:pt x="13969" y="445"/>
                  </a:lnTo>
                  <a:lnTo>
                    <a:pt x="13696" y="352"/>
                  </a:lnTo>
                  <a:lnTo>
                    <a:pt x="13412" y="269"/>
                  </a:lnTo>
                  <a:lnTo>
                    <a:pt x="13133" y="195"/>
                  </a:lnTo>
                  <a:lnTo>
                    <a:pt x="12849" y="140"/>
                  </a:lnTo>
                  <a:lnTo>
                    <a:pt x="12564" y="84"/>
                  </a:lnTo>
                  <a:lnTo>
                    <a:pt x="12273" y="47"/>
                  </a:lnTo>
                  <a:lnTo>
                    <a:pt x="11983" y="19"/>
                  </a:lnTo>
                  <a:lnTo>
                    <a:pt x="11692" y="1"/>
                  </a:lnTo>
                  <a:lnTo>
                    <a:pt x="11401" y="1"/>
                  </a:lnTo>
                  <a:lnTo>
                    <a:pt x="11401" y="1"/>
                  </a:lnTo>
                  <a:lnTo>
                    <a:pt x="11105" y="1"/>
                  </a:lnTo>
                  <a:lnTo>
                    <a:pt x="10814" y="19"/>
                  </a:lnTo>
                  <a:lnTo>
                    <a:pt x="10524" y="47"/>
                  </a:lnTo>
                  <a:lnTo>
                    <a:pt x="10239" y="84"/>
                  </a:lnTo>
                  <a:lnTo>
                    <a:pt x="9948" y="140"/>
                  </a:lnTo>
                  <a:lnTo>
                    <a:pt x="9664" y="195"/>
                  </a:lnTo>
                  <a:lnTo>
                    <a:pt x="9385" y="269"/>
                  </a:lnTo>
                  <a:lnTo>
                    <a:pt x="9107" y="352"/>
                  </a:lnTo>
                  <a:lnTo>
                    <a:pt x="8828" y="445"/>
                  </a:lnTo>
                  <a:lnTo>
                    <a:pt x="8556" y="547"/>
                  </a:lnTo>
                  <a:lnTo>
                    <a:pt x="8283" y="658"/>
                  </a:lnTo>
                  <a:lnTo>
                    <a:pt x="8017" y="778"/>
                  </a:lnTo>
                  <a:lnTo>
                    <a:pt x="7750" y="917"/>
                  </a:lnTo>
                  <a:lnTo>
                    <a:pt x="7484" y="1055"/>
                  </a:lnTo>
                  <a:lnTo>
                    <a:pt x="7224" y="1203"/>
                  </a:lnTo>
                  <a:lnTo>
                    <a:pt x="6969" y="1370"/>
                  </a:lnTo>
                  <a:lnTo>
                    <a:pt x="6715" y="1536"/>
                  </a:lnTo>
                  <a:lnTo>
                    <a:pt x="6461" y="1721"/>
                  </a:lnTo>
                  <a:lnTo>
                    <a:pt x="6213" y="1906"/>
                  </a:lnTo>
                  <a:lnTo>
                    <a:pt x="5970" y="2101"/>
                  </a:lnTo>
                  <a:lnTo>
                    <a:pt x="5728" y="2314"/>
                  </a:lnTo>
                  <a:lnTo>
                    <a:pt x="5492" y="2526"/>
                  </a:lnTo>
                  <a:lnTo>
                    <a:pt x="5262" y="2748"/>
                  </a:lnTo>
                  <a:lnTo>
                    <a:pt x="5032" y="2980"/>
                  </a:lnTo>
                  <a:lnTo>
                    <a:pt x="4808" y="3220"/>
                  </a:lnTo>
                  <a:lnTo>
                    <a:pt x="4584" y="3461"/>
                  </a:lnTo>
                  <a:lnTo>
                    <a:pt x="4366" y="3720"/>
                  </a:lnTo>
                  <a:lnTo>
                    <a:pt x="4154" y="3979"/>
                  </a:lnTo>
                  <a:lnTo>
                    <a:pt x="3942" y="4256"/>
                  </a:lnTo>
                  <a:lnTo>
                    <a:pt x="3742" y="4534"/>
                  </a:lnTo>
                  <a:lnTo>
                    <a:pt x="3542" y="4820"/>
                  </a:lnTo>
                  <a:lnTo>
                    <a:pt x="3343" y="5107"/>
                  </a:lnTo>
                  <a:lnTo>
                    <a:pt x="3155" y="5413"/>
                  </a:lnTo>
                  <a:lnTo>
                    <a:pt x="2967" y="5718"/>
                  </a:lnTo>
                  <a:lnTo>
                    <a:pt x="2786" y="6032"/>
                  </a:lnTo>
                  <a:lnTo>
                    <a:pt x="2610" y="6347"/>
                  </a:lnTo>
                  <a:lnTo>
                    <a:pt x="2434" y="6671"/>
                  </a:lnTo>
                  <a:lnTo>
                    <a:pt x="2271" y="7004"/>
                  </a:lnTo>
                  <a:lnTo>
                    <a:pt x="2107" y="7346"/>
                  </a:lnTo>
                  <a:lnTo>
                    <a:pt x="1950" y="7688"/>
                  </a:lnTo>
                  <a:lnTo>
                    <a:pt x="1799" y="8040"/>
                  </a:lnTo>
                  <a:lnTo>
                    <a:pt x="1653" y="8401"/>
                  </a:lnTo>
                  <a:lnTo>
                    <a:pt x="1514" y="8761"/>
                  </a:lnTo>
                  <a:lnTo>
                    <a:pt x="1381" y="9131"/>
                  </a:lnTo>
                  <a:lnTo>
                    <a:pt x="1254" y="9501"/>
                  </a:lnTo>
                  <a:lnTo>
                    <a:pt x="1127" y="9881"/>
                  </a:lnTo>
                  <a:lnTo>
                    <a:pt x="1012" y="10260"/>
                  </a:lnTo>
                  <a:lnTo>
                    <a:pt x="903" y="10649"/>
                  </a:lnTo>
                  <a:lnTo>
                    <a:pt x="794" y="11046"/>
                  </a:lnTo>
                  <a:lnTo>
                    <a:pt x="697" y="11444"/>
                  </a:lnTo>
                  <a:lnTo>
                    <a:pt x="600" y="11842"/>
                  </a:lnTo>
                  <a:lnTo>
                    <a:pt x="515" y="12249"/>
                  </a:lnTo>
                  <a:lnTo>
                    <a:pt x="436" y="12665"/>
                  </a:lnTo>
                  <a:lnTo>
                    <a:pt x="364" y="13081"/>
                  </a:lnTo>
                  <a:lnTo>
                    <a:pt x="297" y="13498"/>
                  </a:lnTo>
                  <a:lnTo>
                    <a:pt x="237" y="13923"/>
                  </a:lnTo>
                  <a:lnTo>
                    <a:pt x="182" y="14349"/>
                  </a:lnTo>
                  <a:lnTo>
                    <a:pt x="134" y="14784"/>
                  </a:lnTo>
                  <a:lnTo>
                    <a:pt x="97" y="15218"/>
                  </a:lnTo>
                  <a:lnTo>
                    <a:pt x="61" y="15653"/>
                  </a:lnTo>
                  <a:lnTo>
                    <a:pt x="37" y="16097"/>
                  </a:lnTo>
                  <a:lnTo>
                    <a:pt x="19" y="16541"/>
                  </a:lnTo>
                  <a:lnTo>
                    <a:pt x="6" y="16985"/>
                  </a:lnTo>
                  <a:lnTo>
                    <a:pt x="0" y="17429"/>
                  </a:lnTo>
                  <a:lnTo>
                    <a:pt x="0" y="17429"/>
                  </a:lnTo>
                  <a:lnTo>
                    <a:pt x="6" y="17883"/>
                  </a:lnTo>
                  <a:lnTo>
                    <a:pt x="19" y="18327"/>
                  </a:lnTo>
                  <a:lnTo>
                    <a:pt x="37" y="18771"/>
                  </a:lnTo>
                  <a:lnTo>
                    <a:pt x="61" y="19215"/>
                  </a:lnTo>
                  <a:lnTo>
                    <a:pt x="97" y="19650"/>
                  </a:lnTo>
                  <a:lnTo>
                    <a:pt x="134" y="20084"/>
                  </a:lnTo>
                  <a:lnTo>
                    <a:pt x="182" y="20519"/>
                  </a:lnTo>
                  <a:lnTo>
                    <a:pt x="237" y="20945"/>
                  </a:lnTo>
                  <a:lnTo>
                    <a:pt x="297" y="21370"/>
                  </a:lnTo>
                  <a:lnTo>
                    <a:pt x="364" y="21787"/>
                  </a:lnTo>
                  <a:lnTo>
                    <a:pt x="436" y="22203"/>
                  </a:lnTo>
                  <a:lnTo>
                    <a:pt x="515" y="22610"/>
                  </a:lnTo>
                  <a:lnTo>
                    <a:pt x="600" y="23017"/>
                  </a:lnTo>
                  <a:lnTo>
                    <a:pt x="697" y="23424"/>
                  </a:lnTo>
                  <a:lnTo>
                    <a:pt x="794" y="23822"/>
                  </a:lnTo>
                  <a:lnTo>
                    <a:pt x="903" y="24210"/>
                  </a:lnTo>
                  <a:lnTo>
                    <a:pt x="1012" y="24599"/>
                  </a:lnTo>
                  <a:lnTo>
                    <a:pt x="1127" y="24987"/>
                  </a:lnTo>
                  <a:lnTo>
                    <a:pt x="1254" y="25367"/>
                  </a:lnTo>
                  <a:lnTo>
                    <a:pt x="1381" y="25737"/>
                  </a:lnTo>
                  <a:lnTo>
                    <a:pt x="1514" y="26107"/>
                  </a:lnTo>
                  <a:lnTo>
                    <a:pt x="1653" y="26467"/>
                  </a:lnTo>
                  <a:lnTo>
                    <a:pt x="1799" y="26828"/>
                  </a:lnTo>
                  <a:lnTo>
                    <a:pt x="1950" y="27171"/>
                  </a:lnTo>
                  <a:lnTo>
                    <a:pt x="2107" y="27522"/>
                  </a:lnTo>
                  <a:lnTo>
                    <a:pt x="2271" y="27855"/>
                  </a:lnTo>
                  <a:lnTo>
                    <a:pt x="2434" y="28188"/>
                  </a:lnTo>
                  <a:lnTo>
                    <a:pt x="2610" y="28521"/>
                  </a:lnTo>
                  <a:lnTo>
                    <a:pt x="2786" y="28836"/>
                  </a:lnTo>
                  <a:lnTo>
                    <a:pt x="2967" y="29150"/>
                  </a:lnTo>
                  <a:lnTo>
                    <a:pt x="3155" y="29455"/>
                  </a:lnTo>
                  <a:lnTo>
                    <a:pt x="3343" y="29761"/>
                  </a:lnTo>
                  <a:lnTo>
                    <a:pt x="3542" y="30048"/>
                  </a:lnTo>
                  <a:lnTo>
                    <a:pt x="3742" y="30334"/>
                  </a:lnTo>
                  <a:lnTo>
                    <a:pt x="3942" y="30612"/>
                  </a:lnTo>
                  <a:lnTo>
                    <a:pt x="4154" y="30880"/>
                  </a:lnTo>
                  <a:lnTo>
                    <a:pt x="4366" y="31148"/>
                  </a:lnTo>
                  <a:lnTo>
                    <a:pt x="4584" y="31398"/>
                  </a:lnTo>
                  <a:lnTo>
                    <a:pt x="4808" y="31648"/>
                  </a:lnTo>
                  <a:lnTo>
                    <a:pt x="5032" y="31888"/>
                  </a:lnTo>
                  <a:lnTo>
                    <a:pt x="5262" y="32120"/>
                  </a:lnTo>
                  <a:lnTo>
                    <a:pt x="5492" y="32342"/>
                  </a:lnTo>
                  <a:lnTo>
                    <a:pt x="5728" y="32555"/>
                  </a:lnTo>
                  <a:lnTo>
                    <a:pt x="5970" y="32758"/>
                  </a:lnTo>
                  <a:lnTo>
                    <a:pt x="6213" y="32962"/>
                  </a:lnTo>
                  <a:lnTo>
                    <a:pt x="6461" y="33147"/>
                  </a:lnTo>
                  <a:lnTo>
                    <a:pt x="6715" y="33332"/>
                  </a:lnTo>
                  <a:lnTo>
                    <a:pt x="6969" y="33498"/>
                  </a:lnTo>
                  <a:lnTo>
                    <a:pt x="7224" y="33655"/>
                  </a:lnTo>
                  <a:lnTo>
                    <a:pt x="7484" y="33813"/>
                  </a:lnTo>
                  <a:lnTo>
                    <a:pt x="7750" y="33951"/>
                  </a:lnTo>
                  <a:lnTo>
                    <a:pt x="8017" y="34081"/>
                  </a:lnTo>
                  <a:lnTo>
                    <a:pt x="8283" y="34210"/>
                  </a:lnTo>
                  <a:lnTo>
                    <a:pt x="8556" y="34321"/>
                  </a:lnTo>
                  <a:lnTo>
                    <a:pt x="8828" y="34423"/>
                  </a:lnTo>
                  <a:lnTo>
                    <a:pt x="9107" y="34516"/>
                  </a:lnTo>
                  <a:lnTo>
                    <a:pt x="9385" y="34599"/>
                  </a:lnTo>
                  <a:lnTo>
                    <a:pt x="9664" y="34673"/>
                  </a:lnTo>
                  <a:lnTo>
                    <a:pt x="9948" y="34728"/>
                  </a:lnTo>
                  <a:lnTo>
                    <a:pt x="10239" y="34784"/>
                  </a:lnTo>
                  <a:lnTo>
                    <a:pt x="10524" y="34821"/>
                  </a:lnTo>
                  <a:lnTo>
                    <a:pt x="10814" y="34849"/>
                  </a:lnTo>
                  <a:lnTo>
                    <a:pt x="11105" y="34867"/>
                  </a:lnTo>
                  <a:lnTo>
                    <a:pt x="11401" y="34867"/>
                  </a:lnTo>
                  <a:lnTo>
                    <a:pt x="11401" y="34867"/>
                  </a:lnTo>
                  <a:lnTo>
                    <a:pt x="11692" y="34867"/>
                  </a:lnTo>
                  <a:lnTo>
                    <a:pt x="11983" y="34849"/>
                  </a:lnTo>
                  <a:lnTo>
                    <a:pt x="12273" y="34821"/>
                  </a:lnTo>
                  <a:lnTo>
                    <a:pt x="12564" y="34784"/>
                  </a:lnTo>
                  <a:lnTo>
                    <a:pt x="12849" y="34728"/>
                  </a:lnTo>
                  <a:lnTo>
                    <a:pt x="13133" y="34673"/>
                  </a:lnTo>
                  <a:lnTo>
                    <a:pt x="13412" y="34599"/>
                  </a:lnTo>
                  <a:lnTo>
                    <a:pt x="13696" y="34516"/>
                  </a:lnTo>
                  <a:lnTo>
                    <a:pt x="13969" y="34423"/>
                  </a:lnTo>
                  <a:lnTo>
                    <a:pt x="14247" y="34321"/>
                  </a:lnTo>
                  <a:lnTo>
                    <a:pt x="14514" y="34210"/>
                  </a:lnTo>
                  <a:lnTo>
                    <a:pt x="14786" y="34081"/>
                  </a:lnTo>
                  <a:lnTo>
                    <a:pt x="15052" y="33951"/>
                  </a:lnTo>
                  <a:lnTo>
                    <a:pt x="15313" y="33813"/>
                  </a:lnTo>
                  <a:lnTo>
                    <a:pt x="15573" y="33655"/>
                  </a:lnTo>
                  <a:lnTo>
                    <a:pt x="15834" y="33498"/>
                  </a:lnTo>
                  <a:lnTo>
                    <a:pt x="16088" y="33332"/>
                  </a:lnTo>
                  <a:lnTo>
                    <a:pt x="16336" y="33147"/>
                  </a:lnTo>
                  <a:lnTo>
                    <a:pt x="16584" y="32962"/>
                  </a:lnTo>
                  <a:lnTo>
                    <a:pt x="16826" y="32758"/>
                  </a:lnTo>
                  <a:lnTo>
                    <a:pt x="17069" y="32555"/>
                  </a:lnTo>
                  <a:lnTo>
                    <a:pt x="17305" y="32342"/>
                  </a:lnTo>
                  <a:lnTo>
                    <a:pt x="17535" y="32120"/>
                  </a:lnTo>
                  <a:lnTo>
                    <a:pt x="17765" y="31888"/>
                  </a:lnTo>
                  <a:lnTo>
                    <a:pt x="17989" y="31648"/>
                  </a:lnTo>
                  <a:lnTo>
                    <a:pt x="18213" y="31398"/>
                  </a:lnTo>
                  <a:lnTo>
                    <a:pt x="18431" y="31148"/>
                  </a:lnTo>
                  <a:lnTo>
                    <a:pt x="18643" y="30880"/>
                  </a:lnTo>
                  <a:lnTo>
                    <a:pt x="18855" y="30612"/>
                  </a:lnTo>
                  <a:lnTo>
                    <a:pt x="19061" y="30334"/>
                  </a:lnTo>
                  <a:lnTo>
                    <a:pt x="19260" y="30048"/>
                  </a:lnTo>
                  <a:lnTo>
                    <a:pt x="19454" y="29761"/>
                  </a:lnTo>
                  <a:lnTo>
                    <a:pt x="19642" y="29455"/>
                  </a:lnTo>
                  <a:lnTo>
                    <a:pt x="19830" y="29150"/>
                  </a:lnTo>
                  <a:lnTo>
                    <a:pt x="20011" y="28836"/>
                  </a:lnTo>
                  <a:lnTo>
                    <a:pt x="20187" y="28521"/>
                  </a:lnTo>
                  <a:lnTo>
                    <a:pt x="20362" y="28188"/>
                  </a:lnTo>
                  <a:lnTo>
                    <a:pt x="20526" y="27855"/>
                  </a:lnTo>
                  <a:lnTo>
                    <a:pt x="20689" y="27522"/>
                  </a:lnTo>
                  <a:lnTo>
                    <a:pt x="20847" y="27171"/>
                  </a:lnTo>
                  <a:lnTo>
                    <a:pt x="20998" y="26828"/>
                  </a:lnTo>
                  <a:lnTo>
                    <a:pt x="21144" y="26467"/>
                  </a:lnTo>
                  <a:lnTo>
                    <a:pt x="21283" y="26107"/>
                  </a:lnTo>
                  <a:lnTo>
                    <a:pt x="21416" y="25737"/>
                  </a:lnTo>
                  <a:lnTo>
                    <a:pt x="21549" y="25367"/>
                  </a:lnTo>
                  <a:lnTo>
                    <a:pt x="21670" y="24987"/>
                  </a:lnTo>
                  <a:lnTo>
                    <a:pt x="21785" y="24599"/>
                  </a:lnTo>
                  <a:lnTo>
                    <a:pt x="21900" y="24210"/>
                  </a:lnTo>
                  <a:lnTo>
                    <a:pt x="22003" y="23822"/>
                  </a:lnTo>
                  <a:lnTo>
                    <a:pt x="22100" y="23424"/>
                  </a:lnTo>
                  <a:lnTo>
                    <a:pt x="22197" y="23017"/>
                  </a:lnTo>
                  <a:lnTo>
                    <a:pt x="22282" y="22610"/>
                  </a:lnTo>
                  <a:lnTo>
                    <a:pt x="22361" y="22203"/>
                  </a:lnTo>
                  <a:lnTo>
                    <a:pt x="22433" y="21787"/>
                  </a:lnTo>
                  <a:lnTo>
                    <a:pt x="22500" y="21370"/>
                  </a:lnTo>
                  <a:lnTo>
                    <a:pt x="22560" y="20945"/>
                  </a:lnTo>
                  <a:lnTo>
                    <a:pt x="22615" y="20519"/>
                  </a:lnTo>
                  <a:lnTo>
                    <a:pt x="22663" y="20084"/>
                  </a:lnTo>
                  <a:lnTo>
                    <a:pt x="22706" y="19650"/>
                  </a:lnTo>
                  <a:lnTo>
                    <a:pt x="22736" y="19215"/>
                  </a:lnTo>
                  <a:lnTo>
                    <a:pt x="22760" y="18771"/>
                  </a:lnTo>
                  <a:lnTo>
                    <a:pt x="22778" y="18327"/>
                  </a:lnTo>
                  <a:lnTo>
                    <a:pt x="22790" y="17883"/>
                  </a:lnTo>
                  <a:lnTo>
                    <a:pt x="22796" y="17429"/>
                  </a:lnTo>
                  <a:lnTo>
                    <a:pt x="22796" y="174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1364cb3077a_0_19"/>
            <p:cNvSpPr/>
            <p:nvPr/>
          </p:nvSpPr>
          <p:spPr>
            <a:xfrm>
              <a:off x="-597775" y="-6144050"/>
              <a:ext cx="189375" cy="290750"/>
            </a:xfrm>
            <a:custGeom>
              <a:avLst/>
              <a:gdLst/>
              <a:ahLst/>
              <a:cxnLst/>
              <a:rect l="l" t="t" r="r" b="b"/>
              <a:pathLst>
                <a:path w="7575" h="11630" fill="none" extrusionOk="0">
                  <a:moveTo>
                    <a:pt x="0" y="5810"/>
                  </a:moveTo>
                  <a:lnTo>
                    <a:pt x="0" y="5810"/>
                  </a:lnTo>
                  <a:lnTo>
                    <a:pt x="6" y="5514"/>
                  </a:lnTo>
                  <a:lnTo>
                    <a:pt x="18" y="5218"/>
                  </a:lnTo>
                  <a:lnTo>
                    <a:pt x="43" y="4932"/>
                  </a:lnTo>
                  <a:lnTo>
                    <a:pt x="79" y="4645"/>
                  </a:lnTo>
                  <a:lnTo>
                    <a:pt x="121" y="4358"/>
                  </a:lnTo>
                  <a:lnTo>
                    <a:pt x="170" y="4090"/>
                  </a:lnTo>
                  <a:lnTo>
                    <a:pt x="230" y="3812"/>
                  </a:lnTo>
                  <a:lnTo>
                    <a:pt x="297" y="3553"/>
                  </a:lnTo>
                  <a:lnTo>
                    <a:pt x="376" y="3294"/>
                  </a:lnTo>
                  <a:lnTo>
                    <a:pt x="454" y="3044"/>
                  </a:lnTo>
                  <a:lnTo>
                    <a:pt x="545" y="2804"/>
                  </a:lnTo>
                  <a:lnTo>
                    <a:pt x="648" y="2563"/>
                  </a:lnTo>
                  <a:lnTo>
                    <a:pt x="751" y="2341"/>
                  </a:lnTo>
                  <a:lnTo>
                    <a:pt x="866" y="2119"/>
                  </a:lnTo>
                  <a:lnTo>
                    <a:pt x="981" y="1907"/>
                  </a:lnTo>
                  <a:lnTo>
                    <a:pt x="1108" y="1703"/>
                  </a:lnTo>
                  <a:lnTo>
                    <a:pt x="1241" y="1509"/>
                  </a:lnTo>
                  <a:lnTo>
                    <a:pt x="1381" y="1333"/>
                  </a:lnTo>
                  <a:lnTo>
                    <a:pt x="1520" y="1157"/>
                  </a:lnTo>
                  <a:lnTo>
                    <a:pt x="1671" y="991"/>
                  </a:lnTo>
                  <a:lnTo>
                    <a:pt x="1823" y="843"/>
                  </a:lnTo>
                  <a:lnTo>
                    <a:pt x="1980" y="704"/>
                  </a:lnTo>
                  <a:lnTo>
                    <a:pt x="2144" y="574"/>
                  </a:lnTo>
                  <a:lnTo>
                    <a:pt x="2313" y="454"/>
                  </a:lnTo>
                  <a:lnTo>
                    <a:pt x="2483" y="352"/>
                  </a:lnTo>
                  <a:lnTo>
                    <a:pt x="2664" y="260"/>
                  </a:lnTo>
                  <a:lnTo>
                    <a:pt x="2840" y="186"/>
                  </a:lnTo>
                  <a:lnTo>
                    <a:pt x="3021" y="121"/>
                  </a:lnTo>
                  <a:lnTo>
                    <a:pt x="3209" y="66"/>
                  </a:lnTo>
                  <a:lnTo>
                    <a:pt x="3403" y="29"/>
                  </a:lnTo>
                  <a:lnTo>
                    <a:pt x="3591" y="10"/>
                  </a:lnTo>
                  <a:lnTo>
                    <a:pt x="3784" y="1"/>
                  </a:lnTo>
                  <a:lnTo>
                    <a:pt x="3784" y="1"/>
                  </a:lnTo>
                  <a:lnTo>
                    <a:pt x="3984" y="10"/>
                  </a:lnTo>
                  <a:lnTo>
                    <a:pt x="4172" y="29"/>
                  </a:lnTo>
                  <a:lnTo>
                    <a:pt x="4366" y="66"/>
                  </a:lnTo>
                  <a:lnTo>
                    <a:pt x="4547" y="121"/>
                  </a:lnTo>
                  <a:lnTo>
                    <a:pt x="4735" y="186"/>
                  </a:lnTo>
                  <a:lnTo>
                    <a:pt x="4911" y="260"/>
                  </a:lnTo>
                  <a:lnTo>
                    <a:pt x="5086" y="352"/>
                  </a:lnTo>
                  <a:lnTo>
                    <a:pt x="5262" y="454"/>
                  </a:lnTo>
                  <a:lnTo>
                    <a:pt x="5425" y="574"/>
                  </a:lnTo>
                  <a:lnTo>
                    <a:pt x="5589" y="704"/>
                  </a:lnTo>
                  <a:lnTo>
                    <a:pt x="5752" y="843"/>
                  </a:lnTo>
                  <a:lnTo>
                    <a:pt x="5904" y="991"/>
                  </a:lnTo>
                  <a:lnTo>
                    <a:pt x="6055" y="1157"/>
                  </a:lnTo>
                  <a:lnTo>
                    <a:pt x="6194" y="1333"/>
                  </a:lnTo>
                  <a:lnTo>
                    <a:pt x="6333" y="1509"/>
                  </a:lnTo>
                  <a:lnTo>
                    <a:pt x="6467" y="1703"/>
                  </a:lnTo>
                  <a:lnTo>
                    <a:pt x="6588" y="1907"/>
                  </a:lnTo>
                  <a:lnTo>
                    <a:pt x="6709" y="2119"/>
                  </a:lnTo>
                  <a:lnTo>
                    <a:pt x="6824" y="2341"/>
                  </a:lnTo>
                  <a:lnTo>
                    <a:pt x="6927" y="2563"/>
                  </a:lnTo>
                  <a:lnTo>
                    <a:pt x="7030" y="2804"/>
                  </a:lnTo>
                  <a:lnTo>
                    <a:pt x="7121" y="3044"/>
                  </a:lnTo>
                  <a:lnTo>
                    <a:pt x="7199" y="3294"/>
                  </a:lnTo>
                  <a:lnTo>
                    <a:pt x="7278" y="3553"/>
                  </a:lnTo>
                  <a:lnTo>
                    <a:pt x="7345" y="3812"/>
                  </a:lnTo>
                  <a:lnTo>
                    <a:pt x="7405" y="4090"/>
                  </a:lnTo>
                  <a:lnTo>
                    <a:pt x="7460" y="4358"/>
                  </a:lnTo>
                  <a:lnTo>
                    <a:pt x="7502" y="4645"/>
                  </a:lnTo>
                  <a:lnTo>
                    <a:pt x="7532" y="4932"/>
                  </a:lnTo>
                  <a:lnTo>
                    <a:pt x="7556" y="5218"/>
                  </a:lnTo>
                  <a:lnTo>
                    <a:pt x="7575" y="5514"/>
                  </a:lnTo>
                  <a:lnTo>
                    <a:pt x="7575" y="5810"/>
                  </a:lnTo>
                  <a:lnTo>
                    <a:pt x="7575" y="5810"/>
                  </a:lnTo>
                  <a:lnTo>
                    <a:pt x="7575" y="6116"/>
                  </a:lnTo>
                  <a:lnTo>
                    <a:pt x="7556" y="6412"/>
                  </a:lnTo>
                  <a:lnTo>
                    <a:pt x="7532" y="6698"/>
                  </a:lnTo>
                  <a:lnTo>
                    <a:pt x="7502" y="6985"/>
                  </a:lnTo>
                  <a:lnTo>
                    <a:pt x="7460" y="7263"/>
                  </a:lnTo>
                  <a:lnTo>
                    <a:pt x="7405" y="7540"/>
                  </a:lnTo>
                  <a:lnTo>
                    <a:pt x="7345" y="7809"/>
                  </a:lnTo>
                  <a:lnTo>
                    <a:pt x="7278" y="8077"/>
                  </a:lnTo>
                  <a:lnTo>
                    <a:pt x="7199" y="8336"/>
                  </a:lnTo>
                  <a:lnTo>
                    <a:pt x="7121" y="8586"/>
                  </a:lnTo>
                  <a:lnTo>
                    <a:pt x="7030" y="8826"/>
                  </a:lnTo>
                  <a:lnTo>
                    <a:pt x="6927" y="9067"/>
                  </a:lnTo>
                  <a:lnTo>
                    <a:pt x="6824" y="9289"/>
                  </a:lnTo>
                  <a:lnTo>
                    <a:pt x="6709" y="9511"/>
                  </a:lnTo>
                  <a:lnTo>
                    <a:pt x="6588" y="9723"/>
                  </a:lnTo>
                  <a:lnTo>
                    <a:pt x="6467" y="9927"/>
                  </a:lnTo>
                  <a:lnTo>
                    <a:pt x="6333" y="10112"/>
                  </a:lnTo>
                  <a:lnTo>
                    <a:pt x="6194" y="10297"/>
                  </a:lnTo>
                  <a:lnTo>
                    <a:pt x="6055" y="10473"/>
                  </a:lnTo>
                  <a:lnTo>
                    <a:pt x="5904" y="10630"/>
                  </a:lnTo>
                  <a:lnTo>
                    <a:pt x="5752" y="10787"/>
                  </a:lnTo>
                  <a:lnTo>
                    <a:pt x="5589" y="10926"/>
                  </a:lnTo>
                  <a:lnTo>
                    <a:pt x="5425" y="11056"/>
                  </a:lnTo>
                  <a:lnTo>
                    <a:pt x="5262" y="11176"/>
                  </a:lnTo>
                  <a:lnTo>
                    <a:pt x="5086" y="11278"/>
                  </a:lnTo>
                  <a:lnTo>
                    <a:pt x="4911" y="11370"/>
                  </a:lnTo>
                  <a:lnTo>
                    <a:pt x="4735" y="11444"/>
                  </a:lnTo>
                  <a:lnTo>
                    <a:pt x="4547" y="11509"/>
                  </a:lnTo>
                  <a:lnTo>
                    <a:pt x="4366" y="11564"/>
                  </a:lnTo>
                  <a:lnTo>
                    <a:pt x="4172" y="11601"/>
                  </a:lnTo>
                  <a:lnTo>
                    <a:pt x="3984" y="11620"/>
                  </a:lnTo>
                  <a:lnTo>
                    <a:pt x="3784" y="11629"/>
                  </a:lnTo>
                  <a:lnTo>
                    <a:pt x="3784" y="11629"/>
                  </a:lnTo>
                  <a:lnTo>
                    <a:pt x="3591" y="11620"/>
                  </a:lnTo>
                  <a:lnTo>
                    <a:pt x="3403" y="11601"/>
                  </a:lnTo>
                  <a:lnTo>
                    <a:pt x="3209" y="11564"/>
                  </a:lnTo>
                  <a:lnTo>
                    <a:pt x="3021" y="11509"/>
                  </a:lnTo>
                  <a:lnTo>
                    <a:pt x="2840" y="11444"/>
                  </a:lnTo>
                  <a:lnTo>
                    <a:pt x="2664" y="11370"/>
                  </a:lnTo>
                  <a:lnTo>
                    <a:pt x="2483" y="11278"/>
                  </a:lnTo>
                  <a:lnTo>
                    <a:pt x="2313" y="11176"/>
                  </a:lnTo>
                  <a:lnTo>
                    <a:pt x="2144" y="11056"/>
                  </a:lnTo>
                  <a:lnTo>
                    <a:pt x="1980" y="10926"/>
                  </a:lnTo>
                  <a:lnTo>
                    <a:pt x="1823" y="10787"/>
                  </a:lnTo>
                  <a:lnTo>
                    <a:pt x="1671" y="10630"/>
                  </a:lnTo>
                  <a:lnTo>
                    <a:pt x="1520" y="10473"/>
                  </a:lnTo>
                  <a:lnTo>
                    <a:pt x="1381" y="10297"/>
                  </a:lnTo>
                  <a:lnTo>
                    <a:pt x="1241" y="10112"/>
                  </a:lnTo>
                  <a:lnTo>
                    <a:pt x="1108" y="9927"/>
                  </a:lnTo>
                  <a:lnTo>
                    <a:pt x="981" y="9723"/>
                  </a:lnTo>
                  <a:lnTo>
                    <a:pt x="866" y="9511"/>
                  </a:lnTo>
                  <a:lnTo>
                    <a:pt x="751" y="9289"/>
                  </a:lnTo>
                  <a:lnTo>
                    <a:pt x="648" y="9067"/>
                  </a:lnTo>
                  <a:lnTo>
                    <a:pt x="545" y="8826"/>
                  </a:lnTo>
                  <a:lnTo>
                    <a:pt x="454" y="8586"/>
                  </a:lnTo>
                  <a:lnTo>
                    <a:pt x="376" y="8336"/>
                  </a:lnTo>
                  <a:lnTo>
                    <a:pt x="297" y="8077"/>
                  </a:lnTo>
                  <a:lnTo>
                    <a:pt x="230" y="7809"/>
                  </a:lnTo>
                  <a:lnTo>
                    <a:pt x="170" y="7540"/>
                  </a:lnTo>
                  <a:lnTo>
                    <a:pt x="121" y="7263"/>
                  </a:lnTo>
                  <a:lnTo>
                    <a:pt x="79" y="6985"/>
                  </a:lnTo>
                  <a:lnTo>
                    <a:pt x="43" y="6698"/>
                  </a:lnTo>
                  <a:lnTo>
                    <a:pt x="18" y="6412"/>
                  </a:lnTo>
                  <a:lnTo>
                    <a:pt x="6" y="6116"/>
                  </a:lnTo>
                  <a:lnTo>
                    <a:pt x="0" y="5810"/>
                  </a:lnTo>
                  <a:lnTo>
                    <a:pt x="0" y="58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1364cb3077a_0_19"/>
            <p:cNvSpPr/>
            <p:nvPr/>
          </p:nvSpPr>
          <p:spPr>
            <a:xfrm>
              <a:off x="-597775" y="-5998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1364cb3077a_0_19"/>
            <p:cNvSpPr/>
            <p:nvPr/>
          </p:nvSpPr>
          <p:spPr>
            <a:xfrm>
              <a:off x="-2104200" y="-6434525"/>
              <a:ext cx="569925" cy="871700"/>
            </a:xfrm>
            <a:custGeom>
              <a:avLst/>
              <a:gdLst/>
              <a:ahLst/>
              <a:cxnLst/>
              <a:rect l="l" t="t" r="r" b="b"/>
              <a:pathLst>
                <a:path w="22797" h="34868" extrusionOk="0">
                  <a:moveTo>
                    <a:pt x="11395" y="11620"/>
                  </a:moveTo>
                  <a:lnTo>
                    <a:pt x="11589" y="11629"/>
                  </a:lnTo>
                  <a:lnTo>
                    <a:pt x="11783" y="11648"/>
                  </a:lnTo>
                  <a:lnTo>
                    <a:pt x="11977" y="11685"/>
                  </a:lnTo>
                  <a:lnTo>
                    <a:pt x="12158" y="11740"/>
                  </a:lnTo>
                  <a:lnTo>
                    <a:pt x="12346" y="11805"/>
                  </a:lnTo>
                  <a:lnTo>
                    <a:pt x="12522" y="11879"/>
                  </a:lnTo>
                  <a:lnTo>
                    <a:pt x="12697" y="11971"/>
                  </a:lnTo>
                  <a:lnTo>
                    <a:pt x="12873" y="12073"/>
                  </a:lnTo>
                  <a:lnTo>
                    <a:pt x="13036" y="12193"/>
                  </a:lnTo>
                  <a:lnTo>
                    <a:pt x="13200" y="12323"/>
                  </a:lnTo>
                  <a:lnTo>
                    <a:pt x="13363" y="12462"/>
                  </a:lnTo>
                  <a:lnTo>
                    <a:pt x="13515" y="12610"/>
                  </a:lnTo>
                  <a:lnTo>
                    <a:pt x="13666" y="12776"/>
                  </a:lnTo>
                  <a:lnTo>
                    <a:pt x="13805" y="12952"/>
                  </a:lnTo>
                  <a:lnTo>
                    <a:pt x="13945" y="13128"/>
                  </a:lnTo>
                  <a:lnTo>
                    <a:pt x="14078" y="13322"/>
                  </a:lnTo>
                  <a:lnTo>
                    <a:pt x="14205" y="13526"/>
                  </a:lnTo>
                  <a:lnTo>
                    <a:pt x="14320" y="13738"/>
                  </a:lnTo>
                  <a:lnTo>
                    <a:pt x="14435" y="13960"/>
                  </a:lnTo>
                  <a:lnTo>
                    <a:pt x="14538" y="14182"/>
                  </a:lnTo>
                  <a:lnTo>
                    <a:pt x="14641" y="14423"/>
                  </a:lnTo>
                  <a:lnTo>
                    <a:pt x="14732" y="14663"/>
                  </a:lnTo>
                  <a:lnTo>
                    <a:pt x="14816" y="14913"/>
                  </a:lnTo>
                  <a:lnTo>
                    <a:pt x="14889" y="15172"/>
                  </a:lnTo>
                  <a:lnTo>
                    <a:pt x="14956" y="15431"/>
                  </a:lnTo>
                  <a:lnTo>
                    <a:pt x="15016" y="15709"/>
                  </a:lnTo>
                  <a:lnTo>
                    <a:pt x="15071" y="15977"/>
                  </a:lnTo>
                  <a:lnTo>
                    <a:pt x="15113" y="16264"/>
                  </a:lnTo>
                  <a:lnTo>
                    <a:pt x="15143" y="16551"/>
                  </a:lnTo>
                  <a:lnTo>
                    <a:pt x="15168" y="16837"/>
                  </a:lnTo>
                  <a:lnTo>
                    <a:pt x="15186" y="17133"/>
                  </a:lnTo>
                  <a:lnTo>
                    <a:pt x="15186" y="17429"/>
                  </a:lnTo>
                  <a:lnTo>
                    <a:pt x="15186" y="17735"/>
                  </a:lnTo>
                  <a:lnTo>
                    <a:pt x="15168" y="18031"/>
                  </a:lnTo>
                  <a:lnTo>
                    <a:pt x="15143" y="18317"/>
                  </a:lnTo>
                  <a:lnTo>
                    <a:pt x="15113" y="18604"/>
                  </a:lnTo>
                  <a:lnTo>
                    <a:pt x="15071" y="18882"/>
                  </a:lnTo>
                  <a:lnTo>
                    <a:pt x="15016" y="19159"/>
                  </a:lnTo>
                  <a:lnTo>
                    <a:pt x="14956" y="19428"/>
                  </a:lnTo>
                  <a:lnTo>
                    <a:pt x="14889" y="19696"/>
                  </a:lnTo>
                  <a:lnTo>
                    <a:pt x="14816" y="19955"/>
                  </a:lnTo>
                  <a:lnTo>
                    <a:pt x="14732" y="20205"/>
                  </a:lnTo>
                  <a:lnTo>
                    <a:pt x="14641" y="20445"/>
                  </a:lnTo>
                  <a:lnTo>
                    <a:pt x="14538" y="20686"/>
                  </a:lnTo>
                  <a:lnTo>
                    <a:pt x="14435" y="20908"/>
                  </a:lnTo>
                  <a:lnTo>
                    <a:pt x="14320" y="21130"/>
                  </a:lnTo>
                  <a:lnTo>
                    <a:pt x="14205" y="21342"/>
                  </a:lnTo>
                  <a:lnTo>
                    <a:pt x="14078" y="21546"/>
                  </a:lnTo>
                  <a:lnTo>
                    <a:pt x="13945" y="21731"/>
                  </a:lnTo>
                  <a:lnTo>
                    <a:pt x="13805" y="21916"/>
                  </a:lnTo>
                  <a:lnTo>
                    <a:pt x="13666" y="22092"/>
                  </a:lnTo>
                  <a:lnTo>
                    <a:pt x="13515" y="22249"/>
                  </a:lnTo>
                  <a:lnTo>
                    <a:pt x="13363" y="22406"/>
                  </a:lnTo>
                  <a:lnTo>
                    <a:pt x="13200" y="22545"/>
                  </a:lnTo>
                  <a:lnTo>
                    <a:pt x="13036" y="22675"/>
                  </a:lnTo>
                  <a:lnTo>
                    <a:pt x="12873" y="22795"/>
                  </a:lnTo>
                  <a:lnTo>
                    <a:pt x="12697" y="22897"/>
                  </a:lnTo>
                  <a:lnTo>
                    <a:pt x="12522" y="22989"/>
                  </a:lnTo>
                  <a:lnTo>
                    <a:pt x="12346" y="23063"/>
                  </a:lnTo>
                  <a:lnTo>
                    <a:pt x="12158" y="23128"/>
                  </a:lnTo>
                  <a:lnTo>
                    <a:pt x="11977" y="23183"/>
                  </a:lnTo>
                  <a:lnTo>
                    <a:pt x="11783" y="23220"/>
                  </a:lnTo>
                  <a:lnTo>
                    <a:pt x="11589" y="23239"/>
                  </a:lnTo>
                  <a:lnTo>
                    <a:pt x="11395" y="23248"/>
                  </a:lnTo>
                  <a:lnTo>
                    <a:pt x="11202" y="23239"/>
                  </a:lnTo>
                  <a:lnTo>
                    <a:pt x="11008" y="23220"/>
                  </a:lnTo>
                  <a:lnTo>
                    <a:pt x="10820" y="23183"/>
                  </a:lnTo>
                  <a:lnTo>
                    <a:pt x="10633" y="23128"/>
                  </a:lnTo>
                  <a:lnTo>
                    <a:pt x="10451" y="23063"/>
                  </a:lnTo>
                  <a:lnTo>
                    <a:pt x="10269" y="22989"/>
                  </a:lnTo>
                  <a:lnTo>
                    <a:pt x="10094" y="22897"/>
                  </a:lnTo>
                  <a:lnTo>
                    <a:pt x="9924" y="22795"/>
                  </a:lnTo>
                  <a:lnTo>
                    <a:pt x="9755" y="22675"/>
                  </a:lnTo>
                  <a:lnTo>
                    <a:pt x="9591" y="22545"/>
                  </a:lnTo>
                  <a:lnTo>
                    <a:pt x="9434" y="22406"/>
                  </a:lnTo>
                  <a:lnTo>
                    <a:pt x="9282" y="22249"/>
                  </a:lnTo>
                  <a:lnTo>
                    <a:pt x="9131" y="22092"/>
                  </a:lnTo>
                  <a:lnTo>
                    <a:pt x="8986" y="21916"/>
                  </a:lnTo>
                  <a:lnTo>
                    <a:pt x="8852" y="21731"/>
                  </a:lnTo>
                  <a:lnTo>
                    <a:pt x="8719" y="21546"/>
                  </a:lnTo>
                  <a:lnTo>
                    <a:pt x="8592" y="21342"/>
                  </a:lnTo>
                  <a:lnTo>
                    <a:pt x="8477" y="21130"/>
                  </a:lnTo>
                  <a:lnTo>
                    <a:pt x="8362" y="20908"/>
                  </a:lnTo>
                  <a:lnTo>
                    <a:pt x="8253" y="20686"/>
                  </a:lnTo>
                  <a:lnTo>
                    <a:pt x="8156" y="20445"/>
                  </a:lnTo>
                  <a:lnTo>
                    <a:pt x="8065" y="20205"/>
                  </a:lnTo>
                  <a:lnTo>
                    <a:pt x="7981" y="19955"/>
                  </a:lnTo>
                  <a:lnTo>
                    <a:pt x="7908" y="19696"/>
                  </a:lnTo>
                  <a:lnTo>
                    <a:pt x="7835" y="19428"/>
                  </a:lnTo>
                  <a:lnTo>
                    <a:pt x="7781" y="19159"/>
                  </a:lnTo>
                  <a:lnTo>
                    <a:pt x="7726" y="18882"/>
                  </a:lnTo>
                  <a:lnTo>
                    <a:pt x="7684" y="18604"/>
                  </a:lnTo>
                  <a:lnTo>
                    <a:pt x="7654" y="18317"/>
                  </a:lnTo>
                  <a:lnTo>
                    <a:pt x="7629" y="18031"/>
                  </a:lnTo>
                  <a:lnTo>
                    <a:pt x="7611" y="17735"/>
                  </a:lnTo>
                  <a:lnTo>
                    <a:pt x="7605" y="17429"/>
                  </a:lnTo>
                  <a:lnTo>
                    <a:pt x="7611" y="17133"/>
                  </a:lnTo>
                  <a:lnTo>
                    <a:pt x="7629" y="16837"/>
                  </a:lnTo>
                  <a:lnTo>
                    <a:pt x="7654" y="16551"/>
                  </a:lnTo>
                  <a:lnTo>
                    <a:pt x="7684" y="16264"/>
                  </a:lnTo>
                  <a:lnTo>
                    <a:pt x="7726" y="15977"/>
                  </a:lnTo>
                  <a:lnTo>
                    <a:pt x="7781" y="15709"/>
                  </a:lnTo>
                  <a:lnTo>
                    <a:pt x="7835" y="15431"/>
                  </a:lnTo>
                  <a:lnTo>
                    <a:pt x="7908" y="15172"/>
                  </a:lnTo>
                  <a:lnTo>
                    <a:pt x="7981" y="14913"/>
                  </a:lnTo>
                  <a:lnTo>
                    <a:pt x="8065" y="14663"/>
                  </a:lnTo>
                  <a:lnTo>
                    <a:pt x="8156" y="14423"/>
                  </a:lnTo>
                  <a:lnTo>
                    <a:pt x="8253" y="14182"/>
                  </a:lnTo>
                  <a:lnTo>
                    <a:pt x="8362" y="13960"/>
                  </a:lnTo>
                  <a:lnTo>
                    <a:pt x="8477" y="13738"/>
                  </a:lnTo>
                  <a:lnTo>
                    <a:pt x="8592" y="13526"/>
                  </a:lnTo>
                  <a:lnTo>
                    <a:pt x="8719" y="13322"/>
                  </a:lnTo>
                  <a:lnTo>
                    <a:pt x="8852" y="13128"/>
                  </a:lnTo>
                  <a:lnTo>
                    <a:pt x="8986" y="12952"/>
                  </a:lnTo>
                  <a:lnTo>
                    <a:pt x="9131" y="12776"/>
                  </a:lnTo>
                  <a:lnTo>
                    <a:pt x="9282" y="12610"/>
                  </a:lnTo>
                  <a:lnTo>
                    <a:pt x="9434" y="12462"/>
                  </a:lnTo>
                  <a:lnTo>
                    <a:pt x="9591" y="12323"/>
                  </a:lnTo>
                  <a:lnTo>
                    <a:pt x="9755" y="12193"/>
                  </a:lnTo>
                  <a:lnTo>
                    <a:pt x="9924" y="12073"/>
                  </a:lnTo>
                  <a:lnTo>
                    <a:pt x="10094" y="11971"/>
                  </a:lnTo>
                  <a:lnTo>
                    <a:pt x="10269" y="11879"/>
                  </a:lnTo>
                  <a:lnTo>
                    <a:pt x="10451" y="11805"/>
                  </a:lnTo>
                  <a:lnTo>
                    <a:pt x="10633" y="11740"/>
                  </a:lnTo>
                  <a:lnTo>
                    <a:pt x="10820" y="11685"/>
                  </a:lnTo>
                  <a:lnTo>
                    <a:pt x="11008" y="11648"/>
                  </a:lnTo>
                  <a:lnTo>
                    <a:pt x="11202" y="11629"/>
                  </a:lnTo>
                  <a:lnTo>
                    <a:pt x="11395" y="11620"/>
                  </a:lnTo>
                  <a:close/>
                  <a:moveTo>
                    <a:pt x="11105" y="1"/>
                  </a:moveTo>
                  <a:lnTo>
                    <a:pt x="10814" y="19"/>
                  </a:lnTo>
                  <a:lnTo>
                    <a:pt x="10524" y="47"/>
                  </a:lnTo>
                  <a:lnTo>
                    <a:pt x="10233" y="84"/>
                  </a:lnTo>
                  <a:lnTo>
                    <a:pt x="9948" y="140"/>
                  </a:lnTo>
                  <a:lnTo>
                    <a:pt x="9664" y="195"/>
                  </a:lnTo>
                  <a:lnTo>
                    <a:pt x="9385" y="269"/>
                  </a:lnTo>
                  <a:lnTo>
                    <a:pt x="9101" y="352"/>
                  </a:lnTo>
                  <a:lnTo>
                    <a:pt x="8828" y="445"/>
                  </a:lnTo>
                  <a:lnTo>
                    <a:pt x="8550" y="547"/>
                  </a:lnTo>
                  <a:lnTo>
                    <a:pt x="8283" y="658"/>
                  </a:lnTo>
                  <a:lnTo>
                    <a:pt x="8011" y="778"/>
                  </a:lnTo>
                  <a:lnTo>
                    <a:pt x="7744" y="917"/>
                  </a:lnTo>
                  <a:lnTo>
                    <a:pt x="7484" y="1055"/>
                  </a:lnTo>
                  <a:lnTo>
                    <a:pt x="7224" y="1203"/>
                  </a:lnTo>
                  <a:lnTo>
                    <a:pt x="6963" y="1370"/>
                  </a:lnTo>
                  <a:lnTo>
                    <a:pt x="6709" y="1536"/>
                  </a:lnTo>
                  <a:lnTo>
                    <a:pt x="6461" y="1721"/>
                  </a:lnTo>
                  <a:lnTo>
                    <a:pt x="6213" y="1906"/>
                  </a:lnTo>
                  <a:lnTo>
                    <a:pt x="5970" y="2101"/>
                  </a:lnTo>
                  <a:lnTo>
                    <a:pt x="5728" y="2314"/>
                  </a:lnTo>
                  <a:lnTo>
                    <a:pt x="5492" y="2526"/>
                  </a:lnTo>
                  <a:lnTo>
                    <a:pt x="5262" y="2748"/>
                  </a:lnTo>
                  <a:lnTo>
                    <a:pt x="5032" y="2980"/>
                  </a:lnTo>
                  <a:lnTo>
                    <a:pt x="4802" y="3220"/>
                  </a:lnTo>
                  <a:lnTo>
                    <a:pt x="4584" y="3461"/>
                  </a:lnTo>
                  <a:lnTo>
                    <a:pt x="4366" y="3720"/>
                  </a:lnTo>
                  <a:lnTo>
                    <a:pt x="4154" y="3979"/>
                  </a:lnTo>
                  <a:lnTo>
                    <a:pt x="3942" y="4256"/>
                  </a:lnTo>
                  <a:lnTo>
                    <a:pt x="3736" y="4534"/>
                  </a:lnTo>
                  <a:lnTo>
                    <a:pt x="3536" y="4820"/>
                  </a:lnTo>
                  <a:lnTo>
                    <a:pt x="3343" y="5107"/>
                  </a:lnTo>
                  <a:lnTo>
                    <a:pt x="3149" y="5413"/>
                  </a:lnTo>
                  <a:lnTo>
                    <a:pt x="2967" y="5718"/>
                  </a:lnTo>
                  <a:lnTo>
                    <a:pt x="2786" y="6032"/>
                  </a:lnTo>
                  <a:lnTo>
                    <a:pt x="2604" y="6347"/>
                  </a:lnTo>
                  <a:lnTo>
                    <a:pt x="2434" y="6671"/>
                  </a:lnTo>
                  <a:lnTo>
                    <a:pt x="2265" y="7004"/>
                  </a:lnTo>
                  <a:lnTo>
                    <a:pt x="2108" y="7346"/>
                  </a:lnTo>
                  <a:lnTo>
                    <a:pt x="1950" y="7688"/>
                  </a:lnTo>
                  <a:lnTo>
                    <a:pt x="1799" y="8040"/>
                  </a:lnTo>
                  <a:lnTo>
                    <a:pt x="1653" y="8401"/>
                  </a:lnTo>
                  <a:lnTo>
                    <a:pt x="1514" y="8761"/>
                  </a:lnTo>
                  <a:lnTo>
                    <a:pt x="1381" y="9131"/>
                  </a:lnTo>
                  <a:lnTo>
                    <a:pt x="1248" y="9501"/>
                  </a:lnTo>
                  <a:lnTo>
                    <a:pt x="1127" y="9881"/>
                  </a:lnTo>
                  <a:lnTo>
                    <a:pt x="1012" y="10260"/>
                  </a:lnTo>
                  <a:lnTo>
                    <a:pt x="897" y="10649"/>
                  </a:lnTo>
                  <a:lnTo>
                    <a:pt x="794" y="11046"/>
                  </a:lnTo>
                  <a:lnTo>
                    <a:pt x="691" y="11444"/>
                  </a:lnTo>
                  <a:lnTo>
                    <a:pt x="600" y="11842"/>
                  </a:lnTo>
                  <a:lnTo>
                    <a:pt x="515" y="12249"/>
                  </a:lnTo>
                  <a:lnTo>
                    <a:pt x="436" y="12665"/>
                  </a:lnTo>
                  <a:lnTo>
                    <a:pt x="358" y="13081"/>
                  </a:lnTo>
                  <a:lnTo>
                    <a:pt x="291" y="13498"/>
                  </a:lnTo>
                  <a:lnTo>
                    <a:pt x="231" y="13923"/>
                  </a:lnTo>
                  <a:lnTo>
                    <a:pt x="176" y="14349"/>
                  </a:lnTo>
                  <a:lnTo>
                    <a:pt x="134" y="14784"/>
                  </a:lnTo>
                  <a:lnTo>
                    <a:pt x="91" y="15218"/>
                  </a:lnTo>
                  <a:lnTo>
                    <a:pt x="61" y="15653"/>
                  </a:lnTo>
                  <a:lnTo>
                    <a:pt x="37" y="16097"/>
                  </a:lnTo>
                  <a:lnTo>
                    <a:pt x="13" y="16541"/>
                  </a:lnTo>
                  <a:lnTo>
                    <a:pt x="7" y="16985"/>
                  </a:lnTo>
                  <a:lnTo>
                    <a:pt x="0" y="17429"/>
                  </a:lnTo>
                  <a:lnTo>
                    <a:pt x="7" y="17883"/>
                  </a:lnTo>
                  <a:lnTo>
                    <a:pt x="13" y="18327"/>
                  </a:lnTo>
                  <a:lnTo>
                    <a:pt x="37" y="18771"/>
                  </a:lnTo>
                  <a:lnTo>
                    <a:pt x="61" y="19215"/>
                  </a:lnTo>
                  <a:lnTo>
                    <a:pt x="91" y="19650"/>
                  </a:lnTo>
                  <a:lnTo>
                    <a:pt x="134" y="20084"/>
                  </a:lnTo>
                  <a:lnTo>
                    <a:pt x="176" y="20519"/>
                  </a:lnTo>
                  <a:lnTo>
                    <a:pt x="231" y="20945"/>
                  </a:lnTo>
                  <a:lnTo>
                    <a:pt x="291" y="21370"/>
                  </a:lnTo>
                  <a:lnTo>
                    <a:pt x="358" y="21787"/>
                  </a:lnTo>
                  <a:lnTo>
                    <a:pt x="436" y="22203"/>
                  </a:lnTo>
                  <a:lnTo>
                    <a:pt x="515" y="22610"/>
                  </a:lnTo>
                  <a:lnTo>
                    <a:pt x="600" y="23017"/>
                  </a:lnTo>
                  <a:lnTo>
                    <a:pt x="691" y="23424"/>
                  </a:lnTo>
                  <a:lnTo>
                    <a:pt x="794" y="23822"/>
                  </a:lnTo>
                  <a:lnTo>
                    <a:pt x="897" y="24210"/>
                  </a:lnTo>
                  <a:lnTo>
                    <a:pt x="1012" y="24599"/>
                  </a:lnTo>
                  <a:lnTo>
                    <a:pt x="1127" y="24987"/>
                  </a:lnTo>
                  <a:lnTo>
                    <a:pt x="1248" y="25367"/>
                  </a:lnTo>
                  <a:lnTo>
                    <a:pt x="1381" y="25737"/>
                  </a:lnTo>
                  <a:lnTo>
                    <a:pt x="1514" y="26107"/>
                  </a:lnTo>
                  <a:lnTo>
                    <a:pt x="1653" y="26467"/>
                  </a:lnTo>
                  <a:lnTo>
                    <a:pt x="1799" y="26828"/>
                  </a:lnTo>
                  <a:lnTo>
                    <a:pt x="1950" y="27171"/>
                  </a:lnTo>
                  <a:lnTo>
                    <a:pt x="2108" y="27522"/>
                  </a:lnTo>
                  <a:lnTo>
                    <a:pt x="2265" y="27855"/>
                  </a:lnTo>
                  <a:lnTo>
                    <a:pt x="2434" y="28188"/>
                  </a:lnTo>
                  <a:lnTo>
                    <a:pt x="2604" y="28521"/>
                  </a:lnTo>
                  <a:lnTo>
                    <a:pt x="2786" y="28836"/>
                  </a:lnTo>
                  <a:lnTo>
                    <a:pt x="2967" y="29150"/>
                  </a:lnTo>
                  <a:lnTo>
                    <a:pt x="3149" y="29455"/>
                  </a:lnTo>
                  <a:lnTo>
                    <a:pt x="3343" y="29761"/>
                  </a:lnTo>
                  <a:lnTo>
                    <a:pt x="3536" y="30048"/>
                  </a:lnTo>
                  <a:lnTo>
                    <a:pt x="3736" y="30334"/>
                  </a:lnTo>
                  <a:lnTo>
                    <a:pt x="3942" y="30612"/>
                  </a:lnTo>
                  <a:lnTo>
                    <a:pt x="4154" y="30880"/>
                  </a:lnTo>
                  <a:lnTo>
                    <a:pt x="4366" y="31148"/>
                  </a:lnTo>
                  <a:lnTo>
                    <a:pt x="4584" y="31398"/>
                  </a:lnTo>
                  <a:lnTo>
                    <a:pt x="4802" y="31648"/>
                  </a:lnTo>
                  <a:lnTo>
                    <a:pt x="5032" y="31888"/>
                  </a:lnTo>
                  <a:lnTo>
                    <a:pt x="5262" y="32120"/>
                  </a:lnTo>
                  <a:lnTo>
                    <a:pt x="5492" y="32342"/>
                  </a:lnTo>
                  <a:lnTo>
                    <a:pt x="5728" y="32555"/>
                  </a:lnTo>
                  <a:lnTo>
                    <a:pt x="5970" y="32758"/>
                  </a:lnTo>
                  <a:lnTo>
                    <a:pt x="6213" y="32962"/>
                  </a:lnTo>
                  <a:lnTo>
                    <a:pt x="6461" y="33147"/>
                  </a:lnTo>
                  <a:lnTo>
                    <a:pt x="6709" y="33332"/>
                  </a:lnTo>
                  <a:lnTo>
                    <a:pt x="6963" y="33498"/>
                  </a:lnTo>
                  <a:lnTo>
                    <a:pt x="7224" y="33655"/>
                  </a:lnTo>
                  <a:lnTo>
                    <a:pt x="7484" y="33813"/>
                  </a:lnTo>
                  <a:lnTo>
                    <a:pt x="7744" y="33951"/>
                  </a:lnTo>
                  <a:lnTo>
                    <a:pt x="8011" y="34081"/>
                  </a:lnTo>
                  <a:lnTo>
                    <a:pt x="8283" y="34210"/>
                  </a:lnTo>
                  <a:lnTo>
                    <a:pt x="8550" y="34321"/>
                  </a:lnTo>
                  <a:lnTo>
                    <a:pt x="8828" y="34423"/>
                  </a:lnTo>
                  <a:lnTo>
                    <a:pt x="9101" y="34516"/>
                  </a:lnTo>
                  <a:lnTo>
                    <a:pt x="9385" y="34599"/>
                  </a:lnTo>
                  <a:lnTo>
                    <a:pt x="9664" y="34673"/>
                  </a:lnTo>
                  <a:lnTo>
                    <a:pt x="9948" y="34728"/>
                  </a:lnTo>
                  <a:lnTo>
                    <a:pt x="10233" y="34784"/>
                  </a:lnTo>
                  <a:lnTo>
                    <a:pt x="10524" y="34821"/>
                  </a:lnTo>
                  <a:lnTo>
                    <a:pt x="10814" y="34849"/>
                  </a:lnTo>
                  <a:lnTo>
                    <a:pt x="11105" y="34867"/>
                  </a:lnTo>
                  <a:lnTo>
                    <a:pt x="11692" y="34867"/>
                  </a:lnTo>
                  <a:lnTo>
                    <a:pt x="11983" y="34849"/>
                  </a:lnTo>
                  <a:lnTo>
                    <a:pt x="12273" y="34821"/>
                  </a:lnTo>
                  <a:lnTo>
                    <a:pt x="12558" y="34784"/>
                  </a:lnTo>
                  <a:lnTo>
                    <a:pt x="12849" y="34728"/>
                  </a:lnTo>
                  <a:lnTo>
                    <a:pt x="13133" y="34673"/>
                  </a:lnTo>
                  <a:lnTo>
                    <a:pt x="13412" y="34599"/>
                  </a:lnTo>
                  <a:lnTo>
                    <a:pt x="13690" y="34516"/>
                  </a:lnTo>
                  <a:lnTo>
                    <a:pt x="13969" y="34423"/>
                  </a:lnTo>
                  <a:lnTo>
                    <a:pt x="14241" y="34321"/>
                  </a:lnTo>
                  <a:lnTo>
                    <a:pt x="14514" y="34210"/>
                  </a:lnTo>
                  <a:lnTo>
                    <a:pt x="14780" y="34081"/>
                  </a:lnTo>
                  <a:lnTo>
                    <a:pt x="15046" y="33951"/>
                  </a:lnTo>
                  <a:lnTo>
                    <a:pt x="15313" y="33813"/>
                  </a:lnTo>
                  <a:lnTo>
                    <a:pt x="15573" y="33655"/>
                  </a:lnTo>
                  <a:lnTo>
                    <a:pt x="15828" y="33498"/>
                  </a:lnTo>
                  <a:lnTo>
                    <a:pt x="16082" y="33332"/>
                  </a:lnTo>
                  <a:lnTo>
                    <a:pt x="16336" y="33147"/>
                  </a:lnTo>
                  <a:lnTo>
                    <a:pt x="16578" y="32962"/>
                  </a:lnTo>
                  <a:lnTo>
                    <a:pt x="16827" y="32758"/>
                  </a:lnTo>
                  <a:lnTo>
                    <a:pt x="17063" y="32555"/>
                  </a:lnTo>
                  <a:lnTo>
                    <a:pt x="17305" y="32342"/>
                  </a:lnTo>
                  <a:lnTo>
                    <a:pt x="17535" y="32120"/>
                  </a:lnTo>
                  <a:lnTo>
                    <a:pt x="17765" y="31888"/>
                  </a:lnTo>
                  <a:lnTo>
                    <a:pt x="17989" y="31648"/>
                  </a:lnTo>
                  <a:lnTo>
                    <a:pt x="18213" y="31398"/>
                  </a:lnTo>
                  <a:lnTo>
                    <a:pt x="18431" y="31148"/>
                  </a:lnTo>
                  <a:lnTo>
                    <a:pt x="18643" y="30880"/>
                  </a:lnTo>
                  <a:lnTo>
                    <a:pt x="18849" y="30612"/>
                  </a:lnTo>
                  <a:lnTo>
                    <a:pt x="19055" y="30334"/>
                  </a:lnTo>
                  <a:lnTo>
                    <a:pt x="19255" y="30048"/>
                  </a:lnTo>
                  <a:lnTo>
                    <a:pt x="19454" y="29761"/>
                  </a:lnTo>
                  <a:lnTo>
                    <a:pt x="19642" y="29455"/>
                  </a:lnTo>
                  <a:lnTo>
                    <a:pt x="19830" y="29150"/>
                  </a:lnTo>
                  <a:lnTo>
                    <a:pt x="20011" y="28836"/>
                  </a:lnTo>
                  <a:lnTo>
                    <a:pt x="20187" y="28521"/>
                  </a:lnTo>
                  <a:lnTo>
                    <a:pt x="20363" y="28188"/>
                  </a:lnTo>
                  <a:lnTo>
                    <a:pt x="20526" y="27855"/>
                  </a:lnTo>
                  <a:lnTo>
                    <a:pt x="20690" y="27522"/>
                  </a:lnTo>
                  <a:lnTo>
                    <a:pt x="20847" y="27171"/>
                  </a:lnTo>
                  <a:lnTo>
                    <a:pt x="20998" y="26828"/>
                  </a:lnTo>
                  <a:lnTo>
                    <a:pt x="21144" y="26467"/>
                  </a:lnTo>
                  <a:lnTo>
                    <a:pt x="21283" y="26107"/>
                  </a:lnTo>
                  <a:lnTo>
                    <a:pt x="21416" y="25737"/>
                  </a:lnTo>
                  <a:lnTo>
                    <a:pt x="21543" y="25367"/>
                  </a:lnTo>
                  <a:lnTo>
                    <a:pt x="21670" y="24987"/>
                  </a:lnTo>
                  <a:lnTo>
                    <a:pt x="21785" y="24599"/>
                  </a:lnTo>
                  <a:lnTo>
                    <a:pt x="21900" y="24210"/>
                  </a:lnTo>
                  <a:lnTo>
                    <a:pt x="22003" y="23822"/>
                  </a:lnTo>
                  <a:lnTo>
                    <a:pt x="22100" y="23424"/>
                  </a:lnTo>
                  <a:lnTo>
                    <a:pt x="22197" y="23017"/>
                  </a:lnTo>
                  <a:lnTo>
                    <a:pt x="22282" y="22610"/>
                  </a:lnTo>
                  <a:lnTo>
                    <a:pt x="22361" y="22203"/>
                  </a:lnTo>
                  <a:lnTo>
                    <a:pt x="22433" y="21787"/>
                  </a:lnTo>
                  <a:lnTo>
                    <a:pt x="22500" y="21370"/>
                  </a:lnTo>
                  <a:lnTo>
                    <a:pt x="22560" y="20945"/>
                  </a:lnTo>
                  <a:lnTo>
                    <a:pt x="22615" y="20519"/>
                  </a:lnTo>
                  <a:lnTo>
                    <a:pt x="22663" y="20084"/>
                  </a:lnTo>
                  <a:lnTo>
                    <a:pt x="22706" y="19650"/>
                  </a:lnTo>
                  <a:lnTo>
                    <a:pt x="22736" y="19215"/>
                  </a:lnTo>
                  <a:lnTo>
                    <a:pt x="22760" y="18771"/>
                  </a:lnTo>
                  <a:lnTo>
                    <a:pt x="22778" y="18327"/>
                  </a:lnTo>
                  <a:lnTo>
                    <a:pt x="22790" y="17883"/>
                  </a:lnTo>
                  <a:lnTo>
                    <a:pt x="22797" y="17429"/>
                  </a:lnTo>
                  <a:lnTo>
                    <a:pt x="22790" y="16985"/>
                  </a:lnTo>
                  <a:lnTo>
                    <a:pt x="22778" y="16541"/>
                  </a:lnTo>
                  <a:lnTo>
                    <a:pt x="22760" y="16097"/>
                  </a:lnTo>
                  <a:lnTo>
                    <a:pt x="22736" y="15653"/>
                  </a:lnTo>
                  <a:lnTo>
                    <a:pt x="22706" y="15218"/>
                  </a:lnTo>
                  <a:lnTo>
                    <a:pt x="22663" y="14784"/>
                  </a:lnTo>
                  <a:lnTo>
                    <a:pt x="22615" y="14349"/>
                  </a:lnTo>
                  <a:lnTo>
                    <a:pt x="22560" y="13923"/>
                  </a:lnTo>
                  <a:lnTo>
                    <a:pt x="22500" y="13498"/>
                  </a:lnTo>
                  <a:lnTo>
                    <a:pt x="22433" y="13081"/>
                  </a:lnTo>
                  <a:lnTo>
                    <a:pt x="22361" y="12665"/>
                  </a:lnTo>
                  <a:lnTo>
                    <a:pt x="22282" y="12249"/>
                  </a:lnTo>
                  <a:lnTo>
                    <a:pt x="22197" y="11842"/>
                  </a:lnTo>
                  <a:lnTo>
                    <a:pt x="22100" y="11444"/>
                  </a:lnTo>
                  <a:lnTo>
                    <a:pt x="22003" y="11046"/>
                  </a:lnTo>
                  <a:lnTo>
                    <a:pt x="21900" y="10649"/>
                  </a:lnTo>
                  <a:lnTo>
                    <a:pt x="21785" y="10260"/>
                  </a:lnTo>
                  <a:lnTo>
                    <a:pt x="21670" y="9881"/>
                  </a:lnTo>
                  <a:lnTo>
                    <a:pt x="21543" y="9501"/>
                  </a:lnTo>
                  <a:lnTo>
                    <a:pt x="21416" y="9131"/>
                  </a:lnTo>
                  <a:lnTo>
                    <a:pt x="21283" y="8761"/>
                  </a:lnTo>
                  <a:lnTo>
                    <a:pt x="21144" y="8401"/>
                  </a:lnTo>
                  <a:lnTo>
                    <a:pt x="20998" y="8040"/>
                  </a:lnTo>
                  <a:lnTo>
                    <a:pt x="20847" y="7688"/>
                  </a:lnTo>
                  <a:lnTo>
                    <a:pt x="20690" y="7346"/>
                  </a:lnTo>
                  <a:lnTo>
                    <a:pt x="20526" y="7004"/>
                  </a:lnTo>
                  <a:lnTo>
                    <a:pt x="20363" y="6671"/>
                  </a:lnTo>
                  <a:lnTo>
                    <a:pt x="20187" y="6347"/>
                  </a:lnTo>
                  <a:lnTo>
                    <a:pt x="20011" y="6032"/>
                  </a:lnTo>
                  <a:lnTo>
                    <a:pt x="19830" y="5718"/>
                  </a:lnTo>
                  <a:lnTo>
                    <a:pt x="19642" y="5413"/>
                  </a:lnTo>
                  <a:lnTo>
                    <a:pt x="19454" y="5107"/>
                  </a:lnTo>
                  <a:lnTo>
                    <a:pt x="19255" y="4820"/>
                  </a:lnTo>
                  <a:lnTo>
                    <a:pt x="19055" y="4534"/>
                  </a:lnTo>
                  <a:lnTo>
                    <a:pt x="18849" y="4256"/>
                  </a:lnTo>
                  <a:lnTo>
                    <a:pt x="18643" y="3979"/>
                  </a:lnTo>
                  <a:lnTo>
                    <a:pt x="18431" y="3720"/>
                  </a:lnTo>
                  <a:lnTo>
                    <a:pt x="18213" y="3461"/>
                  </a:lnTo>
                  <a:lnTo>
                    <a:pt x="17989" y="3220"/>
                  </a:lnTo>
                  <a:lnTo>
                    <a:pt x="17765" y="2980"/>
                  </a:lnTo>
                  <a:lnTo>
                    <a:pt x="17535" y="2748"/>
                  </a:lnTo>
                  <a:lnTo>
                    <a:pt x="17305" y="2526"/>
                  </a:lnTo>
                  <a:lnTo>
                    <a:pt x="17063" y="2314"/>
                  </a:lnTo>
                  <a:lnTo>
                    <a:pt x="16827" y="2101"/>
                  </a:lnTo>
                  <a:lnTo>
                    <a:pt x="16578" y="1906"/>
                  </a:lnTo>
                  <a:lnTo>
                    <a:pt x="16336" y="1721"/>
                  </a:lnTo>
                  <a:lnTo>
                    <a:pt x="16082" y="1536"/>
                  </a:lnTo>
                  <a:lnTo>
                    <a:pt x="15828" y="1370"/>
                  </a:lnTo>
                  <a:lnTo>
                    <a:pt x="15573" y="1203"/>
                  </a:lnTo>
                  <a:lnTo>
                    <a:pt x="15313" y="1055"/>
                  </a:lnTo>
                  <a:lnTo>
                    <a:pt x="15046" y="917"/>
                  </a:lnTo>
                  <a:lnTo>
                    <a:pt x="14780" y="778"/>
                  </a:lnTo>
                  <a:lnTo>
                    <a:pt x="14514" y="658"/>
                  </a:lnTo>
                  <a:lnTo>
                    <a:pt x="14241" y="547"/>
                  </a:lnTo>
                  <a:lnTo>
                    <a:pt x="13969" y="445"/>
                  </a:lnTo>
                  <a:lnTo>
                    <a:pt x="13690" y="352"/>
                  </a:lnTo>
                  <a:lnTo>
                    <a:pt x="13412" y="269"/>
                  </a:lnTo>
                  <a:lnTo>
                    <a:pt x="13133" y="195"/>
                  </a:lnTo>
                  <a:lnTo>
                    <a:pt x="12849" y="140"/>
                  </a:lnTo>
                  <a:lnTo>
                    <a:pt x="12558" y="84"/>
                  </a:lnTo>
                  <a:lnTo>
                    <a:pt x="12273" y="47"/>
                  </a:lnTo>
                  <a:lnTo>
                    <a:pt x="11983" y="19"/>
                  </a:lnTo>
                  <a:lnTo>
                    <a:pt x="116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1364cb3077a_0_19"/>
            <p:cNvSpPr/>
            <p:nvPr/>
          </p:nvSpPr>
          <p:spPr>
            <a:xfrm>
              <a:off x="-2104200" y="-6434525"/>
              <a:ext cx="569925" cy="871700"/>
            </a:xfrm>
            <a:custGeom>
              <a:avLst/>
              <a:gdLst/>
              <a:ahLst/>
              <a:cxnLst/>
              <a:rect l="l" t="t" r="r" b="b"/>
              <a:pathLst>
                <a:path w="22797" h="34868" fill="none" extrusionOk="0">
                  <a:moveTo>
                    <a:pt x="11395" y="34867"/>
                  </a:moveTo>
                  <a:lnTo>
                    <a:pt x="11395" y="34867"/>
                  </a:lnTo>
                  <a:lnTo>
                    <a:pt x="11692" y="34867"/>
                  </a:lnTo>
                  <a:lnTo>
                    <a:pt x="11983" y="34849"/>
                  </a:lnTo>
                  <a:lnTo>
                    <a:pt x="12273" y="34821"/>
                  </a:lnTo>
                  <a:lnTo>
                    <a:pt x="12558" y="34784"/>
                  </a:lnTo>
                  <a:lnTo>
                    <a:pt x="12849" y="34728"/>
                  </a:lnTo>
                  <a:lnTo>
                    <a:pt x="13133" y="34673"/>
                  </a:lnTo>
                  <a:lnTo>
                    <a:pt x="13412" y="34599"/>
                  </a:lnTo>
                  <a:lnTo>
                    <a:pt x="13690" y="34516"/>
                  </a:lnTo>
                  <a:lnTo>
                    <a:pt x="13969" y="34423"/>
                  </a:lnTo>
                  <a:lnTo>
                    <a:pt x="14241" y="34321"/>
                  </a:lnTo>
                  <a:lnTo>
                    <a:pt x="14514" y="34210"/>
                  </a:lnTo>
                  <a:lnTo>
                    <a:pt x="14780" y="34081"/>
                  </a:lnTo>
                  <a:lnTo>
                    <a:pt x="15046" y="33951"/>
                  </a:lnTo>
                  <a:lnTo>
                    <a:pt x="15313" y="33813"/>
                  </a:lnTo>
                  <a:lnTo>
                    <a:pt x="15573" y="33655"/>
                  </a:lnTo>
                  <a:lnTo>
                    <a:pt x="15828" y="33498"/>
                  </a:lnTo>
                  <a:lnTo>
                    <a:pt x="16082" y="33332"/>
                  </a:lnTo>
                  <a:lnTo>
                    <a:pt x="16336" y="33147"/>
                  </a:lnTo>
                  <a:lnTo>
                    <a:pt x="16578" y="32962"/>
                  </a:lnTo>
                  <a:lnTo>
                    <a:pt x="16827" y="32758"/>
                  </a:lnTo>
                  <a:lnTo>
                    <a:pt x="17063" y="32555"/>
                  </a:lnTo>
                  <a:lnTo>
                    <a:pt x="17305" y="32342"/>
                  </a:lnTo>
                  <a:lnTo>
                    <a:pt x="17535" y="32120"/>
                  </a:lnTo>
                  <a:lnTo>
                    <a:pt x="17765" y="31888"/>
                  </a:lnTo>
                  <a:lnTo>
                    <a:pt x="17989" y="31648"/>
                  </a:lnTo>
                  <a:lnTo>
                    <a:pt x="18213" y="31398"/>
                  </a:lnTo>
                  <a:lnTo>
                    <a:pt x="18431" y="31148"/>
                  </a:lnTo>
                  <a:lnTo>
                    <a:pt x="18643" y="30880"/>
                  </a:lnTo>
                  <a:lnTo>
                    <a:pt x="18849" y="30612"/>
                  </a:lnTo>
                  <a:lnTo>
                    <a:pt x="19055" y="30334"/>
                  </a:lnTo>
                  <a:lnTo>
                    <a:pt x="19255" y="30048"/>
                  </a:lnTo>
                  <a:lnTo>
                    <a:pt x="19454" y="29761"/>
                  </a:lnTo>
                  <a:lnTo>
                    <a:pt x="19642" y="29455"/>
                  </a:lnTo>
                  <a:lnTo>
                    <a:pt x="19830" y="29150"/>
                  </a:lnTo>
                  <a:lnTo>
                    <a:pt x="20011" y="28836"/>
                  </a:lnTo>
                  <a:lnTo>
                    <a:pt x="20187" y="28521"/>
                  </a:lnTo>
                  <a:lnTo>
                    <a:pt x="20363" y="28188"/>
                  </a:lnTo>
                  <a:lnTo>
                    <a:pt x="20526" y="27855"/>
                  </a:lnTo>
                  <a:lnTo>
                    <a:pt x="20690" y="27522"/>
                  </a:lnTo>
                  <a:lnTo>
                    <a:pt x="20847" y="27171"/>
                  </a:lnTo>
                  <a:lnTo>
                    <a:pt x="20998" y="26828"/>
                  </a:lnTo>
                  <a:lnTo>
                    <a:pt x="21144" y="26467"/>
                  </a:lnTo>
                  <a:lnTo>
                    <a:pt x="21283" y="26107"/>
                  </a:lnTo>
                  <a:lnTo>
                    <a:pt x="21416" y="25737"/>
                  </a:lnTo>
                  <a:lnTo>
                    <a:pt x="21543" y="25367"/>
                  </a:lnTo>
                  <a:lnTo>
                    <a:pt x="21670" y="24987"/>
                  </a:lnTo>
                  <a:lnTo>
                    <a:pt x="21785" y="24599"/>
                  </a:lnTo>
                  <a:lnTo>
                    <a:pt x="21900" y="24210"/>
                  </a:lnTo>
                  <a:lnTo>
                    <a:pt x="22003" y="23822"/>
                  </a:lnTo>
                  <a:lnTo>
                    <a:pt x="22100" y="23424"/>
                  </a:lnTo>
                  <a:lnTo>
                    <a:pt x="22197" y="23017"/>
                  </a:lnTo>
                  <a:lnTo>
                    <a:pt x="22282" y="22610"/>
                  </a:lnTo>
                  <a:lnTo>
                    <a:pt x="22361" y="22203"/>
                  </a:lnTo>
                  <a:lnTo>
                    <a:pt x="22433" y="21787"/>
                  </a:lnTo>
                  <a:lnTo>
                    <a:pt x="22500" y="21370"/>
                  </a:lnTo>
                  <a:lnTo>
                    <a:pt x="22560" y="20945"/>
                  </a:lnTo>
                  <a:lnTo>
                    <a:pt x="22615" y="20519"/>
                  </a:lnTo>
                  <a:lnTo>
                    <a:pt x="22663" y="20084"/>
                  </a:lnTo>
                  <a:lnTo>
                    <a:pt x="22706" y="19650"/>
                  </a:lnTo>
                  <a:lnTo>
                    <a:pt x="22736" y="19215"/>
                  </a:lnTo>
                  <a:lnTo>
                    <a:pt x="22760" y="18771"/>
                  </a:lnTo>
                  <a:lnTo>
                    <a:pt x="22778" y="18327"/>
                  </a:lnTo>
                  <a:lnTo>
                    <a:pt x="22790" y="17883"/>
                  </a:lnTo>
                  <a:lnTo>
                    <a:pt x="22797" y="17429"/>
                  </a:lnTo>
                  <a:lnTo>
                    <a:pt x="22797" y="17429"/>
                  </a:lnTo>
                  <a:lnTo>
                    <a:pt x="22790" y="16985"/>
                  </a:lnTo>
                  <a:lnTo>
                    <a:pt x="22778" y="16541"/>
                  </a:lnTo>
                  <a:lnTo>
                    <a:pt x="22760" y="16097"/>
                  </a:lnTo>
                  <a:lnTo>
                    <a:pt x="22736" y="15653"/>
                  </a:lnTo>
                  <a:lnTo>
                    <a:pt x="22706" y="15218"/>
                  </a:lnTo>
                  <a:lnTo>
                    <a:pt x="22663" y="14784"/>
                  </a:lnTo>
                  <a:lnTo>
                    <a:pt x="22615" y="14349"/>
                  </a:lnTo>
                  <a:lnTo>
                    <a:pt x="22560" y="13923"/>
                  </a:lnTo>
                  <a:lnTo>
                    <a:pt x="22500" y="13498"/>
                  </a:lnTo>
                  <a:lnTo>
                    <a:pt x="22433" y="13081"/>
                  </a:lnTo>
                  <a:lnTo>
                    <a:pt x="22361" y="12665"/>
                  </a:lnTo>
                  <a:lnTo>
                    <a:pt x="22282" y="12249"/>
                  </a:lnTo>
                  <a:lnTo>
                    <a:pt x="22197" y="11842"/>
                  </a:lnTo>
                  <a:lnTo>
                    <a:pt x="22100" y="11444"/>
                  </a:lnTo>
                  <a:lnTo>
                    <a:pt x="22003" y="11046"/>
                  </a:lnTo>
                  <a:lnTo>
                    <a:pt x="21900" y="10649"/>
                  </a:lnTo>
                  <a:lnTo>
                    <a:pt x="21785" y="10260"/>
                  </a:lnTo>
                  <a:lnTo>
                    <a:pt x="21670" y="9881"/>
                  </a:lnTo>
                  <a:lnTo>
                    <a:pt x="21543" y="9501"/>
                  </a:lnTo>
                  <a:lnTo>
                    <a:pt x="21416" y="9131"/>
                  </a:lnTo>
                  <a:lnTo>
                    <a:pt x="21283" y="8761"/>
                  </a:lnTo>
                  <a:lnTo>
                    <a:pt x="21144" y="8401"/>
                  </a:lnTo>
                  <a:lnTo>
                    <a:pt x="20998" y="8040"/>
                  </a:lnTo>
                  <a:lnTo>
                    <a:pt x="20847" y="7688"/>
                  </a:lnTo>
                  <a:lnTo>
                    <a:pt x="20690" y="7346"/>
                  </a:lnTo>
                  <a:lnTo>
                    <a:pt x="20526" y="7004"/>
                  </a:lnTo>
                  <a:lnTo>
                    <a:pt x="20363" y="6671"/>
                  </a:lnTo>
                  <a:lnTo>
                    <a:pt x="20187" y="6347"/>
                  </a:lnTo>
                  <a:lnTo>
                    <a:pt x="20011" y="6032"/>
                  </a:lnTo>
                  <a:lnTo>
                    <a:pt x="19830" y="5718"/>
                  </a:lnTo>
                  <a:lnTo>
                    <a:pt x="19642" y="5413"/>
                  </a:lnTo>
                  <a:lnTo>
                    <a:pt x="19454" y="5107"/>
                  </a:lnTo>
                  <a:lnTo>
                    <a:pt x="19255" y="4820"/>
                  </a:lnTo>
                  <a:lnTo>
                    <a:pt x="19055" y="4534"/>
                  </a:lnTo>
                  <a:lnTo>
                    <a:pt x="18849" y="4256"/>
                  </a:lnTo>
                  <a:lnTo>
                    <a:pt x="18643" y="3979"/>
                  </a:lnTo>
                  <a:lnTo>
                    <a:pt x="18431" y="3720"/>
                  </a:lnTo>
                  <a:lnTo>
                    <a:pt x="18213" y="3461"/>
                  </a:lnTo>
                  <a:lnTo>
                    <a:pt x="17989" y="3220"/>
                  </a:lnTo>
                  <a:lnTo>
                    <a:pt x="17765" y="2980"/>
                  </a:lnTo>
                  <a:lnTo>
                    <a:pt x="17535" y="2748"/>
                  </a:lnTo>
                  <a:lnTo>
                    <a:pt x="17305" y="2526"/>
                  </a:lnTo>
                  <a:lnTo>
                    <a:pt x="17063" y="2314"/>
                  </a:lnTo>
                  <a:lnTo>
                    <a:pt x="16827" y="2101"/>
                  </a:lnTo>
                  <a:lnTo>
                    <a:pt x="16578" y="1906"/>
                  </a:lnTo>
                  <a:lnTo>
                    <a:pt x="16336" y="1721"/>
                  </a:lnTo>
                  <a:lnTo>
                    <a:pt x="16082" y="1536"/>
                  </a:lnTo>
                  <a:lnTo>
                    <a:pt x="15828" y="1370"/>
                  </a:lnTo>
                  <a:lnTo>
                    <a:pt x="15573" y="1203"/>
                  </a:lnTo>
                  <a:lnTo>
                    <a:pt x="15313" y="1055"/>
                  </a:lnTo>
                  <a:lnTo>
                    <a:pt x="15046" y="917"/>
                  </a:lnTo>
                  <a:lnTo>
                    <a:pt x="14780" y="778"/>
                  </a:lnTo>
                  <a:lnTo>
                    <a:pt x="14514" y="658"/>
                  </a:lnTo>
                  <a:lnTo>
                    <a:pt x="14241" y="547"/>
                  </a:lnTo>
                  <a:lnTo>
                    <a:pt x="13969" y="445"/>
                  </a:lnTo>
                  <a:lnTo>
                    <a:pt x="13690" y="352"/>
                  </a:lnTo>
                  <a:lnTo>
                    <a:pt x="13412" y="269"/>
                  </a:lnTo>
                  <a:lnTo>
                    <a:pt x="13133" y="195"/>
                  </a:lnTo>
                  <a:lnTo>
                    <a:pt x="12849" y="140"/>
                  </a:lnTo>
                  <a:lnTo>
                    <a:pt x="12558" y="84"/>
                  </a:lnTo>
                  <a:lnTo>
                    <a:pt x="12273" y="47"/>
                  </a:lnTo>
                  <a:lnTo>
                    <a:pt x="11983" y="19"/>
                  </a:lnTo>
                  <a:lnTo>
                    <a:pt x="11692" y="1"/>
                  </a:lnTo>
                  <a:lnTo>
                    <a:pt x="11395" y="1"/>
                  </a:lnTo>
                  <a:lnTo>
                    <a:pt x="11395" y="1"/>
                  </a:lnTo>
                  <a:lnTo>
                    <a:pt x="11105" y="1"/>
                  </a:lnTo>
                  <a:lnTo>
                    <a:pt x="10814" y="19"/>
                  </a:lnTo>
                  <a:lnTo>
                    <a:pt x="10524" y="47"/>
                  </a:lnTo>
                  <a:lnTo>
                    <a:pt x="10233" y="84"/>
                  </a:lnTo>
                  <a:lnTo>
                    <a:pt x="9948" y="140"/>
                  </a:lnTo>
                  <a:lnTo>
                    <a:pt x="9664" y="195"/>
                  </a:lnTo>
                  <a:lnTo>
                    <a:pt x="9385" y="269"/>
                  </a:lnTo>
                  <a:lnTo>
                    <a:pt x="9101" y="352"/>
                  </a:lnTo>
                  <a:lnTo>
                    <a:pt x="8828" y="445"/>
                  </a:lnTo>
                  <a:lnTo>
                    <a:pt x="8550" y="547"/>
                  </a:lnTo>
                  <a:lnTo>
                    <a:pt x="8283" y="658"/>
                  </a:lnTo>
                  <a:lnTo>
                    <a:pt x="8011" y="778"/>
                  </a:lnTo>
                  <a:lnTo>
                    <a:pt x="7744" y="917"/>
                  </a:lnTo>
                  <a:lnTo>
                    <a:pt x="7484" y="1055"/>
                  </a:lnTo>
                  <a:lnTo>
                    <a:pt x="7224" y="1203"/>
                  </a:lnTo>
                  <a:lnTo>
                    <a:pt x="6963" y="1370"/>
                  </a:lnTo>
                  <a:lnTo>
                    <a:pt x="6709" y="1536"/>
                  </a:lnTo>
                  <a:lnTo>
                    <a:pt x="6461" y="1721"/>
                  </a:lnTo>
                  <a:lnTo>
                    <a:pt x="6213" y="1906"/>
                  </a:lnTo>
                  <a:lnTo>
                    <a:pt x="5970" y="2101"/>
                  </a:lnTo>
                  <a:lnTo>
                    <a:pt x="5728" y="2314"/>
                  </a:lnTo>
                  <a:lnTo>
                    <a:pt x="5492" y="2526"/>
                  </a:lnTo>
                  <a:lnTo>
                    <a:pt x="5262" y="2748"/>
                  </a:lnTo>
                  <a:lnTo>
                    <a:pt x="5032" y="2980"/>
                  </a:lnTo>
                  <a:lnTo>
                    <a:pt x="4802" y="3220"/>
                  </a:lnTo>
                  <a:lnTo>
                    <a:pt x="4584" y="3461"/>
                  </a:lnTo>
                  <a:lnTo>
                    <a:pt x="4366" y="3720"/>
                  </a:lnTo>
                  <a:lnTo>
                    <a:pt x="4154" y="3979"/>
                  </a:lnTo>
                  <a:lnTo>
                    <a:pt x="3942" y="4256"/>
                  </a:lnTo>
                  <a:lnTo>
                    <a:pt x="3736" y="4534"/>
                  </a:lnTo>
                  <a:lnTo>
                    <a:pt x="3536" y="4820"/>
                  </a:lnTo>
                  <a:lnTo>
                    <a:pt x="3343" y="5107"/>
                  </a:lnTo>
                  <a:lnTo>
                    <a:pt x="3149" y="5413"/>
                  </a:lnTo>
                  <a:lnTo>
                    <a:pt x="2967" y="5718"/>
                  </a:lnTo>
                  <a:lnTo>
                    <a:pt x="2786" y="6032"/>
                  </a:lnTo>
                  <a:lnTo>
                    <a:pt x="2604" y="6347"/>
                  </a:lnTo>
                  <a:lnTo>
                    <a:pt x="2434" y="6671"/>
                  </a:lnTo>
                  <a:lnTo>
                    <a:pt x="2265" y="7004"/>
                  </a:lnTo>
                  <a:lnTo>
                    <a:pt x="2108" y="7346"/>
                  </a:lnTo>
                  <a:lnTo>
                    <a:pt x="1950" y="7688"/>
                  </a:lnTo>
                  <a:lnTo>
                    <a:pt x="1799" y="8040"/>
                  </a:lnTo>
                  <a:lnTo>
                    <a:pt x="1653" y="8401"/>
                  </a:lnTo>
                  <a:lnTo>
                    <a:pt x="1514" y="8761"/>
                  </a:lnTo>
                  <a:lnTo>
                    <a:pt x="1381" y="9131"/>
                  </a:lnTo>
                  <a:lnTo>
                    <a:pt x="1248" y="9501"/>
                  </a:lnTo>
                  <a:lnTo>
                    <a:pt x="1127" y="9881"/>
                  </a:lnTo>
                  <a:lnTo>
                    <a:pt x="1012" y="10260"/>
                  </a:lnTo>
                  <a:lnTo>
                    <a:pt x="897" y="10649"/>
                  </a:lnTo>
                  <a:lnTo>
                    <a:pt x="794" y="11046"/>
                  </a:lnTo>
                  <a:lnTo>
                    <a:pt x="691" y="11444"/>
                  </a:lnTo>
                  <a:lnTo>
                    <a:pt x="600" y="11842"/>
                  </a:lnTo>
                  <a:lnTo>
                    <a:pt x="515" y="12249"/>
                  </a:lnTo>
                  <a:lnTo>
                    <a:pt x="436" y="12665"/>
                  </a:lnTo>
                  <a:lnTo>
                    <a:pt x="358" y="13081"/>
                  </a:lnTo>
                  <a:lnTo>
                    <a:pt x="291" y="13498"/>
                  </a:lnTo>
                  <a:lnTo>
                    <a:pt x="231" y="13923"/>
                  </a:lnTo>
                  <a:lnTo>
                    <a:pt x="176" y="14349"/>
                  </a:lnTo>
                  <a:lnTo>
                    <a:pt x="134" y="14784"/>
                  </a:lnTo>
                  <a:lnTo>
                    <a:pt x="91" y="15218"/>
                  </a:lnTo>
                  <a:lnTo>
                    <a:pt x="61" y="15653"/>
                  </a:lnTo>
                  <a:lnTo>
                    <a:pt x="37" y="16097"/>
                  </a:lnTo>
                  <a:lnTo>
                    <a:pt x="13" y="16541"/>
                  </a:lnTo>
                  <a:lnTo>
                    <a:pt x="7" y="16985"/>
                  </a:lnTo>
                  <a:lnTo>
                    <a:pt x="0" y="17429"/>
                  </a:lnTo>
                  <a:lnTo>
                    <a:pt x="0" y="17429"/>
                  </a:lnTo>
                  <a:lnTo>
                    <a:pt x="7" y="17883"/>
                  </a:lnTo>
                  <a:lnTo>
                    <a:pt x="13" y="18327"/>
                  </a:lnTo>
                  <a:lnTo>
                    <a:pt x="37" y="18771"/>
                  </a:lnTo>
                  <a:lnTo>
                    <a:pt x="61" y="19215"/>
                  </a:lnTo>
                  <a:lnTo>
                    <a:pt x="91" y="19650"/>
                  </a:lnTo>
                  <a:lnTo>
                    <a:pt x="134" y="20084"/>
                  </a:lnTo>
                  <a:lnTo>
                    <a:pt x="176" y="20519"/>
                  </a:lnTo>
                  <a:lnTo>
                    <a:pt x="231" y="20945"/>
                  </a:lnTo>
                  <a:lnTo>
                    <a:pt x="291" y="21370"/>
                  </a:lnTo>
                  <a:lnTo>
                    <a:pt x="358" y="21787"/>
                  </a:lnTo>
                  <a:lnTo>
                    <a:pt x="436" y="22203"/>
                  </a:lnTo>
                  <a:lnTo>
                    <a:pt x="515" y="22610"/>
                  </a:lnTo>
                  <a:lnTo>
                    <a:pt x="600" y="23017"/>
                  </a:lnTo>
                  <a:lnTo>
                    <a:pt x="691" y="23424"/>
                  </a:lnTo>
                  <a:lnTo>
                    <a:pt x="794" y="23822"/>
                  </a:lnTo>
                  <a:lnTo>
                    <a:pt x="897" y="24210"/>
                  </a:lnTo>
                  <a:lnTo>
                    <a:pt x="1012" y="24599"/>
                  </a:lnTo>
                  <a:lnTo>
                    <a:pt x="1127" y="24987"/>
                  </a:lnTo>
                  <a:lnTo>
                    <a:pt x="1248" y="25367"/>
                  </a:lnTo>
                  <a:lnTo>
                    <a:pt x="1381" y="25737"/>
                  </a:lnTo>
                  <a:lnTo>
                    <a:pt x="1514" y="26107"/>
                  </a:lnTo>
                  <a:lnTo>
                    <a:pt x="1653" y="26467"/>
                  </a:lnTo>
                  <a:lnTo>
                    <a:pt x="1799" y="26828"/>
                  </a:lnTo>
                  <a:lnTo>
                    <a:pt x="1950" y="27171"/>
                  </a:lnTo>
                  <a:lnTo>
                    <a:pt x="2108" y="27522"/>
                  </a:lnTo>
                  <a:lnTo>
                    <a:pt x="2265" y="27855"/>
                  </a:lnTo>
                  <a:lnTo>
                    <a:pt x="2434" y="28188"/>
                  </a:lnTo>
                  <a:lnTo>
                    <a:pt x="2604" y="28521"/>
                  </a:lnTo>
                  <a:lnTo>
                    <a:pt x="2786" y="28836"/>
                  </a:lnTo>
                  <a:lnTo>
                    <a:pt x="2967" y="29150"/>
                  </a:lnTo>
                  <a:lnTo>
                    <a:pt x="3149" y="29455"/>
                  </a:lnTo>
                  <a:lnTo>
                    <a:pt x="3343" y="29761"/>
                  </a:lnTo>
                  <a:lnTo>
                    <a:pt x="3536" y="30048"/>
                  </a:lnTo>
                  <a:lnTo>
                    <a:pt x="3736" y="30334"/>
                  </a:lnTo>
                  <a:lnTo>
                    <a:pt x="3942" y="30612"/>
                  </a:lnTo>
                  <a:lnTo>
                    <a:pt x="4154" y="30880"/>
                  </a:lnTo>
                  <a:lnTo>
                    <a:pt x="4366" y="31148"/>
                  </a:lnTo>
                  <a:lnTo>
                    <a:pt x="4584" y="31398"/>
                  </a:lnTo>
                  <a:lnTo>
                    <a:pt x="4802" y="31648"/>
                  </a:lnTo>
                  <a:lnTo>
                    <a:pt x="5032" y="31888"/>
                  </a:lnTo>
                  <a:lnTo>
                    <a:pt x="5262" y="32120"/>
                  </a:lnTo>
                  <a:lnTo>
                    <a:pt x="5492" y="32342"/>
                  </a:lnTo>
                  <a:lnTo>
                    <a:pt x="5728" y="32555"/>
                  </a:lnTo>
                  <a:lnTo>
                    <a:pt x="5970" y="32758"/>
                  </a:lnTo>
                  <a:lnTo>
                    <a:pt x="6213" y="32962"/>
                  </a:lnTo>
                  <a:lnTo>
                    <a:pt x="6461" y="33147"/>
                  </a:lnTo>
                  <a:lnTo>
                    <a:pt x="6709" y="33332"/>
                  </a:lnTo>
                  <a:lnTo>
                    <a:pt x="6963" y="33498"/>
                  </a:lnTo>
                  <a:lnTo>
                    <a:pt x="7224" y="33655"/>
                  </a:lnTo>
                  <a:lnTo>
                    <a:pt x="7484" y="33813"/>
                  </a:lnTo>
                  <a:lnTo>
                    <a:pt x="7744" y="33951"/>
                  </a:lnTo>
                  <a:lnTo>
                    <a:pt x="8011" y="34081"/>
                  </a:lnTo>
                  <a:lnTo>
                    <a:pt x="8283" y="34210"/>
                  </a:lnTo>
                  <a:lnTo>
                    <a:pt x="8550" y="34321"/>
                  </a:lnTo>
                  <a:lnTo>
                    <a:pt x="8828" y="34423"/>
                  </a:lnTo>
                  <a:lnTo>
                    <a:pt x="9101" y="34516"/>
                  </a:lnTo>
                  <a:lnTo>
                    <a:pt x="9385" y="34599"/>
                  </a:lnTo>
                  <a:lnTo>
                    <a:pt x="9664" y="34673"/>
                  </a:lnTo>
                  <a:lnTo>
                    <a:pt x="9948" y="34728"/>
                  </a:lnTo>
                  <a:lnTo>
                    <a:pt x="10233" y="34784"/>
                  </a:lnTo>
                  <a:lnTo>
                    <a:pt x="10524" y="34821"/>
                  </a:lnTo>
                  <a:lnTo>
                    <a:pt x="10814" y="34849"/>
                  </a:lnTo>
                  <a:lnTo>
                    <a:pt x="11105" y="34867"/>
                  </a:lnTo>
                  <a:lnTo>
                    <a:pt x="11395" y="34867"/>
                  </a:lnTo>
                  <a:lnTo>
                    <a:pt x="11395" y="348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1364cb3077a_0_19"/>
            <p:cNvSpPr/>
            <p:nvPr/>
          </p:nvSpPr>
          <p:spPr>
            <a:xfrm>
              <a:off x="-1914075" y="-6144050"/>
              <a:ext cx="189525" cy="290750"/>
            </a:xfrm>
            <a:custGeom>
              <a:avLst/>
              <a:gdLst/>
              <a:ahLst/>
              <a:cxnLst/>
              <a:rect l="l" t="t" r="r" b="b"/>
              <a:pathLst>
                <a:path w="7581" h="11630" fill="none" extrusionOk="0">
                  <a:moveTo>
                    <a:pt x="3790" y="1"/>
                  </a:moveTo>
                  <a:lnTo>
                    <a:pt x="3790" y="1"/>
                  </a:lnTo>
                  <a:lnTo>
                    <a:pt x="3984" y="10"/>
                  </a:lnTo>
                  <a:lnTo>
                    <a:pt x="4178" y="29"/>
                  </a:lnTo>
                  <a:lnTo>
                    <a:pt x="4372" y="66"/>
                  </a:lnTo>
                  <a:lnTo>
                    <a:pt x="4553" y="121"/>
                  </a:lnTo>
                  <a:lnTo>
                    <a:pt x="4741" y="186"/>
                  </a:lnTo>
                  <a:lnTo>
                    <a:pt x="4917" y="260"/>
                  </a:lnTo>
                  <a:lnTo>
                    <a:pt x="5092" y="352"/>
                  </a:lnTo>
                  <a:lnTo>
                    <a:pt x="5268" y="454"/>
                  </a:lnTo>
                  <a:lnTo>
                    <a:pt x="5431" y="574"/>
                  </a:lnTo>
                  <a:lnTo>
                    <a:pt x="5595" y="704"/>
                  </a:lnTo>
                  <a:lnTo>
                    <a:pt x="5758" y="843"/>
                  </a:lnTo>
                  <a:lnTo>
                    <a:pt x="5910" y="991"/>
                  </a:lnTo>
                  <a:lnTo>
                    <a:pt x="6061" y="1157"/>
                  </a:lnTo>
                  <a:lnTo>
                    <a:pt x="6200" y="1333"/>
                  </a:lnTo>
                  <a:lnTo>
                    <a:pt x="6340" y="1509"/>
                  </a:lnTo>
                  <a:lnTo>
                    <a:pt x="6473" y="1703"/>
                  </a:lnTo>
                  <a:lnTo>
                    <a:pt x="6600" y="1907"/>
                  </a:lnTo>
                  <a:lnTo>
                    <a:pt x="6715" y="2119"/>
                  </a:lnTo>
                  <a:lnTo>
                    <a:pt x="6830" y="2341"/>
                  </a:lnTo>
                  <a:lnTo>
                    <a:pt x="6933" y="2563"/>
                  </a:lnTo>
                  <a:lnTo>
                    <a:pt x="7036" y="2804"/>
                  </a:lnTo>
                  <a:lnTo>
                    <a:pt x="7127" y="3044"/>
                  </a:lnTo>
                  <a:lnTo>
                    <a:pt x="7211" y="3294"/>
                  </a:lnTo>
                  <a:lnTo>
                    <a:pt x="7284" y="3553"/>
                  </a:lnTo>
                  <a:lnTo>
                    <a:pt x="7351" y="3812"/>
                  </a:lnTo>
                  <a:lnTo>
                    <a:pt x="7411" y="4090"/>
                  </a:lnTo>
                  <a:lnTo>
                    <a:pt x="7466" y="4358"/>
                  </a:lnTo>
                  <a:lnTo>
                    <a:pt x="7508" y="4645"/>
                  </a:lnTo>
                  <a:lnTo>
                    <a:pt x="7538" y="4932"/>
                  </a:lnTo>
                  <a:lnTo>
                    <a:pt x="7563" y="5218"/>
                  </a:lnTo>
                  <a:lnTo>
                    <a:pt x="7581" y="5514"/>
                  </a:lnTo>
                  <a:lnTo>
                    <a:pt x="7581" y="5810"/>
                  </a:lnTo>
                  <a:lnTo>
                    <a:pt x="7581" y="5810"/>
                  </a:lnTo>
                  <a:lnTo>
                    <a:pt x="7581" y="6116"/>
                  </a:lnTo>
                  <a:lnTo>
                    <a:pt x="7563" y="6412"/>
                  </a:lnTo>
                  <a:lnTo>
                    <a:pt x="7538" y="6698"/>
                  </a:lnTo>
                  <a:lnTo>
                    <a:pt x="7508" y="6985"/>
                  </a:lnTo>
                  <a:lnTo>
                    <a:pt x="7466" y="7263"/>
                  </a:lnTo>
                  <a:lnTo>
                    <a:pt x="7411" y="7540"/>
                  </a:lnTo>
                  <a:lnTo>
                    <a:pt x="7351" y="7809"/>
                  </a:lnTo>
                  <a:lnTo>
                    <a:pt x="7284" y="8077"/>
                  </a:lnTo>
                  <a:lnTo>
                    <a:pt x="7211" y="8336"/>
                  </a:lnTo>
                  <a:lnTo>
                    <a:pt x="7127" y="8586"/>
                  </a:lnTo>
                  <a:lnTo>
                    <a:pt x="7036" y="8826"/>
                  </a:lnTo>
                  <a:lnTo>
                    <a:pt x="6933" y="9067"/>
                  </a:lnTo>
                  <a:lnTo>
                    <a:pt x="6830" y="9289"/>
                  </a:lnTo>
                  <a:lnTo>
                    <a:pt x="6715" y="9511"/>
                  </a:lnTo>
                  <a:lnTo>
                    <a:pt x="6600" y="9723"/>
                  </a:lnTo>
                  <a:lnTo>
                    <a:pt x="6473" y="9927"/>
                  </a:lnTo>
                  <a:lnTo>
                    <a:pt x="6340" y="10112"/>
                  </a:lnTo>
                  <a:lnTo>
                    <a:pt x="6200" y="10297"/>
                  </a:lnTo>
                  <a:lnTo>
                    <a:pt x="6061" y="10473"/>
                  </a:lnTo>
                  <a:lnTo>
                    <a:pt x="5910" y="10630"/>
                  </a:lnTo>
                  <a:lnTo>
                    <a:pt x="5758" y="10787"/>
                  </a:lnTo>
                  <a:lnTo>
                    <a:pt x="5595" y="10926"/>
                  </a:lnTo>
                  <a:lnTo>
                    <a:pt x="5431" y="11056"/>
                  </a:lnTo>
                  <a:lnTo>
                    <a:pt x="5268" y="11176"/>
                  </a:lnTo>
                  <a:lnTo>
                    <a:pt x="5092" y="11278"/>
                  </a:lnTo>
                  <a:lnTo>
                    <a:pt x="4917" y="11370"/>
                  </a:lnTo>
                  <a:lnTo>
                    <a:pt x="4741" y="11444"/>
                  </a:lnTo>
                  <a:lnTo>
                    <a:pt x="4553" y="11509"/>
                  </a:lnTo>
                  <a:lnTo>
                    <a:pt x="4372" y="11564"/>
                  </a:lnTo>
                  <a:lnTo>
                    <a:pt x="4178" y="11601"/>
                  </a:lnTo>
                  <a:lnTo>
                    <a:pt x="3984" y="11620"/>
                  </a:lnTo>
                  <a:lnTo>
                    <a:pt x="3790" y="11629"/>
                  </a:lnTo>
                  <a:lnTo>
                    <a:pt x="3790" y="11629"/>
                  </a:lnTo>
                  <a:lnTo>
                    <a:pt x="3597" y="11620"/>
                  </a:lnTo>
                  <a:lnTo>
                    <a:pt x="3403" y="11601"/>
                  </a:lnTo>
                  <a:lnTo>
                    <a:pt x="3215" y="11564"/>
                  </a:lnTo>
                  <a:lnTo>
                    <a:pt x="3028" y="11509"/>
                  </a:lnTo>
                  <a:lnTo>
                    <a:pt x="2846" y="11444"/>
                  </a:lnTo>
                  <a:lnTo>
                    <a:pt x="2664" y="11370"/>
                  </a:lnTo>
                  <a:lnTo>
                    <a:pt x="2489" y="11278"/>
                  </a:lnTo>
                  <a:lnTo>
                    <a:pt x="2319" y="11176"/>
                  </a:lnTo>
                  <a:lnTo>
                    <a:pt x="2150" y="11056"/>
                  </a:lnTo>
                  <a:lnTo>
                    <a:pt x="1986" y="10926"/>
                  </a:lnTo>
                  <a:lnTo>
                    <a:pt x="1829" y="10787"/>
                  </a:lnTo>
                  <a:lnTo>
                    <a:pt x="1677" y="10630"/>
                  </a:lnTo>
                  <a:lnTo>
                    <a:pt x="1526" y="10473"/>
                  </a:lnTo>
                  <a:lnTo>
                    <a:pt x="1381" y="10297"/>
                  </a:lnTo>
                  <a:lnTo>
                    <a:pt x="1247" y="10112"/>
                  </a:lnTo>
                  <a:lnTo>
                    <a:pt x="1114" y="9927"/>
                  </a:lnTo>
                  <a:lnTo>
                    <a:pt x="987" y="9723"/>
                  </a:lnTo>
                  <a:lnTo>
                    <a:pt x="872" y="9511"/>
                  </a:lnTo>
                  <a:lnTo>
                    <a:pt x="757" y="9289"/>
                  </a:lnTo>
                  <a:lnTo>
                    <a:pt x="648" y="9067"/>
                  </a:lnTo>
                  <a:lnTo>
                    <a:pt x="551" y="8826"/>
                  </a:lnTo>
                  <a:lnTo>
                    <a:pt x="460" y="8586"/>
                  </a:lnTo>
                  <a:lnTo>
                    <a:pt x="376" y="8336"/>
                  </a:lnTo>
                  <a:lnTo>
                    <a:pt x="303" y="8077"/>
                  </a:lnTo>
                  <a:lnTo>
                    <a:pt x="230" y="7809"/>
                  </a:lnTo>
                  <a:lnTo>
                    <a:pt x="176" y="7540"/>
                  </a:lnTo>
                  <a:lnTo>
                    <a:pt x="121" y="7263"/>
                  </a:lnTo>
                  <a:lnTo>
                    <a:pt x="79" y="6985"/>
                  </a:lnTo>
                  <a:lnTo>
                    <a:pt x="49" y="6698"/>
                  </a:lnTo>
                  <a:lnTo>
                    <a:pt x="24" y="6412"/>
                  </a:lnTo>
                  <a:lnTo>
                    <a:pt x="6" y="6116"/>
                  </a:lnTo>
                  <a:lnTo>
                    <a:pt x="0" y="5810"/>
                  </a:lnTo>
                  <a:lnTo>
                    <a:pt x="0" y="5810"/>
                  </a:lnTo>
                  <a:lnTo>
                    <a:pt x="6" y="5514"/>
                  </a:lnTo>
                  <a:lnTo>
                    <a:pt x="24" y="5218"/>
                  </a:lnTo>
                  <a:lnTo>
                    <a:pt x="49" y="4932"/>
                  </a:lnTo>
                  <a:lnTo>
                    <a:pt x="79" y="4645"/>
                  </a:lnTo>
                  <a:lnTo>
                    <a:pt x="121" y="4358"/>
                  </a:lnTo>
                  <a:lnTo>
                    <a:pt x="176" y="4090"/>
                  </a:lnTo>
                  <a:lnTo>
                    <a:pt x="230" y="3812"/>
                  </a:lnTo>
                  <a:lnTo>
                    <a:pt x="303" y="3553"/>
                  </a:lnTo>
                  <a:lnTo>
                    <a:pt x="376" y="3294"/>
                  </a:lnTo>
                  <a:lnTo>
                    <a:pt x="460" y="3044"/>
                  </a:lnTo>
                  <a:lnTo>
                    <a:pt x="551" y="2804"/>
                  </a:lnTo>
                  <a:lnTo>
                    <a:pt x="648" y="2563"/>
                  </a:lnTo>
                  <a:lnTo>
                    <a:pt x="757" y="2341"/>
                  </a:lnTo>
                  <a:lnTo>
                    <a:pt x="872" y="2119"/>
                  </a:lnTo>
                  <a:lnTo>
                    <a:pt x="987" y="1907"/>
                  </a:lnTo>
                  <a:lnTo>
                    <a:pt x="1114" y="1703"/>
                  </a:lnTo>
                  <a:lnTo>
                    <a:pt x="1247" y="1509"/>
                  </a:lnTo>
                  <a:lnTo>
                    <a:pt x="1381" y="1333"/>
                  </a:lnTo>
                  <a:lnTo>
                    <a:pt x="1526" y="1157"/>
                  </a:lnTo>
                  <a:lnTo>
                    <a:pt x="1677" y="991"/>
                  </a:lnTo>
                  <a:lnTo>
                    <a:pt x="1829" y="843"/>
                  </a:lnTo>
                  <a:lnTo>
                    <a:pt x="1986" y="704"/>
                  </a:lnTo>
                  <a:lnTo>
                    <a:pt x="2150" y="574"/>
                  </a:lnTo>
                  <a:lnTo>
                    <a:pt x="2319" y="454"/>
                  </a:lnTo>
                  <a:lnTo>
                    <a:pt x="2489" y="352"/>
                  </a:lnTo>
                  <a:lnTo>
                    <a:pt x="2664" y="260"/>
                  </a:lnTo>
                  <a:lnTo>
                    <a:pt x="2846" y="186"/>
                  </a:lnTo>
                  <a:lnTo>
                    <a:pt x="3028" y="121"/>
                  </a:lnTo>
                  <a:lnTo>
                    <a:pt x="3215" y="66"/>
                  </a:lnTo>
                  <a:lnTo>
                    <a:pt x="3403" y="29"/>
                  </a:lnTo>
                  <a:lnTo>
                    <a:pt x="3597" y="10"/>
                  </a:lnTo>
                  <a:lnTo>
                    <a:pt x="3790" y="1"/>
                  </a:lnTo>
                  <a:lnTo>
                    <a:pt x="37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1364cb3077a_0_19"/>
            <p:cNvSpPr/>
            <p:nvPr/>
          </p:nvSpPr>
          <p:spPr>
            <a:xfrm>
              <a:off x="-1819325" y="-6144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1364cb3077a_0_19"/>
            <p:cNvSpPr/>
            <p:nvPr/>
          </p:nvSpPr>
          <p:spPr>
            <a:xfrm>
              <a:off x="-2193650" y="-6994200"/>
              <a:ext cx="748825" cy="390875"/>
            </a:xfrm>
            <a:custGeom>
              <a:avLst/>
              <a:gdLst/>
              <a:ahLst/>
              <a:cxnLst/>
              <a:rect l="l" t="t" r="r" b="b"/>
              <a:pathLst>
                <a:path w="29953" h="15635" extrusionOk="0">
                  <a:moveTo>
                    <a:pt x="15325" y="1"/>
                  </a:moveTo>
                  <a:lnTo>
                    <a:pt x="15010" y="10"/>
                  </a:lnTo>
                  <a:lnTo>
                    <a:pt x="14695" y="29"/>
                  </a:lnTo>
                  <a:lnTo>
                    <a:pt x="14386" y="56"/>
                  </a:lnTo>
                  <a:lnTo>
                    <a:pt x="14071" y="84"/>
                  </a:lnTo>
                  <a:lnTo>
                    <a:pt x="13763" y="121"/>
                  </a:lnTo>
                  <a:lnTo>
                    <a:pt x="13448" y="158"/>
                  </a:lnTo>
                  <a:lnTo>
                    <a:pt x="13139" y="204"/>
                  </a:lnTo>
                  <a:lnTo>
                    <a:pt x="12824" y="260"/>
                  </a:lnTo>
                  <a:lnTo>
                    <a:pt x="12515" y="315"/>
                  </a:lnTo>
                  <a:lnTo>
                    <a:pt x="12200" y="380"/>
                  </a:lnTo>
                  <a:lnTo>
                    <a:pt x="11892" y="445"/>
                  </a:lnTo>
                  <a:lnTo>
                    <a:pt x="11583" y="528"/>
                  </a:lnTo>
                  <a:lnTo>
                    <a:pt x="11274" y="602"/>
                  </a:lnTo>
                  <a:lnTo>
                    <a:pt x="10965" y="695"/>
                  </a:lnTo>
                  <a:lnTo>
                    <a:pt x="10656" y="787"/>
                  </a:lnTo>
                  <a:lnTo>
                    <a:pt x="10348" y="889"/>
                  </a:lnTo>
                  <a:lnTo>
                    <a:pt x="10039" y="991"/>
                  </a:lnTo>
                  <a:lnTo>
                    <a:pt x="9736" y="1102"/>
                  </a:lnTo>
                  <a:lnTo>
                    <a:pt x="9427" y="1222"/>
                  </a:lnTo>
                  <a:lnTo>
                    <a:pt x="9125" y="1342"/>
                  </a:lnTo>
                  <a:lnTo>
                    <a:pt x="8822" y="1472"/>
                  </a:lnTo>
                  <a:lnTo>
                    <a:pt x="8519" y="1610"/>
                  </a:lnTo>
                  <a:lnTo>
                    <a:pt x="2713" y="4256"/>
                  </a:lnTo>
                  <a:lnTo>
                    <a:pt x="2531" y="4349"/>
                  </a:lnTo>
                  <a:lnTo>
                    <a:pt x="2349" y="4450"/>
                  </a:lnTo>
                  <a:lnTo>
                    <a:pt x="2174" y="4571"/>
                  </a:lnTo>
                  <a:lnTo>
                    <a:pt x="2004" y="4700"/>
                  </a:lnTo>
                  <a:lnTo>
                    <a:pt x="1841" y="4848"/>
                  </a:lnTo>
                  <a:lnTo>
                    <a:pt x="1677" y="5005"/>
                  </a:lnTo>
                  <a:lnTo>
                    <a:pt x="1526" y="5163"/>
                  </a:lnTo>
                  <a:lnTo>
                    <a:pt x="1381" y="5339"/>
                  </a:lnTo>
                  <a:lnTo>
                    <a:pt x="1241" y="5524"/>
                  </a:lnTo>
                  <a:lnTo>
                    <a:pt x="1108" y="5718"/>
                  </a:lnTo>
                  <a:lnTo>
                    <a:pt x="981" y="5921"/>
                  </a:lnTo>
                  <a:lnTo>
                    <a:pt x="866" y="6134"/>
                  </a:lnTo>
                  <a:lnTo>
                    <a:pt x="751" y="6356"/>
                  </a:lnTo>
                  <a:lnTo>
                    <a:pt x="648" y="6587"/>
                  </a:lnTo>
                  <a:lnTo>
                    <a:pt x="545" y="6819"/>
                  </a:lnTo>
                  <a:lnTo>
                    <a:pt x="454" y="7059"/>
                  </a:lnTo>
                  <a:lnTo>
                    <a:pt x="376" y="7309"/>
                  </a:lnTo>
                  <a:lnTo>
                    <a:pt x="297" y="7568"/>
                  </a:lnTo>
                  <a:lnTo>
                    <a:pt x="230" y="7827"/>
                  </a:lnTo>
                  <a:lnTo>
                    <a:pt x="170" y="8086"/>
                  </a:lnTo>
                  <a:lnTo>
                    <a:pt x="121" y="8364"/>
                  </a:lnTo>
                  <a:lnTo>
                    <a:pt x="79" y="8632"/>
                  </a:lnTo>
                  <a:lnTo>
                    <a:pt x="49" y="8909"/>
                  </a:lnTo>
                  <a:lnTo>
                    <a:pt x="24" y="9187"/>
                  </a:lnTo>
                  <a:lnTo>
                    <a:pt x="6" y="9474"/>
                  </a:lnTo>
                  <a:lnTo>
                    <a:pt x="0" y="9760"/>
                  </a:lnTo>
                  <a:lnTo>
                    <a:pt x="0" y="10047"/>
                  </a:lnTo>
                  <a:lnTo>
                    <a:pt x="12" y="10334"/>
                  </a:lnTo>
                  <a:lnTo>
                    <a:pt x="36" y="10621"/>
                  </a:lnTo>
                  <a:lnTo>
                    <a:pt x="67" y="10908"/>
                  </a:lnTo>
                  <a:lnTo>
                    <a:pt x="109" y="11194"/>
                  </a:lnTo>
                  <a:lnTo>
                    <a:pt x="158" y="11490"/>
                  </a:lnTo>
                  <a:lnTo>
                    <a:pt x="206" y="11722"/>
                  </a:lnTo>
                  <a:lnTo>
                    <a:pt x="260" y="11953"/>
                  </a:lnTo>
                  <a:lnTo>
                    <a:pt x="321" y="12175"/>
                  </a:lnTo>
                  <a:lnTo>
                    <a:pt x="388" y="12388"/>
                  </a:lnTo>
                  <a:lnTo>
                    <a:pt x="460" y="12600"/>
                  </a:lnTo>
                  <a:lnTo>
                    <a:pt x="539" y="12804"/>
                  </a:lnTo>
                  <a:lnTo>
                    <a:pt x="618" y="13007"/>
                  </a:lnTo>
                  <a:lnTo>
                    <a:pt x="709" y="13202"/>
                  </a:lnTo>
                  <a:lnTo>
                    <a:pt x="799" y="13387"/>
                  </a:lnTo>
                  <a:lnTo>
                    <a:pt x="890" y="13563"/>
                  </a:lnTo>
                  <a:lnTo>
                    <a:pt x="993" y="13738"/>
                  </a:lnTo>
                  <a:lnTo>
                    <a:pt x="1096" y="13905"/>
                  </a:lnTo>
                  <a:lnTo>
                    <a:pt x="1205" y="14071"/>
                  </a:lnTo>
                  <a:lnTo>
                    <a:pt x="1314" y="14219"/>
                  </a:lnTo>
                  <a:lnTo>
                    <a:pt x="1435" y="14367"/>
                  </a:lnTo>
                  <a:lnTo>
                    <a:pt x="1550" y="14506"/>
                  </a:lnTo>
                  <a:lnTo>
                    <a:pt x="1677" y="14636"/>
                  </a:lnTo>
                  <a:lnTo>
                    <a:pt x="1798" y="14765"/>
                  </a:lnTo>
                  <a:lnTo>
                    <a:pt x="1932" y="14876"/>
                  </a:lnTo>
                  <a:lnTo>
                    <a:pt x="2059" y="14987"/>
                  </a:lnTo>
                  <a:lnTo>
                    <a:pt x="2192" y="15089"/>
                  </a:lnTo>
                  <a:lnTo>
                    <a:pt x="2331" y="15181"/>
                  </a:lnTo>
                  <a:lnTo>
                    <a:pt x="2470" y="15265"/>
                  </a:lnTo>
                  <a:lnTo>
                    <a:pt x="2610" y="15339"/>
                  </a:lnTo>
                  <a:lnTo>
                    <a:pt x="2755" y="15413"/>
                  </a:lnTo>
                  <a:lnTo>
                    <a:pt x="2900" y="15468"/>
                  </a:lnTo>
                  <a:lnTo>
                    <a:pt x="3046" y="15524"/>
                  </a:lnTo>
                  <a:lnTo>
                    <a:pt x="3197" y="15561"/>
                  </a:lnTo>
                  <a:lnTo>
                    <a:pt x="3348" y="15598"/>
                  </a:lnTo>
                  <a:lnTo>
                    <a:pt x="3500" y="15616"/>
                  </a:lnTo>
                  <a:lnTo>
                    <a:pt x="3651" y="15635"/>
                  </a:lnTo>
                  <a:lnTo>
                    <a:pt x="3936" y="15635"/>
                  </a:lnTo>
                  <a:lnTo>
                    <a:pt x="4075" y="15625"/>
                  </a:lnTo>
                  <a:lnTo>
                    <a:pt x="4208" y="15607"/>
                  </a:lnTo>
                  <a:lnTo>
                    <a:pt x="4347" y="15579"/>
                  </a:lnTo>
                  <a:lnTo>
                    <a:pt x="4481" y="15542"/>
                  </a:lnTo>
                  <a:lnTo>
                    <a:pt x="4620" y="15505"/>
                  </a:lnTo>
                  <a:lnTo>
                    <a:pt x="4753" y="15450"/>
                  </a:lnTo>
                  <a:lnTo>
                    <a:pt x="4892" y="15394"/>
                  </a:lnTo>
                  <a:lnTo>
                    <a:pt x="10699" y="12739"/>
                  </a:lnTo>
                  <a:lnTo>
                    <a:pt x="11123" y="12554"/>
                  </a:lnTo>
                  <a:lnTo>
                    <a:pt x="11547" y="12388"/>
                  </a:lnTo>
                  <a:lnTo>
                    <a:pt x="11976" y="12240"/>
                  </a:lnTo>
                  <a:lnTo>
                    <a:pt x="12412" y="12101"/>
                  </a:lnTo>
                  <a:lnTo>
                    <a:pt x="12842" y="11981"/>
                  </a:lnTo>
                  <a:lnTo>
                    <a:pt x="13278" y="11879"/>
                  </a:lnTo>
                  <a:lnTo>
                    <a:pt x="13714" y="11796"/>
                  </a:lnTo>
                  <a:lnTo>
                    <a:pt x="14150" y="11722"/>
                  </a:lnTo>
                  <a:lnTo>
                    <a:pt x="14586" y="11675"/>
                  </a:lnTo>
                  <a:lnTo>
                    <a:pt x="15028" y="11638"/>
                  </a:lnTo>
                  <a:lnTo>
                    <a:pt x="15464" y="11620"/>
                  </a:lnTo>
                  <a:lnTo>
                    <a:pt x="15906" y="11611"/>
                  </a:lnTo>
                  <a:lnTo>
                    <a:pt x="16342" y="11629"/>
                  </a:lnTo>
                  <a:lnTo>
                    <a:pt x="16778" y="11657"/>
                  </a:lnTo>
                  <a:lnTo>
                    <a:pt x="17214" y="11703"/>
                  </a:lnTo>
                  <a:lnTo>
                    <a:pt x="17656" y="11768"/>
                  </a:lnTo>
                  <a:lnTo>
                    <a:pt x="18086" y="11842"/>
                  </a:lnTo>
                  <a:lnTo>
                    <a:pt x="18522" y="11934"/>
                  </a:lnTo>
                  <a:lnTo>
                    <a:pt x="18951" y="12045"/>
                  </a:lnTo>
                  <a:lnTo>
                    <a:pt x="19387" y="12175"/>
                  </a:lnTo>
                  <a:lnTo>
                    <a:pt x="19811" y="12314"/>
                  </a:lnTo>
                  <a:lnTo>
                    <a:pt x="20241" y="12471"/>
                  </a:lnTo>
                  <a:lnTo>
                    <a:pt x="20665" y="12647"/>
                  </a:lnTo>
                  <a:lnTo>
                    <a:pt x="21083" y="12841"/>
                  </a:lnTo>
                  <a:lnTo>
                    <a:pt x="21500" y="13044"/>
                  </a:lnTo>
                  <a:lnTo>
                    <a:pt x="21918" y="13266"/>
                  </a:lnTo>
                  <a:lnTo>
                    <a:pt x="22330" y="13498"/>
                  </a:lnTo>
                  <a:lnTo>
                    <a:pt x="22736" y="13757"/>
                  </a:lnTo>
                  <a:lnTo>
                    <a:pt x="23141" y="14025"/>
                  </a:lnTo>
                  <a:lnTo>
                    <a:pt x="23541" y="14312"/>
                  </a:lnTo>
                  <a:lnTo>
                    <a:pt x="23934" y="14608"/>
                  </a:lnTo>
                  <a:lnTo>
                    <a:pt x="24328" y="14922"/>
                  </a:lnTo>
                  <a:lnTo>
                    <a:pt x="24498" y="15061"/>
                  </a:lnTo>
                  <a:lnTo>
                    <a:pt x="24679" y="15181"/>
                  </a:lnTo>
                  <a:lnTo>
                    <a:pt x="24855" y="15292"/>
                  </a:lnTo>
                  <a:lnTo>
                    <a:pt x="25036" y="15385"/>
                  </a:lnTo>
                  <a:lnTo>
                    <a:pt x="25218" y="15459"/>
                  </a:lnTo>
                  <a:lnTo>
                    <a:pt x="25400" y="15524"/>
                  </a:lnTo>
                  <a:lnTo>
                    <a:pt x="25581" y="15570"/>
                  </a:lnTo>
                  <a:lnTo>
                    <a:pt x="25769" y="15607"/>
                  </a:lnTo>
                  <a:lnTo>
                    <a:pt x="25951" y="15625"/>
                  </a:lnTo>
                  <a:lnTo>
                    <a:pt x="26138" y="15635"/>
                  </a:lnTo>
                  <a:lnTo>
                    <a:pt x="26320" y="15635"/>
                  </a:lnTo>
                  <a:lnTo>
                    <a:pt x="26502" y="15607"/>
                  </a:lnTo>
                  <a:lnTo>
                    <a:pt x="26683" y="15579"/>
                  </a:lnTo>
                  <a:lnTo>
                    <a:pt x="26865" y="15533"/>
                  </a:lnTo>
                  <a:lnTo>
                    <a:pt x="27047" y="15468"/>
                  </a:lnTo>
                  <a:lnTo>
                    <a:pt x="27222" y="15403"/>
                  </a:lnTo>
                  <a:lnTo>
                    <a:pt x="27392" y="15311"/>
                  </a:lnTo>
                  <a:lnTo>
                    <a:pt x="27567" y="15218"/>
                  </a:lnTo>
                  <a:lnTo>
                    <a:pt x="27731" y="15107"/>
                  </a:lnTo>
                  <a:lnTo>
                    <a:pt x="27900" y="14987"/>
                  </a:lnTo>
                  <a:lnTo>
                    <a:pt x="28058" y="14848"/>
                  </a:lnTo>
                  <a:lnTo>
                    <a:pt x="28215" y="14700"/>
                  </a:lnTo>
                  <a:lnTo>
                    <a:pt x="28367" y="14543"/>
                  </a:lnTo>
                  <a:lnTo>
                    <a:pt x="28518" y="14377"/>
                  </a:lnTo>
                  <a:lnTo>
                    <a:pt x="28657" y="14192"/>
                  </a:lnTo>
                  <a:lnTo>
                    <a:pt x="28796" y="13997"/>
                  </a:lnTo>
                  <a:lnTo>
                    <a:pt x="28924" y="13794"/>
                  </a:lnTo>
                  <a:lnTo>
                    <a:pt x="29051" y="13581"/>
                  </a:lnTo>
                  <a:lnTo>
                    <a:pt x="29172" y="13350"/>
                  </a:lnTo>
                  <a:lnTo>
                    <a:pt x="29281" y="13118"/>
                  </a:lnTo>
                  <a:lnTo>
                    <a:pt x="29390" y="12869"/>
                  </a:lnTo>
                  <a:lnTo>
                    <a:pt x="29487" y="12610"/>
                  </a:lnTo>
                  <a:lnTo>
                    <a:pt x="29578" y="12341"/>
                  </a:lnTo>
                  <a:lnTo>
                    <a:pt x="29656" y="12073"/>
                  </a:lnTo>
                  <a:lnTo>
                    <a:pt x="29723" y="11796"/>
                  </a:lnTo>
                  <a:lnTo>
                    <a:pt x="29783" y="11527"/>
                  </a:lnTo>
                  <a:lnTo>
                    <a:pt x="29838" y="11250"/>
                  </a:lnTo>
                  <a:lnTo>
                    <a:pt x="29880" y="10963"/>
                  </a:lnTo>
                  <a:lnTo>
                    <a:pt x="29911" y="10686"/>
                  </a:lnTo>
                  <a:lnTo>
                    <a:pt x="29935" y="10399"/>
                  </a:lnTo>
                  <a:lnTo>
                    <a:pt x="29947" y="10121"/>
                  </a:lnTo>
                  <a:lnTo>
                    <a:pt x="29953" y="9844"/>
                  </a:lnTo>
                  <a:lnTo>
                    <a:pt x="29947" y="9557"/>
                  </a:lnTo>
                  <a:lnTo>
                    <a:pt x="29935" y="9279"/>
                  </a:lnTo>
                  <a:lnTo>
                    <a:pt x="29911" y="9002"/>
                  </a:lnTo>
                  <a:lnTo>
                    <a:pt x="29880" y="8724"/>
                  </a:lnTo>
                  <a:lnTo>
                    <a:pt x="29844" y="8456"/>
                  </a:lnTo>
                  <a:lnTo>
                    <a:pt x="29795" y="8188"/>
                  </a:lnTo>
                  <a:lnTo>
                    <a:pt x="29741" y="7920"/>
                  </a:lnTo>
                  <a:lnTo>
                    <a:pt x="29680" y="7660"/>
                  </a:lnTo>
                  <a:lnTo>
                    <a:pt x="29608" y="7401"/>
                  </a:lnTo>
                  <a:lnTo>
                    <a:pt x="29523" y="7152"/>
                  </a:lnTo>
                  <a:lnTo>
                    <a:pt x="29438" y="6902"/>
                  </a:lnTo>
                  <a:lnTo>
                    <a:pt x="29341" y="6661"/>
                  </a:lnTo>
                  <a:lnTo>
                    <a:pt x="29238" y="6430"/>
                  </a:lnTo>
                  <a:lnTo>
                    <a:pt x="29129" y="6208"/>
                  </a:lnTo>
                  <a:lnTo>
                    <a:pt x="29008" y="5986"/>
                  </a:lnTo>
                  <a:lnTo>
                    <a:pt x="28881" y="5783"/>
                  </a:lnTo>
                  <a:lnTo>
                    <a:pt x="28748" y="5579"/>
                  </a:lnTo>
                  <a:lnTo>
                    <a:pt x="28609" y="5385"/>
                  </a:lnTo>
                  <a:lnTo>
                    <a:pt x="28457" y="5209"/>
                  </a:lnTo>
                  <a:lnTo>
                    <a:pt x="28300" y="5033"/>
                  </a:lnTo>
                  <a:lnTo>
                    <a:pt x="28143" y="4876"/>
                  </a:lnTo>
                  <a:lnTo>
                    <a:pt x="27973" y="4728"/>
                  </a:lnTo>
                  <a:lnTo>
                    <a:pt x="27694" y="4497"/>
                  </a:lnTo>
                  <a:lnTo>
                    <a:pt x="27416" y="4275"/>
                  </a:lnTo>
                  <a:lnTo>
                    <a:pt x="27131" y="4053"/>
                  </a:lnTo>
                  <a:lnTo>
                    <a:pt x="26847" y="3840"/>
                  </a:lnTo>
                  <a:lnTo>
                    <a:pt x="26562" y="3636"/>
                  </a:lnTo>
                  <a:lnTo>
                    <a:pt x="26278" y="3442"/>
                  </a:lnTo>
                  <a:lnTo>
                    <a:pt x="25993" y="3248"/>
                  </a:lnTo>
                  <a:lnTo>
                    <a:pt x="25702" y="3054"/>
                  </a:lnTo>
                  <a:lnTo>
                    <a:pt x="25412" y="2869"/>
                  </a:lnTo>
                  <a:lnTo>
                    <a:pt x="25121" y="2693"/>
                  </a:lnTo>
                  <a:lnTo>
                    <a:pt x="24831" y="2517"/>
                  </a:lnTo>
                  <a:lnTo>
                    <a:pt x="24534" y="2350"/>
                  </a:lnTo>
                  <a:lnTo>
                    <a:pt x="24237" y="2193"/>
                  </a:lnTo>
                  <a:lnTo>
                    <a:pt x="23941" y="2036"/>
                  </a:lnTo>
                  <a:lnTo>
                    <a:pt x="23644" y="1888"/>
                  </a:lnTo>
                  <a:lnTo>
                    <a:pt x="23347" y="1740"/>
                  </a:lnTo>
                  <a:lnTo>
                    <a:pt x="23044" y="1601"/>
                  </a:lnTo>
                  <a:lnTo>
                    <a:pt x="22742" y="1472"/>
                  </a:lnTo>
                  <a:lnTo>
                    <a:pt x="22445" y="1342"/>
                  </a:lnTo>
                  <a:lnTo>
                    <a:pt x="22136" y="1222"/>
                  </a:lnTo>
                  <a:lnTo>
                    <a:pt x="21833" y="1111"/>
                  </a:lnTo>
                  <a:lnTo>
                    <a:pt x="21531" y="1000"/>
                  </a:lnTo>
                  <a:lnTo>
                    <a:pt x="21228" y="889"/>
                  </a:lnTo>
                  <a:lnTo>
                    <a:pt x="20919" y="796"/>
                  </a:lnTo>
                  <a:lnTo>
                    <a:pt x="20610" y="704"/>
                  </a:lnTo>
                  <a:lnTo>
                    <a:pt x="20308" y="611"/>
                  </a:lnTo>
                  <a:lnTo>
                    <a:pt x="19999" y="537"/>
                  </a:lnTo>
                  <a:lnTo>
                    <a:pt x="19690" y="454"/>
                  </a:lnTo>
                  <a:lnTo>
                    <a:pt x="19381" y="389"/>
                  </a:lnTo>
                  <a:lnTo>
                    <a:pt x="19066" y="325"/>
                  </a:lnTo>
                  <a:lnTo>
                    <a:pt x="18758" y="269"/>
                  </a:lnTo>
                  <a:lnTo>
                    <a:pt x="18449" y="214"/>
                  </a:lnTo>
                  <a:lnTo>
                    <a:pt x="18134" y="167"/>
                  </a:lnTo>
                  <a:lnTo>
                    <a:pt x="17825" y="121"/>
                  </a:lnTo>
                  <a:lnTo>
                    <a:pt x="17510" y="84"/>
                  </a:lnTo>
                  <a:lnTo>
                    <a:pt x="17202" y="56"/>
                  </a:lnTo>
                  <a:lnTo>
                    <a:pt x="16887" y="38"/>
                  </a:lnTo>
                  <a:lnTo>
                    <a:pt x="16578" y="19"/>
                  </a:lnTo>
                  <a:lnTo>
                    <a:pt x="16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1364cb3077a_0_19"/>
            <p:cNvSpPr/>
            <p:nvPr/>
          </p:nvSpPr>
          <p:spPr>
            <a:xfrm>
              <a:off x="-2193650" y="-6994200"/>
              <a:ext cx="748825" cy="390875"/>
            </a:xfrm>
            <a:custGeom>
              <a:avLst/>
              <a:gdLst/>
              <a:ahLst/>
              <a:cxnLst/>
              <a:rect l="l" t="t" r="r" b="b"/>
              <a:pathLst>
                <a:path w="29953" h="15635" fill="none" extrusionOk="0">
                  <a:moveTo>
                    <a:pt x="10699" y="12739"/>
                  </a:moveTo>
                  <a:lnTo>
                    <a:pt x="10699" y="12739"/>
                  </a:lnTo>
                  <a:lnTo>
                    <a:pt x="11123" y="12554"/>
                  </a:lnTo>
                  <a:lnTo>
                    <a:pt x="11547" y="12388"/>
                  </a:lnTo>
                  <a:lnTo>
                    <a:pt x="11976" y="12240"/>
                  </a:lnTo>
                  <a:lnTo>
                    <a:pt x="12412" y="12101"/>
                  </a:lnTo>
                  <a:lnTo>
                    <a:pt x="12842" y="11981"/>
                  </a:lnTo>
                  <a:lnTo>
                    <a:pt x="13278" y="11879"/>
                  </a:lnTo>
                  <a:lnTo>
                    <a:pt x="13714" y="11796"/>
                  </a:lnTo>
                  <a:lnTo>
                    <a:pt x="14150" y="11722"/>
                  </a:lnTo>
                  <a:lnTo>
                    <a:pt x="14586" y="11675"/>
                  </a:lnTo>
                  <a:lnTo>
                    <a:pt x="15028" y="11638"/>
                  </a:lnTo>
                  <a:lnTo>
                    <a:pt x="15464" y="11620"/>
                  </a:lnTo>
                  <a:lnTo>
                    <a:pt x="15906" y="11611"/>
                  </a:lnTo>
                  <a:lnTo>
                    <a:pt x="16342" y="11629"/>
                  </a:lnTo>
                  <a:lnTo>
                    <a:pt x="16778" y="11657"/>
                  </a:lnTo>
                  <a:lnTo>
                    <a:pt x="17214" y="11703"/>
                  </a:lnTo>
                  <a:lnTo>
                    <a:pt x="17656" y="11768"/>
                  </a:lnTo>
                  <a:lnTo>
                    <a:pt x="18086" y="11842"/>
                  </a:lnTo>
                  <a:lnTo>
                    <a:pt x="18522" y="11934"/>
                  </a:lnTo>
                  <a:lnTo>
                    <a:pt x="18951" y="12045"/>
                  </a:lnTo>
                  <a:lnTo>
                    <a:pt x="19387" y="12175"/>
                  </a:lnTo>
                  <a:lnTo>
                    <a:pt x="19811" y="12314"/>
                  </a:lnTo>
                  <a:lnTo>
                    <a:pt x="20241" y="12471"/>
                  </a:lnTo>
                  <a:lnTo>
                    <a:pt x="20665" y="12647"/>
                  </a:lnTo>
                  <a:lnTo>
                    <a:pt x="21083" y="12841"/>
                  </a:lnTo>
                  <a:lnTo>
                    <a:pt x="21500" y="13044"/>
                  </a:lnTo>
                  <a:lnTo>
                    <a:pt x="21918" y="13266"/>
                  </a:lnTo>
                  <a:lnTo>
                    <a:pt x="22330" y="13498"/>
                  </a:lnTo>
                  <a:lnTo>
                    <a:pt x="22736" y="13757"/>
                  </a:lnTo>
                  <a:lnTo>
                    <a:pt x="23141" y="14025"/>
                  </a:lnTo>
                  <a:lnTo>
                    <a:pt x="23541" y="14312"/>
                  </a:lnTo>
                  <a:lnTo>
                    <a:pt x="23934" y="14608"/>
                  </a:lnTo>
                  <a:lnTo>
                    <a:pt x="24328" y="14922"/>
                  </a:lnTo>
                  <a:lnTo>
                    <a:pt x="24328" y="14922"/>
                  </a:lnTo>
                  <a:lnTo>
                    <a:pt x="24498" y="15061"/>
                  </a:lnTo>
                  <a:lnTo>
                    <a:pt x="24679" y="15181"/>
                  </a:lnTo>
                  <a:lnTo>
                    <a:pt x="24855" y="15292"/>
                  </a:lnTo>
                  <a:lnTo>
                    <a:pt x="25036" y="15385"/>
                  </a:lnTo>
                  <a:lnTo>
                    <a:pt x="25218" y="15459"/>
                  </a:lnTo>
                  <a:lnTo>
                    <a:pt x="25400" y="15524"/>
                  </a:lnTo>
                  <a:lnTo>
                    <a:pt x="25581" y="15570"/>
                  </a:lnTo>
                  <a:lnTo>
                    <a:pt x="25769" y="15607"/>
                  </a:lnTo>
                  <a:lnTo>
                    <a:pt x="25951" y="15625"/>
                  </a:lnTo>
                  <a:lnTo>
                    <a:pt x="26138" y="15635"/>
                  </a:lnTo>
                  <a:lnTo>
                    <a:pt x="26320" y="15635"/>
                  </a:lnTo>
                  <a:lnTo>
                    <a:pt x="26502" y="15607"/>
                  </a:lnTo>
                  <a:lnTo>
                    <a:pt x="26683" y="15579"/>
                  </a:lnTo>
                  <a:lnTo>
                    <a:pt x="26865" y="15533"/>
                  </a:lnTo>
                  <a:lnTo>
                    <a:pt x="27047" y="15468"/>
                  </a:lnTo>
                  <a:lnTo>
                    <a:pt x="27222" y="15403"/>
                  </a:lnTo>
                  <a:lnTo>
                    <a:pt x="27392" y="15311"/>
                  </a:lnTo>
                  <a:lnTo>
                    <a:pt x="27567" y="15218"/>
                  </a:lnTo>
                  <a:lnTo>
                    <a:pt x="27731" y="15107"/>
                  </a:lnTo>
                  <a:lnTo>
                    <a:pt x="27900" y="14987"/>
                  </a:lnTo>
                  <a:lnTo>
                    <a:pt x="28058" y="14848"/>
                  </a:lnTo>
                  <a:lnTo>
                    <a:pt x="28215" y="14700"/>
                  </a:lnTo>
                  <a:lnTo>
                    <a:pt x="28367" y="14543"/>
                  </a:lnTo>
                  <a:lnTo>
                    <a:pt x="28518" y="14377"/>
                  </a:lnTo>
                  <a:lnTo>
                    <a:pt x="28657" y="14192"/>
                  </a:lnTo>
                  <a:lnTo>
                    <a:pt x="28796" y="13997"/>
                  </a:lnTo>
                  <a:lnTo>
                    <a:pt x="28924" y="13794"/>
                  </a:lnTo>
                  <a:lnTo>
                    <a:pt x="29051" y="13581"/>
                  </a:lnTo>
                  <a:lnTo>
                    <a:pt x="29172" y="13350"/>
                  </a:lnTo>
                  <a:lnTo>
                    <a:pt x="29281" y="13118"/>
                  </a:lnTo>
                  <a:lnTo>
                    <a:pt x="29390" y="12869"/>
                  </a:lnTo>
                  <a:lnTo>
                    <a:pt x="29487" y="12610"/>
                  </a:lnTo>
                  <a:lnTo>
                    <a:pt x="29487" y="12610"/>
                  </a:lnTo>
                  <a:lnTo>
                    <a:pt x="29578" y="12341"/>
                  </a:lnTo>
                  <a:lnTo>
                    <a:pt x="29656" y="12073"/>
                  </a:lnTo>
                  <a:lnTo>
                    <a:pt x="29723" y="11796"/>
                  </a:lnTo>
                  <a:lnTo>
                    <a:pt x="29783" y="11527"/>
                  </a:lnTo>
                  <a:lnTo>
                    <a:pt x="29838" y="11250"/>
                  </a:lnTo>
                  <a:lnTo>
                    <a:pt x="29880" y="10963"/>
                  </a:lnTo>
                  <a:lnTo>
                    <a:pt x="29911" y="10686"/>
                  </a:lnTo>
                  <a:lnTo>
                    <a:pt x="29935" y="10399"/>
                  </a:lnTo>
                  <a:lnTo>
                    <a:pt x="29947" y="10121"/>
                  </a:lnTo>
                  <a:lnTo>
                    <a:pt x="29953" y="9844"/>
                  </a:lnTo>
                  <a:lnTo>
                    <a:pt x="29947" y="9557"/>
                  </a:lnTo>
                  <a:lnTo>
                    <a:pt x="29935" y="9279"/>
                  </a:lnTo>
                  <a:lnTo>
                    <a:pt x="29911" y="9002"/>
                  </a:lnTo>
                  <a:lnTo>
                    <a:pt x="29880" y="8724"/>
                  </a:lnTo>
                  <a:lnTo>
                    <a:pt x="29844" y="8456"/>
                  </a:lnTo>
                  <a:lnTo>
                    <a:pt x="29795" y="8188"/>
                  </a:lnTo>
                  <a:lnTo>
                    <a:pt x="29741" y="7920"/>
                  </a:lnTo>
                  <a:lnTo>
                    <a:pt x="29680" y="7660"/>
                  </a:lnTo>
                  <a:lnTo>
                    <a:pt x="29608" y="7401"/>
                  </a:lnTo>
                  <a:lnTo>
                    <a:pt x="29523" y="7152"/>
                  </a:lnTo>
                  <a:lnTo>
                    <a:pt x="29438" y="6902"/>
                  </a:lnTo>
                  <a:lnTo>
                    <a:pt x="29341" y="6661"/>
                  </a:lnTo>
                  <a:lnTo>
                    <a:pt x="29238" y="6430"/>
                  </a:lnTo>
                  <a:lnTo>
                    <a:pt x="29129" y="6208"/>
                  </a:lnTo>
                  <a:lnTo>
                    <a:pt x="29008" y="5986"/>
                  </a:lnTo>
                  <a:lnTo>
                    <a:pt x="28881" y="5783"/>
                  </a:lnTo>
                  <a:lnTo>
                    <a:pt x="28748" y="5579"/>
                  </a:lnTo>
                  <a:lnTo>
                    <a:pt x="28609" y="5385"/>
                  </a:lnTo>
                  <a:lnTo>
                    <a:pt x="28457" y="5209"/>
                  </a:lnTo>
                  <a:lnTo>
                    <a:pt x="28300" y="5033"/>
                  </a:lnTo>
                  <a:lnTo>
                    <a:pt x="28143" y="4876"/>
                  </a:lnTo>
                  <a:lnTo>
                    <a:pt x="27973" y="4728"/>
                  </a:lnTo>
                  <a:lnTo>
                    <a:pt x="27973" y="4728"/>
                  </a:lnTo>
                  <a:lnTo>
                    <a:pt x="27694" y="4497"/>
                  </a:lnTo>
                  <a:lnTo>
                    <a:pt x="27416" y="4275"/>
                  </a:lnTo>
                  <a:lnTo>
                    <a:pt x="27131" y="4053"/>
                  </a:lnTo>
                  <a:lnTo>
                    <a:pt x="26847" y="3840"/>
                  </a:lnTo>
                  <a:lnTo>
                    <a:pt x="26562" y="3636"/>
                  </a:lnTo>
                  <a:lnTo>
                    <a:pt x="26278" y="3442"/>
                  </a:lnTo>
                  <a:lnTo>
                    <a:pt x="25993" y="3248"/>
                  </a:lnTo>
                  <a:lnTo>
                    <a:pt x="25702" y="3054"/>
                  </a:lnTo>
                  <a:lnTo>
                    <a:pt x="25412" y="2869"/>
                  </a:lnTo>
                  <a:lnTo>
                    <a:pt x="25121" y="2693"/>
                  </a:lnTo>
                  <a:lnTo>
                    <a:pt x="24831" y="2517"/>
                  </a:lnTo>
                  <a:lnTo>
                    <a:pt x="24534" y="2350"/>
                  </a:lnTo>
                  <a:lnTo>
                    <a:pt x="24237" y="2193"/>
                  </a:lnTo>
                  <a:lnTo>
                    <a:pt x="23941" y="2036"/>
                  </a:lnTo>
                  <a:lnTo>
                    <a:pt x="23644" y="1888"/>
                  </a:lnTo>
                  <a:lnTo>
                    <a:pt x="23347" y="1740"/>
                  </a:lnTo>
                  <a:lnTo>
                    <a:pt x="23044" y="1601"/>
                  </a:lnTo>
                  <a:lnTo>
                    <a:pt x="22742" y="1472"/>
                  </a:lnTo>
                  <a:lnTo>
                    <a:pt x="22445" y="1342"/>
                  </a:lnTo>
                  <a:lnTo>
                    <a:pt x="22136" y="1222"/>
                  </a:lnTo>
                  <a:lnTo>
                    <a:pt x="21833" y="1111"/>
                  </a:lnTo>
                  <a:lnTo>
                    <a:pt x="21531" y="1000"/>
                  </a:lnTo>
                  <a:lnTo>
                    <a:pt x="21228" y="889"/>
                  </a:lnTo>
                  <a:lnTo>
                    <a:pt x="20919" y="796"/>
                  </a:lnTo>
                  <a:lnTo>
                    <a:pt x="20610" y="704"/>
                  </a:lnTo>
                  <a:lnTo>
                    <a:pt x="20308" y="611"/>
                  </a:lnTo>
                  <a:lnTo>
                    <a:pt x="19999" y="537"/>
                  </a:lnTo>
                  <a:lnTo>
                    <a:pt x="19690" y="454"/>
                  </a:lnTo>
                  <a:lnTo>
                    <a:pt x="19381" y="389"/>
                  </a:lnTo>
                  <a:lnTo>
                    <a:pt x="19066" y="325"/>
                  </a:lnTo>
                  <a:lnTo>
                    <a:pt x="18758" y="269"/>
                  </a:lnTo>
                  <a:lnTo>
                    <a:pt x="18449" y="214"/>
                  </a:lnTo>
                  <a:lnTo>
                    <a:pt x="18134" y="167"/>
                  </a:lnTo>
                  <a:lnTo>
                    <a:pt x="17825" y="121"/>
                  </a:lnTo>
                  <a:lnTo>
                    <a:pt x="17510" y="84"/>
                  </a:lnTo>
                  <a:lnTo>
                    <a:pt x="17202" y="56"/>
                  </a:lnTo>
                  <a:lnTo>
                    <a:pt x="16887" y="38"/>
                  </a:lnTo>
                  <a:lnTo>
                    <a:pt x="16578" y="19"/>
                  </a:lnTo>
                  <a:lnTo>
                    <a:pt x="16263" y="1"/>
                  </a:lnTo>
                  <a:lnTo>
                    <a:pt x="15948" y="1"/>
                  </a:lnTo>
                  <a:lnTo>
                    <a:pt x="15640" y="1"/>
                  </a:lnTo>
                  <a:lnTo>
                    <a:pt x="15325" y="1"/>
                  </a:lnTo>
                  <a:lnTo>
                    <a:pt x="15010" y="10"/>
                  </a:lnTo>
                  <a:lnTo>
                    <a:pt x="14695" y="29"/>
                  </a:lnTo>
                  <a:lnTo>
                    <a:pt x="14386" y="56"/>
                  </a:lnTo>
                  <a:lnTo>
                    <a:pt x="14071" y="84"/>
                  </a:lnTo>
                  <a:lnTo>
                    <a:pt x="13763" y="121"/>
                  </a:lnTo>
                  <a:lnTo>
                    <a:pt x="13448" y="158"/>
                  </a:lnTo>
                  <a:lnTo>
                    <a:pt x="13139" y="204"/>
                  </a:lnTo>
                  <a:lnTo>
                    <a:pt x="12824" y="260"/>
                  </a:lnTo>
                  <a:lnTo>
                    <a:pt x="12515" y="315"/>
                  </a:lnTo>
                  <a:lnTo>
                    <a:pt x="12200" y="380"/>
                  </a:lnTo>
                  <a:lnTo>
                    <a:pt x="11892" y="445"/>
                  </a:lnTo>
                  <a:lnTo>
                    <a:pt x="11583" y="528"/>
                  </a:lnTo>
                  <a:lnTo>
                    <a:pt x="11274" y="602"/>
                  </a:lnTo>
                  <a:lnTo>
                    <a:pt x="10965" y="695"/>
                  </a:lnTo>
                  <a:lnTo>
                    <a:pt x="10656" y="787"/>
                  </a:lnTo>
                  <a:lnTo>
                    <a:pt x="10348" y="889"/>
                  </a:lnTo>
                  <a:lnTo>
                    <a:pt x="10039" y="991"/>
                  </a:lnTo>
                  <a:lnTo>
                    <a:pt x="9736" y="1102"/>
                  </a:lnTo>
                  <a:lnTo>
                    <a:pt x="9427" y="1222"/>
                  </a:lnTo>
                  <a:lnTo>
                    <a:pt x="9125" y="1342"/>
                  </a:lnTo>
                  <a:lnTo>
                    <a:pt x="8822" y="1472"/>
                  </a:lnTo>
                  <a:lnTo>
                    <a:pt x="8519" y="1610"/>
                  </a:lnTo>
                  <a:lnTo>
                    <a:pt x="2713" y="4256"/>
                  </a:lnTo>
                  <a:lnTo>
                    <a:pt x="2713" y="4256"/>
                  </a:lnTo>
                  <a:lnTo>
                    <a:pt x="2531" y="4349"/>
                  </a:lnTo>
                  <a:lnTo>
                    <a:pt x="2349" y="4450"/>
                  </a:lnTo>
                  <a:lnTo>
                    <a:pt x="2174" y="4571"/>
                  </a:lnTo>
                  <a:lnTo>
                    <a:pt x="2004" y="4700"/>
                  </a:lnTo>
                  <a:lnTo>
                    <a:pt x="1841" y="4848"/>
                  </a:lnTo>
                  <a:lnTo>
                    <a:pt x="1677" y="5005"/>
                  </a:lnTo>
                  <a:lnTo>
                    <a:pt x="1526" y="5163"/>
                  </a:lnTo>
                  <a:lnTo>
                    <a:pt x="1381" y="5339"/>
                  </a:lnTo>
                  <a:lnTo>
                    <a:pt x="1241" y="5524"/>
                  </a:lnTo>
                  <a:lnTo>
                    <a:pt x="1108" y="5718"/>
                  </a:lnTo>
                  <a:lnTo>
                    <a:pt x="981" y="5921"/>
                  </a:lnTo>
                  <a:lnTo>
                    <a:pt x="866" y="6134"/>
                  </a:lnTo>
                  <a:lnTo>
                    <a:pt x="751" y="6356"/>
                  </a:lnTo>
                  <a:lnTo>
                    <a:pt x="648" y="6587"/>
                  </a:lnTo>
                  <a:lnTo>
                    <a:pt x="545" y="6819"/>
                  </a:lnTo>
                  <a:lnTo>
                    <a:pt x="454" y="7059"/>
                  </a:lnTo>
                  <a:lnTo>
                    <a:pt x="376" y="7309"/>
                  </a:lnTo>
                  <a:lnTo>
                    <a:pt x="297" y="7568"/>
                  </a:lnTo>
                  <a:lnTo>
                    <a:pt x="230" y="7827"/>
                  </a:lnTo>
                  <a:lnTo>
                    <a:pt x="170" y="8086"/>
                  </a:lnTo>
                  <a:lnTo>
                    <a:pt x="121" y="8364"/>
                  </a:lnTo>
                  <a:lnTo>
                    <a:pt x="79" y="8632"/>
                  </a:lnTo>
                  <a:lnTo>
                    <a:pt x="49" y="8909"/>
                  </a:lnTo>
                  <a:lnTo>
                    <a:pt x="24" y="9187"/>
                  </a:lnTo>
                  <a:lnTo>
                    <a:pt x="6" y="9474"/>
                  </a:lnTo>
                  <a:lnTo>
                    <a:pt x="0" y="9760"/>
                  </a:lnTo>
                  <a:lnTo>
                    <a:pt x="0" y="10047"/>
                  </a:lnTo>
                  <a:lnTo>
                    <a:pt x="12" y="10334"/>
                  </a:lnTo>
                  <a:lnTo>
                    <a:pt x="36" y="10621"/>
                  </a:lnTo>
                  <a:lnTo>
                    <a:pt x="67" y="10908"/>
                  </a:lnTo>
                  <a:lnTo>
                    <a:pt x="109" y="11194"/>
                  </a:lnTo>
                  <a:lnTo>
                    <a:pt x="158" y="11490"/>
                  </a:lnTo>
                  <a:lnTo>
                    <a:pt x="158" y="11490"/>
                  </a:lnTo>
                  <a:lnTo>
                    <a:pt x="206" y="11722"/>
                  </a:lnTo>
                  <a:lnTo>
                    <a:pt x="260" y="11953"/>
                  </a:lnTo>
                  <a:lnTo>
                    <a:pt x="321" y="12175"/>
                  </a:lnTo>
                  <a:lnTo>
                    <a:pt x="388" y="12388"/>
                  </a:lnTo>
                  <a:lnTo>
                    <a:pt x="460" y="12600"/>
                  </a:lnTo>
                  <a:lnTo>
                    <a:pt x="539" y="12804"/>
                  </a:lnTo>
                  <a:lnTo>
                    <a:pt x="618" y="13007"/>
                  </a:lnTo>
                  <a:lnTo>
                    <a:pt x="709" y="13202"/>
                  </a:lnTo>
                  <a:lnTo>
                    <a:pt x="799" y="13387"/>
                  </a:lnTo>
                  <a:lnTo>
                    <a:pt x="890" y="13563"/>
                  </a:lnTo>
                  <a:lnTo>
                    <a:pt x="993" y="13738"/>
                  </a:lnTo>
                  <a:lnTo>
                    <a:pt x="1096" y="13905"/>
                  </a:lnTo>
                  <a:lnTo>
                    <a:pt x="1205" y="14071"/>
                  </a:lnTo>
                  <a:lnTo>
                    <a:pt x="1314" y="14219"/>
                  </a:lnTo>
                  <a:lnTo>
                    <a:pt x="1435" y="14367"/>
                  </a:lnTo>
                  <a:lnTo>
                    <a:pt x="1550" y="14506"/>
                  </a:lnTo>
                  <a:lnTo>
                    <a:pt x="1677" y="14636"/>
                  </a:lnTo>
                  <a:lnTo>
                    <a:pt x="1798" y="14765"/>
                  </a:lnTo>
                  <a:lnTo>
                    <a:pt x="1932" y="14876"/>
                  </a:lnTo>
                  <a:lnTo>
                    <a:pt x="2059" y="14987"/>
                  </a:lnTo>
                  <a:lnTo>
                    <a:pt x="2192" y="15089"/>
                  </a:lnTo>
                  <a:lnTo>
                    <a:pt x="2331" y="15181"/>
                  </a:lnTo>
                  <a:lnTo>
                    <a:pt x="2470" y="15265"/>
                  </a:lnTo>
                  <a:lnTo>
                    <a:pt x="2610" y="15339"/>
                  </a:lnTo>
                  <a:lnTo>
                    <a:pt x="2755" y="15413"/>
                  </a:lnTo>
                  <a:lnTo>
                    <a:pt x="2900" y="15468"/>
                  </a:lnTo>
                  <a:lnTo>
                    <a:pt x="3046" y="15524"/>
                  </a:lnTo>
                  <a:lnTo>
                    <a:pt x="3197" y="15561"/>
                  </a:lnTo>
                  <a:lnTo>
                    <a:pt x="3348" y="15598"/>
                  </a:lnTo>
                  <a:lnTo>
                    <a:pt x="3500" y="15616"/>
                  </a:lnTo>
                  <a:lnTo>
                    <a:pt x="3651" y="15635"/>
                  </a:lnTo>
                  <a:lnTo>
                    <a:pt x="3803" y="15635"/>
                  </a:lnTo>
                  <a:lnTo>
                    <a:pt x="3803" y="15635"/>
                  </a:lnTo>
                  <a:lnTo>
                    <a:pt x="3936" y="15635"/>
                  </a:lnTo>
                  <a:lnTo>
                    <a:pt x="4075" y="15625"/>
                  </a:lnTo>
                  <a:lnTo>
                    <a:pt x="4208" y="15607"/>
                  </a:lnTo>
                  <a:lnTo>
                    <a:pt x="4347" y="15579"/>
                  </a:lnTo>
                  <a:lnTo>
                    <a:pt x="4481" y="15542"/>
                  </a:lnTo>
                  <a:lnTo>
                    <a:pt x="4620" y="15505"/>
                  </a:lnTo>
                  <a:lnTo>
                    <a:pt x="4753" y="15450"/>
                  </a:lnTo>
                  <a:lnTo>
                    <a:pt x="4892" y="15394"/>
                  </a:lnTo>
                  <a:lnTo>
                    <a:pt x="10699" y="12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1364cb3077a_0_19"/>
            <p:cNvSpPr/>
            <p:nvPr/>
          </p:nvSpPr>
          <p:spPr>
            <a:xfrm>
              <a:off x="-1926200" y="-667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1364cb3077a_0_19"/>
            <p:cNvSpPr/>
            <p:nvPr/>
          </p:nvSpPr>
          <p:spPr>
            <a:xfrm>
              <a:off x="-3894900" y="-9679700"/>
              <a:ext cx="4555625" cy="8925675"/>
            </a:xfrm>
            <a:custGeom>
              <a:avLst/>
              <a:gdLst/>
              <a:ahLst/>
              <a:cxnLst/>
              <a:rect l="l" t="t" r="r" b="b"/>
              <a:pathLst>
                <a:path w="182225" h="357027" extrusionOk="0">
                  <a:moveTo>
                    <a:pt x="130795" y="34265"/>
                  </a:moveTo>
                  <a:lnTo>
                    <a:pt x="131262" y="34607"/>
                  </a:lnTo>
                  <a:lnTo>
                    <a:pt x="131734" y="34959"/>
                  </a:lnTo>
                  <a:lnTo>
                    <a:pt x="132200" y="35320"/>
                  </a:lnTo>
                  <a:lnTo>
                    <a:pt x="132660" y="35690"/>
                  </a:lnTo>
                  <a:lnTo>
                    <a:pt x="133126" y="36069"/>
                  </a:lnTo>
                  <a:lnTo>
                    <a:pt x="133581" y="36448"/>
                  </a:lnTo>
                  <a:lnTo>
                    <a:pt x="134041" y="36837"/>
                  </a:lnTo>
                  <a:lnTo>
                    <a:pt x="134495" y="37235"/>
                  </a:lnTo>
                  <a:lnTo>
                    <a:pt x="134943" y="37642"/>
                  </a:lnTo>
                  <a:lnTo>
                    <a:pt x="135391" y="38058"/>
                  </a:lnTo>
                  <a:lnTo>
                    <a:pt x="135839" y="38484"/>
                  </a:lnTo>
                  <a:lnTo>
                    <a:pt x="136281" y="38909"/>
                  </a:lnTo>
                  <a:lnTo>
                    <a:pt x="136723" y="39344"/>
                  </a:lnTo>
                  <a:lnTo>
                    <a:pt x="137159" y="39788"/>
                  </a:lnTo>
                  <a:lnTo>
                    <a:pt x="137595" y="40241"/>
                  </a:lnTo>
                  <a:lnTo>
                    <a:pt x="138031" y="40704"/>
                  </a:lnTo>
                  <a:lnTo>
                    <a:pt x="138455" y="41166"/>
                  </a:lnTo>
                  <a:lnTo>
                    <a:pt x="138884" y="41647"/>
                  </a:lnTo>
                  <a:lnTo>
                    <a:pt x="139308" y="42128"/>
                  </a:lnTo>
                  <a:lnTo>
                    <a:pt x="139726" y="42619"/>
                  </a:lnTo>
                  <a:lnTo>
                    <a:pt x="140144" y="43109"/>
                  </a:lnTo>
                  <a:lnTo>
                    <a:pt x="140562" y="43618"/>
                  </a:lnTo>
                  <a:lnTo>
                    <a:pt x="140973" y="44127"/>
                  </a:lnTo>
                  <a:lnTo>
                    <a:pt x="141379" y="44645"/>
                  </a:lnTo>
                  <a:lnTo>
                    <a:pt x="141785" y="45172"/>
                  </a:lnTo>
                  <a:lnTo>
                    <a:pt x="142184" y="45699"/>
                  </a:lnTo>
                  <a:lnTo>
                    <a:pt x="142584" y="46245"/>
                  </a:lnTo>
                  <a:lnTo>
                    <a:pt x="142984" y="46791"/>
                  </a:lnTo>
                  <a:lnTo>
                    <a:pt x="143371" y="47346"/>
                  </a:lnTo>
                  <a:lnTo>
                    <a:pt x="143765" y="47910"/>
                  </a:lnTo>
                  <a:lnTo>
                    <a:pt x="144146" y="48474"/>
                  </a:lnTo>
                  <a:lnTo>
                    <a:pt x="144527" y="49048"/>
                  </a:lnTo>
                  <a:lnTo>
                    <a:pt x="144982" y="49751"/>
                  </a:lnTo>
                  <a:lnTo>
                    <a:pt x="145430" y="50454"/>
                  </a:lnTo>
                  <a:lnTo>
                    <a:pt x="145866" y="51166"/>
                  </a:lnTo>
                  <a:lnTo>
                    <a:pt x="146295" y="51888"/>
                  </a:lnTo>
                  <a:lnTo>
                    <a:pt x="146719" y="52610"/>
                  </a:lnTo>
                  <a:lnTo>
                    <a:pt x="147137" y="53340"/>
                  </a:lnTo>
                  <a:lnTo>
                    <a:pt x="147549" y="54080"/>
                  </a:lnTo>
                  <a:lnTo>
                    <a:pt x="147954" y="54830"/>
                  </a:lnTo>
                  <a:lnTo>
                    <a:pt x="148354" y="55588"/>
                  </a:lnTo>
                  <a:lnTo>
                    <a:pt x="148742" y="56347"/>
                  </a:lnTo>
                  <a:lnTo>
                    <a:pt x="149123" y="57115"/>
                  </a:lnTo>
                  <a:lnTo>
                    <a:pt x="149498" y="57883"/>
                  </a:lnTo>
                  <a:lnTo>
                    <a:pt x="149874" y="58669"/>
                  </a:lnTo>
                  <a:lnTo>
                    <a:pt x="150231" y="59455"/>
                  </a:lnTo>
                  <a:lnTo>
                    <a:pt x="150588" y="60242"/>
                  </a:lnTo>
                  <a:lnTo>
                    <a:pt x="150939" y="61046"/>
                  </a:lnTo>
                  <a:lnTo>
                    <a:pt x="151279" y="61851"/>
                  </a:lnTo>
                  <a:lnTo>
                    <a:pt x="151612" y="62656"/>
                  </a:lnTo>
                  <a:lnTo>
                    <a:pt x="151938" y="63479"/>
                  </a:lnTo>
                  <a:lnTo>
                    <a:pt x="152259" y="64293"/>
                  </a:lnTo>
                  <a:lnTo>
                    <a:pt x="152574" y="65126"/>
                  </a:lnTo>
                  <a:lnTo>
                    <a:pt x="152877" y="65959"/>
                  </a:lnTo>
                  <a:lnTo>
                    <a:pt x="153174" y="66800"/>
                  </a:lnTo>
                  <a:lnTo>
                    <a:pt x="153470" y="67642"/>
                  </a:lnTo>
                  <a:lnTo>
                    <a:pt x="153749" y="68493"/>
                  </a:lnTo>
                  <a:lnTo>
                    <a:pt x="154027" y="69344"/>
                  </a:lnTo>
                  <a:lnTo>
                    <a:pt x="154300" y="70205"/>
                  </a:lnTo>
                  <a:lnTo>
                    <a:pt x="154560" y="71074"/>
                  </a:lnTo>
                  <a:lnTo>
                    <a:pt x="154814" y="71944"/>
                  </a:lnTo>
                  <a:lnTo>
                    <a:pt x="155063" y="72813"/>
                  </a:lnTo>
                  <a:lnTo>
                    <a:pt x="155299" y="73692"/>
                  </a:lnTo>
                  <a:lnTo>
                    <a:pt x="155529" y="74580"/>
                  </a:lnTo>
                  <a:lnTo>
                    <a:pt x="145151" y="74580"/>
                  </a:lnTo>
                  <a:lnTo>
                    <a:pt x="144951" y="74590"/>
                  </a:lnTo>
                  <a:lnTo>
                    <a:pt x="144758" y="74608"/>
                  </a:lnTo>
                  <a:lnTo>
                    <a:pt x="144570" y="74645"/>
                  </a:lnTo>
                  <a:lnTo>
                    <a:pt x="144382" y="74691"/>
                  </a:lnTo>
                  <a:lnTo>
                    <a:pt x="144201" y="74756"/>
                  </a:lnTo>
                  <a:lnTo>
                    <a:pt x="144019" y="74839"/>
                  </a:lnTo>
                  <a:lnTo>
                    <a:pt x="143843" y="74932"/>
                  </a:lnTo>
                  <a:lnTo>
                    <a:pt x="143668" y="75034"/>
                  </a:lnTo>
                  <a:lnTo>
                    <a:pt x="143498" y="75154"/>
                  </a:lnTo>
                  <a:lnTo>
                    <a:pt x="143335" y="75283"/>
                  </a:lnTo>
                  <a:lnTo>
                    <a:pt x="143177" y="75422"/>
                  </a:lnTo>
                  <a:lnTo>
                    <a:pt x="143020" y="75570"/>
                  </a:lnTo>
                  <a:lnTo>
                    <a:pt x="142875" y="75727"/>
                  </a:lnTo>
                  <a:lnTo>
                    <a:pt x="142729" y="75903"/>
                  </a:lnTo>
                  <a:lnTo>
                    <a:pt x="142590" y="76088"/>
                  </a:lnTo>
                  <a:lnTo>
                    <a:pt x="142457" y="76282"/>
                  </a:lnTo>
                  <a:lnTo>
                    <a:pt x="142336" y="76477"/>
                  </a:lnTo>
                  <a:lnTo>
                    <a:pt x="142215" y="76689"/>
                  </a:lnTo>
                  <a:lnTo>
                    <a:pt x="142100" y="76912"/>
                  </a:lnTo>
                  <a:lnTo>
                    <a:pt x="141997" y="77143"/>
                  </a:lnTo>
                  <a:lnTo>
                    <a:pt x="141894" y="77374"/>
                  </a:lnTo>
                  <a:lnTo>
                    <a:pt x="141803" y="77615"/>
                  </a:lnTo>
                  <a:lnTo>
                    <a:pt x="141718" y="77874"/>
                  </a:lnTo>
                  <a:lnTo>
                    <a:pt x="141645" y="78123"/>
                  </a:lnTo>
                  <a:lnTo>
                    <a:pt x="141579" y="78392"/>
                  </a:lnTo>
                  <a:lnTo>
                    <a:pt x="141518" y="78660"/>
                  </a:lnTo>
                  <a:lnTo>
                    <a:pt x="141464" y="78937"/>
                  </a:lnTo>
                  <a:lnTo>
                    <a:pt x="141421" y="79215"/>
                  </a:lnTo>
                  <a:lnTo>
                    <a:pt x="141391" y="79502"/>
                  </a:lnTo>
                  <a:lnTo>
                    <a:pt x="141367" y="79798"/>
                  </a:lnTo>
                  <a:lnTo>
                    <a:pt x="141349" y="80085"/>
                  </a:lnTo>
                  <a:lnTo>
                    <a:pt x="141343" y="80390"/>
                  </a:lnTo>
                  <a:lnTo>
                    <a:pt x="141343" y="98864"/>
                  </a:lnTo>
                  <a:lnTo>
                    <a:pt x="130795" y="98864"/>
                  </a:lnTo>
                  <a:lnTo>
                    <a:pt x="130795" y="34265"/>
                  </a:lnTo>
                  <a:close/>
                  <a:moveTo>
                    <a:pt x="166524" y="133638"/>
                  </a:moveTo>
                  <a:lnTo>
                    <a:pt x="166736" y="133665"/>
                  </a:lnTo>
                  <a:lnTo>
                    <a:pt x="166942" y="133712"/>
                  </a:lnTo>
                  <a:lnTo>
                    <a:pt x="167154" y="133758"/>
                  </a:lnTo>
                  <a:lnTo>
                    <a:pt x="167360" y="133823"/>
                  </a:lnTo>
                  <a:lnTo>
                    <a:pt x="167566" y="133887"/>
                  </a:lnTo>
                  <a:lnTo>
                    <a:pt x="167772" y="133952"/>
                  </a:lnTo>
                  <a:lnTo>
                    <a:pt x="167971" y="134035"/>
                  </a:lnTo>
                  <a:lnTo>
                    <a:pt x="168171" y="134119"/>
                  </a:lnTo>
                  <a:lnTo>
                    <a:pt x="168371" y="134211"/>
                  </a:lnTo>
                  <a:lnTo>
                    <a:pt x="168565" y="134313"/>
                  </a:lnTo>
                  <a:lnTo>
                    <a:pt x="168765" y="134415"/>
                  </a:lnTo>
                  <a:lnTo>
                    <a:pt x="168952" y="134535"/>
                  </a:lnTo>
                  <a:lnTo>
                    <a:pt x="169146" y="134655"/>
                  </a:lnTo>
                  <a:lnTo>
                    <a:pt x="169334" y="134776"/>
                  </a:lnTo>
                  <a:lnTo>
                    <a:pt x="169515" y="134905"/>
                  </a:lnTo>
                  <a:lnTo>
                    <a:pt x="169703" y="135044"/>
                  </a:lnTo>
                  <a:lnTo>
                    <a:pt x="169885" y="135192"/>
                  </a:lnTo>
                  <a:lnTo>
                    <a:pt x="170060" y="135340"/>
                  </a:lnTo>
                  <a:lnTo>
                    <a:pt x="170236" y="135497"/>
                  </a:lnTo>
                  <a:lnTo>
                    <a:pt x="170411" y="135664"/>
                  </a:lnTo>
                  <a:lnTo>
                    <a:pt x="170581" y="135830"/>
                  </a:lnTo>
                  <a:lnTo>
                    <a:pt x="170751" y="135997"/>
                  </a:lnTo>
                  <a:lnTo>
                    <a:pt x="170914" y="136182"/>
                  </a:lnTo>
                  <a:lnTo>
                    <a:pt x="171077" y="136367"/>
                  </a:lnTo>
                  <a:lnTo>
                    <a:pt x="171235" y="136552"/>
                  </a:lnTo>
                  <a:lnTo>
                    <a:pt x="171392" y="136755"/>
                  </a:lnTo>
                  <a:lnTo>
                    <a:pt x="171550" y="136949"/>
                  </a:lnTo>
                  <a:lnTo>
                    <a:pt x="171701" y="137153"/>
                  </a:lnTo>
                  <a:lnTo>
                    <a:pt x="171846" y="137366"/>
                  </a:lnTo>
                  <a:lnTo>
                    <a:pt x="171992" y="137588"/>
                  </a:lnTo>
                  <a:lnTo>
                    <a:pt x="172137" y="137801"/>
                  </a:lnTo>
                  <a:lnTo>
                    <a:pt x="172270" y="138032"/>
                  </a:lnTo>
                  <a:lnTo>
                    <a:pt x="172410" y="138263"/>
                  </a:lnTo>
                  <a:lnTo>
                    <a:pt x="172537" y="138494"/>
                  </a:lnTo>
                  <a:lnTo>
                    <a:pt x="172670" y="138735"/>
                  </a:lnTo>
                  <a:lnTo>
                    <a:pt x="172791" y="138975"/>
                  </a:lnTo>
                  <a:lnTo>
                    <a:pt x="172912" y="139225"/>
                  </a:lnTo>
                  <a:lnTo>
                    <a:pt x="173027" y="139475"/>
                  </a:lnTo>
                  <a:lnTo>
                    <a:pt x="173142" y="139734"/>
                  </a:lnTo>
                  <a:lnTo>
                    <a:pt x="173251" y="139993"/>
                  </a:lnTo>
                  <a:lnTo>
                    <a:pt x="173360" y="140261"/>
                  </a:lnTo>
                  <a:lnTo>
                    <a:pt x="173463" y="140530"/>
                  </a:lnTo>
                  <a:lnTo>
                    <a:pt x="173560" y="140798"/>
                  </a:lnTo>
                  <a:lnTo>
                    <a:pt x="173657" y="141075"/>
                  </a:lnTo>
                  <a:lnTo>
                    <a:pt x="173748" y="141362"/>
                  </a:lnTo>
                  <a:lnTo>
                    <a:pt x="173832" y="141640"/>
                  </a:lnTo>
                  <a:lnTo>
                    <a:pt x="173917" y="141926"/>
                  </a:lnTo>
                  <a:lnTo>
                    <a:pt x="173990" y="142213"/>
                  </a:lnTo>
                  <a:lnTo>
                    <a:pt x="174069" y="142509"/>
                  </a:lnTo>
                  <a:lnTo>
                    <a:pt x="174135" y="142805"/>
                  </a:lnTo>
                  <a:lnTo>
                    <a:pt x="174202" y="143111"/>
                  </a:lnTo>
                  <a:lnTo>
                    <a:pt x="174262" y="143407"/>
                  </a:lnTo>
                  <a:lnTo>
                    <a:pt x="174317" y="143712"/>
                  </a:lnTo>
                  <a:lnTo>
                    <a:pt x="174371" y="144026"/>
                  </a:lnTo>
                  <a:lnTo>
                    <a:pt x="174414" y="144332"/>
                  </a:lnTo>
                  <a:lnTo>
                    <a:pt x="174456" y="144646"/>
                  </a:lnTo>
                  <a:lnTo>
                    <a:pt x="174498" y="144961"/>
                  </a:lnTo>
                  <a:lnTo>
                    <a:pt x="174529" y="145284"/>
                  </a:lnTo>
                  <a:lnTo>
                    <a:pt x="174553" y="145599"/>
                  </a:lnTo>
                  <a:lnTo>
                    <a:pt x="174577" y="145923"/>
                  </a:lnTo>
                  <a:lnTo>
                    <a:pt x="174595" y="146256"/>
                  </a:lnTo>
                  <a:lnTo>
                    <a:pt x="174607" y="146580"/>
                  </a:lnTo>
                  <a:lnTo>
                    <a:pt x="174620" y="146913"/>
                  </a:lnTo>
                  <a:lnTo>
                    <a:pt x="174620" y="147236"/>
                  </a:lnTo>
                  <a:lnTo>
                    <a:pt x="174620" y="147569"/>
                  </a:lnTo>
                  <a:lnTo>
                    <a:pt x="174607" y="147902"/>
                  </a:lnTo>
                  <a:lnTo>
                    <a:pt x="174595" y="148226"/>
                  </a:lnTo>
                  <a:lnTo>
                    <a:pt x="174577" y="148550"/>
                  </a:lnTo>
                  <a:lnTo>
                    <a:pt x="174553" y="148874"/>
                  </a:lnTo>
                  <a:lnTo>
                    <a:pt x="174529" y="149198"/>
                  </a:lnTo>
                  <a:lnTo>
                    <a:pt x="174498" y="149512"/>
                  </a:lnTo>
                  <a:lnTo>
                    <a:pt x="174456" y="149836"/>
                  </a:lnTo>
                  <a:lnTo>
                    <a:pt x="174414" y="150141"/>
                  </a:lnTo>
                  <a:lnTo>
                    <a:pt x="174371" y="150456"/>
                  </a:lnTo>
                  <a:lnTo>
                    <a:pt x="174317" y="150761"/>
                  </a:lnTo>
                  <a:lnTo>
                    <a:pt x="174262" y="151066"/>
                  </a:lnTo>
                  <a:lnTo>
                    <a:pt x="174202" y="151372"/>
                  </a:lnTo>
                  <a:lnTo>
                    <a:pt x="174135" y="151668"/>
                  </a:lnTo>
                  <a:lnTo>
                    <a:pt x="174069" y="151973"/>
                  </a:lnTo>
                  <a:lnTo>
                    <a:pt x="173990" y="152260"/>
                  </a:lnTo>
                  <a:lnTo>
                    <a:pt x="173917" y="152556"/>
                  </a:lnTo>
                  <a:lnTo>
                    <a:pt x="173832" y="152842"/>
                  </a:lnTo>
                  <a:lnTo>
                    <a:pt x="173748" y="153120"/>
                  </a:lnTo>
                  <a:lnTo>
                    <a:pt x="173657" y="153397"/>
                  </a:lnTo>
                  <a:lnTo>
                    <a:pt x="173560" y="153675"/>
                  </a:lnTo>
                  <a:lnTo>
                    <a:pt x="173463" y="153952"/>
                  </a:lnTo>
                  <a:lnTo>
                    <a:pt x="173360" y="154221"/>
                  </a:lnTo>
                  <a:lnTo>
                    <a:pt x="173251" y="154480"/>
                  </a:lnTo>
                  <a:lnTo>
                    <a:pt x="173142" y="154739"/>
                  </a:lnTo>
                  <a:lnTo>
                    <a:pt x="173027" y="154998"/>
                  </a:lnTo>
                  <a:lnTo>
                    <a:pt x="172912" y="155248"/>
                  </a:lnTo>
                  <a:lnTo>
                    <a:pt x="172791" y="155497"/>
                  </a:lnTo>
                  <a:lnTo>
                    <a:pt x="172670" y="155747"/>
                  </a:lnTo>
                  <a:lnTo>
                    <a:pt x="172537" y="155988"/>
                  </a:lnTo>
                  <a:lnTo>
                    <a:pt x="172410" y="156219"/>
                  </a:lnTo>
                  <a:lnTo>
                    <a:pt x="172270" y="156450"/>
                  </a:lnTo>
                  <a:lnTo>
                    <a:pt x="172137" y="156672"/>
                  </a:lnTo>
                  <a:lnTo>
                    <a:pt x="171992" y="156894"/>
                  </a:lnTo>
                  <a:lnTo>
                    <a:pt x="171846" y="157107"/>
                  </a:lnTo>
                  <a:lnTo>
                    <a:pt x="171701" y="157320"/>
                  </a:lnTo>
                  <a:lnTo>
                    <a:pt x="171550" y="157523"/>
                  </a:lnTo>
                  <a:lnTo>
                    <a:pt x="171392" y="157727"/>
                  </a:lnTo>
                  <a:lnTo>
                    <a:pt x="171235" y="157921"/>
                  </a:lnTo>
                  <a:lnTo>
                    <a:pt x="171077" y="158115"/>
                  </a:lnTo>
                  <a:lnTo>
                    <a:pt x="170914" y="158300"/>
                  </a:lnTo>
                  <a:lnTo>
                    <a:pt x="170751" y="158476"/>
                  </a:lnTo>
                  <a:lnTo>
                    <a:pt x="170581" y="158652"/>
                  </a:lnTo>
                  <a:lnTo>
                    <a:pt x="170411" y="158818"/>
                  </a:lnTo>
                  <a:lnTo>
                    <a:pt x="170236" y="158985"/>
                  </a:lnTo>
                  <a:lnTo>
                    <a:pt x="170060" y="159142"/>
                  </a:lnTo>
                  <a:lnTo>
                    <a:pt x="169885" y="159290"/>
                  </a:lnTo>
                  <a:lnTo>
                    <a:pt x="169703" y="159429"/>
                  </a:lnTo>
                  <a:lnTo>
                    <a:pt x="169515" y="159568"/>
                  </a:lnTo>
                  <a:lnTo>
                    <a:pt x="169334" y="159707"/>
                  </a:lnTo>
                  <a:lnTo>
                    <a:pt x="169146" y="159827"/>
                  </a:lnTo>
                  <a:lnTo>
                    <a:pt x="168952" y="159947"/>
                  </a:lnTo>
                  <a:lnTo>
                    <a:pt x="168765" y="160058"/>
                  </a:lnTo>
                  <a:lnTo>
                    <a:pt x="168565" y="160169"/>
                  </a:lnTo>
                  <a:lnTo>
                    <a:pt x="168371" y="160262"/>
                  </a:lnTo>
                  <a:lnTo>
                    <a:pt x="168171" y="160354"/>
                  </a:lnTo>
                  <a:lnTo>
                    <a:pt x="167971" y="160447"/>
                  </a:lnTo>
                  <a:lnTo>
                    <a:pt x="167772" y="160521"/>
                  </a:lnTo>
                  <a:lnTo>
                    <a:pt x="167566" y="160595"/>
                  </a:lnTo>
                  <a:lnTo>
                    <a:pt x="167360" y="160659"/>
                  </a:lnTo>
                  <a:lnTo>
                    <a:pt x="167154" y="160715"/>
                  </a:lnTo>
                  <a:lnTo>
                    <a:pt x="166942" y="160770"/>
                  </a:lnTo>
                  <a:lnTo>
                    <a:pt x="166736" y="160807"/>
                  </a:lnTo>
                  <a:lnTo>
                    <a:pt x="166524" y="160844"/>
                  </a:lnTo>
                  <a:lnTo>
                    <a:pt x="166524" y="133638"/>
                  </a:lnTo>
                  <a:close/>
                  <a:moveTo>
                    <a:pt x="53192" y="133619"/>
                  </a:moveTo>
                  <a:lnTo>
                    <a:pt x="53204" y="137051"/>
                  </a:lnTo>
                  <a:lnTo>
                    <a:pt x="53210" y="140511"/>
                  </a:lnTo>
                  <a:lnTo>
                    <a:pt x="53216" y="143971"/>
                  </a:lnTo>
                  <a:lnTo>
                    <a:pt x="53210" y="147431"/>
                  </a:lnTo>
                  <a:lnTo>
                    <a:pt x="53210" y="150853"/>
                  </a:lnTo>
                  <a:lnTo>
                    <a:pt x="53198" y="154249"/>
                  </a:lnTo>
                  <a:lnTo>
                    <a:pt x="53186" y="157588"/>
                  </a:lnTo>
                  <a:lnTo>
                    <a:pt x="53168" y="160854"/>
                  </a:lnTo>
                  <a:lnTo>
                    <a:pt x="52950" y="160826"/>
                  </a:lnTo>
                  <a:lnTo>
                    <a:pt x="52738" y="160780"/>
                  </a:lnTo>
                  <a:lnTo>
                    <a:pt x="52532" y="160733"/>
                  </a:lnTo>
                  <a:lnTo>
                    <a:pt x="52320" y="160678"/>
                  </a:lnTo>
                  <a:lnTo>
                    <a:pt x="52114" y="160622"/>
                  </a:lnTo>
                  <a:lnTo>
                    <a:pt x="51908" y="160548"/>
                  </a:lnTo>
                  <a:lnTo>
                    <a:pt x="51702" y="160474"/>
                  </a:lnTo>
                  <a:lnTo>
                    <a:pt x="51503" y="160391"/>
                  </a:lnTo>
                  <a:lnTo>
                    <a:pt x="51303" y="160299"/>
                  </a:lnTo>
                  <a:lnTo>
                    <a:pt x="51103" y="160197"/>
                  </a:lnTo>
                  <a:lnTo>
                    <a:pt x="50903" y="160095"/>
                  </a:lnTo>
                  <a:lnTo>
                    <a:pt x="50709" y="159984"/>
                  </a:lnTo>
                  <a:lnTo>
                    <a:pt x="50522" y="159864"/>
                  </a:lnTo>
                  <a:lnTo>
                    <a:pt x="50328" y="159744"/>
                  </a:lnTo>
                  <a:lnTo>
                    <a:pt x="50140" y="159614"/>
                  </a:lnTo>
                  <a:lnTo>
                    <a:pt x="49959" y="159475"/>
                  </a:lnTo>
                  <a:lnTo>
                    <a:pt x="49771" y="159327"/>
                  </a:lnTo>
                  <a:lnTo>
                    <a:pt x="49595" y="159179"/>
                  </a:lnTo>
                  <a:lnTo>
                    <a:pt x="49414" y="159022"/>
                  </a:lnTo>
                  <a:lnTo>
                    <a:pt x="49238" y="158865"/>
                  </a:lnTo>
                  <a:lnTo>
                    <a:pt x="49069" y="158698"/>
                  </a:lnTo>
                  <a:lnTo>
                    <a:pt x="48899" y="158522"/>
                  </a:lnTo>
                  <a:lnTo>
                    <a:pt x="48729" y="158347"/>
                  </a:lnTo>
                  <a:lnTo>
                    <a:pt x="48566" y="158162"/>
                  </a:lnTo>
                  <a:lnTo>
                    <a:pt x="48403" y="157967"/>
                  </a:lnTo>
                  <a:lnTo>
                    <a:pt x="48245" y="157773"/>
                  </a:lnTo>
                  <a:lnTo>
                    <a:pt x="48088" y="157570"/>
                  </a:lnTo>
                  <a:lnTo>
                    <a:pt x="47936" y="157366"/>
                  </a:lnTo>
                  <a:lnTo>
                    <a:pt x="47791" y="157153"/>
                  </a:lnTo>
                  <a:lnTo>
                    <a:pt x="47640" y="156941"/>
                  </a:lnTo>
                  <a:lnTo>
                    <a:pt x="47500" y="156718"/>
                  </a:lnTo>
                  <a:lnTo>
                    <a:pt x="47361" y="156496"/>
                  </a:lnTo>
                  <a:lnTo>
                    <a:pt x="47222" y="156265"/>
                  </a:lnTo>
                  <a:lnTo>
                    <a:pt x="47089" y="156025"/>
                  </a:lnTo>
                  <a:lnTo>
                    <a:pt x="46961" y="155784"/>
                  </a:lnTo>
                  <a:lnTo>
                    <a:pt x="46834" y="155544"/>
                  </a:lnTo>
                  <a:lnTo>
                    <a:pt x="46713" y="155294"/>
                  </a:lnTo>
                  <a:lnTo>
                    <a:pt x="46592" y="155044"/>
                  </a:lnTo>
                  <a:lnTo>
                    <a:pt x="46477" y="154785"/>
                  </a:lnTo>
                  <a:lnTo>
                    <a:pt x="46368" y="154517"/>
                  </a:lnTo>
                  <a:lnTo>
                    <a:pt x="46259" y="154258"/>
                  </a:lnTo>
                  <a:lnTo>
                    <a:pt x="46156" y="153989"/>
                  </a:lnTo>
                  <a:lnTo>
                    <a:pt x="46059" y="153712"/>
                  </a:lnTo>
                  <a:lnTo>
                    <a:pt x="45962" y="153434"/>
                  </a:lnTo>
                  <a:lnTo>
                    <a:pt x="45872" y="153157"/>
                  </a:lnTo>
                  <a:lnTo>
                    <a:pt x="45781" y="152870"/>
                  </a:lnTo>
                  <a:lnTo>
                    <a:pt x="45696" y="152583"/>
                  </a:lnTo>
                  <a:lnTo>
                    <a:pt x="45617" y="152287"/>
                  </a:lnTo>
                  <a:lnTo>
                    <a:pt x="45545" y="151991"/>
                  </a:lnTo>
                  <a:lnTo>
                    <a:pt x="45478" y="151695"/>
                  </a:lnTo>
                  <a:lnTo>
                    <a:pt x="45411" y="151399"/>
                  </a:lnTo>
                  <a:lnTo>
                    <a:pt x="45351" y="151094"/>
                  </a:lnTo>
                  <a:lnTo>
                    <a:pt x="45290" y="150789"/>
                  </a:lnTo>
                  <a:lnTo>
                    <a:pt x="45242" y="150474"/>
                  </a:lnTo>
                  <a:lnTo>
                    <a:pt x="45194" y="150160"/>
                  </a:lnTo>
                  <a:lnTo>
                    <a:pt x="45151" y="149845"/>
                  </a:lnTo>
                  <a:lnTo>
                    <a:pt x="45109" y="149531"/>
                  </a:lnTo>
                  <a:lnTo>
                    <a:pt x="45078" y="149207"/>
                  </a:lnTo>
                  <a:lnTo>
                    <a:pt x="45048" y="148883"/>
                  </a:lnTo>
                  <a:lnTo>
                    <a:pt x="45030" y="148559"/>
                  </a:lnTo>
                  <a:lnTo>
                    <a:pt x="45012" y="148235"/>
                  </a:lnTo>
                  <a:lnTo>
                    <a:pt x="44994" y="147902"/>
                  </a:lnTo>
                  <a:lnTo>
                    <a:pt x="44988" y="147569"/>
                  </a:lnTo>
                  <a:lnTo>
                    <a:pt x="44988" y="147236"/>
                  </a:lnTo>
                  <a:lnTo>
                    <a:pt x="44988" y="146903"/>
                  </a:lnTo>
                  <a:lnTo>
                    <a:pt x="44994" y="146570"/>
                  </a:lnTo>
                  <a:lnTo>
                    <a:pt x="45012" y="146247"/>
                  </a:lnTo>
                  <a:lnTo>
                    <a:pt x="45030" y="145914"/>
                  </a:lnTo>
                  <a:lnTo>
                    <a:pt x="45048" y="145590"/>
                  </a:lnTo>
                  <a:lnTo>
                    <a:pt x="45078" y="145266"/>
                  </a:lnTo>
                  <a:lnTo>
                    <a:pt x="45115" y="144951"/>
                  </a:lnTo>
                  <a:lnTo>
                    <a:pt x="45151" y="144628"/>
                  </a:lnTo>
                  <a:lnTo>
                    <a:pt x="45194" y="144313"/>
                  </a:lnTo>
                  <a:lnTo>
                    <a:pt x="45242" y="143999"/>
                  </a:lnTo>
                  <a:lnTo>
                    <a:pt x="45290" y="143693"/>
                  </a:lnTo>
                  <a:lnTo>
                    <a:pt x="45351" y="143379"/>
                  </a:lnTo>
                  <a:lnTo>
                    <a:pt x="45411" y="143074"/>
                  </a:lnTo>
                  <a:lnTo>
                    <a:pt x="45478" y="142777"/>
                  </a:lnTo>
                  <a:lnTo>
                    <a:pt x="45545" y="142481"/>
                  </a:lnTo>
                  <a:lnTo>
                    <a:pt x="45623" y="142185"/>
                  </a:lnTo>
                  <a:lnTo>
                    <a:pt x="45702" y="141889"/>
                  </a:lnTo>
                  <a:lnTo>
                    <a:pt x="45787" y="141603"/>
                  </a:lnTo>
                  <a:lnTo>
                    <a:pt x="45872" y="141316"/>
                  </a:lnTo>
                  <a:lnTo>
                    <a:pt x="45962" y="141038"/>
                  </a:lnTo>
                  <a:lnTo>
                    <a:pt x="46059" y="140761"/>
                  </a:lnTo>
                  <a:lnTo>
                    <a:pt x="46162" y="140483"/>
                  </a:lnTo>
                  <a:lnTo>
                    <a:pt x="46265" y="140215"/>
                  </a:lnTo>
                  <a:lnTo>
                    <a:pt x="46374" y="139947"/>
                  </a:lnTo>
                  <a:lnTo>
                    <a:pt x="46483" y="139688"/>
                  </a:lnTo>
                  <a:lnTo>
                    <a:pt x="46598" y="139429"/>
                  </a:lnTo>
                  <a:lnTo>
                    <a:pt x="46719" y="139179"/>
                  </a:lnTo>
                  <a:lnTo>
                    <a:pt x="46840" y="138929"/>
                  </a:lnTo>
                  <a:lnTo>
                    <a:pt x="46968" y="138679"/>
                  </a:lnTo>
                  <a:lnTo>
                    <a:pt x="47095" y="138439"/>
                  </a:lnTo>
                  <a:lnTo>
                    <a:pt x="47228" y="138208"/>
                  </a:lnTo>
                  <a:lnTo>
                    <a:pt x="47367" y="137976"/>
                  </a:lnTo>
                  <a:lnTo>
                    <a:pt x="47506" y="137754"/>
                  </a:lnTo>
                  <a:lnTo>
                    <a:pt x="47652" y="137532"/>
                  </a:lnTo>
                  <a:lnTo>
                    <a:pt x="47797" y="137310"/>
                  </a:lnTo>
                  <a:lnTo>
                    <a:pt x="47948" y="137097"/>
                  </a:lnTo>
                  <a:lnTo>
                    <a:pt x="48100" y="136894"/>
                  </a:lnTo>
                  <a:lnTo>
                    <a:pt x="48257" y="136690"/>
                  </a:lnTo>
                  <a:lnTo>
                    <a:pt x="48415" y="136496"/>
                  </a:lnTo>
                  <a:lnTo>
                    <a:pt x="48578" y="136311"/>
                  </a:lnTo>
                  <a:lnTo>
                    <a:pt x="48742" y="136126"/>
                  </a:lnTo>
                  <a:lnTo>
                    <a:pt x="48911" y="135950"/>
                  </a:lnTo>
                  <a:lnTo>
                    <a:pt x="49081" y="135775"/>
                  </a:lnTo>
                  <a:lnTo>
                    <a:pt x="49256" y="135608"/>
                  </a:lnTo>
                  <a:lnTo>
                    <a:pt x="49432" y="135442"/>
                  </a:lnTo>
                  <a:lnTo>
                    <a:pt x="49607" y="135284"/>
                  </a:lnTo>
                  <a:lnTo>
                    <a:pt x="49789" y="135136"/>
                  </a:lnTo>
                  <a:lnTo>
                    <a:pt x="49971" y="134998"/>
                  </a:lnTo>
                  <a:lnTo>
                    <a:pt x="50158" y="134859"/>
                  </a:lnTo>
                  <a:lnTo>
                    <a:pt x="50346" y="134729"/>
                  </a:lnTo>
                  <a:lnTo>
                    <a:pt x="50534" y="134609"/>
                  </a:lnTo>
                  <a:lnTo>
                    <a:pt x="50728" y="134489"/>
                  </a:lnTo>
                  <a:lnTo>
                    <a:pt x="50921" y="134378"/>
                  </a:lnTo>
                  <a:lnTo>
                    <a:pt x="51121" y="134276"/>
                  </a:lnTo>
                  <a:lnTo>
                    <a:pt x="51321" y="134174"/>
                  </a:lnTo>
                  <a:lnTo>
                    <a:pt x="51521" y="134082"/>
                  </a:lnTo>
                  <a:lnTo>
                    <a:pt x="51721" y="133998"/>
                  </a:lnTo>
                  <a:lnTo>
                    <a:pt x="51926" y="133924"/>
                  </a:lnTo>
                  <a:lnTo>
                    <a:pt x="52132" y="133860"/>
                  </a:lnTo>
                  <a:lnTo>
                    <a:pt x="52344" y="133795"/>
                  </a:lnTo>
                  <a:lnTo>
                    <a:pt x="52550" y="133739"/>
                  </a:lnTo>
                  <a:lnTo>
                    <a:pt x="52762" y="133693"/>
                  </a:lnTo>
                  <a:lnTo>
                    <a:pt x="52974" y="133656"/>
                  </a:lnTo>
                  <a:lnTo>
                    <a:pt x="53192" y="133619"/>
                  </a:lnTo>
                  <a:close/>
                  <a:moveTo>
                    <a:pt x="151339" y="210087"/>
                  </a:moveTo>
                  <a:lnTo>
                    <a:pt x="148403" y="227367"/>
                  </a:lnTo>
                  <a:lnTo>
                    <a:pt x="139163" y="227367"/>
                  </a:lnTo>
                  <a:lnTo>
                    <a:pt x="139012" y="227376"/>
                  </a:lnTo>
                  <a:lnTo>
                    <a:pt x="138866" y="227386"/>
                  </a:lnTo>
                  <a:lnTo>
                    <a:pt x="138721" y="227404"/>
                  </a:lnTo>
                  <a:lnTo>
                    <a:pt x="138576" y="227441"/>
                  </a:lnTo>
                  <a:lnTo>
                    <a:pt x="138436" y="227478"/>
                  </a:lnTo>
                  <a:lnTo>
                    <a:pt x="138297" y="227524"/>
                  </a:lnTo>
                  <a:lnTo>
                    <a:pt x="138158" y="227580"/>
                  </a:lnTo>
                  <a:lnTo>
                    <a:pt x="138019" y="227635"/>
                  </a:lnTo>
                  <a:lnTo>
                    <a:pt x="137885" y="227709"/>
                  </a:lnTo>
                  <a:lnTo>
                    <a:pt x="137752" y="227783"/>
                  </a:lnTo>
                  <a:lnTo>
                    <a:pt x="137619" y="227867"/>
                  </a:lnTo>
                  <a:lnTo>
                    <a:pt x="137492" y="227959"/>
                  </a:lnTo>
                  <a:lnTo>
                    <a:pt x="137365" y="228061"/>
                  </a:lnTo>
                  <a:lnTo>
                    <a:pt x="137244" y="228163"/>
                  </a:lnTo>
                  <a:lnTo>
                    <a:pt x="137123" y="228274"/>
                  </a:lnTo>
                  <a:lnTo>
                    <a:pt x="137001" y="228394"/>
                  </a:lnTo>
                  <a:lnTo>
                    <a:pt x="136886" y="228524"/>
                  </a:lnTo>
                  <a:lnTo>
                    <a:pt x="136777" y="228653"/>
                  </a:lnTo>
                  <a:lnTo>
                    <a:pt x="136668" y="228792"/>
                  </a:lnTo>
                  <a:lnTo>
                    <a:pt x="136566" y="228931"/>
                  </a:lnTo>
                  <a:lnTo>
                    <a:pt x="136463" y="229088"/>
                  </a:lnTo>
                  <a:lnTo>
                    <a:pt x="136366" y="229245"/>
                  </a:lnTo>
                  <a:lnTo>
                    <a:pt x="136269" y="229402"/>
                  </a:lnTo>
                  <a:lnTo>
                    <a:pt x="136178" y="229569"/>
                  </a:lnTo>
                  <a:lnTo>
                    <a:pt x="136093" y="229745"/>
                  </a:lnTo>
                  <a:lnTo>
                    <a:pt x="136008" y="229930"/>
                  </a:lnTo>
                  <a:lnTo>
                    <a:pt x="135930" y="230115"/>
                  </a:lnTo>
                  <a:lnTo>
                    <a:pt x="135857" y="230300"/>
                  </a:lnTo>
                  <a:lnTo>
                    <a:pt x="135790" y="230494"/>
                  </a:lnTo>
                  <a:lnTo>
                    <a:pt x="135724" y="230697"/>
                  </a:lnTo>
                  <a:lnTo>
                    <a:pt x="135663" y="230901"/>
                  </a:lnTo>
                  <a:lnTo>
                    <a:pt x="135609" y="231104"/>
                  </a:lnTo>
                  <a:lnTo>
                    <a:pt x="133169" y="240864"/>
                  </a:lnTo>
                  <a:lnTo>
                    <a:pt x="128543" y="240864"/>
                  </a:lnTo>
                  <a:lnTo>
                    <a:pt x="128543" y="233602"/>
                  </a:lnTo>
                  <a:lnTo>
                    <a:pt x="128549" y="232992"/>
                  </a:lnTo>
                  <a:lnTo>
                    <a:pt x="128567" y="232390"/>
                  </a:lnTo>
                  <a:lnTo>
                    <a:pt x="128591" y="231798"/>
                  </a:lnTo>
                  <a:lnTo>
                    <a:pt x="128622" y="231197"/>
                  </a:lnTo>
                  <a:lnTo>
                    <a:pt x="128670" y="230614"/>
                  </a:lnTo>
                  <a:lnTo>
                    <a:pt x="128725" y="230022"/>
                  </a:lnTo>
                  <a:lnTo>
                    <a:pt x="128785" y="229449"/>
                  </a:lnTo>
                  <a:lnTo>
                    <a:pt x="128858" y="228866"/>
                  </a:lnTo>
                  <a:lnTo>
                    <a:pt x="128943" y="228301"/>
                  </a:lnTo>
                  <a:lnTo>
                    <a:pt x="129027" y="227728"/>
                  </a:lnTo>
                  <a:lnTo>
                    <a:pt x="129130" y="227173"/>
                  </a:lnTo>
                  <a:lnTo>
                    <a:pt x="129239" y="226618"/>
                  </a:lnTo>
                  <a:lnTo>
                    <a:pt x="129354" y="226072"/>
                  </a:lnTo>
                  <a:lnTo>
                    <a:pt x="129481" y="225526"/>
                  </a:lnTo>
                  <a:lnTo>
                    <a:pt x="129615" y="224990"/>
                  </a:lnTo>
                  <a:lnTo>
                    <a:pt x="129754" y="224462"/>
                  </a:lnTo>
                  <a:lnTo>
                    <a:pt x="129905" y="223935"/>
                  </a:lnTo>
                  <a:lnTo>
                    <a:pt x="130063" y="223417"/>
                  </a:lnTo>
                  <a:lnTo>
                    <a:pt x="130232" y="222908"/>
                  </a:lnTo>
                  <a:lnTo>
                    <a:pt x="130402" y="222399"/>
                  </a:lnTo>
                  <a:lnTo>
                    <a:pt x="130589" y="221909"/>
                  </a:lnTo>
                  <a:lnTo>
                    <a:pt x="130777" y="221419"/>
                  </a:lnTo>
                  <a:lnTo>
                    <a:pt x="130971" y="220938"/>
                  </a:lnTo>
                  <a:lnTo>
                    <a:pt x="131177" y="220466"/>
                  </a:lnTo>
                  <a:lnTo>
                    <a:pt x="131389" y="220003"/>
                  </a:lnTo>
                  <a:lnTo>
                    <a:pt x="131607" y="219541"/>
                  </a:lnTo>
                  <a:lnTo>
                    <a:pt x="131831" y="219097"/>
                  </a:lnTo>
                  <a:lnTo>
                    <a:pt x="132061" y="218653"/>
                  </a:lnTo>
                  <a:lnTo>
                    <a:pt x="132303" y="218227"/>
                  </a:lnTo>
                  <a:lnTo>
                    <a:pt x="132545" y="217802"/>
                  </a:lnTo>
                  <a:lnTo>
                    <a:pt x="132799" y="217385"/>
                  </a:lnTo>
                  <a:lnTo>
                    <a:pt x="133054" y="216988"/>
                  </a:lnTo>
                  <a:lnTo>
                    <a:pt x="133320" y="216590"/>
                  </a:lnTo>
                  <a:lnTo>
                    <a:pt x="133593" y="216201"/>
                  </a:lnTo>
                  <a:lnTo>
                    <a:pt x="133865" y="215831"/>
                  </a:lnTo>
                  <a:lnTo>
                    <a:pt x="134150" y="215461"/>
                  </a:lnTo>
                  <a:lnTo>
                    <a:pt x="134440" y="215110"/>
                  </a:lnTo>
                  <a:lnTo>
                    <a:pt x="134731" y="214768"/>
                  </a:lnTo>
                  <a:lnTo>
                    <a:pt x="135028" y="214434"/>
                  </a:lnTo>
                  <a:lnTo>
                    <a:pt x="135336" y="214111"/>
                  </a:lnTo>
                  <a:lnTo>
                    <a:pt x="135645" y="213796"/>
                  </a:lnTo>
                  <a:lnTo>
                    <a:pt x="135960" y="213500"/>
                  </a:lnTo>
                  <a:lnTo>
                    <a:pt x="136281" y="213213"/>
                  </a:lnTo>
                  <a:lnTo>
                    <a:pt x="136602" y="212936"/>
                  </a:lnTo>
                  <a:lnTo>
                    <a:pt x="136935" y="212668"/>
                  </a:lnTo>
                  <a:lnTo>
                    <a:pt x="137268" y="212409"/>
                  </a:lnTo>
                  <a:lnTo>
                    <a:pt x="137607" y="212168"/>
                  </a:lnTo>
                  <a:lnTo>
                    <a:pt x="137946" y="211937"/>
                  </a:lnTo>
                  <a:lnTo>
                    <a:pt x="138297" y="211724"/>
                  </a:lnTo>
                  <a:lnTo>
                    <a:pt x="138648" y="211520"/>
                  </a:lnTo>
                  <a:lnTo>
                    <a:pt x="139000" y="211326"/>
                  </a:lnTo>
                  <a:lnTo>
                    <a:pt x="139363" y="211150"/>
                  </a:lnTo>
                  <a:lnTo>
                    <a:pt x="139726" y="210984"/>
                  </a:lnTo>
                  <a:lnTo>
                    <a:pt x="140089" y="210827"/>
                  </a:lnTo>
                  <a:lnTo>
                    <a:pt x="140459" y="210697"/>
                  </a:lnTo>
                  <a:lnTo>
                    <a:pt x="140834" y="210568"/>
                  </a:lnTo>
                  <a:lnTo>
                    <a:pt x="141209" y="210457"/>
                  </a:lnTo>
                  <a:lnTo>
                    <a:pt x="141591" y="210364"/>
                  </a:lnTo>
                  <a:lnTo>
                    <a:pt x="141972" y="210281"/>
                  </a:lnTo>
                  <a:lnTo>
                    <a:pt x="142360" y="210207"/>
                  </a:lnTo>
                  <a:lnTo>
                    <a:pt x="142747" y="210161"/>
                  </a:lnTo>
                  <a:lnTo>
                    <a:pt x="143141" y="210124"/>
                  </a:lnTo>
                  <a:lnTo>
                    <a:pt x="143534" y="210096"/>
                  </a:lnTo>
                  <a:lnTo>
                    <a:pt x="143928" y="210087"/>
                  </a:lnTo>
                  <a:close/>
                  <a:moveTo>
                    <a:pt x="120242" y="280735"/>
                  </a:moveTo>
                  <a:lnTo>
                    <a:pt x="120302" y="283168"/>
                  </a:lnTo>
                  <a:lnTo>
                    <a:pt x="120375" y="285768"/>
                  </a:lnTo>
                  <a:lnTo>
                    <a:pt x="120460" y="288506"/>
                  </a:lnTo>
                  <a:lnTo>
                    <a:pt x="120557" y="291392"/>
                  </a:lnTo>
                  <a:lnTo>
                    <a:pt x="120666" y="294417"/>
                  </a:lnTo>
                  <a:lnTo>
                    <a:pt x="120793" y="297581"/>
                  </a:lnTo>
                  <a:lnTo>
                    <a:pt x="120932" y="300884"/>
                  </a:lnTo>
                  <a:lnTo>
                    <a:pt x="121090" y="304306"/>
                  </a:lnTo>
                  <a:lnTo>
                    <a:pt x="120757" y="304713"/>
                  </a:lnTo>
                  <a:lnTo>
                    <a:pt x="120569" y="304926"/>
                  </a:lnTo>
                  <a:lnTo>
                    <a:pt x="120369" y="305148"/>
                  </a:lnTo>
                  <a:lnTo>
                    <a:pt x="120157" y="305370"/>
                  </a:lnTo>
                  <a:lnTo>
                    <a:pt x="119933" y="305602"/>
                  </a:lnTo>
                  <a:lnTo>
                    <a:pt x="119697" y="305833"/>
                  </a:lnTo>
                  <a:lnTo>
                    <a:pt x="119455" y="306064"/>
                  </a:lnTo>
                  <a:lnTo>
                    <a:pt x="119194" y="306305"/>
                  </a:lnTo>
                  <a:lnTo>
                    <a:pt x="118922" y="306545"/>
                  </a:lnTo>
                  <a:lnTo>
                    <a:pt x="118637" y="306776"/>
                  </a:lnTo>
                  <a:lnTo>
                    <a:pt x="118335" y="307017"/>
                  </a:lnTo>
                  <a:lnTo>
                    <a:pt x="118026" y="307248"/>
                  </a:lnTo>
                  <a:lnTo>
                    <a:pt x="117705" y="307479"/>
                  </a:lnTo>
                  <a:lnTo>
                    <a:pt x="117372" y="307701"/>
                  </a:lnTo>
                  <a:lnTo>
                    <a:pt x="117027" y="307923"/>
                  </a:lnTo>
                  <a:lnTo>
                    <a:pt x="116670" y="308136"/>
                  </a:lnTo>
                  <a:lnTo>
                    <a:pt x="116294" y="308349"/>
                  </a:lnTo>
                  <a:lnTo>
                    <a:pt x="115913" y="308543"/>
                  </a:lnTo>
                  <a:lnTo>
                    <a:pt x="115519" y="308738"/>
                  </a:lnTo>
                  <a:lnTo>
                    <a:pt x="115108" y="308923"/>
                  </a:lnTo>
                  <a:lnTo>
                    <a:pt x="114690" y="309089"/>
                  </a:lnTo>
                  <a:lnTo>
                    <a:pt x="114254" y="309246"/>
                  </a:lnTo>
                  <a:lnTo>
                    <a:pt x="113806" y="309394"/>
                  </a:lnTo>
                  <a:lnTo>
                    <a:pt x="113352" y="309524"/>
                  </a:lnTo>
                  <a:lnTo>
                    <a:pt x="112879" y="309644"/>
                  </a:lnTo>
                  <a:lnTo>
                    <a:pt x="112395" y="309746"/>
                  </a:lnTo>
                  <a:lnTo>
                    <a:pt x="111905" y="309829"/>
                  </a:lnTo>
                  <a:lnTo>
                    <a:pt x="111396" y="309903"/>
                  </a:lnTo>
                  <a:lnTo>
                    <a:pt x="110875" y="309949"/>
                  </a:lnTo>
                  <a:lnTo>
                    <a:pt x="110342" y="309977"/>
                  </a:lnTo>
                  <a:lnTo>
                    <a:pt x="109798" y="309986"/>
                  </a:lnTo>
                  <a:lnTo>
                    <a:pt x="109247" y="309977"/>
                  </a:lnTo>
                  <a:lnTo>
                    <a:pt x="108714" y="309949"/>
                  </a:lnTo>
                  <a:lnTo>
                    <a:pt x="108187" y="309903"/>
                  </a:lnTo>
                  <a:lnTo>
                    <a:pt x="107678" y="309829"/>
                  </a:lnTo>
                  <a:lnTo>
                    <a:pt x="107182" y="309746"/>
                  </a:lnTo>
                  <a:lnTo>
                    <a:pt x="106697" y="309644"/>
                  </a:lnTo>
                  <a:lnTo>
                    <a:pt x="106225" y="309524"/>
                  </a:lnTo>
                  <a:lnTo>
                    <a:pt x="105765" y="309394"/>
                  </a:lnTo>
                  <a:lnTo>
                    <a:pt x="105323" y="309246"/>
                  </a:lnTo>
                  <a:lnTo>
                    <a:pt x="104887" y="309089"/>
                  </a:lnTo>
                  <a:lnTo>
                    <a:pt x="104469" y="308923"/>
                  </a:lnTo>
                  <a:lnTo>
                    <a:pt x="104058" y="308738"/>
                  </a:lnTo>
                  <a:lnTo>
                    <a:pt x="103664" y="308553"/>
                  </a:lnTo>
                  <a:lnTo>
                    <a:pt x="103277" y="308349"/>
                  </a:lnTo>
                  <a:lnTo>
                    <a:pt x="102907" y="308145"/>
                  </a:lnTo>
                  <a:lnTo>
                    <a:pt x="102550" y="307933"/>
                  </a:lnTo>
                  <a:lnTo>
                    <a:pt x="102205" y="307711"/>
                  </a:lnTo>
                  <a:lnTo>
                    <a:pt x="101872" y="307489"/>
                  </a:lnTo>
                  <a:lnTo>
                    <a:pt x="101551" y="307257"/>
                  </a:lnTo>
                  <a:lnTo>
                    <a:pt x="101242" y="307026"/>
                  </a:lnTo>
                  <a:lnTo>
                    <a:pt x="100945" y="306786"/>
                  </a:lnTo>
                  <a:lnTo>
                    <a:pt x="100661" y="306554"/>
                  </a:lnTo>
                  <a:lnTo>
                    <a:pt x="100388" y="306314"/>
                  </a:lnTo>
                  <a:lnTo>
                    <a:pt x="100128" y="306073"/>
                  </a:lnTo>
                  <a:lnTo>
                    <a:pt x="99886" y="305842"/>
                  </a:lnTo>
                  <a:lnTo>
                    <a:pt x="99650" y="305611"/>
                  </a:lnTo>
                  <a:lnTo>
                    <a:pt x="99426" y="305379"/>
                  </a:lnTo>
                  <a:lnTo>
                    <a:pt x="99214" y="305157"/>
                  </a:lnTo>
                  <a:lnTo>
                    <a:pt x="99020" y="304935"/>
                  </a:lnTo>
                  <a:lnTo>
                    <a:pt x="98832" y="304723"/>
                  </a:lnTo>
                  <a:lnTo>
                    <a:pt x="98499" y="304316"/>
                  </a:lnTo>
                  <a:lnTo>
                    <a:pt x="98657" y="300893"/>
                  </a:lnTo>
                  <a:lnTo>
                    <a:pt x="98796" y="297600"/>
                  </a:lnTo>
                  <a:lnTo>
                    <a:pt x="98923" y="294436"/>
                  </a:lnTo>
                  <a:lnTo>
                    <a:pt x="99032" y="291411"/>
                  </a:lnTo>
                  <a:lnTo>
                    <a:pt x="99129" y="288524"/>
                  </a:lnTo>
                  <a:lnTo>
                    <a:pt x="99214" y="285786"/>
                  </a:lnTo>
                  <a:lnTo>
                    <a:pt x="99287" y="283196"/>
                  </a:lnTo>
                  <a:lnTo>
                    <a:pt x="99347" y="280754"/>
                  </a:lnTo>
                  <a:lnTo>
                    <a:pt x="99977" y="281022"/>
                  </a:lnTo>
                  <a:lnTo>
                    <a:pt x="100612" y="281272"/>
                  </a:lnTo>
                  <a:lnTo>
                    <a:pt x="101242" y="281512"/>
                  </a:lnTo>
                  <a:lnTo>
                    <a:pt x="101884" y="281725"/>
                  </a:lnTo>
                  <a:lnTo>
                    <a:pt x="102526" y="281929"/>
                  </a:lnTo>
                  <a:lnTo>
                    <a:pt x="103168" y="282114"/>
                  </a:lnTo>
                  <a:lnTo>
                    <a:pt x="103809" y="282280"/>
                  </a:lnTo>
                  <a:lnTo>
                    <a:pt x="104457" y="282428"/>
                  </a:lnTo>
                  <a:lnTo>
                    <a:pt x="105111" y="282558"/>
                  </a:lnTo>
                  <a:lnTo>
                    <a:pt x="105759" y="282669"/>
                  </a:lnTo>
                  <a:lnTo>
                    <a:pt x="106413" y="282770"/>
                  </a:lnTo>
                  <a:lnTo>
                    <a:pt x="107067" y="282854"/>
                  </a:lnTo>
                  <a:lnTo>
                    <a:pt x="107727" y="282909"/>
                  </a:lnTo>
                  <a:lnTo>
                    <a:pt x="108381" y="282955"/>
                  </a:lnTo>
                  <a:lnTo>
                    <a:pt x="109041" y="282983"/>
                  </a:lnTo>
                  <a:lnTo>
                    <a:pt x="109701" y="282992"/>
                  </a:lnTo>
                  <a:lnTo>
                    <a:pt x="109828" y="282992"/>
                  </a:lnTo>
                  <a:lnTo>
                    <a:pt x="110494" y="282983"/>
                  </a:lnTo>
                  <a:lnTo>
                    <a:pt x="111154" y="282955"/>
                  </a:lnTo>
                  <a:lnTo>
                    <a:pt x="111814" y="282909"/>
                  </a:lnTo>
                  <a:lnTo>
                    <a:pt x="112474" y="282844"/>
                  </a:lnTo>
                  <a:lnTo>
                    <a:pt x="113134" y="282770"/>
                  </a:lnTo>
                  <a:lnTo>
                    <a:pt x="113794" y="282669"/>
                  </a:lnTo>
                  <a:lnTo>
                    <a:pt x="114448" y="282558"/>
                  </a:lnTo>
                  <a:lnTo>
                    <a:pt x="115101" y="282419"/>
                  </a:lnTo>
                  <a:lnTo>
                    <a:pt x="115749" y="282271"/>
                  </a:lnTo>
                  <a:lnTo>
                    <a:pt x="116403" y="282104"/>
                  </a:lnTo>
                  <a:lnTo>
                    <a:pt x="117051" y="281919"/>
                  </a:lnTo>
                  <a:lnTo>
                    <a:pt x="117693" y="281716"/>
                  </a:lnTo>
                  <a:lnTo>
                    <a:pt x="118335" y="281494"/>
                  </a:lnTo>
                  <a:lnTo>
                    <a:pt x="118970" y="281253"/>
                  </a:lnTo>
                  <a:lnTo>
                    <a:pt x="119606" y="281004"/>
                  </a:lnTo>
                  <a:lnTo>
                    <a:pt x="120242" y="280735"/>
                  </a:lnTo>
                  <a:close/>
                  <a:moveTo>
                    <a:pt x="92596" y="311818"/>
                  </a:moveTo>
                  <a:lnTo>
                    <a:pt x="92965" y="312345"/>
                  </a:lnTo>
                  <a:lnTo>
                    <a:pt x="93177" y="312623"/>
                  </a:lnTo>
                  <a:lnTo>
                    <a:pt x="93401" y="312910"/>
                  </a:lnTo>
                  <a:lnTo>
                    <a:pt x="93637" y="313215"/>
                  </a:lnTo>
                  <a:lnTo>
                    <a:pt x="93892" y="313529"/>
                  </a:lnTo>
                  <a:lnTo>
                    <a:pt x="94158" y="313853"/>
                  </a:lnTo>
                  <a:lnTo>
                    <a:pt x="94443" y="314177"/>
                  </a:lnTo>
                  <a:lnTo>
                    <a:pt x="94745" y="314510"/>
                  </a:lnTo>
                  <a:lnTo>
                    <a:pt x="95054" y="314852"/>
                  </a:lnTo>
                  <a:lnTo>
                    <a:pt x="95387" y="315195"/>
                  </a:lnTo>
                  <a:lnTo>
                    <a:pt x="95732" y="315537"/>
                  </a:lnTo>
                  <a:lnTo>
                    <a:pt x="96090" y="315879"/>
                  </a:lnTo>
                  <a:lnTo>
                    <a:pt x="96465" y="316231"/>
                  </a:lnTo>
                  <a:lnTo>
                    <a:pt x="96859" y="316573"/>
                  </a:lnTo>
                  <a:lnTo>
                    <a:pt x="97258" y="316915"/>
                  </a:lnTo>
                  <a:lnTo>
                    <a:pt x="97682" y="317258"/>
                  </a:lnTo>
                  <a:lnTo>
                    <a:pt x="98118" y="317591"/>
                  </a:lnTo>
                  <a:lnTo>
                    <a:pt x="98566" y="317924"/>
                  </a:lnTo>
                  <a:lnTo>
                    <a:pt x="99032" y="318247"/>
                  </a:lnTo>
                  <a:lnTo>
                    <a:pt x="99517" y="318562"/>
                  </a:lnTo>
                  <a:lnTo>
                    <a:pt x="100013" y="318876"/>
                  </a:lnTo>
                  <a:lnTo>
                    <a:pt x="100522" y="319172"/>
                  </a:lnTo>
                  <a:lnTo>
                    <a:pt x="101054" y="319450"/>
                  </a:lnTo>
                  <a:lnTo>
                    <a:pt x="101593" y="319728"/>
                  </a:lnTo>
                  <a:lnTo>
                    <a:pt x="102150" y="319987"/>
                  </a:lnTo>
                  <a:lnTo>
                    <a:pt x="102726" y="320227"/>
                  </a:lnTo>
                  <a:lnTo>
                    <a:pt x="103313" y="320458"/>
                  </a:lnTo>
                  <a:lnTo>
                    <a:pt x="103610" y="320569"/>
                  </a:lnTo>
                  <a:lnTo>
                    <a:pt x="103918" y="320671"/>
                  </a:lnTo>
                  <a:lnTo>
                    <a:pt x="104221" y="320773"/>
                  </a:lnTo>
                  <a:lnTo>
                    <a:pt x="104536" y="320865"/>
                  </a:lnTo>
                  <a:lnTo>
                    <a:pt x="104851" y="320958"/>
                  </a:lnTo>
                  <a:lnTo>
                    <a:pt x="105166" y="321041"/>
                  </a:lnTo>
                  <a:lnTo>
                    <a:pt x="105493" y="321115"/>
                  </a:lnTo>
                  <a:lnTo>
                    <a:pt x="105820" y="321189"/>
                  </a:lnTo>
                  <a:lnTo>
                    <a:pt x="105777" y="321772"/>
                  </a:lnTo>
                  <a:lnTo>
                    <a:pt x="105729" y="322355"/>
                  </a:lnTo>
                  <a:lnTo>
                    <a:pt x="105680" y="322919"/>
                  </a:lnTo>
                  <a:lnTo>
                    <a:pt x="105626" y="323483"/>
                  </a:lnTo>
                  <a:lnTo>
                    <a:pt x="105565" y="324048"/>
                  </a:lnTo>
                  <a:lnTo>
                    <a:pt x="105499" y="324593"/>
                  </a:lnTo>
                  <a:lnTo>
                    <a:pt x="105432" y="325139"/>
                  </a:lnTo>
                  <a:lnTo>
                    <a:pt x="105359" y="325676"/>
                  </a:lnTo>
                  <a:lnTo>
                    <a:pt x="105281" y="326212"/>
                  </a:lnTo>
                  <a:lnTo>
                    <a:pt x="105202" y="326730"/>
                  </a:lnTo>
                  <a:lnTo>
                    <a:pt x="105117" y="327248"/>
                  </a:lnTo>
                  <a:lnTo>
                    <a:pt x="105026" y="327767"/>
                  </a:lnTo>
                  <a:lnTo>
                    <a:pt x="104930" y="328266"/>
                  </a:lnTo>
                  <a:lnTo>
                    <a:pt x="104833" y="328766"/>
                  </a:lnTo>
                  <a:lnTo>
                    <a:pt x="104730" y="329265"/>
                  </a:lnTo>
                  <a:lnTo>
                    <a:pt x="104627" y="329746"/>
                  </a:lnTo>
                  <a:lnTo>
                    <a:pt x="104512" y="330227"/>
                  </a:lnTo>
                  <a:lnTo>
                    <a:pt x="104397" y="330699"/>
                  </a:lnTo>
                  <a:lnTo>
                    <a:pt x="104276" y="331162"/>
                  </a:lnTo>
                  <a:lnTo>
                    <a:pt x="104155" y="331615"/>
                  </a:lnTo>
                  <a:lnTo>
                    <a:pt x="104027" y="332068"/>
                  </a:lnTo>
                  <a:lnTo>
                    <a:pt x="103894" y="332512"/>
                  </a:lnTo>
                  <a:lnTo>
                    <a:pt x="103755" y="332947"/>
                  </a:lnTo>
                  <a:lnTo>
                    <a:pt x="103616" y="333382"/>
                  </a:lnTo>
                  <a:lnTo>
                    <a:pt x="103470" y="333807"/>
                  </a:lnTo>
                  <a:lnTo>
                    <a:pt x="103319" y="334224"/>
                  </a:lnTo>
                  <a:lnTo>
                    <a:pt x="103168" y="334631"/>
                  </a:lnTo>
                  <a:lnTo>
                    <a:pt x="103010" y="335028"/>
                  </a:lnTo>
                  <a:lnTo>
                    <a:pt x="102847" y="335426"/>
                  </a:lnTo>
                  <a:lnTo>
                    <a:pt x="102683" y="335815"/>
                  </a:lnTo>
                  <a:lnTo>
                    <a:pt x="102514" y="336194"/>
                  </a:lnTo>
                  <a:lnTo>
                    <a:pt x="102338" y="336564"/>
                  </a:lnTo>
                  <a:lnTo>
                    <a:pt x="102163" y="336934"/>
                  </a:lnTo>
                  <a:lnTo>
                    <a:pt x="101981" y="337295"/>
                  </a:lnTo>
                  <a:lnTo>
                    <a:pt x="101793" y="337646"/>
                  </a:lnTo>
                  <a:lnTo>
                    <a:pt x="101605" y="337989"/>
                  </a:lnTo>
                  <a:lnTo>
                    <a:pt x="101412" y="338322"/>
                  </a:lnTo>
                  <a:lnTo>
                    <a:pt x="101212" y="338655"/>
                  </a:lnTo>
                  <a:lnTo>
                    <a:pt x="101012" y="338979"/>
                  </a:lnTo>
                  <a:lnTo>
                    <a:pt x="100806" y="339293"/>
                  </a:lnTo>
                  <a:lnTo>
                    <a:pt x="100594" y="339598"/>
                  </a:lnTo>
                  <a:lnTo>
                    <a:pt x="100376" y="339894"/>
                  </a:lnTo>
                  <a:lnTo>
                    <a:pt x="100158" y="340190"/>
                  </a:lnTo>
                  <a:lnTo>
                    <a:pt x="99940" y="340477"/>
                  </a:lnTo>
                  <a:lnTo>
                    <a:pt x="99710" y="340755"/>
                  </a:lnTo>
                  <a:lnTo>
                    <a:pt x="99486" y="341023"/>
                  </a:lnTo>
                  <a:lnTo>
                    <a:pt x="99250" y="341282"/>
                  </a:lnTo>
                  <a:lnTo>
                    <a:pt x="99014" y="341532"/>
                  </a:lnTo>
                  <a:lnTo>
                    <a:pt x="98772" y="341782"/>
                  </a:lnTo>
                  <a:lnTo>
                    <a:pt x="98524" y="342022"/>
                  </a:lnTo>
                  <a:lnTo>
                    <a:pt x="98275" y="342253"/>
                  </a:lnTo>
                  <a:lnTo>
                    <a:pt x="98021" y="342475"/>
                  </a:lnTo>
                  <a:lnTo>
                    <a:pt x="97767" y="342688"/>
                  </a:lnTo>
                  <a:lnTo>
                    <a:pt x="97506" y="342892"/>
                  </a:lnTo>
                  <a:lnTo>
                    <a:pt x="97240" y="343095"/>
                  </a:lnTo>
                  <a:lnTo>
                    <a:pt x="96974" y="343289"/>
                  </a:lnTo>
                  <a:lnTo>
                    <a:pt x="96701" y="343474"/>
                  </a:lnTo>
                  <a:lnTo>
                    <a:pt x="96423" y="343641"/>
                  </a:lnTo>
                  <a:lnTo>
                    <a:pt x="96144" y="343817"/>
                  </a:lnTo>
                  <a:lnTo>
                    <a:pt x="95860" y="343974"/>
                  </a:lnTo>
                  <a:lnTo>
                    <a:pt x="95569" y="344122"/>
                  </a:lnTo>
                  <a:lnTo>
                    <a:pt x="95278" y="344270"/>
                  </a:lnTo>
                  <a:lnTo>
                    <a:pt x="94988" y="344400"/>
                  </a:lnTo>
                  <a:lnTo>
                    <a:pt x="94685" y="344529"/>
                  </a:lnTo>
                  <a:lnTo>
                    <a:pt x="94340" y="344668"/>
                  </a:lnTo>
                  <a:lnTo>
                    <a:pt x="93989" y="344788"/>
                  </a:lnTo>
                  <a:lnTo>
                    <a:pt x="93637" y="344899"/>
                  </a:lnTo>
                  <a:lnTo>
                    <a:pt x="93280" y="345001"/>
                  </a:lnTo>
                  <a:lnTo>
                    <a:pt x="92923" y="345093"/>
                  </a:lnTo>
                  <a:lnTo>
                    <a:pt x="92566" y="345167"/>
                  </a:lnTo>
                  <a:lnTo>
                    <a:pt x="92202" y="345232"/>
                  </a:lnTo>
                  <a:lnTo>
                    <a:pt x="91839" y="345288"/>
                  </a:lnTo>
                  <a:lnTo>
                    <a:pt x="91470" y="345334"/>
                  </a:lnTo>
                  <a:lnTo>
                    <a:pt x="91107" y="345362"/>
                  </a:lnTo>
                  <a:lnTo>
                    <a:pt x="90737" y="345380"/>
                  </a:lnTo>
                  <a:lnTo>
                    <a:pt x="90368" y="345389"/>
                  </a:lnTo>
                  <a:lnTo>
                    <a:pt x="89999" y="345389"/>
                  </a:lnTo>
                  <a:lnTo>
                    <a:pt x="89629" y="345380"/>
                  </a:lnTo>
                  <a:lnTo>
                    <a:pt x="89260" y="345362"/>
                  </a:lnTo>
                  <a:lnTo>
                    <a:pt x="88891" y="345325"/>
                  </a:lnTo>
                  <a:lnTo>
                    <a:pt x="88521" y="345288"/>
                  </a:lnTo>
                  <a:lnTo>
                    <a:pt x="88152" y="345232"/>
                  </a:lnTo>
                  <a:lnTo>
                    <a:pt x="87783" y="345167"/>
                  </a:lnTo>
                  <a:lnTo>
                    <a:pt x="87413" y="345093"/>
                  </a:lnTo>
                  <a:lnTo>
                    <a:pt x="87044" y="345010"/>
                  </a:lnTo>
                  <a:lnTo>
                    <a:pt x="86674" y="344918"/>
                  </a:lnTo>
                  <a:lnTo>
                    <a:pt x="86305" y="344816"/>
                  </a:lnTo>
                  <a:lnTo>
                    <a:pt x="85942" y="344705"/>
                  </a:lnTo>
                  <a:lnTo>
                    <a:pt x="85579" y="344575"/>
                  </a:lnTo>
                  <a:lnTo>
                    <a:pt x="85215" y="344446"/>
                  </a:lnTo>
                  <a:lnTo>
                    <a:pt x="84852" y="344307"/>
                  </a:lnTo>
                  <a:lnTo>
                    <a:pt x="84495" y="344159"/>
                  </a:lnTo>
                  <a:lnTo>
                    <a:pt x="84138" y="343992"/>
                  </a:lnTo>
                  <a:lnTo>
                    <a:pt x="83786" y="343826"/>
                  </a:lnTo>
                  <a:lnTo>
                    <a:pt x="83435" y="343650"/>
                  </a:lnTo>
                  <a:lnTo>
                    <a:pt x="83084" y="343465"/>
                  </a:lnTo>
                  <a:lnTo>
                    <a:pt x="82739" y="343271"/>
                  </a:lnTo>
                  <a:lnTo>
                    <a:pt x="82394" y="343067"/>
                  </a:lnTo>
                  <a:lnTo>
                    <a:pt x="82055" y="342855"/>
                  </a:lnTo>
                  <a:lnTo>
                    <a:pt x="81722" y="342633"/>
                  </a:lnTo>
                  <a:lnTo>
                    <a:pt x="81389" y="342401"/>
                  </a:lnTo>
                  <a:lnTo>
                    <a:pt x="81062" y="342161"/>
                  </a:lnTo>
                  <a:lnTo>
                    <a:pt x="80735" y="341920"/>
                  </a:lnTo>
                  <a:lnTo>
                    <a:pt x="80414" y="341661"/>
                  </a:lnTo>
                  <a:lnTo>
                    <a:pt x="80099" y="341402"/>
                  </a:lnTo>
                  <a:lnTo>
                    <a:pt x="79790" y="341134"/>
                  </a:lnTo>
                  <a:lnTo>
                    <a:pt x="79481" y="340856"/>
                  </a:lnTo>
                  <a:lnTo>
                    <a:pt x="79179" y="340570"/>
                  </a:lnTo>
                  <a:lnTo>
                    <a:pt x="78888" y="340274"/>
                  </a:lnTo>
                  <a:lnTo>
                    <a:pt x="78591" y="339978"/>
                  </a:lnTo>
                  <a:lnTo>
                    <a:pt x="78307" y="339672"/>
                  </a:lnTo>
                  <a:lnTo>
                    <a:pt x="78028" y="339358"/>
                  </a:lnTo>
                  <a:lnTo>
                    <a:pt x="77756" y="339034"/>
                  </a:lnTo>
                  <a:lnTo>
                    <a:pt x="77489" y="338701"/>
                  </a:lnTo>
                  <a:lnTo>
                    <a:pt x="77229" y="338368"/>
                  </a:lnTo>
                  <a:lnTo>
                    <a:pt x="76975" y="338026"/>
                  </a:lnTo>
                  <a:lnTo>
                    <a:pt x="76727" y="337674"/>
                  </a:lnTo>
                  <a:lnTo>
                    <a:pt x="76484" y="337323"/>
                  </a:lnTo>
                  <a:lnTo>
                    <a:pt x="76248" y="336962"/>
                  </a:lnTo>
                  <a:lnTo>
                    <a:pt x="76024" y="336592"/>
                  </a:lnTo>
                  <a:lnTo>
                    <a:pt x="75800" y="336213"/>
                  </a:lnTo>
                  <a:lnTo>
                    <a:pt x="75588" y="335833"/>
                  </a:lnTo>
                  <a:lnTo>
                    <a:pt x="75382" y="335445"/>
                  </a:lnTo>
                  <a:lnTo>
                    <a:pt x="75189" y="335056"/>
                  </a:lnTo>
                  <a:lnTo>
                    <a:pt x="75001" y="334658"/>
                  </a:lnTo>
                  <a:lnTo>
                    <a:pt x="74819" y="334251"/>
                  </a:lnTo>
                  <a:lnTo>
                    <a:pt x="74650" y="333844"/>
                  </a:lnTo>
                  <a:lnTo>
                    <a:pt x="74486" y="333428"/>
                  </a:lnTo>
                  <a:lnTo>
                    <a:pt x="74359" y="333076"/>
                  </a:lnTo>
                  <a:lnTo>
                    <a:pt x="74238" y="332734"/>
                  </a:lnTo>
                  <a:lnTo>
                    <a:pt x="74129" y="332383"/>
                  </a:lnTo>
                  <a:lnTo>
                    <a:pt x="74026" y="332040"/>
                  </a:lnTo>
                  <a:lnTo>
                    <a:pt x="73929" y="331698"/>
                  </a:lnTo>
                  <a:lnTo>
                    <a:pt x="73838" y="331356"/>
                  </a:lnTo>
                  <a:lnTo>
                    <a:pt x="73754" y="331014"/>
                  </a:lnTo>
                  <a:lnTo>
                    <a:pt x="73681" y="330671"/>
                  </a:lnTo>
                  <a:lnTo>
                    <a:pt x="73608" y="330329"/>
                  </a:lnTo>
                  <a:lnTo>
                    <a:pt x="73548" y="329987"/>
                  </a:lnTo>
                  <a:lnTo>
                    <a:pt x="73493" y="329644"/>
                  </a:lnTo>
                  <a:lnTo>
                    <a:pt x="73445" y="329302"/>
                  </a:lnTo>
                  <a:lnTo>
                    <a:pt x="73403" y="328969"/>
                  </a:lnTo>
                  <a:lnTo>
                    <a:pt x="73366" y="328627"/>
                  </a:lnTo>
                  <a:lnTo>
                    <a:pt x="73342" y="328294"/>
                  </a:lnTo>
                  <a:lnTo>
                    <a:pt x="73318" y="327961"/>
                  </a:lnTo>
                  <a:lnTo>
                    <a:pt x="73300" y="327628"/>
                  </a:lnTo>
                  <a:lnTo>
                    <a:pt x="73287" y="327285"/>
                  </a:lnTo>
                  <a:lnTo>
                    <a:pt x="73281" y="326962"/>
                  </a:lnTo>
                  <a:lnTo>
                    <a:pt x="73281" y="326629"/>
                  </a:lnTo>
                  <a:lnTo>
                    <a:pt x="73287" y="326296"/>
                  </a:lnTo>
                  <a:lnTo>
                    <a:pt x="73300" y="325963"/>
                  </a:lnTo>
                  <a:lnTo>
                    <a:pt x="73318" y="325639"/>
                  </a:lnTo>
                  <a:lnTo>
                    <a:pt x="73342" y="325315"/>
                  </a:lnTo>
                  <a:lnTo>
                    <a:pt x="73366" y="324991"/>
                  </a:lnTo>
                  <a:lnTo>
                    <a:pt x="73396" y="324667"/>
                  </a:lnTo>
                  <a:lnTo>
                    <a:pt x="73433" y="324344"/>
                  </a:lnTo>
                  <a:lnTo>
                    <a:pt x="73475" y="324020"/>
                  </a:lnTo>
                  <a:lnTo>
                    <a:pt x="73524" y="323705"/>
                  </a:lnTo>
                  <a:lnTo>
                    <a:pt x="73578" y="323382"/>
                  </a:lnTo>
                  <a:lnTo>
                    <a:pt x="73633" y="323067"/>
                  </a:lnTo>
                  <a:lnTo>
                    <a:pt x="73693" y="322753"/>
                  </a:lnTo>
                  <a:lnTo>
                    <a:pt x="73754" y="322447"/>
                  </a:lnTo>
                  <a:lnTo>
                    <a:pt x="73826" y="322133"/>
                  </a:lnTo>
                  <a:lnTo>
                    <a:pt x="73899" y="321827"/>
                  </a:lnTo>
                  <a:lnTo>
                    <a:pt x="73972" y="321513"/>
                  </a:lnTo>
                  <a:lnTo>
                    <a:pt x="74050" y="321208"/>
                  </a:lnTo>
                  <a:lnTo>
                    <a:pt x="74135" y="320912"/>
                  </a:lnTo>
                  <a:lnTo>
                    <a:pt x="74226" y="320606"/>
                  </a:lnTo>
                  <a:lnTo>
                    <a:pt x="74317" y="320310"/>
                  </a:lnTo>
                  <a:lnTo>
                    <a:pt x="74504" y="319718"/>
                  </a:lnTo>
                  <a:lnTo>
                    <a:pt x="74710" y="319126"/>
                  </a:lnTo>
                  <a:lnTo>
                    <a:pt x="74928" y="318553"/>
                  </a:lnTo>
                  <a:lnTo>
                    <a:pt x="75152" y="317988"/>
                  </a:lnTo>
                  <a:lnTo>
                    <a:pt x="75388" y="317433"/>
                  </a:lnTo>
                  <a:lnTo>
                    <a:pt x="75637" y="316878"/>
                  </a:lnTo>
                  <a:lnTo>
                    <a:pt x="75891" y="316342"/>
                  </a:lnTo>
                  <a:lnTo>
                    <a:pt x="76151" y="315814"/>
                  </a:lnTo>
                  <a:lnTo>
                    <a:pt x="76418" y="315306"/>
                  </a:lnTo>
                  <a:lnTo>
                    <a:pt x="76690" y="314797"/>
                  </a:lnTo>
                  <a:lnTo>
                    <a:pt x="76963" y="314297"/>
                  </a:lnTo>
                  <a:lnTo>
                    <a:pt x="77247" y="313816"/>
                  </a:lnTo>
                  <a:lnTo>
                    <a:pt x="78162" y="313659"/>
                  </a:lnTo>
                  <a:lnTo>
                    <a:pt x="79088" y="313502"/>
                  </a:lnTo>
                  <a:lnTo>
                    <a:pt x="80014" y="313344"/>
                  </a:lnTo>
                  <a:lnTo>
                    <a:pt x="80953" y="313196"/>
                  </a:lnTo>
                  <a:lnTo>
                    <a:pt x="81891" y="313058"/>
                  </a:lnTo>
                  <a:lnTo>
                    <a:pt x="82836" y="312919"/>
                  </a:lnTo>
                  <a:lnTo>
                    <a:pt x="83786" y="312789"/>
                  </a:lnTo>
                  <a:lnTo>
                    <a:pt x="84743" y="312660"/>
                  </a:lnTo>
                  <a:lnTo>
                    <a:pt x="85706" y="312540"/>
                  </a:lnTo>
                  <a:lnTo>
                    <a:pt x="86674" y="312419"/>
                  </a:lnTo>
                  <a:lnTo>
                    <a:pt x="87643" y="312308"/>
                  </a:lnTo>
                  <a:lnTo>
                    <a:pt x="88624" y="312197"/>
                  </a:lnTo>
                  <a:lnTo>
                    <a:pt x="89611" y="312096"/>
                  </a:lnTo>
                  <a:lnTo>
                    <a:pt x="90598" y="312003"/>
                  </a:lnTo>
                  <a:lnTo>
                    <a:pt x="91597" y="311911"/>
                  </a:lnTo>
                  <a:lnTo>
                    <a:pt x="92596" y="311818"/>
                  </a:lnTo>
                  <a:close/>
                  <a:moveTo>
                    <a:pt x="126993" y="311818"/>
                  </a:moveTo>
                  <a:lnTo>
                    <a:pt x="128991" y="312003"/>
                  </a:lnTo>
                  <a:lnTo>
                    <a:pt x="129978" y="312096"/>
                  </a:lnTo>
                  <a:lnTo>
                    <a:pt x="130959" y="312197"/>
                  </a:lnTo>
                  <a:lnTo>
                    <a:pt x="131940" y="312308"/>
                  </a:lnTo>
                  <a:lnTo>
                    <a:pt x="132914" y="312419"/>
                  </a:lnTo>
                  <a:lnTo>
                    <a:pt x="133877" y="312540"/>
                  </a:lnTo>
                  <a:lnTo>
                    <a:pt x="134840" y="312660"/>
                  </a:lnTo>
                  <a:lnTo>
                    <a:pt x="135797" y="312789"/>
                  </a:lnTo>
                  <a:lnTo>
                    <a:pt x="136753" y="312919"/>
                  </a:lnTo>
                  <a:lnTo>
                    <a:pt x="137698" y="313058"/>
                  </a:lnTo>
                  <a:lnTo>
                    <a:pt x="138636" y="313206"/>
                  </a:lnTo>
                  <a:lnTo>
                    <a:pt x="139575" y="313354"/>
                  </a:lnTo>
                  <a:lnTo>
                    <a:pt x="140507" y="313511"/>
                  </a:lnTo>
                  <a:lnTo>
                    <a:pt x="141427" y="313668"/>
                  </a:lnTo>
                  <a:lnTo>
                    <a:pt x="142348" y="313835"/>
                  </a:lnTo>
                  <a:lnTo>
                    <a:pt x="142626" y="314316"/>
                  </a:lnTo>
                  <a:lnTo>
                    <a:pt x="142905" y="314806"/>
                  </a:lnTo>
                  <a:lnTo>
                    <a:pt x="143177" y="315315"/>
                  </a:lnTo>
                  <a:lnTo>
                    <a:pt x="143444" y="315824"/>
                  </a:lnTo>
                  <a:lnTo>
                    <a:pt x="143704" y="316351"/>
                  </a:lnTo>
                  <a:lnTo>
                    <a:pt x="143958" y="316888"/>
                  </a:lnTo>
                  <a:lnTo>
                    <a:pt x="144201" y="317443"/>
                  </a:lnTo>
                  <a:lnTo>
                    <a:pt x="144437" y="317998"/>
                  </a:lnTo>
                  <a:lnTo>
                    <a:pt x="144667" y="318562"/>
                  </a:lnTo>
                  <a:lnTo>
                    <a:pt x="144879" y="319135"/>
                  </a:lnTo>
                  <a:lnTo>
                    <a:pt x="145085" y="319718"/>
                  </a:lnTo>
                  <a:lnTo>
                    <a:pt x="145278" y="320310"/>
                  </a:lnTo>
                  <a:lnTo>
                    <a:pt x="145369" y="320616"/>
                  </a:lnTo>
                  <a:lnTo>
                    <a:pt x="145454" y="320912"/>
                  </a:lnTo>
                  <a:lnTo>
                    <a:pt x="145539" y="321217"/>
                  </a:lnTo>
                  <a:lnTo>
                    <a:pt x="145617" y="321522"/>
                  </a:lnTo>
                  <a:lnTo>
                    <a:pt x="145696" y="321827"/>
                  </a:lnTo>
                  <a:lnTo>
                    <a:pt x="145769" y="322142"/>
                  </a:lnTo>
                  <a:lnTo>
                    <a:pt x="145835" y="322447"/>
                  </a:lnTo>
                  <a:lnTo>
                    <a:pt x="145902" y="322762"/>
                  </a:lnTo>
                  <a:lnTo>
                    <a:pt x="145956" y="323076"/>
                  </a:lnTo>
                  <a:lnTo>
                    <a:pt x="146017" y="323391"/>
                  </a:lnTo>
                  <a:lnTo>
                    <a:pt x="146065" y="323705"/>
                  </a:lnTo>
                  <a:lnTo>
                    <a:pt x="146114" y="324029"/>
                  </a:lnTo>
                  <a:lnTo>
                    <a:pt x="146156" y="324344"/>
                  </a:lnTo>
                  <a:lnTo>
                    <a:pt x="146193" y="324667"/>
                  </a:lnTo>
                  <a:lnTo>
                    <a:pt x="146223" y="324991"/>
                  </a:lnTo>
                  <a:lnTo>
                    <a:pt x="146253" y="325315"/>
                  </a:lnTo>
                  <a:lnTo>
                    <a:pt x="146271" y="325648"/>
                  </a:lnTo>
                  <a:lnTo>
                    <a:pt x="146289" y="325972"/>
                  </a:lnTo>
                  <a:lnTo>
                    <a:pt x="146302" y="326296"/>
                  </a:lnTo>
                  <a:lnTo>
                    <a:pt x="146308" y="326629"/>
                  </a:lnTo>
                  <a:lnTo>
                    <a:pt x="146308" y="326962"/>
                  </a:lnTo>
                  <a:lnTo>
                    <a:pt x="146302" y="327295"/>
                  </a:lnTo>
                  <a:lnTo>
                    <a:pt x="146289" y="327628"/>
                  </a:lnTo>
                  <a:lnTo>
                    <a:pt x="146271" y="327961"/>
                  </a:lnTo>
                  <a:lnTo>
                    <a:pt x="146247" y="328294"/>
                  </a:lnTo>
                  <a:lnTo>
                    <a:pt x="146223" y="328636"/>
                  </a:lnTo>
                  <a:lnTo>
                    <a:pt x="146186" y="328969"/>
                  </a:lnTo>
                  <a:lnTo>
                    <a:pt x="146144" y="329311"/>
                  </a:lnTo>
                  <a:lnTo>
                    <a:pt x="146096" y="329644"/>
                  </a:lnTo>
                  <a:lnTo>
                    <a:pt x="146041" y="329987"/>
                  </a:lnTo>
                  <a:lnTo>
                    <a:pt x="145981" y="330329"/>
                  </a:lnTo>
                  <a:lnTo>
                    <a:pt x="145908" y="330671"/>
                  </a:lnTo>
                  <a:lnTo>
                    <a:pt x="145835" y="331014"/>
                  </a:lnTo>
                  <a:lnTo>
                    <a:pt x="145751" y="331356"/>
                  </a:lnTo>
                  <a:lnTo>
                    <a:pt x="145660" y="331698"/>
                  </a:lnTo>
                  <a:lnTo>
                    <a:pt x="145563" y="332040"/>
                  </a:lnTo>
                  <a:lnTo>
                    <a:pt x="145460" y="332383"/>
                  </a:lnTo>
                  <a:lnTo>
                    <a:pt x="145351" y="332734"/>
                  </a:lnTo>
                  <a:lnTo>
                    <a:pt x="145230" y="333076"/>
                  </a:lnTo>
                  <a:lnTo>
                    <a:pt x="145103" y="333428"/>
                  </a:lnTo>
                  <a:lnTo>
                    <a:pt x="144939" y="333844"/>
                  </a:lnTo>
                  <a:lnTo>
                    <a:pt x="144770" y="334251"/>
                  </a:lnTo>
                  <a:lnTo>
                    <a:pt x="144588" y="334658"/>
                  </a:lnTo>
                  <a:lnTo>
                    <a:pt x="144400" y="335056"/>
                  </a:lnTo>
                  <a:lnTo>
                    <a:pt x="144207" y="335445"/>
                  </a:lnTo>
                  <a:lnTo>
                    <a:pt x="144001" y="335833"/>
                  </a:lnTo>
                  <a:lnTo>
                    <a:pt x="143789" y="336213"/>
                  </a:lnTo>
                  <a:lnTo>
                    <a:pt x="143571" y="336592"/>
                  </a:lnTo>
                  <a:lnTo>
                    <a:pt x="143341" y="336962"/>
                  </a:lnTo>
                  <a:lnTo>
                    <a:pt x="143105" y="337323"/>
                  </a:lnTo>
                  <a:lnTo>
                    <a:pt x="142868" y="337674"/>
                  </a:lnTo>
                  <a:lnTo>
                    <a:pt x="142620" y="338026"/>
                  </a:lnTo>
                  <a:lnTo>
                    <a:pt x="142366" y="338368"/>
                  </a:lnTo>
                  <a:lnTo>
                    <a:pt x="142100" y="338701"/>
                  </a:lnTo>
                  <a:lnTo>
                    <a:pt x="141833" y="339034"/>
                  </a:lnTo>
                  <a:lnTo>
                    <a:pt x="141561" y="339358"/>
                  </a:lnTo>
                  <a:lnTo>
                    <a:pt x="141282" y="339672"/>
                  </a:lnTo>
                  <a:lnTo>
                    <a:pt x="140998" y="339978"/>
                  </a:lnTo>
                  <a:lnTo>
                    <a:pt x="140707" y="340274"/>
                  </a:lnTo>
                  <a:lnTo>
                    <a:pt x="140410" y="340570"/>
                  </a:lnTo>
                  <a:lnTo>
                    <a:pt x="140108" y="340856"/>
                  </a:lnTo>
                  <a:lnTo>
                    <a:pt x="139799" y="341134"/>
                  </a:lnTo>
                  <a:lnTo>
                    <a:pt x="139490" y="341402"/>
                  </a:lnTo>
                  <a:lnTo>
                    <a:pt x="139175" y="341661"/>
                  </a:lnTo>
                  <a:lnTo>
                    <a:pt x="138854" y="341920"/>
                  </a:lnTo>
                  <a:lnTo>
                    <a:pt x="138533" y="342161"/>
                  </a:lnTo>
                  <a:lnTo>
                    <a:pt x="138200" y="342401"/>
                  </a:lnTo>
                  <a:lnTo>
                    <a:pt x="137867" y="342633"/>
                  </a:lnTo>
                  <a:lnTo>
                    <a:pt x="137534" y="342855"/>
                  </a:lnTo>
                  <a:lnTo>
                    <a:pt x="137195" y="343067"/>
                  </a:lnTo>
                  <a:lnTo>
                    <a:pt x="136850" y="343271"/>
                  </a:lnTo>
                  <a:lnTo>
                    <a:pt x="136505" y="343465"/>
                  </a:lnTo>
                  <a:lnTo>
                    <a:pt x="136160" y="343650"/>
                  </a:lnTo>
                  <a:lnTo>
                    <a:pt x="135809" y="343826"/>
                  </a:lnTo>
                  <a:lnTo>
                    <a:pt x="135451" y="343992"/>
                  </a:lnTo>
                  <a:lnTo>
                    <a:pt x="135094" y="344159"/>
                  </a:lnTo>
                  <a:lnTo>
                    <a:pt x="134737" y="344307"/>
                  </a:lnTo>
                  <a:lnTo>
                    <a:pt x="134374" y="344446"/>
                  </a:lnTo>
                  <a:lnTo>
                    <a:pt x="134016" y="344575"/>
                  </a:lnTo>
                  <a:lnTo>
                    <a:pt x="133647" y="344705"/>
                  </a:lnTo>
                  <a:lnTo>
                    <a:pt x="133284" y="344816"/>
                  </a:lnTo>
                  <a:lnTo>
                    <a:pt x="132914" y="344918"/>
                  </a:lnTo>
                  <a:lnTo>
                    <a:pt x="132551" y="345010"/>
                  </a:lnTo>
                  <a:lnTo>
                    <a:pt x="132182" y="345093"/>
                  </a:lnTo>
                  <a:lnTo>
                    <a:pt x="131813" y="345167"/>
                  </a:lnTo>
                  <a:lnTo>
                    <a:pt x="131443" y="345232"/>
                  </a:lnTo>
                  <a:lnTo>
                    <a:pt x="131068" y="345288"/>
                  </a:lnTo>
                  <a:lnTo>
                    <a:pt x="130698" y="345325"/>
                  </a:lnTo>
                  <a:lnTo>
                    <a:pt x="130329" y="345362"/>
                  </a:lnTo>
                  <a:lnTo>
                    <a:pt x="129960" y="345380"/>
                  </a:lnTo>
                  <a:lnTo>
                    <a:pt x="129590" y="345389"/>
                  </a:lnTo>
                  <a:lnTo>
                    <a:pt x="129221" y="345389"/>
                  </a:lnTo>
                  <a:lnTo>
                    <a:pt x="128852" y="345380"/>
                  </a:lnTo>
                  <a:lnTo>
                    <a:pt x="128482" y="345362"/>
                  </a:lnTo>
                  <a:lnTo>
                    <a:pt x="128119" y="345334"/>
                  </a:lnTo>
                  <a:lnTo>
                    <a:pt x="127756" y="345288"/>
                  </a:lnTo>
                  <a:lnTo>
                    <a:pt x="127387" y="345232"/>
                  </a:lnTo>
                  <a:lnTo>
                    <a:pt x="127029" y="345167"/>
                  </a:lnTo>
                  <a:lnTo>
                    <a:pt x="126666" y="345093"/>
                  </a:lnTo>
                  <a:lnTo>
                    <a:pt x="126309" y="345001"/>
                  </a:lnTo>
                  <a:lnTo>
                    <a:pt x="125952" y="344899"/>
                  </a:lnTo>
                  <a:lnTo>
                    <a:pt x="125600" y="344788"/>
                  </a:lnTo>
                  <a:lnTo>
                    <a:pt x="125249" y="344668"/>
                  </a:lnTo>
                  <a:lnTo>
                    <a:pt x="124904" y="344529"/>
                  </a:lnTo>
                  <a:lnTo>
                    <a:pt x="124607" y="344400"/>
                  </a:lnTo>
                  <a:lnTo>
                    <a:pt x="124311" y="344270"/>
                  </a:lnTo>
                  <a:lnTo>
                    <a:pt x="124020" y="344122"/>
                  </a:lnTo>
                  <a:lnTo>
                    <a:pt x="123729" y="343974"/>
                  </a:lnTo>
                  <a:lnTo>
                    <a:pt x="123445" y="343817"/>
                  </a:lnTo>
                  <a:lnTo>
                    <a:pt x="123166" y="343641"/>
                  </a:lnTo>
                  <a:lnTo>
                    <a:pt x="122894" y="343465"/>
                  </a:lnTo>
                  <a:lnTo>
                    <a:pt x="122621" y="343289"/>
                  </a:lnTo>
                  <a:lnTo>
                    <a:pt x="122349" y="343095"/>
                  </a:lnTo>
                  <a:lnTo>
                    <a:pt x="122089" y="342892"/>
                  </a:lnTo>
                  <a:lnTo>
                    <a:pt x="121822" y="342688"/>
                  </a:lnTo>
                  <a:lnTo>
                    <a:pt x="121568" y="342475"/>
                  </a:lnTo>
                  <a:lnTo>
                    <a:pt x="121314" y="342253"/>
                  </a:lnTo>
                  <a:lnTo>
                    <a:pt x="121065" y="342022"/>
                  </a:lnTo>
                  <a:lnTo>
                    <a:pt x="120817" y="341782"/>
                  </a:lnTo>
                  <a:lnTo>
                    <a:pt x="120581" y="341532"/>
                  </a:lnTo>
                  <a:lnTo>
                    <a:pt x="120339" y="341282"/>
                  </a:lnTo>
                  <a:lnTo>
                    <a:pt x="120109" y="341014"/>
                  </a:lnTo>
                  <a:lnTo>
                    <a:pt x="119879" y="340745"/>
                  </a:lnTo>
                  <a:lnTo>
                    <a:pt x="119649" y="340468"/>
                  </a:lnTo>
                  <a:lnTo>
                    <a:pt x="119431" y="340190"/>
                  </a:lnTo>
                  <a:lnTo>
                    <a:pt x="119213" y="339894"/>
                  </a:lnTo>
                  <a:lnTo>
                    <a:pt x="118995" y="339598"/>
                  </a:lnTo>
                  <a:lnTo>
                    <a:pt x="118789" y="339284"/>
                  </a:lnTo>
                  <a:lnTo>
                    <a:pt x="118583" y="338969"/>
                  </a:lnTo>
                  <a:lnTo>
                    <a:pt x="118377" y="338655"/>
                  </a:lnTo>
                  <a:lnTo>
                    <a:pt x="118177" y="338322"/>
                  </a:lnTo>
                  <a:lnTo>
                    <a:pt x="117984" y="337989"/>
                  </a:lnTo>
                  <a:lnTo>
                    <a:pt x="117796" y="337637"/>
                  </a:lnTo>
                  <a:lnTo>
                    <a:pt x="117608" y="337286"/>
                  </a:lnTo>
                  <a:lnTo>
                    <a:pt x="117426" y="336934"/>
                  </a:lnTo>
                  <a:lnTo>
                    <a:pt x="117251" y="336564"/>
                  </a:lnTo>
                  <a:lnTo>
                    <a:pt x="117075" y="336194"/>
                  </a:lnTo>
                  <a:lnTo>
                    <a:pt x="116906" y="335815"/>
                  </a:lnTo>
                  <a:lnTo>
                    <a:pt x="116742" y="335426"/>
                  </a:lnTo>
                  <a:lnTo>
                    <a:pt x="116579" y="335028"/>
                  </a:lnTo>
                  <a:lnTo>
                    <a:pt x="116421" y="334631"/>
                  </a:lnTo>
                  <a:lnTo>
                    <a:pt x="116270" y="334214"/>
                  </a:lnTo>
                  <a:lnTo>
                    <a:pt x="116119" y="333798"/>
                  </a:lnTo>
                  <a:lnTo>
                    <a:pt x="115973" y="333382"/>
                  </a:lnTo>
                  <a:lnTo>
                    <a:pt x="115834" y="332947"/>
                  </a:lnTo>
                  <a:lnTo>
                    <a:pt x="115695" y="332512"/>
                  </a:lnTo>
                  <a:lnTo>
                    <a:pt x="115562" y="332068"/>
                  </a:lnTo>
                  <a:lnTo>
                    <a:pt x="115434" y="331615"/>
                  </a:lnTo>
                  <a:lnTo>
                    <a:pt x="115313" y="331162"/>
                  </a:lnTo>
                  <a:lnTo>
                    <a:pt x="115192" y="330699"/>
                  </a:lnTo>
                  <a:lnTo>
                    <a:pt x="115077" y="330227"/>
                  </a:lnTo>
                  <a:lnTo>
                    <a:pt x="114968" y="329746"/>
                  </a:lnTo>
                  <a:lnTo>
                    <a:pt x="114859" y="329256"/>
                  </a:lnTo>
                  <a:lnTo>
                    <a:pt x="114756" y="328766"/>
                  </a:lnTo>
                  <a:lnTo>
                    <a:pt x="114659" y="328266"/>
                  </a:lnTo>
                  <a:lnTo>
                    <a:pt x="114563" y="327767"/>
                  </a:lnTo>
                  <a:lnTo>
                    <a:pt x="114472" y="327248"/>
                  </a:lnTo>
                  <a:lnTo>
                    <a:pt x="114387" y="326730"/>
                  </a:lnTo>
                  <a:lnTo>
                    <a:pt x="114308" y="326212"/>
                  </a:lnTo>
                  <a:lnTo>
                    <a:pt x="114230" y="325676"/>
                  </a:lnTo>
                  <a:lnTo>
                    <a:pt x="114157" y="325139"/>
                  </a:lnTo>
                  <a:lnTo>
                    <a:pt x="114090" y="324593"/>
                  </a:lnTo>
                  <a:lnTo>
                    <a:pt x="114024" y="324048"/>
                  </a:lnTo>
                  <a:lnTo>
                    <a:pt x="113969" y="323483"/>
                  </a:lnTo>
                  <a:lnTo>
                    <a:pt x="113909" y="322919"/>
                  </a:lnTo>
                  <a:lnTo>
                    <a:pt x="113860" y="322355"/>
                  </a:lnTo>
                  <a:lnTo>
                    <a:pt x="113812" y="321772"/>
                  </a:lnTo>
                  <a:lnTo>
                    <a:pt x="113775" y="321189"/>
                  </a:lnTo>
                  <a:lnTo>
                    <a:pt x="114096" y="321115"/>
                  </a:lnTo>
                  <a:lnTo>
                    <a:pt x="114423" y="321041"/>
                  </a:lnTo>
                  <a:lnTo>
                    <a:pt x="114738" y="320958"/>
                  </a:lnTo>
                  <a:lnTo>
                    <a:pt x="115053" y="320865"/>
                  </a:lnTo>
                  <a:lnTo>
                    <a:pt x="115368" y="320773"/>
                  </a:lnTo>
                  <a:lnTo>
                    <a:pt x="115677" y="320671"/>
                  </a:lnTo>
                  <a:lnTo>
                    <a:pt x="115979" y="320569"/>
                  </a:lnTo>
                  <a:lnTo>
                    <a:pt x="116276" y="320458"/>
                  </a:lnTo>
                  <a:lnTo>
                    <a:pt x="116863" y="320227"/>
                  </a:lnTo>
                  <a:lnTo>
                    <a:pt x="117439" y="319987"/>
                  </a:lnTo>
                  <a:lnTo>
                    <a:pt x="117996" y="319728"/>
                  </a:lnTo>
                  <a:lnTo>
                    <a:pt x="118541" y="319450"/>
                  </a:lnTo>
                  <a:lnTo>
                    <a:pt x="119067" y="319172"/>
                  </a:lnTo>
                  <a:lnTo>
                    <a:pt x="119576" y="318876"/>
                  </a:lnTo>
                  <a:lnTo>
                    <a:pt x="120072" y="318562"/>
                  </a:lnTo>
                  <a:lnTo>
                    <a:pt x="120557" y="318247"/>
                  </a:lnTo>
                  <a:lnTo>
                    <a:pt x="121023" y="317924"/>
                  </a:lnTo>
                  <a:lnTo>
                    <a:pt x="121471" y="317591"/>
                  </a:lnTo>
                  <a:lnTo>
                    <a:pt x="121907" y="317258"/>
                  </a:lnTo>
                  <a:lnTo>
                    <a:pt x="122331" y="316915"/>
                  </a:lnTo>
                  <a:lnTo>
                    <a:pt x="122736" y="316573"/>
                  </a:lnTo>
                  <a:lnTo>
                    <a:pt x="123124" y="316231"/>
                  </a:lnTo>
                  <a:lnTo>
                    <a:pt x="123499" y="315879"/>
                  </a:lnTo>
                  <a:lnTo>
                    <a:pt x="123863" y="315537"/>
                  </a:lnTo>
                  <a:lnTo>
                    <a:pt x="124202" y="315195"/>
                  </a:lnTo>
                  <a:lnTo>
                    <a:pt x="124535" y="314852"/>
                  </a:lnTo>
                  <a:lnTo>
                    <a:pt x="124850" y="314510"/>
                  </a:lnTo>
                  <a:lnTo>
                    <a:pt x="125146" y="314177"/>
                  </a:lnTo>
                  <a:lnTo>
                    <a:pt x="125431" y="313853"/>
                  </a:lnTo>
                  <a:lnTo>
                    <a:pt x="125703" y="313529"/>
                  </a:lnTo>
                  <a:lnTo>
                    <a:pt x="125952" y="313215"/>
                  </a:lnTo>
                  <a:lnTo>
                    <a:pt x="126194" y="312910"/>
                  </a:lnTo>
                  <a:lnTo>
                    <a:pt x="126418" y="312623"/>
                  </a:lnTo>
                  <a:lnTo>
                    <a:pt x="126624" y="312345"/>
                  </a:lnTo>
                  <a:lnTo>
                    <a:pt x="126993" y="311818"/>
                  </a:lnTo>
                  <a:close/>
                  <a:moveTo>
                    <a:pt x="109658" y="0"/>
                  </a:moveTo>
                  <a:lnTo>
                    <a:pt x="108514" y="74"/>
                  </a:lnTo>
                  <a:lnTo>
                    <a:pt x="107370" y="148"/>
                  </a:lnTo>
                  <a:lnTo>
                    <a:pt x="106237" y="231"/>
                  </a:lnTo>
                  <a:lnTo>
                    <a:pt x="105111" y="324"/>
                  </a:lnTo>
                  <a:lnTo>
                    <a:pt x="103985" y="426"/>
                  </a:lnTo>
                  <a:lnTo>
                    <a:pt x="102871" y="527"/>
                  </a:lnTo>
                  <a:lnTo>
                    <a:pt x="101763" y="648"/>
                  </a:lnTo>
                  <a:lnTo>
                    <a:pt x="100661" y="777"/>
                  </a:lnTo>
                  <a:lnTo>
                    <a:pt x="99565" y="907"/>
                  </a:lnTo>
                  <a:lnTo>
                    <a:pt x="98481" y="1045"/>
                  </a:lnTo>
                  <a:lnTo>
                    <a:pt x="97397" y="1203"/>
                  </a:lnTo>
                  <a:lnTo>
                    <a:pt x="96326" y="1360"/>
                  </a:lnTo>
                  <a:lnTo>
                    <a:pt x="95254" y="1526"/>
                  </a:lnTo>
                  <a:lnTo>
                    <a:pt x="94194" y="1702"/>
                  </a:lnTo>
                  <a:lnTo>
                    <a:pt x="93141" y="1878"/>
                  </a:lnTo>
                  <a:lnTo>
                    <a:pt x="92093" y="2072"/>
                  </a:lnTo>
                  <a:lnTo>
                    <a:pt x="91052" y="2276"/>
                  </a:lnTo>
                  <a:lnTo>
                    <a:pt x="90017" y="2479"/>
                  </a:lnTo>
                  <a:lnTo>
                    <a:pt x="88987" y="2692"/>
                  </a:lnTo>
                  <a:lnTo>
                    <a:pt x="87970" y="2923"/>
                  </a:lnTo>
                  <a:lnTo>
                    <a:pt x="86959" y="3155"/>
                  </a:lnTo>
                  <a:lnTo>
                    <a:pt x="85948" y="3395"/>
                  </a:lnTo>
                  <a:lnTo>
                    <a:pt x="84949" y="3645"/>
                  </a:lnTo>
                  <a:lnTo>
                    <a:pt x="83956" y="3904"/>
                  </a:lnTo>
                  <a:lnTo>
                    <a:pt x="82969" y="4163"/>
                  </a:lnTo>
                  <a:lnTo>
                    <a:pt x="81994" y="4440"/>
                  </a:lnTo>
                  <a:lnTo>
                    <a:pt x="81019" y="4718"/>
                  </a:lnTo>
                  <a:lnTo>
                    <a:pt x="80051" y="5014"/>
                  </a:lnTo>
                  <a:lnTo>
                    <a:pt x="79094" y="5310"/>
                  </a:lnTo>
                  <a:lnTo>
                    <a:pt x="78143" y="5615"/>
                  </a:lnTo>
                  <a:lnTo>
                    <a:pt x="77199" y="5930"/>
                  </a:lnTo>
                  <a:lnTo>
                    <a:pt x="76260" y="6254"/>
                  </a:lnTo>
                  <a:lnTo>
                    <a:pt x="75334" y="6587"/>
                  </a:lnTo>
                  <a:lnTo>
                    <a:pt x="74408" y="6920"/>
                  </a:lnTo>
                  <a:lnTo>
                    <a:pt x="73493" y="7271"/>
                  </a:lnTo>
                  <a:lnTo>
                    <a:pt x="72579" y="7623"/>
                  </a:lnTo>
                  <a:lnTo>
                    <a:pt x="71677" y="7993"/>
                  </a:lnTo>
                  <a:lnTo>
                    <a:pt x="70781" y="8363"/>
                  </a:lnTo>
                  <a:lnTo>
                    <a:pt x="69897" y="8742"/>
                  </a:lnTo>
                  <a:lnTo>
                    <a:pt x="69013" y="9131"/>
                  </a:lnTo>
                  <a:lnTo>
                    <a:pt x="68141" y="9528"/>
                  </a:lnTo>
                  <a:lnTo>
                    <a:pt x="67275" y="9935"/>
                  </a:lnTo>
                  <a:lnTo>
                    <a:pt x="66415" y="10342"/>
                  </a:lnTo>
                  <a:lnTo>
                    <a:pt x="65562" y="10768"/>
                  </a:lnTo>
                  <a:lnTo>
                    <a:pt x="64714" y="11194"/>
                  </a:lnTo>
                  <a:lnTo>
                    <a:pt x="63878" y="11628"/>
                  </a:lnTo>
                  <a:lnTo>
                    <a:pt x="63043" y="12072"/>
                  </a:lnTo>
                  <a:lnTo>
                    <a:pt x="62219" y="12526"/>
                  </a:lnTo>
                  <a:lnTo>
                    <a:pt x="61402" y="12988"/>
                  </a:lnTo>
                  <a:lnTo>
                    <a:pt x="60591" y="13460"/>
                  </a:lnTo>
                  <a:lnTo>
                    <a:pt x="59791" y="13941"/>
                  </a:lnTo>
                  <a:lnTo>
                    <a:pt x="58998" y="14422"/>
                  </a:lnTo>
                  <a:lnTo>
                    <a:pt x="58205" y="14912"/>
                  </a:lnTo>
                  <a:lnTo>
                    <a:pt x="57424" y="15421"/>
                  </a:lnTo>
                  <a:lnTo>
                    <a:pt x="56655" y="15930"/>
                  </a:lnTo>
                  <a:lnTo>
                    <a:pt x="55886" y="16448"/>
                  </a:lnTo>
                  <a:lnTo>
                    <a:pt x="55129" y="16975"/>
                  </a:lnTo>
                  <a:lnTo>
                    <a:pt x="54379" y="17503"/>
                  </a:lnTo>
                  <a:lnTo>
                    <a:pt x="53634" y="18048"/>
                  </a:lnTo>
                  <a:lnTo>
                    <a:pt x="52895" y="18603"/>
                  </a:lnTo>
                  <a:lnTo>
                    <a:pt x="52163" y="19159"/>
                  </a:lnTo>
                  <a:lnTo>
                    <a:pt x="51442" y="19723"/>
                  </a:lnTo>
                  <a:lnTo>
                    <a:pt x="50728" y="20296"/>
                  </a:lnTo>
                  <a:lnTo>
                    <a:pt x="50019" y="20879"/>
                  </a:lnTo>
                  <a:lnTo>
                    <a:pt x="49395" y="21406"/>
                  </a:lnTo>
                  <a:lnTo>
                    <a:pt x="48772" y="21943"/>
                  </a:lnTo>
                  <a:lnTo>
                    <a:pt x="48160" y="22480"/>
                  </a:lnTo>
                  <a:lnTo>
                    <a:pt x="47549" y="23035"/>
                  </a:lnTo>
                  <a:lnTo>
                    <a:pt x="46943" y="23590"/>
                  </a:lnTo>
                  <a:lnTo>
                    <a:pt x="46344" y="24154"/>
                  </a:lnTo>
                  <a:lnTo>
                    <a:pt x="45744" y="24718"/>
                  </a:lnTo>
                  <a:lnTo>
                    <a:pt x="45157" y="25292"/>
                  </a:lnTo>
                  <a:lnTo>
                    <a:pt x="44570" y="25875"/>
                  </a:lnTo>
                  <a:lnTo>
                    <a:pt x="43995" y="26467"/>
                  </a:lnTo>
                  <a:lnTo>
                    <a:pt x="43419" y="27068"/>
                  </a:lnTo>
                  <a:lnTo>
                    <a:pt x="42850" y="27669"/>
                  </a:lnTo>
                  <a:lnTo>
                    <a:pt x="42287" y="28280"/>
                  </a:lnTo>
                  <a:lnTo>
                    <a:pt x="41730" y="28900"/>
                  </a:lnTo>
                  <a:lnTo>
                    <a:pt x="41173" y="29519"/>
                  </a:lnTo>
                  <a:lnTo>
                    <a:pt x="40628" y="30149"/>
                  </a:lnTo>
                  <a:lnTo>
                    <a:pt x="40083" y="30787"/>
                  </a:lnTo>
                  <a:lnTo>
                    <a:pt x="39544" y="31434"/>
                  </a:lnTo>
                  <a:lnTo>
                    <a:pt x="39012" y="32091"/>
                  </a:lnTo>
                  <a:lnTo>
                    <a:pt x="38485" y="32748"/>
                  </a:lnTo>
                  <a:lnTo>
                    <a:pt x="37964" y="33414"/>
                  </a:lnTo>
                  <a:lnTo>
                    <a:pt x="37450" y="34080"/>
                  </a:lnTo>
                  <a:lnTo>
                    <a:pt x="36941" y="34765"/>
                  </a:lnTo>
                  <a:lnTo>
                    <a:pt x="36432" y="35449"/>
                  </a:lnTo>
                  <a:lnTo>
                    <a:pt x="35936" y="36143"/>
                  </a:lnTo>
                  <a:lnTo>
                    <a:pt x="35439" y="36837"/>
                  </a:lnTo>
                  <a:lnTo>
                    <a:pt x="34949" y="37540"/>
                  </a:lnTo>
                  <a:lnTo>
                    <a:pt x="34465" y="38252"/>
                  </a:lnTo>
                  <a:lnTo>
                    <a:pt x="33986" y="38974"/>
                  </a:lnTo>
                  <a:lnTo>
                    <a:pt x="33514" y="39705"/>
                  </a:lnTo>
                  <a:lnTo>
                    <a:pt x="33042" y="40435"/>
                  </a:lnTo>
                  <a:lnTo>
                    <a:pt x="32581" y="41176"/>
                  </a:lnTo>
                  <a:lnTo>
                    <a:pt x="32121" y="41916"/>
                  </a:lnTo>
                  <a:lnTo>
                    <a:pt x="31673" y="42674"/>
                  </a:lnTo>
                  <a:lnTo>
                    <a:pt x="31225" y="43433"/>
                  </a:lnTo>
                  <a:lnTo>
                    <a:pt x="30783" y="44201"/>
                  </a:lnTo>
                  <a:lnTo>
                    <a:pt x="30347" y="44968"/>
                  </a:lnTo>
                  <a:lnTo>
                    <a:pt x="29917" y="45745"/>
                  </a:lnTo>
                  <a:lnTo>
                    <a:pt x="29494" y="46532"/>
                  </a:lnTo>
                  <a:lnTo>
                    <a:pt x="29070" y="47327"/>
                  </a:lnTo>
                  <a:lnTo>
                    <a:pt x="28658" y="48123"/>
                  </a:lnTo>
                  <a:lnTo>
                    <a:pt x="28246" y="48937"/>
                  </a:lnTo>
                  <a:lnTo>
                    <a:pt x="27847" y="49742"/>
                  </a:lnTo>
                  <a:lnTo>
                    <a:pt x="27447" y="50565"/>
                  </a:lnTo>
                  <a:lnTo>
                    <a:pt x="27054" y="51388"/>
                  </a:lnTo>
                  <a:lnTo>
                    <a:pt x="26666" y="52221"/>
                  </a:lnTo>
                  <a:lnTo>
                    <a:pt x="26285" y="53063"/>
                  </a:lnTo>
                  <a:lnTo>
                    <a:pt x="25909" y="53905"/>
                  </a:lnTo>
                  <a:lnTo>
                    <a:pt x="25540" y="54756"/>
                  </a:lnTo>
                  <a:lnTo>
                    <a:pt x="25177" y="55616"/>
                  </a:lnTo>
                  <a:lnTo>
                    <a:pt x="24813" y="56476"/>
                  </a:lnTo>
                  <a:lnTo>
                    <a:pt x="24462" y="57346"/>
                  </a:lnTo>
                  <a:lnTo>
                    <a:pt x="24111" y="58225"/>
                  </a:lnTo>
                  <a:lnTo>
                    <a:pt x="23766" y="59113"/>
                  </a:lnTo>
                  <a:lnTo>
                    <a:pt x="23433" y="60001"/>
                  </a:lnTo>
                  <a:lnTo>
                    <a:pt x="23100" y="60898"/>
                  </a:lnTo>
                  <a:lnTo>
                    <a:pt x="22773" y="61796"/>
                  </a:lnTo>
                  <a:lnTo>
                    <a:pt x="22452" y="62711"/>
                  </a:lnTo>
                  <a:lnTo>
                    <a:pt x="22131" y="63627"/>
                  </a:lnTo>
                  <a:lnTo>
                    <a:pt x="21822" y="64552"/>
                  </a:lnTo>
                  <a:lnTo>
                    <a:pt x="21520" y="65477"/>
                  </a:lnTo>
                  <a:lnTo>
                    <a:pt x="21223" y="66412"/>
                  </a:lnTo>
                  <a:lnTo>
                    <a:pt x="20926" y="67355"/>
                  </a:lnTo>
                  <a:lnTo>
                    <a:pt x="20642" y="68299"/>
                  </a:lnTo>
                  <a:lnTo>
                    <a:pt x="20563" y="68577"/>
                  </a:lnTo>
                  <a:lnTo>
                    <a:pt x="20496" y="68854"/>
                  </a:lnTo>
                  <a:lnTo>
                    <a:pt x="20436" y="69132"/>
                  </a:lnTo>
                  <a:lnTo>
                    <a:pt x="20387" y="69418"/>
                  </a:lnTo>
                  <a:lnTo>
                    <a:pt x="20351" y="69696"/>
                  </a:lnTo>
                  <a:lnTo>
                    <a:pt x="20321" y="69983"/>
                  </a:lnTo>
                  <a:lnTo>
                    <a:pt x="20303" y="70260"/>
                  </a:lnTo>
                  <a:lnTo>
                    <a:pt x="20296" y="70547"/>
                  </a:lnTo>
                  <a:lnTo>
                    <a:pt x="20296" y="70834"/>
                  </a:lnTo>
                  <a:lnTo>
                    <a:pt x="20303" y="71111"/>
                  </a:lnTo>
                  <a:lnTo>
                    <a:pt x="20321" y="71389"/>
                  </a:lnTo>
                  <a:lnTo>
                    <a:pt x="20345" y="71666"/>
                  </a:lnTo>
                  <a:lnTo>
                    <a:pt x="20381" y="71944"/>
                  </a:lnTo>
                  <a:lnTo>
                    <a:pt x="20424" y="72212"/>
                  </a:lnTo>
                  <a:lnTo>
                    <a:pt x="20472" y="72480"/>
                  </a:lnTo>
                  <a:lnTo>
                    <a:pt x="20533" y="72749"/>
                  </a:lnTo>
                  <a:lnTo>
                    <a:pt x="20599" y="73008"/>
                  </a:lnTo>
                  <a:lnTo>
                    <a:pt x="20678" y="73257"/>
                  </a:lnTo>
                  <a:lnTo>
                    <a:pt x="20757" y="73507"/>
                  </a:lnTo>
                  <a:lnTo>
                    <a:pt x="20853" y="73748"/>
                  </a:lnTo>
                  <a:lnTo>
                    <a:pt x="20950" y="73979"/>
                  </a:lnTo>
                  <a:lnTo>
                    <a:pt x="21059" y="74210"/>
                  </a:lnTo>
                  <a:lnTo>
                    <a:pt x="21168" y="74432"/>
                  </a:lnTo>
                  <a:lnTo>
                    <a:pt x="21289" y="74645"/>
                  </a:lnTo>
                  <a:lnTo>
                    <a:pt x="21423" y="74849"/>
                  </a:lnTo>
                  <a:lnTo>
                    <a:pt x="21556" y="75043"/>
                  </a:lnTo>
                  <a:lnTo>
                    <a:pt x="21701" y="75228"/>
                  </a:lnTo>
                  <a:lnTo>
                    <a:pt x="21846" y="75404"/>
                  </a:lnTo>
                  <a:lnTo>
                    <a:pt x="22004" y="75570"/>
                  </a:lnTo>
                  <a:lnTo>
                    <a:pt x="22167" y="75727"/>
                  </a:lnTo>
                  <a:lnTo>
                    <a:pt x="22337" y="75866"/>
                  </a:lnTo>
                  <a:lnTo>
                    <a:pt x="22512" y="76005"/>
                  </a:lnTo>
                  <a:lnTo>
                    <a:pt x="22706" y="76125"/>
                  </a:lnTo>
                  <a:lnTo>
                    <a:pt x="22900" y="76236"/>
                  </a:lnTo>
                  <a:lnTo>
                    <a:pt x="23100" y="76329"/>
                  </a:lnTo>
                  <a:lnTo>
                    <a:pt x="23300" y="76403"/>
                  </a:lnTo>
                  <a:lnTo>
                    <a:pt x="23499" y="76458"/>
                  </a:lnTo>
                  <a:lnTo>
                    <a:pt x="23699" y="76504"/>
                  </a:lnTo>
                  <a:lnTo>
                    <a:pt x="23899" y="76523"/>
                  </a:lnTo>
                  <a:lnTo>
                    <a:pt x="24099" y="76532"/>
                  </a:lnTo>
                  <a:lnTo>
                    <a:pt x="24232" y="76532"/>
                  </a:lnTo>
                  <a:lnTo>
                    <a:pt x="24365" y="76523"/>
                  </a:lnTo>
                  <a:lnTo>
                    <a:pt x="24498" y="76504"/>
                  </a:lnTo>
                  <a:lnTo>
                    <a:pt x="24632" y="76477"/>
                  </a:lnTo>
                  <a:lnTo>
                    <a:pt x="24765" y="76440"/>
                  </a:lnTo>
                  <a:lnTo>
                    <a:pt x="24892" y="76403"/>
                  </a:lnTo>
                  <a:lnTo>
                    <a:pt x="25025" y="76356"/>
                  </a:lnTo>
                  <a:lnTo>
                    <a:pt x="25152" y="76301"/>
                  </a:lnTo>
                  <a:lnTo>
                    <a:pt x="25279" y="76245"/>
                  </a:lnTo>
                  <a:lnTo>
                    <a:pt x="25407" y="76181"/>
                  </a:lnTo>
                  <a:lnTo>
                    <a:pt x="25534" y="76107"/>
                  </a:lnTo>
                  <a:lnTo>
                    <a:pt x="25655" y="76023"/>
                  </a:lnTo>
                  <a:lnTo>
                    <a:pt x="25776" y="75940"/>
                  </a:lnTo>
                  <a:lnTo>
                    <a:pt x="25891" y="75848"/>
                  </a:lnTo>
                  <a:lnTo>
                    <a:pt x="26012" y="75746"/>
                  </a:lnTo>
                  <a:lnTo>
                    <a:pt x="26127" y="75635"/>
                  </a:lnTo>
                  <a:lnTo>
                    <a:pt x="26236" y="75524"/>
                  </a:lnTo>
                  <a:lnTo>
                    <a:pt x="26345" y="75404"/>
                  </a:lnTo>
                  <a:lnTo>
                    <a:pt x="26454" y="75283"/>
                  </a:lnTo>
                  <a:lnTo>
                    <a:pt x="26557" y="75154"/>
                  </a:lnTo>
                  <a:lnTo>
                    <a:pt x="26660" y="75015"/>
                  </a:lnTo>
                  <a:lnTo>
                    <a:pt x="26757" y="74876"/>
                  </a:lnTo>
                  <a:lnTo>
                    <a:pt x="26854" y="74728"/>
                  </a:lnTo>
                  <a:lnTo>
                    <a:pt x="26945" y="74571"/>
                  </a:lnTo>
                  <a:lnTo>
                    <a:pt x="27035" y="74414"/>
                  </a:lnTo>
                  <a:lnTo>
                    <a:pt x="27120" y="74247"/>
                  </a:lnTo>
                  <a:lnTo>
                    <a:pt x="27205" y="74072"/>
                  </a:lnTo>
                  <a:lnTo>
                    <a:pt x="27284" y="73896"/>
                  </a:lnTo>
                  <a:lnTo>
                    <a:pt x="27356" y="73720"/>
                  </a:lnTo>
                  <a:lnTo>
                    <a:pt x="27429" y="73526"/>
                  </a:lnTo>
                  <a:lnTo>
                    <a:pt x="27496" y="73341"/>
                  </a:lnTo>
                  <a:lnTo>
                    <a:pt x="27556" y="73137"/>
                  </a:lnTo>
                  <a:lnTo>
                    <a:pt x="27822" y="72258"/>
                  </a:lnTo>
                  <a:lnTo>
                    <a:pt x="28101" y="71380"/>
                  </a:lnTo>
                  <a:lnTo>
                    <a:pt x="28380" y="70510"/>
                  </a:lnTo>
                  <a:lnTo>
                    <a:pt x="28664" y="69650"/>
                  </a:lnTo>
                  <a:lnTo>
                    <a:pt x="28949" y="68789"/>
                  </a:lnTo>
                  <a:lnTo>
                    <a:pt x="29245" y="67938"/>
                  </a:lnTo>
                  <a:lnTo>
                    <a:pt x="29548" y="67096"/>
                  </a:lnTo>
                  <a:lnTo>
                    <a:pt x="29851" y="66255"/>
                  </a:lnTo>
                  <a:lnTo>
                    <a:pt x="30160" y="65422"/>
                  </a:lnTo>
                  <a:lnTo>
                    <a:pt x="30474" y="64599"/>
                  </a:lnTo>
                  <a:lnTo>
                    <a:pt x="30795" y="63785"/>
                  </a:lnTo>
                  <a:lnTo>
                    <a:pt x="31122" y="62971"/>
                  </a:lnTo>
                  <a:lnTo>
                    <a:pt x="31455" y="62166"/>
                  </a:lnTo>
                  <a:lnTo>
                    <a:pt x="31794" y="61361"/>
                  </a:lnTo>
                  <a:lnTo>
                    <a:pt x="32133" y="60575"/>
                  </a:lnTo>
                  <a:lnTo>
                    <a:pt x="32485" y="59788"/>
                  </a:lnTo>
                  <a:lnTo>
                    <a:pt x="32836" y="59011"/>
                  </a:lnTo>
                  <a:lnTo>
                    <a:pt x="33193" y="58234"/>
                  </a:lnTo>
                  <a:lnTo>
                    <a:pt x="33556" y="57466"/>
                  </a:lnTo>
                  <a:lnTo>
                    <a:pt x="33926" y="56708"/>
                  </a:lnTo>
                  <a:lnTo>
                    <a:pt x="34301" y="55949"/>
                  </a:lnTo>
                  <a:lnTo>
                    <a:pt x="34682" y="55209"/>
                  </a:lnTo>
                  <a:lnTo>
                    <a:pt x="35064" y="54460"/>
                  </a:lnTo>
                  <a:lnTo>
                    <a:pt x="35457" y="53729"/>
                  </a:lnTo>
                  <a:lnTo>
                    <a:pt x="35851" y="52998"/>
                  </a:lnTo>
                  <a:lnTo>
                    <a:pt x="36251" y="52277"/>
                  </a:lnTo>
                  <a:lnTo>
                    <a:pt x="36656" y="51564"/>
                  </a:lnTo>
                  <a:lnTo>
                    <a:pt x="37068" y="50852"/>
                  </a:lnTo>
                  <a:lnTo>
                    <a:pt x="37486" y="50149"/>
                  </a:lnTo>
                  <a:lnTo>
                    <a:pt x="37910" y="49455"/>
                  </a:lnTo>
                  <a:lnTo>
                    <a:pt x="38340" y="48770"/>
                  </a:lnTo>
                  <a:lnTo>
                    <a:pt x="38769" y="48086"/>
                  </a:lnTo>
                  <a:lnTo>
                    <a:pt x="39211" y="47411"/>
                  </a:lnTo>
                  <a:lnTo>
                    <a:pt x="39653" y="46735"/>
                  </a:lnTo>
                  <a:lnTo>
                    <a:pt x="40101" y="46069"/>
                  </a:lnTo>
                  <a:lnTo>
                    <a:pt x="40556" y="45412"/>
                  </a:lnTo>
                  <a:lnTo>
                    <a:pt x="41016" y="44765"/>
                  </a:lnTo>
                  <a:lnTo>
                    <a:pt x="41482" y="44117"/>
                  </a:lnTo>
                  <a:lnTo>
                    <a:pt x="41954" y="43479"/>
                  </a:lnTo>
                  <a:lnTo>
                    <a:pt x="42433" y="42850"/>
                  </a:lnTo>
                  <a:lnTo>
                    <a:pt x="42911" y="42221"/>
                  </a:lnTo>
                  <a:lnTo>
                    <a:pt x="43401" y="41601"/>
                  </a:lnTo>
                  <a:lnTo>
                    <a:pt x="43892" y="40991"/>
                  </a:lnTo>
                  <a:lnTo>
                    <a:pt x="44388" y="40389"/>
                  </a:lnTo>
                  <a:lnTo>
                    <a:pt x="44891" y="39788"/>
                  </a:lnTo>
                  <a:lnTo>
                    <a:pt x="45399" y="39196"/>
                  </a:lnTo>
                  <a:lnTo>
                    <a:pt x="45914" y="38604"/>
                  </a:lnTo>
                  <a:lnTo>
                    <a:pt x="46435" y="38021"/>
                  </a:lnTo>
                  <a:lnTo>
                    <a:pt x="46961" y="37447"/>
                  </a:lnTo>
                  <a:lnTo>
                    <a:pt x="47494" y="36883"/>
                  </a:lnTo>
                  <a:lnTo>
                    <a:pt x="48027" y="36319"/>
                  </a:lnTo>
                  <a:lnTo>
                    <a:pt x="48572" y="35764"/>
                  </a:lnTo>
                  <a:lnTo>
                    <a:pt x="49117" y="35209"/>
                  </a:lnTo>
                  <a:lnTo>
                    <a:pt x="49668" y="34672"/>
                  </a:lnTo>
                  <a:lnTo>
                    <a:pt x="50225" y="34136"/>
                  </a:lnTo>
                  <a:lnTo>
                    <a:pt x="50788" y="33599"/>
                  </a:lnTo>
                  <a:lnTo>
                    <a:pt x="51357" y="33081"/>
                  </a:lnTo>
                  <a:lnTo>
                    <a:pt x="51932" y="32563"/>
                  </a:lnTo>
                  <a:lnTo>
                    <a:pt x="52514" y="32054"/>
                  </a:lnTo>
                  <a:lnTo>
                    <a:pt x="53101" y="31545"/>
                  </a:lnTo>
                  <a:lnTo>
                    <a:pt x="53688" y="31046"/>
                  </a:lnTo>
                  <a:lnTo>
                    <a:pt x="54288" y="30556"/>
                  </a:lnTo>
                  <a:lnTo>
                    <a:pt x="54887" y="30065"/>
                  </a:lnTo>
                  <a:lnTo>
                    <a:pt x="55493" y="29593"/>
                  </a:lnTo>
                  <a:lnTo>
                    <a:pt x="56104" y="29112"/>
                  </a:lnTo>
                  <a:lnTo>
                    <a:pt x="56728" y="28650"/>
                  </a:lnTo>
                  <a:lnTo>
                    <a:pt x="57351" y="28187"/>
                  </a:lnTo>
                  <a:lnTo>
                    <a:pt x="57981" y="27734"/>
                  </a:lnTo>
                  <a:lnTo>
                    <a:pt x="58611" y="27281"/>
                  </a:lnTo>
                  <a:lnTo>
                    <a:pt x="59253" y="26846"/>
                  </a:lnTo>
                  <a:lnTo>
                    <a:pt x="59900" y="26411"/>
                  </a:lnTo>
                  <a:lnTo>
                    <a:pt x="60548" y="25976"/>
                  </a:lnTo>
                  <a:lnTo>
                    <a:pt x="61208" y="25560"/>
                  </a:lnTo>
                  <a:lnTo>
                    <a:pt x="61868" y="25135"/>
                  </a:lnTo>
                  <a:lnTo>
                    <a:pt x="62540" y="24728"/>
                  </a:lnTo>
                  <a:lnTo>
                    <a:pt x="63212" y="24321"/>
                  </a:lnTo>
                  <a:lnTo>
                    <a:pt x="63891" y="23923"/>
                  </a:lnTo>
                  <a:lnTo>
                    <a:pt x="64575" y="23534"/>
                  </a:lnTo>
                  <a:lnTo>
                    <a:pt x="65265" y="23146"/>
                  </a:lnTo>
                  <a:lnTo>
                    <a:pt x="65961" y="22766"/>
                  </a:lnTo>
                  <a:lnTo>
                    <a:pt x="66664" y="22396"/>
                  </a:lnTo>
                  <a:lnTo>
                    <a:pt x="67372" y="22036"/>
                  </a:lnTo>
                  <a:lnTo>
                    <a:pt x="68086" y="21675"/>
                  </a:lnTo>
                  <a:lnTo>
                    <a:pt x="68801" y="21314"/>
                  </a:lnTo>
                  <a:lnTo>
                    <a:pt x="69527" y="20972"/>
                  </a:lnTo>
                  <a:lnTo>
                    <a:pt x="70254" y="20629"/>
                  </a:lnTo>
                  <a:lnTo>
                    <a:pt x="70993" y="20296"/>
                  </a:lnTo>
                  <a:lnTo>
                    <a:pt x="71731" y="19963"/>
                  </a:lnTo>
                  <a:lnTo>
                    <a:pt x="72476" y="19640"/>
                  </a:lnTo>
                  <a:lnTo>
                    <a:pt x="73227" y="19325"/>
                  </a:lnTo>
                  <a:lnTo>
                    <a:pt x="73984" y="19011"/>
                  </a:lnTo>
                  <a:lnTo>
                    <a:pt x="74747" y="18705"/>
                  </a:lnTo>
                  <a:lnTo>
                    <a:pt x="75516" y="18409"/>
                  </a:lnTo>
                  <a:lnTo>
                    <a:pt x="76291" y="18122"/>
                  </a:lnTo>
                  <a:lnTo>
                    <a:pt x="77072" y="17836"/>
                  </a:lnTo>
                  <a:lnTo>
                    <a:pt x="77859" y="17558"/>
                  </a:lnTo>
                  <a:lnTo>
                    <a:pt x="78646" y="17281"/>
                  </a:lnTo>
                  <a:lnTo>
                    <a:pt x="79445" y="17012"/>
                  </a:lnTo>
                  <a:lnTo>
                    <a:pt x="80250" y="16753"/>
                  </a:lnTo>
                  <a:lnTo>
                    <a:pt x="81056" y="16504"/>
                  </a:lnTo>
                  <a:lnTo>
                    <a:pt x="81867" y="16254"/>
                  </a:lnTo>
                  <a:lnTo>
                    <a:pt x="82690" y="16013"/>
                  </a:lnTo>
                  <a:lnTo>
                    <a:pt x="83514" y="15773"/>
                  </a:lnTo>
                  <a:lnTo>
                    <a:pt x="84343" y="15541"/>
                  </a:lnTo>
                  <a:lnTo>
                    <a:pt x="85179" y="15319"/>
                  </a:lnTo>
                  <a:lnTo>
                    <a:pt x="86021" y="15107"/>
                  </a:lnTo>
                  <a:lnTo>
                    <a:pt x="86868" y="14894"/>
                  </a:lnTo>
                  <a:lnTo>
                    <a:pt x="87722" y="14690"/>
                  </a:lnTo>
                  <a:lnTo>
                    <a:pt x="88582" y="14487"/>
                  </a:lnTo>
                  <a:lnTo>
                    <a:pt x="89448" y="14302"/>
                  </a:lnTo>
                  <a:lnTo>
                    <a:pt x="90319" y="14108"/>
                  </a:lnTo>
                  <a:lnTo>
                    <a:pt x="91197" y="13932"/>
                  </a:lnTo>
                  <a:lnTo>
                    <a:pt x="92075" y="13756"/>
                  </a:lnTo>
                  <a:lnTo>
                    <a:pt x="92965" y="13590"/>
                  </a:lnTo>
                  <a:lnTo>
                    <a:pt x="93855" y="13423"/>
                  </a:lnTo>
                  <a:lnTo>
                    <a:pt x="94758" y="13275"/>
                  </a:lnTo>
                  <a:lnTo>
                    <a:pt x="95660" y="13127"/>
                  </a:lnTo>
                  <a:lnTo>
                    <a:pt x="96574" y="12979"/>
                  </a:lnTo>
                  <a:lnTo>
                    <a:pt x="97488" y="12840"/>
                  </a:lnTo>
                  <a:lnTo>
                    <a:pt x="98409" y="12711"/>
                  </a:lnTo>
                  <a:lnTo>
                    <a:pt x="99335" y="12590"/>
                  </a:lnTo>
                  <a:lnTo>
                    <a:pt x="100273" y="12470"/>
                  </a:lnTo>
                  <a:lnTo>
                    <a:pt x="101212" y="12359"/>
                  </a:lnTo>
                  <a:lnTo>
                    <a:pt x="102156" y="12248"/>
                  </a:lnTo>
                  <a:lnTo>
                    <a:pt x="103107" y="12146"/>
                  </a:lnTo>
                  <a:lnTo>
                    <a:pt x="104064" y="12054"/>
                  </a:lnTo>
                  <a:lnTo>
                    <a:pt x="105026" y="11971"/>
                  </a:lnTo>
                  <a:lnTo>
                    <a:pt x="105989" y="11887"/>
                  </a:lnTo>
                  <a:lnTo>
                    <a:pt x="105989" y="55736"/>
                  </a:lnTo>
                  <a:lnTo>
                    <a:pt x="104972" y="55792"/>
                  </a:lnTo>
                  <a:lnTo>
                    <a:pt x="103894" y="55857"/>
                  </a:lnTo>
                  <a:lnTo>
                    <a:pt x="102762" y="55949"/>
                  </a:lnTo>
                  <a:lnTo>
                    <a:pt x="101569" y="56060"/>
                  </a:lnTo>
                  <a:lnTo>
                    <a:pt x="100334" y="56190"/>
                  </a:lnTo>
                  <a:lnTo>
                    <a:pt x="99056" y="56347"/>
                  </a:lnTo>
                  <a:lnTo>
                    <a:pt x="97730" y="56523"/>
                  </a:lnTo>
                  <a:lnTo>
                    <a:pt x="97058" y="56624"/>
                  </a:lnTo>
                  <a:lnTo>
                    <a:pt x="96374" y="56726"/>
                  </a:lnTo>
                  <a:lnTo>
                    <a:pt x="95684" y="56846"/>
                  </a:lnTo>
                  <a:lnTo>
                    <a:pt x="94988" y="56967"/>
                  </a:lnTo>
                  <a:lnTo>
                    <a:pt x="94279" y="57096"/>
                  </a:lnTo>
                  <a:lnTo>
                    <a:pt x="93565" y="57226"/>
                  </a:lnTo>
                  <a:lnTo>
                    <a:pt x="92844" y="57374"/>
                  </a:lnTo>
                  <a:lnTo>
                    <a:pt x="92124" y="57531"/>
                  </a:lnTo>
                  <a:lnTo>
                    <a:pt x="91391" y="57688"/>
                  </a:lnTo>
                  <a:lnTo>
                    <a:pt x="90659" y="57864"/>
                  </a:lnTo>
                  <a:lnTo>
                    <a:pt x="89920" y="58040"/>
                  </a:lnTo>
                  <a:lnTo>
                    <a:pt x="89181" y="58225"/>
                  </a:lnTo>
                  <a:lnTo>
                    <a:pt x="88436" y="58428"/>
                  </a:lnTo>
                  <a:lnTo>
                    <a:pt x="87686" y="58632"/>
                  </a:lnTo>
                  <a:lnTo>
                    <a:pt x="86941" y="58854"/>
                  </a:lnTo>
                  <a:lnTo>
                    <a:pt x="86190" y="59085"/>
                  </a:lnTo>
                  <a:lnTo>
                    <a:pt x="85439" y="59316"/>
                  </a:lnTo>
                  <a:lnTo>
                    <a:pt x="84682" y="59566"/>
                  </a:lnTo>
                  <a:lnTo>
                    <a:pt x="83932" y="59825"/>
                  </a:lnTo>
                  <a:lnTo>
                    <a:pt x="83181" y="60103"/>
                  </a:lnTo>
                  <a:lnTo>
                    <a:pt x="82430" y="60380"/>
                  </a:lnTo>
                  <a:lnTo>
                    <a:pt x="81679" y="60676"/>
                  </a:lnTo>
                  <a:lnTo>
                    <a:pt x="80935" y="60982"/>
                  </a:lnTo>
                  <a:lnTo>
                    <a:pt x="80190" y="61296"/>
                  </a:lnTo>
                  <a:lnTo>
                    <a:pt x="79445" y="61629"/>
                  </a:lnTo>
                  <a:lnTo>
                    <a:pt x="78706" y="61971"/>
                  </a:lnTo>
                  <a:lnTo>
                    <a:pt x="77974" y="62323"/>
                  </a:lnTo>
                  <a:lnTo>
                    <a:pt x="77247" y="62693"/>
                  </a:lnTo>
                  <a:lnTo>
                    <a:pt x="76521" y="63072"/>
                  </a:lnTo>
                  <a:lnTo>
                    <a:pt x="75800" y="63461"/>
                  </a:lnTo>
                  <a:lnTo>
                    <a:pt x="75086" y="63868"/>
                  </a:lnTo>
                  <a:lnTo>
                    <a:pt x="74383" y="64293"/>
                  </a:lnTo>
                  <a:lnTo>
                    <a:pt x="73681" y="64728"/>
                  </a:lnTo>
                  <a:lnTo>
                    <a:pt x="72991" y="65172"/>
                  </a:lnTo>
                  <a:lnTo>
                    <a:pt x="72307" y="65635"/>
                  </a:lnTo>
                  <a:lnTo>
                    <a:pt x="71635" y="66116"/>
                  </a:lnTo>
                  <a:lnTo>
                    <a:pt x="70969" y="66606"/>
                  </a:lnTo>
                  <a:lnTo>
                    <a:pt x="70309" y="67115"/>
                  </a:lnTo>
                  <a:lnTo>
                    <a:pt x="69667" y="67642"/>
                  </a:lnTo>
                  <a:lnTo>
                    <a:pt x="69031" y="68179"/>
                  </a:lnTo>
                  <a:lnTo>
                    <a:pt x="68716" y="68456"/>
                  </a:lnTo>
                  <a:lnTo>
                    <a:pt x="68407" y="68734"/>
                  </a:lnTo>
                  <a:lnTo>
                    <a:pt x="68099" y="69021"/>
                  </a:lnTo>
                  <a:lnTo>
                    <a:pt x="67790" y="69307"/>
                  </a:lnTo>
                  <a:lnTo>
                    <a:pt x="67493" y="69594"/>
                  </a:lnTo>
                  <a:lnTo>
                    <a:pt x="67190" y="69890"/>
                  </a:lnTo>
                  <a:lnTo>
                    <a:pt x="66894" y="70195"/>
                  </a:lnTo>
                  <a:lnTo>
                    <a:pt x="66603" y="70491"/>
                  </a:lnTo>
                  <a:lnTo>
                    <a:pt x="66312" y="70806"/>
                  </a:lnTo>
                  <a:lnTo>
                    <a:pt x="66028" y="71111"/>
                  </a:lnTo>
                  <a:lnTo>
                    <a:pt x="65743" y="71435"/>
                  </a:lnTo>
                  <a:lnTo>
                    <a:pt x="65465" y="71750"/>
                  </a:lnTo>
                  <a:lnTo>
                    <a:pt x="65192" y="72073"/>
                  </a:lnTo>
                  <a:lnTo>
                    <a:pt x="64920" y="72406"/>
                  </a:lnTo>
                  <a:lnTo>
                    <a:pt x="64653" y="72739"/>
                  </a:lnTo>
                  <a:lnTo>
                    <a:pt x="64387" y="73072"/>
                  </a:lnTo>
                  <a:lnTo>
                    <a:pt x="64127" y="73415"/>
                  </a:lnTo>
                  <a:lnTo>
                    <a:pt x="63872" y="73766"/>
                  </a:lnTo>
                  <a:lnTo>
                    <a:pt x="63618" y="74118"/>
                  </a:lnTo>
                  <a:lnTo>
                    <a:pt x="63370" y="74469"/>
                  </a:lnTo>
                  <a:lnTo>
                    <a:pt x="62928" y="75117"/>
                  </a:lnTo>
                  <a:lnTo>
                    <a:pt x="62504" y="75764"/>
                  </a:lnTo>
                  <a:lnTo>
                    <a:pt x="62086" y="76421"/>
                  </a:lnTo>
                  <a:lnTo>
                    <a:pt x="61687" y="77069"/>
                  </a:lnTo>
                  <a:lnTo>
                    <a:pt x="61293" y="77726"/>
                  </a:lnTo>
                  <a:lnTo>
                    <a:pt x="60918" y="78373"/>
                  </a:lnTo>
                  <a:lnTo>
                    <a:pt x="60548" y="79030"/>
                  </a:lnTo>
                  <a:lnTo>
                    <a:pt x="60197" y="79687"/>
                  </a:lnTo>
                  <a:lnTo>
                    <a:pt x="59852" y="80344"/>
                  </a:lnTo>
                  <a:lnTo>
                    <a:pt x="59519" y="81010"/>
                  </a:lnTo>
                  <a:lnTo>
                    <a:pt x="59198" y="81666"/>
                  </a:lnTo>
                  <a:lnTo>
                    <a:pt x="58889" y="82333"/>
                  </a:lnTo>
                  <a:lnTo>
                    <a:pt x="58587" y="82989"/>
                  </a:lnTo>
                  <a:lnTo>
                    <a:pt x="58296" y="83655"/>
                  </a:lnTo>
                  <a:lnTo>
                    <a:pt x="58017" y="84321"/>
                  </a:lnTo>
                  <a:lnTo>
                    <a:pt x="57745" y="84988"/>
                  </a:lnTo>
                  <a:lnTo>
                    <a:pt x="57485" y="85663"/>
                  </a:lnTo>
                  <a:lnTo>
                    <a:pt x="57236" y="86329"/>
                  </a:lnTo>
                  <a:lnTo>
                    <a:pt x="56994" y="87004"/>
                  </a:lnTo>
                  <a:lnTo>
                    <a:pt x="56764" y="87670"/>
                  </a:lnTo>
                  <a:lnTo>
                    <a:pt x="56546" y="88346"/>
                  </a:lnTo>
                  <a:lnTo>
                    <a:pt x="56328" y="89021"/>
                  </a:lnTo>
                  <a:lnTo>
                    <a:pt x="56128" y="89696"/>
                  </a:lnTo>
                  <a:lnTo>
                    <a:pt x="55929" y="90371"/>
                  </a:lnTo>
                  <a:lnTo>
                    <a:pt x="55741" y="91047"/>
                  </a:lnTo>
                  <a:lnTo>
                    <a:pt x="55565" y="91731"/>
                  </a:lnTo>
                  <a:lnTo>
                    <a:pt x="55390" y="92407"/>
                  </a:lnTo>
                  <a:lnTo>
                    <a:pt x="55226" y="93091"/>
                  </a:lnTo>
                  <a:lnTo>
                    <a:pt x="55075" y="93776"/>
                  </a:lnTo>
                  <a:lnTo>
                    <a:pt x="54923" y="94451"/>
                  </a:lnTo>
                  <a:lnTo>
                    <a:pt x="54784" y="95136"/>
                  </a:lnTo>
                  <a:lnTo>
                    <a:pt x="54651" y="95820"/>
                  </a:lnTo>
                  <a:lnTo>
                    <a:pt x="54524" y="96514"/>
                  </a:lnTo>
                  <a:lnTo>
                    <a:pt x="54403" y="97199"/>
                  </a:lnTo>
                  <a:lnTo>
                    <a:pt x="54294" y="97883"/>
                  </a:lnTo>
                  <a:lnTo>
                    <a:pt x="54185" y="98577"/>
                  </a:lnTo>
                  <a:lnTo>
                    <a:pt x="54088" y="99262"/>
                  </a:lnTo>
                  <a:lnTo>
                    <a:pt x="53991" y="99955"/>
                  </a:lnTo>
                  <a:lnTo>
                    <a:pt x="53900" y="100649"/>
                  </a:lnTo>
                  <a:lnTo>
                    <a:pt x="53822" y="101343"/>
                  </a:lnTo>
                  <a:lnTo>
                    <a:pt x="53743" y="102037"/>
                  </a:lnTo>
                  <a:lnTo>
                    <a:pt x="53670" y="102731"/>
                  </a:lnTo>
                  <a:lnTo>
                    <a:pt x="53604" y="103424"/>
                  </a:lnTo>
                  <a:lnTo>
                    <a:pt x="53543" y="104127"/>
                  </a:lnTo>
                  <a:lnTo>
                    <a:pt x="53482" y="104821"/>
                  </a:lnTo>
                  <a:lnTo>
                    <a:pt x="53434" y="105515"/>
                  </a:lnTo>
                  <a:lnTo>
                    <a:pt x="53386" y="106218"/>
                  </a:lnTo>
                  <a:lnTo>
                    <a:pt x="53337" y="106921"/>
                  </a:lnTo>
                  <a:lnTo>
                    <a:pt x="53301" y="107615"/>
                  </a:lnTo>
                  <a:lnTo>
                    <a:pt x="53264" y="108318"/>
                  </a:lnTo>
                  <a:lnTo>
                    <a:pt x="53204" y="109724"/>
                  </a:lnTo>
                  <a:lnTo>
                    <a:pt x="53155" y="111140"/>
                  </a:lnTo>
                  <a:lnTo>
                    <a:pt x="53119" y="112546"/>
                  </a:lnTo>
                  <a:lnTo>
                    <a:pt x="53095" y="113961"/>
                  </a:lnTo>
                  <a:lnTo>
                    <a:pt x="53077" y="115377"/>
                  </a:lnTo>
                  <a:lnTo>
                    <a:pt x="53071" y="116801"/>
                  </a:lnTo>
                  <a:lnTo>
                    <a:pt x="53071" y="118226"/>
                  </a:lnTo>
                  <a:lnTo>
                    <a:pt x="53071" y="118328"/>
                  </a:lnTo>
                  <a:lnTo>
                    <a:pt x="53113" y="121982"/>
                  </a:lnTo>
                  <a:lnTo>
                    <a:pt x="52701" y="122019"/>
                  </a:lnTo>
                  <a:lnTo>
                    <a:pt x="52296" y="122074"/>
                  </a:lnTo>
                  <a:lnTo>
                    <a:pt x="51890" y="122148"/>
                  </a:lnTo>
                  <a:lnTo>
                    <a:pt x="51490" y="122231"/>
                  </a:lnTo>
                  <a:lnTo>
                    <a:pt x="51097" y="122324"/>
                  </a:lnTo>
                  <a:lnTo>
                    <a:pt x="50703" y="122435"/>
                  </a:lnTo>
                  <a:lnTo>
                    <a:pt x="50310" y="122564"/>
                  </a:lnTo>
                  <a:lnTo>
                    <a:pt x="49922" y="122703"/>
                  </a:lnTo>
                  <a:lnTo>
                    <a:pt x="49541" y="122860"/>
                  </a:lnTo>
                  <a:lnTo>
                    <a:pt x="49159" y="123027"/>
                  </a:lnTo>
                  <a:lnTo>
                    <a:pt x="48784" y="123212"/>
                  </a:lnTo>
                  <a:lnTo>
                    <a:pt x="48409" y="123406"/>
                  </a:lnTo>
                  <a:lnTo>
                    <a:pt x="48039" y="123610"/>
                  </a:lnTo>
                  <a:lnTo>
                    <a:pt x="47676" y="123832"/>
                  </a:lnTo>
                  <a:lnTo>
                    <a:pt x="47319" y="124063"/>
                  </a:lnTo>
                  <a:lnTo>
                    <a:pt x="46961" y="124313"/>
                  </a:lnTo>
                  <a:lnTo>
                    <a:pt x="46610" y="124572"/>
                  </a:lnTo>
                  <a:lnTo>
                    <a:pt x="46265" y="124840"/>
                  </a:lnTo>
                  <a:lnTo>
                    <a:pt x="45920" y="125127"/>
                  </a:lnTo>
                  <a:lnTo>
                    <a:pt x="45587" y="125414"/>
                  </a:lnTo>
                  <a:lnTo>
                    <a:pt x="45254" y="125719"/>
                  </a:lnTo>
                  <a:lnTo>
                    <a:pt x="44927" y="126043"/>
                  </a:lnTo>
                  <a:lnTo>
                    <a:pt x="44606" y="126366"/>
                  </a:lnTo>
                  <a:lnTo>
                    <a:pt x="44285" y="126709"/>
                  </a:lnTo>
                  <a:lnTo>
                    <a:pt x="43977" y="127060"/>
                  </a:lnTo>
                  <a:lnTo>
                    <a:pt x="43674" y="127421"/>
                  </a:lnTo>
                  <a:lnTo>
                    <a:pt x="43371" y="127791"/>
                  </a:lnTo>
                  <a:lnTo>
                    <a:pt x="43080" y="128170"/>
                  </a:lnTo>
                  <a:lnTo>
                    <a:pt x="42790" y="128559"/>
                  </a:lnTo>
                  <a:lnTo>
                    <a:pt x="42505" y="128966"/>
                  </a:lnTo>
                  <a:lnTo>
                    <a:pt x="42233" y="129373"/>
                  </a:lnTo>
                  <a:lnTo>
                    <a:pt x="41960" y="129799"/>
                  </a:lnTo>
                  <a:lnTo>
                    <a:pt x="41700" y="130224"/>
                  </a:lnTo>
                  <a:lnTo>
                    <a:pt x="41446" y="130668"/>
                  </a:lnTo>
                  <a:lnTo>
                    <a:pt x="41191" y="131112"/>
                  </a:lnTo>
                  <a:lnTo>
                    <a:pt x="40949" y="131575"/>
                  </a:lnTo>
                  <a:lnTo>
                    <a:pt x="40713" y="132037"/>
                  </a:lnTo>
                  <a:lnTo>
                    <a:pt x="40483" y="132518"/>
                  </a:lnTo>
                  <a:lnTo>
                    <a:pt x="40265" y="132999"/>
                  </a:lnTo>
                  <a:lnTo>
                    <a:pt x="40047" y="133490"/>
                  </a:lnTo>
                  <a:lnTo>
                    <a:pt x="39841" y="133989"/>
                  </a:lnTo>
                  <a:lnTo>
                    <a:pt x="39641" y="134498"/>
                  </a:lnTo>
                  <a:lnTo>
                    <a:pt x="39448" y="135007"/>
                  </a:lnTo>
                  <a:lnTo>
                    <a:pt x="39266" y="135534"/>
                  </a:lnTo>
                  <a:lnTo>
                    <a:pt x="39090" y="136061"/>
                  </a:lnTo>
                  <a:lnTo>
                    <a:pt x="38921" y="136598"/>
                  </a:lnTo>
                  <a:lnTo>
                    <a:pt x="38757" y="137134"/>
                  </a:lnTo>
                  <a:lnTo>
                    <a:pt x="38606" y="137690"/>
                  </a:lnTo>
                  <a:lnTo>
                    <a:pt x="38461" y="138245"/>
                  </a:lnTo>
                  <a:lnTo>
                    <a:pt x="38327" y="138809"/>
                  </a:lnTo>
                  <a:lnTo>
                    <a:pt x="38200" y="139373"/>
                  </a:lnTo>
                  <a:lnTo>
                    <a:pt x="38079" y="139947"/>
                  </a:lnTo>
                  <a:lnTo>
                    <a:pt x="37970" y="140530"/>
                  </a:lnTo>
                  <a:lnTo>
                    <a:pt x="37867" y="141112"/>
                  </a:lnTo>
                  <a:lnTo>
                    <a:pt x="37776" y="141704"/>
                  </a:lnTo>
                  <a:lnTo>
                    <a:pt x="37698" y="142306"/>
                  </a:lnTo>
                  <a:lnTo>
                    <a:pt x="37625" y="142907"/>
                  </a:lnTo>
                  <a:lnTo>
                    <a:pt x="37558" y="143508"/>
                  </a:lnTo>
                  <a:lnTo>
                    <a:pt x="37504" y="144119"/>
                  </a:lnTo>
                  <a:lnTo>
                    <a:pt x="37462" y="144739"/>
                  </a:lnTo>
                  <a:lnTo>
                    <a:pt x="37425" y="145358"/>
                  </a:lnTo>
                  <a:lnTo>
                    <a:pt x="37401" y="145978"/>
                  </a:lnTo>
                  <a:lnTo>
                    <a:pt x="37383" y="146607"/>
                  </a:lnTo>
                  <a:lnTo>
                    <a:pt x="37377" y="147236"/>
                  </a:lnTo>
                  <a:lnTo>
                    <a:pt x="37383" y="147875"/>
                  </a:lnTo>
                  <a:lnTo>
                    <a:pt x="37401" y="148495"/>
                  </a:lnTo>
                  <a:lnTo>
                    <a:pt x="37425" y="149124"/>
                  </a:lnTo>
                  <a:lnTo>
                    <a:pt x="37462" y="149734"/>
                  </a:lnTo>
                  <a:lnTo>
                    <a:pt x="37504" y="150354"/>
                  </a:lnTo>
                  <a:lnTo>
                    <a:pt x="37558" y="150964"/>
                  </a:lnTo>
                  <a:lnTo>
                    <a:pt x="37619" y="151566"/>
                  </a:lnTo>
                  <a:lnTo>
                    <a:pt x="37692" y="152167"/>
                  </a:lnTo>
                  <a:lnTo>
                    <a:pt x="37776" y="152768"/>
                  </a:lnTo>
                  <a:lnTo>
                    <a:pt x="37867" y="153351"/>
                  </a:lnTo>
                  <a:lnTo>
                    <a:pt x="37970" y="153943"/>
                  </a:lnTo>
                  <a:lnTo>
                    <a:pt x="38079" y="154517"/>
                  </a:lnTo>
                  <a:lnTo>
                    <a:pt x="38194" y="155090"/>
                  </a:lnTo>
                  <a:lnTo>
                    <a:pt x="38321" y="155664"/>
                  </a:lnTo>
                  <a:lnTo>
                    <a:pt x="38461" y="156219"/>
                  </a:lnTo>
                  <a:lnTo>
                    <a:pt x="38600" y="156774"/>
                  </a:lnTo>
                  <a:lnTo>
                    <a:pt x="38751" y="157329"/>
                  </a:lnTo>
                  <a:lnTo>
                    <a:pt x="38915" y="157866"/>
                  </a:lnTo>
                  <a:lnTo>
                    <a:pt x="39084" y="158402"/>
                  </a:lnTo>
                  <a:lnTo>
                    <a:pt x="39260" y="158929"/>
                  </a:lnTo>
                  <a:lnTo>
                    <a:pt x="39442" y="159447"/>
                  </a:lnTo>
                  <a:lnTo>
                    <a:pt x="39635" y="159966"/>
                  </a:lnTo>
                  <a:lnTo>
                    <a:pt x="39835" y="160474"/>
                  </a:lnTo>
                  <a:lnTo>
                    <a:pt x="40041" y="160974"/>
                  </a:lnTo>
                  <a:lnTo>
                    <a:pt x="40253" y="161464"/>
                  </a:lnTo>
                  <a:lnTo>
                    <a:pt x="40477" y="161945"/>
                  </a:lnTo>
                  <a:lnTo>
                    <a:pt x="40701" y="162417"/>
                  </a:lnTo>
                  <a:lnTo>
                    <a:pt x="40937" y="162880"/>
                  </a:lnTo>
                  <a:lnTo>
                    <a:pt x="41179" y="163342"/>
                  </a:lnTo>
                  <a:lnTo>
                    <a:pt x="41427" y="163786"/>
                  </a:lnTo>
                  <a:lnTo>
                    <a:pt x="41688" y="164230"/>
                  </a:lnTo>
                  <a:lnTo>
                    <a:pt x="41948" y="164656"/>
                  </a:lnTo>
                  <a:lnTo>
                    <a:pt x="42215" y="165081"/>
                  </a:lnTo>
                  <a:lnTo>
                    <a:pt x="42493" y="165488"/>
                  </a:lnTo>
                  <a:lnTo>
                    <a:pt x="42772" y="165895"/>
                  </a:lnTo>
                  <a:lnTo>
                    <a:pt x="43062" y="166284"/>
                  </a:lnTo>
                  <a:lnTo>
                    <a:pt x="43353" y="166663"/>
                  </a:lnTo>
                  <a:lnTo>
                    <a:pt x="43650" y="167033"/>
                  </a:lnTo>
                  <a:lnTo>
                    <a:pt x="43952" y="167394"/>
                  </a:lnTo>
                  <a:lnTo>
                    <a:pt x="44267" y="167745"/>
                  </a:lnTo>
                  <a:lnTo>
                    <a:pt x="44582" y="168088"/>
                  </a:lnTo>
                  <a:lnTo>
                    <a:pt x="44903" y="168412"/>
                  </a:lnTo>
                  <a:lnTo>
                    <a:pt x="45230" y="168735"/>
                  </a:lnTo>
                  <a:lnTo>
                    <a:pt x="45557" y="169041"/>
                  </a:lnTo>
                  <a:lnTo>
                    <a:pt x="45896" y="169337"/>
                  </a:lnTo>
                  <a:lnTo>
                    <a:pt x="46235" y="169614"/>
                  </a:lnTo>
                  <a:lnTo>
                    <a:pt x="46580" y="169892"/>
                  </a:lnTo>
                  <a:lnTo>
                    <a:pt x="46931" y="170141"/>
                  </a:lnTo>
                  <a:lnTo>
                    <a:pt x="47282" y="170391"/>
                  </a:lnTo>
                  <a:lnTo>
                    <a:pt x="47646" y="170623"/>
                  </a:lnTo>
                  <a:lnTo>
                    <a:pt x="48009" y="170845"/>
                  </a:lnTo>
                  <a:lnTo>
                    <a:pt x="48372" y="171057"/>
                  </a:lnTo>
                  <a:lnTo>
                    <a:pt x="48748" y="171252"/>
                  </a:lnTo>
                  <a:lnTo>
                    <a:pt x="49123" y="171437"/>
                  </a:lnTo>
                  <a:lnTo>
                    <a:pt x="49498" y="171603"/>
                  </a:lnTo>
                  <a:lnTo>
                    <a:pt x="49886" y="171760"/>
                  </a:lnTo>
                  <a:lnTo>
                    <a:pt x="50267" y="171899"/>
                  </a:lnTo>
                  <a:lnTo>
                    <a:pt x="50661" y="172029"/>
                  </a:lnTo>
                  <a:lnTo>
                    <a:pt x="51054" y="172140"/>
                  </a:lnTo>
                  <a:lnTo>
                    <a:pt x="51448" y="172241"/>
                  </a:lnTo>
                  <a:lnTo>
                    <a:pt x="51848" y="172325"/>
                  </a:lnTo>
                  <a:lnTo>
                    <a:pt x="52247" y="172399"/>
                  </a:lnTo>
                  <a:lnTo>
                    <a:pt x="52653" y="172454"/>
                  </a:lnTo>
                  <a:lnTo>
                    <a:pt x="53065" y="172491"/>
                  </a:lnTo>
                  <a:lnTo>
                    <a:pt x="53022" y="175507"/>
                  </a:lnTo>
                  <a:lnTo>
                    <a:pt x="52980" y="178319"/>
                  </a:lnTo>
                  <a:lnTo>
                    <a:pt x="52931" y="180928"/>
                  </a:lnTo>
                  <a:lnTo>
                    <a:pt x="52883" y="183296"/>
                  </a:lnTo>
                  <a:lnTo>
                    <a:pt x="52822" y="185415"/>
                  </a:lnTo>
                  <a:lnTo>
                    <a:pt x="52762" y="187256"/>
                  </a:lnTo>
                  <a:lnTo>
                    <a:pt x="52732" y="188060"/>
                  </a:lnTo>
                  <a:lnTo>
                    <a:pt x="52701" y="188800"/>
                  </a:lnTo>
                  <a:lnTo>
                    <a:pt x="52671" y="189448"/>
                  </a:lnTo>
                  <a:lnTo>
                    <a:pt x="52635" y="190022"/>
                  </a:lnTo>
                  <a:lnTo>
                    <a:pt x="52592" y="190808"/>
                  </a:lnTo>
                  <a:lnTo>
                    <a:pt x="52556" y="191603"/>
                  </a:lnTo>
                  <a:lnTo>
                    <a:pt x="52526" y="192408"/>
                  </a:lnTo>
                  <a:lnTo>
                    <a:pt x="52496" y="193232"/>
                  </a:lnTo>
                  <a:lnTo>
                    <a:pt x="52477" y="194073"/>
                  </a:lnTo>
                  <a:lnTo>
                    <a:pt x="52465" y="194924"/>
                  </a:lnTo>
                  <a:lnTo>
                    <a:pt x="52453" y="195785"/>
                  </a:lnTo>
                  <a:lnTo>
                    <a:pt x="52453" y="196654"/>
                  </a:lnTo>
                  <a:lnTo>
                    <a:pt x="52453" y="197283"/>
                  </a:lnTo>
                  <a:lnTo>
                    <a:pt x="52465" y="197903"/>
                  </a:lnTo>
                  <a:lnTo>
                    <a:pt x="52483" y="198532"/>
                  </a:lnTo>
                  <a:lnTo>
                    <a:pt x="52502" y="199161"/>
                  </a:lnTo>
                  <a:lnTo>
                    <a:pt x="52532" y="199800"/>
                  </a:lnTo>
                  <a:lnTo>
                    <a:pt x="52568" y="200429"/>
                  </a:lnTo>
                  <a:lnTo>
                    <a:pt x="52611" y="201067"/>
                  </a:lnTo>
                  <a:lnTo>
                    <a:pt x="52659" y="201705"/>
                  </a:lnTo>
                  <a:lnTo>
                    <a:pt x="52713" y="202344"/>
                  </a:lnTo>
                  <a:lnTo>
                    <a:pt x="52774" y="202982"/>
                  </a:lnTo>
                  <a:lnTo>
                    <a:pt x="52841" y="203630"/>
                  </a:lnTo>
                  <a:lnTo>
                    <a:pt x="52913" y="204277"/>
                  </a:lnTo>
                  <a:lnTo>
                    <a:pt x="52998" y="204925"/>
                  </a:lnTo>
                  <a:lnTo>
                    <a:pt x="53083" y="205572"/>
                  </a:lnTo>
                  <a:lnTo>
                    <a:pt x="53174" y="206229"/>
                  </a:lnTo>
                  <a:lnTo>
                    <a:pt x="53277" y="206877"/>
                  </a:lnTo>
                  <a:lnTo>
                    <a:pt x="53380" y="207533"/>
                  </a:lnTo>
                  <a:lnTo>
                    <a:pt x="53495" y="208190"/>
                  </a:lnTo>
                  <a:lnTo>
                    <a:pt x="53616" y="208847"/>
                  </a:lnTo>
                  <a:lnTo>
                    <a:pt x="53737" y="209513"/>
                  </a:lnTo>
                  <a:lnTo>
                    <a:pt x="53870" y="210179"/>
                  </a:lnTo>
                  <a:lnTo>
                    <a:pt x="54009" y="210836"/>
                  </a:lnTo>
                  <a:lnTo>
                    <a:pt x="54155" y="211511"/>
                  </a:lnTo>
                  <a:lnTo>
                    <a:pt x="54300" y="212177"/>
                  </a:lnTo>
                  <a:lnTo>
                    <a:pt x="54457" y="212843"/>
                  </a:lnTo>
                  <a:lnTo>
                    <a:pt x="54621" y="213519"/>
                  </a:lnTo>
                  <a:lnTo>
                    <a:pt x="54790" y="214194"/>
                  </a:lnTo>
                  <a:lnTo>
                    <a:pt x="54972" y="214869"/>
                  </a:lnTo>
                  <a:lnTo>
                    <a:pt x="55154" y="215545"/>
                  </a:lnTo>
                  <a:lnTo>
                    <a:pt x="55341" y="216229"/>
                  </a:lnTo>
                  <a:lnTo>
                    <a:pt x="55535" y="216904"/>
                  </a:lnTo>
                  <a:lnTo>
                    <a:pt x="55735" y="217589"/>
                  </a:lnTo>
                  <a:lnTo>
                    <a:pt x="55947" y="218274"/>
                  </a:lnTo>
                  <a:lnTo>
                    <a:pt x="56159" y="218958"/>
                  </a:lnTo>
                  <a:lnTo>
                    <a:pt x="56383" y="219652"/>
                  </a:lnTo>
                  <a:lnTo>
                    <a:pt x="56607" y="220337"/>
                  </a:lnTo>
                  <a:lnTo>
                    <a:pt x="56843" y="221030"/>
                  </a:lnTo>
                  <a:lnTo>
                    <a:pt x="57079" y="221724"/>
                  </a:lnTo>
                  <a:lnTo>
                    <a:pt x="57327" y="222418"/>
                  </a:lnTo>
                  <a:lnTo>
                    <a:pt x="57581" y="223112"/>
                  </a:lnTo>
                  <a:lnTo>
                    <a:pt x="57836" y="223815"/>
                  </a:lnTo>
                  <a:lnTo>
                    <a:pt x="58102" y="224518"/>
                  </a:lnTo>
                  <a:lnTo>
                    <a:pt x="58375" y="225212"/>
                  </a:lnTo>
                  <a:lnTo>
                    <a:pt x="58653" y="225915"/>
                  </a:lnTo>
                  <a:lnTo>
                    <a:pt x="58938" y="226627"/>
                  </a:lnTo>
                  <a:lnTo>
                    <a:pt x="59228" y="227330"/>
                  </a:lnTo>
                  <a:lnTo>
                    <a:pt x="59525" y="228042"/>
                  </a:lnTo>
                  <a:lnTo>
                    <a:pt x="59828" y="228746"/>
                  </a:lnTo>
                  <a:lnTo>
                    <a:pt x="60137" y="229458"/>
                  </a:lnTo>
                  <a:lnTo>
                    <a:pt x="60451" y="230170"/>
                  </a:lnTo>
                  <a:lnTo>
                    <a:pt x="60772" y="230892"/>
                  </a:lnTo>
                  <a:lnTo>
                    <a:pt x="61099" y="231604"/>
                  </a:lnTo>
                  <a:lnTo>
                    <a:pt x="61438" y="232326"/>
                  </a:lnTo>
                  <a:lnTo>
                    <a:pt x="61777" y="233038"/>
                  </a:lnTo>
                  <a:lnTo>
                    <a:pt x="62123" y="233759"/>
                  </a:lnTo>
                  <a:lnTo>
                    <a:pt x="62480" y="234481"/>
                  </a:lnTo>
                  <a:lnTo>
                    <a:pt x="62837" y="235212"/>
                  </a:lnTo>
                  <a:lnTo>
                    <a:pt x="63206" y="235933"/>
                  </a:lnTo>
                  <a:lnTo>
                    <a:pt x="63576" y="236664"/>
                  </a:lnTo>
                  <a:lnTo>
                    <a:pt x="63957" y="237395"/>
                  </a:lnTo>
                  <a:lnTo>
                    <a:pt x="64339" y="238117"/>
                  </a:lnTo>
                  <a:lnTo>
                    <a:pt x="64732" y="238857"/>
                  </a:lnTo>
                  <a:lnTo>
                    <a:pt x="65126" y="239588"/>
                  </a:lnTo>
                  <a:lnTo>
                    <a:pt x="65531" y="240318"/>
                  </a:lnTo>
                  <a:lnTo>
                    <a:pt x="65677" y="240568"/>
                  </a:lnTo>
                  <a:lnTo>
                    <a:pt x="65828" y="240799"/>
                  </a:lnTo>
                  <a:lnTo>
                    <a:pt x="65985" y="241012"/>
                  </a:lnTo>
                  <a:lnTo>
                    <a:pt x="66149" y="241216"/>
                  </a:lnTo>
                  <a:lnTo>
                    <a:pt x="66318" y="241401"/>
                  </a:lnTo>
                  <a:lnTo>
                    <a:pt x="66494" y="241567"/>
                  </a:lnTo>
                  <a:lnTo>
                    <a:pt x="66676" y="241724"/>
                  </a:lnTo>
                  <a:lnTo>
                    <a:pt x="66863" y="241863"/>
                  </a:lnTo>
                  <a:lnTo>
                    <a:pt x="67051" y="241983"/>
                  </a:lnTo>
                  <a:lnTo>
                    <a:pt x="67239" y="242085"/>
                  </a:lnTo>
                  <a:lnTo>
                    <a:pt x="67439" y="242178"/>
                  </a:lnTo>
                  <a:lnTo>
                    <a:pt x="67632" y="242252"/>
                  </a:lnTo>
                  <a:lnTo>
                    <a:pt x="67832" y="242307"/>
                  </a:lnTo>
                  <a:lnTo>
                    <a:pt x="68032" y="242344"/>
                  </a:lnTo>
                  <a:lnTo>
                    <a:pt x="68238" y="242372"/>
                  </a:lnTo>
                  <a:lnTo>
                    <a:pt x="68438" y="242381"/>
                  </a:lnTo>
                  <a:lnTo>
                    <a:pt x="68601" y="242372"/>
                  </a:lnTo>
                  <a:lnTo>
                    <a:pt x="68765" y="242354"/>
                  </a:lnTo>
                  <a:lnTo>
                    <a:pt x="68922" y="242335"/>
                  </a:lnTo>
                  <a:lnTo>
                    <a:pt x="69085" y="242298"/>
                  </a:lnTo>
                  <a:lnTo>
                    <a:pt x="69249" y="242243"/>
                  </a:lnTo>
                  <a:lnTo>
                    <a:pt x="69406" y="242187"/>
                  </a:lnTo>
                  <a:lnTo>
                    <a:pt x="69564" y="242122"/>
                  </a:lnTo>
                  <a:lnTo>
                    <a:pt x="69721" y="242039"/>
                  </a:lnTo>
                  <a:lnTo>
                    <a:pt x="69879" y="241946"/>
                  </a:lnTo>
                  <a:lnTo>
                    <a:pt x="70030" y="241845"/>
                  </a:lnTo>
                  <a:lnTo>
                    <a:pt x="70181" y="241734"/>
                  </a:lnTo>
                  <a:lnTo>
                    <a:pt x="70327" y="241613"/>
                  </a:lnTo>
                  <a:lnTo>
                    <a:pt x="70472" y="241475"/>
                  </a:lnTo>
                  <a:lnTo>
                    <a:pt x="70617" y="241327"/>
                  </a:lnTo>
                  <a:lnTo>
                    <a:pt x="70757" y="241169"/>
                  </a:lnTo>
                  <a:lnTo>
                    <a:pt x="70890" y="241003"/>
                  </a:lnTo>
                  <a:lnTo>
                    <a:pt x="71035" y="240809"/>
                  </a:lnTo>
                  <a:lnTo>
                    <a:pt x="71174" y="240596"/>
                  </a:lnTo>
                  <a:lnTo>
                    <a:pt x="71308" y="240383"/>
                  </a:lnTo>
                  <a:lnTo>
                    <a:pt x="71429" y="240161"/>
                  </a:lnTo>
                  <a:lnTo>
                    <a:pt x="71538" y="239930"/>
                  </a:lnTo>
                  <a:lnTo>
                    <a:pt x="71647" y="239689"/>
                  </a:lnTo>
                  <a:lnTo>
                    <a:pt x="71744" y="239449"/>
                  </a:lnTo>
                  <a:lnTo>
                    <a:pt x="71828" y="239199"/>
                  </a:lnTo>
                  <a:lnTo>
                    <a:pt x="71907" y="238940"/>
                  </a:lnTo>
                  <a:lnTo>
                    <a:pt x="71980" y="238681"/>
                  </a:lnTo>
                  <a:lnTo>
                    <a:pt x="72040" y="238422"/>
                  </a:lnTo>
                  <a:lnTo>
                    <a:pt x="72095" y="238154"/>
                  </a:lnTo>
                  <a:lnTo>
                    <a:pt x="72143" y="237876"/>
                  </a:lnTo>
                  <a:lnTo>
                    <a:pt x="72179" y="237608"/>
                  </a:lnTo>
                  <a:lnTo>
                    <a:pt x="72204" y="237330"/>
                  </a:lnTo>
                  <a:lnTo>
                    <a:pt x="72228" y="237053"/>
                  </a:lnTo>
                  <a:lnTo>
                    <a:pt x="72234" y="236775"/>
                  </a:lnTo>
                  <a:lnTo>
                    <a:pt x="72240" y="236498"/>
                  </a:lnTo>
                  <a:lnTo>
                    <a:pt x="72234" y="236220"/>
                  </a:lnTo>
                  <a:lnTo>
                    <a:pt x="72216" y="235943"/>
                  </a:lnTo>
                  <a:lnTo>
                    <a:pt x="72192" y="235665"/>
                  </a:lnTo>
                  <a:lnTo>
                    <a:pt x="72161" y="235388"/>
                  </a:lnTo>
                  <a:lnTo>
                    <a:pt x="72119" y="235110"/>
                  </a:lnTo>
                  <a:lnTo>
                    <a:pt x="72070" y="234842"/>
                  </a:lnTo>
                  <a:lnTo>
                    <a:pt x="72010" y="234574"/>
                  </a:lnTo>
                  <a:lnTo>
                    <a:pt x="71937" y="234305"/>
                  </a:lnTo>
                  <a:lnTo>
                    <a:pt x="71865" y="234046"/>
                  </a:lnTo>
                  <a:lnTo>
                    <a:pt x="71774" y="233787"/>
                  </a:lnTo>
                  <a:lnTo>
                    <a:pt x="71683" y="233537"/>
                  </a:lnTo>
                  <a:lnTo>
                    <a:pt x="71574" y="233288"/>
                  </a:lnTo>
                  <a:lnTo>
                    <a:pt x="71465" y="233047"/>
                  </a:lnTo>
                  <a:lnTo>
                    <a:pt x="71338" y="232816"/>
                  </a:lnTo>
                  <a:lnTo>
                    <a:pt x="70648" y="231558"/>
                  </a:lnTo>
                  <a:lnTo>
                    <a:pt x="69982" y="230300"/>
                  </a:lnTo>
                  <a:lnTo>
                    <a:pt x="69334" y="229051"/>
                  </a:lnTo>
                  <a:lnTo>
                    <a:pt x="68704" y="227811"/>
                  </a:lnTo>
                  <a:lnTo>
                    <a:pt x="68105" y="226581"/>
                  </a:lnTo>
                  <a:lnTo>
                    <a:pt x="67517" y="225350"/>
                  </a:lnTo>
                  <a:lnTo>
                    <a:pt x="67239" y="224740"/>
                  </a:lnTo>
                  <a:lnTo>
                    <a:pt x="66960" y="224139"/>
                  </a:lnTo>
                  <a:lnTo>
                    <a:pt x="66688" y="223537"/>
                  </a:lnTo>
                  <a:lnTo>
                    <a:pt x="66421" y="222927"/>
                  </a:lnTo>
                  <a:lnTo>
                    <a:pt x="66161" y="222335"/>
                  </a:lnTo>
                  <a:lnTo>
                    <a:pt x="65901" y="221733"/>
                  </a:lnTo>
                  <a:lnTo>
                    <a:pt x="65652" y="221132"/>
                  </a:lnTo>
                  <a:lnTo>
                    <a:pt x="65410" y="220540"/>
                  </a:lnTo>
                  <a:lnTo>
                    <a:pt x="65168" y="219948"/>
                  </a:lnTo>
                  <a:lnTo>
                    <a:pt x="64932" y="219365"/>
                  </a:lnTo>
                  <a:lnTo>
                    <a:pt x="64708" y="218773"/>
                  </a:lnTo>
                  <a:lnTo>
                    <a:pt x="64484" y="218190"/>
                  </a:lnTo>
                  <a:lnTo>
                    <a:pt x="64266" y="217608"/>
                  </a:lnTo>
                  <a:lnTo>
                    <a:pt x="64054" y="217025"/>
                  </a:lnTo>
                  <a:lnTo>
                    <a:pt x="63842" y="216442"/>
                  </a:lnTo>
                  <a:lnTo>
                    <a:pt x="63642" y="215868"/>
                  </a:lnTo>
                  <a:lnTo>
                    <a:pt x="63449" y="215295"/>
                  </a:lnTo>
                  <a:lnTo>
                    <a:pt x="63255" y="214721"/>
                  </a:lnTo>
                  <a:lnTo>
                    <a:pt x="63073" y="214157"/>
                  </a:lnTo>
                  <a:lnTo>
                    <a:pt x="62891" y="213583"/>
                  </a:lnTo>
                  <a:lnTo>
                    <a:pt x="62722" y="213019"/>
                  </a:lnTo>
                  <a:lnTo>
                    <a:pt x="62552" y="212455"/>
                  </a:lnTo>
                  <a:lnTo>
                    <a:pt x="62389" y="211900"/>
                  </a:lnTo>
                  <a:lnTo>
                    <a:pt x="62232" y="211335"/>
                  </a:lnTo>
                  <a:lnTo>
                    <a:pt x="62080" y="210780"/>
                  </a:lnTo>
                  <a:lnTo>
                    <a:pt x="61929" y="210225"/>
                  </a:lnTo>
                  <a:lnTo>
                    <a:pt x="61790" y="209680"/>
                  </a:lnTo>
                  <a:lnTo>
                    <a:pt x="61656" y="209124"/>
                  </a:lnTo>
                  <a:lnTo>
                    <a:pt x="61523" y="208579"/>
                  </a:lnTo>
                  <a:lnTo>
                    <a:pt x="61402" y="208033"/>
                  </a:lnTo>
                  <a:lnTo>
                    <a:pt x="61281" y="207496"/>
                  </a:lnTo>
                  <a:lnTo>
                    <a:pt x="61166" y="206951"/>
                  </a:lnTo>
                  <a:lnTo>
                    <a:pt x="61063" y="206414"/>
                  </a:lnTo>
                  <a:lnTo>
                    <a:pt x="60960" y="205877"/>
                  </a:lnTo>
                  <a:lnTo>
                    <a:pt x="60863" y="205350"/>
                  </a:lnTo>
                  <a:lnTo>
                    <a:pt x="60772" y="204814"/>
                  </a:lnTo>
                  <a:lnTo>
                    <a:pt x="60682" y="204286"/>
                  </a:lnTo>
                  <a:lnTo>
                    <a:pt x="60603" y="203759"/>
                  </a:lnTo>
                  <a:lnTo>
                    <a:pt x="60530" y="203241"/>
                  </a:lnTo>
                  <a:lnTo>
                    <a:pt x="60457" y="202723"/>
                  </a:lnTo>
                  <a:lnTo>
                    <a:pt x="60397" y="202196"/>
                  </a:lnTo>
                  <a:lnTo>
                    <a:pt x="60336" y="201687"/>
                  </a:lnTo>
                  <a:lnTo>
                    <a:pt x="60282" y="201169"/>
                  </a:lnTo>
                  <a:lnTo>
                    <a:pt x="60240" y="200660"/>
                  </a:lnTo>
                  <a:lnTo>
                    <a:pt x="60197" y="200151"/>
                  </a:lnTo>
                  <a:lnTo>
                    <a:pt x="60161" y="199642"/>
                  </a:lnTo>
                  <a:lnTo>
                    <a:pt x="60131" y="199143"/>
                  </a:lnTo>
                  <a:lnTo>
                    <a:pt x="60106" y="198634"/>
                  </a:lnTo>
                  <a:lnTo>
                    <a:pt x="60082" y="198135"/>
                  </a:lnTo>
                  <a:lnTo>
                    <a:pt x="60070" y="197644"/>
                  </a:lnTo>
                  <a:lnTo>
                    <a:pt x="60064" y="197145"/>
                  </a:lnTo>
                  <a:lnTo>
                    <a:pt x="60058" y="196654"/>
                  </a:lnTo>
                  <a:lnTo>
                    <a:pt x="60064" y="195914"/>
                  </a:lnTo>
                  <a:lnTo>
                    <a:pt x="60070" y="195183"/>
                  </a:lnTo>
                  <a:lnTo>
                    <a:pt x="60082" y="194462"/>
                  </a:lnTo>
                  <a:lnTo>
                    <a:pt x="60094" y="193759"/>
                  </a:lnTo>
                  <a:lnTo>
                    <a:pt x="60118" y="193074"/>
                  </a:lnTo>
                  <a:lnTo>
                    <a:pt x="60143" y="192399"/>
                  </a:lnTo>
                  <a:lnTo>
                    <a:pt x="60173" y="191751"/>
                  </a:lnTo>
                  <a:lnTo>
                    <a:pt x="60209" y="191113"/>
                  </a:lnTo>
                  <a:lnTo>
                    <a:pt x="60264" y="190160"/>
                  </a:lnTo>
                  <a:lnTo>
                    <a:pt x="60312" y="189032"/>
                  </a:lnTo>
                  <a:lnTo>
                    <a:pt x="60367" y="187746"/>
                  </a:lnTo>
                  <a:lnTo>
                    <a:pt x="60409" y="186312"/>
                  </a:lnTo>
                  <a:lnTo>
                    <a:pt x="60457" y="184730"/>
                  </a:lnTo>
                  <a:lnTo>
                    <a:pt x="60500" y="183019"/>
                  </a:lnTo>
                  <a:lnTo>
                    <a:pt x="60536" y="181187"/>
                  </a:lnTo>
                  <a:lnTo>
                    <a:pt x="60573" y="179226"/>
                  </a:lnTo>
                  <a:lnTo>
                    <a:pt x="60609" y="177163"/>
                  </a:lnTo>
                  <a:lnTo>
                    <a:pt x="60639" y="174998"/>
                  </a:lnTo>
                  <a:lnTo>
                    <a:pt x="60669" y="172732"/>
                  </a:lnTo>
                  <a:lnTo>
                    <a:pt x="60694" y="170391"/>
                  </a:lnTo>
                  <a:lnTo>
                    <a:pt x="60742" y="165470"/>
                  </a:lnTo>
                  <a:lnTo>
                    <a:pt x="60778" y="160317"/>
                  </a:lnTo>
                  <a:lnTo>
                    <a:pt x="60803" y="154979"/>
                  </a:lnTo>
                  <a:lnTo>
                    <a:pt x="60815" y="149531"/>
                  </a:lnTo>
                  <a:lnTo>
                    <a:pt x="60815" y="144036"/>
                  </a:lnTo>
                  <a:lnTo>
                    <a:pt x="60809" y="138559"/>
                  </a:lnTo>
                  <a:lnTo>
                    <a:pt x="60791" y="133175"/>
                  </a:lnTo>
                  <a:lnTo>
                    <a:pt x="60766" y="127939"/>
                  </a:lnTo>
                  <a:lnTo>
                    <a:pt x="60724" y="122907"/>
                  </a:lnTo>
                  <a:lnTo>
                    <a:pt x="60675" y="118170"/>
                  </a:lnTo>
                  <a:lnTo>
                    <a:pt x="60682" y="116709"/>
                  </a:lnTo>
                  <a:lnTo>
                    <a:pt x="60694" y="115284"/>
                  </a:lnTo>
                  <a:lnTo>
                    <a:pt x="60712" y="113887"/>
                  </a:lnTo>
                  <a:lnTo>
                    <a:pt x="60742" y="112527"/>
                  </a:lnTo>
                  <a:lnTo>
                    <a:pt x="60784" y="111195"/>
                  </a:lnTo>
                  <a:lnTo>
                    <a:pt x="60833" y="109891"/>
                  </a:lnTo>
                  <a:lnTo>
                    <a:pt x="60899" y="108614"/>
                  </a:lnTo>
                  <a:lnTo>
                    <a:pt x="60936" y="107994"/>
                  </a:lnTo>
                  <a:lnTo>
                    <a:pt x="60972" y="107375"/>
                  </a:lnTo>
                  <a:lnTo>
                    <a:pt x="61015" y="106755"/>
                  </a:lnTo>
                  <a:lnTo>
                    <a:pt x="61063" y="106153"/>
                  </a:lnTo>
                  <a:lnTo>
                    <a:pt x="61111" y="105552"/>
                  </a:lnTo>
                  <a:lnTo>
                    <a:pt x="61166" y="104960"/>
                  </a:lnTo>
                  <a:lnTo>
                    <a:pt x="61226" y="104368"/>
                  </a:lnTo>
                  <a:lnTo>
                    <a:pt x="61287" y="103785"/>
                  </a:lnTo>
                  <a:lnTo>
                    <a:pt x="61348" y="103212"/>
                  </a:lnTo>
                  <a:lnTo>
                    <a:pt x="61420" y="102638"/>
                  </a:lnTo>
                  <a:lnTo>
                    <a:pt x="61493" y="102074"/>
                  </a:lnTo>
                  <a:lnTo>
                    <a:pt x="61572" y="101519"/>
                  </a:lnTo>
                  <a:lnTo>
                    <a:pt x="61650" y="100964"/>
                  </a:lnTo>
                  <a:lnTo>
                    <a:pt x="61741" y="100409"/>
                  </a:lnTo>
                  <a:lnTo>
                    <a:pt x="61832" y="99872"/>
                  </a:lnTo>
                  <a:lnTo>
                    <a:pt x="61923" y="99326"/>
                  </a:lnTo>
                  <a:lnTo>
                    <a:pt x="62026" y="98790"/>
                  </a:lnTo>
                  <a:lnTo>
                    <a:pt x="62129" y="98262"/>
                  </a:lnTo>
                  <a:lnTo>
                    <a:pt x="62238" y="97735"/>
                  </a:lnTo>
                  <a:lnTo>
                    <a:pt x="62353" y="97217"/>
                  </a:lnTo>
                  <a:lnTo>
                    <a:pt x="62474" y="96699"/>
                  </a:lnTo>
                  <a:lnTo>
                    <a:pt x="62601" y="96181"/>
                  </a:lnTo>
                  <a:lnTo>
                    <a:pt x="62728" y="95672"/>
                  </a:lnTo>
                  <a:lnTo>
                    <a:pt x="62867" y="95173"/>
                  </a:lnTo>
                  <a:lnTo>
                    <a:pt x="63007" y="94664"/>
                  </a:lnTo>
                  <a:lnTo>
                    <a:pt x="63152" y="94174"/>
                  </a:lnTo>
                  <a:lnTo>
                    <a:pt x="63309" y="93674"/>
                  </a:lnTo>
                  <a:lnTo>
                    <a:pt x="63467" y="93184"/>
                  </a:lnTo>
                  <a:lnTo>
                    <a:pt x="63630" y="92693"/>
                  </a:lnTo>
                  <a:lnTo>
                    <a:pt x="63800" y="92203"/>
                  </a:lnTo>
                  <a:lnTo>
                    <a:pt x="63975" y="91722"/>
                  </a:lnTo>
                  <a:lnTo>
                    <a:pt x="64157" y="91241"/>
                  </a:lnTo>
                  <a:lnTo>
                    <a:pt x="64345" y="90769"/>
                  </a:lnTo>
                  <a:lnTo>
                    <a:pt x="64544" y="90288"/>
                  </a:lnTo>
                  <a:lnTo>
                    <a:pt x="64744" y="89816"/>
                  </a:lnTo>
                  <a:lnTo>
                    <a:pt x="64950" y="89345"/>
                  </a:lnTo>
                  <a:lnTo>
                    <a:pt x="65168" y="88873"/>
                  </a:lnTo>
                  <a:lnTo>
                    <a:pt x="65386" y="88410"/>
                  </a:lnTo>
                  <a:lnTo>
                    <a:pt x="65616" y="87948"/>
                  </a:lnTo>
                  <a:lnTo>
                    <a:pt x="65852" y="87476"/>
                  </a:lnTo>
                  <a:lnTo>
                    <a:pt x="66094" y="87013"/>
                  </a:lnTo>
                  <a:lnTo>
                    <a:pt x="66343" y="86560"/>
                  </a:lnTo>
                  <a:lnTo>
                    <a:pt x="66597" y="86098"/>
                  </a:lnTo>
                  <a:lnTo>
                    <a:pt x="66863" y="85635"/>
                  </a:lnTo>
                  <a:lnTo>
                    <a:pt x="67136" y="85182"/>
                  </a:lnTo>
                  <a:lnTo>
                    <a:pt x="67414" y="84719"/>
                  </a:lnTo>
                  <a:lnTo>
                    <a:pt x="67699" y="84266"/>
                  </a:lnTo>
                  <a:lnTo>
                    <a:pt x="67996" y="83813"/>
                  </a:lnTo>
                  <a:lnTo>
                    <a:pt x="68298" y="83350"/>
                  </a:lnTo>
                  <a:lnTo>
                    <a:pt x="68607" y="82897"/>
                  </a:lnTo>
                  <a:lnTo>
                    <a:pt x="68952" y="82407"/>
                  </a:lnTo>
                  <a:lnTo>
                    <a:pt x="69316" y="81925"/>
                  </a:lnTo>
                  <a:lnTo>
                    <a:pt x="69685" y="81454"/>
                  </a:lnTo>
                  <a:lnTo>
                    <a:pt x="70072" y="80991"/>
                  </a:lnTo>
                  <a:lnTo>
                    <a:pt x="70472" y="80538"/>
                  </a:lnTo>
                  <a:lnTo>
                    <a:pt x="70878" y="80094"/>
                  </a:lnTo>
                  <a:lnTo>
                    <a:pt x="71302" y="79659"/>
                  </a:lnTo>
                  <a:lnTo>
                    <a:pt x="71731" y="79224"/>
                  </a:lnTo>
                  <a:lnTo>
                    <a:pt x="72173" y="78808"/>
                  </a:lnTo>
                  <a:lnTo>
                    <a:pt x="72628" y="78401"/>
                  </a:lnTo>
                  <a:lnTo>
                    <a:pt x="73088" y="77994"/>
                  </a:lnTo>
                  <a:lnTo>
                    <a:pt x="73566" y="77596"/>
                  </a:lnTo>
                  <a:lnTo>
                    <a:pt x="74050" y="77217"/>
                  </a:lnTo>
                  <a:lnTo>
                    <a:pt x="74541" y="76838"/>
                  </a:lnTo>
                  <a:lnTo>
                    <a:pt x="75043" y="76467"/>
                  </a:lnTo>
                  <a:lnTo>
                    <a:pt x="75558" y="76107"/>
                  </a:lnTo>
                  <a:lnTo>
                    <a:pt x="76079" y="75755"/>
                  </a:lnTo>
                  <a:lnTo>
                    <a:pt x="76605" y="75413"/>
                  </a:lnTo>
                  <a:lnTo>
                    <a:pt x="77144" y="75080"/>
                  </a:lnTo>
                  <a:lnTo>
                    <a:pt x="77695" y="74747"/>
                  </a:lnTo>
                  <a:lnTo>
                    <a:pt x="78246" y="74423"/>
                  </a:lnTo>
                  <a:lnTo>
                    <a:pt x="78809" y="74118"/>
                  </a:lnTo>
                  <a:lnTo>
                    <a:pt x="79379" y="73812"/>
                  </a:lnTo>
                  <a:lnTo>
                    <a:pt x="79954" y="73516"/>
                  </a:lnTo>
                  <a:lnTo>
                    <a:pt x="80541" y="73220"/>
                  </a:lnTo>
                  <a:lnTo>
                    <a:pt x="81128" y="72943"/>
                  </a:lnTo>
                  <a:lnTo>
                    <a:pt x="81728" y="72665"/>
                  </a:lnTo>
                  <a:lnTo>
                    <a:pt x="82327" y="72406"/>
                  </a:lnTo>
                  <a:lnTo>
                    <a:pt x="82939" y="72147"/>
                  </a:lnTo>
                  <a:lnTo>
                    <a:pt x="83550" y="71898"/>
                  </a:lnTo>
                  <a:lnTo>
                    <a:pt x="84174" y="71648"/>
                  </a:lnTo>
                  <a:lnTo>
                    <a:pt x="84798" y="71417"/>
                  </a:lnTo>
                  <a:lnTo>
                    <a:pt x="85427" y="71185"/>
                  </a:lnTo>
                  <a:lnTo>
                    <a:pt x="86063" y="70963"/>
                  </a:lnTo>
                  <a:lnTo>
                    <a:pt x="86699" y="70750"/>
                  </a:lnTo>
                  <a:lnTo>
                    <a:pt x="87341" y="70538"/>
                  </a:lnTo>
                  <a:lnTo>
                    <a:pt x="87988" y="70334"/>
                  </a:lnTo>
                  <a:lnTo>
                    <a:pt x="88642" y="70140"/>
                  </a:lnTo>
                  <a:lnTo>
                    <a:pt x="89290" y="69955"/>
                  </a:lnTo>
                  <a:lnTo>
                    <a:pt x="89950" y="69779"/>
                  </a:lnTo>
                  <a:lnTo>
                    <a:pt x="90610" y="69603"/>
                  </a:lnTo>
                  <a:lnTo>
                    <a:pt x="91270" y="69437"/>
                  </a:lnTo>
                  <a:lnTo>
                    <a:pt x="91936" y="69270"/>
                  </a:lnTo>
                  <a:lnTo>
                    <a:pt x="92602" y="69122"/>
                  </a:lnTo>
                  <a:lnTo>
                    <a:pt x="93274" y="68974"/>
                  </a:lnTo>
                  <a:lnTo>
                    <a:pt x="93940" y="68836"/>
                  </a:lnTo>
                  <a:lnTo>
                    <a:pt x="94612" y="68697"/>
                  </a:lnTo>
                  <a:lnTo>
                    <a:pt x="95284" y="68577"/>
                  </a:lnTo>
                  <a:lnTo>
                    <a:pt x="95962" y="68447"/>
                  </a:lnTo>
                  <a:lnTo>
                    <a:pt x="96635" y="68336"/>
                  </a:lnTo>
                  <a:lnTo>
                    <a:pt x="97307" y="68225"/>
                  </a:lnTo>
                  <a:lnTo>
                    <a:pt x="97985" y="68123"/>
                  </a:lnTo>
                  <a:lnTo>
                    <a:pt x="98657" y="68031"/>
                  </a:lnTo>
                  <a:lnTo>
                    <a:pt x="99329" y="67938"/>
                  </a:lnTo>
                  <a:lnTo>
                    <a:pt x="100007" y="67855"/>
                  </a:lnTo>
                  <a:lnTo>
                    <a:pt x="100679" y="67772"/>
                  </a:lnTo>
                  <a:lnTo>
                    <a:pt x="101351" y="67698"/>
                  </a:lnTo>
                  <a:lnTo>
                    <a:pt x="102017" y="67633"/>
                  </a:lnTo>
                  <a:lnTo>
                    <a:pt x="103349" y="67513"/>
                  </a:lnTo>
                  <a:lnTo>
                    <a:pt x="104675" y="67420"/>
                  </a:lnTo>
                  <a:lnTo>
                    <a:pt x="105989" y="67346"/>
                  </a:lnTo>
                  <a:lnTo>
                    <a:pt x="105989" y="89150"/>
                  </a:lnTo>
                  <a:lnTo>
                    <a:pt x="105995" y="89456"/>
                  </a:lnTo>
                  <a:lnTo>
                    <a:pt x="106013" y="89752"/>
                  </a:lnTo>
                  <a:lnTo>
                    <a:pt x="106038" y="90038"/>
                  </a:lnTo>
                  <a:lnTo>
                    <a:pt x="106068" y="90325"/>
                  </a:lnTo>
                  <a:lnTo>
                    <a:pt x="106110" y="90603"/>
                  </a:lnTo>
                  <a:lnTo>
                    <a:pt x="106165" y="90880"/>
                  </a:lnTo>
                  <a:lnTo>
                    <a:pt x="106225" y="91149"/>
                  </a:lnTo>
                  <a:lnTo>
                    <a:pt x="106292" y="91417"/>
                  </a:lnTo>
                  <a:lnTo>
                    <a:pt x="106364" y="91676"/>
                  </a:lnTo>
                  <a:lnTo>
                    <a:pt x="106449" y="91926"/>
                  </a:lnTo>
                  <a:lnTo>
                    <a:pt x="106540" y="92166"/>
                  </a:lnTo>
                  <a:lnTo>
                    <a:pt x="106643" y="92407"/>
                  </a:lnTo>
                  <a:lnTo>
                    <a:pt x="106746" y="92629"/>
                  </a:lnTo>
                  <a:lnTo>
                    <a:pt x="106861" y="92851"/>
                  </a:lnTo>
                  <a:lnTo>
                    <a:pt x="106982" y="93063"/>
                  </a:lnTo>
                  <a:lnTo>
                    <a:pt x="107103" y="93267"/>
                  </a:lnTo>
                  <a:lnTo>
                    <a:pt x="107236" y="93452"/>
                  </a:lnTo>
                  <a:lnTo>
                    <a:pt x="107376" y="93637"/>
                  </a:lnTo>
                  <a:lnTo>
                    <a:pt x="107521" y="93813"/>
                  </a:lnTo>
                  <a:lnTo>
                    <a:pt x="107666" y="93970"/>
                  </a:lnTo>
                  <a:lnTo>
                    <a:pt x="107824" y="94127"/>
                  </a:lnTo>
                  <a:lnTo>
                    <a:pt x="107981" y="94266"/>
                  </a:lnTo>
                  <a:lnTo>
                    <a:pt x="108145" y="94396"/>
                  </a:lnTo>
                  <a:lnTo>
                    <a:pt x="108314" y="94507"/>
                  </a:lnTo>
                  <a:lnTo>
                    <a:pt x="108490" y="94608"/>
                  </a:lnTo>
                  <a:lnTo>
                    <a:pt x="108665" y="94701"/>
                  </a:lnTo>
                  <a:lnTo>
                    <a:pt x="108847" y="94784"/>
                  </a:lnTo>
                  <a:lnTo>
                    <a:pt x="109029" y="94849"/>
                  </a:lnTo>
                  <a:lnTo>
                    <a:pt x="109216" y="94895"/>
                  </a:lnTo>
                  <a:lnTo>
                    <a:pt x="109404" y="94932"/>
                  </a:lnTo>
                  <a:lnTo>
                    <a:pt x="109598" y="94960"/>
                  </a:lnTo>
                  <a:lnTo>
                    <a:pt x="109991" y="94960"/>
                  </a:lnTo>
                  <a:lnTo>
                    <a:pt x="110185" y="94932"/>
                  </a:lnTo>
                  <a:lnTo>
                    <a:pt x="110373" y="94895"/>
                  </a:lnTo>
                  <a:lnTo>
                    <a:pt x="110560" y="94849"/>
                  </a:lnTo>
                  <a:lnTo>
                    <a:pt x="110748" y="94784"/>
                  </a:lnTo>
                  <a:lnTo>
                    <a:pt x="110924" y="94701"/>
                  </a:lnTo>
                  <a:lnTo>
                    <a:pt x="111099" y="94608"/>
                  </a:lnTo>
                  <a:lnTo>
                    <a:pt x="111275" y="94507"/>
                  </a:lnTo>
                  <a:lnTo>
                    <a:pt x="111444" y="94396"/>
                  </a:lnTo>
                  <a:lnTo>
                    <a:pt x="111608" y="94266"/>
                  </a:lnTo>
                  <a:lnTo>
                    <a:pt x="111765" y="94127"/>
                  </a:lnTo>
                  <a:lnTo>
                    <a:pt x="111923" y="93970"/>
                  </a:lnTo>
                  <a:lnTo>
                    <a:pt x="112068" y="93813"/>
                  </a:lnTo>
                  <a:lnTo>
                    <a:pt x="112213" y="93637"/>
                  </a:lnTo>
                  <a:lnTo>
                    <a:pt x="112353" y="93452"/>
                  </a:lnTo>
                  <a:lnTo>
                    <a:pt x="112486" y="93267"/>
                  </a:lnTo>
                  <a:lnTo>
                    <a:pt x="112607" y="93063"/>
                  </a:lnTo>
                  <a:lnTo>
                    <a:pt x="112728" y="92851"/>
                  </a:lnTo>
                  <a:lnTo>
                    <a:pt x="112843" y="92629"/>
                  </a:lnTo>
                  <a:lnTo>
                    <a:pt x="112946" y="92407"/>
                  </a:lnTo>
                  <a:lnTo>
                    <a:pt x="113049" y="92166"/>
                  </a:lnTo>
                  <a:lnTo>
                    <a:pt x="113140" y="91926"/>
                  </a:lnTo>
                  <a:lnTo>
                    <a:pt x="113224" y="91676"/>
                  </a:lnTo>
                  <a:lnTo>
                    <a:pt x="113297" y="91417"/>
                  </a:lnTo>
                  <a:lnTo>
                    <a:pt x="113370" y="91149"/>
                  </a:lnTo>
                  <a:lnTo>
                    <a:pt x="113424" y="90880"/>
                  </a:lnTo>
                  <a:lnTo>
                    <a:pt x="113479" y="90603"/>
                  </a:lnTo>
                  <a:lnTo>
                    <a:pt x="113521" y="90325"/>
                  </a:lnTo>
                  <a:lnTo>
                    <a:pt x="113558" y="90038"/>
                  </a:lnTo>
                  <a:lnTo>
                    <a:pt x="113576" y="89752"/>
                  </a:lnTo>
                  <a:lnTo>
                    <a:pt x="113594" y="89456"/>
                  </a:lnTo>
                  <a:lnTo>
                    <a:pt x="113600" y="89150"/>
                  </a:lnTo>
                  <a:lnTo>
                    <a:pt x="113600" y="27346"/>
                  </a:lnTo>
                  <a:lnTo>
                    <a:pt x="114211" y="27429"/>
                  </a:lnTo>
                  <a:lnTo>
                    <a:pt x="114823" y="27512"/>
                  </a:lnTo>
                  <a:lnTo>
                    <a:pt x="115434" y="27614"/>
                  </a:lnTo>
                  <a:lnTo>
                    <a:pt x="116040" y="27725"/>
                  </a:lnTo>
                  <a:lnTo>
                    <a:pt x="116645" y="27845"/>
                  </a:lnTo>
                  <a:lnTo>
                    <a:pt x="117251" y="27984"/>
                  </a:lnTo>
                  <a:lnTo>
                    <a:pt x="117850" y="28123"/>
                  </a:lnTo>
                  <a:lnTo>
                    <a:pt x="118456" y="28280"/>
                  </a:lnTo>
                  <a:lnTo>
                    <a:pt x="119049" y="28446"/>
                  </a:lnTo>
                  <a:lnTo>
                    <a:pt x="119649" y="28622"/>
                  </a:lnTo>
                  <a:lnTo>
                    <a:pt x="120242" y="28816"/>
                  </a:lnTo>
                  <a:lnTo>
                    <a:pt x="120835" y="29011"/>
                  </a:lnTo>
                  <a:lnTo>
                    <a:pt x="121429" y="29223"/>
                  </a:lnTo>
                  <a:lnTo>
                    <a:pt x="122016" y="29445"/>
                  </a:lnTo>
                  <a:lnTo>
                    <a:pt x="122597" y="29686"/>
                  </a:lnTo>
                  <a:lnTo>
                    <a:pt x="123185" y="29927"/>
                  </a:lnTo>
                  <a:lnTo>
                    <a:pt x="123185" y="104673"/>
                  </a:lnTo>
                  <a:lnTo>
                    <a:pt x="123191" y="104969"/>
                  </a:lnTo>
                  <a:lnTo>
                    <a:pt x="123203" y="105265"/>
                  </a:lnTo>
                  <a:lnTo>
                    <a:pt x="123227" y="105561"/>
                  </a:lnTo>
                  <a:lnTo>
                    <a:pt x="123263" y="105848"/>
                  </a:lnTo>
                  <a:lnTo>
                    <a:pt x="123306" y="106126"/>
                  </a:lnTo>
                  <a:lnTo>
                    <a:pt x="123354" y="106403"/>
                  </a:lnTo>
                  <a:lnTo>
                    <a:pt x="123415" y="106671"/>
                  </a:lnTo>
                  <a:lnTo>
                    <a:pt x="123481" y="106940"/>
                  </a:lnTo>
                  <a:lnTo>
                    <a:pt x="123560" y="107199"/>
                  </a:lnTo>
                  <a:lnTo>
                    <a:pt x="123645" y="107449"/>
                  </a:lnTo>
                  <a:lnTo>
                    <a:pt x="123736" y="107689"/>
                  </a:lnTo>
                  <a:lnTo>
                    <a:pt x="123832" y="107920"/>
                  </a:lnTo>
                  <a:lnTo>
                    <a:pt x="123941" y="108152"/>
                  </a:lnTo>
                  <a:lnTo>
                    <a:pt x="124050" y="108374"/>
                  </a:lnTo>
                  <a:lnTo>
                    <a:pt x="124171" y="108586"/>
                  </a:lnTo>
                  <a:lnTo>
                    <a:pt x="124299" y="108781"/>
                  </a:lnTo>
                  <a:lnTo>
                    <a:pt x="124432" y="108975"/>
                  </a:lnTo>
                  <a:lnTo>
                    <a:pt x="124565" y="109160"/>
                  </a:lnTo>
                  <a:lnTo>
                    <a:pt x="124710" y="109336"/>
                  </a:lnTo>
                  <a:lnTo>
                    <a:pt x="124862" y="109493"/>
                  </a:lnTo>
                  <a:lnTo>
                    <a:pt x="125013" y="109641"/>
                  </a:lnTo>
                  <a:lnTo>
                    <a:pt x="125177" y="109780"/>
                  </a:lnTo>
                  <a:lnTo>
                    <a:pt x="125340" y="109909"/>
                  </a:lnTo>
                  <a:lnTo>
                    <a:pt x="125510" y="110030"/>
                  </a:lnTo>
                  <a:lnTo>
                    <a:pt x="125679" y="110131"/>
                  </a:lnTo>
                  <a:lnTo>
                    <a:pt x="125855" y="110224"/>
                  </a:lnTo>
                  <a:lnTo>
                    <a:pt x="126036" y="110298"/>
                  </a:lnTo>
                  <a:lnTo>
                    <a:pt x="126218" y="110363"/>
                  </a:lnTo>
                  <a:lnTo>
                    <a:pt x="126406" y="110418"/>
                  </a:lnTo>
                  <a:lnTo>
                    <a:pt x="126599" y="110455"/>
                  </a:lnTo>
                  <a:lnTo>
                    <a:pt x="126793" y="110474"/>
                  </a:lnTo>
                  <a:lnTo>
                    <a:pt x="126987" y="110483"/>
                  </a:lnTo>
                  <a:lnTo>
                    <a:pt x="145151" y="110483"/>
                  </a:lnTo>
                  <a:lnTo>
                    <a:pt x="145345" y="110474"/>
                  </a:lnTo>
                  <a:lnTo>
                    <a:pt x="145539" y="110455"/>
                  </a:lnTo>
                  <a:lnTo>
                    <a:pt x="145726" y="110418"/>
                  </a:lnTo>
                  <a:lnTo>
                    <a:pt x="145914" y="110363"/>
                  </a:lnTo>
                  <a:lnTo>
                    <a:pt x="146102" y="110298"/>
                  </a:lnTo>
                  <a:lnTo>
                    <a:pt x="146277" y="110224"/>
                  </a:lnTo>
                  <a:lnTo>
                    <a:pt x="146459" y="110131"/>
                  </a:lnTo>
                  <a:lnTo>
                    <a:pt x="146628" y="110030"/>
                  </a:lnTo>
                  <a:lnTo>
                    <a:pt x="146798" y="109909"/>
                  </a:lnTo>
                  <a:lnTo>
                    <a:pt x="146961" y="109780"/>
                  </a:lnTo>
                  <a:lnTo>
                    <a:pt x="147119" y="109641"/>
                  </a:lnTo>
                  <a:lnTo>
                    <a:pt x="147276" y="109493"/>
                  </a:lnTo>
                  <a:lnTo>
                    <a:pt x="147422" y="109336"/>
                  </a:lnTo>
                  <a:lnTo>
                    <a:pt x="147567" y="109160"/>
                  </a:lnTo>
                  <a:lnTo>
                    <a:pt x="147706" y="108975"/>
                  </a:lnTo>
                  <a:lnTo>
                    <a:pt x="147839" y="108781"/>
                  </a:lnTo>
                  <a:lnTo>
                    <a:pt x="147967" y="108586"/>
                  </a:lnTo>
                  <a:lnTo>
                    <a:pt x="148082" y="108374"/>
                  </a:lnTo>
                  <a:lnTo>
                    <a:pt x="148197" y="108152"/>
                  </a:lnTo>
                  <a:lnTo>
                    <a:pt x="148300" y="107920"/>
                  </a:lnTo>
                  <a:lnTo>
                    <a:pt x="148403" y="107689"/>
                  </a:lnTo>
                  <a:lnTo>
                    <a:pt x="148493" y="107449"/>
                  </a:lnTo>
                  <a:lnTo>
                    <a:pt x="148578" y="107199"/>
                  </a:lnTo>
                  <a:lnTo>
                    <a:pt x="148651" y="106940"/>
                  </a:lnTo>
                  <a:lnTo>
                    <a:pt x="148723" y="106671"/>
                  </a:lnTo>
                  <a:lnTo>
                    <a:pt x="148778" y="106403"/>
                  </a:lnTo>
                  <a:lnTo>
                    <a:pt x="148832" y="106126"/>
                  </a:lnTo>
                  <a:lnTo>
                    <a:pt x="148875" y="105848"/>
                  </a:lnTo>
                  <a:lnTo>
                    <a:pt x="148905" y="105561"/>
                  </a:lnTo>
                  <a:lnTo>
                    <a:pt x="148929" y="105265"/>
                  </a:lnTo>
                  <a:lnTo>
                    <a:pt x="148947" y="104969"/>
                  </a:lnTo>
                  <a:lnTo>
                    <a:pt x="148953" y="104673"/>
                  </a:lnTo>
                  <a:lnTo>
                    <a:pt x="148953" y="86199"/>
                  </a:lnTo>
                  <a:lnTo>
                    <a:pt x="157824" y="86199"/>
                  </a:lnTo>
                  <a:lnTo>
                    <a:pt x="157957" y="87161"/>
                  </a:lnTo>
                  <a:lnTo>
                    <a:pt x="158078" y="88133"/>
                  </a:lnTo>
                  <a:lnTo>
                    <a:pt x="158193" y="89104"/>
                  </a:lnTo>
                  <a:lnTo>
                    <a:pt x="158296" y="90075"/>
                  </a:lnTo>
                  <a:lnTo>
                    <a:pt x="158399" y="91056"/>
                  </a:lnTo>
                  <a:lnTo>
                    <a:pt x="158484" y="92037"/>
                  </a:lnTo>
                  <a:lnTo>
                    <a:pt x="158568" y="93017"/>
                  </a:lnTo>
                  <a:lnTo>
                    <a:pt x="158641" y="94007"/>
                  </a:lnTo>
                  <a:lnTo>
                    <a:pt x="158702" y="94997"/>
                  </a:lnTo>
                  <a:lnTo>
                    <a:pt x="158756" y="95987"/>
                  </a:lnTo>
                  <a:lnTo>
                    <a:pt x="158805" y="96986"/>
                  </a:lnTo>
                  <a:lnTo>
                    <a:pt x="158841" y="97976"/>
                  </a:lnTo>
                  <a:lnTo>
                    <a:pt x="158871" y="98975"/>
                  </a:lnTo>
                  <a:lnTo>
                    <a:pt x="158895" y="99983"/>
                  </a:lnTo>
                  <a:lnTo>
                    <a:pt x="158907" y="100982"/>
                  </a:lnTo>
                  <a:lnTo>
                    <a:pt x="158914" y="101991"/>
                  </a:lnTo>
                  <a:lnTo>
                    <a:pt x="158914" y="165479"/>
                  </a:lnTo>
                  <a:lnTo>
                    <a:pt x="153313" y="198468"/>
                  </a:lnTo>
                  <a:lnTo>
                    <a:pt x="143631" y="198468"/>
                  </a:lnTo>
                  <a:lnTo>
                    <a:pt x="143341" y="198477"/>
                  </a:lnTo>
                  <a:lnTo>
                    <a:pt x="143044" y="198495"/>
                  </a:lnTo>
                  <a:lnTo>
                    <a:pt x="142747" y="198514"/>
                  </a:lnTo>
                  <a:lnTo>
                    <a:pt x="142457" y="198542"/>
                  </a:lnTo>
                  <a:lnTo>
                    <a:pt x="142166" y="198569"/>
                  </a:lnTo>
                  <a:lnTo>
                    <a:pt x="141876" y="198606"/>
                  </a:lnTo>
                  <a:lnTo>
                    <a:pt x="141585" y="198653"/>
                  </a:lnTo>
                  <a:lnTo>
                    <a:pt x="141294" y="198699"/>
                  </a:lnTo>
                  <a:lnTo>
                    <a:pt x="141004" y="198754"/>
                  </a:lnTo>
                  <a:lnTo>
                    <a:pt x="140719" y="198810"/>
                  </a:lnTo>
                  <a:lnTo>
                    <a:pt x="140434" y="198875"/>
                  </a:lnTo>
                  <a:lnTo>
                    <a:pt x="139865" y="199013"/>
                  </a:lnTo>
                  <a:lnTo>
                    <a:pt x="139302" y="199180"/>
                  </a:lnTo>
                  <a:lnTo>
                    <a:pt x="138745" y="199365"/>
                  </a:lnTo>
                  <a:lnTo>
                    <a:pt x="138188" y="199578"/>
                  </a:lnTo>
                  <a:lnTo>
                    <a:pt x="137643" y="199800"/>
                  </a:lnTo>
                  <a:lnTo>
                    <a:pt x="137098" y="200049"/>
                  </a:lnTo>
                  <a:lnTo>
                    <a:pt x="136566" y="200318"/>
                  </a:lnTo>
                  <a:lnTo>
                    <a:pt x="136033" y="200604"/>
                  </a:lnTo>
                  <a:lnTo>
                    <a:pt x="135506" y="200910"/>
                  </a:lnTo>
                  <a:lnTo>
                    <a:pt x="134991" y="201234"/>
                  </a:lnTo>
                  <a:lnTo>
                    <a:pt x="134477" y="201576"/>
                  </a:lnTo>
                  <a:lnTo>
                    <a:pt x="133968" y="201937"/>
                  </a:lnTo>
                  <a:lnTo>
                    <a:pt x="133472" y="202316"/>
                  </a:lnTo>
                  <a:lnTo>
                    <a:pt x="132981" y="202714"/>
                  </a:lnTo>
                  <a:lnTo>
                    <a:pt x="132497" y="203130"/>
                  </a:lnTo>
                  <a:lnTo>
                    <a:pt x="132018" y="203565"/>
                  </a:lnTo>
                  <a:lnTo>
                    <a:pt x="131546" y="204009"/>
                  </a:lnTo>
                  <a:lnTo>
                    <a:pt x="131086" y="204481"/>
                  </a:lnTo>
                  <a:lnTo>
                    <a:pt x="130626" y="204962"/>
                  </a:lnTo>
                  <a:lnTo>
                    <a:pt x="130184" y="205461"/>
                  </a:lnTo>
                  <a:lnTo>
                    <a:pt x="129742" y="205970"/>
                  </a:lnTo>
                  <a:lnTo>
                    <a:pt x="129312" y="206497"/>
                  </a:lnTo>
                  <a:lnTo>
                    <a:pt x="128888" y="207043"/>
                  </a:lnTo>
                  <a:lnTo>
                    <a:pt x="128476" y="207607"/>
                  </a:lnTo>
                  <a:lnTo>
                    <a:pt x="128077" y="208181"/>
                  </a:lnTo>
                  <a:lnTo>
                    <a:pt x="127677" y="208773"/>
                  </a:lnTo>
                  <a:lnTo>
                    <a:pt x="127296" y="209374"/>
                  </a:lnTo>
                  <a:lnTo>
                    <a:pt x="126914" y="209994"/>
                  </a:lnTo>
                  <a:lnTo>
                    <a:pt x="126551" y="210623"/>
                  </a:lnTo>
                  <a:lnTo>
                    <a:pt x="126194" y="211271"/>
                  </a:lnTo>
                  <a:lnTo>
                    <a:pt x="125849" y="211928"/>
                  </a:lnTo>
                  <a:lnTo>
                    <a:pt x="125510" y="212594"/>
                  </a:lnTo>
                  <a:lnTo>
                    <a:pt x="125183" y="213278"/>
                  </a:lnTo>
                  <a:lnTo>
                    <a:pt x="124868" y="213972"/>
                  </a:lnTo>
                  <a:lnTo>
                    <a:pt x="124565" y="214675"/>
                  </a:lnTo>
                  <a:lnTo>
                    <a:pt x="124268" y="215397"/>
                  </a:lnTo>
                  <a:lnTo>
                    <a:pt x="123990" y="216127"/>
                  </a:lnTo>
                  <a:lnTo>
                    <a:pt x="123717" y="216867"/>
                  </a:lnTo>
                  <a:lnTo>
                    <a:pt x="123457" y="217617"/>
                  </a:lnTo>
                  <a:lnTo>
                    <a:pt x="123209" y="218385"/>
                  </a:lnTo>
                  <a:lnTo>
                    <a:pt x="122973" y="219152"/>
                  </a:lnTo>
                  <a:lnTo>
                    <a:pt x="122749" y="219939"/>
                  </a:lnTo>
                  <a:lnTo>
                    <a:pt x="122537" y="220734"/>
                  </a:lnTo>
                  <a:lnTo>
                    <a:pt x="122331" y="221530"/>
                  </a:lnTo>
                  <a:lnTo>
                    <a:pt x="122149" y="222344"/>
                  </a:lnTo>
                  <a:lnTo>
                    <a:pt x="121974" y="223167"/>
                  </a:lnTo>
                  <a:lnTo>
                    <a:pt x="121810" y="223991"/>
                  </a:lnTo>
                  <a:lnTo>
                    <a:pt x="121659" y="224832"/>
                  </a:lnTo>
                  <a:lnTo>
                    <a:pt x="121526" y="225674"/>
                  </a:lnTo>
                  <a:lnTo>
                    <a:pt x="121404" y="226525"/>
                  </a:lnTo>
                  <a:lnTo>
                    <a:pt x="121295" y="227386"/>
                  </a:lnTo>
                  <a:lnTo>
                    <a:pt x="121199" y="228255"/>
                  </a:lnTo>
                  <a:lnTo>
                    <a:pt x="121162" y="228690"/>
                  </a:lnTo>
                  <a:lnTo>
                    <a:pt x="121120" y="229134"/>
                  </a:lnTo>
                  <a:lnTo>
                    <a:pt x="121084" y="229569"/>
                  </a:lnTo>
                  <a:lnTo>
                    <a:pt x="121053" y="230013"/>
                  </a:lnTo>
                  <a:lnTo>
                    <a:pt x="121029" y="230457"/>
                  </a:lnTo>
                  <a:lnTo>
                    <a:pt x="121005" y="230901"/>
                  </a:lnTo>
                  <a:lnTo>
                    <a:pt x="120981" y="231345"/>
                  </a:lnTo>
                  <a:lnTo>
                    <a:pt x="120969" y="231798"/>
                  </a:lnTo>
                  <a:lnTo>
                    <a:pt x="120950" y="232242"/>
                  </a:lnTo>
                  <a:lnTo>
                    <a:pt x="120944" y="232696"/>
                  </a:lnTo>
                  <a:lnTo>
                    <a:pt x="120938" y="233149"/>
                  </a:lnTo>
                  <a:lnTo>
                    <a:pt x="120938" y="233602"/>
                  </a:lnTo>
                  <a:lnTo>
                    <a:pt x="120938" y="246683"/>
                  </a:lnTo>
                  <a:lnTo>
                    <a:pt x="120938" y="246979"/>
                  </a:lnTo>
                  <a:lnTo>
                    <a:pt x="120956" y="247275"/>
                  </a:lnTo>
                  <a:lnTo>
                    <a:pt x="120981" y="247562"/>
                  </a:lnTo>
                  <a:lnTo>
                    <a:pt x="121011" y="247849"/>
                  </a:lnTo>
                  <a:lnTo>
                    <a:pt x="121053" y="248135"/>
                  </a:lnTo>
                  <a:lnTo>
                    <a:pt x="121108" y="248413"/>
                  </a:lnTo>
                  <a:lnTo>
                    <a:pt x="121168" y="248681"/>
                  </a:lnTo>
                  <a:lnTo>
                    <a:pt x="121235" y="248940"/>
                  </a:lnTo>
                  <a:lnTo>
                    <a:pt x="121314" y="249199"/>
                  </a:lnTo>
                  <a:lnTo>
                    <a:pt x="121392" y="249449"/>
                  </a:lnTo>
                  <a:lnTo>
                    <a:pt x="121489" y="249699"/>
                  </a:lnTo>
                  <a:lnTo>
                    <a:pt x="121586" y="249930"/>
                  </a:lnTo>
                  <a:lnTo>
                    <a:pt x="121689" y="250161"/>
                  </a:lnTo>
                  <a:lnTo>
                    <a:pt x="121804" y="250374"/>
                  </a:lnTo>
                  <a:lnTo>
                    <a:pt x="121925" y="250587"/>
                  </a:lnTo>
                  <a:lnTo>
                    <a:pt x="122052" y="250790"/>
                  </a:lnTo>
                  <a:lnTo>
                    <a:pt x="122179" y="250985"/>
                  </a:lnTo>
                  <a:lnTo>
                    <a:pt x="122319" y="251170"/>
                  </a:lnTo>
                  <a:lnTo>
                    <a:pt x="122464" y="251336"/>
                  </a:lnTo>
                  <a:lnTo>
                    <a:pt x="122615" y="251503"/>
                  </a:lnTo>
                  <a:lnTo>
                    <a:pt x="122767" y="251651"/>
                  </a:lnTo>
                  <a:lnTo>
                    <a:pt x="122924" y="251789"/>
                  </a:lnTo>
                  <a:lnTo>
                    <a:pt x="123094" y="251919"/>
                  </a:lnTo>
                  <a:lnTo>
                    <a:pt x="123257" y="252039"/>
                  </a:lnTo>
                  <a:lnTo>
                    <a:pt x="123433" y="252141"/>
                  </a:lnTo>
                  <a:lnTo>
                    <a:pt x="123608" y="252233"/>
                  </a:lnTo>
                  <a:lnTo>
                    <a:pt x="123790" y="252307"/>
                  </a:lnTo>
                  <a:lnTo>
                    <a:pt x="123972" y="252372"/>
                  </a:lnTo>
                  <a:lnTo>
                    <a:pt x="124159" y="252428"/>
                  </a:lnTo>
                  <a:lnTo>
                    <a:pt x="124353" y="252465"/>
                  </a:lnTo>
                  <a:lnTo>
                    <a:pt x="124547" y="252483"/>
                  </a:lnTo>
                  <a:lnTo>
                    <a:pt x="124741" y="252492"/>
                  </a:lnTo>
                  <a:lnTo>
                    <a:pt x="130263" y="252492"/>
                  </a:lnTo>
                  <a:lnTo>
                    <a:pt x="127859" y="262123"/>
                  </a:lnTo>
                  <a:lnTo>
                    <a:pt x="127465" y="262567"/>
                  </a:lnTo>
                  <a:lnTo>
                    <a:pt x="127066" y="263011"/>
                  </a:lnTo>
                  <a:lnTo>
                    <a:pt x="126666" y="263436"/>
                  </a:lnTo>
                  <a:lnTo>
                    <a:pt x="126260" y="263843"/>
                  </a:lnTo>
                  <a:lnTo>
                    <a:pt x="125849" y="264250"/>
                  </a:lnTo>
                  <a:lnTo>
                    <a:pt x="125437" y="264648"/>
                  </a:lnTo>
                  <a:lnTo>
                    <a:pt x="125019" y="265027"/>
                  </a:lnTo>
                  <a:lnTo>
                    <a:pt x="124601" y="265397"/>
                  </a:lnTo>
                  <a:lnTo>
                    <a:pt x="124171" y="265767"/>
                  </a:lnTo>
                  <a:lnTo>
                    <a:pt x="123748" y="266119"/>
                  </a:lnTo>
                  <a:lnTo>
                    <a:pt x="123312" y="266452"/>
                  </a:lnTo>
                  <a:lnTo>
                    <a:pt x="122876" y="266785"/>
                  </a:lnTo>
                  <a:lnTo>
                    <a:pt x="122440" y="267100"/>
                  </a:lnTo>
                  <a:lnTo>
                    <a:pt x="121998" y="267414"/>
                  </a:lnTo>
                  <a:lnTo>
                    <a:pt x="121550" y="267710"/>
                  </a:lnTo>
                  <a:lnTo>
                    <a:pt x="121102" y="267988"/>
                  </a:lnTo>
                  <a:lnTo>
                    <a:pt x="120654" y="268265"/>
                  </a:lnTo>
                  <a:lnTo>
                    <a:pt x="120200" y="268533"/>
                  </a:lnTo>
                  <a:lnTo>
                    <a:pt x="119739" y="268783"/>
                  </a:lnTo>
                  <a:lnTo>
                    <a:pt x="119279" y="269024"/>
                  </a:lnTo>
                  <a:lnTo>
                    <a:pt x="118819" y="269246"/>
                  </a:lnTo>
                  <a:lnTo>
                    <a:pt x="118353" y="269468"/>
                  </a:lnTo>
                  <a:lnTo>
                    <a:pt x="117887" y="269671"/>
                  </a:lnTo>
                  <a:lnTo>
                    <a:pt x="117420" y="269866"/>
                  </a:lnTo>
                  <a:lnTo>
                    <a:pt x="116948" y="270051"/>
                  </a:lnTo>
                  <a:lnTo>
                    <a:pt x="116476" y="270226"/>
                  </a:lnTo>
                  <a:lnTo>
                    <a:pt x="115998" y="270384"/>
                  </a:lnTo>
                  <a:lnTo>
                    <a:pt x="115519" y="270532"/>
                  </a:lnTo>
                  <a:lnTo>
                    <a:pt x="115041" y="270661"/>
                  </a:lnTo>
                  <a:lnTo>
                    <a:pt x="114563" y="270791"/>
                  </a:lnTo>
                  <a:lnTo>
                    <a:pt x="114084" y="270902"/>
                  </a:lnTo>
                  <a:lnTo>
                    <a:pt x="113600" y="271003"/>
                  </a:lnTo>
                  <a:lnTo>
                    <a:pt x="113600" y="115848"/>
                  </a:lnTo>
                  <a:lnTo>
                    <a:pt x="113594" y="115552"/>
                  </a:lnTo>
                  <a:lnTo>
                    <a:pt x="113576" y="115256"/>
                  </a:lnTo>
                  <a:lnTo>
                    <a:pt x="113558" y="114960"/>
                  </a:lnTo>
                  <a:lnTo>
                    <a:pt x="113521" y="114673"/>
                  </a:lnTo>
                  <a:lnTo>
                    <a:pt x="113479" y="114396"/>
                  </a:lnTo>
                  <a:lnTo>
                    <a:pt x="113424" y="114118"/>
                  </a:lnTo>
                  <a:lnTo>
                    <a:pt x="113370" y="113850"/>
                  </a:lnTo>
                  <a:lnTo>
                    <a:pt x="113297" y="113582"/>
                  </a:lnTo>
                  <a:lnTo>
                    <a:pt x="113224" y="113332"/>
                  </a:lnTo>
                  <a:lnTo>
                    <a:pt x="113140" y="113073"/>
                  </a:lnTo>
                  <a:lnTo>
                    <a:pt x="113049" y="112833"/>
                  </a:lnTo>
                  <a:lnTo>
                    <a:pt x="112946" y="112601"/>
                  </a:lnTo>
                  <a:lnTo>
                    <a:pt x="112843" y="112370"/>
                  </a:lnTo>
                  <a:lnTo>
                    <a:pt x="112728" y="112148"/>
                  </a:lnTo>
                  <a:lnTo>
                    <a:pt x="112607" y="111935"/>
                  </a:lnTo>
                  <a:lnTo>
                    <a:pt x="112486" y="111741"/>
                  </a:lnTo>
                  <a:lnTo>
                    <a:pt x="112353" y="111547"/>
                  </a:lnTo>
                  <a:lnTo>
                    <a:pt x="112213" y="111362"/>
                  </a:lnTo>
                  <a:lnTo>
                    <a:pt x="112068" y="111195"/>
                  </a:lnTo>
                  <a:lnTo>
                    <a:pt x="111923" y="111029"/>
                  </a:lnTo>
                  <a:lnTo>
                    <a:pt x="111765" y="110881"/>
                  </a:lnTo>
                  <a:lnTo>
                    <a:pt x="111608" y="110742"/>
                  </a:lnTo>
                  <a:lnTo>
                    <a:pt x="111444" y="110612"/>
                  </a:lnTo>
                  <a:lnTo>
                    <a:pt x="111275" y="110492"/>
                  </a:lnTo>
                  <a:lnTo>
                    <a:pt x="111099" y="110390"/>
                  </a:lnTo>
                  <a:lnTo>
                    <a:pt x="110924" y="110298"/>
                  </a:lnTo>
                  <a:lnTo>
                    <a:pt x="110748" y="110224"/>
                  </a:lnTo>
                  <a:lnTo>
                    <a:pt x="110560" y="110159"/>
                  </a:lnTo>
                  <a:lnTo>
                    <a:pt x="110373" y="110104"/>
                  </a:lnTo>
                  <a:lnTo>
                    <a:pt x="110185" y="110067"/>
                  </a:lnTo>
                  <a:lnTo>
                    <a:pt x="109991" y="110048"/>
                  </a:lnTo>
                  <a:lnTo>
                    <a:pt x="109798" y="110039"/>
                  </a:lnTo>
                  <a:lnTo>
                    <a:pt x="109598" y="110048"/>
                  </a:lnTo>
                  <a:lnTo>
                    <a:pt x="109404" y="110067"/>
                  </a:lnTo>
                  <a:lnTo>
                    <a:pt x="109216" y="110104"/>
                  </a:lnTo>
                  <a:lnTo>
                    <a:pt x="109029" y="110159"/>
                  </a:lnTo>
                  <a:lnTo>
                    <a:pt x="108841" y="110224"/>
                  </a:lnTo>
                  <a:lnTo>
                    <a:pt x="108665" y="110298"/>
                  </a:lnTo>
                  <a:lnTo>
                    <a:pt x="108484" y="110390"/>
                  </a:lnTo>
                  <a:lnTo>
                    <a:pt x="108314" y="110492"/>
                  </a:lnTo>
                  <a:lnTo>
                    <a:pt x="108145" y="110612"/>
                  </a:lnTo>
                  <a:lnTo>
                    <a:pt x="107981" y="110742"/>
                  </a:lnTo>
                  <a:lnTo>
                    <a:pt x="107824" y="110881"/>
                  </a:lnTo>
                  <a:lnTo>
                    <a:pt x="107666" y="111029"/>
                  </a:lnTo>
                  <a:lnTo>
                    <a:pt x="107521" y="111195"/>
                  </a:lnTo>
                  <a:lnTo>
                    <a:pt x="107376" y="111362"/>
                  </a:lnTo>
                  <a:lnTo>
                    <a:pt x="107236" y="111547"/>
                  </a:lnTo>
                  <a:lnTo>
                    <a:pt x="107103" y="111741"/>
                  </a:lnTo>
                  <a:lnTo>
                    <a:pt x="106976" y="111935"/>
                  </a:lnTo>
                  <a:lnTo>
                    <a:pt x="106861" y="112148"/>
                  </a:lnTo>
                  <a:lnTo>
                    <a:pt x="106746" y="112370"/>
                  </a:lnTo>
                  <a:lnTo>
                    <a:pt x="106643" y="112601"/>
                  </a:lnTo>
                  <a:lnTo>
                    <a:pt x="106540" y="112833"/>
                  </a:lnTo>
                  <a:lnTo>
                    <a:pt x="106449" y="113073"/>
                  </a:lnTo>
                  <a:lnTo>
                    <a:pt x="106364" y="113332"/>
                  </a:lnTo>
                  <a:lnTo>
                    <a:pt x="106292" y="113582"/>
                  </a:lnTo>
                  <a:lnTo>
                    <a:pt x="106219" y="113850"/>
                  </a:lnTo>
                  <a:lnTo>
                    <a:pt x="106165" y="114118"/>
                  </a:lnTo>
                  <a:lnTo>
                    <a:pt x="106110" y="114396"/>
                  </a:lnTo>
                  <a:lnTo>
                    <a:pt x="106068" y="114673"/>
                  </a:lnTo>
                  <a:lnTo>
                    <a:pt x="106038" y="114960"/>
                  </a:lnTo>
                  <a:lnTo>
                    <a:pt x="106013" y="115256"/>
                  </a:lnTo>
                  <a:lnTo>
                    <a:pt x="105995" y="115552"/>
                  </a:lnTo>
                  <a:lnTo>
                    <a:pt x="105989" y="115848"/>
                  </a:lnTo>
                  <a:lnTo>
                    <a:pt x="105989" y="219587"/>
                  </a:lnTo>
                  <a:lnTo>
                    <a:pt x="105686" y="219448"/>
                  </a:lnTo>
                  <a:lnTo>
                    <a:pt x="105390" y="219300"/>
                  </a:lnTo>
                  <a:lnTo>
                    <a:pt x="105087" y="219152"/>
                  </a:lnTo>
                  <a:lnTo>
                    <a:pt x="104796" y="218986"/>
                  </a:lnTo>
                  <a:lnTo>
                    <a:pt x="104506" y="218801"/>
                  </a:lnTo>
                  <a:lnTo>
                    <a:pt x="104215" y="218616"/>
                  </a:lnTo>
                  <a:lnTo>
                    <a:pt x="103930" y="218422"/>
                  </a:lnTo>
                  <a:lnTo>
                    <a:pt x="103646" y="218209"/>
                  </a:lnTo>
                  <a:lnTo>
                    <a:pt x="103367" y="217996"/>
                  </a:lnTo>
                  <a:lnTo>
                    <a:pt x="103095" y="217765"/>
                  </a:lnTo>
                  <a:lnTo>
                    <a:pt x="102822" y="217524"/>
                  </a:lnTo>
                  <a:lnTo>
                    <a:pt x="102556" y="217274"/>
                  </a:lnTo>
                  <a:lnTo>
                    <a:pt x="102290" y="217025"/>
                  </a:lnTo>
                  <a:lnTo>
                    <a:pt x="102029" y="216756"/>
                  </a:lnTo>
                  <a:lnTo>
                    <a:pt x="101775" y="216479"/>
                  </a:lnTo>
                  <a:lnTo>
                    <a:pt x="101521" y="216192"/>
                  </a:lnTo>
                  <a:lnTo>
                    <a:pt x="101272" y="215896"/>
                  </a:lnTo>
                  <a:lnTo>
                    <a:pt x="101030" y="215591"/>
                  </a:lnTo>
                  <a:lnTo>
                    <a:pt x="100794" y="215276"/>
                  </a:lnTo>
                  <a:lnTo>
                    <a:pt x="100558" y="214953"/>
                  </a:lnTo>
                  <a:lnTo>
                    <a:pt x="100328" y="214619"/>
                  </a:lnTo>
                  <a:lnTo>
                    <a:pt x="100104" y="214277"/>
                  </a:lnTo>
                  <a:lnTo>
                    <a:pt x="99886" y="213926"/>
                  </a:lnTo>
                  <a:lnTo>
                    <a:pt x="99668" y="213574"/>
                  </a:lnTo>
                  <a:lnTo>
                    <a:pt x="99462" y="213204"/>
                  </a:lnTo>
                  <a:lnTo>
                    <a:pt x="99256" y="212825"/>
                  </a:lnTo>
                  <a:lnTo>
                    <a:pt x="99056" y="212446"/>
                  </a:lnTo>
                  <a:lnTo>
                    <a:pt x="98863" y="212057"/>
                  </a:lnTo>
                  <a:lnTo>
                    <a:pt x="98669" y="211650"/>
                  </a:lnTo>
                  <a:lnTo>
                    <a:pt x="98487" y="211243"/>
                  </a:lnTo>
                  <a:lnTo>
                    <a:pt x="98312" y="210827"/>
                  </a:lnTo>
                  <a:lnTo>
                    <a:pt x="98136" y="210401"/>
                  </a:lnTo>
                  <a:lnTo>
                    <a:pt x="98033" y="210151"/>
                  </a:lnTo>
                  <a:lnTo>
                    <a:pt x="97924" y="209911"/>
                  </a:lnTo>
                  <a:lnTo>
                    <a:pt x="97803" y="209680"/>
                  </a:lnTo>
                  <a:lnTo>
                    <a:pt x="97676" y="209458"/>
                  </a:lnTo>
                  <a:lnTo>
                    <a:pt x="97549" y="209254"/>
                  </a:lnTo>
                  <a:lnTo>
                    <a:pt x="97410" y="209050"/>
                  </a:lnTo>
                  <a:lnTo>
                    <a:pt x="97264" y="208875"/>
                  </a:lnTo>
                  <a:lnTo>
                    <a:pt x="97119" y="208699"/>
                  </a:lnTo>
                  <a:lnTo>
                    <a:pt x="96968" y="208542"/>
                  </a:lnTo>
                  <a:lnTo>
                    <a:pt x="96810" y="208394"/>
                  </a:lnTo>
                  <a:lnTo>
                    <a:pt x="96653" y="208255"/>
                  </a:lnTo>
                  <a:lnTo>
                    <a:pt x="96483" y="208125"/>
                  </a:lnTo>
                  <a:lnTo>
                    <a:pt x="96320" y="208014"/>
                  </a:lnTo>
                  <a:lnTo>
                    <a:pt x="96144" y="207922"/>
                  </a:lnTo>
                  <a:lnTo>
                    <a:pt x="95975" y="207829"/>
                  </a:lnTo>
                  <a:lnTo>
                    <a:pt x="95799" y="207755"/>
                  </a:lnTo>
                  <a:lnTo>
                    <a:pt x="95617" y="207700"/>
                  </a:lnTo>
                  <a:lnTo>
                    <a:pt x="95442" y="207644"/>
                  </a:lnTo>
                  <a:lnTo>
                    <a:pt x="95260" y="207617"/>
                  </a:lnTo>
                  <a:lnTo>
                    <a:pt x="95072" y="207589"/>
                  </a:lnTo>
                  <a:lnTo>
                    <a:pt x="94891" y="207580"/>
                  </a:lnTo>
                  <a:lnTo>
                    <a:pt x="94709" y="207589"/>
                  </a:lnTo>
                  <a:lnTo>
                    <a:pt x="94521" y="207607"/>
                  </a:lnTo>
                  <a:lnTo>
                    <a:pt x="94340" y="207644"/>
                  </a:lnTo>
                  <a:lnTo>
                    <a:pt x="94158" y="207691"/>
                  </a:lnTo>
                  <a:lnTo>
                    <a:pt x="93977" y="207746"/>
                  </a:lnTo>
                  <a:lnTo>
                    <a:pt x="93795" y="207820"/>
                  </a:lnTo>
                  <a:lnTo>
                    <a:pt x="93613" y="207913"/>
                  </a:lnTo>
                  <a:lnTo>
                    <a:pt x="93438" y="208014"/>
                  </a:lnTo>
                  <a:lnTo>
                    <a:pt x="93262" y="208135"/>
                  </a:lnTo>
                  <a:lnTo>
                    <a:pt x="93086" y="208264"/>
                  </a:lnTo>
                  <a:lnTo>
                    <a:pt x="92917" y="208412"/>
                  </a:lnTo>
                  <a:lnTo>
                    <a:pt x="92753" y="208579"/>
                  </a:lnTo>
                  <a:lnTo>
                    <a:pt x="92596" y="208745"/>
                  </a:lnTo>
                  <a:lnTo>
                    <a:pt x="92445" y="208930"/>
                  </a:lnTo>
                  <a:lnTo>
                    <a:pt x="92299" y="209124"/>
                  </a:lnTo>
                  <a:lnTo>
                    <a:pt x="92166" y="209319"/>
                  </a:lnTo>
                  <a:lnTo>
                    <a:pt x="92039" y="209532"/>
                  </a:lnTo>
                  <a:lnTo>
                    <a:pt x="91918" y="209744"/>
                  </a:lnTo>
                  <a:lnTo>
                    <a:pt x="91803" y="209976"/>
                  </a:lnTo>
                  <a:lnTo>
                    <a:pt x="91700" y="210207"/>
                  </a:lnTo>
                  <a:lnTo>
                    <a:pt x="91603" y="210447"/>
                  </a:lnTo>
                  <a:lnTo>
                    <a:pt x="91512" y="210688"/>
                  </a:lnTo>
                  <a:lnTo>
                    <a:pt x="91434" y="210938"/>
                  </a:lnTo>
                  <a:lnTo>
                    <a:pt x="91361" y="211197"/>
                  </a:lnTo>
                  <a:lnTo>
                    <a:pt x="91294" y="211456"/>
                  </a:lnTo>
                  <a:lnTo>
                    <a:pt x="91234" y="211724"/>
                  </a:lnTo>
                  <a:lnTo>
                    <a:pt x="91185" y="211992"/>
                  </a:lnTo>
                  <a:lnTo>
                    <a:pt x="91149" y="212261"/>
                  </a:lnTo>
                  <a:lnTo>
                    <a:pt x="91119" y="212538"/>
                  </a:lnTo>
                  <a:lnTo>
                    <a:pt x="91094" y="212816"/>
                  </a:lnTo>
                  <a:lnTo>
                    <a:pt x="91082" y="213093"/>
                  </a:lnTo>
                  <a:lnTo>
                    <a:pt x="91076" y="213371"/>
                  </a:lnTo>
                  <a:lnTo>
                    <a:pt x="91076" y="213657"/>
                  </a:lnTo>
                  <a:lnTo>
                    <a:pt x="91094" y="213935"/>
                  </a:lnTo>
                  <a:lnTo>
                    <a:pt x="91113" y="214212"/>
                  </a:lnTo>
                  <a:lnTo>
                    <a:pt x="91143" y="214499"/>
                  </a:lnTo>
                  <a:lnTo>
                    <a:pt x="91185" y="214777"/>
                  </a:lnTo>
                  <a:lnTo>
                    <a:pt x="91234" y="215054"/>
                  </a:lnTo>
                  <a:lnTo>
                    <a:pt x="91294" y="215323"/>
                  </a:lnTo>
                  <a:lnTo>
                    <a:pt x="91361" y="215600"/>
                  </a:lnTo>
                  <a:lnTo>
                    <a:pt x="91440" y="215868"/>
                  </a:lnTo>
                  <a:lnTo>
                    <a:pt x="91524" y="216127"/>
                  </a:lnTo>
                  <a:lnTo>
                    <a:pt x="91621" y="216386"/>
                  </a:lnTo>
                  <a:lnTo>
                    <a:pt x="91767" y="216766"/>
                  </a:lnTo>
                  <a:lnTo>
                    <a:pt x="91924" y="217126"/>
                  </a:lnTo>
                  <a:lnTo>
                    <a:pt x="92075" y="217497"/>
                  </a:lnTo>
                  <a:lnTo>
                    <a:pt x="92233" y="217857"/>
                  </a:lnTo>
                  <a:lnTo>
                    <a:pt x="92396" y="218218"/>
                  </a:lnTo>
                  <a:lnTo>
                    <a:pt x="92560" y="218570"/>
                  </a:lnTo>
                  <a:lnTo>
                    <a:pt x="92729" y="218921"/>
                  </a:lnTo>
                  <a:lnTo>
                    <a:pt x="92899" y="219263"/>
                  </a:lnTo>
                  <a:lnTo>
                    <a:pt x="93068" y="219606"/>
                  </a:lnTo>
                  <a:lnTo>
                    <a:pt x="93244" y="219948"/>
                  </a:lnTo>
                  <a:lnTo>
                    <a:pt x="93426" y="220281"/>
                  </a:lnTo>
                  <a:lnTo>
                    <a:pt x="93607" y="220605"/>
                  </a:lnTo>
                  <a:lnTo>
                    <a:pt x="93789" y="220938"/>
                  </a:lnTo>
                  <a:lnTo>
                    <a:pt x="93977" y="221262"/>
                  </a:lnTo>
                  <a:lnTo>
                    <a:pt x="94170" y="221576"/>
                  </a:lnTo>
                  <a:lnTo>
                    <a:pt x="94358" y="221891"/>
                  </a:lnTo>
                  <a:lnTo>
                    <a:pt x="94552" y="222196"/>
                  </a:lnTo>
                  <a:lnTo>
                    <a:pt x="94752" y="222501"/>
                  </a:lnTo>
                  <a:lnTo>
                    <a:pt x="94951" y="222806"/>
                  </a:lnTo>
                  <a:lnTo>
                    <a:pt x="95151" y="223103"/>
                  </a:lnTo>
                  <a:lnTo>
                    <a:pt x="95357" y="223399"/>
                  </a:lnTo>
                  <a:lnTo>
                    <a:pt x="95569" y="223685"/>
                  </a:lnTo>
                  <a:lnTo>
                    <a:pt x="95775" y="223963"/>
                  </a:lnTo>
                  <a:lnTo>
                    <a:pt x="95987" y="224250"/>
                  </a:lnTo>
                  <a:lnTo>
                    <a:pt x="96205" y="224518"/>
                  </a:lnTo>
                  <a:lnTo>
                    <a:pt x="96417" y="224795"/>
                  </a:lnTo>
                  <a:lnTo>
                    <a:pt x="96641" y="225054"/>
                  </a:lnTo>
                  <a:lnTo>
                    <a:pt x="96859" y="225323"/>
                  </a:lnTo>
                  <a:lnTo>
                    <a:pt x="97083" y="225572"/>
                  </a:lnTo>
                  <a:lnTo>
                    <a:pt x="97307" y="225832"/>
                  </a:lnTo>
                  <a:lnTo>
                    <a:pt x="97537" y="226072"/>
                  </a:lnTo>
                  <a:lnTo>
                    <a:pt x="97767" y="226322"/>
                  </a:lnTo>
                  <a:lnTo>
                    <a:pt x="97997" y="226553"/>
                  </a:lnTo>
                  <a:lnTo>
                    <a:pt x="98233" y="226794"/>
                  </a:lnTo>
                  <a:lnTo>
                    <a:pt x="98463" y="227025"/>
                  </a:lnTo>
                  <a:lnTo>
                    <a:pt x="98705" y="227247"/>
                  </a:lnTo>
                  <a:lnTo>
                    <a:pt x="98941" y="227469"/>
                  </a:lnTo>
                  <a:lnTo>
                    <a:pt x="99184" y="227682"/>
                  </a:lnTo>
                  <a:lnTo>
                    <a:pt x="99426" y="227885"/>
                  </a:lnTo>
                  <a:lnTo>
                    <a:pt x="99674" y="228098"/>
                  </a:lnTo>
                  <a:lnTo>
                    <a:pt x="99916" y="228292"/>
                  </a:lnTo>
                  <a:lnTo>
                    <a:pt x="100164" y="228487"/>
                  </a:lnTo>
                  <a:lnTo>
                    <a:pt x="100419" y="228681"/>
                  </a:lnTo>
                  <a:lnTo>
                    <a:pt x="100667" y="228866"/>
                  </a:lnTo>
                  <a:lnTo>
                    <a:pt x="100921" y="229042"/>
                  </a:lnTo>
                  <a:lnTo>
                    <a:pt x="101176" y="229217"/>
                  </a:lnTo>
                  <a:lnTo>
                    <a:pt x="101436" y="229393"/>
                  </a:lnTo>
                  <a:lnTo>
                    <a:pt x="101690" y="229550"/>
                  </a:lnTo>
                  <a:lnTo>
                    <a:pt x="101951" y="229717"/>
                  </a:lnTo>
                  <a:lnTo>
                    <a:pt x="102211" y="229865"/>
                  </a:lnTo>
                  <a:lnTo>
                    <a:pt x="102471" y="230022"/>
                  </a:lnTo>
                  <a:lnTo>
                    <a:pt x="102738" y="230161"/>
                  </a:lnTo>
                  <a:lnTo>
                    <a:pt x="103004" y="230300"/>
                  </a:lnTo>
                  <a:lnTo>
                    <a:pt x="103271" y="230438"/>
                  </a:lnTo>
                  <a:lnTo>
                    <a:pt x="103537" y="230559"/>
                  </a:lnTo>
                  <a:lnTo>
                    <a:pt x="103803" y="230688"/>
                  </a:lnTo>
                  <a:lnTo>
                    <a:pt x="104076" y="230799"/>
                  </a:lnTo>
                  <a:lnTo>
                    <a:pt x="104342" y="230910"/>
                  </a:lnTo>
                  <a:lnTo>
                    <a:pt x="104615" y="231021"/>
                  </a:lnTo>
                  <a:lnTo>
                    <a:pt x="104887" y="231123"/>
                  </a:lnTo>
                  <a:lnTo>
                    <a:pt x="105166" y="231216"/>
                  </a:lnTo>
                  <a:lnTo>
                    <a:pt x="105438" y="231308"/>
                  </a:lnTo>
                  <a:lnTo>
                    <a:pt x="105717" y="231391"/>
                  </a:lnTo>
                  <a:lnTo>
                    <a:pt x="105989" y="231475"/>
                  </a:lnTo>
                  <a:lnTo>
                    <a:pt x="105989" y="271013"/>
                  </a:lnTo>
                  <a:lnTo>
                    <a:pt x="105474" y="270911"/>
                  </a:lnTo>
                  <a:lnTo>
                    <a:pt x="104960" y="270791"/>
                  </a:lnTo>
                  <a:lnTo>
                    <a:pt x="104451" y="270652"/>
                  </a:lnTo>
                  <a:lnTo>
                    <a:pt x="103937" y="270513"/>
                  </a:lnTo>
                  <a:lnTo>
                    <a:pt x="103428" y="270347"/>
                  </a:lnTo>
                  <a:lnTo>
                    <a:pt x="102919" y="270171"/>
                  </a:lnTo>
                  <a:lnTo>
                    <a:pt x="102417" y="269986"/>
                  </a:lnTo>
                  <a:lnTo>
                    <a:pt x="101914" y="269792"/>
                  </a:lnTo>
                  <a:lnTo>
                    <a:pt x="101418" y="269579"/>
                  </a:lnTo>
                  <a:lnTo>
                    <a:pt x="100921" y="269347"/>
                  </a:lnTo>
                  <a:lnTo>
                    <a:pt x="100425" y="269107"/>
                  </a:lnTo>
                  <a:lnTo>
                    <a:pt x="99934" y="268857"/>
                  </a:lnTo>
                  <a:lnTo>
                    <a:pt x="99444" y="268589"/>
                  </a:lnTo>
                  <a:lnTo>
                    <a:pt x="98960" y="268311"/>
                  </a:lnTo>
                  <a:lnTo>
                    <a:pt x="98475" y="268025"/>
                  </a:lnTo>
                  <a:lnTo>
                    <a:pt x="97997" y="267719"/>
                  </a:lnTo>
                  <a:lnTo>
                    <a:pt x="97519" y="267405"/>
                  </a:lnTo>
                  <a:lnTo>
                    <a:pt x="97046" y="267072"/>
                  </a:lnTo>
                  <a:lnTo>
                    <a:pt x="96580" y="266729"/>
                  </a:lnTo>
                  <a:lnTo>
                    <a:pt x="96114" y="266378"/>
                  </a:lnTo>
                  <a:lnTo>
                    <a:pt x="95654" y="266008"/>
                  </a:lnTo>
                  <a:lnTo>
                    <a:pt x="95200" y="265629"/>
                  </a:lnTo>
                  <a:lnTo>
                    <a:pt x="94745" y="265240"/>
                  </a:lnTo>
                  <a:lnTo>
                    <a:pt x="94297" y="264833"/>
                  </a:lnTo>
                  <a:lnTo>
                    <a:pt x="93855" y="264426"/>
                  </a:lnTo>
                  <a:lnTo>
                    <a:pt x="93413" y="263991"/>
                  </a:lnTo>
                  <a:lnTo>
                    <a:pt x="92984" y="263556"/>
                  </a:lnTo>
                  <a:lnTo>
                    <a:pt x="92554" y="263103"/>
                  </a:lnTo>
                  <a:lnTo>
                    <a:pt x="92124" y="262641"/>
                  </a:lnTo>
                  <a:lnTo>
                    <a:pt x="91706" y="262169"/>
                  </a:lnTo>
                  <a:lnTo>
                    <a:pt x="91294" y="261679"/>
                  </a:lnTo>
                  <a:lnTo>
                    <a:pt x="90883" y="261179"/>
                  </a:lnTo>
                  <a:lnTo>
                    <a:pt x="89781" y="259810"/>
                  </a:lnTo>
                  <a:lnTo>
                    <a:pt x="88697" y="258450"/>
                  </a:lnTo>
                  <a:lnTo>
                    <a:pt x="87631" y="257090"/>
                  </a:lnTo>
                  <a:lnTo>
                    <a:pt x="86584" y="255739"/>
                  </a:lnTo>
                  <a:lnTo>
                    <a:pt x="85554" y="254389"/>
                  </a:lnTo>
                  <a:lnTo>
                    <a:pt x="84549" y="253047"/>
                  </a:lnTo>
                  <a:lnTo>
                    <a:pt x="83562" y="251706"/>
                  </a:lnTo>
                  <a:lnTo>
                    <a:pt x="82600" y="250383"/>
                  </a:lnTo>
                  <a:lnTo>
                    <a:pt x="82448" y="250189"/>
                  </a:lnTo>
                  <a:lnTo>
                    <a:pt x="82297" y="250004"/>
                  </a:lnTo>
                  <a:lnTo>
                    <a:pt x="82139" y="249837"/>
                  </a:lnTo>
                  <a:lnTo>
                    <a:pt x="81976" y="249689"/>
                  </a:lnTo>
                  <a:lnTo>
                    <a:pt x="81813" y="249541"/>
                  </a:lnTo>
                  <a:lnTo>
                    <a:pt x="81643" y="249421"/>
                  </a:lnTo>
                  <a:lnTo>
                    <a:pt x="81473" y="249301"/>
                  </a:lnTo>
                  <a:lnTo>
                    <a:pt x="81298" y="249208"/>
                  </a:lnTo>
                  <a:lnTo>
                    <a:pt x="81122" y="249116"/>
                  </a:lnTo>
                  <a:lnTo>
                    <a:pt x="80947" y="249042"/>
                  </a:lnTo>
                  <a:lnTo>
                    <a:pt x="80765" y="248986"/>
                  </a:lnTo>
                  <a:lnTo>
                    <a:pt x="80583" y="248940"/>
                  </a:lnTo>
                  <a:lnTo>
                    <a:pt x="80402" y="248903"/>
                  </a:lnTo>
                  <a:lnTo>
                    <a:pt x="80220" y="248885"/>
                  </a:lnTo>
                  <a:lnTo>
                    <a:pt x="79857" y="248885"/>
                  </a:lnTo>
                  <a:lnTo>
                    <a:pt x="79675" y="248912"/>
                  </a:lnTo>
                  <a:lnTo>
                    <a:pt x="79494" y="248940"/>
                  </a:lnTo>
                  <a:lnTo>
                    <a:pt x="79312" y="248986"/>
                  </a:lnTo>
                  <a:lnTo>
                    <a:pt x="79136" y="249051"/>
                  </a:lnTo>
                  <a:lnTo>
                    <a:pt x="78961" y="249125"/>
                  </a:lnTo>
                  <a:lnTo>
                    <a:pt x="78785" y="249208"/>
                  </a:lnTo>
                  <a:lnTo>
                    <a:pt x="78610" y="249310"/>
                  </a:lnTo>
                  <a:lnTo>
                    <a:pt x="78440" y="249421"/>
                  </a:lnTo>
                  <a:lnTo>
                    <a:pt x="78277" y="249551"/>
                  </a:lnTo>
                  <a:lnTo>
                    <a:pt x="78113" y="249689"/>
                  </a:lnTo>
                  <a:lnTo>
                    <a:pt x="77950" y="249837"/>
                  </a:lnTo>
                  <a:lnTo>
                    <a:pt x="77798" y="250004"/>
                  </a:lnTo>
                  <a:lnTo>
                    <a:pt x="77647" y="250180"/>
                  </a:lnTo>
                  <a:lnTo>
                    <a:pt x="77502" y="250374"/>
                  </a:lnTo>
                  <a:lnTo>
                    <a:pt x="77362" y="250578"/>
                  </a:lnTo>
                  <a:lnTo>
                    <a:pt x="77223" y="250790"/>
                  </a:lnTo>
                  <a:lnTo>
                    <a:pt x="77096" y="251022"/>
                  </a:lnTo>
                  <a:lnTo>
                    <a:pt x="76981" y="251253"/>
                  </a:lnTo>
                  <a:lnTo>
                    <a:pt x="76866" y="251493"/>
                  </a:lnTo>
                  <a:lnTo>
                    <a:pt x="76769" y="251743"/>
                  </a:lnTo>
                  <a:lnTo>
                    <a:pt x="76678" y="251993"/>
                  </a:lnTo>
                  <a:lnTo>
                    <a:pt x="76593" y="252252"/>
                  </a:lnTo>
                  <a:lnTo>
                    <a:pt x="76521" y="252511"/>
                  </a:lnTo>
                  <a:lnTo>
                    <a:pt x="76454" y="252779"/>
                  </a:lnTo>
                  <a:lnTo>
                    <a:pt x="76394" y="253047"/>
                  </a:lnTo>
                  <a:lnTo>
                    <a:pt x="76351" y="253316"/>
                  </a:lnTo>
                  <a:lnTo>
                    <a:pt x="76309" y="253593"/>
                  </a:lnTo>
                  <a:lnTo>
                    <a:pt x="76279" y="253862"/>
                  </a:lnTo>
                  <a:lnTo>
                    <a:pt x="76260" y="254139"/>
                  </a:lnTo>
                  <a:lnTo>
                    <a:pt x="76242" y="254426"/>
                  </a:lnTo>
                  <a:lnTo>
                    <a:pt x="76242" y="254703"/>
                  </a:lnTo>
                  <a:lnTo>
                    <a:pt x="76248" y="254981"/>
                  </a:lnTo>
                  <a:lnTo>
                    <a:pt x="76260" y="255258"/>
                  </a:lnTo>
                  <a:lnTo>
                    <a:pt x="76279" y="255536"/>
                  </a:lnTo>
                  <a:lnTo>
                    <a:pt x="76309" y="255813"/>
                  </a:lnTo>
                  <a:lnTo>
                    <a:pt x="76351" y="256082"/>
                  </a:lnTo>
                  <a:lnTo>
                    <a:pt x="76400" y="256350"/>
                  </a:lnTo>
                  <a:lnTo>
                    <a:pt x="76454" y="256618"/>
                  </a:lnTo>
                  <a:lnTo>
                    <a:pt x="76521" y="256887"/>
                  </a:lnTo>
                  <a:lnTo>
                    <a:pt x="76593" y="257146"/>
                  </a:lnTo>
                  <a:lnTo>
                    <a:pt x="76678" y="257395"/>
                  </a:lnTo>
                  <a:lnTo>
                    <a:pt x="76769" y="257645"/>
                  </a:lnTo>
                  <a:lnTo>
                    <a:pt x="76866" y="257886"/>
                  </a:lnTo>
                  <a:lnTo>
                    <a:pt x="76975" y="258126"/>
                  </a:lnTo>
                  <a:lnTo>
                    <a:pt x="77090" y="258357"/>
                  </a:lnTo>
                  <a:lnTo>
                    <a:pt x="77217" y="258579"/>
                  </a:lnTo>
                  <a:lnTo>
                    <a:pt x="77350" y="258792"/>
                  </a:lnTo>
                  <a:lnTo>
                    <a:pt x="77489" y="259005"/>
                  </a:lnTo>
                  <a:lnTo>
                    <a:pt x="78507" y="260393"/>
                  </a:lnTo>
                  <a:lnTo>
                    <a:pt x="79542" y="261799"/>
                  </a:lnTo>
                  <a:lnTo>
                    <a:pt x="80608" y="263205"/>
                  </a:lnTo>
                  <a:lnTo>
                    <a:pt x="81685" y="264630"/>
                  </a:lnTo>
                  <a:lnTo>
                    <a:pt x="81165" y="265000"/>
                  </a:lnTo>
                  <a:lnTo>
                    <a:pt x="80644" y="265370"/>
                  </a:lnTo>
                  <a:lnTo>
                    <a:pt x="80123" y="265740"/>
                  </a:lnTo>
                  <a:lnTo>
                    <a:pt x="79603" y="266091"/>
                  </a:lnTo>
                  <a:lnTo>
                    <a:pt x="79076" y="266443"/>
                  </a:lnTo>
                  <a:lnTo>
                    <a:pt x="78555" y="266785"/>
                  </a:lnTo>
                  <a:lnTo>
                    <a:pt x="78028" y="267127"/>
                  </a:lnTo>
                  <a:lnTo>
                    <a:pt x="77496" y="267451"/>
                  </a:lnTo>
                  <a:lnTo>
                    <a:pt x="76969" y="267784"/>
                  </a:lnTo>
                  <a:lnTo>
                    <a:pt x="76442" y="268099"/>
                  </a:lnTo>
                  <a:lnTo>
                    <a:pt x="75909" y="268413"/>
                  </a:lnTo>
                  <a:lnTo>
                    <a:pt x="75376" y="268718"/>
                  </a:lnTo>
                  <a:lnTo>
                    <a:pt x="74844" y="269014"/>
                  </a:lnTo>
                  <a:lnTo>
                    <a:pt x="74311" y="269310"/>
                  </a:lnTo>
                  <a:lnTo>
                    <a:pt x="73778" y="269597"/>
                  </a:lnTo>
                  <a:lnTo>
                    <a:pt x="73239" y="269884"/>
                  </a:lnTo>
                  <a:lnTo>
                    <a:pt x="72706" y="270162"/>
                  </a:lnTo>
                  <a:lnTo>
                    <a:pt x="72167" y="270430"/>
                  </a:lnTo>
                  <a:lnTo>
                    <a:pt x="71635" y="270698"/>
                  </a:lnTo>
                  <a:lnTo>
                    <a:pt x="71096" y="270957"/>
                  </a:lnTo>
                  <a:lnTo>
                    <a:pt x="70557" y="271207"/>
                  </a:lnTo>
                  <a:lnTo>
                    <a:pt x="70018" y="271457"/>
                  </a:lnTo>
                  <a:lnTo>
                    <a:pt x="68940" y="271938"/>
                  </a:lnTo>
                  <a:lnTo>
                    <a:pt x="67856" y="272391"/>
                  </a:lnTo>
                  <a:lnTo>
                    <a:pt x="66773" y="272826"/>
                  </a:lnTo>
                  <a:lnTo>
                    <a:pt x="65689" y="273242"/>
                  </a:lnTo>
                  <a:lnTo>
                    <a:pt x="64605" y="273640"/>
                  </a:lnTo>
                  <a:lnTo>
                    <a:pt x="63521" y="274010"/>
                  </a:lnTo>
                  <a:lnTo>
                    <a:pt x="62437" y="274361"/>
                  </a:lnTo>
                  <a:lnTo>
                    <a:pt x="61354" y="274694"/>
                  </a:lnTo>
                  <a:lnTo>
                    <a:pt x="60270" y="275009"/>
                  </a:lnTo>
                  <a:lnTo>
                    <a:pt x="59192" y="275305"/>
                  </a:lnTo>
                  <a:lnTo>
                    <a:pt x="58108" y="275583"/>
                  </a:lnTo>
                  <a:lnTo>
                    <a:pt x="57031" y="275842"/>
                  </a:lnTo>
                  <a:lnTo>
                    <a:pt x="55953" y="276082"/>
                  </a:lnTo>
                  <a:lnTo>
                    <a:pt x="54881" y="276304"/>
                  </a:lnTo>
                  <a:lnTo>
                    <a:pt x="53809" y="276508"/>
                  </a:lnTo>
                  <a:lnTo>
                    <a:pt x="52738" y="276702"/>
                  </a:lnTo>
                  <a:lnTo>
                    <a:pt x="51672" y="276868"/>
                  </a:lnTo>
                  <a:lnTo>
                    <a:pt x="50606" y="277026"/>
                  </a:lnTo>
                  <a:lnTo>
                    <a:pt x="49553" y="277174"/>
                  </a:lnTo>
                  <a:lnTo>
                    <a:pt x="48499" y="277294"/>
                  </a:lnTo>
                  <a:lnTo>
                    <a:pt x="47446" y="277414"/>
                  </a:lnTo>
                  <a:lnTo>
                    <a:pt x="46404" y="277507"/>
                  </a:lnTo>
                  <a:lnTo>
                    <a:pt x="45363" y="277590"/>
                  </a:lnTo>
                  <a:lnTo>
                    <a:pt x="44328" y="277664"/>
                  </a:lnTo>
                  <a:lnTo>
                    <a:pt x="43304" y="277719"/>
                  </a:lnTo>
                  <a:lnTo>
                    <a:pt x="42281" y="277766"/>
                  </a:lnTo>
                  <a:lnTo>
                    <a:pt x="41264" y="277793"/>
                  </a:lnTo>
                  <a:lnTo>
                    <a:pt x="40259" y="277812"/>
                  </a:lnTo>
                  <a:lnTo>
                    <a:pt x="39260" y="277821"/>
                  </a:lnTo>
                  <a:lnTo>
                    <a:pt x="38267" y="277821"/>
                  </a:lnTo>
                  <a:lnTo>
                    <a:pt x="37280" y="277812"/>
                  </a:lnTo>
                  <a:lnTo>
                    <a:pt x="36299" y="277784"/>
                  </a:lnTo>
                  <a:lnTo>
                    <a:pt x="35336" y="277747"/>
                  </a:lnTo>
                  <a:lnTo>
                    <a:pt x="34374" y="277710"/>
                  </a:lnTo>
                  <a:lnTo>
                    <a:pt x="33423" y="277655"/>
                  </a:lnTo>
                  <a:lnTo>
                    <a:pt x="32485" y="277590"/>
                  </a:lnTo>
                  <a:lnTo>
                    <a:pt x="31552" y="277525"/>
                  </a:lnTo>
                  <a:lnTo>
                    <a:pt x="30632" y="277442"/>
                  </a:lnTo>
                  <a:lnTo>
                    <a:pt x="29718" y="277359"/>
                  </a:lnTo>
                  <a:lnTo>
                    <a:pt x="28822" y="277266"/>
                  </a:lnTo>
                  <a:lnTo>
                    <a:pt x="27931" y="277164"/>
                  </a:lnTo>
                  <a:lnTo>
                    <a:pt x="27054" y="277053"/>
                  </a:lnTo>
                  <a:lnTo>
                    <a:pt x="26194" y="276942"/>
                  </a:lnTo>
                  <a:lnTo>
                    <a:pt x="25340" y="276822"/>
                  </a:lnTo>
                  <a:lnTo>
                    <a:pt x="24498" y="276693"/>
                  </a:lnTo>
                  <a:lnTo>
                    <a:pt x="23669" y="276563"/>
                  </a:lnTo>
                  <a:lnTo>
                    <a:pt x="22858" y="276434"/>
                  </a:lnTo>
                  <a:lnTo>
                    <a:pt x="22052" y="276286"/>
                  </a:lnTo>
                  <a:lnTo>
                    <a:pt x="21265" y="276147"/>
                  </a:lnTo>
                  <a:lnTo>
                    <a:pt x="20496" y="275999"/>
                  </a:lnTo>
                  <a:lnTo>
                    <a:pt x="19739" y="275851"/>
                  </a:lnTo>
                  <a:lnTo>
                    <a:pt x="18995" y="275694"/>
                  </a:lnTo>
                  <a:lnTo>
                    <a:pt x="18262" y="275546"/>
                  </a:lnTo>
                  <a:lnTo>
                    <a:pt x="18595" y="275074"/>
                  </a:lnTo>
                  <a:lnTo>
                    <a:pt x="18922" y="274583"/>
                  </a:lnTo>
                  <a:lnTo>
                    <a:pt x="19237" y="274084"/>
                  </a:lnTo>
                  <a:lnTo>
                    <a:pt x="19540" y="273566"/>
                  </a:lnTo>
                  <a:lnTo>
                    <a:pt x="19745" y="273214"/>
                  </a:lnTo>
                  <a:lnTo>
                    <a:pt x="19939" y="272854"/>
                  </a:lnTo>
                  <a:lnTo>
                    <a:pt x="20133" y="272493"/>
                  </a:lnTo>
                  <a:lnTo>
                    <a:pt x="20327" y="272123"/>
                  </a:lnTo>
                  <a:lnTo>
                    <a:pt x="20514" y="271753"/>
                  </a:lnTo>
                  <a:lnTo>
                    <a:pt x="20696" y="271373"/>
                  </a:lnTo>
                  <a:lnTo>
                    <a:pt x="20872" y="270994"/>
                  </a:lnTo>
                  <a:lnTo>
                    <a:pt x="21047" y="270606"/>
                  </a:lnTo>
                  <a:lnTo>
                    <a:pt x="21217" y="270217"/>
                  </a:lnTo>
                  <a:lnTo>
                    <a:pt x="21386" y="269819"/>
                  </a:lnTo>
                  <a:lnTo>
                    <a:pt x="21550" y="269421"/>
                  </a:lnTo>
                  <a:lnTo>
                    <a:pt x="21713" y="269014"/>
                  </a:lnTo>
                  <a:lnTo>
                    <a:pt x="21865" y="268598"/>
                  </a:lnTo>
                  <a:lnTo>
                    <a:pt x="22022" y="268182"/>
                  </a:lnTo>
                  <a:lnTo>
                    <a:pt x="22167" y="267766"/>
                  </a:lnTo>
                  <a:lnTo>
                    <a:pt x="22313" y="267340"/>
                  </a:lnTo>
                  <a:lnTo>
                    <a:pt x="22458" y="266905"/>
                  </a:lnTo>
                  <a:lnTo>
                    <a:pt x="22597" y="266470"/>
                  </a:lnTo>
                  <a:lnTo>
                    <a:pt x="22730" y="266036"/>
                  </a:lnTo>
                  <a:lnTo>
                    <a:pt x="22864" y="265592"/>
                  </a:lnTo>
                  <a:lnTo>
                    <a:pt x="22991" y="265138"/>
                  </a:lnTo>
                  <a:lnTo>
                    <a:pt x="23118" y="264685"/>
                  </a:lnTo>
                  <a:lnTo>
                    <a:pt x="23239" y="264232"/>
                  </a:lnTo>
                  <a:lnTo>
                    <a:pt x="23354" y="263769"/>
                  </a:lnTo>
                  <a:lnTo>
                    <a:pt x="23469" y="263297"/>
                  </a:lnTo>
                  <a:lnTo>
                    <a:pt x="23584" y="262826"/>
                  </a:lnTo>
                  <a:lnTo>
                    <a:pt x="23693" y="262354"/>
                  </a:lnTo>
                  <a:lnTo>
                    <a:pt x="23796" y="261873"/>
                  </a:lnTo>
                  <a:lnTo>
                    <a:pt x="23899" y="261382"/>
                  </a:lnTo>
                  <a:lnTo>
                    <a:pt x="24002" y="260892"/>
                  </a:lnTo>
                  <a:lnTo>
                    <a:pt x="24093" y="260402"/>
                  </a:lnTo>
                  <a:lnTo>
                    <a:pt x="24190" y="259902"/>
                  </a:lnTo>
                  <a:lnTo>
                    <a:pt x="24280" y="259394"/>
                  </a:lnTo>
                  <a:lnTo>
                    <a:pt x="24365" y="258894"/>
                  </a:lnTo>
                  <a:lnTo>
                    <a:pt x="24529" y="257858"/>
                  </a:lnTo>
                  <a:lnTo>
                    <a:pt x="24686" y="256813"/>
                  </a:lnTo>
                  <a:lnTo>
                    <a:pt x="24825" y="255749"/>
                  </a:lnTo>
                  <a:lnTo>
                    <a:pt x="24959" y="254666"/>
                  </a:lnTo>
                  <a:lnTo>
                    <a:pt x="25080" y="253566"/>
                  </a:lnTo>
                  <a:lnTo>
                    <a:pt x="25189" y="252455"/>
                  </a:lnTo>
                  <a:lnTo>
                    <a:pt x="25286" y="251318"/>
                  </a:lnTo>
                  <a:lnTo>
                    <a:pt x="25370" y="250170"/>
                  </a:lnTo>
                  <a:lnTo>
                    <a:pt x="25449" y="249005"/>
                  </a:lnTo>
                  <a:lnTo>
                    <a:pt x="25522" y="247821"/>
                  </a:lnTo>
                  <a:lnTo>
                    <a:pt x="25576" y="246627"/>
                  </a:lnTo>
                  <a:lnTo>
                    <a:pt x="25631" y="245406"/>
                  </a:lnTo>
                  <a:lnTo>
                    <a:pt x="25667" y="244176"/>
                  </a:lnTo>
                  <a:lnTo>
                    <a:pt x="25703" y="242936"/>
                  </a:lnTo>
                  <a:lnTo>
                    <a:pt x="25721" y="241669"/>
                  </a:lnTo>
                  <a:lnTo>
                    <a:pt x="25740" y="240392"/>
                  </a:lnTo>
                  <a:lnTo>
                    <a:pt x="25746" y="239097"/>
                  </a:lnTo>
                  <a:lnTo>
                    <a:pt x="25746" y="237793"/>
                  </a:lnTo>
                  <a:lnTo>
                    <a:pt x="25734" y="236470"/>
                  </a:lnTo>
                  <a:lnTo>
                    <a:pt x="25715" y="235129"/>
                  </a:lnTo>
                  <a:lnTo>
                    <a:pt x="25691" y="233769"/>
                  </a:lnTo>
                  <a:lnTo>
                    <a:pt x="25661" y="232400"/>
                  </a:lnTo>
                  <a:lnTo>
                    <a:pt x="25625" y="231021"/>
                  </a:lnTo>
                  <a:lnTo>
                    <a:pt x="25582" y="229624"/>
                  </a:lnTo>
                  <a:lnTo>
                    <a:pt x="25534" y="228209"/>
                  </a:lnTo>
                  <a:lnTo>
                    <a:pt x="25473" y="226784"/>
                  </a:lnTo>
                  <a:lnTo>
                    <a:pt x="25413" y="225341"/>
                  </a:lnTo>
                  <a:lnTo>
                    <a:pt x="25346" y="223889"/>
                  </a:lnTo>
                  <a:lnTo>
                    <a:pt x="25273" y="222418"/>
                  </a:lnTo>
                  <a:lnTo>
                    <a:pt x="25195" y="220938"/>
                  </a:lnTo>
                  <a:lnTo>
                    <a:pt x="25110" y="219439"/>
                  </a:lnTo>
                  <a:lnTo>
                    <a:pt x="25025" y="217931"/>
                  </a:lnTo>
                  <a:lnTo>
                    <a:pt x="24934" y="216414"/>
                  </a:lnTo>
                  <a:lnTo>
                    <a:pt x="24735" y="213324"/>
                  </a:lnTo>
                  <a:lnTo>
                    <a:pt x="24523" y="210188"/>
                  </a:lnTo>
                  <a:lnTo>
                    <a:pt x="24299" y="207006"/>
                  </a:lnTo>
                  <a:lnTo>
                    <a:pt x="24069" y="203768"/>
                  </a:lnTo>
                  <a:lnTo>
                    <a:pt x="23820" y="200493"/>
                  </a:lnTo>
                  <a:lnTo>
                    <a:pt x="23318" y="193787"/>
                  </a:lnTo>
                  <a:lnTo>
                    <a:pt x="22876" y="187940"/>
                  </a:lnTo>
                  <a:lnTo>
                    <a:pt x="22652" y="184989"/>
                  </a:lnTo>
                  <a:lnTo>
                    <a:pt x="22434" y="182010"/>
                  </a:lnTo>
                  <a:lnTo>
                    <a:pt x="22222" y="179022"/>
                  </a:lnTo>
                  <a:lnTo>
                    <a:pt x="22010" y="176006"/>
                  </a:lnTo>
                  <a:lnTo>
                    <a:pt x="21804" y="172981"/>
                  </a:lnTo>
                  <a:lnTo>
                    <a:pt x="21610" y="169947"/>
                  </a:lnTo>
                  <a:lnTo>
                    <a:pt x="21423" y="166894"/>
                  </a:lnTo>
                  <a:lnTo>
                    <a:pt x="21241" y="163832"/>
                  </a:lnTo>
                  <a:lnTo>
                    <a:pt x="21078" y="160761"/>
                  </a:lnTo>
                  <a:lnTo>
                    <a:pt x="20926" y="157690"/>
                  </a:lnTo>
                  <a:lnTo>
                    <a:pt x="20853" y="156145"/>
                  </a:lnTo>
                  <a:lnTo>
                    <a:pt x="20781" y="154600"/>
                  </a:lnTo>
                  <a:lnTo>
                    <a:pt x="20720" y="153055"/>
                  </a:lnTo>
                  <a:lnTo>
                    <a:pt x="20660" y="151510"/>
                  </a:lnTo>
                  <a:lnTo>
                    <a:pt x="20605" y="149965"/>
                  </a:lnTo>
                  <a:lnTo>
                    <a:pt x="20551" y="148420"/>
                  </a:lnTo>
                  <a:lnTo>
                    <a:pt x="20502" y="146876"/>
                  </a:lnTo>
                  <a:lnTo>
                    <a:pt x="20460" y="145331"/>
                  </a:lnTo>
                  <a:lnTo>
                    <a:pt x="20424" y="143786"/>
                  </a:lnTo>
                  <a:lnTo>
                    <a:pt x="20393" y="142232"/>
                  </a:lnTo>
                  <a:lnTo>
                    <a:pt x="20363" y="140687"/>
                  </a:lnTo>
                  <a:lnTo>
                    <a:pt x="20339" y="139142"/>
                  </a:lnTo>
                  <a:lnTo>
                    <a:pt x="20327" y="137597"/>
                  </a:lnTo>
                  <a:lnTo>
                    <a:pt x="20315" y="136052"/>
                  </a:lnTo>
                  <a:lnTo>
                    <a:pt x="20309" y="134507"/>
                  </a:lnTo>
                  <a:lnTo>
                    <a:pt x="20309" y="132972"/>
                  </a:lnTo>
                  <a:lnTo>
                    <a:pt x="20315" y="131427"/>
                  </a:lnTo>
                  <a:lnTo>
                    <a:pt x="20327" y="129891"/>
                  </a:lnTo>
                  <a:lnTo>
                    <a:pt x="20351" y="128355"/>
                  </a:lnTo>
                  <a:lnTo>
                    <a:pt x="20375" y="126820"/>
                  </a:lnTo>
                  <a:lnTo>
                    <a:pt x="20405" y="125284"/>
                  </a:lnTo>
                  <a:lnTo>
                    <a:pt x="20448" y="123758"/>
                  </a:lnTo>
                  <a:lnTo>
                    <a:pt x="20496" y="122231"/>
                  </a:lnTo>
                  <a:lnTo>
                    <a:pt x="20551" y="120705"/>
                  </a:lnTo>
                  <a:lnTo>
                    <a:pt x="20611" y="119188"/>
                  </a:lnTo>
                  <a:lnTo>
                    <a:pt x="20684" y="117671"/>
                  </a:lnTo>
                  <a:lnTo>
                    <a:pt x="20757" y="116154"/>
                  </a:lnTo>
                  <a:lnTo>
                    <a:pt x="20841" y="114636"/>
                  </a:lnTo>
                  <a:lnTo>
                    <a:pt x="20938" y="113129"/>
                  </a:lnTo>
                  <a:lnTo>
                    <a:pt x="21041" y="111630"/>
                  </a:lnTo>
                  <a:lnTo>
                    <a:pt x="21150" y="110131"/>
                  </a:lnTo>
                  <a:lnTo>
                    <a:pt x="21271" y="108633"/>
                  </a:lnTo>
                  <a:lnTo>
                    <a:pt x="21398" y="107143"/>
                  </a:lnTo>
                  <a:lnTo>
                    <a:pt x="21532" y="105654"/>
                  </a:lnTo>
                  <a:lnTo>
                    <a:pt x="21677" y="104174"/>
                  </a:lnTo>
                  <a:lnTo>
                    <a:pt x="21834" y="102703"/>
                  </a:lnTo>
                  <a:lnTo>
                    <a:pt x="21998" y="101232"/>
                  </a:lnTo>
                  <a:lnTo>
                    <a:pt x="22173" y="99761"/>
                  </a:lnTo>
                  <a:lnTo>
                    <a:pt x="22355" y="98299"/>
                  </a:lnTo>
                  <a:lnTo>
                    <a:pt x="22549" y="96847"/>
                  </a:lnTo>
                  <a:lnTo>
                    <a:pt x="22585" y="96551"/>
                  </a:lnTo>
                  <a:lnTo>
                    <a:pt x="22609" y="96264"/>
                  </a:lnTo>
                  <a:lnTo>
                    <a:pt x="22628" y="95968"/>
                  </a:lnTo>
                  <a:lnTo>
                    <a:pt x="22634" y="95681"/>
                  </a:lnTo>
                  <a:lnTo>
                    <a:pt x="22628" y="95395"/>
                  </a:lnTo>
                  <a:lnTo>
                    <a:pt x="22615" y="95108"/>
                  </a:lnTo>
                  <a:lnTo>
                    <a:pt x="22591" y="94821"/>
                  </a:lnTo>
                  <a:lnTo>
                    <a:pt x="22561" y="94544"/>
                  </a:lnTo>
                  <a:lnTo>
                    <a:pt x="22519" y="94266"/>
                  </a:lnTo>
                  <a:lnTo>
                    <a:pt x="22470" y="93998"/>
                  </a:lnTo>
                  <a:lnTo>
                    <a:pt x="22416" y="93730"/>
                  </a:lnTo>
                  <a:lnTo>
                    <a:pt x="22349" y="93471"/>
                  </a:lnTo>
                  <a:lnTo>
                    <a:pt x="22276" y="93211"/>
                  </a:lnTo>
                  <a:lnTo>
                    <a:pt x="22198" y="92962"/>
                  </a:lnTo>
                  <a:lnTo>
                    <a:pt x="22107" y="92721"/>
                  </a:lnTo>
                  <a:lnTo>
                    <a:pt x="22010" y="92481"/>
                  </a:lnTo>
                  <a:lnTo>
                    <a:pt x="21907" y="92249"/>
                  </a:lnTo>
                  <a:lnTo>
                    <a:pt x="21798" y="92027"/>
                  </a:lnTo>
                  <a:lnTo>
                    <a:pt x="21683" y="91815"/>
                  </a:lnTo>
                  <a:lnTo>
                    <a:pt x="21556" y="91611"/>
                  </a:lnTo>
                  <a:lnTo>
                    <a:pt x="21423" y="91417"/>
                  </a:lnTo>
                  <a:lnTo>
                    <a:pt x="21289" y="91223"/>
                  </a:lnTo>
                  <a:lnTo>
                    <a:pt x="21144" y="91047"/>
                  </a:lnTo>
                  <a:lnTo>
                    <a:pt x="20993" y="90880"/>
                  </a:lnTo>
                  <a:lnTo>
                    <a:pt x="20841" y="90723"/>
                  </a:lnTo>
                  <a:lnTo>
                    <a:pt x="20678" y="90584"/>
                  </a:lnTo>
                  <a:lnTo>
                    <a:pt x="20514" y="90445"/>
                  </a:lnTo>
                  <a:lnTo>
                    <a:pt x="20345" y="90325"/>
                  </a:lnTo>
                  <a:lnTo>
                    <a:pt x="20163" y="90223"/>
                  </a:lnTo>
                  <a:lnTo>
                    <a:pt x="19988" y="90122"/>
                  </a:lnTo>
                  <a:lnTo>
                    <a:pt x="19800" y="90038"/>
                  </a:lnTo>
                  <a:lnTo>
                    <a:pt x="19606" y="89974"/>
                  </a:lnTo>
                  <a:lnTo>
                    <a:pt x="19419" y="89918"/>
                  </a:lnTo>
                  <a:lnTo>
                    <a:pt x="19225" y="89881"/>
                  </a:lnTo>
                  <a:lnTo>
                    <a:pt x="19031" y="89853"/>
                  </a:lnTo>
                  <a:lnTo>
                    <a:pt x="18843" y="89844"/>
                  </a:lnTo>
                  <a:lnTo>
                    <a:pt x="18656" y="89853"/>
                  </a:lnTo>
                  <a:lnTo>
                    <a:pt x="18468" y="89872"/>
                  </a:lnTo>
                  <a:lnTo>
                    <a:pt x="18280" y="89909"/>
                  </a:lnTo>
                  <a:lnTo>
                    <a:pt x="18099" y="89955"/>
                  </a:lnTo>
                  <a:lnTo>
                    <a:pt x="17917" y="90020"/>
                  </a:lnTo>
                  <a:lnTo>
                    <a:pt x="17741" y="90094"/>
                  </a:lnTo>
                  <a:lnTo>
                    <a:pt x="17566" y="90177"/>
                  </a:lnTo>
                  <a:lnTo>
                    <a:pt x="17390" y="90279"/>
                  </a:lnTo>
                  <a:lnTo>
                    <a:pt x="17227" y="90390"/>
                  </a:lnTo>
                  <a:lnTo>
                    <a:pt x="17063" y="90510"/>
                  </a:lnTo>
                  <a:lnTo>
                    <a:pt x="16900" y="90649"/>
                  </a:lnTo>
                  <a:lnTo>
                    <a:pt x="16748" y="90797"/>
                  </a:lnTo>
                  <a:lnTo>
                    <a:pt x="16597" y="90954"/>
                  </a:lnTo>
                  <a:lnTo>
                    <a:pt x="16452" y="91121"/>
                  </a:lnTo>
                  <a:lnTo>
                    <a:pt x="16312" y="91306"/>
                  </a:lnTo>
                  <a:lnTo>
                    <a:pt x="16179" y="91491"/>
                  </a:lnTo>
                  <a:lnTo>
                    <a:pt x="16046" y="91694"/>
                  </a:lnTo>
                  <a:lnTo>
                    <a:pt x="15925" y="91898"/>
                  </a:lnTo>
                  <a:lnTo>
                    <a:pt x="15810" y="92120"/>
                  </a:lnTo>
                  <a:lnTo>
                    <a:pt x="15701" y="92351"/>
                  </a:lnTo>
                  <a:lnTo>
                    <a:pt x="15598" y="92582"/>
                  </a:lnTo>
                  <a:lnTo>
                    <a:pt x="15507" y="92832"/>
                  </a:lnTo>
                  <a:lnTo>
                    <a:pt x="15416" y="93082"/>
                  </a:lnTo>
                  <a:lnTo>
                    <a:pt x="15338" y="93350"/>
                  </a:lnTo>
                  <a:lnTo>
                    <a:pt x="15265" y="93619"/>
                  </a:lnTo>
                  <a:lnTo>
                    <a:pt x="15204" y="93896"/>
                  </a:lnTo>
                  <a:lnTo>
                    <a:pt x="15150" y="94174"/>
                  </a:lnTo>
                  <a:lnTo>
                    <a:pt x="15108" y="94470"/>
                  </a:lnTo>
                  <a:lnTo>
                    <a:pt x="14902" y="96005"/>
                  </a:lnTo>
                  <a:lnTo>
                    <a:pt x="14702" y="97550"/>
                  </a:lnTo>
                  <a:lnTo>
                    <a:pt x="14520" y="99104"/>
                  </a:lnTo>
                  <a:lnTo>
                    <a:pt x="14345" y="100658"/>
                  </a:lnTo>
                  <a:lnTo>
                    <a:pt x="14181" y="102213"/>
                  </a:lnTo>
                  <a:lnTo>
                    <a:pt x="14024" y="103776"/>
                  </a:lnTo>
                  <a:lnTo>
                    <a:pt x="13878" y="105339"/>
                  </a:lnTo>
                  <a:lnTo>
                    <a:pt x="13745" y="106903"/>
                  </a:lnTo>
                  <a:lnTo>
                    <a:pt x="13618" y="108475"/>
                  </a:lnTo>
                  <a:lnTo>
                    <a:pt x="13497" y="110048"/>
                  </a:lnTo>
                  <a:lnTo>
                    <a:pt x="13388" y="111630"/>
                  </a:lnTo>
                  <a:lnTo>
                    <a:pt x="13291" y="113212"/>
                  </a:lnTo>
                  <a:lnTo>
                    <a:pt x="13200" y="114794"/>
                  </a:lnTo>
                  <a:lnTo>
                    <a:pt x="13116" y="116385"/>
                  </a:lnTo>
                  <a:lnTo>
                    <a:pt x="13037" y="117967"/>
                  </a:lnTo>
                  <a:lnTo>
                    <a:pt x="12970" y="119558"/>
                  </a:lnTo>
                  <a:lnTo>
                    <a:pt x="12910" y="121149"/>
                  </a:lnTo>
                  <a:lnTo>
                    <a:pt x="12861" y="122749"/>
                  </a:lnTo>
                  <a:lnTo>
                    <a:pt x="12813" y="124341"/>
                  </a:lnTo>
                  <a:lnTo>
                    <a:pt x="12776" y="125941"/>
                  </a:lnTo>
                  <a:lnTo>
                    <a:pt x="12746" y="127541"/>
                  </a:lnTo>
                  <a:lnTo>
                    <a:pt x="12728" y="129142"/>
                  </a:lnTo>
                  <a:lnTo>
                    <a:pt x="12710" y="130742"/>
                  </a:lnTo>
                  <a:lnTo>
                    <a:pt x="12698" y="132343"/>
                  </a:lnTo>
                  <a:lnTo>
                    <a:pt x="12698" y="133943"/>
                  </a:lnTo>
                  <a:lnTo>
                    <a:pt x="12698" y="135553"/>
                  </a:lnTo>
                  <a:lnTo>
                    <a:pt x="12710" y="137153"/>
                  </a:lnTo>
                  <a:lnTo>
                    <a:pt x="12722" y="138753"/>
                  </a:lnTo>
                  <a:lnTo>
                    <a:pt x="12746" y="140363"/>
                  </a:lnTo>
                  <a:lnTo>
                    <a:pt x="12770" y="141963"/>
                  </a:lnTo>
                  <a:lnTo>
                    <a:pt x="12807" y="143564"/>
                  </a:lnTo>
                  <a:lnTo>
                    <a:pt x="12843" y="145173"/>
                  </a:lnTo>
                  <a:lnTo>
                    <a:pt x="12885" y="146774"/>
                  </a:lnTo>
                  <a:lnTo>
                    <a:pt x="12928" y="148374"/>
                  </a:lnTo>
                  <a:lnTo>
                    <a:pt x="12982" y="149975"/>
                  </a:lnTo>
                  <a:lnTo>
                    <a:pt x="13037" y="151566"/>
                  </a:lnTo>
                  <a:lnTo>
                    <a:pt x="13097" y="153166"/>
                  </a:lnTo>
                  <a:lnTo>
                    <a:pt x="13164" y="154767"/>
                  </a:lnTo>
                  <a:lnTo>
                    <a:pt x="13231" y="156358"/>
                  </a:lnTo>
                  <a:lnTo>
                    <a:pt x="13309" y="157949"/>
                  </a:lnTo>
                  <a:lnTo>
                    <a:pt x="13382" y="159540"/>
                  </a:lnTo>
                  <a:lnTo>
                    <a:pt x="13461" y="161122"/>
                  </a:lnTo>
                  <a:lnTo>
                    <a:pt x="13630" y="164295"/>
                  </a:lnTo>
                  <a:lnTo>
                    <a:pt x="13812" y="167449"/>
                  </a:lnTo>
                  <a:lnTo>
                    <a:pt x="14006" y="170595"/>
                  </a:lnTo>
                  <a:lnTo>
                    <a:pt x="14211" y="173722"/>
                  </a:lnTo>
                  <a:lnTo>
                    <a:pt x="14417" y="176839"/>
                  </a:lnTo>
                  <a:lnTo>
                    <a:pt x="14635" y="179938"/>
                  </a:lnTo>
                  <a:lnTo>
                    <a:pt x="14853" y="183009"/>
                  </a:lnTo>
                  <a:lnTo>
                    <a:pt x="15077" y="186071"/>
                  </a:lnTo>
                  <a:lnTo>
                    <a:pt x="15307" y="189115"/>
                  </a:lnTo>
                  <a:lnTo>
                    <a:pt x="15761" y="195128"/>
                  </a:lnTo>
                  <a:lnTo>
                    <a:pt x="16191" y="200854"/>
                  </a:lnTo>
                  <a:lnTo>
                    <a:pt x="16403" y="203704"/>
                  </a:lnTo>
                  <a:lnTo>
                    <a:pt x="16609" y="206525"/>
                  </a:lnTo>
                  <a:lnTo>
                    <a:pt x="16809" y="209328"/>
                  </a:lnTo>
                  <a:lnTo>
                    <a:pt x="17003" y="212103"/>
                  </a:lnTo>
                  <a:lnTo>
                    <a:pt x="17184" y="214851"/>
                  </a:lnTo>
                  <a:lnTo>
                    <a:pt x="17348" y="217571"/>
                  </a:lnTo>
                  <a:lnTo>
                    <a:pt x="17505" y="220253"/>
                  </a:lnTo>
                  <a:lnTo>
                    <a:pt x="17644" y="222908"/>
                  </a:lnTo>
                  <a:lnTo>
                    <a:pt x="17711" y="224213"/>
                  </a:lnTo>
                  <a:lnTo>
                    <a:pt x="17772" y="225517"/>
                  </a:lnTo>
                  <a:lnTo>
                    <a:pt x="17826" y="226803"/>
                  </a:lnTo>
                  <a:lnTo>
                    <a:pt x="17881" y="228079"/>
                  </a:lnTo>
                  <a:lnTo>
                    <a:pt x="17923" y="229347"/>
                  </a:lnTo>
                  <a:lnTo>
                    <a:pt x="17965" y="230596"/>
                  </a:lnTo>
                  <a:lnTo>
                    <a:pt x="18002" y="231845"/>
                  </a:lnTo>
                  <a:lnTo>
                    <a:pt x="18032" y="233066"/>
                  </a:lnTo>
                  <a:lnTo>
                    <a:pt x="18056" y="234287"/>
                  </a:lnTo>
                  <a:lnTo>
                    <a:pt x="18074" y="235489"/>
                  </a:lnTo>
                  <a:lnTo>
                    <a:pt x="18093" y="236683"/>
                  </a:lnTo>
                  <a:lnTo>
                    <a:pt x="18099" y="237858"/>
                  </a:lnTo>
                  <a:lnTo>
                    <a:pt x="18099" y="239014"/>
                  </a:lnTo>
                  <a:lnTo>
                    <a:pt x="18093" y="240161"/>
                  </a:lnTo>
                  <a:lnTo>
                    <a:pt x="18074" y="241290"/>
                  </a:lnTo>
                  <a:lnTo>
                    <a:pt x="18056" y="242409"/>
                  </a:lnTo>
                  <a:lnTo>
                    <a:pt x="18032" y="243510"/>
                  </a:lnTo>
                  <a:lnTo>
                    <a:pt x="17996" y="244592"/>
                  </a:lnTo>
                  <a:lnTo>
                    <a:pt x="17953" y="245656"/>
                  </a:lnTo>
                  <a:lnTo>
                    <a:pt x="17905" y="246711"/>
                  </a:lnTo>
                  <a:lnTo>
                    <a:pt x="17844" y="247738"/>
                  </a:lnTo>
                  <a:lnTo>
                    <a:pt x="17778" y="248755"/>
                  </a:lnTo>
                  <a:lnTo>
                    <a:pt x="17705" y="249754"/>
                  </a:lnTo>
                  <a:lnTo>
                    <a:pt x="17620" y="250735"/>
                  </a:lnTo>
                  <a:lnTo>
                    <a:pt x="17529" y="251688"/>
                  </a:lnTo>
                  <a:lnTo>
                    <a:pt x="17427" y="252631"/>
                  </a:lnTo>
                  <a:lnTo>
                    <a:pt x="17318" y="253547"/>
                  </a:lnTo>
                  <a:lnTo>
                    <a:pt x="17202" y="254454"/>
                  </a:lnTo>
                  <a:lnTo>
                    <a:pt x="17069" y="255332"/>
                  </a:lnTo>
                  <a:lnTo>
                    <a:pt x="16930" y="256193"/>
                  </a:lnTo>
                  <a:lnTo>
                    <a:pt x="16785" y="257025"/>
                  </a:lnTo>
                  <a:lnTo>
                    <a:pt x="16627" y="257849"/>
                  </a:lnTo>
                  <a:lnTo>
                    <a:pt x="16458" y="258644"/>
                  </a:lnTo>
                  <a:lnTo>
                    <a:pt x="16367" y="259033"/>
                  </a:lnTo>
                  <a:lnTo>
                    <a:pt x="16276" y="259412"/>
                  </a:lnTo>
                  <a:lnTo>
                    <a:pt x="16185" y="259791"/>
                  </a:lnTo>
                  <a:lnTo>
                    <a:pt x="16088" y="260161"/>
                  </a:lnTo>
                  <a:lnTo>
                    <a:pt x="15985" y="260531"/>
                  </a:lnTo>
                  <a:lnTo>
                    <a:pt x="15889" y="260892"/>
                  </a:lnTo>
                  <a:lnTo>
                    <a:pt x="15780" y="261244"/>
                  </a:lnTo>
                  <a:lnTo>
                    <a:pt x="15677" y="261595"/>
                  </a:lnTo>
                  <a:lnTo>
                    <a:pt x="15562" y="261938"/>
                  </a:lnTo>
                  <a:lnTo>
                    <a:pt x="15453" y="262271"/>
                  </a:lnTo>
                  <a:lnTo>
                    <a:pt x="15338" y="262604"/>
                  </a:lnTo>
                  <a:lnTo>
                    <a:pt x="15217" y="262927"/>
                  </a:lnTo>
                  <a:lnTo>
                    <a:pt x="15095" y="263251"/>
                  </a:lnTo>
                  <a:lnTo>
                    <a:pt x="14968" y="263566"/>
                  </a:lnTo>
                  <a:lnTo>
                    <a:pt x="14841" y="263871"/>
                  </a:lnTo>
                  <a:lnTo>
                    <a:pt x="14714" y="264167"/>
                  </a:lnTo>
                  <a:lnTo>
                    <a:pt x="14581" y="264463"/>
                  </a:lnTo>
                  <a:lnTo>
                    <a:pt x="14442" y="264750"/>
                  </a:lnTo>
                  <a:lnTo>
                    <a:pt x="14302" y="265027"/>
                  </a:lnTo>
                  <a:lnTo>
                    <a:pt x="14157" y="265305"/>
                  </a:lnTo>
                  <a:lnTo>
                    <a:pt x="14012" y="265573"/>
                  </a:lnTo>
                  <a:lnTo>
                    <a:pt x="13866" y="265832"/>
                  </a:lnTo>
                  <a:lnTo>
                    <a:pt x="13654" y="266184"/>
                  </a:lnTo>
                  <a:lnTo>
                    <a:pt x="13442" y="266517"/>
                  </a:lnTo>
                  <a:lnTo>
                    <a:pt x="13225" y="266831"/>
                  </a:lnTo>
                  <a:lnTo>
                    <a:pt x="12994" y="267146"/>
                  </a:lnTo>
                  <a:lnTo>
                    <a:pt x="12764" y="267442"/>
                  </a:lnTo>
                  <a:lnTo>
                    <a:pt x="12522" y="267729"/>
                  </a:lnTo>
                  <a:lnTo>
                    <a:pt x="12274" y="268006"/>
                  </a:lnTo>
                  <a:lnTo>
                    <a:pt x="12020" y="268274"/>
                  </a:lnTo>
                  <a:lnTo>
                    <a:pt x="11759" y="268524"/>
                  </a:lnTo>
                  <a:lnTo>
                    <a:pt x="11493" y="268774"/>
                  </a:lnTo>
                  <a:lnTo>
                    <a:pt x="11220" y="269005"/>
                  </a:lnTo>
                  <a:lnTo>
                    <a:pt x="10936" y="269227"/>
                  </a:lnTo>
                  <a:lnTo>
                    <a:pt x="10651" y="269431"/>
                  </a:lnTo>
                  <a:lnTo>
                    <a:pt x="10355" y="269634"/>
                  </a:lnTo>
                  <a:lnTo>
                    <a:pt x="10052" y="269819"/>
                  </a:lnTo>
                  <a:lnTo>
                    <a:pt x="9743" y="270004"/>
                  </a:lnTo>
                  <a:lnTo>
                    <a:pt x="9428" y="270171"/>
                  </a:lnTo>
                  <a:lnTo>
                    <a:pt x="9101" y="270319"/>
                  </a:lnTo>
                  <a:lnTo>
                    <a:pt x="8774" y="270467"/>
                  </a:lnTo>
                  <a:lnTo>
                    <a:pt x="8435" y="270606"/>
                  </a:lnTo>
                  <a:lnTo>
                    <a:pt x="8090" y="270726"/>
                  </a:lnTo>
                  <a:lnTo>
                    <a:pt x="7739" y="270837"/>
                  </a:lnTo>
                  <a:lnTo>
                    <a:pt x="7376" y="270939"/>
                  </a:lnTo>
                  <a:lnTo>
                    <a:pt x="7012" y="271031"/>
                  </a:lnTo>
                  <a:lnTo>
                    <a:pt x="6637" y="271105"/>
                  </a:lnTo>
                  <a:lnTo>
                    <a:pt x="6256" y="271179"/>
                  </a:lnTo>
                  <a:lnTo>
                    <a:pt x="5862" y="271235"/>
                  </a:lnTo>
                  <a:lnTo>
                    <a:pt x="5468" y="271281"/>
                  </a:lnTo>
                  <a:lnTo>
                    <a:pt x="5063" y="271318"/>
                  </a:lnTo>
                  <a:lnTo>
                    <a:pt x="4651" y="271346"/>
                  </a:lnTo>
                  <a:lnTo>
                    <a:pt x="4227" y="271364"/>
                  </a:lnTo>
                  <a:lnTo>
                    <a:pt x="3803" y="271373"/>
                  </a:lnTo>
                  <a:lnTo>
                    <a:pt x="3628" y="271373"/>
                  </a:lnTo>
                  <a:lnTo>
                    <a:pt x="3452" y="271392"/>
                  </a:lnTo>
                  <a:lnTo>
                    <a:pt x="3277" y="271429"/>
                  </a:lnTo>
                  <a:lnTo>
                    <a:pt x="3107" y="271466"/>
                  </a:lnTo>
                  <a:lnTo>
                    <a:pt x="2938" y="271521"/>
                  </a:lnTo>
                  <a:lnTo>
                    <a:pt x="2774" y="271586"/>
                  </a:lnTo>
                  <a:lnTo>
                    <a:pt x="2611" y="271660"/>
                  </a:lnTo>
                  <a:lnTo>
                    <a:pt x="2447" y="271753"/>
                  </a:lnTo>
                  <a:lnTo>
                    <a:pt x="2290" y="271845"/>
                  </a:lnTo>
                  <a:lnTo>
                    <a:pt x="2138" y="271956"/>
                  </a:lnTo>
                  <a:lnTo>
                    <a:pt x="1987" y="272076"/>
                  </a:lnTo>
                  <a:lnTo>
                    <a:pt x="1842" y="272197"/>
                  </a:lnTo>
                  <a:lnTo>
                    <a:pt x="1702" y="272335"/>
                  </a:lnTo>
                  <a:lnTo>
                    <a:pt x="1563" y="272484"/>
                  </a:lnTo>
                  <a:lnTo>
                    <a:pt x="1430" y="272641"/>
                  </a:lnTo>
                  <a:lnTo>
                    <a:pt x="1303" y="272807"/>
                  </a:lnTo>
                  <a:lnTo>
                    <a:pt x="1182" y="272974"/>
                  </a:lnTo>
                  <a:lnTo>
                    <a:pt x="1061" y="273159"/>
                  </a:lnTo>
                  <a:lnTo>
                    <a:pt x="946" y="273344"/>
                  </a:lnTo>
                  <a:lnTo>
                    <a:pt x="843" y="273538"/>
                  </a:lnTo>
                  <a:lnTo>
                    <a:pt x="740" y="273742"/>
                  </a:lnTo>
                  <a:lnTo>
                    <a:pt x="643" y="273954"/>
                  </a:lnTo>
                  <a:lnTo>
                    <a:pt x="552" y="274167"/>
                  </a:lnTo>
                  <a:lnTo>
                    <a:pt x="467" y="274398"/>
                  </a:lnTo>
                  <a:lnTo>
                    <a:pt x="388" y="274630"/>
                  </a:lnTo>
                  <a:lnTo>
                    <a:pt x="316" y="274861"/>
                  </a:lnTo>
                  <a:lnTo>
                    <a:pt x="249" y="275101"/>
                  </a:lnTo>
                  <a:lnTo>
                    <a:pt x="195" y="275351"/>
                  </a:lnTo>
                  <a:lnTo>
                    <a:pt x="146" y="275601"/>
                  </a:lnTo>
                  <a:lnTo>
                    <a:pt x="98" y="275860"/>
                  </a:lnTo>
                  <a:lnTo>
                    <a:pt x="68" y="276128"/>
                  </a:lnTo>
                  <a:lnTo>
                    <a:pt x="37" y="276397"/>
                  </a:lnTo>
                  <a:lnTo>
                    <a:pt x="19" y="276665"/>
                  </a:lnTo>
                  <a:lnTo>
                    <a:pt x="7" y="276933"/>
                  </a:lnTo>
                  <a:lnTo>
                    <a:pt x="1" y="277201"/>
                  </a:lnTo>
                  <a:lnTo>
                    <a:pt x="7" y="277460"/>
                  </a:lnTo>
                  <a:lnTo>
                    <a:pt x="19" y="277729"/>
                  </a:lnTo>
                  <a:lnTo>
                    <a:pt x="37" y="277988"/>
                  </a:lnTo>
                  <a:lnTo>
                    <a:pt x="62" y="278238"/>
                  </a:lnTo>
                  <a:lnTo>
                    <a:pt x="98" y="278497"/>
                  </a:lnTo>
                  <a:lnTo>
                    <a:pt x="140" y="278746"/>
                  </a:lnTo>
                  <a:lnTo>
                    <a:pt x="189" y="278996"/>
                  </a:lnTo>
                  <a:lnTo>
                    <a:pt x="243" y="279237"/>
                  </a:lnTo>
                  <a:lnTo>
                    <a:pt x="310" y="279477"/>
                  </a:lnTo>
                  <a:lnTo>
                    <a:pt x="376" y="279708"/>
                  </a:lnTo>
                  <a:lnTo>
                    <a:pt x="455" y="279930"/>
                  </a:lnTo>
                  <a:lnTo>
                    <a:pt x="534" y="280152"/>
                  </a:lnTo>
                  <a:lnTo>
                    <a:pt x="625" y="280374"/>
                  </a:lnTo>
                  <a:lnTo>
                    <a:pt x="721" y="280587"/>
                  </a:lnTo>
                  <a:lnTo>
                    <a:pt x="818" y="280791"/>
                  </a:lnTo>
                  <a:lnTo>
                    <a:pt x="927" y="280985"/>
                  </a:lnTo>
                  <a:lnTo>
                    <a:pt x="1042" y="281170"/>
                  </a:lnTo>
                  <a:lnTo>
                    <a:pt x="1157" y="281355"/>
                  </a:lnTo>
                  <a:lnTo>
                    <a:pt x="1285" y="281531"/>
                  </a:lnTo>
                  <a:lnTo>
                    <a:pt x="1412" y="281697"/>
                  </a:lnTo>
                  <a:lnTo>
                    <a:pt x="1545" y="281855"/>
                  </a:lnTo>
                  <a:lnTo>
                    <a:pt x="1684" y="282003"/>
                  </a:lnTo>
                  <a:lnTo>
                    <a:pt x="1830" y="282151"/>
                  </a:lnTo>
                  <a:lnTo>
                    <a:pt x="1975" y="282280"/>
                  </a:lnTo>
                  <a:lnTo>
                    <a:pt x="2126" y="282400"/>
                  </a:lnTo>
                  <a:lnTo>
                    <a:pt x="2284" y="282511"/>
                  </a:lnTo>
                  <a:lnTo>
                    <a:pt x="2447" y="282613"/>
                  </a:lnTo>
                  <a:lnTo>
                    <a:pt x="2611" y="282696"/>
                  </a:lnTo>
                  <a:lnTo>
                    <a:pt x="2786" y="282780"/>
                  </a:lnTo>
                  <a:lnTo>
                    <a:pt x="3016" y="282872"/>
                  </a:lnTo>
                  <a:lnTo>
                    <a:pt x="3507" y="283076"/>
                  </a:lnTo>
                  <a:lnTo>
                    <a:pt x="4257" y="283362"/>
                  </a:lnTo>
                  <a:lnTo>
                    <a:pt x="5250" y="283723"/>
                  </a:lnTo>
                  <a:lnTo>
                    <a:pt x="5832" y="283927"/>
                  </a:lnTo>
                  <a:lnTo>
                    <a:pt x="6473" y="284149"/>
                  </a:lnTo>
                  <a:lnTo>
                    <a:pt x="7170" y="284380"/>
                  </a:lnTo>
                  <a:lnTo>
                    <a:pt x="7921" y="284630"/>
                  </a:lnTo>
                  <a:lnTo>
                    <a:pt x="8726" y="284880"/>
                  </a:lnTo>
                  <a:lnTo>
                    <a:pt x="9586" y="285139"/>
                  </a:lnTo>
                  <a:lnTo>
                    <a:pt x="10488" y="285407"/>
                  </a:lnTo>
                  <a:lnTo>
                    <a:pt x="11444" y="285675"/>
                  </a:lnTo>
                  <a:lnTo>
                    <a:pt x="12450" y="285953"/>
                  </a:lnTo>
                  <a:lnTo>
                    <a:pt x="13503" y="286230"/>
                  </a:lnTo>
                  <a:lnTo>
                    <a:pt x="14599" y="286499"/>
                  </a:lnTo>
                  <a:lnTo>
                    <a:pt x="15737" y="286776"/>
                  </a:lnTo>
                  <a:lnTo>
                    <a:pt x="16918" y="287044"/>
                  </a:lnTo>
                  <a:lnTo>
                    <a:pt x="18141" y="287303"/>
                  </a:lnTo>
                  <a:lnTo>
                    <a:pt x="19406" y="287562"/>
                  </a:lnTo>
                  <a:lnTo>
                    <a:pt x="20714" y="287812"/>
                  </a:lnTo>
                  <a:lnTo>
                    <a:pt x="22052" y="288043"/>
                  </a:lnTo>
                  <a:lnTo>
                    <a:pt x="23433" y="288275"/>
                  </a:lnTo>
                  <a:lnTo>
                    <a:pt x="24844" y="288487"/>
                  </a:lnTo>
                  <a:lnTo>
                    <a:pt x="26291" y="288682"/>
                  </a:lnTo>
                  <a:lnTo>
                    <a:pt x="27768" y="288857"/>
                  </a:lnTo>
                  <a:lnTo>
                    <a:pt x="28519" y="288941"/>
                  </a:lnTo>
                  <a:lnTo>
                    <a:pt x="29276" y="289024"/>
                  </a:lnTo>
                  <a:lnTo>
                    <a:pt x="30045" y="289098"/>
                  </a:lnTo>
                  <a:lnTo>
                    <a:pt x="30820" y="289163"/>
                  </a:lnTo>
                  <a:lnTo>
                    <a:pt x="31601" y="289228"/>
                  </a:lnTo>
                  <a:lnTo>
                    <a:pt x="32388" y="289283"/>
                  </a:lnTo>
                  <a:lnTo>
                    <a:pt x="33151" y="289329"/>
                  </a:lnTo>
                  <a:lnTo>
                    <a:pt x="33932" y="289376"/>
                  </a:lnTo>
                  <a:lnTo>
                    <a:pt x="34719" y="289413"/>
                  </a:lnTo>
                  <a:lnTo>
                    <a:pt x="35518" y="289450"/>
                  </a:lnTo>
                  <a:lnTo>
                    <a:pt x="36323" y="289468"/>
                  </a:lnTo>
                  <a:lnTo>
                    <a:pt x="37141" y="289487"/>
                  </a:lnTo>
                  <a:lnTo>
                    <a:pt x="37970" y="289505"/>
                  </a:lnTo>
                  <a:lnTo>
                    <a:pt x="38806" y="289505"/>
                  </a:lnTo>
                  <a:lnTo>
                    <a:pt x="40174" y="289496"/>
                  </a:lnTo>
                  <a:lnTo>
                    <a:pt x="41567" y="289459"/>
                  </a:lnTo>
                  <a:lnTo>
                    <a:pt x="42269" y="289440"/>
                  </a:lnTo>
                  <a:lnTo>
                    <a:pt x="42977" y="289413"/>
                  </a:lnTo>
                  <a:lnTo>
                    <a:pt x="43686" y="289376"/>
                  </a:lnTo>
                  <a:lnTo>
                    <a:pt x="44406" y="289329"/>
                  </a:lnTo>
                  <a:lnTo>
                    <a:pt x="45127" y="289283"/>
                  </a:lnTo>
                  <a:lnTo>
                    <a:pt x="45853" y="289228"/>
                  </a:lnTo>
                  <a:lnTo>
                    <a:pt x="46586" y="289172"/>
                  </a:lnTo>
                  <a:lnTo>
                    <a:pt x="47325" y="289098"/>
                  </a:lnTo>
                  <a:lnTo>
                    <a:pt x="48063" y="289024"/>
                  </a:lnTo>
                  <a:lnTo>
                    <a:pt x="48808" y="288950"/>
                  </a:lnTo>
                  <a:lnTo>
                    <a:pt x="49559" y="288857"/>
                  </a:lnTo>
                  <a:lnTo>
                    <a:pt x="50310" y="288765"/>
                  </a:lnTo>
                  <a:lnTo>
                    <a:pt x="51067" y="288654"/>
                  </a:lnTo>
                  <a:lnTo>
                    <a:pt x="51823" y="288543"/>
                  </a:lnTo>
                  <a:lnTo>
                    <a:pt x="52586" y="288432"/>
                  </a:lnTo>
                  <a:lnTo>
                    <a:pt x="53349" y="288302"/>
                  </a:lnTo>
                  <a:lnTo>
                    <a:pt x="54124" y="288164"/>
                  </a:lnTo>
                  <a:lnTo>
                    <a:pt x="54893" y="288025"/>
                  </a:lnTo>
                  <a:lnTo>
                    <a:pt x="55668" y="287877"/>
                  </a:lnTo>
                  <a:lnTo>
                    <a:pt x="56443" y="287720"/>
                  </a:lnTo>
                  <a:lnTo>
                    <a:pt x="57224" y="287544"/>
                  </a:lnTo>
                  <a:lnTo>
                    <a:pt x="58011" y="287368"/>
                  </a:lnTo>
                  <a:lnTo>
                    <a:pt x="58792" y="287183"/>
                  </a:lnTo>
                  <a:lnTo>
                    <a:pt x="59580" y="286989"/>
                  </a:lnTo>
                  <a:lnTo>
                    <a:pt x="60367" y="286785"/>
                  </a:lnTo>
                  <a:lnTo>
                    <a:pt x="61160" y="286573"/>
                  </a:lnTo>
                  <a:lnTo>
                    <a:pt x="61953" y="286351"/>
                  </a:lnTo>
                  <a:lnTo>
                    <a:pt x="62746" y="286119"/>
                  </a:lnTo>
                  <a:lnTo>
                    <a:pt x="63545" y="285869"/>
                  </a:lnTo>
                  <a:lnTo>
                    <a:pt x="64339" y="285620"/>
                  </a:lnTo>
                  <a:lnTo>
                    <a:pt x="65138" y="285361"/>
                  </a:lnTo>
                  <a:lnTo>
                    <a:pt x="65937" y="285083"/>
                  </a:lnTo>
                  <a:lnTo>
                    <a:pt x="66736" y="284796"/>
                  </a:lnTo>
                  <a:lnTo>
                    <a:pt x="67535" y="284500"/>
                  </a:lnTo>
                  <a:lnTo>
                    <a:pt x="68341" y="284195"/>
                  </a:lnTo>
                  <a:lnTo>
                    <a:pt x="69140" y="283881"/>
                  </a:lnTo>
                  <a:lnTo>
                    <a:pt x="69945" y="283557"/>
                  </a:lnTo>
                  <a:lnTo>
                    <a:pt x="70744" y="283214"/>
                  </a:lnTo>
                  <a:lnTo>
                    <a:pt x="71550" y="282872"/>
                  </a:lnTo>
                  <a:lnTo>
                    <a:pt x="72355" y="282502"/>
                  </a:lnTo>
                  <a:lnTo>
                    <a:pt x="73154" y="282132"/>
                  </a:lnTo>
                  <a:lnTo>
                    <a:pt x="73960" y="281744"/>
                  </a:lnTo>
                  <a:lnTo>
                    <a:pt x="74759" y="281355"/>
                  </a:lnTo>
                  <a:lnTo>
                    <a:pt x="75558" y="280939"/>
                  </a:lnTo>
                  <a:lnTo>
                    <a:pt x="76363" y="280522"/>
                  </a:lnTo>
                  <a:lnTo>
                    <a:pt x="77163" y="280088"/>
                  </a:lnTo>
                  <a:lnTo>
                    <a:pt x="77956" y="279644"/>
                  </a:lnTo>
                  <a:lnTo>
                    <a:pt x="78755" y="279181"/>
                  </a:lnTo>
                  <a:lnTo>
                    <a:pt x="79554" y="278709"/>
                  </a:lnTo>
                  <a:lnTo>
                    <a:pt x="80347" y="278219"/>
                  </a:lnTo>
                  <a:lnTo>
                    <a:pt x="81140" y="277729"/>
                  </a:lnTo>
                  <a:lnTo>
                    <a:pt x="81934" y="277211"/>
                  </a:lnTo>
                  <a:lnTo>
                    <a:pt x="82721" y="276683"/>
                  </a:lnTo>
                  <a:lnTo>
                    <a:pt x="83508" y="276147"/>
                  </a:lnTo>
                  <a:lnTo>
                    <a:pt x="84295" y="275592"/>
                  </a:lnTo>
                  <a:lnTo>
                    <a:pt x="85076" y="275027"/>
                  </a:lnTo>
                  <a:lnTo>
                    <a:pt x="85857" y="274445"/>
                  </a:lnTo>
                  <a:lnTo>
                    <a:pt x="86638" y="273853"/>
                  </a:lnTo>
                  <a:lnTo>
                    <a:pt x="87413" y="273242"/>
                  </a:lnTo>
                  <a:lnTo>
                    <a:pt x="88182" y="272613"/>
                  </a:lnTo>
                  <a:lnTo>
                    <a:pt x="88624" y="273085"/>
                  </a:lnTo>
                  <a:lnTo>
                    <a:pt x="89072" y="273538"/>
                  </a:lnTo>
                  <a:lnTo>
                    <a:pt x="89526" y="273991"/>
                  </a:lnTo>
                  <a:lnTo>
                    <a:pt x="89980" y="274426"/>
                  </a:lnTo>
                  <a:lnTo>
                    <a:pt x="90441" y="274852"/>
                  </a:lnTo>
                  <a:lnTo>
                    <a:pt x="90901" y="275268"/>
                  </a:lnTo>
                  <a:lnTo>
                    <a:pt x="91367" y="275675"/>
                  </a:lnTo>
                  <a:lnTo>
                    <a:pt x="91839" y="276064"/>
                  </a:lnTo>
                  <a:lnTo>
                    <a:pt x="91791" y="278441"/>
                  </a:lnTo>
                  <a:lnTo>
                    <a:pt x="91730" y="281004"/>
                  </a:lnTo>
                  <a:lnTo>
                    <a:pt x="91658" y="283770"/>
                  </a:lnTo>
                  <a:lnTo>
                    <a:pt x="91567" y="286721"/>
                  </a:lnTo>
                  <a:lnTo>
                    <a:pt x="91464" y="289857"/>
                  </a:lnTo>
                  <a:lnTo>
                    <a:pt x="91349" y="293178"/>
                  </a:lnTo>
                  <a:lnTo>
                    <a:pt x="91209" y="296665"/>
                  </a:lnTo>
                  <a:lnTo>
                    <a:pt x="91052" y="300319"/>
                  </a:lnTo>
                  <a:lnTo>
                    <a:pt x="89641" y="300449"/>
                  </a:lnTo>
                  <a:lnTo>
                    <a:pt x="88243" y="300588"/>
                  </a:lnTo>
                  <a:lnTo>
                    <a:pt x="86850" y="300745"/>
                  </a:lnTo>
                  <a:lnTo>
                    <a:pt x="85470" y="300911"/>
                  </a:lnTo>
                  <a:lnTo>
                    <a:pt x="84101" y="301078"/>
                  </a:lnTo>
                  <a:lnTo>
                    <a:pt x="82739" y="301263"/>
                  </a:lnTo>
                  <a:lnTo>
                    <a:pt x="81395" y="301457"/>
                  </a:lnTo>
                  <a:lnTo>
                    <a:pt x="80051" y="301661"/>
                  </a:lnTo>
                  <a:lnTo>
                    <a:pt x="78725" y="301873"/>
                  </a:lnTo>
                  <a:lnTo>
                    <a:pt x="77405" y="302095"/>
                  </a:lnTo>
                  <a:lnTo>
                    <a:pt x="76097" y="302336"/>
                  </a:lnTo>
                  <a:lnTo>
                    <a:pt x="74801" y="302576"/>
                  </a:lnTo>
                  <a:lnTo>
                    <a:pt x="73518" y="302826"/>
                  </a:lnTo>
                  <a:lnTo>
                    <a:pt x="72240" y="303095"/>
                  </a:lnTo>
                  <a:lnTo>
                    <a:pt x="70975" y="303372"/>
                  </a:lnTo>
                  <a:lnTo>
                    <a:pt x="69721" y="303650"/>
                  </a:lnTo>
                  <a:lnTo>
                    <a:pt x="68474" y="303946"/>
                  </a:lnTo>
                  <a:lnTo>
                    <a:pt x="67245" y="304251"/>
                  </a:lnTo>
                  <a:lnTo>
                    <a:pt x="66022" y="304565"/>
                  </a:lnTo>
                  <a:lnTo>
                    <a:pt x="64805" y="304889"/>
                  </a:lnTo>
                  <a:lnTo>
                    <a:pt x="63606" y="305222"/>
                  </a:lnTo>
                  <a:lnTo>
                    <a:pt x="62413" y="305565"/>
                  </a:lnTo>
                  <a:lnTo>
                    <a:pt x="61232" y="305925"/>
                  </a:lnTo>
                  <a:lnTo>
                    <a:pt x="60064" y="306286"/>
                  </a:lnTo>
                  <a:lnTo>
                    <a:pt x="58901" y="306665"/>
                  </a:lnTo>
                  <a:lnTo>
                    <a:pt x="57757" y="307045"/>
                  </a:lnTo>
                  <a:lnTo>
                    <a:pt x="56619" y="307442"/>
                  </a:lnTo>
                  <a:lnTo>
                    <a:pt x="55493" y="307849"/>
                  </a:lnTo>
                  <a:lnTo>
                    <a:pt x="54372" y="308266"/>
                  </a:lnTo>
                  <a:lnTo>
                    <a:pt x="53271" y="308682"/>
                  </a:lnTo>
                  <a:lnTo>
                    <a:pt x="52175" y="309117"/>
                  </a:lnTo>
                  <a:lnTo>
                    <a:pt x="51091" y="309561"/>
                  </a:lnTo>
                  <a:lnTo>
                    <a:pt x="50019" y="310023"/>
                  </a:lnTo>
                  <a:lnTo>
                    <a:pt x="48953" y="310486"/>
                  </a:lnTo>
                  <a:lnTo>
                    <a:pt x="47900" y="310958"/>
                  </a:lnTo>
                  <a:lnTo>
                    <a:pt x="46859" y="311439"/>
                  </a:lnTo>
                  <a:lnTo>
                    <a:pt x="45829" y="311938"/>
                  </a:lnTo>
                  <a:lnTo>
                    <a:pt x="44812" y="312438"/>
                  </a:lnTo>
                  <a:lnTo>
                    <a:pt x="43807" y="312956"/>
                  </a:lnTo>
                  <a:lnTo>
                    <a:pt x="42808" y="313483"/>
                  </a:lnTo>
                  <a:lnTo>
                    <a:pt x="41821" y="314011"/>
                  </a:lnTo>
                  <a:lnTo>
                    <a:pt x="40846" y="314556"/>
                  </a:lnTo>
                  <a:lnTo>
                    <a:pt x="39877" y="315111"/>
                  </a:lnTo>
                  <a:lnTo>
                    <a:pt x="38927" y="315676"/>
                  </a:lnTo>
                  <a:lnTo>
                    <a:pt x="37982" y="316249"/>
                  </a:lnTo>
                  <a:lnTo>
                    <a:pt x="37050" y="316832"/>
                  </a:lnTo>
                  <a:lnTo>
                    <a:pt x="36130" y="317424"/>
                  </a:lnTo>
                  <a:lnTo>
                    <a:pt x="35221" y="318035"/>
                  </a:lnTo>
                  <a:lnTo>
                    <a:pt x="34319" y="318645"/>
                  </a:lnTo>
                  <a:lnTo>
                    <a:pt x="33435" y="319265"/>
                  </a:lnTo>
                  <a:lnTo>
                    <a:pt x="32557" y="319903"/>
                  </a:lnTo>
                  <a:lnTo>
                    <a:pt x="31691" y="320542"/>
                  </a:lnTo>
                  <a:lnTo>
                    <a:pt x="30838" y="321198"/>
                  </a:lnTo>
                  <a:lnTo>
                    <a:pt x="29996" y="321864"/>
                  </a:lnTo>
                  <a:lnTo>
                    <a:pt x="29161" y="322531"/>
                  </a:lnTo>
                  <a:lnTo>
                    <a:pt x="28337" y="323215"/>
                  </a:lnTo>
                  <a:lnTo>
                    <a:pt x="27532" y="323909"/>
                  </a:lnTo>
                  <a:lnTo>
                    <a:pt x="26733" y="324612"/>
                  </a:lnTo>
                  <a:lnTo>
                    <a:pt x="25939" y="325324"/>
                  </a:lnTo>
                  <a:lnTo>
                    <a:pt x="25164" y="326046"/>
                  </a:lnTo>
                  <a:lnTo>
                    <a:pt x="24402" y="326777"/>
                  </a:lnTo>
                  <a:lnTo>
                    <a:pt x="23645" y="327517"/>
                  </a:lnTo>
                  <a:lnTo>
                    <a:pt x="22900" y="328266"/>
                  </a:lnTo>
                  <a:lnTo>
                    <a:pt x="22167" y="329025"/>
                  </a:lnTo>
                  <a:lnTo>
                    <a:pt x="22010" y="329200"/>
                  </a:lnTo>
                  <a:lnTo>
                    <a:pt x="21865" y="329395"/>
                  </a:lnTo>
                  <a:lnTo>
                    <a:pt x="21719" y="329589"/>
                  </a:lnTo>
                  <a:lnTo>
                    <a:pt x="21586" y="329792"/>
                  </a:lnTo>
                  <a:lnTo>
                    <a:pt x="21459" y="330005"/>
                  </a:lnTo>
                  <a:lnTo>
                    <a:pt x="21338" y="330227"/>
                  </a:lnTo>
                  <a:lnTo>
                    <a:pt x="21229" y="330459"/>
                  </a:lnTo>
                  <a:lnTo>
                    <a:pt x="21120" y="330690"/>
                  </a:lnTo>
                  <a:lnTo>
                    <a:pt x="21029" y="330930"/>
                  </a:lnTo>
                  <a:lnTo>
                    <a:pt x="20938" y="331180"/>
                  </a:lnTo>
                  <a:lnTo>
                    <a:pt x="20860" y="331430"/>
                  </a:lnTo>
                  <a:lnTo>
                    <a:pt x="20793" y="331689"/>
                  </a:lnTo>
                  <a:lnTo>
                    <a:pt x="20726" y="331957"/>
                  </a:lnTo>
                  <a:lnTo>
                    <a:pt x="20672" y="332216"/>
                  </a:lnTo>
                  <a:lnTo>
                    <a:pt x="20629" y="332494"/>
                  </a:lnTo>
                  <a:lnTo>
                    <a:pt x="20593" y="332762"/>
                  </a:lnTo>
                  <a:lnTo>
                    <a:pt x="20563" y="333039"/>
                  </a:lnTo>
                  <a:lnTo>
                    <a:pt x="20545" y="333317"/>
                  </a:lnTo>
                  <a:lnTo>
                    <a:pt x="20533" y="333595"/>
                  </a:lnTo>
                  <a:lnTo>
                    <a:pt x="20527" y="333872"/>
                  </a:lnTo>
                  <a:lnTo>
                    <a:pt x="20533" y="334150"/>
                  </a:lnTo>
                  <a:lnTo>
                    <a:pt x="20551" y="334436"/>
                  </a:lnTo>
                  <a:lnTo>
                    <a:pt x="20575" y="334714"/>
                  </a:lnTo>
                  <a:lnTo>
                    <a:pt x="20605" y="334991"/>
                  </a:lnTo>
                  <a:lnTo>
                    <a:pt x="20648" y="335269"/>
                  </a:lnTo>
                  <a:lnTo>
                    <a:pt x="20702" y="335537"/>
                  </a:lnTo>
                  <a:lnTo>
                    <a:pt x="20763" y="335815"/>
                  </a:lnTo>
                  <a:lnTo>
                    <a:pt x="20829" y="336083"/>
                  </a:lnTo>
                  <a:lnTo>
                    <a:pt x="20908" y="336342"/>
                  </a:lnTo>
                  <a:lnTo>
                    <a:pt x="20999" y="336601"/>
                  </a:lnTo>
                  <a:lnTo>
                    <a:pt x="21096" y="336860"/>
                  </a:lnTo>
                  <a:lnTo>
                    <a:pt x="21199" y="337110"/>
                  </a:lnTo>
                  <a:lnTo>
                    <a:pt x="21271" y="337267"/>
                  </a:lnTo>
                  <a:lnTo>
                    <a:pt x="21344" y="337406"/>
                  </a:lnTo>
                  <a:lnTo>
                    <a:pt x="21423" y="337554"/>
                  </a:lnTo>
                  <a:lnTo>
                    <a:pt x="21501" y="337693"/>
                  </a:lnTo>
                  <a:lnTo>
                    <a:pt x="21580" y="337822"/>
                  </a:lnTo>
                  <a:lnTo>
                    <a:pt x="21659" y="337952"/>
                  </a:lnTo>
                  <a:lnTo>
                    <a:pt x="21834" y="338192"/>
                  </a:lnTo>
                  <a:lnTo>
                    <a:pt x="22010" y="338414"/>
                  </a:lnTo>
                  <a:lnTo>
                    <a:pt x="22198" y="338627"/>
                  </a:lnTo>
                  <a:lnTo>
                    <a:pt x="22391" y="338812"/>
                  </a:lnTo>
                  <a:lnTo>
                    <a:pt x="22591" y="338979"/>
                  </a:lnTo>
                  <a:lnTo>
                    <a:pt x="22797" y="339127"/>
                  </a:lnTo>
                  <a:lnTo>
                    <a:pt x="23009" y="339256"/>
                  </a:lnTo>
                  <a:lnTo>
                    <a:pt x="23221" y="339367"/>
                  </a:lnTo>
                  <a:lnTo>
                    <a:pt x="23439" y="339460"/>
                  </a:lnTo>
                  <a:lnTo>
                    <a:pt x="23663" y="339534"/>
                  </a:lnTo>
                  <a:lnTo>
                    <a:pt x="23887" y="339580"/>
                  </a:lnTo>
                  <a:lnTo>
                    <a:pt x="24111" y="339608"/>
                  </a:lnTo>
                  <a:lnTo>
                    <a:pt x="24335" y="339626"/>
                  </a:lnTo>
                  <a:lnTo>
                    <a:pt x="24474" y="339617"/>
                  </a:lnTo>
                  <a:lnTo>
                    <a:pt x="24613" y="339608"/>
                  </a:lnTo>
                  <a:lnTo>
                    <a:pt x="24753" y="339589"/>
                  </a:lnTo>
                  <a:lnTo>
                    <a:pt x="24892" y="339561"/>
                  </a:lnTo>
                  <a:lnTo>
                    <a:pt x="25031" y="339524"/>
                  </a:lnTo>
                  <a:lnTo>
                    <a:pt x="25171" y="339478"/>
                  </a:lnTo>
                  <a:lnTo>
                    <a:pt x="25310" y="339432"/>
                  </a:lnTo>
                  <a:lnTo>
                    <a:pt x="25449" y="339367"/>
                  </a:lnTo>
                  <a:lnTo>
                    <a:pt x="25582" y="339302"/>
                  </a:lnTo>
                  <a:lnTo>
                    <a:pt x="25715" y="339228"/>
                  </a:lnTo>
                  <a:lnTo>
                    <a:pt x="25849" y="339136"/>
                  </a:lnTo>
                  <a:lnTo>
                    <a:pt x="25982" y="339043"/>
                  </a:lnTo>
                  <a:lnTo>
                    <a:pt x="26115" y="338942"/>
                  </a:lnTo>
                  <a:lnTo>
                    <a:pt x="26242" y="338840"/>
                  </a:lnTo>
                  <a:lnTo>
                    <a:pt x="26369" y="338720"/>
                  </a:lnTo>
                  <a:lnTo>
                    <a:pt x="26490" y="338590"/>
                  </a:lnTo>
                  <a:lnTo>
                    <a:pt x="26963" y="338100"/>
                  </a:lnTo>
                  <a:lnTo>
                    <a:pt x="27441" y="337619"/>
                  </a:lnTo>
                  <a:lnTo>
                    <a:pt x="27919" y="337128"/>
                  </a:lnTo>
                  <a:lnTo>
                    <a:pt x="28410" y="336657"/>
                  </a:lnTo>
                  <a:lnTo>
                    <a:pt x="28900" y="336176"/>
                  </a:lnTo>
                  <a:lnTo>
                    <a:pt x="29397" y="335713"/>
                  </a:lnTo>
                  <a:lnTo>
                    <a:pt x="29899" y="335241"/>
                  </a:lnTo>
                  <a:lnTo>
                    <a:pt x="30408" y="334779"/>
                  </a:lnTo>
                  <a:lnTo>
                    <a:pt x="30923" y="334325"/>
                  </a:lnTo>
                  <a:lnTo>
                    <a:pt x="31443" y="333872"/>
                  </a:lnTo>
                  <a:lnTo>
                    <a:pt x="31964" y="333428"/>
                  </a:lnTo>
                  <a:lnTo>
                    <a:pt x="32497" y="332984"/>
                  </a:lnTo>
                  <a:lnTo>
                    <a:pt x="33030" y="332540"/>
                  </a:lnTo>
                  <a:lnTo>
                    <a:pt x="33568" y="332105"/>
                  </a:lnTo>
                  <a:lnTo>
                    <a:pt x="34119" y="331680"/>
                  </a:lnTo>
                  <a:lnTo>
                    <a:pt x="34670" y="331254"/>
                  </a:lnTo>
                  <a:lnTo>
                    <a:pt x="35221" y="330829"/>
                  </a:lnTo>
                  <a:lnTo>
                    <a:pt x="35784" y="330412"/>
                  </a:lnTo>
                  <a:lnTo>
                    <a:pt x="36354" y="330005"/>
                  </a:lnTo>
                  <a:lnTo>
                    <a:pt x="36923" y="329589"/>
                  </a:lnTo>
                  <a:lnTo>
                    <a:pt x="37498" y="329191"/>
                  </a:lnTo>
                  <a:lnTo>
                    <a:pt x="38085" y="328793"/>
                  </a:lnTo>
                  <a:lnTo>
                    <a:pt x="38673" y="328396"/>
                  </a:lnTo>
                  <a:lnTo>
                    <a:pt x="39266" y="328007"/>
                  </a:lnTo>
                  <a:lnTo>
                    <a:pt x="39859" y="327619"/>
                  </a:lnTo>
                  <a:lnTo>
                    <a:pt x="40465" y="327239"/>
                  </a:lnTo>
                  <a:lnTo>
                    <a:pt x="41076" y="326860"/>
                  </a:lnTo>
                  <a:lnTo>
                    <a:pt x="41688" y="326490"/>
                  </a:lnTo>
                  <a:lnTo>
                    <a:pt x="42305" y="326120"/>
                  </a:lnTo>
                  <a:lnTo>
                    <a:pt x="42929" y="325750"/>
                  </a:lnTo>
                  <a:lnTo>
                    <a:pt x="43559" y="325398"/>
                  </a:lnTo>
                  <a:lnTo>
                    <a:pt x="44194" y="325038"/>
                  </a:lnTo>
                  <a:lnTo>
                    <a:pt x="44836" y="324686"/>
                  </a:lnTo>
                  <a:lnTo>
                    <a:pt x="45478" y="324344"/>
                  </a:lnTo>
                  <a:lnTo>
                    <a:pt x="46132" y="324001"/>
                  </a:lnTo>
                  <a:lnTo>
                    <a:pt x="46786" y="323659"/>
                  </a:lnTo>
                  <a:lnTo>
                    <a:pt x="47446" y="323326"/>
                  </a:lnTo>
                  <a:lnTo>
                    <a:pt x="48112" y="323002"/>
                  </a:lnTo>
                  <a:lnTo>
                    <a:pt x="48784" y="322679"/>
                  </a:lnTo>
                  <a:lnTo>
                    <a:pt x="49462" y="322355"/>
                  </a:lnTo>
                  <a:lnTo>
                    <a:pt x="50140" y="322040"/>
                  </a:lnTo>
                  <a:lnTo>
                    <a:pt x="50830" y="321735"/>
                  </a:lnTo>
                  <a:lnTo>
                    <a:pt x="51521" y="321430"/>
                  </a:lnTo>
                  <a:lnTo>
                    <a:pt x="52217" y="321124"/>
                  </a:lnTo>
                  <a:lnTo>
                    <a:pt x="52919" y="320828"/>
                  </a:lnTo>
                  <a:lnTo>
                    <a:pt x="53628" y="320532"/>
                  </a:lnTo>
                  <a:lnTo>
                    <a:pt x="54336" y="320246"/>
                  </a:lnTo>
                  <a:lnTo>
                    <a:pt x="55057" y="319959"/>
                  </a:lnTo>
                  <a:lnTo>
                    <a:pt x="55777" y="319681"/>
                  </a:lnTo>
                  <a:lnTo>
                    <a:pt x="56510" y="319404"/>
                  </a:lnTo>
                  <a:lnTo>
                    <a:pt x="57242" y="319135"/>
                  </a:lnTo>
                  <a:lnTo>
                    <a:pt x="57981" y="318867"/>
                  </a:lnTo>
                  <a:lnTo>
                    <a:pt x="58720" y="318608"/>
                  </a:lnTo>
                  <a:lnTo>
                    <a:pt x="59471" y="318349"/>
                  </a:lnTo>
                  <a:lnTo>
                    <a:pt x="60221" y="318099"/>
                  </a:lnTo>
                  <a:lnTo>
                    <a:pt x="60984" y="317850"/>
                  </a:lnTo>
                  <a:lnTo>
                    <a:pt x="61747" y="317600"/>
                  </a:lnTo>
                  <a:lnTo>
                    <a:pt x="62516" y="317369"/>
                  </a:lnTo>
                  <a:lnTo>
                    <a:pt x="63285" y="317128"/>
                  </a:lnTo>
                  <a:lnTo>
                    <a:pt x="64066" y="316897"/>
                  </a:lnTo>
                  <a:lnTo>
                    <a:pt x="64853" y="316675"/>
                  </a:lnTo>
                  <a:lnTo>
                    <a:pt x="65640" y="316453"/>
                  </a:lnTo>
                  <a:lnTo>
                    <a:pt x="66434" y="316231"/>
                  </a:lnTo>
                  <a:lnTo>
                    <a:pt x="67233" y="316018"/>
                  </a:lnTo>
                  <a:lnTo>
                    <a:pt x="67027" y="316758"/>
                  </a:lnTo>
                  <a:lnTo>
                    <a:pt x="66833" y="317489"/>
                  </a:lnTo>
                  <a:lnTo>
                    <a:pt x="66658" y="318229"/>
                  </a:lnTo>
                  <a:lnTo>
                    <a:pt x="66494" y="318969"/>
                  </a:lnTo>
                  <a:lnTo>
                    <a:pt x="66343" y="319700"/>
                  </a:lnTo>
                  <a:lnTo>
                    <a:pt x="66209" y="320440"/>
                  </a:lnTo>
                  <a:lnTo>
                    <a:pt x="66088" y="321180"/>
                  </a:lnTo>
                  <a:lnTo>
                    <a:pt x="65979" y="321920"/>
                  </a:lnTo>
                  <a:lnTo>
                    <a:pt x="65889" y="322660"/>
                  </a:lnTo>
                  <a:lnTo>
                    <a:pt x="65816" y="323391"/>
                  </a:lnTo>
                  <a:lnTo>
                    <a:pt x="65755" y="324131"/>
                  </a:lnTo>
                  <a:lnTo>
                    <a:pt x="65731" y="324501"/>
                  </a:lnTo>
                  <a:lnTo>
                    <a:pt x="65707" y="324871"/>
                  </a:lnTo>
                  <a:lnTo>
                    <a:pt x="65689" y="325241"/>
                  </a:lnTo>
                  <a:lnTo>
                    <a:pt x="65677" y="325611"/>
                  </a:lnTo>
                  <a:lnTo>
                    <a:pt x="65665" y="325972"/>
                  </a:lnTo>
                  <a:lnTo>
                    <a:pt x="65659" y="326342"/>
                  </a:lnTo>
                  <a:lnTo>
                    <a:pt x="65652" y="326712"/>
                  </a:lnTo>
                  <a:lnTo>
                    <a:pt x="65652" y="327073"/>
                  </a:lnTo>
                  <a:lnTo>
                    <a:pt x="65659" y="327443"/>
                  </a:lnTo>
                  <a:lnTo>
                    <a:pt x="65665" y="327813"/>
                  </a:lnTo>
                  <a:lnTo>
                    <a:pt x="65677" y="328174"/>
                  </a:lnTo>
                  <a:lnTo>
                    <a:pt x="65695" y="328544"/>
                  </a:lnTo>
                  <a:lnTo>
                    <a:pt x="65713" y="328904"/>
                  </a:lnTo>
                  <a:lnTo>
                    <a:pt x="65737" y="329274"/>
                  </a:lnTo>
                  <a:lnTo>
                    <a:pt x="65761" y="329635"/>
                  </a:lnTo>
                  <a:lnTo>
                    <a:pt x="65792" y="330005"/>
                  </a:lnTo>
                  <a:lnTo>
                    <a:pt x="65828" y="330366"/>
                  </a:lnTo>
                  <a:lnTo>
                    <a:pt x="65864" y="330727"/>
                  </a:lnTo>
                  <a:lnTo>
                    <a:pt x="65907" y="331088"/>
                  </a:lnTo>
                  <a:lnTo>
                    <a:pt x="65949" y="331448"/>
                  </a:lnTo>
                  <a:lnTo>
                    <a:pt x="65998" y="331818"/>
                  </a:lnTo>
                  <a:lnTo>
                    <a:pt x="66052" y="332179"/>
                  </a:lnTo>
                  <a:lnTo>
                    <a:pt x="66107" y="332531"/>
                  </a:lnTo>
                  <a:lnTo>
                    <a:pt x="66167" y="332891"/>
                  </a:lnTo>
                  <a:lnTo>
                    <a:pt x="66234" y="333252"/>
                  </a:lnTo>
                  <a:lnTo>
                    <a:pt x="66300" y="333613"/>
                  </a:lnTo>
                  <a:lnTo>
                    <a:pt x="66373" y="333974"/>
                  </a:lnTo>
                  <a:lnTo>
                    <a:pt x="66446" y="334325"/>
                  </a:lnTo>
                  <a:lnTo>
                    <a:pt x="66524" y="334686"/>
                  </a:lnTo>
                  <a:lnTo>
                    <a:pt x="66609" y="335038"/>
                  </a:lnTo>
                  <a:lnTo>
                    <a:pt x="66694" y="335389"/>
                  </a:lnTo>
                  <a:lnTo>
                    <a:pt x="66785" y="335750"/>
                  </a:lnTo>
                  <a:lnTo>
                    <a:pt x="66882" y="336102"/>
                  </a:lnTo>
                  <a:lnTo>
                    <a:pt x="66978" y="336453"/>
                  </a:lnTo>
                  <a:lnTo>
                    <a:pt x="67081" y="336805"/>
                  </a:lnTo>
                  <a:lnTo>
                    <a:pt x="67184" y="337156"/>
                  </a:lnTo>
                  <a:lnTo>
                    <a:pt x="67293" y="337498"/>
                  </a:lnTo>
                  <a:lnTo>
                    <a:pt x="67408" y="337850"/>
                  </a:lnTo>
                  <a:lnTo>
                    <a:pt x="67523" y="338201"/>
                  </a:lnTo>
                  <a:lnTo>
                    <a:pt x="67644" y="338544"/>
                  </a:lnTo>
                  <a:lnTo>
                    <a:pt x="67766" y="338886"/>
                  </a:lnTo>
                  <a:lnTo>
                    <a:pt x="67899" y="339238"/>
                  </a:lnTo>
                  <a:lnTo>
                    <a:pt x="68093" y="339737"/>
                  </a:lnTo>
                  <a:lnTo>
                    <a:pt x="68298" y="340246"/>
                  </a:lnTo>
                  <a:lnTo>
                    <a:pt x="68504" y="340736"/>
                  </a:lnTo>
                  <a:lnTo>
                    <a:pt x="68722" y="341226"/>
                  </a:lnTo>
                  <a:lnTo>
                    <a:pt x="68946" y="341708"/>
                  </a:lnTo>
                  <a:lnTo>
                    <a:pt x="69182" y="342189"/>
                  </a:lnTo>
                  <a:lnTo>
                    <a:pt x="69418" y="342651"/>
                  </a:lnTo>
                  <a:lnTo>
                    <a:pt x="69661" y="343123"/>
                  </a:lnTo>
                  <a:lnTo>
                    <a:pt x="69915" y="343576"/>
                  </a:lnTo>
                  <a:lnTo>
                    <a:pt x="70169" y="344029"/>
                  </a:lnTo>
                  <a:lnTo>
                    <a:pt x="70436" y="344474"/>
                  </a:lnTo>
                  <a:lnTo>
                    <a:pt x="70702" y="344908"/>
                  </a:lnTo>
                  <a:lnTo>
                    <a:pt x="70981" y="345343"/>
                  </a:lnTo>
                  <a:lnTo>
                    <a:pt x="71259" y="345769"/>
                  </a:lnTo>
                  <a:lnTo>
                    <a:pt x="71550" y="346185"/>
                  </a:lnTo>
                  <a:lnTo>
                    <a:pt x="71840" y="346601"/>
                  </a:lnTo>
                  <a:lnTo>
                    <a:pt x="72137" y="347008"/>
                  </a:lnTo>
                  <a:lnTo>
                    <a:pt x="72446" y="347406"/>
                  </a:lnTo>
                  <a:lnTo>
                    <a:pt x="72755" y="347795"/>
                  </a:lnTo>
                  <a:lnTo>
                    <a:pt x="73070" y="348174"/>
                  </a:lnTo>
                  <a:lnTo>
                    <a:pt x="73384" y="348553"/>
                  </a:lnTo>
                  <a:lnTo>
                    <a:pt x="73711" y="348923"/>
                  </a:lnTo>
                  <a:lnTo>
                    <a:pt x="74038" y="349284"/>
                  </a:lnTo>
                  <a:lnTo>
                    <a:pt x="74371" y="349635"/>
                  </a:lnTo>
                  <a:lnTo>
                    <a:pt x="74710" y="349987"/>
                  </a:lnTo>
                  <a:lnTo>
                    <a:pt x="75055" y="350329"/>
                  </a:lnTo>
                  <a:lnTo>
                    <a:pt x="75401" y="350662"/>
                  </a:lnTo>
                  <a:lnTo>
                    <a:pt x="75752" y="350986"/>
                  </a:lnTo>
                  <a:lnTo>
                    <a:pt x="76103" y="351301"/>
                  </a:lnTo>
                  <a:lnTo>
                    <a:pt x="76466" y="351606"/>
                  </a:lnTo>
                  <a:lnTo>
                    <a:pt x="76829" y="351911"/>
                  </a:lnTo>
                  <a:lnTo>
                    <a:pt x="77193" y="352207"/>
                  </a:lnTo>
                  <a:lnTo>
                    <a:pt x="77562" y="352494"/>
                  </a:lnTo>
                  <a:lnTo>
                    <a:pt x="77938" y="352772"/>
                  </a:lnTo>
                  <a:lnTo>
                    <a:pt x="78313" y="353040"/>
                  </a:lnTo>
                  <a:lnTo>
                    <a:pt x="78694" y="353299"/>
                  </a:lnTo>
                  <a:lnTo>
                    <a:pt x="79076" y="353549"/>
                  </a:lnTo>
                  <a:lnTo>
                    <a:pt x="79463" y="353798"/>
                  </a:lnTo>
                  <a:lnTo>
                    <a:pt x="79851" y="354030"/>
                  </a:lnTo>
                  <a:lnTo>
                    <a:pt x="80244" y="354261"/>
                  </a:lnTo>
                  <a:lnTo>
                    <a:pt x="80638" y="354483"/>
                  </a:lnTo>
                  <a:lnTo>
                    <a:pt x="81038" y="354696"/>
                  </a:lnTo>
                  <a:lnTo>
                    <a:pt x="81437" y="354890"/>
                  </a:lnTo>
                  <a:lnTo>
                    <a:pt x="81837" y="355084"/>
                  </a:lnTo>
                  <a:lnTo>
                    <a:pt x="82242" y="355269"/>
                  </a:lnTo>
                  <a:lnTo>
                    <a:pt x="82648" y="355445"/>
                  </a:lnTo>
                  <a:lnTo>
                    <a:pt x="83054" y="355612"/>
                  </a:lnTo>
                  <a:lnTo>
                    <a:pt x="83465" y="355769"/>
                  </a:lnTo>
                  <a:lnTo>
                    <a:pt x="83877" y="355917"/>
                  </a:lnTo>
                  <a:lnTo>
                    <a:pt x="84289" y="356065"/>
                  </a:lnTo>
                  <a:lnTo>
                    <a:pt x="84707" y="356194"/>
                  </a:lnTo>
                  <a:lnTo>
                    <a:pt x="85124" y="356315"/>
                  </a:lnTo>
                  <a:lnTo>
                    <a:pt x="85536" y="356426"/>
                  </a:lnTo>
                  <a:lnTo>
                    <a:pt x="85960" y="356527"/>
                  </a:lnTo>
                  <a:lnTo>
                    <a:pt x="86378" y="356620"/>
                  </a:lnTo>
                  <a:lnTo>
                    <a:pt x="86796" y="356703"/>
                  </a:lnTo>
                  <a:lnTo>
                    <a:pt x="87219" y="356777"/>
                  </a:lnTo>
                  <a:lnTo>
                    <a:pt x="87637" y="356842"/>
                  </a:lnTo>
                  <a:lnTo>
                    <a:pt x="88061" y="356897"/>
                  </a:lnTo>
                  <a:lnTo>
                    <a:pt x="88485" y="356944"/>
                  </a:lnTo>
                  <a:lnTo>
                    <a:pt x="88909" y="356981"/>
                  </a:lnTo>
                  <a:lnTo>
                    <a:pt x="89326" y="356999"/>
                  </a:lnTo>
                  <a:lnTo>
                    <a:pt x="89750" y="357018"/>
                  </a:lnTo>
                  <a:lnTo>
                    <a:pt x="90174" y="357027"/>
                  </a:lnTo>
                  <a:lnTo>
                    <a:pt x="90586" y="357018"/>
                  </a:lnTo>
                  <a:lnTo>
                    <a:pt x="90998" y="357008"/>
                  </a:lnTo>
                  <a:lnTo>
                    <a:pt x="91409" y="356981"/>
                  </a:lnTo>
                  <a:lnTo>
                    <a:pt x="91815" y="356944"/>
                  </a:lnTo>
                  <a:lnTo>
                    <a:pt x="92227" y="356907"/>
                  </a:lnTo>
                  <a:lnTo>
                    <a:pt x="92632" y="356851"/>
                  </a:lnTo>
                  <a:lnTo>
                    <a:pt x="93044" y="356786"/>
                  </a:lnTo>
                  <a:lnTo>
                    <a:pt x="93450" y="356712"/>
                  </a:lnTo>
                  <a:lnTo>
                    <a:pt x="93855" y="356629"/>
                  </a:lnTo>
                  <a:lnTo>
                    <a:pt x="94261" y="356537"/>
                  </a:lnTo>
                  <a:lnTo>
                    <a:pt x="94661" y="356426"/>
                  </a:lnTo>
                  <a:lnTo>
                    <a:pt x="95066" y="356315"/>
                  </a:lnTo>
                  <a:lnTo>
                    <a:pt x="95466" y="356194"/>
                  </a:lnTo>
                  <a:lnTo>
                    <a:pt x="95860" y="356056"/>
                  </a:lnTo>
                  <a:lnTo>
                    <a:pt x="96259" y="355908"/>
                  </a:lnTo>
                  <a:lnTo>
                    <a:pt x="96653" y="355750"/>
                  </a:lnTo>
                  <a:lnTo>
                    <a:pt x="96968" y="355621"/>
                  </a:lnTo>
                  <a:lnTo>
                    <a:pt x="97294" y="355473"/>
                  </a:lnTo>
                  <a:lnTo>
                    <a:pt x="97634" y="355316"/>
                  </a:lnTo>
                  <a:lnTo>
                    <a:pt x="97991" y="355130"/>
                  </a:lnTo>
                  <a:lnTo>
                    <a:pt x="98354" y="354936"/>
                  </a:lnTo>
                  <a:lnTo>
                    <a:pt x="98736" y="354723"/>
                  </a:lnTo>
                  <a:lnTo>
                    <a:pt x="99123" y="354492"/>
                  </a:lnTo>
                  <a:lnTo>
                    <a:pt x="99523" y="354242"/>
                  </a:lnTo>
                  <a:lnTo>
                    <a:pt x="99934" y="353965"/>
                  </a:lnTo>
                  <a:lnTo>
                    <a:pt x="100346" y="353678"/>
                  </a:lnTo>
                  <a:lnTo>
                    <a:pt x="100770" y="353364"/>
                  </a:lnTo>
                  <a:lnTo>
                    <a:pt x="101200" y="353021"/>
                  </a:lnTo>
                  <a:lnTo>
                    <a:pt x="101636" y="352661"/>
                  </a:lnTo>
                  <a:lnTo>
                    <a:pt x="102078" y="352281"/>
                  </a:lnTo>
                  <a:lnTo>
                    <a:pt x="102520" y="351874"/>
                  </a:lnTo>
                  <a:lnTo>
                    <a:pt x="102968" y="351439"/>
                  </a:lnTo>
                  <a:lnTo>
                    <a:pt x="103416" y="350977"/>
                  </a:lnTo>
                  <a:lnTo>
                    <a:pt x="103870" y="350487"/>
                  </a:lnTo>
                  <a:lnTo>
                    <a:pt x="104094" y="350237"/>
                  </a:lnTo>
                  <a:lnTo>
                    <a:pt x="104318" y="349978"/>
                  </a:lnTo>
                  <a:lnTo>
                    <a:pt x="104542" y="349710"/>
                  </a:lnTo>
                  <a:lnTo>
                    <a:pt x="104766" y="349432"/>
                  </a:lnTo>
                  <a:lnTo>
                    <a:pt x="104990" y="349145"/>
                  </a:lnTo>
                  <a:lnTo>
                    <a:pt x="105214" y="348858"/>
                  </a:lnTo>
                  <a:lnTo>
                    <a:pt x="105438" y="348562"/>
                  </a:lnTo>
                  <a:lnTo>
                    <a:pt x="105662" y="348257"/>
                  </a:lnTo>
                  <a:lnTo>
                    <a:pt x="105886" y="347943"/>
                  </a:lnTo>
                  <a:lnTo>
                    <a:pt x="106104" y="347628"/>
                  </a:lnTo>
                  <a:lnTo>
                    <a:pt x="106322" y="347295"/>
                  </a:lnTo>
                  <a:lnTo>
                    <a:pt x="106540" y="346962"/>
                  </a:lnTo>
                  <a:lnTo>
                    <a:pt x="106758" y="346620"/>
                  </a:lnTo>
                  <a:lnTo>
                    <a:pt x="106976" y="346268"/>
                  </a:lnTo>
                  <a:lnTo>
                    <a:pt x="107188" y="345907"/>
                  </a:lnTo>
                  <a:lnTo>
                    <a:pt x="107406" y="345537"/>
                  </a:lnTo>
                  <a:lnTo>
                    <a:pt x="107612" y="345158"/>
                  </a:lnTo>
                  <a:lnTo>
                    <a:pt x="107824" y="344779"/>
                  </a:lnTo>
                  <a:lnTo>
                    <a:pt x="108030" y="344381"/>
                  </a:lnTo>
                  <a:lnTo>
                    <a:pt x="108235" y="343983"/>
                  </a:lnTo>
                  <a:lnTo>
                    <a:pt x="108441" y="343567"/>
                  </a:lnTo>
                  <a:lnTo>
                    <a:pt x="108641" y="343151"/>
                  </a:lnTo>
                  <a:lnTo>
                    <a:pt x="108841" y="342716"/>
                  </a:lnTo>
                  <a:lnTo>
                    <a:pt x="109035" y="342281"/>
                  </a:lnTo>
                  <a:lnTo>
                    <a:pt x="109228" y="341837"/>
                  </a:lnTo>
                  <a:lnTo>
                    <a:pt x="109416" y="341375"/>
                  </a:lnTo>
                  <a:lnTo>
                    <a:pt x="109610" y="340912"/>
                  </a:lnTo>
                  <a:lnTo>
                    <a:pt x="109791" y="340440"/>
                  </a:lnTo>
                  <a:lnTo>
                    <a:pt x="109979" y="340912"/>
                  </a:lnTo>
                  <a:lnTo>
                    <a:pt x="110167" y="341375"/>
                  </a:lnTo>
                  <a:lnTo>
                    <a:pt x="110355" y="341837"/>
                  </a:lnTo>
                  <a:lnTo>
                    <a:pt x="110548" y="342281"/>
                  </a:lnTo>
                  <a:lnTo>
                    <a:pt x="110748" y="342716"/>
                  </a:lnTo>
                  <a:lnTo>
                    <a:pt x="110948" y="343151"/>
                  </a:lnTo>
                  <a:lnTo>
                    <a:pt x="111148" y="343567"/>
                  </a:lnTo>
                  <a:lnTo>
                    <a:pt x="111348" y="343983"/>
                  </a:lnTo>
                  <a:lnTo>
                    <a:pt x="111553" y="344381"/>
                  </a:lnTo>
                  <a:lnTo>
                    <a:pt x="111759" y="344779"/>
                  </a:lnTo>
                  <a:lnTo>
                    <a:pt x="111971" y="345158"/>
                  </a:lnTo>
                  <a:lnTo>
                    <a:pt x="112183" y="345537"/>
                  </a:lnTo>
                  <a:lnTo>
                    <a:pt x="112395" y="345907"/>
                  </a:lnTo>
                  <a:lnTo>
                    <a:pt x="112607" y="346268"/>
                  </a:lnTo>
                  <a:lnTo>
                    <a:pt x="112825" y="346620"/>
                  </a:lnTo>
                  <a:lnTo>
                    <a:pt x="113043" y="346962"/>
                  </a:lnTo>
                  <a:lnTo>
                    <a:pt x="113261" y="347295"/>
                  </a:lnTo>
                  <a:lnTo>
                    <a:pt x="113479" y="347628"/>
                  </a:lnTo>
                  <a:lnTo>
                    <a:pt x="113703" y="347943"/>
                  </a:lnTo>
                  <a:lnTo>
                    <a:pt x="113921" y="348257"/>
                  </a:lnTo>
                  <a:lnTo>
                    <a:pt x="114145" y="348562"/>
                  </a:lnTo>
                  <a:lnTo>
                    <a:pt x="114369" y="348858"/>
                  </a:lnTo>
                  <a:lnTo>
                    <a:pt x="114593" y="349145"/>
                  </a:lnTo>
                  <a:lnTo>
                    <a:pt x="114817" y="349432"/>
                  </a:lnTo>
                  <a:lnTo>
                    <a:pt x="115041" y="349710"/>
                  </a:lnTo>
                  <a:lnTo>
                    <a:pt x="115265" y="349978"/>
                  </a:lnTo>
                  <a:lnTo>
                    <a:pt x="115489" y="350237"/>
                  </a:lnTo>
                  <a:lnTo>
                    <a:pt x="115719" y="350487"/>
                  </a:lnTo>
                  <a:lnTo>
                    <a:pt x="116167" y="350977"/>
                  </a:lnTo>
                  <a:lnTo>
                    <a:pt x="116615" y="351439"/>
                  </a:lnTo>
                  <a:lnTo>
                    <a:pt x="117063" y="351874"/>
                  </a:lnTo>
                  <a:lnTo>
                    <a:pt x="117505" y="352281"/>
                  </a:lnTo>
                  <a:lnTo>
                    <a:pt x="117947" y="352661"/>
                  </a:lnTo>
                  <a:lnTo>
                    <a:pt x="118383" y="353021"/>
                  </a:lnTo>
                  <a:lnTo>
                    <a:pt x="118813" y="353364"/>
                  </a:lnTo>
                  <a:lnTo>
                    <a:pt x="119237" y="353678"/>
                  </a:lnTo>
                  <a:lnTo>
                    <a:pt x="119655" y="353965"/>
                  </a:lnTo>
                  <a:lnTo>
                    <a:pt x="120060" y="354242"/>
                  </a:lnTo>
                  <a:lnTo>
                    <a:pt x="120460" y="354492"/>
                  </a:lnTo>
                  <a:lnTo>
                    <a:pt x="120853" y="354723"/>
                  </a:lnTo>
                  <a:lnTo>
                    <a:pt x="121229" y="354936"/>
                  </a:lnTo>
                  <a:lnTo>
                    <a:pt x="121598" y="355130"/>
                  </a:lnTo>
                  <a:lnTo>
                    <a:pt x="121955" y="355316"/>
                  </a:lnTo>
                  <a:lnTo>
                    <a:pt x="122294" y="355473"/>
                  </a:lnTo>
                  <a:lnTo>
                    <a:pt x="122621" y="355621"/>
                  </a:lnTo>
                  <a:lnTo>
                    <a:pt x="122930" y="355750"/>
                  </a:lnTo>
                  <a:lnTo>
                    <a:pt x="123330" y="355908"/>
                  </a:lnTo>
                  <a:lnTo>
                    <a:pt x="123723" y="356056"/>
                  </a:lnTo>
                  <a:lnTo>
                    <a:pt x="124123" y="356185"/>
                  </a:lnTo>
                  <a:lnTo>
                    <a:pt x="124523" y="356315"/>
                  </a:lnTo>
                  <a:lnTo>
                    <a:pt x="124928" y="356426"/>
                  </a:lnTo>
                  <a:lnTo>
                    <a:pt x="125328" y="356537"/>
                  </a:lnTo>
                  <a:lnTo>
                    <a:pt x="125734" y="356629"/>
                  </a:lnTo>
                  <a:lnTo>
                    <a:pt x="126139" y="356712"/>
                  </a:lnTo>
                  <a:lnTo>
                    <a:pt x="126545" y="356786"/>
                  </a:lnTo>
                  <a:lnTo>
                    <a:pt x="126951" y="356851"/>
                  </a:lnTo>
                  <a:lnTo>
                    <a:pt x="127362" y="356897"/>
                  </a:lnTo>
                  <a:lnTo>
                    <a:pt x="127768" y="356944"/>
                  </a:lnTo>
                  <a:lnTo>
                    <a:pt x="128180" y="356981"/>
                  </a:lnTo>
                  <a:lnTo>
                    <a:pt x="128591" y="357008"/>
                  </a:lnTo>
                  <a:lnTo>
                    <a:pt x="129003" y="357018"/>
                  </a:lnTo>
                  <a:lnTo>
                    <a:pt x="129415" y="357027"/>
                  </a:lnTo>
                  <a:lnTo>
                    <a:pt x="129833" y="357018"/>
                  </a:lnTo>
                  <a:lnTo>
                    <a:pt x="130256" y="356999"/>
                  </a:lnTo>
                  <a:lnTo>
                    <a:pt x="130680" y="356981"/>
                  </a:lnTo>
                  <a:lnTo>
                    <a:pt x="131104" y="356944"/>
                  </a:lnTo>
                  <a:lnTo>
                    <a:pt x="131528" y="356897"/>
                  </a:lnTo>
                  <a:lnTo>
                    <a:pt x="131946" y="356842"/>
                  </a:lnTo>
                  <a:lnTo>
                    <a:pt x="132370" y="356777"/>
                  </a:lnTo>
                  <a:lnTo>
                    <a:pt x="132793" y="356703"/>
                  </a:lnTo>
                  <a:lnTo>
                    <a:pt x="133211" y="356620"/>
                  </a:lnTo>
                  <a:lnTo>
                    <a:pt x="133629" y="356527"/>
                  </a:lnTo>
                  <a:lnTo>
                    <a:pt x="134047" y="356426"/>
                  </a:lnTo>
                  <a:lnTo>
                    <a:pt x="134465" y="356315"/>
                  </a:lnTo>
                  <a:lnTo>
                    <a:pt x="134882" y="356194"/>
                  </a:lnTo>
                  <a:lnTo>
                    <a:pt x="135294" y="356065"/>
                  </a:lnTo>
                  <a:lnTo>
                    <a:pt x="135712" y="355917"/>
                  </a:lnTo>
                  <a:lnTo>
                    <a:pt x="136124" y="355769"/>
                  </a:lnTo>
                  <a:lnTo>
                    <a:pt x="136529" y="355612"/>
                  </a:lnTo>
                  <a:lnTo>
                    <a:pt x="136941" y="355445"/>
                  </a:lnTo>
                  <a:lnTo>
                    <a:pt x="137347" y="355269"/>
                  </a:lnTo>
                  <a:lnTo>
                    <a:pt x="137746" y="355084"/>
                  </a:lnTo>
                  <a:lnTo>
                    <a:pt x="138152" y="354890"/>
                  </a:lnTo>
                  <a:lnTo>
                    <a:pt x="138551" y="354696"/>
                  </a:lnTo>
                  <a:lnTo>
                    <a:pt x="138945" y="354483"/>
                  </a:lnTo>
                  <a:lnTo>
                    <a:pt x="139345" y="354261"/>
                  </a:lnTo>
                  <a:lnTo>
                    <a:pt x="139732" y="354030"/>
                  </a:lnTo>
                  <a:lnTo>
                    <a:pt x="140126" y="353798"/>
                  </a:lnTo>
                  <a:lnTo>
                    <a:pt x="140507" y="353549"/>
                  </a:lnTo>
                  <a:lnTo>
                    <a:pt x="140895" y="353299"/>
                  </a:lnTo>
                  <a:lnTo>
                    <a:pt x="141276" y="353040"/>
                  </a:lnTo>
                  <a:lnTo>
                    <a:pt x="141651" y="352772"/>
                  </a:lnTo>
                  <a:lnTo>
                    <a:pt x="142021" y="352494"/>
                  </a:lnTo>
                  <a:lnTo>
                    <a:pt x="142396" y="352207"/>
                  </a:lnTo>
                  <a:lnTo>
                    <a:pt x="142759" y="351911"/>
                  </a:lnTo>
                  <a:lnTo>
                    <a:pt x="143123" y="351606"/>
                  </a:lnTo>
                  <a:lnTo>
                    <a:pt x="143480" y="351301"/>
                  </a:lnTo>
                  <a:lnTo>
                    <a:pt x="143837" y="350986"/>
                  </a:lnTo>
                  <a:lnTo>
                    <a:pt x="144188" y="350662"/>
                  </a:lnTo>
                  <a:lnTo>
                    <a:pt x="144534" y="350329"/>
                  </a:lnTo>
                  <a:lnTo>
                    <a:pt x="144879" y="349987"/>
                  </a:lnTo>
                  <a:lnTo>
                    <a:pt x="145218" y="349635"/>
                  </a:lnTo>
                  <a:lnTo>
                    <a:pt x="145551" y="349284"/>
                  </a:lnTo>
                  <a:lnTo>
                    <a:pt x="145878" y="348923"/>
                  </a:lnTo>
                  <a:lnTo>
                    <a:pt x="146199" y="348553"/>
                  </a:lnTo>
                  <a:lnTo>
                    <a:pt x="146519" y="348174"/>
                  </a:lnTo>
                  <a:lnTo>
                    <a:pt x="146834" y="347795"/>
                  </a:lnTo>
                  <a:lnTo>
                    <a:pt x="147143" y="347406"/>
                  </a:lnTo>
                  <a:lnTo>
                    <a:pt x="147446" y="347008"/>
                  </a:lnTo>
                  <a:lnTo>
                    <a:pt x="147749" y="346601"/>
                  </a:lnTo>
                  <a:lnTo>
                    <a:pt x="148039" y="346185"/>
                  </a:lnTo>
                  <a:lnTo>
                    <a:pt x="148324" y="345769"/>
                  </a:lnTo>
                  <a:lnTo>
                    <a:pt x="148608" y="345343"/>
                  </a:lnTo>
                  <a:lnTo>
                    <a:pt x="148881" y="344908"/>
                  </a:lnTo>
                  <a:lnTo>
                    <a:pt x="149153" y="344474"/>
                  </a:lnTo>
                  <a:lnTo>
                    <a:pt x="149414" y="344029"/>
                  </a:lnTo>
                  <a:lnTo>
                    <a:pt x="149674" y="343576"/>
                  </a:lnTo>
                  <a:lnTo>
                    <a:pt x="149922" y="343123"/>
                  </a:lnTo>
                  <a:lnTo>
                    <a:pt x="150170" y="342651"/>
                  </a:lnTo>
                  <a:lnTo>
                    <a:pt x="150407" y="342189"/>
                  </a:lnTo>
                  <a:lnTo>
                    <a:pt x="150637" y="341708"/>
                  </a:lnTo>
                  <a:lnTo>
                    <a:pt x="150861" y="341226"/>
                  </a:lnTo>
                  <a:lnTo>
                    <a:pt x="151079" y="340736"/>
                  </a:lnTo>
                  <a:lnTo>
                    <a:pt x="151291" y="340246"/>
                  </a:lnTo>
                  <a:lnTo>
                    <a:pt x="151496" y="339737"/>
                  </a:lnTo>
                  <a:lnTo>
                    <a:pt x="151690" y="339238"/>
                  </a:lnTo>
                  <a:lnTo>
                    <a:pt x="151817" y="338886"/>
                  </a:lnTo>
                  <a:lnTo>
                    <a:pt x="151945" y="338544"/>
                  </a:lnTo>
                  <a:lnTo>
                    <a:pt x="152066" y="338201"/>
                  </a:lnTo>
                  <a:lnTo>
                    <a:pt x="152181" y="337850"/>
                  </a:lnTo>
                  <a:lnTo>
                    <a:pt x="152296" y="337498"/>
                  </a:lnTo>
                  <a:lnTo>
                    <a:pt x="152405" y="337156"/>
                  </a:lnTo>
                  <a:lnTo>
                    <a:pt x="152508" y="336805"/>
                  </a:lnTo>
                  <a:lnTo>
                    <a:pt x="152611" y="336453"/>
                  </a:lnTo>
                  <a:lnTo>
                    <a:pt x="152707" y="336102"/>
                  </a:lnTo>
                  <a:lnTo>
                    <a:pt x="152798" y="335750"/>
                  </a:lnTo>
                  <a:lnTo>
                    <a:pt x="152889" y="335398"/>
                  </a:lnTo>
                  <a:lnTo>
                    <a:pt x="152980" y="335038"/>
                  </a:lnTo>
                  <a:lnTo>
                    <a:pt x="153059" y="334686"/>
                  </a:lnTo>
                  <a:lnTo>
                    <a:pt x="153137" y="334325"/>
                  </a:lnTo>
                  <a:lnTo>
                    <a:pt x="153216" y="333974"/>
                  </a:lnTo>
                  <a:lnTo>
                    <a:pt x="153283" y="333613"/>
                  </a:lnTo>
                  <a:lnTo>
                    <a:pt x="153355" y="333252"/>
                  </a:lnTo>
                  <a:lnTo>
                    <a:pt x="153416" y="332901"/>
                  </a:lnTo>
                  <a:lnTo>
                    <a:pt x="153476" y="332540"/>
                  </a:lnTo>
                  <a:lnTo>
                    <a:pt x="153531" y="332179"/>
                  </a:lnTo>
                  <a:lnTo>
                    <a:pt x="153585" y="331818"/>
                  </a:lnTo>
                  <a:lnTo>
                    <a:pt x="153634" y="331458"/>
                  </a:lnTo>
                  <a:lnTo>
                    <a:pt x="153682" y="331097"/>
                  </a:lnTo>
                  <a:lnTo>
                    <a:pt x="153725" y="330736"/>
                  </a:lnTo>
                  <a:lnTo>
                    <a:pt x="153761" y="330366"/>
                  </a:lnTo>
                  <a:lnTo>
                    <a:pt x="153791" y="330005"/>
                  </a:lnTo>
                  <a:lnTo>
                    <a:pt x="153821" y="329644"/>
                  </a:lnTo>
                  <a:lnTo>
                    <a:pt x="153852" y="329274"/>
                  </a:lnTo>
                  <a:lnTo>
                    <a:pt x="153876" y="328914"/>
                  </a:lnTo>
                  <a:lnTo>
                    <a:pt x="153894" y="328553"/>
                  </a:lnTo>
                  <a:lnTo>
                    <a:pt x="153906" y="328183"/>
                  </a:lnTo>
                  <a:lnTo>
                    <a:pt x="153918" y="327813"/>
                  </a:lnTo>
                  <a:lnTo>
                    <a:pt x="153930" y="327452"/>
                  </a:lnTo>
                  <a:lnTo>
                    <a:pt x="153930" y="327082"/>
                  </a:lnTo>
                  <a:lnTo>
                    <a:pt x="153930" y="326721"/>
                  </a:lnTo>
                  <a:lnTo>
                    <a:pt x="153930" y="326351"/>
                  </a:lnTo>
                  <a:lnTo>
                    <a:pt x="153924" y="325981"/>
                  </a:lnTo>
                  <a:lnTo>
                    <a:pt x="153912" y="325611"/>
                  </a:lnTo>
                  <a:lnTo>
                    <a:pt x="153900" y="325250"/>
                  </a:lnTo>
                  <a:lnTo>
                    <a:pt x="153882" y="324880"/>
                  </a:lnTo>
                  <a:lnTo>
                    <a:pt x="153858" y="324510"/>
                  </a:lnTo>
                  <a:lnTo>
                    <a:pt x="153834" y="324140"/>
                  </a:lnTo>
                  <a:lnTo>
                    <a:pt x="153773" y="323400"/>
                  </a:lnTo>
                  <a:lnTo>
                    <a:pt x="153700" y="322669"/>
                  </a:lnTo>
                  <a:lnTo>
                    <a:pt x="153610" y="321929"/>
                  </a:lnTo>
                  <a:lnTo>
                    <a:pt x="153501" y="321189"/>
                  </a:lnTo>
                  <a:lnTo>
                    <a:pt x="153379" y="320449"/>
                  </a:lnTo>
                  <a:lnTo>
                    <a:pt x="153246" y="319718"/>
                  </a:lnTo>
                  <a:lnTo>
                    <a:pt x="153101" y="318978"/>
                  </a:lnTo>
                  <a:lnTo>
                    <a:pt x="152937" y="318238"/>
                  </a:lnTo>
                  <a:lnTo>
                    <a:pt x="152756" y="317507"/>
                  </a:lnTo>
                  <a:lnTo>
                    <a:pt x="152568" y="316777"/>
                  </a:lnTo>
                  <a:lnTo>
                    <a:pt x="152356" y="316036"/>
                  </a:lnTo>
                  <a:lnTo>
                    <a:pt x="153803" y="316425"/>
                  </a:lnTo>
                  <a:lnTo>
                    <a:pt x="155232" y="316832"/>
                  </a:lnTo>
                  <a:lnTo>
                    <a:pt x="156643" y="317248"/>
                  </a:lnTo>
                  <a:lnTo>
                    <a:pt x="158036" y="317683"/>
                  </a:lnTo>
                  <a:lnTo>
                    <a:pt x="159416" y="318127"/>
                  </a:lnTo>
                  <a:lnTo>
                    <a:pt x="160778" y="318590"/>
                  </a:lnTo>
                  <a:lnTo>
                    <a:pt x="162123" y="319071"/>
                  </a:lnTo>
                  <a:lnTo>
                    <a:pt x="163449" y="319561"/>
                  </a:lnTo>
                  <a:lnTo>
                    <a:pt x="164756" y="320061"/>
                  </a:lnTo>
                  <a:lnTo>
                    <a:pt x="166052" y="320588"/>
                  </a:lnTo>
                  <a:lnTo>
                    <a:pt x="167330" y="321115"/>
                  </a:lnTo>
                  <a:lnTo>
                    <a:pt x="168589" y="321670"/>
                  </a:lnTo>
                  <a:lnTo>
                    <a:pt x="169830" y="322235"/>
                  </a:lnTo>
                  <a:lnTo>
                    <a:pt x="171053" y="322808"/>
                  </a:lnTo>
                  <a:lnTo>
                    <a:pt x="172264" y="323400"/>
                  </a:lnTo>
                  <a:lnTo>
                    <a:pt x="173451" y="324011"/>
                  </a:lnTo>
                  <a:lnTo>
                    <a:pt x="173608" y="324085"/>
                  </a:lnTo>
                  <a:lnTo>
                    <a:pt x="173760" y="324149"/>
                  </a:lnTo>
                  <a:lnTo>
                    <a:pt x="173911" y="324196"/>
                  </a:lnTo>
                  <a:lnTo>
                    <a:pt x="174062" y="324242"/>
                  </a:lnTo>
                  <a:lnTo>
                    <a:pt x="174220" y="324279"/>
                  </a:lnTo>
                  <a:lnTo>
                    <a:pt x="174371" y="324297"/>
                  </a:lnTo>
                  <a:lnTo>
                    <a:pt x="174523" y="324316"/>
                  </a:lnTo>
                  <a:lnTo>
                    <a:pt x="174825" y="324316"/>
                  </a:lnTo>
                  <a:lnTo>
                    <a:pt x="174971" y="324307"/>
                  </a:lnTo>
                  <a:lnTo>
                    <a:pt x="175122" y="324279"/>
                  </a:lnTo>
                  <a:lnTo>
                    <a:pt x="175267" y="324251"/>
                  </a:lnTo>
                  <a:lnTo>
                    <a:pt x="175407" y="324214"/>
                  </a:lnTo>
                  <a:lnTo>
                    <a:pt x="175552" y="324168"/>
                  </a:lnTo>
                  <a:lnTo>
                    <a:pt x="175691" y="324112"/>
                  </a:lnTo>
                  <a:lnTo>
                    <a:pt x="175830" y="324048"/>
                  </a:lnTo>
                  <a:lnTo>
                    <a:pt x="175970" y="323974"/>
                  </a:lnTo>
                  <a:lnTo>
                    <a:pt x="176103" y="323890"/>
                  </a:lnTo>
                  <a:lnTo>
                    <a:pt x="176236" y="323807"/>
                  </a:lnTo>
                  <a:lnTo>
                    <a:pt x="176369" y="323715"/>
                  </a:lnTo>
                  <a:lnTo>
                    <a:pt x="176496" y="323613"/>
                  </a:lnTo>
                  <a:lnTo>
                    <a:pt x="176624" y="323502"/>
                  </a:lnTo>
                  <a:lnTo>
                    <a:pt x="176751" y="323382"/>
                  </a:lnTo>
                  <a:lnTo>
                    <a:pt x="176872" y="323261"/>
                  </a:lnTo>
                  <a:lnTo>
                    <a:pt x="176987" y="323123"/>
                  </a:lnTo>
                  <a:lnTo>
                    <a:pt x="177102" y="322984"/>
                  </a:lnTo>
                  <a:lnTo>
                    <a:pt x="177211" y="322845"/>
                  </a:lnTo>
                  <a:lnTo>
                    <a:pt x="177320" y="322688"/>
                  </a:lnTo>
                  <a:lnTo>
                    <a:pt x="177423" y="322531"/>
                  </a:lnTo>
                  <a:lnTo>
                    <a:pt x="177526" y="322364"/>
                  </a:lnTo>
                  <a:lnTo>
                    <a:pt x="177617" y="322198"/>
                  </a:lnTo>
                  <a:lnTo>
                    <a:pt x="177713" y="322012"/>
                  </a:lnTo>
                  <a:lnTo>
                    <a:pt x="177798" y="321827"/>
                  </a:lnTo>
                  <a:lnTo>
                    <a:pt x="177883" y="321642"/>
                  </a:lnTo>
                  <a:lnTo>
                    <a:pt x="177962" y="321448"/>
                  </a:lnTo>
                  <a:lnTo>
                    <a:pt x="178034" y="321245"/>
                  </a:lnTo>
                  <a:lnTo>
                    <a:pt x="178101" y="321041"/>
                  </a:lnTo>
                  <a:lnTo>
                    <a:pt x="178168" y="320819"/>
                  </a:lnTo>
                  <a:lnTo>
                    <a:pt x="178222" y="320606"/>
                  </a:lnTo>
                  <a:lnTo>
                    <a:pt x="178277" y="320384"/>
                  </a:lnTo>
                  <a:lnTo>
                    <a:pt x="178337" y="320098"/>
                  </a:lnTo>
                  <a:lnTo>
                    <a:pt x="178386" y="319811"/>
                  </a:lnTo>
                  <a:lnTo>
                    <a:pt x="178422" y="319524"/>
                  </a:lnTo>
                  <a:lnTo>
                    <a:pt x="178452" y="319237"/>
                  </a:lnTo>
                  <a:lnTo>
                    <a:pt x="178470" y="318950"/>
                  </a:lnTo>
                  <a:lnTo>
                    <a:pt x="178482" y="318664"/>
                  </a:lnTo>
                  <a:lnTo>
                    <a:pt x="178482" y="318377"/>
                  </a:lnTo>
                  <a:lnTo>
                    <a:pt x="178470" y="318090"/>
                  </a:lnTo>
                  <a:lnTo>
                    <a:pt x="178452" y="317813"/>
                  </a:lnTo>
                  <a:lnTo>
                    <a:pt x="178428" y="317535"/>
                  </a:lnTo>
                  <a:lnTo>
                    <a:pt x="178392" y="317258"/>
                  </a:lnTo>
                  <a:lnTo>
                    <a:pt x="178349" y="316989"/>
                  </a:lnTo>
                  <a:lnTo>
                    <a:pt x="178295" y="316721"/>
                  </a:lnTo>
                  <a:lnTo>
                    <a:pt x="178234" y="316453"/>
                  </a:lnTo>
                  <a:lnTo>
                    <a:pt x="178168" y="316194"/>
                  </a:lnTo>
                  <a:lnTo>
                    <a:pt x="178089" y="315944"/>
                  </a:lnTo>
                  <a:lnTo>
                    <a:pt x="178004" y="315694"/>
                  </a:lnTo>
                  <a:lnTo>
                    <a:pt x="177913" y="315454"/>
                  </a:lnTo>
                  <a:lnTo>
                    <a:pt x="177816" y="315222"/>
                  </a:lnTo>
                  <a:lnTo>
                    <a:pt x="177707" y="314991"/>
                  </a:lnTo>
                  <a:lnTo>
                    <a:pt x="177592" y="314778"/>
                  </a:lnTo>
                  <a:lnTo>
                    <a:pt x="177471" y="314566"/>
                  </a:lnTo>
                  <a:lnTo>
                    <a:pt x="177344" y="314362"/>
                  </a:lnTo>
                  <a:lnTo>
                    <a:pt x="177211" y="314168"/>
                  </a:lnTo>
                  <a:lnTo>
                    <a:pt x="177066" y="313983"/>
                  </a:lnTo>
                  <a:lnTo>
                    <a:pt x="176920" y="313807"/>
                  </a:lnTo>
                  <a:lnTo>
                    <a:pt x="176763" y="313650"/>
                  </a:lnTo>
                  <a:lnTo>
                    <a:pt x="176605" y="313492"/>
                  </a:lnTo>
                  <a:lnTo>
                    <a:pt x="176436" y="313354"/>
                  </a:lnTo>
                  <a:lnTo>
                    <a:pt x="176266" y="313224"/>
                  </a:lnTo>
                  <a:lnTo>
                    <a:pt x="176085" y="313113"/>
                  </a:lnTo>
                  <a:lnTo>
                    <a:pt x="175903" y="313011"/>
                  </a:lnTo>
                  <a:lnTo>
                    <a:pt x="174674" y="312382"/>
                  </a:lnTo>
                  <a:lnTo>
                    <a:pt x="173433" y="311772"/>
                  </a:lnTo>
                  <a:lnTo>
                    <a:pt x="172167" y="311171"/>
                  </a:lnTo>
                  <a:lnTo>
                    <a:pt x="170890" y="310588"/>
                  </a:lnTo>
                  <a:lnTo>
                    <a:pt x="169594" y="310023"/>
                  </a:lnTo>
                  <a:lnTo>
                    <a:pt x="168280" y="309468"/>
                  </a:lnTo>
                  <a:lnTo>
                    <a:pt x="166954" y="308923"/>
                  </a:lnTo>
                  <a:lnTo>
                    <a:pt x="165604" y="308405"/>
                  </a:lnTo>
                  <a:lnTo>
                    <a:pt x="164242" y="307896"/>
                  </a:lnTo>
                  <a:lnTo>
                    <a:pt x="162867" y="307396"/>
                  </a:lnTo>
                  <a:lnTo>
                    <a:pt x="161469" y="306924"/>
                  </a:lnTo>
                  <a:lnTo>
                    <a:pt x="160058" y="306453"/>
                  </a:lnTo>
                  <a:lnTo>
                    <a:pt x="158629" y="306009"/>
                  </a:lnTo>
                  <a:lnTo>
                    <a:pt x="157188" y="305574"/>
                  </a:lnTo>
                  <a:lnTo>
                    <a:pt x="155729" y="305148"/>
                  </a:lnTo>
                  <a:lnTo>
                    <a:pt x="154251" y="304750"/>
                  </a:lnTo>
                  <a:lnTo>
                    <a:pt x="152762" y="304353"/>
                  </a:lnTo>
                  <a:lnTo>
                    <a:pt x="151254" y="303983"/>
                  </a:lnTo>
                  <a:lnTo>
                    <a:pt x="149735" y="303622"/>
                  </a:lnTo>
                  <a:lnTo>
                    <a:pt x="148191" y="303280"/>
                  </a:lnTo>
                  <a:lnTo>
                    <a:pt x="146641" y="302947"/>
                  </a:lnTo>
                  <a:lnTo>
                    <a:pt x="145066" y="302632"/>
                  </a:lnTo>
                  <a:lnTo>
                    <a:pt x="143486" y="302327"/>
                  </a:lnTo>
                  <a:lnTo>
                    <a:pt x="141882" y="302049"/>
                  </a:lnTo>
                  <a:lnTo>
                    <a:pt x="140265" y="301772"/>
                  </a:lnTo>
                  <a:lnTo>
                    <a:pt x="138636" y="301522"/>
                  </a:lnTo>
                  <a:lnTo>
                    <a:pt x="136989" y="301281"/>
                  </a:lnTo>
                  <a:lnTo>
                    <a:pt x="135330" y="301059"/>
                  </a:lnTo>
                  <a:lnTo>
                    <a:pt x="133653" y="300847"/>
                  </a:lnTo>
                  <a:lnTo>
                    <a:pt x="131958" y="300652"/>
                  </a:lnTo>
                  <a:lnTo>
                    <a:pt x="130250" y="300477"/>
                  </a:lnTo>
                  <a:lnTo>
                    <a:pt x="128531" y="300310"/>
                  </a:lnTo>
                  <a:lnTo>
                    <a:pt x="128373" y="296647"/>
                  </a:lnTo>
                  <a:lnTo>
                    <a:pt x="128240" y="293150"/>
                  </a:lnTo>
                  <a:lnTo>
                    <a:pt x="128119" y="289829"/>
                  </a:lnTo>
                  <a:lnTo>
                    <a:pt x="128016" y="286693"/>
                  </a:lnTo>
                  <a:lnTo>
                    <a:pt x="127931" y="283733"/>
                  </a:lnTo>
                  <a:lnTo>
                    <a:pt x="127859" y="280967"/>
                  </a:lnTo>
                  <a:lnTo>
                    <a:pt x="127798" y="278395"/>
                  </a:lnTo>
                  <a:lnTo>
                    <a:pt x="127750" y="276017"/>
                  </a:lnTo>
                  <a:lnTo>
                    <a:pt x="128125" y="275703"/>
                  </a:lnTo>
                  <a:lnTo>
                    <a:pt x="128495" y="275379"/>
                  </a:lnTo>
                  <a:lnTo>
                    <a:pt x="128864" y="275055"/>
                  </a:lnTo>
                  <a:lnTo>
                    <a:pt x="129233" y="274722"/>
                  </a:lnTo>
                  <a:lnTo>
                    <a:pt x="129596" y="274380"/>
                  </a:lnTo>
                  <a:lnTo>
                    <a:pt x="129954" y="274038"/>
                  </a:lnTo>
                  <a:lnTo>
                    <a:pt x="130317" y="273677"/>
                  </a:lnTo>
                  <a:lnTo>
                    <a:pt x="130674" y="273316"/>
                  </a:lnTo>
                  <a:lnTo>
                    <a:pt x="131025" y="272955"/>
                  </a:lnTo>
                  <a:lnTo>
                    <a:pt x="131377" y="272585"/>
                  </a:lnTo>
                  <a:lnTo>
                    <a:pt x="131728" y="272206"/>
                  </a:lnTo>
                  <a:lnTo>
                    <a:pt x="132073" y="271817"/>
                  </a:lnTo>
                  <a:lnTo>
                    <a:pt x="132418" y="271429"/>
                  </a:lnTo>
                  <a:lnTo>
                    <a:pt x="132757" y="271031"/>
                  </a:lnTo>
                  <a:lnTo>
                    <a:pt x="133096" y="270624"/>
                  </a:lnTo>
                  <a:lnTo>
                    <a:pt x="133429" y="270208"/>
                  </a:lnTo>
                  <a:lnTo>
                    <a:pt x="133526" y="270088"/>
                  </a:lnTo>
                  <a:lnTo>
                    <a:pt x="133623" y="269958"/>
                  </a:lnTo>
                  <a:lnTo>
                    <a:pt x="133714" y="269829"/>
                  </a:lnTo>
                  <a:lnTo>
                    <a:pt x="133798" y="269699"/>
                  </a:lnTo>
                  <a:lnTo>
                    <a:pt x="133883" y="269551"/>
                  </a:lnTo>
                  <a:lnTo>
                    <a:pt x="133962" y="269412"/>
                  </a:lnTo>
                  <a:lnTo>
                    <a:pt x="134041" y="269264"/>
                  </a:lnTo>
                  <a:lnTo>
                    <a:pt x="134113" y="269107"/>
                  </a:lnTo>
                  <a:lnTo>
                    <a:pt x="134186" y="268959"/>
                  </a:lnTo>
                  <a:lnTo>
                    <a:pt x="134253" y="268792"/>
                  </a:lnTo>
                  <a:lnTo>
                    <a:pt x="134319" y="268635"/>
                  </a:lnTo>
                  <a:lnTo>
                    <a:pt x="134380" y="268469"/>
                  </a:lnTo>
                  <a:lnTo>
                    <a:pt x="134440" y="268302"/>
                  </a:lnTo>
                  <a:lnTo>
                    <a:pt x="134495" y="268126"/>
                  </a:lnTo>
                  <a:lnTo>
                    <a:pt x="134543" y="267951"/>
                  </a:lnTo>
                  <a:lnTo>
                    <a:pt x="134586" y="267775"/>
                  </a:lnTo>
                  <a:lnTo>
                    <a:pt x="141779" y="238995"/>
                  </a:lnTo>
                  <a:lnTo>
                    <a:pt x="151345" y="238995"/>
                  </a:lnTo>
                  <a:lnTo>
                    <a:pt x="151509" y="238986"/>
                  </a:lnTo>
                  <a:lnTo>
                    <a:pt x="151672" y="238968"/>
                  </a:lnTo>
                  <a:lnTo>
                    <a:pt x="151829" y="238949"/>
                  </a:lnTo>
                  <a:lnTo>
                    <a:pt x="151987" y="238912"/>
                  </a:lnTo>
                  <a:lnTo>
                    <a:pt x="152144" y="238866"/>
                  </a:lnTo>
                  <a:lnTo>
                    <a:pt x="152296" y="238810"/>
                  </a:lnTo>
                  <a:lnTo>
                    <a:pt x="152447" y="238746"/>
                  </a:lnTo>
                  <a:lnTo>
                    <a:pt x="152592" y="238672"/>
                  </a:lnTo>
                  <a:lnTo>
                    <a:pt x="152738" y="238588"/>
                  </a:lnTo>
                  <a:lnTo>
                    <a:pt x="152883" y="238496"/>
                  </a:lnTo>
                  <a:lnTo>
                    <a:pt x="153022" y="238403"/>
                  </a:lnTo>
                  <a:lnTo>
                    <a:pt x="153162" y="238292"/>
                  </a:lnTo>
                  <a:lnTo>
                    <a:pt x="153295" y="238172"/>
                  </a:lnTo>
                  <a:lnTo>
                    <a:pt x="153428" y="238052"/>
                  </a:lnTo>
                  <a:lnTo>
                    <a:pt x="153555" y="237913"/>
                  </a:lnTo>
                  <a:lnTo>
                    <a:pt x="153676" y="237774"/>
                  </a:lnTo>
                  <a:lnTo>
                    <a:pt x="153797" y="237626"/>
                  </a:lnTo>
                  <a:lnTo>
                    <a:pt x="153912" y="237478"/>
                  </a:lnTo>
                  <a:lnTo>
                    <a:pt x="154021" y="237312"/>
                  </a:lnTo>
                  <a:lnTo>
                    <a:pt x="154130" y="237145"/>
                  </a:lnTo>
                  <a:lnTo>
                    <a:pt x="154233" y="236970"/>
                  </a:lnTo>
                  <a:lnTo>
                    <a:pt x="154330" y="236785"/>
                  </a:lnTo>
                  <a:lnTo>
                    <a:pt x="154427" y="236599"/>
                  </a:lnTo>
                  <a:lnTo>
                    <a:pt x="154518" y="236405"/>
                  </a:lnTo>
                  <a:lnTo>
                    <a:pt x="154596" y="236202"/>
                  </a:lnTo>
                  <a:lnTo>
                    <a:pt x="154675" y="235998"/>
                  </a:lnTo>
                  <a:lnTo>
                    <a:pt x="154748" y="235785"/>
                  </a:lnTo>
                  <a:lnTo>
                    <a:pt x="154821" y="235563"/>
                  </a:lnTo>
                  <a:lnTo>
                    <a:pt x="154881" y="235341"/>
                  </a:lnTo>
                  <a:lnTo>
                    <a:pt x="154936" y="235110"/>
                  </a:lnTo>
                  <a:lnTo>
                    <a:pt x="154984" y="234879"/>
                  </a:lnTo>
                  <a:lnTo>
                    <a:pt x="155026" y="234638"/>
                  </a:lnTo>
                  <a:lnTo>
                    <a:pt x="165574" y="172528"/>
                  </a:lnTo>
                  <a:lnTo>
                    <a:pt x="165646" y="172528"/>
                  </a:lnTo>
                  <a:lnTo>
                    <a:pt x="166076" y="172519"/>
                  </a:lnTo>
                  <a:lnTo>
                    <a:pt x="166500" y="172500"/>
                  </a:lnTo>
                  <a:lnTo>
                    <a:pt x="166924" y="172454"/>
                  </a:lnTo>
                  <a:lnTo>
                    <a:pt x="167342" y="172399"/>
                  </a:lnTo>
                  <a:lnTo>
                    <a:pt x="167753" y="172325"/>
                  </a:lnTo>
                  <a:lnTo>
                    <a:pt x="168171" y="172241"/>
                  </a:lnTo>
                  <a:lnTo>
                    <a:pt x="168577" y="172140"/>
                  </a:lnTo>
                  <a:lnTo>
                    <a:pt x="168983" y="172019"/>
                  </a:lnTo>
                  <a:lnTo>
                    <a:pt x="169388" y="171881"/>
                  </a:lnTo>
                  <a:lnTo>
                    <a:pt x="169788" y="171733"/>
                  </a:lnTo>
                  <a:lnTo>
                    <a:pt x="170181" y="171566"/>
                  </a:lnTo>
                  <a:lnTo>
                    <a:pt x="170575" y="171390"/>
                  </a:lnTo>
                  <a:lnTo>
                    <a:pt x="170956" y="171196"/>
                  </a:lnTo>
                  <a:lnTo>
                    <a:pt x="171344" y="170993"/>
                  </a:lnTo>
                  <a:lnTo>
                    <a:pt x="171719" y="170771"/>
                  </a:lnTo>
                  <a:lnTo>
                    <a:pt x="172095" y="170539"/>
                  </a:lnTo>
                  <a:lnTo>
                    <a:pt x="172464" y="170289"/>
                  </a:lnTo>
                  <a:lnTo>
                    <a:pt x="172827" y="170030"/>
                  </a:lnTo>
                  <a:lnTo>
                    <a:pt x="173191" y="169762"/>
                  </a:lnTo>
                  <a:lnTo>
                    <a:pt x="173542" y="169475"/>
                  </a:lnTo>
                  <a:lnTo>
                    <a:pt x="173893" y="169179"/>
                  </a:lnTo>
                  <a:lnTo>
                    <a:pt x="174238" y="168865"/>
                  </a:lnTo>
                  <a:lnTo>
                    <a:pt x="174577" y="168541"/>
                  </a:lnTo>
                  <a:lnTo>
                    <a:pt x="174910" y="168208"/>
                  </a:lnTo>
                  <a:lnTo>
                    <a:pt x="175237" y="167857"/>
                  </a:lnTo>
                  <a:lnTo>
                    <a:pt x="175558" y="167505"/>
                  </a:lnTo>
                  <a:lnTo>
                    <a:pt x="175879" y="167135"/>
                  </a:lnTo>
                  <a:lnTo>
                    <a:pt x="176188" y="166746"/>
                  </a:lnTo>
                  <a:lnTo>
                    <a:pt x="176490" y="166358"/>
                  </a:lnTo>
                  <a:lnTo>
                    <a:pt x="176787" y="165951"/>
                  </a:lnTo>
                  <a:lnTo>
                    <a:pt x="177078" y="165544"/>
                  </a:lnTo>
                  <a:lnTo>
                    <a:pt x="177362" y="165118"/>
                  </a:lnTo>
                  <a:lnTo>
                    <a:pt x="177641" y="164683"/>
                  </a:lnTo>
                  <a:lnTo>
                    <a:pt x="177913" y="164239"/>
                  </a:lnTo>
                  <a:lnTo>
                    <a:pt x="178180" y="163786"/>
                  </a:lnTo>
                  <a:lnTo>
                    <a:pt x="178434" y="163314"/>
                  </a:lnTo>
                  <a:lnTo>
                    <a:pt x="178688" y="162843"/>
                  </a:lnTo>
                  <a:lnTo>
                    <a:pt x="178930" y="162362"/>
                  </a:lnTo>
                  <a:lnTo>
                    <a:pt x="179167" y="161871"/>
                  </a:lnTo>
                  <a:lnTo>
                    <a:pt x="179391" y="161372"/>
                  </a:lnTo>
                  <a:lnTo>
                    <a:pt x="179609" y="160863"/>
                  </a:lnTo>
                  <a:lnTo>
                    <a:pt x="179821" y="160345"/>
                  </a:lnTo>
                  <a:lnTo>
                    <a:pt x="180026" y="159818"/>
                  </a:lnTo>
                  <a:lnTo>
                    <a:pt x="180220" y="159290"/>
                  </a:lnTo>
                  <a:lnTo>
                    <a:pt x="180408" y="158744"/>
                  </a:lnTo>
                  <a:lnTo>
                    <a:pt x="180589" y="158199"/>
                  </a:lnTo>
                  <a:lnTo>
                    <a:pt x="180759" y="157644"/>
                  </a:lnTo>
                  <a:lnTo>
                    <a:pt x="180922" y="157079"/>
                  </a:lnTo>
                  <a:lnTo>
                    <a:pt x="181074" y="156506"/>
                  </a:lnTo>
                  <a:lnTo>
                    <a:pt x="181219" y="155932"/>
                  </a:lnTo>
                  <a:lnTo>
                    <a:pt x="181352" y="155340"/>
                  </a:lnTo>
                  <a:lnTo>
                    <a:pt x="181480" y="154757"/>
                  </a:lnTo>
                  <a:lnTo>
                    <a:pt x="181595" y="154156"/>
                  </a:lnTo>
                  <a:lnTo>
                    <a:pt x="181704" y="153555"/>
                  </a:lnTo>
                  <a:lnTo>
                    <a:pt x="181800" y="152944"/>
                  </a:lnTo>
                  <a:lnTo>
                    <a:pt x="181891" y="152334"/>
                  </a:lnTo>
                  <a:lnTo>
                    <a:pt x="181970" y="151714"/>
                  </a:lnTo>
                  <a:lnTo>
                    <a:pt x="182037" y="151085"/>
                  </a:lnTo>
                  <a:lnTo>
                    <a:pt x="182091" y="150456"/>
                  </a:lnTo>
                  <a:lnTo>
                    <a:pt x="182139" y="149827"/>
                  </a:lnTo>
                  <a:lnTo>
                    <a:pt x="182176" y="149179"/>
                  </a:lnTo>
                  <a:lnTo>
                    <a:pt x="182206" y="148541"/>
                  </a:lnTo>
                  <a:lnTo>
                    <a:pt x="182224" y="147893"/>
                  </a:lnTo>
                  <a:lnTo>
                    <a:pt x="182224" y="147236"/>
                  </a:lnTo>
                  <a:lnTo>
                    <a:pt x="182224" y="146607"/>
                  </a:lnTo>
                  <a:lnTo>
                    <a:pt x="182206" y="145978"/>
                  </a:lnTo>
                  <a:lnTo>
                    <a:pt x="182182" y="145358"/>
                  </a:lnTo>
                  <a:lnTo>
                    <a:pt x="182146" y="144739"/>
                  </a:lnTo>
                  <a:lnTo>
                    <a:pt x="182103" y="144128"/>
                  </a:lnTo>
                  <a:lnTo>
                    <a:pt x="182049" y="143518"/>
                  </a:lnTo>
                  <a:lnTo>
                    <a:pt x="181982" y="142907"/>
                  </a:lnTo>
                  <a:lnTo>
                    <a:pt x="181909" y="142306"/>
                  </a:lnTo>
                  <a:lnTo>
                    <a:pt x="181831" y="141714"/>
                  </a:lnTo>
                  <a:lnTo>
                    <a:pt x="181734" y="141122"/>
                  </a:lnTo>
                  <a:lnTo>
                    <a:pt x="181637" y="140539"/>
                  </a:lnTo>
                  <a:lnTo>
                    <a:pt x="181528" y="139956"/>
                  </a:lnTo>
                  <a:lnTo>
                    <a:pt x="181407" y="139382"/>
                  </a:lnTo>
                  <a:lnTo>
                    <a:pt x="181280" y="138818"/>
                  </a:lnTo>
                  <a:lnTo>
                    <a:pt x="181147" y="138254"/>
                  </a:lnTo>
                  <a:lnTo>
                    <a:pt x="181001" y="137699"/>
                  </a:lnTo>
                  <a:lnTo>
                    <a:pt x="180850" y="137144"/>
                  </a:lnTo>
                  <a:lnTo>
                    <a:pt x="180686" y="136607"/>
                  </a:lnTo>
                  <a:lnTo>
                    <a:pt x="180523" y="136071"/>
                  </a:lnTo>
                  <a:lnTo>
                    <a:pt x="180341" y="135543"/>
                  </a:lnTo>
                  <a:lnTo>
                    <a:pt x="180160" y="135016"/>
                  </a:lnTo>
                  <a:lnTo>
                    <a:pt x="179966" y="134507"/>
                  </a:lnTo>
                  <a:lnTo>
                    <a:pt x="179766" y="133998"/>
                  </a:lnTo>
                  <a:lnTo>
                    <a:pt x="179560" y="133499"/>
                  </a:lnTo>
                  <a:lnTo>
                    <a:pt x="179348" y="133009"/>
                  </a:lnTo>
                  <a:lnTo>
                    <a:pt x="179124" y="132528"/>
                  </a:lnTo>
                  <a:lnTo>
                    <a:pt x="178894" y="132056"/>
                  </a:lnTo>
                  <a:lnTo>
                    <a:pt x="178658" y="131584"/>
                  </a:lnTo>
                  <a:lnTo>
                    <a:pt x="178416" y="131131"/>
                  </a:lnTo>
                  <a:lnTo>
                    <a:pt x="178168" y="130677"/>
                  </a:lnTo>
                  <a:lnTo>
                    <a:pt x="177913" y="130243"/>
                  </a:lnTo>
                  <a:lnTo>
                    <a:pt x="177653" y="129808"/>
                  </a:lnTo>
                  <a:lnTo>
                    <a:pt x="177380" y="129392"/>
                  </a:lnTo>
                  <a:lnTo>
                    <a:pt x="177108" y="128975"/>
                  </a:lnTo>
                  <a:lnTo>
                    <a:pt x="176823" y="128577"/>
                  </a:lnTo>
                  <a:lnTo>
                    <a:pt x="176539" y="128180"/>
                  </a:lnTo>
                  <a:lnTo>
                    <a:pt x="176242" y="127800"/>
                  </a:lnTo>
                  <a:lnTo>
                    <a:pt x="175945" y="127430"/>
                  </a:lnTo>
                  <a:lnTo>
                    <a:pt x="175643" y="127070"/>
                  </a:lnTo>
                  <a:lnTo>
                    <a:pt x="175328" y="126718"/>
                  </a:lnTo>
                  <a:lnTo>
                    <a:pt x="175013" y="126385"/>
                  </a:lnTo>
                  <a:lnTo>
                    <a:pt x="174692" y="126052"/>
                  </a:lnTo>
                  <a:lnTo>
                    <a:pt x="174365" y="125737"/>
                  </a:lnTo>
                  <a:lnTo>
                    <a:pt x="174032" y="125432"/>
                  </a:lnTo>
                  <a:lnTo>
                    <a:pt x="173699" y="125136"/>
                  </a:lnTo>
                  <a:lnTo>
                    <a:pt x="173360" y="124849"/>
                  </a:lnTo>
                  <a:lnTo>
                    <a:pt x="173009" y="124581"/>
                  </a:lnTo>
                  <a:lnTo>
                    <a:pt x="172658" y="124322"/>
                  </a:lnTo>
                  <a:lnTo>
                    <a:pt x="172307" y="124082"/>
                  </a:lnTo>
                  <a:lnTo>
                    <a:pt x="171943" y="123841"/>
                  </a:lnTo>
                  <a:lnTo>
                    <a:pt x="171580" y="123619"/>
                  </a:lnTo>
                  <a:lnTo>
                    <a:pt x="171217" y="123415"/>
                  </a:lnTo>
                  <a:lnTo>
                    <a:pt x="170841" y="123221"/>
                  </a:lnTo>
                  <a:lnTo>
                    <a:pt x="170466" y="123036"/>
                  </a:lnTo>
                  <a:lnTo>
                    <a:pt x="170085" y="122870"/>
                  </a:lnTo>
                  <a:lnTo>
                    <a:pt x="169703" y="122712"/>
                  </a:lnTo>
                  <a:lnTo>
                    <a:pt x="169316" y="122574"/>
                  </a:lnTo>
                  <a:lnTo>
                    <a:pt x="168928" y="122444"/>
                  </a:lnTo>
                  <a:lnTo>
                    <a:pt x="168534" y="122333"/>
                  </a:lnTo>
                  <a:lnTo>
                    <a:pt x="168135" y="122231"/>
                  </a:lnTo>
                  <a:lnTo>
                    <a:pt x="167735" y="122148"/>
                  </a:lnTo>
                  <a:lnTo>
                    <a:pt x="167336" y="122074"/>
                  </a:lnTo>
                  <a:lnTo>
                    <a:pt x="166930" y="122019"/>
                  </a:lnTo>
                  <a:lnTo>
                    <a:pt x="166518" y="121982"/>
                  </a:lnTo>
                  <a:lnTo>
                    <a:pt x="166518" y="101991"/>
                  </a:lnTo>
                  <a:lnTo>
                    <a:pt x="166512" y="100908"/>
                  </a:lnTo>
                  <a:lnTo>
                    <a:pt x="166500" y="99826"/>
                  </a:lnTo>
                  <a:lnTo>
                    <a:pt x="166482" y="98753"/>
                  </a:lnTo>
                  <a:lnTo>
                    <a:pt x="166452" y="97670"/>
                  </a:lnTo>
                  <a:lnTo>
                    <a:pt x="166409" y="96597"/>
                  </a:lnTo>
                  <a:lnTo>
                    <a:pt x="166367" y="95533"/>
                  </a:lnTo>
                  <a:lnTo>
                    <a:pt x="166306" y="94460"/>
                  </a:lnTo>
                  <a:lnTo>
                    <a:pt x="166246" y="93397"/>
                  </a:lnTo>
                  <a:lnTo>
                    <a:pt x="166173" y="92333"/>
                  </a:lnTo>
                  <a:lnTo>
                    <a:pt x="166088" y="91278"/>
                  </a:lnTo>
                  <a:lnTo>
                    <a:pt x="166004" y="90214"/>
                  </a:lnTo>
                  <a:lnTo>
                    <a:pt x="165907" y="89169"/>
                  </a:lnTo>
                  <a:lnTo>
                    <a:pt x="165798" y="88114"/>
                  </a:lnTo>
                  <a:lnTo>
                    <a:pt x="165683" y="87069"/>
                  </a:lnTo>
                  <a:lnTo>
                    <a:pt x="165562" y="86024"/>
                  </a:lnTo>
                  <a:lnTo>
                    <a:pt x="165428" y="84978"/>
                  </a:lnTo>
                  <a:lnTo>
                    <a:pt x="165289" y="83942"/>
                  </a:lnTo>
                  <a:lnTo>
                    <a:pt x="165144" y="82915"/>
                  </a:lnTo>
                  <a:lnTo>
                    <a:pt x="164986" y="81879"/>
                  </a:lnTo>
                  <a:lnTo>
                    <a:pt x="164823" y="80852"/>
                  </a:lnTo>
                  <a:lnTo>
                    <a:pt x="164653" y="79835"/>
                  </a:lnTo>
                  <a:lnTo>
                    <a:pt x="164472" y="78817"/>
                  </a:lnTo>
                  <a:lnTo>
                    <a:pt x="164284" y="77800"/>
                  </a:lnTo>
                  <a:lnTo>
                    <a:pt x="164084" y="76791"/>
                  </a:lnTo>
                  <a:lnTo>
                    <a:pt x="163884" y="75783"/>
                  </a:lnTo>
                  <a:lnTo>
                    <a:pt x="163673" y="74784"/>
                  </a:lnTo>
                  <a:lnTo>
                    <a:pt x="163449" y="73785"/>
                  </a:lnTo>
                  <a:lnTo>
                    <a:pt x="163224" y="72795"/>
                  </a:lnTo>
                  <a:lnTo>
                    <a:pt x="162988" y="71805"/>
                  </a:lnTo>
                  <a:lnTo>
                    <a:pt x="162740" y="70824"/>
                  </a:lnTo>
                  <a:lnTo>
                    <a:pt x="162492" y="69844"/>
                  </a:lnTo>
                  <a:lnTo>
                    <a:pt x="162232" y="68863"/>
                  </a:lnTo>
                  <a:lnTo>
                    <a:pt x="161959" y="67901"/>
                  </a:lnTo>
                  <a:lnTo>
                    <a:pt x="161687" y="66939"/>
                  </a:lnTo>
                  <a:lnTo>
                    <a:pt x="161402" y="65977"/>
                  </a:lnTo>
                  <a:lnTo>
                    <a:pt x="161111" y="65024"/>
                  </a:lnTo>
                  <a:lnTo>
                    <a:pt x="160815" y="64071"/>
                  </a:lnTo>
                  <a:lnTo>
                    <a:pt x="160506" y="63128"/>
                  </a:lnTo>
                  <a:lnTo>
                    <a:pt x="160191" y="62193"/>
                  </a:lnTo>
                  <a:lnTo>
                    <a:pt x="159870" y="61259"/>
                  </a:lnTo>
                  <a:lnTo>
                    <a:pt x="159537" y="60334"/>
                  </a:lnTo>
                  <a:lnTo>
                    <a:pt x="159204" y="59418"/>
                  </a:lnTo>
                  <a:lnTo>
                    <a:pt x="158859" y="58502"/>
                  </a:lnTo>
                  <a:lnTo>
                    <a:pt x="158508" y="57596"/>
                  </a:lnTo>
                  <a:lnTo>
                    <a:pt x="158145" y="56689"/>
                  </a:lnTo>
                  <a:lnTo>
                    <a:pt x="157775" y="55792"/>
                  </a:lnTo>
                  <a:lnTo>
                    <a:pt x="157400" y="54904"/>
                  </a:lnTo>
                  <a:lnTo>
                    <a:pt x="157018" y="54025"/>
                  </a:lnTo>
                  <a:lnTo>
                    <a:pt x="156631" y="53146"/>
                  </a:lnTo>
                  <a:lnTo>
                    <a:pt x="156231" y="52277"/>
                  </a:lnTo>
                  <a:lnTo>
                    <a:pt x="155826" y="51416"/>
                  </a:lnTo>
                  <a:lnTo>
                    <a:pt x="155414" y="50556"/>
                  </a:lnTo>
                  <a:lnTo>
                    <a:pt x="154996" y="49705"/>
                  </a:lnTo>
                  <a:lnTo>
                    <a:pt x="154566" y="48863"/>
                  </a:lnTo>
                  <a:lnTo>
                    <a:pt x="154136" y="48021"/>
                  </a:lnTo>
                  <a:lnTo>
                    <a:pt x="153694" y="47198"/>
                  </a:lnTo>
                  <a:lnTo>
                    <a:pt x="153246" y="46375"/>
                  </a:lnTo>
                  <a:lnTo>
                    <a:pt x="152786" y="45560"/>
                  </a:lnTo>
                  <a:lnTo>
                    <a:pt x="152326" y="44746"/>
                  </a:lnTo>
                  <a:lnTo>
                    <a:pt x="151854" y="43951"/>
                  </a:lnTo>
                  <a:lnTo>
                    <a:pt x="151375" y="43155"/>
                  </a:lnTo>
                  <a:lnTo>
                    <a:pt x="150891" y="42369"/>
                  </a:lnTo>
                  <a:lnTo>
                    <a:pt x="150401" y="41592"/>
                  </a:lnTo>
                  <a:lnTo>
                    <a:pt x="149904" y="40824"/>
                  </a:lnTo>
                  <a:lnTo>
                    <a:pt x="149438" y="40130"/>
                  </a:lnTo>
                  <a:lnTo>
                    <a:pt x="148972" y="39436"/>
                  </a:lnTo>
                  <a:lnTo>
                    <a:pt x="148505" y="38761"/>
                  </a:lnTo>
                  <a:lnTo>
                    <a:pt x="148027" y="38095"/>
                  </a:lnTo>
                  <a:lnTo>
                    <a:pt x="147549" y="37429"/>
                  </a:lnTo>
                  <a:lnTo>
                    <a:pt x="147064" y="36781"/>
                  </a:lnTo>
                  <a:lnTo>
                    <a:pt x="146580" y="36143"/>
                  </a:lnTo>
                  <a:lnTo>
                    <a:pt x="146090" y="35505"/>
                  </a:lnTo>
                  <a:lnTo>
                    <a:pt x="145593" y="34885"/>
                  </a:lnTo>
                  <a:lnTo>
                    <a:pt x="145091" y="34265"/>
                  </a:lnTo>
                  <a:lnTo>
                    <a:pt x="144588" y="33664"/>
                  </a:lnTo>
                  <a:lnTo>
                    <a:pt x="144085" y="33072"/>
                  </a:lnTo>
                  <a:lnTo>
                    <a:pt x="143571" y="32480"/>
                  </a:lnTo>
                  <a:lnTo>
                    <a:pt x="143056" y="31906"/>
                  </a:lnTo>
                  <a:lnTo>
                    <a:pt x="142542" y="31342"/>
                  </a:lnTo>
                  <a:lnTo>
                    <a:pt x="142021" y="30778"/>
                  </a:lnTo>
                  <a:lnTo>
                    <a:pt x="141494" y="30232"/>
                  </a:lnTo>
                  <a:lnTo>
                    <a:pt x="140967" y="29695"/>
                  </a:lnTo>
                  <a:lnTo>
                    <a:pt x="140434" y="29168"/>
                  </a:lnTo>
                  <a:lnTo>
                    <a:pt x="139896" y="28641"/>
                  </a:lnTo>
                  <a:lnTo>
                    <a:pt x="139357" y="28132"/>
                  </a:lnTo>
                  <a:lnTo>
                    <a:pt x="138812" y="27632"/>
                  </a:lnTo>
                  <a:lnTo>
                    <a:pt x="138267" y="27142"/>
                  </a:lnTo>
                  <a:lnTo>
                    <a:pt x="137722" y="26661"/>
                  </a:lnTo>
                  <a:lnTo>
                    <a:pt x="137165" y="26189"/>
                  </a:lnTo>
                  <a:lnTo>
                    <a:pt x="136614" y="25727"/>
                  </a:lnTo>
                  <a:lnTo>
                    <a:pt x="136051" y="25273"/>
                  </a:lnTo>
                  <a:lnTo>
                    <a:pt x="135494" y="24839"/>
                  </a:lnTo>
                  <a:lnTo>
                    <a:pt x="134925" y="24404"/>
                  </a:lnTo>
                  <a:lnTo>
                    <a:pt x="134362" y="23978"/>
                  </a:lnTo>
                  <a:lnTo>
                    <a:pt x="133786" y="23571"/>
                  </a:lnTo>
                  <a:lnTo>
                    <a:pt x="133217" y="23164"/>
                  </a:lnTo>
                  <a:lnTo>
                    <a:pt x="132636" y="22776"/>
                  </a:lnTo>
                  <a:lnTo>
                    <a:pt x="132061" y="22387"/>
                  </a:lnTo>
                  <a:lnTo>
                    <a:pt x="131480" y="22017"/>
                  </a:lnTo>
                  <a:lnTo>
                    <a:pt x="130892" y="21656"/>
                  </a:lnTo>
                  <a:lnTo>
                    <a:pt x="130305" y="21305"/>
                  </a:lnTo>
                  <a:lnTo>
                    <a:pt x="129712" y="20962"/>
                  </a:lnTo>
                  <a:lnTo>
                    <a:pt x="129124" y="20629"/>
                  </a:lnTo>
                  <a:lnTo>
                    <a:pt x="128525" y="20306"/>
                  </a:lnTo>
                  <a:lnTo>
                    <a:pt x="127925" y="19991"/>
                  </a:lnTo>
                  <a:lnTo>
                    <a:pt x="127326" y="19695"/>
                  </a:lnTo>
                  <a:lnTo>
                    <a:pt x="126727" y="19399"/>
                  </a:lnTo>
                  <a:lnTo>
                    <a:pt x="126121" y="19122"/>
                  </a:lnTo>
                  <a:lnTo>
                    <a:pt x="125516" y="18853"/>
                  </a:lnTo>
                  <a:lnTo>
                    <a:pt x="124904" y="18585"/>
                  </a:lnTo>
                  <a:lnTo>
                    <a:pt x="124293" y="18335"/>
                  </a:lnTo>
                  <a:lnTo>
                    <a:pt x="123681" y="18095"/>
                  </a:lnTo>
                  <a:lnTo>
                    <a:pt x="123063" y="17873"/>
                  </a:lnTo>
                  <a:lnTo>
                    <a:pt x="122446" y="17651"/>
                  </a:lnTo>
                  <a:lnTo>
                    <a:pt x="121822" y="17438"/>
                  </a:lnTo>
                  <a:lnTo>
                    <a:pt x="121205" y="17244"/>
                  </a:lnTo>
                  <a:lnTo>
                    <a:pt x="120575" y="17059"/>
                  </a:lnTo>
                  <a:lnTo>
                    <a:pt x="119951" y="16883"/>
                  </a:lnTo>
                  <a:lnTo>
                    <a:pt x="119322" y="16716"/>
                  </a:lnTo>
                  <a:lnTo>
                    <a:pt x="118692" y="16559"/>
                  </a:lnTo>
                  <a:lnTo>
                    <a:pt x="118062" y="16411"/>
                  </a:lnTo>
                  <a:lnTo>
                    <a:pt x="117433" y="16282"/>
                  </a:lnTo>
                  <a:lnTo>
                    <a:pt x="116797" y="16152"/>
                  </a:lnTo>
                  <a:lnTo>
                    <a:pt x="116161" y="16041"/>
                  </a:lnTo>
                  <a:lnTo>
                    <a:pt x="115519" y="15939"/>
                  </a:lnTo>
                  <a:lnTo>
                    <a:pt x="114883" y="15847"/>
                  </a:lnTo>
                  <a:lnTo>
                    <a:pt x="114242" y="15763"/>
                  </a:lnTo>
                  <a:lnTo>
                    <a:pt x="113600" y="15699"/>
                  </a:lnTo>
                  <a:lnTo>
                    <a:pt x="113600" y="5810"/>
                  </a:lnTo>
                  <a:lnTo>
                    <a:pt x="113600" y="5782"/>
                  </a:lnTo>
                  <a:lnTo>
                    <a:pt x="113600" y="5717"/>
                  </a:lnTo>
                  <a:lnTo>
                    <a:pt x="113594" y="5625"/>
                  </a:lnTo>
                  <a:lnTo>
                    <a:pt x="113594" y="5606"/>
                  </a:lnTo>
                  <a:lnTo>
                    <a:pt x="113594" y="5578"/>
                  </a:lnTo>
                  <a:lnTo>
                    <a:pt x="113588" y="5467"/>
                  </a:lnTo>
                  <a:lnTo>
                    <a:pt x="113588" y="5440"/>
                  </a:lnTo>
                  <a:lnTo>
                    <a:pt x="113582" y="5310"/>
                  </a:lnTo>
                  <a:lnTo>
                    <a:pt x="113582" y="5292"/>
                  </a:lnTo>
                  <a:lnTo>
                    <a:pt x="113564" y="5023"/>
                  </a:lnTo>
                  <a:lnTo>
                    <a:pt x="113533" y="4746"/>
                  </a:lnTo>
                  <a:lnTo>
                    <a:pt x="113497" y="4477"/>
                  </a:lnTo>
                  <a:lnTo>
                    <a:pt x="113455" y="4218"/>
                  </a:lnTo>
                  <a:lnTo>
                    <a:pt x="113400" y="3959"/>
                  </a:lnTo>
                  <a:lnTo>
                    <a:pt x="113340" y="3700"/>
                  </a:lnTo>
                  <a:lnTo>
                    <a:pt x="113273" y="3460"/>
                  </a:lnTo>
                  <a:lnTo>
                    <a:pt x="113200" y="3219"/>
                  </a:lnTo>
                  <a:lnTo>
                    <a:pt x="113116" y="2979"/>
                  </a:lnTo>
                  <a:lnTo>
                    <a:pt x="113031" y="2757"/>
                  </a:lnTo>
                  <a:lnTo>
                    <a:pt x="112934" y="2535"/>
                  </a:lnTo>
                  <a:lnTo>
                    <a:pt x="112831" y="2313"/>
                  </a:lnTo>
                  <a:lnTo>
                    <a:pt x="112728" y="2109"/>
                  </a:lnTo>
                  <a:lnTo>
                    <a:pt x="112613" y="1906"/>
                  </a:lnTo>
                  <a:lnTo>
                    <a:pt x="112492" y="1721"/>
                  </a:lnTo>
                  <a:lnTo>
                    <a:pt x="112371" y="1536"/>
                  </a:lnTo>
                  <a:lnTo>
                    <a:pt x="112244" y="1360"/>
                  </a:lnTo>
                  <a:lnTo>
                    <a:pt x="112104" y="1193"/>
                  </a:lnTo>
                  <a:lnTo>
                    <a:pt x="111965" y="1036"/>
                  </a:lnTo>
                  <a:lnTo>
                    <a:pt x="111820" y="897"/>
                  </a:lnTo>
                  <a:lnTo>
                    <a:pt x="111674" y="759"/>
                  </a:lnTo>
                  <a:lnTo>
                    <a:pt x="111517" y="629"/>
                  </a:lnTo>
                  <a:lnTo>
                    <a:pt x="111360" y="518"/>
                  </a:lnTo>
                  <a:lnTo>
                    <a:pt x="111202" y="407"/>
                  </a:lnTo>
                  <a:lnTo>
                    <a:pt x="111039" y="315"/>
                  </a:lnTo>
                  <a:lnTo>
                    <a:pt x="110869" y="231"/>
                  </a:lnTo>
                  <a:lnTo>
                    <a:pt x="110694" y="167"/>
                  </a:lnTo>
                  <a:lnTo>
                    <a:pt x="110524" y="102"/>
                  </a:lnTo>
                  <a:lnTo>
                    <a:pt x="110342" y="65"/>
                  </a:lnTo>
                  <a:lnTo>
                    <a:pt x="110161" y="28"/>
                  </a:lnTo>
                  <a:lnTo>
                    <a:pt x="109979" y="9"/>
                  </a:lnTo>
                  <a:lnTo>
                    <a:pt x="1097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1364cb3077a_0_19"/>
            <p:cNvSpPr/>
            <p:nvPr/>
          </p:nvSpPr>
          <p:spPr>
            <a:xfrm>
              <a:off x="-3894900" y="-9679700"/>
              <a:ext cx="4555625" cy="8925675"/>
            </a:xfrm>
            <a:custGeom>
              <a:avLst/>
              <a:gdLst/>
              <a:ahLst/>
              <a:cxnLst/>
              <a:rect l="l" t="t" r="r" b="b"/>
              <a:pathLst>
                <a:path w="182225" h="357027" fill="none" extrusionOk="0">
                  <a:moveTo>
                    <a:pt x="134586" y="267775"/>
                  </a:moveTo>
                  <a:lnTo>
                    <a:pt x="141779" y="238995"/>
                  </a:lnTo>
                  <a:lnTo>
                    <a:pt x="151345" y="238995"/>
                  </a:lnTo>
                  <a:lnTo>
                    <a:pt x="151345" y="238995"/>
                  </a:lnTo>
                  <a:lnTo>
                    <a:pt x="151509" y="238986"/>
                  </a:lnTo>
                  <a:lnTo>
                    <a:pt x="151672" y="238968"/>
                  </a:lnTo>
                  <a:lnTo>
                    <a:pt x="151829" y="238949"/>
                  </a:lnTo>
                  <a:lnTo>
                    <a:pt x="151987" y="238912"/>
                  </a:lnTo>
                  <a:lnTo>
                    <a:pt x="152144" y="238866"/>
                  </a:lnTo>
                  <a:lnTo>
                    <a:pt x="152296" y="238810"/>
                  </a:lnTo>
                  <a:lnTo>
                    <a:pt x="152447" y="238746"/>
                  </a:lnTo>
                  <a:lnTo>
                    <a:pt x="152592" y="238672"/>
                  </a:lnTo>
                  <a:lnTo>
                    <a:pt x="152738" y="238588"/>
                  </a:lnTo>
                  <a:lnTo>
                    <a:pt x="152883" y="238496"/>
                  </a:lnTo>
                  <a:lnTo>
                    <a:pt x="153022" y="238403"/>
                  </a:lnTo>
                  <a:lnTo>
                    <a:pt x="153162" y="238292"/>
                  </a:lnTo>
                  <a:lnTo>
                    <a:pt x="153295" y="238172"/>
                  </a:lnTo>
                  <a:lnTo>
                    <a:pt x="153428" y="238052"/>
                  </a:lnTo>
                  <a:lnTo>
                    <a:pt x="153555" y="237913"/>
                  </a:lnTo>
                  <a:lnTo>
                    <a:pt x="153676" y="237774"/>
                  </a:lnTo>
                  <a:lnTo>
                    <a:pt x="153797" y="237626"/>
                  </a:lnTo>
                  <a:lnTo>
                    <a:pt x="153912" y="237478"/>
                  </a:lnTo>
                  <a:lnTo>
                    <a:pt x="154021" y="237312"/>
                  </a:lnTo>
                  <a:lnTo>
                    <a:pt x="154130" y="237145"/>
                  </a:lnTo>
                  <a:lnTo>
                    <a:pt x="154233" y="236970"/>
                  </a:lnTo>
                  <a:lnTo>
                    <a:pt x="154330" y="236785"/>
                  </a:lnTo>
                  <a:lnTo>
                    <a:pt x="154427" y="236599"/>
                  </a:lnTo>
                  <a:lnTo>
                    <a:pt x="154518" y="236405"/>
                  </a:lnTo>
                  <a:lnTo>
                    <a:pt x="154596" y="236202"/>
                  </a:lnTo>
                  <a:lnTo>
                    <a:pt x="154675" y="235998"/>
                  </a:lnTo>
                  <a:lnTo>
                    <a:pt x="154748" y="235785"/>
                  </a:lnTo>
                  <a:lnTo>
                    <a:pt x="154821" y="235563"/>
                  </a:lnTo>
                  <a:lnTo>
                    <a:pt x="154881" y="235341"/>
                  </a:lnTo>
                  <a:lnTo>
                    <a:pt x="154936" y="235110"/>
                  </a:lnTo>
                  <a:lnTo>
                    <a:pt x="154984" y="234879"/>
                  </a:lnTo>
                  <a:lnTo>
                    <a:pt x="155026" y="234638"/>
                  </a:lnTo>
                  <a:lnTo>
                    <a:pt x="165574" y="172528"/>
                  </a:lnTo>
                  <a:lnTo>
                    <a:pt x="165574" y="172528"/>
                  </a:lnTo>
                  <a:lnTo>
                    <a:pt x="165646" y="172528"/>
                  </a:lnTo>
                  <a:lnTo>
                    <a:pt x="165646" y="172528"/>
                  </a:lnTo>
                  <a:lnTo>
                    <a:pt x="166076" y="172519"/>
                  </a:lnTo>
                  <a:lnTo>
                    <a:pt x="166500" y="172500"/>
                  </a:lnTo>
                  <a:lnTo>
                    <a:pt x="166924" y="172454"/>
                  </a:lnTo>
                  <a:lnTo>
                    <a:pt x="167342" y="172399"/>
                  </a:lnTo>
                  <a:lnTo>
                    <a:pt x="167753" y="172325"/>
                  </a:lnTo>
                  <a:lnTo>
                    <a:pt x="168171" y="172241"/>
                  </a:lnTo>
                  <a:lnTo>
                    <a:pt x="168577" y="172140"/>
                  </a:lnTo>
                  <a:lnTo>
                    <a:pt x="168983" y="172019"/>
                  </a:lnTo>
                  <a:lnTo>
                    <a:pt x="169388" y="171881"/>
                  </a:lnTo>
                  <a:lnTo>
                    <a:pt x="169788" y="171733"/>
                  </a:lnTo>
                  <a:lnTo>
                    <a:pt x="170181" y="171566"/>
                  </a:lnTo>
                  <a:lnTo>
                    <a:pt x="170575" y="171390"/>
                  </a:lnTo>
                  <a:lnTo>
                    <a:pt x="170956" y="171196"/>
                  </a:lnTo>
                  <a:lnTo>
                    <a:pt x="171344" y="170993"/>
                  </a:lnTo>
                  <a:lnTo>
                    <a:pt x="171719" y="170771"/>
                  </a:lnTo>
                  <a:lnTo>
                    <a:pt x="172095" y="170539"/>
                  </a:lnTo>
                  <a:lnTo>
                    <a:pt x="172464" y="170289"/>
                  </a:lnTo>
                  <a:lnTo>
                    <a:pt x="172827" y="170030"/>
                  </a:lnTo>
                  <a:lnTo>
                    <a:pt x="173191" y="169762"/>
                  </a:lnTo>
                  <a:lnTo>
                    <a:pt x="173542" y="169475"/>
                  </a:lnTo>
                  <a:lnTo>
                    <a:pt x="173893" y="169179"/>
                  </a:lnTo>
                  <a:lnTo>
                    <a:pt x="174238" y="168865"/>
                  </a:lnTo>
                  <a:lnTo>
                    <a:pt x="174577" y="168541"/>
                  </a:lnTo>
                  <a:lnTo>
                    <a:pt x="174910" y="168208"/>
                  </a:lnTo>
                  <a:lnTo>
                    <a:pt x="175237" y="167857"/>
                  </a:lnTo>
                  <a:lnTo>
                    <a:pt x="175558" y="167505"/>
                  </a:lnTo>
                  <a:lnTo>
                    <a:pt x="175879" y="167135"/>
                  </a:lnTo>
                  <a:lnTo>
                    <a:pt x="176188" y="166746"/>
                  </a:lnTo>
                  <a:lnTo>
                    <a:pt x="176490" y="166358"/>
                  </a:lnTo>
                  <a:lnTo>
                    <a:pt x="176787" y="165951"/>
                  </a:lnTo>
                  <a:lnTo>
                    <a:pt x="177078" y="165544"/>
                  </a:lnTo>
                  <a:lnTo>
                    <a:pt x="177362" y="165118"/>
                  </a:lnTo>
                  <a:lnTo>
                    <a:pt x="177641" y="164683"/>
                  </a:lnTo>
                  <a:lnTo>
                    <a:pt x="177913" y="164239"/>
                  </a:lnTo>
                  <a:lnTo>
                    <a:pt x="178180" y="163786"/>
                  </a:lnTo>
                  <a:lnTo>
                    <a:pt x="178434" y="163314"/>
                  </a:lnTo>
                  <a:lnTo>
                    <a:pt x="178688" y="162843"/>
                  </a:lnTo>
                  <a:lnTo>
                    <a:pt x="178930" y="162362"/>
                  </a:lnTo>
                  <a:lnTo>
                    <a:pt x="179167" y="161871"/>
                  </a:lnTo>
                  <a:lnTo>
                    <a:pt x="179391" y="161372"/>
                  </a:lnTo>
                  <a:lnTo>
                    <a:pt x="179609" y="160863"/>
                  </a:lnTo>
                  <a:lnTo>
                    <a:pt x="179821" y="160345"/>
                  </a:lnTo>
                  <a:lnTo>
                    <a:pt x="180026" y="159818"/>
                  </a:lnTo>
                  <a:lnTo>
                    <a:pt x="180220" y="159290"/>
                  </a:lnTo>
                  <a:lnTo>
                    <a:pt x="180408" y="158744"/>
                  </a:lnTo>
                  <a:lnTo>
                    <a:pt x="180589" y="158199"/>
                  </a:lnTo>
                  <a:lnTo>
                    <a:pt x="180759" y="157644"/>
                  </a:lnTo>
                  <a:lnTo>
                    <a:pt x="180922" y="157079"/>
                  </a:lnTo>
                  <a:lnTo>
                    <a:pt x="181074" y="156506"/>
                  </a:lnTo>
                  <a:lnTo>
                    <a:pt x="181219" y="155932"/>
                  </a:lnTo>
                  <a:lnTo>
                    <a:pt x="181352" y="155340"/>
                  </a:lnTo>
                  <a:lnTo>
                    <a:pt x="181480" y="154757"/>
                  </a:lnTo>
                  <a:lnTo>
                    <a:pt x="181595" y="154156"/>
                  </a:lnTo>
                  <a:lnTo>
                    <a:pt x="181704" y="153555"/>
                  </a:lnTo>
                  <a:lnTo>
                    <a:pt x="181800" y="152944"/>
                  </a:lnTo>
                  <a:lnTo>
                    <a:pt x="181891" y="152334"/>
                  </a:lnTo>
                  <a:lnTo>
                    <a:pt x="181970" y="151714"/>
                  </a:lnTo>
                  <a:lnTo>
                    <a:pt x="182037" y="151085"/>
                  </a:lnTo>
                  <a:lnTo>
                    <a:pt x="182091" y="150456"/>
                  </a:lnTo>
                  <a:lnTo>
                    <a:pt x="182139" y="149827"/>
                  </a:lnTo>
                  <a:lnTo>
                    <a:pt x="182176" y="149179"/>
                  </a:lnTo>
                  <a:lnTo>
                    <a:pt x="182206" y="148541"/>
                  </a:lnTo>
                  <a:lnTo>
                    <a:pt x="182224" y="147893"/>
                  </a:lnTo>
                  <a:lnTo>
                    <a:pt x="182224" y="147236"/>
                  </a:lnTo>
                  <a:lnTo>
                    <a:pt x="182224" y="147236"/>
                  </a:lnTo>
                  <a:lnTo>
                    <a:pt x="182224" y="146607"/>
                  </a:lnTo>
                  <a:lnTo>
                    <a:pt x="182206" y="145978"/>
                  </a:lnTo>
                  <a:lnTo>
                    <a:pt x="182182" y="145358"/>
                  </a:lnTo>
                  <a:lnTo>
                    <a:pt x="182146" y="144739"/>
                  </a:lnTo>
                  <a:lnTo>
                    <a:pt x="182103" y="144128"/>
                  </a:lnTo>
                  <a:lnTo>
                    <a:pt x="182049" y="143518"/>
                  </a:lnTo>
                  <a:lnTo>
                    <a:pt x="181982" y="142907"/>
                  </a:lnTo>
                  <a:lnTo>
                    <a:pt x="181909" y="142306"/>
                  </a:lnTo>
                  <a:lnTo>
                    <a:pt x="181831" y="141714"/>
                  </a:lnTo>
                  <a:lnTo>
                    <a:pt x="181734" y="141122"/>
                  </a:lnTo>
                  <a:lnTo>
                    <a:pt x="181637" y="140539"/>
                  </a:lnTo>
                  <a:lnTo>
                    <a:pt x="181528" y="139956"/>
                  </a:lnTo>
                  <a:lnTo>
                    <a:pt x="181407" y="139382"/>
                  </a:lnTo>
                  <a:lnTo>
                    <a:pt x="181280" y="138818"/>
                  </a:lnTo>
                  <a:lnTo>
                    <a:pt x="181147" y="138254"/>
                  </a:lnTo>
                  <a:lnTo>
                    <a:pt x="181001" y="137699"/>
                  </a:lnTo>
                  <a:lnTo>
                    <a:pt x="180850" y="137144"/>
                  </a:lnTo>
                  <a:lnTo>
                    <a:pt x="180686" y="136607"/>
                  </a:lnTo>
                  <a:lnTo>
                    <a:pt x="180523" y="136071"/>
                  </a:lnTo>
                  <a:lnTo>
                    <a:pt x="180341" y="135543"/>
                  </a:lnTo>
                  <a:lnTo>
                    <a:pt x="180160" y="135016"/>
                  </a:lnTo>
                  <a:lnTo>
                    <a:pt x="179966" y="134507"/>
                  </a:lnTo>
                  <a:lnTo>
                    <a:pt x="179766" y="133998"/>
                  </a:lnTo>
                  <a:lnTo>
                    <a:pt x="179560" y="133499"/>
                  </a:lnTo>
                  <a:lnTo>
                    <a:pt x="179348" y="133009"/>
                  </a:lnTo>
                  <a:lnTo>
                    <a:pt x="179124" y="132528"/>
                  </a:lnTo>
                  <a:lnTo>
                    <a:pt x="178894" y="132056"/>
                  </a:lnTo>
                  <a:lnTo>
                    <a:pt x="178658" y="131584"/>
                  </a:lnTo>
                  <a:lnTo>
                    <a:pt x="178416" y="131131"/>
                  </a:lnTo>
                  <a:lnTo>
                    <a:pt x="178168" y="130677"/>
                  </a:lnTo>
                  <a:lnTo>
                    <a:pt x="177913" y="130243"/>
                  </a:lnTo>
                  <a:lnTo>
                    <a:pt x="177653" y="129808"/>
                  </a:lnTo>
                  <a:lnTo>
                    <a:pt x="177380" y="129392"/>
                  </a:lnTo>
                  <a:lnTo>
                    <a:pt x="177108" y="128975"/>
                  </a:lnTo>
                  <a:lnTo>
                    <a:pt x="176823" y="128577"/>
                  </a:lnTo>
                  <a:lnTo>
                    <a:pt x="176539" y="128180"/>
                  </a:lnTo>
                  <a:lnTo>
                    <a:pt x="176242" y="127800"/>
                  </a:lnTo>
                  <a:lnTo>
                    <a:pt x="175945" y="127430"/>
                  </a:lnTo>
                  <a:lnTo>
                    <a:pt x="175643" y="127070"/>
                  </a:lnTo>
                  <a:lnTo>
                    <a:pt x="175328" y="126718"/>
                  </a:lnTo>
                  <a:lnTo>
                    <a:pt x="175013" y="126385"/>
                  </a:lnTo>
                  <a:lnTo>
                    <a:pt x="174692" y="126052"/>
                  </a:lnTo>
                  <a:lnTo>
                    <a:pt x="174365" y="125737"/>
                  </a:lnTo>
                  <a:lnTo>
                    <a:pt x="174032" y="125432"/>
                  </a:lnTo>
                  <a:lnTo>
                    <a:pt x="173699" y="125136"/>
                  </a:lnTo>
                  <a:lnTo>
                    <a:pt x="173360" y="124849"/>
                  </a:lnTo>
                  <a:lnTo>
                    <a:pt x="173009" y="124581"/>
                  </a:lnTo>
                  <a:lnTo>
                    <a:pt x="172658" y="124322"/>
                  </a:lnTo>
                  <a:lnTo>
                    <a:pt x="172307" y="124082"/>
                  </a:lnTo>
                  <a:lnTo>
                    <a:pt x="171943" y="123841"/>
                  </a:lnTo>
                  <a:lnTo>
                    <a:pt x="171580" y="123619"/>
                  </a:lnTo>
                  <a:lnTo>
                    <a:pt x="171217" y="123415"/>
                  </a:lnTo>
                  <a:lnTo>
                    <a:pt x="170841" y="123221"/>
                  </a:lnTo>
                  <a:lnTo>
                    <a:pt x="170466" y="123036"/>
                  </a:lnTo>
                  <a:lnTo>
                    <a:pt x="170085" y="122870"/>
                  </a:lnTo>
                  <a:lnTo>
                    <a:pt x="169703" y="122712"/>
                  </a:lnTo>
                  <a:lnTo>
                    <a:pt x="169316" y="122574"/>
                  </a:lnTo>
                  <a:lnTo>
                    <a:pt x="168928" y="122444"/>
                  </a:lnTo>
                  <a:lnTo>
                    <a:pt x="168534" y="122333"/>
                  </a:lnTo>
                  <a:lnTo>
                    <a:pt x="168135" y="122231"/>
                  </a:lnTo>
                  <a:lnTo>
                    <a:pt x="167735" y="122148"/>
                  </a:lnTo>
                  <a:lnTo>
                    <a:pt x="167336" y="122074"/>
                  </a:lnTo>
                  <a:lnTo>
                    <a:pt x="166930" y="122019"/>
                  </a:lnTo>
                  <a:lnTo>
                    <a:pt x="166518" y="121982"/>
                  </a:lnTo>
                  <a:lnTo>
                    <a:pt x="166518" y="101991"/>
                  </a:lnTo>
                  <a:lnTo>
                    <a:pt x="166518" y="101991"/>
                  </a:lnTo>
                  <a:lnTo>
                    <a:pt x="166512" y="100908"/>
                  </a:lnTo>
                  <a:lnTo>
                    <a:pt x="166500" y="99826"/>
                  </a:lnTo>
                  <a:lnTo>
                    <a:pt x="166482" y="98753"/>
                  </a:lnTo>
                  <a:lnTo>
                    <a:pt x="166452" y="97670"/>
                  </a:lnTo>
                  <a:lnTo>
                    <a:pt x="166409" y="96597"/>
                  </a:lnTo>
                  <a:lnTo>
                    <a:pt x="166367" y="95533"/>
                  </a:lnTo>
                  <a:lnTo>
                    <a:pt x="166306" y="94460"/>
                  </a:lnTo>
                  <a:lnTo>
                    <a:pt x="166246" y="93397"/>
                  </a:lnTo>
                  <a:lnTo>
                    <a:pt x="166173" y="92333"/>
                  </a:lnTo>
                  <a:lnTo>
                    <a:pt x="166088" y="91278"/>
                  </a:lnTo>
                  <a:lnTo>
                    <a:pt x="166004" y="90214"/>
                  </a:lnTo>
                  <a:lnTo>
                    <a:pt x="165907" y="89169"/>
                  </a:lnTo>
                  <a:lnTo>
                    <a:pt x="165798" y="88114"/>
                  </a:lnTo>
                  <a:lnTo>
                    <a:pt x="165683" y="87069"/>
                  </a:lnTo>
                  <a:lnTo>
                    <a:pt x="165562" y="86024"/>
                  </a:lnTo>
                  <a:lnTo>
                    <a:pt x="165428" y="84978"/>
                  </a:lnTo>
                  <a:lnTo>
                    <a:pt x="165289" y="83942"/>
                  </a:lnTo>
                  <a:lnTo>
                    <a:pt x="165144" y="82915"/>
                  </a:lnTo>
                  <a:lnTo>
                    <a:pt x="164986" y="81879"/>
                  </a:lnTo>
                  <a:lnTo>
                    <a:pt x="164823" y="80852"/>
                  </a:lnTo>
                  <a:lnTo>
                    <a:pt x="164653" y="79835"/>
                  </a:lnTo>
                  <a:lnTo>
                    <a:pt x="164472" y="78817"/>
                  </a:lnTo>
                  <a:lnTo>
                    <a:pt x="164284" y="77800"/>
                  </a:lnTo>
                  <a:lnTo>
                    <a:pt x="164084" y="76791"/>
                  </a:lnTo>
                  <a:lnTo>
                    <a:pt x="163884" y="75783"/>
                  </a:lnTo>
                  <a:lnTo>
                    <a:pt x="163673" y="74784"/>
                  </a:lnTo>
                  <a:lnTo>
                    <a:pt x="163449" y="73785"/>
                  </a:lnTo>
                  <a:lnTo>
                    <a:pt x="163224" y="72795"/>
                  </a:lnTo>
                  <a:lnTo>
                    <a:pt x="162988" y="71805"/>
                  </a:lnTo>
                  <a:lnTo>
                    <a:pt x="162740" y="70824"/>
                  </a:lnTo>
                  <a:lnTo>
                    <a:pt x="162492" y="69844"/>
                  </a:lnTo>
                  <a:lnTo>
                    <a:pt x="162232" y="68863"/>
                  </a:lnTo>
                  <a:lnTo>
                    <a:pt x="161959" y="67901"/>
                  </a:lnTo>
                  <a:lnTo>
                    <a:pt x="161687" y="66939"/>
                  </a:lnTo>
                  <a:lnTo>
                    <a:pt x="161402" y="65977"/>
                  </a:lnTo>
                  <a:lnTo>
                    <a:pt x="161111" y="65024"/>
                  </a:lnTo>
                  <a:lnTo>
                    <a:pt x="160815" y="64071"/>
                  </a:lnTo>
                  <a:lnTo>
                    <a:pt x="160506" y="63128"/>
                  </a:lnTo>
                  <a:lnTo>
                    <a:pt x="160191" y="62193"/>
                  </a:lnTo>
                  <a:lnTo>
                    <a:pt x="159870" y="61259"/>
                  </a:lnTo>
                  <a:lnTo>
                    <a:pt x="159537" y="60334"/>
                  </a:lnTo>
                  <a:lnTo>
                    <a:pt x="159204" y="59418"/>
                  </a:lnTo>
                  <a:lnTo>
                    <a:pt x="158859" y="58502"/>
                  </a:lnTo>
                  <a:lnTo>
                    <a:pt x="158508" y="57596"/>
                  </a:lnTo>
                  <a:lnTo>
                    <a:pt x="158145" y="56689"/>
                  </a:lnTo>
                  <a:lnTo>
                    <a:pt x="157775" y="55792"/>
                  </a:lnTo>
                  <a:lnTo>
                    <a:pt x="157400" y="54904"/>
                  </a:lnTo>
                  <a:lnTo>
                    <a:pt x="157018" y="54025"/>
                  </a:lnTo>
                  <a:lnTo>
                    <a:pt x="156631" y="53146"/>
                  </a:lnTo>
                  <a:lnTo>
                    <a:pt x="156231" y="52277"/>
                  </a:lnTo>
                  <a:lnTo>
                    <a:pt x="155826" y="51416"/>
                  </a:lnTo>
                  <a:lnTo>
                    <a:pt x="155414" y="50556"/>
                  </a:lnTo>
                  <a:lnTo>
                    <a:pt x="154996" y="49705"/>
                  </a:lnTo>
                  <a:lnTo>
                    <a:pt x="154566" y="48863"/>
                  </a:lnTo>
                  <a:lnTo>
                    <a:pt x="154136" y="48021"/>
                  </a:lnTo>
                  <a:lnTo>
                    <a:pt x="153694" y="47198"/>
                  </a:lnTo>
                  <a:lnTo>
                    <a:pt x="153246" y="46375"/>
                  </a:lnTo>
                  <a:lnTo>
                    <a:pt x="152786" y="45560"/>
                  </a:lnTo>
                  <a:lnTo>
                    <a:pt x="152326" y="44746"/>
                  </a:lnTo>
                  <a:lnTo>
                    <a:pt x="151854" y="43951"/>
                  </a:lnTo>
                  <a:lnTo>
                    <a:pt x="151375" y="43155"/>
                  </a:lnTo>
                  <a:lnTo>
                    <a:pt x="150891" y="42369"/>
                  </a:lnTo>
                  <a:lnTo>
                    <a:pt x="150401" y="41592"/>
                  </a:lnTo>
                  <a:lnTo>
                    <a:pt x="149904" y="40824"/>
                  </a:lnTo>
                  <a:lnTo>
                    <a:pt x="149904" y="40824"/>
                  </a:lnTo>
                  <a:lnTo>
                    <a:pt x="149438" y="40130"/>
                  </a:lnTo>
                  <a:lnTo>
                    <a:pt x="148972" y="39436"/>
                  </a:lnTo>
                  <a:lnTo>
                    <a:pt x="148505" y="38761"/>
                  </a:lnTo>
                  <a:lnTo>
                    <a:pt x="148027" y="38095"/>
                  </a:lnTo>
                  <a:lnTo>
                    <a:pt x="147549" y="37429"/>
                  </a:lnTo>
                  <a:lnTo>
                    <a:pt x="147064" y="36781"/>
                  </a:lnTo>
                  <a:lnTo>
                    <a:pt x="146580" y="36143"/>
                  </a:lnTo>
                  <a:lnTo>
                    <a:pt x="146090" y="35505"/>
                  </a:lnTo>
                  <a:lnTo>
                    <a:pt x="145593" y="34885"/>
                  </a:lnTo>
                  <a:lnTo>
                    <a:pt x="145091" y="34265"/>
                  </a:lnTo>
                  <a:lnTo>
                    <a:pt x="144588" y="33664"/>
                  </a:lnTo>
                  <a:lnTo>
                    <a:pt x="144085" y="33072"/>
                  </a:lnTo>
                  <a:lnTo>
                    <a:pt x="143571" y="32480"/>
                  </a:lnTo>
                  <a:lnTo>
                    <a:pt x="143056" y="31906"/>
                  </a:lnTo>
                  <a:lnTo>
                    <a:pt x="142542" y="31342"/>
                  </a:lnTo>
                  <a:lnTo>
                    <a:pt x="142021" y="30778"/>
                  </a:lnTo>
                  <a:lnTo>
                    <a:pt x="141494" y="30232"/>
                  </a:lnTo>
                  <a:lnTo>
                    <a:pt x="140967" y="29695"/>
                  </a:lnTo>
                  <a:lnTo>
                    <a:pt x="140434" y="29168"/>
                  </a:lnTo>
                  <a:lnTo>
                    <a:pt x="139896" y="28641"/>
                  </a:lnTo>
                  <a:lnTo>
                    <a:pt x="139357" y="28132"/>
                  </a:lnTo>
                  <a:lnTo>
                    <a:pt x="138812" y="27632"/>
                  </a:lnTo>
                  <a:lnTo>
                    <a:pt x="138267" y="27142"/>
                  </a:lnTo>
                  <a:lnTo>
                    <a:pt x="137722" y="26661"/>
                  </a:lnTo>
                  <a:lnTo>
                    <a:pt x="137165" y="26189"/>
                  </a:lnTo>
                  <a:lnTo>
                    <a:pt x="136614" y="25727"/>
                  </a:lnTo>
                  <a:lnTo>
                    <a:pt x="136051" y="25273"/>
                  </a:lnTo>
                  <a:lnTo>
                    <a:pt x="135494" y="24839"/>
                  </a:lnTo>
                  <a:lnTo>
                    <a:pt x="134925" y="24404"/>
                  </a:lnTo>
                  <a:lnTo>
                    <a:pt x="134362" y="23978"/>
                  </a:lnTo>
                  <a:lnTo>
                    <a:pt x="133786" y="23571"/>
                  </a:lnTo>
                  <a:lnTo>
                    <a:pt x="133217" y="23164"/>
                  </a:lnTo>
                  <a:lnTo>
                    <a:pt x="132636" y="22776"/>
                  </a:lnTo>
                  <a:lnTo>
                    <a:pt x="132061" y="22387"/>
                  </a:lnTo>
                  <a:lnTo>
                    <a:pt x="131480" y="22017"/>
                  </a:lnTo>
                  <a:lnTo>
                    <a:pt x="130892" y="21656"/>
                  </a:lnTo>
                  <a:lnTo>
                    <a:pt x="130305" y="21305"/>
                  </a:lnTo>
                  <a:lnTo>
                    <a:pt x="129712" y="20962"/>
                  </a:lnTo>
                  <a:lnTo>
                    <a:pt x="129124" y="20629"/>
                  </a:lnTo>
                  <a:lnTo>
                    <a:pt x="128525" y="20306"/>
                  </a:lnTo>
                  <a:lnTo>
                    <a:pt x="127925" y="19991"/>
                  </a:lnTo>
                  <a:lnTo>
                    <a:pt x="127326" y="19695"/>
                  </a:lnTo>
                  <a:lnTo>
                    <a:pt x="126727" y="19399"/>
                  </a:lnTo>
                  <a:lnTo>
                    <a:pt x="126121" y="19122"/>
                  </a:lnTo>
                  <a:lnTo>
                    <a:pt x="125516" y="18853"/>
                  </a:lnTo>
                  <a:lnTo>
                    <a:pt x="124904" y="18585"/>
                  </a:lnTo>
                  <a:lnTo>
                    <a:pt x="124293" y="18335"/>
                  </a:lnTo>
                  <a:lnTo>
                    <a:pt x="123681" y="18095"/>
                  </a:lnTo>
                  <a:lnTo>
                    <a:pt x="123063" y="17873"/>
                  </a:lnTo>
                  <a:lnTo>
                    <a:pt x="122446" y="17651"/>
                  </a:lnTo>
                  <a:lnTo>
                    <a:pt x="121822" y="17438"/>
                  </a:lnTo>
                  <a:lnTo>
                    <a:pt x="121205" y="17244"/>
                  </a:lnTo>
                  <a:lnTo>
                    <a:pt x="120575" y="17059"/>
                  </a:lnTo>
                  <a:lnTo>
                    <a:pt x="119951" y="16883"/>
                  </a:lnTo>
                  <a:lnTo>
                    <a:pt x="119322" y="16716"/>
                  </a:lnTo>
                  <a:lnTo>
                    <a:pt x="118692" y="16559"/>
                  </a:lnTo>
                  <a:lnTo>
                    <a:pt x="118062" y="16411"/>
                  </a:lnTo>
                  <a:lnTo>
                    <a:pt x="117433" y="16282"/>
                  </a:lnTo>
                  <a:lnTo>
                    <a:pt x="116797" y="16152"/>
                  </a:lnTo>
                  <a:lnTo>
                    <a:pt x="116161" y="16041"/>
                  </a:lnTo>
                  <a:lnTo>
                    <a:pt x="115519" y="15939"/>
                  </a:lnTo>
                  <a:lnTo>
                    <a:pt x="114883" y="15847"/>
                  </a:lnTo>
                  <a:lnTo>
                    <a:pt x="114242" y="15763"/>
                  </a:lnTo>
                  <a:lnTo>
                    <a:pt x="113600" y="15699"/>
                  </a:lnTo>
                  <a:lnTo>
                    <a:pt x="113600" y="5810"/>
                  </a:lnTo>
                  <a:lnTo>
                    <a:pt x="113600" y="5810"/>
                  </a:lnTo>
                  <a:lnTo>
                    <a:pt x="113600" y="5782"/>
                  </a:lnTo>
                  <a:lnTo>
                    <a:pt x="113600" y="5782"/>
                  </a:lnTo>
                  <a:lnTo>
                    <a:pt x="113600" y="5717"/>
                  </a:lnTo>
                  <a:lnTo>
                    <a:pt x="113600" y="5717"/>
                  </a:lnTo>
                  <a:lnTo>
                    <a:pt x="113594" y="5625"/>
                  </a:lnTo>
                  <a:lnTo>
                    <a:pt x="113594" y="5625"/>
                  </a:lnTo>
                  <a:lnTo>
                    <a:pt x="113594" y="5606"/>
                  </a:lnTo>
                  <a:lnTo>
                    <a:pt x="113594" y="5606"/>
                  </a:lnTo>
                  <a:lnTo>
                    <a:pt x="113594" y="5578"/>
                  </a:lnTo>
                  <a:lnTo>
                    <a:pt x="113594" y="5578"/>
                  </a:lnTo>
                  <a:lnTo>
                    <a:pt x="113588" y="5467"/>
                  </a:lnTo>
                  <a:lnTo>
                    <a:pt x="113588" y="5467"/>
                  </a:lnTo>
                  <a:lnTo>
                    <a:pt x="113588" y="5440"/>
                  </a:lnTo>
                  <a:lnTo>
                    <a:pt x="113588" y="5440"/>
                  </a:lnTo>
                  <a:lnTo>
                    <a:pt x="113582" y="5310"/>
                  </a:lnTo>
                  <a:lnTo>
                    <a:pt x="113582" y="5292"/>
                  </a:lnTo>
                  <a:lnTo>
                    <a:pt x="113582" y="5292"/>
                  </a:lnTo>
                  <a:lnTo>
                    <a:pt x="113564" y="5023"/>
                  </a:lnTo>
                  <a:lnTo>
                    <a:pt x="113533" y="4746"/>
                  </a:lnTo>
                  <a:lnTo>
                    <a:pt x="113497" y="4477"/>
                  </a:lnTo>
                  <a:lnTo>
                    <a:pt x="113455" y="4218"/>
                  </a:lnTo>
                  <a:lnTo>
                    <a:pt x="113400" y="3959"/>
                  </a:lnTo>
                  <a:lnTo>
                    <a:pt x="113340" y="3700"/>
                  </a:lnTo>
                  <a:lnTo>
                    <a:pt x="113273" y="3460"/>
                  </a:lnTo>
                  <a:lnTo>
                    <a:pt x="113200" y="3219"/>
                  </a:lnTo>
                  <a:lnTo>
                    <a:pt x="113116" y="2979"/>
                  </a:lnTo>
                  <a:lnTo>
                    <a:pt x="113031" y="2757"/>
                  </a:lnTo>
                  <a:lnTo>
                    <a:pt x="112934" y="2535"/>
                  </a:lnTo>
                  <a:lnTo>
                    <a:pt x="112831" y="2313"/>
                  </a:lnTo>
                  <a:lnTo>
                    <a:pt x="112728" y="2109"/>
                  </a:lnTo>
                  <a:lnTo>
                    <a:pt x="112613" y="1906"/>
                  </a:lnTo>
                  <a:lnTo>
                    <a:pt x="112492" y="1721"/>
                  </a:lnTo>
                  <a:lnTo>
                    <a:pt x="112371" y="1536"/>
                  </a:lnTo>
                  <a:lnTo>
                    <a:pt x="112244" y="1360"/>
                  </a:lnTo>
                  <a:lnTo>
                    <a:pt x="112104" y="1193"/>
                  </a:lnTo>
                  <a:lnTo>
                    <a:pt x="111965" y="1036"/>
                  </a:lnTo>
                  <a:lnTo>
                    <a:pt x="111820" y="897"/>
                  </a:lnTo>
                  <a:lnTo>
                    <a:pt x="111674" y="759"/>
                  </a:lnTo>
                  <a:lnTo>
                    <a:pt x="111517" y="629"/>
                  </a:lnTo>
                  <a:lnTo>
                    <a:pt x="111360" y="518"/>
                  </a:lnTo>
                  <a:lnTo>
                    <a:pt x="111202" y="407"/>
                  </a:lnTo>
                  <a:lnTo>
                    <a:pt x="111039" y="315"/>
                  </a:lnTo>
                  <a:lnTo>
                    <a:pt x="110869" y="231"/>
                  </a:lnTo>
                  <a:lnTo>
                    <a:pt x="110694" y="167"/>
                  </a:lnTo>
                  <a:lnTo>
                    <a:pt x="110524" y="102"/>
                  </a:lnTo>
                  <a:lnTo>
                    <a:pt x="110342" y="65"/>
                  </a:lnTo>
                  <a:lnTo>
                    <a:pt x="110161" y="28"/>
                  </a:lnTo>
                  <a:lnTo>
                    <a:pt x="109979" y="9"/>
                  </a:lnTo>
                  <a:lnTo>
                    <a:pt x="109798" y="0"/>
                  </a:lnTo>
                  <a:lnTo>
                    <a:pt x="109798" y="0"/>
                  </a:lnTo>
                  <a:lnTo>
                    <a:pt x="109670" y="0"/>
                  </a:lnTo>
                  <a:lnTo>
                    <a:pt x="109670" y="0"/>
                  </a:lnTo>
                  <a:lnTo>
                    <a:pt x="109658" y="0"/>
                  </a:lnTo>
                  <a:lnTo>
                    <a:pt x="109658" y="0"/>
                  </a:lnTo>
                  <a:lnTo>
                    <a:pt x="108514" y="74"/>
                  </a:lnTo>
                  <a:lnTo>
                    <a:pt x="107370" y="148"/>
                  </a:lnTo>
                  <a:lnTo>
                    <a:pt x="106237" y="231"/>
                  </a:lnTo>
                  <a:lnTo>
                    <a:pt x="105111" y="324"/>
                  </a:lnTo>
                  <a:lnTo>
                    <a:pt x="103985" y="426"/>
                  </a:lnTo>
                  <a:lnTo>
                    <a:pt x="102871" y="527"/>
                  </a:lnTo>
                  <a:lnTo>
                    <a:pt x="101763" y="648"/>
                  </a:lnTo>
                  <a:lnTo>
                    <a:pt x="100661" y="777"/>
                  </a:lnTo>
                  <a:lnTo>
                    <a:pt x="99565" y="907"/>
                  </a:lnTo>
                  <a:lnTo>
                    <a:pt x="98481" y="1045"/>
                  </a:lnTo>
                  <a:lnTo>
                    <a:pt x="97397" y="1203"/>
                  </a:lnTo>
                  <a:lnTo>
                    <a:pt x="96326" y="1360"/>
                  </a:lnTo>
                  <a:lnTo>
                    <a:pt x="95254" y="1526"/>
                  </a:lnTo>
                  <a:lnTo>
                    <a:pt x="94194" y="1702"/>
                  </a:lnTo>
                  <a:lnTo>
                    <a:pt x="93141" y="1878"/>
                  </a:lnTo>
                  <a:lnTo>
                    <a:pt x="92093" y="2072"/>
                  </a:lnTo>
                  <a:lnTo>
                    <a:pt x="91052" y="2276"/>
                  </a:lnTo>
                  <a:lnTo>
                    <a:pt x="90017" y="2479"/>
                  </a:lnTo>
                  <a:lnTo>
                    <a:pt x="88987" y="2692"/>
                  </a:lnTo>
                  <a:lnTo>
                    <a:pt x="87970" y="2923"/>
                  </a:lnTo>
                  <a:lnTo>
                    <a:pt x="86959" y="3155"/>
                  </a:lnTo>
                  <a:lnTo>
                    <a:pt x="85948" y="3395"/>
                  </a:lnTo>
                  <a:lnTo>
                    <a:pt x="84949" y="3645"/>
                  </a:lnTo>
                  <a:lnTo>
                    <a:pt x="83956" y="3904"/>
                  </a:lnTo>
                  <a:lnTo>
                    <a:pt x="82969" y="4163"/>
                  </a:lnTo>
                  <a:lnTo>
                    <a:pt x="81994" y="4440"/>
                  </a:lnTo>
                  <a:lnTo>
                    <a:pt x="81019" y="4718"/>
                  </a:lnTo>
                  <a:lnTo>
                    <a:pt x="80051" y="5014"/>
                  </a:lnTo>
                  <a:lnTo>
                    <a:pt x="79094" y="5310"/>
                  </a:lnTo>
                  <a:lnTo>
                    <a:pt x="78143" y="5615"/>
                  </a:lnTo>
                  <a:lnTo>
                    <a:pt x="77199" y="5930"/>
                  </a:lnTo>
                  <a:lnTo>
                    <a:pt x="76260" y="6254"/>
                  </a:lnTo>
                  <a:lnTo>
                    <a:pt x="75334" y="6587"/>
                  </a:lnTo>
                  <a:lnTo>
                    <a:pt x="74408" y="6920"/>
                  </a:lnTo>
                  <a:lnTo>
                    <a:pt x="73493" y="7271"/>
                  </a:lnTo>
                  <a:lnTo>
                    <a:pt x="72579" y="7623"/>
                  </a:lnTo>
                  <a:lnTo>
                    <a:pt x="71677" y="7993"/>
                  </a:lnTo>
                  <a:lnTo>
                    <a:pt x="70781" y="8363"/>
                  </a:lnTo>
                  <a:lnTo>
                    <a:pt x="69897" y="8742"/>
                  </a:lnTo>
                  <a:lnTo>
                    <a:pt x="69013" y="9131"/>
                  </a:lnTo>
                  <a:lnTo>
                    <a:pt x="68141" y="9528"/>
                  </a:lnTo>
                  <a:lnTo>
                    <a:pt x="67275" y="9935"/>
                  </a:lnTo>
                  <a:lnTo>
                    <a:pt x="66415" y="10342"/>
                  </a:lnTo>
                  <a:lnTo>
                    <a:pt x="65562" y="10768"/>
                  </a:lnTo>
                  <a:lnTo>
                    <a:pt x="64714" y="11194"/>
                  </a:lnTo>
                  <a:lnTo>
                    <a:pt x="63878" y="11628"/>
                  </a:lnTo>
                  <a:lnTo>
                    <a:pt x="63043" y="12072"/>
                  </a:lnTo>
                  <a:lnTo>
                    <a:pt x="62219" y="12526"/>
                  </a:lnTo>
                  <a:lnTo>
                    <a:pt x="61402" y="12988"/>
                  </a:lnTo>
                  <a:lnTo>
                    <a:pt x="60591" y="13460"/>
                  </a:lnTo>
                  <a:lnTo>
                    <a:pt x="59791" y="13941"/>
                  </a:lnTo>
                  <a:lnTo>
                    <a:pt x="58998" y="14422"/>
                  </a:lnTo>
                  <a:lnTo>
                    <a:pt x="58205" y="14912"/>
                  </a:lnTo>
                  <a:lnTo>
                    <a:pt x="57424" y="15421"/>
                  </a:lnTo>
                  <a:lnTo>
                    <a:pt x="56655" y="15930"/>
                  </a:lnTo>
                  <a:lnTo>
                    <a:pt x="55886" y="16448"/>
                  </a:lnTo>
                  <a:lnTo>
                    <a:pt x="55129" y="16975"/>
                  </a:lnTo>
                  <a:lnTo>
                    <a:pt x="54379" y="17503"/>
                  </a:lnTo>
                  <a:lnTo>
                    <a:pt x="53634" y="18048"/>
                  </a:lnTo>
                  <a:lnTo>
                    <a:pt x="52895" y="18603"/>
                  </a:lnTo>
                  <a:lnTo>
                    <a:pt x="52163" y="19159"/>
                  </a:lnTo>
                  <a:lnTo>
                    <a:pt x="51442" y="19723"/>
                  </a:lnTo>
                  <a:lnTo>
                    <a:pt x="50728" y="20296"/>
                  </a:lnTo>
                  <a:lnTo>
                    <a:pt x="50019" y="20879"/>
                  </a:lnTo>
                  <a:lnTo>
                    <a:pt x="50019" y="20879"/>
                  </a:lnTo>
                  <a:lnTo>
                    <a:pt x="49395" y="21406"/>
                  </a:lnTo>
                  <a:lnTo>
                    <a:pt x="48772" y="21943"/>
                  </a:lnTo>
                  <a:lnTo>
                    <a:pt x="48160" y="22480"/>
                  </a:lnTo>
                  <a:lnTo>
                    <a:pt x="47549" y="23035"/>
                  </a:lnTo>
                  <a:lnTo>
                    <a:pt x="46943" y="23590"/>
                  </a:lnTo>
                  <a:lnTo>
                    <a:pt x="46344" y="24154"/>
                  </a:lnTo>
                  <a:lnTo>
                    <a:pt x="45744" y="24718"/>
                  </a:lnTo>
                  <a:lnTo>
                    <a:pt x="45157" y="25292"/>
                  </a:lnTo>
                  <a:lnTo>
                    <a:pt x="44570" y="25875"/>
                  </a:lnTo>
                  <a:lnTo>
                    <a:pt x="43995" y="26467"/>
                  </a:lnTo>
                  <a:lnTo>
                    <a:pt x="43419" y="27068"/>
                  </a:lnTo>
                  <a:lnTo>
                    <a:pt x="42850" y="27669"/>
                  </a:lnTo>
                  <a:lnTo>
                    <a:pt x="42287" y="28280"/>
                  </a:lnTo>
                  <a:lnTo>
                    <a:pt x="41730" y="28900"/>
                  </a:lnTo>
                  <a:lnTo>
                    <a:pt x="41173" y="29519"/>
                  </a:lnTo>
                  <a:lnTo>
                    <a:pt x="40628" y="30149"/>
                  </a:lnTo>
                  <a:lnTo>
                    <a:pt x="40083" y="30787"/>
                  </a:lnTo>
                  <a:lnTo>
                    <a:pt x="39544" y="31434"/>
                  </a:lnTo>
                  <a:lnTo>
                    <a:pt x="39012" y="32091"/>
                  </a:lnTo>
                  <a:lnTo>
                    <a:pt x="38485" y="32748"/>
                  </a:lnTo>
                  <a:lnTo>
                    <a:pt x="37964" y="33414"/>
                  </a:lnTo>
                  <a:lnTo>
                    <a:pt x="37450" y="34080"/>
                  </a:lnTo>
                  <a:lnTo>
                    <a:pt x="36941" y="34765"/>
                  </a:lnTo>
                  <a:lnTo>
                    <a:pt x="36432" y="35449"/>
                  </a:lnTo>
                  <a:lnTo>
                    <a:pt x="35936" y="36143"/>
                  </a:lnTo>
                  <a:lnTo>
                    <a:pt x="35439" y="36837"/>
                  </a:lnTo>
                  <a:lnTo>
                    <a:pt x="34949" y="37540"/>
                  </a:lnTo>
                  <a:lnTo>
                    <a:pt x="34465" y="38252"/>
                  </a:lnTo>
                  <a:lnTo>
                    <a:pt x="33986" y="38974"/>
                  </a:lnTo>
                  <a:lnTo>
                    <a:pt x="33514" y="39705"/>
                  </a:lnTo>
                  <a:lnTo>
                    <a:pt x="33042" y="40435"/>
                  </a:lnTo>
                  <a:lnTo>
                    <a:pt x="32581" y="41176"/>
                  </a:lnTo>
                  <a:lnTo>
                    <a:pt x="32121" y="41916"/>
                  </a:lnTo>
                  <a:lnTo>
                    <a:pt x="31673" y="42674"/>
                  </a:lnTo>
                  <a:lnTo>
                    <a:pt x="31225" y="43433"/>
                  </a:lnTo>
                  <a:lnTo>
                    <a:pt x="30783" y="44201"/>
                  </a:lnTo>
                  <a:lnTo>
                    <a:pt x="30347" y="44968"/>
                  </a:lnTo>
                  <a:lnTo>
                    <a:pt x="29917" y="45745"/>
                  </a:lnTo>
                  <a:lnTo>
                    <a:pt x="29494" y="46532"/>
                  </a:lnTo>
                  <a:lnTo>
                    <a:pt x="29070" y="47327"/>
                  </a:lnTo>
                  <a:lnTo>
                    <a:pt x="28658" y="48123"/>
                  </a:lnTo>
                  <a:lnTo>
                    <a:pt x="28246" y="48937"/>
                  </a:lnTo>
                  <a:lnTo>
                    <a:pt x="27847" y="49742"/>
                  </a:lnTo>
                  <a:lnTo>
                    <a:pt x="27447" y="50565"/>
                  </a:lnTo>
                  <a:lnTo>
                    <a:pt x="27054" y="51388"/>
                  </a:lnTo>
                  <a:lnTo>
                    <a:pt x="26666" y="52221"/>
                  </a:lnTo>
                  <a:lnTo>
                    <a:pt x="26285" y="53063"/>
                  </a:lnTo>
                  <a:lnTo>
                    <a:pt x="25909" y="53905"/>
                  </a:lnTo>
                  <a:lnTo>
                    <a:pt x="25540" y="54756"/>
                  </a:lnTo>
                  <a:lnTo>
                    <a:pt x="25177" y="55616"/>
                  </a:lnTo>
                  <a:lnTo>
                    <a:pt x="24813" y="56476"/>
                  </a:lnTo>
                  <a:lnTo>
                    <a:pt x="24462" y="57346"/>
                  </a:lnTo>
                  <a:lnTo>
                    <a:pt x="24111" y="58225"/>
                  </a:lnTo>
                  <a:lnTo>
                    <a:pt x="23766" y="59113"/>
                  </a:lnTo>
                  <a:lnTo>
                    <a:pt x="23433" y="60001"/>
                  </a:lnTo>
                  <a:lnTo>
                    <a:pt x="23100" y="60898"/>
                  </a:lnTo>
                  <a:lnTo>
                    <a:pt x="22773" y="61796"/>
                  </a:lnTo>
                  <a:lnTo>
                    <a:pt x="22452" y="62711"/>
                  </a:lnTo>
                  <a:lnTo>
                    <a:pt x="22131" y="63627"/>
                  </a:lnTo>
                  <a:lnTo>
                    <a:pt x="21822" y="64552"/>
                  </a:lnTo>
                  <a:lnTo>
                    <a:pt x="21520" y="65477"/>
                  </a:lnTo>
                  <a:lnTo>
                    <a:pt x="21223" y="66412"/>
                  </a:lnTo>
                  <a:lnTo>
                    <a:pt x="20926" y="67355"/>
                  </a:lnTo>
                  <a:lnTo>
                    <a:pt x="20642" y="68299"/>
                  </a:lnTo>
                  <a:lnTo>
                    <a:pt x="20642" y="68299"/>
                  </a:lnTo>
                  <a:lnTo>
                    <a:pt x="20563" y="68577"/>
                  </a:lnTo>
                  <a:lnTo>
                    <a:pt x="20496" y="68854"/>
                  </a:lnTo>
                  <a:lnTo>
                    <a:pt x="20436" y="69132"/>
                  </a:lnTo>
                  <a:lnTo>
                    <a:pt x="20387" y="69418"/>
                  </a:lnTo>
                  <a:lnTo>
                    <a:pt x="20351" y="69696"/>
                  </a:lnTo>
                  <a:lnTo>
                    <a:pt x="20321" y="69983"/>
                  </a:lnTo>
                  <a:lnTo>
                    <a:pt x="20303" y="70260"/>
                  </a:lnTo>
                  <a:lnTo>
                    <a:pt x="20296" y="70547"/>
                  </a:lnTo>
                  <a:lnTo>
                    <a:pt x="20296" y="70834"/>
                  </a:lnTo>
                  <a:lnTo>
                    <a:pt x="20303" y="71111"/>
                  </a:lnTo>
                  <a:lnTo>
                    <a:pt x="20321" y="71389"/>
                  </a:lnTo>
                  <a:lnTo>
                    <a:pt x="20345" y="71666"/>
                  </a:lnTo>
                  <a:lnTo>
                    <a:pt x="20381" y="71944"/>
                  </a:lnTo>
                  <a:lnTo>
                    <a:pt x="20424" y="72212"/>
                  </a:lnTo>
                  <a:lnTo>
                    <a:pt x="20472" y="72480"/>
                  </a:lnTo>
                  <a:lnTo>
                    <a:pt x="20533" y="72749"/>
                  </a:lnTo>
                  <a:lnTo>
                    <a:pt x="20599" y="73008"/>
                  </a:lnTo>
                  <a:lnTo>
                    <a:pt x="20678" y="73257"/>
                  </a:lnTo>
                  <a:lnTo>
                    <a:pt x="20757" y="73507"/>
                  </a:lnTo>
                  <a:lnTo>
                    <a:pt x="20853" y="73748"/>
                  </a:lnTo>
                  <a:lnTo>
                    <a:pt x="20950" y="73979"/>
                  </a:lnTo>
                  <a:lnTo>
                    <a:pt x="21059" y="74210"/>
                  </a:lnTo>
                  <a:lnTo>
                    <a:pt x="21168" y="74432"/>
                  </a:lnTo>
                  <a:lnTo>
                    <a:pt x="21289" y="74645"/>
                  </a:lnTo>
                  <a:lnTo>
                    <a:pt x="21423" y="74849"/>
                  </a:lnTo>
                  <a:lnTo>
                    <a:pt x="21556" y="75043"/>
                  </a:lnTo>
                  <a:lnTo>
                    <a:pt x="21701" y="75228"/>
                  </a:lnTo>
                  <a:lnTo>
                    <a:pt x="21846" y="75404"/>
                  </a:lnTo>
                  <a:lnTo>
                    <a:pt x="22004" y="75570"/>
                  </a:lnTo>
                  <a:lnTo>
                    <a:pt x="22167" y="75727"/>
                  </a:lnTo>
                  <a:lnTo>
                    <a:pt x="22337" y="75866"/>
                  </a:lnTo>
                  <a:lnTo>
                    <a:pt x="22512" y="76005"/>
                  </a:lnTo>
                  <a:lnTo>
                    <a:pt x="22512" y="76005"/>
                  </a:lnTo>
                  <a:lnTo>
                    <a:pt x="22706" y="76125"/>
                  </a:lnTo>
                  <a:lnTo>
                    <a:pt x="22900" y="76236"/>
                  </a:lnTo>
                  <a:lnTo>
                    <a:pt x="23100" y="76329"/>
                  </a:lnTo>
                  <a:lnTo>
                    <a:pt x="23300" y="76403"/>
                  </a:lnTo>
                  <a:lnTo>
                    <a:pt x="23499" y="76458"/>
                  </a:lnTo>
                  <a:lnTo>
                    <a:pt x="23699" y="76504"/>
                  </a:lnTo>
                  <a:lnTo>
                    <a:pt x="23899" y="76523"/>
                  </a:lnTo>
                  <a:lnTo>
                    <a:pt x="24099" y="76532"/>
                  </a:lnTo>
                  <a:lnTo>
                    <a:pt x="24099" y="76532"/>
                  </a:lnTo>
                  <a:lnTo>
                    <a:pt x="24232" y="76532"/>
                  </a:lnTo>
                  <a:lnTo>
                    <a:pt x="24365" y="76523"/>
                  </a:lnTo>
                  <a:lnTo>
                    <a:pt x="24498" y="76504"/>
                  </a:lnTo>
                  <a:lnTo>
                    <a:pt x="24632" y="76477"/>
                  </a:lnTo>
                  <a:lnTo>
                    <a:pt x="24765" y="76440"/>
                  </a:lnTo>
                  <a:lnTo>
                    <a:pt x="24892" y="76403"/>
                  </a:lnTo>
                  <a:lnTo>
                    <a:pt x="25025" y="76356"/>
                  </a:lnTo>
                  <a:lnTo>
                    <a:pt x="25152" y="76301"/>
                  </a:lnTo>
                  <a:lnTo>
                    <a:pt x="25279" y="76245"/>
                  </a:lnTo>
                  <a:lnTo>
                    <a:pt x="25407" y="76181"/>
                  </a:lnTo>
                  <a:lnTo>
                    <a:pt x="25534" y="76107"/>
                  </a:lnTo>
                  <a:lnTo>
                    <a:pt x="25655" y="76023"/>
                  </a:lnTo>
                  <a:lnTo>
                    <a:pt x="25776" y="75940"/>
                  </a:lnTo>
                  <a:lnTo>
                    <a:pt x="25891" y="75848"/>
                  </a:lnTo>
                  <a:lnTo>
                    <a:pt x="26012" y="75746"/>
                  </a:lnTo>
                  <a:lnTo>
                    <a:pt x="26127" y="75635"/>
                  </a:lnTo>
                  <a:lnTo>
                    <a:pt x="26236" y="75524"/>
                  </a:lnTo>
                  <a:lnTo>
                    <a:pt x="26345" y="75404"/>
                  </a:lnTo>
                  <a:lnTo>
                    <a:pt x="26454" y="75283"/>
                  </a:lnTo>
                  <a:lnTo>
                    <a:pt x="26557" y="75154"/>
                  </a:lnTo>
                  <a:lnTo>
                    <a:pt x="26660" y="75015"/>
                  </a:lnTo>
                  <a:lnTo>
                    <a:pt x="26757" y="74876"/>
                  </a:lnTo>
                  <a:lnTo>
                    <a:pt x="26854" y="74728"/>
                  </a:lnTo>
                  <a:lnTo>
                    <a:pt x="26945" y="74571"/>
                  </a:lnTo>
                  <a:lnTo>
                    <a:pt x="27035" y="74414"/>
                  </a:lnTo>
                  <a:lnTo>
                    <a:pt x="27120" y="74247"/>
                  </a:lnTo>
                  <a:lnTo>
                    <a:pt x="27205" y="74072"/>
                  </a:lnTo>
                  <a:lnTo>
                    <a:pt x="27284" y="73896"/>
                  </a:lnTo>
                  <a:lnTo>
                    <a:pt x="27356" y="73720"/>
                  </a:lnTo>
                  <a:lnTo>
                    <a:pt x="27429" y="73526"/>
                  </a:lnTo>
                  <a:lnTo>
                    <a:pt x="27496" y="73341"/>
                  </a:lnTo>
                  <a:lnTo>
                    <a:pt x="27556" y="73137"/>
                  </a:lnTo>
                  <a:lnTo>
                    <a:pt x="27556" y="73137"/>
                  </a:lnTo>
                  <a:lnTo>
                    <a:pt x="27822" y="72258"/>
                  </a:lnTo>
                  <a:lnTo>
                    <a:pt x="28101" y="71380"/>
                  </a:lnTo>
                  <a:lnTo>
                    <a:pt x="28380" y="70510"/>
                  </a:lnTo>
                  <a:lnTo>
                    <a:pt x="28664" y="69650"/>
                  </a:lnTo>
                  <a:lnTo>
                    <a:pt x="28949" y="68789"/>
                  </a:lnTo>
                  <a:lnTo>
                    <a:pt x="29245" y="67938"/>
                  </a:lnTo>
                  <a:lnTo>
                    <a:pt x="29548" y="67096"/>
                  </a:lnTo>
                  <a:lnTo>
                    <a:pt x="29851" y="66255"/>
                  </a:lnTo>
                  <a:lnTo>
                    <a:pt x="30160" y="65422"/>
                  </a:lnTo>
                  <a:lnTo>
                    <a:pt x="30474" y="64599"/>
                  </a:lnTo>
                  <a:lnTo>
                    <a:pt x="30795" y="63785"/>
                  </a:lnTo>
                  <a:lnTo>
                    <a:pt x="31122" y="62971"/>
                  </a:lnTo>
                  <a:lnTo>
                    <a:pt x="31455" y="62166"/>
                  </a:lnTo>
                  <a:lnTo>
                    <a:pt x="31794" y="61361"/>
                  </a:lnTo>
                  <a:lnTo>
                    <a:pt x="32133" y="60575"/>
                  </a:lnTo>
                  <a:lnTo>
                    <a:pt x="32485" y="59788"/>
                  </a:lnTo>
                  <a:lnTo>
                    <a:pt x="32836" y="59011"/>
                  </a:lnTo>
                  <a:lnTo>
                    <a:pt x="33193" y="58234"/>
                  </a:lnTo>
                  <a:lnTo>
                    <a:pt x="33556" y="57466"/>
                  </a:lnTo>
                  <a:lnTo>
                    <a:pt x="33926" y="56708"/>
                  </a:lnTo>
                  <a:lnTo>
                    <a:pt x="34301" y="55949"/>
                  </a:lnTo>
                  <a:lnTo>
                    <a:pt x="34682" y="55209"/>
                  </a:lnTo>
                  <a:lnTo>
                    <a:pt x="35064" y="54460"/>
                  </a:lnTo>
                  <a:lnTo>
                    <a:pt x="35457" y="53729"/>
                  </a:lnTo>
                  <a:lnTo>
                    <a:pt x="35851" y="52998"/>
                  </a:lnTo>
                  <a:lnTo>
                    <a:pt x="36251" y="52277"/>
                  </a:lnTo>
                  <a:lnTo>
                    <a:pt x="36656" y="51564"/>
                  </a:lnTo>
                  <a:lnTo>
                    <a:pt x="37068" y="50852"/>
                  </a:lnTo>
                  <a:lnTo>
                    <a:pt x="37486" y="50149"/>
                  </a:lnTo>
                  <a:lnTo>
                    <a:pt x="37910" y="49455"/>
                  </a:lnTo>
                  <a:lnTo>
                    <a:pt x="38340" y="48770"/>
                  </a:lnTo>
                  <a:lnTo>
                    <a:pt x="38769" y="48086"/>
                  </a:lnTo>
                  <a:lnTo>
                    <a:pt x="39211" y="47411"/>
                  </a:lnTo>
                  <a:lnTo>
                    <a:pt x="39653" y="46735"/>
                  </a:lnTo>
                  <a:lnTo>
                    <a:pt x="40101" y="46069"/>
                  </a:lnTo>
                  <a:lnTo>
                    <a:pt x="40556" y="45412"/>
                  </a:lnTo>
                  <a:lnTo>
                    <a:pt x="41016" y="44765"/>
                  </a:lnTo>
                  <a:lnTo>
                    <a:pt x="41482" y="44117"/>
                  </a:lnTo>
                  <a:lnTo>
                    <a:pt x="41954" y="43479"/>
                  </a:lnTo>
                  <a:lnTo>
                    <a:pt x="42433" y="42850"/>
                  </a:lnTo>
                  <a:lnTo>
                    <a:pt x="42911" y="42221"/>
                  </a:lnTo>
                  <a:lnTo>
                    <a:pt x="43401" y="41601"/>
                  </a:lnTo>
                  <a:lnTo>
                    <a:pt x="43892" y="40991"/>
                  </a:lnTo>
                  <a:lnTo>
                    <a:pt x="44388" y="40389"/>
                  </a:lnTo>
                  <a:lnTo>
                    <a:pt x="44891" y="39788"/>
                  </a:lnTo>
                  <a:lnTo>
                    <a:pt x="45399" y="39196"/>
                  </a:lnTo>
                  <a:lnTo>
                    <a:pt x="45914" y="38604"/>
                  </a:lnTo>
                  <a:lnTo>
                    <a:pt x="46435" y="38021"/>
                  </a:lnTo>
                  <a:lnTo>
                    <a:pt x="46961" y="37447"/>
                  </a:lnTo>
                  <a:lnTo>
                    <a:pt x="47494" y="36883"/>
                  </a:lnTo>
                  <a:lnTo>
                    <a:pt x="48027" y="36319"/>
                  </a:lnTo>
                  <a:lnTo>
                    <a:pt x="48572" y="35764"/>
                  </a:lnTo>
                  <a:lnTo>
                    <a:pt x="49117" y="35209"/>
                  </a:lnTo>
                  <a:lnTo>
                    <a:pt x="49668" y="34672"/>
                  </a:lnTo>
                  <a:lnTo>
                    <a:pt x="50225" y="34136"/>
                  </a:lnTo>
                  <a:lnTo>
                    <a:pt x="50788" y="33599"/>
                  </a:lnTo>
                  <a:lnTo>
                    <a:pt x="51357" y="33081"/>
                  </a:lnTo>
                  <a:lnTo>
                    <a:pt x="51932" y="32563"/>
                  </a:lnTo>
                  <a:lnTo>
                    <a:pt x="52514" y="32054"/>
                  </a:lnTo>
                  <a:lnTo>
                    <a:pt x="53101" y="31545"/>
                  </a:lnTo>
                  <a:lnTo>
                    <a:pt x="53688" y="31046"/>
                  </a:lnTo>
                  <a:lnTo>
                    <a:pt x="54288" y="30556"/>
                  </a:lnTo>
                  <a:lnTo>
                    <a:pt x="54887" y="30065"/>
                  </a:lnTo>
                  <a:lnTo>
                    <a:pt x="55493" y="29593"/>
                  </a:lnTo>
                  <a:lnTo>
                    <a:pt x="56104" y="29112"/>
                  </a:lnTo>
                  <a:lnTo>
                    <a:pt x="56728" y="28650"/>
                  </a:lnTo>
                  <a:lnTo>
                    <a:pt x="57351" y="28187"/>
                  </a:lnTo>
                  <a:lnTo>
                    <a:pt x="57981" y="27734"/>
                  </a:lnTo>
                  <a:lnTo>
                    <a:pt x="58611" y="27281"/>
                  </a:lnTo>
                  <a:lnTo>
                    <a:pt x="59253" y="26846"/>
                  </a:lnTo>
                  <a:lnTo>
                    <a:pt x="59900" y="26411"/>
                  </a:lnTo>
                  <a:lnTo>
                    <a:pt x="60548" y="25976"/>
                  </a:lnTo>
                  <a:lnTo>
                    <a:pt x="61208" y="25560"/>
                  </a:lnTo>
                  <a:lnTo>
                    <a:pt x="61868" y="25135"/>
                  </a:lnTo>
                  <a:lnTo>
                    <a:pt x="62540" y="24728"/>
                  </a:lnTo>
                  <a:lnTo>
                    <a:pt x="63212" y="24321"/>
                  </a:lnTo>
                  <a:lnTo>
                    <a:pt x="63891" y="23923"/>
                  </a:lnTo>
                  <a:lnTo>
                    <a:pt x="64575" y="23534"/>
                  </a:lnTo>
                  <a:lnTo>
                    <a:pt x="65265" y="23146"/>
                  </a:lnTo>
                  <a:lnTo>
                    <a:pt x="65961" y="22766"/>
                  </a:lnTo>
                  <a:lnTo>
                    <a:pt x="66664" y="22396"/>
                  </a:lnTo>
                  <a:lnTo>
                    <a:pt x="67372" y="22036"/>
                  </a:lnTo>
                  <a:lnTo>
                    <a:pt x="68086" y="21675"/>
                  </a:lnTo>
                  <a:lnTo>
                    <a:pt x="68801" y="21314"/>
                  </a:lnTo>
                  <a:lnTo>
                    <a:pt x="69527" y="20972"/>
                  </a:lnTo>
                  <a:lnTo>
                    <a:pt x="70254" y="20629"/>
                  </a:lnTo>
                  <a:lnTo>
                    <a:pt x="70993" y="20296"/>
                  </a:lnTo>
                  <a:lnTo>
                    <a:pt x="71731" y="19963"/>
                  </a:lnTo>
                  <a:lnTo>
                    <a:pt x="72476" y="19640"/>
                  </a:lnTo>
                  <a:lnTo>
                    <a:pt x="73227" y="19325"/>
                  </a:lnTo>
                  <a:lnTo>
                    <a:pt x="73984" y="19011"/>
                  </a:lnTo>
                  <a:lnTo>
                    <a:pt x="74747" y="18705"/>
                  </a:lnTo>
                  <a:lnTo>
                    <a:pt x="75516" y="18409"/>
                  </a:lnTo>
                  <a:lnTo>
                    <a:pt x="76291" y="18122"/>
                  </a:lnTo>
                  <a:lnTo>
                    <a:pt x="77072" y="17836"/>
                  </a:lnTo>
                  <a:lnTo>
                    <a:pt x="77859" y="17558"/>
                  </a:lnTo>
                  <a:lnTo>
                    <a:pt x="78646" y="17281"/>
                  </a:lnTo>
                  <a:lnTo>
                    <a:pt x="79445" y="17012"/>
                  </a:lnTo>
                  <a:lnTo>
                    <a:pt x="80250" y="16753"/>
                  </a:lnTo>
                  <a:lnTo>
                    <a:pt x="81056" y="16504"/>
                  </a:lnTo>
                  <a:lnTo>
                    <a:pt x="81867" y="16254"/>
                  </a:lnTo>
                  <a:lnTo>
                    <a:pt x="82690" y="16013"/>
                  </a:lnTo>
                  <a:lnTo>
                    <a:pt x="83514" y="15773"/>
                  </a:lnTo>
                  <a:lnTo>
                    <a:pt x="84343" y="15541"/>
                  </a:lnTo>
                  <a:lnTo>
                    <a:pt x="85179" y="15319"/>
                  </a:lnTo>
                  <a:lnTo>
                    <a:pt x="86021" y="15107"/>
                  </a:lnTo>
                  <a:lnTo>
                    <a:pt x="86868" y="14894"/>
                  </a:lnTo>
                  <a:lnTo>
                    <a:pt x="87722" y="14690"/>
                  </a:lnTo>
                  <a:lnTo>
                    <a:pt x="88582" y="14487"/>
                  </a:lnTo>
                  <a:lnTo>
                    <a:pt x="89448" y="14302"/>
                  </a:lnTo>
                  <a:lnTo>
                    <a:pt x="90319" y="14108"/>
                  </a:lnTo>
                  <a:lnTo>
                    <a:pt x="91197" y="13932"/>
                  </a:lnTo>
                  <a:lnTo>
                    <a:pt x="92075" y="13756"/>
                  </a:lnTo>
                  <a:lnTo>
                    <a:pt x="92965" y="13590"/>
                  </a:lnTo>
                  <a:lnTo>
                    <a:pt x="93855" y="13423"/>
                  </a:lnTo>
                  <a:lnTo>
                    <a:pt x="94758" y="13275"/>
                  </a:lnTo>
                  <a:lnTo>
                    <a:pt x="95660" y="13127"/>
                  </a:lnTo>
                  <a:lnTo>
                    <a:pt x="96574" y="12979"/>
                  </a:lnTo>
                  <a:lnTo>
                    <a:pt x="97488" y="12840"/>
                  </a:lnTo>
                  <a:lnTo>
                    <a:pt x="98409" y="12711"/>
                  </a:lnTo>
                  <a:lnTo>
                    <a:pt x="99335" y="12590"/>
                  </a:lnTo>
                  <a:lnTo>
                    <a:pt x="100273" y="12470"/>
                  </a:lnTo>
                  <a:lnTo>
                    <a:pt x="101212" y="12359"/>
                  </a:lnTo>
                  <a:lnTo>
                    <a:pt x="102156" y="12248"/>
                  </a:lnTo>
                  <a:lnTo>
                    <a:pt x="103107" y="12146"/>
                  </a:lnTo>
                  <a:lnTo>
                    <a:pt x="104064" y="12054"/>
                  </a:lnTo>
                  <a:lnTo>
                    <a:pt x="105026" y="11971"/>
                  </a:lnTo>
                  <a:lnTo>
                    <a:pt x="105989" y="11887"/>
                  </a:lnTo>
                  <a:lnTo>
                    <a:pt x="105989" y="55736"/>
                  </a:lnTo>
                  <a:lnTo>
                    <a:pt x="105989" y="55736"/>
                  </a:lnTo>
                  <a:lnTo>
                    <a:pt x="104972" y="55792"/>
                  </a:lnTo>
                  <a:lnTo>
                    <a:pt x="103894" y="55857"/>
                  </a:lnTo>
                  <a:lnTo>
                    <a:pt x="102762" y="55949"/>
                  </a:lnTo>
                  <a:lnTo>
                    <a:pt x="101569" y="56060"/>
                  </a:lnTo>
                  <a:lnTo>
                    <a:pt x="100334" y="56190"/>
                  </a:lnTo>
                  <a:lnTo>
                    <a:pt x="99056" y="56347"/>
                  </a:lnTo>
                  <a:lnTo>
                    <a:pt x="97730" y="56523"/>
                  </a:lnTo>
                  <a:lnTo>
                    <a:pt x="97058" y="56624"/>
                  </a:lnTo>
                  <a:lnTo>
                    <a:pt x="96374" y="56726"/>
                  </a:lnTo>
                  <a:lnTo>
                    <a:pt x="95684" y="56846"/>
                  </a:lnTo>
                  <a:lnTo>
                    <a:pt x="94988" y="56967"/>
                  </a:lnTo>
                  <a:lnTo>
                    <a:pt x="94279" y="57096"/>
                  </a:lnTo>
                  <a:lnTo>
                    <a:pt x="93565" y="57226"/>
                  </a:lnTo>
                  <a:lnTo>
                    <a:pt x="92844" y="57374"/>
                  </a:lnTo>
                  <a:lnTo>
                    <a:pt x="92124" y="57531"/>
                  </a:lnTo>
                  <a:lnTo>
                    <a:pt x="91391" y="57688"/>
                  </a:lnTo>
                  <a:lnTo>
                    <a:pt x="90659" y="57864"/>
                  </a:lnTo>
                  <a:lnTo>
                    <a:pt x="89920" y="58040"/>
                  </a:lnTo>
                  <a:lnTo>
                    <a:pt x="89181" y="58225"/>
                  </a:lnTo>
                  <a:lnTo>
                    <a:pt x="88436" y="58428"/>
                  </a:lnTo>
                  <a:lnTo>
                    <a:pt x="87686" y="58632"/>
                  </a:lnTo>
                  <a:lnTo>
                    <a:pt x="86941" y="58854"/>
                  </a:lnTo>
                  <a:lnTo>
                    <a:pt x="86190" y="59085"/>
                  </a:lnTo>
                  <a:lnTo>
                    <a:pt x="85439" y="59316"/>
                  </a:lnTo>
                  <a:lnTo>
                    <a:pt x="84682" y="59566"/>
                  </a:lnTo>
                  <a:lnTo>
                    <a:pt x="83932" y="59825"/>
                  </a:lnTo>
                  <a:lnTo>
                    <a:pt x="83181" y="60103"/>
                  </a:lnTo>
                  <a:lnTo>
                    <a:pt x="82430" y="60380"/>
                  </a:lnTo>
                  <a:lnTo>
                    <a:pt x="81679" y="60676"/>
                  </a:lnTo>
                  <a:lnTo>
                    <a:pt x="80935" y="60982"/>
                  </a:lnTo>
                  <a:lnTo>
                    <a:pt x="80190" y="61296"/>
                  </a:lnTo>
                  <a:lnTo>
                    <a:pt x="79445" y="61629"/>
                  </a:lnTo>
                  <a:lnTo>
                    <a:pt x="78706" y="61971"/>
                  </a:lnTo>
                  <a:lnTo>
                    <a:pt x="77974" y="62323"/>
                  </a:lnTo>
                  <a:lnTo>
                    <a:pt x="77247" y="62693"/>
                  </a:lnTo>
                  <a:lnTo>
                    <a:pt x="76521" y="63072"/>
                  </a:lnTo>
                  <a:lnTo>
                    <a:pt x="75800" y="63461"/>
                  </a:lnTo>
                  <a:lnTo>
                    <a:pt x="75086" y="63868"/>
                  </a:lnTo>
                  <a:lnTo>
                    <a:pt x="74383" y="64293"/>
                  </a:lnTo>
                  <a:lnTo>
                    <a:pt x="73681" y="64728"/>
                  </a:lnTo>
                  <a:lnTo>
                    <a:pt x="72991" y="65172"/>
                  </a:lnTo>
                  <a:lnTo>
                    <a:pt x="72307" y="65635"/>
                  </a:lnTo>
                  <a:lnTo>
                    <a:pt x="71635" y="66116"/>
                  </a:lnTo>
                  <a:lnTo>
                    <a:pt x="70969" y="66606"/>
                  </a:lnTo>
                  <a:lnTo>
                    <a:pt x="70309" y="67115"/>
                  </a:lnTo>
                  <a:lnTo>
                    <a:pt x="69667" y="67642"/>
                  </a:lnTo>
                  <a:lnTo>
                    <a:pt x="69031" y="68179"/>
                  </a:lnTo>
                  <a:lnTo>
                    <a:pt x="68716" y="68456"/>
                  </a:lnTo>
                  <a:lnTo>
                    <a:pt x="68407" y="68734"/>
                  </a:lnTo>
                  <a:lnTo>
                    <a:pt x="68099" y="69021"/>
                  </a:lnTo>
                  <a:lnTo>
                    <a:pt x="67790" y="69307"/>
                  </a:lnTo>
                  <a:lnTo>
                    <a:pt x="67493" y="69594"/>
                  </a:lnTo>
                  <a:lnTo>
                    <a:pt x="67190" y="69890"/>
                  </a:lnTo>
                  <a:lnTo>
                    <a:pt x="66894" y="70195"/>
                  </a:lnTo>
                  <a:lnTo>
                    <a:pt x="66603" y="70491"/>
                  </a:lnTo>
                  <a:lnTo>
                    <a:pt x="66312" y="70806"/>
                  </a:lnTo>
                  <a:lnTo>
                    <a:pt x="66028" y="71111"/>
                  </a:lnTo>
                  <a:lnTo>
                    <a:pt x="65743" y="71435"/>
                  </a:lnTo>
                  <a:lnTo>
                    <a:pt x="65465" y="71750"/>
                  </a:lnTo>
                  <a:lnTo>
                    <a:pt x="65192" y="72073"/>
                  </a:lnTo>
                  <a:lnTo>
                    <a:pt x="64920" y="72406"/>
                  </a:lnTo>
                  <a:lnTo>
                    <a:pt x="64653" y="72739"/>
                  </a:lnTo>
                  <a:lnTo>
                    <a:pt x="64387" y="73072"/>
                  </a:lnTo>
                  <a:lnTo>
                    <a:pt x="64127" y="73415"/>
                  </a:lnTo>
                  <a:lnTo>
                    <a:pt x="63872" y="73766"/>
                  </a:lnTo>
                  <a:lnTo>
                    <a:pt x="63618" y="74118"/>
                  </a:lnTo>
                  <a:lnTo>
                    <a:pt x="63370" y="74469"/>
                  </a:lnTo>
                  <a:lnTo>
                    <a:pt x="63370" y="74469"/>
                  </a:lnTo>
                  <a:lnTo>
                    <a:pt x="62928" y="75117"/>
                  </a:lnTo>
                  <a:lnTo>
                    <a:pt x="62504" y="75764"/>
                  </a:lnTo>
                  <a:lnTo>
                    <a:pt x="62086" y="76421"/>
                  </a:lnTo>
                  <a:lnTo>
                    <a:pt x="61687" y="77069"/>
                  </a:lnTo>
                  <a:lnTo>
                    <a:pt x="61293" y="77726"/>
                  </a:lnTo>
                  <a:lnTo>
                    <a:pt x="60918" y="78373"/>
                  </a:lnTo>
                  <a:lnTo>
                    <a:pt x="60548" y="79030"/>
                  </a:lnTo>
                  <a:lnTo>
                    <a:pt x="60197" y="79687"/>
                  </a:lnTo>
                  <a:lnTo>
                    <a:pt x="59852" y="80344"/>
                  </a:lnTo>
                  <a:lnTo>
                    <a:pt x="59519" y="81010"/>
                  </a:lnTo>
                  <a:lnTo>
                    <a:pt x="59198" y="81666"/>
                  </a:lnTo>
                  <a:lnTo>
                    <a:pt x="58889" y="82333"/>
                  </a:lnTo>
                  <a:lnTo>
                    <a:pt x="58587" y="82989"/>
                  </a:lnTo>
                  <a:lnTo>
                    <a:pt x="58296" y="83655"/>
                  </a:lnTo>
                  <a:lnTo>
                    <a:pt x="58017" y="84321"/>
                  </a:lnTo>
                  <a:lnTo>
                    <a:pt x="57745" y="84988"/>
                  </a:lnTo>
                  <a:lnTo>
                    <a:pt x="57485" y="85663"/>
                  </a:lnTo>
                  <a:lnTo>
                    <a:pt x="57236" y="86329"/>
                  </a:lnTo>
                  <a:lnTo>
                    <a:pt x="56994" y="87004"/>
                  </a:lnTo>
                  <a:lnTo>
                    <a:pt x="56764" y="87670"/>
                  </a:lnTo>
                  <a:lnTo>
                    <a:pt x="56546" y="88346"/>
                  </a:lnTo>
                  <a:lnTo>
                    <a:pt x="56328" y="89021"/>
                  </a:lnTo>
                  <a:lnTo>
                    <a:pt x="56128" y="89696"/>
                  </a:lnTo>
                  <a:lnTo>
                    <a:pt x="55929" y="90371"/>
                  </a:lnTo>
                  <a:lnTo>
                    <a:pt x="55741" y="91047"/>
                  </a:lnTo>
                  <a:lnTo>
                    <a:pt x="55565" y="91731"/>
                  </a:lnTo>
                  <a:lnTo>
                    <a:pt x="55390" y="92407"/>
                  </a:lnTo>
                  <a:lnTo>
                    <a:pt x="55226" y="93091"/>
                  </a:lnTo>
                  <a:lnTo>
                    <a:pt x="55075" y="93776"/>
                  </a:lnTo>
                  <a:lnTo>
                    <a:pt x="54923" y="94451"/>
                  </a:lnTo>
                  <a:lnTo>
                    <a:pt x="54784" y="95136"/>
                  </a:lnTo>
                  <a:lnTo>
                    <a:pt x="54651" y="95820"/>
                  </a:lnTo>
                  <a:lnTo>
                    <a:pt x="54524" y="96514"/>
                  </a:lnTo>
                  <a:lnTo>
                    <a:pt x="54403" y="97199"/>
                  </a:lnTo>
                  <a:lnTo>
                    <a:pt x="54294" y="97883"/>
                  </a:lnTo>
                  <a:lnTo>
                    <a:pt x="54185" y="98577"/>
                  </a:lnTo>
                  <a:lnTo>
                    <a:pt x="54088" y="99262"/>
                  </a:lnTo>
                  <a:lnTo>
                    <a:pt x="53991" y="99955"/>
                  </a:lnTo>
                  <a:lnTo>
                    <a:pt x="53900" y="100649"/>
                  </a:lnTo>
                  <a:lnTo>
                    <a:pt x="53822" y="101343"/>
                  </a:lnTo>
                  <a:lnTo>
                    <a:pt x="53743" y="102037"/>
                  </a:lnTo>
                  <a:lnTo>
                    <a:pt x="53670" y="102731"/>
                  </a:lnTo>
                  <a:lnTo>
                    <a:pt x="53604" y="103424"/>
                  </a:lnTo>
                  <a:lnTo>
                    <a:pt x="53543" y="104127"/>
                  </a:lnTo>
                  <a:lnTo>
                    <a:pt x="53482" y="104821"/>
                  </a:lnTo>
                  <a:lnTo>
                    <a:pt x="53434" y="105515"/>
                  </a:lnTo>
                  <a:lnTo>
                    <a:pt x="53386" y="106218"/>
                  </a:lnTo>
                  <a:lnTo>
                    <a:pt x="53337" y="106921"/>
                  </a:lnTo>
                  <a:lnTo>
                    <a:pt x="53301" y="107615"/>
                  </a:lnTo>
                  <a:lnTo>
                    <a:pt x="53264" y="108318"/>
                  </a:lnTo>
                  <a:lnTo>
                    <a:pt x="53204" y="109724"/>
                  </a:lnTo>
                  <a:lnTo>
                    <a:pt x="53155" y="111140"/>
                  </a:lnTo>
                  <a:lnTo>
                    <a:pt x="53119" y="112546"/>
                  </a:lnTo>
                  <a:lnTo>
                    <a:pt x="53095" y="113961"/>
                  </a:lnTo>
                  <a:lnTo>
                    <a:pt x="53077" y="115377"/>
                  </a:lnTo>
                  <a:lnTo>
                    <a:pt x="53071" y="116801"/>
                  </a:lnTo>
                  <a:lnTo>
                    <a:pt x="53071" y="118226"/>
                  </a:lnTo>
                  <a:lnTo>
                    <a:pt x="53071" y="118226"/>
                  </a:lnTo>
                  <a:lnTo>
                    <a:pt x="53071" y="118328"/>
                  </a:lnTo>
                  <a:lnTo>
                    <a:pt x="53071" y="118328"/>
                  </a:lnTo>
                  <a:lnTo>
                    <a:pt x="53113" y="121982"/>
                  </a:lnTo>
                  <a:lnTo>
                    <a:pt x="53113" y="121982"/>
                  </a:lnTo>
                  <a:lnTo>
                    <a:pt x="52701" y="122019"/>
                  </a:lnTo>
                  <a:lnTo>
                    <a:pt x="52296" y="122074"/>
                  </a:lnTo>
                  <a:lnTo>
                    <a:pt x="51890" y="122148"/>
                  </a:lnTo>
                  <a:lnTo>
                    <a:pt x="51490" y="122231"/>
                  </a:lnTo>
                  <a:lnTo>
                    <a:pt x="51097" y="122324"/>
                  </a:lnTo>
                  <a:lnTo>
                    <a:pt x="50703" y="122435"/>
                  </a:lnTo>
                  <a:lnTo>
                    <a:pt x="50310" y="122564"/>
                  </a:lnTo>
                  <a:lnTo>
                    <a:pt x="49922" y="122703"/>
                  </a:lnTo>
                  <a:lnTo>
                    <a:pt x="49541" y="122860"/>
                  </a:lnTo>
                  <a:lnTo>
                    <a:pt x="49159" y="123027"/>
                  </a:lnTo>
                  <a:lnTo>
                    <a:pt x="48784" y="123212"/>
                  </a:lnTo>
                  <a:lnTo>
                    <a:pt x="48409" y="123406"/>
                  </a:lnTo>
                  <a:lnTo>
                    <a:pt x="48039" y="123610"/>
                  </a:lnTo>
                  <a:lnTo>
                    <a:pt x="47676" y="123832"/>
                  </a:lnTo>
                  <a:lnTo>
                    <a:pt x="47319" y="124063"/>
                  </a:lnTo>
                  <a:lnTo>
                    <a:pt x="46961" y="124313"/>
                  </a:lnTo>
                  <a:lnTo>
                    <a:pt x="46610" y="124572"/>
                  </a:lnTo>
                  <a:lnTo>
                    <a:pt x="46265" y="124840"/>
                  </a:lnTo>
                  <a:lnTo>
                    <a:pt x="45920" y="125127"/>
                  </a:lnTo>
                  <a:lnTo>
                    <a:pt x="45587" y="125414"/>
                  </a:lnTo>
                  <a:lnTo>
                    <a:pt x="45254" y="125719"/>
                  </a:lnTo>
                  <a:lnTo>
                    <a:pt x="44927" y="126043"/>
                  </a:lnTo>
                  <a:lnTo>
                    <a:pt x="44606" y="126366"/>
                  </a:lnTo>
                  <a:lnTo>
                    <a:pt x="44285" y="126709"/>
                  </a:lnTo>
                  <a:lnTo>
                    <a:pt x="43977" y="127060"/>
                  </a:lnTo>
                  <a:lnTo>
                    <a:pt x="43674" y="127421"/>
                  </a:lnTo>
                  <a:lnTo>
                    <a:pt x="43371" y="127791"/>
                  </a:lnTo>
                  <a:lnTo>
                    <a:pt x="43080" y="128170"/>
                  </a:lnTo>
                  <a:lnTo>
                    <a:pt x="42790" y="128559"/>
                  </a:lnTo>
                  <a:lnTo>
                    <a:pt x="42505" y="128966"/>
                  </a:lnTo>
                  <a:lnTo>
                    <a:pt x="42233" y="129373"/>
                  </a:lnTo>
                  <a:lnTo>
                    <a:pt x="41960" y="129799"/>
                  </a:lnTo>
                  <a:lnTo>
                    <a:pt x="41700" y="130224"/>
                  </a:lnTo>
                  <a:lnTo>
                    <a:pt x="41446" y="130668"/>
                  </a:lnTo>
                  <a:lnTo>
                    <a:pt x="41191" y="131112"/>
                  </a:lnTo>
                  <a:lnTo>
                    <a:pt x="40949" y="131575"/>
                  </a:lnTo>
                  <a:lnTo>
                    <a:pt x="40713" y="132037"/>
                  </a:lnTo>
                  <a:lnTo>
                    <a:pt x="40483" y="132518"/>
                  </a:lnTo>
                  <a:lnTo>
                    <a:pt x="40265" y="132999"/>
                  </a:lnTo>
                  <a:lnTo>
                    <a:pt x="40047" y="133490"/>
                  </a:lnTo>
                  <a:lnTo>
                    <a:pt x="39841" y="133989"/>
                  </a:lnTo>
                  <a:lnTo>
                    <a:pt x="39641" y="134498"/>
                  </a:lnTo>
                  <a:lnTo>
                    <a:pt x="39448" y="135007"/>
                  </a:lnTo>
                  <a:lnTo>
                    <a:pt x="39266" y="135534"/>
                  </a:lnTo>
                  <a:lnTo>
                    <a:pt x="39090" y="136061"/>
                  </a:lnTo>
                  <a:lnTo>
                    <a:pt x="38921" y="136598"/>
                  </a:lnTo>
                  <a:lnTo>
                    <a:pt x="38757" y="137134"/>
                  </a:lnTo>
                  <a:lnTo>
                    <a:pt x="38606" y="137690"/>
                  </a:lnTo>
                  <a:lnTo>
                    <a:pt x="38461" y="138245"/>
                  </a:lnTo>
                  <a:lnTo>
                    <a:pt x="38327" y="138809"/>
                  </a:lnTo>
                  <a:lnTo>
                    <a:pt x="38200" y="139373"/>
                  </a:lnTo>
                  <a:lnTo>
                    <a:pt x="38079" y="139947"/>
                  </a:lnTo>
                  <a:lnTo>
                    <a:pt x="37970" y="140530"/>
                  </a:lnTo>
                  <a:lnTo>
                    <a:pt x="37867" y="141112"/>
                  </a:lnTo>
                  <a:lnTo>
                    <a:pt x="37776" y="141704"/>
                  </a:lnTo>
                  <a:lnTo>
                    <a:pt x="37698" y="142306"/>
                  </a:lnTo>
                  <a:lnTo>
                    <a:pt x="37625" y="142907"/>
                  </a:lnTo>
                  <a:lnTo>
                    <a:pt x="37558" y="143508"/>
                  </a:lnTo>
                  <a:lnTo>
                    <a:pt x="37504" y="144119"/>
                  </a:lnTo>
                  <a:lnTo>
                    <a:pt x="37462" y="144739"/>
                  </a:lnTo>
                  <a:lnTo>
                    <a:pt x="37425" y="145358"/>
                  </a:lnTo>
                  <a:lnTo>
                    <a:pt x="37401" y="145978"/>
                  </a:lnTo>
                  <a:lnTo>
                    <a:pt x="37383" y="146607"/>
                  </a:lnTo>
                  <a:lnTo>
                    <a:pt x="37377" y="147236"/>
                  </a:lnTo>
                  <a:lnTo>
                    <a:pt x="37377" y="147236"/>
                  </a:lnTo>
                  <a:lnTo>
                    <a:pt x="37383" y="147875"/>
                  </a:lnTo>
                  <a:lnTo>
                    <a:pt x="37401" y="148495"/>
                  </a:lnTo>
                  <a:lnTo>
                    <a:pt x="37425" y="149124"/>
                  </a:lnTo>
                  <a:lnTo>
                    <a:pt x="37462" y="149734"/>
                  </a:lnTo>
                  <a:lnTo>
                    <a:pt x="37504" y="150354"/>
                  </a:lnTo>
                  <a:lnTo>
                    <a:pt x="37558" y="150964"/>
                  </a:lnTo>
                  <a:lnTo>
                    <a:pt x="37619" y="151566"/>
                  </a:lnTo>
                  <a:lnTo>
                    <a:pt x="37692" y="152167"/>
                  </a:lnTo>
                  <a:lnTo>
                    <a:pt x="37776" y="152768"/>
                  </a:lnTo>
                  <a:lnTo>
                    <a:pt x="37867" y="153351"/>
                  </a:lnTo>
                  <a:lnTo>
                    <a:pt x="37970" y="153943"/>
                  </a:lnTo>
                  <a:lnTo>
                    <a:pt x="38079" y="154517"/>
                  </a:lnTo>
                  <a:lnTo>
                    <a:pt x="38194" y="155090"/>
                  </a:lnTo>
                  <a:lnTo>
                    <a:pt x="38321" y="155664"/>
                  </a:lnTo>
                  <a:lnTo>
                    <a:pt x="38461" y="156219"/>
                  </a:lnTo>
                  <a:lnTo>
                    <a:pt x="38600" y="156774"/>
                  </a:lnTo>
                  <a:lnTo>
                    <a:pt x="38751" y="157329"/>
                  </a:lnTo>
                  <a:lnTo>
                    <a:pt x="38915" y="157866"/>
                  </a:lnTo>
                  <a:lnTo>
                    <a:pt x="39084" y="158402"/>
                  </a:lnTo>
                  <a:lnTo>
                    <a:pt x="39260" y="158929"/>
                  </a:lnTo>
                  <a:lnTo>
                    <a:pt x="39442" y="159447"/>
                  </a:lnTo>
                  <a:lnTo>
                    <a:pt x="39635" y="159966"/>
                  </a:lnTo>
                  <a:lnTo>
                    <a:pt x="39835" y="160474"/>
                  </a:lnTo>
                  <a:lnTo>
                    <a:pt x="40041" y="160974"/>
                  </a:lnTo>
                  <a:lnTo>
                    <a:pt x="40253" y="161464"/>
                  </a:lnTo>
                  <a:lnTo>
                    <a:pt x="40477" y="161945"/>
                  </a:lnTo>
                  <a:lnTo>
                    <a:pt x="40701" y="162417"/>
                  </a:lnTo>
                  <a:lnTo>
                    <a:pt x="40937" y="162880"/>
                  </a:lnTo>
                  <a:lnTo>
                    <a:pt x="41179" y="163342"/>
                  </a:lnTo>
                  <a:lnTo>
                    <a:pt x="41427" y="163786"/>
                  </a:lnTo>
                  <a:lnTo>
                    <a:pt x="41688" y="164230"/>
                  </a:lnTo>
                  <a:lnTo>
                    <a:pt x="41948" y="164656"/>
                  </a:lnTo>
                  <a:lnTo>
                    <a:pt x="42215" y="165081"/>
                  </a:lnTo>
                  <a:lnTo>
                    <a:pt x="42493" y="165488"/>
                  </a:lnTo>
                  <a:lnTo>
                    <a:pt x="42772" y="165895"/>
                  </a:lnTo>
                  <a:lnTo>
                    <a:pt x="43062" y="166284"/>
                  </a:lnTo>
                  <a:lnTo>
                    <a:pt x="43353" y="166663"/>
                  </a:lnTo>
                  <a:lnTo>
                    <a:pt x="43650" y="167033"/>
                  </a:lnTo>
                  <a:lnTo>
                    <a:pt x="43952" y="167394"/>
                  </a:lnTo>
                  <a:lnTo>
                    <a:pt x="44267" y="167745"/>
                  </a:lnTo>
                  <a:lnTo>
                    <a:pt x="44582" y="168088"/>
                  </a:lnTo>
                  <a:lnTo>
                    <a:pt x="44903" y="168412"/>
                  </a:lnTo>
                  <a:lnTo>
                    <a:pt x="45230" y="168735"/>
                  </a:lnTo>
                  <a:lnTo>
                    <a:pt x="45557" y="169041"/>
                  </a:lnTo>
                  <a:lnTo>
                    <a:pt x="45896" y="169337"/>
                  </a:lnTo>
                  <a:lnTo>
                    <a:pt x="46235" y="169614"/>
                  </a:lnTo>
                  <a:lnTo>
                    <a:pt x="46580" y="169892"/>
                  </a:lnTo>
                  <a:lnTo>
                    <a:pt x="46931" y="170141"/>
                  </a:lnTo>
                  <a:lnTo>
                    <a:pt x="47282" y="170391"/>
                  </a:lnTo>
                  <a:lnTo>
                    <a:pt x="47646" y="170623"/>
                  </a:lnTo>
                  <a:lnTo>
                    <a:pt x="48009" y="170845"/>
                  </a:lnTo>
                  <a:lnTo>
                    <a:pt x="48372" y="171057"/>
                  </a:lnTo>
                  <a:lnTo>
                    <a:pt x="48748" y="171252"/>
                  </a:lnTo>
                  <a:lnTo>
                    <a:pt x="49123" y="171437"/>
                  </a:lnTo>
                  <a:lnTo>
                    <a:pt x="49498" y="171603"/>
                  </a:lnTo>
                  <a:lnTo>
                    <a:pt x="49886" y="171760"/>
                  </a:lnTo>
                  <a:lnTo>
                    <a:pt x="50267" y="171899"/>
                  </a:lnTo>
                  <a:lnTo>
                    <a:pt x="50661" y="172029"/>
                  </a:lnTo>
                  <a:lnTo>
                    <a:pt x="51054" y="172140"/>
                  </a:lnTo>
                  <a:lnTo>
                    <a:pt x="51448" y="172241"/>
                  </a:lnTo>
                  <a:lnTo>
                    <a:pt x="51848" y="172325"/>
                  </a:lnTo>
                  <a:lnTo>
                    <a:pt x="52247" y="172399"/>
                  </a:lnTo>
                  <a:lnTo>
                    <a:pt x="52653" y="172454"/>
                  </a:lnTo>
                  <a:lnTo>
                    <a:pt x="53065" y="172491"/>
                  </a:lnTo>
                  <a:lnTo>
                    <a:pt x="53065" y="172491"/>
                  </a:lnTo>
                  <a:lnTo>
                    <a:pt x="53022" y="175507"/>
                  </a:lnTo>
                  <a:lnTo>
                    <a:pt x="52980" y="178319"/>
                  </a:lnTo>
                  <a:lnTo>
                    <a:pt x="52931" y="180928"/>
                  </a:lnTo>
                  <a:lnTo>
                    <a:pt x="52883" y="183296"/>
                  </a:lnTo>
                  <a:lnTo>
                    <a:pt x="52822" y="185415"/>
                  </a:lnTo>
                  <a:lnTo>
                    <a:pt x="52762" y="187256"/>
                  </a:lnTo>
                  <a:lnTo>
                    <a:pt x="52732" y="188060"/>
                  </a:lnTo>
                  <a:lnTo>
                    <a:pt x="52701" y="188800"/>
                  </a:lnTo>
                  <a:lnTo>
                    <a:pt x="52671" y="189448"/>
                  </a:lnTo>
                  <a:lnTo>
                    <a:pt x="52635" y="190022"/>
                  </a:lnTo>
                  <a:lnTo>
                    <a:pt x="52635" y="190022"/>
                  </a:lnTo>
                  <a:lnTo>
                    <a:pt x="52592" y="190808"/>
                  </a:lnTo>
                  <a:lnTo>
                    <a:pt x="52556" y="191603"/>
                  </a:lnTo>
                  <a:lnTo>
                    <a:pt x="52526" y="192408"/>
                  </a:lnTo>
                  <a:lnTo>
                    <a:pt x="52496" y="193232"/>
                  </a:lnTo>
                  <a:lnTo>
                    <a:pt x="52477" y="194073"/>
                  </a:lnTo>
                  <a:lnTo>
                    <a:pt x="52465" y="194924"/>
                  </a:lnTo>
                  <a:lnTo>
                    <a:pt x="52453" y="195785"/>
                  </a:lnTo>
                  <a:lnTo>
                    <a:pt x="52453" y="196654"/>
                  </a:lnTo>
                  <a:lnTo>
                    <a:pt x="52453" y="196654"/>
                  </a:lnTo>
                  <a:lnTo>
                    <a:pt x="52453" y="197283"/>
                  </a:lnTo>
                  <a:lnTo>
                    <a:pt x="52465" y="197903"/>
                  </a:lnTo>
                  <a:lnTo>
                    <a:pt x="52483" y="198532"/>
                  </a:lnTo>
                  <a:lnTo>
                    <a:pt x="52502" y="199161"/>
                  </a:lnTo>
                  <a:lnTo>
                    <a:pt x="52532" y="199800"/>
                  </a:lnTo>
                  <a:lnTo>
                    <a:pt x="52568" y="200429"/>
                  </a:lnTo>
                  <a:lnTo>
                    <a:pt x="52611" y="201067"/>
                  </a:lnTo>
                  <a:lnTo>
                    <a:pt x="52659" y="201705"/>
                  </a:lnTo>
                  <a:lnTo>
                    <a:pt x="52713" y="202344"/>
                  </a:lnTo>
                  <a:lnTo>
                    <a:pt x="52774" y="202982"/>
                  </a:lnTo>
                  <a:lnTo>
                    <a:pt x="52841" y="203630"/>
                  </a:lnTo>
                  <a:lnTo>
                    <a:pt x="52913" y="204277"/>
                  </a:lnTo>
                  <a:lnTo>
                    <a:pt x="52998" y="204925"/>
                  </a:lnTo>
                  <a:lnTo>
                    <a:pt x="53083" y="205572"/>
                  </a:lnTo>
                  <a:lnTo>
                    <a:pt x="53174" y="206229"/>
                  </a:lnTo>
                  <a:lnTo>
                    <a:pt x="53277" y="206877"/>
                  </a:lnTo>
                  <a:lnTo>
                    <a:pt x="53380" y="207533"/>
                  </a:lnTo>
                  <a:lnTo>
                    <a:pt x="53495" y="208190"/>
                  </a:lnTo>
                  <a:lnTo>
                    <a:pt x="53616" y="208847"/>
                  </a:lnTo>
                  <a:lnTo>
                    <a:pt x="53737" y="209513"/>
                  </a:lnTo>
                  <a:lnTo>
                    <a:pt x="53870" y="210179"/>
                  </a:lnTo>
                  <a:lnTo>
                    <a:pt x="54009" y="210836"/>
                  </a:lnTo>
                  <a:lnTo>
                    <a:pt x="54155" y="211511"/>
                  </a:lnTo>
                  <a:lnTo>
                    <a:pt x="54300" y="212177"/>
                  </a:lnTo>
                  <a:lnTo>
                    <a:pt x="54457" y="212843"/>
                  </a:lnTo>
                  <a:lnTo>
                    <a:pt x="54621" y="213519"/>
                  </a:lnTo>
                  <a:lnTo>
                    <a:pt x="54790" y="214194"/>
                  </a:lnTo>
                  <a:lnTo>
                    <a:pt x="54972" y="214869"/>
                  </a:lnTo>
                  <a:lnTo>
                    <a:pt x="55154" y="215545"/>
                  </a:lnTo>
                  <a:lnTo>
                    <a:pt x="55341" y="216229"/>
                  </a:lnTo>
                  <a:lnTo>
                    <a:pt x="55535" y="216904"/>
                  </a:lnTo>
                  <a:lnTo>
                    <a:pt x="55735" y="217589"/>
                  </a:lnTo>
                  <a:lnTo>
                    <a:pt x="55947" y="218274"/>
                  </a:lnTo>
                  <a:lnTo>
                    <a:pt x="56159" y="218958"/>
                  </a:lnTo>
                  <a:lnTo>
                    <a:pt x="56383" y="219652"/>
                  </a:lnTo>
                  <a:lnTo>
                    <a:pt x="56607" y="220337"/>
                  </a:lnTo>
                  <a:lnTo>
                    <a:pt x="56843" y="221030"/>
                  </a:lnTo>
                  <a:lnTo>
                    <a:pt x="57079" y="221724"/>
                  </a:lnTo>
                  <a:lnTo>
                    <a:pt x="57327" y="222418"/>
                  </a:lnTo>
                  <a:lnTo>
                    <a:pt x="57581" y="223112"/>
                  </a:lnTo>
                  <a:lnTo>
                    <a:pt x="57836" y="223815"/>
                  </a:lnTo>
                  <a:lnTo>
                    <a:pt x="58102" y="224518"/>
                  </a:lnTo>
                  <a:lnTo>
                    <a:pt x="58375" y="225212"/>
                  </a:lnTo>
                  <a:lnTo>
                    <a:pt x="58653" y="225915"/>
                  </a:lnTo>
                  <a:lnTo>
                    <a:pt x="58938" y="226627"/>
                  </a:lnTo>
                  <a:lnTo>
                    <a:pt x="59228" y="227330"/>
                  </a:lnTo>
                  <a:lnTo>
                    <a:pt x="59525" y="228042"/>
                  </a:lnTo>
                  <a:lnTo>
                    <a:pt x="59828" y="228746"/>
                  </a:lnTo>
                  <a:lnTo>
                    <a:pt x="60137" y="229458"/>
                  </a:lnTo>
                  <a:lnTo>
                    <a:pt x="60451" y="230170"/>
                  </a:lnTo>
                  <a:lnTo>
                    <a:pt x="60772" y="230892"/>
                  </a:lnTo>
                  <a:lnTo>
                    <a:pt x="61099" y="231604"/>
                  </a:lnTo>
                  <a:lnTo>
                    <a:pt x="61438" y="232326"/>
                  </a:lnTo>
                  <a:lnTo>
                    <a:pt x="61777" y="233038"/>
                  </a:lnTo>
                  <a:lnTo>
                    <a:pt x="62123" y="233759"/>
                  </a:lnTo>
                  <a:lnTo>
                    <a:pt x="62480" y="234481"/>
                  </a:lnTo>
                  <a:lnTo>
                    <a:pt x="62837" y="235212"/>
                  </a:lnTo>
                  <a:lnTo>
                    <a:pt x="63206" y="235933"/>
                  </a:lnTo>
                  <a:lnTo>
                    <a:pt x="63576" y="236664"/>
                  </a:lnTo>
                  <a:lnTo>
                    <a:pt x="63957" y="237395"/>
                  </a:lnTo>
                  <a:lnTo>
                    <a:pt x="64339" y="238117"/>
                  </a:lnTo>
                  <a:lnTo>
                    <a:pt x="64732" y="238857"/>
                  </a:lnTo>
                  <a:lnTo>
                    <a:pt x="65126" y="239588"/>
                  </a:lnTo>
                  <a:lnTo>
                    <a:pt x="65531" y="240318"/>
                  </a:lnTo>
                  <a:lnTo>
                    <a:pt x="65531" y="240318"/>
                  </a:lnTo>
                  <a:lnTo>
                    <a:pt x="65677" y="240568"/>
                  </a:lnTo>
                  <a:lnTo>
                    <a:pt x="65828" y="240799"/>
                  </a:lnTo>
                  <a:lnTo>
                    <a:pt x="65985" y="241012"/>
                  </a:lnTo>
                  <a:lnTo>
                    <a:pt x="66149" y="241216"/>
                  </a:lnTo>
                  <a:lnTo>
                    <a:pt x="66318" y="241401"/>
                  </a:lnTo>
                  <a:lnTo>
                    <a:pt x="66494" y="241567"/>
                  </a:lnTo>
                  <a:lnTo>
                    <a:pt x="66676" y="241724"/>
                  </a:lnTo>
                  <a:lnTo>
                    <a:pt x="66863" y="241863"/>
                  </a:lnTo>
                  <a:lnTo>
                    <a:pt x="67051" y="241983"/>
                  </a:lnTo>
                  <a:lnTo>
                    <a:pt x="67239" y="242085"/>
                  </a:lnTo>
                  <a:lnTo>
                    <a:pt x="67439" y="242178"/>
                  </a:lnTo>
                  <a:lnTo>
                    <a:pt x="67632" y="242252"/>
                  </a:lnTo>
                  <a:lnTo>
                    <a:pt x="67832" y="242307"/>
                  </a:lnTo>
                  <a:lnTo>
                    <a:pt x="68032" y="242344"/>
                  </a:lnTo>
                  <a:lnTo>
                    <a:pt x="68238" y="242372"/>
                  </a:lnTo>
                  <a:lnTo>
                    <a:pt x="68438" y="242381"/>
                  </a:lnTo>
                  <a:lnTo>
                    <a:pt x="68438" y="242381"/>
                  </a:lnTo>
                  <a:lnTo>
                    <a:pt x="68601" y="242372"/>
                  </a:lnTo>
                  <a:lnTo>
                    <a:pt x="68765" y="242354"/>
                  </a:lnTo>
                  <a:lnTo>
                    <a:pt x="68922" y="242335"/>
                  </a:lnTo>
                  <a:lnTo>
                    <a:pt x="69085" y="242298"/>
                  </a:lnTo>
                  <a:lnTo>
                    <a:pt x="69249" y="242243"/>
                  </a:lnTo>
                  <a:lnTo>
                    <a:pt x="69406" y="242187"/>
                  </a:lnTo>
                  <a:lnTo>
                    <a:pt x="69564" y="242122"/>
                  </a:lnTo>
                  <a:lnTo>
                    <a:pt x="69721" y="242039"/>
                  </a:lnTo>
                  <a:lnTo>
                    <a:pt x="69879" y="241946"/>
                  </a:lnTo>
                  <a:lnTo>
                    <a:pt x="70030" y="241845"/>
                  </a:lnTo>
                  <a:lnTo>
                    <a:pt x="70181" y="241734"/>
                  </a:lnTo>
                  <a:lnTo>
                    <a:pt x="70327" y="241613"/>
                  </a:lnTo>
                  <a:lnTo>
                    <a:pt x="70472" y="241475"/>
                  </a:lnTo>
                  <a:lnTo>
                    <a:pt x="70617" y="241327"/>
                  </a:lnTo>
                  <a:lnTo>
                    <a:pt x="70757" y="241169"/>
                  </a:lnTo>
                  <a:lnTo>
                    <a:pt x="70890" y="241003"/>
                  </a:lnTo>
                  <a:lnTo>
                    <a:pt x="70890" y="241003"/>
                  </a:lnTo>
                  <a:lnTo>
                    <a:pt x="71035" y="240809"/>
                  </a:lnTo>
                  <a:lnTo>
                    <a:pt x="71174" y="240596"/>
                  </a:lnTo>
                  <a:lnTo>
                    <a:pt x="71308" y="240383"/>
                  </a:lnTo>
                  <a:lnTo>
                    <a:pt x="71429" y="240161"/>
                  </a:lnTo>
                  <a:lnTo>
                    <a:pt x="71538" y="239930"/>
                  </a:lnTo>
                  <a:lnTo>
                    <a:pt x="71647" y="239689"/>
                  </a:lnTo>
                  <a:lnTo>
                    <a:pt x="71744" y="239449"/>
                  </a:lnTo>
                  <a:lnTo>
                    <a:pt x="71828" y="239199"/>
                  </a:lnTo>
                  <a:lnTo>
                    <a:pt x="71907" y="238940"/>
                  </a:lnTo>
                  <a:lnTo>
                    <a:pt x="71980" y="238681"/>
                  </a:lnTo>
                  <a:lnTo>
                    <a:pt x="72040" y="238422"/>
                  </a:lnTo>
                  <a:lnTo>
                    <a:pt x="72095" y="238154"/>
                  </a:lnTo>
                  <a:lnTo>
                    <a:pt x="72143" y="237876"/>
                  </a:lnTo>
                  <a:lnTo>
                    <a:pt x="72179" y="237608"/>
                  </a:lnTo>
                  <a:lnTo>
                    <a:pt x="72204" y="237330"/>
                  </a:lnTo>
                  <a:lnTo>
                    <a:pt x="72228" y="237053"/>
                  </a:lnTo>
                  <a:lnTo>
                    <a:pt x="72234" y="236775"/>
                  </a:lnTo>
                  <a:lnTo>
                    <a:pt x="72240" y="236498"/>
                  </a:lnTo>
                  <a:lnTo>
                    <a:pt x="72234" y="236220"/>
                  </a:lnTo>
                  <a:lnTo>
                    <a:pt x="72216" y="235943"/>
                  </a:lnTo>
                  <a:lnTo>
                    <a:pt x="72192" y="235665"/>
                  </a:lnTo>
                  <a:lnTo>
                    <a:pt x="72161" y="235388"/>
                  </a:lnTo>
                  <a:lnTo>
                    <a:pt x="72119" y="235110"/>
                  </a:lnTo>
                  <a:lnTo>
                    <a:pt x="72070" y="234842"/>
                  </a:lnTo>
                  <a:lnTo>
                    <a:pt x="72010" y="234574"/>
                  </a:lnTo>
                  <a:lnTo>
                    <a:pt x="71937" y="234305"/>
                  </a:lnTo>
                  <a:lnTo>
                    <a:pt x="71865" y="234046"/>
                  </a:lnTo>
                  <a:lnTo>
                    <a:pt x="71774" y="233787"/>
                  </a:lnTo>
                  <a:lnTo>
                    <a:pt x="71683" y="233537"/>
                  </a:lnTo>
                  <a:lnTo>
                    <a:pt x="71574" y="233288"/>
                  </a:lnTo>
                  <a:lnTo>
                    <a:pt x="71465" y="233047"/>
                  </a:lnTo>
                  <a:lnTo>
                    <a:pt x="71338" y="232816"/>
                  </a:lnTo>
                  <a:lnTo>
                    <a:pt x="71338" y="232816"/>
                  </a:lnTo>
                  <a:lnTo>
                    <a:pt x="70648" y="231558"/>
                  </a:lnTo>
                  <a:lnTo>
                    <a:pt x="69982" y="230300"/>
                  </a:lnTo>
                  <a:lnTo>
                    <a:pt x="69334" y="229051"/>
                  </a:lnTo>
                  <a:lnTo>
                    <a:pt x="68704" y="227811"/>
                  </a:lnTo>
                  <a:lnTo>
                    <a:pt x="68105" y="226581"/>
                  </a:lnTo>
                  <a:lnTo>
                    <a:pt x="67517" y="225350"/>
                  </a:lnTo>
                  <a:lnTo>
                    <a:pt x="67239" y="224740"/>
                  </a:lnTo>
                  <a:lnTo>
                    <a:pt x="66960" y="224139"/>
                  </a:lnTo>
                  <a:lnTo>
                    <a:pt x="66688" y="223537"/>
                  </a:lnTo>
                  <a:lnTo>
                    <a:pt x="66421" y="222927"/>
                  </a:lnTo>
                  <a:lnTo>
                    <a:pt x="66161" y="222335"/>
                  </a:lnTo>
                  <a:lnTo>
                    <a:pt x="65901" y="221733"/>
                  </a:lnTo>
                  <a:lnTo>
                    <a:pt x="65652" y="221132"/>
                  </a:lnTo>
                  <a:lnTo>
                    <a:pt x="65410" y="220540"/>
                  </a:lnTo>
                  <a:lnTo>
                    <a:pt x="65168" y="219948"/>
                  </a:lnTo>
                  <a:lnTo>
                    <a:pt x="64932" y="219365"/>
                  </a:lnTo>
                  <a:lnTo>
                    <a:pt x="64708" y="218773"/>
                  </a:lnTo>
                  <a:lnTo>
                    <a:pt x="64484" y="218190"/>
                  </a:lnTo>
                  <a:lnTo>
                    <a:pt x="64266" y="217608"/>
                  </a:lnTo>
                  <a:lnTo>
                    <a:pt x="64054" y="217025"/>
                  </a:lnTo>
                  <a:lnTo>
                    <a:pt x="63842" y="216442"/>
                  </a:lnTo>
                  <a:lnTo>
                    <a:pt x="63642" y="215868"/>
                  </a:lnTo>
                  <a:lnTo>
                    <a:pt x="63449" y="215295"/>
                  </a:lnTo>
                  <a:lnTo>
                    <a:pt x="63255" y="214721"/>
                  </a:lnTo>
                  <a:lnTo>
                    <a:pt x="63073" y="214157"/>
                  </a:lnTo>
                  <a:lnTo>
                    <a:pt x="62891" y="213583"/>
                  </a:lnTo>
                  <a:lnTo>
                    <a:pt x="62722" y="213019"/>
                  </a:lnTo>
                  <a:lnTo>
                    <a:pt x="62552" y="212455"/>
                  </a:lnTo>
                  <a:lnTo>
                    <a:pt x="62389" y="211900"/>
                  </a:lnTo>
                  <a:lnTo>
                    <a:pt x="62232" y="211335"/>
                  </a:lnTo>
                  <a:lnTo>
                    <a:pt x="62080" y="210780"/>
                  </a:lnTo>
                  <a:lnTo>
                    <a:pt x="61929" y="210225"/>
                  </a:lnTo>
                  <a:lnTo>
                    <a:pt x="61790" y="209680"/>
                  </a:lnTo>
                  <a:lnTo>
                    <a:pt x="61656" y="209124"/>
                  </a:lnTo>
                  <a:lnTo>
                    <a:pt x="61523" y="208579"/>
                  </a:lnTo>
                  <a:lnTo>
                    <a:pt x="61402" y="208033"/>
                  </a:lnTo>
                  <a:lnTo>
                    <a:pt x="61281" y="207496"/>
                  </a:lnTo>
                  <a:lnTo>
                    <a:pt x="61166" y="206951"/>
                  </a:lnTo>
                  <a:lnTo>
                    <a:pt x="61063" y="206414"/>
                  </a:lnTo>
                  <a:lnTo>
                    <a:pt x="60960" y="205877"/>
                  </a:lnTo>
                  <a:lnTo>
                    <a:pt x="60863" y="205350"/>
                  </a:lnTo>
                  <a:lnTo>
                    <a:pt x="60772" y="204814"/>
                  </a:lnTo>
                  <a:lnTo>
                    <a:pt x="60682" y="204286"/>
                  </a:lnTo>
                  <a:lnTo>
                    <a:pt x="60603" y="203759"/>
                  </a:lnTo>
                  <a:lnTo>
                    <a:pt x="60530" y="203241"/>
                  </a:lnTo>
                  <a:lnTo>
                    <a:pt x="60457" y="202723"/>
                  </a:lnTo>
                  <a:lnTo>
                    <a:pt x="60397" y="202196"/>
                  </a:lnTo>
                  <a:lnTo>
                    <a:pt x="60336" y="201687"/>
                  </a:lnTo>
                  <a:lnTo>
                    <a:pt x="60282" y="201169"/>
                  </a:lnTo>
                  <a:lnTo>
                    <a:pt x="60240" y="200660"/>
                  </a:lnTo>
                  <a:lnTo>
                    <a:pt x="60197" y="200151"/>
                  </a:lnTo>
                  <a:lnTo>
                    <a:pt x="60161" y="199642"/>
                  </a:lnTo>
                  <a:lnTo>
                    <a:pt x="60131" y="199143"/>
                  </a:lnTo>
                  <a:lnTo>
                    <a:pt x="60106" y="198634"/>
                  </a:lnTo>
                  <a:lnTo>
                    <a:pt x="60082" y="198135"/>
                  </a:lnTo>
                  <a:lnTo>
                    <a:pt x="60070" y="197644"/>
                  </a:lnTo>
                  <a:lnTo>
                    <a:pt x="60064" y="197145"/>
                  </a:lnTo>
                  <a:lnTo>
                    <a:pt x="60058" y="196654"/>
                  </a:lnTo>
                  <a:lnTo>
                    <a:pt x="60058" y="196654"/>
                  </a:lnTo>
                  <a:lnTo>
                    <a:pt x="60064" y="195914"/>
                  </a:lnTo>
                  <a:lnTo>
                    <a:pt x="60070" y="195183"/>
                  </a:lnTo>
                  <a:lnTo>
                    <a:pt x="60082" y="194462"/>
                  </a:lnTo>
                  <a:lnTo>
                    <a:pt x="60094" y="193759"/>
                  </a:lnTo>
                  <a:lnTo>
                    <a:pt x="60118" y="193074"/>
                  </a:lnTo>
                  <a:lnTo>
                    <a:pt x="60143" y="192399"/>
                  </a:lnTo>
                  <a:lnTo>
                    <a:pt x="60173" y="191751"/>
                  </a:lnTo>
                  <a:lnTo>
                    <a:pt x="60209" y="191113"/>
                  </a:lnTo>
                  <a:lnTo>
                    <a:pt x="60209" y="191113"/>
                  </a:lnTo>
                  <a:lnTo>
                    <a:pt x="60264" y="190160"/>
                  </a:lnTo>
                  <a:lnTo>
                    <a:pt x="60312" y="189032"/>
                  </a:lnTo>
                  <a:lnTo>
                    <a:pt x="60367" y="187746"/>
                  </a:lnTo>
                  <a:lnTo>
                    <a:pt x="60409" y="186312"/>
                  </a:lnTo>
                  <a:lnTo>
                    <a:pt x="60457" y="184730"/>
                  </a:lnTo>
                  <a:lnTo>
                    <a:pt x="60500" y="183019"/>
                  </a:lnTo>
                  <a:lnTo>
                    <a:pt x="60536" y="181187"/>
                  </a:lnTo>
                  <a:lnTo>
                    <a:pt x="60573" y="179226"/>
                  </a:lnTo>
                  <a:lnTo>
                    <a:pt x="60609" y="177163"/>
                  </a:lnTo>
                  <a:lnTo>
                    <a:pt x="60639" y="174998"/>
                  </a:lnTo>
                  <a:lnTo>
                    <a:pt x="60669" y="172732"/>
                  </a:lnTo>
                  <a:lnTo>
                    <a:pt x="60694" y="170391"/>
                  </a:lnTo>
                  <a:lnTo>
                    <a:pt x="60742" y="165470"/>
                  </a:lnTo>
                  <a:lnTo>
                    <a:pt x="60778" y="160317"/>
                  </a:lnTo>
                  <a:lnTo>
                    <a:pt x="60803" y="154979"/>
                  </a:lnTo>
                  <a:lnTo>
                    <a:pt x="60815" y="149531"/>
                  </a:lnTo>
                  <a:lnTo>
                    <a:pt x="60815" y="144036"/>
                  </a:lnTo>
                  <a:lnTo>
                    <a:pt x="60809" y="138559"/>
                  </a:lnTo>
                  <a:lnTo>
                    <a:pt x="60791" y="133175"/>
                  </a:lnTo>
                  <a:lnTo>
                    <a:pt x="60766" y="127939"/>
                  </a:lnTo>
                  <a:lnTo>
                    <a:pt x="60724" y="122907"/>
                  </a:lnTo>
                  <a:lnTo>
                    <a:pt x="60675" y="118170"/>
                  </a:lnTo>
                  <a:lnTo>
                    <a:pt x="60675" y="118170"/>
                  </a:lnTo>
                  <a:lnTo>
                    <a:pt x="60682" y="116709"/>
                  </a:lnTo>
                  <a:lnTo>
                    <a:pt x="60694" y="115284"/>
                  </a:lnTo>
                  <a:lnTo>
                    <a:pt x="60712" y="113887"/>
                  </a:lnTo>
                  <a:lnTo>
                    <a:pt x="60742" y="112527"/>
                  </a:lnTo>
                  <a:lnTo>
                    <a:pt x="60784" y="111195"/>
                  </a:lnTo>
                  <a:lnTo>
                    <a:pt x="60833" y="109891"/>
                  </a:lnTo>
                  <a:lnTo>
                    <a:pt x="60899" y="108614"/>
                  </a:lnTo>
                  <a:lnTo>
                    <a:pt x="60936" y="107994"/>
                  </a:lnTo>
                  <a:lnTo>
                    <a:pt x="60972" y="107375"/>
                  </a:lnTo>
                  <a:lnTo>
                    <a:pt x="61015" y="106755"/>
                  </a:lnTo>
                  <a:lnTo>
                    <a:pt x="61063" y="106153"/>
                  </a:lnTo>
                  <a:lnTo>
                    <a:pt x="61111" y="105552"/>
                  </a:lnTo>
                  <a:lnTo>
                    <a:pt x="61166" y="104960"/>
                  </a:lnTo>
                  <a:lnTo>
                    <a:pt x="61226" y="104368"/>
                  </a:lnTo>
                  <a:lnTo>
                    <a:pt x="61287" y="103785"/>
                  </a:lnTo>
                  <a:lnTo>
                    <a:pt x="61348" y="103212"/>
                  </a:lnTo>
                  <a:lnTo>
                    <a:pt x="61420" y="102638"/>
                  </a:lnTo>
                  <a:lnTo>
                    <a:pt x="61493" y="102074"/>
                  </a:lnTo>
                  <a:lnTo>
                    <a:pt x="61572" y="101519"/>
                  </a:lnTo>
                  <a:lnTo>
                    <a:pt x="61650" y="100964"/>
                  </a:lnTo>
                  <a:lnTo>
                    <a:pt x="61741" y="100409"/>
                  </a:lnTo>
                  <a:lnTo>
                    <a:pt x="61832" y="99872"/>
                  </a:lnTo>
                  <a:lnTo>
                    <a:pt x="61923" y="99326"/>
                  </a:lnTo>
                  <a:lnTo>
                    <a:pt x="62026" y="98790"/>
                  </a:lnTo>
                  <a:lnTo>
                    <a:pt x="62129" y="98262"/>
                  </a:lnTo>
                  <a:lnTo>
                    <a:pt x="62238" y="97735"/>
                  </a:lnTo>
                  <a:lnTo>
                    <a:pt x="62353" y="97217"/>
                  </a:lnTo>
                  <a:lnTo>
                    <a:pt x="62474" y="96699"/>
                  </a:lnTo>
                  <a:lnTo>
                    <a:pt x="62601" y="96181"/>
                  </a:lnTo>
                  <a:lnTo>
                    <a:pt x="62728" y="95672"/>
                  </a:lnTo>
                  <a:lnTo>
                    <a:pt x="62867" y="95173"/>
                  </a:lnTo>
                  <a:lnTo>
                    <a:pt x="63007" y="94664"/>
                  </a:lnTo>
                  <a:lnTo>
                    <a:pt x="63152" y="94174"/>
                  </a:lnTo>
                  <a:lnTo>
                    <a:pt x="63309" y="93674"/>
                  </a:lnTo>
                  <a:lnTo>
                    <a:pt x="63467" y="93184"/>
                  </a:lnTo>
                  <a:lnTo>
                    <a:pt x="63630" y="92693"/>
                  </a:lnTo>
                  <a:lnTo>
                    <a:pt x="63800" y="92203"/>
                  </a:lnTo>
                  <a:lnTo>
                    <a:pt x="63975" y="91722"/>
                  </a:lnTo>
                  <a:lnTo>
                    <a:pt x="64157" y="91241"/>
                  </a:lnTo>
                  <a:lnTo>
                    <a:pt x="64345" y="90769"/>
                  </a:lnTo>
                  <a:lnTo>
                    <a:pt x="64544" y="90288"/>
                  </a:lnTo>
                  <a:lnTo>
                    <a:pt x="64744" y="89816"/>
                  </a:lnTo>
                  <a:lnTo>
                    <a:pt x="64950" y="89345"/>
                  </a:lnTo>
                  <a:lnTo>
                    <a:pt x="65168" y="88873"/>
                  </a:lnTo>
                  <a:lnTo>
                    <a:pt x="65386" y="88410"/>
                  </a:lnTo>
                  <a:lnTo>
                    <a:pt x="65616" y="87948"/>
                  </a:lnTo>
                  <a:lnTo>
                    <a:pt x="65852" y="87476"/>
                  </a:lnTo>
                  <a:lnTo>
                    <a:pt x="66094" y="87013"/>
                  </a:lnTo>
                  <a:lnTo>
                    <a:pt x="66343" y="86560"/>
                  </a:lnTo>
                  <a:lnTo>
                    <a:pt x="66597" y="86098"/>
                  </a:lnTo>
                  <a:lnTo>
                    <a:pt x="66863" y="85635"/>
                  </a:lnTo>
                  <a:lnTo>
                    <a:pt x="67136" y="85182"/>
                  </a:lnTo>
                  <a:lnTo>
                    <a:pt x="67414" y="84719"/>
                  </a:lnTo>
                  <a:lnTo>
                    <a:pt x="67699" y="84266"/>
                  </a:lnTo>
                  <a:lnTo>
                    <a:pt x="67996" y="83813"/>
                  </a:lnTo>
                  <a:lnTo>
                    <a:pt x="68298" y="83350"/>
                  </a:lnTo>
                  <a:lnTo>
                    <a:pt x="68607" y="82897"/>
                  </a:lnTo>
                  <a:lnTo>
                    <a:pt x="68607" y="82897"/>
                  </a:lnTo>
                  <a:lnTo>
                    <a:pt x="68952" y="82407"/>
                  </a:lnTo>
                  <a:lnTo>
                    <a:pt x="69316" y="81925"/>
                  </a:lnTo>
                  <a:lnTo>
                    <a:pt x="69685" y="81454"/>
                  </a:lnTo>
                  <a:lnTo>
                    <a:pt x="70072" y="80991"/>
                  </a:lnTo>
                  <a:lnTo>
                    <a:pt x="70472" y="80538"/>
                  </a:lnTo>
                  <a:lnTo>
                    <a:pt x="70878" y="80094"/>
                  </a:lnTo>
                  <a:lnTo>
                    <a:pt x="71302" y="79659"/>
                  </a:lnTo>
                  <a:lnTo>
                    <a:pt x="71731" y="79224"/>
                  </a:lnTo>
                  <a:lnTo>
                    <a:pt x="72173" y="78808"/>
                  </a:lnTo>
                  <a:lnTo>
                    <a:pt x="72628" y="78401"/>
                  </a:lnTo>
                  <a:lnTo>
                    <a:pt x="73088" y="77994"/>
                  </a:lnTo>
                  <a:lnTo>
                    <a:pt x="73566" y="77596"/>
                  </a:lnTo>
                  <a:lnTo>
                    <a:pt x="74050" y="77217"/>
                  </a:lnTo>
                  <a:lnTo>
                    <a:pt x="74541" y="76838"/>
                  </a:lnTo>
                  <a:lnTo>
                    <a:pt x="75043" y="76467"/>
                  </a:lnTo>
                  <a:lnTo>
                    <a:pt x="75558" y="76107"/>
                  </a:lnTo>
                  <a:lnTo>
                    <a:pt x="76079" y="75755"/>
                  </a:lnTo>
                  <a:lnTo>
                    <a:pt x="76605" y="75413"/>
                  </a:lnTo>
                  <a:lnTo>
                    <a:pt x="77144" y="75080"/>
                  </a:lnTo>
                  <a:lnTo>
                    <a:pt x="77695" y="74747"/>
                  </a:lnTo>
                  <a:lnTo>
                    <a:pt x="78246" y="74423"/>
                  </a:lnTo>
                  <a:lnTo>
                    <a:pt x="78809" y="74118"/>
                  </a:lnTo>
                  <a:lnTo>
                    <a:pt x="79379" y="73812"/>
                  </a:lnTo>
                  <a:lnTo>
                    <a:pt x="79954" y="73516"/>
                  </a:lnTo>
                  <a:lnTo>
                    <a:pt x="80541" y="73220"/>
                  </a:lnTo>
                  <a:lnTo>
                    <a:pt x="81128" y="72943"/>
                  </a:lnTo>
                  <a:lnTo>
                    <a:pt x="81728" y="72665"/>
                  </a:lnTo>
                  <a:lnTo>
                    <a:pt x="82327" y="72406"/>
                  </a:lnTo>
                  <a:lnTo>
                    <a:pt x="82939" y="72147"/>
                  </a:lnTo>
                  <a:lnTo>
                    <a:pt x="83550" y="71898"/>
                  </a:lnTo>
                  <a:lnTo>
                    <a:pt x="84174" y="71648"/>
                  </a:lnTo>
                  <a:lnTo>
                    <a:pt x="84798" y="71417"/>
                  </a:lnTo>
                  <a:lnTo>
                    <a:pt x="85427" y="71185"/>
                  </a:lnTo>
                  <a:lnTo>
                    <a:pt x="86063" y="70963"/>
                  </a:lnTo>
                  <a:lnTo>
                    <a:pt x="86699" y="70750"/>
                  </a:lnTo>
                  <a:lnTo>
                    <a:pt x="87341" y="70538"/>
                  </a:lnTo>
                  <a:lnTo>
                    <a:pt x="87988" y="70334"/>
                  </a:lnTo>
                  <a:lnTo>
                    <a:pt x="88642" y="70140"/>
                  </a:lnTo>
                  <a:lnTo>
                    <a:pt x="89290" y="69955"/>
                  </a:lnTo>
                  <a:lnTo>
                    <a:pt x="89950" y="69779"/>
                  </a:lnTo>
                  <a:lnTo>
                    <a:pt x="90610" y="69603"/>
                  </a:lnTo>
                  <a:lnTo>
                    <a:pt x="91270" y="69437"/>
                  </a:lnTo>
                  <a:lnTo>
                    <a:pt x="91936" y="69270"/>
                  </a:lnTo>
                  <a:lnTo>
                    <a:pt x="92602" y="69122"/>
                  </a:lnTo>
                  <a:lnTo>
                    <a:pt x="93274" y="68974"/>
                  </a:lnTo>
                  <a:lnTo>
                    <a:pt x="93940" y="68836"/>
                  </a:lnTo>
                  <a:lnTo>
                    <a:pt x="94612" y="68697"/>
                  </a:lnTo>
                  <a:lnTo>
                    <a:pt x="95284" y="68577"/>
                  </a:lnTo>
                  <a:lnTo>
                    <a:pt x="95962" y="68447"/>
                  </a:lnTo>
                  <a:lnTo>
                    <a:pt x="96635" y="68336"/>
                  </a:lnTo>
                  <a:lnTo>
                    <a:pt x="97307" y="68225"/>
                  </a:lnTo>
                  <a:lnTo>
                    <a:pt x="97985" y="68123"/>
                  </a:lnTo>
                  <a:lnTo>
                    <a:pt x="98657" y="68031"/>
                  </a:lnTo>
                  <a:lnTo>
                    <a:pt x="99329" y="67938"/>
                  </a:lnTo>
                  <a:lnTo>
                    <a:pt x="100007" y="67855"/>
                  </a:lnTo>
                  <a:lnTo>
                    <a:pt x="100679" y="67772"/>
                  </a:lnTo>
                  <a:lnTo>
                    <a:pt x="101351" y="67698"/>
                  </a:lnTo>
                  <a:lnTo>
                    <a:pt x="102017" y="67633"/>
                  </a:lnTo>
                  <a:lnTo>
                    <a:pt x="103349" y="67513"/>
                  </a:lnTo>
                  <a:lnTo>
                    <a:pt x="104675" y="67420"/>
                  </a:lnTo>
                  <a:lnTo>
                    <a:pt x="105989" y="67346"/>
                  </a:lnTo>
                  <a:lnTo>
                    <a:pt x="105989" y="89150"/>
                  </a:lnTo>
                  <a:lnTo>
                    <a:pt x="105989" y="89150"/>
                  </a:lnTo>
                  <a:lnTo>
                    <a:pt x="105995" y="89456"/>
                  </a:lnTo>
                  <a:lnTo>
                    <a:pt x="106013" y="89752"/>
                  </a:lnTo>
                  <a:lnTo>
                    <a:pt x="106038" y="90038"/>
                  </a:lnTo>
                  <a:lnTo>
                    <a:pt x="106068" y="90325"/>
                  </a:lnTo>
                  <a:lnTo>
                    <a:pt x="106110" y="90603"/>
                  </a:lnTo>
                  <a:lnTo>
                    <a:pt x="106165" y="90880"/>
                  </a:lnTo>
                  <a:lnTo>
                    <a:pt x="106225" y="91149"/>
                  </a:lnTo>
                  <a:lnTo>
                    <a:pt x="106292" y="91417"/>
                  </a:lnTo>
                  <a:lnTo>
                    <a:pt x="106364" y="91676"/>
                  </a:lnTo>
                  <a:lnTo>
                    <a:pt x="106449" y="91926"/>
                  </a:lnTo>
                  <a:lnTo>
                    <a:pt x="106540" y="92166"/>
                  </a:lnTo>
                  <a:lnTo>
                    <a:pt x="106643" y="92407"/>
                  </a:lnTo>
                  <a:lnTo>
                    <a:pt x="106746" y="92629"/>
                  </a:lnTo>
                  <a:lnTo>
                    <a:pt x="106861" y="92851"/>
                  </a:lnTo>
                  <a:lnTo>
                    <a:pt x="106982" y="93063"/>
                  </a:lnTo>
                  <a:lnTo>
                    <a:pt x="107103" y="93267"/>
                  </a:lnTo>
                  <a:lnTo>
                    <a:pt x="107236" y="93452"/>
                  </a:lnTo>
                  <a:lnTo>
                    <a:pt x="107376" y="93637"/>
                  </a:lnTo>
                  <a:lnTo>
                    <a:pt x="107521" y="93813"/>
                  </a:lnTo>
                  <a:lnTo>
                    <a:pt x="107666" y="93970"/>
                  </a:lnTo>
                  <a:lnTo>
                    <a:pt x="107824" y="94127"/>
                  </a:lnTo>
                  <a:lnTo>
                    <a:pt x="107981" y="94266"/>
                  </a:lnTo>
                  <a:lnTo>
                    <a:pt x="108145" y="94396"/>
                  </a:lnTo>
                  <a:lnTo>
                    <a:pt x="108314" y="94507"/>
                  </a:lnTo>
                  <a:lnTo>
                    <a:pt x="108490" y="94608"/>
                  </a:lnTo>
                  <a:lnTo>
                    <a:pt x="108665" y="94701"/>
                  </a:lnTo>
                  <a:lnTo>
                    <a:pt x="108847" y="94784"/>
                  </a:lnTo>
                  <a:lnTo>
                    <a:pt x="109029" y="94849"/>
                  </a:lnTo>
                  <a:lnTo>
                    <a:pt x="109216" y="94895"/>
                  </a:lnTo>
                  <a:lnTo>
                    <a:pt x="109404" y="94932"/>
                  </a:lnTo>
                  <a:lnTo>
                    <a:pt x="109598" y="94960"/>
                  </a:lnTo>
                  <a:lnTo>
                    <a:pt x="109798" y="94960"/>
                  </a:lnTo>
                  <a:lnTo>
                    <a:pt x="109798" y="94960"/>
                  </a:lnTo>
                  <a:lnTo>
                    <a:pt x="109991" y="94960"/>
                  </a:lnTo>
                  <a:lnTo>
                    <a:pt x="110185" y="94932"/>
                  </a:lnTo>
                  <a:lnTo>
                    <a:pt x="110373" y="94895"/>
                  </a:lnTo>
                  <a:lnTo>
                    <a:pt x="110560" y="94849"/>
                  </a:lnTo>
                  <a:lnTo>
                    <a:pt x="110748" y="94784"/>
                  </a:lnTo>
                  <a:lnTo>
                    <a:pt x="110924" y="94701"/>
                  </a:lnTo>
                  <a:lnTo>
                    <a:pt x="111099" y="94608"/>
                  </a:lnTo>
                  <a:lnTo>
                    <a:pt x="111275" y="94507"/>
                  </a:lnTo>
                  <a:lnTo>
                    <a:pt x="111444" y="94396"/>
                  </a:lnTo>
                  <a:lnTo>
                    <a:pt x="111608" y="94266"/>
                  </a:lnTo>
                  <a:lnTo>
                    <a:pt x="111765" y="94127"/>
                  </a:lnTo>
                  <a:lnTo>
                    <a:pt x="111923" y="93970"/>
                  </a:lnTo>
                  <a:lnTo>
                    <a:pt x="112068" y="93813"/>
                  </a:lnTo>
                  <a:lnTo>
                    <a:pt x="112213" y="93637"/>
                  </a:lnTo>
                  <a:lnTo>
                    <a:pt x="112353" y="93452"/>
                  </a:lnTo>
                  <a:lnTo>
                    <a:pt x="112486" y="93267"/>
                  </a:lnTo>
                  <a:lnTo>
                    <a:pt x="112607" y="93063"/>
                  </a:lnTo>
                  <a:lnTo>
                    <a:pt x="112728" y="92851"/>
                  </a:lnTo>
                  <a:lnTo>
                    <a:pt x="112843" y="92629"/>
                  </a:lnTo>
                  <a:lnTo>
                    <a:pt x="112946" y="92407"/>
                  </a:lnTo>
                  <a:lnTo>
                    <a:pt x="113049" y="92166"/>
                  </a:lnTo>
                  <a:lnTo>
                    <a:pt x="113140" y="91926"/>
                  </a:lnTo>
                  <a:lnTo>
                    <a:pt x="113224" y="91676"/>
                  </a:lnTo>
                  <a:lnTo>
                    <a:pt x="113297" y="91417"/>
                  </a:lnTo>
                  <a:lnTo>
                    <a:pt x="113370" y="91149"/>
                  </a:lnTo>
                  <a:lnTo>
                    <a:pt x="113424" y="90880"/>
                  </a:lnTo>
                  <a:lnTo>
                    <a:pt x="113479" y="90603"/>
                  </a:lnTo>
                  <a:lnTo>
                    <a:pt x="113521" y="90325"/>
                  </a:lnTo>
                  <a:lnTo>
                    <a:pt x="113558" y="90038"/>
                  </a:lnTo>
                  <a:lnTo>
                    <a:pt x="113576" y="89752"/>
                  </a:lnTo>
                  <a:lnTo>
                    <a:pt x="113594" y="89456"/>
                  </a:lnTo>
                  <a:lnTo>
                    <a:pt x="113600" y="89150"/>
                  </a:lnTo>
                  <a:lnTo>
                    <a:pt x="113600" y="27346"/>
                  </a:lnTo>
                  <a:lnTo>
                    <a:pt x="113600" y="27346"/>
                  </a:lnTo>
                  <a:lnTo>
                    <a:pt x="114211" y="27429"/>
                  </a:lnTo>
                  <a:lnTo>
                    <a:pt x="114823" y="27512"/>
                  </a:lnTo>
                  <a:lnTo>
                    <a:pt x="115434" y="27614"/>
                  </a:lnTo>
                  <a:lnTo>
                    <a:pt x="116040" y="27725"/>
                  </a:lnTo>
                  <a:lnTo>
                    <a:pt x="116645" y="27845"/>
                  </a:lnTo>
                  <a:lnTo>
                    <a:pt x="117251" y="27984"/>
                  </a:lnTo>
                  <a:lnTo>
                    <a:pt x="117850" y="28123"/>
                  </a:lnTo>
                  <a:lnTo>
                    <a:pt x="118456" y="28280"/>
                  </a:lnTo>
                  <a:lnTo>
                    <a:pt x="119049" y="28446"/>
                  </a:lnTo>
                  <a:lnTo>
                    <a:pt x="119649" y="28622"/>
                  </a:lnTo>
                  <a:lnTo>
                    <a:pt x="120242" y="28816"/>
                  </a:lnTo>
                  <a:lnTo>
                    <a:pt x="120835" y="29011"/>
                  </a:lnTo>
                  <a:lnTo>
                    <a:pt x="121429" y="29223"/>
                  </a:lnTo>
                  <a:lnTo>
                    <a:pt x="122016" y="29445"/>
                  </a:lnTo>
                  <a:lnTo>
                    <a:pt x="122597" y="29686"/>
                  </a:lnTo>
                  <a:lnTo>
                    <a:pt x="123185" y="29927"/>
                  </a:lnTo>
                  <a:lnTo>
                    <a:pt x="123185" y="104673"/>
                  </a:lnTo>
                  <a:lnTo>
                    <a:pt x="123185" y="104673"/>
                  </a:lnTo>
                  <a:lnTo>
                    <a:pt x="123191" y="104969"/>
                  </a:lnTo>
                  <a:lnTo>
                    <a:pt x="123203" y="105265"/>
                  </a:lnTo>
                  <a:lnTo>
                    <a:pt x="123227" y="105561"/>
                  </a:lnTo>
                  <a:lnTo>
                    <a:pt x="123263" y="105848"/>
                  </a:lnTo>
                  <a:lnTo>
                    <a:pt x="123306" y="106126"/>
                  </a:lnTo>
                  <a:lnTo>
                    <a:pt x="123354" y="106403"/>
                  </a:lnTo>
                  <a:lnTo>
                    <a:pt x="123415" y="106671"/>
                  </a:lnTo>
                  <a:lnTo>
                    <a:pt x="123481" y="106940"/>
                  </a:lnTo>
                  <a:lnTo>
                    <a:pt x="123560" y="107199"/>
                  </a:lnTo>
                  <a:lnTo>
                    <a:pt x="123645" y="107449"/>
                  </a:lnTo>
                  <a:lnTo>
                    <a:pt x="123736" y="107689"/>
                  </a:lnTo>
                  <a:lnTo>
                    <a:pt x="123832" y="107920"/>
                  </a:lnTo>
                  <a:lnTo>
                    <a:pt x="123941" y="108152"/>
                  </a:lnTo>
                  <a:lnTo>
                    <a:pt x="124050" y="108374"/>
                  </a:lnTo>
                  <a:lnTo>
                    <a:pt x="124171" y="108586"/>
                  </a:lnTo>
                  <a:lnTo>
                    <a:pt x="124299" y="108781"/>
                  </a:lnTo>
                  <a:lnTo>
                    <a:pt x="124432" y="108975"/>
                  </a:lnTo>
                  <a:lnTo>
                    <a:pt x="124565" y="109160"/>
                  </a:lnTo>
                  <a:lnTo>
                    <a:pt x="124710" y="109336"/>
                  </a:lnTo>
                  <a:lnTo>
                    <a:pt x="124862" y="109493"/>
                  </a:lnTo>
                  <a:lnTo>
                    <a:pt x="125013" y="109641"/>
                  </a:lnTo>
                  <a:lnTo>
                    <a:pt x="125177" y="109780"/>
                  </a:lnTo>
                  <a:lnTo>
                    <a:pt x="125340" y="109909"/>
                  </a:lnTo>
                  <a:lnTo>
                    <a:pt x="125510" y="110030"/>
                  </a:lnTo>
                  <a:lnTo>
                    <a:pt x="125679" y="110131"/>
                  </a:lnTo>
                  <a:lnTo>
                    <a:pt x="125855" y="110224"/>
                  </a:lnTo>
                  <a:lnTo>
                    <a:pt x="126036" y="110298"/>
                  </a:lnTo>
                  <a:lnTo>
                    <a:pt x="126218" y="110363"/>
                  </a:lnTo>
                  <a:lnTo>
                    <a:pt x="126406" y="110418"/>
                  </a:lnTo>
                  <a:lnTo>
                    <a:pt x="126599" y="110455"/>
                  </a:lnTo>
                  <a:lnTo>
                    <a:pt x="126793" y="110474"/>
                  </a:lnTo>
                  <a:lnTo>
                    <a:pt x="126987" y="110483"/>
                  </a:lnTo>
                  <a:lnTo>
                    <a:pt x="145151" y="110483"/>
                  </a:lnTo>
                  <a:lnTo>
                    <a:pt x="145151" y="110483"/>
                  </a:lnTo>
                  <a:lnTo>
                    <a:pt x="145345" y="110474"/>
                  </a:lnTo>
                  <a:lnTo>
                    <a:pt x="145539" y="110455"/>
                  </a:lnTo>
                  <a:lnTo>
                    <a:pt x="145726" y="110418"/>
                  </a:lnTo>
                  <a:lnTo>
                    <a:pt x="145914" y="110363"/>
                  </a:lnTo>
                  <a:lnTo>
                    <a:pt x="146102" y="110298"/>
                  </a:lnTo>
                  <a:lnTo>
                    <a:pt x="146277" y="110224"/>
                  </a:lnTo>
                  <a:lnTo>
                    <a:pt x="146459" y="110131"/>
                  </a:lnTo>
                  <a:lnTo>
                    <a:pt x="146628" y="110030"/>
                  </a:lnTo>
                  <a:lnTo>
                    <a:pt x="146798" y="109909"/>
                  </a:lnTo>
                  <a:lnTo>
                    <a:pt x="146961" y="109780"/>
                  </a:lnTo>
                  <a:lnTo>
                    <a:pt x="147119" y="109641"/>
                  </a:lnTo>
                  <a:lnTo>
                    <a:pt x="147276" y="109493"/>
                  </a:lnTo>
                  <a:lnTo>
                    <a:pt x="147422" y="109336"/>
                  </a:lnTo>
                  <a:lnTo>
                    <a:pt x="147567" y="109160"/>
                  </a:lnTo>
                  <a:lnTo>
                    <a:pt x="147706" y="108975"/>
                  </a:lnTo>
                  <a:lnTo>
                    <a:pt x="147839" y="108781"/>
                  </a:lnTo>
                  <a:lnTo>
                    <a:pt x="147967" y="108586"/>
                  </a:lnTo>
                  <a:lnTo>
                    <a:pt x="148082" y="108374"/>
                  </a:lnTo>
                  <a:lnTo>
                    <a:pt x="148197" y="108152"/>
                  </a:lnTo>
                  <a:lnTo>
                    <a:pt x="148300" y="107920"/>
                  </a:lnTo>
                  <a:lnTo>
                    <a:pt x="148403" y="107689"/>
                  </a:lnTo>
                  <a:lnTo>
                    <a:pt x="148493" y="107449"/>
                  </a:lnTo>
                  <a:lnTo>
                    <a:pt x="148578" y="107199"/>
                  </a:lnTo>
                  <a:lnTo>
                    <a:pt x="148651" y="106940"/>
                  </a:lnTo>
                  <a:lnTo>
                    <a:pt x="148723" y="106671"/>
                  </a:lnTo>
                  <a:lnTo>
                    <a:pt x="148778" y="106403"/>
                  </a:lnTo>
                  <a:lnTo>
                    <a:pt x="148832" y="106126"/>
                  </a:lnTo>
                  <a:lnTo>
                    <a:pt x="148875" y="105848"/>
                  </a:lnTo>
                  <a:lnTo>
                    <a:pt x="148905" y="105561"/>
                  </a:lnTo>
                  <a:lnTo>
                    <a:pt x="148929" y="105265"/>
                  </a:lnTo>
                  <a:lnTo>
                    <a:pt x="148947" y="104969"/>
                  </a:lnTo>
                  <a:lnTo>
                    <a:pt x="148953" y="104673"/>
                  </a:lnTo>
                  <a:lnTo>
                    <a:pt x="148953" y="86199"/>
                  </a:lnTo>
                  <a:lnTo>
                    <a:pt x="157824" y="86199"/>
                  </a:lnTo>
                  <a:lnTo>
                    <a:pt x="157824" y="86199"/>
                  </a:lnTo>
                  <a:lnTo>
                    <a:pt x="157957" y="87161"/>
                  </a:lnTo>
                  <a:lnTo>
                    <a:pt x="158078" y="88133"/>
                  </a:lnTo>
                  <a:lnTo>
                    <a:pt x="158193" y="89104"/>
                  </a:lnTo>
                  <a:lnTo>
                    <a:pt x="158296" y="90075"/>
                  </a:lnTo>
                  <a:lnTo>
                    <a:pt x="158399" y="91056"/>
                  </a:lnTo>
                  <a:lnTo>
                    <a:pt x="158484" y="92037"/>
                  </a:lnTo>
                  <a:lnTo>
                    <a:pt x="158568" y="93017"/>
                  </a:lnTo>
                  <a:lnTo>
                    <a:pt x="158641" y="94007"/>
                  </a:lnTo>
                  <a:lnTo>
                    <a:pt x="158702" y="94997"/>
                  </a:lnTo>
                  <a:lnTo>
                    <a:pt x="158756" y="95987"/>
                  </a:lnTo>
                  <a:lnTo>
                    <a:pt x="158805" y="96986"/>
                  </a:lnTo>
                  <a:lnTo>
                    <a:pt x="158841" y="97976"/>
                  </a:lnTo>
                  <a:lnTo>
                    <a:pt x="158871" y="98975"/>
                  </a:lnTo>
                  <a:lnTo>
                    <a:pt x="158895" y="99983"/>
                  </a:lnTo>
                  <a:lnTo>
                    <a:pt x="158907" y="100982"/>
                  </a:lnTo>
                  <a:lnTo>
                    <a:pt x="158914" y="101991"/>
                  </a:lnTo>
                  <a:lnTo>
                    <a:pt x="158914" y="165479"/>
                  </a:lnTo>
                  <a:lnTo>
                    <a:pt x="153313" y="198468"/>
                  </a:lnTo>
                  <a:lnTo>
                    <a:pt x="143928" y="198468"/>
                  </a:lnTo>
                  <a:lnTo>
                    <a:pt x="143928" y="198468"/>
                  </a:lnTo>
                  <a:lnTo>
                    <a:pt x="143631" y="198468"/>
                  </a:lnTo>
                  <a:lnTo>
                    <a:pt x="143341" y="198477"/>
                  </a:lnTo>
                  <a:lnTo>
                    <a:pt x="143044" y="198495"/>
                  </a:lnTo>
                  <a:lnTo>
                    <a:pt x="142747" y="198514"/>
                  </a:lnTo>
                  <a:lnTo>
                    <a:pt x="142457" y="198542"/>
                  </a:lnTo>
                  <a:lnTo>
                    <a:pt x="142166" y="198569"/>
                  </a:lnTo>
                  <a:lnTo>
                    <a:pt x="141876" y="198606"/>
                  </a:lnTo>
                  <a:lnTo>
                    <a:pt x="141585" y="198653"/>
                  </a:lnTo>
                  <a:lnTo>
                    <a:pt x="141294" y="198699"/>
                  </a:lnTo>
                  <a:lnTo>
                    <a:pt x="141004" y="198754"/>
                  </a:lnTo>
                  <a:lnTo>
                    <a:pt x="140719" y="198810"/>
                  </a:lnTo>
                  <a:lnTo>
                    <a:pt x="140434" y="198875"/>
                  </a:lnTo>
                  <a:lnTo>
                    <a:pt x="139865" y="199013"/>
                  </a:lnTo>
                  <a:lnTo>
                    <a:pt x="139302" y="199180"/>
                  </a:lnTo>
                  <a:lnTo>
                    <a:pt x="138745" y="199365"/>
                  </a:lnTo>
                  <a:lnTo>
                    <a:pt x="138188" y="199578"/>
                  </a:lnTo>
                  <a:lnTo>
                    <a:pt x="137643" y="199800"/>
                  </a:lnTo>
                  <a:lnTo>
                    <a:pt x="137098" y="200049"/>
                  </a:lnTo>
                  <a:lnTo>
                    <a:pt x="136566" y="200318"/>
                  </a:lnTo>
                  <a:lnTo>
                    <a:pt x="136033" y="200604"/>
                  </a:lnTo>
                  <a:lnTo>
                    <a:pt x="135506" y="200910"/>
                  </a:lnTo>
                  <a:lnTo>
                    <a:pt x="134991" y="201234"/>
                  </a:lnTo>
                  <a:lnTo>
                    <a:pt x="134477" y="201576"/>
                  </a:lnTo>
                  <a:lnTo>
                    <a:pt x="133968" y="201937"/>
                  </a:lnTo>
                  <a:lnTo>
                    <a:pt x="133472" y="202316"/>
                  </a:lnTo>
                  <a:lnTo>
                    <a:pt x="132981" y="202714"/>
                  </a:lnTo>
                  <a:lnTo>
                    <a:pt x="132497" y="203130"/>
                  </a:lnTo>
                  <a:lnTo>
                    <a:pt x="132018" y="203565"/>
                  </a:lnTo>
                  <a:lnTo>
                    <a:pt x="131546" y="204009"/>
                  </a:lnTo>
                  <a:lnTo>
                    <a:pt x="131086" y="204481"/>
                  </a:lnTo>
                  <a:lnTo>
                    <a:pt x="130626" y="204962"/>
                  </a:lnTo>
                  <a:lnTo>
                    <a:pt x="130184" y="205461"/>
                  </a:lnTo>
                  <a:lnTo>
                    <a:pt x="129742" y="205970"/>
                  </a:lnTo>
                  <a:lnTo>
                    <a:pt x="129312" y="206497"/>
                  </a:lnTo>
                  <a:lnTo>
                    <a:pt x="128888" y="207043"/>
                  </a:lnTo>
                  <a:lnTo>
                    <a:pt x="128476" y="207607"/>
                  </a:lnTo>
                  <a:lnTo>
                    <a:pt x="128077" y="208181"/>
                  </a:lnTo>
                  <a:lnTo>
                    <a:pt x="127677" y="208773"/>
                  </a:lnTo>
                  <a:lnTo>
                    <a:pt x="127296" y="209374"/>
                  </a:lnTo>
                  <a:lnTo>
                    <a:pt x="126914" y="209994"/>
                  </a:lnTo>
                  <a:lnTo>
                    <a:pt x="126551" y="210623"/>
                  </a:lnTo>
                  <a:lnTo>
                    <a:pt x="126194" y="211271"/>
                  </a:lnTo>
                  <a:lnTo>
                    <a:pt x="125849" y="211928"/>
                  </a:lnTo>
                  <a:lnTo>
                    <a:pt x="125510" y="212594"/>
                  </a:lnTo>
                  <a:lnTo>
                    <a:pt x="125183" y="213278"/>
                  </a:lnTo>
                  <a:lnTo>
                    <a:pt x="124868" y="213972"/>
                  </a:lnTo>
                  <a:lnTo>
                    <a:pt x="124565" y="214675"/>
                  </a:lnTo>
                  <a:lnTo>
                    <a:pt x="124268" y="215397"/>
                  </a:lnTo>
                  <a:lnTo>
                    <a:pt x="123990" y="216127"/>
                  </a:lnTo>
                  <a:lnTo>
                    <a:pt x="123717" y="216867"/>
                  </a:lnTo>
                  <a:lnTo>
                    <a:pt x="123457" y="217617"/>
                  </a:lnTo>
                  <a:lnTo>
                    <a:pt x="123209" y="218385"/>
                  </a:lnTo>
                  <a:lnTo>
                    <a:pt x="122973" y="219152"/>
                  </a:lnTo>
                  <a:lnTo>
                    <a:pt x="122749" y="219939"/>
                  </a:lnTo>
                  <a:lnTo>
                    <a:pt x="122537" y="220734"/>
                  </a:lnTo>
                  <a:lnTo>
                    <a:pt x="122331" y="221530"/>
                  </a:lnTo>
                  <a:lnTo>
                    <a:pt x="122149" y="222344"/>
                  </a:lnTo>
                  <a:lnTo>
                    <a:pt x="121974" y="223167"/>
                  </a:lnTo>
                  <a:lnTo>
                    <a:pt x="121810" y="223991"/>
                  </a:lnTo>
                  <a:lnTo>
                    <a:pt x="121659" y="224832"/>
                  </a:lnTo>
                  <a:lnTo>
                    <a:pt x="121526" y="225674"/>
                  </a:lnTo>
                  <a:lnTo>
                    <a:pt x="121404" y="226525"/>
                  </a:lnTo>
                  <a:lnTo>
                    <a:pt x="121295" y="227386"/>
                  </a:lnTo>
                  <a:lnTo>
                    <a:pt x="121199" y="228255"/>
                  </a:lnTo>
                  <a:lnTo>
                    <a:pt x="121162" y="228690"/>
                  </a:lnTo>
                  <a:lnTo>
                    <a:pt x="121120" y="229134"/>
                  </a:lnTo>
                  <a:lnTo>
                    <a:pt x="121084" y="229569"/>
                  </a:lnTo>
                  <a:lnTo>
                    <a:pt x="121053" y="230013"/>
                  </a:lnTo>
                  <a:lnTo>
                    <a:pt x="121029" y="230457"/>
                  </a:lnTo>
                  <a:lnTo>
                    <a:pt x="121005" y="230901"/>
                  </a:lnTo>
                  <a:lnTo>
                    <a:pt x="120981" y="231345"/>
                  </a:lnTo>
                  <a:lnTo>
                    <a:pt x="120969" y="231798"/>
                  </a:lnTo>
                  <a:lnTo>
                    <a:pt x="120950" y="232242"/>
                  </a:lnTo>
                  <a:lnTo>
                    <a:pt x="120944" y="232696"/>
                  </a:lnTo>
                  <a:lnTo>
                    <a:pt x="120938" y="233149"/>
                  </a:lnTo>
                  <a:lnTo>
                    <a:pt x="120938" y="233602"/>
                  </a:lnTo>
                  <a:lnTo>
                    <a:pt x="120938" y="246683"/>
                  </a:lnTo>
                  <a:lnTo>
                    <a:pt x="120938" y="246683"/>
                  </a:lnTo>
                  <a:lnTo>
                    <a:pt x="120938" y="246979"/>
                  </a:lnTo>
                  <a:lnTo>
                    <a:pt x="120956" y="247275"/>
                  </a:lnTo>
                  <a:lnTo>
                    <a:pt x="120981" y="247562"/>
                  </a:lnTo>
                  <a:lnTo>
                    <a:pt x="121011" y="247849"/>
                  </a:lnTo>
                  <a:lnTo>
                    <a:pt x="121053" y="248135"/>
                  </a:lnTo>
                  <a:lnTo>
                    <a:pt x="121108" y="248413"/>
                  </a:lnTo>
                  <a:lnTo>
                    <a:pt x="121168" y="248681"/>
                  </a:lnTo>
                  <a:lnTo>
                    <a:pt x="121235" y="248940"/>
                  </a:lnTo>
                  <a:lnTo>
                    <a:pt x="121314" y="249199"/>
                  </a:lnTo>
                  <a:lnTo>
                    <a:pt x="121392" y="249449"/>
                  </a:lnTo>
                  <a:lnTo>
                    <a:pt x="121489" y="249699"/>
                  </a:lnTo>
                  <a:lnTo>
                    <a:pt x="121586" y="249930"/>
                  </a:lnTo>
                  <a:lnTo>
                    <a:pt x="121689" y="250161"/>
                  </a:lnTo>
                  <a:lnTo>
                    <a:pt x="121804" y="250374"/>
                  </a:lnTo>
                  <a:lnTo>
                    <a:pt x="121925" y="250587"/>
                  </a:lnTo>
                  <a:lnTo>
                    <a:pt x="122052" y="250790"/>
                  </a:lnTo>
                  <a:lnTo>
                    <a:pt x="122179" y="250985"/>
                  </a:lnTo>
                  <a:lnTo>
                    <a:pt x="122319" y="251170"/>
                  </a:lnTo>
                  <a:lnTo>
                    <a:pt x="122464" y="251336"/>
                  </a:lnTo>
                  <a:lnTo>
                    <a:pt x="122615" y="251503"/>
                  </a:lnTo>
                  <a:lnTo>
                    <a:pt x="122767" y="251651"/>
                  </a:lnTo>
                  <a:lnTo>
                    <a:pt x="122924" y="251789"/>
                  </a:lnTo>
                  <a:lnTo>
                    <a:pt x="123094" y="251919"/>
                  </a:lnTo>
                  <a:lnTo>
                    <a:pt x="123257" y="252039"/>
                  </a:lnTo>
                  <a:lnTo>
                    <a:pt x="123433" y="252141"/>
                  </a:lnTo>
                  <a:lnTo>
                    <a:pt x="123608" y="252233"/>
                  </a:lnTo>
                  <a:lnTo>
                    <a:pt x="123790" y="252307"/>
                  </a:lnTo>
                  <a:lnTo>
                    <a:pt x="123972" y="252372"/>
                  </a:lnTo>
                  <a:lnTo>
                    <a:pt x="124159" y="252428"/>
                  </a:lnTo>
                  <a:lnTo>
                    <a:pt x="124353" y="252465"/>
                  </a:lnTo>
                  <a:lnTo>
                    <a:pt x="124547" y="252483"/>
                  </a:lnTo>
                  <a:lnTo>
                    <a:pt x="124741" y="252492"/>
                  </a:lnTo>
                  <a:lnTo>
                    <a:pt x="130263" y="252492"/>
                  </a:lnTo>
                  <a:lnTo>
                    <a:pt x="127859" y="262123"/>
                  </a:lnTo>
                  <a:lnTo>
                    <a:pt x="127859" y="262123"/>
                  </a:lnTo>
                  <a:lnTo>
                    <a:pt x="127465" y="262567"/>
                  </a:lnTo>
                  <a:lnTo>
                    <a:pt x="127066" y="263011"/>
                  </a:lnTo>
                  <a:lnTo>
                    <a:pt x="126666" y="263436"/>
                  </a:lnTo>
                  <a:lnTo>
                    <a:pt x="126260" y="263843"/>
                  </a:lnTo>
                  <a:lnTo>
                    <a:pt x="125849" y="264250"/>
                  </a:lnTo>
                  <a:lnTo>
                    <a:pt x="125437" y="264648"/>
                  </a:lnTo>
                  <a:lnTo>
                    <a:pt x="125019" y="265027"/>
                  </a:lnTo>
                  <a:lnTo>
                    <a:pt x="124601" y="265397"/>
                  </a:lnTo>
                  <a:lnTo>
                    <a:pt x="124171" y="265767"/>
                  </a:lnTo>
                  <a:lnTo>
                    <a:pt x="123748" y="266119"/>
                  </a:lnTo>
                  <a:lnTo>
                    <a:pt x="123312" y="266452"/>
                  </a:lnTo>
                  <a:lnTo>
                    <a:pt x="122876" y="266785"/>
                  </a:lnTo>
                  <a:lnTo>
                    <a:pt x="122440" y="267100"/>
                  </a:lnTo>
                  <a:lnTo>
                    <a:pt x="121998" y="267414"/>
                  </a:lnTo>
                  <a:lnTo>
                    <a:pt x="121550" y="267710"/>
                  </a:lnTo>
                  <a:lnTo>
                    <a:pt x="121102" y="267988"/>
                  </a:lnTo>
                  <a:lnTo>
                    <a:pt x="120654" y="268265"/>
                  </a:lnTo>
                  <a:lnTo>
                    <a:pt x="120200" y="268533"/>
                  </a:lnTo>
                  <a:lnTo>
                    <a:pt x="119739" y="268783"/>
                  </a:lnTo>
                  <a:lnTo>
                    <a:pt x="119279" y="269024"/>
                  </a:lnTo>
                  <a:lnTo>
                    <a:pt x="118819" y="269246"/>
                  </a:lnTo>
                  <a:lnTo>
                    <a:pt x="118353" y="269468"/>
                  </a:lnTo>
                  <a:lnTo>
                    <a:pt x="117887" y="269671"/>
                  </a:lnTo>
                  <a:lnTo>
                    <a:pt x="117420" y="269866"/>
                  </a:lnTo>
                  <a:lnTo>
                    <a:pt x="116948" y="270051"/>
                  </a:lnTo>
                  <a:lnTo>
                    <a:pt x="116476" y="270226"/>
                  </a:lnTo>
                  <a:lnTo>
                    <a:pt x="115998" y="270384"/>
                  </a:lnTo>
                  <a:lnTo>
                    <a:pt x="115519" y="270532"/>
                  </a:lnTo>
                  <a:lnTo>
                    <a:pt x="115041" y="270661"/>
                  </a:lnTo>
                  <a:lnTo>
                    <a:pt x="114563" y="270791"/>
                  </a:lnTo>
                  <a:lnTo>
                    <a:pt x="114084" y="270902"/>
                  </a:lnTo>
                  <a:lnTo>
                    <a:pt x="113600" y="271003"/>
                  </a:lnTo>
                  <a:lnTo>
                    <a:pt x="113600" y="115848"/>
                  </a:lnTo>
                  <a:lnTo>
                    <a:pt x="113600" y="115848"/>
                  </a:lnTo>
                  <a:lnTo>
                    <a:pt x="113594" y="115552"/>
                  </a:lnTo>
                  <a:lnTo>
                    <a:pt x="113576" y="115256"/>
                  </a:lnTo>
                  <a:lnTo>
                    <a:pt x="113558" y="114960"/>
                  </a:lnTo>
                  <a:lnTo>
                    <a:pt x="113521" y="114673"/>
                  </a:lnTo>
                  <a:lnTo>
                    <a:pt x="113479" y="114396"/>
                  </a:lnTo>
                  <a:lnTo>
                    <a:pt x="113424" y="114118"/>
                  </a:lnTo>
                  <a:lnTo>
                    <a:pt x="113370" y="113850"/>
                  </a:lnTo>
                  <a:lnTo>
                    <a:pt x="113297" y="113582"/>
                  </a:lnTo>
                  <a:lnTo>
                    <a:pt x="113224" y="113332"/>
                  </a:lnTo>
                  <a:lnTo>
                    <a:pt x="113140" y="113073"/>
                  </a:lnTo>
                  <a:lnTo>
                    <a:pt x="113049" y="112833"/>
                  </a:lnTo>
                  <a:lnTo>
                    <a:pt x="112946" y="112601"/>
                  </a:lnTo>
                  <a:lnTo>
                    <a:pt x="112843" y="112370"/>
                  </a:lnTo>
                  <a:lnTo>
                    <a:pt x="112728" y="112148"/>
                  </a:lnTo>
                  <a:lnTo>
                    <a:pt x="112607" y="111935"/>
                  </a:lnTo>
                  <a:lnTo>
                    <a:pt x="112486" y="111741"/>
                  </a:lnTo>
                  <a:lnTo>
                    <a:pt x="112353" y="111547"/>
                  </a:lnTo>
                  <a:lnTo>
                    <a:pt x="112213" y="111362"/>
                  </a:lnTo>
                  <a:lnTo>
                    <a:pt x="112068" y="111195"/>
                  </a:lnTo>
                  <a:lnTo>
                    <a:pt x="111923" y="111029"/>
                  </a:lnTo>
                  <a:lnTo>
                    <a:pt x="111765" y="110881"/>
                  </a:lnTo>
                  <a:lnTo>
                    <a:pt x="111608" y="110742"/>
                  </a:lnTo>
                  <a:lnTo>
                    <a:pt x="111444" y="110612"/>
                  </a:lnTo>
                  <a:lnTo>
                    <a:pt x="111275" y="110492"/>
                  </a:lnTo>
                  <a:lnTo>
                    <a:pt x="111099" y="110390"/>
                  </a:lnTo>
                  <a:lnTo>
                    <a:pt x="110924" y="110298"/>
                  </a:lnTo>
                  <a:lnTo>
                    <a:pt x="110748" y="110224"/>
                  </a:lnTo>
                  <a:lnTo>
                    <a:pt x="110560" y="110159"/>
                  </a:lnTo>
                  <a:lnTo>
                    <a:pt x="110373" y="110104"/>
                  </a:lnTo>
                  <a:lnTo>
                    <a:pt x="110185" y="110067"/>
                  </a:lnTo>
                  <a:lnTo>
                    <a:pt x="109991" y="110048"/>
                  </a:lnTo>
                  <a:lnTo>
                    <a:pt x="109798" y="110039"/>
                  </a:lnTo>
                  <a:lnTo>
                    <a:pt x="109798" y="110039"/>
                  </a:lnTo>
                  <a:lnTo>
                    <a:pt x="109598" y="110048"/>
                  </a:lnTo>
                  <a:lnTo>
                    <a:pt x="109404" y="110067"/>
                  </a:lnTo>
                  <a:lnTo>
                    <a:pt x="109216" y="110104"/>
                  </a:lnTo>
                  <a:lnTo>
                    <a:pt x="109029" y="110159"/>
                  </a:lnTo>
                  <a:lnTo>
                    <a:pt x="108841" y="110224"/>
                  </a:lnTo>
                  <a:lnTo>
                    <a:pt x="108665" y="110298"/>
                  </a:lnTo>
                  <a:lnTo>
                    <a:pt x="108484" y="110390"/>
                  </a:lnTo>
                  <a:lnTo>
                    <a:pt x="108314" y="110492"/>
                  </a:lnTo>
                  <a:lnTo>
                    <a:pt x="108145" y="110612"/>
                  </a:lnTo>
                  <a:lnTo>
                    <a:pt x="107981" y="110742"/>
                  </a:lnTo>
                  <a:lnTo>
                    <a:pt x="107824" y="110881"/>
                  </a:lnTo>
                  <a:lnTo>
                    <a:pt x="107666" y="111029"/>
                  </a:lnTo>
                  <a:lnTo>
                    <a:pt x="107521" y="111195"/>
                  </a:lnTo>
                  <a:lnTo>
                    <a:pt x="107376" y="111362"/>
                  </a:lnTo>
                  <a:lnTo>
                    <a:pt x="107236" y="111547"/>
                  </a:lnTo>
                  <a:lnTo>
                    <a:pt x="107103" y="111741"/>
                  </a:lnTo>
                  <a:lnTo>
                    <a:pt x="106976" y="111935"/>
                  </a:lnTo>
                  <a:lnTo>
                    <a:pt x="106861" y="112148"/>
                  </a:lnTo>
                  <a:lnTo>
                    <a:pt x="106746" y="112370"/>
                  </a:lnTo>
                  <a:lnTo>
                    <a:pt x="106643" y="112601"/>
                  </a:lnTo>
                  <a:lnTo>
                    <a:pt x="106540" y="112833"/>
                  </a:lnTo>
                  <a:lnTo>
                    <a:pt x="106449" y="113073"/>
                  </a:lnTo>
                  <a:lnTo>
                    <a:pt x="106364" y="113332"/>
                  </a:lnTo>
                  <a:lnTo>
                    <a:pt x="106292" y="113582"/>
                  </a:lnTo>
                  <a:lnTo>
                    <a:pt x="106219" y="113850"/>
                  </a:lnTo>
                  <a:lnTo>
                    <a:pt x="106165" y="114118"/>
                  </a:lnTo>
                  <a:lnTo>
                    <a:pt x="106110" y="114396"/>
                  </a:lnTo>
                  <a:lnTo>
                    <a:pt x="106068" y="114673"/>
                  </a:lnTo>
                  <a:lnTo>
                    <a:pt x="106038" y="114960"/>
                  </a:lnTo>
                  <a:lnTo>
                    <a:pt x="106013" y="115256"/>
                  </a:lnTo>
                  <a:lnTo>
                    <a:pt x="105995" y="115552"/>
                  </a:lnTo>
                  <a:lnTo>
                    <a:pt x="105989" y="115848"/>
                  </a:lnTo>
                  <a:lnTo>
                    <a:pt x="105989" y="219587"/>
                  </a:lnTo>
                  <a:lnTo>
                    <a:pt x="105989" y="219587"/>
                  </a:lnTo>
                  <a:lnTo>
                    <a:pt x="105686" y="219448"/>
                  </a:lnTo>
                  <a:lnTo>
                    <a:pt x="105390" y="219300"/>
                  </a:lnTo>
                  <a:lnTo>
                    <a:pt x="105087" y="219152"/>
                  </a:lnTo>
                  <a:lnTo>
                    <a:pt x="104796" y="218986"/>
                  </a:lnTo>
                  <a:lnTo>
                    <a:pt x="104506" y="218801"/>
                  </a:lnTo>
                  <a:lnTo>
                    <a:pt x="104215" y="218616"/>
                  </a:lnTo>
                  <a:lnTo>
                    <a:pt x="103930" y="218422"/>
                  </a:lnTo>
                  <a:lnTo>
                    <a:pt x="103646" y="218209"/>
                  </a:lnTo>
                  <a:lnTo>
                    <a:pt x="103367" y="217996"/>
                  </a:lnTo>
                  <a:lnTo>
                    <a:pt x="103095" y="217765"/>
                  </a:lnTo>
                  <a:lnTo>
                    <a:pt x="102822" y="217524"/>
                  </a:lnTo>
                  <a:lnTo>
                    <a:pt x="102556" y="217274"/>
                  </a:lnTo>
                  <a:lnTo>
                    <a:pt x="102290" y="217025"/>
                  </a:lnTo>
                  <a:lnTo>
                    <a:pt x="102029" y="216756"/>
                  </a:lnTo>
                  <a:lnTo>
                    <a:pt x="101775" y="216479"/>
                  </a:lnTo>
                  <a:lnTo>
                    <a:pt x="101521" y="216192"/>
                  </a:lnTo>
                  <a:lnTo>
                    <a:pt x="101272" y="215896"/>
                  </a:lnTo>
                  <a:lnTo>
                    <a:pt x="101030" y="215591"/>
                  </a:lnTo>
                  <a:lnTo>
                    <a:pt x="100794" y="215276"/>
                  </a:lnTo>
                  <a:lnTo>
                    <a:pt x="100558" y="214953"/>
                  </a:lnTo>
                  <a:lnTo>
                    <a:pt x="100328" y="214619"/>
                  </a:lnTo>
                  <a:lnTo>
                    <a:pt x="100104" y="214277"/>
                  </a:lnTo>
                  <a:lnTo>
                    <a:pt x="99886" y="213926"/>
                  </a:lnTo>
                  <a:lnTo>
                    <a:pt x="99668" y="213574"/>
                  </a:lnTo>
                  <a:lnTo>
                    <a:pt x="99462" y="213204"/>
                  </a:lnTo>
                  <a:lnTo>
                    <a:pt x="99256" y="212825"/>
                  </a:lnTo>
                  <a:lnTo>
                    <a:pt x="99056" y="212446"/>
                  </a:lnTo>
                  <a:lnTo>
                    <a:pt x="98863" y="212057"/>
                  </a:lnTo>
                  <a:lnTo>
                    <a:pt x="98669" y="211650"/>
                  </a:lnTo>
                  <a:lnTo>
                    <a:pt x="98487" y="211243"/>
                  </a:lnTo>
                  <a:lnTo>
                    <a:pt x="98312" y="210827"/>
                  </a:lnTo>
                  <a:lnTo>
                    <a:pt x="98136" y="210401"/>
                  </a:lnTo>
                  <a:lnTo>
                    <a:pt x="98136" y="210401"/>
                  </a:lnTo>
                  <a:lnTo>
                    <a:pt x="98033" y="210151"/>
                  </a:lnTo>
                  <a:lnTo>
                    <a:pt x="97924" y="209911"/>
                  </a:lnTo>
                  <a:lnTo>
                    <a:pt x="97803" y="209680"/>
                  </a:lnTo>
                  <a:lnTo>
                    <a:pt x="97676" y="209458"/>
                  </a:lnTo>
                  <a:lnTo>
                    <a:pt x="97549" y="209254"/>
                  </a:lnTo>
                  <a:lnTo>
                    <a:pt x="97410" y="209050"/>
                  </a:lnTo>
                  <a:lnTo>
                    <a:pt x="97264" y="208875"/>
                  </a:lnTo>
                  <a:lnTo>
                    <a:pt x="97119" y="208699"/>
                  </a:lnTo>
                  <a:lnTo>
                    <a:pt x="96968" y="208542"/>
                  </a:lnTo>
                  <a:lnTo>
                    <a:pt x="96810" y="208394"/>
                  </a:lnTo>
                  <a:lnTo>
                    <a:pt x="96653" y="208255"/>
                  </a:lnTo>
                  <a:lnTo>
                    <a:pt x="96483" y="208125"/>
                  </a:lnTo>
                  <a:lnTo>
                    <a:pt x="96320" y="208014"/>
                  </a:lnTo>
                  <a:lnTo>
                    <a:pt x="96144" y="207922"/>
                  </a:lnTo>
                  <a:lnTo>
                    <a:pt x="95975" y="207829"/>
                  </a:lnTo>
                  <a:lnTo>
                    <a:pt x="95799" y="207755"/>
                  </a:lnTo>
                  <a:lnTo>
                    <a:pt x="95617" y="207700"/>
                  </a:lnTo>
                  <a:lnTo>
                    <a:pt x="95442" y="207644"/>
                  </a:lnTo>
                  <a:lnTo>
                    <a:pt x="95260" y="207617"/>
                  </a:lnTo>
                  <a:lnTo>
                    <a:pt x="95072" y="207589"/>
                  </a:lnTo>
                  <a:lnTo>
                    <a:pt x="94891" y="207580"/>
                  </a:lnTo>
                  <a:lnTo>
                    <a:pt x="94709" y="207589"/>
                  </a:lnTo>
                  <a:lnTo>
                    <a:pt x="94521" y="207607"/>
                  </a:lnTo>
                  <a:lnTo>
                    <a:pt x="94340" y="207644"/>
                  </a:lnTo>
                  <a:lnTo>
                    <a:pt x="94158" y="207691"/>
                  </a:lnTo>
                  <a:lnTo>
                    <a:pt x="93977" y="207746"/>
                  </a:lnTo>
                  <a:lnTo>
                    <a:pt x="93795" y="207820"/>
                  </a:lnTo>
                  <a:lnTo>
                    <a:pt x="93613" y="207913"/>
                  </a:lnTo>
                  <a:lnTo>
                    <a:pt x="93438" y="208014"/>
                  </a:lnTo>
                  <a:lnTo>
                    <a:pt x="93262" y="208135"/>
                  </a:lnTo>
                  <a:lnTo>
                    <a:pt x="93086" y="208264"/>
                  </a:lnTo>
                  <a:lnTo>
                    <a:pt x="92917" y="208412"/>
                  </a:lnTo>
                  <a:lnTo>
                    <a:pt x="92917" y="208412"/>
                  </a:lnTo>
                  <a:lnTo>
                    <a:pt x="92753" y="208579"/>
                  </a:lnTo>
                  <a:lnTo>
                    <a:pt x="92596" y="208745"/>
                  </a:lnTo>
                  <a:lnTo>
                    <a:pt x="92445" y="208930"/>
                  </a:lnTo>
                  <a:lnTo>
                    <a:pt x="92299" y="209124"/>
                  </a:lnTo>
                  <a:lnTo>
                    <a:pt x="92166" y="209319"/>
                  </a:lnTo>
                  <a:lnTo>
                    <a:pt x="92039" y="209532"/>
                  </a:lnTo>
                  <a:lnTo>
                    <a:pt x="91918" y="209744"/>
                  </a:lnTo>
                  <a:lnTo>
                    <a:pt x="91803" y="209976"/>
                  </a:lnTo>
                  <a:lnTo>
                    <a:pt x="91700" y="210207"/>
                  </a:lnTo>
                  <a:lnTo>
                    <a:pt x="91603" y="210447"/>
                  </a:lnTo>
                  <a:lnTo>
                    <a:pt x="91512" y="210688"/>
                  </a:lnTo>
                  <a:lnTo>
                    <a:pt x="91434" y="210938"/>
                  </a:lnTo>
                  <a:lnTo>
                    <a:pt x="91361" y="211197"/>
                  </a:lnTo>
                  <a:lnTo>
                    <a:pt x="91294" y="211456"/>
                  </a:lnTo>
                  <a:lnTo>
                    <a:pt x="91234" y="211724"/>
                  </a:lnTo>
                  <a:lnTo>
                    <a:pt x="91185" y="211992"/>
                  </a:lnTo>
                  <a:lnTo>
                    <a:pt x="91149" y="212261"/>
                  </a:lnTo>
                  <a:lnTo>
                    <a:pt x="91119" y="212538"/>
                  </a:lnTo>
                  <a:lnTo>
                    <a:pt x="91094" y="212816"/>
                  </a:lnTo>
                  <a:lnTo>
                    <a:pt x="91082" y="213093"/>
                  </a:lnTo>
                  <a:lnTo>
                    <a:pt x="91076" y="213371"/>
                  </a:lnTo>
                  <a:lnTo>
                    <a:pt x="91076" y="213657"/>
                  </a:lnTo>
                  <a:lnTo>
                    <a:pt x="91094" y="213935"/>
                  </a:lnTo>
                  <a:lnTo>
                    <a:pt x="91113" y="214212"/>
                  </a:lnTo>
                  <a:lnTo>
                    <a:pt x="91143" y="214499"/>
                  </a:lnTo>
                  <a:lnTo>
                    <a:pt x="91185" y="214777"/>
                  </a:lnTo>
                  <a:lnTo>
                    <a:pt x="91234" y="215054"/>
                  </a:lnTo>
                  <a:lnTo>
                    <a:pt x="91294" y="215323"/>
                  </a:lnTo>
                  <a:lnTo>
                    <a:pt x="91361" y="215600"/>
                  </a:lnTo>
                  <a:lnTo>
                    <a:pt x="91440" y="215868"/>
                  </a:lnTo>
                  <a:lnTo>
                    <a:pt x="91524" y="216127"/>
                  </a:lnTo>
                  <a:lnTo>
                    <a:pt x="91621" y="216386"/>
                  </a:lnTo>
                  <a:lnTo>
                    <a:pt x="91621" y="216386"/>
                  </a:lnTo>
                  <a:lnTo>
                    <a:pt x="91767" y="216766"/>
                  </a:lnTo>
                  <a:lnTo>
                    <a:pt x="91924" y="217126"/>
                  </a:lnTo>
                  <a:lnTo>
                    <a:pt x="92075" y="217497"/>
                  </a:lnTo>
                  <a:lnTo>
                    <a:pt x="92233" y="217857"/>
                  </a:lnTo>
                  <a:lnTo>
                    <a:pt x="92396" y="218218"/>
                  </a:lnTo>
                  <a:lnTo>
                    <a:pt x="92560" y="218570"/>
                  </a:lnTo>
                  <a:lnTo>
                    <a:pt x="92729" y="218921"/>
                  </a:lnTo>
                  <a:lnTo>
                    <a:pt x="92899" y="219263"/>
                  </a:lnTo>
                  <a:lnTo>
                    <a:pt x="93068" y="219606"/>
                  </a:lnTo>
                  <a:lnTo>
                    <a:pt x="93244" y="219948"/>
                  </a:lnTo>
                  <a:lnTo>
                    <a:pt x="93426" y="220281"/>
                  </a:lnTo>
                  <a:lnTo>
                    <a:pt x="93607" y="220605"/>
                  </a:lnTo>
                  <a:lnTo>
                    <a:pt x="93789" y="220938"/>
                  </a:lnTo>
                  <a:lnTo>
                    <a:pt x="93977" y="221262"/>
                  </a:lnTo>
                  <a:lnTo>
                    <a:pt x="94170" y="221576"/>
                  </a:lnTo>
                  <a:lnTo>
                    <a:pt x="94358" y="221891"/>
                  </a:lnTo>
                  <a:lnTo>
                    <a:pt x="94552" y="222196"/>
                  </a:lnTo>
                  <a:lnTo>
                    <a:pt x="94752" y="222501"/>
                  </a:lnTo>
                  <a:lnTo>
                    <a:pt x="94951" y="222806"/>
                  </a:lnTo>
                  <a:lnTo>
                    <a:pt x="95151" y="223103"/>
                  </a:lnTo>
                  <a:lnTo>
                    <a:pt x="95357" y="223399"/>
                  </a:lnTo>
                  <a:lnTo>
                    <a:pt x="95569" y="223685"/>
                  </a:lnTo>
                  <a:lnTo>
                    <a:pt x="95775" y="223963"/>
                  </a:lnTo>
                  <a:lnTo>
                    <a:pt x="95987" y="224250"/>
                  </a:lnTo>
                  <a:lnTo>
                    <a:pt x="96205" y="224518"/>
                  </a:lnTo>
                  <a:lnTo>
                    <a:pt x="96417" y="224795"/>
                  </a:lnTo>
                  <a:lnTo>
                    <a:pt x="96641" y="225054"/>
                  </a:lnTo>
                  <a:lnTo>
                    <a:pt x="96859" y="225323"/>
                  </a:lnTo>
                  <a:lnTo>
                    <a:pt x="97083" y="225572"/>
                  </a:lnTo>
                  <a:lnTo>
                    <a:pt x="97307" y="225832"/>
                  </a:lnTo>
                  <a:lnTo>
                    <a:pt x="97537" y="226072"/>
                  </a:lnTo>
                  <a:lnTo>
                    <a:pt x="97767" y="226322"/>
                  </a:lnTo>
                  <a:lnTo>
                    <a:pt x="97997" y="226553"/>
                  </a:lnTo>
                  <a:lnTo>
                    <a:pt x="98233" y="226794"/>
                  </a:lnTo>
                  <a:lnTo>
                    <a:pt x="98463" y="227025"/>
                  </a:lnTo>
                  <a:lnTo>
                    <a:pt x="98705" y="227247"/>
                  </a:lnTo>
                  <a:lnTo>
                    <a:pt x="98941" y="227469"/>
                  </a:lnTo>
                  <a:lnTo>
                    <a:pt x="99184" y="227682"/>
                  </a:lnTo>
                  <a:lnTo>
                    <a:pt x="99426" y="227885"/>
                  </a:lnTo>
                  <a:lnTo>
                    <a:pt x="99674" y="228098"/>
                  </a:lnTo>
                  <a:lnTo>
                    <a:pt x="99916" y="228292"/>
                  </a:lnTo>
                  <a:lnTo>
                    <a:pt x="100164" y="228487"/>
                  </a:lnTo>
                  <a:lnTo>
                    <a:pt x="100419" y="228681"/>
                  </a:lnTo>
                  <a:lnTo>
                    <a:pt x="100667" y="228866"/>
                  </a:lnTo>
                  <a:lnTo>
                    <a:pt x="100921" y="229042"/>
                  </a:lnTo>
                  <a:lnTo>
                    <a:pt x="101176" y="229217"/>
                  </a:lnTo>
                  <a:lnTo>
                    <a:pt x="101436" y="229393"/>
                  </a:lnTo>
                  <a:lnTo>
                    <a:pt x="101690" y="229550"/>
                  </a:lnTo>
                  <a:lnTo>
                    <a:pt x="101951" y="229717"/>
                  </a:lnTo>
                  <a:lnTo>
                    <a:pt x="102211" y="229865"/>
                  </a:lnTo>
                  <a:lnTo>
                    <a:pt x="102471" y="230022"/>
                  </a:lnTo>
                  <a:lnTo>
                    <a:pt x="102738" y="230161"/>
                  </a:lnTo>
                  <a:lnTo>
                    <a:pt x="103004" y="230300"/>
                  </a:lnTo>
                  <a:lnTo>
                    <a:pt x="103271" y="230438"/>
                  </a:lnTo>
                  <a:lnTo>
                    <a:pt x="103537" y="230559"/>
                  </a:lnTo>
                  <a:lnTo>
                    <a:pt x="103803" y="230688"/>
                  </a:lnTo>
                  <a:lnTo>
                    <a:pt x="104076" y="230799"/>
                  </a:lnTo>
                  <a:lnTo>
                    <a:pt x="104342" y="230910"/>
                  </a:lnTo>
                  <a:lnTo>
                    <a:pt x="104615" y="231021"/>
                  </a:lnTo>
                  <a:lnTo>
                    <a:pt x="104887" y="231123"/>
                  </a:lnTo>
                  <a:lnTo>
                    <a:pt x="105166" y="231216"/>
                  </a:lnTo>
                  <a:lnTo>
                    <a:pt x="105438" y="231308"/>
                  </a:lnTo>
                  <a:lnTo>
                    <a:pt x="105717" y="231391"/>
                  </a:lnTo>
                  <a:lnTo>
                    <a:pt x="105989" y="231475"/>
                  </a:lnTo>
                  <a:lnTo>
                    <a:pt x="105989" y="271013"/>
                  </a:lnTo>
                  <a:lnTo>
                    <a:pt x="105989" y="271013"/>
                  </a:lnTo>
                  <a:lnTo>
                    <a:pt x="105474" y="270911"/>
                  </a:lnTo>
                  <a:lnTo>
                    <a:pt x="104960" y="270791"/>
                  </a:lnTo>
                  <a:lnTo>
                    <a:pt x="104451" y="270652"/>
                  </a:lnTo>
                  <a:lnTo>
                    <a:pt x="103937" y="270513"/>
                  </a:lnTo>
                  <a:lnTo>
                    <a:pt x="103428" y="270347"/>
                  </a:lnTo>
                  <a:lnTo>
                    <a:pt x="102919" y="270171"/>
                  </a:lnTo>
                  <a:lnTo>
                    <a:pt x="102417" y="269986"/>
                  </a:lnTo>
                  <a:lnTo>
                    <a:pt x="101914" y="269792"/>
                  </a:lnTo>
                  <a:lnTo>
                    <a:pt x="101418" y="269579"/>
                  </a:lnTo>
                  <a:lnTo>
                    <a:pt x="100921" y="269347"/>
                  </a:lnTo>
                  <a:lnTo>
                    <a:pt x="100425" y="269107"/>
                  </a:lnTo>
                  <a:lnTo>
                    <a:pt x="99934" y="268857"/>
                  </a:lnTo>
                  <a:lnTo>
                    <a:pt x="99444" y="268589"/>
                  </a:lnTo>
                  <a:lnTo>
                    <a:pt x="98960" y="268311"/>
                  </a:lnTo>
                  <a:lnTo>
                    <a:pt x="98475" y="268025"/>
                  </a:lnTo>
                  <a:lnTo>
                    <a:pt x="97997" y="267719"/>
                  </a:lnTo>
                  <a:lnTo>
                    <a:pt x="97519" y="267405"/>
                  </a:lnTo>
                  <a:lnTo>
                    <a:pt x="97046" y="267072"/>
                  </a:lnTo>
                  <a:lnTo>
                    <a:pt x="96580" y="266729"/>
                  </a:lnTo>
                  <a:lnTo>
                    <a:pt x="96114" y="266378"/>
                  </a:lnTo>
                  <a:lnTo>
                    <a:pt x="95654" y="266008"/>
                  </a:lnTo>
                  <a:lnTo>
                    <a:pt x="95200" y="265629"/>
                  </a:lnTo>
                  <a:lnTo>
                    <a:pt x="94745" y="265240"/>
                  </a:lnTo>
                  <a:lnTo>
                    <a:pt x="94297" y="264833"/>
                  </a:lnTo>
                  <a:lnTo>
                    <a:pt x="93855" y="264426"/>
                  </a:lnTo>
                  <a:lnTo>
                    <a:pt x="93413" y="263991"/>
                  </a:lnTo>
                  <a:lnTo>
                    <a:pt x="92984" y="263556"/>
                  </a:lnTo>
                  <a:lnTo>
                    <a:pt x="92554" y="263103"/>
                  </a:lnTo>
                  <a:lnTo>
                    <a:pt x="92124" y="262641"/>
                  </a:lnTo>
                  <a:lnTo>
                    <a:pt x="91706" y="262169"/>
                  </a:lnTo>
                  <a:lnTo>
                    <a:pt x="91294" y="261679"/>
                  </a:lnTo>
                  <a:lnTo>
                    <a:pt x="90883" y="261179"/>
                  </a:lnTo>
                  <a:lnTo>
                    <a:pt x="90883" y="261179"/>
                  </a:lnTo>
                  <a:lnTo>
                    <a:pt x="89781" y="259810"/>
                  </a:lnTo>
                  <a:lnTo>
                    <a:pt x="88697" y="258450"/>
                  </a:lnTo>
                  <a:lnTo>
                    <a:pt x="87631" y="257090"/>
                  </a:lnTo>
                  <a:lnTo>
                    <a:pt x="86584" y="255739"/>
                  </a:lnTo>
                  <a:lnTo>
                    <a:pt x="85554" y="254389"/>
                  </a:lnTo>
                  <a:lnTo>
                    <a:pt x="84549" y="253047"/>
                  </a:lnTo>
                  <a:lnTo>
                    <a:pt x="83562" y="251706"/>
                  </a:lnTo>
                  <a:lnTo>
                    <a:pt x="82600" y="250383"/>
                  </a:lnTo>
                  <a:lnTo>
                    <a:pt x="82600" y="250383"/>
                  </a:lnTo>
                  <a:lnTo>
                    <a:pt x="82448" y="250189"/>
                  </a:lnTo>
                  <a:lnTo>
                    <a:pt x="82297" y="250004"/>
                  </a:lnTo>
                  <a:lnTo>
                    <a:pt x="82139" y="249837"/>
                  </a:lnTo>
                  <a:lnTo>
                    <a:pt x="81976" y="249689"/>
                  </a:lnTo>
                  <a:lnTo>
                    <a:pt x="81813" y="249541"/>
                  </a:lnTo>
                  <a:lnTo>
                    <a:pt x="81643" y="249421"/>
                  </a:lnTo>
                  <a:lnTo>
                    <a:pt x="81473" y="249301"/>
                  </a:lnTo>
                  <a:lnTo>
                    <a:pt x="81298" y="249208"/>
                  </a:lnTo>
                  <a:lnTo>
                    <a:pt x="81122" y="249116"/>
                  </a:lnTo>
                  <a:lnTo>
                    <a:pt x="80947" y="249042"/>
                  </a:lnTo>
                  <a:lnTo>
                    <a:pt x="80765" y="248986"/>
                  </a:lnTo>
                  <a:lnTo>
                    <a:pt x="80583" y="248940"/>
                  </a:lnTo>
                  <a:lnTo>
                    <a:pt x="80402" y="248903"/>
                  </a:lnTo>
                  <a:lnTo>
                    <a:pt x="80220" y="248885"/>
                  </a:lnTo>
                  <a:lnTo>
                    <a:pt x="80039" y="248885"/>
                  </a:lnTo>
                  <a:lnTo>
                    <a:pt x="79857" y="248885"/>
                  </a:lnTo>
                  <a:lnTo>
                    <a:pt x="79675" y="248912"/>
                  </a:lnTo>
                  <a:lnTo>
                    <a:pt x="79494" y="248940"/>
                  </a:lnTo>
                  <a:lnTo>
                    <a:pt x="79312" y="248986"/>
                  </a:lnTo>
                  <a:lnTo>
                    <a:pt x="79136" y="249051"/>
                  </a:lnTo>
                  <a:lnTo>
                    <a:pt x="78961" y="249125"/>
                  </a:lnTo>
                  <a:lnTo>
                    <a:pt x="78785" y="249208"/>
                  </a:lnTo>
                  <a:lnTo>
                    <a:pt x="78610" y="249310"/>
                  </a:lnTo>
                  <a:lnTo>
                    <a:pt x="78440" y="249421"/>
                  </a:lnTo>
                  <a:lnTo>
                    <a:pt x="78277" y="249551"/>
                  </a:lnTo>
                  <a:lnTo>
                    <a:pt x="78113" y="249689"/>
                  </a:lnTo>
                  <a:lnTo>
                    <a:pt x="77950" y="249837"/>
                  </a:lnTo>
                  <a:lnTo>
                    <a:pt x="77798" y="250004"/>
                  </a:lnTo>
                  <a:lnTo>
                    <a:pt x="77647" y="250180"/>
                  </a:lnTo>
                  <a:lnTo>
                    <a:pt x="77502" y="250374"/>
                  </a:lnTo>
                  <a:lnTo>
                    <a:pt x="77362" y="250578"/>
                  </a:lnTo>
                  <a:lnTo>
                    <a:pt x="77223" y="250790"/>
                  </a:lnTo>
                  <a:lnTo>
                    <a:pt x="77223" y="250790"/>
                  </a:lnTo>
                  <a:lnTo>
                    <a:pt x="77096" y="251022"/>
                  </a:lnTo>
                  <a:lnTo>
                    <a:pt x="76981" y="251253"/>
                  </a:lnTo>
                  <a:lnTo>
                    <a:pt x="76866" y="251493"/>
                  </a:lnTo>
                  <a:lnTo>
                    <a:pt x="76769" y="251743"/>
                  </a:lnTo>
                  <a:lnTo>
                    <a:pt x="76678" y="251993"/>
                  </a:lnTo>
                  <a:lnTo>
                    <a:pt x="76593" y="252252"/>
                  </a:lnTo>
                  <a:lnTo>
                    <a:pt x="76521" y="252511"/>
                  </a:lnTo>
                  <a:lnTo>
                    <a:pt x="76454" y="252779"/>
                  </a:lnTo>
                  <a:lnTo>
                    <a:pt x="76394" y="253047"/>
                  </a:lnTo>
                  <a:lnTo>
                    <a:pt x="76351" y="253316"/>
                  </a:lnTo>
                  <a:lnTo>
                    <a:pt x="76309" y="253593"/>
                  </a:lnTo>
                  <a:lnTo>
                    <a:pt x="76279" y="253862"/>
                  </a:lnTo>
                  <a:lnTo>
                    <a:pt x="76260" y="254139"/>
                  </a:lnTo>
                  <a:lnTo>
                    <a:pt x="76242" y="254426"/>
                  </a:lnTo>
                  <a:lnTo>
                    <a:pt x="76242" y="254703"/>
                  </a:lnTo>
                  <a:lnTo>
                    <a:pt x="76248" y="254981"/>
                  </a:lnTo>
                  <a:lnTo>
                    <a:pt x="76260" y="255258"/>
                  </a:lnTo>
                  <a:lnTo>
                    <a:pt x="76279" y="255536"/>
                  </a:lnTo>
                  <a:lnTo>
                    <a:pt x="76309" y="255813"/>
                  </a:lnTo>
                  <a:lnTo>
                    <a:pt x="76351" y="256082"/>
                  </a:lnTo>
                  <a:lnTo>
                    <a:pt x="76400" y="256350"/>
                  </a:lnTo>
                  <a:lnTo>
                    <a:pt x="76454" y="256618"/>
                  </a:lnTo>
                  <a:lnTo>
                    <a:pt x="76521" y="256887"/>
                  </a:lnTo>
                  <a:lnTo>
                    <a:pt x="76593" y="257146"/>
                  </a:lnTo>
                  <a:lnTo>
                    <a:pt x="76678" y="257395"/>
                  </a:lnTo>
                  <a:lnTo>
                    <a:pt x="76769" y="257645"/>
                  </a:lnTo>
                  <a:lnTo>
                    <a:pt x="76866" y="257886"/>
                  </a:lnTo>
                  <a:lnTo>
                    <a:pt x="76975" y="258126"/>
                  </a:lnTo>
                  <a:lnTo>
                    <a:pt x="77090" y="258357"/>
                  </a:lnTo>
                  <a:lnTo>
                    <a:pt x="77217" y="258579"/>
                  </a:lnTo>
                  <a:lnTo>
                    <a:pt x="77350" y="258792"/>
                  </a:lnTo>
                  <a:lnTo>
                    <a:pt x="77489" y="259005"/>
                  </a:lnTo>
                  <a:lnTo>
                    <a:pt x="77489" y="259005"/>
                  </a:lnTo>
                  <a:lnTo>
                    <a:pt x="78507" y="260393"/>
                  </a:lnTo>
                  <a:lnTo>
                    <a:pt x="79542" y="261799"/>
                  </a:lnTo>
                  <a:lnTo>
                    <a:pt x="80608" y="263205"/>
                  </a:lnTo>
                  <a:lnTo>
                    <a:pt x="81685" y="264630"/>
                  </a:lnTo>
                  <a:lnTo>
                    <a:pt x="81685" y="264630"/>
                  </a:lnTo>
                  <a:lnTo>
                    <a:pt x="81165" y="265000"/>
                  </a:lnTo>
                  <a:lnTo>
                    <a:pt x="80644" y="265370"/>
                  </a:lnTo>
                  <a:lnTo>
                    <a:pt x="80123" y="265740"/>
                  </a:lnTo>
                  <a:lnTo>
                    <a:pt x="79603" y="266091"/>
                  </a:lnTo>
                  <a:lnTo>
                    <a:pt x="79076" y="266443"/>
                  </a:lnTo>
                  <a:lnTo>
                    <a:pt x="78555" y="266785"/>
                  </a:lnTo>
                  <a:lnTo>
                    <a:pt x="78028" y="267127"/>
                  </a:lnTo>
                  <a:lnTo>
                    <a:pt x="77496" y="267451"/>
                  </a:lnTo>
                  <a:lnTo>
                    <a:pt x="76969" y="267784"/>
                  </a:lnTo>
                  <a:lnTo>
                    <a:pt x="76442" y="268099"/>
                  </a:lnTo>
                  <a:lnTo>
                    <a:pt x="75909" y="268413"/>
                  </a:lnTo>
                  <a:lnTo>
                    <a:pt x="75376" y="268718"/>
                  </a:lnTo>
                  <a:lnTo>
                    <a:pt x="74844" y="269014"/>
                  </a:lnTo>
                  <a:lnTo>
                    <a:pt x="74311" y="269310"/>
                  </a:lnTo>
                  <a:lnTo>
                    <a:pt x="73778" y="269597"/>
                  </a:lnTo>
                  <a:lnTo>
                    <a:pt x="73239" y="269884"/>
                  </a:lnTo>
                  <a:lnTo>
                    <a:pt x="72706" y="270162"/>
                  </a:lnTo>
                  <a:lnTo>
                    <a:pt x="72167" y="270430"/>
                  </a:lnTo>
                  <a:lnTo>
                    <a:pt x="71635" y="270698"/>
                  </a:lnTo>
                  <a:lnTo>
                    <a:pt x="71096" y="270957"/>
                  </a:lnTo>
                  <a:lnTo>
                    <a:pt x="70557" y="271207"/>
                  </a:lnTo>
                  <a:lnTo>
                    <a:pt x="70018" y="271457"/>
                  </a:lnTo>
                  <a:lnTo>
                    <a:pt x="68940" y="271938"/>
                  </a:lnTo>
                  <a:lnTo>
                    <a:pt x="67856" y="272391"/>
                  </a:lnTo>
                  <a:lnTo>
                    <a:pt x="66773" y="272826"/>
                  </a:lnTo>
                  <a:lnTo>
                    <a:pt x="65689" y="273242"/>
                  </a:lnTo>
                  <a:lnTo>
                    <a:pt x="64605" y="273640"/>
                  </a:lnTo>
                  <a:lnTo>
                    <a:pt x="63521" y="274010"/>
                  </a:lnTo>
                  <a:lnTo>
                    <a:pt x="62437" y="274361"/>
                  </a:lnTo>
                  <a:lnTo>
                    <a:pt x="61354" y="274694"/>
                  </a:lnTo>
                  <a:lnTo>
                    <a:pt x="60270" y="275009"/>
                  </a:lnTo>
                  <a:lnTo>
                    <a:pt x="59192" y="275305"/>
                  </a:lnTo>
                  <a:lnTo>
                    <a:pt x="58108" y="275583"/>
                  </a:lnTo>
                  <a:lnTo>
                    <a:pt x="57031" y="275842"/>
                  </a:lnTo>
                  <a:lnTo>
                    <a:pt x="55953" y="276082"/>
                  </a:lnTo>
                  <a:lnTo>
                    <a:pt x="54881" y="276304"/>
                  </a:lnTo>
                  <a:lnTo>
                    <a:pt x="53809" y="276508"/>
                  </a:lnTo>
                  <a:lnTo>
                    <a:pt x="52738" y="276702"/>
                  </a:lnTo>
                  <a:lnTo>
                    <a:pt x="51672" y="276868"/>
                  </a:lnTo>
                  <a:lnTo>
                    <a:pt x="50606" y="277026"/>
                  </a:lnTo>
                  <a:lnTo>
                    <a:pt x="49553" y="277174"/>
                  </a:lnTo>
                  <a:lnTo>
                    <a:pt x="48499" y="277294"/>
                  </a:lnTo>
                  <a:lnTo>
                    <a:pt x="47446" y="277414"/>
                  </a:lnTo>
                  <a:lnTo>
                    <a:pt x="46404" y="277507"/>
                  </a:lnTo>
                  <a:lnTo>
                    <a:pt x="45363" y="277590"/>
                  </a:lnTo>
                  <a:lnTo>
                    <a:pt x="44328" y="277664"/>
                  </a:lnTo>
                  <a:lnTo>
                    <a:pt x="43304" y="277719"/>
                  </a:lnTo>
                  <a:lnTo>
                    <a:pt x="42281" y="277766"/>
                  </a:lnTo>
                  <a:lnTo>
                    <a:pt x="41264" y="277793"/>
                  </a:lnTo>
                  <a:lnTo>
                    <a:pt x="40259" y="277812"/>
                  </a:lnTo>
                  <a:lnTo>
                    <a:pt x="39260" y="277821"/>
                  </a:lnTo>
                  <a:lnTo>
                    <a:pt x="38267" y="277821"/>
                  </a:lnTo>
                  <a:lnTo>
                    <a:pt x="37280" y="277812"/>
                  </a:lnTo>
                  <a:lnTo>
                    <a:pt x="36299" y="277784"/>
                  </a:lnTo>
                  <a:lnTo>
                    <a:pt x="35336" y="277747"/>
                  </a:lnTo>
                  <a:lnTo>
                    <a:pt x="34374" y="277710"/>
                  </a:lnTo>
                  <a:lnTo>
                    <a:pt x="33423" y="277655"/>
                  </a:lnTo>
                  <a:lnTo>
                    <a:pt x="32485" y="277590"/>
                  </a:lnTo>
                  <a:lnTo>
                    <a:pt x="31552" y="277525"/>
                  </a:lnTo>
                  <a:lnTo>
                    <a:pt x="30632" y="277442"/>
                  </a:lnTo>
                  <a:lnTo>
                    <a:pt x="29718" y="277359"/>
                  </a:lnTo>
                  <a:lnTo>
                    <a:pt x="28822" y="277266"/>
                  </a:lnTo>
                  <a:lnTo>
                    <a:pt x="27931" y="277164"/>
                  </a:lnTo>
                  <a:lnTo>
                    <a:pt x="27054" y="277053"/>
                  </a:lnTo>
                  <a:lnTo>
                    <a:pt x="26194" y="276942"/>
                  </a:lnTo>
                  <a:lnTo>
                    <a:pt x="25340" y="276822"/>
                  </a:lnTo>
                  <a:lnTo>
                    <a:pt x="24498" y="276693"/>
                  </a:lnTo>
                  <a:lnTo>
                    <a:pt x="23669" y="276563"/>
                  </a:lnTo>
                  <a:lnTo>
                    <a:pt x="22858" y="276434"/>
                  </a:lnTo>
                  <a:lnTo>
                    <a:pt x="22052" y="276286"/>
                  </a:lnTo>
                  <a:lnTo>
                    <a:pt x="21265" y="276147"/>
                  </a:lnTo>
                  <a:lnTo>
                    <a:pt x="20496" y="275999"/>
                  </a:lnTo>
                  <a:lnTo>
                    <a:pt x="19739" y="275851"/>
                  </a:lnTo>
                  <a:lnTo>
                    <a:pt x="18995" y="275694"/>
                  </a:lnTo>
                  <a:lnTo>
                    <a:pt x="18262" y="275546"/>
                  </a:lnTo>
                  <a:lnTo>
                    <a:pt x="18262" y="275546"/>
                  </a:lnTo>
                  <a:lnTo>
                    <a:pt x="18595" y="275074"/>
                  </a:lnTo>
                  <a:lnTo>
                    <a:pt x="18922" y="274583"/>
                  </a:lnTo>
                  <a:lnTo>
                    <a:pt x="19237" y="274084"/>
                  </a:lnTo>
                  <a:lnTo>
                    <a:pt x="19540" y="273566"/>
                  </a:lnTo>
                  <a:lnTo>
                    <a:pt x="19540" y="273566"/>
                  </a:lnTo>
                  <a:lnTo>
                    <a:pt x="19745" y="273214"/>
                  </a:lnTo>
                  <a:lnTo>
                    <a:pt x="19939" y="272854"/>
                  </a:lnTo>
                  <a:lnTo>
                    <a:pt x="20133" y="272493"/>
                  </a:lnTo>
                  <a:lnTo>
                    <a:pt x="20327" y="272123"/>
                  </a:lnTo>
                  <a:lnTo>
                    <a:pt x="20514" y="271753"/>
                  </a:lnTo>
                  <a:lnTo>
                    <a:pt x="20696" y="271373"/>
                  </a:lnTo>
                  <a:lnTo>
                    <a:pt x="20872" y="270994"/>
                  </a:lnTo>
                  <a:lnTo>
                    <a:pt x="21047" y="270606"/>
                  </a:lnTo>
                  <a:lnTo>
                    <a:pt x="21217" y="270217"/>
                  </a:lnTo>
                  <a:lnTo>
                    <a:pt x="21386" y="269819"/>
                  </a:lnTo>
                  <a:lnTo>
                    <a:pt x="21550" y="269421"/>
                  </a:lnTo>
                  <a:lnTo>
                    <a:pt x="21713" y="269014"/>
                  </a:lnTo>
                  <a:lnTo>
                    <a:pt x="21865" y="268598"/>
                  </a:lnTo>
                  <a:lnTo>
                    <a:pt x="22022" y="268182"/>
                  </a:lnTo>
                  <a:lnTo>
                    <a:pt x="22167" y="267766"/>
                  </a:lnTo>
                  <a:lnTo>
                    <a:pt x="22313" y="267340"/>
                  </a:lnTo>
                  <a:lnTo>
                    <a:pt x="22458" y="266905"/>
                  </a:lnTo>
                  <a:lnTo>
                    <a:pt x="22597" y="266470"/>
                  </a:lnTo>
                  <a:lnTo>
                    <a:pt x="22730" y="266036"/>
                  </a:lnTo>
                  <a:lnTo>
                    <a:pt x="22864" y="265592"/>
                  </a:lnTo>
                  <a:lnTo>
                    <a:pt x="22991" y="265138"/>
                  </a:lnTo>
                  <a:lnTo>
                    <a:pt x="23118" y="264685"/>
                  </a:lnTo>
                  <a:lnTo>
                    <a:pt x="23239" y="264232"/>
                  </a:lnTo>
                  <a:lnTo>
                    <a:pt x="23354" y="263769"/>
                  </a:lnTo>
                  <a:lnTo>
                    <a:pt x="23469" y="263297"/>
                  </a:lnTo>
                  <a:lnTo>
                    <a:pt x="23584" y="262826"/>
                  </a:lnTo>
                  <a:lnTo>
                    <a:pt x="23693" y="262354"/>
                  </a:lnTo>
                  <a:lnTo>
                    <a:pt x="23796" y="261873"/>
                  </a:lnTo>
                  <a:lnTo>
                    <a:pt x="23899" y="261382"/>
                  </a:lnTo>
                  <a:lnTo>
                    <a:pt x="24002" y="260892"/>
                  </a:lnTo>
                  <a:lnTo>
                    <a:pt x="24093" y="260402"/>
                  </a:lnTo>
                  <a:lnTo>
                    <a:pt x="24190" y="259902"/>
                  </a:lnTo>
                  <a:lnTo>
                    <a:pt x="24280" y="259394"/>
                  </a:lnTo>
                  <a:lnTo>
                    <a:pt x="24365" y="258894"/>
                  </a:lnTo>
                  <a:lnTo>
                    <a:pt x="24529" y="257858"/>
                  </a:lnTo>
                  <a:lnTo>
                    <a:pt x="24686" y="256813"/>
                  </a:lnTo>
                  <a:lnTo>
                    <a:pt x="24825" y="255749"/>
                  </a:lnTo>
                  <a:lnTo>
                    <a:pt x="24959" y="254666"/>
                  </a:lnTo>
                  <a:lnTo>
                    <a:pt x="25080" y="253566"/>
                  </a:lnTo>
                  <a:lnTo>
                    <a:pt x="25189" y="252455"/>
                  </a:lnTo>
                  <a:lnTo>
                    <a:pt x="25286" y="251318"/>
                  </a:lnTo>
                  <a:lnTo>
                    <a:pt x="25370" y="250170"/>
                  </a:lnTo>
                  <a:lnTo>
                    <a:pt x="25449" y="249005"/>
                  </a:lnTo>
                  <a:lnTo>
                    <a:pt x="25522" y="247821"/>
                  </a:lnTo>
                  <a:lnTo>
                    <a:pt x="25576" y="246627"/>
                  </a:lnTo>
                  <a:lnTo>
                    <a:pt x="25631" y="245406"/>
                  </a:lnTo>
                  <a:lnTo>
                    <a:pt x="25667" y="244176"/>
                  </a:lnTo>
                  <a:lnTo>
                    <a:pt x="25703" y="242936"/>
                  </a:lnTo>
                  <a:lnTo>
                    <a:pt x="25721" y="241669"/>
                  </a:lnTo>
                  <a:lnTo>
                    <a:pt x="25740" y="240392"/>
                  </a:lnTo>
                  <a:lnTo>
                    <a:pt x="25746" y="239097"/>
                  </a:lnTo>
                  <a:lnTo>
                    <a:pt x="25746" y="237793"/>
                  </a:lnTo>
                  <a:lnTo>
                    <a:pt x="25734" y="236470"/>
                  </a:lnTo>
                  <a:lnTo>
                    <a:pt x="25715" y="235129"/>
                  </a:lnTo>
                  <a:lnTo>
                    <a:pt x="25691" y="233769"/>
                  </a:lnTo>
                  <a:lnTo>
                    <a:pt x="25661" y="232400"/>
                  </a:lnTo>
                  <a:lnTo>
                    <a:pt x="25625" y="231021"/>
                  </a:lnTo>
                  <a:lnTo>
                    <a:pt x="25582" y="229624"/>
                  </a:lnTo>
                  <a:lnTo>
                    <a:pt x="25534" y="228209"/>
                  </a:lnTo>
                  <a:lnTo>
                    <a:pt x="25473" y="226784"/>
                  </a:lnTo>
                  <a:lnTo>
                    <a:pt x="25413" y="225341"/>
                  </a:lnTo>
                  <a:lnTo>
                    <a:pt x="25346" y="223889"/>
                  </a:lnTo>
                  <a:lnTo>
                    <a:pt x="25273" y="222418"/>
                  </a:lnTo>
                  <a:lnTo>
                    <a:pt x="25195" y="220938"/>
                  </a:lnTo>
                  <a:lnTo>
                    <a:pt x="25110" y="219439"/>
                  </a:lnTo>
                  <a:lnTo>
                    <a:pt x="25025" y="217931"/>
                  </a:lnTo>
                  <a:lnTo>
                    <a:pt x="24934" y="216414"/>
                  </a:lnTo>
                  <a:lnTo>
                    <a:pt x="24735" y="213324"/>
                  </a:lnTo>
                  <a:lnTo>
                    <a:pt x="24523" y="210188"/>
                  </a:lnTo>
                  <a:lnTo>
                    <a:pt x="24299" y="207006"/>
                  </a:lnTo>
                  <a:lnTo>
                    <a:pt x="24069" y="203768"/>
                  </a:lnTo>
                  <a:lnTo>
                    <a:pt x="23820" y="200493"/>
                  </a:lnTo>
                  <a:lnTo>
                    <a:pt x="23318" y="193787"/>
                  </a:lnTo>
                  <a:lnTo>
                    <a:pt x="23318" y="193787"/>
                  </a:lnTo>
                  <a:lnTo>
                    <a:pt x="22876" y="187940"/>
                  </a:lnTo>
                  <a:lnTo>
                    <a:pt x="22652" y="184989"/>
                  </a:lnTo>
                  <a:lnTo>
                    <a:pt x="22434" y="182010"/>
                  </a:lnTo>
                  <a:lnTo>
                    <a:pt x="22222" y="179022"/>
                  </a:lnTo>
                  <a:lnTo>
                    <a:pt x="22010" y="176006"/>
                  </a:lnTo>
                  <a:lnTo>
                    <a:pt x="21804" y="172981"/>
                  </a:lnTo>
                  <a:lnTo>
                    <a:pt x="21610" y="169947"/>
                  </a:lnTo>
                  <a:lnTo>
                    <a:pt x="21423" y="166894"/>
                  </a:lnTo>
                  <a:lnTo>
                    <a:pt x="21241" y="163832"/>
                  </a:lnTo>
                  <a:lnTo>
                    <a:pt x="21078" y="160761"/>
                  </a:lnTo>
                  <a:lnTo>
                    <a:pt x="20926" y="157690"/>
                  </a:lnTo>
                  <a:lnTo>
                    <a:pt x="20853" y="156145"/>
                  </a:lnTo>
                  <a:lnTo>
                    <a:pt x="20781" y="154600"/>
                  </a:lnTo>
                  <a:lnTo>
                    <a:pt x="20720" y="153055"/>
                  </a:lnTo>
                  <a:lnTo>
                    <a:pt x="20660" y="151510"/>
                  </a:lnTo>
                  <a:lnTo>
                    <a:pt x="20605" y="149965"/>
                  </a:lnTo>
                  <a:lnTo>
                    <a:pt x="20551" y="148420"/>
                  </a:lnTo>
                  <a:lnTo>
                    <a:pt x="20502" y="146876"/>
                  </a:lnTo>
                  <a:lnTo>
                    <a:pt x="20460" y="145331"/>
                  </a:lnTo>
                  <a:lnTo>
                    <a:pt x="20424" y="143786"/>
                  </a:lnTo>
                  <a:lnTo>
                    <a:pt x="20393" y="142232"/>
                  </a:lnTo>
                  <a:lnTo>
                    <a:pt x="20363" y="140687"/>
                  </a:lnTo>
                  <a:lnTo>
                    <a:pt x="20339" y="139142"/>
                  </a:lnTo>
                  <a:lnTo>
                    <a:pt x="20327" y="137597"/>
                  </a:lnTo>
                  <a:lnTo>
                    <a:pt x="20315" y="136052"/>
                  </a:lnTo>
                  <a:lnTo>
                    <a:pt x="20309" y="134507"/>
                  </a:lnTo>
                  <a:lnTo>
                    <a:pt x="20309" y="132972"/>
                  </a:lnTo>
                  <a:lnTo>
                    <a:pt x="20315" y="131427"/>
                  </a:lnTo>
                  <a:lnTo>
                    <a:pt x="20327" y="129891"/>
                  </a:lnTo>
                  <a:lnTo>
                    <a:pt x="20351" y="128355"/>
                  </a:lnTo>
                  <a:lnTo>
                    <a:pt x="20375" y="126820"/>
                  </a:lnTo>
                  <a:lnTo>
                    <a:pt x="20405" y="125284"/>
                  </a:lnTo>
                  <a:lnTo>
                    <a:pt x="20448" y="123758"/>
                  </a:lnTo>
                  <a:lnTo>
                    <a:pt x="20496" y="122231"/>
                  </a:lnTo>
                  <a:lnTo>
                    <a:pt x="20551" y="120705"/>
                  </a:lnTo>
                  <a:lnTo>
                    <a:pt x="20611" y="119188"/>
                  </a:lnTo>
                  <a:lnTo>
                    <a:pt x="20684" y="117671"/>
                  </a:lnTo>
                  <a:lnTo>
                    <a:pt x="20757" y="116154"/>
                  </a:lnTo>
                  <a:lnTo>
                    <a:pt x="20841" y="114636"/>
                  </a:lnTo>
                  <a:lnTo>
                    <a:pt x="20938" y="113129"/>
                  </a:lnTo>
                  <a:lnTo>
                    <a:pt x="21041" y="111630"/>
                  </a:lnTo>
                  <a:lnTo>
                    <a:pt x="21150" y="110131"/>
                  </a:lnTo>
                  <a:lnTo>
                    <a:pt x="21271" y="108633"/>
                  </a:lnTo>
                  <a:lnTo>
                    <a:pt x="21398" y="107143"/>
                  </a:lnTo>
                  <a:lnTo>
                    <a:pt x="21532" y="105654"/>
                  </a:lnTo>
                  <a:lnTo>
                    <a:pt x="21677" y="104174"/>
                  </a:lnTo>
                  <a:lnTo>
                    <a:pt x="21834" y="102703"/>
                  </a:lnTo>
                  <a:lnTo>
                    <a:pt x="21998" y="101232"/>
                  </a:lnTo>
                  <a:lnTo>
                    <a:pt x="22173" y="99761"/>
                  </a:lnTo>
                  <a:lnTo>
                    <a:pt x="22355" y="98299"/>
                  </a:lnTo>
                  <a:lnTo>
                    <a:pt x="22549" y="96847"/>
                  </a:lnTo>
                  <a:lnTo>
                    <a:pt x="22549" y="96847"/>
                  </a:lnTo>
                  <a:lnTo>
                    <a:pt x="22585" y="96551"/>
                  </a:lnTo>
                  <a:lnTo>
                    <a:pt x="22609" y="96264"/>
                  </a:lnTo>
                  <a:lnTo>
                    <a:pt x="22628" y="95968"/>
                  </a:lnTo>
                  <a:lnTo>
                    <a:pt x="22634" y="95681"/>
                  </a:lnTo>
                  <a:lnTo>
                    <a:pt x="22628" y="95395"/>
                  </a:lnTo>
                  <a:lnTo>
                    <a:pt x="22615" y="95108"/>
                  </a:lnTo>
                  <a:lnTo>
                    <a:pt x="22591" y="94821"/>
                  </a:lnTo>
                  <a:lnTo>
                    <a:pt x="22561" y="94544"/>
                  </a:lnTo>
                  <a:lnTo>
                    <a:pt x="22519" y="94266"/>
                  </a:lnTo>
                  <a:lnTo>
                    <a:pt x="22470" y="93998"/>
                  </a:lnTo>
                  <a:lnTo>
                    <a:pt x="22416" y="93730"/>
                  </a:lnTo>
                  <a:lnTo>
                    <a:pt x="22349" y="93471"/>
                  </a:lnTo>
                  <a:lnTo>
                    <a:pt x="22276" y="93211"/>
                  </a:lnTo>
                  <a:lnTo>
                    <a:pt x="22198" y="92962"/>
                  </a:lnTo>
                  <a:lnTo>
                    <a:pt x="22107" y="92721"/>
                  </a:lnTo>
                  <a:lnTo>
                    <a:pt x="22010" y="92481"/>
                  </a:lnTo>
                  <a:lnTo>
                    <a:pt x="21907" y="92249"/>
                  </a:lnTo>
                  <a:lnTo>
                    <a:pt x="21798" y="92027"/>
                  </a:lnTo>
                  <a:lnTo>
                    <a:pt x="21683" y="91815"/>
                  </a:lnTo>
                  <a:lnTo>
                    <a:pt x="21556" y="91611"/>
                  </a:lnTo>
                  <a:lnTo>
                    <a:pt x="21423" y="91417"/>
                  </a:lnTo>
                  <a:lnTo>
                    <a:pt x="21289" y="91223"/>
                  </a:lnTo>
                  <a:lnTo>
                    <a:pt x="21144" y="91047"/>
                  </a:lnTo>
                  <a:lnTo>
                    <a:pt x="20993" y="90880"/>
                  </a:lnTo>
                  <a:lnTo>
                    <a:pt x="20841" y="90723"/>
                  </a:lnTo>
                  <a:lnTo>
                    <a:pt x="20678" y="90584"/>
                  </a:lnTo>
                  <a:lnTo>
                    <a:pt x="20514" y="90445"/>
                  </a:lnTo>
                  <a:lnTo>
                    <a:pt x="20345" y="90325"/>
                  </a:lnTo>
                  <a:lnTo>
                    <a:pt x="20163" y="90223"/>
                  </a:lnTo>
                  <a:lnTo>
                    <a:pt x="19988" y="90122"/>
                  </a:lnTo>
                  <a:lnTo>
                    <a:pt x="19800" y="90038"/>
                  </a:lnTo>
                  <a:lnTo>
                    <a:pt x="19606" y="89974"/>
                  </a:lnTo>
                  <a:lnTo>
                    <a:pt x="19606" y="89974"/>
                  </a:lnTo>
                  <a:lnTo>
                    <a:pt x="19419" y="89918"/>
                  </a:lnTo>
                  <a:lnTo>
                    <a:pt x="19225" y="89881"/>
                  </a:lnTo>
                  <a:lnTo>
                    <a:pt x="19031" y="89853"/>
                  </a:lnTo>
                  <a:lnTo>
                    <a:pt x="18843" y="89844"/>
                  </a:lnTo>
                  <a:lnTo>
                    <a:pt x="18656" y="89853"/>
                  </a:lnTo>
                  <a:lnTo>
                    <a:pt x="18468" y="89872"/>
                  </a:lnTo>
                  <a:lnTo>
                    <a:pt x="18280" y="89909"/>
                  </a:lnTo>
                  <a:lnTo>
                    <a:pt x="18099" y="89955"/>
                  </a:lnTo>
                  <a:lnTo>
                    <a:pt x="17917" y="90020"/>
                  </a:lnTo>
                  <a:lnTo>
                    <a:pt x="17741" y="90094"/>
                  </a:lnTo>
                  <a:lnTo>
                    <a:pt x="17566" y="90177"/>
                  </a:lnTo>
                  <a:lnTo>
                    <a:pt x="17390" y="90279"/>
                  </a:lnTo>
                  <a:lnTo>
                    <a:pt x="17227" y="90390"/>
                  </a:lnTo>
                  <a:lnTo>
                    <a:pt x="17063" y="90510"/>
                  </a:lnTo>
                  <a:lnTo>
                    <a:pt x="16900" y="90649"/>
                  </a:lnTo>
                  <a:lnTo>
                    <a:pt x="16748" y="90797"/>
                  </a:lnTo>
                  <a:lnTo>
                    <a:pt x="16597" y="90954"/>
                  </a:lnTo>
                  <a:lnTo>
                    <a:pt x="16452" y="91121"/>
                  </a:lnTo>
                  <a:lnTo>
                    <a:pt x="16312" y="91306"/>
                  </a:lnTo>
                  <a:lnTo>
                    <a:pt x="16179" y="91491"/>
                  </a:lnTo>
                  <a:lnTo>
                    <a:pt x="16046" y="91694"/>
                  </a:lnTo>
                  <a:lnTo>
                    <a:pt x="15925" y="91898"/>
                  </a:lnTo>
                  <a:lnTo>
                    <a:pt x="15810" y="92120"/>
                  </a:lnTo>
                  <a:lnTo>
                    <a:pt x="15701" y="92351"/>
                  </a:lnTo>
                  <a:lnTo>
                    <a:pt x="15598" y="92582"/>
                  </a:lnTo>
                  <a:lnTo>
                    <a:pt x="15507" y="92832"/>
                  </a:lnTo>
                  <a:lnTo>
                    <a:pt x="15416" y="93082"/>
                  </a:lnTo>
                  <a:lnTo>
                    <a:pt x="15338" y="93350"/>
                  </a:lnTo>
                  <a:lnTo>
                    <a:pt x="15265" y="93619"/>
                  </a:lnTo>
                  <a:lnTo>
                    <a:pt x="15204" y="93896"/>
                  </a:lnTo>
                  <a:lnTo>
                    <a:pt x="15150" y="94174"/>
                  </a:lnTo>
                  <a:lnTo>
                    <a:pt x="15108" y="94470"/>
                  </a:lnTo>
                  <a:lnTo>
                    <a:pt x="15108" y="94470"/>
                  </a:lnTo>
                  <a:lnTo>
                    <a:pt x="14902" y="96005"/>
                  </a:lnTo>
                  <a:lnTo>
                    <a:pt x="14702" y="97550"/>
                  </a:lnTo>
                  <a:lnTo>
                    <a:pt x="14520" y="99104"/>
                  </a:lnTo>
                  <a:lnTo>
                    <a:pt x="14345" y="100658"/>
                  </a:lnTo>
                  <a:lnTo>
                    <a:pt x="14181" y="102213"/>
                  </a:lnTo>
                  <a:lnTo>
                    <a:pt x="14024" y="103776"/>
                  </a:lnTo>
                  <a:lnTo>
                    <a:pt x="13878" y="105339"/>
                  </a:lnTo>
                  <a:lnTo>
                    <a:pt x="13745" y="106903"/>
                  </a:lnTo>
                  <a:lnTo>
                    <a:pt x="13618" y="108475"/>
                  </a:lnTo>
                  <a:lnTo>
                    <a:pt x="13497" y="110048"/>
                  </a:lnTo>
                  <a:lnTo>
                    <a:pt x="13388" y="111630"/>
                  </a:lnTo>
                  <a:lnTo>
                    <a:pt x="13291" y="113212"/>
                  </a:lnTo>
                  <a:lnTo>
                    <a:pt x="13200" y="114794"/>
                  </a:lnTo>
                  <a:lnTo>
                    <a:pt x="13116" y="116385"/>
                  </a:lnTo>
                  <a:lnTo>
                    <a:pt x="13037" y="117967"/>
                  </a:lnTo>
                  <a:lnTo>
                    <a:pt x="12970" y="119558"/>
                  </a:lnTo>
                  <a:lnTo>
                    <a:pt x="12910" y="121149"/>
                  </a:lnTo>
                  <a:lnTo>
                    <a:pt x="12861" y="122749"/>
                  </a:lnTo>
                  <a:lnTo>
                    <a:pt x="12813" y="124341"/>
                  </a:lnTo>
                  <a:lnTo>
                    <a:pt x="12776" y="125941"/>
                  </a:lnTo>
                  <a:lnTo>
                    <a:pt x="12746" y="127541"/>
                  </a:lnTo>
                  <a:lnTo>
                    <a:pt x="12728" y="129142"/>
                  </a:lnTo>
                  <a:lnTo>
                    <a:pt x="12710" y="130742"/>
                  </a:lnTo>
                  <a:lnTo>
                    <a:pt x="12698" y="132343"/>
                  </a:lnTo>
                  <a:lnTo>
                    <a:pt x="12698" y="133943"/>
                  </a:lnTo>
                  <a:lnTo>
                    <a:pt x="12698" y="135553"/>
                  </a:lnTo>
                  <a:lnTo>
                    <a:pt x="12710" y="137153"/>
                  </a:lnTo>
                  <a:lnTo>
                    <a:pt x="12722" y="138753"/>
                  </a:lnTo>
                  <a:lnTo>
                    <a:pt x="12746" y="140363"/>
                  </a:lnTo>
                  <a:lnTo>
                    <a:pt x="12770" y="141963"/>
                  </a:lnTo>
                  <a:lnTo>
                    <a:pt x="12807" y="143564"/>
                  </a:lnTo>
                  <a:lnTo>
                    <a:pt x="12843" y="145173"/>
                  </a:lnTo>
                  <a:lnTo>
                    <a:pt x="12885" y="146774"/>
                  </a:lnTo>
                  <a:lnTo>
                    <a:pt x="12928" y="148374"/>
                  </a:lnTo>
                  <a:lnTo>
                    <a:pt x="12982" y="149975"/>
                  </a:lnTo>
                  <a:lnTo>
                    <a:pt x="13037" y="151566"/>
                  </a:lnTo>
                  <a:lnTo>
                    <a:pt x="13097" y="153166"/>
                  </a:lnTo>
                  <a:lnTo>
                    <a:pt x="13164" y="154767"/>
                  </a:lnTo>
                  <a:lnTo>
                    <a:pt x="13231" y="156358"/>
                  </a:lnTo>
                  <a:lnTo>
                    <a:pt x="13309" y="157949"/>
                  </a:lnTo>
                  <a:lnTo>
                    <a:pt x="13382" y="159540"/>
                  </a:lnTo>
                  <a:lnTo>
                    <a:pt x="13461" y="161122"/>
                  </a:lnTo>
                  <a:lnTo>
                    <a:pt x="13630" y="164295"/>
                  </a:lnTo>
                  <a:lnTo>
                    <a:pt x="13812" y="167449"/>
                  </a:lnTo>
                  <a:lnTo>
                    <a:pt x="14006" y="170595"/>
                  </a:lnTo>
                  <a:lnTo>
                    <a:pt x="14211" y="173722"/>
                  </a:lnTo>
                  <a:lnTo>
                    <a:pt x="14417" y="176839"/>
                  </a:lnTo>
                  <a:lnTo>
                    <a:pt x="14635" y="179938"/>
                  </a:lnTo>
                  <a:lnTo>
                    <a:pt x="14853" y="183009"/>
                  </a:lnTo>
                  <a:lnTo>
                    <a:pt x="15077" y="186071"/>
                  </a:lnTo>
                  <a:lnTo>
                    <a:pt x="15307" y="189115"/>
                  </a:lnTo>
                  <a:lnTo>
                    <a:pt x="15761" y="195128"/>
                  </a:lnTo>
                  <a:lnTo>
                    <a:pt x="15761" y="195128"/>
                  </a:lnTo>
                  <a:lnTo>
                    <a:pt x="16191" y="200854"/>
                  </a:lnTo>
                  <a:lnTo>
                    <a:pt x="16403" y="203704"/>
                  </a:lnTo>
                  <a:lnTo>
                    <a:pt x="16609" y="206525"/>
                  </a:lnTo>
                  <a:lnTo>
                    <a:pt x="16809" y="209328"/>
                  </a:lnTo>
                  <a:lnTo>
                    <a:pt x="17003" y="212103"/>
                  </a:lnTo>
                  <a:lnTo>
                    <a:pt x="17184" y="214851"/>
                  </a:lnTo>
                  <a:lnTo>
                    <a:pt x="17348" y="217571"/>
                  </a:lnTo>
                  <a:lnTo>
                    <a:pt x="17505" y="220253"/>
                  </a:lnTo>
                  <a:lnTo>
                    <a:pt x="17644" y="222908"/>
                  </a:lnTo>
                  <a:lnTo>
                    <a:pt x="17711" y="224213"/>
                  </a:lnTo>
                  <a:lnTo>
                    <a:pt x="17772" y="225517"/>
                  </a:lnTo>
                  <a:lnTo>
                    <a:pt x="17826" y="226803"/>
                  </a:lnTo>
                  <a:lnTo>
                    <a:pt x="17881" y="228079"/>
                  </a:lnTo>
                  <a:lnTo>
                    <a:pt x="17923" y="229347"/>
                  </a:lnTo>
                  <a:lnTo>
                    <a:pt x="17965" y="230596"/>
                  </a:lnTo>
                  <a:lnTo>
                    <a:pt x="18002" y="231845"/>
                  </a:lnTo>
                  <a:lnTo>
                    <a:pt x="18032" y="233066"/>
                  </a:lnTo>
                  <a:lnTo>
                    <a:pt x="18056" y="234287"/>
                  </a:lnTo>
                  <a:lnTo>
                    <a:pt x="18074" y="235489"/>
                  </a:lnTo>
                  <a:lnTo>
                    <a:pt x="18093" y="236683"/>
                  </a:lnTo>
                  <a:lnTo>
                    <a:pt x="18099" y="237858"/>
                  </a:lnTo>
                  <a:lnTo>
                    <a:pt x="18099" y="239014"/>
                  </a:lnTo>
                  <a:lnTo>
                    <a:pt x="18093" y="240161"/>
                  </a:lnTo>
                  <a:lnTo>
                    <a:pt x="18074" y="241290"/>
                  </a:lnTo>
                  <a:lnTo>
                    <a:pt x="18056" y="242409"/>
                  </a:lnTo>
                  <a:lnTo>
                    <a:pt x="18032" y="243510"/>
                  </a:lnTo>
                  <a:lnTo>
                    <a:pt x="17996" y="244592"/>
                  </a:lnTo>
                  <a:lnTo>
                    <a:pt x="17953" y="245656"/>
                  </a:lnTo>
                  <a:lnTo>
                    <a:pt x="17905" y="246711"/>
                  </a:lnTo>
                  <a:lnTo>
                    <a:pt x="17844" y="247738"/>
                  </a:lnTo>
                  <a:lnTo>
                    <a:pt x="17778" y="248755"/>
                  </a:lnTo>
                  <a:lnTo>
                    <a:pt x="17705" y="249754"/>
                  </a:lnTo>
                  <a:lnTo>
                    <a:pt x="17620" y="250735"/>
                  </a:lnTo>
                  <a:lnTo>
                    <a:pt x="17529" y="251688"/>
                  </a:lnTo>
                  <a:lnTo>
                    <a:pt x="17427" y="252631"/>
                  </a:lnTo>
                  <a:lnTo>
                    <a:pt x="17318" y="253547"/>
                  </a:lnTo>
                  <a:lnTo>
                    <a:pt x="17202" y="254454"/>
                  </a:lnTo>
                  <a:lnTo>
                    <a:pt x="17069" y="255332"/>
                  </a:lnTo>
                  <a:lnTo>
                    <a:pt x="16930" y="256193"/>
                  </a:lnTo>
                  <a:lnTo>
                    <a:pt x="16785" y="257025"/>
                  </a:lnTo>
                  <a:lnTo>
                    <a:pt x="16627" y="257849"/>
                  </a:lnTo>
                  <a:lnTo>
                    <a:pt x="16458" y="258644"/>
                  </a:lnTo>
                  <a:lnTo>
                    <a:pt x="16367" y="259033"/>
                  </a:lnTo>
                  <a:lnTo>
                    <a:pt x="16276" y="259412"/>
                  </a:lnTo>
                  <a:lnTo>
                    <a:pt x="16185" y="259791"/>
                  </a:lnTo>
                  <a:lnTo>
                    <a:pt x="16088" y="260161"/>
                  </a:lnTo>
                  <a:lnTo>
                    <a:pt x="15985" y="260531"/>
                  </a:lnTo>
                  <a:lnTo>
                    <a:pt x="15889" y="260892"/>
                  </a:lnTo>
                  <a:lnTo>
                    <a:pt x="15780" y="261244"/>
                  </a:lnTo>
                  <a:lnTo>
                    <a:pt x="15677" y="261595"/>
                  </a:lnTo>
                  <a:lnTo>
                    <a:pt x="15562" y="261938"/>
                  </a:lnTo>
                  <a:lnTo>
                    <a:pt x="15453" y="262271"/>
                  </a:lnTo>
                  <a:lnTo>
                    <a:pt x="15338" y="262604"/>
                  </a:lnTo>
                  <a:lnTo>
                    <a:pt x="15217" y="262927"/>
                  </a:lnTo>
                  <a:lnTo>
                    <a:pt x="15095" y="263251"/>
                  </a:lnTo>
                  <a:lnTo>
                    <a:pt x="14968" y="263566"/>
                  </a:lnTo>
                  <a:lnTo>
                    <a:pt x="14841" y="263871"/>
                  </a:lnTo>
                  <a:lnTo>
                    <a:pt x="14714" y="264167"/>
                  </a:lnTo>
                  <a:lnTo>
                    <a:pt x="14581" y="264463"/>
                  </a:lnTo>
                  <a:lnTo>
                    <a:pt x="14442" y="264750"/>
                  </a:lnTo>
                  <a:lnTo>
                    <a:pt x="14302" y="265027"/>
                  </a:lnTo>
                  <a:lnTo>
                    <a:pt x="14157" y="265305"/>
                  </a:lnTo>
                  <a:lnTo>
                    <a:pt x="14012" y="265573"/>
                  </a:lnTo>
                  <a:lnTo>
                    <a:pt x="13866" y="265832"/>
                  </a:lnTo>
                  <a:lnTo>
                    <a:pt x="13866" y="265832"/>
                  </a:lnTo>
                  <a:lnTo>
                    <a:pt x="13654" y="266184"/>
                  </a:lnTo>
                  <a:lnTo>
                    <a:pt x="13442" y="266517"/>
                  </a:lnTo>
                  <a:lnTo>
                    <a:pt x="13225" y="266831"/>
                  </a:lnTo>
                  <a:lnTo>
                    <a:pt x="12994" y="267146"/>
                  </a:lnTo>
                  <a:lnTo>
                    <a:pt x="12764" y="267442"/>
                  </a:lnTo>
                  <a:lnTo>
                    <a:pt x="12522" y="267729"/>
                  </a:lnTo>
                  <a:lnTo>
                    <a:pt x="12274" y="268006"/>
                  </a:lnTo>
                  <a:lnTo>
                    <a:pt x="12020" y="268274"/>
                  </a:lnTo>
                  <a:lnTo>
                    <a:pt x="11759" y="268524"/>
                  </a:lnTo>
                  <a:lnTo>
                    <a:pt x="11493" y="268774"/>
                  </a:lnTo>
                  <a:lnTo>
                    <a:pt x="11220" y="269005"/>
                  </a:lnTo>
                  <a:lnTo>
                    <a:pt x="10936" y="269227"/>
                  </a:lnTo>
                  <a:lnTo>
                    <a:pt x="10651" y="269431"/>
                  </a:lnTo>
                  <a:lnTo>
                    <a:pt x="10355" y="269634"/>
                  </a:lnTo>
                  <a:lnTo>
                    <a:pt x="10052" y="269819"/>
                  </a:lnTo>
                  <a:lnTo>
                    <a:pt x="9743" y="270004"/>
                  </a:lnTo>
                  <a:lnTo>
                    <a:pt x="9428" y="270171"/>
                  </a:lnTo>
                  <a:lnTo>
                    <a:pt x="9101" y="270319"/>
                  </a:lnTo>
                  <a:lnTo>
                    <a:pt x="8774" y="270467"/>
                  </a:lnTo>
                  <a:lnTo>
                    <a:pt x="8435" y="270606"/>
                  </a:lnTo>
                  <a:lnTo>
                    <a:pt x="8090" y="270726"/>
                  </a:lnTo>
                  <a:lnTo>
                    <a:pt x="7739" y="270837"/>
                  </a:lnTo>
                  <a:lnTo>
                    <a:pt x="7376" y="270939"/>
                  </a:lnTo>
                  <a:lnTo>
                    <a:pt x="7012" y="271031"/>
                  </a:lnTo>
                  <a:lnTo>
                    <a:pt x="6637" y="271105"/>
                  </a:lnTo>
                  <a:lnTo>
                    <a:pt x="6256" y="271179"/>
                  </a:lnTo>
                  <a:lnTo>
                    <a:pt x="5862" y="271235"/>
                  </a:lnTo>
                  <a:lnTo>
                    <a:pt x="5468" y="271281"/>
                  </a:lnTo>
                  <a:lnTo>
                    <a:pt x="5063" y="271318"/>
                  </a:lnTo>
                  <a:lnTo>
                    <a:pt x="4651" y="271346"/>
                  </a:lnTo>
                  <a:lnTo>
                    <a:pt x="4227" y="271364"/>
                  </a:lnTo>
                  <a:lnTo>
                    <a:pt x="3803" y="271373"/>
                  </a:lnTo>
                  <a:lnTo>
                    <a:pt x="3803" y="271373"/>
                  </a:lnTo>
                  <a:lnTo>
                    <a:pt x="3628" y="271373"/>
                  </a:lnTo>
                  <a:lnTo>
                    <a:pt x="3452" y="271392"/>
                  </a:lnTo>
                  <a:lnTo>
                    <a:pt x="3277" y="271429"/>
                  </a:lnTo>
                  <a:lnTo>
                    <a:pt x="3107" y="271466"/>
                  </a:lnTo>
                  <a:lnTo>
                    <a:pt x="2938" y="271521"/>
                  </a:lnTo>
                  <a:lnTo>
                    <a:pt x="2774" y="271586"/>
                  </a:lnTo>
                  <a:lnTo>
                    <a:pt x="2611" y="271660"/>
                  </a:lnTo>
                  <a:lnTo>
                    <a:pt x="2447" y="271753"/>
                  </a:lnTo>
                  <a:lnTo>
                    <a:pt x="2290" y="271845"/>
                  </a:lnTo>
                  <a:lnTo>
                    <a:pt x="2138" y="271956"/>
                  </a:lnTo>
                  <a:lnTo>
                    <a:pt x="1987" y="272076"/>
                  </a:lnTo>
                  <a:lnTo>
                    <a:pt x="1842" y="272197"/>
                  </a:lnTo>
                  <a:lnTo>
                    <a:pt x="1702" y="272335"/>
                  </a:lnTo>
                  <a:lnTo>
                    <a:pt x="1563" y="272484"/>
                  </a:lnTo>
                  <a:lnTo>
                    <a:pt x="1430" y="272641"/>
                  </a:lnTo>
                  <a:lnTo>
                    <a:pt x="1303" y="272807"/>
                  </a:lnTo>
                  <a:lnTo>
                    <a:pt x="1182" y="272974"/>
                  </a:lnTo>
                  <a:lnTo>
                    <a:pt x="1061" y="273159"/>
                  </a:lnTo>
                  <a:lnTo>
                    <a:pt x="946" y="273344"/>
                  </a:lnTo>
                  <a:lnTo>
                    <a:pt x="843" y="273538"/>
                  </a:lnTo>
                  <a:lnTo>
                    <a:pt x="740" y="273742"/>
                  </a:lnTo>
                  <a:lnTo>
                    <a:pt x="643" y="273954"/>
                  </a:lnTo>
                  <a:lnTo>
                    <a:pt x="552" y="274167"/>
                  </a:lnTo>
                  <a:lnTo>
                    <a:pt x="467" y="274398"/>
                  </a:lnTo>
                  <a:lnTo>
                    <a:pt x="388" y="274630"/>
                  </a:lnTo>
                  <a:lnTo>
                    <a:pt x="316" y="274861"/>
                  </a:lnTo>
                  <a:lnTo>
                    <a:pt x="249" y="275101"/>
                  </a:lnTo>
                  <a:lnTo>
                    <a:pt x="195" y="275351"/>
                  </a:lnTo>
                  <a:lnTo>
                    <a:pt x="146" y="275601"/>
                  </a:lnTo>
                  <a:lnTo>
                    <a:pt x="98" y="275860"/>
                  </a:lnTo>
                  <a:lnTo>
                    <a:pt x="68" y="276128"/>
                  </a:lnTo>
                  <a:lnTo>
                    <a:pt x="37" y="276397"/>
                  </a:lnTo>
                  <a:lnTo>
                    <a:pt x="37" y="276397"/>
                  </a:lnTo>
                  <a:lnTo>
                    <a:pt x="19" y="276665"/>
                  </a:lnTo>
                  <a:lnTo>
                    <a:pt x="7" y="276933"/>
                  </a:lnTo>
                  <a:lnTo>
                    <a:pt x="1" y="277201"/>
                  </a:lnTo>
                  <a:lnTo>
                    <a:pt x="7" y="277460"/>
                  </a:lnTo>
                  <a:lnTo>
                    <a:pt x="19" y="277729"/>
                  </a:lnTo>
                  <a:lnTo>
                    <a:pt x="37" y="277988"/>
                  </a:lnTo>
                  <a:lnTo>
                    <a:pt x="62" y="278238"/>
                  </a:lnTo>
                  <a:lnTo>
                    <a:pt x="98" y="278497"/>
                  </a:lnTo>
                  <a:lnTo>
                    <a:pt x="140" y="278746"/>
                  </a:lnTo>
                  <a:lnTo>
                    <a:pt x="189" y="278996"/>
                  </a:lnTo>
                  <a:lnTo>
                    <a:pt x="243" y="279237"/>
                  </a:lnTo>
                  <a:lnTo>
                    <a:pt x="310" y="279477"/>
                  </a:lnTo>
                  <a:lnTo>
                    <a:pt x="376" y="279708"/>
                  </a:lnTo>
                  <a:lnTo>
                    <a:pt x="455" y="279930"/>
                  </a:lnTo>
                  <a:lnTo>
                    <a:pt x="534" y="280152"/>
                  </a:lnTo>
                  <a:lnTo>
                    <a:pt x="625" y="280374"/>
                  </a:lnTo>
                  <a:lnTo>
                    <a:pt x="721" y="280587"/>
                  </a:lnTo>
                  <a:lnTo>
                    <a:pt x="818" y="280791"/>
                  </a:lnTo>
                  <a:lnTo>
                    <a:pt x="927" y="280985"/>
                  </a:lnTo>
                  <a:lnTo>
                    <a:pt x="1042" y="281170"/>
                  </a:lnTo>
                  <a:lnTo>
                    <a:pt x="1157" y="281355"/>
                  </a:lnTo>
                  <a:lnTo>
                    <a:pt x="1285" y="281531"/>
                  </a:lnTo>
                  <a:lnTo>
                    <a:pt x="1412" y="281697"/>
                  </a:lnTo>
                  <a:lnTo>
                    <a:pt x="1545" y="281855"/>
                  </a:lnTo>
                  <a:lnTo>
                    <a:pt x="1684" y="282003"/>
                  </a:lnTo>
                  <a:lnTo>
                    <a:pt x="1830" y="282151"/>
                  </a:lnTo>
                  <a:lnTo>
                    <a:pt x="1975" y="282280"/>
                  </a:lnTo>
                  <a:lnTo>
                    <a:pt x="2126" y="282400"/>
                  </a:lnTo>
                  <a:lnTo>
                    <a:pt x="2284" y="282511"/>
                  </a:lnTo>
                  <a:lnTo>
                    <a:pt x="2447" y="282613"/>
                  </a:lnTo>
                  <a:lnTo>
                    <a:pt x="2611" y="282696"/>
                  </a:lnTo>
                  <a:lnTo>
                    <a:pt x="2786" y="282780"/>
                  </a:lnTo>
                  <a:lnTo>
                    <a:pt x="2786" y="282780"/>
                  </a:lnTo>
                  <a:lnTo>
                    <a:pt x="3016" y="282872"/>
                  </a:lnTo>
                  <a:lnTo>
                    <a:pt x="3507" y="283076"/>
                  </a:lnTo>
                  <a:lnTo>
                    <a:pt x="4257" y="283362"/>
                  </a:lnTo>
                  <a:lnTo>
                    <a:pt x="5250" y="283723"/>
                  </a:lnTo>
                  <a:lnTo>
                    <a:pt x="5832" y="283927"/>
                  </a:lnTo>
                  <a:lnTo>
                    <a:pt x="6473" y="284149"/>
                  </a:lnTo>
                  <a:lnTo>
                    <a:pt x="7170" y="284380"/>
                  </a:lnTo>
                  <a:lnTo>
                    <a:pt x="7921" y="284630"/>
                  </a:lnTo>
                  <a:lnTo>
                    <a:pt x="8726" y="284880"/>
                  </a:lnTo>
                  <a:lnTo>
                    <a:pt x="9586" y="285139"/>
                  </a:lnTo>
                  <a:lnTo>
                    <a:pt x="10488" y="285407"/>
                  </a:lnTo>
                  <a:lnTo>
                    <a:pt x="11444" y="285675"/>
                  </a:lnTo>
                  <a:lnTo>
                    <a:pt x="12450" y="285953"/>
                  </a:lnTo>
                  <a:lnTo>
                    <a:pt x="13503" y="286230"/>
                  </a:lnTo>
                  <a:lnTo>
                    <a:pt x="14599" y="286499"/>
                  </a:lnTo>
                  <a:lnTo>
                    <a:pt x="15737" y="286776"/>
                  </a:lnTo>
                  <a:lnTo>
                    <a:pt x="16918" y="287044"/>
                  </a:lnTo>
                  <a:lnTo>
                    <a:pt x="18141" y="287303"/>
                  </a:lnTo>
                  <a:lnTo>
                    <a:pt x="19406" y="287562"/>
                  </a:lnTo>
                  <a:lnTo>
                    <a:pt x="20714" y="287812"/>
                  </a:lnTo>
                  <a:lnTo>
                    <a:pt x="22052" y="288043"/>
                  </a:lnTo>
                  <a:lnTo>
                    <a:pt x="23433" y="288275"/>
                  </a:lnTo>
                  <a:lnTo>
                    <a:pt x="24844" y="288487"/>
                  </a:lnTo>
                  <a:lnTo>
                    <a:pt x="26291" y="288682"/>
                  </a:lnTo>
                  <a:lnTo>
                    <a:pt x="27768" y="288857"/>
                  </a:lnTo>
                  <a:lnTo>
                    <a:pt x="28519" y="288941"/>
                  </a:lnTo>
                  <a:lnTo>
                    <a:pt x="29276" y="289024"/>
                  </a:lnTo>
                  <a:lnTo>
                    <a:pt x="30045" y="289098"/>
                  </a:lnTo>
                  <a:lnTo>
                    <a:pt x="30820" y="289163"/>
                  </a:lnTo>
                  <a:lnTo>
                    <a:pt x="31601" y="289228"/>
                  </a:lnTo>
                  <a:lnTo>
                    <a:pt x="32388" y="289283"/>
                  </a:lnTo>
                  <a:lnTo>
                    <a:pt x="32388" y="289283"/>
                  </a:lnTo>
                  <a:lnTo>
                    <a:pt x="33151" y="289329"/>
                  </a:lnTo>
                  <a:lnTo>
                    <a:pt x="33932" y="289376"/>
                  </a:lnTo>
                  <a:lnTo>
                    <a:pt x="34719" y="289413"/>
                  </a:lnTo>
                  <a:lnTo>
                    <a:pt x="35518" y="289450"/>
                  </a:lnTo>
                  <a:lnTo>
                    <a:pt x="36323" y="289468"/>
                  </a:lnTo>
                  <a:lnTo>
                    <a:pt x="37141" y="289487"/>
                  </a:lnTo>
                  <a:lnTo>
                    <a:pt x="37970" y="289505"/>
                  </a:lnTo>
                  <a:lnTo>
                    <a:pt x="38806" y="289505"/>
                  </a:lnTo>
                  <a:lnTo>
                    <a:pt x="38806" y="289505"/>
                  </a:lnTo>
                  <a:lnTo>
                    <a:pt x="40174" y="289496"/>
                  </a:lnTo>
                  <a:lnTo>
                    <a:pt x="41567" y="289459"/>
                  </a:lnTo>
                  <a:lnTo>
                    <a:pt x="42269" y="289440"/>
                  </a:lnTo>
                  <a:lnTo>
                    <a:pt x="42977" y="289413"/>
                  </a:lnTo>
                  <a:lnTo>
                    <a:pt x="43686" y="289376"/>
                  </a:lnTo>
                  <a:lnTo>
                    <a:pt x="44406" y="289329"/>
                  </a:lnTo>
                  <a:lnTo>
                    <a:pt x="45127" y="289283"/>
                  </a:lnTo>
                  <a:lnTo>
                    <a:pt x="45853" y="289228"/>
                  </a:lnTo>
                  <a:lnTo>
                    <a:pt x="46586" y="289172"/>
                  </a:lnTo>
                  <a:lnTo>
                    <a:pt x="47325" y="289098"/>
                  </a:lnTo>
                  <a:lnTo>
                    <a:pt x="48063" y="289024"/>
                  </a:lnTo>
                  <a:lnTo>
                    <a:pt x="48808" y="288950"/>
                  </a:lnTo>
                  <a:lnTo>
                    <a:pt x="49559" y="288857"/>
                  </a:lnTo>
                  <a:lnTo>
                    <a:pt x="50310" y="288765"/>
                  </a:lnTo>
                  <a:lnTo>
                    <a:pt x="51067" y="288654"/>
                  </a:lnTo>
                  <a:lnTo>
                    <a:pt x="51823" y="288543"/>
                  </a:lnTo>
                  <a:lnTo>
                    <a:pt x="52586" y="288432"/>
                  </a:lnTo>
                  <a:lnTo>
                    <a:pt x="53349" y="288302"/>
                  </a:lnTo>
                  <a:lnTo>
                    <a:pt x="54124" y="288164"/>
                  </a:lnTo>
                  <a:lnTo>
                    <a:pt x="54893" y="288025"/>
                  </a:lnTo>
                  <a:lnTo>
                    <a:pt x="55668" y="287877"/>
                  </a:lnTo>
                  <a:lnTo>
                    <a:pt x="56443" y="287720"/>
                  </a:lnTo>
                  <a:lnTo>
                    <a:pt x="57224" y="287544"/>
                  </a:lnTo>
                  <a:lnTo>
                    <a:pt x="58011" y="287368"/>
                  </a:lnTo>
                  <a:lnTo>
                    <a:pt x="58792" y="287183"/>
                  </a:lnTo>
                  <a:lnTo>
                    <a:pt x="59580" y="286989"/>
                  </a:lnTo>
                  <a:lnTo>
                    <a:pt x="60367" y="286785"/>
                  </a:lnTo>
                  <a:lnTo>
                    <a:pt x="61160" y="286573"/>
                  </a:lnTo>
                  <a:lnTo>
                    <a:pt x="61953" y="286351"/>
                  </a:lnTo>
                  <a:lnTo>
                    <a:pt x="62746" y="286119"/>
                  </a:lnTo>
                  <a:lnTo>
                    <a:pt x="63545" y="285869"/>
                  </a:lnTo>
                  <a:lnTo>
                    <a:pt x="64339" y="285620"/>
                  </a:lnTo>
                  <a:lnTo>
                    <a:pt x="65138" y="285361"/>
                  </a:lnTo>
                  <a:lnTo>
                    <a:pt x="65937" y="285083"/>
                  </a:lnTo>
                  <a:lnTo>
                    <a:pt x="66736" y="284796"/>
                  </a:lnTo>
                  <a:lnTo>
                    <a:pt x="67535" y="284500"/>
                  </a:lnTo>
                  <a:lnTo>
                    <a:pt x="68341" y="284195"/>
                  </a:lnTo>
                  <a:lnTo>
                    <a:pt x="69140" y="283881"/>
                  </a:lnTo>
                  <a:lnTo>
                    <a:pt x="69945" y="283557"/>
                  </a:lnTo>
                  <a:lnTo>
                    <a:pt x="70744" y="283214"/>
                  </a:lnTo>
                  <a:lnTo>
                    <a:pt x="71550" y="282872"/>
                  </a:lnTo>
                  <a:lnTo>
                    <a:pt x="72355" y="282502"/>
                  </a:lnTo>
                  <a:lnTo>
                    <a:pt x="73154" y="282132"/>
                  </a:lnTo>
                  <a:lnTo>
                    <a:pt x="73960" y="281744"/>
                  </a:lnTo>
                  <a:lnTo>
                    <a:pt x="74759" y="281355"/>
                  </a:lnTo>
                  <a:lnTo>
                    <a:pt x="75558" y="280939"/>
                  </a:lnTo>
                  <a:lnTo>
                    <a:pt x="76363" y="280522"/>
                  </a:lnTo>
                  <a:lnTo>
                    <a:pt x="77163" y="280088"/>
                  </a:lnTo>
                  <a:lnTo>
                    <a:pt x="77956" y="279644"/>
                  </a:lnTo>
                  <a:lnTo>
                    <a:pt x="78755" y="279181"/>
                  </a:lnTo>
                  <a:lnTo>
                    <a:pt x="79554" y="278709"/>
                  </a:lnTo>
                  <a:lnTo>
                    <a:pt x="80347" y="278219"/>
                  </a:lnTo>
                  <a:lnTo>
                    <a:pt x="81140" y="277729"/>
                  </a:lnTo>
                  <a:lnTo>
                    <a:pt x="81934" y="277211"/>
                  </a:lnTo>
                  <a:lnTo>
                    <a:pt x="82721" y="276683"/>
                  </a:lnTo>
                  <a:lnTo>
                    <a:pt x="83508" y="276147"/>
                  </a:lnTo>
                  <a:lnTo>
                    <a:pt x="84295" y="275592"/>
                  </a:lnTo>
                  <a:lnTo>
                    <a:pt x="85076" y="275027"/>
                  </a:lnTo>
                  <a:lnTo>
                    <a:pt x="85857" y="274445"/>
                  </a:lnTo>
                  <a:lnTo>
                    <a:pt x="86638" y="273853"/>
                  </a:lnTo>
                  <a:lnTo>
                    <a:pt x="87413" y="273242"/>
                  </a:lnTo>
                  <a:lnTo>
                    <a:pt x="88182" y="272613"/>
                  </a:lnTo>
                  <a:lnTo>
                    <a:pt x="88182" y="272613"/>
                  </a:lnTo>
                  <a:lnTo>
                    <a:pt x="88624" y="273085"/>
                  </a:lnTo>
                  <a:lnTo>
                    <a:pt x="89072" y="273538"/>
                  </a:lnTo>
                  <a:lnTo>
                    <a:pt x="89526" y="273991"/>
                  </a:lnTo>
                  <a:lnTo>
                    <a:pt x="89980" y="274426"/>
                  </a:lnTo>
                  <a:lnTo>
                    <a:pt x="90441" y="274852"/>
                  </a:lnTo>
                  <a:lnTo>
                    <a:pt x="90901" y="275268"/>
                  </a:lnTo>
                  <a:lnTo>
                    <a:pt x="91367" y="275675"/>
                  </a:lnTo>
                  <a:lnTo>
                    <a:pt x="91839" y="276064"/>
                  </a:lnTo>
                  <a:lnTo>
                    <a:pt x="91839" y="276064"/>
                  </a:lnTo>
                  <a:lnTo>
                    <a:pt x="91791" y="278441"/>
                  </a:lnTo>
                  <a:lnTo>
                    <a:pt x="91730" y="281004"/>
                  </a:lnTo>
                  <a:lnTo>
                    <a:pt x="91658" y="283770"/>
                  </a:lnTo>
                  <a:lnTo>
                    <a:pt x="91567" y="286721"/>
                  </a:lnTo>
                  <a:lnTo>
                    <a:pt x="91464" y="289857"/>
                  </a:lnTo>
                  <a:lnTo>
                    <a:pt x="91349" y="293178"/>
                  </a:lnTo>
                  <a:lnTo>
                    <a:pt x="91209" y="296665"/>
                  </a:lnTo>
                  <a:lnTo>
                    <a:pt x="91052" y="300319"/>
                  </a:lnTo>
                  <a:lnTo>
                    <a:pt x="91052" y="300319"/>
                  </a:lnTo>
                  <a:lnTo>
                    <a:pt x="89641" y="300449"/>
                  </a:lnTo>
                  <a:lnTo>
                    <a:pt x="88243" y="300588"/>
                  </a:lnTo>
                  <a:lnTo>
                    <a:pt x="86850" y="300745"/>
                  </a:lnTo>
                  <a:lnTo>
                    <a:pt x="85470" y="300911"/>
                  </a:lnTo>
                  <a:lnTo>
                    <a:pt x="84101" y="301078"/>
                  </a:lnTo>
                  <a:lnTo>
                    <a:pt x="82739" y="301263"/>
                  </a:lnTo>
                  <a:lnTo>
                    <a:pt x="81395" y="301457"/>
                  </a:lnTo>
                  <a:lnTo>
                    <a:pt x="80051" y="301661"/>
                  </a:lnTo>
                  <a:lnTo>
                    <a:pt x="78725" y="301873"/>
                  </a:lnTo>
                  <a:lnTo>
                    <a:pt x="77405" y="302095"/>
                  </a:lnTo>
                  <a:lnTo>
                    <a:pt x="76097" y="302336"/>
                  </a:lnTo>
                  <a:lnTo>
                    <a:pt x="74801" y="302576"/>
                  </a:lnTo>
                  <a:lnTo>
                    <a:pt x="73518" y="302826"/>
                  </a:lnTo>
                  <a:lnTo>
                    <a:pt x="72240" y="303095"/>
                  </a:lnTo>
                  <a:lnTo>
                    <a:pt x="70975" y="303372"/>
                  </a:lnTo>
                  <a:lnTo>
                    <a:pt x="69721" y="303650"/>
                  </a:lnTo>
                  <a:lnTo>
                    <a:pt x="68474" y="303946"/>
                  </a:lnTo>
                  <a:lnTo>
                    <a:pt x="67245" y="304251"/>
                  </a:lnTo>
                  <a:lnTo>
                    <a:pt x="66022" y="304565"/>
                  </a:lnTo>
                  <a:lnTo>
                    <a:pt x="64805" y="304889"/>
                  </a:lnTo>
                  <a:lnTo>
                    <a:pt x="63606" y="305222"/>
                  </a:lnTo>
                  <a:lnTo>
                    <a:pt x="62413" y="305565"/>
                  </a:lnTo>
                  <a:lnTo>
                    <a:pt x="61232" y="305925"/>
                  </a:lnTo>
                  <a:lnTo>
                    <a:pt x="60064" y="306286"/>
                  </a:lnTo>
                  <a:lnTo>
                    <a:pt x="58901" y="306665"/>
                  </a:lnTo>
                  <a:lnTo>
                    <a:pt x="57757" y="307045"/>
                  </a:lnTo>
                  <a:lnTo>
                    <a:pt x="56619" y="307442"/>
                  </a:lnTo>
                  <a:lnTo>
                    <a:pt x="55493" y="307849"/>
                  </a:lnTo>
                  <a:lnTo>
                    <a:pt x="54372" y="308266"/>
                  </a:lnTo>
                  <a:lnTo>
                    <a:pt x="53271" y="308682"/>
                  </a:lnTo>
                  <a:lnTo>
                    <a:pt x="52175" y="309117"/>
                  </a:lnTo>
                  <a:lnTo>
                    <a:pt x="51091" y="309561"/>
                  </a:lnTo>
                  <a:lnTo>
                    <a:pt x="50019" y="310023"/>
                  </a:lnTo>
                  <a:lnTo>
                    <a:pt x="48953" y="310486"/>
                  </a:lnTo>
                  <a:lnTo>
                    <a:pt x="47900" y="310958"/>
                  </a:lnTo>
                  <a:lnTo>
                    <a:pt x="46859" y="311439"/>
                  </a:lnTo>
                  <a:lnTo>
                    <a:pt x="45829" y="311938"/>
                  </a:lnTo>
                  <a:lnTo>
                    <a:pt x="44812" y="312438"/>
                  </a:lnTo>
                  <a:lnTo>
                    <a:pt x="43807" y="312956"/>
                  </a:lnTo>
                  <a:lnTo>
                    <a:pt x="42808" y="313483"/>
                  </a:lnTo>
                  <a:lnTo>
                    <a:pt x="41821" y="314011"/>
                  </a:lnTo>
                  <a:lnTo>
                    <a:pt x="40846" y="314556"/>
                  </a:lnTo>
                  <a:lnTo>
                    <a:pt x="39877" y="315111"/>
                  </a:lnTo>
                  <a:lnTo>
                    <a:pt x="38927" y="315676"/>
                  </a:lnTo>
                  <a:lnTo>
                    <a:pt x="37982" y="316249"/>
                  </a:lnTo>
                  <a:lnTo>
                    <a:pt x="37050" y="316832"/>
                  </a:lnTo>
                  <a:lnTo>
                    <a:pt x="36130" y="317424"/>
                  </a:lnTo>
                  <a:lnTo>
                    <a:pt x="35221" y="318035"/>
                  </a:lnTo>
                  <a:lnTo>
                    <a:pt x="34319" y="318645"/>
                  </a:lnTo>
                  <a:lnTo>
                    <a:pt x="33435" y="319265"/>
                  </a:lnTo>
                  <a:lnTo>
                    <a:pt x="32557" y="319903"/>
                  </a:lnTo>
                  <a:lnTo>
                    <a:pt x="31691" y="320542"/>
                  </a:lnTo>
                  <a:lnTo>
                    <a:pt x="30838" y="321198"/>
                  </a:lnTo>
                  <a:lnTo>
                    <a:pt x="29996" y="321864"/>
                  </a:lnTo>
                  <a:lnTo>
                    <a:pt x="29161" y="322531"/>
                  </a:lnTo>
                  <a:lnTo>
                    <a:pt x="28337" y="323215"/>
                  </a:lnTo>
                  <a:lnTo>
                    <a:pt x="27532" y="323909"/>
                  </a:lnTo>
                  <a:lnTo>
                    <a:pt x="26733" y="324612"/>
                  </a:lnTo>
                  <a:lnTo>
                    <a:pt x="25939" y="325324"/>
                  </a:lnTo>
                  <a:lnTo>
                    <a:pt x="25164" y="326046"/>
                  </a:lnTo>
                  <a:lnTo>
                    <a:pt x="24402" y="326777"/>
                  </a:lnTo>
                  <a:lnTo>
                    <a:pt x="23645" y="327517"/>
                  </a:lnTo>
                  <a:lnTo>
                    <a:pt x="22900" y="328266"/>
                  </a:lnTo>
                  <a:lnTo>
                    <a:pt x="22167" y="329025"/>
                  </a:lnTo>
                  <a:lnTo>
                    <a:pt x="22167" y="329025"/>
                  </a:lnTo>
                  <a:lnTo>
                    <a:pt x="22010" y="329200"/>
                  </a:lnTo>
                  <a:lnTo>
                    <a:pt x="21865" y="329395"/>
                  </a:lnTo>
                  <a:lnTo>
                    <a:pt x="21719" y="329589"/>
                  </a:lnTo>
                  <a:lnTo>
                    <a:pt x="21586" y="329792"/>
                  </a:lnTo>
                  <a:lnTo>
                    <a:pt x="21459" y="330005"/>
                  </a:lnTo>
                  <a:lnTo>
                    <a:pt x="21338" y="330227"/>
                  </a:lnTo>
                  <a:lnTo>
                    <a:pt x="21229" y="330459"/>
                  </a:lnTo>
                  <a:lnTo>
                    <a:pt x="21120" y="330690"/>
                  </a:lnTo>
                  <a:lnTo>
                    <a:pt x="21029" y="330930"/>
                  </a:lnTo>
                  <a:lnTo>
                    <a:pt x="20938" y="331180"/>
                  </a:lnTo>
                  <a:lnTo>
                    <a:pt x="20860" y="331430"/>
                  </a:lnTo>
                  <a:lnTo>
                    <a:pt x="20793" y="331689"/>
                  </a:lnTo>
                  <a:lnTo>
                    <a:pt x="20726" y="331957"/>
                  </a:lnTo>
                  <a:lnTo>
                    <a:pt x="20672" y="332216"/>
                  </a:lnTo>
                  <a:lnTo>
                    <a:pt x="20629" y="332494"/>
                  </a:lnTo>
                  <a:lnTo>
                    <a:pt x="20593" y="332762"/>
                  </a:lnTo>
                  <a:lnTo>
                    <a:pt x="20563" y="333039"/>
                  </a:lnTo>
                  <a:lnTo>
                    <a:pt x="20545" y="333317"/>
                  </a:lnTo>
                  <a:lnTo>
                    <a:pt x="20533" y="333595"/>
                  </a:lnTo>
                  <a:lnTo>
                    <a:pt x="20527" y="333872"/>
                  </a:lnTo>
                  <a:lnTo>
                    <a:pt x="20533" y="334150"/>
                  </a:lnTo>
                  <a:lnTo>
                    <a:pt x="20551" y="334436"/>
                  </a:lnTo>
                  <a:lnTo>
                    <a:pt x="20575" y="334714"/>
                  </a:lnTo>
                  <a:lnTo>
                    <a:pt x="20605" y="334991"/>
                  </a:lnTo>
                  <a:lnTo>
                    <a:pt x="20648" y="335269"/>
                  </a:lnTo>
                  <a:lnTo>
                    <a:pt x="20702" y="335537"/>
                  </a:lnTo>
                  <a:lnTo>
                    <a:pt x="20763" y="335815"/>
                  </a:lnTo>
                  <a:lnTo>
                    <a:pt x="20829" y="336083"/>
                  </a:lnTo>
                  <a:lnTo>
                    <a:pt x="20908" y="336342"/>
                  </a:lnTo>
                  <a:lnTo>
                    <a:pt x="20999" y="336601"/>
                  </a:lnTo>
                  <a:lnTo>
                    <a:pt x="21096" y="336860"/>
                  </a:lnTo>
                  <a:lnTo>
                    <a:pt x="21199" y="337110"/>
                  </a:lnTo>
                  <a:lnTo>
                    <a:pt x="21199" y="337110"/>
                  </a:lnTo>
                  <a:lnTo>
                    <a:pt x="21271" y="337267"/>
                  </a:lnTo>
                  <a:lnTo>
                    <a:pt x="21344" y="337406"/>
                  </a:lnTo>
                  <a:lnTo>
                    <a:pt x="21423" y="337554"/>
                  </a:lnTo>
                  <a:lnTo>
                    <a:pt x="21501" y="337693"/>
                  </a:lnTo>
                  <a:lnTo>
                    <a:pt x="21580" y="337822"/>
                  </a:lnTo>
                  <a:lnTo>
                    <a:pt x="21659" y="337952"/>
                  </a:lnTo>
                  <a:lnTo>
                    <a:pt x="21834" y="338192"/>
                  </a:lnTo>
                  <a:lnTo>
                    <a:pt x="22010" y="338414"/>
                  </a:lnTo>
                  <a:lnTo>
                    <a:pt x="22198" y="338627"/>
                  </a:lnTo>
                  <a:lnTo>
                    <a:pt x="22391" y="338812"/>
                  </a:lnTo>
                  <a:lnTo>
                    <a:pt x="22591" y="338979"/>
                  </a:lnTo>
                  <a:lnTo>
                    <a:pt x="22797" y="339127"/>
                  </a:lnTo>
                  <a:lnTo>
                    <a:pt x="23009" y="339256"/>
                  </a:lnTo>
                  <a:lnTo>
                    <a:pt x="23221" y="339367"/>
                  </a:lnTo>
                  <a:lnTo>
                    <a:pt x="23439" y="339460"/>
                  </a:lnTo>
                  <a:lnTo>
                    <a:pt x="23663" y="339534"/>
                  </a:lnTo>
                  <a:lnTo>
                    <a:pt x="23887" y="339580"/>
                  </a:lnTo>
                  <a:lnTo>
                    <a:pt x="24111" y="339608"/>
                  </a:lnTo>
                  <a:lnTo>
                    <a:pt x="24335" y="339626"/>
                  </a:lnTo>
                  <a:lnTo>
                    <a:pt x="24335" y="339626"/>
                  </a:lnTo>
                  <a:lnTo>
                    <a:pt x="24474" y="339617"/>
                  </a:lnTo>
                  <a:lnTo>
                    <a:pt x="24613" y="339608"/>
                  </a:lnTo>
                  <a:lnTo>
                    <a:pt x="24753" y="339589"/>
                  </a:lnTo>
                  <a:lnTo>
                    <a:pt x="24892" y="339561"/>
                  </a:lnTo>
                  <a:lnTo>
                    <a:pt x="25031" y="339524"/>
                  </a:lnTo>
                  <a:lnTo>
                    <a:pt x="25171" y="339478"/>
                  </a:lnTo>
                  <a:lnTo>
                    <a:pt x="25310" y="339432"/>
                  </a:lnTo>
                  <a:lnTo>
                    <a:pt x="25449" y="339367"/>
                  </a:lnTo>
                  <a:lnTo>
                    <a:pt x="25582" y="339302"/>
                  </a:lnTo>
                  <a:lnTo>
                    <a:pt x="25715" y="339228"/>
                  </a:lnTo>
                  <a:lnTo>
                    <a:pt x="25849" y="339136"/>
                  </a:lnTo>
                  <a:lnTo>
                    <a:pt x="25982" y="339043"/>
                  </a:lnTo>
                  <a:lnTo>
                    <a:pt x="26115" y="338942"/>
                  </a:lnTo>
                  <a:lnTo>
                    <a:pt x="26242" y="338840"/>
                  </a:lnTo>
                  <a:lnTo>
                    <a:pt x="26369" y="338720"/>
                  </a:lnTo>
                  <a:lnTo>
                    <a:pt x="26490" y="338590"/>
                  </a:lnTo>
                  <a:lnTo>
                    <a:pt x="26490" y="338590"/>
                  </a:lnTo>
                  <a:lnTo>
                    <a:pt x="26963" y="338100"/>
                  </a:lnTo>
                  <a:lnTo>
                    <a:pt x="27441" y="337619"/>
                  </a:lnTo>
                  <a:lnTo>
                    <a:pt x="27919" y="337128"/>
                  </a:lnTo>
                  <a:lnTo>
                    <a:pt x="28410" y="336657"/>
                  </a:lnTo>
                  <a:lnTo>
                    <a:pt x="28900" y="336176"/>
                  </a:lnTo>
                  <a:lnTo>
                    <a:pt x="29397" y="335713"/>
                  </a:lnTo>
                  <a:lnTo>
                    <a:pt x="29899" y="335241"/>
                  </a:lnTo>
                  <a:lnTo>
                    <a:pt x="30408" y="334779"/>
                  </a:lnTo>
                  <a:lnTo>
                    <a:pt x="30923" y="334325"/>
                  </a:lnTo>
                  <a:lnTo>
                    <a:pt x="31443" y="333872"/>
                  </a:lnTo>
                  <a:lnTo>
                    <a:pt x="31964" y="333428"/>
                  </a:lnTo>
                  <a:lnTo>
                    <a:pt x="32497" y="332984"/>
                  </a:lnTo>
                  <a:lnTo>
                    <a:pt x="33030" y="332540"/>
                  </a:lnTo>
                  <a:lnTo>
                    <a:pt x="33568" y="332105"/>
                  </a:lnTo>
                  <a:lnTo>
                    <a:pt x="34119" y="331680"/>
                  </a:lnTo>
                  <a:lnTo>
                    <a:pt x="34670" y="331254"/>
                  </a:lnTo>
                  <a:lnTo>
                    <a:pt x="35221" y="330829"/>
                  </a:lnTo>
                  <a:lnTo>
                    <a:pt x="35784" y="330412"/>
                  </a:lnTo>
                  <a:lnTo>
                    <a:pt x="36354" y="330005"/>
                  </a:lnTo>
                  <a:lnTo>
                    <a:pt x="36923" y="329589"/>
                  </a:lnTo>
                  <a:lnTo>
                    <a:pt x="37498" y="329191"/>
                  </a:lnTo>
                  <a:lnTo>
                    <a:pt x="38085" y="328793"/>
                  </a:lnTo>
                  <a:lnTo>
                    <a:pt x="38673" y="328396"/>
                  </a:lnTo>
                  <a:lnTo>
                    <a:pt x="39266" y="328007"/>
                  </a:lnTo>
                  <a:lnTo>
                    <a:pt x="39859" y="327619"/>
                  </a:lnTo>
                  <a:lnTo>
                    <a:pt x="40465" y="327239"/>
                  </a:lnTo>
                  <a:lnTo>
                    <a:pt x="41076" y="326860"/>
                  </a:lnTo>
                  <a:lnTo>
                    <a:pt x="41688" y="326490"/>
                  </a:lnTo>
                  <a:lnTo>
                    <a:pt x="42305" y="326120"/>
                  </a:lnTo>
                  <a:lnTo>
                    <a:pt x="42929" y="325750"/>
                  </a:lnTo>
                  <a:lnTo>
                    <a:pt x="43559" y="325398"/>
                  </a:lnTo>
                  <a:lnTo>
                    <a:pt x="44194" y="325038"/>
                  </a:lnTo>
                  <a:lnTo>
                    <a:pt x="44836" y="324686"/>
                  </a:lnTo>
                  <a:lnTo>
                    <a:pt x="45478" y="324344"/>
                  </a:lnTo>
                  <a:lnTo>
                    <a:pt x="46132" y="324001"/>
                  </a:lnTo>
                  <a:lnTo>
                    <a:pt x="46786" y="323659"/>
                  </a:lnTo>
                  <a:lnTo>
                    <a:pt x="47446" y="323326"/>
                  </a:lnTo>
                  <a:lnTo>
                    <a:pt x="48112" y="323002"/>
                  </a:lnTo>
                  <a:lnTo>
                    <a:pt x="48784" y="322679"/>
                  </a:lnTo>
                  <a:lnTo>
                    <a:pt x="49462" y="322355"/>
                  </a:lnTo>
                  <a:lnTo>
                    <a:pt x="50140" y="322040"/>
                  </a:lnTo>
                  <a:lnTo>
                    <a:pt x="50830" y="321735"/>
                  </a:lnTo>
                  <a:lnTo>
                    <a:pt x="51521" y="321430"/>
                  </a:lnTo>
                  <a:lnTo>
                    <a:pt x="52217" y="321124"/>
                  </a:lnTo>
                  <a:lnTo>
                    <a:pt x="52919" y="320828"/>
                  </a:lnTo>
                  <a:lnTo>
                    <a:pt x="53628" y="320532"/>
                  </a:lnTo>
                  <a:lnTo>
                    <a:pt x="54336" y="320246"/>
                  </a:lnTo>
                  <a:lnTo>
                    <a:pt x="55057" y="319959"/>
                  </a:lnTo>
                  <a:lnTo>
                    <a:pt x="55777" y="319681"/>
                  </a:lnTo>
                  <a:lnTo>
                    <a:pt x="56510" y="319404"/>
                  </a:lnTo>
                  <a:lnTo>
                    <a:pt x="57242" y="319135"/>
                  </a:lnTo>
                  <a:lnTo>
                    <a:pt x="57981" y="318867"/>
                  </a:lnTo>
                  <a:lnTo>
                    <a:pt x="58720" y="318608"/>
                  </a:lnTo>
                  <a:lnTo>
                    <a:pt x="59471" y="318349"/>
                  </a:lnTo>
                  <a:lnTo>
                    <a:pt x="60221" y="318099"/>
                  </a:lnTo>
                  <a:lnTo>
                    <a:pt x="60984" y="317850"/>
                  </a:lnTo>
                  <a:lnTo>
                    <a:pt x="61747" y="317600"/>
                  </a:lnTo>
                  <a:lnTo>
                    <a:pt x="62516" y="317369"/>
                  </a:lnTo>
                  <a:lnTo>
                    <a:pt x="63285" y="317128"/>
                  </a:lnTo>
                  <a:lnTo>
                    <a:pt x="64066" y="316897"/>
                  </a:lnTo>
                  <a:lnTo>
                    <a:pt x="64853" y="316675"/>
                  </a:lnTo>
                  <a:lnTo>
                    <a:pt x="65640" y="316453"/>
                  </a:lnTo>
                  <a:lnTo>
                    <a:pt x="66434" y="316231"/>
                  </a:lnTo>
                  <a:lnTo>
                    <a:pt x="67233" y="316018"/>
                  </a:lnTo>
                  <a:lnTo>
                    <a:pt x="67233" y="316018"/>
                  </a:lnTo>
                  <a:lnTo>
                    <a:pt x="67027" y="316758"/>
                  </a:lnTo>
                  <a:lnTo>
                    <a:pt x="66833" y="317489"/>
                  </a:lnTo>
                  <a:lnTo>
                    <a:pt x="66658" y="318229"/>
                  </a:lnTo>
                  <a:lnTo>
                    <a:pt x="66494" y="318969"/>
                  </a:lnTo>
                  <a:lnTo>
                    <a:pt x="66343" y="319700"/>
                  </a:lnTo>
                  <a:lnTo>
                    <a:pt x="66209" y="320440"/>
                  </a:lnTo>
                  <a:lnTo>
                    <a:pt x="66088" y="321180"/>
                  </a:lnTo>
                  <a:lnTo>
                    <a:pt x="65979" y="321920"/>
                  </a:lnTo>
                  <a:lnTo>
                    <a:pt x="65889" y="322660"/>
                  </a:lnTo>
                  <a:lnTo>
                    <a:pt x="65816" y="323391"/>
                  </a:lnTo>
                  <a:lnTo>
                    <a:pt x="65755" y="324131"/>
                  </a:lnTo>
                  <a:lnTo>
                    <a:pt x="65731" y="324501"/>
                  </a:lnTo>
                  <a:lnTo>
                    <a:pt x="65707" y="324871"/>
                  </a:lnTo>
                  <a:lnTo>
                    <a:pt x="65689" y="325241"/>
                  </a:lnTo>
                  <a:lnTo>
                    <a:pt x="65677" y="325611"/>
                  </a:lnTo>
                  <a:lnTo>
                    <a:pt x="65665" y="325972"/>
                  </a:lnTo>
                  <a:lnTo>
                    <a:pt x="65659" y="326342"/>
                  </a:lnTo>
                  <a:lnTo>
                    <a:pt x="65652" y="326712"/>
                  </a:lnTo>
                  <a:lnTo>
                    <a:pt x="65652" y="327073"/>
                  </a:lnTo>
                  <a:lnTo>
                    <a:pt x="65659" y="327443"/>
                  </a:lnTo>
                  <a:lnTo>
                    <a:pt x="65665" y="327813"/>
                  </a:lnTo>
                  <a:lnTo>
                    <a:pt x="65677" y="328174"/>
                  </a:lnTo>
                  <a:lnTo>
                    <a:pt x="65695" y="328544"/>
                  </a:lnTo>
                  <a:lnTo>
                    <a:pt x="65713" y="328904"/>
                  </a:lnTo>
                  <a:lnTo>
                    <a:pt x="65737" y="329274"/>
                  </a:lnTo>
                  <a:lnTo>
                    <a:pt x="65761" y="329635"/>
                  </a:lnTo>
                  <a:lnTo>
                    <a:pt x="65792" y="330005"/>
                  </a:lnTo>
                  <a:lnTo>
                    <a:pt x="65828" y="330366"/>
                  </a:lnTo>
                  <a:lnTo>
                    <a:pt x="65864" y="330727"/>
                  </a:lnTo>
                  <a:lnTo>
                    <a:pt x="65907" y="331088"/>
                  </a:lnTo>
                  <a:lnTo>
                    <a:pt x="65949" y="331448"/>
                  </a:lnTo>
                  <a:lnTo>
                    <a:pt x="65998" y="331818"/>
                  </a:lnTo>
                  <a:lnTo>
                    <a:pt x="66052" y="332179"/>
                  </a:lnTo>
                  <a:lnTo>
                    <a:pt x="66107" y="332531"/>
                  </a:lnTo>
                  <a:lnTo>
                    <a:pt x="66167" y="332891"/>
                  </a:lnTo>
                  <a:lnTo>
                    <a:pt x="66234" y="333252"/>
                  </a:lnTo>
                  <a:lnTo>
                    <a:pt x="66300" y="333613"/>
                  </a:lnTo>
                  <a:lnTo>
                    <a:pt x="66373" y="333974"/>
                  </a:lnTo>
                  <a:lnTo>
                    <a:pt x="66446" y="334325"/>
                  </a:lnTo>
                  <a:lnTo>
                    <a:pt x="66524" y="334686"/>
                  </a:lnTo>
                  <a:lnTo>
                    <a:pt x="66609" y="335038"/>
                  </a:lnTo>
                  <a:lnTo>
                    <a:pt x="66694" y="335389"/>
                  </a:lnTo>
                  <a:lnTo>
                    <a:pt x="66785" y="335750"/>
                  </a:lnTo>
                  <a:lnTo>
                    <a:pt x="66882" y="336102"/>
                  </a:lnTo>
                  <a:lnTo>
                    <a:pt x="66978" y="336453"/>
                  </a:lnTo>
                  <a:lnTo>
                    <a:pt x="67081" y="336805"/>
                  </a:lnTo>
                  <a:lnTo>
                    <a:pt x="67184" y="337156"/>
                  </a:lnTo>
                  <a:lnTo>
                    <a:pt x="67293" y="337498"/>
                  </a:lnTo>
                  <a:lnTo>
                    <a:pt x="67408" y="337850"/>
                  </a:lnTo>
                  <a:lnTo>
                    <a:pt x="67523" y="338201"/>
                  </a:lnTo>
                  <a:lnTo>
                    <a:pt x="67644" y="338544"/>
                  </a:lnTo>
                  <a:lnTo>
                    <a:pt x="67766" y="338886"/>
                  </a:lnTo>
                  <a:lnTo>
                    <a:pt x="67899" y="339238"/>
                  </a:lnTo>
                  <a:lnTo>
                    <a:pt x="67899" y="339238"/>
                  </a:lnTo>
                  <a:lnTo>
                    <a:pt x="68093" y="339737"/>
                  </a:lnTo>
                  <a:lnTo>
                    <a:pt x="68298" y="340246"/>
                  </a:lnTo>
                  <a:lnTo>
                    <a:pt x="68504" y="340736"/>
                  </a:lnTo>
                  <a:lnTo>
                    <a:pt x="68722" y="341226"/>
                  </a:lnTo>
                  <a:lnTo>
                    <a:pt x="68946" y="341708"/>
                  </a:lnTo>
                  <a:lnTo>
                    <a:pt x="69182" y="342189"/>
                  </a:lnTo>
                  <a:lnTo>
                    <a:pt x="69418" y="342651"/>
                  </a:lnTo>
                  <a:lnTo>
                    <a:pt x="69661" y="343123"/>
                  </a:lnTo>
                  <a:lnTo>
                    <a:pt x="69915" y="343576"/>
                  </a:lnTo>
                  <a:lnTo>
                    <a:pt x="70169" y="344029"/>
                  </a:lnTo>
                  <a:lnTo>
                    <a:pt x="70436" y="344474"/>
                  </a:lnTo>
                  <a:lnTo>
                    <a:pt x="70702" y="344908"/>
                  </a:lnTo>
                  <a:lnTo>
                    <a:pt x="70981" y="345343"/>
                  </a:lnTo>
                  <a:lnTo>
                    <a:pt x="71259" y="345769"/>
                  </a:lnTo>
                  <a:lnTo>
                    <a:pt x="71550" y="346185"/>
                  </a:lnTo>
                  <a:lnTo>
                    <a:pt x="71840" y="346601"/>
                  </a:lnTo>
                  <a:lnTo>
                    <a:pt x="72137" y="347008"/>
                  </a:lnTo>
                  <a:lnTo>
                    <a:pt x="72446" y="347406"/>
                  </a:lnTo>
                  <a:lnTo>
                    <a:pt x="72755" y="347795"/>
                  </a:lnTo>
                  <a:lnTo>
                    <a:pt x="73070" y="348174"/>
                  </a:lnTo>
                  <a:lnTo>
                    <a:pt x="73384" y="348553"/>
                  </a:lnTo>
                  <a:lnTo>
                    <a:pt x="73711" y="348923"/>
                  </a:lnTo>
                  <a:lnTo>
                    <a:pt x="74038" y="349284"/>
                  </a:lnTo>
                  <a:lnTo>
                    <a:pt x="74371" y="349635"/>
                  </a:lnTo>
                  <a:lnTo>
                    <a:pt x="74710" y="349987"/>
                  </a:lnTo>
                  <a:lnTo>
                    <a:pt x="75055" y="350329"/>
                  </a:lnTo>
                  <a:lnTo>
                    <a:pt x="75401" y="350662"/>
                  </a:lnTo>
                  <a:lnTo>
                    <a:pt x="75752" y="350986"/>
                  </a:lnTo>
                  <a:lnTo>
                    <a:pt x="76103" y="351301"/>
                  </a:lnTo>
                  <a:lnTo>
                    <a:pt x="76466" y="351606"/>
                  </a:lnTo>
                  <a:lnTo>
                    <a:pt x="76829" y="351911"/>
                  </a:lnTo>
                  <a:lnTo>
                    <a:pt x="77193" y="352207"/>
                  </a:lnTo>
                  <a:lnTo>
                    <a:pt x="77562" y="352494"/>
                  </a:lnTo>
                  <a:lnTo>
                    <a:pt x="77938" y="352772"/>
                  </a:lnTo>
                  <a:lnTo>
                    <a:pt x="78313" y="353040"/>
                  </a:lnTo>
                  <a:lnTo>
                    <a:pt x="78694" y="353299"/>
                  </a:lnTo>
                  <a:lnTo>
                    <a:pt x="79076" y="353549"/>
                  </a:lnTo>
                  <a:lnTo>
                    <a:pt x="79463" y="353798"/>
                  </a:lnTo>
                  <a:lnTo>
                    <a:pt x="79851" y="354030"/>
                  </a:lnTo>
                  <a:lnTo>
                    <a:pt x="80244" y="354261"/>
                  </a:lnTo>
                  <a:lnTo>
                    <a:pt x="80638" y="354483"/>
                  </a:lnTo>
                  <a:lnTo>
                    <a:pt x="81038" y="354696"/>
                  </a:lnTo>
                  <a:lnTo>
                    <a:pt x="81437" y="354890"/>
                  </a:lnTo>
                  <a:lnTo>
                    <a:pt x="81837" y="355084"/>
                  </a:lnTo>
                  <a:lnTo>
                    <a:pt x="82242" y="355269"/>
                  </a:lnTo>
                  <a:lnTo>
                    <a:pt x="82648" y="355445"/>
                  </a:lnTo>
                  <a:lnTo>
                    <a:pt x="83054" y="355612"/>
                  </a:lnTo>
                  <a:lnTo>
                    <a:pt x="83465" y="355769"/>
                  </a:lnTo>
                  <a:lnTo>
                    <a:pt x="83877" y="355917"/>
                  </a:lnTo>
                  <a:lnTo>
                    <a:pt x="84289" y="356065"/>
                  </a:lnTo>
                  <a:lnTo>
                    <a:pt x="84707" y="356194"/>
                  </a:lnTo>
                  <a:lnTo>
                    <a:pt x="85124" y="356315"/>
                  </a:lnTo>
                  <a:lnTo>
                    <a:pt x="85536" y="356426"/>
                  </a:lnTo>
                  <a:lnTo>
                    <a:pt x="85960" y="356527"/>
                  </a:lnTo>
                  <a:lnTo>
                    <a:pt x="86378" y="356620"/>
                  </a:lnTo>
                  <a:lnTo>
                    <a:pt x="86796" y="356703"/>
                  </a:lnTo>
                  <a:lnTo>
                    <a:pt x="87219" y="356777"/>
                  </a:lnTo>
                  <a:lnTo>
                    <a:pt x="87637" y="356842"/>
                  </a:lnTo>
                  <a:lnTo>
                    <a:pt x="88061" y="356897"/>
                  </a:lnTo>
                  <a:lnTo>
                    <a:pt x="88485" y="356944"/>
                  </a:lnTo>
                  <a:lnTo>
                    <a:pt x="88909" y="356981"/>
                  </a:lnTo>
                  <a:lnTo>
                    <a:pt x="89326" y="356999"/>
                  </a:lnTo>
                  <a:lnTo>
                    <a:pt x="89750" y="357018"/>
                  </a:lnTo>
                  <a:lnTo>
                    <a:pt x="90174" y="357027"/>
                  </a:lnTo>
                  <a:lnTo>
                    <a:pt x="90174" y="357027"/>
                  </a:lnTo>
                  <a:lnTo>
                    <a:pt x="90586" y="357018"/>
                  </a:lnTo>
                  <a:lnTo>
                    <a:pt x="90998" y="357008"/>
                  </a:lnTo>
                  <a:lnTo>
                    <a:pt x="91409" y="356981"/>
                  </a:lnTo>
                  <a:lnTo>
                    <a:pt x="91815" y="356944"/>
                  </a:lnTo>
                  <a:lnTo>
                    <a:pt x="92227" y="356907"/>
                  </a:lnTo>
                  <a:lnTo>
                    <a:pt x="92632" y="356851"/>
                  </a:lnTo>
                  <a:lnTo>
                    <a:pt x="93044" y="356786"/>
                  </a:lnTo>
                  <a:lnTo>
                    <a:pt x="93450" y="356712"/>
                  </a:lnTo>
                  <a:lnTo>
                    <a:pt x="93855" y="356629"/>
                  </a:lnTo>
                  <a:lnTo>
                    <a:pt x="94261" y="356537"/>
                  </a:lnTo>
                  <a:lnTo>
                    <a:pt x="94661" y="356426"/>
                  </a:lnTo>
                  <a:lnTo>
                    <a:pt x="95066" y="356315"/>
                  </a:lnTo>
                  <a:lnTo>
                    <a:pt x="95466" y="356194"/>
                  </a:lnTo>
                  <a:lnTo>
                    <a:pt x="95860" y="356056"/>
                  </a:lnTo>
                  <a:lnTo>
                    <a:pt x="96259" y="355908"/>
                  </a:lnTo>
                  <a:lnTo>
                    <a:pt x="96653" y="355750"/>
                  </a:lnTo>
                  <a:lnTo>
                    <a:pt x="96653" y="355750"/>
                  </a:lnTo>
                  <a:lnTo>
                    <a:pt x="96968" y="355621"/>
                  </a:lnTo>
                  <a:lnTo>
                    <a:pt x="97294" y="355473"/>
                  </a:lnTo>
                  <a:lnTo>
                    <a:pt x="97634" y="355316"/>
                  </a:lnTo>
                  <a:lnTo>
                    <a:pt x="97991" y="355130"/>
                  </a:lnTo>
                  <a:lnTo>
                    <a:pt x="98354" y="354936"/>
                  </a:lnTo>
                  <a:lnTo>
                    <a:pt x="98736" y="354723"/>
                  </a:lnTo>
                  <a:lnTo>
                    <a:pt x="99123" y="354492"/>
                  </a:lnTo>
                  <a:lnTo>
                    <a:pt x="99523" y="354242"/>
                  </a:lnTo>
                  <a:lnTo>
                    <a:pt x="99934" y="353965"/>
                  </a:lnTo>
                  <a:lnTo>
                    <a:pt x="100346" y="353678"/>
                  </a:lnTo>
                  <a:lnTo>
                    <a:pt x="100770" y="353364"/>
                  </a:lnTo>
                  <a:lnTo>
                    <a:pt x="101200" y="353021"/>
                  </a:lnTo>
                  <a:lnTo>
                    <a:pt x="101636" y="352661"/>
                  </a:lnTo>
                  <a:lnTo>
                    <a:pt x="102078" y="352281"/>
                  </a:lnTo>
                  <a:lnTo>
                    <a:pt x="102520" y="351874"/>
                  </a:lnTo>
                  <a:lnTo>
                    <a:pt x="102968" y="351439"/>
                  </a:lnTo>
                  <a:lnTo>
                    <a:pt x="103416" y="350977"/>
                  </a:lnTo>
                  <a:lnTo>
                    <a:pt x="103870" y="350487"/>
                  </a:lnTo>
                  <a:lnTo>
                    <a:pt x="104094" y="350237"/>
                  </a:lnTo>
                  <a:lnTo>
                    <a:pt x="104318" y="349978"/>
                  </a:lnTo>
                  <a:lnTo>
                    <a:pt x="104542" y="349710"/>
                  </a:lnTo>
                  <a:lnTo>
                    <a:pt x="104766" y="349432"/>
                  </a:lnTo>
                  <a:lnTo>
                    <a:pt x="104990" y="349145"/>
                  </a:lnTo>
                  <a:lnTo>
                    <a:pt x="105214" y="348858"/>
                  </a:lnTo>
                  <a:lnTo>
                    <a:pt x="105438" y="348562"/>
                  </a:lnTo>
                  <a:lnTo>
                    <a:pt x="105662" y="348257"/>
                  </a:lnTo>
                  <a:lnTo>
                    <a:pt x="105886" y="347943"/>
                  </a:lnTo>
                  <a:lnTo>
                    <a:pt x="106104" y="347628"/>
                  </a:lnTo>
                  <a:lnTo>
                    <a:pt x="106322" y="347295"/>
                  </a:lnTo>
                  <a:lnTo>
                    <a:pt x="106540" y="346962"/>
                  </a:lnTo>
                  <a:lnTo>
                    <a:pt x="106758" y="346620"/>
                  </a:lnTo>
                  <a:lnTo>
                    <a:pt x="106976" y="346268"/>
                  </a:lnTo>
                  <a:lnTo>
                    <a:pt x="107188" y="345907"/>
                  </a:lnTo>
                  <a:lnTo>
                    <a:pt x="107406" y="345537"/>
                  </a:lnTo>
                  <a:lnTo>
                    <a:pt x="107612" y="345158"/>
                  </a:lnTo>
                  <a:lnTo>
                    <a:pt x="107824" y="344779"/>
                  </a:lnTo>
                  <a:lnTo>
                    <a:pt x="108030" y="344381"/>
                  </a:lnTo>
                  <a:lnTo>
                    <a:pt x="108235" y="343983"/>
                  </a:lnTo>
                  <a:lnTo>
                    <a:pt x="108441" y="343567"/>
                  </a:lnTo>
                  <a:lnTo>
                    <a:pt x="108641" y="343151"/>
                  </a:lnTo>
                  <a:lnTo>
                    <a:pt x="108841" y="342716"/>
                  </a:lnTo>
                  <a:lnTo>
                    <a:pt x="109035" y="342281"/>
                  </a:lnTo>
                  <a:lnTo>
                    <a:pt x="109228" y="341837"/>
                  </a:lnTo>
                  <a:lnTo>
                    <a:pt x="109416" y="341375"/>
                  </a:lnTo>
                  <a:lnTo>
                    <a:pt x="109610" y="340912"/>
                  </a:lnTo>
                  <a:lnTo>
                    <a:pt x="109791" y="340440"/>
                  </a:lnTo>
                  <a:lnTo>
                    <a:pt x="109791" y="340440"/>
                  </a:lnTo>
                  <a:lnTo>
                    <a:pt x="109979" y="340912"/>
                  </a:lnTo>
                  <a:lnTo>
                    <a:pt x="110167" y="341375"/>
                  </a:lnTo>
                  <a:lnTo>
                    <a:pt x="110355" y="341837"/>
                  </a:lnTo>
                  <a:lnTo>
                    <a:pt x="110548" y="342281"/>
                  </a:lnTo>
                  <a:lnTo>
                    <a:pt x="110748" y="342716"/>
                  </a:lnTo>
                  <a:lnTo>
                    <a:pt x="110948" y="343151"/>
                  </a:lnTo>
                  <a:lnTo>
                    <a:pt x="111148" y="343567"/>
                  </a:lnTo>
                  <a:lnTo>
                    <a:pt x="111348" y="343983"/>
                  </a:lnTo>
                  <a:lnTo>
                    <a:pt x="111553" y="344381"/>
                  </a:lnTo>
                  <a:lnTo>
                    <a:pt x="111759" y="344779"/>
                  </a:lnTo>
                  <a:lnTo>
                    <a:pt x="111971" y="345158"/>
                  </a:lnTo>
                  <a:lnTo>
                    <a:pt x="112183" y="345537"/>
                  </a:lnTo>
                  <a:lnTo>
                    <a:pt x="112395" y="345907"/>
                  </a:lnTo>
                  <a:lnTo>
                    <a:pt x="112607" y="346268"/>
                  </a:lnTo>
                  <a:lnTo>
                    <a:pt x="112825" y="346620"/>
                  </a:lnTo>
                  <a:lnTo>
                    <a:pt x="113043" y="346962"/>
                  </a:lnTo>
                  <a:lnTo>
                    <a:pt x="113261" y="347295"/>
                  </a:lnTo>
                  <a:lnTo>
                    <a:pt x="113479" y="347628"/>
                  </a:lnTo>
                  <a:lnTo>
                    <a:pt x="113703" y="347943"/>
                  </a:lnTo>
                  <a:lnTo>
                    <a:pt x="113921" y="348257"/>
                  </a:lnTo>
                  <a:lnTo>
                    <a:pt x="114145" y="348562"/>
                  </a:lnTo>
                  <a:lnTo>
                    <a:pt x="114369" y="348858"/>
                  </a:lnTo>
                  <a:lnTo>
                    <a:pt x="114593" y="349145"/>
                  </a:lnTo>
                  <a:lnTo>
                    <a:pt x="114817" y="349432"/>
                  </a:lnTo>
                  <a:lnTo>
                    <a:pt x="115041" y="349710"/>
                  </a:lnTo>
                  <a:lnTo>
                    <a:pt x="115265" y="349978"/>
                  </a:lnTo>
                  <a:lnTo>
                    <a:pt x="115489" y="350237"/>
                  </a:lnTo>
                  <a:lnTo>
                    <a:pt x="115719" y="350487"/>
                  </a:lnTo>
                  <a:lnTo>
                    <a:pt x="116167" y="350977"/>
                  </a:lnTo>
                  <a:lnTo>
                    <a:pt x="116615" y="351439"/>
                  </a:lnTo>
                  <a:lnTo>
                    <a:pt x="117063" y="351874"/>
                  </a:lnTo>
                  <a:lnTo>
                    <a:pt x="117505" y="352281"/>
                  </a:lnTo>
                  <a:lnTo>
                    <a:pt x="117947" y="352661"/>
                  </a:lnTo>
                  <a:lnTo>
                    <a:pt x="118383" y="353021"/>
                  </a:lnTo>
                  <a:lnTo>
                    <a:pt x="118813" y="353364"/>
                  </a:lnTo>
                  <a:lnTo>
                    <a:pt x="119237" y="353678"/>
                  </a:lnTo>
                  <a:lnTo>
                    <a:pt x="119655" y="353965"/>
                  </a:lnTo>
                  <a:lnTo>
                    <a:pt x="120060" y="354242"/>
                  </a:lnTo>
                  <a:lnTo>
                    <a:pt x="120460" y="354492"/>
                  </a:lnTo>
                  <a:lnTo>
                    <a:pt x="120853" y="354723"/>
                  </a:lnTo>
                  <a:lnTo>
                    <a:pt x="121229" y="354936"/>
                  </a:lnTo>
                  <a:lnTo>
                    <a:pt x="121598" y="355130"/>
                  </a:lnTo>
                  <a:lnTo>
                    <a:pt x="121955" y="355316"/>
                  </a:lnTo>
                  <a:lnTo>
                    <a:pt x="122294" y="355473"/>
                  </a:lnTo>
                  <a:lnTo>
                    <a:pt x="122621" y="355621"/>
                  </a:lnTo>
                  <a:lnTo>
                    <a:pt x="122930" y="355750"/>
                  </a:lnTo>
                  <a:lnTo>
                    <a:pt x="122930" y="355750"/>
                  </a:lnTo>
                  <a:lnTo>
                    <a:pt x="123330" y="355908"/>
                  </a:lnTo>
                  <a:lnTo>
                    <a:pt x="123723" y="356056"/>
                  </a:lnTo>
                  <a:lnTo>
                    <a:pt x="124123" y="356185"/>
                  </a:lnTo>
                  <a:lnTo>
                    <a:pt x="124523" y="356315"/>
                  </a:lnTo>
                  <a:lnTo>
                    <a:pt x="124928" y="356426"/>
                  </a:lnTo>
                  <a:lnTo>
                    <a:pt x="125328" y="356537"/>
                  </a:lnTo>
                  <a:lnTo>
                    <a:pt x="125734" y="356629"/>
                  </a:lnTo>
                  <a:lnTo>
                    <a:pt x="126139" y="356712"/>
                  </a:lnTo>
                  <a:lnTo>
                    <a:pt x="126545" y="356786"/>
                  </a:lnTo>
                  <a:lnTo>
                    <a:pt x="126951" y="356851"/>
                  </a:lnTo>
                  <a:lnTo>
                    <a:pt x="127362" y="356897"/>
                  </a:lnTo>
                  <a:lnTo>
                    <a:pt x="127768" y="356944"/>
                  </a:lnTo>
                  <a:lnTo>
                    <a:pt x="128180" y="356981"/>
                  </a:lnTo>
                  <a:lnTo>
                    <a:pt x="128591" y="357008"/>
                  </a:lnTo>
                  <a:lnTo>
                    <a:pt x="129003" y="357018"/>
                  </a:lnTo>
                  <a:lnTo>
                    <a:pt x="129415" y="357027"/>
                  </a:lnTo>
                  <a:lnTo>
                    <a:pt x="129415" y="357027"/>
                  </a:lnTo>
                  <a:lnTo>
                    <a:pt x="129833" y="357018"/>
                  </a:lnTo>
                  <a:lnTo>
                    <a:pt x="130256" y="356999"/>
                  </a:lnTo>
                  <a:lnTo>
                    <a:pt x="130680" y="356981"/>
                  </a:lnTo>
                  <a:lnTo>
                    <a:pt x="131104" y="356944"/>
                  </a:lnTo>
                  <a:lnTo>
                    <a:pt x="131528" y="356897"/>
                  </a:lnTo>
                  <a:lnTo>
                    <a:pt x="131946" y="356842"/>
                  </a:lnTo>
                  <a:lnTo>
                    <a:pt x="132370" y="356777"/>
                  </a:lnTo>
                  <a:lnTo>
                    <a:pt x="132793" y="356703"/>
                  </a:lnTo>
                  <a:lnTo>
                    <a:pt x="133211" y="356620"/>
                  </a:lnTo>
                  <a:lnTo>
                    <a:pt x="133629" y="356527"/>
                  </a:lnTo>
                  <a:lnTo>
                    <a:pt x="134047" y="356426"/>
                  </a:lnTo>
                  <a:lnTo>
                    <a:pt x="134465" y="356315"/>
                  </a:lnTo>
                  <a:lnTo>
                    <a:pt x="134882" y="356194"/>
                  </a:lnTo>
                  <a:lnTo>
                    <a:pt x="135294" y="356065"/>
                  </a:lnTo>
                  <a:lnTo>
                    <a:pt x="135712" y="355917"/>
                  </a:lnTo>
                  <a:lnTo>
                    <a:pt x="136124" y="355769"/>
                  </a:lnTo>
                  <a:lnTo>
                    <a:pt x="136529" y="355612"/>
                  </a:lnTo>
                  <a:lnTo>
                    <a:pt x="136941" y="355445"/>
                  </a:lnTo>
                  <a:lnTo>
                    <a:pt x="137347" y="355269"/>
                  </a:lnTo>
                  <a:lnTo>
                    <a:pt x="137746" y="355084"/>
                  </a:lnTo>
                  <a:lnTo>
                    <a:pt x="138152" y="354890"/>
                  </a:lnTo>
                  <a:lnTo>
                    <a:pt x="138551" y="354696"/>
                  </a:lnTo>
                  <a:lnTo>
                    <a:pt x="138945" y="354483"/>
                  </a:lnTo>
                  <a:lnTo>
                    <a:pt x="139345" y="354261"/>
                  </a:lnTo>
                  <a:lnTo>
                    <a:pt x="139732" y="354030"/>
                  </a:lnTo>
                  <a:lnTo>
                    <a:pt x="140126" y="353798"/>
                  </a:lnTo>
                  <a:lnTo>
                    <a:pt x="140507" y="353549"/>
                  </a:lnTo>
                  <a:lnTo>
                    <a:pt x="140895" y="353299"/>
                  </a:lnTo>
                  <a:lnTo>
                    <a:pt x="141276" y="353040"/>
                  </a:lnTo>
                  <a:lnTo>
                    <a:pt x="141651" y="352772"/>
                  </a:lnTo>
                  <a:lnTo>
                    <a:pt x="142021" y="352494"/>
                  </a:lnTo>
                  <a:lnTo>
                    <a:pt x="142396" y="352207"/>
                  </a:lnTo>
                  <a:lnTo>
                    <a:pt x="142759" y="351911"/>
                  </a:lnTo>
                  <a:lnTo>
                    <a:pt x="143123" y="351606"/>
                  </a:lnTo>
                  <a:lnTo>
                    <a:pt x="143480" y="351301"/>
                  </a:lnTo>
                  <a:lnTo>
                    <a:pt x="143837" y="350986"/>
                  </a:lnTo>
                  <a:lnTo>
                    <a:pt x="144188" y="350662"/>
                  </a:lnTo>
                  <a:lnTo>
                    <a:pt x="144534" y="350329"/>
                  </a:lnTo>
                  <a:lnTo>
                    <a:pt x="144879" y="349987"/>
                  </a:lnTo>
                  <a:lnTo>
                    <a:pt x="145218" y="349635"/>
                  </a:lnTo>
                  <a:lnTo>
                    <a:pt x="145551" y="349284"/>
                  </a:lnTo>
                  <a:lnTo>
                    <a:pt x="145878" y="348923"/>
                  </a:lnTo>
                  <a:lnTo>
                    <a:pt x="146199" y="348553"/>
                  </a:lnTo>
                  <a:lnTo>
                    <a:pt x="146519" y="348174"/>
                  </a:lnTo>
                  <a:lnTo>
                    <a:pt x="146834" y="347795"/>
                  </a:lnTo>
                  <a:lnTo>
                    <a:pt x="147143" y="347406"/>
                  </a:lnTo>
                  <a:lnTo>
                    <a:pt x="147446" y="347008"/>
                  </a:lnTo>
                  <a:lnTo>
                    <a:pt x="147749" y="346601"/>
                  </a:lnTo>
                  <a:lnTo>
                    <a:pt x="148039" y="346185"/>
                  </a:lnTo>
                  <a:lnTo>
                    <a:pt x="148324" y="345769"/>
                  </a:lnTo>
                  <a:lnTo>
                    <a:pt x="148608" y="345343"/>
                  </a:lnTo>
                  <a:lnTo>
                    <a:pt x="148881" y="344908"/>
                  </a:lnTo>
                  <a:lnTo>
                    <a:pt x="149153" y="344474"/>
                  </a:lnTo>
                  <a:lnTo>
                    <a:pt x="149414" y="344029"/>
                  </a:lnTo>
                  <a:lnTo>
                    <a:pt x="149674" y="343576"/>
                  </a:lnTo>
                  <a:lnTo>
                    <a:pt x="149922" y="343123"/>
                  </a:lnTo>
                  <a:lnTo>
                    <a:pt x="150170" y="342651"/>
                  </a:lnTo>
                  <a:lnTo>
                    <a:pt x="150407" y="342189"/>
                  </a:lnTo>
                  <a:lnTo>
                    <a:pt x="150637" y="341708"/>
                  </a:lnTo>
                  <a:lnTo>
                    <a:pt x="150861" y="341226"/>
                  </a:lnTo>
                  <a:lnTo>
                    <a:pt x="151079" y="340736"/>
                  </a:lnTo>
                  <a:lnTo>
                    <a:pt x="151291" y="340246"/>
                  </a:lnTo>
                  <a:lnTo>
                    <a:pt x="151496" y="339737"/>
                  </a:lnTo>
                  <a:lnTo>
                    <a:pt x="151690" y="339238"/>
                  </a:lnTo>
                  <a:lnTo>
                    <a:pt x="151690" y="339238"/>
                  </a:lnTo>
                  <a:lnTo>
                    <a:pt x="151817" y="338886"/>
                  </a:lnTo>
                  <a:lnTo>
                    <a:pt x="151945" y="338544"/>
                  </a:lnTo>
                  <a:lnTo>
                    <a:pt x="152066" y="338201"/>
                  </a:lnTo>
                  <a:lnTo>
                    <a:pt x="152181" y="337850"/>
                  </a:lnTo>
                  <a:lnTo>
                    <a:pt x="152296" y="337498"/>
                  </a:lnTo>
                  <a:lnTo>
                    <a:pt x="152405" y="337156"/>
                  </a:lnTo>
                  <a:lnTo>
                    <a:pt x="152508" y="336805"/>
                  </a:lnTo>
                  <a:lnTo>
                    <a:pt x="152611" y="336453"/>
                  </a:lnTo>
                  <a:lnTo>
                    <a:pt x="152707" y="336102"/>
                  </a:lnTo>
                  <a:lnTo>
                    <a:pt x="152798" y="335750"/>
                  </a:lnTo>
                  <a:lnTo>
                    <a:pt x="152889" y="335398"/>
                  </a:lnTo>
                  <a:lnTo>
                    <a:pt x="152980" y="335038"/>
                  </a:lnTo>
                  <a:lnTo>
                    <a:pt x="153059" y="334686"/>
                  </a:lnTo>
                  <a:lnTo>
                    <a:pt x="153137" y="334325"/>
                  </a:lnTo>
                  <a:lnTo>
                    <a:pt x="153216" y="333974"/>
                  </a:lnTo>
                  <a:lnTo>
                    <a:pt x="153283" y="333613"/>
                  </a:lnTo>
                  <a:lnTo>
                    <a:pt x="153355" y="333252"/>
                  </a:lnTo>
                  <a:lnTo>
                    <a:pt x="153416" y="332901"/>
                  </a:lnTo>
                  <a:lnTo>
                    <a:pt x="153476" y="332540"/>
                  </a:lnTo>
                  <a:lnTo>
                    <a:pt x="153531" y="332179"/>
                  </a:lnTo>
                  <a:lnTo>
                    <a:pt x="153585" y="331818"/>
                  </a:lnTo>
                  <a:lnTo>
                    <a:pt x="153634" y="331458"/>
                  </a:lnTo>
                  <a:lnTo>
                    <a:pt x="153682" y="331097"/>
                  </a:lnTo>
                  <a:lnTo>
                    <a:pt x="153725" y="330736"/>
                  </a:lnTo>
                  <a:lnTo>
                    <a:pt x="153761" y="330366"/>
                  </a:lnTo>
                  <a:lnTo>
                    <a:pt x="153791" y="330005"/>
                  </a:lnTo>
                  <a:lnTo>
                    <a:pt x="153821" y="329644"/>
                  </a:lnTo>
                  <a:lnTo>
                    <a:pt x="153852" y="329274"/>
                  </a:lnTo>
                  <a:lnTo>
                    <a:pt x="153876" y="328914"/>
                  </a:lnTo>
                  <a:lnTo>
                    <a:pt x="153894" y="328553"/>
                  </a:lnTo>
                  <a:lnTo>
                    <a:pt x="153906" y="328183"/>
                  </a:lnTo>
                  <a:lnTo>
                    <a:pt x="153918" y="327813"/>
                  </a:lnTo>
                  <a:lnTo>
                    <a:pt x="153930" y="327452"/>
                  </a:lnTo>
                  <a:lnTo>
                    <a:pt x="153930" y="327082"/>
                  </a:lnTo>
                  <a:lnTo>
                    <a:pt x="153930" y="326721"/>
                  </a:lnTo>
                  <a:lnTo>
                    <a:pt x="153930" y="326351"/>
                  </a:lnTo>
                  <a:lnTo>
                    <a:pt x="153924" y="325981"/>
                  </a:lnTo>
                  <a:lnTo>
                    <a:pt x="153912" y="325611"/>
                  </a:lnTo>
                  <a:lnTo>
                    <a:pt x="153900" y="325250"/>
                  </a:lnTo>
                  <a:lnTo>
                    <a:pt x="153882" y="324880"/>
                  </a:lnTo>
                  <a:lnTo>
                    <a:pt x="153858" y="324510"/>
                  </a:lnTo>
                  <a:lnTo>
                    <a:pt x="153834" y="324140"/>
                  </a:lnTo>
                  <a:lnTo>
                    <a:pt x="153773" y="323400"/>
                  </a:lnTo>
                  <a:lnTo>
                    <a:pt x="153700" y="322669"/>
                  </a:lnTo>
                  <a:lnTo>
                    <a:pt x="153610" y="321929"/>
                  </a:lnTo>
                  <a:lnTo>
                    <a:pt x="153501" y="321189"/>
                  </a:lnTo>
                  <a:lnTo>
                    <a:pt x="153379" y="320449"/>
                  </a:lnTo>
                  <a:lnTo>
                    <a:pt x="153246" y="319718"/>
                  </a:lnTo>
                  <a:lnTo>
                    <a:pt x="153101" y="318978"/>
                  </a:lnTo>
                  <a:lnTo>
                    <a:pt x="152937" y="318238"/>
                  </a:lnTo>
                  <a:lnTo>
                    <a:pt x="152756" y="317507"/>
                  </a:lnTo>
                  <a:lnTo>
                    <a:pt x="152568" y="316777"/>
                  </a:lnTo>
                  <a:lnTo>
                    <a:pt x="152356" y="316036"/>
                  </a:lnTo>
                  <a:lnTo>
                    <a:pt x="152356" y="316036"/>
                  </a:lnTo>
                  <a:lnTo>
                    <a:pt x="153803" y="316425"/>
                  </a:lnTo>
                  <a:lnTo>
                    <a:pt x="155232" y="316832"/>
                  </a:lnTo>
                  <a:lnTo>
                    <a:pt x="156643" y="317248"/>
                  </a:lnTo>
                  <a:lnTo>
                    <a:pt x="158036" y="317683"/>
                  </a:lnTo>
                  <a:lnTo>
                    <a:pt x="159416" y="318127"/>
                  </a:lnTo>
                  <a:lnTo>
                    <a:pt x="160778" y="318590"/>
                  </a:lnTo>
                  <a:lnTo>
                    <a:pt x="162123" y="319071"/>
                  </a:lnTo>
                  <a:lnTo>
                    <a:pt x="163449" y="319561"/>
                  </a:lnTo>
                  <a:lnTo>
                    <a:pt x="164756" y="320061"/>
                  </a:lnTo>
                  <a:lnTo>
                    <a:pt x="166052" y="320588"/>
                  </a:lnTo>
                  <a:lnTo>
                    <a:pt x="167330" y="321115"/>
                  </a:lnTo>
                  <a:lnTo>
                    <a:pt x="168589" y="321670"/>
                  </a:lnTo>
                  <a:lnTo>
                    <a:pt x="169830" y="322235"/>
                  </a:lnTo>
                  <a:lnTo>
                    <a:pt x="171053" y="322808"/>
                  </a:lnTo>
                  <a:lnTo>
                    <a:pt x="172264" y="323400"/>
                  </a:lnTo>
                  <a:lnTo>
                    <a:pt x="173451" y="324011"/>
                  </a:lnTo>
                  <a:lnTo>
                    <a:pt x="173451" y="324011"/>
                  </a:lnTo>
                  <a:lnTo>
                    <a:pt x="173608" y="324085"/>
                  </a:lnTo>
                  <a:lnTo>
                    <a:pt x="173760" y="324149"/>
                  </a:lnTo>
                  <a:lnTo>
                    <a:pt x="173911" y="324196"/>
                  </a:lnTo>
                  <a:lnTo>
                    <a:pt x="174062" y="324242"/>
                  </a:lnTo>
                  <a:lnTo>
                    <a:pt x="174220" y="324279"/>
                  </a:lnTo>
                  <a:lnTo>
                    <a:pt x="174371" y="324297"/>
                  </a:lnTo>
                  <a:lnTo>
                    <a:pt x="174523" y="324316"/>
                  </a:lnTo>
                  <a:lnTo>
                    <a:pt x="174680" y="324316"/>
                  </a:lnTo>
                  <a:lnTo>
                    <a:pt x="174680" y="324316"/>
                  </a:lnTo>
                  <a:lnTo>
                    <a:pt x="174825" y="324316"/>
                  </a:lnTo>
                  <a:lnTo>
                    <a:pt x="174971" y="324307"/>
                  </a:lnTo>
                  <a:lnTo>
                    <a:pt x="175122" y="324279"/>
                  </a:lnTo>
                  <a:lnTo>
                    <a:pt x="175267" y="324251"/>
                  </a:lnTo>
                  <a:lnTo>
                    <a:pt x="175407" y="324214"/>
                  </a:lnTo>
                  <a:lnTo>
                    <a:pt x="175552" y="324168"/>
                  </a:lnTo>
                  <a:lnTo>
                    <a:pt x="175691" y="324112"/>
                  </a:lnTo>
                  <a:lnTo>
                    <a:pt x="175830" y="324048"/>
                  </a:lnTo>
                  <a:lnTo>
                    <a:pt x="175970" y="323974"/>
                  </a:lnTo>
                  <a:lnTo>
                    <a:pt x="176103" y="323890"/>
                  </a:lnTo>
                  <a:lnTo>
                    <a:pt x="176236" y="323807"/>
                  </a:lnTo>
                  <a:lnTo>
                    <a:pt x="176369" y="323715"/>
                  </a:lnTo>
                  <a:lnTo>
                    <a:pt x="176496" y="323613"/>
                  </a:lnTo>
                  <a:lnTo>
                    <a:pt x="176624" y="323502"/>
                  </a:lnTo>
                  <a:lnTo>
                    <a:pt x="176751" y="323382"/>
                  </a:lnTo>
                  <a:lnTo>
                    <a:pt x="176872" y="323261"/>
                  </a:lnTo>
                  <a:lnTo>
                    <a:pt x="176987" y="323123"/>
                  </a:lnTo>
                  <a:lnTo>
                    <a:pt x="177102" y="322984"/>
                  </a:lnTo>
                  <a:lnTo>
                    <a:pt x="177211" y="322845"/>
                  </a:lnTo>
                  <a:lnTo>
                    <a:pt x="177320" y="322688"/>
                  </a:lnTo>
                  <a:lnTo>
                    <a:pt x="177423" y="322531"/>
                  </a:lnTo>
                  <a:lnTo>
                    <a:pt x="177526" y="322364"/>
                  </a:lnTo>
                  <a:lnTo>
                    <a:pt x="177617" y="322198"/>
                  </a:lnTo>
                  <a:lnTo>
                    <a:pt x="177713" y="322012"/>
                  </a:lnTo>
                  <a:lnTo>
                    <a:pt x="177798" y="321827"/>
                  </a:lnTo>
                  <a:lnTo>
                    <a:pt x="177883" y="321642"/>
                  </a:lnTo>
                  <a:lnTo>
                    <a:pt x="177962" y="321448"/>
                  </a:lnTo>
                  <a:lnTo>
                    <a:pt x="178034" y="321245"/>
                  </a:lnTo>
                  <a:lnTo>
                    <a:pt x="178101" y="321041"/>
                  </a:lnTo>
                  <a:lnTo>
                    <a:pt x="178168" y="320819"/>
                  </a:lnTo>
                  <a:lnTo>
                    <a:pt x="178222" y="320606"/>
                  </a:lnTo>
                  <a:lnTo>
                    <a:pt x="178277" y="320384"/>
                  </a:lnTo>
                  <a:lnTo>
                    <a:pt x="178277" y="320384"/>
                  </a:lnTo>
                  <a:lnTo>
                    <a:pt x="178337" y="320098"/>
                  </a:lnTo>
                  <a:lnTo>
                    <a:pt x="178386" y="319811"/>
                  </a:lnTo>
                  <a:lnTo>
                    <a:pt x="178422" y="319524"/>
                  </a:lnTo>
                  <a:lnTo>
                    <a:pt x="178452" y="319237"/>
                  </a:lnTo>
                  <a:lnTo>
                    <a:pt x="178470" y="318950"/>
                  </a:lnTo>
                  <a:lnTo>
                    <a:pt x="178482" y="318664"/>
                  </a:lnTo>
                  <a:lnTo>
                    <a:pt x="178482" y="318377"/>
                  </a:lnTo>
                  <a:lnTo>
                    <a:pt x="178470" y="318090"/>
                  </a:lnTo>
                  <a:lnTo>
                    <a:pt x="178452" y="317813"/>
                  </a:lnTo>
                  <a:lnTo>
                    <a:pt x="178428" y="317535"/>
                  </a:lnTo>
                  <a:lnTo>
                    <a:pt x="178392" y="317258"/>
                  </a:lnTo>
                  <a:lnTo>
                    <a:pt x="178349" y="316989"/>
                  </a:lnTo>
                  <a:lnTo>
                    <a:pt x="178295" y="316721"/>
                  </a:lnTo>
                  <a:lnTo>
                    <a:pt x="178234" y="316453"/>
                  </a:lnTo>
                  <a:lnTo>
                    <a:pt x="178168" y="316194"/>
                  </a:lnTo>
                  <a:lnTo>
                    <a:pt x="178089" y="315944"/>
                  </a:lnTo>
                  <a:lnTo>
                    <a:pt x="178004" y="315694"/>
                  </a:lnTo>
                  <a:lnTo>
                    <a:pt x="177913" y="315454"/>
                  </a:lnTo>
                  <a:lnTo>
                    <a:pt x="177816" y="315222"/>
                  </a:lnTo>
                  <a:lnTo>
                    <a:pt x="177707" y="314991"/>
                  </a:lnTo>
                  <a:lnTo>
                    <a:pt x="177592" y="314778"/>
                  </a:lnTo>
                  <a:lnTo>
                    <a:pt x="177471" y="314566"/>
                  </a:lnTo>
                  <a:lnTo>
                    <a:pt x="177344" y="314362"/>
                  </a:lnTo>
                  <a:lnTo>
                    <a:pt x="177211" y="314168"/>
                  </a:lnTo>
                  <a:lnTo>
                    <a:pt x="177066" y="313983"/>
                  </a:lnTo>
                  <a:lnTo>
                    <a:pt x="176920" y="313807"/>
                  </a:lnTo>
                  <a:lnTo>
                    <a:pt x="176763" y="313650"/>
                  </a:lnTo>
                  <a:lnTo>
                    <a:pt x="176605" y="313492"/>
                  </a:lnTo>
                  <a:lnTo>
                    <a:pt x="176436" y="313354"/>
                  </a:lnTo>
                  <a:lnTo>
                    <a:pt x="176266" y="313224"/>
                  </a:lnTo>
                  <a:lnTo>
                    <a:pt x="176085" y="313113"/>
                  </a:lnTo>
                  <a:lnTo>
                    <a:pt x="175903" y="313011"/>
                  </a:lnTo>
                  <a:lnTo>
                    <a:pt x="175903" y="313011"/>
                  </a:lnTo>
                  <a:lnTo>
                    <a:pt x="174674" y="312382"/>
                  </a:lnTo>
                  <a:lnTo>
                    <a:pt x="173433" y="311772"/>
                  </a:lnTo>
                  <a:lnTo>
                    <a:pt x="172167" y="311171"/>
                  </a:lnTo>
                  <a:lnTo>
                    <a:pt x="170890" y="310588"/>
                  </a:lnTo>
                  <a:lnTo>
                    <a:pt x="169594" y="310023"/>
                  </a:lnTo>
                  <a:lnTo>
                    <a:pt x="168280" y="309468"/>
                  </a:lnTo>
                  <a:lnTo>
                    <a:pt x="166954" y="308923"/>
                  </a:lnTo>
                  <a:lnTo>
                    <a:pt x="165604" y="308405"/>
                  </a:lnTo>
                  <a:lnTo>
                    <a:pt x="164242" y="307896"/>
                  </a:lnTo>
                  <a:lnTo>
                    <a:pt x="162867" y="307396"/>
                  </a:lnTo>
                  <a:lnTo>
                    <a:pt x="161469" y="306924"/>
                  </a:lnTo>
                  <a:lnTo>
                    <a:pt x="160058" y="306453"/>
                  </a:lnTo>
                  <a:lnTo>
                    <a:pt x="158629" y="306009"/>
                  </a:lnTo>
                  <a:lnTo>
                    <a:pt x="157188" y="305574"/>
                  </a:lnTo>
                  <a:lnTo>
                    <a:pt x="155729" y="305148"/>
                  </a:lnTo>
                  <a:lnTo>
                    <a:pt x="154251" y="304750"/>
                  </a:lnTo>
                  <a:lnTo>
                    <a:pt x="152762" y="304353"/>
                  </a:lnTo>
                  <a:lnTo>
                    <a:pt x="151254" y="303983"/>
                  </a:lnTo>
                  <a:lnTo>
                    <a:pt x="149735" y="303622"/>
                  </a:lnTo>
                  <a:lnTo>
                    <a:pt x="148191" y="303280"/>
                  </a:lnTo>
                  <a:lnTo>
                    <a:pt x="146641" y="302947"/>
                  </a:lnTo>
                  <a:lnTo>
                    <a:pt x="145066" y="302632"/>
                  </a:lnTo>
                  <a:lnTo>
                    <a:pt x="143486" y="302327"/>
                  </a:lnTo>
                  <a:lnTo>
                    <a:pt x="141882" y="302049"/>
                  </a:lnTo>
                  <a:lnTo>
                    <a:pt x="140265" y="301772"/>
                  </a:lnTo>
                  <a:lnTo>
                    <a:pt x="138636" y="301522"/>
                  </a:lnTo>
                  <a:lnTo>
                    <a:pt x="136989" y="301281"/>
                  </a:lnTo>
                  <a:lnTo>
                    <a:pt x="135330" y="301059"/>
                  </a:lnTo>
                  <a:lnTo>
                    <a:pt x="133653" y="300847"/>
                  </a:lnTo>
                  <a:lnTo>
                    <a:pt x="131958" y="300652"/>
                  </a:lnTo>
                  <a:lnTo>
                    <a:pt x="130250" y="300477"/>
                  </a:lnTo>
                  <a:lnTo>
                    <a:pt x="128531" y="300310"/>
                  </a:lnTo>
                  <a:lnTo>
                    <a:pt x="128531" y="300310"/>
                  </a:lnTo>
                  <a:lnTo>
                    <a:pt x="128373" y="296647"/>
                  </a:lnTo>
                  <a:lnTo>
                    <a:pt x="128240" y="293150"/>
                  </a:lnTo>
                  <a:lnTo>
                    <a:pt x="128119" y="289829"/>
                  </a:lnTo>
                  <a:lnTo>
                    <a:pt x="128016" y="286693"/>
                  </a:lnTo>
                  <a:lnTo>
                    <a:pt x="127931" y="283733"/>
                  </a:lnTo>
                  <a:lnTo>
                    <a:pt x="127859" y="280967"/>
                  </a:lnTo>
                  <a:lnTo>
                    <a:pt x="127798" y="278395"/>
                  </a:lnTo>
                  <a:lnTo>
                    <a:pt x="127750" y="276017"/>
                  </a:lnTo>
                  <a:lnTo>
                    <a:pt x="127750" y="276017"/>
                  </a:lnTo>
                  <a:lnTo>
                    <a:pt x="128125" y="275703"/>
                  </a:lnTo>
                  <a:lnTo>
                    <a:pt x="128495" y="275379"/>
                  </a:lnTo>
                  <a:lnTo>
                    <a:pt x="128864" y="275055"/>
                  </a:lnTo>
                  <a:lnTo>
                    <a:pt x="129233" y="274722"/>
                  </a:lnTo>
                  <a:lnTo>
                    <a:pt x="129596" y="274380"/>
                  </a:lnTo>
                  <a:lnTo>
                    <a:pt x="129954" y="274038"/>
                  </a:lnTo>
                  <a:lnTo>
                    <a:pt x="130317" y="273677"/>
                  </a:lnTo>
                  <a:lnTo>
                    <a:pt x="130674" y="273316"/>
                  </a:lnTo>
                  <a:lnTo>
                    <a:pt x="131025" y="272955"/>
                  </a:lnTo>
                  <a:lnTo>
                    <a:pt x="131377" y="272585"/>
                  </a:lnTo>
                  <a:lnTo>
                    <a:pt x="131728" y="272206"/>
                  </a:lnTo>
                  <a:lnTo>
                    <a:pt x="132073" y="271817"/>
                  </a:lnTo>
                  <a:lnTo>
                    <a:pt x="132418" y="271429"/>
                  </a:lnTo>
                  <a:lnTo>
                    <a:pt x="132757" y="271031"/>
                  </a:lnTo>
                  <a:lnTo>
                    <a:pt x="133096" y="270624"/>
                  </a:lnTo>
                  <a:lnTo>
                    <a:pt x="133429" y="270208"/>
                  </a:lnTo>
                  <a:lnTo>
                    <a:pt x="133429" y="270208"/>
                  </a:lnTo>
                  <a:lnTo>
                    <a:pt x="133526" y="270088"/>
                  </a:lnTo>
                  <a:lnTo>
                    <a:pt x="133623" y="269958"/>
                  </a:lnTo>
                  <a:lnTo>
                    <a:pt x="133714" y="269829"/>
                  </a:lnTo>
                  <a:lnTo>
                    <a:pt x="133798" y="269699"/>
                  </a:lnTo>
                  <a:lnTo>
                    <a:pt x="133883" y="269551"/>
                  </a:lnTo>
                  <a:lnTo>
                    <a:pt x="133962" y="269412"/>
                  </a:lnTo>
                  <a:lnTo>
                    <a:pt x="134041" y="269264"/>
                  </a:lnTo>
                  <a:lnTo>
                    <a:pt x="134113" y="269107"/>
                  </a:lnTo>
                  <a:lnTo>
                    <a:pt x="134186" y="268959"/>
                  </a:lnTo>
                  <a:lnTo>
                    <a:pt x="134253" y="268792"/>
                  </a:lnTo>
                  <a:lnTo>
                    <a:pt x="134319" y="268635"/>
                  </a:lnTo>
                  <a:lnTo>
                    <a:pt x="134380" y="268469"/>
                  </a:lnTo>
                  <a:lnTo>
                    <a:pt x="134440" y="268302"/>
                  </a:lnTo>
                  <a:lnTo>
                    <a:pt x="134495" y="268126"/>
                  </a:lnTo>
                  <a:lnTo>
                    <a:pt x="134543" y="267951"/>
                  </a:lnTo>
                  <a:lnTo>
                    <a:pt x="134586" y="267775"/>
                  </a:lnTo>
                  <a:lnTo>
                    <a:pt x="134586" y="2677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1364cb3077a_0_19"/>
            <p:cNvSpPr/>
            <p:nvPr/>
          </p:nvSpPr>
          <p:spPr>
            <a:xfrm>
              <a:off x="268200" y="-6338775"/>
              <a:ext cx="202400" cy="680200"/>
            </a:xfrm>
            <a:custGeom>
              <a:avLst/>
              <a:gdLst/>
              <a:ahLst/>
              <a:cxnLst/>
              <a:rect l="l" t="t" r="r" b="b"/>
              <a:pathLst>
                <a:path w="8096" h="2720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12" y="28"/>
                  </a:lnTo>
                  <a:lnTo>
                    <a:pt x="418" y="75"/>
                  </a:lnTo>
                  <a:lnTo>
                    <a:pt x="630" y="121"/>
                  </a:lnTo>
                  <a:lnTo>
                    <a:pt x="836" y="186"/>
                  </a:lnTo>
                  <a:lnTo>
                    <a:pt x="1042" y="250"/>
                  </a:lnTo>
                  <a:lnTo>
                    <a:pt x="1248" y="315"/>
                  </a:lnTo>
                  <a:lnTo>
                    <a:pt x="1447" y="398"/>
                  </a:lnTo>
                  <a:lnTo>
                    <a:pt x="1647" y="482"/>
                  </a:lnTo>
                  <a:lnTo>
                    <a:pt x="1847" y="574"/>
                  </a:lnTo>
                  <a:lnTo>
                    <a:pt x="2041" y="676"/>
                  </a:lnTo>
                  <a:lnTo>
                    <a:pt x="2241" y="778"/>
                  </a:lnTo>
                  <a:lnTo>
                    <a:pt x="2428" y="898"/>
                  </a:lnTo>
                  <a:lnTo>
                    <a:pt x="2622" y="1018"/>
                  </a:lnTo>
                  <a:lnTo>
                    <a:pt x="2810" y="1139"/>
                  </a:lnTo>
                  <a:lnTo>
                    <a:pt x="2991" y="1268"/>
                  </a:lnTo>
                  <a:lnTo>
                    <a:pt x="3179" y="1407"/>
                  </a:lnTo>
                  <a:lnTo>
                    <a:pt x="3361" y="1555"/>
                  </a:lnTo>
                  <a:lnTo>
                    <a:pt x="3536" y="1703"/>
                  </a:lnTo>
                  <a:lnTo>
                    <a:pt x="3712" y="1860"/>
                  </a:lnTo>
                  <a:lnTo>
                    <a:pt x="3887" y="2027"/>
                  </a:lnTo>
                  <a:lnTo>
                    <a:pt x="4057" y="2193"/>
                  </a:lnTo>
                  <a:lnTo>
                    <a:pt x="4227" y="2360"/>
                  </a:lnTo>
                  <a:lnTo>
                    <a:pt x="4390" y="2545"/>
                  </a:lnTo>
                  <a:lnTo>
                    <a:pt x="4553" y="2730"/>
                  </a:lnTo>
                  <a:lnTo>
                    <a:pt x="4711" y="2915"/>
                  </a:lnTo>
                  <a:lnTo>
                    <a:pt x="4868" y="3118"/>
                  </a:lnTo>
                  <a:lnTo>
                    <a:pt x="5026" y="3312"/>
                  </a:lnTo>
                  <a:lnTo>
                    <a:pt x="5177" y="3516"/>
                  </a:lnTo>
                  <a:lnTo>
                    <a:pt x="5322" y="3729"/>
                  </a:lnTo>
                  <a:lnTo>
                    <a:pt x="5468" y="3951"/>
                  </a:lnTo>
                  <a:lnTo>
                    <a:pt x="5613" y="4164"/>
                  </a:lnTo>
                  <a:lnTo>
                    <a:pt x="5746" y="4395"/>
                  </a:lnTo>
                  <a:lnTo>
                    <a:pt x="5886" y="4626"/>
                  </a:lnTo>
                  <a:lnTo>
                    <a:pt x="6013" y="4857"/>
                  </a:lnTo>
                  <a:lnTo>
                    <a:pt x="6146" y="5098"/>
                  </a:lnTo>
                  <a:lnTo>
                    <a:pt x="6267" y="5338"/>
                  </a:lnTo>
                  <a:lnTo>
                    <a:pt x="6388" y="5588"/>
                  </a:lnTo>
                  <a:lnTo>
                    <a:pt x="6503" y="5838"/>
                  </a:lnTo>
                  <a:lnTo>
                    <a:pt x="6618" y="6097"/>
                  </a:lnTo>
                  <a:lnTo>
                    <a:pt x="6727" y="6356"/>
                  </a:lnTo>
                  <a:lnTo>
                    <a:pt x="6836" y="6624"/>
                  </a:lnTo>
                  <a:lnTo>
                    <a:pt x="6939" y="6893"/>
                  </a:lnTo>
                  <a:lnTo>
                    <a:pt x="7036" y="7161"/>
                  </a:lnTo>
                  <a:lnTo>
                    <a:pt x="7133" y="7438"/>
                  </a:lnTo>
                  <a:lnTo>
                    <a:pt x="7224" y="7725"/>
                  </a:lnTo>
                  <a:lnTo>
                    <a:pt x="7308" y="8003"/>
                  </a:lnTo>
                  <a:lnTo>
                    <a:pt x="7393" y="8289"/>
                  </a:lnTo>
                  <a:lnTo>
                    <a:pt x="7466" y="8576"/>
                  </a:lnTo>
                  <a:lnTo>
                    <a:pt x="7545" y="8872"/>
                  </a:lnTo>
                  <a:lnTo>
                    <a:pt x="7611" y="9168"/>
                  </a:lnTo>
                  <a:lnTo>
                    <a:pt x="7678" y="9474"/>
                  </a:lnTo>
                  <a:lnTo>
                    <a:pt x="7738" y="9770"/>
                  </a:lnTo>
                  <a:lnTo>
                    <a:pt x="7793" y="10075"/>
                  </a:lnTo>
                  <a:lnTo>
                    <a:pt x="7847" y="10389"/>
                  </a:lnTo>
                  <a:lnTo>
                    <a:pt x="7890" y="10695"/>
                  </a:lnTo>
                  <a:lnTo>
                    <a:pt x="7932" y="11009"/>
                  </a:lnTo>
                  <a:lnTo>
                    <a:pt x="7974" y="11324"/>
                  </a:lnTo>
                  <a:lnTo>
                    <a:pt x="8005" y="11647"/>
                  </a:lnTo>
                  <a:lnTo>
                    <a:pt x="8029" y="11962"/>
                  </a:lnTo>
                  <a:lnTo>
                    <a:pt x="8053" y="12286"/>
                  </a:lnTo>
                  <a:lnTo>
                    <a:pt x="8071" y="12619"/>
                  </a:lnTo>
                  <a:lnTo>
                    <a:pt x="8083" y="12943"/>
                  </a:lnTo>
                  <a:lnTo>
                    <a:pt x="8095" y="13276"/>
                  </a:lnTo>
                  <a:lnTo>
                    <a:pt x="8095" y="13599"/>
                  </a:lnTo>
                  <a:lnTo>
                    <a:pt x="8095" y="13599"/>
                  </a:lnTo>
                  <a:lnTo>
                    <a:pt x="8095" y="13932"/>
                  </a:lnTo>
                  <a:lnTo>
                    <a:pt x="8083" y="14265"/>
                  </a:lnTo>
                  <a:lnTo>
                    <a:pt x="8071" y="14589"/>
                  </a:lnTo>
                  <a:lnTo>
                    <a:pt x="8053" y="14913"/>
                  </a:lnTo>
                  <a:lnTo>
                    <a:pt x="8029" y="15237"/>
                  </a:lnTo>
                  <a:lnTo>
                    <a:pt x="8005" y="15561"/>
                  </a:lnTo>
                  <a:lnTo>
                    <a:pt x="7974" y="15875"/>
                  </a:lnTo>
                  <a:lnTo>
                    <a:pt x="7932" y="16199"/>
                  </a:lnTo>
                  <a:lnTo>
                    <a:pt x="7890" y="16504"/>
                  </a:lnTo>
                  <a:lnTo>
                    <a:pt x="7847" y="16819"/>
                  </a:lnTo>
                  <a:lnTo>
                    <a:pt x="7793" y="17124"/>
                  </a:lnTo>
                  <a:lnTo>
                    <a:pt x="7738" y="17429"/>
                  </a:lnTo>
                  <a:lnTo>
                    <a:pt x="7678" y="17735"/>
                  </a:lnTo>
                  <a:lnTo>
                    <a:pt x="7611" y="18031"/>
                  </a:lnTo>
                  <a:lnTo>
                    <a:pt x="7545" y="18336"/>
                  </a:lnTo>
                  <a:lnTo>
                    <a:pt x="7466" y="18623"/>
                  </a:lnTo>
                  <a:lnTo>
                    <a:pt x="7393" y="18919"/>
                  </a:lnTo>
                  <a:lnTo>
                    <a:pt x="7308" y="19205"/>
                  </a:lnTo>
                  <a:lnTo>
                    <a:pt x="7224" y="19483"/>
                  </a:lnTo>
                  <a:lnTo>
                    <a:pt x="7133" y="19760"/>
                  </a:lnTo>
                  <a:lnTo>
                    <a:pt x="7036" y="20038"/>
                  </a:lnTo>
                  <a:lnTo>
                    <a:pt x="6939" y="20315"/>
                  </a:lnTo>
                  <a:lnTo>
                    <a:pt x="6836" y="20584"/>
                  </a:lnTo>
                  <a:lnTo>
                    <a:pt x="6727" y="20843"/>
                  </a:lnTo>
                  <a:lnTo>
                    <a:pt x="6618" y="21102"/>
                  </a:lnTo>
                  <a:lnTo>
                    <a:pt x="6503" y="21361"/>
                  </a:lnTo>
                  <a:lnTo>
                    <a:pt x="6388" y="21611"/>
                  </a:lnTo>
                  <a:lnTo>
                    <a:pt x="6267" y="21860"/>
                  </a:lnTo>
                  <a:lnTo>
                    <a:pt x="6146" y="22110"/>
                  </a:lnTo>
                  <a:lnTo>
                    <a:pt x="6013" y="22351"/>
                  </a:lnTo>
                  <a:lnTo>
                    <a:pt x="5886" y="22582"/>
                  </a:lnTo>
                  <a:lnTo>
                    <a:pt x="5746" y="22813"/>
                  </a:lnTo>
                  <a:lnTo>
                    <a:pt x="5613" y="23035"/>
                  </a:lnTo>
                  <a:lnTo>
                    <a:pt x="5468" y="23257"/>
                  </a:lnTo>
                  <a:lnTo>
                    <a:pt x="5322" y="23470"/>
                  </a:lnTo>
                  <a:lnTo>
                    <a:pt x="5177" y="23683"/>
                  </a:lnTo>
                  <a:lnTo>
                    <a:pt x="5026" y="23886"/>
                  </a:lnTo>
                  <a:lnTo>
                    <a:pt x="4868" y="24090"/>
                  </a:lnTo>
                  <a:lnTo>
                    <a:pt x="4711" y="24284"/>
                  </a:lnTo>
                  <a:lnTo>
                    <a:pt x="4553" y="24478"/>
                  </a:lnTo>
                  <a:lnTo>
                    <a:pt x="4390" y="24663"/>
                  </a:lnTo>
                  <a:lnTo>
                    <a:pt x="4227" y="24839"/>
                  </a:lnTo>
                  <a:lnTo>
                    <a:pt x="4057" y="25015"/>
                  </a:lnTo>
                  <a:lnTo>
                    <a:pt x="3887" y="25181"/>
                  </a:lnTo>
                  <a:lnTo>
                    <a:pt x="3712" y="25348"/>
                  </a:lnTo>
                  <a:lnTo>
                    <a:pt x="3536" y="25505"/>
                  </a:lnTo>
                  <a:lnTo>
                    <a:pt x="3361" y="25653"/>
                  </a:lnTo>
                  <a:lnTo>
                    <a:pt x="3179" y="25792"/>
                  </a:lnTo>
                  <a:lnTo>
                    <a:pt x="2991" y="25931"/>
                  </a:lnTo>
                  <a:lnTo>
                    <a:pt x="2810" y="26070"/>
                  </a:lnTo>
                  <a:lnTo>
                    <a:pt x="2622" y="26190"/>
                  </a:lnTo>
                  <a:lnTo>
                    <a:pt x="2428" y="26310"/>
                  </a:lnTo>
                  <a:lnTo>
                    <a:pt x="2241" y="26421"/>
                  </a:lnTo>
                  <a:lnTo>
                    <a:pt x="2041" y="26532"/>
                  </a:lnTo>
                  <a:lnTo>
                    <a:pt x="1847" y="26625"/>
                  </a:lnTo>
                  <a:lnTo>
                    <a:pt x="1647" y="26717"/>
                  </a:lnTo>
                  <a:lnTo>
                    <a:pt x="1447" y="26810"/>
                  </a:lnTo>
                  <a:lnTo>
                    <a:pt x="1248" y="26884"/>
                  </a:lnTo>
                  <a:lnTo>
                    <a:pt x="1042" y="26958"/>
                  </a:lnTo>
                  <a:lnTo>
                    <a:pt x="836" y="27022"/>
                  </a:lnTo>
                  <a:lnTo>
                    <a:pt x="630" y="27078"/>
                  </a:lnTo>
                  <a:lnTo>
                    <a:pt x="418" y="27133"/>
                  </a:lnTo>
                  <a:lnTo>
                    <a:pt x="212" y="27170"/>
                  </a:lnTo>
                  <a:lnTo>
                    <a:pt x="0" y="2720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1364cb3077a_0_19"/>
            <p:cNvSpPr/>
            <p:nvPr/>
          </p:nvSpPr>
          <p:spPr>
            <a:xfrm>
              <a:off x="-2770225" y="-6339225"/>
              <a:ext cx="205750" cy="680875"/>
            </a:xfrm>
            <a:custGeom>
              <a:avLst/>
              <a:gdLst/>
              <a:ahLst/>
              <a:cxnLst/>
              <a:rect l="l" t="t" r="r" b="b"/>
              <a:pathLst>
                <a:path w="8230" h="27235" fill="none" extrusionOk="0">
                  <a:moveTo>
                    <a:pt x="8181" y="27235"/>
                  </a:moveTo>
                  <a:lnTo>
                    <a:pt x="8181" y="27235"/>
                  </a:lnTo>
                  <a:lnTo>
                    <a:pt x="7963" y="27207"/>
                  </a:lnTo>
                  <a:lnTo>
                    <a:pt x="7751" y="27161"/>
                  </a:lnTo>
                  <a:lnTo>
                    <a:pt x="7545" y="27114"/>
                  </a:lnTo>
                  <a:lnTo>
                    <a:pt x="7333" y="27059"/>
                  </a:lnTo>
                  <a:lnTo>
                    <a:pt x="7127" y="27003"/>
                  </a:lnTo>
                  <a:lnTo>
                    <a:pt x="6921" y="26929"/>
                  </a:lnTo>
                  <a:lnTo>
                    <a:pt x="6715" y="26855"/>
                  </a:lnTo>
                  <a:lnTo>
                    <a:pt x="6516" y="26772"/>
                  </a:lnTo>
                  <a:lnTo>
                    <a:pt x="6316" y="26680"/>
                  </a:lnTo>
                  <a:lnTo>
                    <a:pt x="6116" y="26578"/>
                  </a:lnTo>
                  <a:lnTo>
                    <a:pt x="5916" y="26476"/>
                  </a:lnTo>
                  <a:lnTo>
                    <a:pt x="5722" y="26365"/>
                  </a:lnTo>
                  <a:lnTo>
                    <a:pt x="5535" y="26245"/>
                  </a:lnTo>
                  <a:lnTo>
                    <a:pt x="5341" y="26125"/>
                  </a:lnTo>
                  <a:lnTo>
                    <a:pt x="5153" y="25995"/>
                  </a:lnTo>
                  <a:lnTo>
                    <a:pt x="4972" y="25856"/>
                  </a:lnTo>
                  <a:lnTo>
                    <a:pt x="4784" y="25708"/>
                  </a:lnTo>
                  <a:lnTo>
                    <a:pt x="4608" y="25560"/>
                  </a:lnTo>
                  <a:lnTo>
                    <a:pt x="4427" y="25403"/>
                  </a:lnTo>
                  <a:lnTo>
                    <a:pt x="4251" y="25246"/>
                  </a:lnTo>
                  <a:lnTo>
                    <a:pt x="4082" y="25079"/>
                  </a:lnTo>
                  <a:lnTo>
                    <a:pt x="3912" y="24903"/>
                  </a:lnTo>
                  <a:lnTo>
                    <a:pt x="3742" y="24728"/>
                  </a:lnTo>
                  <a:lnTo>
                    <a:pt x="3579" y="24543"/>
                  </a:lnTo>
                  <a:lnTo>
                    <a:pt x="3416" y="24348"/>
                  </a:lnTo>
                  <a:lnTo>
                    <a:pt x="3258" y="24154"/>
                  </a:lnTo>
                  <a:lnTo>
                    <a:pt x="3101" y="23951"/>
                  </a:lnTo>
                  <a:lnTo>
                    <a:pt x="2949" y="23747"/>
                  </a:lnTo>
                  <a:lnTo>
                    <a:pt x="2804" y="23534"/>
                  </a:lnTo>
                  <a:lnTo>
                    <a:pt x="2653" y="23322"/>
                  </a:lnTo>
                  <a:lnTo>
                    <a:pt x="2513" y="23099"/>
                  </a:lnTo>
                  <a:lnTo>
                    <a:pt x="2374" y="22877"/>
                  </a:lnTo>
                  <a:lnTo>
                    <a:pt x="2235" y="22646"/>
                  </a:lnTo>
                  <a:lnTo>
                    <a:pt x="2102" y="22406"/>
                  </a:lnTo>
                  <a:lnTo>
                    <a:pt x="1974" y="22165"/>
                  </a:lnTo>
                  <a:lnTo>
                    <a:pt x="1847" y="21925"/>
                  </a:lnTo>
                  <a:lnTo>
                    <a:pt x="1726" y="21675"/>
                  </a:lnTo>
                  <a:lnTo>
                    <a:pt x="1605" y="21425"/>
                  </a:lnTo>
                  <a:lnTo>
                    <a:pt x="1490" y="21166"/>
                  </a:lnTo>
                  <a:lnTo>
                    <a:pt x="1381" y="20898"/>
                  </a:lnTo>
                  <a:lnTo>
                    <a:pt x="1272" y="20639"/>
                  </a:lnTo>
                  <a:lnTo>
                    <a:pt x="1169" y="20370"/>
                  </a:lnTo>
                  <a:lnTo>
                    <a:pt x="1072" y="20093"/>
                  </a:lnTo>
                  <a:lnTo>
                    <a:pt x="975" y="19815"/>
                  </a:lnTo>
                  <a:lnTo>
                    <a:pt x="885" y="19538"/>
                  </a:lnTo>
                  <a:lnTo>
                    <a:pt x="794" y="19251"/>
                  </a:lnTo>
                  <a:lnTo>
                    <a:pt x="709" y="18964"/>
                  </a:lnTo>
                  <a:lnTo>
                    <a:pt x="630" y="18668"/>
                  </a:lnTo>
                  <a:lnTo>
                    <a:pt x="558" y="18372"/>
                  </a:lnTo>
                  <a:lnTo>
                    <a:pt x="491" y="18076"/>
                  </a:lnTo>
                  <a:lnTo>
                    <a:pt x="424" y="17780"/>
                  </a:lnTo>
                  <a:lnTo>
                    <a:pt x="364" y="17475"/>
                  </a:lnTo>
                  <a:lnTo>
                    <a:pt x="303" y="17170"/>
                  </a:lnTo>
                  <a:lnTo>
                    <a:pt x="255" y="16855"/>
                  </a:lnTo>
                  <a:lnTo>
                    <a:pt x="207" y="16541"/>
                  </a:lnTo>
                  <a:lnTo>
                    <a:pt x="164" y="16226"/>
                  </a:lnTo>
                  <a:lnTo>
                    <a:pt x="122" y="15912"/>
                  </a:lnTo>
                  <a:lnTo>
                    <a:pt x="91" y="15588"/>
                  </a:lnTo>
                  <a:lnTo>
                    <a:pt x="61" y="15264"/>
                  </a:lnTo>
                  <a:lnTo>
                    <a:pt x="43" y="14940"/>
                  </a:lnTo>
                  <a:lnTo>
                    <a:pt x="25" y="14616"/>
                  </a:lnTo>
                  <a:lnTo>
                    <a:pt x="7" y="14283"/>
                  </a:lnTo>
                  <a:lnTo>
                    <a:pt x="1" y="13950"/>
                  </a:lnTo>
                  <a:lnTo>
                    <a:pt x="1" y="13617"/>
                  </a:lnTo>
                  <a:lnTo>
                    <a:pt x="1" y="13617"/>
                  </a:lnTo>
                  <a:lnTo>
                    <a:pt x="1" y="13284"/>
                  </a:lnTo>
                  <a:lnTo>
                    <a:pt x="7" y="12951"/>
                  </a:lnTo>
                  <a:lnTo>
                    <a:pt x="25" y="12628"/>
                  </a:lnTo>
                  <a:lnTo>
                    <a:pt x="43" y="12295"/>
                  </a:lnTo>
                  <a:lnTo>
                    <a:pt x="61" y="11971"/>
                  </a:lnTo>
                  <a:lnTo>
                    <a:pt x="91" y="11647"/>
                  </a:lnTo>
                  <a:lnTo>
                    <a:pt x="128" y="11332"/>
                  </a:lnTo>
                  <a:lnTo>
                    <a:pt x="164" y="11009"/>
                  </a:lnTo>
                  <a:lnTo>
                    <a:pt x="207" y="10694"/>
                  </a:lnTo>
                  <a:lnTo>
                    <a:pt x="255" y="10380"/>
                  </a:lnTo>
                  <a:lnTo>
                    <a:pt x="303" y="10074"/>
                  </a:lnTo>
                  <a:lnTo>
                    <a:pt x="364" y="9760"/>
                  </a:lnTo>
                  <a:lnTo>
                    <a:pt x="424" y="9455"/>
                  </a:lnTo>
                  <a:lnTo>
                    <a:pt x="491" y="9158"/>
                  </a:lnTo>
                  <a:lnTo>
                    <a:pt x="558" y="8862"/>
                  </a:lnTo>
                  <a:lnTo>
                    <a:pt x="636" y="8566"/>
                  </a:lnTo>
                  <a:lnTo>
                    <a:pt x="715" y="8270"/>
                  </a:lnTo>
                  <a:lnTo>
                    <a:pt x="800" y="7984"/>
                  </a:lnTo>
                  <a:lnTo>
                    <a:pt x="885" y="7697"/>
                  </a:lnTo>
                  <a:lnTo>
                    <a:pt x="975" y="7419"/>
                  </a:lnTo>
                  <a:lnTo>
                    <a:pt x="1072" y="7142"/>
                  </a:lnTo>
                  <a:lnTo>
                    <a:pt x="1175" y="6864"/>
                  </a:lnTo>
                  <a:lnTo>
                    <a:pt x="1278" y="6596"/>
                  </a:lnTo>
                  <a:lnTo>
                    <a:pt x="1387" y="6328"/>
                  </a:lnTo>
                  <a:lnTo>
                    <a:pt x="1496" y="6069"/>
                  </a:lnTo>
                  <a:lnTo>
                    <a:pt x="1611" y="5810"/>
                  </a:lnTo>
                  <a:lnTo>
                    <a:pt x="1732" y="5560"/>
                  </a:lnTo>
                  <a:lnTo>
                    <a:pt x="1853" y="5310"/>
                  </a:lnTo>
                  <a:lnTo>
                    <a:pt x="1981" y="5060"/>
                  </a:lnTo>
                  <a:lnTo>
                    <a:pt x="2108" y="4820"/>
                  </a:lnTo>
                  <a:lnTo>
                    <a:pt x="2241" y="4589"/>
                  </a:lnTo>
                  <a:lnTo>
                    <a:pt x="2380" y="4357"/>
                  </a:lnTo>
                  <a:lnTo>
                    <a:pt x="2519" y="4135"/>
                  </a:lnTo>
                  <a:lnTo>
                    <a:pt x="2665" y="3913"/>
                  </a:lnTo>
                  <a:lnTo>
                    <a:pt x="2810" y="3691"/>
                  </a:lnTo>
                  <a:lnTo>
                    <a:pt x="2961" y="3478"/>
                  </a:lnTo>
                  <a:lnTo>
                    <a:pt x="3113" y="3275"/>
                  </a:lnTo>
                  <a:lnTo>
                    <a:pt x="3270" y="3071"/>
                  </a:lnTo>
                  <a:lnTo>
                    <a:pt x="3428" y="2877"/>
                  </a:lnTo>
                  <a:lnTo>
                    <a:pt x="3591" y="2692"/>
                  </a:lnTo>
                  <a:lnTo>
                    <a:pt x="3755" y="2507"/>
                  </a:lnTo>
                  <a:lnTo>
                    <a:pt x="3924" y="2331"/>
                  </a:lnTo>
                  <a:lnTo>
                    <a:pt x="4094" y="2156"/>
                  </a:lnTo>
                  <a:lnTo>
                    <a:pt x="4269" y="1989"/>
                  </a:lnTo>
                  <a:lnTo>
                    <a:pt x="4445" y="1823"/>
                  </a:lnTo>
                  <a:lnTo>
                    <a:pt x="4620" y="1665"/>
                  </a:lnTo>
                  <a:lnTo>
                    <a:pt x="4802" y="1517"/>
                  </a:lnTo>
                  <a:lnTo>
                    <a:pt x="4984" y="1379"/>
                  </a:lnTo>
                  <a:lnTo>
                    <a:pt x="5171" y="1240"/>
                  </a:lnTo>
                  <a:lnTo>
                    <a:pt x="5359" y="1110"/>
                  </a:lnTo>
                  <a:lnTo>
                    <a:pt x="5547" y="990"/>
                  </a:lnTo>
                  <a:lnTo>
                    <a:pt x="5741" y="870"/>
                  </a:lnTo>
                  <a:lnTo>
                    <a:pt x="5934" y="759"/>
                  </a:lnTo>
                  <a:lnTo>
                    <a:pt x="6134" y="657"/>
                  </a:lnTo>
                  <a:lnTo>
                    <a:pt x="6334" y="555"/>
                  </a:lnTo>
                  <a:lnTo>
                    <a:pt x="6534" y="463"/>
                  </a:lnTo>
                  <a:lnTo>
                    <a:pt x="6734" y="379"/>
                  </a:lnTo>
                  <a:lnTo>
                    <a:pt x="6939" y="305"/>
                  </a:lnTo>
                  <a:lnTo>
                    <a:pt x="7145" y="241"/>
                  </a:lnTo>
                  <a:lnTo>
                    <a:pt x="7357" y="176"/>
                  </a:lnTo>
                  <a:lnTo>
                    <a:pt x="7563" y="120"/>
                  </a:lnTo>
                  <a:lnTo>
                    <a:pt x="7775" y="74"/>
                  </a:lnTo>
                  <a:lnTo>
                    <a:pt x="7987" y="37"/>
                  </a:lnTo>
                  <a:lnTo>
                    <a:pt x="8205" y="0"/>
                  </a:lnTo>
                  <a:lnTo>
                    <a:pt x="8205" y="0"/>
                  </a:lnTo>
                  <a:lnTo>
                    <a:pt x="8217" y="3432"/>
                  </a:lnTo>
                  <a:lnTo>
                    <a:pt x="8223" y="6892"/>
                  </a:lnTo>
                  <a:lnTo>
                    <a:pt x="8229" y="10352"/>
                  </a:lnTo>
                  <a:lnTo>
                    <a:pt x="8223" y="13812"/>
                  </a:lnTo>
                  <a:lnTo>
                    <a:pt x="8223" y="17234"/>
                  </a:lnTo>
                  <a:lnTo>
                    <a:pt x="8211" y="20630"/>
                  </a:lnTo>
                  <a:lnTo>
                    <a:pt x="8199" y="23969"/>
                  </a:lnTo>
                  <a:lnTo>
                    <a:pt x="8181" y="27235"/>
                  </a:lnTo>
                  <a:lnTo>
                    <a:pt x="8181" y="27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1364cb3077a_0_19"/>
            <p:cNvSpPr/>
            <p:nvPr/>
          </p:nvSpPr>
          <p:spPr>
            <a:xfrm>
              <a:off x="-625025" y="-8823075"/>
              <a:ext cx="618350" cy="1614975"/>
            </a:xfrm>
            <a:custGeom>
              <a:avLst/>
              <a:gdLst/>
              <a:ahLst/>
              <a:cxnLst/>
              <a:rect l="l" t="t" r="r" b="b"/>
              <a:pathLst>
                <a:path w="24734" h="64599" fill="none" extrusionOk="0">
                  <a:moveTo>
                    <a:pt x="14356" y="40315"/>
                  </a:moveTo>
                  <a:lnTo>
                    <a:pt x="14356" y="40315"/>
                  </a:lnTo>
                  <a:lnTo>
                    <a:pt x="14156" y="40325"/>
                  </a:lnTo>
                  <a:lnTo>
                    <a:pt x="13963" y="40343"/>
                  </a:lnTo>
                  <a:lnTo>
                    <a:pt x="13775" y="40380"/>
                  </a:lnTo>
                  <a:lnTo>
                    <a:pt x="13587" y="40426"/>
                  </a:lnTo>
                  <a:lnTo>
                    <a:pt x="13406" y="40491"/>
                  </a:lnTo>
                  <a:lnTo>
                    <a:pt x="13224" y="40574"/>
                  </a:lnTo>
                  <a:lnTo>
                    <a:pt x="13048" y="40667"/>
                  </a:lnTo>
                  <a:lnTo>
                    <a:pt x="12873" y="40769"/>
                  </a:lnTo>
                  <a:lnTo>
                    <a:pt x="12703" y="40889"/>
                  </a:lnTo>
                  <a:lnTo>
                    <a:pt x="12540" y="41018"/>
                  </a:lnTo>
                  <a:lnTo>
                    <a:pt x="12382" y="41157"/>
                  </a:lnTo>
                  <a:lnTo>
                    <a:pt x="12225" y="41305"/>
                  </a:lnTo>
                  <a:lnTo>
                    <a:pt x="12080" y="41462"/>
                  </a:lnTo>
                  <a:lnTo>
                    <a:pt x="11934" y="41638"/>
                  </a:lnTo>
                  <a:lnTo>
                    <a:pt x="11795" y="41823"/>
                  </a:lnTo>
                  <a:lnTo>
                    <a:pt x="11662" y="42017"/>
                  </a:lnTo>
                  <a:lnTo>
                    <a:pt x="11541" y="42212"/>
                  </a:lnTo>
                  <a:lnTo>
                    <a:pt x="11420" y="42424"/>
                  </a:lnTo>
                  <a:lnTo>
                    <a:pt x="11305" y="42647"/>
                  </a:lnTo>
                  <a:lnTo>
                    <a:pt x="11202" y="42878"/>
                  </a:lnTo>
                  <a:lnTo>
                    <a:pt x="11099" y="43109"/>
                  </a:lnTo>
                  <a:lnTo>
                    <a:pt x="11008" y="43350"/>
                  </a:lnTo>
                  <a:lnTo>
                    <a:pt x="10923" y="43609"/>
                  </a:lnTo>
                  <a:lnTo>
                    <a:pt x="10850" y="43858"/>
                  </a:lnTo>
                  <a:lnTo>
                    <a:pt x="10784" y="44127"/>
                  </a:lnTo>
                  <a:lnTo>
                    <a:pt x="10723" y="44395"/>
                  </a:lnTo>
                  <a:lnTo>
                    <a:pt x="10669" y="44672"/>
                  </a:lnTo>
                  <a:lnTo>
                    <a:pt x="10626" y="44950"/>
                  </a:lnTo>
                  <a:lnTo>
                    <a:pt x="10596" y="45237"/>
                  </a:lnTo>
                  <a:lnTo>
                    <a:pt x="10572" y="45533"/>
                  </a:lnTo>
                  <a:lnTo>
                    <a:pt x="10554" y="45820"/>
                  </a:lnTo>
                  <a:lnTo>
                    <a:pt x="10548" y="46125"/>
                  </a:lnTo>
                  <a:lnTo>
                    <a:pt x="10548" y="64599"/>
                  </a:lnTo>
                  <a:lnTo>
                    <a:pt x="0" y="645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467" y="342"/>
                  </a:lnTo>
                  <a:lnTo>
                    <a:pt x="939" y="694"/>
                  </a:lnTo>
                  <a:lnTo>
                    <a:pt x="1405" y="1055"/>
                  </a:lnTo>
                  <a:lnTo>
                    <a:pt x="1865" y="1425"/>
                  </a:lnTo>
                  <a:lnTo>
                    <a:pt x="2331" y="1804"/>
                  </a:lnTo>
                  <a:lnTo>
                    <a:pt x="2786" y="2183"/>
                  </a:lnTo>
                  <a:lnTo>
                    <a:pt x="3246" y="2572"/>
                  </a:lnTo>
                  <a:lnTo>
                    <a:pt x="3700" y="2970"/>
                  </a:lnTo>
                  <a:lnTo>
                    <a:pt x="4148" y="3377"/>
                  </a:lnTo>
                  <a:lnTo>
                    <a:pt x="4596" y="3793"/>
                  </a:lnTo>
                  <a:lnTo>
                    <a:pt x="5044" y="4219"/>
                  </a:lnTo>
                  <a:lnTo>
                    <a:pt x="5486" y="4644"/>
                  </a:lnTo>
                  <a:lnTo>
                    <a:pt x="5928" y="5079"/>
                  </a:lnTo>
                  <a:lnTo>
                    <a:pt x="6364" y="5523"/>
                  </a:lnTo>
                  <a:lnTo>
                    <a:pt x="6800" y="5976"/>
                  </a:lnTo>
                  <a:lnTo>
                    <a:pt x="7236" y="6439"/>
                  </a:lnTo>
                  <a:lnTo>
                    <a:pt x="7660" y="6901"/>
                  </a:lnTo>
                  <a:lnTo>
                    <a:pt x="8089" y="7382"/>
                  </a:lnTo>
                  <a:lnTo>
                    <a:pt x="8513" y="7863"/>
                  </a:lnTo>
                  <a:lnTo>
                    <a:pt x="8931" y="8354"/>
                  </a:lnTo>
                  <a:lnTo>
                    <a:pt x="9349" y="8844"/>
                  </a:lnTo>
                  <a:lnTo>
                    <a:pt x="9767" y="9353"/>
                  </a:lnTo>
                  <a:lnTo>
                    <a:pt x="10178" y="9862"/>
                  </a:lnTo>
                  <a:lnTo>
                    <a:pt x="10584" y="10380"/>
                  </a:lnTo>
                  <a:lnTo>
                    <a:pt x="10990" y="10907"/>
                  </a:lnTo>
                  <a:lnTo>
                    <a:pt x="11389" y="11434"/>
                  </a:lnTo>
                  <a:lnTo>
                    <a:pt x="11789" y="11980"/>
                  </a:lnTo>
                  <a:lnTo>
                    <a:pt x="12189" y="12526"/>
                  </a:lnTo>
                  <a:lnTo>
                    <a:pt x="12576" y="13081"/>
                  </a:lnTo>
                  <a:lnTo>
                    <a:pt x="12970" y="13645"/>
                  </a:lnTo>
                  <a:lnTo>
                    <a:pt x="13351" y="14209"/>
                  </a:lnTo>
                  <a:lnTo>
                    <a:pt x="13732" y="14783"/>
                  </a:lnTo>
                  <a:lnTo>
                    <a:pt x="13732" y="14783"/>
                  </a:lnTo>
                  <a:lnTo>
                    <a:pt x="14187" y="15486"/>
                  </a:lnTo>
                  <a:lnTo>
                    <a:pt x="14635" y="16189"/>
                  </a:lnTo>
                  <a:lnTo>
                    <a:pt x="15071" y="16901"/>
                  </a:lnTo>
                  <a:lnTo>
                    <a:pt x="15500" y="17623"/>
                  </a:lnTo>
                  <a:lnTo>
                    <a:pt x="15924" y="18345"/>
                  </a:lnTo>
                  <a:lnTo>
                    <a:pt x="16342" y="19075"/>
                  </a:lnTo>
                  <a:lnTo>
                    <a:pt x="16754" y="19815"/>
                  </a:lnTo>
                  <a:lnTo>
                    <a:pt x="17159" y="20565"/>
                  </a:lnTo>
                  <a:lnTo>
                    <a:pt x="17559" y="21323"/>
                  </a:lnTo>
                  <a:lnTo>
                    <a:pt x="17947" y="22082"/>
                  </a:lnTo>
                  <a:lnTo>
                    <a:pt x="18328" y="22850"/>
                  </a:lnTo>
                  <a:lnTo>
                    <a:pt x="18703" y="23618"/>
                  </a:lnTo>
                  <a:lnTo>
                    <a:pt x="19079" y="24404"/>
                  </a:lnTo>
                  <a:lnTo>
                    <a:pt x="19436" y="25190"/>
                  </a:lnTo>
                  <a:lnTo>
                    <a:pt x="19793" y="25977"/>
                  </a:lnTo>
                  <a:lnTo>
                    <a:pt x="20144" y="26781"/>
                  </a:lnTo>
                  <a:lnTo>
                    <a:pt x="20483" y="27586"/>
                  </a:lnTo>
                  <a:lnTo>
                    <a:pt x="20817" y="28391"/>
                  </a:lnTo>
                  <a:lnTo>
                    <a:pt x="21143" y="29214"/>
                  </a:lnTo>
                  <a:lnTo>
                    <a:pt x="21464" y="30028"/>
                  </a:lnTo>
                  <a:lnTo>
                    <a:pt x="21779" y="30861"/>
                  </a:lnTo>
                  <a:lnTo>
                    <a:pt x="22082" y="31694"/>
                  </a:lnTo>
                  <a:lnTo>
                    <a:pt x="22379" y="32535"/>
                  </a:lnTo>
                  <a:lnTo>
                    <a:pt x="22675" y="33377"/>
                  </a:lnTo>
                  <a:lnTo>
                    <a:pt x="22954" y="34228"/>
                  </a:lnTo>
                  <a:lnTo>
                    <a:pt x="23232" y="35079"/>
                  </a:lnTo>
                  <a:lnTo>
                    <a:pt x="23505" y="35940"/>
                  </a:lnTo>
                  <a:lnTo>
                    <a:pt x="23765" y="36809"/>
                  </a:lnTo>
                  <a:lnTo>
                    <a:pt x="24019" y="37679"/>
                  </a:lnTo>
                  <a:lnTo>
                    <a:pt x="24268" y="38548"/>
                  </a:lnTo>
                  <a:lnTo>
                    <a:pt x="24504" y="39427"/>
                  </a:lnTo>
                  <a:lnTo>
                    <a:pt x="24734" y="40315"/>
                  </a:lnTo>
                  <a:lnTo>
                    <a:pt x="14356" y="40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1364cb3077a_0_19"/>
            <p:cNvSpPr/>
            <p:nvPr/>
          </p:nvSpPr>
          <p:spPr>
            <a:xfrm>
              <a:off x="-2062875" y="-1884250"/>
              <a:ext cx="813475" cy="839300"/>
            </a:xfrm>
            <a:custGeom>
              <a:avLst/>
              <a:gdLst/>
              <a:ahLst/>
              <a:cxnLst/>
              <a:rect l="l" t="t" r="r" b="b"/>
              <a:pathLst>
                <a:path w="32539" h="33572" fill="none" extrusionOk="0">
                  <a:moveTo>
                    <a:pt x="21404" y="32711"/>
                  </a:moveTo>
                  <a:lnTo>
                    <a:pt x="21404" y="32711"/>
                  </a:lnTo>
                  <a:lnTo>
                    <a:pt x="21059" y="32850"/>
                  </a:lnTo>
                  <a:lnTo>
                    <a:pt x="20708" y="32970"/>
                  </a:lnTo>
                  <a:lnTo>
                    <a:pt x="20356" y="33081"/>
                  </a:lnTo>
                  <a:lnTo>
                    <a:pt x="19999" y="33183"/>
                  </a:lnTo>
                  <a:lnTo>
                    <a:pt x="19642" y="33275"/>
                  </a:lnTo>
                  <a:lnTo>
                    <a:pt x="19285" y="33349"/>
                  </a:lnTo>
                  <a:lnTo>
                    <a:pt x="18921" y="33414"/>
                  </a:lnTo>
                  <a:lnTo>
                    <a:pt x="18558" y="33470"/>
                  </a:lnTo>
                  <a:lnTo>
                    <a:pt x="18189" y="33516"/>
                  </a:lnTo>
                  <a:lnTo>
                    <a:pt x="17826" y="33544"/>
                  </a:lnTo>
                  <a:lnTo>
                    <a:pt x="17456" y="33562"/>
                  </a:lnTo>
                  <a:lnTo>
                    <a:pt x="17087" y="33571"/>
                  </a:lnTo>
                  <a:lnTo>
                    <a:pt x="16718" y="33571"/>
                  </a:lnTo>
                  <a:lnTo>
                    <a:pt x="16348" y="33562"/>
                  </a:lnTo>
                  <a:lnTo>
                    <a:pt x="15979" y="33544"/>
                  </a:lnTo>
                  <a:lnTo>
                    <a:pt x="15610" y="33507"/>
                  </a:lnTo>
                  <a:lnTo>
                    <a:pt x="15240" y="33470"/>
                  </a:lnTo>
                  <a:lnTo>
                    <a:pt x="14871" y="33414"/>
                  </a:lnTo>
                  <a:lnTo>
                    <a:pt x="14502" y="33349"/>
                  </a:lnTo>
                  <a:lnTo>
                    <a:pt x="14132" y="33275"/>
                  </a:lnTo>
                  <a:lnTo>
                    <a:pt x="13763" y="33192"/>
                  </a:lnTo>
                  <a:lnTo>
                    <a:pt x="13393" y="33100"/>
                  </a:lnTo>
                  <a:lnTo>
                    <a:pt x="13024" y="32998"/>
                  </a:lnTo>
                  <a:lnTo>
                    <a:pt x="12661" y="32887"/>
                  </a:lnTo>
                  <a:lnTo>
                    <a:pt x="12298" y="32757"/>
                  </a:lnTo>
                  <a:lnTo>
                    <a:pt x="11934" y="32628"/>
                  </a:lnTo>
                  <a:lnTo>
                    <a:pt x="11571" y="32489"/>
                  </a:lnTo>
                  <a:lnTo>
                    <a:pt x="11214" y="32341"/>
                  </a:lnTo>
                  <a:lnTo>
                    <a:pt x="10857" y="32174"/>
                  </a:lnTo>
                  <a:lnTo>
                    <a:pt x="10505" y="32008"/>
                  </a:lnTo>
                  <a:lnTo>
                    <a:pt x="10154" y="31832"/>
                  </a:lnTo>
                  <a:lnTo>
                    <a:pt x="9803" y="31647"/>
                  </a:lnTo>
                  <a:lnTo>
                    <a:pt x="9458" y="31453"/>
                  </a:lnTo>
                  <a:lnTo>
                    <a:pt x="9113" y="31249"/>
                  </a:lnTo>
                  <a:lnTo>
                    <a:pt x="8774" y="31037"/>
                  </a:lnTo>
                  <a:lnTo>
                    <a:pt x="8441" y="30815"/>
                  </a:lnTo>
                  <a:lnTo>
                    <a:pt x="8108" y="30583"/>
                  </a:lnTo>
                  <a:lnTo>
                    <a:pt x="7781" y="30343"/>
                  </a:lnTo>
                  <a:lnTo>
                    <a:pt x="7454" y="30102"/>
                  </a:lnTo>
                  <a:lnTo>
                    <a:pt x="7133" y="29843"/>
                  </a:lnTo>
                  <a:lnTo>
                    <a:pt x="6818" y="29584"/>
                  </a:lnTo>
                  <a:lnTo>
                    <a:pt x="6509" y="29316"/>
                  </a:lnTo>
                  <a:lnTo>
                    <a:pt x="6200" y="29038"/>
                  </a:lnTo>
                  <a:lnTo>
                    <a:pt x="5898" y="28752"/>
                  </a:lnTo>
                  <a:lnTo>
                    <a:pt x="5607" y="28456"/>
                  </a:lnTo>
                  <a:lnTo>
                    <a:pt x="5310" y="28160"/>
                  </a:lnTo>
                  <a:lnTo>
                    <a:pt x="5026" y="27854"/>
                  </a:lnTo>
                  <a:lnTo>
                    <a:pt x="4747" y="27540"/>
                  </a:lnTo>
                  <a:lnTo>
                    <a:pt x="4475" y="27216"/>
                  </a:lnTo>
                  <a:lnTo>
                    <a:pt x="4208" y="26883"/>
                  </a:lnTo>
                  <a:lnTo>
                    <a:pt x="3948" y="26550"/>
                  </a:lnTo>
                  <a:lnTo>
                    <a:pt x="3694" y="26208"/>
                  </a:lnTo>
                  <a:lnTo>
                    <a:pt x="3446" y="25856"/>
                  </a:lnTo>
                  <a:lnTo>
                    <a:pt x="3203" y="25505"/>
                  </a:lnTo>
                  <a:lnTo>
                    <a:pt x="2967" y="25144"/>
                  </a:lnTo>
                  <a:lnTo>
                    <a:pt x="2743" y="24774"/>
                  </a:lnTo>
                  <a:lnTo>
                    <a:pt x="2519" y="24395"/>
                  </a:lnTo>
                  <a:lnTo>
                    <a:pt x="2307" y="24015"/>
                  </a:lnTo>
                  <a:lnTo>
                    <a:pt x="2101" y="23627"/>
                  </a:lnTo>
                  <a:lnTo>
                    <a:pt x="1908" y="23238"/>
                  </a:lnTo>
                  <a:lnTo>
                    <a:pt x="1720" y="22840"/>
                  </a:lnTo>
                  <a:lnTo>
                    <a:pt x="1538" y="22433"/>
                  </a:lnTo>
                  <a:lnTo>
                    <a:pt x="1369" y="22026"/>
                  </a:lnTo>
                  <a:lnTo>
                    <a:pt x="1205" y="21610"/>
                  </a:lnTo>
                  <a:lnTo>
                    <a:pt x="1205" y="21610"/>
                  </a:lnTo>
                  <a:lnTo>
                    <a:pt x="1078" y="21258"/>
                  </a:lnTo>
                  <a:lnTo>
                    <a:pt x="957" y="20916"/>
                  </a:lnTo>
                  <a:lnTo>
                    <a:pt x="848" y="20565"/>
                  </a:lnTo>
                  <a:lnTo>
                    <a:pt x="745" y="20222"/>
                  </a:lnTo>
                  <a:lnTo>
                    <a:pt x="648" y="19880"/>
                  </a:lnTo>
                  <a:lnTo>
                    <a:pt x="557" y="19538"/>
                  </a:lnTo>
                  <a:lnTo>
                    <a:pt x="473" y="19196"/>
                  </a:lnTo>
                  <a:lnTo>
                    <a:pt x="400" y="18853"/>
                  </a:lnTo>
                  <a:lnTo>
                    <a:pt x="327" y="18511"/>
                  </a:lnTo>
                  <a:lnTo>
                    <a:pt x="267" y="18169"/>
                  </a:lnTo>
                  <a:lnTo>
                    <a:pt x="212" y="17826"/>
                  </a:lnTo>
                  <a:lnTo>
                    <a:pt x="164" y="17484"/>
                  </a:lnTo>
                  <a:lnTo>
                    <a:pt x="122" y="17151"/>
                  </a:lnTo>
                  <a:lnTo>
                    <a:pt x="85" y="16809"/>
                  </a:lnTo>
                  <a:lnTo>
                    <a:pt x="61" y="16476"/>
                  </a:lnTo>
                  <a:lnTo>
                    <a:pt x="37" y="16143"/>
                  </a:lnTo>
                  <a:lnTo>
                    <a:pt x="19" y="15810"/>
                  </a:lnTo>
                  <a:lnTo>
                    <a:pt x="6" y="15467"/>
                  </a:lnTo>
                  <a:lnTo>
                    <a:pt x="0" y="15144"/>
                  </a:lnTo>
                  <a:lnTo>
                    <a:pt x="0" y="14811"/>
                  </a:lnTo>
                  <a:lnTo>
                    <a:pt x="6" y="14478"/>
                  </a:lnTo>
                  <a:lnTo>
                    <a:pt x="19" y="14145"/>
                  </a:lnTo>
                  <a:lnTo>
                    <a:pt x="37" y="13821"/>
                  </a:lnTo>
                  <a:lnTo>
                    <a:pt x="61" y="13497"/>
                  </a:lnTo>
                  <a:lnTo>
                    <a:pt x="85" y="13173"/>
                  </a:lnTo>
                  <a:lnTo>
                    <a:pt x="115" y="12849"/>
                  </a:lnTo>
                  <a:lnTo>
                    <a:pt x="152" y="12526"/>
                  </a:lnTo>
                  <a:lnTo>
                    <a:pt x="194" y="12202"/>
                  </a:lnTo>
                  <a:lnTo>
                    <a:pt x="243" y="11887"/>
                  </a:lnTo>
                  <a:lnTo>
                    <a:pt x="297" y="11564"/>
                  </a:lnTo>
                  <a:lnTo>
                    <a:pt x="352" y="11249"/>
                  </a:lnTo>
                  <a:lnTo>
                    <a:pt x="412" y="10935"/>
                  </a:lnTo>
                  <a:lnTo>
                    <a:pt x="473" y="10629"/>
                  </a:lnTo>
                  <a:lnTo>
                    <a:pt x="545" y="10315"/>
                  </a:lnTo>
                  <a:lnTo>
                    <a:pt x="618" y="10009"/>
                  </a:lnTo>
                  <a:lnTo>
                    <a:pt x="691" y="9695"/>
                  </a:lnTo>
                  <a:lnTo>
                    <a:pt x="769" y="9390"/>
                  </a:lnTo>
                  <a:lnTo>
                    <a:pt x="854" y="9094"/>
                  </a:lnTo>
                  <a:lnTo>
                    <a:pt x="945" y="8788"/>
                  </a:lnTo>
                  <a:lnTo>
                    <a:pt x="1036" y="8492"/>
                  </a:lnTo>
                  <a:lnTo>
                    <a:pt x="1223" y="7900"/>
                  </a:lnTo>
                  <a:lnTo>
                    <a:pt x="1429" y="7308"/>
                  </a:lnTo>
                  <a:lnTo>
                    <a:pt x="1647" y="6735"/>
                  </a:lnTo>
                  <a:lnTo>
                    <a:pt x="1871" y="6170"/>
                  </a:lnTo>
                  <a:lnTo>
                    <a:pt x="2107" y="5615"/>
                  </a:lnTo>
                  <a:lnTo>
                    <a:pt x="2356" y="5060"/>
                  </a:lnTo>
                  <a:lnTo>
                    <a:pt x="2610" y="4524"/>
                  </a:lnTo>
                  <a:lnTo>
                    <a:pt x="2870" y="3996"/>
                  </a:lnTo>
                  <a:lnTo>
                    <a:pt x="3137" y="3488"/>
                  </a:lnTo>
                  <a:lnTo>
                    <a:pt x="3409" y="2979"/>
                  </a:lnTo>
                  <a:lnTo>
                    <a:pt x="3682" y="2479"/>
                  </a:lnTo>
                  <a:lnTo>
                    <a:pt x="3966" y="1998"/>
                  </a:lnTo>
                  <a:lnTo>
                    <a:pt x="3966" y="1998"/>
                  </a:lnTo>
                  <a:lnTo>
                    <a:pt x="4881" y="1841"/>
                  </a:lnTo>
                  <a:lnTo>
                    <a:pt x="5807" y="1684"/>
                  </a:lnTo>
                  <a:lnTo>
                    <a:pt x="6733" y="1526"/>
                  </a:lnTo>
                  <a:lnTo>
                    <a:pt x="7672" y="1378"/>
                  </a:lnTo>
                  <a:lnTo>
                    <a:pt x="8610" y="1240"/>
                  </a:lnTo>
                  <a:lnTo>
                    <a:pt x="9555" y="1101"/>
                  </a:lnTo>
                  <a:lnTo>
                    <a:pt x="10505" y="971"/>
                  </a:lnTo>
                  <a:lnTo>
                    <a:pt x="11462" y="842"/>
                  </a:lnTo>
                  <a:lnTo>
                    <a:pt x="12425" y="722"/>
                  </a:lnTo>
                  <a:lnTo>
                    <a:pt x="13393" y="601"/>
                  </a:lnTo>
                  <a:lnTo>
                    <a:pt x="14362" y="490"/>
                  </a:lnTo>
                  <a:lnTo>
                    <a:pt x="15343" y="379"/>
                  </a:lnTo>
                  <a:lnTo>
                    <a:pt x="16330" y="278"/>
                  </a:lnTo>
                  <a:lnTo>
                    <a:pt x="17317" y="185"/>
                  </a:lnTo>
                  <a:lnTo>
                    <a:pt x="18316" y="93"/>
                  </a:lnTo>
                  <a:lnTo>
                    <a:pt x="19315" y="0"/>
                  </a:lnTo>
                  <a:lnTo>
                    <a:pt x="19315" y="0"/>
                  </a:lnTo>
                  <a:lnTo>
                    <a:pt x="19684" y="527"/>
                  </a:lnTo>
                  <a:lnTo>
                    <a:pt x="19896" y="805"/>
                  </a:lnTo>
                  <a:lnTo>
                    <a:pt x="20120" y="1092"/>
                  </a:lnTo>
                  <a:lnTo>
                    <a:pt x="20356" y="1397"/>
                  </a:lnTo>
                  <a:lnTo>
                    <a:pt x="20611" y="1711"/>
                  </a:lnTo>
                  <a:lnTo>
                    <a:pt x="20877" y="2035"/>
                  </a:lnTo>
                  <a:lnTo>
                    <a:pt x="21162" y="2359"/>
                  </a:lnTo>
                  <a:lnTo>
                    <a:pt x="21464" y="2692"/>
                  </a:lnTo>
                  <a:lnTo>
                    <a:pt x="21773" y="3034"/>
                  </a:lnTo>
                  <a:lnTo>
                    <a:pt x="22106" y="3377"/>
                  </a:lnTo>
                  <a:lnTo>
                    <a:pt x="22451" y="3719"/>
                  </a:lnTo>
                  <a:lnTo>
                    <a:pt x="22809" y="4061"/>
                  </a:lnTo>
                  <a:lnTo>
                    <a:pt x="23184" y="4413"/>
                  </a:lnTo>
                  <a:lnTo>
                    <a:pt x="23578" y="4755"/>
                  </a:lnTo>
                  <a:lnTo>
                    <a:pt x="23977" y="5097"/>
                  </a:lnTo>
                  <a:lnTo>
                    <a:pt x="24401" y="5440"/>
                  </a:lnTo>
                  <a:lnTo>
                    <a:pt x="24837" y="5773"/>
                  </a:lnTo>
                  <a:lnTo>
                    <a:pt x="25285" y="6106"/>
                  </a:lnTo>
                  <a:lnTo>
                    <a:pt x="25751" y="6429"/>
                  </a:lnTo>
                  <a:lnTo>
                    <a:pt x="26236" y="6744"/>
                  </a:lnTo>
                  <a:lnTo>
                    <a:pt x="26732" y="7058"/>
                  </a:lnTo>
                  <a:lnTo>
                    <a:pt x="27241" y="7354"/>
                  </a:lnTo>
                  <a:lnTo>
                    <a:pt x="27773" y="7632"/>
                  </a:lnTo>
                  <a:lnTo>
                    <a:pt x="28312" y="7910"/>
                  </a:lnTo>
                  <a:lnTo>
                    <a:pt x="28869" y="8169"/>
                  </a:lnTo>
                  <a:lnTo>
                    <a:pt x="29445" y="8409"/>
                  </a:lnTo>
                  <a:lnTo>
                    <a:pt x="30032" y="8640"/>
                  </a:lnTo>
                  <a:lnTo>
                    <a:pt x="30329" y="8751"/>
                  </a:lnTo>
                  <a:lnTo>
                    <a:pt x="30637" y="8853"/>
                  </a:lnTo>
                  <a:lnTo>
                    <a:pt x="30940" y="8955"/>
                  </a:lnTo>
                  <a:lnTo>
                    <a:pt x="31255" y="9047"/>
                  </a:lnTo>
                  <a:lnTo>
                    <a:pt x="31570" y="9140"/>
                  </a:lnTo>
                  <a:lnTo>
                    <a:pt x="31885" y="9223"/>
                  </a:lnTo>
                  <a:lnTo>
                    <a:pt x="32212" y="9297"/>
                  </a:lnTo>
                  <a:lnTo>
                    <a:pt x="32539" y="9371"/>
                  </a:lnTo>
                  <a:lnTo>
                    <a:pt x="32539" y="9371"/>
                  </a:lnTo>
                  <a:lnTo>
                    <a:pt x="32496" y="9954"/>
                  </a:lnTo>
                  <a:lnTo>
                    <a:pt x="32448" y="10537"/>
                  </a:lnTo>
                  <a:lnTo>
                    <a:pt x="32399" y="11101"/>
                  </a:lnTo>
                  <a:lnTo>
                    <a:pt x="32345" y="11665"/>
                  </a:lnTo>
                  <a:lnTo>
                    <a:pt x="32284" y="12230"/>
                  </a:lnTo>
                  <a:lnTo>
                    <a:pt x="32218" y="12775"/>
                  </a:lnTo>
                  <a:lnTo>
                    <a:pt x="32151" y="13321"/>
                  </a:lnTo>
                  <a:lnTo>
                    <a:pt x="32078" y="13858"/>
                  </a:lnTo>
                  <a:lnTo>
                    <a:pt x="32000" y="14394"/>
                  </a:lnTo>
                  <a:lnTo>
                    <a:pt x="31921" y="14912"/>
                  </a:lnTo>
                  <a:lnTo>
                    <a:pt x="31836" y="15430"/>
                  </a:lnTo>
                  <a:lnTo>
                    <a:pt x="31745" y="15949"/>
                  </a:lnTo>
                  <a:lnTo>
                    <a:pt x="31649" y="16448"/>
                  </a:lnTo>
                  <a:lnTo>
                    <a:pt x="31552" y="16948"/>
                  </a:lnTo>
                  <a:lnTo>
                    <a:pt x="31449" y="17447"/>
                  </a:lnTo>
                  <a:lnTo>
                    <a:pt x="31346" y="17928"/>
                  </a:lnTo>
                  <a:lnTo>
                    <a:pt x="31231" y="18409"/>
                  </a:lnTo>
                  <a:lnTo>
                    <a:pt x="31116" y="18881"/>
                  </a:lnTo>
                  <a:lnTo>
                    <a:pt x="30995" y="19344"/>
                  </a:lnTo>
                  <a:lnTo>
                    <a:pt x="30874" y="19797"/>
                  </a:lnTo>
                  <a:lnTo>
                    <a:pt x="30746" y="20250"/>
                  </a:lnTo>
                  <a:lnTo>
                    <a:pt x="30613" y="20694"/>
                  </a:lnTo>
                  <a:lnTo>
                    <a:pt x="30474" y="21129"/>
                  </a:lnTo>
                  <a:lnTo>
                    <a:pt x="30335" y="21564"/>
                  </a:lnTo>
                  <a:lnTo>
                    <a:pt x="30189" y="21989"/>
                  </a:lnTo>
                  <a:lnTo>
                    <a:pt x="30038" y="22406"/>
                  </a:lnTo>
                  <a:lnTo>
                    <a:pt x="29887" y="22813"/>
                  </a:lnTo>
                  <a:lnTo>
                    <a:pt x="29729" y="23210"/>
                  </a:lnTo>
                  <a:lnTo>
                    <a:pt x="29566" y="23608"/>
                  </a:lnTo>
                  <a:lnTo>
                    <a:pt x="29402" y="23997"/>
                  </a:lnTo>
                  <a:lnTo>
                    <a:pt x="29233" y="24376"/>
                  </a:lnTo>
                  <a:lnTo>
                    <a:pt x="29057" y="24746"/>
                  </a:lnTo>
                  <a:lnTo>
                    <a:pt x="28881" y="25116"/>
                  </a:lnTo>
                  <a:lnTo>
                    <a:pt x="28700" y="25477"/>
                  </a:lnTo>
                  <a:lnTo>
                    <a:pt x="28512" y="25828"/>
                  </a:lnTo>
                  <a:lnTo>
                    <a:pt x="28324" y="26171"/>
                  </a:lnTo>
                  <a:lnTo>
                    <a:pt x="28131" y="26504"/>
                  </a:lnTo>
                  <a:lnTo>
                    <a:pt x="27931" y="26837"/>
                  </a:lnTo>
                  <a:lnTo>
                    <a:pt x="27731" y="27161"/>
                  </a:lnTo>
                  <a:lnTo>
                    <a:pt x="27525" y="27475"/>
                  </a:lnTo>
                  <a:lnTo>
                    <a:pt x="27313" y="27780"/>
                  </a:lnTo>
                  <a:lnTo>
                    <a:pt x="27095" y="28076"/>
                  </a:lnTo>
                  <a:lnTo>
                    <a:pt x="26877" y="28372"/>
                  </a:lnTo>
                  <a:lnTo>
                    <a:pt x="26659" y="28659"/>
                  </a:lnTo>
                  <a:lnTo>
                    <a:pt x="26429" y="28937"/>
                  </a:lnTo>
                  <a:lnTo>
                    <a:pt x="26205" y="29205"/>
                  </a:lnTo>
                  <a:lnTo>
                    <a:pt x="25969" y="29464"/>
                  </a:lnTo>
                  <a:lnTo>
                    <a:pt x="25733" y="29714"/>
                  </a:lnTo>
                  <a:lnTo>
                    <a:pt x="25491" y="29964"/>
                  </a:lnTo>
                  <a:lnTo>
                    <a:pt x="25243" y="30204"/>
                  </a:lnTo>
                  <a:lnTo>
                    <a:pt x="24994" y="30435"/>
                  </a:lnTo>
                  <a:lnTo>
                    <a:pt x="24740" y="30657"/>
                  </a:lnTo>
                  <a:lnTo>
                    <a:pt x="24486" y="30870"/>
                  </a:lnTo>
                  <a:lnTo>
                    <a:pt x="24225" y="31074"/>
                  </a:lnTo>
                  <a:lnTo>
                    <a:pt x="23959" y="31277"/>
                  </a:lnTo>
                  <a:lnTo>
                    <a:pt x="23693" y="31471"/>
                  </a:lnTo>
                  <a:lnTo>
                    <a:pt x="23420" y="31656"/>
                  </a:lnTo>
                  <a:lnTo>
                    <a:pt x="23142" y="31823"/>
                  </a:lnTo>
                  <a:lnTo>
                    <a:pt x="22863" y="31999"/>
                  </a:lnTo>
                  <a:lnTo>
                    <a:pt x="22579" y="32156"/>
                  </a:lnTo>
                  <a:lnTo>
                    <a:pt x="22288" y="32304"/>
                  </a:lnTo>
                  <a:lnTo>
                    <a:pt x="21997" y="32452"/>
                  </a:lnTo>
                  <a:lnTo>
                    <a:pt x="21707" y="32582"/>
                  </a:lnTo>
                  <a:lnTo>
                    <a:pt x="21404" y="32711"/>
                  </a:lnTo>
                  <a:lnTo>
                    <a:pt x="21404" y="327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1364cb3077a_0_19"/>
            <p:cNvSpPr/>
            <p:nvPr/>
          </p:nvSpPr>
          <p:spPr>
            <a:xfrm>
              <a:off x="-1432425" y="-2661325"/>
              <a:ext cx="564775" cy="731300"/>
            </a:xfrm>
            <a:custGeom>
              <a:avLst/>
              <a:gdLst/>
              <a:ahLst/>
              <a:cxnLst/>
              <a:rect l="l" t="t" r="r" b="b"/>
              <a:pathLst>
                <a:path w="22591" h="29252" fill="none" extrusionOk="0">
                  <a:moveTo>
                    <a:pt x="11299" y="29251"/>
                  </a:moveTo>
                  <a:lnTo>
                    <a:pt x="11299" y="29251"/>
                  </a:lnTo>
                  <a:lnTo>
                    <a:pt x="10748" y="29242"/>
                  </a:lnTo>
                  <a:lnTo>
                    <a:pt x="10215" y="29214"/>
                  </a:lnTo>
                  <a:lnTo>
                    <a:pt x="9688" y="29168"/>
                  </a:lnTo>
                  <a:lnTo>
                    <a:pt x="9179" y="29094"/>
                  </a:lnTo>
                  <a:lnTo>
                    <a:pt x="8683" y="29011"/>
                  </a:lnTo>
                  <a:lnTo>
                    <a:pt x="8198" y="28909"/>
                  </a:lnTo>
                  <a:lnTo>
                    <a:pt x="7726" y="28789"/>
                  </a:lnTo>
                  <a:lnTo>
                    <a:pt x="7266" y="28659"/>
                  </a:lnTo>
                  <a:lnTo>
                    <a:pt x="6824" y="28511"/>
                  </a:lnTo>
                  <a:lnTo>
                    <a:pt x="6388" y="28354"/>
                  </a:lnTo>
                  <a:lnTo>
                    <a:pt x="5970" y="28188"/>
                  </a:lnTo>
                  <a:lnTo>
                    <a:pt x="5559" y="28003"/>
                  </a:lnTo>
                  <a:lnTo>
                    <a:pt x="5165" y="27818"/>
                  </a:lnTo>
                  <a:lnTo>
                    <a:pt x="4778" y="27614"/>
                  </a:lnTo>
                  <a:lnTo>
                    <a:pt x="4408" y="27410"/>
                  </a:lnTo>
                  <a:lnTo>
                    <a:pt x="4051" y="27198"/>
                  </a:lnTo>
                  <a:lnTo>
                    <a:pt x="3706" y="26976"/>
                  </a:lnTo>
                  <a:lnTo>
                    <a:pt x="3373" y="26754"/>
                  </a:lnTo>
                  <a:lnTo>
                    <a:pt x="3052" y="26522"/>
                  </a:lnTo>
                  <a:lnTo>
                    <a:pt x="2743" y="26291"/>
                  </a:lnTo>
                  <a:lnTo>
                    <a:pt x="2446" y="26051"/>
                  </a:lnTo>
                  <a:lnTo>
                    <a:pt x="2162" y="25819"/>
                  </a:lnTo>
                  <a:lnTo>
                    <a:pt x="1889" y="25579"/>
                  </a:lnTo>
                  <a:lnTo>
                    <a:pt x="1629" y="25338"/>
                  </a:lnTo>
                  <a:lnTo>
                    <a:pt x="1387" y="25107"/>
                  </a:lnTo>
                  <a:lnTo>
                    <a:pt x="1151" y="24876"/>
                  </a:lnTo>
                  <a:lnTo>
                    <a:pt x="927" y="24644"/>
                  </a:lnTo>
                  <a:lnTo>
                    <a:pt x="715" y="24422"/>
                  </a:lnTo>
                  <a:lnTo>
                    <a:pt x="521" y="24200"/>
                  </a:lnTo>
                  <a:lnTo>
                    <a:pt x="333" y="23988"/>
                  </a:lnTo>
                  <a:lnTo>
                    <a:pt x="0" y="23581"/>
                  </a:lnTo>
                  <a:lnTo>
                    <a:pt x="0" y="23581"/>
                  </a:lnTo>
                  <a:lnTo>
                    <a:pt x="158" y="20158"/>
                  </a:lnTo>
                  <a:lnTo>
                    <a:pt x="297" y="16865"/>
                  </a:lnTo>
                  <a:lnTo>
                    <a:pt x="424" y="13701"/>
                  </a:lnTo>
                  <a:lnTo>
                    <a:pt x="533" y="10676"/>
                  </a:lnTo>
                  <a:lnTo>
                    <a:pt x="630" y="7789"/>
                  </a:lnTo>
                  <a:lnTo>
                    <a:pt x="715" y="5051"/>
                  </a:lnTo>
                  <a:lnTo>
                    <a:pt x="787" y="2461"/>
                  </a:lnTo>
                  <a:lnTo>
                    <a:pt x="848" y="19"/>
                  </a:lnTo>
                  <a:lnTo>
                    <a:pt x="848" y="19"/>
                  </a:lnTo>
                  <a:lnTo>
                    <a:pt x="1478" y="287"/>
                  </a:lnTo>
                  <a:lnTo>
                    <a:pt x="2113" y="537"/>
                  </a:lnTo>
                  <a:lnTo>
                    <a:pt x="2743" y="777"/>
                  </a:lnTo>
                  <a:lnTo>
                    <a:pt x="3385" y="990"/>
                  </a:lnTo>
                  <a:lnTo>
                    <a:pt x="4027" y="1194"/>
                  </a:lnTo>
                  <a:lnTo>
                    <a:pt x="4669" y="1379"/>
                  </a:lnTo>
                  <a:lnTo>
                    <a:pt x="5310" y="1545"/>
                  </a:lnTo>
                  <a:lnTo>
                    <a:pt x="5958" y="1693"/>
                  </a:lnTo>
                  <a:lnTo>
                    <a:pt x="6612" y="1823"/>
                  </a:lnTo>
                  <a:lnTo>
                    <a:pt x="7260" y="1934"/>
                  </a:lnTo>
                  <a:lnTo>
                    <a:pt x="7914" y="2035"/>
                  </a:lnTo>
                  <a:lnTo>
                    <a:pt x="8568" y="2119"/>
                  </a:lnTo>
                  <a:lnTo>
                    <a:pt x="9228" y="2174"/>
                  </a:lnTo>
                  <a:lnTo>
                    <a:pt x="9882" y="2220"/>
                  </a:lnTo>
                  <a:lnTo>
                    <a:pt x="10542" y="2248"/>
                  </a:lnTo>
                  <a:lnTo>
                    <a:pt x="11202" y="2257"/>
                  </a:lnTo>
                  <a:lnTo>
                    <a:pt x="11329" y="2257"/>
                  </a:lnTo>
                  <a:lnTo>
                    <a:pt x="11329" y="2257"/>
                  </a:lnTo>
                  <a:lnTo>
                    <a:pt x="11995" y="2248"/>
                  </a:lnTo>
                  <a:lnTo>
                    <a:pt x="12655" y="2220"/>
                  </a:lnTo>
                  <a:lnTo>
                    <a:pt x="13315" y="2174"/>
                  </a:lnTo>
                  <a:lnTo>
                    <a:pt x="13975" y="2109"/>
                  </a:lnTo>
                  <a:lnTo>
                    <a:pt x="14635" y="2035"/>
                  </a:lnTo>
                  <a:lnTo>
                    <a:pt x="15295" y="1934"/>
                  </a:lnTo>
                  <a:lnTo>
                    <a:pt x="15949" y="1823"/>
                  </a:lnTo>
                  <a:lnTo>
                    <a:pt x="16602" y="1684"/>
                  </a:lnTo>
                  <a:lnTo>
                    <a:pt x="17250" y="1536"/>
                  </a:lnTo>
                  <a:lnTo>
                    <a:pt x="17904" y="1369"/>
                  </a:lnTo>
                  <a:lnTo>
                    <a:pt x="18552" y="1184"/>
                  </a:lnTo>
                  <a:lnTo>
                    <a:pt x="19194" y="981"/>
                  </a:lnTo>
                  <a:lnTo>
                    <a:pt x="19836" y="759"/>
                  </a:lnTo>
                  <a:lnTo>
                    <a:pt x="20471" y="518"/>
                  </a:lnTo>
                  <a:lnTo>
                    <a:pt x="21107" y="269"/>
                  </a:lnTo>
                  <a:lnTo>
                    <a:pt x="21743" y="0"/>
                  </a:lnTo>
                  <a:lnTo>
                    <a:pt x="21743" y="0"/>
                  </a:lnTo>
                  <a:lnTo>
                    <a:pt x="21803" y="2433"/>
                  </a:lnTo>
                  <a:lnTo>
                    <a:pt x="21876" y="5033"/>
                  </a:lnTo>
                  <a:lnTo>
                    <a:pt x="21961" y="7771"/>
                  </a:lnTo>
                  <a:lnTo>
                    <a:pt x="22058" y="10657"/>
                  </a:lnTo>
                  <a:lnTo>
                    <a:pt x="22167" y="13682"/>
                  </a:lnTo>
                  <a:lnTo>
                    <a:pt x="22294" y="16846"/>
                  </a:lnTo>
                  <a:lnTo>
                    <a:pt x="22433" y="20149"/>
                  </a:lnTo>
                  <a:lnTo>
                    <a:pt x="22591" y="23571"/>
                  </a:lnTo>
                  <a:lnTo>
                    <a:pt x="22591" y="23571"/>
                  </a:lnTo>
                  <a:lnTo>
                    <a:pt x="22258" y="23978"/>
                  </a:lnTo>
                  <a:lnTo>
                    <a:pt x="22070" y="24191"/>
                  </a:lnTo>
                  <a:lnTo>
                    <a:pt x="21870" y="24413"/>
                  </a:lnTo>
                  <a:lnTo>
                    <a:pt x="21658" y="24635"/>
                  </a:lnTo>
                  <a:lnTo>
                    <a:pt x="21434" y="24866"/>
                  </a:lnTo>
                  <a:lnTo>
                    <a:pt x="21198" y="25098"/>
                  </a:lnTo>
                  <a:lnTo>
                    <a:pt x="20956" y="25329"/>
                  </a:lnTo>
                  <a:lnTo>
                    <a:pt x="20695" y="25570"/>
                  </a:lnTo>
                  <a:lnTo>
                    <a:pt x="20423" y="25810"/>
                  </a:lnTo>
                  <a:lnTo>
                    <a:pt x="20138" y="26041"/>
                  </a:lnTo>
                  <a:lnTo>
                    <a:pt x="19836" y="26282"/>
                  </a:lnTo>
                  <a:lnTo>
                    <a:pt x="19527" y="26513"/>
                  </a:lnTo>
                  <a:lnTo>
                    <a:pt x="19206" y="26744"/>
                  </a:lnTo>
                  <a:lnTo>
                    <a:pt x="18873" y="26966"/>
                  </a:lnTo>
                  <a:lnTo>
                    <a:pt x="18528" y="27188"/>
                  </a:lnTo>
                  <a:lnTo>
                    <a:pt x="18171" y="27401"/>
                  </a:lnTo>
                  <a:lnTo>
                    <a:pt x="17795" y="27614"/>
                  </a:lnTo>
                  <a:lnTo>
                    <a:pt x="17414" y="27808"/>
                  </a:lnTo>
                  <a:lnTo>
                    <a:pt x="17020" y="28003"/>
                  </a:lnTo>
                  <a:lnTo>
                    <a:pt x="16609" y="28188"/>
                  </a:lnTo>
                  <a:lnTo>
                    <a:pt x="16191" y="28354"/>
                  </a:lnTo>
                  <a:lnTo>
                    <a:pt x="15755" y="28511"/>
                  </a:lnTo>
                  <a:lnTo>
                    <a:pt x="15307" y="28659"/>
                  </a:lnTo>
                  <a:lnTo>
                    <a:pt x="14853" y="28789"/>
                  </a:lnTo>
                  <a:lnTo>
                    <a:pt x="14380" y="28909"/>
                  </a:lnTo>
                  <a:lnTo>
                    <a:pt x="13896" y="29011"/>
                  </a:lnTo>
                  <a:lnTo>
                    <a:pt x="13406" y="29094"/>
                  </a:lnTo>
                  <a:lnTo>
                    <a:pt x="12897" y="29168"/>
                  </a:lnTo>
                  <a:lnTo>
                    <a:pt x="12376" y="29214"/>
                  </a:lnTo>
                  <a:lnTo>
                    <a:pt x="11843" y="29242"/>
                  </a:lnTo>
                  <a:lnTo>
                    <a:pt x="11299" y="29251"/>
                  </a:lnTo>
                  <a:lnTo>
                    <a:pt x="11299" y="292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1364cb3077a_0_19"/>
            <p:cNvSpPr/>
            <p:nvPr/>
          </p:nvSpPr>
          <p:spPr>
            <a:xfrm>
              <a:off x="-1050525" y="-1884250"/>
              <a:ext cx="813325" cy="839300"/>
            </a:xfrm>
            <a:custGeom>
              <a:avLst/>
              <a:gdLst/>
              <a:ahLst/>
              <a:cxnLst/>
              <a:rect l="l" t="t" r="r" b="b"/>
              <a:pathLst>
                <a:path w="32533" h="33572" fill="none" extrusionOk="0">
                  <a:moveTo>
                    <a:pt x="28573" y="2017"/>
                  </a:moveTo>
                  <a:lnTo>
                    <a:pt x="28573" y="2017"/>
                  </a:lnTo>
                  <a:lnTo>
                    <a:pt x="28851" y="2498"/>
                  </a:lnTo>
                  <a:lnTo>
                    <a:pt x="29130" y="2988"/>
                  </a:lnTo>
                  <a:lnTo>
                    <a:pt x="29402" y="3497"/>
                  </a:lnTo>
                  <a:lnTo>
                    <a:pt x="29669" y="4006"/>
                  </a:lnTo>
                  <a:lnTo>
                    <a:pt x="29929" y="4533"/>
                  </a:lnTo>
                  <a:lnTo>
                    <a:pt x="30183" y="5070"/>
                  </a:lnTo>
                  <a:lnTo>
                    <a:pt x="30426" y="5625"/>
                  </a:lnTo>
                  <a:lnTo>
                    <a:pt x="30662" y="6180"/>
                  </a:lnTo>
                  <a:lnTo>
                    <a:pt x="30892" y="6744"/>
                  </a:lnTo>
                  <a:lnTo>
                    <a:pt x="31104" y="7317"/>
                  </a:lnTo>
                  <a:lnTo>
                    <a:pt x="31310" y="7900"/>
                  </a:lnTo>
                  <a:lnTo>
                    <a:pt x="31503" y="8492"/>
                  </a:lnTo>
                  <a:lnTo>
                    <a:pt x="31594" y="8798"/>
                  </a:lnTo>
                  <a:lnTo>
                    <a:pt x="31679" y="9094"/>
                  </a:lnTo>
                  <a:lnTo>
                    <a:pt x="31764" y="9399"/>
                  </a:lnTo>
                  <a:lnTo>
                    <a:pt x="31842" y="9704"/>
                  </a:lnTo>
                  <a:lnTo>
                    <a:pt x="31921" y="10009"/>
                  </a:lnTo>
                  <a:lnTo>
                    <a:pt x="31994" y="10324"/>
                  </a:lnTo>
                  <a:lnTo>
                    <a:pt x="32060" y="10629"/>
                  </a:lnTo>
                  <a:lnTo>
                    <a:pt x="32127" y="10944"/>
                  </a:lnTo>
                  <a:lnTo>
                    <a:pt x="32181" y="11258"/>
                  </a:lnTo>
                  <a:lnTo>
                    <a:pt x="32242" y="11573"/>
                  </a:lnTo>
                  <a:lnTo>
                    <a:pt x="32290" y="11887"/>
                  </a:lnTo>
                  <a:lnTo>
                    <a:pt x="32339" y="12211"/>
                  </a:lnTo>
                  <a:lnTo>
                    <a:pt x="32381" y="12526"/>
                  </a:lnTo>
                  <a:lnTo>
                    <a:pt x="32418" y="12849"/>
                  </a:lnTo>
                  <a:lnTo>
                    <a:pt x="32448" y="13173"/>
                  </a:lnTo>
                  <a:lnTo>
                    <a:pt x="32478" y="13497"/>
                  </a:lnTo>
                  <a:lnTo>
                    <a:pt x="32496" y="13830"/>
                  </a:lnTo>
                  <a:lnTo>
                    <a:pt x="32514" y="14154"/>
                  </a:lnTo>
                  <a:lnTo>
                    <a:pt x="32527" y="14478"/>
                  </a:lnTo>
                  <a:lnTo>
                    <a:pt x="32533" y="14811"/>
                  </a:lnTo>
                  <a:lnTo>
                    <a:pt x="32533" y="15144"/>
                  </a:lnTo>
                  <a:lnTo>
                    <a:pt x="32527" y="15477"/>
                  </a:lnTo>
                  <a:lnTo>
                    <a:pt x="32514" y="15810"/>
                  </a:lnTo>
                  <a:lnTo>
                    <a:pt x="32496" y="16143"/>
                  </a:lnTo>
                  <a:lnTo>
                    <a:pt x="32472" y="16476"/>
                  </a:lnTo>
                  <a:lnTo>
                    <a:pt x="32448" y="16818"/>
                  </a:lnTo>
                  <a:lnTo>
                    <a:pt x="32411" y="17151"/>
                  </a:lnTo>
                  <a:lnTo>
                    <a:pt x="32369" y="17493"/>
                  </a:lnTo>
                  <a:lnTo>
                    <a:pt x="32321" y="17826"/>
                  </a:lnTo>
                  <a:lnTo>
                    <a:pt x="32266" y="18169"/>
                  </a:lnTo>
                  <a:lnTo>
                    <a:pt x="32206" y="18511"/>
                  </a:lnTo>
                  <a:lnTo>
                    <a:pt x="32133" y="18853"/>
                  </a:lnTo>
                  <a:lnTo>
                    <a:pt x="32060" y="19196"/>
                  </a:lnTo>
                  <a:lnTo>
                    <a:pt x="31976" y="19538"/>
                  </a:lnTo>
                  <a:lnTo>
                    <a:pt x="31885" y="19880"/>
                  </a:lnTo>
                  <a:lnTo>
                    <a:pt x="31788" y="20222"/>
                  </a:lnTo>
                  <a:lnTo>
                    <a:pt x="31685" y="20565"/>
                  </a:lnTo>
                  <a:lnTo>
                    <a:pt x="31576" y="20916"/>
                  </a:lnTo>
                  <a:lnTo>
                    <a:pt x="31455" y="21258"/>
                  </a:lnTo>
                  <a:lnTo>
                    <a:pt x="31328" y="21610"/>
                  </a:lnTo>
                  <a:lnTo>
                    <a:pt x="31328" y="21610"/>
                  </a:lnTo>
                  <a:lnTo>
                    <a:pt x="31164" y="22026"/>
                  </a:lnTo>
                  <a:lnTo>
                    <a:pt x="30995" y="22433"/>
                  </a:lnTo>
                  <a:lnTo>
                    <a:pt x="30813" y="22840"/>
                  </a:lnTo>
                  <a:lnTo>
                    <a:pt x="30625" y="23238"/>
                  </a:lnTo>
                  <a:lnTo>
                    <a:pt x="30432" y="23627"/>
                  </a:lnTo>
                  <a:lnTo>
                    <a:pt x="30226" y="24015"/>
                  </a:lnTo>
                  <a:lnTo>
                    <a:pt x="30014" y="24395"/>
                  </a:lnTo>
                  <a:lnTo>
                    <a:pt x="29796" y="24774"/>
                  </a:lnTo>
                  <a:lnTo>
                    <a:pt x="29566" y="25144"/>
                  </a:lnTo>
                  <a:lnTo>
                    <a:pt x="29330" y="25505"/>
                  </a:lnTo>
                  <a:lnTo>
                    <a:pt x="29093" y="25856"/>
                  </a:lnTo>
                  <a:lnTo>
                    <a:pt x="28845" y="26208"/>
                  </a:lnTo>
                  <a:lnTo>
                    <a:pt x="28591" y="26550"/>
                  </a:lnTo>
                  <a:lnTo>
                    <a:pt x="28325" y="26883"/>
                  </a:lnTo>
                  <a:lnTo>
                    <a:pt x="28058" y="27216"/>
                  </a:lnTo>
                  <a:lnTo>
                    <a:pt x="27786" y="27540"/>
                  </a:lnTo>
                  <a:lnTo>
                    <a:pt x="27507" y="27854"/>
                  </a:lnTo>
                  <a:lnTo>
                    <a:pt x="27223" y="28160"/>
                  </a:lnTo>
                  <a:lnTo>
                    <a:pt x="26932" y="28456"/>
                  </a:lnTo>
                  <a:lnTo>
                    <a:pt x="26635" y="28752"/>
                  </a:lnTo>
                  <a:lnTo>
                    <a:pt x="26333" y="29038"/>
                  </a:lnTo>
                  <a:lnTo>
                    <a:pt x="26024" y="29316"/>
                  </a:lnTo>
                  <a:lnTo>
                    <a:pt x="25715" y="29584"/>
                  </a:lnTo>
                  <a:lnTo>
                    <a:pt x="25400" y="29843"/>
                  </a:lnTo>
                  <a:lnTo>
                    <a:pt x="25079" y="30102"/>
                  </a:lnTo>
                  <a:lnTo>
                    <a:pt x="24758" y="30343"/>
                  </a:lnTo>
                  <a:lnTo>
                    <a:pt x="24425" y="30583"/>
                  </a:lnTo>
                  <a:lnTo>
                    <a:pt x="24092" y="30815"/>
                  </a:lnTo>
                  <a:lnTo>
                    <a:pt x="23759" y="31037"/>
                  </a:lnTo>
                  <a:lnTo>
                    <a:pt x="23420" y="31249"/>
                  </a:lnTo>
                  <a:lnTo>
                    <a:pt x="23075" y="31453"/>
                  </a:lnTo>
                  <a:lnTo>
                    <a:pt x="22730" y="31647"/>
                  </a:lnTo>
                  <a:lnTo>
                    <a:pt x="22385" y="31832"/>
                  </a:lnTo>
                  <a:lnTo>
                    <a:pt x="22034" y="32008"/>
                  </a:lnTo>
                  <a:lnTo>
                    <a:pt x="21676" y="32174"/>
                  </a:lnTo>
                  <a:lnTo>
                    <a:pt x="21319" y="32341"/>
                  </a:lnTo>
                  <a:lnTo>
                    <a:pt x="20962" y="32489"/>
                  </a:lnTo>
                  <a:lnTo>
                    <a:pt x="20599" y="32628"/>
                  </a:lnTo>
                  <a:lnTo>
                    <a:pt x="20241" y="32757"/>
                  </a:lnTo>
                  <a:lnTo>
                    <a:pt x="19872" y="32887"/>
                  </a:lnTo>
                  <a:lnTo>
                    <a:pt x="19509" y="32998"/>
                  </a:lnTo>
                  <a:lnTo>
                    <a:pt x="19139" y="33100"/>
                  </a:lnTo>
                  <a:lnTo>
                    <a:pt x="18776" y="33192"/>
                  </a:lnTo>
                  <a:lnTo>
                    <a:pt x="18407" y="33275"/>
                  </a:lnTo>
                  <a:lnTo>
                    <a:pt x="18038" y="33349"/>
                  </a:lnTo>
                  <a:lnTo>
                    <a:pt x="17668" y="33414"/>
                  </a:lnTo>
                  <a:lnTo>
                    <a:pt x="17293" y="33470"/>
                  </a:lnTo>
                  <a:lnTo>
                    <a:pt x="16923" y="33507"/>
                  </a:lnTo>
                  <a:lnTo>
                    <a:pt x="16554" y="33544"/>
                  </a:lnTo>
                  <a:lnTo>
                    <a:pt x="16185" y="33562"/>
                  </a:lnTo>
                  <a:lnTo>
                    <a:pt x="15815" y="33571"/>
                  </a:lnTo>
                  <a:lnTo>
                    <a:pt x="15446" y="33571"/>
                  </a:lnTo>
                  <a:lnTo>
                    <a:pt x="15077" y="33562"/>
                  </a:lnTo>
                  <a:lnTo>
                    <a:pt x="14707" y="33544"/>
                  </a:lnTo>
                  <a:lnTo>
                    <a:pt x="14344" y="33516"/>
                  </a:lnTo>
                  <a:lnTo>
                    <a:pt x="13981" y="33470"/>
                  </a:lnTo>
                  <a:lnTo>
                    <a:pt x="13612" y="33414"/>
                  </a:lnTo>
                  <a:lnTo>
                    <a:pt x="13254" y="33349"/>
                  </a:lnTo>
                  <a:lnTo>
                    <a:pt x="12891" y="33275"/>
                  </a:lnTo>
                  <a:lnTo>
                    <a:pt x="12534" y="33183"/>
                  </a:lnTo>
                  <a:lnTo>
                    <a:pt x="12177" y="33081"/>
                  </a:lnTo>
                  <a:lnTo>
                    <a:pt x="11825" y="32970"/>
                  </a:lnTo>
                  <a:lnTo>
                    <a:pt x="11474" y="32850"/>
                  </a:lnTo>
                  <a:lnTo>
                    <a:pt x="11129" y="32711"/>
                  </a:lnTo>
                  <a:lnTo>
                    <a:pt x="11129" y="32711"/>
                  </a:lnTo>
                  <a:lnTo>
                    <a:pt x="10832" y="32582"/>
                  </a:lnTo>
                  <a:lnTo>
                    <a:pt x="10536" y="32452"/>
                  </a:lnTo>
                  <a:lnTo>
                    <a:pt x="10245" y="32304"/>
                  </a:lnTo>
                  <a:lnTo>
                    <a:pt x="9954" y="32156"/>
                  </a:lnTo>
                  <a:lnTo>
                    <a:pt x="9670" y="31999"/>
                  </a:lnTo>
                  <a:lnTo>
                    <a:pt x="9391" y="31823"/>
                  </a:lnTo>
                  <a:lnTo>
                    <a:pt x="9119" y="31647"/>
                  </a:lnTo>
                  <a:lnTo>
                    <a:pt x="8846" y="31471"/>
                  </a:lnTo>
                  <a:lnTo>
                    <a:pt x="8574" y="31277"/>
                  </a:lnTo>
                  <a:lnTo>
                    <a:pt x="8314" y="31074"/>
                  </a:lnTo>
                  <a:lnTo>
                    <a:pt x="8047" y="30870"/>
                  </a:lnTo>
                  <a:lnTo>
                    <a:pt x="7793" y="30657"/>
                  </a:lnTo>
                  <a:lnTo>
                    <a:pt x="7539" y="30435"/>
                  </a:lnTo>
                  <a:lnTo>
                    <a:pt x="7290" y="30204"/>
                  </a:lnTo>
                  <a:lnTo>
                    <a:pt x="7042" y="29964"/>
                  </a:lnTo>
                  <a:lnTo>
                    <a:pt x="6806" y="29714"/>
                  </a:lnTo>
                  <a:lnTo>
                    <a:pt x="6564" y="29464"/>
                  </a:lnTo>
                  <a:lnTo>
                    <a:pt x="6334" y="29196"/>
                  </a:lnTo>
                  <a:lnTo>
                    <a:pt x="6104" y="28927"/>
                  </a:lnTo>
                  <a:lnTo>
                    <a:pt x="5874" y="28650"/>
                  </a:lnTo>
                  <a:lnTo>
                    <a:pt x="5656" y="28372"/>
                  </a:lnTo>
                  <a:lnTo>
                    <a:pt x="5438" y="28076"/>
                  </a:lnTo>
                  <a:lnTo>
                    <a:pt x="5220" y="27780"/>
                  </a:lnTo>
                  <a:lnTo>
                    <a:pt x="5014" y="27466"/>
                  </a:lnTo>
                  <a:lnTo>
                    <a:pt x="4808" y="27151"/>
                  </a:lnTo>
                  <a:lnTo>
                    <a:pt x="4602" y="26837"/>
                  </a:lnTo>
                  <a:lnTo>
                    <a:pt x="4402" y="26504"/>
                  </a:lnTo>
                  <a:lnTo>
                    <a:pt x="4209" y="26171"/>
                  </a:lnTo>
                  <a:lnTo>
                    <a:pt x="4021" y="25819"/>
                  </a:lnTo>
                  <a:lnTo>
                    <a:pt x="3833" y="25468"/>
                  </a:lnTo>
                  <a:lnTo>
                    <a:pt x="3651" y="25116"/>
                  </a:lnTo>
                  <a:lnTo>
                    <a:pt x="3476" y="24746"/>
                  </a:lnTo>
                  <a:lnTo>
                    <a:pt x="3300" y="24376"/>
                  </a:lnTo>
                  <a:lnTo>
                    <a:pt x="3131" y="23997"/>
                  </a:lnTo>
                  <a:lnTo>
                    <a:pt x="2967" y="23608"/>
                  </a:lnTo>
                  <a:lnTo>
                    <a:pt x="2804" y="23210"/>
                  </a:lnTo>
                  <a:lnTo>
                    <a:pt x="2646" y="22813"/>
                  </a:lnTo>
                  <a:lnTo>
                    <a:pt x="2495" y="22396"/>
                  </a:lnTo>
                  <a:lnTo>
                    <a:pt x="2344" y="21980"/>
                  </a:lnTo>
                  <a:lnTo>
                    <a:pt x="2198" y="21564"/>
                  </a:lnTo>
                  <a:lnTo>
                    <a:pt x="2059" y="21129"/>
                  </a:lnTo>
                  <a:lnTo>
                    <a:pt x="1920" y="20694"/>
                  </a:lnTo>
                  <a:lnTo>
                    <a:pt x="1787" y="20250"/>
                  </a:lnTo>
                  <a:lnTo>
                    <a:pt x="1659" y="19797"/>
                  </a:lnTo>
                  <a:lnTo>
                    <a:pt x="1538" y="19344"/>
                  </a:lnTo>
                  <a:lnTo>
                    <a:pt x="1417" y="18881"/>
                  </a:lnTo>
                  <a:lnTo>
                    <a:pt x="1302" y="18409"/>
                  </a:lnTo>
                  <a:lnTo>
                    <a:pt x="1193" y="17928"/>
                  </a:lnTo>
                  <a:lnTo>
                    <a:pt x="1084" y="17438"/>
                  </a:lnTo>
                  <a:lnTo>
                    <a:pt x="981" y="16948"/>
                  </a:lnTo>
                  <a:lnTo>
                    <a:pt x="884" y="16448"/>
                  </a:lnTo>
                  <a:lnTo>
                    <a:pt x="788" y="15949"/>
                  </a:lnTo>
                  <a:lnTo>
                    <a:pt x="697" y="15430"/>
                  </a:lnTo>
                  <a:lnTo>
                    <a:pt x="612" y="14912"/>
                  </a:lnTo>
                  <a:lnTo>
                    <a:pt x="533" y="14394"/>
                  </a:lnTo>
                  <a:lnTo>
                    <a:pt x="455" y="13858"/>
                  </a:lnTo>
                  <a:lnTo>
                    <a:pt x="382" y="13321"/>
                  </a:lnTo>
                  <a:lnTo>
                    <a:pt x="315" y="12775"/>
                  </a:lnTo>
                  <a:lnTo>
                    <a:pt x="249" y="12230"/>
                  </a:lnTo>
                  <a:lnTo>
                    <a:pt x="194" y="11665"/>
                  </a:lnTo>
                  <a:lnTo>
                    <a:pt x="134" y="11101"/>
                  </a:lnTo>
                  <a:lnTo>
                    <a:pt x="85" y="10537"/>
                  </a:lnTo>
                  <a:lnTo>
                    <a:pt x="37" y="9954"/>
                  </a:lnTo>
                  <a:lnTo>
                    <a:pt x="0" y="9371"/>
                  </a:lnTo>
                  <a:lnTo>
                    <a:pt x="0" y="9371"/>
                  </a:lnTo>
                  <a:lnTo>
                    <a:pt x="321" y="9297"/>
                  </a:lnTo>
                  <a:lnTo>
                    <a:pt x="648" y="9223"/>
                  </a:lnTo>
                  <a:lnTo>
                    <a:pt x="963" y="9140"/>
                  </a:lnTo>
                  <a:lnTo>
                    <a:pt x="1278" y="9047"/>
                  </a:lnTo>
                  <a:lnTo>
                    <a:pt x="1593" y="8955"/>
                  </a:lnTo>
                  <a:lnTo>
                    <a:pt x="1902" y="8853"/>
                  </a:lnTo>
                  <a:lnTo>
                    <a:pt x="2204" y="8751"/>
                  </a:lnTo>
                  <a:lnTo>
                    <a:pt x="2501" y="8640"/>
                  </a:lnTo>
                  <a:lnTo>
                    <a:pt x="3088" y="8409"/>
                  </a:lnTo>
                  <a:lnTo>
                    <a:pt x="3664" y="8169"/>
                  </a:lnTo>
                  <a:lnTo>
                    <a:pt x="4221" y="7910"/>
                  </a:lnTo>
                  <a:lnTo>
                    <a:pt x="4766" y="7632"/>
                  </a:lnTo>
                  <a:lnTo>
                    <a:pt x="5292" y="7354"/>
                  </a:lnTo>
                  <a:lnTo>
                    <a:pt x="5801" y="7058"/>
                  </a:lnTo>
                  <a:lnTo>
                    <a:pt x="6297" y="6744"/>
                  </a:lnTo>
                  <a:lnTo>
                    <a:pt x="6782" y="6429"/>
                  </a:lnTo>
                  <a:lnTo>
                    <a:pt x="7248" y="6106"/>
                  </a:lnTo>
                  <a:lnTo>
                    <a:pt x="7696" y="5773"/>
                  </a:lnTo>
                  <a:lnTo>
                    <a:pt x="8132" y="5440"/>
                  </a:lnTo>
                  <a:lnTo>
                    <a:pt x="8556" y="5097"/>
                  </a:lnTo>
                  <a:lnTo>
                    <a:pt x="8961" y="4755"/>
                  </a:lnTo>
                  <a:lnTo>
                    <a:pt x="9349" y="4413"/>
                  </a:lnTo>
                  <a:lnTo>
                    <a:pt x="9724" y="4061"/>
                  </a:lnTo>
                  <a:lnTo>
                    <a:pt x="10088" y="3719"/>
                  </a:lnTo>
                  <a:lnTo>
                    <a:pt x="10427" y="3377"/>
                  </a:lnTo>
                  <a:lnTo>
                    <a:pt x="10760" y="3034"/>
                  </a:lnTo>
                  <a:lnTo>
                    <a:pt x="11075" y="2692"/>
                  </a:lnTo>
                  <a:lnTo>
                    <a:pt x="11371" y="2359"/>
                  </a:lnTo>
                  <a:lnTo>
                    <a:pt x="11656" y="2035"/>
                  </a:lnTo>
                  <a:lnTo>
                    <a:pt x="11928" y="1711"/>
                  </a:lnTo>
                  <a:lnTo>
                    <a:pt x="12177" y="1397"/>
                  </a:lnTo>
                  <a:lnTo>
                    <a:pt x="12419" y="1092"/>
                  </a:lnTo>
                  <a:lnTo>
                    <a:pt x="12643" y="805"/>
                  </a:lnTo>
                  <a:lnTo>
                    <a:pt x="12849" y="527"/>
                  </a:lnTo>
                  <a:lnTo>
                    <a:pt x="13218" y="0"/>
                  </a:lnTo>
                  <a:lnTo>
                    <a:pt x="13218" y="0"/>
                  </a:lnTo>
                  <a:lnTo>
                    <a:pt x="15216" y="185"/>
                  </a:lnTo>
                  <a:lnTo>
                    <a:pt x="16203" y="278"/>
                  </a:lnTo>
                  <a:lnTo>
                    <a:pt x="17184" y="379"/>
                  </a:lnTo>
                  <a:lnTo>
                    <a:pt x="18165" y="490"/>
                  </a:lnTo>
                  <a:lnTo>
                    <a:pt x="19139" y="601"/>
                  </a:lnTo>
                  <a:lnTo>
                    <a:pt x="20102" y="722"/>
                  </a:lnTo>
                  <a:lnTo>
                    <a:pt x="21065" y="842"/>
                  </a:lnTo>
                  <a:lnTo>
                    <a:pt x="22022" y="971"/>
                  </a:lnTo>
                  <a:lnTo>
                    <a:pt x="22978" y="1101"/>
                  </a:lnTo>
                  <a:lnTo>
                    <a:pt x="23923" y="1240"/>
                  </a:lnTo>
                  <a:lnTo>
                    <a:pt x="24861" y="1388"/>
                  </a:lnTo>
                  <a:lnTo>
                    <a:pt x="25800" y="1536"/>
                  </a:lnTo>
                  <a:lnTo>
                    <a:pt x="26732" y="1693"/>
                  </a:lnTo>
                  <a:lnTo>
                    <a:pt x="27652" y="1850"/>
                  </a:lnTo>
                  <a:lnTo>
                    <a:pt x="28573" y="2017"/>
                  </a:lnTo>
                  <a:lnTo>
                    <a:pt x="28573" y="201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1364cb3077a_0_19"/>
            <p:cNvSpPr/>
            <p:nvPr/>
          </p:nvSpPr>
          <p:spPr>
            <a:xfrm>
              <a:off x="-681350" y="-4427550"/>
              <a:ext cx="569950" cy="769475"/>
            </a:xfrm>
            <a:custGeom>
              <a:avLst/>
              <a:gdLst/>
              <a:ahLst/>
              <a:cxnLst/>
              <a:rect l="l" t="t" r="r" b="b"/>
              <a:pathLst>
                <a:path w="22798" h="30779" fill="none" extrusionOk="0">
                  <a:moveTo>
                    <a:pt x="1" y="30778"/>
                  </a:moveTo>
                  <a:lnTo>
                    <a:pt x="1" y="23516"/>
                  </a:lnTo>
                  <a:lnTo>
                    <a:pt x="1" y="23516"/>
                  </a:lnTo>
                  <a:lnTo>
                    <a:pt x="7" y="22906"/>
                  </a:lnTo>
                  <a:lnTo>
                    <a:pt x="25" y="22304"/>
                  </a:lnTo>
                  <a:lnTo>
                    <a:pt x="49" y="21712"/>
                  </a:lnTo>
                  <a:lnTo>
                    <a:pt x="80" y="21111"/>
                  </a:lnTo>
                  <a:lnTo>
                    <a:pt x="128" y="20528"/>
                  </a:lnTo>
                  <a:lnTo>
                    <a:pt x="183" y="19936"/>
                  </a:lnTo>
                  <a:lnTo>
                    <a:pt x="243" y="19363"/>
                  </a:lnTo>
                  <a:lnTo>
                    <a:pt x="316" y="18780"/>
                  </a:lnTo>
                  <a:lnTo>
                    <a:pt x="401" y="18215"/>
                  </a:lnTo>
                  <a:lnTo>
                    <a:pt x="485" y="17642"/>
                  </a:lnTo>
                  <a:lnTo>
                    <a:pt x="588" y="17087"/>
                  </a:lnTo>
                  <a:lnTo>
                    <a:pt x="697" y="16532"/>
                  </a:lnTo>
                  <a:lnTo>
                    <a:pt x="812" y="15986"/>
                  </a:lnTo>
                  <a:lnTo>
                    <a:pt x="939" y="15440"/>
                  </a:lnTo>
                  <a:lnTo>
                    <a:pt x="1073" y="14904"/>
                  </a:lnTo>
                  <a:lnTo>
                    <a:pt x="1212" y="14376"/>
                  </a:lnTo>
                  <a:lnTo>
                    <a:pt x="1363" y="13849"/>
                  </a:lnTo>
                  <a:lnTo>
                    <a:pt x="1521" y="13331"/>
                  </a:lnTo>
                  <a:lnTo>
                    <a:pt x="1690" y="12822"/>
                  </a:lnTo>
                  <a:lnTo>
                    <a:pt x="1860" y="12313"/>
                  </a:lnTo>
                  <a:lnTo>
                    <a:pt x="2047" y="11823"/>
                  </a:lnTo>
                  <a:lnTo>
                    <a:pt x="2235" y="11333"/>
                  </a:lnTo>
                  <a:lnTo>
                    <a:pt x="2429" y="10852"/>
                  </a:lnTo>
                  <a:lnTo>
                    <a:pt x="2635" y="10380"/>
                  </a:lnTo>
                  <a:lnTo>
                    <a:pt x="2847" y="9917"/>
                  </a:lnTo>
                  <a:lnTo>
                    <a:pt x="3065" y="9455"/>
                  </a:lnTo>
                  <a:lnTo>
                    <a:pt x="3289" y="9011"/>
                  </a:lnTo>
                  <a:lnTo>
                    <a:pt x="3519" y="8567"/>
                  </a:lnTo>
                  <a:lnTo>
                    <a:pt x="3761" y="8141"/>
                  </a:lnTo>
                  <a:lnTo>
                    <a:pt x="4003" y="7716"/>
                  </a:lnTo>
                  <a:lnTo>
                    <a:pt x="4257" y="7299"/>
                  </a:lnTo>
                  <a:lnTo>
                    <a:pt x="4512" y="6902"/>
                  </a:lnTo>
                  <a:lnTo>
                    <a:pt x="4778" y="6504"/>
                  </a:lnTo>
                  <a:lnTo>
                    <a:pt x="5051" y="6115"/>
                  </a:lnTo>
                  <a:lnTo>
                    <a:pt x="5323" y="5745"/>
                  </a:lnTo>
                  <a:lnTo>
                    <a:pt x="5608" y="5375"/>
                  </a:lnTo>
                  <a:lnTo>
                    <a:pt x="5898" y="5024"/>
                  </a:lnTo>
                  <a:lnTo>
                    <a:pt x="6189" y="4682"/>
                  </a:lnTo>
                  <a:lnTo>
                    <a:pt x="6486" y="4348"/>
                  </a:lnTo>
                  <a:lnTo>
                    <a:pt x="6794" y="4025"/>
                  </a:lnTo>
                  <a:lnTo>
                    <a:pt x="7103" y="3710"/>
                  </a:lnTo>
                  <a:lnTo>
                    <a:pt x="7418" y="3414"/>
                  </a:lnTo>
                  <a:lnTo>
                    <a:pt x="7739" y="3127"/>
                  </a:lnTo>
                  <a:lnTo>
                    <a:pt x="8060" y="2850"/>
                  </a:lnTo>
                  <a:lnTo>
                    <a:pt x="8393" y="2582"/>
                  </a:lnTo>
                  <a:lnTo>
                    <a:pt x="8726" y="2323"/>
                  </a:lnTo>
                  <a:lnTo>
                    <a:pt x="9065" y="2082"/>
                  </a:lnTo>
                  <a:lnTo>
                    <a:pt x="9404" y="1851"/>
                  </a:lnTo>
                  <a:lnTo>
                    <a:pt x="9755" y="1638"/>
                  </a:lnTo>
                  <a:lnTo>
                    <a:pt x="10106" y="1434"/>
                  </a:lnTo>
                  <a:lnTo>
                    <a:pt x="10457" y="1240"/>
                  </a:lnTo>
                  <a:lnTo>
                    <a:pt x="10821" y="1064"/>
                  </a:lnTo>
                  <a:lnTo>
                    <a:pt x="11184" y="898"/>
                  </a:lnTo>
                  <a:lnTo>
                    <a:pt x="11547" y="741"/>
                  </a:lnTo>
                  <a:lnTo>
                    <a:pt x="11917" y="611"/>
                  </a:lnTo>
                  <a:lnTo>
                    <a:pt x="12292" y="482"/>
                  </a:lnTo>
                  <a:lnTo>
                    <a:pt x="12667" y="371"/>
                  </a:lnTo>
                  <a:lnTo>
                    <a:pt x="13049" y="278"/>
                  </a:lnTo>
                  <a:lnTo>
                    <a:pt x="13430" y="195"/>
                  </a:lnTo>
                  <a:lnTo>
                    <a:pt x="13818" y="121"/>
                  </a:lnTo>
                  <a:lnTo>
                    <a:pt x="14205" y="75"/>
                  </a:lnTo>
                  <a:lnTo>
                    <a:pt x="14599" y="38"/>
                  </a:lnTo>
                  <a:lnTo>
                    <a:pt x="14992" y="10"/>
                  </a:lnTo>
                  <a:lnTo>
                    <a:pt x="15386" y="1"/>
                  </a:lnTo>
                  <a:lnTo>
                    <a:pt x="22797" y="1"/>
                  </a:lnTo>
                  <a:lnTo>
                    <a:pt x="19860" y="17281"/>
                  </a:lnTo>
                  <a:lnTo>
                    <a:pt x="10621" y="17281"/>
                  </a:lnTo>
                  <a:lnTo>
                    <a:pt x="10621" y="17281"/>
                  </a:lnTo>
                  <a:lnTo>
                    <a:pt x="10470" y="17290"/>
                  </a:lnTo>
                  <a:lnTo>
                    <a:pt x="10324" y="17300"/>
                  </a:lnTo>
                  <a:lnTo>
                    <a:pt x="10179" y="17318"/>
                  </a:lnTo>
                  <a:lnTo>
                    <a:pt x="10034" y="17355"/>
                  </a:lnTo>
                  <a:lnTo>
                    <a:pt x="9894" y="17392"/>
                  </a:lnTo>
                  <a:lnTo>
                    <a:pt x="9755" y="17438"/>
                  </a:lnTo>
                  <a:lnTo>
                    <a:pt x="9616" y="17494"/>
                  </a:lnTo>
                  <a:lnTo>
                    <a:pt x="9477" y="17549"/>
                  </a:lnTo>
                  <a:lnTo>
                    <a:pt x="9343" y="17623"/>
                  </a:lnTo>
                  <a:lnTo>
                    <a:pt x="9210" y="17697"/>
                  </a:lnTo>
                  <a:lnTo>
                    <a:pt x="9077" y="17781"/>
                  </a:lnTo>
                  <a:lnTo>
                    <a:pt x="8950" y="17873"/>
                  </a:lnTo>
                  <a:lnTo>
                    <a:pt x="8823" y="17975"/>
                  </a:lnTo>
                  <a:lnTo>
                    <a:pt x="8702" y="18077"/>
                  </a:lnTo>
                  <a:lnTo>
                    <a:pt x="8581" y="18188"/>
                  </a:lnTo>
                  <a:lnTo>
                    <a:pt x="8459" y="18308"/>
                  </a:lnTo>
                  <a:lnTo>
                    <a:pt x="8344" y="18438"/>
                  </a:lnTo>
                  <a:lnTo>
                    <a:pt x="8235" y="18567"/>
                  </a:lnTo>
                  <a:lnTo>
                    <a:pt x="8126" y="18706"/>
                  </a:lnTo>
                  <a:lnTo>
                    <a:pt x="8023" y="18845"/>
                  </a:lnTo>
                  <a:lnTo>
                    <a:pt x="7921" y="19002"/>
                  </a:lnTo>
                  <a:lnTo>
                    <a:pt x="7824" y="19159"/>
                  </a:lnTo>
                  <a:lnTo>
                    <a:pt x="7727" y="19316"/>
                  </a:lnTo>
                  <a:lnTo>
                    <a:pt x="7636" y="19483"/>
                  </a:lnTo>
                  <a:lnTo>
                    <a:pt x="7551" y="19659"/>
                  </a:lnTo>
                  <a:lnTo>
                    <a:pt x="7466" y="19844"/>
                  </a:lnTo>
                  <a:lnTo>
                    <a:pt x="7388" y="20029"/>
                  </a:lnTo>
                  <a:lnTo>
                    <a:pt x="7315" y="20214"/>
                  </a:lnTo>
                  <a:lnTo>
                    <a:pt x="7248" y="20408"/>
                  </a:lnTo>
                  <a:lnTo>
                    <a:pt x="7182" y="20611"/>
                  </a:lnTo>
                  <a:lnTo>
                    <a:pt x="7121" y="20815"/>
                  </a:lnTo>
                  <a:lnTo>
                    <a:pt x="7067" y="21018"/>
                  </a:lnTo>
                  <a:lnTo>
                    <a:pt x="4627" y="30778"/>
                  </a:lnTo>
                  <a:lnTo>
                    <a:pt x="1" y="307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1364cb3077a_0_19"/>
            <p:cNvSpPr/>
            <p:nvPr/>
          </p:nvSpPr>
          <p:spPr>
            <a:xfrm>
              <a:off x="-681350" y="-3658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1364cb3077a_0_19"/>
            <p:cNvSpPr/>
            <p:nvPr/>
          </p:nvSpPr>
          <p:spPr>
            <a:xfrm>
              <a:off x="-3894900" y="-1040350"/>
              <a:ext cx="398600" cy="1278475"/>
            </a:xfrm>
            <a:custGeom>
              <a:avLst/>
              <a:gdLst/>
              <a:ahLst/>
              <a:cxnLst/>
              <a:rect l="l" t="t" r="r" b="b"/>
              <a:pathLst>
                <a:path w="15944" h="51139" extrusionOk="0">
                  <a:moveTo>
                    <a:pt x="12147" y="0"/>
                  </a:moveTo>
                  <a:lnTo>
                    <a:pt x="11965" y="10"/>
                  </a:lnTo>
                  <a:lnTo>
                    <a:pt x="11783" y="28"/>
                  </a:lnTo>
                  <a:lnTo>
                    <a:pt x="11602" y="56"/>
                  </a:lnTo>
                  <a:lnTo>
                    <a:pt x="11426" y="102"/>
                  </a:lnTo>
                  <a:lnTo>
                    <a:pt x="11245" y="167"/>
                  </a:lnTo>
                  <a:lnTo>
                    <a:pt x="11069" y="232"/>
                  </a:lnTo>
                  <a:lnTo>
                    <a:pt x="10893" y="324"/>
                  </a:lnTo>
                  <a:lnTo>
                    <a:pt x="10724" y="417"/>
                  </a:lnTo>
                  <a:lnTo>
                    <a:pt x="10554" y="528"/>
                  </a:lnTo>
                  <a:lnTo>
                    <a:pt x="10391" y="657"/>
                  </a:lnTo>
                  <a:lnTo>
                    <a:pt x="10227" y="787"/>
                  </a:lnTo>
                  <a:lnTo>
                    <a:pt x="10070" y="935"/>
                  </a:lnTo>
                  <a:lnTo>
                    <a:pt x="9913" y="1101"/>
                  </a:lnTo>
                  <a:lnTo>
                    <a:pt x="9767" y="1277"/>
                  </a:lnTo>
                  <a:lnTo>
                    <a:pt x="9622" y="1462"/>
                  </a:lnTo>
                  <a:lnTo>
                    <a:pt x="9483" y="1656"/>
                  </a:lnTo>
                  <a:lnTo>
                    <a:pt x="9349" y="1869"/>
                  </a:lnTo>
                  <a:lnTo>
                    <a:pt x="9222" y="2091"/>
                  </a:lnTo>
                  <a:lnTo>
                    <a:pt x="9101" y="2322"/>
                  </a:lnTo>
                  <a:lnTo>
                    <a:pt x="8677" y="3192"/>
                  </a:lnTo>
                  <a:lnTo>
                    <a:pt x="8272" y="4061"/>
                  </a:lnTo>
                  <a:lnTo>
                    <a:pt x="7878" y="4931"/>
                  </a:lnTo>
                  <a:lnTo>
                    <a:pt x="7497" y="5791"/>
                  </a:lnTo>
                  <a:lnTo>
                    <a:pt x="7127" y="6661"/>
                  </a:lnTo>
                  <a:lnTo>
                    <a:pt x="6770" y="7521"/>
                  </a:lnTo>
                  <a:lnTo>
                    <a:pt x="6431" y="8382"/>
                  </a:lnTo>
                  <a:lnTo>
                    <a:pt x="6098" y="9242"/>
                  </a:lnTo>
                  <a:lnTo>
                    <a:pt x="5777" y="10102"/>
                  </a:lnTo>
                  <a:lnTo>
                    <a:pt x="5468" y="10953"/>
                  </a:lnTo>
                  <a:lnTo>
                    <a:pt x="5166" y="11804"/>
                  </a:lnTo>
                  <a:lnTo>
                    <a:pt x="4881" y="12656"/>
                  </a:lnTo>
                  <a:lnTo>
                    <a:pt x="4603" y="13497"/>
                  </a:lnTo>
                  <a:lnTo>
                    <a:pt x="4342" y="14339"/>
                  </a:lnTo>
                  <a:lnTo>
                    <a:pt x="4082" y="15181"/>
                  </a:lnTo>
                  <a:lnTo>
                    <a:pt x="3840" y="16014"/>
                  </a:lnTo>
                  <a:lnTo>
                    <a:pt x="3604" y="16837"/>
                  </a:lnTo>
                  <a:lnTo>
                    <a:pt x="3380" y="17660"/>
                  </a:lnTo>
                  <a:lnTo>
                    <a:pt x="3162" y="18474"/>
                  </a:lnTo>
                  <a:lnTo>
                    <a:pt x="2956" y="19288"/>
                  </a:lnTo>
                  <a:lnTo>
                    <a:pt x="2762" y="20093"/>
                  </a:lnTo>
                  <a:lnTo>
                    <a:pt x="2574" y="20898"/>
                  </a:lnTo>
                  <a:lnTo>
                    <a:pt x="2393" y="21694"/>
                  </a:lnTo>
                  <a:lnTo>
                    <a:pt x="2223" y="22480"/>
                  </a:lnTo>
                  <a:lnTo>
                    <a:pt x="2060" y="23257"/>
                  </a:lnTo>
                  <a:lnTo>
                    <a:pt x="1908" y="24034"/>
                  </a:lnTo>
                  <a:lnTo>
                    <a:pt x="1757" y="24793"/>
                  </a:lnTo>
                  <a:lnTo>
                    <a:pt x="1624" y="25551"/>
                  </a:lnTo>
                  <a:lnTo>
                    <a:pt x="1490" y="26300"/>
                  </a:lnTo>
                  <a:lnTo>
                    <a:pt x="1363" y="27050"/>
                  </a:lnTo>
                  <a:lnTo>
                    <a:pt x="1248" y="27781"/>
                  </a:lnTo>
                  <a:lnTo>
                    <a:pt x="1139" y="28502"/>
                  </a:lnTo>
                  <a:lnTo>
                    <a:pt x="1036" y="29215"/>
                  </a:lnTo>
                  <a:lnTo>
                    <a:pt x="939" y="29927"/>
                  </a:lnTo>
                  <a:lnTo>
                    <a:pt x="849" y="30621"/>
                  </a:lnTo>
                  <a:lnTo>
                    <a:pt x="764" y="31305"/>
                  </a:lnTo>
                  <a:lnTo>
                    <a:pt x="685" y="31981"/>
                  </a:lnTo>
                  <a:lnTo>
                    <a:pt x="613" y="32647"/>
                  </a:lnTo>
                  <a:lnTo>
                    <a:pt x="546" y="33303"/>
                  </a:lnTo>
                  <a:lnTo>
                    <a:pt x="479" y="33942"/>
                  </a:lnTo>
                  <a:lnTo>
                    <a:pt x="425" y="34580"/>
                  </a:lnTo>
                  <a:lnTo>
                    <a:pt x="370" y="35200"/>
                  </a:lnTo>
                  <a:lnTo>
                    <a:pt x="279" y="36402"/>
                  </a:lnTo>
                  <a:lnTo>
                    <a:pt x="207" y="37559"/>
                  </a:lnTo>
                  <a:lnTo>
                    <a:pt x="146" y="38660"/>
                  </a:lnTo>
                  <a:lnTo>
                    <a:pt x="98" y="39705"/>
                  </a:lnTo>
                  <a:lnTo>
                    <a:pt x="62" y="40695"/>
                  </a:lnTo>
                  <a:lnTo>
                    <a:pt x="37" y="41629"/>
                  </a:lnTo>
                  <a:lnTo>
                    <a:pt x="19" y="42499"/>
                  </a:lnTo>
                  <a:lnTo>
                    <a:pt x="7" y="43304"/>
                  </a:lnTo>
                  <a:lnTo>
                    <a:pt x="7" y="44044"/>
                  </a:lnTo>
                  <a:lnTo>
                    <a:pt x="1" y="45320"/>
                  </a:lnTo>
                  <a:lnTo>
                    <a:pt x="7" y="45626"/>
                  </a:lnTo>
                  <a:lnTo>
                    <a:pt x="19" y="45922"/>
                  </a:lnTo>
                  <a:lnTo>
                    <a:pt x="43" y="46208"/>
                  </a:lnTo>
                  <a:lnTo>
                    <a:pt x="80" y="46495"/>
                  </a:lnTo>
                  <a:lnTo>
                    <a:pt x="122" y="46773"/>
                  </a:lnTo>
                  <a:lnTo>
                    <a:pt x="171" y="47050"/>
                  </a:lnTo>
                  <a:lnTo>
                    <a:pt x="231" y="47318"/>
                  </a:lnTo>
                  <a:lnTo>
                    <a:pt x="304" y="47587"/>
                  </a:lnTo>
                  <a:lnTo>
                    <a:pt x="376" y="47846"/>
                  </a:lnTo>
                  <a:lnTo>
                    <a:pt x="461" y="48095"/>
                  </a:lnTo>
                  <a:lnTo>
                    <a:pt x="552" y="48336"/>
                  </a:lnTo>
                  <a:lnTo>
                    <a:pt x="655" y="48577"/>
                  </a:lnTo>
                  <a:lnTo>
                    <a:pt x="758" y="48799"/>
                  </a:lnTo>
                  <a:lnTo>
                    <a:pt x="873" y="49021"/>
                  </a:lnTo>
                  <a:lnTo>
                    <a:pt x="988" y="49233"/>
                  </a:lnTo>
                  <a:lnTo>
                    <a:pt x="1115" y="49437"/>
                  </a:lnTo>
                  <a:lnTo>
                    <a:pt x="1248" y="49622"/>
                  </a:lnTo>
                  <a:lnTo>
                    <a:pt x="1388" y="49807"/>
                  </a:lnTo>
                  <a:lnTo>
                    <a:pt x="1533" y="49983"/>
                  </a:lnTo>
                  <a:lnTo>
                    <a:pt x="1678" y="50140"/>
                  </a:lnTo>
                  <a:lnTo>
                    <a:pt x="1836" y="50297"/>
                  </a:lnTo>
                  <a:lnTo>
                    <a:pt x="1993" y="50436"/>
                  </a:lnTo>
                  <a:lnTo>
                    <a:pt x="2156" y="50565"/>
                  </a:lnTo>
                  <a:lnTo>
                    <a:pt x="2326" y="50676"/>
                  </a:lnTo>
                  <a:lnTo>
                    <a:pt x="2496" y="50778"/>
                  </a:lnTo>
                  <a:lnTo>
                    <a:pt x="2677" y="50871"/>
                  </a:lnTo>
                  <a:lnTo>
                    <a:pt x="2853" y="50954"/>
                  </a:lnTo>
                  <a:lnTo>
                    <a:pt x="3040" y="51019"/>
                  </a:lnTo>
                  <a:lnTo>
                    <a:pt x="3228" y="51065"/>
                  </a:lnTo>
                  <a:lnTo>
                    <a:pt x="3416" y="51102"/>
                  </a:lnTo>
                  <a:lnTo>
                    <a:pt x="3610" y="51130"/>
                  </a:lnTo>
                  <a:lnTo>
                    <a:pt x="3803" y="51139"/>
                  </a:lnTo>
                  <a:lnTo>
                    <a:pt x="4003" y="51130"/>
                  </a:lnTo>
                  <a:lnTo>
                    <a:pt x="4197" y="51102"/>
                  </a:lnTo>
                  <a:lnTo>
                    <a:pt x="4385" y="51065"/>
                  </a:lnTo>
                  <a:lnTo>
                    <a:pt x="4572" y="51019"/>
                  </a:lnTo>
                  <a:lnTo>
                    <a:pt x="4754" y="50954"/>
                  </a:lnTo>
                  <a:lnTo>
                    <a:pt x="4936" y="50871"/>
                  </a:lnTo>
                  <a:lnTo>
                    <a:pt x="5111" y="50778"/>
                  </a:lnTo>
                  <a:lnTo>
                    <a:pt x="5287" y="50676"/>
                  </a:lnTo>
                  <a:lnTo>
                    <a:pt x="5456" y="50565"/>
                  </a:lnTo>
                  <a:lnTo>
                    <a:pt x="5620" y="50436"/>
                  </a:lnTo>
                  <a:lnTo>
                    <a:pt x="5777" y="50297"/>
                  </a:lnTo>
                  <a:lnTo>
                    <a:pt x="5935" y="50140"/>
                  </a:lnTo>
                  <a:lnTo>
                    <a:pt x="6080" y="49983"/>
                  </a:lnTo>
                  <a:lnTo>
                    <a:pt x="6225" y="49807"/>
                  </a:lnTo>
                  <a:lnTo>
                    <a:pt x="6365" y="49622"/>
                  </a:lnTo>
                  <a:lnTo>
                    <a:pt x="6492" y="49437"/>
                  </a:lnTo>
                  <a:lnTo>
                    <a:pt x="6619" y="49233"/>
                  </a:lnTo>
                  <a:lnTo>
                    <a:pt x="6740" y="49021"/>
                  </a:lnTo>
                  <a:lnTo>
                    <a:pt x="6855" y="48799"/>
                  </a:lnTo>
                  <a:lnTo>
                    <a:pt x="6958" y="48577"/>
                  </a:lnTo>
                  <a:lnTo>
                    <a:pt x="7061" y="48336"/>
                  </a:lnTo>
                  <a:lnTo>
                    <a:pt x="7152" y="48095"/>
                  </a:lnTo>
                  <a:lnTo>
                    <a:pt x="7236" y="47846"/>
                  </a:lnTo>
                  <a:lnTo>
                    <a:pt x="7309" y="47587"/>
                  </a:lnTo>
                  <a:lnTo>
                    <a:pt x="7376" y="47318"/>
                  </a:lnTo>
                  <a:lnTo>
                    <a:pt x="7436" y="47050"/>
                  </a:lnTo>
                  <a:lnTo>
                    <a:pt x="7491" y="46773"/>
                  </a:lnTo>
                  <a:lnTo>
                    <a:pt x="7533" y="46495"/>
                  </a:lnTo>
                  <a:lnTo>
                    <a:pt x="7563" y="46208"/>
                  </a:lnTo>
                  <a:lnTo>
                    <a:pt x="7588" y="45922"/>
                  </a:lnTo>
                  <a:lnTo>
                    <a:pt x="7606" y="45626"/>
                  </a:lnTo>
                  <a:lnTo>
                    <a:pt x="7612" y="45320"/>
                  </a:lnTo>
                  <a:lnTo>
                    <a:pt x="7612" y="44164"/>
                  </a:lnTo>
                  <a:lnTo>
                    <a:pt x="7618" y="43498"/>
                  </a:lnTo>
                  <a:lnTo>
                    <a:pt x="7624" y="42795"/>
                  </a:lnTo>
                  <a:lnTo>
                    <a:pt x="7636" y="42036"/>
                  </a:lnTo>
                  <a:lnTo>
                    <a:pt x="7660" y="41231"/>
                  </a:lnTo>
                  <a:lnTo>
                    <a:pt x="7690" y="40380"/>
                  </a:lnTo>
                  <a:lnTo>
                    <a:pt x="7727" y="39492"/>
                  </a:lnTo>
                  <a:lnTo>
                    <a:pt x="7775" y="38558"/>
                  </a:lnTo>
                  <a:lnTo>
                    <a:pt x="7842" y="37577"/>
                  </a:lnTo>
                  <a:lnTo>
                    <a:pt x="7915" y="36569"/>
                  </a:lnTo>
                  <a:lnTo>
                    <a:pt x="8011" y="35514"/>
                  </a:lnTo>
                  <a:lnTo>
                    <a:pt x="8114" y="34432"/>
                  </a:lnTo>
                  <a:lnTo>
                    <a:pt x="8175" y="33877"/>
                  </a:lnTo>
                  <a:lnTo>
                    <a:pt x="8241" y="33313"/>
                  </a:lnTo>
                  <a:lnTo>
                    <a:pt x="8314" y="32748"/>
                  </a:lnTo>
                  <a:lnTo>
                    <a:pt x="8387" y="32166"/>
                  </a:lnTo>
                  <a:lnTo>
                    <a:pt x="8472" y="31583"/>
                  </a:lnTo>
                  <a:lnTo>
                    <a:pt x="8556" y="30981"/>
                  </a:lnTo>
                  <a:lnTo>
                    <a:pt x="8647" y="30380"/>
                  </a:lnTo>
                  <a:lnTo>
                    <a:pt x="8744" y="29779"/>
                  </a:lnTo>
                  <a:lnTo>
                    <a:pt x="8847" y="29159"/>
                  </a:lnTo>
                  <a:lnTo>
                    <a:pt x="8956" y="28539"/>
                  </a:lnTo>
                  <a:lnTo>
                    <a:pt x="9071" y="27910"/>
                  </a:lnTo>
                  <a:lnTo>
                    <a:pt x="9192" y="27281"/>
                  </a:lnTo>
                  <a:lnTo>
                    <a:pt x="9325" y="26643"/>
                  </a:lnTo>
                  <a:lnTo>
                    <a:pt x="9458" y="25995"/>
                  </a:lnTo>
                  <a:lnTo>
                    <a:pt x="9598" y="25338"/>
                  </a:lnTo>
                  <a:lnTo>
                    <a:pt x="9749" y="24682"/>
                  </a:lnTo>
                  <a:lnTo>
                    <a:pt x="9907" y="24025"/>
                  </a:lnTo>
                  <a:lnTo>
                    <a:pt x="10070" y="23359"/>
                  </a:lnTo>
                  <a:lnTo>
                    <a:pt x="10240" y="22683"/>
                  </a:lnTo>
                  <a:lnTo>
                    <a:pt x="10421" y="22008"/>
                  </a:lnTo>
                  <a:lnTo>
                    <a:pt x="10609" y="21333"/>
                  </a:lnTo>
                  <a:lnTo>
                    <a:pt x="10803" y="20648"/>
                  </a:lnTo>
                  <a:lnTo>
                    <a:pt x="11008" y="19954"/>
                  </a:lnTo>
                  <a:lnTo>
                    <a:pt x="11220" y="19261"/>
                  </a:lnTo>
                  <a:lnTo>
                    <a:pt x="11444" y="18567"/>
                  </a:lnTo>
                  <a:lnTo>
                    <a:pt x="11675" y="17873"/>
                  </a:lnTo>
                  <a:lnTo>
                    <a:pt x="11911" y="17170"/>
                  </a:lnTo>
                  <a:lnTo>
                    <a:pt x="12159" y="16467"/>
                  </a:lnTo>
                  <a:lnTo>
                    <a:pt x="12419" y="15755"/>
                  </a:lnTo>
                  <a:lnTo>
                    <a:pt x="12686" y="15042"/>
                  </a:lnTo>
                  <a:lnTo>
                    <a:pt x="12958" y="14330"/>
                  </a:lnTo>
                  <a:lnTo>
                    <a:pt x="13249" y="13618"/>
                  </a:lnTo>
                  <a:lnTo>
                    <a:pt x="13545" y="12905"/>
                  </a:lnTo>
                  <a:lnTo>
                    <a:pt x="13848" y="12184"/>
                  </a:lnTo>
                  <a:lnTo>
                    <a:pt x="14169" y="11462"/>
                  </a:lnTo>
                  <a:lnTo>
                    <a:pt x="14496" y="10741"/>
                  </a:lnTo>
                  <a:lnTo>
                    <a:pt x="14835" y="10019"/>
                  </a:lnTo>
                  <a:lnTo>
                    <a:pt x="15186" y="9297"/>
                  </a:lnTo>
                  <a:lnTo>
                    <a:pt x="15295" y="9057"/>
                  </a:lnTo>
                  <a:lnTo>
                    <a:pt x="15404" y="8807"/>
                  </a:lnTo>
                  <a:lnTo>
                    <a:pt x="15495" y="8548"/>
                  </a:lnTo>
                  <a:lnTo>
                    <a:pt x="15580" y="8289"/>
                  </a:lnTo>
                  <a:lnTo>
                    <a:pt x="15659" y="8030"/>
                  </a:lnTo>
                  <a:lnTo>
                    <a:pt x="15725" y="7762"/>
                  </a:lnTo>
                  <a:lnTo>
                    <a:pt x="15786" y="7484"/>
                  </a:lnTo>
                  <a:lnTo>
                    <a:pt x="15834" y="7216"/>
                  </a:lnTo>
                  <a:lnTo>
                    <a:pt x="15870" y="6938"/>
                  </a:lnTo>
                  <a:lnTo>
                    <a:pt x="15907" y="6661"/>
                  </a:lnTo>
                  <a:lnTo>
                    <a:pt x="15925" y="6383"/>
                  </a:lnTo>
                  <a:lnTo>
                    <a:pt x="15943" y="6106"/>
                  </a:lnTo>
                  <a:lnTo>
                    <a:pt x="15943" y="5819"/>
                  </a:lnTo>
                  <a:lnTo>
                    <a:pt x="15943" y="5542"/>
                  </a:lnTo>
                  <a:lnTo>
                    <a:pt x="15925" y="5264"/>
                  </a:lnTo>
                  <a:lnTo>
                    <a:pt x="15907" y="4987"/>
                  </a:lnTo>
                  <a:lnTo>
                    <a:pt x="15876" y="4718"/>
                  </a:lnTo>
                  <a:lnTo>
                    <a:pt x="15840" y="4441"/>
                  </a:lnTo>
                  <a:lnTo>
                    <a:pt x="15792" y="4172"/>
                  </a:lnTo>
                  <a:lnTo>
                    <a:pt x="15737" y="3904"/>
                  </a:lnTo>
                  <a:lnTo>
                    <a:pt x="15671" y="3645"/>
                  </a:lnTo>
                  <a:lnTo>
                    <a:pt x="15598" y="3386"/>
                  </a:lnTo>
                  <a:lnTo>
                    <a:pt x="15519" y="3136"/>
                  </a:lnTo>
                  <a:lnTo>
                    <a:pt x="15428" y="2887"/>
                  </a:lnTo>
                  <a:lnTo>
                    <a:pt x="15332" y="2646"/>
                  </a:lnTo>
                  <a:lnTo>
                    <a:pt x="15223" y="2406"/>
                  </a:lnTo>
                  <a:lnTo>
                    <a:pt x="15114" y="2184"/>
                  </a:lnTo>
                  <a:lnTo>
                    <a:pt x="14993" y="1962"/>
                  </a:lnTo>
                  <a:lnTo>
                    <a:pt x="14859" y="1749"/>
                  </a:lnTo>
                  <a:lnTo>
                    <a:pt x="14720" y="1545"/>
                  </a:lnTo>
                  <a:lnTo>
                    <a:pt x="14575" y="1351"/>
                  </a:lnTo>
                  <a:lnTo>
                    <a:pt x="14423" y="1166"/>
                  </a:lnTo>
                  <a:lnTo>
                    <a:pt x="14266" y="990"/>
                  </a:lnTo>
                  <a:lnTo>
                    <a:pt x="14102" y="833"/>
                  </a:lnTo>
                  <a:lnTo>
                    <a:pt x="13933" y="685"/>
                  </a:lnTo>
                  <a:lnTo>
                    <a:pt x="13763" y="555"/>
                  </a:lnTo>
                  <a:lnTo>
                    <a:pt x="13594" y="435"/>
                  </a:lnTo>
                  <a:lnTo>
                    <a:pt x="13418" y="333"/>
                  </a:lnTo>
                  <a:lnTo>
                    <a:pt x="13237" y="250"/>
                  </a:lnTo>
                  <a:lnTo>
                    <a:pt x="13061" y="167"/>
                  </a:lnTo>
                  <a:lnTo>
                    <a:pt x="12879" y="111"/>
                  </a:lnTo>
                  <a:lnTo>
                    <a:pt x="12698" y="65"/>
                  </a:lnTo>
                  <a:lnTo>
                    <a:pt x="12516" y="28"/>
                  </a:lnTo>
                  <a:lnTo>
                    <a:pt x="12334" y="10"/>
                  </a:lnTo>
                  <a:lnTo>
                    <a:pt x="121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1364cb3077a_0_19"/>
            <p:cNvSpPr/>
            <p:nvPr/>
          </p:nvSpPr>
          <p:spPr>
            <a:xfrm>
              <a:off x="-3894900" y="-1040350"/>
              <a:ext cx="398600" cy="1278475"/>
            </a:xfrm>
            <a:custGeom>
              <a:avLst/>
              <a:gdLst/>
              <a:ahLst/>
              <a:cxnLst/>
              <a:rect l="l" t="t" r="r" b="b"/>
              <a:pathLst>
                <a:path w="15944" h="51139" fill="none" extrusionOk="0">
                  <a:moveTo>
                    <a:pt x="14423" y="1166"/>
                  </a:moveTo>
                  <a:lnTo>
                    <a:pt x="14423" y="1166"/>
                  </a:lnTo>
                  <a:lnTo>
                    <a:pt x="14266" y="990"/>
                  </a:lnTo>
                  <a:lnTo>
                    <a:pt x="14102" y="833"/>
                  </a:lnTo>
                  <a:lnTo>
                    <a:pt x="13933" y="685"/>
                  </a:lnTo>
                  <a:lnTo>
                    <a:pt x="13763" y="555"/>
                  </a:lnTo>
                  <a:lnTo>
                    <a:pt x="13594" y="435"/>
                  </a:lnTo>
                  <a:lnTo>
                    <a:pt x="13418" y="333"/>
                  </a:lnTo>
                  <a:lnTo>
                    <a:pt x="13237" y="250"/>
                  </a:lnTo>
                  <a:lnTo>
                    <a:pt x="13061" y="167"/>
                  </a:lnTo>
                  <a:lnTo>
                    <a:pt x="12879" y="111"/>
                  </a:lnTo>
                  <a:lnTo>
                    <a:pt x="12698" y="65"/>
                  </a:lnTo>
                  <a:lnTo>
                    <a:pt x="12516" y="28"/>
                  </a:lnTo>
                  <a:lnTo>
                    <a:pt x="12334" y="10"/>
                  </a:lnTo>
                  <a:lnTo>
                    <a:pt x="12147" y="0"/>
                  </a:lnTo>
                  <a:lnTo>
                    <a:pt x="11965" y="10"/>
                  </a:lnTo>
                  <a:lnTo>
                    <a:pt x="11783" y="28"/>
                  </a:lnTo>
                  <a:lnTo>
                    <a:pt x="11602" y="56"/>
                  </a:lnTo>
                  <a:lnTo>
                    <a:pt x="11426" y="102"/>
                  </a:lnTo>
                  <a:lnTo>
                    <a:pt x="11245" y="167"/>
                  </a:lnTo>
                  <a:lnTo>
                    <a:pt x="11069" y="232"/>
                  </a:lnTo>
                  <a:lnTo>
                    <a:pt x="10893" y="324"/>
                  </a:lnTo>
                  <a:lnTo>
                    <a:pt x="10724" y="417"/>
                  </a:lnTo>
                  <a:lnTo>
                    <a:pt x="10554" y="528"/>
                  </a:lnTo>
                  <a:lnTo>
                    <a:pt x="10391" y="657"/>
                  </a:lnTo>
                  <a:lnTo>
                    <a:pt x="10227" y="787"/>
                  </a:lnTo>
                  <a:lnTo>
                    <a:pt x="10070" y="935"/>
                  </a:lnTo>
                  <a:lnTo>
                    <a:pt x="9913" y="1101"/>
                  </a:lnTo>
                  <a:lnTo>
                    <a:pt x="9767" y="1277"/>
                  </a:lnTo>
                  <a:lnTo>
                    <a:pt x="9622" y="1462"/>
                  </a:lnTo>
                  <a:lnTo>
                    <a:pt x="9483" y="1656"/>
                  </a:lnTo>
                  <a:lnTo>
                    <a:pt x="9349" y="1869"/>
                  </a:lnTo>
                  <a:lnTo>
                    <a:pt x="9222" y="2091"/>
                  </a:lnTo>
                  <a:lnTo>
                    <a:pt x="9101" y="2322"/>
                  </a:lnTo>
                  <a:lnTo>
                    <a:pt x="9101" y="2322"/>
                  </a:lnTo>
                  <a:lnTo>
                    <a:pt x="8677" y="3192"/>
                  </a:lnTo>
                  <a:lnTo>
                    <a:pt x="8272" y="4061"/>
                  </a:lnTo>
                  <a:lnTo>
                    <a:pt x="7878" y="4931"/>
                  </a:lnTo>
                  <a:lnTo>
                    <a:pt x="7497" y="5791"/>
                  </a:lnTo>
                  <a:lnTo>
                    <a:pt x="7127" y="6661"/>
                  </a:lnTo>
                  <a:lnTo>
                    <a:pt x="6770" y="7521"/>
                  </a:lnTo>
                  <a:lnTo>
                    <a:pt x="6431" y="8382"/>
                  </a:lnTo>
                  <a:lnTo>
                    <a:pt x="6098" y="9242"/>
                  </a:lnTo>
                  <a:lnTo>
                    <a:pt x="5777" y="10102"/>
                  </a:lnTo>
                  <a:lnTo>
                    <a:pt x="5468" y="10953"/>
                  </a:lnTo>
                  <a:lnTo>
                    <a:pt x="5166" y="11804"/>
                  </a:lnTo>
                  <a:lnTo>
                    <a:pt x="4881" y="12656"/>
                  </a:lnTo>
                  <a:lnTo>
                    <a:pt x="4603" y="13497"/>
                  </a:lnTo>
                  <a:lnTo>
                    <a:pt x="4342" y="14339"/>
                  </a:lnTo>
                  <a:lnTo>
                    <a:pt x="4082" y="15181"/>
                  </a:lnTo>
                  <a:lnTo>
                    <a:pt x="3840" y="16014"/>
                  </a:lnTo>
                  <a:lnTo>
                    <a:pt x="3604" y="16837"/>
                  </a:lnTo>
                  <a:lnTo>
                    <a:pt x="3380" y="17660"/>
                  </a:lnTo>
                  <a:lnTo>
                    <a:pt x="3162" y="18474"/>
                  </a:lnTo>
                  <a:lnTo>
                    <a:pt x="2956" y="19288"/>
                  </a:lnTo>
                  <a:lnTo>
                    <a:pt x="2762" y="20093"/>
                  </a:lnTo>
                  <a:lnTo>
                    <a:pt x="2574" y="20898"/>
                  </a:lnTo>
                  <a:lnTo>
                    <a:pt x="2393" y="21694"/>
                  </a:lnTo>
                  <a:lnTo>
                    <a:pt x="2223" y="22480"/>
                  </a:lnTo>
                  <a:lnTo>
                    <a:pt x="2060" y="23257"/>
                  </a:lnTo>
                  <a:lnTo>
                    <a:pt x="1908" y="24034"/>
                  </a:lnTo>
                  <a:lnTo>
                    <a:pt x="1757" y="24793"/>
                  </a:lnTo>
                  <a:lnTo>
                    <a:pt x="1624" y="25551"/>
                  </a:lnTo>
                  <a:lnTo>
                    <a:pt x="1490" y="26300"/>
                  </a:lnTo>
                  <a:lnTo>
                    <a:pt x="1363" y="27050"/>
                  </a:lnTo>
                  <a:lnTo>
                    <a:pt x="1248" y="27781"/>
                  </a:lnTo>
                  <a:lnTo>
                    <a:pt x="1139" y="28502"/>
                  </a:lnTo>
                  <a:lnTo>
                    <a:pt x="1036" y="29215"/>
                  </a:lnTo>
                  <a:lnTo>
                    <a:pt x="939" y="29927"/>
                  </a:lnTo>
                  <a:lnTo>
                    <a:pt x="849" y="30621"/>
                  </a:lnTo>
                  <a:lnTo>
                    <a:pt x="764" y="31305"/>
                  </a:lnTo>
                  <a:lnTo>
                    <a:pt x="685" y="31981"/>
                  </a:lnTo>
                  <a:lnTo>
                    <a:pt x="613" y="32647"/>
                  </a:lnTo>
                  <a:lnTo>
                    <a:pt x="546" y="33303"/>
                  </a:lnTo>
                  <a:lnTo>
                    <a:pt x="479" y="33942"/>
                  </a:lnTo>
                  <a:lnTo>
                    <a:pt x="425" y="34580"/>
                  </a:lnTo>
                  <a:lnTo>
                    <a:pt x="370" y="35200"/>
                  </a:lnTo>
                  <a:lnTo>
                    <a:pt x="279" y="36402"/>
                  </a:lnTo>
                  <a:lnTo>
                    <a:pt x="207" y="37559"/>
                  </a:lnTo>
                  <a:lnTo>
                    <a:pt x="146" y="38660"/>
                  </a:lnTo>
                  <a:lnTo>
                    <a:pt x="98" y="39705"/>
                  </a:lnTo>
                  <a:lnTo>
                    <a:pt x="62" y="40695"/>
                  </a:lnTo>
                  <a:lnTo>
                    <a:pt x="37" y="41629"/>
                  </a:lnTo>
                  <a:lnTo>
                    <a:pt x="19" y="42499"/>
                  </a:lnTo>
                  <a:lnTo>
                    <a:pt x="7" y="43304"/>
                  </a:lnTo>
                  <a:lnTo>
                    <a:pt x="7" y="44044"/>
                  </a:lnTo>
                  <a:lnTo>
                    <a:pt x="1" y="45320"/>
                  </a:lnTo>
                  <a:lnTo>
                    <a:pt x="1" y="45320"/>
                  </a:lnTo>
                  <a:lnTo>
                    <a:pt x="7" y="45626"/>
                  </a:lnTo>
                  <a:lnTo>
                    <a:pt x="19" y="45922"/>
                  </a:lnTo>
                  <a:lnTo>
                    <a:pt x="43" y="46208"/>
                  </a:lnTo>
                  <a:lnTo>
                    <a:pt x="80" y="46495"/>
                  </a:lnTo>
                  <a:lnTo>
                    <a:pt x="122" y="46773"/>
                  </a:lnTo>
                  <a:lnTo>
                    <a:pt x="171" y="47050"/>
                  </a:lnTo>
                  <a:lnTo>
                    <a:pt x="231" y="47318"/>
                  </a:lnTo>
                  <a:lnTo>
                    <a:pt x="304" y="47587"/>
                  </a:lnTo>
                  <a:lnTo>
                    <a:pt x="376" y="47846"/>
                  </a:lnTo>
                  <a:lnTo>
                    <a:pt x="461" y="48095"/>
                  </a:lnTo>
                  <a:lnTo>
                    <a:pt x="552" y="48336"/>
                  </a:lnTo>
                  <a:lnTo>
                    <a:pt x="655" y="48577"/>
                  </a:lnTo>
                  <a:lnTo>
                    <a:pt x="758" y="48799"/>
                  </a:lnTo>
                  <a:lnTo>
                    <a:pt x="873" y="49021"/>
                  </a:lnTo>
                  <a:lnTo>
                    <a:pt x="988" y="49233"/>
                  </a:lnTo>
                  <a:lnTo>
                    <a:pt x="1115" y="49437"/>
                  </a:lnTo>
                  <a:lnTo>
                    <a:pt x="1248" y="49622"/>
                  </a:lnTo>
                  <a:lnTo>
                    <a:pt x="1388" y="49807"/>
                  </a:lnTo>
                  <a:lnTo>
                    <a:pt x="1533" y="49983"/>
                  </a:lnTo>
                  <a:lnTo>
                    <a:pt x="1678" y="50140"/>
                  </a:lnTo>
                  <a:lnTo>
                    <a:pt x="1836" y="50297"/>
                  </a:lnTo>
                  <a:lnTo>
                    <a:pt x="1993" y="50436"/>
                  </a:lnTo>
                  <a:lnTo>
                    <a:pt x="2156" y="50565"/>
                  </a:lnTo>
                  <a:lnTo>
                    <a:pt x="2326" y="50676"/>
                  </a:lnTo>
                  <a:lnTo>
                    <a:pt x="2496" y="50778"/>
                  </a:lnTo>
                  <a:lnTo>
                    <a:pt x="2677" y="50871"/>
                  </a:lnTo>
                  <a:lnTo>
                    <a:pt x="2853" y="50954"/>
                  </a:lnTo>
                  <a:lnTo>
                    <a:pt x="3040" y="51019"/>
                  </a:lnTo>
                  <a:lnTo>
                    <a:pt x="3228" y="51065"/>
                  </a:lnTo>
                  <a:lnTo>
                    <a:pt x="3416" y="51102"/>
                  </a:lnTo>
                  <a:lnTo>
                    <a:pt x="3610" y="51130"/>
                  </a:lnTo>
                  <a:lnTo>
                    <a:pt x="3803" y="51139"/>
                  </a:lnTo>
                  <a:lnTo>
                    <a:pt x="3803" y="51139"/>
                  </a:lnTo>
                  <a:lnTo>
                    <a:pt x="4003" y="51130"/>
                  </a:lnTo>
                  <a:lnTo>
                    <a:pt x="4197" y="51102"/>
                  </a:lnTo>
                  <a:lnTo>
                    <a:pt x="4385" y="51065"/>
                  </a:lnTo>
                  <a:lnTo>
                    <a:pt x="4572" y="51019"/>
                  </a:lnTo>
                  <a:lnTo>
                    <a:pt x="4754" y="50954"/>
                  </a:lnTo>
                  <a:lnTo>
                    <a:pt x="4936" y="50871"/>
                  </a:lnTo>
                  <a:lnTo>
                    <a:pt x="5111" y="50778"/>
                  </a:lnTo>
                  <a:lnTo>
                    <a:pt x="5287" y="50676"/>
                  </a:lnTo>
                  <a:lnTo>
                    <a:pt x="5456" y="50565"/>
                  </a:lnTo>
                  <a:lnTo>
                    <a:pt x="5620" y="50436"/>
                  </a:lnTo>
                  <a:lnTo>
                    <a:pt x="5777" y="50297"/>
                  </a:lnTo>
                  <a:lnTo>
                    <a:pt x="5935" y="50140"/>
                  </a:lnTo>
                  <a:lnTo>
                    <a:pt x="6080" y="49983"/>
                  </a:lnTo>
                  <a:lnTo>
                    <a:pt x="6225" y="49807"/>
                  </a:lnTo>
                  <a:lnTo>
                    <a:pt x="6365" y="49622"/>
                  </a:lnTo>
                  <a:lnTo>
                    <a:pt x="6492" y="49437"/>
                  </a:lnTo>
                  <a:lnTo>
                    <a:pt x="6619" y="49233"/>
                  </a:lnTo>
                  <a:lnTo>
                    <a:pt x="6740" y="49021"/>
                  </a:lnTo>
                  <a:lnTo>
                    <a:pt x="6855" y="48799"/>
                  </a:lnTo>
                  <a:lnTo>
                    <a:pt x="6958" y="48577"/>
                  </a:lnTo>
                  <a:lnTo>
                    <a:pt x="7061" y="48336"/>
                  </a:lnTo>
                  <a:lnTo>
                    <a:pt x="7152" y="48095"/>
                  </a:lnTo>
                  <a:lnTo>
                    <a:pt x="7236" y="47846"/>
                  </a:lnTo>
                  <a:lnTo>
                    <a:pt x="7309" y="47587"/>
                  </a:lnTo>
                  <a:lnTo>
                    <a:pt x="7376" y="47318"/>
                  </a:lnTo>
                  <a:lnTo>
                    <a:pt x="7436" y="47050"/>
                  </a:lnTo>
                  <a:lnTo>
                    <a:pt x="7491" y="46773"/>
                  </a:lnTo>
                  <a:lnTo>
                    <a:pt x="7533" y="46495"/>
                  </a:lnTo>
                  <a:lnTo>
                    <a:pt x="7563" y="46208"/>
                  </a:lnTo>
                  <a:lnTo>
                    <a:pt x="7588" y="45922"/>
                  </a:lnTo>
                  <a:lnTo>
                    <a:pt x="7606" y="45626"/>
                  </a:lnTo>
                  <a:lnTo>
                    <a:pt x="7612" y="45320"/>
                  </a:lnTo>
                  <a:lnTo>
                    <a:pt x="7612" y="45320"/>
                  </a:lnTo>
                  <a:lnTo>
                    <a:pt x="7612" y="44164"/>
                  </a:lnTo>
                  <a:lnTo>
                    <a:pt x="7618" y="43498"/>
                  </a:lnTo>
                  <a:lnTo>
                    <a:pt x="7624" y="42795"/>
                  </a:lnTo>
                  <a:lnTo>
                    <a:pt x="7636" y="42036"/>
                  </a:lnTo>
                  <a:lnTo>
                    <a:pt x="7660" y="41231"/>
                  </a:lnTo>
                  <a:lnTo>
                    <a:pt x="7690" y="40380"/>
                  </a:lnTo>
                  <a:lnTo>
                    <a:pt x="7727" y="39492"/>
                  </a:lnTo>
                  <a:lnTo>
                    <a:pt x="7775" y="38558"/>
                  </a:lnTo>
                  <a:lnTo>
                    <a:pt x="7842" y="37577"/>
                  </a:lnTo>
                  <a:lnTo>
                    <a:pt x="7915" y="36569"/>
                  </a:lnTo>
                  <a:lnTo>
                    <a:pt x="8011" y="35514"/>
                  </a:lnTo>
                  <a:lnTo>
                    <a:pt x="8114" y="34432"/>
                  </a:lnTo>
                  <a:lnTo>
                    <a:pt x="8175" y="33877"/>
                  </a:lnTo>
                  <a:lnTo>
                    <a:pt x="8241" y="33313"/>
                  </a:lnTo>
                  <a:lnTo>
                    <a:pt x="8314" y="32748"/>
                  </a:lnTo>
                  <a:lnTo>
                    <a:pt x="8387" y="32166"/>
                  </a:lnTo>
                  <a:lnTo>
                    <a:pt x="8472" y="31583"/>
                  </a:lnTo>
                  <a:lnTo>
                    <a:pt x="8556" y="30981"/>
                  </a:lnTo>
                  <a:lnTo>
                    <a:pt x="8647" y="30380"/>
                  </a:lnTo>
                  <a:lnTo>
                    <a:pt x="8744" y="29779"/>
                  </a:lnTo>
                  <a:lnTo>
                    <a:pt x="8847" y="29159"/>
                  </a:lnTo>
                  <a:lnTo>
                    <a:pt x="8956" y="28539"/>
                  </a:lnTo>
                  <a:lnTo>
                    <a:pt x="9071" y="27910"/>
                  </a:lnTo>
                  <a:lnTo>
                    <a:pt x="9192" y="27281"/>
                  </a:lnTo>
                  <a:lnTo>
                    <a:pt x="9325" y="26643"/>
                  </a:lnTo>
                  <a:lnTo>
                    <a:pt x="9458" y="25995"/>
                  </a:lnTo>
                  <a:lnTo>
                    <a:pt x="9598" y="25338"/>
                  </a:lnTo>
                  <a:lnTo>
                    <a:pt x="9749" y="24682"/>
                  </a:lnTo>
                  <a:lnTo>
                    <a:pt x="9907" y="24025"/>
                  </a:lnTo>
                  <a:lnTo>
                    <a:pt x="10070" y="23359"/>
                  </a:lnTo>
                  <a:lnTo>
                    <a:pt x="10240" y="22683"/>
                  </a:lnTo>
                  <a:lnTo>
                    <a:pt x="10421" y="22008"/>
                  </a:lnTo>
                  <a:lnTo>
                    <a:pt x="10609" y="21333"/>
                  </a:lnTo>
                  <a:lnTo>
                    <a:pt x="10803" y="20648"/>
                  </a:lnTo>
                  <a:lnTo>
                    <a:pt x="11008" y="19954"/>
                  </a:lnTo>
                  <a:lnTo>
                    <a:pt x="11220" y="19261"/>
                  </a:lnTo>
                  <a:lnTo>
                    <a:pt x="11444" y="18567"/>
                  </a:lnTo>
                  <a:lnTo>
                    <a:pt x="11675" y="17873"/>
                  </a:lnTo>
                  <a:lnTo>
                    <a:pt x="11911" y="17170"/>
                  </a:lnTo>
                  <a:lnTo>
                    <a:pt x="12159" y="16467"/>
                  </a:lnTo>
                  <a:lnTo>
                    <a:pt x="12419" y="15755"/>
                  </a:lnTo>
                  <a:lnTo>
                    <a:pt x="12686" y="15042"/>
                  </a:lnTo>
                  <a:lnTo>
                    <a:pt x="12958" y="14330"/>
                  </a:lnTo>
                  <a:lnTo>
                    <a:pt x="13249" y="13618"/>
                  </a:lnTo>
                  <a:lnTo>
                    <a:pt x="13545" y="12905"/>
                  </a:lnTo>
                  <a:lnTo>
                    <a:pt x="13848" y="12184"/>
                  </a:lnTo>
                  <a:lnTo>
                    <a:pt x="14169" y="11462"/>
                  </a:lnTo>
                  <a:lnTo>
                    <a:pt x="14496" y="10741"/>
                  </a:lnTo>
                  <a:lnTo>
                    <a:pt x="14835" y="10019"/>
                  </a:lnTo>
                  <a:lnTo>
                    <a:pt x="15186" y="9297"/>
                  </a:lnTo>
                  <a:lnTo>
                    <a:pt x="15186" y="9297"/>
                  </a:lnTo>
                  <a:lnTo>
                    <a:pt x="15295" y="9057"/>
                  </a:lnTo>
                  <a:lnTo>
                    <a:pt x="15404" y="8807"/>
                  </a:lnTo>
                  <a:lnTo>
                    <a:pt x="15495" y="8548"/>
                  </a:lnTo>
                  <a:lnTo>
                    <a:pt x="15580" y="8289"/>
                  </a:lnTo>
                  <a:lnTo>
                    <a:pt x="15659" y="8030"/>
                  </a:lnTo>
                  <a:lnTo>
                    <a:pt x="15725" y="7762"/>
                  </a:lnTo>
                  <a:lnTo>
                    <a:pt x="15786" y="7484"/>
                  </a:lnTo>
                  <a:lnTo>
                    <a:pt x="15834" y="7216"/>
                  </a:lnTo>
                  <a:lnTo>
                    <a:pt x="15870" y="6938"/>
                  </a:lnTo>
                  <a:lnTo>
                    <a:pt x="15907" y="6661"/>
                  </a:lnTo>
                  <a:lnTo>
                    <a:pt x="15925" y="6383"/>
                  </a:lnTo>
                  <a:lnTo>
                    <a:pt x="15943" y="6106"/>
                  </a:lnTo>
                  <a:lnTo>
                    <a:pt x="15943" y="5819"/>
                  </a:lnTo>
                  <a:lnTo>
                    <a:pt x="15943" y="5542"/>
                  </a:lnTo>
                  <a:lnTo>
                    <a:pt x="15925" y="5264"/>
                  </a:lnTo>
                  <a:lnTo>
                    <a:pt x="15907" y="4987"/>
                  </a:lnTo>
                  <a:lnTo>
                    <a:pt x="15876" y="4718"/>
                  </a:lnTo>
                  <a:lnTo>
                    <a:pt x="15840" y="4441"/>
                  </a:lnTo>
                  <a:lnTo>
                    <a:pt x="15792" y="4172"/>
                  </a:lnTo>
                  <a:lnTo>
                    <a:pt x="15737" y="3904"/>
                  </a:lnTo>
                  <a:lnTo>
                    <a:pt x="15671" y="3645"/>
                  </a:lnTo>
                  <a:lnTo>
                    <a:pt x="15598" y="3386"/>
                  </a:lnTo>
                  <a:lnTo>
                    <a:pt x="15519" y="3136"/>
                  </a:lnTo>
                  <a:lnTo>
                    <a:pt x="15428" y="2887"/>
                  </a:lnTo>
                  <a:lnTo>
                    <a:pt x="15332" y="2646"/>
                  </a:lnTo>
                  <a:lnTo>
                    <a:pt x="15223" y="2406"/>
                  </a:lnTo>
                  <a:lnTo>
                    <a:pt x="15114" y="2184"/>
                  </a:lnTo>
                  <a:lnTo>
                    <a:pt x="14993" y="1962"/>
                  </a:lnTo>
                  <a:lnTo>
                    <a:pt x="14859" y="1749"/>
                  </a:lnTo>
                  <a:lnTo>
                    <a:pt x="14720" y="1545"/>
                  </a:lnTo>
                  <a:lnTo>
                    <a:pt x="14575" y="1351"/>
                  </a:lnTo>
                  <a:lnTo>
                    <a:pt x="14423" y="1166"/>
                  </a:lnTo>
                  <a:lnTo>
                    <a:pt x="14423" y="1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1364cb3077a_0_19"/>
            <p:cNvSpPr/>
            <p:nvPr/>
          </p:nvSpPr>
          <p:spPr>
            <a:xfrm>
              <a:off x="-3534325" y="-1011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1364cb3077a_0_19"/>
            <p:cNvSpPr/>
            <p:nvPr/>
          </p:nvSpPr>
          <p:spPr>
            <a:xfrm>
              <a:off x="793150" y="-1575750"/>
              <a:ext cx="801650" cy="1813875"/>
            </a:xfrm>
            <a:custGeom>
              <a:avLst/>
              <a:gdLst/>
              <a:ahLst/>
              <a:cxnLst/>
              <a:rect l="l" t="t" r="r" b="b"/>
              <a:pathLst>
                <a:path w="32066" h="72555" extrusionOk="0">
                  <a:moveTo>
                    <a:pt x="3766" y="1"/>
                  </a:moveTo>
                  <a:lnTo>
                    <a:pt x="3578" y="19"/>
                  </a:lnTo>
                  <a:lnTo>
                    <a:pt x="3397" y="38"/>
                  </a:lnTo>
                  <a:lnTo>
                    <a:pt x="3215" y="75"/>
                  </a:lnTo>
                  <a:lnTo>
                    <a:pt x="3040" y="121"/>
                  </a:lnTo>
                  <a:lnTo>
                    <a:pt x="2858" y="186"/>
                  </a:lnTo>
                  <a:lnTo>
                    <a:pt x="2682" y="260"/>
                  </a:lnTo>
                  <a:lnTo>
                    <a:pt x="2513" y="352"/>
                  </a:lnTo>
                  <a:lnTo>
                    <a:pt x="2337" y="454"/>
                  </a:lnTo>
                  <a:lnTo>
                    <a:pt x="2174" y="565"/>
                  </a:lnTo>
                  <a:lnTo>
                    <a:pt x="2010" y="694"/>
                  </a:lnTo>
                  <a:lnTo>
                    <a:pt x="1847" y="833"/>
                  </a:lnTo>
                  <a:lnTo>
                    <a:pt x="1695" y="981"/>
                  </a:lnTo>
                  <a:lnTo>
                    <a:pt x="1544" y="1148"/>
                  </a:lnTo>
                  <a:lnTo>
                    <a:pt x="1399" y="1314"/>
                  </a:lnTo>
                  <a:lnTo>
                    <a:pt x="1253" y="1499"/>
                  </a:lnTo>
                  <a:lnTo>
                    <a:pt x="1120" y="1703"/>
                  </a:lnTo>
                  <a:lnTo>
                    <a:pt x="987" y="1906"/>
                  </a:lnTo>
                  <a:lnTo>
                    <a:pt x="866" y="2128"/>
                  </a:lnTo>
                  <a:lnTo>
                    <a:pt x="745" y="2360"/>
                  </a:lnTo>
                  <a:lnTo>
                    <a:pt x="636" y="2600"/>
                  </a:lnTo>
                  <a:lnTo>
                    <a:pt x="533" y="2859"/>
                  </a:lnTo>
                  <a:lnTo>
                    <a:pt x="436" y="3118"/>
                  </a:lnTo>
                  <a:lnTo>
                    <a:pt x="351" y="3386"/>
                  </a:lnTo>
                  <a:lnTo>
                    <a:pt x="273" y="3655"/>
                  </a:lnTo>
                  <a:lnTo>
                    <a:pt x="206" y="3923"/>
                  </a:lnTo>
                  <a:lnTo>
                    <a:pt x="151" y="4201"/>
                  </a:lnTo>
                  <a:lnTo>
                    <a:pt x="103" y="4478"/>
                  </a:lnTo>
                  <a:lnTo>
                    <a:pt x="67" y="4756"/>
                  </a:lnTo>
                  <a:lnTo>
                    <a:pt x="36" y="5033"/>
                  </a:lnTo>
                  <a:lnTo>
                    <a:pt x="12" y="5320"/>
                  </a:lnTo>
                  <a:lnTo>
                    <a:pt x="0" y="5597"/>
                  </a:lnTo>
                  <a:lnTo>
                    <a:pt x="0" y="5875"/>
                  </a:lnTo>
                  <a:lnTo>
                    <a:pt x="6" y="6162"/>
                  </a:lnTo>
                  <a:lnTo>
                    <a:pt x="24" y="6439"/>
                  </a:lnTo>
                  <a:lnTo>
                    <a:pt x="49" y="6717"/>
                  </a:lnTo>
                  <a:lnTo>
                    <a:pt x="79" y="6985"/>
                  </a:lnTo>
                  <a:lnTo>
                    <a:pt x="121" y="7263"/>
                  </a:lnTo>
                  <a:lnTo>
                    <a:pt x="170" y="7531"/>
                  </a:lnTo>
                  <a:lnTo>
                    <a:pt x="230" y="7790"/>
                  </a:lnTo>
                  <a:lnTo>
                    <a:pt x="291" y="8049"/>
                  </a:lnTo>
                  <a:lnTo>
                    <a:pt x="369" y="8308"/>
                  </a:lnTo>
                  <a:lnTo>
                    <a:pt x="448" y="8558"/>
                  </a:lnTo>
                  <a:lnTo>
                    <a:pt x="539" y="8798"/>
                  </a:lnTo>
                  <a:lnTo>
                    <a:pt x="642" y="9039"/>
                  </a:lnTo>
                  <a:lnTo>
                    <a:pt x="745" y="9270"/>
                  </a:lnTo>
                  <a:lnTo>
                    <a:pt x="860" y="9492"/>
                  </a:lnTo>
                  <a:lnTo>
                    <a:pt x="981" y="9714"/>
                  </a:lnTo>
                  <a:lnTo>
                    <a:pt x="1108" y="9918"/>
                  </a:lnTo>
                  <a:lnTo>
                    <a:pt x="1247" y="10121"/>
                  </a:lnTo>
                  <a:lnTo>
                    <a:pt x="1393" y="10306"/>
                  </a:lnTo>
                  <a:lnTo>
                    <a:pt x="1544" y="10491"/>
                  </a:lnTo>
                  <a:lnTo>
                    <a:pt x="1702" y="10658"/>
                  </a:lnTo>
                  <a:lnTo>
                    <a:pt x="1865" y="10815"/>
                  </a:lnTo>
                  <a:lnTo>
                    <a:pt x="2319" y="11231"/>
                  </a:lnTo>
                  <a:lnTo>
                    <a:pt x="2767" y="11647"/>
                  </a:lnTo>
                  <a:lnTo>
                    <a:pt x="3209" y="12064"/>
                  </a:lnTo>
                  <a:lnTo>
                    <a:pt x="3645" y="12489"/>
                  </a:lnTo>
                  <a:lnTo>
                    <a:pt x="4081" y="12906"/>
                  </a:lnTo>
                  <a:lnTo>
                    <a:pt x="4505" y="13340"/>
                  </a:lnTo>
                  <a:lnTo>
                    <a:pt x="4929" y="13766"/>
                  </a:lnTo>
                  <a:lnTo>
                    <a:pt x="5353" y="14201"/>
                  </a:lnTo>
                  <a:lnTo>
                    <a:pt x="5764" y="14645"/>
                  </a:lnTo>
                  <a:lnTo>
                    <a:pt x="6176" y="15080"/>
                  </a:lnTo>
                  <a:lnTo>
                    <a:pt x="6588" y="15524"/>
                  </a:lnTo>
                  <a:lnTo>
                    <a:pt x="6987" y="15977"/>
                  </a:lnTo>
                  <a:lnTo>
                    <a:pt x="7387" y="16421"/>
                  </a:lnTo>
                  <a:lnTo>
                    <a:pt x="7780" y="16883"/>
                  </a:lnTo>
                  <a:lnTo>
                    <a:pt x="8168" y="17337"/>
                  </a:lnTo>
                  <a:lnTo>
                    <a:pt x="8549" y="17799"/>
                  </a:lnTo>
                  <a:lnTo>
                    <a:pt x="8931" y="18262"/>
                  </a:lnTo>
                  <a:lnTo>
                    <a:pt x="9306" y="18724"/>
                  </a:lnTo>
                  <a:lnTo>
                    <a:pt x="9676" y="19196"/>
                  </a:lnTo>
                  <a:lnTo>
                    <a:pt x="10045" y="19668"/>
                  </a:lnTo>
                  <a:lnTo>
                    <a:pt x="10408" y="20149"/>
                  </a:lnTo>
                  <a:lnTo>
                    <a:pt x="10765" y="20630"/>
                  </a:lnTo>
                  <a:lnTo>
                    <a:pt x="11117" y="21111"/>
                  </a:lnTo>
                  <a:lnTo>
                    <a:pt x="11468" y="21601"/>
                  </a:lnTo>
                  <a:lnTo>
                    <a:pt x="11813" y="22092"/>
                  </a:lnTo>
                  <a:lnTo>
                    <a:pt x="12152" y="22582"/>
                  </a:lnTo>
                  <a:lnTo>
                    <a:pt x="12485" y="23072"/>
                  </a:lnTo>
                  <a:lnTo>
                    <a:pt x="12818" y="23572"/>
                  </a:lnTo>
                  <a:lnTo>
                    <a:pt x="13145" y="24081"/>
                  </a:lnTo>
                  <a:lnTo>
                    <a:pt x="13466" y="24580"/>
                  </a:lnTo>
                  <a:lnTo>
                    <a:pt x="13781" y="25089"/>
                  </a:lnTo>
                  <a:lnTo>
                    <a:pt x="14096" y="25598"/>
                  </a:lnTo>
                  <a:lnTo>
                    <a:pt x="14404" y="26116"/>
                  </a:lnTo>
                  <a:lnTo>
                    <a:pt x="14707" y="26634"/>
                  </a:lnTo>
                  <a:lnTo>
                    <a:pt x="15004" y="27152"/>
                  </a:lnTo>
                  <a:lnTo>
                    <a:pt x="15300" y="27679"/>
                  </a:lnTo>
                  <a:lnTo>
                    <a:pt x="15591" y="28206"/>
                  </a:lnTo>
                  <a:lnTo>
                    <a:pt x="15876" y="28734"/>
                  </a:lnTo>
                  <a:lnTo>
                    <a:pt x="16154" y="29270"/>
                  </a:lnTo>
                  <a:lnTo>
                    <a:pt x="16433" y="29807"/>
                  </a:lnTo>
                  <a:lnTo>
                    <a:pt x="16705" y="30343"/>
                  </a:lnTo>
                  <a:lnTo>
                    <a:pt x="16972" y="30889"/>
                  </a:lnTo>
                  <a:lnTo>
                    <a:pt x="17232" y="31435"/>
                  </a:lnTo>
                  <a:lnTo>
                    <a:pt x="17492" y="31981"/>
                  </a:lnTo>
                  <a:lnTo>
                    <a:pt x="17747" y="32527"/>
                  </a:lnTo>
                  <a:lnTo>
                    <a:pt x="17995" y="33082"/>
                  </a:lnTo>
                  <a:lnTo>
                    <a:pt x="18237" y="33646"/>
                  </a:lnTo>
                  <a:lnTo>
                    <a:pt x="18479" y="34201"/>
                  </a:lnTo>
                  <a:lnTo>
                    <a:pt x="18715" y="34765"/>
                  </a:lnTo>
                  <a:lnTo>
                    <a:pt x="18945" y="35330"/>
                  </a:lnTo>
                  <a:lnTo>
                    <a:pt x="19169" y="35903"/>
                  </a:lnTo>
                  <a:lnTo>
                    <a:pt x="19393" y="36477"/>
                  </a:lnTo>
                  <a:lnTo>
                    <a:pt x="19605" y="37050"/>
                  </a:lnTo>
                  <a:lnTo>
                    <a:pt x="19817" y="37624"/>
                  </a:lnTo>
                  <a:lnTo>
                    <a:pt x="20029" y="38207"/>
                  </a:lnTo>
                  <a:lnTo>
                    <a:pt x="20229" y="38789"/>
                  </a:lnTo>
                  <a:lnTo>
                    <a:pt x="20429" y="39381"/>
                  </a:lnTo>
                  <a:lnTo>
                    <a:pt x="20623" y="39974"/>
                  </a:lnTo>
                  <a:lnTo>
                    <a:pt x="20810" y="40566"/>
                  </a:lnTo>
                  <a:lnTo>
                    <a:pt x="20992" y="41158"/>
                  </a:lnTo>
                  <a:lnTo>
                    <a:pt x="21174" y="41759"/>
                  </a:lnTo>
                  <a:lnTo>
                    <a:pt x="21349" y="42360"/>
                  </a:lnTo>
                  <a:lnTo>
                    <a:pt x="21519" y="42962"/>
                  </a:lnTo>
                  <a:lnTo>
                    <a:pt x="21682" y="43572"/>
                  </a:lnTo>
                  <a:lnTo>
                    <a:pt x="21936" y="44534"/>
                  </a:lnTo>
                  <a:lnTo>
                    <a:pt x="22173" y="45487"/>
                  </a:lnTo>
                  <a:lnTo>
                    <a:pt x="22397" y="46431"/>
                  </a:lnTo>
                  <a:lnTo>
                    <a:pt x="22602" y="47365"/>
                  </a:lnTo>
                  <a:lnTo>
                    <a:pt x="22790" y="48281"/>
                  </a:lnTo>
                  <a:lnTo>
                    <a:pt x="22972" y="49197"/>
                  </a:lnTo>
                  <a:lnTo>
                    <a:pt x="23135" y="50085"/>
                  </a:lnTo>
                  <a:lnTo>
                    <a:pt x="23287" y="50964"/>
                  </a:lnTo>
                  <a:lnTo>
                    <a:pt x="23426" y="51833"/>
                  </a:lnTo>
                  <a:lnTo>
                    <a:pt x="23559" y="52684"/>
                  </a:lnTo>
                  <a:lnTo>
                    <a:pt x="23674" y="53526"/>
                  </a:lnTo>
                  <a:lnTo>
                    <a:pt x="23783" y="54349"/>
                  </a:lnTo>
                  <a:lnTo>
                    <a:pt x="23880" y="55154"/>
                  </a:lnTo>
                  <a:lnTo>
                    <a:pt x="23965" y="55940"/>
                  </a:lnTo>
                  <a:lnTo>
                    <a:pt x="24043" y="56718"/>
                  </a:lnTo>
                  <a:lnTo>
                    <a:pt x="24110" y="57467"/>
                  </a:lnTo>
                  <a:lnTo>
                    <a:pt x="24171" y="58207"/>
                  </a:lnTo>
                  <a:lnTo>
                    <a:pt x="24225" y="58929"/>
                  </a:lnTo>
                  <a:lnTo>
                    <a:pt x="24274" y="59622"/>
                  </a:lnTo>
                  <a:lnTo>
                    <a:pt x="24310" y="60307"/>
                  </a:lnTo>
                  <a:lnTo>
                    <a:pt x="24346" y="60964"/>
                  </a:lnTo>
                  <a:lnTo>
                    <a:pt x="24376" y="61602"/>
                  </a:lnTo>
                  <a:lnTo>
                    <a:pt x="24395" y="62222"/>
                  </a:lnTo>
                  <a:lnTo>
                    <a:pt x="24413" y="62814"/>
                  </a:lnTo>
                  <a:lnTo>
                    <a:pt x="24443" y="63942"/>
                  </a:lnTo>
                  <a:lnTo>
                    <a:pt x="24455" y="64969"/>
                  </a:lnTo>
                  <a:lnTo>
                    <a:pt x="24455" y="65904"/>
                  </a:lnTo>
                  <a:lnTo>
                    <a:pt x="24461" y="66736"/>
                  </a:lnTo>
                  <a:lnTo>
                    <a:pt x="24461" y="67042"/>
                  </a:lnTo>
                  <a:lnTo>
                    <a:pt x="24479" y="67338"/>
                  </a:lnTo>
                  <a:lnTo>
                    <a:pt x="24504" y="67624"/>
                  </a:lnTo>
                  <a:lnTo>
                    <a:pt x="24534" y="67911"/>
                  </a:lnTo>
                  <a:lnTo>
                    <a:pt x="24576" y="68189"/>
                  </a:lnTo>
                  <a:lnTo>
                    <a:pt x="24631" y="68466"/>
                  </a:lnTo>
                  <a:lnTo>
                    <a:pt x="24691" y="68734"/>
                  </a:lnTo>
                  <a:lnTo>
                    <a:pt x="24758" y="69003"/>
                  </a:lnTo>
                  <a:lnTo>
                    <a:pt x="24837" y="69262"/>
                  </a:lnTo>
                  <a:lnTo>
                    <a:pt x="24915" y="69511"/>
                  </a:lnTo>
                  <a:lnTo>
                    <a:pt x="25012" y="69752"/>
                  </a:lnTo>
                  <a:lnTo>
                    <a:pt x="25109" y="69993"/>
                  </a:lnTo>
                  <a:lnTo>
                    <a:pt x="25212" y="70215"/>
                  </a:lnTo>
                  <a:lnTo>
                    <a:pt x="25327" y="70437"/>
                  </a:lnTo>
                  <a:lnTo>
                    <a:pt x="25448" y="70649"/>
                  </a:lnTo>
                  <a:lnTo>
                    <a:pt x="25575" y="70853"/>
                  </a:lnTo>
                  <a:lnTo>
                    <a:pt x="25702" y="71038"/>
                  </a:lnTo>
                  <a:lnTo>
                    <a:pt x="25842" y="71223"/>
                  </a:lnTo>
                  <a:lnTo>
                    <a:pt x="25987" y="71399"/>
                  </a:lnTo>
                  <a:lnTo>
                    <a:pt x="26138" y="71556"/>
                  </a:lnTo>
                  <a:lnTo>
                    <a:pt x="26290" y="71713"/>
                  </a:lnTo>
                  <a:lnTo>
                    <a:pt x="26447" y="71852"/>
                  </a:lnTo>
                  <a:lnTo>
                    <a:pt x="26611" y="71981"/>
                  </a:lnTo>
                  <a:lnTo>
                    <a:pt x="26780" y="72092"/>
                  </a:lnTo>
                  <a:lnTo>
                    <a:pt x="26956" y="72194"/>
                  </a:lnTo>
                  <a:lnTo>
                    <a:pt x="27131" y="72287"/>
                  </a:lnTo>
                  <a:lnTo>
                    <a:pt x="27313" y="72370"/>
                  </a:lnTo>
                  <a:lnTo>
                    <a:pt x="27495" y="72435"/>
                  </a:lnTo>
                  <a:lnTo>
                    <a:pt x="27682" y="72481"/>
                  </a:lnTo>
                  <a:lnTo>
                    <a:pt x="27876" y="72518"/>
                  </a:lnTo>
                  <a:lnTo>
                    <a:pt x="28064" y="72546"/>
                  </a:lnTo>
                  <a:lnTo>
                    <a:pt x="28264" y="72555"/>
                  </a:lnTo>
                  <a:lnTo>
                    <a:pt x="28457" y="72546"/>
                  </a:lnTo>
                  <a:lnTo>
                    <a:pt x="28651" y="72518"/>
                  </a:lnTo>
                  <a:lnTo>
                    <a:pt x="28839" y="72481"/>
                  </a:lnTo>
                  <a:lnTo>
                    <a:pt x="29027" y="72435"/>
                  </a:lnTo>
                  <a:lnTo>
                    <a:pt x="29214" y="72370"/>
                  </a:lnTo>
                  <a:lnTo>
                    <a:pt x="29390" y="72287"/>
                  </a:lnTo>
                  <a:lnTo>
                    <a:pt x="29571" y="72194"/>
                  </a:lnTo>
                  <a:lnTo>
                    <a:pt x="29741" y="72092"/>
                  </a:lnTo>
                  <a:lnTo>
                    <a:pt x="29911" y="71981"/>
                  </a:lnTo>
                  <a:lnTo>
                    <a:pt x="30074" y="71852"/>
                  </a:lnTo>
                  <a:lnTo>
                    <a:pt x="30231" y="71713"/>
                  </a:lnTo>
                  <a:lnTo>
                    <a:pt x="30389" y="71556"/>
                  </a:lnTo>
                  <a:lnTo>
                    <a:pt x="30540" y="71399"/>
                  </a:lnTo>
                  <a:lnTo>
                    <a:pt x="30679" y="71223"/>
                  </a:lnTo>
                  <a:lnTo>
                    <a:pt x="30819" y="71038"/>
                  </a:lnTo>
                  <a:lnTo>
                    <a:pt x="30952" y="70853"/>
                  </a:lnTo>
                  <a:lnTo>
                    <a:pt x="31079" y="70649"/>
                  </a:lnTo>
                  <a:lnTo>
                    <a:pt x="31194" y="70437"/>
                  </a:lnTo>
                  <a:lnTo>
                    <a:pt x="31309" y="70215"/>
                  </a:lnTo>
                  <a:lnTo>
                    <a:pt x="31418" y="69993"/>
                  </a:lnTo>
                  <a:lnTo>
                    <a:pt x="31515" y="69752"/>
                  </a:lnTo>
                  <a:lnTo>
                    <a:pt x="31606" y="69511"/>
                  </a:lnTo>
                  <a:lnTo>
                    <a:pt x="31691" y="69262"/>
                  </a:lnTo>
                  <a:lnTo>
                    <a:pt x="31769" y="69003"/>
                  </a:lnTo>
                  <a:lnTo>
                    <a:pt x="31836" y="68734"/>
                  </a:lnTo>
                  <a:lnTo>
                    <a:pt x="31896" y="68466"/>
                  </a:lnTo>
                  <a:lnTo>
                    <a:pt x="31945" y="68189"/>
                  </a:lnTo>
                  <a:lnTo>
                    <a:pt x="31987" y="67911"/>
                  </a:lnTo>
                  <a:lnTo>
                    <a:pt x="32024" y="67624"/>
                  </a:lnTo>
                  <a:lnTo>
                    <a:pt x="32048" y="67338"/>
                  </a:lnTo>
                  <a:lnTo>
                    <a:pt x="32060" y="67042"/>
                  </a:lnTo>
                  <a:lnTo>
                    <a:pt x="32066" y="66736"/>
                  </a:lnTo>
                  <a:lnTo>
                    <a:pt x="32060" y="65432"/>
                  </a:lnTo>
                  <a:lnTo>
                    <a:pt x="32042" y="64137"/>
                  </a:lnTo>
                  <a:lnTo>
                    <a:pt x="32005" y="62851"/>
                  </a:lnTo>
                  <a:lnTo>
                    <a:pt x="31963" y="61565"/>
                  </a:lnTo>
                  <a:lnTo>
                    <a:pt x="31903" y="60298"/>
                  </a:lnTo>
                  <a:lnTo>
                    <a:pt x="31830" y="59030"/>
                  </a:lnTo>
                  <a:lnTo>
                    <a:pt x="31745" y="57781"/>
                  </a:lnTo>
                  <a:lnTo>
                    <a:pt x="31648" y="56533"/>
                  </a:lnTo>
                  <a:lnTo>
                    <a:pt x="31539" y="55293"/>
                  </a:lnTo>
                  <a:lnTo>
                    <a:pt x="31418" y="54063"/>
                  </a:lnTo>
                  <a:lnTo>
                    <a:pt x="31285" y="52841"/>
                  </a:lnTo>
                  <a:lnTo>
                    <a:pt x="31134" y="51630"/>
                  </a:lnTo>
                  <a:lnTo>
                    <a:pt x="30970" y="50427"/>
                  </a:lnTo>
                  <a:lnTo>
                    <a:pt x="30795" y="49234"/>
                  </a:lnTo>
                  <a:lnTo>
                    <a:pt x="30607" y="48050"/>
                  </a:lnTo>
                  <a:lnTo>
                    <a:pt x="30407" y="46875"/>
                  </a:lnTo>
                  <a:lnTo>
                    <a:pt x="30195" y="45700"/>
                  </a:lnTo>
                  <a:lnTo>
                    <a:pt x="29971" y="44543"/>
                  </a:lnTo>
                  <a:lnTo>
                    <a:pt x="29729" y="43387"/>
                  </a:lnTo>
                  <a:lnTo>
                    <a:pt x="29481" y="42249"/>
                  </a:lnTo>
                  <a:lnTo>
                    <a:pt x="29214" y="41111"/>
                  </a:lnTo>
                  <a:lnTo>
                    <a:pt x="28936" y="39992"/>
                  </a:lnTo>
                  <a:lnTo>
                    <a:pt x="28645" y="38873"/>
                  </a:lnTo>
                  <a:lnTo>
                    <a:pt x="28342" y="37763"/>
                  </a:lnTo>
                  <a:lnTo>
                    <a:pt x="28027" y="36671"/>
                  </a:lnTo>
                  <a:lnTo>
                    <a:pt x="27694" y="35579"/>
                  </a:lnTo>
                  <a:lnTo>
                    <a:pt x="27355" y="34497"/>
                  </a:lnTo>
                  <a:lnTo>
                    <a:pt x="26998" y="33424"/>
                  </a:lnTo>
                  <a:lnTo>
                    <a:pt x="26635" y="32360"/>
                  </a:lnTo>
                  <a:lnTo>
                    <a:pt x="26253" y="31306"/>
                  </a:lnTo>
                  <a:lnTo>
                    <a:pt x="25860" y="30260"/>
                  </a:lnTo>
                  <a:lnTo>
                    <a:pt x="25454" y="29224"/>
                  </a:lnTo>
                  <a:lnTo>
                    <a:pt x="25036" y="28197"/>
                  </a:lnTo>
                  <a:lnTo>
                    <a:pt x="24607" y="27180"/>
                  </a:lnTo>
                  <a:lnTo>
                    <a:pt x="24159" y="26162"/>
                  </a:lnTo>
                  <a:lnTo>
                    <a:pt x="23704" y="25163"/>
                  </a:lnTo>
                  <a:lnTo>
                    <a:pt x="23232" y="24173"/>
                  </a:lnTo>
                  <a:lnTo>
                    <a:pt x="22748" y="23193"/>
                  </a:lnTo>
                  <a:lnTo>
                    <a:pt x="22257" y="22212"/>
                  </a:lnTo>
                  <a:lnTo>
                    <a:pt x="21749" y="21250"/>
                  </a:lnTo>
                  <a:lnTo>
                    <a:pt x="21228" y="20288"/>
                  </a:lnTo>
                  <a:lnTo>
                    <a:pt x="20689" y="19344"/>
                  </a:lnTo>
                  <a:lnTo>
                    <a:pt x="20144" y="18410"/>
                  </a:lnTo>
                  <a:lnTo>
                    <a:pt x="19587" y="17476"/>
                  </a:lnTo>
                  <a:lnTo>
                    <a:pt x="19012" y="16560"/>
                  </a:lnTo>
                  <a:lnTo>
                    <a:pt x="18431" y="15644"/>
                  </a:lnTo>
                  <a:lnTo>
                    <a:pt x="17831" y="14747"/>
                  </a:lnTo>
                  <a:lnTo>
                    <a:pt x="17226" y="13849"/>
                  </a:lnTo>
                  <a:lnTo>
                    <a:pt x="16602" y="12970"/>
                  </a:lnTo>
                  <a:lnTo>
                    <a:pt x="15966" y="12092"/>
                  </a:lnTo>
                  <a:lnTo>
                    <a:pt x="15319" y="11231"/>
                  </a:lnTo>
                  <a:lnTo>
                    <a:pt x="14659" y="10371"/>
                  </a:lnTo>
                  <a:lnTo>
                    <a:pt x="13981" y="9520"/>
                  </a:lnTo>
                  <a:lnTo>
                    <a:pt x="13296" y="8687"/>
                  </a:lnTo>
                  <a:lnTo>
                    <a:pt x="12600" y="7855"/>
                  </a:lnTo>
                  <a:lnTo>
                    <a:pt x="11886" y="7041"/>
                  </a:lnTo>
                  <a:lnTo>
                    <a:pt x="11165" y="6226"/>
                  </a:lnTo>
                  <a:lnTo>
                    <a:pt x="10426" y="5422"/>
                  </a:lnTo>
                  <a:lnTo>
                    <a:pt x="9676" y="4635"/>
                  </a:lnTo>
                  <a:lnTo>
                    <a:pt x="8913" y="3849"/>
                  </a:lnTo>
                  <a:lnTo>
                    <a:pt x="8138" y="3081"/>
                  </a:lnTo>
                  <a:lnTo>
                    <a:pt x="7351" y="2313"/>
                  </a:lnTo>
                  <a:lnTo>
                    <a:pt x="6551" y="1564"/>
                  </a:lnTo>
                  <a:lnTo>
                    <a:pt x="5740" y="815"/>
                  </a:lnTo>
                  <a:lnTo>
                    <a:pt x="5570" y="667"/>
                  </a:lnTo>
                  <a:lnTo>
                    <a:pt x="5395" y="537"/>
                  </a:lnTo>
                  <a:lnTo>
                    <a:pt x="5219" y="426"/>
                  </a:lnTo>
                  <a:lnTo>
                    <a:pt x="5044" y="324"/>
                  </a:lnTo>
                  <a:lnTo>
                    <a:pt x="4862" y="232"/>
                  </a:lnTo>
                  <a:lnTo>
                    <a:pt x="4680" y="158"/>
                  </a:lnTo>
                  <a:lnTo>
                    <a:pt x="4499" y="102"/>
                  </a:lnTo>
                  <a:lnTo>
                    <a:pt x="4317" y="56"/>
                  </a:lnTo>
                  <a:lnTo>
                    <a:pt x="4129" y="28"/>
                  </a:lnTo>
                  <a:lnTo>
                    <a:pt x="3948" y="10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1364cb3077a_0_19"/>
            <p:cNvSpPr/>
            <p:nvPr/>
          </p:nvSpPr>
          <p:spPr>
            <a:xfrm>
              <a:off x="793150" y="-1575750"/>
              <a:ext cx="801650" cy="1813875"/>
            </a:xfrm>
            <a:custGeom>
              <a:avLst/>
              <a:gdLst/>
              <a:ahLst/>
              <a:cxnLst/>
              <a:rect l="l" t="t" r="r" b="b"/>
              <a:pathLst>
                <a:path w="32066" h="72555" fill="none" extrusionOk="0">
                  <a:moveTo>
                    <a:pt x="5740" y="815"/>
                  </a:moveTo>
                  <a:lnTo>
                    <a:pt x="5740" y="815"/>
                  </a:lnTo>
                  <a:lnTo>
                    <a:pt x="5570" y="667"/>
                  </a:lnTo>
                  <a:lnTo>
                    <a:pt x="5395" y="537"/>
                  </a:lnTo>
                  <a:lnTo>
                    <a:pt x="5219" y="426"/>
                  </a:lnTo>
                  <a:lnTo>
                    <a:pt x="5044" y="324"/>
                  </a:lnTo>
                  <a:lnTo>
                    <a:pt x="4862" y="232"/>
                  </a:lnTo>
                  <a:lnTo>
                    <a:pt x="4680" y="158"/>
                  </a:lnTo>
                  <a:lnTo>
                    <a:pt x="4499" y="102"/>
                  </a:lnTo>
                  <a:lnTo>
                    <a:pt x="4317" y="56"/>
                  </a:lnTo>
                  <a:lnTo>
                    <a:pt x="4129" y="28"/>
                  </a:lnTo>
                  <a:lnTo>
                    <a:pt x="3948" y="10"/>
                  </a:lnTo>
                  <a:lnTo>
                    <a:pt x="3766" y="1"/>
                  </a:lnTo>
                  <a:lnTo>
                    <a:pt x="3578" y="19"/>
                  </a:lnTo>
                  <a:lnTo>
                    <a:pt x="3397" y="38"/>
                  </a:lnTo>
                  <a:lnTo>
                    <a:pt x="3215" y="75"/>
                  </a:lnTo>
                  <a:lnTo>
                    <a:pt x="3040" y="121"/>
                  </a:lnTo>
                  <a:lnTo>
                    <a:pt x="2858" y="186"/>
                  </a:lnTo>
                  <a:lnTo>
                    <a:pt x="2682" y="260"/>
                  </a:lnTo>
                  <a:lnTo>
                    <a:pt x="2513" y="352"/>
                  </a:lnTo>
                  <a:lnTo>
                    <a:pt x="2337" y="454"/>
                  </a:lnTo>
                  <a:lnTo>
                    <a:pt x="2174" y="565"/>
                  </a:lnTo>
                  <a:lnTo>
                    <a:pt x="2010" y="694"/>
                  </a:lnTo>
                  <a:lnTo>
                    <a:pt x="1847" y="833"/>
                  </a:lnTo>
                  <a:lnTo>
                    <a:pt x="1695" y="981"/>
                  </a:lnTo>
                  <a:lnTo>
                    <a:pt x="1544" y="1148"/>
                  </a:lnTo>
                  <a:lnTo>
                    <a:pt x="1399" y="1314"/>
                  </a:lnTo>
                  <a:lnTo>
                    <a:pt x="1253" y="1499"/>
                  </a:lnTo>
                  <a:lnTo>
                    <a:pt x="1120" y="1703"/>
                  </a:lnTo>
                  <a:lnTo>
                    <a:pt x="987" y="1906"/>
                  </a:lnTo>
                  <a:lnTo>
                    <a:pt x="866" y="2128"/>
                  </a:lnTo>
                  <a:lnTo>
                    <a:pt x="745" y="2360"/>
                  </a:lnTo>
                  <a:lnTo>
                    <a:pt x="636" y="2600"/>
                  </a:lnTo>
                  <a:lnTo>
                    <a:pt x="533" y="2859"/>
                  </a:lnTo>
                  <a:lnTo>
                    <a:pt x="533" y="2859"/>
                  </a:lnTo>
                  <a:lnTo>
                    <a:pt x="436" y="3118"/>
                  </a:lnTo>
                  <a:lnTo>
                    <a:pt x="351" y="3386"/>
                  </a:lnTo>
                  <a:lnTo>
                    <a:pt x="273" y="3655"/>
                  </a:lnTo>
                  <a:lnTo>
                    <a:pt x="206" y="3923"/>
                  </a:lnTo>
                  <a:lnTo>
                    <a:pt x="151" y="4201"/>
                  </a:lnTo>
                  <a:lnTo>
                    <a:pt x="103" y="4478"/>
                  </a:lnTo>
                  <a:lnTo>
                    <a:pt x="67" y="4756"/>
                  </a:lnTo>
                  <a:lnTo>
                    <a:pt x="36" y="5033"/>
                  </a:lnTo>
                  <a:lnTo>
                    <a:pt x="12" y="5320"/>
                  </a:lnTo>
                  <a:lnTo>
                    <a:pt x="0" y="5597"/>
                  </a:lnTo>
                  <a:lnTo>
                    <a:pt x="0" y="5875"/>
                  </a:lnTo>
                  <a:lnTo>
                    <a:pt x="6" y="6162"/>
                  </a:lnTo>
                  <a:lnTo>
                    <a:pt x="24" y="6439"/>
                  </a:lnTo>
                  <a:lnTo>
                    <a:pt x="49" y="6717"/>
                  </a:lnTo>
                  <a:lnTo>
                    <a:pt x="79" y="6985"/>
                  </a:lnTo>
                  <a:lnTo>
                    <a:pt x="121" y="7263"/>
                  </a:lnTo>
                  <a:lnTo>
                    <a:pt x="170" y="7531"/>
                  </a:lnTo>
                  <a:lnTo>
                    <a:pt x="230" y="7790"/>
                  </a:lnTo>
                  <a:lnTo>
                    <a:pt x="291" y="8049"/>
                  </a:lnTo>
                  <a:lnTo>
                    <a:pt x="369" y="8308"/>
                  </a:lnTo>
                  <a:lnTo>
                    <a:pt x="448" y="8558"/>
                  </a:lnTo>
                  <a:lnTo>
                    <a:pt x="539" y="8798"/>
                  </a:lnTo>
                  <a:lnTo>
                    <a:pt x="642" y="9039"/>
                  </a:lnTo>
                  <a:lnTo>
                    <a:pt x="745" y="9270"/>
                  </a:lnTo>
                  <a:lnTo>
                    <a:pt x="860" y="9492"/>
                  </a:lnTo>
                  <a:lnTo>
                    <a:pt x="981" y="9714"/>
                  </a:lnTo>
                  <a:lnTo>
                    <a:pt x="1108" y="9918"/>
                  </a:lnTo>
                  <a:lnTo>
                    <a:pt x="1247" y="10121"/>
                  </a:lnTo>
                  <a:lnTo>
                    <a:pt x="1393" y="10306"/>
                  </a:lnTo>
                  <a:lnTo>
                    <a:pt x="1544" y="10491"/>
                  </a:lnTo>
                  <a:lnTo>
                    <a:pt x="1702" y="10658"/>
                  </a:lnTo>
                  <a:lnTo>
                    <a:pt x="1865" y="10815"/>
                  </a:lnTo>
                  <a:lnTo>
                    <a:pt x="1865" y="10815"/>
                  </a:lnTo>
                  <a:lnTo>
                    <a:pt x="2319" y="11231"/>
                  </a:lnTo>
                  <a:lnTo>
                    <a:pt x="2767" y="11647"/>
                  </a:lnTo>
                  <a:lnTo>
                    <a:pt x="3209" y="12064"/>
                  </a:lnTo>
                  <a:lnTo>
                    <a:pt x="3645" y="12489"/>
                  </a:lnTo>
                  <a:lnTo>
                    <a:pt x="4081" y="12906"/>
                  </a:lnTo>
                  <a:lnTo>
                    <a:pt x="4505" y="13340"/>
                  </a:lnTo>
                  <a:lnTo>
                    <a:pt x="4929" y="13766"/>
                  </a:lnTo>
                  <a:lnTo>
                    <a:pt x="5353" y="14201"/>
                  </a:lnTo>
                  <a:lnTo>
                    <a:pt x="5764" y="14645"/>
                  </a:lnTo>
                  <a:lnTo>
                    <a:pt x="6176" y="15080"/>
                  </a:lnTo>
                  <a:lnTo>
                    <a:pt x="6588" y="15524"/>
                  </a:lnTo>
                  <a:lnTo>
                    <a:pt x="6987" y="15977"/>
                  </a:lnTo>
                  <a:lnTo>
                    <a:pt x="7387" y="16421"/>
                  </a:lnTo>
                  <a:lnTo>
                    <a:pt x="7780" y="16883"/>
                  </a:lnTo>
                  <a:lnTo>
                    <a:pt x="8168" y="17337"/>
                  </a:lnTo>
                  <a:lnTo>
                    <a:pt x="8549" y="17799"/>
                  </a:lnTo>
                  <a:lnTo>
                    <a:pt x="8931" y="18262"/>
                  </a:lnTo>
                  <a:lnTo>
                    <a:pt x="9306" y="18724"/>
                  </a:lnTo>
                  <a:lnTo>
                    <a:pt x="9676" y="19196"/>
                  </a:lnTo>
                  <a:lnTo>
                    <a:pt x="10045" y="19668"/>
                  </a:lnTo>
                  <a:lnTo>
                    <a:pt x="10408" y="20149"/>
                  </a:lnTo>
                  <a:lnTo>
                    <a:pt x="10765" y="20630"/>
                  </a:lnTo>
                  <a:lnTo>
                    <a:pt x="11117" y="21111"/>
                  </a:lnTo>
                  <a:lnTo>
                    <a:pt x="11468" y="21601"/>
                  </a:lnTo>
                  <a:lnTo>
                    <a:pt x="11813" y="22092"/>
                  </a:lnTo>
                  <a:lnTo>
                    <a:pt x="12152" y="22582"/>
                  </a:lnTo>
                  <a:lnTo>
                    <a:pt x="12485" y="23072"/>
                  </a:lnTo>
                  <a:lnTo>
                    <a:pt x="12818" y="23572"/>
                  </a:lnTo>
                  <a:lnTo>
                    <a:pt x="13145" y="24081"/>
                  </a:lnTo>
                  <a:lnTo>
                    <a:pt x="13466" y="24580"/>
                  </a:lnTo>
                  <a:lnTo>
                    <a:pt x="13781" y="25089"/>
                  </a:lnTo>
                  <a:lnTo>
                    <a:pt x="14096" y="25598"/>
                  </a:lnTo>
                  <a:lnTo>
                    <a:pt x="14404" y="26116"/>
                  </a:lnTo>
                  <a:lnTo>
                    <a:pt x="14707" y="26634"/>
                  </a:lnTo>
                  <a:lnTo>
                    <a:pt x="15004" y="27152"/>
                  </a:lnTo>
                  <a:lnTo>
                    <a:pt x="15300" y="27679"/>
                  </a:lnTo>
                  <a:lnTo>
                    <a:pt x="15591" y="28206"/>
                  </a:lnTo>
                  <a:lnTo>
                    <a:pt x="15876" y="28734"/>
                  </a:lnTo>
                  <a:lnTo>
                    <a:pt x="16154" y="29270"/>
                  </a:lnTo>
                  <a:lnTo>
                    <a:pt x="16433" y="29807"/>
                  </a:lnTo>
                  <a:lnTo>
                    <a:pt x="16705" y="30343"/>
                  </a:lnTo>
                  <a:lnTo>
                    <a:pt x="16972" y="30889"/>
                  </a:lnTo>
                  <a:lnTo>
                    <a:pt x="17232" y="31435"/>
                  </a:lnTo>
                  <a:lnTo>
                    <a:pt x="17492" y="31981"/>
                  </a:lnTo>
                  <a:lnTo>
                    <a:pt x="17747" y="32527"/>
                  </a:lnTo>
                  <a:lnTo>
                    <a:pt x="17995" y="33082"/>
                  </a:lnTo>
                  <a:lnTo>
                    <a:pt x="18237" y="33646"/>
                  </a:lnTo>
                  <a:lnTo>
                    <a:pt x="18479" y="34201"/>
                  </a:lnTo>
                  <a:lnTo>
                    <a:pt x="18715" y="34765"/>
                  </a:lnTo>
                  <a:lnTo>
                    <a:pt x="18945" y="35330"/>
                  </a:lnTo>
                  <a:lnTo>
                    <a:pt x="19169" y="35903"/>
                  </a:lnTo>
                  <a:lnTo>
                    <a:pt x="19393" y="36477"/>
                  </a:lnTo>
                  <a:lnTo>
                    <a:pt x="19605" y="37050"/>
                  </a:lnTo>
                  <a:lnTo>
                    <a:pt x="19817" y="37624"/>
                  </a:lnTo>
                  <a:lnTo>
                    <a:pt x="20029" y="38207"/>
                  </a:lnTo>
                  <a:lnTo>
                    <a:pt x="20229" y="38789"/>
                  </a:lnTo>
                  <a:lnTo>
                    <a:pt x="20429" y="39381"/>
                  </a:lnTo>
                  <a:lnTo>
                    <a:pt x="20623" y="39974"/>
                  </a:lnTo>
                  <a:lnTo>
                    <a:pt x="20810" y="40566"/>
                  </a:lnTo>
                  <a:lnTo>
                    <a:pt x="20992" y="41158"/>
                  </a:lnTo>
                  <a:lnTo>
                    <a:pt x="21174" y="41759"/>
                  </a:lnTo>
                  <a:lnTo>
                    <a:pt x="21349" y="42360"/>
                  </a:lnTo>
                  <a:lnTo>
                    <a:pt x="21519" y="42962"/>
                  </a:lnTo>
                  <a:lnTo>
                    <a:pt x="21682" y="43572"/>
                  </a:lnTo>
                  <a:lnTo>
                    <a:pt x="21682" y="43572"/>
                  </a:lnTo>
                  <a:lnTo>
                    <a:pt x="21936" y="44534"/>
                  </a:lnTo>
                  <a:lnTo>
                    <a:pt x="22173" y="45487"/>
                  </a:lnTo>
                  <a:lnTo>
                    <a:pt x="22397" y="46431"/>
                  </a:lnTo>
                  <a:lnTo>
                    <a:pt x="22602" y="47365"/>
                  </a:lnTo>
                  <a:lnTo>
                    <a:pt x="22790" y="48281"/>
                  </a:lnTo>
                  <a:lnTo>
                    <a:pt x="22972" y="49197"/>
                  </a:lnTo>
                  <a:lnTo>
                    <a:pt x="23135" y="50085"/>
                  </a:lnTo>
                  <a:lnTo>
                    <a:pt x="23287" y="50964"/>
                  </a:lnTo>
                  <a:lnTo>
                    <a:pt x="23426" y="51833"/>
                  </a:lnTo>
                  <a:lnTo>
                    <a:pt x="23559" y="52684"/>
                  </a:lnTo>
                  <a:lnTo>
                    <a:pt x="23674" y="53526"/>
                  </a:lnTo>
                  <a:lnTo>
                    <a:pt x="23783" y="54349"/>
                  </a:lnTo>
                  <a:lnTo>
                    <a:pt x="23880" y="55154"/>
                  </a:lnTo>
                  <a:lnTo>
                    <a:pt x="23965" y="55940"/>
                  </a:lnTo>
                  <a:lnTo>
                    <a:pt x="24043" y="56718"/>
                  </a:lnTo>
                  <a:lnTo>
                    <a:pt x="24110" y="57467"/>
                  </a:lnTo>
                  <a:lnTo>
                    <a:pt x="24171" y="58207"/>
                  </a:lnTo>
                  <a:lnTo>
                    <a:pt x="24225" y="58929"/>
                  </a:lnTo>
                  <a:lnTo>
                    <a:pt x="24274" y="59622"/>
                  </a:lnTo>
                  <a:lnTo>
                    <a:pt x="24310" y="60307"/>
                  </a:lnTo>
                  <a:lnTo>
                    <a:pt x="24346" y="60964"/>
                  </a:lnTo>
                  <a:lnTo>
                    <a:pt x="24376" y="61602"/>
                  </a:lnTo>
                  <a:lnTo>
                    <a:pt x="24395" y="62222"/>
                  </a:lnTo>
                  <a:lnTo>
                    <a:pt x="24413" y="62814"/>
                  </a:lnTo>
                  <a:lnTo>
                    <a:pt x="24443" y="63942"/>
                  </a:lnTo>
                  <a:lnTo>
                    <a:pt x="24455" y="64969"/>
                  </a:lnTo>
                  <a:lnTo>
                    <a:pt x="24455" y="65904"/>
                  </a:lnTo>
                  <a:lnTo>
                    <a:pt x="24461" y="66736"/>
                  </a:lnTo>
                  <a:lnTo>
                    <a:pt x="24461" y="66736"/>
                  </a:lnTo>
                  <a:lnTo>
                    <a:pt x="24461" y="67042"/>
                  </a:lnTo>
                  <a:lnTo>
                    <a:pt x="24479" y="67338"/>
                  </a:lnTo>
                  <a:lnTo>
                    <a:pt x="24504" y="67624"/>
                  </a:lnTo>
                  <a:lnTo>
                    <a:pt x="24534" y="67911"/>
                  </a:lnTo>
                  <a:lnTo>
                    <a:pt x="24576" y="68189"/>
                  </a:lnTo>
                  <a:lnTo>
                    <a:pt x="24631" y="68466"/>
                  </a:lnTo>
                  <a:lnTo>
                    <a:pt x="24691" y="68734"/>
                  </a:lnTo>
                  <a:lnTo>
                    <a:pt x="24758" y="69003"/>
                  </a:lnTo>
                  <a:lnTo>
                    <a:pt x="24837" y="69262"/>
                  </a:lnTo>
                  <a:lnTo>
                    <a:pt x="24915" y="69511"/>
                  </a:lnTo>
                  <a:lnTo>
                    <a:pt x="25012" y="69752"/>
                  </a:lnTo>
                  <a:lnTo>
                    <a:pt x="25109" y="69993"/>
                  </a:lnTo>
                  <a:lnTo>
                    <a:pt x="25212" y="70215"/>
                  </a:lnTo>
                  <a:lnTo>
                    <a:pt x="25327" y="70437"/>
                  </a:lnTo>
                  <a:lnTo>
                    <a:pt x="25448" y="70649"/>
                  </a:lnTo>
                  <a:lnTo>
                    <a:pt x="25575" y="70853"/>
                  </a:lnTo>
                  <a:lnTo>
                    <a:pt x="25702" y="71038"/>
                  </a:lnTo>
                  <a:lnTo>
                    <a:pt x="25842" y="71223"/>
                  </a:lnTo>
                  <a:lnTo>
                    <a:pt x="25987" y="71399"/>
                  </a:lnTo>
                  <a:lnTo>
                    <a:pt x="26138" y="71556"/>
                  </a:lnTo>
                  <a:lnTo>
                    <a:pt x="26290" y="71713"/>
                  </a:lnTo>
                  <a:lnTo>
                    <a:pt x="26447" y="71852"/>
                  </a:lnTo>
                  <a:lnTo>
                    <a:pt x="26611" y="71981"/>
                  </a:lnTo>
                  <a:lnTo>
                    <a:pt x="26780" y="72092"/>
                  </a:lnTo>
                  <a:lnTo>
                    <a:pt x="26956" y="72194"/>
                  </a:lnTo>
                  <a:lnTo>
                    <a:pt x="27131" y="72287"/>
                  </a:lnTo>
                  <a:lnTo>
                    <a:pt x="27313" y="72370"/>
                  </a:lnTo>
                  <a:lnTo>
                    <a:pt x="27495" y="72435"/>
                  </a:lnTo>
                  <a:lnTo>
                    <a:pt x="27682" y="72481"/>
                  </a:lnTo>
                  <a:lnTo>
                    <a:pt x="27876" y="72518"/>
                  </a:lnTo>
                  <a:lnTo>
                    <a:pt x="28064" y="72546"/>
                  </a:lnTo>
                  <a:lnTo>
                    <a:pt x="28264" y="72555"/>
                  </a:lnTo>
                  <a:lnTo>
                    <a:pt x="28264" y="72555"/>
                  </a:lnTo>
                  <a:lnTo>
                    <a:pt x="28457" y="72546"/>
                  </a:lnTo>
                  <a:lnTo>
                    <a:pt x="28651" y="72518"/>
                  </a:lnTo>
                  <a:lnTo>
                    <a:pt x="28839" y="72481"/>
                  </a:lnTo>
                  <a:lnTo>
                    <a:pt x="29027" y="72435"/>
                  </a:lnTo>
                  <a:lnTo>
                    <a:pt x="29214" y="72370"/>
                  </a:lnTo>
                  <a:lnTo>
                    <a:pt x="29390" y="72287"/>
                  </a:lnTo>
                  <a:lnTo>
                    <a:pt x="29571" y="72194"/>
                  </a:lnTo>
                  <a:lnTo>
                    <a:pt x="29741" y="72092"/>
                  </a:lnTo>
                  <a:lnTo>
                    <a:pt x="29911" y="71981"/>
                  </a:lnTo>
                  <a:lnTo>
                    <a:pt x="30074" y="71852"/>
                  </a:lnTo>
                  <a:lnTo>
                    <a:pt x="30231" y="71713"/>
                  </a:lnTo>
                  <a:lnTo>
                    <a:pt x="30389" y="71556"/>
                  </a:lnTo>
                  <a:lnTo>
                    <a:pt x="30540" y="71399"/>
                  </a:lnTo>
                  <a:lnTo>
                    <a:pt x="30679" y="71223"/>
                  </a:lnTo>
                  <a:lnTo>
                    <a:pt x="30819" y="71038"/>
                  </a:lnTo>
                  <a:lnTo>
                    <a:pt x="30952" y="70853"/>
                  </a:lnTo>
                  <a:lnTo>
                    <a:pt x="31079" y="70649"/>
                  </a:lnTo>
                  <a:lnTo>
                    <a:pt x="31194" y="70437"/>
                  </a:lnTo>
                  <a:lnTo>
                    <a:pt x="31309" y="70215"/>
                  </a:lnTo>
                  <a:lnTo>
                    <a:pt x="31418" y="69993"/>
                  </a:lnTo>
                  <a:lnTo>
                    <a:pt x="31515" y="69752"/>
                  </a:lnTo>
                  <a:lnTo>
                    <a:pt x="31606" y="69511"/>
                  </a:lnTo>
                  <a:lnTo>
                    <a:pt x="31691" y="69262"/>
                  </a:lnTo>
                  <a:lnTo>
                    <a:pt x="31769" y="69003"/>
                  </a:lnTo>
                  <a:lnTo>
                    <a:pt x="31836" y="68734"/>
                  </a:lnTo>
                  <a:lnTo>
                    <a:pt x="31896" y="68466"/>
                  </a:lnTo>
                  <a:lnTo>
                    <a:pt x="31945" y="68189"/>
                  </a:lnTo>
                  <a:lnTo>
                    <a:pt x="31987" y="67911"/>
                  </a:lnTo>
                  <a:lnTo>
                    <a:pt x="32024" y="67624"/>
                  </a:lnTo>
                  <a:lnTo>
                    <a:pt x="32048" y="67338"/>
                  </a:lnTo>
                  <a:lnTo>
                    <a:pt x="32060" y="67042"/>
                  </a:lnTo>
                  <a:lnTo>
                    <a:pt x="32066" y="66736"/>
                  </a:lnTo>
                  <a:lnTo>
                    <a:pt x="32066" y="66736"/>
                  </a:lnTo>
                  <a:lnTo>
                    <a:pt x="32060" y="65432"/>
                  </a:lnTo>
                  <a:lnTo>
                    <a:pt x="32042" y="64137"/>
                  </a:lnTo>
                  <a:lnTo>
                    <a:pt x="32005" y="62851"/>
                  </a:lnTo>
                  <a:lnTo>
                    <a:pt x="31963" y="61565"/>
                  </a:lnTo>
                  <a:lnTo>
                    <a:pt x="31903" y="60298"/>
                  </a:lnTo>
                  <a:lnTo>
                    <a:pt x="31830" y="59030"/>
                  </a:lnTo>
                  <a:lnTo>
                    <a:pt x="31745" y="57781"/>
                  </a:lnTo>
                  <a:lnTo>
                    <a:pt x="31648" y="56533"/>
                  </a:lnTo>
                  <a:lnTo>
                    <a:pt x="31539" y="55293"/>
                  </a:lnTo>
                  <a:lnTo>
                    <a:pt x="31418" y="54063"/>
                  </a:lnTo>
                  <a:lnTo>
                    <a:pt x="31285" y="52841"/>
                  </a:lnTo>
                  <a:lnTo>
                    <a:pt x="31134" y="51630"/>
                  </a:lnTo>
                  <a:lnTo>
                    <a:pt x="30970" y="50427"/>
                  </a:lnTo>
                  <a:lnTo>
                    <a:pt x="30795" y="49234"/>
                  </a:lnTo>
                  <a:lnTo>
                    <a:pt x="30607" y="48050"/>
                  </a:lnTo>
                  <a:lnTo>
                    <a:pt x="30407" y="46875"/>
                  </a:lnTo>
                  <a:lnTo>
                    <a:pt x="30195" y="45700"/>
                  </a:lnTo>
                  <a:lnTo>
                    <a:pt x="29971" y="44543"/>
                  </a:lnTo>
                  <a:lnTo>
                    <a:pt x="29729" y="43387"/>
                  </a:lnTo>
                  <a:lnTo>
                    <a:pt x="29481" y="42249"/>
                  </a:lnTo>
                  <a:lnTo>
                    <a:pt x="29214" y="41111"/>
                  </a:lnTo>
                  <a:lnTo>
                    <a:pt x="28936" y="39992"/>
                  </a:lnTo>
                  <a:lnTo>
                    <a:pt x="28645" y="38873"/>
                  </a:lnTo>
                  <a:lnTo>
                    <a:pt x="28342" y="37763"/>
                  </a:lnTo>
                  <a:lnTo>
                    <a:pt x="28027" y="36671"/>
                  </a:lnTo>
                  <a:lnTo>
                    <a:pt x="27694" y="35579"/>
                  </a:lnTo>
                  <a:lnTo>
                    <a:pt x="27355" y="34497"/>
                  </a:lnTo>
                  <a:lnTo>
                    <a:pt x="26998" y="33424"/>
                  </a:lnTo>
                  <a:lnTo>
                    <a:pt x="26635" y="32360"/>
                  </a:lnTo>
                  <a:lnTo>
                    <a:pt x="26253" y="31306"/>
                  </a:lnTo>
                  <a:lnTo>
                    <a:pt x="25860" y="30260"/>
                  </a:lnTo>
                  <a:lnTo>
                    <a:pt x="25454" y="29224"/>
                  </a:lnTo>
                  <a:lnTo>
                    <a:pt x="25036" y="28197"/>
                  </a:lnTo>
                  <a:lnTo>
                    <a:pt x="24607" y="27180"/>
                  </a:lnTo>
                  <a:lnTo>
                    <a:pt x="24159" y="26162"/>
                  </a:lnTo>
                  <a:lnTo>
                    <a:pt x="23704" y="25163"/>
                  </a:lnTo>
                  <a:lnTo>
                    <a:pt x="23232" y="24173"/>
                  </a:lnTo>
                  <a:lnTo>
                    <a:pt x="22748" y="23193"/>
                  </a:lnTo>
                  <a:lnTo>
                    <a:pt x="22257" y="22212"/>
                  </a:lnTo>
                  <a:lnTo>
                    <a:pt x="21749" y="21250"/>
                  </a:lnTo>
                  <a:lnTo>
                    <a:pt x="21228" y="20288"/>
                  </a:lnTo>
                  <a:lnTo>
                    <a:pt x="20689" y="19344"/>
                  </a:lnTo>
                  <a:lnTo>
                    <a:pt x="20144" y="18410"/>
                  </a:lnTo>
                  <a:lnTo>
                    <a:pt x="19587" y="17476"/>
                  </a:lnTo>
                  <a:lnTo>
                    <a:pt x="19012" y="16560"/>
                  </a:lnTo>
                  <a:lnTo>
                    <a:pt x="18431" y="15644"/>
                  </a:lnTo>
                  <a:lnTo>
                    <a:pt x="17831" y="14747"/>
                  </a:lnTo>
                  <a:lnTo>
                    <a:pt x="17226" y="13849"/>
                  </a:lnTo>
                  <a:lnTo>
                    <a:pt x="16602" y="12970"/>
                  </a:lnTo>
                  <a:lnTo>
                    <a:pt x="15966" y="12092"/>
                  </a:lnTo>
                  <a:lnTo>
                    <a:pt x="15319" y="11231"/>
                  </a:lnTo>
                  <a:lnTo>
                    <a:pt x="14659" y="10371"/>
                  </a:lnTo>
                  <a:lnTo>
                    <a:pt x="13981" y="9520"/>
                  </a:lnTo>
                  <a:lnTo>
                    <a:pt x="13296" y="8687"/>
                  </a:lnTo>
                  <a:lnTo>
                    <a:pt x="12600" y="7855"/>
                  </a:lnTo>
                  <a:lnTo>
                    <a:pt x="11886" y="7041"/>
                  </a:lnTo>
                  <a:lnTo>
                    <a:pt x="11165" y="6226"/>
                  </a:lnTo>
                  <a:lnTo>
                    <a:pt x="10426" y="5422"/>
                  </a:lnTo>
                  <a:lnTo>
                    <a:pt x="9676" y="4635"/>
                  </a:lnTo>
                  <a:lnTo>
                    <a:pt x="8913" y="3849"/>
                  </a:lnTo>
                  <a:lnTo>
                    <a:pt x="8138" y="3081"/>
                  </a:lnTo>
                  <a:lnTo>
                    <a:pt x="7351" y="2313"/>
                  </a:lnTo>
                  <a:lnTo>
                    <a:pt x="6551" y="1564"/>
                  </a:lnTo>
                  <a:lnTo>
                    <a:pt x="5740" y="815"/>
                  </a:lnTo>
                  <a:lnTo>
                    <a:pt x="5740" y="8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1364cb3077a_0_19"/>
            <p:cNvSpPr/>
            <p:nvPr/>
          </p:nvSpPr>
          <p:spPr>
            <a:xfrm>
              <a:off x="936650" y="-1555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1364cb3077a_0_19"/>
            <p:cNvSpPr/>
            <p:nvPr/>
          </p:nvSpPr>
          <p:spPr>
            <a:xfrm>
              <a:off x="-2795500" y="-409450"/>
              <a:ext cx="233900" cy="647575"/>
            </a:xfrm>
            <a:custGeom>
              <a:avLst/>
              <a:gdLst/>
              <a:ahLst/>
              <a:cxnLst/>
              <a:rect l="l" t="t" r="r" b="b"/>
              <a:pathLst>
                <a:path w="9356" h="25903" extrusionOk="0">
                  <a:moveTo>
                    <a:pt x="5480" y="1"/>
                  </a:moveTo>
                  <a:lnTo>
                    <a:pt x="5298" y="10"/>
                  </a:lnTo>
                  <a:lnTo>
                    <a:pt x="5117" y="38"/>
                  </a:lnTo>
                  <a:lnTo>
                    <a:pt x="4935" y="75"/>
                  </a:lnTo>
                  <a:lnTo>
                    <a:pt x="4753" y="130"/>
                  </a:lnTo>
                  <a:lnTo>
                    <a:pt x="4578" y="195"/>
                  </a:lnTo>
                  <a:lnTo>
                    <a:pt x="4402" y="269"/>
                  </a:lnTo>
                  <a:lnTo>
                    <a:pt x="4227" y="361"/>
                  </a:lnTo>
                  <a:lnTo>
                    <a:pt x="4057" y="463"/>
                  </a:lnTo>
                  <a:lnTo>
                    <a:pt x="3894" y="583"/>
                  </a:lnTo>
                  <a:lnTo>
                    <a:pt x="3730" y="713"/>
                  </a:lnTo>
                  <a:lnTo>
                    <a:pt x="3573" y="852"/>
                  </a:lnTo>
                  <a:lnTo>
                    <a:pt x="3415" y="1000"/>
                  </a:lnTo>
                  <a:lnTo>
                    <a:pt x="3264" y="1166"/>
                  </a:lnTo>
                  <a:lnTo>
                    <a:pt x="3125" y="1333"/>
                  </a:lnTo>
                  <a:lnTo>
                    <a:pt x="2985" y="1518"/>
                  </a:lnTo>
                  <a:lnTo>
                    <a:pt x="2846" y="1721"/>
                  </a:lnTo>
                  <a:lnTo>
                    <a:pt x="2719" y="1925"/>
                  </a:lnTo>
                  <a:lnTo>
                    <a:pt x="2598" y="2147"/>
                  </a:lnTo>
                  <a:lnTo>
                    <a:pt x="2483" y="2369"/>
                  </a:lnTo>
                  <a:lnTo>
                    <a:pt x="2374" y="2609"/>
                  </a:lnTo>
                  <a:lnTo>
                    <a:pt x="2271" y="2859"/>
                  </a:lnTo>
                  <a:lnTo>
                    <a:pt x="2180" y="3118"/>
                  </a:lnTo>
                  <a:lnTo>
                    <a:pt x="2095" y="3386"/>
                  </a:lnTo>
                  <a:lnTo>
                    <a:pt x="1908" y="4025"/>
                  </a:lnTo>
                  <a:lnTo>
                    <a:pt x="1732" y="4682"/>
                  </a:lnTo>
                  <a:lnTo>
                    <a:pt x="1569" y="5348"/>
                  </a:lnTo>
                  <a:lnTo>
                    <a:pt x="1417" y="6014"/>
                  </a:lnTo>
                  <a:lnTo>
                    <a:pt x="1272" y="6689"/>
                  </a:lnTo>
                  <a:lnTo>
                    <a:pt x="1139" y="7374"/>
                  </a:lnTo>
                  <a:lnTo>
                    <a:pt x="1018" y="8049"/>
                  </a:lnTo>
                  <a:lnTo>
                    <a:pt x="903" y="8733"/>
                  </a:lnTo>
                  <a:lnTo>
                    <a:pt x="800" y="9409"/>
                  </a:lnTo>
                  <a:lnTo>
                    <a:pt x="703" y="10075"/>
                  </a:lnTo>
                  <a:lnTo>
                    <a:pt x="612" y="10741"/>
                  </a:lnTo>
                  <a:lnTo>
                    <a:pt x="533" y="11407"/>
                  </a:lnTo>
                  <a:lnTo>
                    <a:pt x="461" y="12054"/>
                  </a:lnTo>
                  <a:lnTo>
                    <a:pt x="394" y="12693"/>
                  </a:lnTo>
                  <a:lnTo>
                    <a:pt x="334" y="13313"/>
                  </a:lnTo>
                  <a:lnTo>
                    <a:pt x="279" y="13923"/>
                  </a:lnTo>
                  <a:lnTo>
                    <a:pt x="231" y="14515"/>
                  </a:lnTo>
                  <a:lnTo>
                    <a:pt x="188" y="15089"/>
                  </a:lnTo>
                  <a:lnTo>
                    <a:pt x="152" y="15644"/>
                  </a:lnTo>
                  <a:lnTo>
                    <a:pt x="122" y="16171"/>
                  </a:lnTo>
                  <a:lnTo>
                    <a:pt x="73" y="17152"/>
                  </a:lnTo>
                  <a:lnTo>
                    <a:pt x="37" y="18031"/>
                  </a:lnTo>
                  <a:lnTo>
                    <a:pt x="19" y="18771"/>
                  </a:lnTo>
                  <a:lnTo>
                    <a:pt x="7" y="19372"/>
                  </a:lnTo>
                  <a:lnTo>
                    <a:pt x="1" y="20103"/>
                  </a:lnTo>
                  <a:lnTo>
                    <a:pt x="7" y="20399"/>
                  </a:lnTo>
                  <a:lnTo>
                    <a:pt x="19" y="20695"/>
                  </a:lnTo>
                  <a:lnTo>
                    <a:pt x="49" y="20982"/>
                  </a:lnTo>
                  <a:lnTo>
                    <a:pt x="79" y="21268"/>
                  </a:lnTo>
                  <a:lnTo>
                    <a:pt x="122" y="21555"/>
                  </a:lnTo>
                  <a:lnTo>
                    <a:pt x="176" y="21823"/>
                  </a:lnTo>
                  <a:lnTo>
                    <a:pt x="237" y="22092"/>
                  </a:lnTo>
                  <a:lnTo>
                    <a:pt x="303" y="22360"/>
                  </a:lnTo>
                  <a:lnTo>
                    <a:pt x="382" y="22619"/>
                  </a:lnTo>
                  <a:lnTo>
                    <a:pt x="461" y="22869"/>
                  </a:lnTo>
                  <a:lnTo>
                    <a:pt x="558" y="23109"/>
                  </a:lnTo>
                  <a:lnTo>
                    <a:pt x="654" y="23341"/>
                  </a:lnTo>
                  <a:lnTo>
                    <a:pt x="763" y="23572"/>
                  </a:lnTo>
                  <a:lnTo>
                    <a:pt x="872" y="23794"/>
                  </a:lnTo>
                  <a:lnTo>
                    <a:pt x="993" y="23997"/>
                  </a:lnTo>
                  <a:lnTo>
                    <a:pt x="1121" y="24201"/>
                  </a:lnTo>
                  <a:lnTo>
                    <a:pt x="1254" y="24395"/>
                  </a:lnTo>
                  <a:lnTo>
                    <a:pt x="1387" y="24580"/>
                  </a:lnTo>
                  <a:lnTo>
                    <a:pt x="1532" y="24747"/>
                  </a:lnTo>
                  <a:lnTo>
                    <a:pt x="1684" y="24913"/>
                  </a:lnTo>
                  <a:lnTo>
                    <a:pt x="1835" y="25061"/>
                  </a:lnTo>
                  <a:lnTo>
                    <a:pt x="1993" y="25200"/>
                  </a:lnTo>
                  <a:lnTo>
                    <a:pt x="2156" y="25329"/>
                  </a:lnTo>
                  <a:lnTo>
                    <a:pt x="2326" y="25440"/>
                  </a:lnTo>
                  <a:lnTo>
                    <a:pt x="2501" y="25551"/>
                  </a:lnTo>
                  <a:lnTo>
                    <a:pt x="2677" y="25635"/>
                  </a:lnTo>
                  <a:lnTo>
                    <a:pt x="2858" y="25718"/>
                  </a:lnTo>
                  <a:lnTo>
                    <a:pt x="3040" y="25783"/>
                  </a:lnTo>
                  <a:lnTo>
                    <a:pt x="3228" y="25829"/>
                  </a:lnTo>
                  <a:lnTo>
                    <a:pt x="3415" y="25866"/>
                  </a:lnTo>
                  <a:lnTo>
                    <a:pt x="3609" y="25894"/>
                  </a:lnTo>
                  <a:lnTo>
                    <a:pt x="3803" y="25903"/>
                  </a:lnTo>
                  <a:lnTo>
                    <a:pt x="3815" y="25903"/>
                  </a:lnTo>
                  <a:lnTo>
                    <a:pt x="4009" y="25894"/>
                  </a:lnTo>
                  <a:lnTo>
                    <a:pt x="4202" y="25866"/>
                  </a:lnTo>
                  <a:lnTo>
                    <a:pt x="4396" y="25829"/>
                  </a:lnTo>
                  <a:lnTo>
                    <a:pt x="4584" y="25773"/>
                  </a:lnTo>
                  <a:lnTo>
                    <a:pt x="4766" y="25709"/>
                  </a:lnTo>
                  <a:lnTo>
                    <a:pt x="4947" y="25635"/>
                  </a:lnTo>
                  <a:lnTo>
                    <a:pt x="5123" y="25542"/>
                  </a:lnTo>
                  <a:lnTo>
                    <a:pt x="5292" y="25440"/>
                  </a:lnTo>
                  <a:lnTo>
                    <a:pt x="5462" y="25320"/>
                  </a:lnTo>
                  <a:lnTo>
                    <a:pt x="5625" y="25191"/>
                  </a:lnTo>
                  <a:lnTo>
                    <a:pt x="5783" y="25052"/>
                  </a:lnTo>
                  <a:lnTo>
                    <a:pt x="5940" y="24895"/>
                  </a:lnTo>
                  <a:lnTo>
                    <a:pt x="6086" y="24737"/>
                  </a:lnTo>
                  <a:lnTo>
                    <a:pt x="6231" y="24562"/>
                  </a:lnTo>
                  <a:lnTo>
                    <a:pt x="6370" y="24377"/>
                  </a:lnTo>
                  <a:lnTo>
                    <a:pt x="6503" y="24192"/>
                  </a:lnTo>
                  <a:lnTo>
                    <a:pt x="6624" y="23988"/>
                  </a:lnTo>
                  <a:lnTo>
                    <a:pt x="6745" y="23775"/>
                  </a:lnTo>
                  <a:lnTo>
                    <a:pt x="6861" y="23553"/>
                  </a:lnTo>
                  <a:lnTo>
                    <a:pt x="6963" y="23322"/>
                  </a:lnTo>
                  <a:lnTo>
                    <a:pt x="7060" y="23091"/>
                  </a:lnTo>
                  <a:lnTo>
                    <a:pt x="7151" y="22850"/>
                  </a:lnTo>
                  <a:lnTo>
                    <a:pt x="7236" y="22591"/>
                  </a:lnTo>
                  <a:lnTo>
                    <a:pt x="7315" y="22341"/>
                  </a:lnTo>
                  <a:lnTo>
                    <a:pt x="7381" y="22073"/>
                  </a:lnTo>
                  <a:lnTo>
                    <a:pt x="7442" y="21805"/>
                  </a:lnTo>
                  <a:lnTo>
                    <a:pt x="7490" y="21527"/>
                  </a:lnTo>
                  <a:lnTo>
                    <a:pt x="7533" y="21250"/>
                  </a:lnTo>
                  <a:lnTo>
                    <a:pt x="7563" y="20963"/>
                  </a:lnTo>
                  <a:lnTo>
                    <a:pt x="7587" y="20667"/>
                  </a:lnTo>
                  <a:lnTo>
                    <a:pt x="7605" y="20371"/>
                  </a:lnTo>
                  <a:lnTo>
                    <a:pt x="7605" y="20075"/>
                  </a:lnTo>
                  <a:lnTo>
                    <a:pt x="7611" y="19677"/>
                  </a:lnTo>
                  <a:lnTo>
                    <a:pt x="7623" y="19187"/>
                  </a:lnTo>
                  <a:lnTo>
                    <a:pt x="7636" y="18623"/>
                  </a:lnTo>
                  <a:lnTo>
                    <a:pt x="7666" y="17984"/>
                  </a:lnTo>
                  <a:lnTo>
                    <a:pt x="7702" y="17281"/>
                  </a:lnTo>
                  <a:lnTo>
                    <a:pt x="7745" y="16523"/>
                  </a:lnTo>
                  <a:lnTo>
                    <a:pt x="7805" y="15727"/>
                  </a:lnTo>
                  <a:lnTo>
                    <a:pt x="7878" y="14895"/>
                  </a:lnTo>
                  <a:lnTo>
                    <a:pt x="7956" y="14043"/>
                  </a:lnTo>
                  <a:lnTo>
                    <a:pt x="8059" y="13174"/>
                  </a:lnTo>
                  <a:lnTo>
                    <a:pt x="8114" y="12739"/>
                  </a:lnTo>
                  <a:lnTo>
                    <a:pt x="8174" y="12304"/>
                  </a:lnTo>
                  <a:lnTo>
                    <a:pt x="8235" y="11869"/>
                  </a:lnTo>
                  <a:lnTo>
                    <a:pt x="8302" y="11435"/>
                  </a:lnTo>
                  <a:lnTo>
                    <a:pt x="8374" y="11009"/>
                  </a:lnTo>
                  <a:lnTo>
                    <a:pt x="8447" y="10593"/>
                  </a:lnTo>
                  <a:lnTo>
                    <a:pt x="8532" y="10177"/>
                  </a:lnTo>
                  <a:lnTo>
                    <a:pt x="8616" y="9770"/>
                  </a:lnTo>
                  <a:lnTo>
                    <a:pt x="8707" y="9372"/>
                  </a:lnTo>
                  <a:lnTo>
                    <a:pt x="8798" y="8983"/>
                  </a:lnTo>
                  <a:lnTo>
                    <a:pt x="8901" y="8604"/>
                  </a:lnTo>
                  <a:lnTo>
                    <a:pt x="9004" y="8243"/>
                  </a:lnTo>
                  <a:lnTo>
                    <a:pt x="9083" y="7966"/>
                  </a:lnTo>
                  <a:lnTo>
                    <a:pt x="9149" y="7688"/>
                  </a:lnTo>
                  <a:lnTo>
                    <a:pt x="9210" y="7411"/>
                  </a:lnTo>
                  <a:lnTo>
                    <a:pt x="9252" y="7124"/>
                  </a:lnTo>
                  <a:lnTo>
                    <a:pt x="9295" y="6846"/>
                  </a:lnTo>
                  <a:lnTo>
                    <a:pt x="9325" y="6559"/>
                  </a:lnTo>
                  <a:lnTo>
                    <a:pt x="9343" y="6273"/>
                  </a:lnTo>
                  <a:lnTo>
                    <a:pt x="9349" y="5995"/>
                  </a:lnTo>
                  <a:lnTo>
                    <a:pt x="9355" y="5708"/>
                  </a:lnTo>
                  <a:lnTo>
                    <a:pt x="9343" y="5431"/>
                  </a:lnTo>
                  <a:lnTo>
                    <a:pt x="9331" y="5153"/>
                  </a:lnTo>
                  <a:lnTo>
                    <a:pt x="9301" y="4876"/>
                  </a:lnTo>
                  <a:lnTo>
                    <a:pt x="9270" y="4598"/>
                  </a:lnTo>
                  <a:lnTo>
                    <a:pt x="9228" y="4321"/>
                  </a:lnTo>
                  <a:lnTo>
                    <a:pt x="9173" y="4062"/>
                  </a:lnTo>
                  <a:lnTo>
                    <a:pt x="9119" y="3793"/>
                  </a:lnTo>
                  <a:lnTo>
                    <a:pt x="9046" y="3534"/>
                  </a:lnTo>
                  <a:lnTo>
                    <a:pt x="8974" y="3285"/>
                  </a:lnTo>
                  <a:lnTo>
                    <a:pt x="8889" y="3035"/>
                  </a:lnTo>
                  <a:lnTo>
                    <a:pt x="8798" y="2785"/>
                  </a:lnTo>
                  <a:lnTo>
                    <a:pt x="8701" y="2554"/>
                  </a:lnTo>
                  <a:lnTo>
                    <a:pt x="8592" y="2323"/>
                  </a:lnTo>
                  <a:lnTo>
                    <a:pt x="8477" y="2101"/>
                  </a:lnTo>
                  <a:lnTo>
                    <a:pt x="8356" y="1888"/>
                  </a:lnTo>
                  <a:lnTo>
                    <a:pt x="8229" y="1684"/>
                  </a:lnTo>
                  <a:lnTo>
                    <a:pt x="8096" y="1490"/>
                  </a:lnTo>
                  <a:lnTo>
                    <a:pt x="7950" y="1305"/>
                  </a:lnTo>
                  <a:lnTo>
                    <a:pt x="7805" y="1129"/>
                  </a:lnTo>
                  <a:lnTo>
                    <a:pt x="7648" y="963"/>
                  </a:lnTo>
                  <a:lnTo>
                    <a:pt x="7484" y="805"/>
                  </a:lnTo>
                  <a:lnTo>
                    <a:pt x="7315" y="667"/>
                  </a:lnTo>
                  <a:lnTo>
                    <a:pt x="7139" y="528"/>
                  </a:lnTo>
                  <a:lnTo>
                    <a:pt x="6957" y="417"/>
                  </a:lnTo>
                  <a:lnTo>
                    <a:pt x="6776" y="306"/>
                  </a:lnTo>
                  <a:lnTo>
                    <a:pt x="6594" y="223"/>
                  </a:lnTo>
                  <a:lnTo>
                    <a:pt x="6406" y="149"/>
                  </a:lnTo>
                  <a:lnTo>
                    <a:pt x="6225" y="93"/>
                  </a:lnTo>
                  <a:lnTo>
                    <a:pt x="6037" y="47"/>
                  </a:lnTo>
                  <a:lnTo>
                    <a:pt x="5855" y="19"/>
                  </a:lnTo>
                  <a:lnTo>
                    <a:pt x="5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1364cb3077a_0_19"/>
            <p:cNvSpPr/>
            <p:nvPr/>
          </p:nvSpPr>
          <p:spPr>
            <a:xfrm>
              <a:off x="-2795500" y="-409450"/>
              <a:ext cx="233900" cy="647575"/>
            </a:xfrm>
            <a:custGeom>
              <a:avLst/>
              <a:gdLst/>
              <a:ahLst/>
              <a:cxnLst/>
              <a:rect l="l" t="t" r="r" b="b"/>
              <a:pathLst>
                <a:path w="9356" h="25903" fill="none" extrusionOk="0">
                  <a:moveTo>
                    <a:pt x="7139" y="528"/>
                  </a:moveTo>
                  <a:lnTo>
                    <a:pt x="7139" y="528"/>
                  </a:lnTo>
                  <a:lnTo>
                    <a:pt x="6957" y="417"/>
                  </a:lnTo>
                  <a:lnTo>
                    <a:pt x="6776" y="306"/>
                  </a:lnTo>
                  <a:lnTo>
                    <a:pt x="6594" y="223"/>
                  </a:lnTo>
                  <a:lnTo>
                    <a:pt x="6406" y="149"/>
                  </a:lnTo>
                  <a:lnTo>
                    <a:pt x="6225" y="93"/>
                  </a:lnTo>
                  <a:lnTo>
                    <a:pt x="6037" y="47"/>
                  </a:lnTo>
                  <a:lnTo>
                    <a:pt x="5855" y="19"/>
                  </a:lnTo>
                  <a:lnTo>
                    <a:pt x="5668" y="1"/>
                  </a:lnTo>
                  <a:lnTo>
                    <a:pt x="5480" y="1"/>
                  </a:lnTo>
                  <a:lnTo>
                    <a:pt x="5298" y="10"/>
                  </a:lnTo>
                  <a:lnTo>
                    <a:pt x="5117" y="38"/>
                  </a:lnTo>
                  <a:lnTo>
                    <a:pt x="4935" y="75"/>
                  </a:lnTo>
                  <a:lnTo>
                    <a:pt x="4753" y="130"/>
                  </a:lnTo>
                  <a:lnTo>
                    <a:pt x="4578" y="195"/>
                  </a:lnTo>
                  <a:lnTo>
                    <a:pt x="4402" y="269"/>
                  </a:lnTo>
                  <a:lnTo>
                    <a:pt x="4227" y="361"/>
                  </a:lnTo>
                  <a:lnTo>
                    <a:pt x="4057" y="463"/>
                  </a:lnTo>
                  <a:lnTo>
                    <a:pt x="3894" y="583"/>
                  </a:lnTo>
                  <a:lnTo>
                    <a:pt x="3730" y="713"/>
                  </a:lnTo>
                  <a:lnTo>
                    <a:pt x="3573" y="852"/>
                  </a:lnTo>
                  <a:lnTo>
                    <a:pt x="3415" y="1000"/>
                  </a:lnTo>
                  <a:lnTo>
                    <a:pt x="3264" y="1166"/>
                  </a:lnTo>
                  <a:lnTo>
                    <a:pt x="3125" y="1333"/>
                  </a:lnTo>
                  <a:lnTo>
                    <a:pt x="2985" y="1518"/>
                  </a:lnTo>
                  <a:lnTo>
                    <a:pt x="2846" y="1721"/>
                  </a:lnTo>
                  <a:lnTo>
                    <a:pt x="2719" y="1925"/>
                  </a:lnTo>
                  <a:lnTo>
                    <a:pt x="2598" y="2147"/>
                  </a:lnTo>
                  <a:lnTo>
                    <a:pt x="2483" y="2369"/>
                  </a:lnTo>
                  <a:lnTo>
                    <a:pt x="2374" y="2609"/>
                  </a:lnTo>
                  <a:lnTo>
                    <a:pt x="2271" y="2859"/>
                  </a:lnTo>
                  <a:lnTo>
                    <a:pt x="2180" y="3118"/>
                  </a:lnTo>
                  <a:lnTo>
                    <a:pt x="2095" y="3386"/>
                  </a:lnTo>
                  <a:lnTo>
                    <a:pt x="2095" y="3386"/>
                  </a:lnTo>
                  <a:lnTo>
                    <a:pt x="1908" y="4025"/>
                  </a:lnTo>
                  <a:lnTo>
                    <a:pt x="1732" y="4682"/>
                  </a:lnTo>
                  <a:lnTo>
                    <a:pt x="1569" y="5348"/>
                  </a:lnTo>
                  <a:lnTo>
                    <a:pt x="1417" y="6014"/>
                  </a:lnTo>
                  <a:lnTo>
                    <a:pt x="1272" y="6689"/>
                  </a:lnTo>
                  <a:lnTo>
                    <a:pt x="1139" y="7374"/>
                  </a:lnTo>
                  <a:lnTo>
                    <a:pt x="1018" y="8049"/>
                  </a:lnTo>
                  <a:lnTo>
                    <a:pt x="903" y="8733"/>
                  </a:lnTo>
                  <a:lnTo>
                    <a:pt x="800" y="9409"/>
                  </a:lnTo>
                  <a:lnTo>
                    <a:pt x="703" y="10075"/>
                  </a:lnTo>
                  <a:lnTo>
                    <a:pt x="612" y="10741"/>
                  </a:lnTo>
                  <a:lnTo>
                    <a:pt x="533" y="11407"/>
                  </a:lnTo>
                  <a:lnTo>
                    <a:pt x="461" y="12054"/>
                  </a:lnTo>
                  <a:lnTo>
                    <a:pt x="394" y="12693"/>
                  </a:lnTo>
                  <a:lnTo>
                    <a:pt x="334" y="13313"/>
                  </a:lnTo>
                  <a:lnTo>
                    <a:pt x="279" y="13923"/>
                  </a:lnTo>
                  <a:lnTo>
                    <a:pt x="231" y="14515"/>
                  </a:lnTo>
                  <a:lnTo>
                    <a:pt x="188" y="15089"/>
                  </a:lnTo>
                  <a:lnTo>
                    <a:pt x="152" y="15644"/>
                  </a:lnTo>
                  <a:lnTo>
                    <a:pt x="122" y="16171"/>
                  </a:lnTo>
                  <a:lnTo>
                    <a:pt x="73" y="17152"/>
                  </a:lnTo>
                  <a:lnTo>
                    <a:pt x="37" y="18031"/>
                  </a:lnTo>
                  <a:lnTo>
                    <a:pt x="19" y="18771"/>
                  </a:lnTo>
                  <a:lnTo>
                    <a:pt x="7" y="19372"/>
                  </a:lnTo>
                  <a:lnTo>
                    <a:pt x="1" y="20103"/>
                  </a:lnTo>
                  <a:lnTo>
                    <a:pt x="1" y="20103"/>
                  </a:lnTo>
                  <a:lnTo>
                    <a:pt x="7" y="20399"/>
                  </a:lnTo>
                  <a:lnTo>
                    <a:pt x="19" y="20695"/>
                  </a:lnTo>
                  <a:lnTo>
                    <a:pt x="49" y="20982"/>
                  </a:lnTo>
                  <a:lnTo>
                    <a:pt x="79" y="21268"/>
                  </a:lnTo>
                  <a:lnTo>
                    <a:pt x="122" y="21555"/>
                  </a:lnTo>
                  <a:lnTo>
                    <a:pt x="176" y="21823"/>
                  </a:lnTo>
                  <a:lnTo>
                    <a:pt x="237" y="22092"/>
                  </a:lnTo>
                  <a:lnTo>
                    <a:pt x="303" y="22360"/>
                  </a:lnTo>
                  <a:lnTo>
                    <a:pt x="382" y="22619"/>
                  </a:lnTo>
                  <a:lnTo>
                    <a:pt x="461" y="22869"/>
                  </a:lnTo>
                  <a:lnTo>
                    <a:pt x="558" y="23109"/>
                  </a:lnTo>
                  <a:lnTo>
                    <a:pt x="654" y="23341"/>
                  </a:lnTo>
                  <a:lnTo>
                    <a:pt x="763" y="23572"/>
                  </a:lnTo>
                  <a:lnTo>
                    <a:pt x="872" y="23794"/>
                  </a:lnTo>
                  <a:lnTo>
                    <a:pt x="993" y="23997"/>
                  </a:lnTo>
                  <a:lnTo>
                    <a:pt x="1121" y="24201"/>
                  </a:lnTo>
                  <a:lnTo>
                    <a:pt x="1254" y="24395"/>
                  </a:lnTo>
                  <a:lnTo>
                    <a:pt x="1387" y="24580"/>
                  </a:lnTo>
                  <a:lnTo>
                    <a:pt x="1532" y="24747"/>
                  </a:lnTo>
                  <a:lnTo>
                    <a:pt x="1684" y="24913"/>
                  </a:lnTo>
                  <a:lnTo>
                    <a:pt x="1835" y="25061"/>
                  </a:lnTo>
                  <a:lnTo>
                    <a:pt x="1993" y="25200"/>
                  </a:lnTo>
                  <a:lnTo>
                    <a:pt x="2156" y="25329"/>
                  </a:lnTo>
                  <a:lnTo>
                    <a:pt x="2326" y="25440"/>
                  </a:lnTo>
                  <a:lnTo>
                    <a:pt x="2501" y="25551"/>
                  </a:lnTo>
                  <a:lnTo>
                    <a:pt x="2677" y="25635"/>
                  </a:lnTo>
                  <a:lnTo>
                    <a:pt x="2858" y="25718"/>
                  </a:lnTo>
                  <a:lnTo>
                    <a:pt x="3040" y="25783"/>
                  </a:lnTo>
                  <a:lnTo>
                    <a:pt x="3228" y="25829"/>
                  </a:lnTo>
                  <a:lnTo>
                    <a:pt x="3415" y="25866"/>
                  </a:lnTo>
                  <a:lnTo>
                    <a:pt x="3609" y="25894"/>
                  </a:lnTo>
                  <a:lnTo>
                    <a:pt x="3803" y="25903"/>
                  </a:lnTo>
                  <a:lnTo>
                    <a:pt x="3815" y="25903"/>
                  </a:lnTo>
                  <a:lnTo>
                    <a:pt x="3815" y="25903"/>
                  </a:lnTo>
                  <a:lnTo>
                    <a:pt x="4009" y="25894"/>
                  </a:lnTo>
                  <a:lnTo>
                    <a:pt x="4202" y="25866"/>
                  </a:lnTo>
                  <a:lnTo>
                    <a:pt x="4396" y="25829"/>
                  </a:lnTo>
                  <a:lnTo>
                    <a:pt x="4584" y="25773"/>
                  </a:lnTo>
                  <a:lnTo>
                    <a:pt x="4766" y="25709"/>
                  </a:lnTo>
                  <a:lnTo>
                    <a:pt x="4947" y="25635"/>
                  </a:lnTo>
                  <a:lnTo>
                    <a:pt x="5123" y="25542"/>
                  </a:lnTo>
                  <a:lnTo>
                    <a:pt x="5292" y="25440"/>
                  </a:lnTo>
                  <a:lnTo>
                    <a:pt x="5462" y="25320"/>
                  </a:lnTo>
                  <a:lnTo>
                    <a:pt x="5625" y="25191"/>
                  </a:lnTo>
                  <a:lnTo>
                    <a:pt x="5783" y="25052"/>
                  </a:lnTo>
                  <a:lnTo>
                    <a:pt x="5940" y="24895"/>
                  </a:lnTo>
                  <a:lnTo>
                    <a:pt x="6086" y="24737"/>
                  </a:lnTo>
                  <a:lnTo>
                    <a:pt x="6231" y="24562"/>
                  </a:lnTo>
                  <a:lnTo>
                    <a:pt x="6370" y="24377"/>
                  </a:lnTo>
                  <a:lnTo>
                    <a:pt x="6503" y="24192"/>
                  </a:lnTo>
                  <a:lnTo>
                    <a:pt x="6624" y="23988"/>
                  </a:lnTo>
                  <a:lnTo>
                    <a:pt x="6745" y="23775"/>
                  </a:lnTo>
                  <a:lnTo>
                    <a:pt x="6861" y="23553"/>
                  </a:lnTo>
                  <a:lnTo>
                    <a:pt x="6963" y="23322"/>
                  </a:lnTo>
                  <a:lnTo>
                    <a:pt x="7060" y="23091"/>
                  </a:lnTo>
                  <a:lnTo>
                    <a:pt x="7151" y="22850"/>
                  </a:lnTo>
                  <a:lnTo>
                    <a:pt x="7236" y="22591"/>
                  </a:lnTo>
                  <a:lnTo>
                    <a:pt x="7315" y="22341"/>
                  </a:lnTo>
                  <a:lnTo>
                    <a:pt x="7381" y="22073"/>
                  </a:lnTo>
                  <a:lnTo>
                    <a:pt x="7442" y="21805"/>
                  </a:lnTo>
                  <a:lnTo>
                    <a:pt x="7490" y="21527"/>
                  </a:lnTo>
                  <a:lnTo>
                    <a:pt x="7533" y="21250"/>
                  </a:lnTo>
                  <a:lnTo>
                    <a:pt x="7563" y="20963"/>
                  </a:lnTo>
                  <a:lnTo>
                    <a:pt x="7587" y="20667"/>
                  </a:lnTo>
                  <a:lnTo>
                    <a:pt x="7605" y="20371"/>
                  </a:lnTo>
                  <a:lnTo>
                    <a:pt x="7605" y="20075"/>
                  </a:lnTo>
                  <a:lnTo>
                    <a:pt x="7605" y="20075"/>
                  </a:lnTo>
                  <a:lnTo>
                    <a:pt x="7611" y="19677"/>
                  </a:lnTo>
                  <a:lnTo>
                    <a:pt x="7623" y="19187"/>
                  </a:lnTo>
                  <a:lnTo>
                    <a:pt x="7636" y="18623"/>
                  </a:lnTo>
                  <a:lnTo>
                    <a:pt x="7666" y="17984"/>
                  </a:lnTo>
                  <a:lnTo>
                    <a:pt x="7702" y="17281"/>
                  </a:lnTo>
                  <a:lnTo>
                    <a:pt x="7745" y="16523"/>
                  </a:lnTo>
                  <a:lnTo>
                    <a:pt x="7805" y="15727"/>
                  </a:lnTo>
                  <a:lnTo>
                    <a:pt x="7878" y="14895"/>
                  </a:lnTo>
                  <a:lnTo>
                    <a:pt x="7956" y="14043"/>
                  </a:lnTo>
                  <a:lnTo>
                    <a:pt x="8059" y="13174"/>
                  </a:lnTo>
                  <a:lnTo>
                    <a:pt x="8114" y="12739"/>
                  </a:lnTo>
                  <a:lnTo>
                    <a:pt x="8174" y="12304"/>
                  </a:lnTo>
                  <a:lnTo>
                    <a:pt x="8235" y="11869"/>
                  </a:lnTo>
                  <a:lnTo>
                    <a:pt x="8302" y="11435"/>
                  </a:lnTo>
                  <a:lnTo>
                    <a:pt x="8374" y="11009"/>
                  </a:lnTo>
                  <a:lnTo>
                    <a:pt x="8447" y="10593"/>
                  </a:lnTo>
                  <a:lnTo>
                    <a:pt x="8532" y="10177"/>
                  </a:lnTo>
                  <a:lnTo>
                    <a:pt x="8616" y="9770"/>
                  </a:lnTo>
                  <a:lnTo>
                    <a:pt x="8707" y="9372"/>
                  </a:lnTo>
                  <a:lnTo>
                    <a:pt x="8798" y="8983"/>
                  </a:lnTo>
                  <a:lnTo>
                    <a:pt x="8901" y="8604"/>
                  </a:lnTo>
                  <a:lnTo>
                    <a:pt x="9004" y="8243"/>
                  </a:lnTo>
                  <a:lnTo>
                    <a:pt x="9004" y="8243"/>
                  </a:lnTo>
                  <a:lnTo>
                    <a:pt x="9083" y="7966"/>
                  </a:lnTo>
                  <a:lnTo>
                    <a:pt x="9149" y="7688"/>
                  </a:lnTo>
                  <a:lnTo>
                    <a:pt x="9210" y="7411"/>
                  </a:lnTo>
                  <a:lnTo>
                    <a:pt x="9252" y="7124"/>
                  </a:lnTo>
                  <a:lnTo>
                    <a:pt x="9295" y="6846"/>
                  </a:lnTo>
                  <a:lnTo>
                    <a:pt x="9325" y="6559"/>
                  </a:lnTo>
                  <a:lnTo>
                    <a:pt x="9343" y="6273"/>
                  </a:lnTo>
                  <a:lnTo>
                    <a:pt x="9349" y="5995"/>
                  </a:lnTo>
                  <a:lnTo>
                    <a:pt x="9355" y="5708"/>
                  </a:lnTo>
                  <a:lnTo>
                    <a:pt x="9343" y="5431"/>
                  </a:lnTo>
                  <a:lnTo>
                    <a:pt x="9331" y="5153"/>
                  </a:lnTo>
                  <a:lnTo>
                    <a:pt x="9301" y="4876"/>
                  </a:lnTo>
                  <a:lnTo>
                    <a:pt x="9270" y="4598"/>
                  </a:lnTo>
                  <a:lnTo>
                    <a:pt x="9228" y="4321"/>
                  </a:lnTo>
                  <a:lnTo>
                    <a:pt x="9173" y="4062"/>
                  </a:lnTo>
                  <a:lnTo>
                    <a:pt x="9119" y="3793"/>
                  </a:lnTo>
                  <a:lnTo>
                    <a:pt x="9046" y="3534"/>
                  </a:lnTo>
                  <a:lnTo>
                    <a:pt x="8974" y="3285"/>
                  </a:lnTo>
                  <a:lnTo>
                    <a:pt x="8889" y="3035"/>
                  </a:lnTo>
                  <a:lnTo>
                    <a:pt x="8798" y="2785"/>
                  </a:lnTo>
                  <a:lnTo>
                    <a:pt x="8701" y="2554"/>
                  </a:lnTo>
                  <a:lnTo>
                    <a:pt x="8592" y="2323"/>
                  </a:lnTo>
                  <a:lnTo>
                    <a:pt x="8477" y="2101"/>
                  </a:lnTo>
                  <a:lnTo>
                    <a:pt x="8356" y="1888"/>
                  </a:lnTo>
                  <a:lnTo>
                    <a:pt x="8229" y="1684"/>
                  </a:lnTo>
                  <a:lnTo>
                    <a:pt x="8096" y="1490"/>
                  </a:lnTo>
                  <a:lnTo>
                    <a:pt x="7950" y="1305"/>
                  </a:lnTo>
                  <a:lnTo>
                    <a:pt x="7805" y="1129"/>
                  </a:lnTo>
                  <a:lnTo>
                    <a:pt x="7648" y="963"/>
                  </a:lnTo>
                  <a:lnTo>
                    <a:pt x="7484" y="805"/>
                  </a:lnTo>
                  <a:lnTo>
                    <a:pt x="7315" y="667"/>
                  </a:lnTo>
                  <a:lnTo>
                    <a:pt x="7139" y="528"/>
                  </a:lnTo>
                  <a:lnTo>
                    <a:pt x="7139" y="5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1364cb3077a_0_19"/>
            <p:cNvSpPr/>
            <p:nvPr/>
          </p:nvSpPr>
          <p:spPr>
            <a:xfrm>
              <a:off x="-2617025" y="-396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1364cb3077a_0_19"/>
            <p:cNvSpPr/>
            <p:nvPr/>
          </p:nvSpPr>
          <p:spPr>
            <a:xfrm>
              <a:off x="261675" y="-409450"/>
              <a:ext cx="233750" cy="647575"/>
            </a:xfrm>
            <a:custGeom>
              <a:avLst/>
              <a:gdLst/>
              <a:ahLst/>
              <a:cxnLst/>
              <a:rect l="l" t="t" r="r" b="b"/>
              <a:pathLst>
                <a:path w="9350" h="25903" extrusionOk="0">
                  <a:moveTo>
                    <a:pt x="3682" y="1"/>
                  </a:moveTo>
                  <a:lnTo>
                    <a:pt x="3501" y="19"/>
                  </a:lnTo>
                  <a:lnTo>
                    <a:pt x="3313" y="47"/>
                  </a:lnTo>
                  <a:lnTo>
                    <a:pt x="3125" y="93"/>
                  </a:lnTo>
                  <a:lnTo>
                    <a:pt x="2944" y="149"/>
                  </a:lnTo>
                  <a:lnTo>
                    <a:pt x="2756" y="223"/>
                  </a:lnTo>
                  <a:lnTo>
                    <a:pt x="2574" y="306"/>
                  </a:lnTo>
                  <a:lnTo>
                    <a:pt x="2393" y="417"/>
                  </a:lnTo>
                  <a:lnTo>
                    <a:pt x="2211" y="528"/>
                  </a:lnTo>
                  <a:lnTo>
                    <a:pt x="2035" y="667"/>
                  </a:lnTo>
                  <a:lnTo>
                    <a:pt x="1866" y="805"/>
                  </a:lnTo>
                  <a:lnTo>
                    <a:pt x="1702" y="963"/>
                  </a:lnTo>
                  <a:lnTo>
                    <a:pt x="1551" y="1129"/>
                  </a:lnTo>
                  <a:lnTo>
                    <a:pt x="1400" y="1305"/>
                  </a:lnTo>
                  <a:lnTo>
                    <a:pt x="1254" y="1490"/>
                  </a:lnTo>
                  <a:lnTo>
                    <a:pt x="1121" y="1684"/>
                  </a:lnTo>
                  <a:lnTo>
                    <a:pt x="994" y="1888"/>
                  </a:lnTo>
                  <a:lnTo>
                    <a:pt x="873" y="2101"/>
                  </a:lnTo>
                  <a:lnTo>
                    <a:pt x="758" y="2323"/>
                  </a:lnTo>
                  <a:lnTo>
                    <a:pt x="649" y="2554"/>
                  </a:lnTo>
                  <a:lnTo>
                    <a:pt x="552" y="2785"/>
                  </a:lnTo>
                  <a:lnTo>
                    <a:pt x="461" y="3035"/>
                  </a:lnTo>
                  <a:lnTo>
                    <a:pt x="376" y="3285"/>
                  </a:lnTo>
                  <a:lnTo>
                    <a:pt x="304" y="3534"/>
                  </a:lnTo>
                  <a:lnTo>
                    <a:pt x="237" y="3793"/>
                  </a:lnTo>
                  <a:lnTo>
                    <a:pt x="177" y="4062"/>
                  </a:lnTo>
                  <a:lnTo>
                    <a:pt x="122" y="4321"/>
                  </a:lnTo>
                  <a:lnTo>
                    <a:pt x="80" y="4598"/>
                  </a:lnTo>
                  <a:lnTo>
                    <a:pt x="49" y="4876"/>
                  </a:lnTo>
                  <a:lnTo>
                    <a:pt x="25" y="5153"/>
                  </a:lnTo>
                  <a:lnTo>
                    <a:pt x="7" y="5431"/>
                  </a:lnTo>
                  <a:lnTo>
                    <a:pt x="1" y="5708"/>
                  </a:lnTo>
                  <a:lnTo>
                    <a:pt x="1" y="5995"/>
                  </a:lnTo>
                  <a:lnTo>
                    <a:pt x="7" y="6273"/>
                  </a:lnTo>
                  <a:lnTo>
                    <a:pt x="31" y="6559"/>
                  </a:lnTo>
                  <a:lnTo>
                    <a:pt x="55" y="6846"/>
                  </a:lnTo>
                  <a:lnTo>
                    <a:pt x="98" y="7124"/>
                  </a:lnTo>
                  <a:lnTo>
                    <a:pt x="146" y="7411"/>
                  </a:lnTo>
                  <a:lnTo>
                    <a:pt x="201" y="7688"/>
                  </a:lnTo>
                  <a:lnTo>
                    <a:pt x="267" y="7966"/>
                  </a:lnTo>
                  <a:lnTo>
                    <a:pt x="346" y="8243"/>
                  </a:lnTo>
                  <a:lnTo>
                    <a:pt x="449" y="8604"/>
                  </a:lnTo>
                  <a:lnTo>
                    <a:pt x="552" y="8974"/>
                  </a:lnTo>
                  <a:lnTo>
                    <a:pt x="643" y="9363"/>
                  </a:lnTo>
                  <a:lnTo>
                    <a:pt x="734" y="9760"/>
                  </a:lnTo>
                  <a:lnTo>
                    <a:pt x="818" y="10158"/>
                  </a:lnTo>
                  <a:lnTo>
                    <a:pt x="897" y="10574"/>
                  </a:lnTo>
                  <a:lnTo>
                    <a:pt x="976" y="10991"/>
                  </a:lnTo>
                  <a:lnTo>
                    <a:pt x="1042" y="11407"/>
                  </a:lnTo>
                  <a:lnTo>
                    <a:pt x="1115" y="11832"/>
                  </a:lnTo>
                  <a:lnTo>
                    <a:pt x="1176" y="12267"/>
                  </a:lnTo>
                  <a:lnTo>
                    <a:pt x="1236" y="12693"/>
                  </a:lnTo>
                  <a:lnTo>
                    <a:pt x="1291" y="13128"/>
                  </a:lnTo>
                  <a:lnTo>
                    <a:pt x="1387" y="13988"/>
                  </a:lnTo>
                  <a:lnTo>
                    <a:pt x="1472" y="14830"/>
                  </a:lnTo>
                  <a:lnTo>
                    <a:pt x="1545" y="15662"/>
                  </a:lnTo>
                  <a:lnTo>
                    <a:pt x="1599" y="16458"/>
                  </a:lnTo>
                  <a:lnTo>
                    <a:pt x="1648" y="17216"/>
                  </a:lnTo>
                  <a:lnTo>
                    <a:pt x="1684" y="17920"/>
                  </a:lnTo>
                  <a:lnTo>
                    <a:pt x="1708" y="18567"/>
                  </a:lnTo>
                  <a:lnTo>
                    <a:pt x="1727" y="19159"/>
                  </a:lnTo>
                  <a:lnTo>
                    <a:pt x="1739" y="19659"/>
                  </a:lnTo>
                  <a:lnTo>
                    <a:pt x="1745" y="20084"/>
                  </a:lnTo>
                  <a:lnTo>
                    <a:pt x="1751" y="20380"/>
                  </a:lnTo>
                  <a:lnTo>
                    <a:pt x="1763" y="20676"/>
                  </a:lnTo>
                  <a:lnTo>
                    <a:pt x="1787" y="20963"/>
                  </a:lnTo>
                  <a:lnTo>
                    <a:pt x="1817" y="21250"/>
                  </a:lnTo>
                  <a:lnTo>
                    <a:pt x="1860" y="21537"/>
                  </a:lnTo>
                  <a:lnTo>
                    <a:pt x="1914" y="21814"/>
                  </a:lnTo>
                  <a:lnTo>
                    <a:pt x="1975" y="22082"/>
                  </a:lnTo>
                  <a:lnTo>
                    <a:pt x="2041" y="22341"/>
                  </a:lnTo>
                  <a:lnTo>
                    <a:pt x="2114" y="22600"/>
                  </a:lnTo>
                  <a:lnTo>
                    <a:pt x="2199" y="22850"/>
                  </a:lnTo>
                  <a:lnTo>
                    <a:pt x="2290" y="23091"/>
                  </a:lnTo>
                  <a:lnTo>
                    <a:pt x="2387" y="23331"/>
                  </a:lnTo>
                  <a:lnTo>
                    <a:pt x="2496" y="23553"/>
                  </a:lnTo>
                  <a:lnTo>
                    <a:pt x="2604" y="23775"/>
                  </a:lnTo>
                  <a:lnTo>
                    <a:pt x="2726" y="23988"/>
                  </a:lnTo>
                  <a:lnTo>
                    <a:pt x="2853" y="24192"/>
                  </a:lnTo>
                  <a:lnTo>
                    <a:pt x="2986" y="24386"/>
                  </a:lnTo>
                  <a:lnTo>
                    <a:pt x="3119" y="24562"/>
                  </a:lnTo>
                  <a:lnTo>
                    <a:pt x="3264" y="24737"/>
                  </a:lnTo>
                  <a:lnTo>
                    <a:pt x="3416" y="24904"/>
                  </a:lnTo>
                  <a:lnTo>
                    <a:pt x="3567" y="25052"/>
                  </a:lnTo>
                  <a:lnTo>
                    <a:pt x="3725" y="25191"/>
                  </a:lnTo>
                  <a:lnTo>
                    <a:pt x="3888" y="25320"/>
                  </a:lnTo>
                  <a:lnTo>
                    <a:pt x="4058" y="25440"/>
                  </a:lnTo>
                  <a:lnTo>
                    <a:pt x="4233" y="25542"/>
                  </a:lnTo>
                  <a:lnTo>
                    <a:pt x="4409" y="25635"/>
                  </a:lnTo>
                  <a:lnTo>
                    <a:pt x="4584" y="25709"/>
                  </a:lnTo>
                  <a:lnTo>
                    <a:pt x="4772" y="25783"/>
                  </a:lnTo>
                  <a:lnTo>
                    <a:pt x="4960" y="25829"/>
                  </a:lnTo>
                  <a:lnTo>
                    <a:pt x="5147" y="25866"/>
                  </a:lnTo>
                  <a:lnTo>
                    <a:pt x="5341" y="25894"/>
                  </a:lnTo>
                  <a:lnTo>
                    <a:pt x="5535" y="25903"/>
                  </a:lnTo>
                  <a:lnTo>
                    <a:pt x="5547" y="25903"/>
                  </a:lnTo>
                  <a:lnTo>
                    <a:pt x="5741" y="25894"/>
                  </a:lnTo>
                  <a:lnTo>
                    <a:pt x="5935" y="25866"/>
                  </a:lnTo>
                  <a:lnTo>
                    <a:pt x="6122" y="25829"/>
                  </a:lnTo>
                  <a:lnTo>
                    <a:pt x="6310" y="25783"/>
                  </a:lnTo>
                  <a:lnTo>
                    <a:pt x="6492" y="25718"/>
                  </a:lnTo>
                  <a:lnTo>
                    <a:pt x="6673" y="25635"/>
                  </a:lnTo>
                  <a:lnTo>
                    <a:pt x="6849" y="25551"/>
                  </a:lnTo>
                  <a:lnTo>
                    <a:pt x="7024" y="25440"/>
                  </a:lnTo>
                  <a:lnTo>
                    <a:pt x="7194" y="25329"/>
                  </a:lnTo>
                  <a:lnTo>
                    <a:pt x="7357" y="25200"/>
                  </a:lnTo>
                  <a:lnTo>
                    <a:pt x="7515" y="25061"/>
                  </a:lnTo>
                  <a:lnTo>
                    <a:pt x="7666" y="24913"/>
                  </a:lnTo>
                  <a:lnTo>
                    <a:pt x="7818" y="24747"/>
                  </a:lnTo>
                  <a:lnTo>
                    <a:pt x="7963" y="24571"/>
                  </a:lnTo>
                  <a:lnTo>
                    <a:pt x="8102" y="24395"/>
                  </a:lnTo>
                  <a:lnTo>
                    <a:pt x="8229" y="24201"/>
                  </a:lnTo>
                  <a:lnTo>
                    <a:pt x="8356" y="23997"/>
                  </a:lnTo>
                  <a:lnTo>
                    <a:pt x="8478" y="23794"/>
                  </a:lnTo>
                  <a:lnTo>
                    <a:pt x="8593" y="23572"/>
                  </a:lnTo>
                  <a:lnTo>
                    <a:pt x="8696" y="23341"/>
                  </a:lnTo>
                  <a:lnTo>
                    <a:pt x="8798" y="23109"/>
                  </a:lnTo>
                  <a:lnTo>
                    <a:pt x="8889" y="22869"/>
                  </a:lnTo>
                  <a:lnTo>
                    <a:pt x="8974" y="22619"/>
                  </a:lnTo>
                  <a:lnTo>
                    <a:pt x="9047" y="22360"/>
                  </a:lnTo>
                  <a:lnTo>
                    <a:pt x="9119" y="22092"/>
                  </a:lnTo>
                  <a:lnTo>
                    <a:pt x="9174" y="21823"/>
                  </a:lnTo>
                  <a:lnTo>
                    <a:pt x="9228" y="21546"/>
                  </a:lnTo>
                  <a:lnTo>
                    <a:pt x="9271" y="21268"/>
                  </a:lnTo>
                  <a:lnTo>
                    <a:pt x="9307" y="20982"/>
                  </a:lnTo>
                  <a:lnTo>
                    <a:pt x="9331" y="20695"/>
                  </a:lnTo>
                  <a:lnTo>
                    <a:pt x="9343" y="20399"/>
                  </a:lnTo>
                  <a:lnTo>
                    <a:pt x="9349" y="20103"/>
                  </a:lnTo>
                  <a:lnTo>
                    <a:pt x="9343" y="19372"/>
                  </a:lnTo>
                  <a:lnTo>
                    <a:pt x="9331" y="18771"/>
                  </a:lnTo>
                  <a:lnTo>
                    <a:pt x="9313" y="18031"/>
                  </a:lnTo>
                  <a:lnTo>
                    <a:pt x="9277" y="17152"/>
                  </a:lnTo>
                  <a:lnTo>
                    <a:pt x="9228" y="16171"/>
                  </a:lnTo>
                  <a:lnTo>
                    <a:pt x="9198" y="15644"/>
                  </a:lnTo>
                  <a:lnTo>
                    <a:pt x="9162" y="15089"/>
                  </a:lnTo>
                  <a:lnTo>
                    <a:pt x="9119" y="14515"/>
                  </a:lnTo>
                  <a:lnTo>
                    <a:pt x="9071" y="13923"/>
                  </a:lnTo>
                  <a:lnTo>
                    <a:pt x="9016" y="13313"/>
                  </a:lnTo>
                  <a:lnTo>
                    <a:pt x="8956" y="12693"/>
                  </a:lnTo>
                  <a:lnTo>
                    <a:pt x="8895" y="12054"/>
                  </a:lnTo>
                  <a:lnTo>
                    <a:pt x="8817" y="11407"/>
                  </a:lnTo>
                  <a:lnTo>
                    <a:pt x="8738" y="10741"/>
                  </a:lnTo>
                  <a:lnTo>
                    <a:pt x="8653" y="10075"/>
                  </a:lnTo>
                  <a:lnTo>
                    <a:pt x="8556" y="9409"/>
                  </a:lnTo>
                  <a:lnTo>
                    <a:pt x="8447" y="8733"/>
                  </a:lnTo>
                  <a:lnTo>
                    <a:pt x="8332" y="8049"/>
                  </a:lnTo>
                  <a:lnTo>
                    <a:pt x="8211" y="7374"/>
                  </a:lnTo>
                  <a:lnTo>
                    <a:pt x="8078" y="6689"/>
                  </a:lnTo>
                  <a:lnTo>
                    <a:pt x="7933" y="6014"/>
                  </a:lnTo>
                  <a:lnTo>
                    <a:pt x="7781" y="5348"/>
                  </a:lnTo>
                  <a:lnTo>
                    <a:pt x="7618" y="4682"/>
                  </a:lnTo>
                  <a:lnTo>
                    <a:pt x="7442" y="4025"/>
                  </a:lnTo>
                  <a:lnTo>
                    <a:pt x="7261" y="3386"/>
                  </a:lnTo>
                  <a:lnTo>
                    <a:pt x="7170" y="3118"/>
                  </a:lnTo>
                  <a:lnTo>
                    <a:pt x="7079" y="2859"/>
                  </a:lnTo>
                  <a:lnTo>
                    <a:pt x="6976" y="2609"/>
                  </a:lnTo>
                  <a:lnTo>
                    <a:pt x="6867" y="2369"/>
                  </a:lnTo>
                  <a:lnTo>
                    <a:pt x="6752" y="2147"/>
                  </a:lnTo>
                  <a:lnTo>
                    <a:pt x="6631" y="1925"/>
                  </a:lnTo>
                  <a:lnTo>
                    <a:pt x="6504" y="1721"/>
                  </a:lnTo>
                  <a:lnTo>
                    <a:pt x="6371" y="1518"/>
                  </a:lnTo>
                  <a:lnTo>
                    <a:pt x="6231" y="1333"/>
                  </a:lnTo>
                  <a:lnTo>
                    <a:pt x="6086" y="1157"/>
                  </a:lnTo>
                  <a:lnTo>
                    <a:pt x="5935" y="1000"/>
                  </a:lnTo>
                  <a:lnTo>
                    <a:pt x="5777" y="852"/>
                  </a:lnTo>
                  <a:lnTo>
                    <a:pt x="5620" y="704"/>
                  </a:lnTo>
                  <a:lnTo>
                    <a:pt x="5456" y="583"/>
                  </a:lnTo>
                  <a:lnTo>
                    <a:pt x="5293" y="463"/>
                  </a:lnTo>
                  <a:lnTo>
                    <a:pt x="5123" y="361"/>
                  </a:lnTo>
                  <a:lnTo>
                    <a:pt x="4948" y="269"/>
                  </a:lnTo>
                  <a:lnTo>
                    <a:pt x="4772" y="195"/>
                  </a:lnTo>
                  <a:lnTo>
                    <a:pt x="4597" y="130"/>
                  </a:lnTo>
                  <a:lnTo>
                    <a:pt x="4415" y="75"/>
                  </a:lnTo>
                  <a:lnTo>
                    <a:pt x="4233" y="38"/>
                  </a:lnTo>
                  <a:lnTo>
                    <a:pt x="4052" y="10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1364cb3077a_0_19"/>
            <p:cNvSpPr/>
            <p:nvPr/>
          </p:nvSpPr>
          <p:spPr>
            <a:xfrm>
              <a:off x="261675" y="-409450"/>
              <a:ext cx="233750" cy="647575"/>
            </a:xfrm>
            <a:custGeom>
              <a:avLst/>
              <a:gdLst/>
              <a:ahLst/>
              <a:cxnLst/>
              <a:rect l="l" t="t" r="r" b="b"/>
              <a:pathLst>
                <a:path w="9350" h="25903" fill="none" extrusionOk="0">
                  <a:moveTo>
                    <a:pt x="2211" y="528"/>
                  </a:moveTo>
                  <a:lnTo>
                    <a:pt x="2211" y="528"/>
                  </a:lnTo>
                  <a:lnTo>
                    <a:pt x="2035" y="667"/>
                  </a:lnTo>
                  <a:lnTo>
                    <a:pt x="1866" y="805"/>
                  </a:lnTo>
                  <a:lnTo>
                    <a:pt x="1702" y="963"/>
                  </a:lnTo>
                  <a:lnTo>
                    <a:pt x="1551" y="1129"/>
                  </a:lnTo>
                  <a:lnTo>
                    <a:pt x="1400" y="1305"/>
                  </a:lnTo>
                  <a:lnTo>
                    <a:pt x="1254" y="1490"/>
                  </a:lnTo>
                  <a:lnTo>
                    <a:pt x="1121" y="1684"/>
                  </a:lnTo>
                  <a:lnTo>
                    <a:pt x="994" y="1888"/>
                  </a:lnTo>
                  <a:lnTo>
                    <a:pt x="873" y="2101"/>
                  </a:lnTo>
                  <a:lnTo>
                    <a:pt x="758" y="2323"/>
                  </a:lnTo>
                  <a:lnTo>
                    <a:pt x="649" y="2554"/>
                  </a:lnTo>
                  <a:lnTo>
                    <a:pt x="552" y="2785"/>
                  </a:lnTo>
                  <a:lnTo>
                    <a:pt x="461" y="3035"/>
                  </a:lnTo>
                  <a:lnTo>
                    <a:pt x="376" y="3285"/>
                  </a:lnTo>
                  <a:lnTo>
                    <a:pt x="304" y="3534"/>
                  </a:lnTo>
                  <a:lnTo>
                    <a:pt x="237" y="3793"/>
                  </a:lnTo>
                  <a:lnTo>
                    <a:pt x="177" y="4062"/>
                  </a:lnTo>
                  <a:lnTo>
                    <a:pt x="122" y="4321"/>
                  </a:lnTo>
                  <a:lnTo>
                    <a:pt x="80" y="4598"/>
                  </a:lnTo>
                  <a:lnTo>
                    <a:pt x="49" y="4876"/>
                  </a:lnTo>
                  <a:lnTo>
                    <a:pt x="25" y="5153"/>
                  </a:lnTo>
                  <a:lnTo>
                    <a:pt x="7" y="5431"/>
                  </a:lnTo>
                  <a:lnTo>
                    <a:pt x="1" y="5708"/>
                  </a:lnTo>
                  <a:lnTo>
                    <a:pt x="1" y="5995"/>
                  </a:lnTo>
                  <a:lnTo>
                    <a:pt x="7" y="6273"/>
                  </a:lnTo>
                  <a:lnTo>
                    <a:pt x="31" y="6559"/>
                  </a:lnTo>
                  <a:lnTo>
                    <a:pt x="55" y="6846"/>
                  </a:lnTo>
                  <a:lnTo>
                    <a:pt x="98" y="7124"/>
                  </a:lnTo>
                  <a:lnTo>
                    <a:pt x="146" y="7411"/>
                  </a:lnTo>
                  <a:lnTo>
                    <a:pt x="201" y="7688"/>
                  </a:lnTo>
                  <a:lnTo>
                    <a:pt x="267" y="7966"/>
                  </a:lnTo>
                  <a:lnTo>
                    <a:pt x="346" y="8243"/>
                  </a:lnTo>
                  <a:lnTo>
                    <a:pt x="346" y="8243"/>
                  </a:lnTo>
                  <a:lnTo>
                    <a:pt x="449" y="8604"/>
                  </a:lnTo>
                  <a:lnTo>
                    <a:pt x="552" y="8974"/>
                  </a:lnTo>
                  <a:lnTo>
                    <a:pt x="643" y="9363"/>
                  </a:lnTo>
                  <a:lnTo>
                    <a:pt x="734" y="9760"/>
                  </a:lnTo>
                  <a:lnTo>
                    <a:pt x="818" y="10158"/>
                  </a:lnTo>
                  <a:lnTo>
                    <a:pt x="897" y="10574"/>
                  </a:lnTo>
                  <a:lnTo>
                    <a:pt x="976" y="10991"/>
                  </a:lnTo>
                  <a:lnTo>
                    <a:pt x="1042" y="11407"/>
                  </a:lnTo>
                  <a:lnTo>
                    <a:pt x="1115" y="11832"/>
                  </a:lnTo>
                  <a:lnTo>
                    <a:pt x="1176" y="12267"/>
                  </a:lnTo>
                  <a:lnTo>
                    <a:pt x="1236" y="12693"/>
                  </a:lnTo>
                  <a:lnTo>
                    <a:pt x="1291" y="13128"/>
                  </a:lnTo>
                  <a:lnTo>
                    <a:pt x="1387" y="13988"/>
                  </a:lnTo>
                  <a:lnTo>
                    <a:pt x="1472" y="14830"/>
                  </a:lnTo>
                  <a:lnTo>
                    <a:pt x="1545" y="15662"/>
                  </a:lnTo>
                  <a:lnTo>
                    <a:pt x="1599" y="16458"/>
                  </a:lnTo>
                  <a:lnTo>
                    <a:pt x="1648" y="17216"/>
                  </a:lnTo>
                  <a:lnTo>
                    <a:pt x="1684" y="17920"/>
                  </a:lnTo>
                  <a:lnTo>
                    <a:pt x="1708" y="18567"/>
                  </a:lnTo>
                  <a:lnTo>
                    <a:pt x="1727" y="19159"/>
                  </a:lnTo>
                  <a:lnTo>
                    <a:pt x="1739" y="19659"/>
                  </a:lnTo>
                  <a:lnTo>
                    <a:pt x="1745" y="20084"/>
                  </a:lnTo>
                  <a:lnTo>
                    <a:pt x="1745" y="20084"/>
                  </a:lnTo>
                  <a:lnTo>
                    <a:pt x="1751" y="20380"/>
                  </a:lnTo>
                  <a:lnTo>
                    <a:pt x="1763" y="20676"/>
                  </a:lnTo>
                  <a:lnTo>
                    <a:pt x="1787" y="20963"/>
                  </a:lnTo>
                  <a:lnTo>
                    <a:pt x="1817" y="21250"/>
                  </a:lnTo>
                  <a:lnTo>
                    <a:pt x="1860" y="21537"/>
                  </a:lnTo>
                  <a:lnTo>
                    <a:pt x="1914" y="21814"/>
                  </a:lnTo>
                  <a:lnTo>
                    <a:pt x="1975" y="22082"/>
                  </a:lnTo>
                  <a:lnTo>
                    <a:pt x="2041" y="22341"/>
                  </a:lnTo>
                  <a:lnTo>
                    <a:pt x="2114" y="22600"/>
                  </a:lnTo>
                  <a:lnTo>
                    <a:pt x="2199" y="22850"/>
                  </a:lnTo>
                  <a:lnTo>
                    <a:pt x="2290" y="23091"/>
                  </a:lnTo>
                  <a:lnTo>
                    <a:pt x="2387" y="23331"/>
                  </a:lnTo>
                  <a:lnTo>
                    <a:pt x="2496" y="23553"/>
                  </a:lnTo>
                  <a:lnTo>
                    <a:pt x="2604" y="23775"/>
                  </a:lnTo>
                  <a:lnTo>
                    <a:pt x="2726" y="23988"/>
                  </a:lnTo>
                  <a:lnTo>
                    <a:pt x="2853" y="24192"/>
                  </a:lnTo>
                  <a:lnTo>
                    <a:pt x="2986" y="24386"/>
                  </a:lnTo>
                  <a:lnTo>
                    <a:pt x="3119" y="24562"/>
                  </a:lnTo>
                  <a:lnTo>
                    <a:pt x="3264" y="24737"/>
                  </a:lnTo>
                  <a:lnTo>
                    <a:pt x="3416" y="24904"/>
                  </a:lnTo>
                  <a:lnTo>
                    <a:pt x="3567" y="25052"/>
                  </a:lnTo>
                  <a:lnTo>
                    <a:pt x="3725" y="25191"/>
                  </a:lnTo>
                  <a:lnTo>
                    <a:pt x="3888" y="25320"/>
                  </a:lnTo>
                  <a:lnTo>
                    <a:pt x="4058" y="25440"/>
                  </a:lnTo>
                  <a:lnTo>
                    <a:pt x="4233" y="25542"/>
                  </a:lnTo>
                  <a:lnTo>
                    <a:pt x="4409" y="25635"/>
                  </a:lnTo>
                  <a:lnTo>
                    <a:pt x="4584" y="25709"/>
                  </a:lnTo>
                  <a:lnTo>
                    <a:pt x="4772" y="25783"/>
                  </a:lnTo>
                  <a:lnTo>
                    <a:pt x="4960" y="25829"/>
                  </a:lnTo>
                  <a:lnTo>
                    <a:pt x="5147" y="25866"/>
                  </a:lnTo>
                  <a:lnTo>
                    <a:pt x="5341" y="25894"/>
                  </a:lnTo>
                  <a:lnTo>
                    <a:pt x="5535" y="25903"/>
                  </a:lnTo>
                  <a:lnTo>
                    <a:pt x="5547" y="25903"/>
                  </a:lnTo>
                  <a:lnTo>
                    <a:pt x="5547" y="25903"/>
                  </a:lnTo>
                  <a:lnTo>
                    <a:pt x="5741" y="25894"/>
                  </a:lnTo>
                  <a:lnTo>
                    <a:pt x="5935" y="25866"/>
                  </a:lnTo>
                  <a:lnTo>
                    <a:pt x="6122" y="25829"/>
                  </a:lnTo>
                  <a:lnTo>
                    <a:pt x="6310" y="25783"/>
                  </a:lnTo>
                  <a:lnTo>
                    <a:pt x="6492" y="25718"/>
                  </a:lnTo>
                  <a:lnTo>
                    <a:pt x="6673" y="25635"/>
                  </a:lnTo>
                  <a:lnTo>
                    <a:pt x="6849" y="25551"/>
                  </a:lnTo>
                  <a:lnTo>
                    <a:pt x="7024" y="25440"/>
                  </a:lnTo>
                  <a:lnTo>
                    <a:pt x="7194" y="25329"/>
                  </a:lnTo>
                  <a:lnTo>
                    <a:pt x="7357" y="25200"/>
                  </a:lnTo>
                  <a:lnTo>
                    <a:pt x="7515" y="25061"/>
                  </a:lnTo>
                  <a:lnTo>
                    <a:pt x="7666" y="24913"/>
                  </a:lnTo>
                  <a:lnTo>
                    <a:pt x="7818" y="24747"/>
                  </a:lnTo>
                  <a:lnTo>
                    <a:pt x="7963" y="24571"/>
                  </a:lnTo>
                  <a:lnTo>
                    <a:pt x="8102" y="24395"/>
                  </a:lnTo>
                  <a:lnTo>
                    <a:pt x="8229" y="24201"/>
                  </a:lnTo>
                  <a:lnTo>
                    <a:pt x="8356" y="23997"/>
                  </a:lnTo>
                  <a:lnTo>
                    <a:pt x="8478" y="23794"/>
                  </a:lnTo>
                  <a:lnTo>
                    <a:pt x="8593" y="23572"/>
                  </a:lnTo>
                  <a:lnTo>
                    <a:pt x="8696" y="23341"/>
                  </a:lnTo>
                  <a:lnTo>
                    <a:pt x="8798" y="23109"/>
                  </a:lnTo>
                  <a:lnTo>
                    <a:pt x="8889" y="22869"/>
                  </a:lnTo>
                  <a:lnTo>
                    <a:pt x="8974" y="22619"/>
                  </a:lnTo>
                  <a:lnTo>
                    <a:pt x="9047" y="22360"/>
                  </a:lnTo>
                  <a:lnTo>
                    <a:pt x="9119" y="22092"/>
                  </a:lnTo>
                  <a:lnTo>
                    <a:pt x="9174" y="21823"/>
                  </a:lnTo>
                  <a:lnTo>
                    <a:pt x="9228" y="21546"/>
                  </a:lnTo>
                  <a:lnTo>
                    <a:pt x="9271" y="21268"/>
                  </a:lnTo>
                  <a:lnTo>
                    <a:pt x="9307" y="20982"/>
                  </a:lnTo>
                  <a:lnTo>
                    <a:pt x="9331" y="20695"/>
                  </a:lnTo>
                  <a:lnTo>
                    <a:pt x="9343" y="20399"/>
                  </a:lnTo>
                  <a:lnTo>
                    <a:pt x="9349" y="20103"/>
                  </a:lnTo>
                  <a:lnTo>
                    <a:pt x="9349" y="20103"/>
                  </a:lnTo>
                  <a:lnTo>
                    <a:pt x="9343" y="19372"/>
                  </a:lnTo>
                  <a:lnTo>
                    <a:pt x="9331" y="18771"/>
                  </a:lnTo>
                  <a:lnTo>
                    <a:pt x="9313" y="18031"/>
                  </a:lnTo>
                  <a:lnTo>
                    <a:pt x="9277" y="17152"/>
                  </a:lnTo>
                  <a:lnTo>
                    <a:pt x="9228" y="16171"/>
                  </a:lnTo>
                  <a:lnTo>
                    <a:pt x="9198" y="15644"/>
                  </a:lnTo>
                  <a:lnTo>
                    <a:pt x="9162" y="15089"/>
                  </a:lnTo>
                  <a:lnTo>
                    <a:pt x="9119" y="14515"/>
                  </a:lnTo>
                  <a:lnTo>
                    <a:pt x="9071" y="13923"/>
                  </a:lnTo>
                  <a:lnTo>
                    <a:pt x="9016" y="13313"/>
                  </a:lnTo>
                  <a:lnTo>
                    <a:pt x="8956" y="12693"/>
                  </a:lnTo>
                  <a:lnTo>
                    <a:pt x="8895" y="12054"/>
                  </a:lnTo>
                  <a:lnTo>
                    <a:pt x="8817" y="11407"/>
                  </a:lnTo>
                  <a:lnTo>
                    <a:pt x="8738" y="10741"/>
                  </a:lnTo>
                  <a:lnTo>
                    <a:pt x="8653" y="10075"/>
                  </a:lnTo>
                  <a:lnTo>
                    <a:pt x="8556" y="9409"/>
                  </a:lnTo>
                  <a:lnTo>
                    <a:pt x="8447" y="8733"/>
                  </a:lnTo>
                  <a:lnTo>
                    <a:pt x="8332" y="8049"/>
                  </a:lnTo>
                  <a:lnTo>
                    <a:pt x="8211" y="7374"/>
                  </a:lnTo>
                  <a:lnTo>
                    <a:pt x="8078" y="6689"/>
                  </a:lnTo>
                  <a:lnTo>
                    <a:pt x="7933" y="6014"/>
                  </a:lnTo>
                  <a:lnTo>
                    <a:pt x="7781" y="5348"/>
                  </a:lnTo>
                  <a:lnTo>
                    <a:pt x="7618" y="4682"/>
                  </a:lnTo>
                  <a:lnTo>
                    <a:pt x="7442" y="4025"/>
                  </a:lnTo>
                  <a:lnTo>
                    <a:pt x="7261" y="3386"/>
                  </a:lnTo>
                  <a:lnTo>
                    <a:pt x="7261" y="3386"/>
                  </a:lnTo>
                  <a:lnTo>
                    <a:pt x="7170" y="3118"/>
                  </a:lnTo>
                  <a:lnTo>
                    <a:pt x="7079" y="2859"/>
                  </a:lnTo>
                  <a:lnTo>
                    <a:pt x="6976" y="2609"/>
                  </a:lnTo>
                  <a:lnTo>
                    <a:pt x="6867" y="2369"/>
                  </a:lnTo>
                  <a:lnTo>
                    <a:pt x="6752" y="2147"/>
                  </a:lnTo>
                  <a:lnTo>
                    <a:pt x="6631" y="1925"/>
                  </a:lnTo>
                  <a:lnTo>
                    <a:pt x="6504" y="1721"/>
                  </a:lnTo>
                  <a:lnTo>
                    <a:pt x="6371" y="1518"/>
                  </a:lnTo>
                  <a:lnTo>
                    <a:pt x="6231" y="1333"/>
                  </a:lnTo>
                  <a:lnTo>
                    <a:pt x="6086" y="1157"/>
                  </a:lnTo>
                  <a:lnTo>
                    <a:pt x="5935" y="1000"/>
                  </a:lnTo>
                  <a:lnTo>
                    <a:pt x="5777" y="852"/>
                  </a:lnTo>
                  <a:lnTo>
                    <a:pt x="5620" y="704"/>
                  </a:lnTo>
                  <a:lnTo>
                    <a:pt x="5456" y="583"/>
                  </a:lnTo>
                  <a:lnTo>
                    <a:pt x="5293" y="463"/>
                  </a:lnTo>
                  <a:lnTo>
                    <a:pt x="5123" y="361"/>
                  </a:lnTo>
                  <a:lnTo>
                    <a:pt x="4948" y="269"/>
                  </a:lnTo>
                  <a:lnTo>
                    <a:pt x="4772" y="195"/>
                  </a:lnTo>
                  <a:lnTo>
                    <a:pt x="4597" y="130"/>
                  </a:lnTo>
                  <a:lnTo>
                    <a:pt x="4415" y="75"/>
                  </a:lnTo>
                  <a:lnTo>
                    <a:pt x="4233" y="38"/>
                  </a:lnTo>
                  <a:lnTo>
                    <a:pt x="4052" y="10"/>
                  </a:lnTo>
                  <a:lnTo>
                    <a:pt x="3870" y="1"/>
                  </a:lnTo>
                  <a:lnTo>
                    <a:pt x="3682" y="1"/>
                  </a:lnTo>
                  <a:lnTo>
                    <a:pt x="3501" y="19"/>
                  </a:lnTo>
                  <a:lnTo>
                    <a:pt x="3313" y="47"/>
                  </a:lnTo>
                  <a:lnTo>
                    <a:pt x="3125" y="93"/>
                  </a:lnTo>
                  <a:lnTo>
                    <a:pt x="2944" y="149"/>
                  </a:lnTo>
                  <a:lnTo>
                    <a:pt x="2756" y="223"/>
                  </a:lnTo>
                  <a:lnTo>
                    <a:pt x="2574" y="306"/>
                  </a:lnTo>
                  <a:lnTo>
                    <a:pt x="2393" y="417"/>
                  </a:lnTo>
                  <a:lnTo>
                    <a:pt x="2211" y="528"/>
                  </a:lnTo>
                  <a:lnTo>
                    <a:pt x="2211" y="5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1364cb3077a_0_19"/>
            <p:cNvSpPr/>
            <p:nvPr/>
          </p:nvSpPr>
          <p:spPr>
            <a:xfrm>
              <a:off x="316925" y="-396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31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909" name="Google Shape;909;p31"/>
          <p:cNvSpPr txBox="1">
            <a:spLocks noGrp="1"/>
          </p:cNvSpPr>
          <p:nvPr>
            <p:ph type="subTitle" idx="4294967295"/>
          </p:nvPr>
        </p:nvSpPr>
        <p:spPr>
          <a:xfrm>
            <a:off x="284335" y="1132788"/>
            <a:ext cx="19716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omfortaa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Preprocessing delle immagini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0" name="Google Shape;910;p31"/>
          <p:cNvSpPr/>
          <p:nvPr/>
        </p:nvSpPr>
        <p:spPr>
          <a:xfrm>
            <a:off x="905925" y="1954850"/>
            <a:ext cx="728400" cy="70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31"/>
          <p:cNvCxnSpPr>
            <a:stCxn id="910" idx="5"/>
            <a:endCxn id="912" idx="2"/>
          </p:cNvCxnSpPr>
          <p:nvPr/>
        </p:nvCxnSpPr>
        <p:spPr>
          <a:xfrm>
            <a:off x="1527653" y="2555581"/>
            <a:ext cx="893100" cy="9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3" name="Google Shape;913;p31"/>
          <p:cNvCxnSpPr>
            <a:stCxn id="912" idx="6"/>
            <a:endCxn id="914" idx="3"/>
          </p:cNvCxnSpPr>
          <p:nvPr/>
        </p:nvCxnSpPr>
        <p:spPr>
          <a:xfrm rot="10800000" flipH="1">
            <a:off x="3149100" y="2540425"/>
            <a:ext cx="1321200" cy="91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p31"/>
          <p:cNvCxnSpPr>
            <a:stCxn id="914" idx="5"/>
            <a:endCxn id="916" idx="2"/>
          </p:cNvCxnSpPr>
          <p:nvPr/>
        </p:nvCxnSpPr>
        <p:spPr>
          <a:xfrm>
            <a:off x="4985366" y="2540406"/>
            <a:ext cx="1108500" cy="91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7" name="Google Shape;917;p31"/>
          <p:cNvCxnSpPr>
            <a:stCxn id="918" idx="3"/>
            <a:endCxn id="916" idx="6"/>
          </p:cNvCxnSpPr>
          <p:nvPr/>
        </p:nvCxnSpPr>
        <p:spPr>
          <a:xfrm flipH="1">
            <a:off x="6822372" y="2555569"/>
            <a:ext cx="1046400" cy="90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4" name="Google Shape;914;p31"/>
          <p:cNvSpPr/>
          <p:nvPr/>
        </p:nvSpPr>
        <p:spPr>
          <a:xfrm>
            <a:off x="4363638" y="1939675"/>
            <a:ext cx="728400" cy="70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1"/>
          <p:cNvSpPr/>
          <p:nvPr/>
        </p:nvSpPr>
        <p:spPr>
          <a:xfrm>
            <a:off x="2420700" y="3107125"/>
            <a:ext cx="728400" cy="70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1"/>
          <p:cNvSpPr/>
          <p:nvPr/>
        </p:nvSpPr>
        <p:spPr>
          <a:xfrm>
            <a:off x="6093975" y="3107125"/>
            <a:ext cx="728400" cy="70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1"/>
          <p:cNvSpPr/>
          <p:nvPr/>
        </p:nvSpPr>
        <p:spPr>
          <a:xfrm>
            <a:off x="7762100" y="1954838"/>
            <a:ext cx="728400" cy="70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1"/>
          <p:cNvSpPr txBox="1">
            <a:spLocks noGrp="1"/>
          </p:cNvSpPr>
          <p:nvPr>
            <p:ph type="subTitle" idx="4294967295"/>
          </p:nvPr>
        </p:nvSpPr>
        <p:spPr>
          <a:xfrm>
            <a:off x="1799110" y="4033988"/>
            <a:ext cx="19716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omfortaa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Compressione Frattale e Quad-Tree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0" name="Google Shape;920;p31"/>
          <p:cNvSpPr txBox="1">
            <a:spLocks noGrp="1"/>
          </p:cNvSpPr>
          <p:nvPr>
            <p:ph type="subTitle" idx="4294967295"/>
          </p:nvPr>
        </p:nvSpPr>
        <p:spPr>
          <a:xfrm>
            <a:off x="3510451" y="1132800"/>
            <a:ext cx="24348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omfortaa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Riduzione delle caratteristiche tramite EFA e PCA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1" name="Google Shape;921;p31"/>
          <p:cNvSpPr txBox="1">
            <a:spLocks noGrp="1"/>
          </p:cNvSpPr>
          <p:nvPr>
            <p:ph type="subTitle" idx="4294967295"/>
          </p:nvPr>
        </p:nvSpPr>
        <p:spPr>
          <a:xfrm>
            <a:off x="5586610" y="4033988"/>
            <a:ext cx="19716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omfortaa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Applicazione dei principali modelli di Regressione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2" name="Google Shape;922;p31"/>
          <p:cNvSpPr txBox="1">
            <a:spLocks noGrp="1"/>
          </p:cNvSpPr>
          <p:nvPr>
            <p:ph type="subTitle" idx="4294967295"/>
          </p:nvPr>
        </p:nvSpPr>
        <p:spPr>
          <a:xfrm>
            <a:off x="7140510" y="1086538"/>
            <a:ext cx="1971600" cy="7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Comfortaa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Analisi delle prestazioni dei modelli</a:t>
            </a:r>
            <a:endParaRPr sz="14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3" name="Google Shape;923;p31"/>
          <p:cNvSpPr txBox="1">
            <a:spLocks noGrp="1"/>
          </p:cNvSpPr>
          <p:nvPr>
            <p:ph type="title"/>
          </p:nvPr>
        </p:nvSpPr>
        <p:spPr>
          <a:xfrm>
            <a:off x="775275" y="2005225"/>
            <a:ext cx="9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24" name="Google Shape;924;p31"/>
          <p:cNvSpPr txBox="1">
            <a:spLocks noGrp="1"/>
          </p:cNvSpPr>
          <p:nvPr>
            <p:ph type="title"/>
          </p:nvPr>
        </p:nvSpPr>
        <p:spPr>
          <a:xfrm>
            <a:off x="2290050" y="3172675"/>
            <a:ext cx="9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25" name="Google Shape;925;p31"/>
          <p:cNvSpPr txBox="1">
            <a:spLocks noGrp="1"/>
          </p:cNvSpPr>
          <p:nvPr>
            <p:ph type="title"/>
          </p:nvPr>
        </p:nvSpPr>
        <p:spPr>
          <a:xfrm>
            <a:off x="4143977" y="1954850"/>
            <a:ext cx="11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926" name="Google Shape;926;p31"/>
          <p:cNvSpPr txBox="1">
            <a:spLocks noGrp="1"/>
          </p:cNvSpPr>
          <p:nvPr>
            <p:ph type="title"/>
          </p:nvPr>
        </p:nvSpPr>
        <p:spPr>
          <a:xfrm>
            <a:off x="5963313" y="3172675"/>
            <a:ext cx="9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7631463" y="1954850"/>
            <a:ext cx="98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364cb3077a_0_1369"/>
          <p:cNvSpPr/>
          <p:nvPr/>
        </p:nvSpPr>
        <p:spPr>
          <a:xfrm rot="-5400000">
            <a:off x="3264187" y="922086"/>
            <a:ext cx="119700" cy="1197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1364cb3077a_0_1369"/>
          <p:cNvSpPr/>
          <p:nvPr/>
        </p:nvSpPr>
        <p:spPr>
          <a:xfrm rot="-5400000">
            <a:off x="3444726" y="922086"/>
            <a:ext cx="119700" cy="1197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1364cb3077a_0_1369"/>
          <p:cNvSpPr/>
          <p:nvPr/>
        </p:nvSpPr>
        <p:spPr>
          <a:xfrm rot="-5400000">
            <a:off x="3625265" y="922086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g1364cb3077a_0_1369"/>
          <p:cNvSpPr/>
          <p:nvPr/>
        </p:nvSpPr>
        <p:spPr>
          <a:xfrm rot="-5400000">
            <a:off x="3805805" y="922086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1364cb3077a_0_1369"/>
          <p:cNvSpPr/>
          <p:nvPr/>
        </p:nvSpPr>
        <p:spPr>
          <a:xfrm rot="-5400000">
            <a:off x="3986344" y="922086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g1364cb3077a_0_1369"/>
          <p:cNvSpPr/>
          <p:nvPr/>
        </p:nvSpPr>
        <p:spPr>
          <a:xfrm rot="-5400000">
            <a:off x="3083648" y="922086"/>
            <a:ext cx="119700" cy="1197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g1364cb3077a_0_1369"/>
          <p:cNvSpPr/>
          <p:nvPr/>
        </p:nvSpPr>
        <p:spPr>
          <a:xfrm rot="-5400000">
            <a:off x="4166883" y="922053"/>
            <a:ext cx="119700" cy="11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1364cb3077a_0_1369"/>
          <p:cNvSpPr/>
          <p:nvPr/>
        </p:nvSpPr>
        <p:spPr>
          <a:xfrm rot="-5400000">
            <a:off x="4347422" y="922053"/>
            <a:ext cx="119700" cy="11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1364cb3077a_0_1369"/>
          <p:cNvSpPr txBox="1">
            <a:spLocks noGrp="1"/>
          </p:cNvSpPr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/>
              <a:t>Biwi Kinect Head Pose Database</a:t>
            </a:r>
            <a:endParaRPr/>
          </a:p>
        </p:txBody>
      </p:sp>
      <p:sp>
        <p:nvSpPr>
          <p:cNvPr id="941" name="Google Shape;941;g1364cb3077a_0_1369"/>
          <p:cNvSpPr/>
          <p:nvPr/>
        </p:nvSpPr>
        <p:spPr>
          <a:xfrm rot="-5400000">
            <a:off x="4980987" y="922074"/>
            <a:ext cx="119700" cy="1197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1364cb3077a_0_1369"/>
          <p:cNvSpPr/>
          <p:nvPr/>
        </p:nvSpPr>
        <p:spPr>
          <a:xfrm rot="-5400000">
            <a:off x="5161526" y="922074"/>
            <a:ext cx="119700" cy="1197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g1364cb3077a_0_1369"/>
          <p:cNvSpPr/>
          <p:nvPr/>
        </p:nvSpPr>
        <p:spPr>
          <a:xfrm rot="-5400000">
            <a:off x="5342065" y="922074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1364cb3077a_0_1369"/>
          <p:cNvSpPr/>
          <p:nvPr/>
        </p:nvSpPr>
        <p:spPr>
          <a:xfrm rot="-5400000">
            <a:off x="5522605" y="922074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1364cb3077a_0_1369"/>
          <p:cNvSpPr/>
          <p:nvPr/>
        </p:nvSpPr>
        <p:spPr>
          <a:xfrm rot="-5400000">
            <a:off x="5703144" y="922074"/>
            <a:ext cx="119700" cy="11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g1364cb3077a_0_1369"/>
          <p:cNvSpPr/>
          <p:nvPr/>
        </p:nvSpPr>
        <p:spPr>
          <a:xfrm rot="-5400000">
            <a:off x="4800448" y="922074"/>
            <a:ext cx="119700" cy="1197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1364cb3077a_0_1369"/>
          <p:cNvSpPr/>
          <p:nvPr/>
        </p:nvSpPr>
        <p:spPr>
          <a:xfrm rot="-5400000">
            <a:off x="5883683" y="922041"/>
            <a:ext cx="119700" cy="11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1364cb3077a_0_1369"/>
          <p:cNvSpPr/>
          <p:nvPr/>
        </p:nvSpPr>
        <p:spPr>
          <a:xfrm rot="-5400000">
            <a:off x="6064222" y="922041"/>
            <a:ext cx="119700" cy="11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g1364cb3077a_0_13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2087" y="1178462"/>
            <a:ext cx="3625277" cy="1177146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1364cb3077a_0_1369"/>
          <p:cNvSpPr txBox="1">
            <a:spLocks noGrp="1"/>
          </p:cNvSpPr>
          <p:nvPr>
            <p:ph type="title"/>
          </p:nvPr>
        </p:nvSpPr>
        <p:spPr>
          <a:xfrm>
            <a:off x="1852600" y="2612000"/>
            <a:ext cx="25818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Composto da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51" name="Google Shape;951;g1364cb3077a_0_1369"/>
          <p:cNvSpPr txBox="1">
            <a:spLocks noGrp="1"/>
          </p:cNvSpPr>
          <p:nvPr>
            <p:ph type="subTitle" idx="4294967295"/>
          </p:nvPr>
        </p:nvSpPr>
        <p:spPr>
          <a:xfrm>
            <a:off x="1737125" y="3077400"/>
            <a:ext cx="19722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15.000 immagini di 20 persone (6 donne e 14 uomini - 4 persone sono state registrate due volte) </a:t>
            </a:r>
            <a:endParaRPr sz="12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52" name="Google Shape;952;g1364cb3077a_0_1369"/>
          <p:cNvSpPr txBox="1">
            <a:spLocks noGrp="1"/>
          </p:cNvSpPr>
          <p:nvPr>
            <p:ph type="title"/>
          </p:nvPr>
        </p:nvSpPr>
        <p:spPr>
          <a:xfrm>
            <a:off x="5200500" y="2580000"/>
            <a:ext cx="3223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Per ogni fotogramma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53" name="Google Shape;953;g1364cb3077a_0_1369"/>
          <p:cNvSpPr txBox="1">
            <a:spLocks noGrp="1"/>
          </p:cNvSpPr>
          <p:nvPr>
            <p:ph type="subTitle" idx="4294967295"/>
          </p:nvPr>
        </p:nvSpPr>
        <p:spPr>
          <a:xfrm>
            <a:off x="5200500" y="3077400"/>
            <a:ext cx="27915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viene fornita un’immagine di profondità, l’immagine rgb corrispondente (entrambe a 640x480 pixel) e l’annotazione (yaw, pitch e roll).</a:t>
            </a:r>
            <a:endParaRPr sz="12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bot Pitch Deck by Slidesgo">
  <a:themeElements>
    <a:clrScheme name="Simple Light">
      <a:dk1>
        <a:srgbClr val="526DFF"/>
      </a:dk1>
      <a:lt1>
        <a:srgbClr val="FFFFFF"/>
      </a:lt1>
      <a:dk2>
        <a:srgbClr val="FFDA6C"/>
      </a:dk2>
      <a:lt2>
        <a:srgbClr val="F1C232"/>
      </a:lt2>
      <a:accent1>
        <a:srgbClr val="4861E7"/>
      </a:accent1>
      <a:accent2>
        <a:srgbClr val="FFF2CC"/>
      </a:accent2>
      <a:accent3>
        <a:srgbClr val="FFFFFF"/>
      </a:accent3>
      <a:accent4>
        <a:srgbClr val="526DFF"/>
      </a:accent4>
      <a:accent5>
        <a:srgbClr val="FFDA6C"/>
      </a:accent5>
      <a:accent6>
        <a:srgbClr val="F1C23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4" ma:contentTypeDescription="Creare un nuovo documento." ma:contentTypeScope="" ma:versionID="1b7c2232e6284bf9b679ad7a502ff2e8">
  <xsd:schema xmlns:xsd="http://www.w3.org/2001/XMLSchema" xmlns:xs="http://www.w3.org/2001/XMLSchema" xmlns:p="http://schemas.microsoft.com/office/2006/metadata/properties" xmlns:ns3="c1651439-6e46-4f78-9acb-4a905f92618b" targetNamespace="http://schemas.microsoft.com/office/2006/metadata/properties" ma:root="true" ma:fieldsID="558048d7213cbeb8a8e27be6acdd6445" ns3:_=""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9AB7B1-401B-47BD-A2E8-EDB67AF30B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471ADC-44A2-403C-B233-DE2E202F5F74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c1651439-6e46-4f78-9acb-4a905f92618b"/>
  </ds:schemaRefs>
</ds:datastoreItem>
</file>

<file path=customXml/itemProps3.xml><?xml version="1.0" encoding="utf-8"?>
<ds:datastoreItem xmlns:ds="http://schemas.openxmlformats.org/officeDocument/2006/customXml" ds:itemID="{8FF86D27-BAA6-4278-8AA1-AEBEF130BF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651439-6e46-4f78-9acb-4a905f926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1707</Words>
  <Application>Microsoft Office PowerPoint</Application>
  <PresentationFormat>Presentazione su schermo (16:9)</PresentationFormat>
  <Paragraphs>229</Paragraphs>
  <Slides>34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9" baseType="lpstr">
      <vt:lpstr>Arial</vt:lpstr>
      <vt:lpstr>Bebas Neue</vt:lpstr>
      <vt:lpstr>Comfortaa</vt:lpstr>
      <vt:lpstr>Advent Pro</vt:lpstr>
      <vt:lpstr>Crobot Pitch Deck by Slidesgo</vt:lpstr>
      <vt:lpstr>Presentazione standard di PowerPoint</vt:lpstr>
      <vt:lpstr>INTRODUZIONE</vt:lpstr>
      <vt:lpstr>01</vt:lpstr>
      <vt:lpstr>Head Pose Estimation</vt:lpstr>
      <vt:lpstr>Per definire la rotazione di un oggetto in un ambiente 3D si utilizzano gli angoli di Eulero</vt:lpstr>
      <vt:lpstr>Si vuole</vt:lpstr>
      <vt:lpstr>Related Works</vt:lpstr>
      <vt:lpstr>Metodologia</vt:lpstr>
      <vt:lpstr>Biwi Kinect Head Pose Database</vt:lpstr>
      <vt:lpstr>02</vt:lpstr>
      <vt:lpstr> FACE DETECTION </vt:lpstr>
      <vt:lpstr>Presentazione standard di PowerPoint</vt:lpstr>
      <vt:lpstr>Original</vt:lpstr>
      <vt:lpstr>FRACTAL CODE TREE</vt:lpstr>
      <vt:lpstr>FRACTAL CODE TREE</vt:lpstr>
      <vt:lpstr>FRACTAL CODE TREE</vt:lpstr>
      <vt:lpstr>FRACTAL CODE TREE</vt:lpstr>
      <vt:lpstr>Presentazione standard di PowerPoint</vt:lpstr>
      <vt:lpstr>RIDUZIONE DELLE CARATTERISTICHE</vt:lpstr>
      <vt:lpstr>Exploratory Factor Analysis</vt:lpstr>
      <vt:lpstr>Principal Component Analysis</vt:lpstr>
      <vt:lpstr>Principal Component Analysis</vt:lpstr>
      <vt:lpstr>MODELLI DI REGRESSIONE</vt:lpstr>
      <vt:lpstr>MODELLI DI REGRESSIONE</vt:lpstr>
      <vt:lpstr>MODELLI DI REGRESSIONE</vt:lpstr>
      <vt:lpstr>MODELLI DI REGRESSIONE</vt:lpstr>
      <vt:lpstr>03</vt:lpstr>
      <vt:lpstr>Presentazione standard di PowerPoint</vt:lpstr>
      <vt:lpstr>GLI SCORE SONO BASSI?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Ciro</dc:creator>
  <cp:lastModifiedBy>CIRO MAIONE</cp:lastModifiedBy>
  <cp:revision>5</cp:revision>
  <dcterms:modified xsi:type="dcterms:W3CDTF">2022-07-25T20:16:58Z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